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15"/>
  </p:notesMasterIdLst>
  <p:sldIdLst>
    <p:sldId id="256" r:id="rId3"/>
    <p:sldId id="257" r:id="rId4"/>
    <p:sldId id="258" r:id="rId5"/>
    <p:sldId id="308" r:id="rId6"/>
    <p:sldId id="281" r:id="rId7"/>
    <p:sldId id="282" r:id="rId8"/>
    <p:sldId id="307" r:id="rId9"/>
    <p:sldId id="259" r:id="rId10"/>
    <p:sldId id="260" r:id="rId11"/>
    <p:sldId id="261" r:id="rId12"/>
    <p:sldId id="286" r:id="rId13"/>
    <p:sldId id="291" r:id="rId14"/>
  </p:sldIdLst>
  <p:sldSz cx="9144000" cy="5143500" type="screen16x9"/>
  <p:notesSz cx="6858000" cy="9144000"/>
  <p:embeddedFontLst>
    <p:embeddedFont>
      <p:font typeface="Anaheim" panose="02000503000000000000" pitchFamily="2" charset="77"/>
      <p:regular r:id="rId16"/>
      <p:bold r:id="rId17"/>
      <p:italic r:id="rId18"/>
      <p:boldItalic r:id="rId19"/>
    </p:embeddedFont>
    <p:embeddedFont>
      <p:font typeface="Garamond" panose="02020404030301010803" pitchFamily="18" charset="0"/>
      <p:regular r:id="rId20"/>
      <p:bold r:id="rId21"/>
      <p:italic r:id="rId22"/>
      <p:boldItalic r:id="rId23"/>
    </p:embeddedFont>
    <p:embeddedFont>
      <p:font typeface="Proxima Nova" panose="02000506030000020004" pitchFamily="2" charset="0"/>
      <p:regular r:id="rId24"/>
      <p:bold r:id="rId25"/>
      <p:italic r:id="rId26"/>
      <p:boldItalic r:id="rId27"/>
    </p:embeddedFont>
    <p:embeddedFont>
      <p:font typeface="Proxima Nova Semibold" panose="02000506030000020004" pitchFamily="2" charset="0"/>
      <p:regular r:id="rId28"/>
      <p:bold r:id="rId29"/>
      <p:italic r:id="rId30"/>
      <p:boldItalic r:id="rId31"/>
    </p:embeddedFont>
    <p:embeddedFont>
      <p:font typeface="Roboto Condensed Light" panose="020F0302020204030204" pitchFamily="34" charset="0"/>
      <p:regular r:id="rId32"/>
      <p:italic r:id="rId33"/>
    </p:embeddedFont>
    <p:embeddedFont>
      <p:font typeface="Source Sans Pro" panose="020B0503030403020204" pitchFamily="34" charset="0"/>
      <p:regular r:id="rId34"/>
      <p:bold r:id="rId35"/>
      <p:italic r:id="rId36"/>
      <p:boldItalic r:id="rId37"/>
    </p:embeddedFont>
    <p:embeddedFont>
      <p:font typeface="Spectral" panose="02020502060000000000" pitchFamily="18" charset="77"/>
      <p:regular r:id="rId38"/>
      <p:bold r:id="rId39"/>
      <p:italic r:id="rId40"/>
      <p:boldItalic r:id="rId41"/>
    </p:embeddedFont>
    <p:embeddedFont>
      <p:font typeface="Spectral ExtraBold" panose="02020802060000000000" pitchFamily="18" charset="77"/>
      <p:bold r:id="rId42"/>
      <p:italic r:id="rId43"/>
      <p:boldItalic r:id="rId44"/>
    </p:embeddedFont>
    <p:embeddedFont>
      <p:font typeface="Verdana" panose="020B0604030504040204" pitchFamily="3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74FF"/>
    <a:srgbClr val="2EB0FF"/>
    <a:srgbClr val="5E9393"/>
    <a:srgbClr val="04DBFC"/>
    <a:srgbClr val="2F003D"/>
    <a:srgbClr val="CFEBE8"/>
    <a:srgbClr val="393A39"/>
    <a:srgbClr val="07B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D0B797-94C5-403D-8088-B1F1E7CFB29D}">
  <a:tblStyle styleId="{0FD0B797-94C5-403D-8088-B1F1E7CFB2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35"/>
    <p:restoredTop sz="94762"/>
  </p:normalViewPr>
  <p:slideViewPr>
    <p:cSldViewPr snapToGrid="0">
      <p:cViewPr>
        <p:scale>
          <a:sx n="316" d="100"/>
          <a:sy n="316" d="100"/>
        </p:scale>
        <p:origin x="-13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font" Target="fonts/font24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font" Target="fonts/font27.fntdata"/><Relationship Id="rId47" Type="http://schemas.openxmlformats.org/officeDocument/2006/relationships/font" Target="fonts/font32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9" Type="http://schemas.openxmlformats.org/officeDocument/2006/relationships/font" Target="fonts/font14.fntdata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font" Target="fonts/font25.fntdata"/><Relationship Id="rId45" Type="http://schemas.openxmlformats.org/officeDocument/2006/relationships/font" Target="fonts/font30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4" Type="http://schemas.openxmlformats.org/officeDocument/2006/relationships/font" Target="fonts/font29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font" Target="fonts/font28.fntdata"/><Relationship Id="rId48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Relationship Id="rId46" Type="http://schemas.openxmlformats.org/officeDocument/2006/relationships/font" Target="fonts/font31.fntdata"/><Relationship Id="rId20" Type="http://schemas.openxmlformats.org/officeDocument/2006/relationships/font" Target="fonts/font5.fntdata"/><Relationship Id="rId41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151b3b2ebe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1151b3b2ebe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g1151b3b2ebe_0_18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" name="Google Shape;2042;g1151b3b2ebe_0_18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g1151b3b2ebe_0_9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3" name="Google Shape;3543;g1151b3b2ebe_0_9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13aaaa67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113aaaa67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13aaaa671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13aaaa671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1151b3b2ebe_0_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1151b3b2ebe_0_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009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115d5af0ffd_0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" name="Google Shape;1427;g115d5af0ffd_0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1151b3b2ebe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1151b3b2ebe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13aaaa671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13aaaa671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03970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1151b3b2ebe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1151b3b2ebe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151b3b2ebe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151b3b2ebe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663100" y="954625"/>
            <a:ext cx="47658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pectral ExtraBold"/>
              <a:buNone/>
              <a:defRPr sz="8000" b="1">
                <a:solidFill>
                  <a:srgbClr val="191919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63100" y="3541975"/>
            <a:ext cx="47658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8965175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rot="10800000">
            <a:off x="-18727" y="101750"/>
            <a:ext cx="898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 rot="10800000">
            <a:off x="-18727" y="5041775"/>
            <a:ext cx="898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rot="10800000">
            <a:off x="-18727" y="529348"/>
            <a:ext cx="898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2_1_1_1_1_1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323" name="Google Shape;323;p20"/>
          <p:cNvCxnSpPr/>
          <p:nvPr/>
        </p:nvCxnSpPr>
        <p:spPr>
          <a:xfrm>
            <a:off x="1600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4" name="Google Shape;324;p20"/>
          <p:cNvCxnSpPr/>
          <p:nvPr/>
        </p:nvCxnSpPr>
        <p:spPr>
          <a:xfrm>
            <a:off x="159900" y="377650"/>
            <a:ext cx="88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5" name="Google Shape;325;p20"/>
          <p:cNvCxnSpPr/>
          <p:nvPr/>
        </p:nvCxnSpPr>
        <p:spPr>
          <a:xfrm>
            <a:off x="159900" y="5041775"/>
            <a:ext cx="88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6" name="Google Shape;326;p20"/>
          <p:cNvCxnSpPr/>
          <p:nvPr/>
        </p:nvCxnSpPr>
        <p:spPr>
          <a:xfrm>
            <a:off x="159900" y="1085100"/>
            <a:ext cx="88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7" name="Google Shape;327;p20"/>
          <p:cNvCxnSpPr/>
          <p:nvPr/>
        </p:nvCxnSpPr>
        <p:spPr>
          <a:xfrm>
            <a:off x="89838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8" name="Google Shape;518;p34"/>
          <p:cNvCxnSpPr/>
          <p:nvPr/>
        </p:nvCxnSpPr>
        <p:spPr>
          <a:xfrm>
            <a:off x="1600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34"/>
          <p:cNvCxnSpPr/>
          <p:nvPr/>
        </p:nvCxnSpPr>
        <p:spPr>
          <a:xfrm>
            <a:off x="159898" y="377650"/>
            <a:ext cx="882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0" name="Google Shape;520;p34"/>
          <p:cNvCxnSpPr/>
          <p:nvPr/>
        </p:nvCxnSpPr>
        <p:spPr>
          <a:xfrm>
            <a:off x="159898" y="5041775"/>
            <a:ext cx="882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1" name="Google Shape;521;p34"/>
          <p:cNvCxnSpPr/>
          <p:nvPr/>
        </p:nvCxnSpPr>
        <p:spPr>
          <a:xfrm>
            <a:off x="159898" y="1085100"/>
            <a:ext cx="8828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2" name="Google Shape;522;p34"/>
          <p:cNvCxnSpPr/>
          <p:nvPr/>
        </p:nvCxnSpPr>
        <p:spPr>
          <a:xfrm>
            <a:off x="89838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4" name="Google Shape;524;p35"/>
          <p:cNvCxnSpPr/>
          <p:nvPr/>
        </p:nvCxnSpPr>
        <p:spPr>
          <a:xfrm>
            <a:off x="1600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5" name="Google Shape;525;p35"/>
          <p:cNvCxnSpPr/>
          <p:nvPr/>
        </p:nvCxnSpPr>
        <p:spPr>
          <a:xfrm>
            <a:off x="159900" y="4640325"/>
            <a:ext cx="88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6" name="Google Shape;526;p35"/>
          <p:cNvCxnSpPr/>
          <p:nvPr/>
        </p:nvCxnSpPr>
        <p:spPr>
          <a:xfrm>
            <a:off x="159900" y="4774925"/>
            <a:ext cx="88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7" name="Google Shape;527;p35"/>
          <p:cNvCxnSpPr/>
          <p:nvPr/>
        </p:nvCxnSpPr>
        <p:spPr>
          <a:xfrm>
            <a:off x="89838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8" name="Google Shape;528;p35"/>
          <p:cNvCxnSpPr/>
          <p:nvPr/>
        </p:nvCxnSpPr>
        <p:spPr>
          <a:xfrm>
            <a:off x="159900" y="172175"/>
            <a:ext cx="88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8"/>
          <p:cNvSpPr txBox="1">
            <a:spLocks noGrp="1"/>
          </p:cNvSpPr>
          <p:nvPr>
            <p:ph type="title"/>
          </p:nvPr>
        </p:nvSpPr>
        <p:spPr>
          <a:xfrm>
            <a:off x="720000" y="31557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9" name="Google Shape;419;p28"/>
          <p:cNvSpPr txBox="1">
            <a:spLocks noGrp="1"/>
          </p:cNvSpPr>
          <p:nvPr>
            <p:ph type="subTitle" idx="1"/>
          </p:nvPr>
        </p:nvSpPr>
        <p:spPr>
          <a:xfrm>
            <a:off x="720000" y="3683475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28"/>
          <p:cNvSpPr txBox="1">
            <a:spLocks noGrp="1"/>
          </p:cNvSpPr>
          <p:nvPr>
            <p:ph type="title" idx="2"/>
          </p:nvPr>
        </p:nvSpPr>
        <p:spPr>
          <a:xfrm>
            <a:off x="3403800" y="31557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1" name="Google Shape;421;p28"/>
          <p:cNvSpPr txBox="1">
            <a:spLocks noGrp="1"/>
          </p:cNvSpPr>
          <p:nvPr>
            <p:ph type="subTitle" idx="3"/>
          </p:nvPr>
        </p:nvSpPr>
        <p:spPr>
          <a:xfrm>
            <a:off x="3403800" y="3683475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28"/>
          <p:cNvSpPr txBox="1">
            <a:spLocks noGrp="1"/>
          </p:cNvSpPr>
          <p:nvPr>
            <p:ph type="title" idx="4"/>
          </p:nvPr>
        </p:nvSpPr>
        <p:spPr>
          <a:xfrm>
            <a:off x="6087600" y="31557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3" name="Google Shape;423;p28"/>
          <p:cNvSpPr txBox="1">
            <a:spLocks noGrp="1"/>
          </p:cNvSpPr>
          <p:nvPr>
            <p:ph type="subTitle" idx="5"/>
          </p:nvPr>
        </p:nvSpPr>
        <p:spPr>
          <a:xfrm>
            <a:off x="6087600" y="3683475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28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425" name="Google Shape;425;p28"/>
          <p:cNvCxnSpPr/>
          <p:nvPr/>
        </p:nvCxnSpPr>
        <p:spPr>
          <a:xfrm>
            <a:off x="1600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6" name="Google Shape;426;p28"/>
          <p:cNvCxnSpPr/>
          <p:nvPr/>
        </p:nvCxnSpPr>
        <p:spPr>
          <a:xfrm>
            <a:off x="159900" y="377650"/>
            <a:ext cx="88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7" name="Google Shape;427;p28"/>
          <p:cNvCxnSpPr/>
          <p:nvPr/>
        </p:nvCxnSpPr>
        <p:spPr>
          <a:xfrm>
            <a:off x="159900" y="5041775"/>
            <a:ext cx="88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8" name="Google Shape;428;p28"/>
          <p:cNvCxnSpPr/>
          <p:nvPr/>
        </p:nvCxnSpPr>
        <p:spPr>
          <a:xfrm>
            <a:off x="159900" y="1085100"/>
            <a:ext cx="88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9" name="Google Shape;429;p28"/>
          <p:cNvCxnSpPr/>
          <p:nvPr/>
        </p:nvCxnSpPr>
        <p:spPr>
          <a:xfrm>
            <a:off x="89838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0" name="Google Shape;430;p28"/>
          <p:cNvSpPr/>
          <p:nvPr/>
        </p:nvSpPr>
        <p:spPr>
          <a:xfrm rot="183837">
            <a:off x="3692728" y="4415981"/>
            <a:ext cx="3428215" cy="572706"/>
          </a:xfrm>
          <a:custGeom>
            <a:avLst/>
            <a:gdLst/>
            <a:ahLst/>
            <a:cxnLst/>
            <a:rect l="l" t="t" r="r" b="b"/>
            <a:pathLst>
              <a:path w="32049" h="5354" extrusionOk="0">
                <a:moveTo>
                  <a:pt x="23535" y="600"/>
                </a:moveTo>
                <a:cubicBezTo>
                  <a:pt x="23574" y="653"/>
                  <a:pt x="23535" y="653"/>
                  <a:pt x="23489" y="664"/>
                </a:cubicBezTo>
                <a:lnTo>
                  <a:pt x="23489" y="664"/>
                </a:lnTo>
                <a:cubicBezTo>
                  <a:pt x="23491" y="663"/>
                  <a:pt x="23493" y="662"/>
                  <a:pt x="23494" y="661"/>
                </a:cubicBezTo>
                <a:cubicBezTo>
                  <a:pt x="23504" y="637"/>
                  <a:pt x="23519" y="620"/>
                  <a:pt x="23535" y="600"/>
                </a:cubicBezTo>
                <a:close/>
                <a:moveTo>
                  <a:pt x="8808" y="858"/>
                </a:moveTo>
                <a:cubicBezTo>
                  <a:pt x="8815" y="874"/>
                  <a:pt x="8825" y="888"/>
                  <a:pt x="8829" y="902"/>
                </a:cubicBezTo>
                <a:cubicBezTo>
                  <a:pt x="8830" y="908"/>
                  <a:pt x="8816" y="917"/>
                  <a:pt x="8808" y="924"/>
                </a:cubicBezTo>
                <a:cubicBezTo>
                  <a:pt x="8800" y="910"/>
                  <a:pt x="8791" y="896"/>
                  <a:pt x="8788" y="881"/>
                </a:cubicBezTo>
                <a:cubicBezTo>
                  <a:pt x="8786" y="876"/>
                  <a:pt x="8800" y="867"/>
                  <a:pt x="8808" y="858"/>
                </a:cubicBezTo>
                <a:close/>
                <a:moveTo>
                  <a:pt x="23276" y="659"/>
                </a:moveTo>
                <a:cubicBezTo>
                  <a:pt x="23321" y="659"/>
                  <a:pt x="23362" y="672"/>
                  <a:pt x="23393" y="722"/>
                </a:cubicBezTo>
                <a:cubicBezTo>
                  <a:pt x="23422" y="704"/>
                  <a:pt x="23451" y="687"/>
                  <a:pt x="23480" y="670"/>
                </a:cubicBezTo>
                <a:lnTo>
                  <a:pt x="23480" y="670"/>
                </a:lnTo>
                <a:cubicBezTo>
                  <a:pt x="23495" y="695"/>
                  <a:pt x="23495" y="726"/>
                  <a:pt x="23495" y="759"/>
                </a:cubicBezTo>
                <a:cubicBezTo>
                  <a:pt x="23415" y="858"/>
                  <a:pt x="23297" y="895"/>
                  <a:pt x="23185" y="944"/>
                </a:cubicBezTo>
                <a:cubicBezTo>
                  <a:pt x="23179" y="972"/>
                  <a:pt x="23171" y="1002"/>
                  <a:pt x="23163" y="1032"/>
                </a:cubicBezTo>
                <a:cubicBezTo>
                  <a:pt x="23142" y="1056"/>
                  <a:pt x="23124" y="1064"/>
                  <a:pt x="23107" y="1064"/>
                </a:cubicBezTo>
                <a:cubicBezTo>
                  <a:pt x="23068" y="1064"/>
                  <a:pt x="23039" y="1011"/>
                  <a:pt x="22996" y="986"/>
                </a:cubicBezTo>
                <a:cubicBezTo>
                  <a:pt x="22985" y="1052"/>
                  <a:pt x="22974" y="1110"/>
                  <a:pt x="22963" y="1182"/>
                </a:cubicBezTo>
                <a:cubicBezTo>
                  <a:pt x="22891" y="1185"/>
                  <a:pt x="22817" y="1188"/>
                  <a:pt x="22739" y="1192"/>
                </a:cubicBezTo>
                <a:cubicBezTo>
                  <a:pt x="22727" y="1227"/>
                  <a:pt x="22713" y="1265"/>
                  <a:pt x="22698" y="1310"/>
                </a:cubicBezTo>
                <a:cubicBezTo>
                  <a:pt x="22649" y="1316"/>
                  <a:pt x="22599" y="1321"/>
                  <a:pt x="22542" y="1327"/>
                </a:cubicBezTo>
                <a:cubicBezTo>
                  <a:pt x="22529" y="1362"/>
                  <a:pt x="22517" y="1401"/>
                  <a:pt x="22500" y="1447"/>
                </a:cubicBezTo>
                <a:cubicBezTo>
                  <a:pt x="22462" y="1448"/>
                  <a:pt x="22421" y="1450"/>
                  <a:pt x="22375" y="1453"/>
                </a:cubicBezTo>
                <a:cubicBezTo>
                  <a:pt x="22327" y="1484"/>
                  <a:pt x="22280" y="1517"/>
                  <a:pt x="22261" y="1587"/>
                </a:cubicBezTo>
                <a:cubicBezTo>
                  <a:pt x="22247" y="1634"/>
                  <a:pt x="22204" y="1673"/>
                  <a:pt x="22177" y="1712"/>
                </a:cubicBezTo>
                <a:cubicBezTo>
                  <a:pt x="22138" y="1690"/>
                  <a:pt x="22103" y="1670"/>
                  <a:pt x="22070" y="1650"/>
                </a:cubicBezTo>
                <a:cubicBezTo>
                  <a:pt x="22059" y="1715"/>
                  <a:pt x="22013" y="1745"/>
                  <a:pt x="21948" y="1782"/>
                </a:cubicBezTo>
                <a:cubicBezTo>
                  <a:pt x="21946" y="1740"/>
                  <a:pt x="21943" y="1704"/>
                  <a:pt x="21941" y="1658"/>
                </a:cubicBezTo>
                <a:cubicBezTo>
                  <a:pt x="21993" y="1654"/>
                  <a:pt x="22031" y="1651"/>
                  <a:pt x="22070" y="1649"/>
                </a:cubicBezTo>
                <a:cubicBezTo>
                  <a:pt x="22108" y="1545"/>
                  <a:pt x="22203" y="1487"/>
                  <a:pt x="22276" y="1411"/>
                </a:cubicBezTo>
                <a:cubicBezTo>
                  <a:pt x="22341" y="1344"/>
                  <a:pt x="22390" y="1259"/>
                  <a:pt x="22498" y="1243"/>
                </a:cubicBezTo>
                <a:cubicBezTo>
                  <a:pt x="22532" y="1238"/>
                  <a:pt x="22559" y="1185"/>
                  <a:pt x="22590" y="1154"/>
                </a:cubicBezTo>
                <a:cubicBezTo>
                  <a:pt x="22642" y="1100"/>
                  <a:pt x="22697" y="1046"/>
                  <a:pt x="22749" y="992"/>
                </a:cubicBezTo>
                <a:cubicBezTo>
                  <a:pt x="22755" y="993"/>
                  <a:pt x="22760" y="993"/>
                  <a:pt x="22765" y="993"/>
                </a:cubicBezTo>
                <a:cubicBezTo>
                  <a:pt x="22845" y="993"/>
                  <a:pt x="22870" y="897"/>
                  <a:pt x="22929" y="881"/>
                </a:cubicBezTo>
                <a:cubicBezTo>
                  <a:pt x="23051" y="845"/>
                  <a:pt x="23110" y="742"/>
                  <a:pt x="23197" y="667"/>
                </a:cubicBezTo>
                <a:cubicBezTo>
                  <a:pt x="23224" y="663"/>
                  <a:pt x="23250" y="659"/>
                  <a:pt x="23276" y="659"/>
                </a:cubicBezTo>
                <a:close/>
                <a:moveTo>
                  <a:pt x="31568" y="1916"/>
                </a:moveTo>
                <a:lnTo>
                  <a:pt x="31590" y="1958"/>
                </a:lnTo>
                <a:cubicBezTo>
                  <a:pt x="31583" y="1967"/>
                  <a:pt x="31575" y="1974"/>
                  <a:pt x="31568" y="1982"/>
                </a:cubicBezTo>
                <a:cubicBezTo>
                  <a:pt x="31560" y="1967"/>
                  <a:pt x="31551" y="1953"/>
                  <a:pt x="31547" y="1938"/>
                </a:cubicBezTo>
                <a:cubicBezTo>
                  <a:pt x="31546" y="1932"/>
                  <a:pt x="31560" y="1924"/>
                  <a:pt x="31568" y="1916"/>
                </a:cubicBezTo>
                <a:close/>
                <a:moveTo>
                  <a:pt x="31450" y="1994"/>
                </a:moveTo>
                <a:cubicBezTo>
                  <a:pt x="31456" y="1994"/>
                  <a:pt x="31464" y="2008"/>
                  <a:pt x="31471" y="2015"/>
                </a:cubicBezTo>
                <a:cubicBezTo>
                  <a:pt x="31456" y="2022"/>
                  <a:pt x="31443" y="2032"/>
                  <a:pt x="31428" y="2035"/>
                </a:cubicBezTo>
                <a:cubicBezTo>
                  <a:pt x="31428" y="2035"/>
                  <a:pt x="31427" y="2035"/>
                  <a:pt x="31427" y="2035"/>
                </a:cubicBezTo>
                <a:cubicBezTo>
                  <a:pt x="31420" y="2035"/>
                  <a:pt x="31413" y="2022"/>
                  <a:pt x="31405" y="2015"/>
                </a:cubicBezTo>
                <a:cubicBezTo>
                  <a:pt x="31420" y="2008"/>
                  <a:pt x="31434" y="1998"/>
                  <a:pt x="31450" y="1994"/>
                </a:cubicBezTo>
                <a:cubicBezTo>
                  <a:pt x="31450" y="1994"/>
                  <a:pt x="31450" y="1994"/>
                  <a:pt x="31450" y="1994"/>
                </a:cubicBezTo>
                <a:close/>
                <a:moveTo>
                  <a:pt x="7564" y="2060"/>
                </a:moveTo>
                <a:cubicBezTo>
                  <a:pt x="7564" y="2060"/>
                  <a:pt x="7564" y="2060"/>
                  <a:pt x="7565" y="2060"/>
                </a:cubicBezTo>
                <a:cubicBezTo>
                  <a:pt x="7580" y="2064"/>
                  <a:pt x="7593" y="2072"/>
                  <a:pt x="7608" y="2080"/>
                </a:cubicBezTo>
                <a:cubicBezTo>
                  <a:pt x="7601" y="2087"/>
                  <a:pt x="7593" y="2095"/>
                  <a:pt x="7585" y="2104"/>
                </a:cubicBezTo>
                <a:cubicBezTo>
                  <a:pt x="7572" y="2096"/>
                  <a:pt x="7557" y="2089"/>
                  <a:pt x="7542" y="2080"/>
                </a:cubicBezTo>
                <a:cubicBezTo>
                  <a:pt x="7550" y="2073"/>
                  <a:pt x="7559" y="2060"/>
                  <a:pt x="7564" y="2060"/>
                </a:cubicBezTo>
                <a:close/>
                <a:moveTo>
                  <a:pt x="20987" y="2127"/>
                </a:moveTo>
                <a:cubicBezTo>
                  <a:pt x="20987" y="2127"/>
                  <a:pt x="20987" y="2127"/>
                  <a:pt x="20987" y="2127"/>
                </a:cubicBezTo>
                <a:cubicBezTo>
                  <a:pt x="21003" y="2131"/>
                  <a:pt x="21017" y="2139"/>
                  <a:pt x="21031" y="2147"/>
                </a:cubicBezTo>
                <a:cubicBezTo>
                  <a:pt x="21023" y="2153"/>
                  <a:pt x="21017" y="2162"/>
                  <a:pt x="21008" y="2171"/>
                </a:cubicBezTo>
                <a:lnTo>
                  <a:pt x="20966" y="2147"/>
                </a:lnTo>
                <a:cubicBezTo>
                  <a:pt x="20974" y="2139"/>
                  <a:pt x="20982" y="2127"/>
                  <a:pt x="20987" y="2127"/>
                </a:cubicBezTo>
                <a:close/>
                <a:moveTo>
                  <a:pt x="13353" y="2251"/>
                </a:moveTo>
                <a:cubicBezTo>
                  <a:pt x="13396" y="2310"/>
                  <a:pt x="13347" y="2306"/>
                  <a:pt x="13296" y="2320"/>
                </a:cubicBezTo>
                <a:cubicBezTo>
                  <a:pt x="13307" y="2336"/>
                  <a:pt x="13291" y="2354"/>
                  <a:pt x="13276" y="2371"/>
                </a:cubicBezTo>
                <a:cubicBezTo>
                  <a:pt x="13232" y="2315"/>
                  <a:pt x="13282" y="2318"/>
                  <a:pt x="13332" y="2305"/>
                </a:cubicBezTo>
                <a:cubicBezTo>
                  <a:pt x="13323" y="2287"/>
                  <a:pt x="13337" y="2270"/>
                  <a:pt x="13353" y="2251"/>
                </a:cubicBezTo>
                <a:close/>
                <a:moveTo>
                  <a:pt x="7301" y="2517"/>
                </a:moveTo>
                <a:cubicBezTo>
                  <a:pt x="7326" y="2517"/>
                  <a:pt x="7364" y="2525"/>
                  <a:pt x="7433" y="2539"/>
                </a:cubicBezTo>
                <a:cubicBezTo>
                  <a:pt x="7383" y="2565"/>
                  <a:pt x="7344" y="2577"/>
                  <a:pt x="7308" y="2577"/>
                </a:cubicBezTo>
                <a:cubicBezTo>
                  <a:pt x="7280" y="2577"/>
                  <a:pt x="7254" y="2569"/>
                  <a:pt x="7228" y="2553"/>
                </a:cubicBezTo>
                <a:cubicBezTo>
                  <a:pt x="7257" y="2528"/>
                  <a:pt x="7269" y="2517"/>
                  <a:pt x="7301" y="2517"/>
                </a:cubicBezTo>
                <a:close/>
                <a:moveTo>
                  <a:pt x="13140" y="2588"/>
                </a:moveTo>
                <a:cubicBezTo>
                  <a:pt x="13140" y="2588"/>
                  <a:pt x="13141" y="2588"/>
                  <a:pt x="13141" y="2588"/>
                </a:cubicBezTo>
                <a:cubicBezTo>
                  <a:pt x="13157" y="2591"/>
                  <a:pt x="13170" y="2601"/>
                  <a:pt x="13184" y="2609"/>
                </a:cubicBezTo>
                <a:cubicBezTo>
                  <a:pt x="13177" y="2615"/>
                  <a:pt x="13170" y="2623"/>
                  <a:pt x="13162" y="2631"/>
                </a:cubicBezTo>
                <a:cubicBezTo>
                  <a:pt x="13148" y="2625"/>
                  <a:pt x="13134" y="2616"/>
                  <a:pt x="13118" y="2609"/>
                </a:cubicBezTo>
                <a:cubicBezTo>
                  <a:pt x="13126" y="2601"/>
                  <a:pt x="13135" y="2588"/>
                  <a:pt x="13140" y="2588"/>
                </a:cubicBezTo>
                <a:close/>
                <a:moveTo>
                  <a:pt x="7382" y="2642"/>
                </a:moveTo>
                <a:cubicBezTo>
                  <a:pt x="7388" y="2656"/>
                  <a:pt x="7398" y="2671"/>
                  <a:pt x="7402" y="2686"/>
                </a:cubicBezTo>
                <a:cubicBezTo>
                  <a:pt x="7403" y="2691"/>
                  <a:pt x="7390" y="2699"/>
                  <a:pt x="7382" y="2708"/>
                </a:cubicBezTo>
                <a:cubicBezTo>
                  <a:pt x="7374" y="2693"/>
                  <a:pt x="7365" y="2679"/>
                  <a:pt x="7361" y="2663"/>
                </a:cubicBezTo>
                <a:cubicBezTo>
                  <a:pt x="7360" y="2659"/>
                  <a:pt x="7374" y="2650"/>
                  <a:pt x="7382" y="2642"/>
                </a:cubicBezTo>
                <a:close/>
                <a:moveTo>
                  <a:pt x="17049" y="400"/>
                </a:moveTo>
                <a:cubicBezTo>
                  <a:pt x="17084" y="434"/>
                  <a:pt x="17114" y="465"/>
                  <a:pt x="17145" y="495"/>
                </a:cubicBezTo>
                <a:lnTo>
                  <a:pt x="17145" y="694"/>
                </a:lnTo>
                <a:cubicBezTo>
                  <a:pt x="17129" y="709"/>
                  <a:pt x="17107" y="723"/>
                  <a:pt x="17100" y="742"/>
                </a:cubicBezTo>
                <a:cubicBezTo>
                  <a:pt x="17022" y="939"/>
                  <a:pt x="16930" y="1123"/>
                  <a:pt x="16713" y="1199"/>
                </a:cubicBezTo>
                <a:cubicBezTo>
                  <a:pt x="16629" y="1285"/>
                  <a:pt x="16547" y="1372"/>
                  <a:pt x="16467" y="1454"/>
                </a:cubicBezTo>
                <a:cubicBezTo>
                  <a:pt x="16461" y="1454"/>
                  <a:pt x="16455" y="1453"/>
                  <a:pt x="16449" y="1453"/>
                </a:cubicBezTo>
                <a:cubicBezTo>
                  <a:pt x="16363" y="1453"/>
                  <a:pt x="16334" y="1532"/>
                  <a:pt x="16276" y="1576"/>
                </a:cubicBezTo>
                <a:cubicBezTo>
                  <a:pt x="16267" y="1575"/>
                  <a:pt x="16258" y="1574"/>
                  <a:pt x="16249" y="1574"/>
                </a:cubicBezTo>
                <a:cubicBezTo>
                  <a:pt x="16168" y="1574"/>
                  <a:pt x="16092" y="1614"/>
                  <a:pt x="16024" y="1655"/>
                </a:cubicBezTo>
                <a:cubicBezTo>
                  <a:pt x="15943" y="1702"/>
                  <a:pt x="15881" y="1782"/>
                  <a:pt x="15805" y="1850"/>
                </a:cubicBezTo>
                <a:lnTo>
                  <a:pt x="15676" y="1850"/>
                </a:lnTo>
                <a:cubicBezTo>
                  <a:pt x="15564" y="2026"/>
                  <a:pt x="15370" y="2085"/>
                  <a:pt x="15200" y="2180"/>
                </a:cubicBezTo>
                <a:cubicBezTo>
                  <a:pt x="15102" y="2236"/>
                  <a:pt x="14984" y="2259"/>
                  <a:pt x="14926" y="2364"/>
                </a:cubicBezTo>
                <a:cubicBezTo>
                  <a:pt x="14802" y="2367"/>
                  <a:pt x="14693" y="2414"/>
                  <a:pt x="14614" y="2487"/>
                </a:cubicBezTo>
                <a:cubicBezTo>
                  <a:pt x="14550" y="2546"/>
                  <a:pt x="14463" y="2560"/>
                  <a:pt x="14411" y="2623"/>
                </a:cubicBezTo>
                <a:cubicBezTo>
                  <a:pt x="14360" y="2684"/>
                  <a:pt x="14289" y="2700"/>
                  <a:pt x="14229" y="2737"/>
                </a:cubicBezTo>
                <a:cubicBezTo>
                  <a:pt x="14168" y="2773"/>
                  <a:pt x="14164" y="2841"/>
                  <a:pt x="14133" y="2908"/>
                </a:cubicBezTo>
                <a:lnTo>
                  <a:pt x="13931" y="2908"/>
                </a:lnTo>
                <a:cubicBezTo>
                  <a:pt x="13904" y="2935"/>
                  <a:pt x="13889" y="2950"/>
                  <a:pt x="13870" y="2970"/>
                </a:cubicBezTo>
                <a:lnTo>
                  <a:pt x="13683" y="2970"/>
                </a:lnTo>
                <a:cubicBezTo>
                  <a:pt x="13657" y="2993"/>
                  <a:pt x="13633" y="3014"/>
                  <a:pt x="13607" y="3037"/>
                </a:cubicBezTo>
                <a:lnTo>
                  <a:pt x="13472" y="3037"/>
                </a:lnTo>
                <a:cubicBezTo>
                  <a:pt x="13464" y="3016"/>
                  <a:pt x="13441" y="2983"/>
                  <a:pt x="13447" y="2960"/>
                </a:cubicBezTo>
                <a:cubicBezTo>
                  <a:pt x="13466" y="2903"/>
                  <a:pt x="13519" y="2863"/>
                  <a:pt x="13514" y="2789"/>
                </a:cubicBezTo>
                <a:cubicBezTo>
                  <a:pt x="13512" y="2744"/>
                  <a:pt x="13553" y="2697"/>
                  <a:pt x="13575" y="2651"/>
                </a:cubicBezTo>
                <a:cubicBezTo>
                  <a:pt x="13601" y="2595"/>
                  <a:pt x="13625" y="2541"/>
                  <a:pt x="13670" y="2444"/>
                </a:cubicBezTo>
                <a:cubicBezTo>
                  <a:pt x="13743" y="2361"/>
                  <a:pt x="13858" y="2255"/>
                  <a:pt x="13941" y="2114"/>
                </a:cubicBezTo>
                <a:cubicBezTo>
                  <a:pt x="14017" y="1987"/>
                  <a:pt x="14148" y="1893"/>
                  <a:pt x="14254" y="1783"/>
                </a:cubicBezTo>
                <a:lnTo>
                  <a:pt x="14331" y="1783"/>
                </a:lnTo>
                <a:lnTo>
                  <a:pt x="14370" y="1668"/>
                </a:lnTo>
                <a:cubicBezTo>
                  <a:pt x="14498" y="1654"/>
                  <a:pt x="14557" y="1511"/>
                  <a:pt x="14681" y="1485"/>
                </a:cubicBezTo>
                <a:cubicBezTo>
                  <a:pt x="14725" y="1403"/>
                  <a:pt x="14820" y="1398"/>
                  <a:pt x="14883" y="1346"/>
                </a:cubicBezTo>
                <a:cubicBezTo>
                  <a:pt x="14941" y="1297"/>
                  <a:pt x="14993" y="1242"/>
                  <a:pt x="15048" y="1190"/>
                </a:cubicBezTo>
                <a:cubicBezTo>
                  <a:pt x="15054" y="1191"/>
                  <a:pt x="15060" y="1192"/>
                  <a:pt x="15065" y="1192"/>
                </a:cubicBezTo>
                <a:cubicBezTo>
                  <a:pt x="15155" y="1192"/>
                  <a:pt x="15173" y="1080"/>
                  <a:pt x="15251" y="1057"/>
                </a:cubicBezTo>
                <a:cubicBezTo>
                  <a:pt x="15318" y="1037"/>
                  <a:pt x="15395" y="1017"/>
                  <a:pt x="15441" y="969"/>
                </a:cubicBezTo>
                <a:cubicBezTo>
                  <a:pt x="15490" y="919"/>
                  <a:pt x="15563" y="942"/>
                  <a:pt x="15604" y="882"/>
                </a:cubicBezTo>
                <a:cubicBezTo>
                  <a:pt x="15631" y="842"/>
                  <a:pt x="15670" y="810"/>
                  <a:pt x="15726" y="789"/>
                </a:cubicBezTo>
                <a:cubicBezTo>
                  <a:pt x="15837" y="748"/>
                  <a:pt x="15948" y="691"/>
                  <a:pt x="16045" y="620"/>
                </a:cubicBezTo>
                <a:cubicBezTo>
                  <a:pt x="16110" y="573"/>
                  <a:pt x="16192" y="631"/>
                  <a:pt x="16249" y="555"/>
                </a:cubicBezTo>
                <a:cubicBezTo>
                  <a:pt x="16283" y="509"/>
                  <a:pt x="16360" y="516"/>
                  <a:pt x="16407" y="467"/>
                </a:cubicBezTo>
                <a:cubicBezTo>
                  <a:pt x="16415" y="458"/>
                  <a:pt x="16429" y="456"/>
                  <a:pt x="16445" y="456"/>
                </a:cubicBezTo>
                <a:cubicBezTo>
                  <a:pt x="16471" y="456"/>
                  <a:pt x="16503" y="463"/>
                  <a:pt x="16526" y="463"/>
                </a:cubicBezTo>
                <a:cubicBezTo>
                  <a:pt x="16555" y="437"/>
                  <a:pt x="16577" y="416"/>
                  <a:pt x="16596" y="400"/>
                </a:cubicBezTo>
                <a:close/>
                <a:moveTo>
                  <a:pt x="20621" y="3182"/>
                </a:moveTo>
                <a:cubicBezTo>
                  <a:pt x="20627" y="3182"/>
                  <a:pt x="20641" y="3196"/>
                  <a:pt x="20641" y="3203"/>
                </a:cubicBezTo>
                <a:cubicBezTo>
                  <a:pt x="20640" y="3232"/>
                  <a:pt x="20635" y="3262"/>
                  <a:pt x="20631" y="3291"/>
                </a:cubicBezTo>
                <a:cubicBezTo>
                  <a:pt x="20616" y="3292"/>
                  <a:pt x="20604" y="3292"/>
                  <a:pt x="20589" y="3293"/>
                </a:cubicBezTo>
                <a:cubicBezTo>
                  <a:pt x="20585" y="3264"/>
                  <a:pt x="20578" y="3235"/>
                  <a:pt x="20579" y="3206"/>
                </a:cubicBezTo>
                <a:cubicBezTo>
                  <a:pt x="20580" y="3197"/>
                  <a:pt x="20605" y="3187"/>
                  <a:pt x="20620" y="3182"/>
                </a:cubicBezTo>
                <a:cubicBezTo>
                  <a:pt x="20621" y="3182"/>
                  <a:pt x="20621" y="3182"/>
                  <a:pt x="20621" y="3182"/>
                </a:cubicBezTo>
                <a:close/>
                <a:moveTo>
                  <a:pt x="10300" y="397"/>
                </a:moveTo>
                <a:cubicBezTo>
                  <a:pt x="10390" y="471"/>
                  <a:pt x="10434" y="576"/>
                  <a:pt x="10464" y="689"/>
                </a:cubicBezTo>
                <a:cubicBezTo>
                  <a:pt x="10442" y="712"/>
                  <a:pt x="10421" y="736"/>
                  <a:pt x="10399" y="761"/>
                </a:cubicBezTo>
                <a:lnTo>
                  <a:pt x="10399" y="890"/>
                </a:lnTo>
                <a:cubicBezTo>
                  <a:pt x="10347" y="956"/>
                  <a:pt x="10265" y="997"/>
                  <a:pt x="10259" y="1098"/>
                </a:cubicBezTo>
                <a:cubicBezTo>
                  <a:pt x="10256" y="1121"/>
                  <a:pt x="10219" y="1151"/>
                  <a:pt x="10192" y="1166"/>
                </a:cubicBezTo>
                <a:cubicBezTo>
                  <a:pt x="10127" y="1197"/>
                  <a:pt x="10064" y="1224"/>
                  <a:pt x="10010" y="1280"/>
                </a:cubicBezTo>
                <a:cubicBezTo>
                  <a:pt x="9962" y="1329"/>
                  <a:pt x="9957" y="1393"/>
                  <a:pt x="9921" y="1442"/>
                </a:cubicBezTo>
                <a:cubicBezTo>
                  <a:pt x="9878" y="1501"/>
                  <a:pt x="9801" y="1536"/>
                  <a:pt x="9808" y="1625"/>
                </a:cubicBezTo>
                <a:cubicBezTo>
                  <a:pt x="9724" y="1710"/>
                  <a:pt x="9641" y="1797"/>
                  <a:pt x="9556" y="1882"/>
                </a:cubicBezTo>
                <a:lnTo>
                  <a:pt x="9556" y="1947"/>
                </a:lnTo>
                <a:cubicBezTo>
                  <a:pt x="9395" y="1998"/>
                  <a:pt x="9314" y="2148"/>
                  <a:pt x="9192" y="2246"/>
                </a:cubicBezTo>
                <a:cubicBezTo>
                  <a:pt x="9172" y="2238"/>
                  <a:pt x="9154" y="2235"/>
                  <a:pt x="9137" y="2235"/>
                </a:cubicBezTo>
                <a:cubicBezTo>
                  <a:pt x="9061" y="2235"/>
                  <a:pt x="9000" y="2299"/>
                  <a:pt x="8934" y="2326"/>
                </a:cubicBezTo>
                <a:cubicBezTo>
                  <a:pt x="8862" y="2354"/>
                  <a:pt x="8821" y="2446"/>
                  <a:pt x="8729" y="2462"/>
                </a:cubicBezTo>
                <a:cubicBezTo>
                  <a:pt x="8704" y="2467"/>
                  <a:pt x="8685" y="2508"/>
                  <a:pt x="8660" y="2529"/>
                </a:cubicBezTo>
                <a:cubicBezTo>
                  <a:pt x="8605" y="2575"/>
                  <a:pt x="8570" y="2641"/>
                  <a:pt x="8481" y="2652"/>
                </a:cubicBezTo>
                <a:cubicBezTo>
                  <a:pt x="8419" y="2661"/>
                  <a:pt x="8394" y="2762"/>
                  <a:pt x="8308" y="2781"/>
                </a:cubicBezTo>
                <a:cubicBezTo>
                  <a:pt x="8245" y="2796"/>
                  <a:pt x="8198" y="2878"/>
                  <a:pt x="8133" y="2904"/>
                </a:cubicBezTo>
                <a:cubicBezTo>
                  <a:pt x="8028" y="2947"/>
                  <a:pt x="7982" y="3051"/>
                  <a:pt x="7895" y="3106"/>
                </a:cubicBezTo>
                <a:lnTo>
                  <a:pt x="7773" y="3106"/>
                </a:lnTo>
                <a:cubicBezTo>
                  <a:pt x="7726" y="3173"/>
                  <a:pt x="7670" y="3252"/>
                  <a:pt x="7638" y="3302"/>
                </a:cubicBezTo>
                <a:lnTo>
                  <a:pt x="7454" y="3302"/>
                </a:lnTo>
                <a:cubicBezTo>
                  <a:pt x="7429" y="3324"/>
                  <a:pt x="7406" y="3346"/>
                  <a:pt x="7382" y="3368"/>
                </a:cubicBezTo>
                <a:cubicBezTo>
                  <a:pt x="7314" y="3306"/>
                  <a:pt x="7362" y="3226"/>
                  <a:pt x="7345" y="3130"/>
                </a:cubicBezTo>
                <a:cubicBezTo>
                  <a:pt x="7386" y="3101"/>
                  <a:pt x="7438" y="3062"/>
                  <a:pt x="7477" y="3035"/>
                </a:cubicBezTo>
                <a:lnTo>
                  <a:pt x="7477" y="2878"/>
                </a:lnTo>
                <a:cubicBezTo>
                  <a:pt x="7500" y="2855"/>
                  <a:pt x="7521" y="2831"/>
                  <a:pt x="7544" y="2806"/>
                </a:cubicBezTo>
                <a:lnTo>
                  <a:pt x="7544" y="2724"/>
                </a:lnTo>
                <a:cubicBezTo>
                  <a:pt x="7477" y="2669"/>
                  <a:pt x="7477" y="2669"/>
                  <a:pt x="7505" y="2582"/>
                </a:cubicBezTo>
                <a:lnTo>
                  <a:pt x="7505" y="2582"/>
                </a:lnTo>
                <a:cubicBezTo>
                  <a:pt x="7575" y="2606"/>
                  <a:pt x="7532" y="2665"/>
                  <a:pt x="7544" y="2708"/>
                </a:cubicBezTo>
                <a:cubicBezTo>
                  <a:pt x="7667" y="2650"/>
                  <a:pt x="7694" y="2527"/>
                  <a:pt x="7749" y="2419"/>
                </a:cubicBezTo>
                <a:cubicBezTo>
                  <a:pt x="7819" y="2298"/>
                  <a:pt x="7941" y="2230"/>
                  <a:pt x="8008" y="2097"/>
                </a:cubicBezTo>
                <a:cubicBezTo>
                  <a:pt x="8064" y="1987"/>
                  <a:pt x="8174" y="1904"/>
                  <a:pt x="8260" y="1808"/>
                </a:cubicBezTo>
                <a:cubicBezTo>
                  <a:pt x="8262" y="1787"/>
                  <a:pt x="8265" y="1766"/>
                  <a:pt x="8266" y="1744"/>
                </a:cubicBezTo>
                <a:cubicBezTo>
                  <a:pt x="8337" y="1694"/>
                  <a:pt x="8459" y="1699"/>
                  <a:pt x="8455" y="1567"/>
                </a:cubicBezTo>
                <a:cubicBezTo>
                  <a:pt x="8505" y="1511"/>
                  <a:pt x="8545" y="1424"/>
                  <a:pt x="8606" y="1406"/>
                </a:cubicBezTo>
                <a:cubicBezTo>
                  <a:pt x="8721" y="1372"/>
                  <a:pt x="8772" y="1278"/>
                  <a:pt x="8853" y="1213"/>
                </a:cubicBezTo>
                <a:cubicBezTo>
                  <a:pt x="8950" y="1136"/>
                  <a:pt x="9003" y="999"/>
                  <a:pt x="9146" y="980"/>
                </a:cubicBezTo>
                <a:cubicBezTo>
                  <a:pt x="9228" y="893"/>
                  <a:pt x="9310" y="807"/>
                  <a:pt x="9361" y="753"/>
                </a:cubicBezTo>
                <a:cubicBezTo>
                  <a:pt x="9510" y="685"/>
                  <a:pt x="9622" y="640"/>
                  <a:pt x="9727" y="582"/>
                </a:cubicBezTo>
                <a:cubicBezTo>
                  <a:pt x="9773" y="558"/>
                  <a:pt x="9804" y="507"/>
                  <a:pt x="9847" y="466"/>
                </a:cubicBezTo>
                <a:lnTo>
                  <a:pt x="10035" y="466"/>
                </a:lnTo>
                <a:cubicBezTo>
                  <a:pt x="10059" y="442"/>
                  <a:pt x="10083" y="420"/>
                  <a:pt x="10109" y="397"/>
                </a:cubicBezTo>
                <a:close/>
                <a:moveTo>
                  <a:pt x="6821" y="3357"/>
                </a:moveTo>
                <a:cubicBezTo>
                  <a:pt x="6802" y="3388"/>
                  <a:pt x="6813" y="3397"/>
                  <a:pt x="6824" y="3407"/>
                </a:cubicBezTo>
                <a:cubicBezTo>
                  <a:pt x="6811" y="3417"/>
                  <a:pt x="6800" y="3423"/>
                  <a:pt x="6794" y="3423"/>
                </a:cubicBezTo>
                <a:cubicBezTo>
                  <a:pt x="6782" y="3423"/>
                  <a:pt x="6788" y="3400"/>
                  <a:pt x="6821" y="3357"/>
                </a:cubicBezTo>
                <a:close/>
                <a:moveTo>
                  <a:pt x="21592" y="3709"/>
                </a:moveTo>
                <a:cubicBezTo>
                  <a:pt x="21601" y="3716"/>
                  <a:pt x="21607" y="3724"/>
                  <a:pt x="21614" y="3731"/>
                </a:cubicBezTo>
                <a:cubicBezTo>
                  <a:pt x="21601" y="3740"/>
                  <a:pt x="21587" y="3749"/>
                  <a:pt x="21571" y="3752"/>
                </a:cubicBezTo>
                <a:cubicBezTo>
                  <a:pt x="21571" y="3752"/>
                  <a:pt x="21570" y="3752"/>
                  <a:pt x="21570" y="3752"/>
                </a:cubicBezTo>
                <a:cubicBezTo>
                  <a:pt x="21564" y="3752"/>
                  <a:pt x="21556" y="3739"/>
                  <a:pt x="21550" y="3731"/>
                </a:cubicBezTo>
                <a:lnTo>
                  <a:pt x="21592" y="3709"/>
                </a:lnTo>
                <a:close/>
                <a:moveTo>
                  <a:pt x="6797" y="4557"/>
                </a:moveTo>
                <a:cubicBezTo>
                  <a:pt x="6805" y="4564"/>
                  <a:pt x="6819" y="4573"/>
                  <a:pt x="6817" y="4578"/>
                </a:cubicBezTo>
                <a:cubicBezTo>
                  <a:pt x="6814" y="4594"/>
                  <a:pt x="6805" y="4608"/>
                  <a:pt x="6797" y="4623"/>
                </a:cubicBezTo>
                <a:cubicBezTo>
                  <a:pt x="6790" y="4615"/>
                  <a:pt x="6783" y="4608"/>
                  <a:pt x="6774" y="4599"/>
                </a:cubicBezTo>
                <a:cubicBezTo>
                  <a:pt x="6781" y="4587"/>
                  <a:pt x="6790" y="4571"/>
                  <a:pt x="6797" y="4557"/>
                </a:cubicBezTo>
                <a:close/>
                <a:moveTo>
                  <a:pt x="10557" y="1"/>
                </a:moveTo>
                <a:cubicBezTo>
                  <a:pt x="10523" y="29"/>
                  <a:pt x="10498" y="48"/>
                  <a:pt x="10472" y="70"/>
                </a:cubicBezTo>
                <a:lnTo>
                  <a:pt x="9900" y="70"/>
                </a:lnTo>
                <a:cubicBezTo>
                  <a:pt x="9878" y="92"/>
                  <a:pt x="9863" y="108"/>
                  <a:pt x="9848" y="123"/>
                </a:cubicBezTo>
                <a:cubicBezTo>
                  <a:pt x="9813" y="128"/>
                  <a:pt x="9778" y="130"/>
                  <a:pt x="9744" y="130"/>
                </a:cubicBezTo>
                <a:cubicBezTo>
                  <a:pt x="9698" y="130"/>
                  <a:pt x="9654" y="127"/>
                  <a:pt x="9613" y="127"/>
                </a:cubicBezTo>
                <a:cubicBezTo>
                  <a:pt x="9582" y="127"/>
                  <a:pt x="9552" y="129"/>
                  <a:pt x="9526" y="134"/>
                </a:cubicBezTo>
                <a:cubicBezTo>
                  <a:pt x="9473" y="215"/>
                  <a:pt x="9434" y="275"/>
                  <a:pt x="9398" y="329"/>
                </a:cubicBezTo>
                <a:lnTo>
                  <a:pt x="9260" y="329"/>
                </a:lnTo>
                <a:cubicBezTo>
                  <a:pt x="9234" y="353"/>
                  <a:pt x="9210" y="374"/>
                  <a:pt x="9186" y="397"/>
                </a:cubicBezTo>
                <a:lnTo>
                  <a:pt x="9072" y="397"/>
                </a:lnTo>
                <a:cubicBezTo>
                  <a:pt x="8949" y="482"/>
                  <a:pt x="8889" y="625"/>
                  <a:pt x="8743" y="669"/>
                </a:cubicBezTo>
                <a:cubicBezTo>
                  <a:pt x="8650" y="765"/>
                  <a:pt x="8550" y="867"/>
                  <a:pt x="8448" y="970"/>
                </a:cubicBezTo>
                <a:cubicBezTo>
                  <a:pt x="8447" y="985"/>
                  <a:pt x="8446" y="1006"/>
                  <a:pt x="8442" y="1034"/>
                </a:cubicBezTo>
                <a:cubicBezTo>
                  <a:pt x="8409" y="1047"/>
                  <a:pt x="8363" y="1053"/>
                  <a:pt x="8334" y="1077"/>
                </a:cubicBezTo>
                <a:cubicBezTo>
                  <a:pt x="8307" y="1102"/>
                  <a:pt x="8282" y="1124"/>
                  <a:pt x="8247" y="1124"/>
                </a:cubicBezTo>
                <a:cubicBezTo>
                  <a:pt x="8239" y="1124"/>
                  <a:pt x="8231" y="1123"/>
                  <a:pt x="8222" y="1120"/>
                </a:cubicBezTo>
                <a:lnTo>
                  <a:pt x="7948" y="1402"/>
                </a:lnTo>
                <a:cubicBezTo>
                  <a:pt x="7879" y="1473"/>
                  <a:pt x="7780" y="1531"/>
                  <a:pt x="7750" y="1616"/>
                </a:cubicBezTo>
                <a:cubicBezTo>
                  <a:pt x="7708" y="1726"/>
                  <a:pt x="7628" y="1791"/>
                  <a:pt x="7556" y="1864"/>
                </a:cubicBezTo>
                <a:cubicBezTo>
                  <a:pt x="7475" y="1947"/>
                  <a:pt x="7454" y="2075"/>
                  <a:pt x="7352" y="2141"/>
                </a:cubicBezTo>
                <a:cubicBezTo>
                  <a:pt x="7267" y="2197"/>
                  <a:pt x="7285" y="2319"/>
                  <a:pt x="7195" y="2374"/>
                </a:cubicBezTo>
                <a:cubicBezTo>
                  <a:pt x="7159" y="2396"/>
                  <a:pt x="7146" y="2462"/>
                  <a:pt x="7124" y="2507"/>
                </a:cubicBezTo>
                <a:cubicBezTo>
                  <a:pt x="7100" y="2552"/>
                  <a:pt x="7088" y="2610"/>
                  <a:pt x="7053" y="2641"/>
                </a:cubicBezTo>
                <a:cubicBezTo>
                  <a:pt x="6940" y="2742"/>
                  <a:pt x="6922" y="2899"/>
                  <a:pt x="6832" y="3012"/>
                </a:cubicBezTo>
                <a:cubicBezTo>
                  <a:pt x="6820" y="3027"/>
                  <a:pt x="6841" y="3069"/>
                  <a:pt x="6848" y="3109"/>
                </a:cubicBezTo>
                <a:cubicBezTo>
                  <a:pt x="6881" y="3082"/>
                  <a:pt x="6904" y="3061"/>
                  <a:pt x="6925" y="3042"/>
                </a:cubicBezTo>
                <a:lnTo>
                  <a:pt x="6925" y="3042"/>
                </a:lnTo>
                <a:cubicBezTo>
                  <a:pt x="6994" y="3106"/>
                  <a:pt x="6996" y="3109"/>
                  <a:pt x="6901" y="3260"/>
                </a:cubicBezTo>
                <a:lnTo>
                  <a:pt x="6901" y="3260"/>
                </a:lnTo>
                <a:cubicBezTo>
                  <a:pt x="6898" y="3261"/>
                  <a:pt x="6895" y="3262"/>
                  <a:pt x="6892" y="3264"/>
                </a:cubicBezTo>
                <a:cubicBezTo>
                  <a:pt x="6847" y="3287"/>
                  <a:pt x="6776" y="3302"/>
                  <a:pt x="6764" y="3336"/>
                </a:cubicBezTo>
                <a:cubicBezTo>
                  <a:pt x="6752" y="3368"/>
                  <a:pt x="6732" y="3372"/>
                  <a:pt x="6711" y="3372"/>
                </a:cubicBezTo>
                <a:cubicBezTo>
                  <a:pt x="6704" y="3372"/>
                  <a:pt x="6696" y="3372"/>
                  <a:pt x="6689" y="3372"/>
                </a:cubicBezTo>
                <a:cubicBezTo>
                  <a:pt x="6665" y="3372"/>
                  <a:pt x="6643" y="3377"/>
                  <a:pt x="6632" y="3422"/>
                </a:cubicBezTo>
                <a:cubicBezTo>
                  <a:pt x="6631" y="3442"/>
                  <a:pt x="6625" y="3494"/>
                  <a:pt x="6620" y="3541"/>
                </a:cubicBezTo>
                <a:cubicBezTo>
                  <a:pt x="6578" y="3585"/>
                  <a:pt x="6540" y="3623"/>
                  <a:pt x="6501" y="3664"/>
                </a:cubicBezTo>
                <a:lnTo>
                  <a:pt x="6501" y="3793"/>
                </a:lnTo>
                <a:cubicBezTo>
                  <a:pt x="6434" y="3846"/>
                  <a:pt x="6395" y="3926"/>
                  <a:pt x="6312" y="3963"/>
                </a:cubicBezTo>
                <a:cubicBezTo>
                  <a:pt x="6129" y="4045"/>
                  <a:pt x="5951" y="4137"/>
                  <a:pt x="5769" y="4224"/>
                </a:cubicBezTo>
                <a:cubicBezTo>
                  <a:pt x="5757" y="4230"/>
                  <a:pt x="5742" y="4230"/>
                  <a:pt x="5727" y="4230"/>
                </a:cubicBezTo>
                <a:cubicBezTo>
                  <a:pt x="5725" y="4230"/>
                  <a:pt x="5722" y="4230"/>
                  <a:pt x="5720" y="4230"/>
                </a:cubicBezTo>
                <a:cubicBezTo>
                  <a:pt x="5703" y="4230"/>
                  <a:pt x="5688" y="4230"/>
                  <a:pt x="5679" y="4239"/>
                </a:cubicBezTo>
                <a:cubicBezTo>
                  <a:pt x="5620" y="4304"/>
                  <a:pt x="5529" y="4301"/>
                  <a:pt x="5469" y="4357"/>
                </a:cubicBezTo>
                <a:lnTo>
                  <a:pt x="5368" y="4357"/>
                </a:lnTo>
                <a:cubicBezTo>
                  <a:pt x="5346" y="4379"/>
                  <a:pt x="5324" y="4402"/>
                  <a:pt x="5299" y="4424"/>
                </a:cubicBezTo>
                <a:lnTo>
                  <a:pt x="5188" y="4424"/>
                </a:lnTo>
                <a:cubicBezTo>
                  <a:pt x="5105" y="4474"/>
                  <a:pt x="5034" y="4513"/>
                  <a:pt x="4960" y="4557"/>
                </a:cubicBezTo>
                <a:cubicBezTo>
                  <a:pt x="4953" y="4558"/>
                  <a:pt x="4945" y="4559"/>
                  <a:pt x="4938" y="4559"/>
                </a:cubicBezTo>
                <a:cubicBezTo>
                  <a:pt x="4906" y="4559"/>
                  <a:pt x="4872" y="4550"/>
                  <a:pt x="4839" y="4550"/>
                </a:cubicBezTo>
                <a:cubicBezTo>
                  <a:pt x="4807" y="4550"/>
                  <a:pt x="4777" y="4557"/>
                  <a:pt x="4751" y="4588"/>
                </a:cubicBezTo>
                <a:cubicBezTo>
                  <a:pt x="4726" y="4616"/>
                  <a:pt x="4698" y="4624"/>
                  <a:pt x="4669" y="4624"/>
                </a:cubicBezTo>
                <a:cubicBezTo>
                  <a:pt x="4632" y="4624"/>
                  <a:pt x="4596" y="4611"/>
                  <a:pt x="4566" y="4611"/>
                </a:cubicBezTo>
                <a:cubicBezTo>
                  <a:pt x="4555" y="4611"/>
                  <a:pt x="4544" y="4613"/>
                  <a:pt x="4535" y="4618"/>
                </a:cubicBezTo>
                <a:cubicBezTo>
                  <a:pt x="4488" y="4655"/>
                  <a:pt x="4463" y="4674"/>
                  <a:pt x="4436" y="4696"/>
                </a:cubicBezTo>
                <a:lnTo>
                  <a:pt x="4256" y="4696"/>
                </a:lnTo>
                <a:cubicBezTo>
                  <a:pt x="4232" y="4720"/>
                  <a:pt x="4217" y="4736"/>
                  <a:pt x="4201" y="4751"/>
                </a:cubicBezTo>
                <a:cubicBezTo>
                  <a:pt x="4186" y="4754"/>
                  <a:pt x="4171" y="4755"/>
                  <a:pt x="4156" y="4755"/>
                </a:cubicBezTo>
                <a:cubicBezTo>
                  <a:pt x="4130" y="4755"/>
                  <a:pt x="4103" y="4752"/>
                  <a:pt x="4077" y="4752"/>
                </a:cubicBezTo>
                <a:cubicBezTo>
                  <a:pt x="4044" y="4752"/>
                  <a:pt x="4012" y="4756"/>
                  <a:pt x="3980" y="4774"/>
                </a:cubicBezTo>
                <a:cubicBezTo>
                  <a:pt x="3968" y="4789"/>
                  <a:pt x="3952" y="4805"/>
                  <a:pt x="3939" y="4820"/>
                </a:cubicBezTo>
                <a:lnTo>
                  <a:pt x="3615" y="4820"/>
                </a:lnTo>
                <a:cubicBezTo>
                  <a:pt x="3590" y="4844"/>
                  <a:pt x="3567" y="4865"/>
                  <a:pt x="3547" y="4883"/>
                </a:cubicBezTo>
                <a:lnTo>
                  <a:pt x="2185" y="4883"/>
                </a:lnTo>
                <a:cubicBezTo>
                  <a:pt x="2169" y="4865"/>
                  <a:pt x="2154" y="4850"/>
                  <a:pt x="2127" y="4823"/>
                </a:cubicBezTo>
                <a:lnTo>
                  <a:pt x="1737" y="4823"/>
                </a:lnTo>
                <a:cubicBezTo>
                  <a:pt x="1712" y="4795"/>
                  <a:pt x="1696" y="4780"/>
                  <a:pt x="1669" y="4753"/>
                </a:cubicBezTo>
                <a:lnTo>
                  <a:pt x="1484" y="4753"/>
                </a:lnTo>
                <a:cubicBezTo>
                  <a:pt x="1440" y="4720"/>
                  <a:pt x="1415" y="4702"/>
                  <a:pt x="1392" y="4682"/>
                </a:cubicBezTo>
                <a:cubicBezTo>
                  <a:pt x="1381" y="4680"/>
                  <a:pt x="1370" y="4679"/>
                  <a:pt x="1360" y="4679"/>
                </a:cubicBezTo>
                <a:cubicBezTo>
                  <a:pt x="1329" y="4679"/>
                  <a:pt x="1297" y="4687"/>
                  <a:pt x="1265" y="4687"/>
                </a:cubicBezTo>
                <a:cubicBezTo>
                  <a:pt x="1240" y="4687"/>
                  <a:pt x="1215" y="4682"/>
                  <a:pt x="1189" y="4665"/>
                </a:cubicBezTo>
                <a:cubicBezTo>
                  <a:pt x="1162" y="4634"/>
                  <a:pt x="1125" y="4594"/>
                  <a:pt x="1089" y="4556"/>
                </a:cubicBezTo>
                <a:lnTo>
                  <a:pt x="957" y="4556"/>
                </a:lnTo>
                <a:cubicBezTo>
                  <a:pt x="796" y="4392"/>
                  <a:pt x="634" y="4229"/>
                  <a:pt x="473" y="4063"/>
                </a:cubicBezTo>
                <a:lnTo>
                  <a:pt x="473" y="3936"/>
                </a:lnTo>
                <a:cubicBezTo>
                  <a:pt x="413" y="3898"/>
                  <a:pt x="412" y="3828"/>
                  <a:pt x="381" y="3772"/>
                </a:cubicBezTo>
                <a:cubicBezTo>
                  <a:pt x="331" y="3766"/>
                  <a:pt x="280" y="3761"/>
                  <a:pt x="231" y="3755"/>
                </a:cubicBezTo>
                <a:cubicBezTo>
                  <a:pt x="216" y="3714"/>
                  <a:pt x="203" y="3675"/>
                  <a:pt x="190" y="3639"/>
                </a:cubicBezTo>
                <a:cubicBezTo>
                  <a:pt x="163" y="3637"/>
                  <a:pt x="143" y="3636"/>
                  <a:pt x="125" y="3634"/>
                </a:cubicBezTo>
                <a:cubicBezTo>
                  <a:pt x="82" y="3668"/>
                  <a:pt x="41" y="3701"/>
                  <a:pt x="25" y="3714"/>
                </a:cubicBezTo>
                <a:cubicBezTo>
                  <a:pt x="0" y="3829"/>
                  <a:pt x="48" y="3889"/>
                  <a:pt x="89" y="3968"/>
                </a:cubicBezTo>
                <a:lnTo>
                  <a:pt x="89" y="4141"/>
                </a:lnTo>
                <a:cubicBezTo>
                  <a:pt x="136" y="4158"/>
                  <a:pt x="174" y="4171"/>
                  <a:pt x="187" y="4176"/>
                </a:cubicBezTo>
                <a:cubicBezTo>
                  <a:pt x="217" y="4232"/>
                  <a:pt x="239" y="4266"/>
                  <a:pt x="254" y="4304"/>
                </a:cubicBezTo>
                <a:cubicBezTo>
                  <a:pt x="266" y="4331"/>
                  <a:pt x="263" y="4368"/>
                  <a:pt x="280" y="4391"/>
                </a:cubicBezTo>
                <a:cubicBezTo>
                  <a:pt x="304" y="4425"/>
                  <a:pt x="341" y="4451"/>
                  <a:pt x="369" y="4486"/>
                </a:cubicBezTo>
                <a:cubicBezTo>
                  <a:pt x="387" y="4509"/>
                  <a:pt x="391" y="4542"/>
                  <a:pt x="407" y="4568"/>
                </a:cubicBezTo>
                <a:cubicBezTo>
                  <a:pt x="429" y="4603"/>
                  <a:pt x="452" y="4654"/>
                  <a:pt x="484" y="4665"/>
                </a:cubicBezTo>
                <a:cubicBezTo>
                  <a:pt x="638" y="4711"/>
                  <a:pt x="709" y="4855"/>
                  <a:pt x="832" y="4949"/>
                </a:cubicBezTo>
                <a:lnTo>
                  <a:pt x="951" y="4949"/>
                </a:lnTo>
                <a:cubicBezTo>
                  <a:pt x="976" y="4973"/>
                  <a:pt x="998" y="4995"/>
                  <a:pt x="1023" y="5018"/>
                </a:cubicBezTo>
                <a:lnTo>
                  <a:pt x="1150" y="5018"/>
                </a:lnTo>
                <a:cubicBezTo>
                  <a:pt x="1174" y="5041"/>
                  <a:pt x="1198" y="5063"/>
                  <a:pt x="1222" y="5086"/>
                </a:cubicBezTo>
                <a:lnTo>
                  <a:pt x="1346" y="5086"/>
                </a:lnTo>
                <a:cubicBezTo>
                  <a:pt x="1372" y="5111"/>
                  <a:pt x="1395" y="5131"/>
                  <a:pt x="1421" y="5154"/>
                </a:cubicBezTo>
                <a:lnTo>
                  <a:pt x="1675" y="5154"/>
                </a:lnTo>
                <a:cubicBezTo>
                  <a:pt x="1717" y="5196"/>
                  <a:pt x="1754" y="5236"/>
                  <a:pt x="1796" y="5278"/>
                </a:cubicBezTo>
                <a:lnTo>
                  <a:pt x="2243" y="5278"/>
                </a:lnTo>
                <a:cubicBezTo>
                  <a:pt x="2268" y="5302"/>
                  <a:pt x="2292" y="5323"/>
                  <a:pt x="2319" y="5347"/>
                </a:cubicBezTo>
                <a:lnTo>
                  <a:pt x="2447" y="5347"/>
                </a:lnTo>
                <a:cubicBezTo>
                  <a:pt x="2467" y="5328"/>
                  <a:pt x="2490" y="5306"/>
                  <a:pt x="2513" y="5284"/>
                </a:cubicBezTo>
                <a:cubicBezTo>
                  <a:pt x="2536" y="5306"/>
                  <a:pt x="2560" y="5328"/>
                  <a:pt x="2580" y="5347"/>
                </a:cubicBezTo>
                <a:lnTo>
                  <a:pt x="2772" y="5347"/>
                </a:lnTo>
                <a:cubicBezTo>
                  <a:pt x="2801" y="5323"/>
                  <a:pt x="2824" y="5301"/>
                  <a:pt x="2841" y="5287"/>
                </a:cubicBezTo>
                <a:lnTo>
                  <a:pt x="3032" y="5287"/>
                </a:lnTo>
                <a:cubicBezTo>
                  <a:pt x="3063" y="5312"/>
                  <a:pt x="3088" y="5332"/>
                  <a:pt x="3106" y="5348"/>
                </a:cubicBezTo>
                <a:cubicBezTo>
                  <a:pt x="3113" y="5348"/>
                  <a:pt x="3120" y="5348"/>
                  <a:pt x="3127" y="5348"/>
                </a:cubicBezTo>
                <a:cubicBezTo>
                  <a:pt x="3139" y="5348"/>
                  <a:pt x="3152" y="5348"/>
                  <a:pt x="3164" y="5348"/>
                </a:cubicBezTo>
                <a:cubicBezTo>
                  <a:pt x="3212" y="5348"/>
                  <a:pt x="3256" y="5343"/>
                  <a:pt x="3284" y="5289"/>
                </a:cubicBezTo>
                <a:cubicBezTo>
                  <a:pt x="3323" y="5301"/>
                  <a:pt x="3345" y="5353"/>
                  <a:pt x="3391" y="5353"/>
                </a:cubicBezTo>
                <a:cubicBezTo>
                  <a:pt x="3399" y="5353"/>
                  <a:pt x="3408" y="5351"/>
                  <a:pt x="3419" y="5347"/>
                </a:cubicBezTo>
                <a:cubicBezTo>
                  <a:pt x="3439" y="5327"/>
                  <a:pt x="3463" y="5304"/>
                  <a:pt x="3487" y="5281"/>
                </a:cubicBezTo>
                <a:lnTo>
                  <a:pt x="3743" y="5281"/>
                </a:lnTo>
                <a:cubicBezTo>
                  <a:pt x="3767" y="5258"/>
                  <a:pt x="3790" y="5236"/>
                  <a:pt x="3815" y="5214"/>
                </a:cubicBezTo>
                <a:lnTo>
                  <a:pt x="3928" y="5214"/>
                </a:lnTo>
                <a:cubicBezTo>
                  <a:pt x="3972" y="5183"/>
                  <a:pt x="4005" y="5160"/>
                  <a:pt x="4034" y="5142"/>
                </a:cubicBezTo>
                <a:cubicBezTo>
                  <a:pt x="4090" y="5176"/>
                  <a:pt x="4132" y="5201"/>
                  <a:pt x="4174" y="5227"/>
                </a:cubicBezTo>
                <a:cubicBezTo>
                  <a:pt x="4209" y="5199"/>
                  <a:pt x="4232" y="5179"/>
                  <a:pt x="4272" y="5145"/>
                </a:cubicBezTo>
                <a:lnTo>
                  <a:pt x="4527" y="5145"/>
                </a:lnTo>
                <a:lnTo>
                  <a:pt x="4586" y="5086"/>
                </a:lnTo>
                <a:lnTo>
                  <a:pt x="4784" y="5086"/>
                </a:lnTo>
                <a:cubicBezTo>
                  <a:pt x="4840" y="4977"/>
                  <a:pt x="4966" y="4960"/>
                  <a:pt x="5053" y="4887"/>
                </a:cubicBezTo>
                <a:cubicBezTo>
                  <a:pt x="5068" y="4892"/>
                  <a:pt x="5083" y="4894"/>
                  <a:pt x="5096" y="4894"/>
                </a:cubicBezTo>
                <a:cubicBezTo>
                  <a:pt x="5178" y="4894"/>
                  <a:pt x="5235" y="4816"/>
                  <a:pt x="5313" y="4805"/>
                </a:cubicBezTo>
                <a:cubicBezTo>
                  <a:pt x="5339" y="4800"/>
                  <a:pt x="5361" y="4769"/>
                  <a:pt x="5377" y="4754"/>
                </a:cubicBezTo>
                <a:lnTo>
                  <a:pt x="5606" y="4754"/>
                </a:lnTo>
                <a:cubicBezTo>
                  <a:pt x="5674" y="4715"/>
                  <a:pt x="5736" y="4680"/>
                  <a:pt x="5798" y="4644"/>
                </a:cubicBezTo>
                <a:cubicBezTo>
                  <a:pt x="5806" y="4639"/>
                  <a:pt x="5813" y="4625"/>
                  <a:pt x="5821" y="4624"/>
                </a:cubicBezTo>
                <a:cubicBezTo>
                  <a:pt x="5829" y="4622"/>
                  <a:pt x="5838" y="4621"/>
                  <a:pt x="5847" y="4621"/>
                </a:cubicBezTo>
                <a:cubicBezTo>
                  <a:pt x="5860" y="4621"/>
                  <a:pt x="5873" y="4623"/>
                  <a:pt x="5886" y="4623"/>
                </a:cubicBezTo>
                <a:lnTo>
                  <a:pt x="5955" y="4623"/>
                </a:lnTo>
                <a:cubicBezTo>
                  <a:pt x="6014" y="4513"/>
                  <a:pt x="6138" y="4492"/>
                  <a:pt x="6236" y="4418"/>
                </a:cubicBezTo>
                <a:lnTo>
                  <a:pt x="6404" y="4418"/>
                </a:lnTo>
                <a:cubicBezTo>
                  <a:pt x="6436" y="4393"/>
                  <a:pt x="6456" y="4378"/>
                  <a:pt x="6487" y="4355"/>
                </a:cubicBezTo>
                <a:cubicBezTo>
                  <a:pt x="6497" y="4428"/>
                  <a:pt x="6503" y="4480"/>
                  <a:pt x="6509" y="4537"/>
                </a:cubicBezTo>
                <a:cubicBezTo>
                  <a:pt x="6573" y="4588"/>
                  <a:pt x="6636" y="4644"/>
                  <a:pt x="6647" y="4738"/>
                </a:cubicBezTo>
                <a:cubicBezTo>
                  <a:pt x="6706" y="4764"/>
                  <a:pt x="6676" y="4860"/>
                  <a:pt x="6715" y="4869"/>
                </a:cubicBezTo>
                <a:cubicBezTo>
                  <a:pt x="6810" y="4890"/>
                  <a:pt x="6868" y="4949"/>
                  <a:pt x="6915" y="5016"/>
                </a:cubicBezTo>
                <a:cubicBezTo>
                  <a:pt x="6969" y="5091"/>
                  <a:pt x="7074" y="5073"/>
                  <a:pt x="7123" y="5153"/>
                </a:cubicBezTo>
                <a:lnTo>
                  <a:pt x="7311" y="5153"/>
                </a:lnTo>
                <a:cubicBezTo>
                  <a:pt x="7336" y="5178"/>
                  <a:pt x="7360" y="5198"/>
                  <a:pt x="7386" y="5221"/>
                </a:cubicBezTo>
                <a:lnTo>
                  <a:pt x="7575" y="5221"/>
                </a:lnTo>
                <a:cubicBezTo>
                  <a:pt x="7592" y="5240"/>
                  <a:pt x="7608" y="5256"/>
                  <a:pt x="7634" y="5282"/>
                </a:cubicBezTo>
                <a:lnTo>
                  <a:pt x="7951" y="5282"/>
                </a:lnTo>
                <a:cubicBezTo>
                  <a:pt x="7993" y="5314"/>
                  <a:pt x="8018" y="5334"/>
                  <a:pt x="8027" y="5342"/>
                </a:cubicBezTo>
                <a:lnTo>
                  <a:pt x="8551" y="5342"/>
                </a:lnTo>
                <a:cubicBezTo>
                  <a:pt x="8573" y="5318"/>
                  <a:pt x="8588" y="5303"/>
                  <a:pt x="8615" y="5276"/>
                </a:cubicBezTo>
                <a:lnTo>
                  <a:pt x="8875" y="5276"/>
                </a:lnTo>
                <a:cubicBezTo>
                  <a:pt x="8902" y="5248"/>
                  <a:pt x="8917" y="5232"/>
                  <a:pt x="8933" y="5217"/>
                </a:cubicBezTo>
                <a:lnTo>
                  <a:pt x="9449" y="5217"/>
                </a:lnTo>
                <a:cubicBezTo>
                  <a:pt x="9473" y="5194"/>
                  <a:pt x="9497" y="5173"/>
                  <a:pt x="9521" y="5149"/>
                </a:cubicBezTo>
                <a:lnTo>
                  <a:pt x="9649" y="5149"/>
                </a:lnTo>
                <a:cubicBezTo>
                  <a:pt x="9692" y="5040"/>
                  <a:pt x="9809" y="5118"/>
                  <a:pt x="9872" y="5055"/>
                </a:cubicBezTo>
                <a:cubicBezTo>
                  <a:pt x="9893" y="5036"/>
                  <a:pt x="9926" y="5023"/>
                  <a:pt x="9955" y="5020"/>
                </a:cubicBezTo>
                <a:cubicBezTo>
                  <a:pt x="9965" y="5020"/>
                  <a:pt x="9975" y="5019"/>
                  <a:pt x="9985" y="5019"/>
                </a:cubicBezTo>
                <a:cubicBezTo>
                  <a:pt x="10017" y="5019"/>
                  <a:pt x="10050" y="5022"/>
                  <a:pt x="10081" y="5022"/>
                </a:cubicBezTo>
                <a:cubicBezTo>
                  <a:pt x="10104" y="5022"/>
                  <a:pt x="10127" y="5021"/>
                  <a:pt x="10148" y="5015"/>
                </a:cubicBezTo>
                <a:cubicBezTo>
                  <a:pt x="10199" y="5001"/>
                  <a:pt x="10236" y="4950"/>
                  <a:pt x="10297" y="4950"/>
                </a:cubicBezTo>
                <a:cubicBezTo>
                  <a:pt x="10303" y="4950"/>
                  <a:pt x="10310" y="4950"/>
                  <a:pt x="10316" y="4952"/>
                </a:cubicBezTo>
                <a:cubicBezTo>
                  <a:pt x="10321" y="4952"/>
                  <a:pt x="10325" y="4952"/>
                  <a:pt x="10329" y="4952"/>
                </a:cubicBezTo>
                <a:cubicBezTo>
                  <a:pt x="10391" y="4952"/>
                  <a:pt x="10431" y="4880"/>
                  <a:pt x="10506" y="4880"/>
                </a:cubicBezTo>
                <a:cubicBezTo>
                  <a:pt x="10509" y="4880"/>
                  <a:pt x="10513" y="4880"/>
                  <a:pt x="10517" y="4881"/>
                </a:cubicBezTo>
                <a:cubicBezTo>
                  <a:pt x="10520" y="4881"/>
                  <a:pt x="10523" y="4881"/>
                  <a:pt x="10526" y="4881"/>
                </a:cubicBezTo>
                <a:cubicBezTo>
                  <a:pt x="10584" y="4881"/>
                  <a:pt x="10647" y="4828"/>
                  <a:pt x="10707" y="4798"/>
                </a:cubicBezTo>
                <a:cubicBezTo>
                  <a:pt x="10733" y="4786"/>
                  <a:pt x="10761" y="4757"/>
                  <a:pt x="10782" y="4757"/>
                </a:cubicBezTo>
                <a:cubicBezTo>
                  <a:pt x="10784" y="4757"/>
                  <a:pt x="10785" y="4758"/>
                  <a:pt x="10787" y="4758"/>
                </a:cubicBezTo>
                <a:cubicBezTo>
                  <a:pt x="10798" y="4761"/>
                  <a:pt x="10808" y="4763"/>
                  <a:pt x="10818" y="4763"/>
                </a:cubicBezTo>
                <a:cubicBezTo>
                  <a:pt x="10893" y="4763"/>
                  <a:pt x="10940" y="4684"/>
                  <a:pt x="11018" y="4684"/>
                </a:cubicBezTo>
                <a:cubicBezTo>
                  <a:pt x="11019" y="4684"/>
                  <a:pt x="11020" y="4684"/>
                  <a:pt x="11020" y="4684"/>
                </a:cubicBezTo>
                <a:cubicBezTo>
                  <a:pt x="11086" y="4684"/>
                  <a:pt x="11176" y="4655"/>
                  <a:pt x="11211" y="4607"/>
                </a:cubicBezTo>
                <a:cubicBezTo>
                  <a:pt x="11275" y="4517"/>
                  <a:pt x="11370" y="4579"/>
                  <a:pt x="11442" y="4522"/>
                </a:cubicBezTo>
                <a:cubicBezTo>
                  <a:pt x="11534" y="4449"/>
                  <a:pt x="11654" y="4409"/>
                  <a:pt x="11764" y="4358"/>
                </a:cubicBezTo>
                <a:cubicBezTo>
                  <a:pt x="11826" y="4330"/>
                  <a:pt x="11885" y="4295"/>
                  <a:pt x="11961" y="4283"/>
                </a:cubicBezTo>
                <a:cubicBezTo>
                  <a:pt x="12031" y="4271"/>
                  <a:pt x="12115" y="4233"/>
                  <a:pt x="12171" y="4166"/>
                </a:cubicBezTo>
                <a:cubicBezTo>
                  <a:pt x="12178" y="4168"/>
                  <a:pt x="12184" y="4169"/>
                  <a:pt x="12191" y="4169"/>
                </a:cubicBezTo>
                <a:cubicBezTo>
                  <a:pt x="12252" y="4169"/>
                  <a:pt x="12285" y="4090"/>
                  <a:pt x="12346" y="4090"/>
                </a:cubicBezTo>
                <a:cubicBezTo>
                  <a:pt x="12353" y="4090"/>
                  <a:pt x="12360" y="4091"/>
                  <a:pt x="12367" y="4093"/>
                </a:cubicBezTo>
                <a:cubicBezTo>
                  <a:pt x="12405" y="4037"/>
                  <a:pt x="12457" y="4023"/>
                  <a:pt x="12513" y="4023"/>
                </a:cubicBezTo>
                <a:cubicBezTo>
                  <a:pt x="12530" y="4023"/>
                  <a:pt x="12548" y="4025"/>
                  <a:pt x="12566" y="4026"/>
                </a:cubicBezTo>
                <a:cubicBezTo>
                  <a:pt x="12626" y="3983"/>
                  <a:pt x="12649" y="3894"/>
                  <a:pt x="12737" y="3894"/>
                </a:cubicBezTo>
                <a:cubicBezTo>
                  <a:pt x="12737" y="3894"/>
                  <a:pt x="12738" y="3894"/>
                  <a:pt x="12738" y="3894"/>
                </a:cubicBezTo>
                <a:cubicBezTo>
                  <a:pt x="12858" y="3916"/>
                  <a:pt x="12840" y="4047"/>
                  <a:pt x="12907" y="4110"/>
                </a:cubicBezTo>
                <a:cubicBezTo>
                  <a:pt x="12986" y="4184"/>
                  <a:pt x="13060" y="4265"/>
                  <a:pt x="13137" y="4342"/>
                </a:cubicBezTo>
                <a:cubicBezTo>
                  <a:pt x="13204" y="4408"/>
                  <a:pt x="13259" y="4490"/>
                  <a:pt x="13362" y="4505"/>
                </a:cubicBezTo>
                <a:cubicBezTo>
                  <a:pt x="13421" y="4602"/>
                  <a:pt x="13536" y="4614"/>
                  <a:pt x="13616" y="4689"/>
                </a:cubicBezTo>
                <a:lnTo>
                  <a:pt x="13935" y="4689"/>
                </a:lnTo>
                <a:cubicBezTo>
                  <a:pt x="14030" y="4720"/>
                  <a:pt x="14100" y="4821"/>
                  <a:pt x="14208" y="4821"/>
                </a:cubicBezTo>
                <a:cubicBezTo>
                  <a:pt x="14218" y="4821"/>
                  <a:pt x="14229" y="4820"/>
                  <a:pt x="14240" y="4818"/>
                </a:cubicBezTo>
                <a:cubicBezTo>
                  <a:pt x="14281" y="4805"/>
                  <a:pt x="14302" y="4747"/>
                  <a:pt x="14352" y="4747"/>
                </a:cubicBezTo>
                <a:cubicBezTo>
                  <a:pt x="14361" y="4747"/>
                  <a:pt x="14370" y="4749"/>
                  <a:pt x="14381" y="4753"/>
                </a:cubicBezTo>
                <a:cubicBezTo>
                  <a:pt x="14399" y="4772"/>
                  <a:pt x="14423" y="4793"/>
                  <a:pt x="14449" y="4816"/>
                </a:cubicBezTo>
                <a:lnTo>
                  <a:pt x="14576" y="4816"/>
                </a:lnTo>
                <a:cubicBezTo>
                  <a:pt x="14598" y="4795"/>
                  <a:pt x="14620" y="4775"/>
                  <a:pt x="14643" y="4754"/>
                </a:cubicBezTo>
                <a:cubicBezTo>
                  <a:pt x="14667" y="4777"/>
                  <a:pt x="14690" y="4797"/>
                  <a:pt x="14708" y="4814"/>
                </a:cubicBezTo>
                <a:lnTo>
                  <a:pt x="15034" y="4814"/>
                </a:lnTo>
                <a:cubicBezTo>
                  <a:pt x="15051" y="4794"/>
                  <a:pt x="15066" y="4779"/>
                  <a:pt x="15093" y="4752"/>
                </a:cubicBezTo>
                <a:lnTo>
                  <a:pt x="15547" y="4752"/>
                </a:lnTo>
                <a:cubicBezTo>
                  <a:pt x="15573" y="4725"/>
                  <a:pt x="15589" y="4710"/>
                  <a:pt x="15615" y="4682"/>
                </a:cubicBezTo>
                <a:lnTo>
                  <a:pt x="15874" y="4682"/>
                </a:lnTo>
                <a:lnTo>
                  <a:pt x="15933" y="4625"/>
                </a:lnTo>
                <a:cubicBezTo>
                  <a:pt x="16006" y="4621"/>
                  <a:pt x="16078" y="4615"/>
                  <a:pt x="16139" y="4613"/>
                </a:cubicBezTo>
                <a:cubicBezTo>
                  <a:pt x="16165" y="4587"/>
                  <a:pt x="16181" y="4571"/>
                  <a:pt x="16196" y="4554"/>
                </a:cubicBezTo>
                <a:lnTo>
                  <a:pt x="16388" y="4554"/>
                </a:lnTo>
                <a:cubicBezTo>
                  <a:pt x="16413" y="4531"/>
                  <a:pt x="16437" y="4509"/>
                  <a:pt x="16460" y="4486"/>
                </a:cubicBezTo>
                <a:lnTo>
                  <a:pt x="16588" y="4486"/>
                </a:lnTo>
                <a:cubicBezTo>
                  <a:pt x="16629" y="4373"/>
                  <a:pt x="16748" y="4456"/>
                  <a:pt x="16810" y="4392"/>
                </a:cubicBezTo>
                <a:cubicBezTo>
                  <a:pt x="16827" y="4374"/>
                  <a:pt x="16858" y="4357"/>
                  <a:pt x="16882" y="4357"/>
                </a:cubicBezTo>
                <a:cubicBezTo>
                  <a:pt x="16885" y="4357"/>
                  <a:pt x="16888" y="4357"/>
                  <a:pt x="16891" y="4357"/>
                </a:cubicBezTo>
                <a:cubicBezTo>
                  <a:pt x="16905" y="4360"/>
                  <a:pt x="16918" y="4361"/>
                  <a:pt x="16931" y="4361"/>
                </a:cubicBezTo>
                <a:cubicBezTo>
                  <a:pt x="17044" y="4361"/>
                  <a:pt x="17133" y="4271"/>
                  <a:pt x="17245" y="4271"/>
                </a:cubicBezTo>
                <a:cubicBezTo>
                  <a:pt x="17246" y="4271"/>
                  <a:pt x="17248" y="4271"/>
                  <a:pt x="17249" y="4271"/>
                </a:cubicBezTo>
                <a:cubicBezTo>
                  <a:pt x="17249" y="4271"/>
                  <a:pt x="17250" y="4271"/>
                  <a:pt x="17250" y="4271"/>
                </a:cubicBezTo>
                <a:cubicBezTo>
                  <a:pt x="17263" y="4271"/>
                  <a:pt x="17278" y="4243"/>
                  <a:pt x="17296" y="4225"/>
                </a:cubicBezTo>
                <a:lnTo>
                  <a:pt x="17486" y="4225"/>
                </a:lnTo>
                <a:cubicBezTo>
                  <a:pt x="17511" y="4202"/>
                  <a:pt x="17533" y="4181"/>
                  <a:pt x="17558" y="4157"/>
                </a:cubicBezTo>
                <a:lnTo>
                  <a:pt x="17686" y="4157"/>
                </a:lnTo>
                <a:cubicBezTo>
                  <a:pt x="17709" y="4134"/>
                  <a:pt x="17733" y="4112"/>
                  <a:pt x="17758" y="4089"/>
                </a:cubicBezTo>
                <a:lnTo>
                  <a:pt x="17865" y="4089"/>
                </a:lnTo>
                <a:cubicBezTo>
                  <a:pt x="17953" y="4040"/>
                  <a:pt x="18022" y="4001"/>
                  <a:pt x="18094" y="3960"/>
                </a:cubicBezTo>
                <a:cubicBezTo>
                  <a:pt x="18122" y="3960"/>
                  <a:pt x="18151" y="3961"/>
                  <a:pt x="18179" y="3961"/>
                </a:cubicBezTo>
                <a:cubicBezTo>
                  <a:pt x="18194" y="3961"/>
                  <a:pt x="18208" y="3961"/>
                  <a:pt x="18222" y="3960"/>
                </a:cubicBezTo>
                <a:cubicBezTo>
                  <a:pt x="18290" y="3954"/>
                  <a:pt x="18340" y="3884"/>
                  <a:pt x="18409" y="3884"/>
                </a:cubicBezTo>
                <a:cubicBezTo>
                  <a:pt x="18423" y="3884"/>
                  <a:pt x="18438" y="3887"/>
                  <a:pt x="18454" y="3894"/>
                </a:cubicBezTo>
                <a:cubicBezTo>
                  <a:pt x="18499" y="3846"/>
                  <a:pt x="18575" y="3843"/>
                  <a:pt x="18611" y="3803"/>
                </a:cubicBezTo>
                <a:cubicBezTo>
                  <a:pt x="18653" y="3756"/>
                  <a:pt x="18717" y="3782"/>
                  <a:pt x="18747" y="3736"/>
                </a:cubicBezTo>
                <a:cubicBezTo>
                  <a:pt x="18786" y="3682"/>
                  <a:pt x="18844" y="3704"/>
                  <a:pt x="18893" y="3692"/>
                </a:cubicBezTo>
                <a:cubicBezTo>
                  <a:pt x="18930" y="3683"/>
                  <a:pt x="18960" y="3643"/>
                  <a:pt x="18997" y="3631"/>
                </a:cubicBezTo>
                <a:cubicBezTo>
                  <a:pt x="19008" y="3627"/>
                  <a:pt x="19019" y="3626"/>
                  <a:pt x="19031" y="3626"/>
                </a:cubicBezTo>
                <a:cubicBezTo>
                  <a:pt x="19045" y="3626"/>
                  <a:pt x="19060" y="3628"/>
                  <a:pt x="19074" y="3628"/>
                </a:cubicBezTo>
                <a:cubicBezTo>
                  <a:pt x="19100" y="3628"/>
                  <a:pt x="19126" y="3623"/>
                  <a:pt x="19146" y="3597"/>
                </a:cubicBezTo>
                <a:cubicBezTo>
                  <a:pt x="19203" y="3524"/>
                  <a:pt x="19321" y="3603"/>
                  <a:pt x="19367" y="3503"/>
                </a:cubicBezTo>
                <a:cubicBezTo>
                  <a:pt x="19444" y="3495"/>
                  <a:pt x="19502" y="3421"/>
                  <a:pt x="19581" y="3421"/>
                </a:cubicBezTo>
                <a:cubicBezTo>
                  <a:pt x="19596" y="3421"/>
                  <a:pt x="19612" y="3423"/>
                  <a:pt x="19629" y="3430"/>
                </a:cubicBezTo>
                <a:cubicBezTo>
                  <a:pt x="19667" y="3358"/>
                  <a:pt x="19757" y="3370"/>
                  <a:pt x="19813" y="3320"/>
                </a:cubicBezTo>
                <a:cubicBezTo>
                  <a:pt x="19856" y="3284"/>
                  <a:pt x="19919" y="3250"/>
                  <a:pt x="19971" y="3240"/>
                </a:cubicBezTo>
                <a:cubicBezTo>
                  <a:pt x="20037" y="3226"/>
                  <a:pt x="20103" y="3211"/>
                  <a:pt x="20173" y="3171"/>
                </a:cubicBezTo>
                <a:cubicBezTo>
                  <a:pt x="20197" y="3297"/>
                  <a:pt x="20176" y="3416"/>
                  <a:pt x="20187" y="3533"/>
                </a:cubicBezTo>
                <a:cubicBezTo>
                  <a:pt x="20270" y="3597"/>
                  <a:pt x="20253" y="3763"/>
                  <a:pt x="20396" y="3763"/>
                </a:cubicBezTo>
                <a:cubicBezTo>
                  <a:pt x="20401" y="3763"/>
                  <a:pt x="20407" y="3763"/>
                  <a:pt x="20413" y="3762"/>
                </a:cubicBezTo>
                <a:cubicBezTo>
                  <a:pt x="20483" y="3862"/>
                  <a:pt x="20600" y="3891"/>
                  <a:pt x="20698" y="3966"/>
                </a:cubicBezTo>
                <a:lnTo>
                  <a:pt x="20865" y="3966"/>
                </a:lnTo>
                <a:cubicBezTo>
                  <a:pt x="20903" y="3992"/>
                  <a:pt x="20927" y="4012"/>
                  <a:pt x="20944" y="4024"/>
                </a:cubicBezTo>
                <a:lnTo>
                  <a:pt x="21117" y="4024"/>
                </a:lnTo>
                <a:cubicBezTo>
                  <a:pt x="21156" y="4044"/>
                  <a:pt x="21178" y="4095"/>
                  <a:pt x="21226" y="4095"/>
                </a:cubicBezTo>
                <a:cubicBezTo>
                  <a:pt x="21234" y="4095"/>
                  <a:pt x="21243" y="4094"/>
                  <a:pt x="21254" y="4090"/>
                </a:cubicBezTo>
                <a:cubicBezTo>
                  <a:pt x="21276" y="4069"/>
                  <a:pt x="21300" y="4047"/>
                  <a:pt x="21324" y="4023"/>
                </a:cubicBezTo>
                <a:lnTo>
                  <a:pt x="21710" y="4023"/>
                </a:lnTo>
                <a:cubicBezTo>
                  <a:pt x="21734" y="4001"/>
                  <a:pt x="21758" y="3978"/>
                  <a:pt x="21783" y="3955"/>
                </a:cubicBezTo>
                <a:lnTo>
                  <a:pt x="22231" y="3955"/>
                </a:lnTo>
                <a:cubicBezTo>
                  <a:pt x="22250" y="3936"/>
                  <a:pt x="22265" y="3920"/>
                  <a:pt x="22292" y="3894"/>
                </a:cubicBezTo>
                <a:lnTo>
                  <a:pt x="22616" y="3894"/>
                </a:lnTo>
                <a:cubicBezTo>
                  <a:pt x="22641" y="3867"/>
                  <a:pt x="22657" y="3852"/>
                  <a:pt x="22683" y="3824"/>
                </a:cubicBezTo>
                <a:lnTo>
                  <a:pt x="23007" y="3824"/>
                </a:lnTo>
                <a:lnTo>
                  <a:pt x="23065" y="3766"/>
                </a:lnTo>
                <a:cubicBezTo>
                  <a:pt x="23101" y="3761"/>
                  <a:pt x="23138" y="3759"/>
                  <a:pt x="23175" y="3759"/>
                </a:cubicBezTo>
                <a:cubicBezTo>
                  <a:pt x="23213" y="3759"/>
                  <a:pt x="23251" y="3761"/>
                  <a:pt x="23289" y="3761"/>
                </a:cubicBezTo>
                <a:cubicBezTo>
                  <a:pt x="23328" y="3761"/>
                  <a:pt x="23366" y="3759"/>
                  <a:pt x="23403" y="3752"/>
                </a:cubicBezTo>
                <a:cubicBezTo>
                  <a:pt x="23428" y="3726"/>
                  <a:pt x="23443" y="3711"/>
                  <a:pt x="23458" y="3695"/>
                </a:cubicBezTo>
                <a:cubicBezTo>
                  <a:pt x="23480" y="3693"/>
                  <a:pt x="23501" y="3693"/>
                  <a:pt x="23523" y="3693"/>
                </a:cubicBezTo>
                <a:cubicBezTo>
                  <a:pt x="23570" y="3693"/>
                  <a:pt x="23616" y="3696"/>
                  <a:pt x="23657" y="3696"/>
                </a:cubicBezTo>
                <a:cubicBezTo>
                  <a:pt x="23680" y="3696"/>
                  <a:pt x="23701" y="3695"/>
                  <a:pt x="23721" y="3692"/>
                </a:cubicBezTo>
                <a:cubicBezTo>
                  <a:pt x="23757" y="3657"/>
                  <a:pt x="23772" y="3642"/>
                  <a:pt x="23788" y="3626"/>
                </a:cubicBezTo>
                <a:lnTo>
                  <a:pt x="24108" y="3626"/>
                </a:lnTo>
                <a:cubicBezTo>
                  <a:pt x="24134" y="3603"/>
                  <a:pt x="24158" y="3581"/>
                  <a:pt x="24183" y="3559"/>
                </a:cubicBezTo>
                <a:lnTo>
                  <a:pt x="24502" y="3559"/>
                </a:lnTo>
                <a:cubicBezTo>
                  <a:pt x="24519" y="3539"/>
                  <a:pt x="24535" y="3524"/>
                  <a:pt x="24562" y="3497"/>
                </a:cubicBezTo>
                <a:lnTo>
                  <a:pt x="24832" y="3497"/>
                </a:lnTo>
                <a:cubicBezTo>
                  <a:pt x="24929" y="3458"/>
                  <a:pt x="24966" y="3431"/>
                  <a:pt x="25004" y="3431"/>
                </a:cubicBezTo>
                <a:cubicBezTo>
                  <a:pt x="25006" y="3431"/>
                  <a:pt x="25007" y="3431"/>
                  <a:pt x="25008" y="3431"/>
                </a:cubicBezTo>
                <a:cubicBezTo>
                  <a:pt x="25064" y="3431"/>
                  <a:pt x="25100" y="3405"/>
                  <a:pt x="25144" y="3372"/>
                </a:cubicBezTo>
                <a:cubicBezTo>
                  <a:pt x="25157" y="3361"/>
                  <a:pt x="25177" y="3359"/>
                  <a:pt x="25198" y="3359"/>
                </a:cubicBezTo>
                <a:cubicBezTo>
                  <a:pt x="25217" y="3359"/>
                  <a:pt x="25237" y="3361"/>
                  <a:pt x="25257" y="3361"/>
                </a:cubicBezTo>
                <a:cubicBezTo>
                  <a:pt x="25263" y="3361"/>
                  <a:pt x="25268" y="3361"/>
                  <a:pt x="25274" y="3360"/>
                </a:cubicBezTo>
                <a:cubicBezTo>
                  <a:pt x="25293" y="3343"/>
                  <a:pt x="25316" y="3320"/>
                  <a:pt x="25342" y="3298"/>
                </a:cubicBezTo>
                <a:lnTo>
                  <a:pt x="25662" y="3298"/>
                </a:lnTo>
                <a:cubicBezTo>
                  <a:pt x="25686" y="3274"/>
                  <a:pt x="25710" y="3252"/>
                  <a:pt x="25734" y="3230"/>
                </a:cubicBezTo>
                <a:lnTo>
                  <a:pt x="25922" y="3230"/>
                </a:lnTo>
                <a:cubicBezTo>
                  <a:pt x="25948" y="3206"/>
                  <a:pt x="25972" y="3184"/>
                  <a:pt x="25997" y="3161"/>
                </a:cubicBezTo>
                <a:lnTo>
                  <a:pt x="26187" y="3161"/>
                </a:lnTo>
                <a:cubicBezTo>
                  <a:pt x="26204" y="3142"/>
                  <a:pt x="26219" y="3127"/>
                  <a:pt x="26248" y="3098"/>
                </a:cubicBezTo>
                <a:cubicBezTo>
                  <a:pt x="26291" y="3098"/>
                  <a:pt x="26341" y="3093"/>
                  <a:pt x="26391" y="3093"/>
                </a:cubicBezTo>
                <a:cubicBezTo>
                  <a:pt x="26424" y="3093"/>
                  <a:pt x="26456" y="3095"/>
                  <a:pt x="26488" y="3102"/>
                </a:cubicBezTo>
                <a:cubicBezTo>
                  <a:pt x="26496" y="3104"/>
                  <a:pt x="26504" y="3105"/>
                  <a:pt x="26511" y="3105"/>
                </a:cubicBezTo>
                <a:cubicBezTo>
                  <a:pt x="26584" y="3105"/>
                  <a:pt x="26624" y="3024"/>
                  <a:pt x="26698" y="3024"/>
                </a:cubicBezTo>
                <a:cubicBezTo>
                  <a:pt x="26706" y="3024"/>
                  <a:pt x="26714" y="3025"/>
                  <a:pt x="26722" y="3027"/>
                </a:cubicBezTo>
                <a:cubicBezTo>
                  <a:pt x="26726" y="3028"/>
                  <a:pt x="26729" y="3029"/>
                  <a:pt x="26733" y="3029"/>
                </a:cubicBezTo>
                <a:cubicBezTo>
                  <a:pt x="26769" y="3029"/>
                  <a:pt x="26815" y="2987"/>
                  <a:pt x="26857" y="2968"/>
                </a:cubicBezTo>
                <a:lnTo>
                  <a:pt x="27020" y="2968"/>
                </a:lnTo>
                <a:cubicBezTo>
                  <a:pt x="27042" y="2947"/>
                  <a:pt x="27066" y="2924"/>
                  <a:pt x="27079" y="2912"/>
                </a:cubicBezTo>
                <a:cubicBezTo>
                  <a:pt x="27103" y="2903"/>
                  <a:pt x="27127" y="2900"/>
                  <a:pt x="27151" y="2900"/>
                </a:cubicBezTo>
                <a:cubicBezTo>
                  <a:pt x="27176" y="2900"/>
                  <a:pt x="27201" y="2903"/>
                  <a:pt x="27224" y="2903"/>
                </a:cubicBezTo>
                <a:cubicBezTo>
                  <a:pt x="27251" y="2903"/>
                  <a:pt x="27277" y="2899"/>
                  <a:pt x="27300" y="2883"/>
                </a:cubicBezTo>
                <a:cubicBezTo>
                  <a:pt x="27322" y="2863"/>
                  <a:pt x="27338" y="2847"/>
                  <a:pt x="27354" y="2832"/>
                </a:cubicBezTo>
                <a:lnTo>
                  <a:pt x="27737" y="2832"/>
                </a:lnTo>
                <a:cubicBezTo>
                  <a:pt x="27762" y="2808"/>
                  <a:pt x="27786" y="2788"/>
                  <a:pt x="27812" y="2764"/>
                </a:cubicBezTo>
                <a:lnTo>
                  <a:pt x="28001" y="2764"/>
                </a:lnTo>
                <a:cubicBezTo>
                  <a:pt x="28018" y="2745"/>
                  <a:pt x="28034" y="2729"/>
                  <a:pt x="28060" y="2702"/>
                </a:cubicBezTo>
                <a:lnTo>
                  <a:pt x="28450" y="2702"/>
                </a:lnTo>
                <a:cubicBezTo>
                  <a:pt x="28476" y="2676"/>
                  <a:pt x="28491" y="2660"/>
                  <a:pt x="28518" y="2634"/>
                </a:cubicBezTo>
                <a:lnTo>
                  <a:pt x="28789" y="2634"/>
                </a:lnTo>
                <a:cubicBezTo>
                  <a:pt x="28850" y="2598"/>
                  <a:pt x="28860" y="2508"/>
                  <a:pt x="28947" y="2503"/>
                </a:cubicBezTo>
                <a:cubicBezTo>
                  <a:pt x="28983" y="2526"/>
                  <a:pt x="29026" y="2551"/>
                  <a:pt x="29094" y="2590"/>
                </a:cubicBezTo>
                <a:cubicBezTo>
                  <a:pt x="29106" y="2510"/>
                  <a:pt x="29147" y="2500"/>
                  <a:pt x="29194" y="2500"/>
                </a:cubicBezTo>
                <a:cubicBezTo>
                  <a:pt x="29210" y="2500"/>
                  <a:pt x="29226" y="2501"/>
                  <a:pt x="29242" y="2501"/>
                </a:cubicBezTo>
                <a:cubicBezTo>
                  <a:pt x="29272" y="2501"/>
                  <a:pt x="29302" y="2497"/>
                  <a:pt x="29325" y="2475"/>
                </a:cubicBezTo>
                <a:cubicBezTo>
                  <a:pt x="29360" y="2442"/>
                  <a:pt x="29401" y="2434"/>
                  <a:pt x="29443" y="2434"/>
                </a:cubicBezTo>
                <a:cubicBezTo>
                  <a:pt x="29479" y="2434"/>
                  <a:pt x="29516" y="2440"/>
                  <a:pt x="29553" y="2440"/>
                </a:cubicBezTo>
                <a:cubicBezTo>
                  <a:pt x="29579" y="2440"/>
                  <a:pt x="29604" y="2437"/>
                  <a:pt x="29628" y="2428"/>
                </a:cubicBezTo>
                <a:lnTo>
                  <a:pt x="29687" y="2369"/>
                </a:lnTo>
                <a:lnTo>
                  <a:pt x="30010" y="2369"/>
                </a:lnTo>
                <a:lnTo>
                  <a:pt x="30068" y="2312"/>
                </a:lnTo>
                <a:cubicBezTo>
                  <a:pt x="30103" y="2309"/>
                  <a:pt x="30139" y="2308"/>
                  <a:pt x="30175" y="2308"/>
                </a:cubicBezTo>
                <a:cubicBezTo>
                  <a:pt x="30230" y="2308"/>
                  <a:pt x="30286" y="2310"/>
                  <a:pt x="30339" y="2310"/>
                </a:cubicBezTo>
                <a:cubicBezTo>
                  <a:pt x="30383" y="2310"/>
                  <a:pt x="30425" y="2308"/>
                  <a:pt x="30466" y="2303"/>
                </a:cubicBezTo>
                <a:cubicBezTo>
                  <a:pt x="30495" y="2274"/>
                  <a:pt x="30510" y="2258"/>
                  <a:pt x="30525" y="2243"/>
                </a:cubicBezTo>
                <a:lnTo>
                  <a:pt x="31431" y="2243"/>
                </a:lnTo>
                <a:cubicBezTo>
                  <a:pt x="31456" y="2220"/>
                  <a:pt x="31477" y="2199"/>
                  <a:pt x="31499" y="2179"/>
                </a:cubicBezTo>
                <a:cubicBezTo>
                  <a:pt x="31525" y="2202"/>
                  <a:pt x="31548" y="2223"/>
                  <a:pt x="31569" y="2241"/>
                </a:cubicBezTo>
                <a:cubicBezTo>
                  <a:pt x="31582" y="2243"/>
                  <a:pt x="31594" y="2244"/>
                  <a:pt x="31606" y="2244"/>
                </a:cubicBezTo>
                <a:cubicBezTo>
                  <a:pt x="31672" y="2244"/>
                  <a:pt x="31724" y="2217"/>
                  <a:pt x="31775" y="2183"/>
                </a:cubicBezTo>
                <a:cubicBezTo>
                  <a:pt x="31791" y="2172"/>
                  <a:pt x="31808" y="2169"/>
                  <a:pt x="31825" y="2169"/>
                </a:cubicBezTo>
                <a:cubicBezTo>
                  <a:pt x="31854" y="2169"/>
                  <a:pt x="31884" y="2178"/>
                  <a:pt x="31912" y="2178"/>
                </a:cubicBezTo>
                <a:cubicBezTo>
                  <a:pt x="31937" y="2178"/>
                  <a:pt x="31961" y="2170"/>
                  <a:pt x="31982" y="2141"/>
                </a:cubicBezTo>
                <a:cubicBezTo>
                  <a:pt x="31960" y="2116"/>
                  <a:pt x="31940" y="2094"/>
                  <a:pt x="31919" y="2070"/>
                </a:cubicBezTo>
                <a:cubicBezTo>
                  <a:pt x="31930" y="2018"/>
                  <a:pt x="31897" y="1957"/>
                  <a:pt x="31950" y="1914"/>
                </a:cubicBezTo>
                <a:cubicBezTo>
                  <a:pt x="31974" y="1935"/>
                  <a:pt x="31995" y="1955"/>
                  <a:pt x="32031" y="1988"/>
                </a:cubicBezTo>
                <a:cubicBezTo>
                  <a:pt x="32038" y="1942"/>
                  <a:pt x="32044" y="1905"/>
                  <a:pt x="32049" y="1875"/>
                </a:cubicBezTo>
                <a:cubicBezTo>
                  <a:pt x="32027" y="1857"/>
                  <a:pt x="32018" y="1845"/>
                  <a:pt x="32011" y="1845"/>
                </a:cubicBezTo>
                <a:cubicBezTo>
                  <a:pt x="31622" y="1844"/>
                  <a:pt x="31234" y="1844"/>
                  <a:pt x="30849" y="1844"/>
                </a:cubicBezTo>
                <a:cubicBezTo>
                  <a:pt x="30830" y="1864"/>
                  <a:pt x="30814" y="1893"/>
                  <a:pt x="30799" y="1893"/>
                </a:cubicBezTo>
                <a:cubicBezTo>
                  <a:pt x="30674" y="1896"/>
                  <a:pt x="30568" y="1982"/>
                  <a:pt x="30438" y="1982"/>
                </a:cubicBezTo>
                <a:cubicBezTo>
                  <a:pt x="30429" y="1982"/>
                  <a:pt x="30420" y="1982"/>
                  <a:pt x="30411" y="1981"/>
                </a:cubicBezTo>
                <a:cubicBezTo>
                  <a:pt x="30349" y="1974"/>
                  <a:pt x="30286" y="1972"/>
                  <a:pt x="30223" y="1972"/>
                </a:cubicBezTo>
                <a:cubicBezTo>
                  <a:pt x="30127" y="1972"/>
                  <a:pt x="30032" y="1977"/>
                  <a:pt x="29942" y="1977"/>
                </a:cubicBezTo>
                <a:cubicBezTo>
                  <a:pt x="29915" y="2004"/>
                  <a:pt x="29899" y="2020"/>
                  <a:pt x="29873" y="2048"/>
                </a:cubicBezTo>
                <a:lnTo>
                  <a:pt x="29354" y="2048"/>
                </a:lnTo>
                <a:cubicBezTo>
                  <a:pt x="29328" y="2074"/>
                  <a:pt x="29313" y="2090"/>
                  <a:pt x="29286" y="2116"/>
                </a:cubicBezTo>
                <a:lnTo>
                  <a:pt x="29025" y="2116"/>
                </a:lnTo>
                <a:cubicBezTo>
                  <a:pt x="28999" y="2143"/>
                  <a:pt x="28984" y="2159"/>
                  <a:pt x="28969" y="2174"/>
                </a:cubicBezTo>
                <a:lnTo>
                  <a:pt x="28711" y="2174"/>
                </a:lnTo>
                <a:cubicBezTo>
                  <a:pt x="28686" y="2198"/>
                  <a:pt x="28664" y="2219"/>
                  <a:pt x="28639" y="2243"/>
                </a:cubicBezTo>
                <a:lnTo>
                  <a:pt x="28322" y="2243"/>
                </a:lnTo>
                <a:cubicBezTo>
                  <a:pt x="28294" y="2267"/>
                  <a:pt x="28270" y="2287"/>
                  <a:pt x="28244" y="2311"/>
                </a:cubicBezTo>
                <a:lnTo>
                  <a:pt x="28063" y="2311"/>
                </a:lnTo>
                <a:cubicBezTo>
                  <a:pt x="28032" y="2336"/>
                  <a:pt x="28007" y="2357"/>
                  <a:pt x="27980" y="2379"/>
                </a:cubicBezTo>
                <a:lnTo>
                  <a:pt x="27602" y="2379"/>
                </a:lnTo>
                <a:cubicBezTo>
                  <a:pt x="27581" y="2400"/>
                  <a:pt x="27566" y="2416"/>
                  <a:pt x="27539" y="2443"/>
                </a:cubicBezTo>
                <a:lnTo>
                  <a:pt x="27279" y="2443"/>
                </a:lnTo>
                <a:cubicBezTo>
                  <a:pt x="27253" y="2471"/>
                  <a:pt x="27237" y="2487"/>
                  <a:pt x="27221" y="2503"/>
                </a:cubicBezTo>
                <a:lnTo>
                  <a:pt x="27029" y="2503"/>
                </a:lnTo>
                <a:cubicBezTo>
                  <a:pt x="27005" y="2527"/>
                  <a:pt x="26981" y="2548"/>
                  <a:pt x="26958" y="2572"/>
                </a:cubicBezTo>
                <a:lnTo>
                  <a:pt x="26702" y="2572"/>
                </a:lnTo>
                <a:cubicBezTo>
                  <a:pt x="26677" y="2594"/>
                  <a:pt x="26654" y="2616"/>
                  <a:pt x="26630" y="2640"/>
                </a:cubicBezTo>
                <a:lnTo>
                  <a:pt x="26439" y="2640"/>
                </a:lnTo>
                <a:cubicBezTo>
                  <a:pt x="26423" y="2657"/>
                  <a:pt x="26408" y="2673"/>
                  <a:pt x="26380" y="2700"/>
                </a:cubicBezTo>
                <a:lnTo>
                  <a:pt x="26121" y="2700"/>
                </a:lnTo>
                <a:cubicBezTo>
                  <a:pt x="26095" y="2727"/>
                  <a:pt x="26080" y="2742"/>
                  <a:pt x="26053" y="2769"/>
                </a:cubicBezTo>
                <a:lnTo>
                  <a:pt x="25868" y="2769"/>
                </a:lnTo>
                <a:cubicBezTo>
                  <a:pt x="25824" y="2803"/>
                  <a:pt x="25800" y="2822"/>
                  <a:pt x="25784" y="2834"/>
                </a:cubicBezTo>
                <a:cubicBezTo>
                  <a:pt x="25771" y="2835"/>
                  <a:pt x="25759" y="2836"/>
                  <a:pt x="25748" y="2836"/>
                </a:cubicBezTo>
                <a:cubicBezTo>
                  <a:pt x="25721" y="2836"/>
                  <a:pt x="25695" y="2833"/>
                  <a:pt x="25671" y="2833"/>
                </a:cubicBezTo>
                <a:cubicBezTo>
                  <a:pt x="25640" y="2833"/>
                  <a:pt x="25611" y="2837"/>
                  <a:pt x="25583" y="2851"/>
                </a:cubicBezTo>
                <a:lnTo>
                  <a:pt x="25537" y="2898"/>
                </a:lnTo>
                <a:cubicBezTo>
                  <a:pt x="25520" y="2901"/>
                  <a:pt x="25503" y="2902"/>
                  <a:pt x="25486" y="2902"/>
                </a:cubicBezTo>
                <a:cubicBezTo>
                  <a:pt x="25464" y="2902"/>
                  <a:pt x="25441" y="2900"/>
                  <a:pt x="25418" y="2900"/>
                </a:cubicBezTo>
                <a:cubicBezTo>
                  <a:pt x="25384" y="2900"/>
                  <a:pt x="25350" y="2904"/>
                  <a:pt x="25316" y="2922"/>
                </a:cubicBezTo>
                <a:cubicBezTo>
                  <a:pt x="25304" y="2937"/>
                  <a:pt x="25289" y="2952"/>
                  <a:pt x="25277" y="2968"/>
                </a:cubicBezTo>
                <a:lnTo>
                  <a:pt x="25146" y="2968"/>
                </a:lnTo>
                <a:cubicBezTo>
                  <a:pt x="25121" y="2990"/>
                  <a:pt x="25098" y="3012"/>
                  <a:pt x="25073" y="3035"/>
                </a:cubicBezTo>
                <a:lnTo>
                  <a:pt x="24821" y="3035"/>
                </a:lnTo>
                <a:cubicBezTo>
                  <a:pt x="24794" y="3060"/>
                  <a:pt x="24769" y="3081"/>
                  <a:pt x="24743" y="3103"/>
                </a:cubicBezTo>
                <a:lnTo>
                  <a:pt x="24493" y="3103"/>
                </a:lnTo>
                <a:cubicBezTo>
                  <a:pt x="24473" y="3124"/>
                  <a:pt x="24458" y="3139"/>
                  <a:pt x="24431" y="3166"/>
                </a:cubicBezTo>
                <a:lnTo>
                  <a:pt x="24172" y="3166"/>
                </a:lnTo>
                <a:cubicBezTo>
                  <a:pt x="24146" y="3194"/>
                  <a:pt x="24131" y="3209"/>
                  <a:pt x="24103" y="3236"/>
                </a:cubicBezTo>
                <a:lnTo>
                  <a:pt x="23844" y="3236"/>
                </a:lnTo>
                <a:cubicBezTo>
                  <a:pt x="23818" y="3263"/>
                  <a:pt x="23803" y="3278"/>
                  <a:pt x="23784" y="3297"/>
                </a:cubicBezTo>
                <a:cubicBezTo>
                  <a:pt x="23658" y="3297"/>
                  <a:pt x="23529" y="3297"/>
                  <a:pt x="23399" y="3298"/>
                </a:cubicBezTo>
                <a:cubicBezTo>
                  <a:pt x="23391" y="3298"/>
                  <a:pt x="23382" y="3312"/>
                  <a:pt x="23375" y="3318"/>
                </a:cubicBezTo>
                <a:cubicBezTo>
                  <a:pt x="23360" y="3334"/>
                  <a:pt x="23344" y="3349"/>
                  <a:pt x="23327" y="3364"/>
                </a:cubicBezTo>
                <a:lnTo>
                  <a:pt x="23007" y="3364"/>
                </a:lnTo>
                <a:cubicBezTo>
                  <a:pt x="22983" y="3387"/>
                  <a:pt x="22959" y="3410"/>
                  <a:pt x="22934" y="3432"/>
                </a:cubicBezTo>
                <a:lnTo>
                  <a:pt x="22618" y="3432"/>
                </a:lnTo>
                <a:cubicBezTo>
                  <a:pt x="22590" y="3457"/>
                  <a:pt x="22565" y="3477"/>
                  <a:pt x="22539" y="3500"/>
                </a:cubicBezTo>
                <a:lnTo>
                  <a:pt x="22289" y="3500"/>
                </a:lnTo>
                <a:cubicBezTo>
                  <a:pt x="22270" y="3521"/>
                  <a:pt x="22255" y="3536"/>
                  <a:pt x="22227" y="3564"/>
                </a:cubicBezTo>
                <a:lnTo>
                  <a:pt x="21968" y="3564"/>
                </a:lnTo>
                <a:cubicBezTo>
                  <a:pt x="21941" y="3592"/>
                  <a:pt x="21926" y="3607"/>
                  <a:pt x="21907" y="3625"/>
                </a:cubicBezTo>
                <a:lnTo>
                  <a:pt x="20935" y="3625"/>
                </a:lnTo>
                <a:cubicBezTo>
                  <a:pt x="20878" y="3560"/>
                  <a:pt x="20783" y="3518"/>
                  <a:pt x="20765" y="3410"/>
                </a:cubicBezTo>
                <a:cubicBezTo>
                  <a:pt x="20788" y="3381"/>
                  <a:pt x="20810" y="3356"/>
                  <a:pt x="20833" y="3329"/>
                </a:cubicBezTo>
                <a:lnTo>
                  <a:pt x="20833" y="3204"/>
                </a:lnTo>
                <a:cubicBezTo>
                  <a:pt x="20857" y="3179"/>
                  <a:pt x="20878" y="3155"/>
                  <a:pt x="20900" y="3130"/>
                </a:cubicBezTo>
                <a:lnTo>
                  <a:pt x="20900" y="3025"/>
                </a:lnTo>
                <a:cubicBezTo>
                  <a:pt x="20937" y="2949"/>
                  <a:pt x="20957" y="2888"/>
                  <a:pt x="20993" y="2841"/>
                </a:cubicBezTo>
                <a:cubicBezTo>
                  <a:pt x="21033" y="2790"/>
                  <a:pt x="21079" y="2723"/>
                  <a:pt x="21132" y="2708"/>
                </a:cubicBezTo>
                <a:cubicBezTo>
                  <a:pt x="21266" y="2671"/>
                  <a:pt x="21358" y="2573"/>
                  <a:pt x="21474" y="2507"/>
                </a:cubicBezTo>
                <a:cubicBezTo>
                  <a:pt x="21577" y="2446"/>
                  <a:pt x="21687" y="2398"/>
                  <a:pt x="21797" y="2348"/>
                </a:cubicBezTo>
                <a:cubicBezTo>
                  <a:pt x="21916" y="2292"/>
                  <a:pt x="22035" y="2238"/>
                  <a:pt x="22145" y="2169"/>
                </a:cubicBezTo>
                <a:cubicBezTo>
                  <a:pt x="22250" y="2105"/>
                  <a:pt x="22340" y="2020"/>
                  <a:pt x="22456" y="1976"/>
                </a:cubicBezTo>
                <a:cubicBezTo>
                  <a:pt x="22474" y="1967"/>
                  <a:pt x="22498" y="1965"/>
                  <a:pt x="22510" y="1951"/>
                </a:cubicBezTo>
                <a:cubicBezTo>
                  <a:pt x="22586" y="1858"/>
                  <a:pt x="22692" y="1818"/>
                  <a:pt x="22796" y="1777"/>
                </a:cubicBezTo>
                <a:cubicBezTo>
                  <a:pt x="22843" y="1760"/>
                  <a:pt x="22869" y="1715"/>
                  <a:pt x="22930" y="1705"/>
                </a:cubicBezTo>
                <a:cubicBezTo>
                  <a:pt x="23004" y="1695"/>
                  <a:pt x="23029" y="1576"/>
                  <a:pt x="23121" y="1576"/>
                </a:cubicBezTo>
                <a:cubicBezTo>
                  <a:pt x="23126" y="1576"/>
                  <a:pt x="23131" y="1576"/>
                  <a:pt x="23137" y="1577"/>
                </a:cubicBezTo>
                <a:cubicBezTo>
                  <a:pt x="23137" y="1577"/>
                  <a:pt x="23137" y="1577"/>
                  <a:pt x="23137" y="1577"/>
                </a:cubicBezTo>
                <a:cubicBezTo>
                  <a:pt x="23144" y="1577"/>
                  <a:pt x="23152" y="1562"/>
                  <a:pt x="23160" y="1555"/>
                </a:cubicBezTo>
                <a:cubicBezTo>
                  <a:pt x="23222" y="1494"/>
                  <a:pt x="23286" y="1433"/>
                  <a:pt x="23342" y="1367"/>
                </a:cubicBezTo>
                <a:cubicBezTo>
                  <a:pt x="23399" y="1302"/>
                  <a:pt x="23504" y="1310"/>
                  <a:pt x="23545" y="1227"/>
                </a:cubicBezTo>
                <a:cubicBezTo>
                  <a:pt x="23574" y="1167"/>
                  <a:pt x="23642" y="1200"/>
                  <a:pt x="23679" y="1158"/>
                </a:cubicBezTo>
                <a:cubicBezTo>
                  <a:pt x="23738" y="1094"/>
                  <a:pt x="23800" y="1032"/>
                  <a:pt x="23861" y="970"/>
                </a:cubicBezTo>
                <a:cubicBezTo>
                  <a:pt x="23930" y="901"/>
                  <a:pt x="23993" y="822"/>
                  <a:pt x="24070" y="764"/>
                </a:cubicBezTo>
                <a:cubicBezTo>
                  <a:pt x="24143" y="708"/>
                  <a:pt x="24124" y="599"/>
                  <a:pt x="24206" y="555"/>
                </a:cubicBezTo>
                <a:lnTo>
                  <a:pt x="24206" y="423"/>
                </a:lnTo>
                <a:cubicBezTo>
                  <a:pt x="24152" y="369"/>
                  <a:pt x="24100" y="313"/>
                  <a:pt x="24045" y="260"/>
                </a:cubicBezTo>
                <a:cubicBezTo>
                  <a:pt x="24040" y="261"/>
                  <a:pt x="24035" y="261"/>
                  <a:pt x="24029" y="261"/>
                </a:cubicBezTo>
                <a:cubicBezTo>
                  <a:pt x="23938" y="261"/>
                  <a:pt x="23909" y="162"/>
                  <a:pt x="23846" y="128"/>
                </a:cubicBezTo>
                <a:lnTo>
                  <a:pt x="23655" y="128"/>
                </a:lnTo>
                <a:cubicBezTo>
                  <a:pt x="23628" y="151"/>
                  <a:pt x="23606" y="169"/>
                  <a:pt x="23588" y="184"/>
                </a:cubicBezTo>
                <a:cubicBezTo>
                  <a:pt x="23557" y="159"/>
                  <a:pt x="23532" y="141"/>
                  <a:pt x="23505" y="117"/>
                </a:cubicBezTo>
                <a:cubicBezTo>
                  <a:pt x="23422" y="161"/>
                  <a:pt x="23342" y="205"/>
                  <a:pt x="23245" y="256"/>
                </a:cubicBezTo>
                <a:lnTo>
                  <a:pt x="23118" y="256"/>
                </a:lnTo>
                <a:cubicBezTo>
                  <a:pt x="23087" y="296"/>
                  <a:pt x="23047" y="347"/>
                  <a:pt x="23012" y="393"/>
                </a:cubicBezTo>
                <a:lnTo>
                  <a:pt x="22874" y="393"/>
                </a:lnTo>
                <a:cubicBezTo>
                  <a:pt x="22810" y="457"/>
                  <a:pt x="22748" y="521"/>
                  <a:pt x="22692" y="579"/>
                </a:cubicBezTo>
                <a:cubicBezTo>
                  <a:pt x="22636" y="588"/>
                  <a:pt x="22565" y="579"/>
                  <a:pt x="22538" y="610"/>
                </a:cubicBezTo>
                <a:cubicBezTo>
                  <a:pt x="22492" y="663"/>
                  <a:pt x="22420" y="641"/>
                  <a:pt x="22375" y="697"/>
                </a:cubicBezTo>
                <a:cubicBezTo>
                  <a:pt x="22316" y="768"/>
                  <a:pt x="22260" y="848"/>
                  <a:pt x="22153" y="867"/>
                </a:cubicBezTo>
                <a:cubicBezTo>
                  <a:pt x="22119" y="873"/>
                  <a:pt x="22073" y="924"/>
                  <a:pt x="22070" y="959"/>
                </a:cubicBezTo>
                <a:cubicBezTo>
                  <a:pt x="22055" y="1072"/>
                  <a:pt x="21957" y="1109"/>
                  <a:pt x="21898" y="1184"/>
                </a:cubicBezTo>
                <a:lnTo>
                  <a:pt x="21773" y="1184"/>
                </a:lnTo>
                <a:cubicBezTo>
                  <a:pt x="21717" y="1241"/>
                  <a:pt x="21655" y="1288"/>
                  <a:pt x="21613" y="1351"/>
                </a:cubicBezTo>
                <a:cubicBezTo>
                  <a:pt x="21561" y="1429"/>
                  <a:pt x="21468" y="1434"/>
                  <a:pt x="21409" y="1490"/>
                </a:cubicBezTo>
                <a:cubicBezTo>
                  <a:pt x="21276" y="1621"/>
                  <a:pt x="21145" y="1751"/>
                  <a:pt x="21019" y="1888"/>
                </a:cubicBezTo>
                <a:cubicBezTo>
                  <a:pt x="20899" y="2022"/>
                  <a:pt x="20754" y="2128"/>
                  <a:pt x="20669" y="2300"/>
                </a:cubicBezTo>
                <a:cubicBezTo>
                  <a:pt x="20617" y="2403"/>
                  <a:pt x="20499" y="2469"/>
                  <a:pt x="20425" y="2563"/>
                </a:cubicBezTo>
                <a:cubicBezTo>
                  <a:pt x="20349" y="2657"/>
                  <a:pt x="20242" y="2701"/>
                  <a:pt x="20138" y="2770"/>
                </a:cubicBezTo>
                <a:cubicBezTo>
                  <a:pt x="20131" y="2771"/>
                  <a:pt x="20123" y="2772"/>
                  <a:pt x="20115" y="2772"/>
                </a:cubicBezTo>
                <a:cubicBezTo>
                  <a:pt x="20087" y="2772"/>
                  <a:pt x="20055" y="2766"/>
                  <a:pt x="20023" y="2766"/>
                </a:cubicBezTo>
                <a:cubicBezTo>
                  <a:pt x="19993" y="2766"/>
                  <a:pt x="19962" y="2771"/>
                  <a:pt x="19934" y="2793"/>
                </a:cubicBezTo>
                <a:cubicBezTo>
                  <a:pt x="19926" y="2825"/>
                  <a:pt x="19918" y="2855"/>
                  <a:pt x="19911" y="2887"/>
                </a:cubicBezTo>
                <a:cubicBezTo>
                  <a:pt x="19851" y="2898"/>
                  <a:pt x="19793" y="2908"/>
                  <a:pt x="19736" y="2917"/>
                </a:cubicBezTo>
                <a:cubicBezTo>
                  <a:pt x="19733" y="2953"/>
                  <a:pt x="19734" y="2975"/>
                  <a:pt x="19731" y="2995"/>
                </a:cubicBezTo>
                <a:cubicBezTo>
                  <a:pt x="19728" y="3005"/>
                  <a:pt x="19718" y="3012"/>
                  <a:pt x="19702" y="3031"/>
                </a:cubicBezTo>
                <a:lnTo>
                  <a:pt x="19311" y="3031"/>
                </a:lnTo>
                <a:cubicBezTo>
                  <a:pt x="19238" y="3104"/>
                  <a:pt x="19177" y="3168"/>
                  <a:pt x="19115" y="3230"/>
                </a:cubicBezTo>
                <a:cubicBezTo>
                  <a:pt x="19106" y="3232"/>
                  <a:pt x="19096" y="3233"/>
                  <a:pt x="19086" y="3233"/>
                </a:cubicBezTo>
                <a:cubicBezTo>
                  <a:pt x="19066" y="3233"/>
                  <a:pt x="19046" y="3230"/>
                  <a:pt x="19025" y="3230"/>
                </a:cubicBezTo>
                <a:cubicBezTo>
                  <a:pt x="19003" y="3230"/>
                  <a:pt x="18982" y="3234"/>
                  <a:pt x="18962" y="3252"/>
                </a:cubicBezTo>
                <a:cubicBezTo>
                  <a:pt x="18955" y="3283"/>
                  <a:pt x="18947" y="3313"/>
                  <a:pt x="18940" y="3343"/>
                </a:cubicBezTo>
                <a:cubicBezTo>
                  <a:pt x="18868" y="3375"/>
                  <a:pt x="18796" y="3405"/>
                  <a:pt x="18730" y="3435"/>
                </a:cubicBezTo>
                <a:cubicBezTo>
                  <a:pt x="18703" y="3408"/>
                  <a:pt x="18688" y="3392"/>
                  <a:pt x="18670" y="3375"/>
                </a:cubicBezTo>
                <a:cubicBezTo>
                  <a:pt x="18657" y="3381"/>
                  <a:pt x="18638" y="3386"/>
                  <a:pt x="18627" y="3397"/>
                </a:cubicBezTo>
                <a:cubicBezTo>
                  <a:pt x="18565" y="3462"/>
                  <a:pt x="18451" y="3390"/>
                  <a:pt x="18405" y="3490"/>
                </a:cubicBezTo>
                <a:cubicBezTo>
                  <a:pt x="18397" y="3488"/>
                  <a:pt x="18388" y="3487"/>
                  <a:pt x="18380" y="3487"/>
                </a:cubicBezTo>
                <a:cubicBezTo>
                  <a:pt x="18303" y="3487"/>
                  <a:pt x="18240" y="3554"/>
                  <a:pt x="18175" y="3554"/>
                </a:cubicBezTo>
                <a:cubicBezTo>
                  <a:pt x="18092" y="3554"/>
                  <a:pt x="18041" y="3607"/>
                  <a:pt x="17978" y="3632"/>
                </a:cubicBezTo>
                <a:cubicBezTo>
                  <a:pt x="17912" y="3657"/>
                  <a:pt x="17860" y="3715"/>
                  <a:pt x="17795" y="3765"/>
                </a:cubicBezTo>
                <a:lnTo>
                  <a:pt x="17487" y="3765"/>
                </a:lnTo>
                <a:cubicBezTo>
                  <a:pt x="17444" y="3810"/>
                  <a:pt x="17405" y="3849"/>
                  <a:pt x="17366" y="3890"/>
                </a:cubicBezTo>
                <a:lnTo>
                  <a:pt x="17176" y="3890"/>
                </a:lnTo>
                <a:cubicBezTo>
                  <a:pt x="17151" y="3913"/>
                  <a:pt x="17127" y="3935"/>
                  <a:pt x="17104" y="3957"/>
                </a:cubicBezTo>
                <a:lnTo>
                  <a:pt x="16976" y="3957"/>
                </a:lnTo>
                <a:cubicBezTo>
                  <a:pt x="16952" y="3981"/>
                  <a:pt x="16929" y="4003"/>
                  <a:pt x="16904" y="4026"/>
                </a:cubicBezTo>
                <a:lnTo>
                  <a:pt x="16716" y="4026"/>
                </a:lnTo>
                <a:cubicBezTo>
                  <a:pt x="16691" y="4049"/>
                  <a:pt x="16669" y="4067"/>
                  <a:pt x="16647" y="4086"/>
                </a:cubicBezTo>
                <a:cubicBezTo>
                  <a:pt x="16628" y="4067"/>
                  <a:pt x="16612" y="4052"/>
                  <a:pt x="16595" y="4033"/>
                </a:cubicBezTo>
                <a:cubicBezTo>
                  <a:pt x="16529" y="4073"/>
                  <a:pt x="16466" y="4132"/>
                  <a:pt x="16394" y="4148"/>
                </a:cubicBezTo>
                <a:cubicBezTo>
                  <a:pt x="16320" y="4165"/>
                  <a:pt x="16262" y="4235"/>
                  <a:pt x="16186" y="4235"/>
                </a:cubicBezTo>
                <a:cubicBezTo>
                  <a:pt x="16169" y="4235"/>
                  <a:pt x="16152" y="4232"/>
                  <a:pt x="16133" y="4224"/>
                </a:cubicBezTo>
                <a:cubicBezTo>
                  <a:pt x="16109" y="4247"/>
                  <a:pt x="16086" y="4269"/>
                  <a:pt x="16061" y="4292"/>
                </a:cubicBezTo>
                <a:lnTo>
                  <a:pt x="15546" y="4292"/>
                </a:lnTo>
                <a:cubicBezTo>
                  <a:pt x="15529" y="4310"/>
                  <a:pt x="15514" y="4325"/>
                  <a:pt x="15487" y="4352"/>
                </a:cubicBezTo>
                <a:lnTo>
                  <a:pt x="15097" y="4352"/>
                </a:lnTo>
                <a:cubicBezTo>
                  <a:pt x="15071" y="4379"/>
                  <a:pt x="15055" y="4394"/>
                  <a:pt x="15029" y="4422"/>
                </a:cubicBezTo>
                <a:cubicBezTo>
                  <a:pt x="14893" y="4422"/>
                  <a:pt x="14753" y="4423"/>
                  <a:pt x="14610" y="4423"/>
                </a:cubicBezTo>
                <a:cubicBezTo>
                  <a:pt x="14539" y="4423"/>
                  <a:pt x="14468" y="4423"/>
                  <a:pt x="14396" y="4422"/>
                </a:cubicBezTo>
                <a:cubicBezTo>
                  <a:pt x="14392" y="4422"/>
                  <a:pt x="14388" y="4422"/>
                  <a:pt x="14383" y="4422"/>
                </a:cubicBezTo>
                <a:cubicBezTo>
                  <a:pt x="14352" y="4422"/>
                  <a:pt x="14320" y="4424"/>
                  <a:pt x="14288" y="4424"/>
                </a:cubicBezTo>
                <a:cubicBezTo>
                  <a:pt x="14221" y="4424"/>
                  <a:pt x="14155" y="4415"/>
                  <a:pt x="14099" y="4356"/>
                </a:cubicBezTo>
                <a:cubicBezTo>
                  <a:pt x="14083" y="4365"/>
                  <a:pt x="14069" y="4368"/>
                  <a:pt x="14055" y="4368"/>
                </a:cubicBezTo>
                <a:cubicBezTo>
                  <a:pt x="13991" y="4368"/>
                  <a:pt x="13948" y="4288"/>
                  <a:pt x="13885" y="4288"/>
                </a:cubicBezTo>
                <a:cubicBezTo>
                  <a:pt x="13880" y="4288"/>
                  <a:pt x="13874" y="4288"/>
                  <a:pt x="13869" y="4290"/>
                </a:cubicBezTo>
                <a:cubicBezTo>
                  <a:pt x="13771" y="4227"/>
                  <a:pt x="13724" y="4107"/>
                  <a:pt x="13595" y="4078"/>
                </a:cubicBezTo>
                <a:cubicBezTo>
                  <a:pt x="13542" y="4064"/>
                  <a:pt x="13480" y="3997"/>
                  <a:pt x="13462" y="3941"/>
                </a:cubicBezTo>
                <a:cubicBezTo>
                  <a:pt x="13432" y="3848"/>
                  <a:pt x="13329" y="3769"/>
                  <a:pt x="13390" y="3644"/>
                </a:cubicBezTo>
                <a:cubicBezTo>
                  <a:pt x="13432" y="3628"/>
                  <a:pt x="13456" y="3581"/>
                  <a:pt x="13511" y="3559"/>
                </a:cubicBezTo>
                <a:cubicBezTo>
                  <a:pt x="13658" y="3498"/>
                  <a:pt x="13801" y="3420"/>
                  <a:pt x="13941" y="3344"/>
                </a:cubicBezTo>
                <a:cubicBezTo>
                  <a:pt x="14083" y="3268"/>
                  <a:pt x="14238" y="3216"/>
                  <a:pt x="14366" y="3115"/>
                </a:cubicBezTo>
                <a:cubicBezTo>
                  <a:pt x="14493" y="3115"/>
                  <a:pt x="14539" y="2979"/>
                  <a:pt x="14654" y="2944"/>
                </a:cubicBezTo>
                <a:cubicBezTo>
                  <a:pt x="14753" y="2913"/>
                  <a:pt x="14855" y="2852"/>
                  <a:pt x="14947" y="2790"/>
                </a:cubicBezTo>
                <a:cubicBezTo>
                  <a:pt x="15030" y="2733"/>
                  <a:pt x="15144" y="2729"/>
                  <a:pt x="15213" y="2647"/>
                </a:cubicBezTo>
                <a:cubicBezTo>
                  <a:pt x="15276" y="2573"/>
                  <a:pt x="15372" y="2556"/>
                  <a:pt x="15449" y="2507"/>
                </a:cubicBezTo>
                <a:cubicBezTo>
                  <a:pt x="15526" y="2459"/>
                  <a:pt x="15619" y="2441"/>
                  <a:pt x="15683" y="2368"/>
                </a:cubicBezTo>
                <a:cubicBezTo>
                  <a:pt x="15712" y="2336"/>
                  <a:pt x="15739" y="2307"/>
                  <a:pt x="15789" y="2306"/>
                </a:cubicBezTo>
                <a:cubicBezTo>
                  <a:pt x="15815" y="2306"/>
                  <a:pt x="15839" y="2271"/>
                  <a:pt x="15863" y="2251"/>
                </a:cubicBezTo>
                <a:cubicBezTo>
                  <a:pt x="15897" y="2225"/>
                  <a:pt x="15929" y="2200"/>
                  <a:pt x="15964" y="2177"/>
                </a:cubicBezTo>
                <a:cubicBezTo>
                  <a:pt x="16031" y="2133"/>
                  <a:pt x="16112" y="2114"/>
                  <a:pt x="16177" y="2065"/>
                </a:cubicBezTo>
                <a:cubicBezTo>
                  <a:pt x="16252" y="2010"/>
                  <a:pt x="16334" y="1963"/>
                  <a:pt x="16401" y="1900"/>
                </a:cubicBezTo>
                <a:cubicBezTo>
                  <a:pt x="16462" y="1840"/>
                  <a:pt x="16561" y="1842"/>
                  <a:pt x="16603" y="1761"/>
                </a:cubicBezTo>
                <a:cubicBezTo>
                  <a:pt x="16638" y="1695"/>
                  <a:pt x="16722" y="1731"/>
                  <a:pt x="16762" y="1669"/>
                </a:cubicBezTo>
                <a:cubicBezTo>
                  <a:pt x="16797" y="1616"/>
                  <a:pt x="16845" y="1547"/>
                  <a:pt x="16899" y="1534"/>
                </a:cubicBezTo>
                <a:cubicBezTo>
                  <a:pt x="17025" y="1501"/>
                  <a:pt x="17079" y="1390"/>
                  <a:pt x="17169" y="1319"/>
                </a:cubicBezTo>
                <a:cubicBezTo>
                  <a:pt x="17308" y="1315"/>
                  <a:pt x="17345" y="1171"/>
                  <a:pt x="17440" y="1108"/>
                </a:cubicBezTo>
                <a:cubicBezTo>
                  <a:pt x="17568" y="1023"/>
                  <a:pt x="17593" y="852"/>
                  <a:pt x="17727" y="753"/>
                </a:cubicBezTo>
                <a:lnTo>
                  <a:pt x="17727" y="552"/>
                </a:lnTo>
                <a:lnTo>
                  <a:pt x="17784" y="493"/>
                </a:lnTo>
                <a:cubicBezTo>
                  <a:pt x="17776" y="420"/>
                  <a:pt x="17807" y="342"/>
                  <a:pt x="17764" y="272"/>
                </a:cubicBezTo>
                <a:cubicBezTo>
                  <a:pt x="17727" y="260"/>
                  <a:pt x="17689" y="247"/>
                  <a:pt x="17670" y="240"/>
                </a:cubicBezTo>
                <a:cubicBezTo>
                  <a:pt x="17639" y="174"/>
                  <a:pt x="17681" y="113"/>
                  <a:pt x="17626" y="67"/>
                </a:cubicBezTo>
                <a:lnTo>
                  <a:pt x="17495" y="67"/>
                </a:lnTo>
                <a:cubicBezTo>
                  <a:pt x="17477" y="84"/>
                  <a:pt x="17454" y="106"/>
                  <a:pt x="17430" y="127"/>
                </a:cubicBezTo>
                <a:cubicBezTo>
                  <a:pt x="17384" y="85"/>
                  <a:pt x="17339" y="40"/>
                  <a:pt x="17298" y="2"/>
                </a:cubicBezTo>
                <a:lnTo>
                  <a:pt x="16587" y="2"/>
                </a:lnTo>
                <a:cubicBezTo>
                  <a:pt x="16558" y="26"/>
                  <a:pt x="16534" y="46"/>
                  <a:pt x="16509" y="70"/>
                </a:cubicBezTo>
                <a:lnTo>
                  <a:pt x="16322" y="70"/>
                </a:lnTo>
                <a:cubicBezTo>
                  <a:pt x="16279" y="113"/>
                  <a:pt x="16241" y="153"/>
                  <a:pt x="16200" y="194"/>
                </a:cubicBezTo>
                <a:lnTo>
                  <a:pt x="16010" y="194"/>
                </a:lnTo>
                <a:cubicBezTo>
                  <a:pt x="15962" y="240"/>
                  <a:pt x="15915" y="285"/>
                  <a:pt x="15868" y="331"/>
                </a:cubicBezTo>
                <a:lnTo>
                  <a:pt x="15736" y="331"/>
                </a:lnTo>
                <a:cubicBezTo>
                  <a:pt x="15676" y="436"/>
                  <a:pt x="15556" y="461"/>
                  <a:pt x="15455" y="534"/>
                </a:cubicBezTo>
                <a:lnTo>
                  <a:pt x="15278" y="534"/>
                </a:lnTo>
                <a:cubicBezTo>
                  <a:pt x="15263" y="581"/>
                  <a:pt x="15249" y="619"/>
                  <a:pt x="15237" y="653"/>
                </a:cubicBezTo>
                <a:cubicBezTo>
                  <a:pt x="15172" y="675"/>
                  <a:pt x="15106" y="640"/>
                  <a:pt x="15052" y="701"/>
                </a:cubicBezTo>
                <a:cubicBezTo>
                  <a:pt x="15013" y="745"/>
                  <a:pt x="14941" y="740"/>
                  <a:pt x="14895" y="794"/>
                </a:cubicBezTo>
                <a:cubicBezTo>
                  <a:pt x="14850" y="845"/>
                  <a:pt x="14778" y="872"/>
                  <a:pt x="14718" y="913"/>
                </a:cubicBezTo>
                <a:cubicBezTo>
                  <a:pt x="14643" y="965"/>
                  <a:pt x="14556" y="1010"/>
                  <a:pt x="14496" y="1078"/>
                </a:cubicBezTo>
                <a:cubicBezTo>
                  <a:pt x="14430" y="1154"/>
                  <a:pt x="14327" y="1169"/>
                  <a:pt x="14270" y="1241"/>
                </a:cubicBezTo>
                <a:cubicBezTo>
                  <a:pt x="14219" y="1303"/>
                  <a:pt x="14140" y="1304"/>
                  <a:pt x="14089" y="1355"/>
                </a:cubicBezTo>
                <a:cubicBezTo>
                  <a:pt x="14027" y="1415"/>
                  <a:pt x="13973" y="1488"/>
                  <a:pt x="13904" y="1539"/>
                </a:cubicBezTo>
                <a:cubicBezTo>
                  <a:pt x="13828" y="1592"/>
                  <a:pt x="13731" y="1622"/>
                  <a:pt x="13682" y="1705"/>
                </a:cubicBezTo>
                <a:cubicBezTo>
                  <a:pt x="13639" y="1775"/>
                  <a:pt x="13545" y="1756"/>
                  <a:pt x="13507" y="1822"/>
                </a:cubicBezTo>
                <a:cubicBezTo>
                  <a:pt x="13504" y="1844"/>
                  <a:pt x="13502" y="1865"/>
                  <a:pt x="13500" y="1880"/>
                </a:cubicBezTo>
                <a:cubicBezTo>
                  <a:pt x="13407" y="2001"/>
                  <a:pt x="13271" y="2075"/>
                  <a:pt x="13221" y="2231"/>
                </a:cubicBezTo>
                <a:cubicBezTo>
                  <a:pt x="13195" y="2318"/>
                  <a:pt x="13143" y="2403"/>
                  <a:pt x="13065" y="2461"/>
                </a:cubicBezTo>
                <a:cubicBezTo>
                  <a:pt x="12985" y="2520"/>
                  <a:pt x="12940" y="2615"/>
                  <a:pt x="12931" y="2698"/>
                </a:cubicBezTo>
                <a:cubicBezTo>
                  <a:pt x="12919" y="2799"/>
                  <a:pt x="12859" y="2870"/>
                  <a:pt x="12836" y="2958"/>
                </a:cubicBezTo>
                <a:cubicBezTo>
                  <a:pt x="12746" y="3009"/>
                  <a:pt x="12842" y="3133"/>
                  <a:pt x="12747" y="3189"/>
                </a:cubicBezTo>
                <a:cubicBezTo>
                  <a:pt x="12727" y="3201"/>
                  <a:pt x="12733" y="3267"/>
                  <a:pt x="12731" y="3309"/>
                </a:cubicBezTo>
                <a:cubicBezTo>
                  <a:pt x="12728" y="3354"/>
                  <a:pt x="12732" y="3397"/>
                  <a:pt x="12728" y="3441"/>
                </a:cubicBezTo>
                <a:cubicBezTo>
                  <a:pt x="12726" y="3461"/>
                  <a:pt x="12708" y="3477"/>
                  <a:pt x="12699" y="3495"/>
                </a:cubicBezTo>
                <a:cubicBezTo>
                  <a:pt x="12689" y="3498"/>
                  <a:pt x="12679" y="3499"/>
                  <a:pt x="12669" y="3499"/>
                </a:cubicBezTo>
                <a:cubicBezTo>
                  <a:pt x="12650" y="3499"/>
                  <a:pt x="12630" y="3495"/>
                  <a:pt x="12610" y="3495"/>
                </a:cubicBezTo>
                <a:cubicBezTo>
                  <a:pt x="12588" y="3495"/>
                  <a:pt x="12566" y="3500"/>
                  <a:pt x="12546" y="3519"/>
                </a:cubicBezTo>
                <a:cubicBezTo>
                  <a:pt x="12560" y="3548"/>
                  <a:pt x="12575" y="3577"/>
                  <a:pt x="12597" y="3622"/>
                </a:cubicBezTo>
                <a:lnTo>
                  <a:pt x="12286" y="3622"/>
                </a:lnTo>
                <a:cubicBezTo>
                  <a:pt x="12263" y="3759"/>
                  <a:pt x="12124" y="3741"/>
                  <a:pt x="12049" y="3818"/>
                </a:cubicBezTo>
                <a:cubicBezTo>
                  <a:pt x="12039" y="3829"/>
                  <a:pt x="12020" y="3831"/>
                  <a:pt x="11998" y="3831"/>
                </a:cubicBezTo>
                <a:cubicBezTo>
                  <a:pt x="11977" y="3831"/>
                  <a:pt x="11952" y="3829"/>
                  <a:pt x="11929" y="3829"/>
                </a:cubicBezTo>
                <a:cubicBezTo>
                  <a:pt x="11926" y="3829"/>
                  <a:pt x="11922" y="3829"/>
                  <a:pt x="11919" y="3829"/>
                </a:cubicBezTo>
                <a:cubicBezTo>
                  <a:pt x="11878" y="3870"/>
                  <a:pt x="11832" y="3914"/>
                  <a:pt x="11783" y="3961"/>
                </a:cubicBezTo>
                <a:lnTo>
                  <a:pt x="11649" y="3961"/>
                </a:lnTo>
                <a:cubicBezTo>
                  <a:pt x="11636" y="3998"/>
                  <a:pt x="11623" y="4037"/>
                  <a:pt x="11611" y="4075"/>
                </a:cubicBezTo>
                <a:cubicBezTo>
                  <a:pt x="11595" y="4091"/>
                  <a:pt x="11577" y="4095"/>
                  <a:pt x="11557" y="4095"/>
                </a:cubicBezTo>
                <a:cubicBezTo>
                  <a:pt x="11537" y="4095"/>
                  <a:pt x="11516" y="4090"/>
                  <a:pt x="11496" y="4090"/>
                </a:cubicBezTo>
                <a:cubicBezTo>
                  <a:pt x="11473" y="4090"/>
                  <a:pt x="11452" y="4096"/>
                  <a:pt x="11436" y="4122"/>
                </a:cubicBezTo>
                <a:cubicBezTo>
                  <a:pt x="11417" y="4152"/>
                  <a:pt x="11391" y="4158"/>
                  <a:pt x="11364" y="4158"/>
                </a:cubicBezTo>
                <a:cubicBezTo>
                  <a:pt x="11342" y="4158"/>
                  <a:pt x="11320" y="4154"/>
                  <a:pt x="11299" y="4154"/>
                </a:cubicBezTo>
                <a:cubicBezTo>
                  <a:pt x="11277" y="4154"/>
                  <a:pt x="11257" y="4159"/>
                  <a:pt x="11244" y="4181"/>
                </a:cubicBezTo>
                <a:cubicBezTo>
                  <a:pt x="11235" y="4224"/>
                  <a:pt x="11229" y="4254"/>
                  <a:pt x="11227" y="4263"/>
                </a:cubicBezTo>
                <a:cubicBezTo>
                  <a:pt x="11205" y="4282"/>
                  <a:pt x="11186" y="4289"/>
                  <a:pt x="11170" y="4289"/>
                </a:cubicBezTo>
                <a:cubicBezTo>
                  <a:pt x="11120" y="4289"/>
                  <a:pt x="11092" y="4218"/>
                  <a:pt x="11044" y="4218"/>
                </a:cubicBezTo>
                <a:cubicBezTo>
                  <a:pt x="11036" y="4218"/>
                  <a:pt x="11028" y="4220"/>
                  <a:pt x="11018" y="4225"/>
                </a:cubicBezTo>
                <a:cubicBezTo>
                  <a:pt x="10954" y="4260"/>
                  <a:pt x="10929" y="4348"/>
                  <a:pt x="10835" y="4360"/>
                </a:cubicBezTo>
                <a:cubicBezTo>
                  <a:pt x="10810" y="4342"/>
                  <a:pt x="10778" y="4320"/>
                  <a:pt x="10746" y="4299"/>
                </a:cubicBezTo>
                <a:cubicBezTo>
                  <a:pt x="10711" y="4361"/>
                  <a:pt x="10697" y="4438"/>
                  <a:pt x="10613" y="4492"/>
                </a:cubicBezTo>
                <a:lnTo>
                  <a:pt x="10361" y="4492"/>
                </a:lnTo>
                <a:lnTo>
                  <a:pt x="10302" y="4551"/>
                </a:lnTo>
                <a:cubicBezTo>
                  <a:pt x="10253" y="4554"/>
                  <a:pt x="10201" y="4557"/>
                  <a:pt x="10155" y="4561"/>
                </a:cubicBezTo>
                <a:cubicBezTo>
                  <a:pt x="10137" y="4612"/>
                  <a:pt x="10125" y="4650"/>
                  <a:pt x="10112" y="4687"/>
                </a:cubicBezTo>
                <a:cubicBezTo>
                  <a:pt x="10075" y="4659"/>
                  <a:pt x="10043" y="4634"/>
                  <a:pt x="10009" y="4608"/>
                </a:cubicBezTo>
                <a:cubicBezTo>
                  <a:pt x="9920" y="4637"/>
                  <a:pt x="9900" y="4753"/>
                  <a:pt x="9801" y="4753"/>
                </a:cubicBezTo>
                <a:cubicBezTo>
                  <a:pt x="9797" y="4753"/>
                  <a:pt x="9792" y="4752"/>
                  <a:pt x="9788" y="4752"/>
                </a:cubicBezTo>
                <a:cubicBezTo>
                  <a:pt x="9769" y="4737"/>
                  <a:pt x="9745" y="4717"/>
                  <a:pt x="9716" y="4692"/>
                </a:cubicBezTo>
                <a:cubicBezTo>
                  <a:pt x="9695" y="4710"/>
                  <a:pt x="9674" y="4728"/>
                  <a:pt x="9648" y="4751"/>
                </a:cubicBezTo>
                <a:lnTo>
                  <a:pt x="9461" y="4751"/>
                </a:lnTo>
                <a:cubicBezTo>
                  <a:pt x="9436" y="4774"/>
                  <a:pt x="9413" y="4795"/>
                  <a:pt x="9388" y="4819"/>
                </a:cubicBezTo>
                <a:lnTo>
                  <a:pt x="9131" y="4819"/>
                </a:lnTo>
                <a:cubicBezTo>
                  <a:pt x="9107" y="4842"/>
                  <a:pt x="9084" y="4864"/>
                  <a:pt x="9059" y="4887"/>
                </a:cubicBezTo>
                <a:lnTo>
                  <a:pt x="8743" y="4887"/>
                </a:lnTo>
                <a:cubicBezTo>
                  <a:pt x="8717" y="4908"/>
                  <a:pt x="8693" y="4928"/>
                  <a:pt x="8674" y="4944"/>
                </a:cubicBezTo>
                <a:cubicBezTo>
                  <a:pt x="8648" y="4923"/>
                  <a:pt x="8626" y="4906"/>
                  <a:pt x="8606" y="4890"/>
                </a:cubicBezTo>
                <a:lnTo>
                  <a:pt x="8549" y="4946"/>
                </a:lnTo>
                <a:lnTo>
                  <a:pt x="7835" y="4946"/>
                </a:lnTo>
                <a:cubicBezTo>
                  <a:pt x="7817" y="4930"/>
                  <a:pt x="7794" y="4910"/>
                  <a:pt x="7768" y="4887"/>
                </a:cubicBezTo>
                <a:cubicBezTo>
                  <a:pt x="7713" y="4873"/>
                  <a:pt x="7655" y="4887"/>
                  <a:pt x="7592" y="4847"/>
                </a:cubicBezTo>
                <a:cubicBezTo>
                  <a:pt x="7522" y="4802"/>
                  <a:pt x="7448" y="4743"/>
                  <a:pt x="7358" y="4743"/>
                </a:cubicBezTo>
                <a:cubicBezTo>
                  <a:pt x="7342" y="4743"/>
                  <a:pt x="7327" y="4744"/>
                  <a:pt x="7311" y="4748"/>
                </a:cubicBezTo>
                <a:cubicBezTo>
                  <a:pt x="7212" y="4703"/>
                  <a:pt x="7228" y="4576"/>
                  <a:pt x="7152" y="4518"/>
                </a:cubicBezTo>
                <a:lnTo>
                  <a:pt x="7152" y="4058"/>
                </a:lnTo>
                <a:cubicBezTo>
                  <a:pt x="7232" y="3952"/>
                  <a:pt x="7377" y="3940"/>
                  <a:pt x="7449" y="3828"/>
                </a:cubicBezTo>
                <a:cubicBezTo>
                  <a:pt x="7536" y="3824"/>
                  <a:pt x="7588" y="3745"/>
                  <a:pt x="7669" y="3729"/>
                </a:cubicBezTo>
                <a:cubicBezTo>
                  <a:pt x="7715" y="3633"/>
                  <a:pt x="7834" y="3642"/>
                  <a:pt x="7895" y="3566"/>
                </a:cubicBezTo>
                <a:cubicBezTo>
                  <a:pt x="7900" y="3566"/>
                  <a:pt x="7904" y="3567"/>
                  <a:pt x="7909" y="3567"/>
                </a:cubicBezTo>
                <a:cubicBezTo>
                  <a:pt x="8002" y="3567"/>
                  <a:pt x="8029" y="3445"/>
                  <a:pt x="8100" y="3437"/>
                </a:cubicBezTo>
                <a:cubicBezTo>
                  <a:pt x="8203" y="3427"/>
                  <a:pt x="8222" y="3307"/>
                  <a:pt x="8306" y="3303"/>
                </a:cubicBezTo>
                <a:cubicBezTo>
                  <a:pt x="8409" y="3298"/>
                  <a:pt x="8418" y="3169"/>
                  <a:pt x="8511" y="3166"/>
                </a:cubicBezTo>
                <a:cubicBezTo>
                  <a:pt x="8606" y="3165"/>
                  <a:pt x="8624" y="3053"/>
                  <a:pt x="8714" y="3027"/>
                </a:cubicBezTo>
                <a:cubicBezTo>
                  <a:pt x="8788" y="3007"/>
                  <a:pt x="8842" y="2922"/>
                  <a:pt x="8907" y="2866"/>
                </a:cubicBezTo>
                <a:cubicBezTo>
                  <a:pt x="8954" y="2825"/>
                  <a:pt x="9030" y="2837"/>
                  <a:pt x="9066" y="2773"/>
                </a:cubicBezTo>
                <a:cubicBezTo>
                  <a:pt x="9068" y="2770"/>
                  <a:pt x="9075" y="2769"/>
                  <a:pt x="9083" y="2769"/>
                </a:cubicBezTo>
                <a:cubicBezTo>
                  <a:pt x="9096" y="2769"/>
                  <a:pt x="9113" y="2771"/>
                  <a:pt x="9121" y="2771"/>
                </a:cubicBezTo>
                <a:cubicBezTo>
                  <a:pt x="9244" y="2682"/>
                  <a:pt x="9310" y="2529"/>
                  <a:pt x="9468" y="2492"/>
                </a:cubicBezTo>
                <a:cubicBezTo>
                  <a:pt x="9582" y="2374"/>
                  <a:pt x="9696" y="2257"/>
                  <a:pt x="9813" y="2142"/>
                </a:cubicBezTo>
                <a:cubicBezTo>
                  <a:pt x="9827" y="2128"/>
                  <a:pt x="9846" y="2112"/>
                  <a:pt x="9864" y="2111"/>
                </a:cubicBezTo>
                <a:cubicBezTo>
                  <a:pt x="9988" y="2104"/>
                  <a:pt x="9981" y="1979"/>
                  <a:pt x="10038" y="1912"/>
                </a:cubicBezTo>
                <a:lnTo>
                  <a:pt x="10102" y="1912"/>
                </a:lnTo>
                <a:cubicBezTo>
                  <a:pt x="10162" y="1849"/>
                  <a:pt x="10221" y="1783"/>
                  <a:pt x="10286" y="1726"/>
                </a:cubicBezTo>
                <a:cubicBezTo>
                  <a:pt x="10349" y="1668"/>
                  <a:pt x="10384" y="1593"/>
                  <a:pt x="10426" y="1521"/>
                </a:cubicBezTo>
                <a:cubicBezTo>
                  <a:pt x="10471" y="1448"/>
                  <a:pt x="10549" y="1398"/>
                  <a:pt x="10605" y="1331"/>
                </a:cubicBezTo>
                <a:cubicBezTo>
                  <a:pt x="10666" y="1261"/>
                  <a:pt x="10682" y="1156"/>
                  <a:pt x="10768" y="1103"/>
                </a:cubicBezTo>
                <a:cubicBezTo>
                  <a:pt x="10778" y="1010"/>
                  <a:pt x="10840" y="949"/>
                  <a:pt x="10906" y="899"/>
                </a:cubicBezTo>
                <a:cubicBezTo>
                  <a:pt x="10980" y="846"/>
                  <a:pt x="10960" y="735"/>
                  <a:pt x="11042" y="692"/>
                </a:cubicBezTo>
                <a:lnTo>
                  <a:pt x="11042" y="560"/>
                </a:lnTo>
                <a:cubicBezTo>
                  <a:pt x="11064" y="537"/>
                  <a:pt x="11086" y="512"/>
                  <a:pt x="11105" y="491"/>
                </a:cubicBezTo>
                <a:lnTo>
                  <a:pt x="11105" y="320"/>
                </a:lnTo>
                <a:cubicBezTo>
                  <a:pt x="10991" y="203"/>
                  <a:pt x="10893" y="103"/>
                  <a:pt x="107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7907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38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459350" y="918888"/>
            <a:ext cx="4360200" cy="9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1326050" y="918888"/>
            <a:ext cx="2133300" cy="14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3459350" y="1913088"/>
            <a:ext cx="43602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7166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721525" y="783075"/>
            <a:ext cx="771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>
            <a:off x="84288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22;p3"/>
          <p:cNvSpPr/>
          <p:nvPr/>
        </p:nvSpPr>
        <p:spPr>
          <a:xfrm>
            <a:off x="1256200" y="-134500"/>
            <a:ext cx="1450879" cy="493533"/>
          </a:xfrm>
          <a:custGeom>
            <a:avLst/>
            <a:gdLst/>
            <a:ahLst/>
            <a:cxnLst/>
            <a:rect l="l" t="t" r="r" b="b"/>
            <a:pathLst>
              <a:path w="35001" h="11906" extrusionOk="0">
                <a:moveTo>
                  <a:pt x="12563" y="365"/>
                </a:moveTo>
                <a:cubicBezTo>
                  <a:pt x="12562" y="401"/>
                  <a:pt x="12558" y="436"/>
                  <a:pt x="12556" y="468"/>
                </a:cubicBezTo>
                <a:cubicBezTo>
                  <a:pt x="12520" y="478"/>
                  <a:pt x="12487" y="486"/>
                  <a:pt x="12454" y="486"/>
                </a:cubicBezTo>
                <a:cubicBezTo>
                  <a:pt x="12418" y="486"/>
                  <a:pt x="12381" y="476"/>
                  <a:pt x="12341" y="449"/>
                </a:cubicBezTo>
                <a:cubicBezTo>
                  <a:pt x="12385" y="423"/>
                  <a:pt x="12427" y="397"/>
                  <a:pt x="12478" y="365"/>
                </a:cubicBezTo>
                <a:close/>
                <a:moveTo>
                  <a:pt x="11219" y="475"/>
                </a:moveTo>
                <a:lnTo>
                  <a:pt x="11219" y="475"/>
                </a:lnTo>
                <a:cubicBezTo>
                  <a:pt x="11247" y="490"/>
                  <a:pt x="11267" y="505"/>
                  <a:pt x="11286" y="519"/>
                </a:cubicBezTo>
                <a:cubicBezTo>
                  <a:pt x="11269" y="531"/>
                  <a:pt x="11257" y="535"/>
                  <a:pt x="11249" y="535"/>
                </a:cubicBezTo>
                <a:cubicBezTo>
                  <a:pt x="11226" y="535"/>
                  <a:pt x="11227" y="503"/>
                  <a:pt x="11219" y="475"/>
                </a:cubicBezTo>
                <a:close/>
                <a:moveTo>
                  <a:pt x="10864" y="904"/>
                </a:moveTo>
                <a:cubicBezTo>
                  <a:pt x="10884" y="904"/>
                  <a:pt x="10906" y="908"/>
                  <a:pt x="10934" y="919"/>
                </a:cubicBezTo>
                <a:lnTo>
                  <a:pt x="10934" y="988"/>
                </a:lnTo>
                <a:cubicBezTo>
                  <a:pt x="10872" y="1015"/>
                  <a:pt x="10809" y="1043"/>
                  <a:pt x="10738" y="1074"/>
                </a:cubicBezTo>
                <a:cubicBezTo>
                  <a:pt x="10731" y="1045"/>
                  <a:pt x="10725" y="1019"/>
                  <a:pt x="10718" y="994"/>
                </a:cubicBezTo>
                <a:cubicBezTo>
                  <a:pt x="10766" y="964"/>
                  <a:pt x="10793" y="904"/>
                  <a:pt x="10864" y="904"/>
                </a:cubicBezTo>
                <a:close/>
                <a:moveTo>
                  <a:pt x="17907" y="1748"/>
                </a:moveTo>
                <a:cubicBezTo>
                  <a:pt x="17903" y="1809"/>
                  <a:pt x="17845" y="1826"/>
                  <a:pt x="17815" y="1861"/>
                </a:cubicBezTo>
                <a:lnTo>
                  <a:pt x="17569" y="1861"/>
                </a:lnTo>
                <a:cubicBezTo>
                  <a:pt x="17568" y="1800"/>
                  <a:pt x="17639" y="1786"/>
                  <a:pt x="17667" y="1748"/>
                </a:cubicBezTo>
                <a:close/>
                <a:moveTo>
                  <a:pt x="18590" y="1793"/>
                </a:moveTo>
                <a:cubicBezTo>
                  <a:pt x="18626" y="1793"/>
                  <a:pt x="18660" y="1805"/>
                  <a:pt x="18695" y="1830"/>
                </a:cubicBezTo>
                <a:lnTo>
                  <a:pt x="18695" y="1890"/>
                </a:lnTo>
                <a:cubicBezTo>
                  <a:pt x="18670" y="1916"/>
                  <a:pt x="18642" y="1924"/>
                  <a:pt x="18612" y="1924"/>
                </a:cubicBezTo>
                <a:cubicBezTo>
                  <a:pt x="18576" y="1924"/>
                  <a:pt x="18537" y="1914"/>
                  <a:pt x="18497" y="1911"/>
                </a:cubicBezTo>
                <a:cubicBezTo>
                  <a:pt x="18492" y="1886"/>
                  <a:pt x="18486" y="1860"/>
                  <a:pt x="18479" y="1834"/>
                </a:cubicBezTo>
                <a:cubicBezTo>
                  <a:pt x="18517" y="1806"/>
                  <a:pt x="18554" y="1793"/>
                  <a:pt x="18590" y="1793"/>
                </a:cubicBezTo>
                <a:close/>
                <a:moveTo>
                  <a:pt x="17955" y="1981"/>
                </a:moveTo>
                <a:cubicBezTo>
                  <a:pt x="17963" y="1988"/>
                  <a:pt x="17978" y="1995"/>
                  <a:pt x="17977" y="2000"/>
                </a:cubicBezTo>
                <a:cubicBezTo>
                  <a:pt x="17973" y="2015"/>
                  <a:pt x="17963" y="2027"/>
                  <a:pt x="17955" y="2040"/>
                </a:cubicBezTo>
                <a:cubicBezTo>
                  <a:pt x="17946" y="2032"/>
                  <a:pt x="17938" y="2026"/>
                  <a:pt x="17929" y="2019"/>
                </a:cubicBezTo>
                <a:cubicBezTo>
                  <a:pt x="17937" y="2007"/>
                  <a:pt x="17946" y="1994"/>
                  <a:pt x="17955" y="1981"/>
                </a:cubicBezTo>
                <a:close/>
                <a:moveTo>
                  <a:pt x="18319" y="2051"/>
                </a:moveTo>
                <a:cubicBezTo>
                  <a:pt x="18324" y="2051"/>
                  <a:pt x="18334" y="2063"/>
                  <a:pt x="18342" y="2070"/>
                </a:cubicBezTo>
                <a:cubicBezTo>
                  <a:pt x="18327" y="2077"/>
                  <a:pt x="18312" y="2086"/>
                  <a:pt x="18297" y="2092"/>
                </a:cubicBezTo>
                <a:cubicBezTo>
                  <a:pt x="18288" y="2084"/>
                  <a:pt x="18280" y="2077"/>
                  <a:pt x="18271" y="2070"/>
                </a:cubicBezTo>
                <a:cubicBezTo>
                  <a:pt x="18287" y="2062"/>
                  <a:pt x="18302" y="2053"/>
                  <a:pt x="18319" y="2051"/>
                </a:cubicBezTo>
                <a:close/>
                <a:moveTo>
                  <a:pt x="18319" y="1798"/>
                </a:moveTo>
                <a:cubicBezTo>
                  <a:pt x="18342" y="1819"/>
                  <a:pt x="18376" y="1855"/>
                  <a:pt x="18412" y="1890"/>
                </a:cubicBezTo>
                <a:cubicBezTo>
                  <a:pt x="18374" y="1923"/>
                  <a:pt x="18340" y="1952"/>
                  <a:pt x="18307" y="1980"/>
                </a:cubicBezTo>
                <a:lnTo>
                  <a:pt x="18226" y="1980"/>
                </a:lnTo>
                <a:cubicBezTo>
                  <a:pt x="18214" y="2014"/>
                  <a:pt x="18199" y="2048"/>
                  <a:pt x="18183" y="2091"/>
                </a:cubicBezTo>
                <a:cubicBezTo>
                  <a:pt x="18155" y="2093"/>
                  <a:pt x="18123" y="2097"/>
                  <a:pt x="18095" y="2101"/>
                </a:cubicBezTo>
                <a:cubicBezTo>
                  <a:pt x="18019" y="2037"/>
                  <a:pt x="18088" y="1962"/>
                  <a:pt x="18049" y="1903"/>
                </a:cubicBezTo>
                <a:cubicBezTo>
                  <a:pt x="18088" y="1867"/>
                  <a:pt x="18121" y="1839"/>
                  <a:pt x="18159" y="1804"/>
                </a:cubicBezTo>
                <a:cubicBezTo>
                  <a:pt x="18198" y="1803"/>
                  <a:pt x="18242" y="1800"/>
                  <a:pt x="18319" y="1798"/>
                </a:cubicBezTo>
                <a:close/>
                <a:moveTo>
                  <a:pt x="19013" y="2163"/>
                </a:moveTo>
                <a:cubicBezTo>
                  <a:pt x="19022" y="2169"/>
                  <a:pt x="19037" y="2176"/>
                  <a:pt x="19036" y="2181"/>
                </a:cubicBezTo>
                <a:cubicBezTo>
                  <a:pt x="19032" y="2196"/>
                  <a:pt x="19022" y="2209"/>
                  <a:pt x="19013" y="2221"/>
                </a:cubicBezTo>
                <a:cubicBezTo>
                  <a:pt x="19005" y="2214"/>
                  <a:pt x="18997" y="2207"/>
                  <a:pt x="18988" y="2200"/>
                </a:cubicBezTo>
                <a:cubicBezTo>
                  <a:pt x="18996" y="2186"/>
                  <a:pt x="19005" y="2174"/>
                  <a:pt x="19013" y="2163"/>
                </a:cubicBezTo>
                <a:close/>
                <a:moveTo>
                  <a:pt x="16083" y="2212"/>
                </a:moveTo>
                <a:lnTo>
                  <a:pt x="16083" y="2212"/>
                </a:lnTo>
                <a:cubicBezTo>
                  <a:pt x="16113" y="2228"/>
                  <a:pt x="16132" y="2242"/>
                  <a:pt x="16151" y="2256"/>
                </a:cubicBezTo>
                <a:cubicBezTo>
                  <a:pt x="16134" y="2268"/>
                  <a:pt x="16122" y="2272"/>
                  <a:pt x="16113" y="2272"/>
                </a:cubicBezTo>
                <a:cubicBezTo>
                  <a:pt x="16091" y="2272"/>
                  <a:pt x="16091" y="2240"/>
                  <a:pt x="16083" y="2212"/>
                </a:cubicBezTo>
                <a:close/>
                <a:moveTo>
                  <a:pt x="15980" y="2402"/>
                </a:moveTo>
                <a:cubicBezTo>
                  <a:pt x="15988" y="2410"/>
                  <a:pt x="16004" y="2417"/>
                  <a:pt x="16002" y="2422"/>
                </a:cubicBezTo>
                <a:cubicBezTo>
                  <a:pt x="15998" y="2436"/>
                  <a:pt x="15988" y="2449"/>
                  <a:pt x="15980" y="2462"/>
                </a:cubicBezTo>
                <a:cubicBezTo>
                  <a:pt x="15971" y="2454"/>
                  <a:pt x="15964" y="2448"/>
                  <a:pt x="15954" y="2440"/>
                </a:cubicBezTo>
                <a:cubicBezTo>
                  <a:pt x="15962" y="2427"/>
                  <a:pt x="15970" y="2415"/>
                  <a:pt x="15980" y="2402"/>
                </a:cubicBezTo>
                <a:close/>
                <a:moveTo>
                  <a:pt x="26886" y="2760"/>
                </a:moveTo>
                <a:lnTo>
                  <a:pt x="26886" y="2760"/>
                </a:lnTo>
                <a:cubicBezTo>
                  <a:pt x="26873" y="2798"/>
                  <a:pt x="26921" y="2854"/>
                  <a:pt x="26845" y="2875"/>
                </a:cubicBezTo>
                <a:cubicBezTo>
                  <a:pt x="26814" y="2796"/>
                  <a:pt x="26814" y="2796"/>
                  <a:pt x="26886" y="2760"/>
                </a:cubicBezTo>
                <a:close/>
                <a:moveTo>
                  <a:pt x="14543" y="3000"/>
                </a:moveTo>
                <a:cubicBezTo>
                  <a:pt x="14554" y="3000"/>
                  <a:pt x="14572" y="3002"/>
                  <a:pt x="14608" y="3002"/>
                </a:cubicBezTo>
                <a:cubicBezTo>
                  <a:pt x="14598" y="3055"/>
                  <a:pt x="14592" y="3089"/>
                  <a:pt x="14583" y="3132"/>
                </a:cubicBezTo>
                <a:cubicBezTo>
                  <a:pt x="14545" y="3100"/>
                  <a:pt x="14520" y="3083"/>
                  <a:pt x="14499" y="3062"/>
                </a:cubicBezTo>
                <a:cubicBezTo>
                  <a:pt x="14487" y="3052"/>
                  <a:pt x="14482" y="3037"/>
                  <a:pt x="14473" y="3022"/>
                </a:cubicBezTo>
                <a:cubicBezTo>
                  <a:pt x="14493" y="3014"/>
                  <a:pt x="14511" y="3007"/>
                  <a:pt x="14531" y="3002"/>
                </a:cubicBezTo>
                <a:cubicBezTo>
                  <a:pt x="14534" y="3001"/>
                  <a:pt x="14538" y="3000"/>
                  <a:pt x="14543" y="3000"/>
                </a:cubicBezTo>
                <a:close/>
                <a:moveTo>
                  <a:pt x="13568" y="3492"/>
                </a:moveTo>
                <a:cubicBezTo>
                  <a:pt x="13568" y="3492"/>
                  <a:pt x="13568" y="3492"/>
                  <a:pt x="13568" y="3492"/>
                </a:cubicBezTo>
                <a:cubicBezTo>
                  <a:pt x="13585" y="3496"/>
                  <a:pt x="13600" y="3505"/>
                  <a:pt x="13616" y="3511"/>
                </a:cubicBezTo>
                <a:cubicBezTo>
                  <a:pt x="13606" y="3519"/>
                  <a:pt x="13599" y="3526"/>
                  <a:pt x="13590" y="3533"/>
                </a:cubicBezTo>
                <a:cubicBezTo>
                  <a:pt x="13575" y="3527"/>
                  <a:pt x="13560" y="3520"/>
                  <a:pt x="13545" y="3511"/>
                </a:cubicBezTo>
                <a:cubicBezTo>
                  <a:pt x="13553" y="3505"/>
                  <a:pt x="13562" y="3492"/>
                  <a:pt x="13568" y="3492"/>
                </a:cubicBezTo>
                <a:close/>
                <a:moveTo>
                  <a:pt x="13439" y="3482"/>
                </a:moveTo>
                <a:cubicBezTo>
                  <a:pt x="13447" y="3490"/>
                  <a:pt x="13455" y="3496"/>
                  <a:pt x="13465" y="3504"/>
                </a:cubicBezTo>
                <a:cubicBezTo>
                  <a:pt x="13455" y="3516"/>
                  <a:pt x="13447" y="3530"/>
                  <a:pt x="13439" y="3541"/>
                </a:cubicBezTo>
                <a:cubicBezTo>
                  <a:pt x="13431" y="3535"/>
                  <a:pt x="13415" y="3527"/>
                  <a:pt x="13416" y="3522"/>
                </a:cubicBezTo>
                <a:cubicBezTo>
                  <a:pt x="13420" y="3507"/>
                  <a:pt x="13431" y="3495"/>
                  <a:pt x="13439" y="3482"/>
                </a:cubicBezTo>
                <a:close/>
                <a:moveTo>
                  <a:pt x="11854" y="3665"/>
                </a:moveTo>
                <a:lnTo>
                  <a:pt x="11854" y="3748"/>
                </a:lnTo>
                <a:cubicBezTo>
                  <a:pt x="11834" y="3776"/>
                  <a:pt x="11812" y="3788"/>
                  <a:pt x="11788" y="3788"/>
                </a:cubicBezTo>
                <a:cubicBezTo>
                  <a:pt x="11767" y="3788"/>
                  <a:pt x="11745" y="3779"/>
                  <a:pt x="11721" y="3762"/>
                </a:cubicBezTo>
                <a:cubicBezTo>
                  <a:pt x="11752" y="3716"/>
                  <a:pt x="11786" y="3674"/>
                  <a:pt x="11854" y="3665"/>
                </a:cubicBezTo>
                <a:close/>
                <a:moveTo>
                  <a:pt x="11251" y="4024"/>
                </a:moveTo>
                <a:cubicBezTo>
                  <a:pt x="11260" y="4031"/>
                  <a:pt x="11275" y="4039"/>
                  <a:pt x="11273" y="4044"/>
                </a:cubicBezTo>
                <a:cubicBezTo>
                  <a:pt x="11270" y="4057"/>
                  <a:pt x="11260" y="4071"/>
                  <a:pt x="11251" y="4083"/>
                </a:cubicBezTo>
                <a:cubicBezTo>
                  <a:pt x="11242" y="4076"/>
                  <a:pt x="11235" y="4070"/>
                  <a:pt x="11226" y="4061"/>
                </a:cubicBezTo>
                <a:cubicBezTo>
                  <a:pt x="11235" y="4049"/>
                  <a:pt x="11242" y="4036"/>
                  <a:pt x="11251" y="4024"/>
                </a:cubicBezTo>
                <a:close/>
                <a:moveTo>
                  <a:pt x="34384" y="4571"/>
                </a:moveTo>
                <a:cubicBezTo>
                  <a:pt x="34399" y="4579"/>
                  <a:pt x="34415" y="4586"/>
                  <a:pt x="34429" y="4594"/>
                </a:cubicBezTo>
                <a:cubicBezTo>
                  <a:pt x="34422" y="4601"/>
                  <a:pt x="34413" y="4613"/>
                  <a:pt x="34407" y="4613"/>
                </a:cubicBezTo>
                <a:cubicBezTo>
                  <a:pt x="34407" y="4613"/>
                  <a:pt x="34406" y="4613"/>
                  <a:pt x="34406" y="4612"/>
                </a:cubicBezTo>
                <a:cubicBezTo>
                  <a:pt x="34389" y="4609"/>
                  <a:pt x="34374" y="4600"/>
                  <a:pt x="34358" y="4594"/>
                </a:cubicBezTo>
                <a:cubicBezTo>
                  <a:pt x="34368" y="4586"/>
                  <a:pt x="34375" y="4579"/>
                  <a:pt x="34384" y="4571"/>
                </a:cubicBezTo>
                <a:close/>
                <a:moveTo>
                  <a:pt x="15378" y="4564"/>
                </a:moveTo>
                <a:cubicBezTo>
                  <a:pt x="15402" y="4564"/>
                  <a:pt x="15428" y="4575"/>
                  <a:pt x="15459" y="4599"/>
                </a:cubicBezTo>
                <a:cubicBezTo>
                  <a:pt x="15409" y="4620"/>
                  <a:pt x="15362" y="4638"/>
                  <a:pt x="15319" y="4657"/>
                </a:cubicBezTo>
                <a:cubicBezTo>
                  <a:pt x="15319" y="4650"/>
                  <a:pt x="15313" y="4616"/>
                  <a:pt x="15308" y="4590"/>
                </a:cubicBezTo>
                <a:cubicBezTo>
                  <a:pt x="15333" y="4573"/>
                  <a:pt x="15355" y="4564"/>
                  <a:pt x="15378" y="4564"/>
                </a:cubicBezTo>
                <a:close/>
                <a:moveTo>
                  <a:pt x="11001" y="4735"/>
                </a:moveTo>
                <a:cubicBezTo>
                  <a:pt x="11030" y="4751"/>
                  <a:pt x="11050" y="4765"/>
                  <a:pt x="11070" y="4778"/>
                </a:cubicBezTo>
                <a:cubicBezTo>
                  <a:pt x="11052" y="4790"/>
                  <a:pt x="11040" y="4795"/>
                  <a:pt x="11031" y="4795"/>
                </a:cubicBezTo>
                <a:cubicBezTo>
                  <a:pt x="11009" y="4795"/>
                  <a:pt x="11010" y="4763"/>
                  <a:pt x="11001" y="4735"/>
                </a:cubicBezTo>
                <a:close/>
                <a:moveTo>
                  <a:pt x="15061" y="4744"/>
                </a:moveTo>
                <a:cubicBezTo>
                  <a:pt x="15070" y="4756"/>
                  <a:pt x="15079" y="4770"/>
                  <a:pt x="15087" y="4782"/>
                </a:cubicBezTo>
                <a:cubicBezTo>
                  <a:pt x="15076" y="4790"/>
                  <a:pt x="15069" y="4796"/>
                  <a:pt x="15061" y="4803"/>
                </a:cubicBezTo>
                <a:cubicBezTo>
                  <a:pt x="15054" y="4790"/>
                  <a:pt x="15044" y="4777"/>
                  <a:pt x="15039" y="4763"/>
                </a:cubicBezTo>
                <a:cubicBezTo>
                  <a:pt x="15038" y="4759"/>
                  <a:pt x="15054" y="4750"/>
                  <a:pt x="15061" y="4744"/>
                </a:cubicBezTo>
                <a:close/>
                <a:moveTo>
                  <a:pt x="34135" y="4571"/>
                </a:moveTo>
                <a:cubicBezTo>
                  <a:pt x="34151" y="4571"/>
                  <a:pt x="34174" y="4578"/>
                  <a:pt x="34211" y="4589"/>
                </a:cubicBezTo>
                <a:cubicBezTo>
                  <a:pt x="34199" y="4619"/>
                  <a:pt x="34179" y="4625"/>
                  <a:pt x="34156" y="4625"/>
                </a:cubicBezTo>
                <a:cubicBezTo>
                  <a:pt x="34137" y="4625"/>
                  <a:pt x="34115" y="4621"/>
                  <a:pt x="34096" y="4621"/>
                </a:cubicBezTo>
                <a:cubicBezTo>
                  <a:pt x="34089" y="4621"/>
                  <a:pt x="34083" y="4621"/>
                  <a:pt x="34077" y="4623"/>
                </a:cubicBezTo>
                <a:cubicBezTo>
                  <a:pt x="34078" y="4682"/>
                  <a:pt x="34008" y="4697"/>
                  <a:pt x="33976" y="4738"/>
                </a:cubicBezTo>
                <a:cubicBezTo>
                  <a:pt x="33902" y="4751"/>
                  <a:pt x="33811" y="4724"/>
                  <a:pt x="33760" y="4805"/>
                </a:cubicBezTo>
                <a:cubicBezTo>
                  <a:pt x="33693" y="4805"/>
                  <a:pt x="33625" y="4805"/>
                  <a:pt x="33557" y="4803"/>
                </a:cubicBezTo>
                <a:cubicBezTo>
                  <a:pt x="33547" y="4803"/>
                  <a:pt x="33538" y="4794"/>
                  <a:pt x="33529" y="4789"/>
                </a:cubicBezTo>
                <a:lnTo>
                  <a:pt x="33519" y="4769"/>
                </a:lnTo>
                <a:cubicBezTo>
                  <a:pt x="33577" y="4743"/>
                  <a:pt x="33635" y="4718"/>
                  <a:pt x="33714" y="4683"/>
                </a:cubicBezTo>
                <a:lnTo>
                  <a:pt x="33826" y="4683"/>
                </a:lnTo>
                <a:cubicBezTo>
                  <a:pt x="33852" y="4663"/>
                  <a:pt x="33876" y="4643"/>
                  <a:pt x="33902" y="4623"/>
                </a:cubicBezTo>
                <a:lnTo>
                  <a:pt x="34077" y="4623"/>
                </a:lnTo>
                <a:cubicBezTo>
                  <a:pt x="34101" y="4586"/>
                  <a:pt x="34111" y="4571"/>
                  <a:pt x="34135" y="4571"/>
                </a:cubicBezTo>
                <a:close/>
                <a:moveTo>
                  <a:pt x="3079" y="4873"/>
                </a:moveTo>
                <a:cubicBezTo>
                  <a:pt x="3085" y="4873"/>
                  <a:pt x="3095" y="4887"/>
                  <a:pt x="3103" y="4893"/>
                </a:cubicBezTo>
                <a:cubicBezTo>
                  <a:pt x="3086" y="4900"/>
                  <a:pt x="3072" y="4909"/>
                  <a:pt x="3055" y="4913"/>
                </a:cubicBezTo>
                <a:cubicBezTo>
                  <a:pt x="3050" y="4913"/>
                  <a:pt x="3039" y="4899"/>
                  <a:pt x="3032" y="4893"/>
                </a:cubicBezTo>
                <a:cubicBezTo>
                  <a:pt x="3048" y="4885"/>
                  <a:pt x="3063" y="4877"/>
                  <a:pt x="3079" y="4873"/>
                </a:cubicBezTo>
                <a:close/>
                <a:moveTo>
                  <a:pt x="34031" y="4872"/>
                </a:moveTo>
                <a:cubicBezTo>
                  <a:pt x="34046" y="4879"/>
                  <a:pt x="34061" y="4887"/>
                  <a:pt x="34077" y="4894"/>
                </a:cubicBezTo>
                <a:cubicBezTo>
                  <a:pt x="34070" y="4902"/>
                  <a:pt x="34061" y="4914"/>
                  <a:pt x="34055" y="4914"/>
                </a:cubicBezTo>
                <a:cubicBezTo>
                  <a:pt x="34055" y="4914"/>
                  <a:pt x="34054" y="4914"/>
                  <a:pt x="34054" y="4914"/>
                </a:cubicBezTo>
                <a:cubicBezTo>
                  <a:pt x="34037" y="4909"/>
                  <a:pt x="34021" y="4900"/>
                  <a:pt x="34006" y="4894"/>
                </a:cubicBezTo>
                <a:cubicBezTo>
                  <a:pt x="34015" y="4887"/>
                  <a:pt x="34022" y="4880"/>
                  <a:pt x="34031" y="4872"/>
                </a:cubicBezTo>
                <a:close/>
                <a:moveTo>
                  <a:pt x="34630" y="4801"/>
                </a:moveTo>
                <a:cubicBezTo>
                  <a:pt x="34675" y="4801"/>
                  <a:pt x="34721" y="4808"/>
                  <a:pt x="34768" y="4812"/>
                </a:cubicBezTo>
                <a:cubicBezTo>
                  <a:pt x="34775" y="4839"/>
                  <a:pt x="34781" y="4866"/>
                  <a:pt x="34792" y="4919"/>
                </a:cubicBezTo>
                <a:lnTo>
                  <a:pt x="34514" y="4919"/>
                </a:lnTo>
                <a:cubicBezTo>
                  <a:pt x="34507" y="4888"/>
                  <a:pt x="34501" y="4861"/>
                  <a:pt x="34494" y="4832"/>
                </a:cubicBezTo>
                <a:cubicBezTo>
                  <a:pt x="34539" y="4808"/>
                  <a:pt x="34584" y="4801"/>
                  <a:pt x="34630" y="4801"/>
                </a:cubicBezTo>
                <a:close/>
                <a:moveTo>
                  <a:pt x="26685" y="4862"/>
                </a:moveTo>
                <a:lnTo>
                  <a:pt x="26685" y="4862"/>
                </a:lnTo>
                <a:cubicBezTo>
                  <a:pt x="26666" y="4888"/>
                  <a:pt x="26650" y="4903"/>
                  <a:pt x="26633" y="4920"/>
                </a:cubicBezTo>
                <a:cubicBezTo>
                  <a:pt x="26585" y="4867"/>
                  <a:pt x="26640" y="4872"/>
                  <a:pt x="26685" y="4862"/>
                </a:cubicBezTo>
                <a:close/>
                <a:moveTo>
                  <a:pt x="32862" y="4931"/>
                </a:moveTo>
                <a:cubicBezTo>
                  <a:pt x="32902" y="4931"/>
                  <a:pt x="32957" y="4937"/>
                  <a:pt x="33045" y="4946"/>
                </a:cubicBezTo>
                <a:cubicBezTo>
                  <a:pt x="32920" y="5007"/>
                  <a:pt x="32834" y="4970"/>
                  <a:pt x="32704" y="4996"/>
                </a:cubicBezTo>
                <a:cubicBezTo>
                  <a:pt x="32770" y="4948"/>
                  <a:pt x="32794" y="4931"/>
                  <a:pt x="32862" y="4931"/>
                </a:cubicBezTo>
                <a:close/>
                <a:moveTo>
                  <a:pt x="10503" y="5036"/>
                </a:moveTo>
                <a:lnTo>
                  <a:pt x="10503" y="5036"/>
                </a:lnTo>
                <a:cubicBezTo>
                  <a:pt x="10533" y="5051"/>
                  <a:pt x="10552" y="5065"/>
                  <a:pt x="10572" y="5079"/>
                </a:cubicBezTo>
                <a:cubicBezTo>
                  <a:pt x="10555" y="5090"/>
                  <a:pt x="10543" y="5095"/>
                  <a:pt x="10534" y="5095"/>
                </a:cubicBezTo>
                <a:cubicBezTo>
                  <a:pt x="10512" y="5095"/>
                  <a:pt x="10512" y="5063"/>
                  <a:pt x="10503" y="5036"/>
                </a:cubicBezTo>
                <a:close/>
                <a:moveTo>
                  <a:pt x="12300" y="4933"/>
                </a:moveTo>
                <a:cubicBezTo>
                  <a:pt x="12362" y="4940"/>
                  <a:pt x="12343" y="4980"/>
                  <a:pt x="12339" y="4980"/>
                </a:cubicBezTo>
                <a:cubicBezTo>
                  <a:pt x="12339" y="4980"/>
                  <a:pt x="12339" y="4980"/>
                  <a:pt x="12339" y="4979"/>
                </a:cubicBezTo>
                <a:cubicBezTo>
                  <a:pt x="12293" y="5036"/>
                  <a:pt x="12262" y="5075"/>
                  <a:pt x="12231" y="5114"/>
                </a:cubicBezTo>
                <a:cubicBezTo>
                  <a:pt x="12188" y="5099"/>
                  <a:pt x="12159" y="5088"/>
                  <a:pt x="12128" y="5078"/>
                </a:cubicBezTo>
                <a:cubicBezTo>
                  <a:pt x="12190" y="5027"/>
                  <a:pt x="12244" y="4979"/>
                  <a:pt x="12300" y="4933"/>
                </a:cubicBezTo>
                <a:close/>
                <a:moveTo>
                  <a:pt x="32423" y="5042"/>
                </a:moveTo>
                <a:cubicBezTo>
                  <a:pt x="32454" y="5042"/>
                  <a:pt x="32484" y="5050"/>
                  <a:pt x="32513" y="5064"/>
                </a:cubicBezTo>
                <a:cubicBezTo>
                  <a:pt x="32503" y="5111"/>
                  <a:pt x="32448" y="5130"/>
                  <a:pt x="32417" y="5164"/>
                </a:cubicBezTo>
                <a:cubicBezTo>
                  <a:pt x="32394" y="5164"/>
                  <a:pt x="32370" y="5164"/>
                  <a:pt x="32332" y="5165"/>
                </a:cubicBezTo>
                <a:cubicBezTo>
                  <a:pt x="32324" y="5135"/>
                  <a:pt x="32318" y="5101"/>
                  <a:pt x="32312" y="5072"/>
                </a:cubicBezTo>
                <a:cubicBezTo>
                  <a:pt x="32352" y="5052"/>
                  <a:pt x="32388" y="5042"/>
                  <a:pt x="32423" y="5042"/>
                </a:cubicBezTo>
                <a:close/>
                <a:moveTo>
                  <a:pt x="3219" y="5175"/>
                </a:moveTo>
                <a:cubicBezTo>
                  <a:pt x="3224" y="5175"/>
                  <a:pt x="3235" y="5187"/>
                  <a:pt x="3243" y="5193"/>
                </a:cubicBezTo>
                <a:cubicBezTo>
                  <a:pt x="3227" y="5201"/>
                  <a:pt x="3213" y="5209"/>
                  <a:pt x="3198" y="5216"/>
                </a:cubicBezTo>
                <a:cubicBezTo>
                  <a:pt x="3188" y="5208"/>
                  <a:pt x="3181" y="5200"/>
                  <a:pt x="3172" y="5193"/>
                </a:cubicBezTo>
                <a:cubicBezTo>
                  <a:pt x="3187" y="5186"/>
                  <a:pt x="3203" y="5177"/>
                  <a:pt x="3219" y="5175"/>
                </a:cubicBezTo>
                <a:close/>
                <a:moveTo>
                  <a:pt x="3068" y="5224"/>
                </a:moveTo>
                <a:cubicBezTo>
                  <a:pt x="3075" y="5237"/>
                  <a:pt x="3086" y="5250"/>
                  <a:pt x="3090" y="5264"/>
                </a:cubicBezTo>
                <a:cubicBezTo>
                  <a:pt x="3091" y="5268"/>
                  <a:pt x="3075" y="5277"/>
                  <a:pt x="3068" y="5284"/>
                </a:cubicBezTo>
                <a:cubicBezTo>
                  <a:pt x="3059" y="5270"/>
                  <a:pt x="3050" y="5258"/>
                  <a:pt x="3042" y="5245"/>
                </a:cubicBezTo>
                <a:cubicBezTo>
                  <a:pt x="3052" y="5237"/>
                  <a:pt x="3059" y="5231"/>
                  <a:pt x="3068" y="5224"/>
                </a:cubicBezTo>
                <a:close/>
                <a:moveTo>
                  <a:pt x="31924" y="5216"/>
                </a:moveTo>
                <a:cubicBezTo>
                  <a:pt x="31959" y="5216"/>
                  <a:pt x="31995" y="5229"/>
                  <a:pt x="32031" y="5254"/>
                </a:cubicBezTo>
                <a:cubicBezTo>
                  <a:pt x="31996" y="5279"/>
                  <a:pt x="31960" y="5292"/>
                  <a:pt x="31925" y="5292"/>
                </a:cubicBezTo>
                <a:cubicBezTo>
                  <a:pt x="31890" y="5292"/>
                  <a:pt x="31854" y="5279"/>
                  <a:pt x="31818" y="5254"/>
                </a:cubicBezTo>
                <a:cubicBezTo>
                  <a:pt x="31853" y="5229"/>
                  <a:pt x="31888" y="5216"/>
                  <a:pt x="31924" y="5216"/>
                </a:cubicBezTo>
                <a:close/>
                <a:moveTo>
                  <a:pt x="2258" y="5281"/>
                </a:moveTo>
                <a:cubicBezTo>
                  <a:pt x="2288" y="5296"/>
                  <a:pt x="2307" y="5310"/>
                  <a:pt x="2327" y="5325"/>
                </a:cubicBezTo>
                <a:cubicBezTo>
                  <a:pt x="2310" y="5336"/>
                  <a:pt x="2298" y="5341"/>
                  <a:pt x="2289" y="5341"/>
                </a:cubicBezTo>
                <a:cubicBezTo>
                  <a:pt x="2267" y="5341"/>
                  <a:pt x="2267" y="5309"/>
                  <a:pt x="2258" y="5281"/>
                </a:cubicBezTo>
                <a:close/>
                <a:moveTo>
                  <a:pt x="34416" y="5172"/>
                </a:moveTo>
                <a:cubicBezTo>
                  <a:pt x="34422" y="5198"/>
                  <a:pt x="34427" y="5226"/>
                  <a:pt x="34435" y="5259"/>
                </a:cubicBezTo>
                <a:cubicBezTo>
                  <a:pt x="34357" y="5289"/>
                  <a:pt x="34280" y="5317"/>
                  <a:pt x="34203" y="5344"/>
                </a:cubicBezTo>
                <a:cubicBezTo>
                  <a:pt x="34202" y="5345"/>
                  <a:pt x="34200" y="5345"/>
                  <a:pt x="34199" y="5345"/>
                </a:cubicBezTo>
                <a:cubicBezTo>
                  <a:pt x="34191" y="5345"/>
                  <a:pt x="34181" y="5340"/>
                  <a:pt x="34173" y="5336"/>
                </a:cubicBezTo>
                <a:cubicBezTo>
                  <a:pt x="34164" y="5331"/>
                  <a:pt x="34157" y="5324"/>
                  <a:pt x="34145" y="5313"/>
                </a:cubicBezTo>
                <a:cubicBezTo>
                  <a:pt x="34188" y="5284"/>
                  <a:pt x="34226" y="5250"/>
                  <a:pt x="34272" y="5226"/>
                </a:cubicBezTo>
                <a:cubicBezTo>
                  <a:pt x="34313" y="5203"/>
                  <a:pt x="34362" y="5191"/>
                  <a:pt x="34416" y="5172"/>
                </a:cubicBezTo>
                <a:close/>
                <a:moveTo>
                  <a:pt x="31607" y="5341"/>
                </a:moveTo>
                <a:cubicBezTo>
                  <a:pt x="31630" y="5341"/>
                  <a:pt x="31654" y="5352"/>
                  <a:pt x="31677" y="5373"/>
                </a:cubicBezTo>
                <a:cubicBezTo>
                  <a:pt x="31654" y="5395"/>
                  <a:pt x="31630" y="5406"/>
                  <a:pt x="31607" y="5406"/>
                </a:cubicBezTo>
                <a:cubicBezTo>
                  <a:pt x="31584" y="5406"/>
                  <a:pt x="31560" y="5395"/>
                  <a:pt x="31537" y="5373"/>
                </a:cubicBezTo>
                <a:cubicBezTo>
                  <a:pt x="31560" y="5352"/>
                  <a:pt x="31584" y="5341"/>
                  <a:pt x="31607" y="5341"/>
                </a:cubicBezTo>
                <a:close/>
                <a:moveTo>
                  <a:pt x="2784" y="5403"/>
                </a:moveTo>
                <a:cubicBezTo>
                  <a:pt x="2793" y="5411"/>
                  <a:pt x="2801" y="5417"/>
                  <a:pt x="2810" y="5424"/>
                </a:cubicBezTo>
                <a:cubicBezTo>
                  <a:pt x="2802" y="5438"/>
                  <a:pt x="2793" y="5450"/>
                  <a:pt x="2784" y="5462"/>
                </a:cubicBezTo>
                <a:cubicBezTo>
                  <a:pt x="2776" y="5455"/>
                  <a:pt x="2761" y="5448"/>
                  <a:pt x="2762" y="5443"/>
                </a:cubicBezTo>
                <a:cubicBezTo>
                  <a:pt x="2766" y="5429"/>
                  <a:pt x="2776" y="5416"/>
                  <a:pt x="2784" y="5403"/>
                </a:cubicBezTo>
                <a:close/>
                <a:moveTo>
                  <a:pt x="9715" y="5336"/>
                </a:moveTo>
                <a:cubicBezTo>
                  <a:pt x="9723" y="5375"/>
                  <a:pt x="9730" y="5408"/>
                  <a:pt x="9739" y="5449"/>
                </a:cubicBezTo>
                <a:cubicBezTo>
                  <a:pt x="9692" y="5457"/>
                  <a:pt x="9660" y="5462"/>
                  <a:pt x="9600" y="5473"/>
                </a:cubicBezTo>
                <a:cubicBezTo>
                  <a:pt x="9600" y="5417"/>
                  <a:pt x="9600" y="5391"/>
                  <a:pt x="9601" y="5356"/>
                </a:cubicBezTo>
                <a:cubicBezTo>
                  <a:pt x="9637" y="5349"/>
                  <a:pt x="9667" y="5344"/>
                  <a:pt x="9715" y="5336"/>
                </a:cubicBezTo>
                <a:close/>
                <a:moveTo>
                  <a:pt x="9454" y="5523"/>
                </a:moveTo>
                <a:cubicBezTo>
                  <a:pt x="9473" y="5523"/>
                  <a:pt x="9491" y="5530"/>
                  <a:pt x="9510" y="5543"/>
                </a:cubicBezTo>
                <a:cubicBezTo>
                  <a:pt x="9503" y="5593"/>
                  <a:pt x="9446" y="5609"/>
                  <a:pt x="9405" y="5660"/>
                </a:cubicBezTo>
                <a:cubicBezTo>
                  <a:pt x="9394" y="5614"/>
                  <a:pt x="9386" y="5581"/>
                  <a:pt x="9381" y="5554"/>
                </a:cubicBezTo>
                <a:cubicBezTo>
                  <a:pt x="9408" y="5533"/>
                  <a:pt x="9431" y="5523"/>
                  <a:pt x="9454" y="5523"/>
                </a:cubicBezTo>
                <a:close/>
                <a:moveTo>
                  <a:pt x="16509" y="4030"/>
                </a:moveTo>
                <a:cubicBezTo>
                  <a:pt x="16514" y="4066"/>
                  <a:pt x="16534" y="4108"/>
                  <a:pt x="16520" y="4118"/>
                </a:cubicBezTo>
                <a:cubicBezTo>
                  <a:pt x="16464" y="4158"/>
                  <a:pt x="16447" y="4211"/>
                  <a:pt x="16438" y="4267"/>
                </a:cubicBezTo>
                <a:lnTo>
                  <a:pt x="16277" y="4267"/>
                </a:lnTo>
                <a:cubicBezTo>
                  <a:pt x="16242" y="4385"/>
                  <a:pt x="16128" y="4453"/>
                  <a:pt x="16035" y="4535"/>
                </a:cubicBezTo>
                <a:cubicBezTo>
                  <a:pt x="16024" y="4673"/>
                  <a:pt x="15860" y="4709"/>
                  <a:pt x="15795" y="4807"/>
                </a:cubicBezTo>
                <a:cubicBezTo>
                  <a:pt x="15764" y="4808"/>
                  <a:pt x="15741" y="4810"/>
                  <a:pt x="15711" y="4811"/>
                </a:cubicBezTo>
                <a:cubicBezTo>
                  <a:pt x="15615" y="4962"/>
                  <a:pt x="15562" y="5149"/>
                  <a:pt x="15323" y="5196"/>
                </a:cubicBezTo>
                <a:lnTo>
                  <a:pt x="15323" y="5262"/>
                </a:lnTo>
                <a:cubicBezTo>
                  <a:pt x="15302" y="5287"/>
                  <a:pt x="15275" y="5292"/>
                  <a:pt x="15246" y="5292"/>
                </a:cubicBezTo>
                <a:cubicBezTo>
                  <a:pt x="15226" y="5292"/>
                  <a:pt x="15205" y="5290"/>
                  <a:pt x="15184" y="5290"/>
                </a:cubicBezTo>
                <a:cubicBezTo>
                  <a:pt x="15176" y="5290"/>
                  <a:pt x="15169" y="5290"/>
                  <a:pt x="15162" y="5291"/>
                </a:cubicBezTo>
                <a:cubicBezTo>
                  <a:pt x="15099" y="5319"/>
                  <a:pt x="15007" y="5414"/>
                  <a:pt x="14936" y="5531"/>
                </a:cubicBezTo>
                <a:lnTo>
                  <a:pt x="14787" y="5531"/>
                </a:lnTo>
                <a:cubicBezTo>
                  <a:pt x="14772" y="5563"/>
                  <a:pt x="14760" y="5598"/>
                  <a:pt x="14745" y="5633"/>
                </a:cubicBezTo>
                <a:cubicBezTo>
                  <a:pt x="14667" y="5661"/>
                  <a:pt x="14590" y="5690"/>
                  <a:pt x="14501" y="5722"/>
                </a:cubicBezTo>
                <a:cubicBezTo>
                  <a:pt x="14488" y="5680"/>
                  <a:pt x="14480" y="5654"/>
                  <a:pt x="14472" y="5623"/>
                </a:cubicBezTo>
                <a:cubicBezTo>
                  <a:pt x="14524" y="5601"/>
                  <a:pt x="14573" y="5583"/>
                  <a:pt x="14619" y="5563"/>
                </a:cubicBezTo>
                <a:lnTo>
                  <a:pt x="14619" y="5471"/>
                </a:lnTo>
                <a:lnTo>
                  <a:pt x="14794" y="5471"/>
                </a:lnTo>
                <a:cubicBezTo>
                  <a:pt x="14849" y="5336"/>
                  <a:pt x="14955" y="5247"/>
                  <a:pt x="15112" y="5200"/>
                </a:cubicBezTo>
                <a:lnTo>
                  <a:pt x="15112" y="5140"/>
                </a:lnTo>
                <a:lnTo>
                  <a:pt x="15213" y="5054"/>
                </a:lnTo>
                <a:cubicBezTo>
                  <a:pt x="15269" y="5051"/>
                  <a:pt x="15323" y="5046"/>
                  <a:pt x="15388" y="5041"/>
                </a:cubicBezTo>
                <a:cubicBezTo>
                  <a:pt x="15392" y="4969"/>
                  <a:pt x="15397" y="4902"/>
                  <a:pt x="15400" y="4835"/>
                </a:cubicBezTo>
                <a:cubicBezTo>
                  <a:pt x="15434" y="4806"/>
                  <a:pt x="15467" y="4777"/>
                  <a:pt x="15500" y="4750"/>
                </a:cubicBezTo>
                <a:cubicBezTo>
                  <a:pt x="15524" y="4770"/>
                  <a:pt x="15548" y="4789"/>
                  <a:pt x="15574" y="4808"/>
                </a:cubicBezTo>
                <a:cubicBezTo>
                  <a:pt x="15609" y="4749"/>
                  <a:pt x="15644" y="4692"/>
                  <a:pt x="15677" y="4633"/>
                </a:cubicBezTo>
                <a:cubicBezTo>
                  <a:pt x="15709" y="4575"/>
                  <a:pt x="15732" y="4513"/>
                  <a:pt x="15774" y="4460"/>
                </a:cubicBezTo>
                <a:cubicBezTo>
                  <a:pt x="15817" y="4405"/>
                  <a:pt x="15881" y="4369"/>
                  <a:pt x="15903" y="4294"/>
                </a:cubicBezTo>
                <a:cubicBezTo>
                  <a:pt x="15916" y="4253"/>
                  <a:pt x="16030" y="4267"/>
                  <a:pt x="16066" y="4209"/>
                </a:cubicBezTo>
                <a:cubicBezTo>
                  <a:pt x="16085" y="4215"/>
                  <a:pt x="16104" y="4217"/>
                  <a:pt x="16121" y="4217"/>
                </a:cubicBezTo>
                <a:cubicBezTo>
                  <a:pt x="16194" y="4217"/>
                  <a:pt x="16255" y="4176"/>
                  <a:pt x="16317" y="4148"/>
                </a:cubicBezTo>
                <a:cubicBezTo>
                  <a:pt x="16382" y="4118"/>
                  <a:pt x="16437" y="4075"/>
                  <a:pt x="16509" y="4030"/>
                </a:cubicBezTo>
                <a:close/>
                <a:moveTo>
                  <a:pt x="14191" y="5702"/>
                </a:moveTo>
                <a:lnTo>
                  <a:pt x="14191" y="5702"/>
                </a:lnTo>
                <a:cubicBezTo>
                  <a:pt x="14221" y="5717"/>
                  <a:pt x="14241" y="5732"/>
                  <a:pt x="14259" y="5746"/>
                </a:cubicBezTo>
                <a:cubicBezTo>
                  <a:pt x="14242" y="5758"/>
                  <a:pt x="14230" y="5762"/>
                  <a:pt x="14222" y="5762"/>
                </a:cubicBezTo>
                <a:cubicBezTo>
                  <a:pt x="14199" y="5762"/>
                  <a:pt x="14200" y="5730"/>
                  <a:pt x="14191" y="5702"/>
                </a:cubicBezTo>
                <a:close/>
                <a:moveTo>
                  <a:pt x="9230" y="5671"/>
                </a:moveTo>
                <a:cubicBezTo>
                  <a:pt x="9230" y="5678"/>
                  <a:pt x="9236" y="5711"/>
                  <a:pt x="9241" y="5738"/>
                </a:cubicBezTo>
                <a:cubicBezTo>
                  <a:pt x="9215" y="5755"/>
                  <a:pt x="9193" y="5764"/>
                  <a:pt x="9170" y="5764"/>
                </a:cubicBezTo>
                <a:cubicBezTo>
                  <a:pt x="9146" y="5764"/>
                  <a:pt x="9121" y="5754"/>
                  <a:pt x="9091" y="5730"/>
                </a:cubicBezTo>
                <a:cubicBezTo>
                  <a:pt x="9139" y="5709"/>
                  <a:pt x="9186" y="5690"/>
                  <a:pt x="9230" y="5671"/>
                </a:cubicBezTo>
                <a:close/>
                <a:moveTo>
                  <a:pt x="2220" y="5703"/>
                </a:moveTo>
                <a:lnTo>
                  <a:pt x="2220" y="5703"/>
                </a:lnTo>
                <a:cubicBezTo>
                  <a:pt x="2270" y="5745"/>
                  <a:pt x="2270" y="5784"/>
                  <a:pt x="2216" y="5827"/>
                </a:cubicBezTo>
                <a:cubicBezTo>
                  <a:pt x="2188" y="5823"/>
                  <a:pt x="2157" y="5818"/>
                  <a:pt x="2123" y="5811"/>
                </a:cubicBezTo>
                <a:cubicBezTo>
                  <a:pt x="2135" y="5756"/>
                  <a:pt x="2189" y="5738"/>
                  <a:pt x="2220" y="5703"/>
                </a:cubicBezTo>
                <a:close/>
                <a:moveTo>
                  <a:pt x="12110" y="5835"/>
                </a:moveTo>
                <a:cubicBezTo>
                  <a:pt x="12115" y="5835"/>
                  <a:pt x="12125" y="5848"/>
                  <a:pt x="12133" y="5854"/>
                </a:cubicBezTo>
                <a:cubicBezTo>
                  <a:pt x="12118" y="5861"/>
                  <a:pt x="12103" y="5871"/>
                  <a:pt x="12085" y="5874"/>
                </a:cubicBezTo>
                <a:cubicBezTo>
                  <a:pt x="12080" y="5874"/>
                  <a:pt x="12070" y="5860"/>
                  <a:pt x="12063" y="5854"/>
                </a:cubicBezTo>
                <a:cubicBezTo>
                  <a:pt x="12078" y="5846"/>
                  <a:pt x="12093" y="5838"/>
                  <a:pt x="12110" y="5835"/>
                </a:cubicBezTo>
                <a:close/>
                <a:moveTo>
                  <a:pt x="9276" y="5884"/>
                </a:moveTo>
                <a:cubicBezTo>
                  <a:pt x="9284" y="5891"/>
                  <a:pt x="9292" y="5897"/>
                  <a:pt x="9302" y="5906"/>
                </a:cubicBezTo>
                <a:cubicBezTo>
                  <a:pt x="9293" y="5918"/>
                  <a:pt x="9284" y="5931"/>
                  <a:pt x="9276" y="5943"/>
                </a:cubicBezTo>
                <a:cubicBezTo>
                  <a:pt x="9268" y="5936"/>
                  <a:pt x="9252" y="5928"/>
                  <a:pt x="9253" y="5923"/>
                </a:cubicBezTo>
                <a:cubicBezTo>
                  <a:pt x="9257" y="5910"/>
                  <a:pt x="9268" y="5896"/>
                  <a:pt x="9276" y="5884"/>
                </a:cubicBezTo>
                <a:close/>
                <a:moveTo>
                  <a:pt x="1132" y="5997"/>
                </a:moveTo>
                <a:cubicBezTo>
                  <a:pt x="1249" y="5997"/>
                  <a:pt x="1287" y="6042"/>
                  <a:pt x="1270" y="6123"/>
                </a:cubicBezTo>
                <a:lnTo>
                  <a:pt x="1024" y="6123"/>
                </a:lnTo>
                <a:cubicBezTo>
                  <a:pt x="937" y="6065"/>
                  <a:pt x="1045" y="6075"/>
                  <a:pt x="1054" y="6049"/>
                </a:cubicBezTo>
                <a:cubicBezTo>
                  <a:pt x="1061" y="6029"/>
                  <a:pt x="1069" y="6009"/>
                  <a:pt x="1068" y="6001"/>
                </a:cubicBezTo>
                <a:lnTo>
                  <a:pt x="1068" y="6001"/>
                </a:lnTo>
                <a:cubicBezTo>
                  <a:pt x="1092" y="5998"/>
                  <a:pt x="1113" y="5997"/>
                  <a:pt x="1132" y="5997"/>
                </a:cubicBezTo>
                <a:close/>
                <a:moveTo>
                  <a:pt x="8646" y="6004"/>
                </a:moveTo>
                <a:lnTo>
                  <a:pt x="8646" y="6004"/>
                </a:lnTo>
                <a:cubicBezTo>
                  <a:pt x="8687" y="6049"/>
                  <a:pt x="8690" y="6082"/>
                  <a:pt x="8633" y="6134"/>
                </a:cubicBezTo>
                <a:cubicBezTo>
                  <a:pt x="8605" y="6096"/>
                  <a:pt x="8578" y="6059"/>
                  <a:pt x="8547" y="6018"/>
                </a:cubicBezTo>
                <a:cubicBezTo>
                  <a:pt x="8575" y="6013"/>
                  <a:pt x="8614" y="6008"/>
                  <a:pt x="8646" y="6004"/>
                </a:cubicBezTo>
                <a:close/>
                <a:moveTo>
                  <a:pt x="1162" y="6245"/>
                </a:moveTo>
                <a:cubicBezTo>
                  <a:pt x="1171" y="6259"/>
                  <a:pt x="1181" y="6271"/>
                  <a:pt x="1184" y="6285"/>
                </a:cubicBezTo>
                <a:cubicBezTo>
                  <a:pt x="1186" y="6288"/>
                  <a:pt x="1171" y="6297"/>
                  <a:pt x="1162" y="6303"/>
                </a:cubicBezTo>
                <a:cubicBezTo>
                  <a:pt x="1155" y="6291"/>
                  <a:pt x="1145" y="6278"/>
                  <a:pt x="1141" y="6264"/>
                </a:cubicBezTo>
                <a:cubicBezTo>
                  <a:pt x="1140" y="6260"/>
                  <a:pt x="1155" y="6251"/>
                  <a:pt x="1162" y="6245"/>
                </a:cubicBezTo>
                <a:close/>
                <a:moveTo>
                  <a:pt x="14150" y="5889"/>
                </a:moveTo>
                <a:lnTo>
                  <a:pt x="14150" y="5889"/>
                </a:lnTo>
                <a:cubicBezTo>
                  <a:pt x="14181" y="5968"/>
                  <a:pt x="14181" y="5968"/>
                  <a:pt x="14109" y="6004"/>
                </a:cubicBezTo>
                <a:lnTo>
                  <a:pt x="14109" y="6220"/>
                </a:lnTo>
                <a:cubicBezTo>
                  <a:pt x="14072" y="6231"/>
                  <a:pt x="14031" y="6241"/>
                  <a:pt x="13992" y="6256"/>
                </a:cubicBezTo>
                <a:cubicBezTo>
                  <a:pt x="13966" y="6266"/>
                  <a:pt x="13948" y="6286"/>
                  <a:pt x="13922" y="6303"/>
                </a:cubicBezTo>
                <a:cubicBezTo>
                  <a:pt x="13912" y="6275"/>
                  <a:pt x="13892" y="6250"/>
                  <a:pt x="13899" y="6241"/>
                </a:cubicBezTo>
                <a:cubicBezTo>
                  <a:pt x="13963" y="6158"/>
                  <a:pt x="13968" y="6036"/>
                  <a:pt x="14109" y="6003"/>
                </a:cubicBezTo>
                <a:cubicBezTo>
                  <a:pt x="14122" y="5966"/>
                  <a:pt x="14074" y="5912"/>
                  <a:pt x="14150" y="5889"/>
                </a:cubicBezTo>
                <a:close/>
                <a:moveTo>
                  <a:pt x="8282" y="6190"/>
                </a:moveTo>
                <a:cubicBezTo>
                  <a:pt x="8358" y="6213"/>
                  <a:pt x="8311" y="6266"/>
                  <a:pt x="8323" y="6305"/>
                </a:cubicBezTo>
                <a:cubicBezTo>
                  <a:pt x="8349" y="6313"/>
                  <a:pt x="8368" y="6327"/>
                  <a:pt x="8388" y="6341"/>
                </a:cubicBezTo>
                <a:cubicBezTo>
                  <a:pt x="8371" y="6352"/>
                  <a:pt x="8360" y="6356"/>
                  <a:pt x="8351" y="6356"/>
                </a:cubicBezTo>
                <a:cubicBezTo>
                  <a:pt x="8327" y="6356"/>
                  <a:pt x="8327" y="6322"/>
                  <a:pt x="8316" y="6288"/>
                </a:cubicBezTo>
                <a:cubicBezTo>
                  <a:pt x="8251" y="6269"/>
                  <a:pt x="8251" y="6269"/>
                  <a:pt x="8282" y="6190"/>
                </a:cubicBezTo>
                <a:close/>
                <a:moveTo>
                  <a:pt x="386" y="6367"/>
                </a:moveTo>
                <a:cubicBezTo>
                  <a:pt x="394" y="6373"/>
                  <a:pt x="410" y="6380"/>
                  <a:pt x="408" y="6386"/>
                </a:cubicBezTo>
                <a:cubicBezTo>
                  <a:pt x="405" y="6400"/>
                  <a:pt x="394" y="6413"/>
                  <a:pt x="386" y="6426"/>
                </a:cubicBezTo>
                <a:cubicBezTo>
                  <a:pt x="377" y="6418"/>
                  <a:pt x="370" y="6411"/>
                  <a:pt x="361" y="6404"/>
                </a:cubicBezTo>
                <a:cubicBezTo>
                  <a:pt x="369" y="6391"/>
                  <a:pt x="377" y="6378"/>
                  <a:pt x="386" y="6367"/>
                </a:cubicBezTo>
                <a:close/>
                <a:moveTo>
                  <a:pt x="13744" y="6324"/>
                </a:moveTo>
                <a:cubicBezTo>
                  <a:pt x="13753" y="6333"/>
                  <a:pt x="13785" y="6360"/>
                  <a:pt x="13822" y="6390"/>
                </a:cubicBezTo>
                <a:cubicBezTo>
                  <a:pt x="13764" y="6421"/>
                  <a:pt x="13704" y="6449"/>
                  <a:pt x="13641" y="6481"/>
                </a:cubicBezTo>
                <a:cubicBezTo>
                  <a:pt x="13631" y="6461"/>
                  <a:pt x="13621" y="6436"/>
                  <a:pt x="13601" y="6394"/>
                </a:cubicBezTo>
                <a:cubicBezTo>
                  <a:pt x="13647" y="6372"/>
                  <a:pt x="13696" y="6349"/>
                  <a:pt x="13744" y="6324"/>
                </a:cubicBezTo>
                <a:close/>
                <a:moveTo>
                  <a:pt x="13539" y="6476"/>
                </a:moveTo>
                <a:cubicBezTo>
                  <a:pt x="13539" y="6533"/>
                  <a:pt x="13539" y="6559"/>
                  <a:pt x="13538" y="6593"/>
                </a:cubicBezTo>
                <a:cubicBezTo>
                  <a:pt x="13502" y="6599"/>
                  <a:pt x="13471" y="6605"/>
                  <a:pt x="13424" y="6612"/>
                </a:cubicBezTo>
                <a:cubicBezTo>
                  <a:pt x="13415" y="6574"/>
                  <a:pt x="13408" y="6540"/>
                  <a:pt x="13399" y="6499"/>
                </a:cubicBezTo>
                <a:cubicBezTo>
                  <a:pt x="13446" y="6491"/>
                  <a:pt x="13477" y="6486"/>
                  <a:pt x="13539" y="6476"/>
                </a:cubicBezTo>
                <a:close/>
                <a:moveTo>
                  <a:pt x="13156" y="6666"/>
                </a:moveTo>
                <a:cubicBezTo>
                  <a:pt x="13164" y="6679"/>
                  <a:pt x="13174" y="6692"/>
                  <a:pt x="13182" y="6704"/>
                </a:cubicBezTo>
                <a:cubicBezTo>
                  <a:pt x="13173" y="6712"/>
                  <a:pt x="13164" y="6719"/>
                  <a:pt x="13156" y="6725"/>
                </a:cubicBezTo>
                <a:cubicBezTo>
                  <a:pt x="13148" y="6712"/>
                  <a:pt x="13138" y="6699"/>
                  <a:pt x="13134" y="6686"/>
                </a:cubicBezTo>
                <a:cubicBezTo>
                  <a:pt x="13133" y="6682"/>
                  <a:pt x="13148" y="6672"/>
                  <a:pt x="13156" y="6666"/>
                </a:cubicBezTo>
                <a:close/>
                <a:moveTo>
                  <a:pt x="13440" y="6667"/>
                </a:moveTo>
                <a:cubicBezTo>
                  <a:pt x="13447" y="6673"/>
                  <a:pt x="13463" y="6682"/>
                  <a:pt x="13462" y="6687"/>
                </a:cubicBezTo>
                <a:cubicBezTo>
                  <a:pt x="13457" y="6701"/>
                  <a:pt x="13447" y="6713"/>
                  <a:pt x="13440" y="6727"/>
                </a:cubicBezTo>
                <a:cubicBezTo>
                  <a:pt x="13431" y="6719"/>
                  <a:pt x="13424" y="6712"/>
                  <a:pt x="13414" y="6704"/>
                </a:cubicBezTo>
                <a:cubicBezTo>
                  <a:pt x="13421" y="6692"/>
                  <a:pt x="13431" y="6679"/>
                  <a:pt x="13440" y="6667"/>
                </a:cubicBezTo>
                <a:close/>
                <a:moveTo>
                  <a:pt x="13173" y="6778"/>
                </a:moveTo>
                <a:cubicBezTo>
                  <a:pt x="13180" y="6816"/>
                  <a:pt x="13188" y="6850"/>
                  <a:pt x="13197" y="6891"/>
                </a:cubicBezTo>
                <a:cubicBezTo>
                  <a:pt x="13149" y="6898"/>
                  <a:pt x="13118" y="6904"/>
                  <a:pt x="13057" y="6914"/>
                </a:cubicBezTo>
                <a:cubicBezTo>
                  <a:pt x="13057" y="6858"/>
                  <a:pt x="13057" y="6832"/>
                  <a:pt x="13059" y="6797"/>
                </a:cubicBezTo>
                <a:cubicBezTo>
                  <a:pt x="13095" y="6791"/>
                  <a:pt x="13125" y="6785"/>
                  <a:pt x="13173" y="6778"/>
                </a:cubicBezTo>
                <a:close/>
                <a:moveTo>
                  <a:pt x="13546" y="6783"/>
                </a:moveTo>
                <a:cubicBezTo>
                  <a:pt x="13566" y="6783"/>
                  <a:pt x="13585" y="6790"/>
                  <a:pt x="13604" y="6804"/>
                </a:cubicBezTo>
                <a:cubicBezTo>
                  <a:pt x="13593" y="6852"/>
                  <a:pt x="13540" y="6872"/>
                  <a:pt x="13495" y="6918"/>
                </a:cubicBezTo>
                <a:cubicBezTo>
                  <a:pt x="13486" y="6874"/>
                  <a:pt x="13478" y="6841"/>
                  <a:pt x="13473" y="6812"/>
                </a:cubicBezTo>
                <a:cubicBezTo>
                  <a:pt x="13500" y="6792"/>
                  <a:pt x="13524" y="6783"/>
                  <a:pt x="13546" y="6783"/>
                </a:cubicBezTo>
                <a:close/>
                <a:moveTo>
                  <a:pt x="354" y="6903"/>
                </a:moveTo>
                <a:cubicBezTo>
                  <a:pt x="384" y="6918"/>
                  <a:pt x="403" y="6932"/>
                  <a:pt x="422" y="6946"/>
                </a:cubicBezTo>
                <a:cubicBezTo>
                  <a:pt x="405" y="6957"/>
                  <a:pt x="393" y="6962"/>
                  <a:pt x="385" y="6962"/>
                </a:cubicBezTo>
                <a:cubicBezTo>
                  <a:pt x="362" y="6962"/>
                  <a:pt x="363" y="6930"/>
                  <a:pt x="354" y="6903"/>
                </a:cubicBezTo>
                <a:close/>
                <a:moveTo>
                  <a:pt x="13014" y="6965"/>
                </a:moveTo>
                <a:cubicBezTo>
                  <a:pt x="13024" y="6974"/>
                  <a:pt x="13031" y="6980"/>
                  <a:pt x="13040" y="6987"/>
                </a:cubicBezTo>
                <a:cubicBezTo>
                  <a:pt x="13033" y="7000"/>
                  <a:pt x="13024" y="7013"/>
                  <a:pt x="13014" y="7025"/>
                </a:cubicBezTo>
                <a:cubicBezTo>
                  <a:pt x="13007" y="7018"/>
                  <a:pt x="12992" y="7011"/>
                  <a:pt x="12993" y="7005"/>
                </a:cubicBezTo>
                <a:cubicBezTo>
                  <a:pt x="12997" y="6991"/>
                  <a:pt x="13007" y="6979"/>
                  <a:pt x="13014" y="6965"/>
                </a:cubicBezTo>
                <a:close/>
                <a:moveTo>
                  <a:pt x="30655" y="7026"/>
                </a:moveTo>
                <a:cubicBezTo>
                  <a:pt x="30663" y="7038"/>
                  <a:pt x="30673" y="7052"/>
                  <a:pt x="30677" y="7066"/>
                </a:cubicBezTo>
                <a:cubicBezTo>
                  <a:pt x="30678" y="7069"/>
                  <a:pt x="30663" y="7078"/>
                  <a:pt x="30655" y="7085"/>
                </a:cubicBezTo>
                <a:cubicBezTo>
                  <a:pt x="30648" y="7072"/>
                  <a:pt x="30637" y="7059"/>
                  <a:pt x="30633" y="7045"/>
                </a:cubicBezTo>
                <a:cubicBezTo>
                  <a:pt x="30632" y="7041"/>
                  <a:pt x="30648" y="7032"/>
                  <a:pt x="30655" y="7026"/>
                </a:cubicBezTo>
                <a:close/>
                <a:moveTo>
                  <a:pt x="24022" y="7145"/>
                </a:moveTo>
                <a:cubicBezTo>
                  <a:pt x="24032" y="7159"/>
                  <a:pt x="24040" y="7171"/>
                  <a:pt x="24048" y="7184"/>
                </a:cubicBezTo>
                <a:cubicBezTo>
                  <a:pt x="24038" y="7192"/>
                  <a:pt x="24030" y="7200"/>
                  <a:pt x="24022" y="7205"/>
                </a:cubicBezTo>
                <a:cubicBezTo>
                  <a:pt x="24014" y="7191"/>
                  <a:pt x="24004" y="7179"/>
                  <a:pt x="24000" y="7165"/>
                </a:cubicBezTo>
                <a:cubicBezTo>
                  <a:pt x="23999" y="7161"/>
                  <a:pt x="24014" y="7151"/>
                  <a:pt x="24022" y="7145"/>
                </a:cubicBezTo>
                <a:close/>
                <a:moveTo>
                  <a:pt x="13185" y="7077"/>
                </a:moveTo>
                <a:cubicBezTo>
                  <a:pt x="13185" y="7133"/>
                  <a:pt x="13185" y="7160"/>
                  <a:pt x="13184" y="7195"/>
                </a:cubicBezTo>
                <a:cubicBezTo>
                  <a:pt x="13148" y="7201"/>
                  <a:pt x="13117" y="7206"/>
                  <a:pt x="13070" y="7213"/>
                </a:cubicBezTo>
                <a:cubicBezTo>
                  <a:pt x="13062" y="7175"/>
                  <a:pt x="13054" y="7141"/>
                  <a:pt x="13045" y="7100"/>
                </a:cubicBezTo>
                <a:cubicBezTo>
                  <a:pt x="13093" y="7093"/>
                  <a:pt x="13123" y="7088"/>
                  <a:pt x="13185" y="7077"/>
                </a:cubicBezTo>
                <a:close/>
                <a:moveTo>
                  <a:pt x="12943" y="7206"/>
                </a:moveTo>
                <a:cubicBezTo>
                  <a:pt x="12953" y="7218"/>
                  <a:pt x="12962" y="7232"/>
                  <a:pt x="12969" y="7244"/>
                </a:cubicBezTo>
                <a:cubicBezTo>
                  <a:pt x="12961" y="7252"/>
                  <a:pt x="12953" y="7259"/>
                  <a:pt x="12943" y="7264"/>
                </a:cubicBezTo>
                <a:cubicBezTo>
                  <a:pt x="12936" y="7252"/>
                  <a:pt x="12926" y="7239"/>
                  <a:pt x="12922" y="7225"/>
                </a:cubicBezTo>
                <a:cubicBezTo>
                  <a:pt x="12921" y="7221"/>
                  <a:pt x="12936" y="7212"/>
                  <a:pt x="12943" y="7206"/>
                </a:cubicBezTo>
                <a:close/>
                <a:moveTo>
                  <a:pt x="12709" y="7206"/>
                </a:moveTo>
                <a:cubicBezTo>
                  <a:pt x="12738" y="7221"/>
                  <a:pt x="12757" y="7236"/>
                  <a:pt x="12777" y="7249"/>
                </a:cubicBezTo>
                <a:cubicBezTo>
                  <a:pt x="12760" y="7260"/>
                  <a:pt x="12748" y="7265"/>
                  <a:pt x="12739" y="7265"/>
                </a:cubicBezTo>
                <a:cubicBezTo>
                  <a:pt x="12717" y="7265"/>
                  <a:pt x="12717" y="7233"/>
                  <a:pt x="12709" y="7206"/>
                </a:cubicBezTo>
                <a:close/>
                <a:moveTo>
                  <a:pt x="12440" y="7453"/>
                </a:moveTo>
                <a:lnTo>
                  <a:pt x="12440" y="7453"/>
                </a:lnTo>
                <a:cubicBezTo>
                  <a:pt x="12422" y="7478"/>
                  <a:pt x="12406" y="7494"/>
                  <a:pt x="12388" y="7510"/>
                </a:cubicBezTo>
                <a:cubicBezTo>
                  <a:pt x="12341" y="7458"/>
                  <a:pt x="12396" y="7463"/>
                  <a:pt x="12440" y="7453"/>
                </a:cubicBezTo>
                <a:close/>
                <a:moveTo>
                  <a:pt x="28478" y="7575"/>
                </a:moveTo>
                <a:cubicBezTo>
                  <a:pt x="28488" y="7583"/>
                  <a:pt x="28495" y="7590"/>
                  <a:pt x="28503" y="7596"/>
                </a:cubicBezTo>
                <a:cubicBezTo>
                  <a:pt x="28488" y="7604"/>
                  <a:pt x="28471" y="7613"/>
                  <a:pt x="28455" y="7616"/>
                </a:cubicBezTo>
                <a:cubicBezTo>
                  <a:pt x="28450" y="7616"/>
                  <a:pt x="28440" y="7603"/>
                  <a:pt x="28432" y="7596"/>
                </a:cubicBezTo>
                <a:cubicBezTo>
                  <a:pt x="28448" y="7588"/>
                  <a:pt x="28462" y="7581"/>
                  <a:pt x="28478" y="7575"/>
                </a:cubicBezTo>
                <a:close/>
                <a:moveTo>
                  <a:pt x="28326" y="7627"/>
                </a:moveTo>
                <a:cubicBezTo>
                  <a:pt x="28335" y="7640"/>
                  <a:pt x="28345" y="7653"/>
                  <a:pt x="28349" y="7667"/>
                </a:cubicBezTo>
                <a:cubicBezTo>
                  <a:pt x="28350" y="7670"/>
                  <a:pt x="28335" y="7680"/>
                  <a:pt x="28326" y="7686"/>
                </a:cubicBezTo>
                <a:cubicBezTo>
                  <a:pt x="28317" y="7674"/>
                  <a:pt x="28309" y="7660"/>
                  <a:pt x="28301" y="7648"/>
                </a:cubicBezTo>
                <a:cubicBezTo>
                  <a:pt x="28310" y="7640"/>
                  <a:pt x="28319" y="7632"/>
                  <a:pt x="28326" y="7627"/>
                </a:cubicBezTo>
                <a:close/>
                <a:moveTo>
                  <a:pt x="27701" y="7756"/>
                </a:moveTo>
                <a:cubicBezTo>
                  <a:pt x="27712" y="7763"/>
                  <a:pt x="27719" y="7770"/>
                  <a:pt x="27727" y="7777"/>
                </a:cubicBezTo>
                <a:cubicBezTo>
                  <a:pt x="27712" y="7786"/>
                  <a:pt x="27696" y="7794"/>
                  <a:pt x="27679" y="7797"/>
                </a:cubicBezTo>
                <a:cubicBezTo>
                  <a:pt x="27674" y="7797"/>
                  <a:pt x="27663" y="7784"/>
                  <a:pt x="27656" y="7777"/>
                </a:cubicBezTo>
                <a:cubicBezTo>
                  <a:pt x="27672" y="7770"/>
                  <a:pt x="27686" y="7762"/>
                  <a:pt x="27701" y="7756"/>
                </a:cubicBezTo>
                <a:close/>
                <a:moveTo>
                  <a:pt x="19977" y="7741"/>
                </a:moveTo>
                <a:lnTo>
                  <a:pt x="19977" y="7741"/>
                </a:lnTo>
                <a:cubicBezTo>
                  <a:pt x="20005" y="7757"/>
                  <a:pt x="20025" y="7771"/>
                  <a:pt x="20044" y="7786"/>
                </a:cubicBezTo>
                <a:cubicBezTo>
                  <a:pt x="20027" y="7797"/>
                  <a:pt x="20015" y="7802"/>
                  <a:pt x="20007" y="7802"/>
                </a:cubicBezTo>
                <a:cubicBezTo>
                  <a:pt x="19984" y="7802"/>
                  <a:pt x="19985" y="7770"/>
                  <a:pt x="19977" y="7741"/>
                </a:cubicBezTo>
                <a:close/>
                <a:moveTo>
                  <a:pt x="12169" y="7511"/>
                </a:moveTo>
                <a:cubicBezTo>
                  <a:pt x="12204" y="7572"/>
                  <a:pt x="12242" y="7634"/>
                  <a:pt x="12278" y="7694"/>
                </a:cubicBezTo>
                <a:cubicBezTo>
                  <a:pt x="12262" y="7714"/>
                  <a:pt x="12243" y="7745"/>
                  <a:pt x="12239" y="7745"/>
                </a:cubicBezTo>
                <a:cubicBezTo>
                  <a:pt x="12239" y="7745"/>
                  <a:pt x="12239" y="7744"/>
                  <a:pt x="12239" y="7744"/>
                </a:cubicBezTo>
                <a:cubicBezTo>
                  <a:pt x="12228" y="7740"/>
                  <a:pt x="12217" y="7737"/>
                  <a:pt x="12207" y="7737"/>
                </a:cubicBezTo>
                <a:cubicBezTo>
                  <a:pt x="12152" y="7737"/>
                  <a:pt x="12120" y="7803"/>
                  <a:pt x="12053" y="7803"/>
                </a:cubicBezTo>
                <a:cubicBezTo>
                  <a:pt x="12035" y="7803"/>
                  <a:pt x="12014" y="7798"/>
                  <a:pt x="11990" y="7786"/>
                </a:cubicBezTo>
                <a:cubicBezTo>
                  <a:pt x="12017" y="7758"/>
                  <a:pt x="12038" y="7737"/>
                  <a:pt x="12063" y="7716"/>
                </a:cubicBezTo>
                <a:lnTo>
                  <a:pt x="12063" y="7595"/>
                </a:lnTo>
                <a:cubicBezTo>
                  <a:pt x="12094" y="7570"/>
                  <a:pt x="12129" y="7542"/>
                  <a:pt x="12169" y="7511"/>
                </a:cubicBezTo>
                <a:close/>
                <a:moveTo>
                  <a:pt x="11757" y="7807"/>
                </a:moveTo>
                <a:cubicBezTo>
                  <a:pt x="11780" y="7807"/>
                  <a:pt x="11806" y="7826"/>
                  <a:pt x="11827" y="7826"/>
                </a:cubicBezTo>
                <a:cubicBezTo>
                  <a:pt x="11830" y="7826"/>
                  <a:pt x="11833" y="7826"/>
                  <a:pt x="11836" y="7825"/>
                </a:cubicBezTo>
                <a:lnTo>
                  <a:pt x="11836" y="7825"/>
                </a:lnTo>
                <a:cubicBezTo>
                  <a:pt x="11815" y="7854"/>
                  <a:pt x="11794" y="7867"/>
                  <a:pt x="11771" y="7867"/>
                </a:cubicBezTo>
                <a:cubicBezTo>
                  <a:pt x="11754" y="7867"/>
                  <a:pt x="11737" y="7859"/>
                  <a:pt x="11719" y="7845"/>
                </a:cubicBezTo>
                <a:cubicBezTo>
                  <a:pt x="11729" y="7816"/>
                  <a:pt x="11742" y="7807"/>
                  <a:pt x="11757" y="7807"/>
                </a:cubicBezTo>
                <a:close/>
                <a:moveTo>
                  <a:pt x="18661" y="7866"/>
                </a:moveTo>
                <a:cubicBezTo>
                  <a:pt x="18668" y="7880"/>
                  <a:pt x="18678" y="7894"/>
                  <a:pt x="18682" y="7906"/>
                </a:cubicBezTo>
                <a:cubicBezTo>
                  <a:pt x="18683" y="7910"/>
                  <a:pt x="18668" y="7919"/>
                  <a:pt x="18661" y="7925"/>
                </a:cubicBezTo>
                <a:cubicBezTo>
                  <a:pt x="18653" y="7912"/>
                  <a:pt x="18642" y="7900"/>
                  <a:pt x="18638" y="7885"/>
                </a:cubicBezTo>
                <a:cubicBezTo>
                  <a:pt x="18637" y="7881"/>
                  <a:pt x="18653" y="7873"/>
                  <a:pt x="18661" y="7866"/>
                </a:cubicBezTo>
                <a:close/>
                <a:moveTo>
                  <a:pt x="11605" y="7921"/>
                </a:moveTo>
                <a:lnTo>
                  <a:pt x="11605" y="7921"/>
                </a:lnTo>
                <a:cubicBezTo>
                  <a:pt x="11651" y="7972"/>
                  <a:pt x="11652" y="8005"/>
                  <a:pt x="11615" y="8039"/>
                </a:cubicBezTo>
                <a:cubicBezTo>
                  <a:pt x="11538" y="8014"/>
                  <a:pt x="11559" y="7976"/>
                  <a:pt x="11605" y="7921"/>
                </a:cubicBezTo>
                <a:close/>
                <a:moveTo>
                  <a:pt x="8228" y="8055"/>
                </a:moveTo>
                <a:cubicBezTo>
                  <a:pt x="8238" y="8063"/>
                  <a:pt x="8245" y="8070"/>
                  <a:pt x="8254" y="8077"/>
                </a:cubicBezTo>
                <a:cubicBezTo>
                  <a:pt x="8239" y="8085"/>
                  <a:pt x="8223" y="8094"/>
                  <a:pt x="8207" y="8096"/>
                </a:cubicBezTo>
                <a:cubicBezTo>
                  <a:pt x="8202" y="8096"/>
                  <a:pt x="8191" y="8084"/>
                  <a:pt x="8183" y="8077"/>
                </a:cubicBezTo>
                <a:cubicBezTo>
                  <a:pt x="8199" y="8069"/>
                  <a:pt x="8213" y="8061"/>
                  <a:pt x="8228" y="8055"/>
                </a:cubicBezTo>
                <a:close/>
                <a:moveTo>
                  <a:pt x="26905" y="8055"/>
                </a:moveTo>
                <a:cubicBezTo>
                  <a:pt x="26920" y="8063"/>
                  <a:pt x="26936" y="8069"/>
                  <a:pt x="26949" y="8077"/>
                </a:cubicBezTo>
                <a:cubicBezTo>
                  <a:pt x="26942" y="8084"/>
                  <a:pt x="26933" y="8096"/>
                  <a:pt x="26927" y="8096"/>
                </a:cubicBezTo>
                <a:cubicBezTo>
                  <a:pt x="26927" y="8096"/>
                  <a:pt x="26927" y="8096"/>
                  <a:pt x="26926" y="8096"/>
                </a:cubicBezTo>
                <a:cubicBezTo>
                  <a:pt x="26910" y="8092"/>
                  <a:pt x="26895" y="8084"/>
                  <a:pt x="26879" y="8077"/>
                </a:cubicBezTo>
                <a:cubicBezTo>
                  <a:pt x="26887" y="8069"/>
                  <a:pt x="26896" y="8063"/>
                  <a:pt x="26905" y="8055"/>
                </a:cubicBezTo>
                <a:close/>
                <a:moveTo>
                  <a:pt x="12200" y="7926"/>
                </a:moveTo>
                <a:cubicBezTo>
                  <a:pt x="12220" y="7926"/>
                  <a:pt x="12242" y="7929"/>
                  <a:pt x="12264" y="7939"/>
                </a:cubicBezTo>
                <a:cubicBezTo>
                  <a:pt x="12217" y="7982"/>
                  <a:pt x="12217" y="7982"/>
                  <a:pt x="12165" y="7986"/>
                </a:cubicBezTo>
                <a:cubicBezTo>
                  <a:pt x="12145" y="8024"/>
                  <a:pt x="12123" y="8065"/>
                  <a:pt x="12103" y="8105"/>
                </a:cubicBezTo>
                <a:lnTo>
                  <a:pt x="12022" y="8105"/>
                </a:lnTo>
                <a:cubicBezTo>
                  <a:pt x="12012" y="8085"/>
                  <a:pt x="11998" y="8061"/>
                  <a:pt x="11974" y="8015"/>
                </a:cubicBezTo>
                <a:cubicBezTo>
                  <a:pt x="12021" y="7993"/>
                  <a:pt x="12070" y="7969"/>
                  <a:pt x="12147" y="7932"/>
                </a:cubicBezTo>
                <a:cubicBezTo>
                  <a:pt x="12147" y="7932"/>
                  <a:pt x="12147" y="7932"/>
                  <a:pt x="12147" y="7932"/>
                </a:cubicBezTo>
                <a:cubicBezTo>
                  <a:pt x="12152" y="7932"/>
                  <a:pt x="12173" y="7926"/>
                  <a:pt x="12200" y="7926"/>
                </a:cubicBezTo>
                <a:close/>
                <a:moveTo>
                  <a:pt x="20425" y="8046"/>
                </a:moveTo>
                <a:cubicBezTo>
                  <a:pt x="20475" y="8087"/>
                  <a:pt x="20475" y="8127"/>
                  <a:pt x="20425" y="8167"/>
                </a:cubicBezTo>
                <a:cubicBezTo>
                  <a:pt x="20374" y="8126"/>
                  <a:pt x="20374" y="8086"/>
                  <a:pt x="20425" y="8046"/>
                </a:cubicBezTo>
                <a:close/>
                <a:moveTo>
                  <a:pt x="26504" y="8177"/>
                </a:moveTo>
                <a:cubicBezTo>
                  <a:pt x="26509" y="8177"/>
                  <a:pt x="26519" y="8190"/>
                  <a:pt x="26527" y="8197"/>
                </a:cubicBezTo>
                <a:cubicBezTo>
                  <a:pt x="26511" y="8204"/>
                  <a:pt x="26497" y="8212"/>
                  <a:pt x="26481" y="8218"/>
                </a:cubicBezTo>
                <a:cubicBezTo>
                  <a:pt x="26473" y="8210"/>
                  <a:pt x="26465" y="8204"/>
                  <a:pt x="26456" y="8197"/>
                </a:cubicBezTo>
                <a:cubicBezTo>
                  <a:pt x="26471" y="8189"/>
                  <a:pt x="26486" y="8179"/>
                  <a:pt x="26504" y="8177"/>
                </a:cubicBezTo>
                <a:close/>
                <a:moveTo>
                  <a:pt x="11484" y="8173"/>
                </a:moveTo>
                <a:cubicBezTo>
                  <a:pt x="11481" y="8235"/>
                  <a:pt x="11421" y="8251"/>
                  <a:pt x="11391" y="8286"/>
                </a:cubicBezTo>
                <a:lnTo>
                  <a:pt x="11156" y="8286"/>
                </a:lnTo>
                <a:cubicBezTo>
                  <a:pt x="11162" y="8221"/>
                  <a:pt x="11224" y="8211"/>
                  <a:pt x="11236" y="8173"/>
                </a:cubicBezTo>
                <a:close/>
                <a:moveTo>
                  <a:pt x="11004" y="8239"/>
                </a:moveTo>
                <a:lnTo>
                  <a:pt x="11004" y="8239"/>
                </a:lnTo>
                <a:cubicBezTo>
                  <a:pt x="11081" y="8265"/>
                  <a:pt x="11095" y="8270"/>
                  <a:pt x="11132" y="8302"/>
                </a:cubicBezTo>
                <a:lnTo>
                  <a:pt x="11132" y="8302"/>
                </a:lnTo>
                <a:cubicBezTo>
                  <a:pt x="11102" y="8338"/>
                  <a:pt x="11068" y="8345"/>
                  <a:pt x="11019" y="8354"/>
                </a:cubicBezTo>
                <a:cubicBezTo>
                  <a:pt x="11013" y="8310"/>
                  <a:pt x="11009" y="8277"/>
                  <a:pt x="11004" y="8239"/>
                </a:cubicBezTo>
                <a:close/>
                <a:moveTo>
                  <a:pt x="20059" y="8357"/>
                </a:moveTo>
                <a:cubicBezTo>
                  <a:pt x="20059" y="8357"/>
                  <a:pt x="20060" y="8357"/>
                  <a:pt x="20060" y="8357"/>
                </a:cubicBezTo>
                <a:cubicBezTo>
                  <a:pt x="20076" y="8361"/>
                  <a:pt x="20092" y="8369"/>
                  <a:pt x="20107" y="8377"/>
                </a:cubicBezTo>
                <a:cubicBezTo>
                  <a:pt x="20098" y="8384"/>
                  <a:pt x="20091" y="8390"/>
                  <a:pt x="20081" y="8398"/>
                </a:cubicBezTo>
                <a:cubicBezTo>
                  <a:pt x="20066" y="8392"/>
                  <a:pt x="20051" y="8384"/>
                  <a:pt x="20036" y="8377"/>
                </a:cubicBezTo>
                <a:cubicBezTo>
                  <a:pt x="20044" y="8369"/>
                  <a:pt x="20053" y="8357"/>
                  <a:pt x="20059" y="8357"/>
                </a:cubicBezTo>
                <a:close/>
                <a:moveTo>
                  <a:pt x="11553" y="8403"/>
                </a:moveTo>
                <a:cubicBezTo>
                  <a:pt x="11561" y="8441"/>
                  <a:pt x="11568" y="8469"/>
                  <a:pt x="11579" y="8522"/>
                </a:cubicBezTo>
                <a:lnTo>
                  <a:pt x="11442" y="8522"/>
                </a:lnTo>
                <a:cubicBezTo>
                  <a:pt x="11435" y="8491"/>
                  <a:pt x="11429" y="8464"/>
                  <a:pt x="11420" y="8424"/>
                </a:cubicBezTo>
                <a:cubicBezTo>
                  <a:pt x="11463" y="8418"/>
                  <a:pt x="11503" y="8411"/>
                  <a:pt x="11553" y="8403"/>
                </a:cubicBezTo>
                <a:close/>
                <a:moveTo>
                  <a:pt x="2572" y="8467"/>
                </a:moveTo>
                <a:cubicBezTo>
                  <a:pt x="2581" y="8480"/>
                  <a:pt x="2590" y="8493"/>
                  <a:pt x="2597" y="8506"/>
                </a:cubicBezTo>
                <a:cubicBezTo>
                  <a:pt x="2589" y="8513"/>
                  <a:pt x="2581" y="8521"/>
                  <a:pt x="2572" y="8527"/>
                </a:cubicBezTo>
                <a:cubicBezTo>
                  <a:pt x="2564" y="8513"/>
                  <a:pt x="2554" y="8501"/>
                  <a:pt x="2550" y="8487"/>
                </a:cubicBezTo>
                <a:cubicBezTo>
                  <a:pt x="2549" y="8483"/>
                  <a:pt x="2564" y="8474"/>
                  <a:pt x="2572" y="8467"/>
                </a:cubicBezTo>
                <a:close/>
                <a:moveTo>
                  <a:pt x="25221" y="8467"/>
                </a:moveTo>
                <a:cubicBezTo>
                  <a:pt x="25230" y="8480"/>
                  <a:pt x="25240" y="8493"/>
                  <a:pt x="25247" y="8506"/>
                </a:cubicBezTo>
                <a:cubicBezTo>
                  <a:pt x="25238" y="8513"/>
                  <a:pt x="25230" y="8521"/>
                  <a:pt x="25221" y="8527"/>
                </a:cubicBezTo>
                <a:cubicBezTo>
                  <a:pt x="25214" y="8513"/>
                  <a:pt x="25204" y="8501"/>
                  <a:pt x="25199" y="8487"/>
                </a:cubicBezTo>
                <a:cubicBezTo>
                  <a:pt x="25198" y="8483"/>
                  <a:pt x="25214" y="8474"/>
                  <a:pt x="25221" y="8467"/>
                </a:cubicBezTo>
                <a:close/>
                <a:moveTo>
                  <a:pt x="17082" y="8706"/>
                </a:moveTo>
                <a:cubicBezTo>
                  <a:pt x="17099" y="8706"/>
                  <a:pt x="17117" y="8714"/>
                  <a:pt x="17134" y="8727"/>
                </a:cubicBezTo>
                <a:cubicBezTo>
                  <a:pt x="17125" y="8757"/>
                  <a:pt x="17111" y="8766"/>
                  <a:pt x="17096" y="8766"/>
                </a:cubicBezTo>
                <a:cubicBezTo>
                  <a:pt x="17074" y="8766"/>
                  <a:pt x="17048" y="8746"/>
                  <a:pt x="17027" y="8746"/>
                </a:cubicBezTo>
                <a:cubicBezTo>
                  <a:pt x="17023" y="8746"/>
                  <a:pt x="17020" y="8747"/>
                  <a:pt x="17017" y="8748"/>
                </a:cubicBezTo>
                <a:cubicBezTo>
                  <a:pt x="17038" y="8719"/>
                  <a:pt x="17060" y="8706"/>
                  <a:pt x="17082" y="8706"/>
                </a:cubicBezTo>
                <a:close/>
                <a:moveTo>
                  <a:pt x="25101" y="8606"/>
                </a:moveTo>
                <a:cubicBezTo>
                  <a:pt x="25139" y="8647"/>
                  <a:pt x="25139" y="8707"/>
                  <a:pt x="25078" y="8769"/>
                </a:cubicBezTo>
                <a:cubicBezTo>
                  <a:pt x="25049" y="8740"/>
                  <a:pt x="25021" y="8712"/>
                  <a:pt x="24972" y="8664"/>
                </a:cubicBezTo>
                <a:cubicBezTo>
                  <a:pt x="25010" y="8647"/>
                  <a:pt x="25057" y="8626"/>
                  <a:pt x="25101" y="8606"/>
                </a:cubicBezTo>
                <a:close/>
                <a:moveTo>
                  <a:pt x="19500" y="8590"/>
                </a:moveTo>
                <a:cubicBezTo>
                  <a:pt x="19574" y="8630"/>
                  <a:pt x="19619" y="8692"/>
                  <a:pt x="19686" y="8736"/>
                </a:cubicBezTo>
                <a:cubicBezTo>
                  <a:pt x="19655" y="8762"/>
                  <a:pt x="19623" y="8770"/>
                  <a:pt x="19591" y="8770"/>
                </a:cubicBezTo>
                <a:cubicBezTo>
                  <a:pt x="19558" y="8770"/>
                  <a:pt x="19526" y="8762"/>
                  <a:pt x="19494" y="8757"/>
                </a:cubicBezTo>
                <a:cubicBezTo>
                  <a:pt x="19461" y="8704"/>
                  <a:pt x="19461" y="8651"/>
                  <a:pt x="19500" y="8590"/>
                </a:cubicBezTo>
                <a:close/>
                <a:moveTo>
                  <a:pt x="19388" y="8716"/>
                </a:moveTo>
                <a:cubicBezTo>
                  <a:pt x="19392" y="8743"/>
                  <a:pt x="19401" y="8769"/>
                  <a:pt x="19398" y="8794"/>
                </a:cubicBezTo>
                <a:cubicBezTo>
                  <a:pt x="19397" y="8803"/>
                  <a:pt x="19370" y="8811"/>
                  <a:pt x="19353" y="8816"/>
                </a:cubicBezTo>
                <a:cubicBezTo>
                  <a:pt x="19352" y="8816"/>
                  <a:pt x="19352" y="8816"/>
                  <a:pt x="19352" y="8816"/>
                </a:cubicBezTo>
                <a:cubicBezTo>
                  <a:pt x="19346" y="8816"/>
                  <a:pt x="19331" y="8803"/>
                  <a:pt x="19331" y="8796"/>
                </a:cubicBezTo>
                <a:cubicBezTo>
                  <a:pt x="19332" y="8770"/>
                  <a:pt x="19339" y="8744"/>
                  <a:pt x="19342" y="8717"/>
                </a:cubicBezTo>
                <a:cubicBezTo>
                  <a:pt x="19358" y="8717"/>
                  <a:pt x="19372" y="8716"/>
                  <a:pt x="19388" y="8716"/>
                </a:cubicBezTo>
                <a:close/>
                <a:moveTo>
                  <a:pt x="11205" y="8716"/>
                </a:moveTo>
                <a:cubicBezTo>
                  <a:pt x="11220" y="8716"/>
                  <a:pt x="11243" y="8722"/>
                  <a:pt x="11281" y="8732"/>
                </a:cubicBezTo>
                <a:cubicBezTo>
                  <a:pt x="11269" y="8762"/>
                  <a:pt x="11248" y="8769"/>
                  <a:pt x="11225" y="8769"/>
                </a:cubicBezTo>
                <a:cubicBezTo>
                  <a:pt x="11206" y="8769"/>
                  <a:pt x="11186" y="8765"/>
                  <a:pt x="11167" y="8765"/>
                </a:cubicBezTo>
                <a:cubicBezTo>
                  <a:pt x="11160" y="8765"/>
                  <a:pt x="11153" y="8765"/>
                  <a:pt x="11147" y="8767"/>
                </a:cubicBezTo>
                <a:cubicBezTo>
                  <a:pt x="11137" y="8789"/>
                  <a:pt x="11121" y="8805"/>
                  <a:pt x="11103" y="8822"/>
                </a:cubicBezTo>
                <a:cubicBezTo>
                  <a:pt x="11056" y="8769"/>
                  <a:pt x="11111" y="8773"/>
                  <a:pt x="11165" y="8760"/>
                </a:cubicBezTo>
                <a:cubicBezTo>
                  <a:pt x="11178" y="8729"/>
                  <a:pt x="11184" y="8716"/>
                  <a:pt x="11205" y="8716"/>
                </a:cubicBezTo>
                <a:close/>
                <a:moveTo>
                  <a:pt x="19236" y="8958"/>
                </a:moveTo>
                <a:cubicBezTo>
                  <a:pt x="19242" y="8958"/>
                  <a:pt x="19252" y="8971"/>
                  <a:pt x="19259" y="8978"/>
                </a:cubicBezTo>
                <a:cubicBezTo>
                  <a:pt x="19244" y="8984"/>
                  <a:pt x="19229" y="8993"/>
                  <a:pt x="19212" y="8996"/>
                </a:cubicBezTo>
                <a:cubicBezTo>
                  <a:pt x="19207" y="8996"/>
                  <a:pt x="19196" y="8984"/>
                  <a:pt x="19188" y="8978"/>
                </a:cubicBezTo>
                <a:cubicBezTo>
                  <a:pt x="19204" y="8970"/>
                  <a:pt x="19219" y="8961"/>
                  <a:pt x="19236" y="8958"/>
                </a:cubicBezTo>
                <a:close/>
                <a:moveTo>
                  <a:pt x="2545" y="8648"/>
                </a:moveTo>
                <a:cubicBezTo>
                  <a:pt x="2548" y="8648"/>
                  <a:pt x="2550" y="8649"/>
                  <a:pt x="2553" y="8649"/>
                </a:cubicBezTo>
                <a:cubicBezTo>
                  <a:pt x="2574" y="8652"/>
                  <a:pt x="2590" y="8668"/>
                  <a:pt x="2612" y="8680"/>
                </a:cubicBezTo>
                <a:cubicBezTo>
                  <a:pt x="2599" y="8798"/>
                  <a:pt x="2441" y="8816"/>
                  <a:pt x="2461" y="8921"/>
                </a:cubicBezTo>
                <a:cubicBezTo>
                  <a:pt x="2373" y="8957"/>
                  <a:pt x="2286" y="8991"/>
                  <a:pt x="2193" y="9029"/>
                </a:cubicBezTo>
                <a:cubicBezTo>
                  <a:pt x="2188" y="9072"/>
                  <a:pt x="2181" y="9118"/>
                  <a:pt x="2175" y="9164"/>
                </a:cubicBezTo>
                <a:cubicBezTo>
                  <a:pt x="2144" y="9183"/>
                  <a:pt x="2113" y="9191"/>
                  <a:pt x="2082" y="9191"/>
                </a:cubicBezTo>
                <a:cubicBezTo>
                  <a:pt x="2050" y="9191"/>
                  <a:pt x="2018" y="9183"/>
                  <a:pt x="1986" y="9170"/>
                </a:cubicBezTo>
                <a:cubicBezTo>
                  <a:pt x="2026" y="9088"/>
                  <a:pt x="2056" y="8999"/>
                  <a:pt x="2154" y="8948"/>
                </a:cubicBezTo>
                <a:cubicBezTo>
                  <a:pt x="2178" y="8947"/>
                  <a:pt x="2200" y="8945"/>
                  <a:pt x="2230" y="8944"/>
                </a:cubicBezTo>
                <a:cubicBezTo>
                  <a:pt x="2243" y="8912"/>
                  <a:pt x="2257" y="8877"/>
                  <a:pt x="2271" y="8842"/>
                </a:cubicBezTo>
                <a:cubicBezTo>
                  <a:pt x="2425" y="8791"/>
                  <a:pt x="2425" y="8791"/>
                  <a:pt x="2488" y="8659"/>
                </a:cubicBezTo>
                <a:cubicBezTo>
                  <a:pt x="2507" y="8656"/>
                  <a:pt x="2527" y="8648"/>
                  <a:pt x="2545" y="8648"/>
                </a:cubicBezTo>
                <a:close/>
                <a:moveTo>
                  <a:pt x="18680" y="9073"/>
                </a:moveTo>
                <a:cubicBezTo>
                  <a:pt x="18688" y="9103"/>
                  <a:pt x="18694" y="9130"/>
                  <a:pt x="18703" y="9170"/>
                </a:cubicBezTo>
                <a:cubicBezTo>
                  <a:pt x="18659" y="9176"/>
                  <a:pt x="18620" y="9184"/>
                  <a:pt x="18570" y="9191"/>
                </a:cubicBezTo>
                <a:cubicBezTo>
                  <a:pt x="18561" y="9153"/>
                  <a:pt x="18555" y="9125"/>
                  <a:pt x="18544" y="9073"/>
                </a:cubicBezTo>
                <a:close/>
                <a:moveTo>
                  <a:pt x="23377" y="9196"/>
                </a:moveTo>
                <a:cubicBezTo>
                  <a:pt x="23391" y="9204"/>
                  <a:pt x="23407" y="9210"/>
                  <a:pt x="23422" y="9218"/>
                </a:cubicBezTo>
                <a:cubicBezTo>
                  <a:pt x="23415" y="9225"/>
                  <a:pt x="23406" y="9237"/>
                  <a:pt x="23400" y="9237"/>
                </a:cubicBezTo>
                <a:cubicBezTo>
                  <a:pt x="23400" y="9237"/>
                  <a:pt x="23400" y="9237"/>
                  <a:pt x="23400" y="9237"/>
                </a:cubicBezTo>
                <a:cubicBezTo>
                  <a:pt x="23382" y="9233"/>
                  <a:pt x="23367" y="9225"/>
                  <a:pt x="23351" y="9218"/>
                </a:cubicBezTo>
                <a:cubicBezTo>
                  <a:pt x="23361" y="9210"/>
                  <a:pt x="23369" y="9204"/>
                  <a:pt x="23377" y="9196"/>
                </a:cubicBezTo>
                <a:close/>
                <a:moveTo>
                  <a:pt x="10487" y="9258"/>
                </a:moveTo>
                <a:cubicBezTo>
                  <a:pt x="10492" y="9258"/>
                  <a:pt x="10502" y="9271"/>
                  <a:pt x="10510" y="9277"/>
                </a:cubicBezTo>
                <a:cubicBezTo>
                  <a:pt x="10495" y="9284"/>
                  <a:pt x="10481" y="9293"/>
                  <a:pt x="10465" y="9299"/>
                </a:cubicBezTo>
                <a:cubicBezTo>
                  <a:pt x="10456" y="9292"/>
                  <a:pt x="10449" y="9284"/>
                  <a:pt x="10439" y="9277"/>
                </a:cubicBezTo>
                <a:cubicBezTo>
                  <a:pt x="10455" y="9269"/>
                  <a:pt x="10470" y="9261"/>
                  <a:pt x="10487" y="9258"/>
                </a:cubicBezTo>
                <a:close/>
                <a:moveTo>
                  <a:pt x="16050" y="9247"/>
                </a:moveTo>
                <a:cubicBezTo>
                  <a:pt x="16058" y="9261"/>
                  <a:pt x="16067" y="9273"/>
                  <a:pt x="16076" y="9286"/>
                </a:cubicBezTo>
                <a:cubicBezTo>
                  <a:pt x="16065" y="9295"/>
                  <a:pt x="16057" y="9302"/>
                  <a:pt x="16050" y="9307"/>
                </a:cubicBezTo>
                <a:cubicBezTo>
                  <a:pt x="16042" y="9294"/>
                  <a:pt x="16031" y="9281"/>
                  <a:pt x="16027" y="9267"/>
                </a:cubicBezTo>
                <a:cubicBezTo>
                  <a:pt x="16026" y="9263"/>
                  <a:pt x="16042" y="9253"/>
                  <a:pt x="16050" y="9247"/>
                </a:cubicBezTo>
                <a:close/>
                <a:moveTo>
                  <a:pt x="1765" y="9309"/>
                </a:moveTo>
                <a:lnTo>
                  <a:pt x="1765" y="9309"/>
                </a:lnTo>
                <a:cubicBezTo>
                  <a:pt x="1795" y="9324"/>
                  <a:pt x="1814" y="9339"/>
                  <a:pt x="1834" y="9353"/>
                </a:cubicBezTo>
                <a:cubicBezTo>
                  <a:pt x="1817" y="9365"/>
                  <a:pt x="1805" y="9369"/>
                  <a:pt x="1796" y="9369"/>
                </a:cubicBezTo>
                <a:cubicBezTo>
                  <a:pt x="1773" y="9369"/>
                  <a:pt x="1774" y="9337"/>
                  <a:pt x="1765" y="9309"/>
                </a:cubicBezTo>
                <a:close/>
                <a:moveTo>
                  <a:pt x="9819" y="9312"/>
                </a:moveTo>
                <a:lnTo>
                  <a:pt x="9819" y="9312"/>
                </a:lnTo>
                <a:cubicBezTo>
                  <a:pt x="9891" y="9348"/>
                  <a:pt x="9891" y="9348"/>
                  <a:pt x="9860" y="9427"/>
                </a:cubicBezTo>
                <a:cubicBezTo>
                  <a:pt x="9785" y="9405"/>
                  <a:pt x="9832" y="9350"/>
                  <a:pt x="9819" y="9312"/>
                </a:cubicBezTo>
                <a:close/>
                <a:moveTo>
                  <a:pt x="19288" y="9258"/>
                </a:moveTo>
                <a:cubicBezTo>
                  <a:pt x="19348" y="9258"/>
                  <a:pt x="19349" y="9328"/>
                  <a:pt x="19401" y="9329"/>
                </a:cubicBezTo>
                <a:lnTo>
                  <a:pt x="19401" y="9423"/>
                </a:lnTo>
                <a:cubicBezTo>
                  <a:pt x="19306" y="9423"/>
                  <a:pt x="19237" y="9423"/>
                  <a:pt x="19185" y="9422"/>
                </a:cubicBezTo>
                <a:cubicBezTo>
                  <a:pt x="19129" y="9437"/>
                  <a:pt x="19098" y="9492"/>
                  <a:pt x="19049" y="9492"/>
                </a:cubicBezTo>
                <a:cubicBezTo>
                  <a:pt x="19032" y="9492"/>
                  <a:pt x="19014" y="9485"/>
                  <a:pt x="18992" y="9469"/>
                </a:cubicBezTo>
                <a:cubicBezTo>
                  <a:pt x="18997" y="9418"/>
                  <a:pt x="19053" y="9400"/>
                  <a:pt x="19087" y="9366"/>
                </a:cubicBezTo>
                <a:lnTo>
                  <a:pt x="19233" y="9366"/>
                </a:lnTo>
                <a:cubicBezTo>
                  <a:pt x="19248" y="9333"/>
                  <a:pt x="19262" y="9298"/>
                  <a:pt x="19278" y="9259"/>
                </a:cubicBezTo>
                <a:cubicBezTo>
                  <a:pt x="19281" y="9258"/>
                  <a:pt x="19284" y="9258"/>
                  <a:pt x="19288" y="9258"/>
                </a:cubicBezTo>
                <a:close/>
                <a:moveTo>
                  <a:pt x="10204" y="9559"/>
                </a:moveTo>
                <a:cubicBezTo>
                  <a:pt x="10209" y="9559"/>
                  <a:pt x="10219" y="9571"/>
                  <a:pt x="10228" y="9577"/>
                </a:cubicBezTo>
                <a:cubicBezTo>
                  <a:pt x="10212" y="9586"/>
                  <a:pt x="10198" y="9593"/>
                  <a:pt x="10182" y="9600"/>
                </a:cubicBezTo>
                <a:cubicBezTo>
                  <a:pt x="10173" y="9592"/>
                  <a:pt x="10166" y="9586"/>
                  <a:pt x="10157" y="9577"/>
                </a:cubicBezTo>
                <a:cubicBezTo>
                  <a:pt x="10172" y="9570"/>
                  <a:pt x="10188" y="9561"/>
                  <a:pt x="10204" y="9559"/>
                </a:cubicBezTo>
                <a:close/>
                <a:moveTo>
                  <a:pt x="19071" y="9679"/>
                </a:moveTo>
                <a:cubicBezTo>
                  <a:pt x="19071" y="9679"/>
                  <a:pt x="19072" y="9679"/>
                  <a:pt x="19072" y="9679"/>
                </a:cubicBezTo>
                <a:cubicBezTo>
                  <a:pt x="19088" y="9683"/>
                  <a:pt x="19104" y="9692"/>
                  <a:pt x="19119" y="9699"/>
                </a:cubicBezTo>
                <a:cubicBezTo>
                  <a:pt x="19110" y="9706"/>
                  <a:pt x="19103" y="9712"/>
                  <a:pt x="19094" y="9720"/>
                </a:cubicBezTo>
                <a:cubicBezTo>
                  <a:pt x="19079" y="9713"/>
                  <a:pt x="19064" y="9706"/>
                  <a:pt x="19048" y="9699"/>
                </a:cubicBezTo>
                <a:cubicBezTo>
                  <a:pt x="19056" y="9691"/>
                  <a:pt x="19064" y="9679"/>
                  <a:pt x="19071" y="9679"/>
                </a:cubicBezTo>
                <a:close/>
                <a:moveTo>
                  <a:pt x="10122" y="9728"/>
                </a:moveTo>
                <a:cubicBezTo>
                  <a:pt x="10172" y="9770"/>
                  <a:pt x="10172" y="9809"/>
                  <a:pt x="10122" y="9849"/>
                </a:cubicBezTo>
                <a:cubicBezTo>
                  <a:pt x="10072" y="9809"/>
                  <a:pt x="10072" y="9767"/>
                  <a:pt x="10122" y="9728"/>
                </a:cubicBezTo>
                <a:close/>
                <a:moveTo>
                  <a:pt x="20847" y="9968"/>
                </a:moveTo>
                <a:cubicBezTo>
                  <a:pt x="20856" y="9981"/>
                  <a:pt x="20866" y="9994"/>
                  <a:pt x="20873" y="10007"/>
                </a:cubicBezTo>
                <a:cubicBezTo>
                  <a:pt x="20863" y="10016"/>
                  <a:pt x="20855" y="10022"/>
                  <a:pt x="20847" y="10028"/>
                </a:cubicBezTo>
                <a:cubicBezTo>
                  <a:pt x="20840" y="10014"/>
                  <a:pt x="20830" y="10002"/>
                  <a:pt x="20826" y="9987"/>
                </a:cubicBezTo>
                <a:cubicBezTo>
                  <a:pt x="20825" y="9983"/>
                  <a:pt x="20840" y="9975"/>
                  <a:pt x="20847" y="9968"/>
                </a:cubicBezTo>
                <a:close/>
                <a:moveTo>
                  <a:pt x="13672" y="10577"/>
                </a:moveTo>
                <a:cubicBezTo>
                  <a:pt x="13678" y="10605"/>
                  <a:pt x="13684" y="10631"/>
                  <a:pt x="13691" y="10655"/>
                </a:cubicBezTo>
                <a:cubicBezTo>
                  <a:pt x="13665" y="10679"/>
                  <a:pt x="13640" y="10691"/>
                  <a:pt x="13616" y="10691"/>
                </a:cubicBezTo>
                <a:cubicBezTo>
                  <a:pt x="13593" y="10691"/>
                  <a:pt x="13570" y="10680"/>
                  <a:pt x="13547" y="10660"/>
                </a:cubicBezTo>
                <a:cubicBezTo>
                  <a:pt x="13585" y="10633"/>
                  <a:pt x="13606" y="10588"/>
                  <a:pt x="13672" y="10577"/>
                </a:cubicBezTo>
                <a:close/>
                <a:moveTo>
                  <a:pt x="2289" y="10387"/>
                </a:moveTo>
                <a:cubicBezTo>
                  <a:pt x="2363" y="10447"/>
                  <a:pt x="2313" y="10520"/>
                  <a:pt x="2327" y="10584"/>
                </a:cubicBezTo>
                <a:cubicBezTo>
                  <a:pt x="2348" y="10610"/>
                  <a:pt x="2368" y="10639"/>
                  <a:pt x="2389" y="10667"/>
                </a:cubicBezTo>
                <a:cubicBezTo>
                  <a:pt x="2364" y="10687"/>
                  <a:pt x="2339" y="10691"/>
                  <a:pt x="2313" y="10691"/>
                </a:cubicBezTo>
                <a:cubicBezTo>
                  <a:pt x="2291" y="10691"/>
                  <a:pt x="2270" y="10688"/>
                  <a:pt x="2249" y="10688"/>
                </a:cubicBezTo>
                <a:cubicBezTo>
                  <a:pt x="2239" y="10688"/>
                  <a:pt x="2230" y="10689"/>
                  <a:pt x="2220" y="10691"/>
                </a:cubicBezTo>
                <a:cubicBezTo>
                  <a:pt x="2189" y="10636"/>
                  <a:pt x="2158" y="10583"/>
                  <a:pt x="2122" y="10521"/>
                </a:cubicBezTo>
                <a:cubicBezTo>
                  <a:pt x="2157" y="10516"/>
                  <a:pt x="2189" y="10511"/>
                  <a:pt x="2227" y="10504"/>
                </a:cubicBezTo>
                <a:cubicBezTo>
                  <a:pt x="2246" y="10471"/>
                  <a:pt x="2267" y="10429"/>
                  <a:pt x="2289" y="10387"/>
                </a:cubicBezTo>
                <a:close/>
                <a:moveTo>
                  <a:pt x="9276" y="10805"/>
                </a:moveTo>
                <a:lnTo>
                  <a:pt x="9276" y="10805"/>
                </a:lnTo>
                <a:cubicBezTo>
                  <a:pt x="9322" y="10854"/>
                  <a:pt x="9324" y="10887"/>
                  <a:pt x="9286" y="10923"/>
                </a:cubicBezTo>
                <a:cubicBezTo>
                  <a:pt x="9209" y="10897"/>
                  <a:pt x="9230" y="10859"/>
                  <a:pt x="9276" y="10805"/>
                </a:cubicBezTo>
                <a:close/>
                <a:moveTo>
                  <a:pt x="9430" y="10941"/>
                </a:moveTo>
                <a:cubicBezTo>
                  <a:pt x="9435" y="10941"/>
                  <a:pt x="9445" y="10954"/>
                  <a:pt x="9453" y="10960"/>
                </a:cubicBezTo>
                <a:cubicBezTo>
                  <a:pt x="9437" y="10967"/>
                  <a:pt x="9422" y="10975"/>
                  <a:pt x="9405" y="10979"/>
                </a:cubicBezTo>
                <a:cubicBezTo>
                  <a:pt x="9400" y="10979"/>
                  <a:pt x="9390" y="10967"/>
                  <a:pt x="9382" y="10960"/>
                </a:cubicBezTo>
                <a:cubicBezTo>
                  <a:pt x="9397" y="10953"/>
                  <a:pt x="9413" y="10943"/>
                  <a:pt x="9430" y="10941"/>
                </a:cubicBezTo>
                <a:close/>
                <a:moveTo>
                  <a:pt x="13364" y="10693"/>
                </a:moveTo>
                <a:cubicBezTo>
                  <a:pt x="13417" y="10769"/>
                  <a:pt x="13420" y="10770"/>
                  <a:pt x="13297" y="10869"/>
                </a:cubicBezTo>
                <a:lnTo>
                  <a:pt x="13158" y="10869"/>
                </a:lnTo>
                <a:cubicBezTo>
                  <a:pt x="13134" y="10890"/>
                  <a:pt x="13108" y="10908"/>
                  <a:pt x="13084" y="10929"/>
                </a:cubicBezTo>
                <a:lnTo>
                  <a:pt x="12973" y="10929"/>
                </a:lnTo>
                <a:cubicBezTo>
                  <a:pt x="12971" y="10952"/>
                  <a:pt x="12956" y="10968"/>
                  <a:pt x="12938" y="10985"/>
                </a:cubicBezTo>
                <a:cubicBezTo>
                  <a:pt x="12891" y="10932"/>
                  <a:pt x="12946" y="10936"/>
                  <a:pt x="13000" y="10923"/>
                </a:cubicBezTo>
                <a:cubicBezTo>
                  <a:pt x="13044" y="10775"/>
                  <a:pt x="13258" y="10798"/>
                  <a:pt x="13364" y="10693"/>
                </a:cubicBezTo>
                <a:close/>
                <a:moveTo>
                  <a:pt x="9824" y="11230"/>
                </a:moveTo>
                <a:cubicBezTo>
                  <a:pt x="9836" y="11230"/>
                  <a:pt x="9849" y="11230"/>
                  <a:pt x="9863" y="11231"/>
                </a:cubicBezTo>
                <a:cubicBezTo>
                  <a:pt x="9873" y="11304"/>
                  <a:pt x="9904" y="11363"/>
                  <a:pt x="9860" y="11396"/>
                </a:cubicBezTo>
                <a:cubicBezTo>
                  <a:pt x="9811" y="11370"/>
                  <a:pt x="9763" y="11344"/>
                  <a:pt x="9739" y="11332"/>
                </a:cubicBezTo>
                <a:cubicBezTo>
                  <a:pt x="9728" y="11248"/>
                  <a:pt x="9762" y="11230"/>
                  <a:pt x="9824" y="11230"/>
                </a:cubicBezTo>
                <a:close/>
                <a:moveTo>
                  <a:pt x="11897" y="11479"/>
                </a:moveTo>
                <a:cubicBezTo>
                  <a:pt x="11905" y="11487"/>
                  <a:pt x="11915" y="11493"/>
                  <a:pt x="11923" y="11502"/>
                </a:cubicBezTo>
                <a:cubicBezTo>
                  <a:pt x="11907" y="11509"/>
                  <a:pt x="11892" y="11518"/>
                  <a:pt x="11874" y="11520"/>
                </a:cubicBezTo>
                <a:cubicBezTo>
                  <a:pt x="11869" y="11520"/>
                  <a:pt x="11859" y="11508"/>
                  <a:pt x="11852" y="11502"/>
                </a:cubicBezTo>
                <a:cubicBezTo>
                  <a:pt x="11867" y="11493"/>
                  <a:pt x="11882" y="11486"/>
                  <a:pt x="11897" y="11479"/>
                </a:cubicBezTo>
                <a:close/>
                <a:moveTo>
                  <a:pt x="12765" y="0"/>
                </a:moveTo>
                <a:cubicBezTo>
                  <a:pt x="12742" y="0"/>
                  <a:pt x="12723" y="8"/>
                  <a:pt x="12712" y="36"/>
                </a:cubicBezTo>
                <a:cubicBezTo>
                  <a:pt x="12732" y="58"/>
                  <a:pt x="12751" y="77"/>
                  <a:pt x="12786" y="114"/>
                </a:cubicBezTo>
                <a:cubicBezTo>
                  <a:pt x="12747" y="121"/>
                  <a:pt x="12708" y="122"/>
                  <a:pt x="12671" y="122"/>
                </a:cubicBezTo>
                <a:cubicBezTo>
                  <a:pt x="12636" y="122"/>
                  <a:pt x="12602" y="121"/>
                  <a:pt x="12568" y="121"/>
                </a:cubicBezTo>
                <a:cubicBezTo>
                  <a:pt x="12519" y="121"/>
                  <a:pt x="12472" y="124"/>
                  <a:pt x="12427" y="139"/>
                </a:cubicBezTo>
                <a:cubicBezTo>
                  <a:pt x="12454" y="211"/>
                  <a:pt x="12555" y="228"/>
                  <a:pt x="12562" y="303"/>
                </a:cubicBezTo>
                <a:cubicBezTo>
                  <a:pt x="12582" y="297"/>
                  <a:pt x="12611" y="294"/>
                  <a:pt x="12619" y="283"/>
                </a:cubicBezTo>
                <a:cubicBezTo>
                  <a:pt x="12638" y="252"/>
                  <a:pt x="12647" y="216"/>
                  <a:pt x="12663" y="177"/>
                </a:cubicBezTo>
                <a:cubicBezTo>
                  <a:pt x="12726" y="231"/>
                  <a:pt x="12781" y="279"/>
                  <a:pt x="12836" y="328"/>
                </a:cubicBezTo>
                <a:cubicBezTo>
                  <a:pt x="12839" y="330"/>
                  <a:pt x="12830" y="340"/>
                  <a:pt x="12825" y="352"/>
                </a:cubicBezTo>
                <a:cubicBezTo>
                  <a:pt x="12792" y="363"/>
                  <a:pt x="12758" y="366"/>
                  <a:pt x="12723" y="366"/>
                </a:cubicBezTo>
                <a:cubicBezTo>
                  <a:pt x="12684" y="366"/>
                  <a:pt x="12644" y="362"/>
                  <a:pt x="12605" y="362"/>
                </a:cubicBezTo>
                <a:cubicBezTo>
                  <a:pt x="12591" y="362"/>
                  <a:pt x="12577" y="363"/>
                  <a:pt x="12563" y="364"/>
                </a:cubicBezTo>
                <a:cubicBezTo>
                  <a:pt x="12563" y="364"/>
                  <a:pt x="12563" y="364"/>
                  <a:pt x="12563" y="365"/>
                </a:cubicBezTo>
                <a:lnTo>
                  <a:pt x="12563" y="365"/>
                </a:lnTo>
                <a:cubicBezTo>
                  <a:pt x="12562" y="344"/>
                  <a:pt x="12562" y="325"/>
                  <a:pt x="12562" y="304"/>
                </a:cubicBezTo>
                <a:cubicBezTo>
                  <a:pt x="12399" y="304"/>
                  <a:pt x="12236" y="304"/>
                  <a:pt x="12073" y="303"/>
                </a:cubicBezTo>
                <a:cubicBezTo>
                  <a:pt x="12052" y="303"/>
                  <a:pt x="12032" y="293"/>
                  <a:pt x="12011" y="287"/>
                </a:cubicBezTo>
                <a:cubicBezTo>
                  <a:pt x="11996" y="272"/>
                  <a:pt x="11979" y="258"/>
                  <a:pt x="11962" y="244"/>
                </a:cubicBezTo>
                <a:lnTo>
                  <a:pt x="11770" y="244"/>
                </a:lnTo>
                <a:cubicBezTo>
                  <a:pt x="11719" y="268"/>
                  <a:pt x="11682" y="289"/>
                  <a:pt x="11642" y="303"/>
                </a:cubicBezTo>
                <a:cubicBezTo>
                  <a:pt x="11564" y="330"/>
                  <a:pt x="11502" y="365"/>
                  <a:pt x="11502" y="447"/>
                </a:cubicBezTo>
                <a:cubicBezTo>
                  <a:pt x="11502" y="457"/>
                  <a:pt x="11476" y="468"/>
                  <a:pt x="11461" y="478"/>
                </a:cubicBezTo>
                <a:cubicBezTo>
                  <a:pt x="11429" y="434"/>
                  <a:pt x="11388" y="422"/>
                  <a:pt x="11344" y="422"/>
                </a:cubicBezTo>
                <a:cubicBezTo>
                  <a:pt x="11312" y="422"/>
                  <a:pt x="11279" y="428"/>
                  <a:pt x="11246" y="433"/>
                </a:cubicBezTo>
                <a:cubicBezTo>
                  <a:pt x="11239" y="449"/>
                  <a:pt x="11230" y="467"/>
                  <a:pt x="11219" y="475"/>
                </a:cubicBezTo>
                <a:cubicBezTo>
                  <a:pt x="11188" y="484"/>
                  <a:pt x="11152" y="484"/>
                  <a:pt x="11118" y="484"/>
                </a:cubicBezTo>
                <a:cubicBezTo>
                  <a:pt x="11092" y="504"/>
                  <a:pt x="11067" y="523"/>
                  <a:pt x="11045" y="541"/>
                </a:cubicBezTo>
                <a:cubicBezTo>
                  <a:pt x="11018" y="523"/>
                  <a:pt x="10993" y="505"/>
                  <a:pt x="10970" y="488"/>
                </a:cubicBezTo>
                <a:cubicBezTo>
                  <a:pt x="10900" y="549"/>
                  <a:pt x="10834" y="605"/>
                  <a:pt x="10767" y="662"/>
                </a:cubicBezTo>
                <a:cubicBezTo>
                  <a:pt x="10755" y="657"/>
                  <a:pt x="10745" y="655"/>
                  <a:pt x="10735" y="655"/>
                </a:cubicBezTo>
                <a:cubicBezTo>
                  <a:pt x="10673" y="655"/>
                  <a:pt x="10644" y="733"/>
                  <a:pt x="10579" y="733"/>
                </a:cubicBezTo>
                <a:cubicBezTo>
                  <a:pt x="10570" y="733"/>
                  <a:pt x="10561" y="732"/>
                  <a:pt x="10550" y="729"/>
                </a:cubicBezTo>
                <a:cubicBezTo>
                  <a:pt x="10550" y="729"/>
                  <a:pt x="10549" y="728"/>
                  <a:pt x="10548" y="728"/>
                </a:cubicBezTo>
                <a:cubicBezTo>
                  <a:pt x="10532" y="728"/>
                  <a:pt x="10500" y="767"/>
                  <a:pt x="10475" y="786"/>
                </a:cubicBezTo>
                <a:lnTo>
                  <a:pt x="10243" y="786"/>
                </a:lnTo>
                <a:cubicBezTo>
                  <a:pt x="10110" y="819"/>
                  <a:pt x="10100" y="893"/>
                  <a:pt x="10065" y="965"/>
                </a:cubicBezTo>
                <a:lnTo>
                  <a:pt x="9827" y="965"/>
                </a:lnTo>
                <a:cubicBezTo>
                  <a:pt x="9818" y="1001"/>
                  <a:pt x="9811" y="1029"/>
                  <a:pt x="9803" y="1059"/>
                </a:cubicBezTo>
                <a:cubicBezTo>
                  <a:pt x="9750" y="1083"/>
                  <a:pt x="9692" y="1107"/>
                  <a:pt x="9611" y="1143"/>
                </a:cubicBezTo>
                <a:lnTo>
                  <a:pt x="9428" y="1143"/>
                </a:lnTo>
                <a:cubicBezTo>
                  <a:pt x="9377" y="1184"/>
                  <a:pt x="9327" y="1225"/>
                  <a:pt x="9276" y="1266"/>
                </a:cubicBezTo>
                <a:lnTo>
                  <a:pt x="9169" y="1266"/>
                </a:lnTo>
                <a:cubicBezTo>
                  <a:pt x="9093" y="1297"/>
                  <a:pt x="9042" y="1317"/>
                  <a:pt x="8976" y="1344"/>
                </a:cubicBezTo>
                <a:cubicBezTo>
                  <a:pt x="8901" y="1409"/>
                  <a:pt x="8809" y="1486"/>
                  <a:pt x="8718" y="1565"/>
                </a:cubicBezTo>
                <a:lnTo>
                  <a:pt x="8605" y="1565"/>
                </a:lnTo>
                <a:cubicBezTo>
                  <a:pt x="8340" y="1680"/>
                  <a:pt x="8097" y="1785"/>
                  <a:pt x="7847" y="1892"/>
                </a:cubicBezTo>
                <a:cubicBezTo>
                  <a:pt x="7837" y="1918"/>
                  <a:pt x="7822" y="1953"/>
                  <a:pt x="7812" y="1979"/>
                </a:cubicBezTo>
                <a:cubicBezTo>
                  <a:pt x="7767" y="1986"/>
                  <a:pt x="7735" y="1991"/>
                  <a:pt x="7708" y="1996"/>
                </a:cubicBezTo>
                <a:cubicBezTo>
                  <a:pt x="7691" y="2040"/>
                  <a:pt x="7678" y="2075"/>
                  <a:pt x="7667" y="2107"/>
                </a:cubicBezTo>
                <a:lnTo>
                  <a:pt x="7397" y="2107"/>
                </a:lnTo>
                <a:cubicBezTo>
                  <a:pt x="7345" y="2150"/>
                  <a:pt x="7272" y="2214"/>
                  <a:pt x="7189" y="2286"/>
                </a:cubicBezTo>
                <a:lnTo>
                  <a:pt x="7005" y="2286"/>
                </a:lnTo>
                <a:cubicBezTo>
                  <a:pt x="6953" y="2341"/>
                  <a:pt x="6888" y="2411"/>
                  <a:pt x="6852" y="2449"/>
                </a:cubicBezTo>
                <a:cubicBezTo>
                  <a:pt x="6773" y="2468"/>
                  <a:pt x="6742" y="2476"/>
                  <a:pt x="6702" y="2485"/>
                </a:cubicBezTo>
                <a:cubicBezTo>
                  <a:pt x="6732" y="2513"/>
                  <a:pt x="6752" y="2534"/>
                  <a:pt x="6774" y="2554"/>
                </a:cubicBezTo>
                <a:cubicBezTo>
                  <a:pt x="6462" y="2642"/>
                  <a:pt x="6462" y="2642"/>
                  <a:pt x="6204" y="2862"/>
                </a:cubicBezTo>
                <a:cubicBezTo>
                  <a:pt x="6014" y="2940"/>
                  <a:pt x="5838" y="3013"/>
                  <a:pt x="5660" y="3088"/>
                </a:cubicBezTo>
                <a:cubicBezTo>
                  <a:pt x="5653" y="3111"/>
                  <a:pt x="5644" y="3137"/>
                  <a:pt x="5637" y="3165"/>
                </a:cubicBezTo>
                <a:cubicBezTo>
                  <a:pt x="5391" y="3253"/>
                  <a:pt x="5391" y="3253"/>
                  <a:pt x="5145" y="3463"/>
                </a:cubicBezTo>
                <a:cubicBezTo>
                  <a:pt x="5038" y="3505"/>
                  <a:pt x="4958" y="3537"/>
                  <a:pt x="4879" y="3568"/>
                </a:cubicBezTo>
                <a:cubicBezTo>
                  <a:pt x="4872" y="3595"/>
                  <a:pt x="4863" y="3622"/>
                  <a:pt x="4856" y="3649"/>
                </a:cubicBezTo>
                <a:cubicBezTo>
                  <a:pt x="4815" y="3662"/>
                  <a:pt x="4773" y="3675"/>
                  <a:pt x="4739" y="3685"/>
                </a:cubicBezTo>
                <a:cubicBezTo>
                  <a:pt x="4730" y="3720"/>
                  <a:pt x="4724" y="3748"/>
                  <a:pt x="4715" y="3782"/>
                </a:cubicBezTo>
                <a:cubicBezTo>
                  <a:pt x="4632" y="3784"/>
                  <a:pt x="4553" y="3788"/>
                  <a:pt x="4478" y="3790"/>
                </a:cubicBezTo>
                <a:cubicBezTo>
                  <a:pt x="4432" y="3830"/>
                  <a:pt x="4390" y="3865"/>
                  <a:pt x="4349" y="3901"/>
                </a:cubicBezTo>
                <a:cubicBezTo>
                  <a:pt x="4317" y="3907"/>
                  <a:pt x="4285" y="3913"/>
                  <a:pt x="4255" y="3919"/>
                </a:cubicBezTo>
                <a:cubicBezTo>
                  <a:pt x="4239" y="3958"/>
                  <a:pt x="4225" y="3993"/>
                  <a:pt x="4211" y="4024"/>
                </a:cubicBezTo>
                <a:cubicBezTo>
                  <a:pt x="4197" y="4025"/>
                  <a:pt x="4187" y="4027"/>
                  <a:pt x="4177" y="4027"/>
                </a:cubicBezTo>
                <a:cubicBezTo>
                  <a:pt x="4175" y="4027"/>
                  <a:pt x="4172" y="4027"/>
                  <a:pt x="4169" y="4026"/>
                </a:cubicBezTo>
                <a:cubicBezTo>
                  <a:pt x="4167" y="4026"/>
                  <a:pt x="4165" y="4026"/>
                  <a:pt x="4163" y="4026"/>
                </a:cubicBezTo>
                <a:cubicBezTo>
                  <a:pt x="4104" y="4026"/>
                  <a:pt x="4075" y="4092"/>
                  <a:pt x="4015" y="4092"/>
                </a:cubicBezTo>
                <a:cubicBezTo>
                  <a:pt x="4007" y="4092"/>
                  <a:pt x="3998" y="4091"/>
                  <a:pt x="3988" y="4088"/>
                </a:cubicBezTo>
                <a:cubicBezTo>
                  <a:pt x="3921" y="4138"/>
                  <a:pt x="3875" y="4215"/>
                  <a:pt x="3768" y="4216"/>
                </a:cubicBezTo>
                <a:cubicBezTo>
                  <a:pt x="3653" y="4314"/>
                  <a:pt x="3537" y="4412"/>
                  <a:pt x="3438" y="4497"/>
                </a:cubicBezTo>
                <a:cubicBezTo>
                  <a:pt x="3384" y="4512"/>
                  <a:pt x="3353" y="4519"/>
                  <a:pt x="3325" y="4527"/>
                </a:cubicBezTo>
                <a:cubicBezTo>
                  <a:pt x="3324" y="4554"/>
                  <a:pt x="3321" y="4573"/>
                  <a:pt x="3320" y="4595"/>
                </a:cubicBezTo>
                <a:cubicBezTo>
                  <a:pt x="3342" y="4615"/>
                  <a:pt x="3366" y="4636"/>
                  <a:pt x="3391" y="4659"/>
                </a:cubicBezTo>
                <a:cubicBezTo>
                  <a:pt x="3343" y="4679"/>
                  <a:pt x="3284" y="4693"/>
                  <a:pt x="3248" y="4723"/>
                </a:cubicBezTo>
                <a:cubicBezTo>
                  <a:pt x="3227" y="4742"/>
                  <a:pt x="3202" y="4746"/>
                  <a:pt x="3177" y="4746"/>
                </a:cubicBezTo>
                <a:cubicBezTo>
                  <a:pt x="3157" y="4746"/>
                  <a:pt x="3137" y="4744"/>
                  <a:pt x="3118" y="4744"/>
                </a:cubicBezTo>
                <a:cubicBezTo>
                  <a:pt x="3095" y="4744"/>
                  <a:pt x="3073" y="4748"/>
                  <a:pt x="3058" y="4766"/>
                </a:cubicBezTo>
                <a:cubicBezTo>
                  <a:pt x="3017" y="4813"/>
                  <a:pt x="2952" y="4797"/>
                  <a:pt x="2924" y="4816"/>
                </a:cubicBezTo>
                <a:cubicBezTo>
                  <a:pt x="2859" y="4871"/>
                  <a:pt x="2810" y="4914"/>
                  <a:pt x="2762" y="4954"/>
                </a:cubicBezTo>
                <a:cubicBezTo>
                  <a:pt x="2790" y="4995"/>
                  <a:pt x="2815" y="5033"/>
                  <a:pt x="2839" y="5069"/>
                </a:cubicBezTo>
                <a:cubicBezTo>
                  <a:pt x="2767" y="5129"/>
                  <a:pt x="2709" y="5178"/>
                  <a:pt x="2652" y="5228"/>
                </a:cubicBezTo>
                <a:cubicBezTo>
                  <a:pt x="2644" y="5227"/>
                  <a:pt x="2637" y="5227"/>
                  <a:pt x="2630" y="5227"/>
                </a:cubicBezTo>
                <a:cubicBezTo>
                  <a:pt x="2536" y="5227"/>
                  <a:pt x="2507" y="5318"/>
                  <a:pt x="2427" y="5346"/>
                </a:cubicBezTo>
                <a:cubicBezTo>
                  <a:pt x="2412" y="5311"/>
                  <a:pt x="2397" y="5277"/>
                  <a:pt x="2381" y="5239"/>
                </a:cubicBezTo>
                <a:cubicBezTo>
                  <a:pt x="2358" y="5234"/>
                  <a:pt x="2335" y="5228"/>
                  <a:pt x="2315" y="5228"/>
                </a:cubicBezTo>
                <a:cubicBezTo>
                  <a:pt x="2286" y="5228"/>
                  <a:pt x="2264" y="5240"/>
                  <a:pt x="2258" y="5281"/>
                </a:cubicBezTo>
                <a:cubicBezTo>
                  <a:pt x="2216" y="5309"/>
                  <a:pt x="2171" y="5335"/>
                  <a:pt x="2121" y="5347"/>
                </a:cubicBezTo>
                <a:cubicBezTo>
                  <a:pt x="2056" y="5366"/>
                  <a:pt x="2016" y="5398"/>
                  <a:pt x="1991" y="5449"/>
                </a:cubicBezTo>
                <a:cubicBezTo>
                  <a:pt x="2012" y="5468"/>
                  <a:pt x="2035" y="5471"/>
                  <a:pt x="2057" y="5471"/>
                </a:cubicBezTo>
                <a:cubicBezTo>
                  <a:pt x="2068" y="5471"/>
                  <a:pt x="2078" y="5471"/>
                  <a:pt x="2088" y="5471"/>
                </a:cubicBezTo>
                <a:cubicBezTo>
                  <a:pt x="2096" y="5471"/>
                  <a:pt x="2105" y="5471"/>
                  <a:pt x="2112" y="5474"/>
                </a:cubicBezTo>
                <a:cubicBezTo>
                  <a:pt x="2130" y="5448"/>
                  <a:pt x="2147" y="5433"/>
                  <a:pt x="2164" y="5416"/>
                </a:cubicBezTo>
                <a:lnTo>
                  <a:pt x="2164" y="5416"/>
                </a:lnTo>
                <a:cubicBezTo>
                  <a:pt x="2211" y="5469"/>
                  <a:pt x="2157" y="5463"/>
                  <a:pt x="2112" y="5474"/>
                </a:cubicBezTo>
                <a:cubicBezTo>
                  <a:pt x="2124" y="5531"/>
                  <a:pt x="2050" y="5543"/>
                  <a:pt x="2022" y="5589"/>
                </a:cubicBezTo>
                <a:cubicBezTo>
                  <a:pt x="1996" y="5570"/>
                  <a:pt x="1972" y="5553"/>
                  <a:pt x="1947" y="5534"/>
                </a:cubicBezTo>
                <a:cubicBezTo>
                  <a:pt x="1923" y="5552"/>
                  <a:pt x="1898" y="5570"/>
                  <a:pt x="1873" y="5591"/>
                </a:cubicBezTo>
                <a:lnTo>
                  <a:pt x="1656" y="5591"/>
                </a:lnTo>
                <a:cubicBezTo>
                  <a:pt x="1630" y="5615"/>
                  <a:pt x="1583" y="5640"/>
                  <a:pt x="1571" y="5674"/>
                </a:cubicBezTo>
                <a:cubicBezTo>
                  <a:pt x="1554" y="5727"/>
                  <a:pt x="1546" y="5776"/>
                  <a:pt x="1476" y="5776"/>
                </a:cubicBezTo>
                <a:cubicBezTo>
                  <a:pt x="1468" y="5776"/>
                  <a:pt x="1459" y="5775"/>
                  <a:pt x="1449" y="5774"/>
                </a:cubicBezTo>
                <a:cubicBezTo>
                  <a:pt x="1399" y="5849"/>
                  <a:pt x="1310" y="5824"/>
                  <a:pt x="1234" y="5836"/>
                </a:cubicBezTo>
                <a:cubicBezTo>
                  <a:pt x="1200" y="5883"/>
                  <a:pt x="1153" y="5892"/>
                  <a:pt x="1104" y="5892"/>
                </a:cubicBezTo>
                <a:cubicBezTo>
                  <a:pt x="1076" y="5892"/>
                  <a:pt x="1047" y="5889"/>
                  <a:pt x="1019" y="5889"/>
                </a:cubicBezTo>
                <a:cubicBezTo>
                  <a:pt x="1007" y="5889"/>
                  <a:pt x="994" y="5890"/>
                  <a:pt x="982" y="5891"/>
                </a:cubicBezTo>
                <a:cubicBezTo>
                  <a:pt x="962" y="5894"/>
                  <a:pt x="945" y="5908"/>
                  <a:pt x="925" y="5918"/>
                </a:cubicBezTo>
                <a:cubicBezTo>
                  <a:pt x="948" y="5938"/>
                  <a:pt x="971" y="5959"/>
                  <a:pt x="994" y="5982"/>
                </a:cubicBezTo>
                <a:cubicBezTo>
                  <a:pt x="994" y="6001"/>
                  <a:pt x="994" y="6020"/>
                  <a:pt x="1010" y="6020"/>
                </a:cubicBezTo>
                <a:cubicBezTo>
                  <a:pt x="1018" y="6020"/>
                  <a:pt x="1029" y="6015"/>
                  <a:pt x="1047" y="6003"/>
                </a:cubicBezTo>
                <a:lnTo>
                  <a:pt x="1047" y="6003"/>
                </a:lnTo>
                <a:cubicBezTo>
                  <a:pt x="951" y="6077"/>
                  <a:pt x="900" y="6051"/>
                  <a:pt x="853" y="6102"/>
                </a:cubicBezTo>
                <a:cubicBezTo>
                  <a:pt x="853" y="6189"/>
                  <a:pt x="855" y="6288"/>
                  <a:pt x="852" y="6386"/>
                </a:cubicBezTo>
                <a:cubicBezTo>
                  <a:pt x="852" y="6401"/>
                  <a:pt x="828" y="6415"/>
                  <a:pt x="812" y="6436"/>
                </a:cubicBezTo>
                <a:cubicBezTo>
                  <a:pt x="800" y="6431"/>
                  <a:pt x="788" y="6429"/>
                  <a:pt x="775" y="6429"/>
                </a:cubicBezTo>
                <a:cubicBezTo>
                  <a:pt x="756" y="6429"/>
                  <a:pt x="735" y="6433"/>
                  <a:pt x="714" y="6433"/>
                </a:cubicBezTo>
                <a:cubicBezTo>
                  <a:pt x="692" y="6433"/>
                  <a:pt x="671" y="6428"/>
                  <a:pt x="652" y="6410"/>
                </a:cubicBezTo>
                <a:cubicBezTo>
                  <a:pt x="643" y="6362"/>
                  <a:pt x="644" y="6312"/>
                  <a:pt x="626" y="6269"/>
                </a:cubicBezTo>
                <a:cubicBezTo>
                  <a:pt x="602" y="6220"/>
                  <a:pt x="561" y="6177"/>
                  <a:pt x="529" y="6133"/>
                </a:cubicBezTo>
                <a:cubicBezTo>
                  <a:pt x="521" y="6131"/>
                  <a:pt x="514" y="6130"/>
                  <a:pt x="507" y="6130"/>
                </a:cubicBezTo>
                <a:cubicBezTo>
                  <a:pt x="463" y="6130"/>
                  <a:pt x="438" y="6158"/>
                  <a:pt x="407" y="6179"/>
                </a:cubicBezTo>
                <a:cubicBezTo>
                  <a:pt x="391" y="6189"/>
                  <a:pt x="375" y="6194"/>
                  <a:pt x="359" y="6194"/>
                </a:cubicBezTo>
                <a:cubicBezTo>
                  <a:pt x="334" y="6194"/>
                  <a:pt x="309" y="6182"/>
                  <a:pt x="289" y="6161"/>
                </a:cubicBezTo>
                <a:lnTo>
                  <a:pt x="289" y="6071"/>
                </a:lnTo>
                <a:lnTo>
                  <a:pt x="218" y="6071"/>
                </a:lnTo>
                <a:cubicBezTo>
                  <a:pt x="196" y="6103"/>
                  <a:pt x="175" y="6136"/>
                  <a:pt x="146" y="6175"/>
                </a:cubicBezTo>
                <a:lnTo>
                  <a:pt x="146" y="6264"/>
                </a:lnTo>
                <a:cubicBezTo>
                  <a:pt x="96" y="6342"/>
                  <a:pt x="56" y="6405"/>
                  <a:pt x="15" y="6468"/>
                </a:cubicBezTo>
                <a:cubicBezTo>
                  <a:pt x="76" y="6523"/>
                  <a:pt x="133" y="6576"/>
                  <a:pt x="169" y="6652"/>
                </a:cubicBezTo>
                <a:cubicBezTo>
                  <a:pt x="201" y="6719"/>
                  <a:pt x="294" y="6765"/>
                  <a:pt x="359" y="6819"/>
                </a:cubicBezTo>
                <a:cubicBezTo>
                  <a:pt x="359" y="6851"/>
                  <a:pt x="359" y="6881"/>
                  <a:pt x="354" y="6903"/>
                </a:cubicBezTo>
                <a:cubicBezTo>
                  <a:pt x="241" y="6883"/>
                  <a:pt x="199" y="6775"/>
                  <a:pt x="88" y="6728"/>
                </a:cubicBezTo>
                <a:cubicBezTo>
                  <a:pt x="62" y="6735"/>
                  <a:pt x="33" y="6745"/>
                  <a:pt x="1" y="6756"/>
                </a:cubicBezTo>
                <a:cubicBezTo>
                  <a:pt x="30" y="6783"/>
                  <a:pt x="53" y="6804"/>
                  <a:pt x="76" y="6824"/>
                </a:cubicBezTo>
                <a:cubicBezTo>
                  <a:pt x="77" y="6846"/>
                  <a:pt x="78" y="6866"/>
                  <a:pt x="81" y="6908"/>
                </a:cubicBezTo>
                <a:cubicBezTo>
                  <a:pt x="120" y="6932"/>
                  <a:pt x="176" y="6966"/>
                  <a:pt x="222" y="6995"/>
                </a:cubicBezTo>
                <a:lnTo>
                  <a:pt x="222" y="7115"/>
                </a:lnTo>
                <a:cubicBezTo>
                  <a:pt x="262" y="7155"/>
                  <a:pt x="293" y="7185"/>
                  <a:pt x="319" y="7212"/>
                </a:cubicBezTo>
                <a:lnTo>
                  <a:pt x="533" y="7212"/>
                </a:lnTo>
                <a:cubicBezTo>
                  <a:pt x="560" y="7234"/>
                  <a:pt x="586" y="7253"/>
                  <a:pt x="592" y="7258"/>
                </a:cubicBezTo>
                <a:cubicBezTo>
                  <a:pt x="616" y="7268"/>
                  <a:pt x="639" y="7270"/>
                  <a:pt x="660" y="7270"/>
                </a:cubicBezTo>
                <a:cubicBezTo>
                  <a:pt x="680" y="7270"/>
                  <a:pt x="698" y="7268"/>
                  <a:pt x="714" y="7268"/>
                </a:cubicBezTo>
                <a:cubicBezTo>
                  <a:pt x="734" y="7268"/>
                  <a:pt x="750" y="7271"/>
                  <a:pt x="762" y="7284"/>
                </a:cubicBezTo>
                <a:cubicBezTo>
                  <a:pt x="792" y="7328"/>
                  <a:pt x="759" y="7376"/>
                  <a:pt x="824" y="7386"/>
                </a:cubicBezTo>
                <a:cubicBezTo>
                  <a:pt x="885" y="7352"/>
                  <a:pt x="908" y="7274"/>
                  <a:pt x="1015" y="7274"/>
                </a:cubicBezTo>
                <a:cubicBezTo>
                  <a:pt x="1023" y="7274"/>
                  <a:pt x="1031" y="7274"/>
                  <a:pt x="1039" y="7275"/>
                </a:cubicBezTo>
                <a:cubicBezTo>
                  <a:pt x="1069" y="7309"/>
                  <a:pt x="1111" y="7356"/>
                  <a:pt x="1145" y="7392"/>
                </a:cubicBezTo>
                <a:lnTo>
                  <a:pt x="1305" y="7392"/>
                </a:lnTo>
                <a:cubicBezTo>
                  <a:pt x="1332" y="7412"/>
                  <a:pt x="1357" y="7432"/>
                  <a:pt x="1382" y="7453"/>
                </a:cubicBezTo>
                <a:lnTo>
                  <a:pt x="1628" y="7453"/>
                </a:lnTo>
                <a:cubicBezTo>
                  <a:pt x="1623" y="7393"/>
                  <a:pt x="1671" y="7395"/>
                  <a:pt x="1732" y="7392"/>
                </a:cubicBezTo>
                <a:cubicBezTo>
                  <a:pt x="1764" y="7408"/>
                  <a:pt x="1792" y="7457"/>
                  <a:pt x="1839" y="7457"/>
                </a:cubicBezTo>
                <a:cubicBezTo>
                  <a:pt x="1854" y="7457"/>
                  <a:pt x="1872" y="7451"/>
                  <a:pt x="1893" y="7437"/>
                </a:cubicBezTo>
                <a:cubicBezTo>
                  <a:pt x="1908" y="7402"/>
                  <a:pt x="1922" y="7367"/>
                  <a:pt x="1936" y="7334"/>
                </a:cubicBezTo>
                <a:lnTo>
                  <a:pt x="2082" y="7334"/>
                </a:lnTo>
                <a:cubicBezTo>
                  <a:pt x="2109" y="7314"/>
                  <a:pt x="2135" y="7294"/>
                  <a:pt x="2155" y="7278"/>
                </a:cubicBezTo>
                <a:cubicBezTo>
                  <a:pt x="2191" y="7299"/>
                  <a:pt x="2227" y="7321"/>
                  <a:pt x="2260" y="7342"/>
                </a:cubicBezTo>
                <a:cubicBezTo>
                  <a:pt x="2310" y="7318"/>
                  <a:pt x="2344" y="7299"/>
                  <a:pt x="2369" y="7287"/>
                </a:cubicBezTo>
                <a:cubicBezTo>
                  <a:pt x="2442" y="7309"/>
                  <a:pt x="2462" y="7381"/>
                  <a:pt x="2545" y="7395"/>
                </a:cubicBezTo>
                <a:cubicBezTo>
                  <a:pt x="2802" y="7285"/>
                  <a:pt x="3063" y="7174"/>
                  <a:pt x="3322" y="7063"/>
                </a:cubicBezTo>
                <a:cubicBezTo>
                  <a:pt x="3324" y="7040"/>
                  <a:pt x="3325" y="7020"/>
                  <a:pt x="3326" y="7000"/>
                </a:cubicBezTo>
                <a:cubicBezTo>
                  <a:pt x="3375" y="6980"/>
                  <a:pt x="3427" y="6961"/>
                  <a:pt x="3471" y="6935"/>
                </a:cubicBezTo>
                <a:cubicBezTo>
                  <a:pt x="3521" y="6908"/>
                  <a:pt x="3549" y="6850"/>
                  <a:pt x="3617" y="6850"/>
                </a:cubicBezTo>
                <a:cubicBezTo>
                  <a:pt x="3625" y="6850"/>
                  <a:pt x="3634" y="6851"/>
                  <a:pt x="3643" y="6852"/>
                </a:cubicBezTo>
                <a:cubicBezTo>
                  <a:pt x="3676" y="6818"/>
                  <a:pt x="3714" y="6790"/>
                  <a:pt x="3767" y="6790"/>
                </a:cubicBezTo>
                <a:cubicBezTo>
                  <a:pt x="3772" y="6790"/>
                  <a:pt x="3778" y="6790"/>
                  <a:pt x="3785" y="6791"/>
                </a:cubicBezTo>
                <a:cubicBezTo>
                  <a:pt x="3879" y="6711"/>
                  <a:pt x="3970" y="6634"/>
                  <a:pt x="4061" y="6555"/>
                </a:cubicBezTo>
                <a:cubicBezTo>
                  <a:pt x="4066" y="6555"/>
                  <a:pt x="4072" y="6556"/>
                  <a:pt x="4078" y="6556"/>
                </a:cubicBezTo>
                <a:cubicBezTo>
                  <a:pt x="4084" y="6556"/>
                  <a:pt x="4090" y="6555"/>
                  <a:pt x="4095" y="6553"/>
                </a:cubicBezTo>
                <a:cubicBezTo>
                  <a:pt x="4164" y="6526"/>
                  <a:pt x="4234" y="6499"/>
                  <a:pt x="4302" y="6471"/>
                </a:cubicBezTo>
                <a:cubicBezTo>
                  <a:pt x="4319" y="6463"/>
                  <a:pt x="4335" y="6449"/>
                  <a:pt x="4349" y="6439"/>
                </a:cubicBezTo>
                <a:cubicBezTo>
                  <a:pt x="4374" y="6455"/>
                  <a:pt x="4398" y="6472"/>
                  <a:pt x="4435" y="6499"/>
                </a:cubicBezTo>
                <a:cubicBezTo>
                  <a:pt x="4529" y="6332"/>
                  <a:pt x="4748" y="6300"/>
                  <a:pt x="4873" y="6169"/>
                </a:cubicBezTo>
                <a:cubicBezTo>
                  <a:pt x="4917" y="6122"/>
                  <a:pt x="5001" y="6100"/>
                  <a:pt x="5072" y="6075"/>
                </a:cubicBezTo>
                <a:cubicBezTo>
                  <a:pt x="5075" y="6074"/>
                  <a:pt x="5078" y="6073"/>
                  <a:pt x="5082" y="6073"/>
                </a:cubicBezTo>
                <a:cubicBezTo>
                  <a:pt x="5102" y="6073"/>
                  <a:pt x="5131" y="6091"/>
                  <a:pt x="5161" y="6098"/>
                </a:cubicBezTo>
                <a:cubicBezTo>
                  <a:pt x="5085" y="6162"/>
                  <a:pt x="5020" y="6219"/>
                  <a:pt x="4953" y="6276"/>
                </a:cubicBezTo>
                <a:cubicBezTo>
                  <a:pt x="4944" y="6302"/>
                  <a:pt x="4936" y="6329"/>
                  <a:pt x="4926" y="6362"/>
                </a:cubicBezTo>
                <a:cubicBezTo>
                  <a:pt x="4863" y="6369"/>
                  <a:pt x="4799" y="6378"/>
                  <a:pt x="4722" y="6389"/>
                </a:cubicBezTo>
                <a:cubicBezTo>
                  <a:pt x="4756" y="6421"/>
                  <a:pt x="4780" y="6442"/>
                  <a:pt x="4804" y="6466"/>
                </a:cubicBezTo>
                <a:cubicBezTo>
                  <a:pt x="4763" y="6499"/>
                  <a:pt x="4715" y="6529"/>
                  <a:pt x="4681" y="6570"/>
                </a:cubicBezTo>
                <a:cubicBezTo>
                  <a:pt x="4656" y="6598"/>
                  <a:pt x="4650" y="6639"/>
                  <a:pt x="4636" y="6672"/>
                </a:cubicBezTo>
                <a:lnTo>
                  <a:pt x="4483" y="6672"/>
                </a:lnTo>
                <a:cubicBezTo>
                  <a:pt x="4416" y="6781"/>
                  <a:pt x="4251" y="6789"/>
                  <a:pt x="4168" y="6883"/>
                </a:cubicBezTo>
                <a:cubicBezTo>
                  <a:pt x="4191" y="6905"/>
                  <a:pt x="4213" y="6925"/>
                  <a:pt x="4237" y="6949"/>
                </a:cubicBezTo>
                <a:cubicBezTo>
                  <a:pt x="4098" y="7005"/>
                  <a:pt x="3961" y="7062"/>
                  <a:pt x="3823" y="7118"/>
                </a:cubicBezTo>
                <a:cubicBezTo>
                  <a:pt x="3815" y="7164"/>
                  <a:pt x="3809" y="7211"/>
                  <a:pt x="3802" y="7269"/>
                </a:cubicBezTo>
                <a:cubicBezTo>
                  <a:pt x="3746" y="7273"/>
                  <a:pt x="3689" y="7275"/>
                  <a:pt x="3633" y="7279"/>
                </a:cubicBezTo>
                <a:cubicBezTo>
                  <a:pt x="3600" y="7308"/>
                  <a:pt x="3568" y="7335"/>
                  <a:pt x="3540" y="7359"/>
                </a:cubicBezTo>
                <a:cubicBezTo>
                  <a:pt x="3532" y="7391"/>
                  <a:pt x="3526" y="7418"/>
                  <a:pt x="3520" y="7441"/>
                </a:cubicBezTo>
                <a:cubicBezTo>
                  <a:pt x="3469" y="7457"/>
                  <a:pt x="3429" y="7468"/>
                  <a:pt x="3391" y="7479"/>
                </a:cubicBezTo>
                <a:lnTo>
                  <a:pt x="3391" y="7607"/>
                </a:lnTo>
                <a:cubicBezTo>
                  <a:pt x="3283" y="7653"/>
                  <a:pt x="3175" y="7699"/>
                  <a:pt x="3065" y="7747"/>
                </a:cubicBezTo>
                <a:cubicBezTo>
                  <a:pt x="3050" y="7735"/>
                  <a:pt x="3026" y="7716"/>
                  <a:pt x="3000" y="7696"/>
                </a:cubicBezTo>
                <a:cubicBezTo>
                  <a:pt x="2924" y="7833"/>
                  <a:pt x="2924" y="7833"/>
                  <a:pt x="2756" y="7909"/>
                </a:cubicBezTo>
                <a:lnTo>
                  <a:pt x="2756" y="8009"/>
                </a:lnTo>
                <a:cubicBezTo>
                  <a:pt x="2667" y="8115"/>
                  <a:pt x="2591" y="8205"/>
                  <a:pt x="2518" y="8292"/>
                </a:cubicBezTo>
                <a:cubicBezTo>
                  <a:pt x="2473" y="8266"/>
                  <a:pt x="2437" y="8245"/>
                  <a:pt x="2414" y="8233"/>
                </a:cubicBezTo>
                <a:cubicBezTo>
                  <a:pt x="2262" y="8254"/>
                  <a:pt x="2287" y="8377"/>
                  <a:pt x="2211" y="8430"/>
                </a:cubicBezTo>
                <a:cubicBezTo>
                  <a:pt x="2190" y="8444"/>
                  <a:pt x="2195" y="8459"/>
                  <a:pt x="2216" y="8469"/>
                </a:cubicBezTo>
                <a:cubicBezTo>
                  <a:pt x="2257" y="8476"/>
                  <a:pt x="2289" y="8482"/>
                  <a:pt x="2337" y="8491"/>
                </a:cubicBezTo>
                <a:cubicBezTo>
                  <a:pt x="2328" y="8532"/>
                  <a:pt x="2322" y="8565"/>
                  <a:pt x="2315" y="8598"/>
                </a:cubicBezTo>
                <a:lnTo>
                  <a:pt x="2122" y="8598"/>
                </a:lnTo>
                <a:cubicBezTo>
                  <a:pt x="2129" y="8673"/>
                  <a:pt x="2230" y="8690"/>
                  <a:pt x="2258" y="8753"/>
                </a:cubicBezTo>
                <a:cubicBezTo>
                  <a:pt x="2193" y="8779"/>
                  <a:pt x="2133" y="8804"/>
                  <a:pt x="2070" y="8830"/>
                </a:cubicBezTo>
                <a:cubicBezTo>
                  <a:pt x="2052" y="8784"/>
                  <a:pt x="2039" y="8749"/>
                  <a:pt x="2026" y="8717"/>
                </a:cubicBezTo>
                <a:lnTo>
                  <a:pt x="1878" y="8717"/>
                </a:lnTo>
                <a:lnTo>
                  <a:pt x="1805" y="8774"/>
                </a:lnTo>
                <a:cubicBezTo>
                  <a:pt x="1780" y="8755"/>
                  <a:pt x="1756" y="8737"/>
                  <a:pt x="1747" y="8729"/>
                </a:cubicBezTo>
                <a:cubicBezTo>
                  <a:pt x="1609" y="8750"/>
                  <a:pt x="1660" y="8882"/>
                  <a:pt x="1559" y="8927"/>
                </a:cubicBezTo>
                <a:lnTo>
                  <a:pt x="1559" y="9035"/>
                </a:lnTo>
                <a:cubicBezTo>
                  <a:pt x="1585" y="9073"/>
                  <a:pt x="1607" y="9104"/>
                  <a:pt x="1629" y="9137"/>
                </a:cubicBezTo>
                <a:cubicBezTo>
                  <a:pt x="1630" y="9137"/>
                  <a:pt x="1631" y="9137"/>
                  <a:pt x="1631" y="9137"/>
                </a:cubicBezTo>
                <a:cubicBezTo>
                  <a:pt x="1693" y="9137"/>
                  <a:pt x="1721" y="9069"/>
                  <a:pt x="1784" y="9069"/>
                </a:cubicBezTo>
                <a:cubicBezTo>
                  <a:pt x="1791" y="9069"/>
                  <a:pt x="1799" y="9070"/>
                  <a:pt x="1808" y="9073"/>
                </a:cubicBezTo>
                <a:cubicBezTo>
                  <a:pt x="1808" y="9073"/>
                  <a:pt x="1808" y="9073"/>
                  <a:pt x="1808" y="9073"/>
                </a:cubicBezTo>
                <a:cubicBezTo>
                  <a:pt x="1809" y="9073"/>
                  <a:pt x="1820" y="9048"/>
                  <a:pt x="1826" y="9035"/>
                </a:cubicBezTo>
                <a:cubicBezTo>
                  <a:pt x="1783" y="9021"/>
                  <a:pt x="1742" y="9009"/>
                  <a:pt x="1698" y="8995"/>
                </a:cubicBezTo>
                <a:cubicBezTo>
                  <a:pt x="1702" y="8965"/>
                  <a:pt x="1706" y="8938"/>
                  <a:pt x="1711" y="8892"/>
                </a:cubicBezTo>
                <a:cubicBezTo>
                  <a:pt x="1736" y="8896"/>
                  <a:pt x="1759" y="8898"/>
                  <a:pt x="1782" y="8898"/>
                </a:cubicBezTo>
                <a:cubicBezTo>
                  <a:pt x="1846" y="8898"/>
                  <a:pt x="1904" y="8881"/>
                  <a:pt x="1955" y="8845"/>
                </a:cubicBezTo>
                <a:cubicBezTo>
                  <a:pt x="1955" y="8845"/>
                  <a:pt x="1955" y="8845"/>
                  <a:pt x="1955" y="8845"/>
                </a:cubicBezTo>
                <a:cubicBezTo>
                  <a:pt x="1958" y="8845"/>
                  <a:pt x="1971" y="8858"/>
                  <a:pt x="1980" y="8866"/>
                </a:cubicBezTo>
                <a:lnTo>
                  <a:pt x="1980" y="8925"/>
                </a:lnTo>
                <a:cubicBezTo>
                  <a:pt x="1958" y="8945"/>
                  <a:pt x="1933" y="8968"/>
                  <a:pt x="1911" y="8988"/>
                </a:cubicBezTo>
                <a:cubicBezTo>
                  <a:pt x="1898" y="9032"/>
                  <a:pt x="1934" y="9086"/>
                  <a:pt x="1887" y="9127"/>
                </a:cubicBezTo>
                <a:cubicBezTo>
                  <a:pt x="1846" y="9139"/>
                  <a:pt x="1806" y="9151"/>
                  <a:pt x="1769" y="9161"/>
                </a:cubicBezTo>
                <a:cubicBezTo>
                  <a:pt x="1769" y="9220"/>
                  <a:pt x="1769" y="9268"/>
                  <a:pt x="1765" y="9309"/>
                </a:cubicBezTo>
                <a:cubicBezTo>
                  <a:pt x="1749" y="9324"/>
                  <a:pt x="1713" y="9330"/>
                  <a:pt x="1712" y="9339"/>
                </a:cubicBezTo>
                <a:cubicBezTo>
                  <a:pt x="1703" y="9392"/>
                  <a:pt x="1666" y="9452"/>
                  <a:pt x="1736" y="9492"/>
                </a:cubicBezTo>
                <a:cubicBezTo>
                  <a:pt x="1751" y="9499"/>
                  <a:pt x="1764" y="9502"/>
                  <a:pt x="1776" y="9502"/>
                </a:cubicBezTo>
                <a:cubicBezTo>
                  <a:pt x="1822" y="9502"/>
                  <a:pt x="1842" y="9454"/>
                  <a:pt x="1882" y="9443"/>
                </a:cubicBezTo>
                <a:cubicBezTo>
                  <a:pt x="1914" y="9471"/>
                  <a:pt x="1948" y="9499"/>
                  <a:pt x="1985" y="9531"/>
                </a:cubicBezTo>
                <a:cubicBezTo>
                  <a:pt x="1980" y="9556"/>
                  <a:pt x="1973" y="9582"/>
                  <a:pt x="1967" y="9610"/>
                </a:cubicBezTo>
                <a:cubicBezTo>
                  <a:pt x="1902" y="9615"/>
                  <a:pt x="1847" y="9620"/>
                  <a:pt x="1765" y="9628"/>
                </a:cubicBezTo>
                <a:cubicBezTo>
                  <a:pt x="1818" y="9739"/>
                  <a:pt x="1670" y="9756"/>
                  <a:pt x="1639" y="9833"/>
                </a:cubicBezTo>
                <a:cubicBezTo>
                  <a:pt x="1659" y="9854"/>
                  <a:pt x="1676" y="9873"/>
                  <a:pt x="1693" y="9891"/>
                </a:cubicBezTo>
                <a:cubicBezTo>
                  <a:pt x="1668" y="9915"/>
                  <a:pt x="1647" y="9923"/>
                  <a:pt x="1628" y="9923"/>
                </a:cubicBezTo>
                <a:cubicBezTo>
                  <a:pt x="1577" y="9923"/>
                  <a:pt x="1546" y="9854"/>
                  <a:pt x="1497" y="9854"/>
                </a:cubicBezTo>
                <a:cubicBezTo>
                  <a:pt x="1492" y="9854"/>
                  <a:pt x="1486" y="9855"/>
                  <a:pt x="1480" y="9857"/>
                </a:cubicBezTo>
                <a:cubicBezTo>
                  <a:pt x="1407" y="9901"/>
                  <a:pt x="1397" y="9916"/>
                  <a:pt x="1439" y="9962"/>
                </a:cubicBezTo>
                <a:cubicBezTo>
                  <a:pt x="1478" y="10003"/>
                  <a:pt x="1516" y="10035"/>
                  <a:pt x="1468" y="10085"/>
                </a:cubicBezTo>
                <a:cubicBezTo>
                  <a:pt x="1447" y="10095"/>
                  <a:pt x="1424" y="10099"/>
                  <a:pt x="1402" y="10099"/>
                </a:cubicBezTo>
                <a:cubicBezTo>
                  <a:pt x="1366" y="10099"/>
                  <a:pt x="1329" y="10091"/>
                  <a:pt x="1296" y="10091"/>
                </a:cubicBezTo>
                <a:cubicBezTo>
                  <a:pt x="1266" y="10091"/>
                  <a:pt x="1238" y="10097"/>
                  <a:pt x="1215" y="10120"/>
                </a:cubicBezTo>
                <a:cubicBezTo>
                  <a:pt x="1296" y="10255"/>
                  <a:pt x="1375" y="10386"/>
                  <a:pt x="1454" y="10517"/>
                </a:cubicBezTo>
                <a:lnTo>
                  <a:pt x="1559" y="10517"/>
                </a:lnTo>
                <a:cubicBezTo>
                  <a:pt x="1572" y="10479"/>
                  <a:pt x="1525" y="10423"/>
                  <a:pt x="1600" y="10402"/>
                </a:cubicBezTo>
                <a:lnTo>
                  <a:pt x="1600" y="10402"/>
                </a:lnTo>
                <a:cubicBezTo>
                  <a:pt x="1631" y="10481"/>
                  <a:pt x="1631" y="10481"/>
                  <a:pt x="1559" y="10517"/>
                </a:cubicBezTo>
                <a:cubicBezTo>
                  <a:pt x="1570" y="10566"/>
                  <a:pt x="1507" y="10574"/>
                  <a:pt x="1493" y="10610"/>
                </a:cubicBezTo>
                <a:cubicBezTo>
                  <a:pt x="1527" y="10639"/>
                  <a:pt x="1560" y="10667"/>
                  <a:pt x="1588" y="10691"/>
                </a:cubicBezTo>
                <a:cubicBezTo>
                  <a:pt x="1616" y="10696"/>
                  <a:pt x="1644" y="10698"/>
                  <a:pt x="1672" y="10698"/>
                </a:cubicBezTo>
                <a:cubicBezTo>
                  <a:pt x="1718" y="10698"/>
                  <a:pt x="1763" y="10693"/>
                  <a:pt x="1804" y="10693"/>
                </a:cubicBezTo>
                <a:cubicBezTo>
                  <a:pt x="1833" y="10693"/>
                  <a:pt x="1859" y="10695"/>
                  <a:pt x="1884" y="10703"/>
                </a:cubicBezTo>
                <a:cubicBezTo>
                  <a:pt x="1918" y="10731"/>
                  <a:pt x="1934" y="10743"/>
                  <a:pt x="1953" y="10757"/>
                </a:cubicBezTo>
                <a:cubicBezTo>
                  <a:pt x="1976" y="10716"/>
                  <a:pt x="1999" y="10675"/>
                  <a:pt x="2025" y="10631"/>
                </a:cubicBezTo>
                <a:cubicBezTo>
                  <a:pt x="2061" y="10640"/>
                  <a:pt x="2093" y="10648"/>
                  <a:pt x="2130" y="10659"/>
                </a:cubicBezTo>
                <a:cubicBezTo>
                  <a:pt x="2100" y="10685"/>
                  <a:pt x="2078" y="10706"/>
                  <a:pt x="2052" y="10732"/>
                </a:cubicBezTo>
                <a:cubicBezTo>
                  <a:pt x="2057" y="10754"/>
                  <a:pt x="2063" y="10782"/>
                  <a:pt x="2068" y="10803"/>
                </a:cubicBezTo>
                <a:cubicBezTo>
                  <a:pt x="2093" y="10814"/>
                  <a:pt x="2119" y="10817"/>
                  <a:pt x="2144" y="10817"/>
                </a:cubicBezTo>
                <a:cubicBezTo>
                  <a:pt x="2176" y="10817"/>
                  <a:pt x="2208" y="10812"/>
                  <a:pt x="2238" y="10812"/>
                </a:cubicBezTo>
                <a:cubicBezTo>
                  <a:pt x="2274" y="10812"/>
                  <a:pt x="2306" y="10818"/>
                  <a:pt x="2334" y="10847"/>
                </a:cubicBezTo>
                <a:cubicBezTo>
                  <a:pt x="2313" y="10867"/>
                  <a:pt x="2292" y="10888"/>
                  <a:pt x="2262" y="10918"/>
                </a:cubicBezTo>
                <a:cubicBezTo>
                  <a:pt x="2303" y="10927"/>
                  <a:pt x="2335" y="10933"/>
                  <a:pt x="2370" y="10941"/>
                </a:cubicBezTo>
                <a:cubicBezTo>
                  <a:pt x="2402" y="10908"/>
                  <a:pt x="2434" y="10880"/>
                  <a:pt x="2475" y="10840"/>
                </a:cubicBezTo>
                <a:cubicBezTo>
                  <a:pt x="2503" y="10785"/>
                  <a:pt x="2438" y="10701"/>
                  <a:pt x="2515" y="10638"/>
                </a:cubicBezTo>
                <a:cubicBezTo>
                  <a:pt x="2560" y="10676"/>
                  <a:pt x="2601" y="10711"/>
                  <a:pt x="2654" y="10756"/>
                </a:cubicBezTo>
                <a:cubicBezTo>
                  <a:pt x="2694" y="10756"/>
                  <a:pt x="2738" y="10757"/>
                  <a:pt x="2783" y="10757"/>
                </a:cubicBezTo>
                <a:cubicBezTo>
                  <a:pt x="2828" y="10757"/>
                  <a:pt x="2874" y="10756"/>
                  <a:pt x="2920" y="10754"/>
                </a:cubicBezTo>
                <a:cubicBezTo>
                  <a:pt x="2938" y="10754"/>
                  <a:pt x="2955" y="10734"/>
                  <a:pt x="2972" y="10722"/>
                </a:cubicBezTo>
                <a:cubicBezTo>
                  <a:pt x="2983" y="10676"/>
                  <a:pt x="2947" y="10624"/>
                  <a:pt x="3004" y="10578"/>
                </a:cubicBezTo>
                <a:cubicBezTo>
                  <a:pt x="3032" y="10580"/>
                  <a:pt x="3064" y="10583"/>
                  <a:pt x="3092" y="10585"/>
                </a:cubicBezTo>
                <a:cubicBezTo>
                  <a:pt x="3109" y="10626"/>
                  <a:pt x="3125" y="10661"/>
                  <a:pt x="3140" y="10700"/>
                </a:cubicBezTo>
                <a:cubicBezTo>
                  <a:pt x="3171" y="10676"/>
                  <a:pt x="3195" y="10657"/>
                  <a:pt x="3220" y="10636"/>
                </a:cubicBezTo>
                <a:lnTo>
                  <a:pt x="3429" y="10636"/>
                </a:lnTo>
                <a:cubicBezTo>
                  <a:pt x="3456" y="10615"/>
                  <a:pt x="3481" y="10595"/>
                  <a:pt x="3507" y="10574"/>
                </a:cubicBezTo>
                <a:lnTo>
                  <a:pt x="4364" y="10574"/>
                </a:lnTo>
                <a:cubicBezTo>
                  <a:pt x="4378" y="10523"/>
                  <a:pt x="4411" y="10513"/>
                  <a:pt x="4449" y="10513"/>
                </a:cubicBezTo>
                <a:cubicBezTo>
                  <a:pt x="4472" y="10513"/>
                  <a:pt x="4498" y="10517"/>
                  <a:pt x="4522" y="10517"/>
                </a:cubicBezTo>
                <a:cubicBezTo>
                  <a:pt x="4538" y="10517"/>
                  <a:pt x="4554" y="10515"/>
                  <a:pt x="4568" y="10510"/>
                </a:cubicBezTo>
                <a:cubicBezTo>
                  <a:pt x="4635" y="10453"/>
                  <a:pt x="4702" y="10397"/>
                  <a:pt x="4769" y="10338"/>
                </a:cubicBezTo>
                <a:lnTo>
                  <a:pt x="4907" y="10338"/>
                </a:lnTo>
                <a:cubicBezTo>
                  <a:pt x="4958" y="10297"/>
                  <a:pt x="5008" y="10256"/>
                  <a:pt x="5056" y="10218"/>
                </a:cubicBezTo>
                <a:cubicBezTo>
                  <a:pt x="5065" y="10218"/>
                  <a:pt x="5073" y="10219"/>
                  <a:pt x="5082" y="10219"/>
                </a:cubicBezTo>
                <a:cubicBezTo>
                  <a:pt x="5239" y="10219"/>
                  <a:pt x="5348" y="10112"/>
                  <a:pt x="5490" y="10085"/>
                </a:cubicBezTo>
                <a:cubicBezTo>
                  <a:pt x="5557" y="10029"/>
                  <a:pt x="5623" y="9972"/>
                  <a:pt x="5689" y="9915"/>
                </a:cubicBezTo>
                <a:lnTo>
                  <a:pt x="5890" y="9915"/>
                </a:lnTo>
                <a:cubicBezTo>
                  <a:pt x="5926" y="9877"/>
                  <a:pt x="5986" y="9809"/>
                  <a:pt x="6048" y="9741"/>
                </a:cubicBezTo>
                <a:cubicBezTo>
                  <a:pt x="6071" y="9760"/>
                  <a:pt x="6087" y="9775"/>
                  <a:pt x="6105" y="9788"/>
                </a:cubicBezTo>
                <a:lnTo>
                  <a:pt x="6239" y="9723"/>
                </a:lnTo>
                <a:cubicBezTo>
                  <a:pt x="6343" y="9668"/>
                  <a:pt x="6435" y="9598"/>
                  <a:pt x="6462" y="9492"/>
                </a:cubicBezTo>
                <a:lnTo>
                  <a:pt x="6650" y="9492"/>
                </a:lnTo>
                <a:cubicBezTo>
                  <a:pt x="6676" y="9457"/>
                  <a:pt x="6713" y="9407"/>
                  <a:pt x="6754" y="9349"/>
                </a:cubicBezTo>
                <a:cubicBezTo>
                  <a:pt x="6817" y="9385"/>
                  <a:pt x="6855" y="9406"/>
                  <a:pt x="6901" y="9432"/>
                </a:cubicBezTo>
                <a:cubicBezTo>
                  <a:pt x="6965" y="9315"/>
                  <a:pt x="7146" y="9315"/>
                  <a:pt x="7231" y="9206"/>
                </a:cubicBezTo>
                <a:cubicBezTo>
                  <a:pt x="7236" y="9200"/>
                  <a:pt x="7252" y="9199"/>
                  <a:pt x="7257" y="9196"/>
                </a:cubicBezTo>
                <a:cubicBezTo>
                  <a:pt x="7307" y="9194"/>
                  <a:pt x="7352" y="9192"/>
                  <a:pt x="7385" y="9191"/>
                </a:cubicBezTo>
                <a:cubicBezTo>
                  <a:pt x="7469" y="9145"/>
                  <a:pt x="7479" y="9073"/>
                  <a:pt x="7524" y="9016"/>
                </a:cubicBezTo>
                <a:lnTo>
                  <a:pt x="7681" y="9016"/>
                </a:lnTo>
                <a:cubicBezTo>
                  <a:pt x="7736" y="8966"/>
                  <a:pt x="7790" y="8897"/>
                  <a:pt x="7864" y="8852"/>
                </a:cubicBezTo>
                <a:cubicBezTo>
                  <a:pt x="7943" y="8805"/>
                  <a:pt x="8040" y="8783"/>
                  <a:pt x="8127" y="8750"/>
                </a:cubicBezTo>
                <a:lnTo>
                  <a:pt x="8127" y="8683"/>
                </a:lnTo>
                <a:cubicBezTo>
                  <a:pt x="8186" y="8634"/>
                  <a:pt x="8245" y="8584"/>
                  <a:pt x="8302" y="8534"/>
                </a:cubicBezTo>
                <a:lnTo>
                  <a:pt x="8477" y="8534"/>
                </a:lnTo>
                <a:cubicBezTo>
                  <a:pt x="8532" y="8485"/>
                  <a:pt x="8600" y="8419"/>
                  <a:pt x="8669" y="8354"/>
                </a:cubicBezTo>
                <a:lnTo>
                  <a:pt x="8743" y="8354"/>
                </a:lnTo>
                <a:cubicBezTo>
                  <a:pt x="8751" y="8354"/>
                  <a:pt x="8760" y="8356"/>
                  <a:pt x="8768" y="8356"/>
                </a:cubicBezTo>
                <a:cubicBezTo>
                  <a:pt x="8772" y="8356"/>
                  <a:pt x="8775" y="8355"/>
                  <a:pt x="8778" y="8354"/>
                </a:cubicBezTo>
                <a:cubicBezTo>
                  <a:pt x="8844" y="8325"/>
                  <a:pt x="8909" y="8291"/>
                  <a:pt x="8974" y="8260"/>
                </a:cubicBezTo>
                <a:cubicBezTo>
                  <a:pt x="8975" y="8240"/>
                  <a:pt x="8978" y="8220"/>
                  <a:pt x="8979" y="8202"/>
                </a:cubicBezTo>
                <a:cubicBezTo>
                  <a:pt x="9021" y="8167"/>
                  <a:pt x="9070" y="8136"/>
                  <a:pt x="9102" y="8095"/>
                </a:cubicBezTo>
                <a:cubicBezTo>
                  <a:pt x="9144" y="8041"/>
                  <a:pt x="9231" y="8066"/>
                  <a:pt x="9277" y="8013"/>
                </a:cubicBezTo>
                <a:cubicBezTo>
                  <a:pt x="9307" y="7978"/>
                  <a:pt x="9376" y="7983"/>
                  <a:pt x="9423" y="7951"/>
                </a:cubicBezTo>
                <a:cubicBezTo>
                  <a:pt x="9468" y="7921"/>
                  <a:pt x="9548" y="7926"/>
                  <a:pt x="9610" y="7916"/>
                </a:cubicBezTo>
                <a:lnTo>
                  <a:pt x="9610" y="7845"/>
                </a:lnTo>
                <a:cubicBezTo>
                  <a:pt x="9678" y="7816"/>
                  <a:pt x="9741" y="7772"/>
                  <a:pt x="9813" y="7760"/>
                </a:cubicBezTo>
                <a:cubicBezTo>
                  <a:pt x="9905" y="7742"/>
                  <a:pt x="9930" y="7649"/>
                  <a:pt x="10002" y="7642"/>
                </a:cubicBezTo>
                <a:cubicBezTo>
                  <a:pt x="10099" y="7631"/>
                  <a:pt x="10139" y="7572"/>
                  <a:pt x="10193" y="7526"/>
                </a:cubicBezTo>
                <a:cubicBezTo>
                  <a:pt x="10243" y="7483"/>
                  <a:pt x="10310" y="7469"/>
                  <a:pt x="10360" y="7437"/>
                </a:cubicBezTo>
                <a:cubicBezTo>
                  <a:pt x="10409" y="7406"/>
                  <a:pt x="10476" y="7412"/>
                  <a:pt x="10507" y="7376"/>
                </a:cubicBezTo>
                <a:cubicBezTo>
                  <a:pt x="10593" y="7279"/>
                  <a:pt x="10746" y="7264"/>
                  <a:pt x="10831" y="7167"/>
                </a:cubicBezTo>
                <a:cubicBezTo>
                  <a:pt x="10913" y="7073"/>
                  <a:pt x="11070" y="7057"/>
                  <a:pt x="11152" y="6955"/>
                </a:cubicBezTo>
                <a:cubicBezTo>
                  <a:pt x="11198" y="6898"/>
                  <a:pt x="11266" y="6855"/>
                  <a:pt x="11308" y="6819"/>
                </a:cubicBezTo>
                <a:cubicBezTo>
                  <a:pt x="11385" y="6784"/>
                  <a:pt x="11442" y="6758"/>
                  <a:pt x="11501" y="6734"/>
                </a:cubicBezTo>
                <a:cubicBezTo>
                  <a:pt x="11569" y="6707"/>
                  <a:pt x="11642" y="6687"/>
                  <a:pt x="11709" y="6656"/>
                </a:cubicBezTo>
                <a:cubicBezTo>
                  <a:pt x="11769" y="6629"/>
                  <a:pt x="11789" y="6558"/>
                  <a:pt x="11871" y="6553"/>
                </a:cubicBezTo>
                <a:cubicBezTo>
                  <a:pt x="11962" y="6548"/>
                  <a:pt x="11979" y="6444"/>
                  <a:pt x="12059" y="6437"/>
                </a:cubicBezTo>
                <a:cubicBezTo>
                  <a:pt x="12145" y="6431"/>
                  <a:pt x="12176" y="6375"/>
                  <a:pt x="12224" y="6338"/>
                </a:cubicBezTo>
                <a:cubicBezTo>
                  <a:pt x="12285" y="6291"/>
                  <a:pt x="12337" y="6237"/>
                  <a:pt x="12387" y="6192"/>
                </a:cubicBezTo>
                <a:lnTo>
                  <a:pt x="12500" y="6192"/>
                </a:lnTo>
                <a:cubicBezTo>
                  <a:pt x="12457" y="6106"/>
                  <a:pt x="12532" y="6060"/>
                  <a:pt x="12597" y="6028"/>
                </a:cubicBezTo>
                <a:cubicBezTo>
                  <a:pt x="12717" y="5967"/>
                  <a:pt x="12851" y="5926"/>
                  <a:pt x="12981" y="5876"/>
                </a:cubicBezTo>
                <a:cubicBezTo>
                  <a:pt x="13064" y="5807"/>
                  <a:pt x="13133" y="5714"/>
                  <a:pt x="13233" y="5671"/>
                </a:cubicBezTo>
                <a:cubicBezTo>
                  <a:pt x="13318" y="5635"/>
                  <a:pt x="13374" y="5570"/>
                  <a:pt x="13451" y="5543"/>
                </a:cubicBezTo>
                <a:cubicBezTo>
                  <a:pt x="13531" y="5515"/>
                  <a:pt x="13609" y="5479"/>
                  <a:pt x="13688" y="5450"/>
                </a:cubicBezTo>
                <a:cubicBezTo>
                  <a:pt x="13790" y="5414"/>
                  <a:pt x="13889" y="5368"/>
                  <a:pt x="13946" y="5298"/>
                </a:cubicBezTo>
                <a:cubicBezTo>
                  <a:pt x="14009" y="5293"/>
                  <a:pt x="14071" y="5303"/>
                  <a:pt x="14097" y="5281"/>
                </a:cubicBezTo>
                <a:cubicBezTo>
                  <a:pt x="14164" y="5227"/>
                  <a:pt x="14264" y="5226"/>
                  <a:pt x="14321" y="5157"/>
                </a:cubicBezTo>
                <a:cubicBezTo>
                  <a:pt x="14355" y="5118"/>
                  <a:pt x="14402" y="5060"/>
                  <a:pt x="14446" y="5058"/>
                </a:cubicBezTo>
                <a:cubicBezTo>
                  <a:pt x="14535" y="5056"/>
                  <a:pt x="14560" y="4997"/>
                  <a:pt x="14616" y="4966"/>
                </a:cubicBezTo>
                <a:cubicBezTo>
                  <a:pt x="14660" y="4940"/>
                  <a:pt x="14712" y="4924"/>
                  <a:pt x="14753" y="4905"/>
                </a:cubicBezTo>
                <a:cubicBezTo>
                  <a:pt x="14761" y="4872"/>
                  <a:pt x="14767" y="4846"/>
                  <a:pt x="14773" y="4820"/>
                </a:cubicBezTo>
                <a:cubicBezTo>
                  <a:pt x="14813" y="4820"/>
                  <a:pt x="14853" y="4807"/>
                  <a:pt x="14889" y="4807"/>
                </a:cubicBezTo>
                <a:cubicBezTo>
                  <a:pt x="14918" y="4807"/>
                  <a:pt x="14944" y="4815"/>
                  <a:pt x="14966" y="4846"/>
                </a:cubicBezTo>
                <a:cubicBezTo>
                  <a:pt x="14849" y="4890"/>
                  <a:pt x="14945" y="5015"/>
                  <a:pt x="14845" y="5075"/>
                </a:cubicBezTo>
                <a:cubicBezTo>
                  <a:pt x="14814" y="5093"/>
                  <a:pt x="14827" y="5165"/>
                  <a:pt x="14819" y="5211"/>
                </a:cubicBezTo>
                <a:cubicBezTo>
                  <a:pt x="14783" y="5239"/>
                  <a:pt x="14751" y="5267"/>
                  <a:pt x="14722" y="5290"/>
                </a:cubicBezTo>
                <a:cubicBezTo>
                  <a:pt x="14711" y="5292"/>
                  <a:pt x="14700" y="5292"/>
                  <a:pt x="14690" y="5292"/>
                </a:cubicBezTo>
                <a:cubicBezTo>
                  <a:pt x="14673" y="5292"/>
                  <a:pt x="14656" y="5291"/>
                  <a:pt x="14639" y="5291"/>
                </a:cubicBezTo>
                <a:cubicBezTo>
                  <a:pt x="14605" y="5291"/>
                  <a:pt x="14572" y="5296"/>
                  <a:pt x="14540" y="5330"/>
                </a:cubicBezTo>
                <a:cubicBezTo>
                  <a:pt x="14565" y="5373"/>
                  <a:pt x="14591" y="5422"/>
                  <a:pt x="14618" y="5471"/>
                </a:cubicBezTo>
                <a:lnTo>
                  <a:pt x="14390" y="5471"/>
                </a:lnTo>
                <a:cubicBezTo>
                  <a:pt x="14320" y="5505"/>
                  <a:pt x="14258" y="5535"/>
                  <a:pt x="14195" y="5566"/>
                </a:cubicBezTo>
                <a:cubicBezTo>
                  <a:pt x="14195" y="5615"/>
                  <a:pt x="14195" y="5663"/>
                  <a:pt x="14191" y="5702"/>
                </a:cubicBezTo>
                <a:cubicBezTo>
                  <a:pt x="14161" y="5711"/>
                  <a:pt x="14125" y="5711"/>
                  <a:pt x="14082" y="5711"/>
                </a:cubicBezTo>
                <a:cubicBezTo>
                  <a:pt x="14025" y="5813"/>
                  <a:pt x="13891" y="5833"/>
                  <a:pt x="13788" y="5889"/>
                </a:cubicBezTo>
                <a:cubicBezTo>
                  <a:pt x="13689" y="5943"/>
                  <a:pt x="13684" y="5935"/>
                  <a:pt x="13630" y="6019"/>
                </a:cubicBezTo>
                <a:cubicBezTo>
                  <a:pt x="13601" y="6060"/>
                  <a:pt x="13563" y="6096"/>
                  <a:pt x="13531" y="6132"/>
                </a:cubicBezTo>
                <a:lnTo>
                  <a:pt x="13445" y="6132"/>
                </a:lnTo>
                <a:cubicBezTo>
                  <a:pt x="13432" y="6165"/>
                  <a:pt x="13426" y="6205"/>
                  <a:pt x="13401" y="6233"/>
                </a:cubicBezTo>
                <a:cubicBezTo>
                  <a:pt x="13373" y="6265"/>
                  <a:pt x="13336" y="6290"/>
                  <a:pt x="13349" y="6339"/>
                </a:cubicBezTo>
                <a:cubicBezTo>
                  <a:pt x="13369" y="6358"/>
                  <a:pt x="13393" y="6379"/>
                  <a:pt x="13418" y="6404"/>
                </a:cubicBezTo>
                <a:cubicBezTo>
                  <a:pt x="13384" y="6430"/>
                  <a:pt x="13349" y="6456"/>
                  <a:pt x="13314" y="6485"/>
                </a:cubicBezTo>
                <a:lnTo>
                  <a:pt x="13161" y="6485"/>
                </a:lnTo>
                <a:cubicBezTo>
                  <a:pt x="13136" y="6463"/>
                  <a:pt x="13118" y="6449"/>
                  <a:pt x="13101" y="6434"/>
                </a:cubicBezTo>
                <a:cubicBezTo>
                  <a:pt x="13039" y="6499"/>
                  <a:pt x="12931" y="6535"/>
                  <a:pt x="12918" y="6630"/>
                </a:cubicBezTo>
                <a:cubicBezTo>
                  <a:pt x="12951" y="6667"/>
                  <a:pt x="12976" y="6697"/>
                  <a:pt x="13014" y="6739"/>
                </a:cubicBezTo>
                <a:cubicBezTo>
                  <a:pt x="12986" y="6771"/>
                  <a:pt x="12961" y="6793"/>
                  <a:pt x="12925" y="6793"/>
                </a:cubicBezTo>
                <a:cubicBezTo>
                  <a:pt x="12910" y="6793"/>
                  <a:pt x="12894" y="6790"/>
                  <a:pt x="12875" y="6781"/>
                </a:cubicBezTo>
                <a:cubicBezTo>
                  <a:pt x="12860" y="6747"/>
                  <a:pt x="12846" y="6712"/>
                  <a:pt x="12822" y="6655"/>
                </a:cubicBezTo>
                <a:cubicBezTo>
                  <a:pt x="12803" y="6697"/>
                  <a:pt x="12784" y="6720"/>
                  <a:pt x="12784" y="6742"/>
                </a:cubicBezTo>
                <a:cubicBezTo>
                  <a:pt x="12786" y="6794"/>
                  <a:pt x="12782" y="6840"/>
                  <a:pt x="12727" y="6873"/>
                </a:cubicBezTo>
                <a:cubicBezTo>
                  <a:pt x="12725" y="6874"/>
                  <a:pt x="12742" y="6898"/>
                  <a:pt x="12750" y="6913"/>
                </a:cubicBezTo>
                <a:cubicBezTo>
                  <a:pt x="12759" y="6914"/>
                  <a:pt x="12767" y="6915"/>
                  <a:pt x="12776" y="6915"/>
                </a:cubicBezTo>
                <a:cubicBezTo>
                  <a:pt x="12799" y="6915"/>
                  <a:pt x="12823" y="6911"/>
                  <a:pt x="12846" y="6911"/>
                </a:cubicBezTo>
                <a:cubicBezTo>
                  <a:pt x="12870" y="6911"/>
                  <a:pt x="12894" y="6916"/>
                  <a:pt x="12916" y="6934"/>
                </a:cubicBezTo>
                <a:cubicBezTo>
                  <a:pt x="12918" y="6944"/>
                  <a:pt x="12927" y="6955"/>
                  <a:pt x="12923" y="6961"/>
                </a:cubicBezTo>
                <a:cubicBezTo>
                  <a:pt x="12890" y="7025"/>
                  <a:pt x="12855" y="7088"/>
                  <a:pt x="12819" y="7154"/>
                </a:cubicBezTo>
                <a:cubicBezTo>
                  <a:pt x="12757" y="7104"/>
                  <a:pt x="12794" y="7051"/>
                  <a:pt x="12782" y="7001"/>
                </a:cubicBezTo>
                <a:cubicBezTo>
                  <a:pt x="12720" y="6976"/>
                  <a:pt x="12656" y="6949"/>
                  <a:pt x="12640" y="6943"/>
                </a:cubicBezTo>
                <a:cubicBezTo>
                  <a:pt x="12573" y="6966"/>
                  <a:pt x="12532" y="6981"/>
                  <a:pt x="12496" y="6994"/>
                </a:cubicBezTo>
                <a:cubicBezTo>
                  <a:pt x="12576" y="7084"/>
                  <a:pt x="12680" y="7123"/>
                  <a:pt x="12709" y="7206"/>
                </a:cubicBezTo>
                <a:cubicBezTo>
                  <a:pt x="12694" y="7221"/>
                  <a:pt x="12660" y="7225"/>
                  <a:pt x="12656" y="7236"/>
                </a:cubicBezTo>
                <a:cubicBezTo>
                  <a:pt x="12639" y="7288"/>
                  <a:pt x="12632" y="7344"/>
                  <a:pt x="12625" y="7374"/>
                </a:cubicBezTo>
                <a:cubicBezTo>
                  <a:pt x="12545" y="7408"/>
                  <a:pt x="12488" y="7432"/>
                  <a:pt x="12440" y="7453"/>
                </a:cubicBezTo>
                <a:cubicBezTo>
                  <a:pt x="12403" y="7406"/>
                  <a:pt x="12376" y="7357"/>
                  <a:pt x="12331" y="7277"/>
                </a:cubicBezTo>
                <a:lnTo>
                  <a:pt x="12331" y="7277"/>
                </a:lnTo>
                <a:cubicBezTo>
                  <a:pt x="12350" y="7279"/>
                  <a:pt x="12367" y="7280"/>
                  <a:pt x="12383" y="7280"/>
                </a:cubicBezTo>
                <a:cubicBezTo>
                  <a:pt x="12477" y="7280"/>
                  <a:pt x="12530" y="7241"/>
                  <a:pt x="12558" y="7174"/>
                </a:cubicBezTo>
                <a:cubicBezTo>
                  <a:pt x="12526" y="7146"/>
                  <a:pt x="12493" y="7119"/>
                  <a:pt x="12460" y="7094"/>
                </a:cubicBezTo>
                <a:cubicBezTo>
                  <a:pt x="12451" y="7095"/>
                  <a:pt x="12441" y="7096"/>
                  <a:pt x="12432" y="7096"/>
                </a:cubicBezTo>
                <a:cubicBezTo>
                  <a:pt x="12409" y="7096"/>
                  <a:pt x="12386" y="7093"/>
                  <a:pt x="12365" y="7093"/>
                </a:cubicBezTo>
                <a:cubicBezTo>
                  <a:pt x="12340" y="7093"/>
                  <a:pt x="12317" y="7097"/>
                  <a:pt x="12298" y="7117"/>
                </a:cubicBezTo>
                <a:cubicBezTo>
                  <a:pt x="12290" y="7150"/>
                  <a:pt x="12283" y="7177"/>
                  <a:pt x="12274" y="7211"/>
                </a:cubicBezTo>
                <a:cubicBezTo>
                  <a:pt x="12274" y="7211"/>
                  <a:pt x="12273" y="7211"/>
                  <a:pt x="12272" y="7211"/>
                </a:cubicBezTo>
                <a:cubicBezTo>
                  <a:pt x="12134" y="7211"/>
                  <a:pt x="12084" y="7309"/>
                  <a:pt x="12002" y="7376"/>
                </a:cubicBezTo>
                <a:lnTo>
                  <a:pt x="12002" y="7468"/>
                </a:lnTo>
                <a:cubicBezTo>
                  <a:pt x="11934" y="7536"/>
                  <a:pt x="11882" y="7590"/>
                  <a:pt x="11840" y="7631"/>
                </a:cubicBezTo>
                <a:cubicBezTo>
                  <a:pt x="11826" y="7634"/>
                  <a:pt x="11812" y="7635"/>
                  <a:pt x="11798" y="7635"/>
                </a:cubicBezTo>
                <a:cubicBezTo>
                  <a:pt x="11774" y="7635"/>
                  <a:pt x="11752" y="7632"/>
                  <a:pt x="11732" y="7632"/>
                </a:cubicBezTo>
                <a:cubicBezTo>
                  <a:pt x="11704" y="7632"/>
                  <a:pt x="11680" y="7637"/>
                  <a:pt x="11662" y="7657"/>
                </a:cubicBezTo>
                <a:cubicBezTo>
                  <a:pt x="11653" y="7690"/>
                  <a:pt x="11647" y="7717"/>
                  <a:pt x="11641" y="7741"/>
                </a:cubicBezTo>
                <a:cubicBezTo>
                  <a:pt x="11568" y="7753"/>
                  <a:pt x="11504" y="7763"/>
                  <a:pt x="11417" y="7777"/>
                </a:cubicBezTo>
                <a:cubicBezTo>
                  <a:pt x="11455" y="7832"/>
                  <a:pt x="11481" y="7870"/>
                  <a:pt x="11508" y="7914"/>
                </a:cubicBezTo>
                <a:cubicBezTo>
                  <a:pt x="11468" y="7926"/>
                  <a:pt x="11429" y="7938"/>
                  <a:pt x="11388" y="7951"/>
                </a:cubicBezTo>
                <a:cubicBezTo>
                  <a:pt x="11380" y="7978"/>
                  <a:pt x="11371" y="8005"/>
                  <a:pt x="11363" y="8035"/>
                </a:cubicBezTo>
                <a:cubicBezTo>
                  <a:pt x="11324" y="8068"/>
                  <a:pt x="11255" y="8044"/>
                  <a:pt x="11216" y="8094"/>
                </a:cubicBezTo>
                <a:cubicBezTo>
                  <a:pt x="11201" y="8114"/>
                  <a:pt x="11180" y="8118"/>
                  <a:pt x="11156" y="8118"/>
                </a:cubicBezTo>
                <a:cubicBezTo>
                  <a:pt x="11136" y="8118"/>
                  <a:pt x="11115" y="8115"/>
                  <a:pt x="11094" y="8115"/>
                </a:cubicBezTo>
                <a:cubicBezTo>
                  <a:pt x="11070" y="8115"/>
                  <a:pt x="11046" y="8119"/>
                  <a:pt x="11025" y="8136"/>
                </a:cubicBezTo>
                <a:cubicBezTo>
                  <a:pt x="10989" y="8167"/>
                  <a:pt x="10932" y="8179"/>
                  <a:pt x="10881" y="8202"/>
                </a:cubicBezTo>
                <a:lnTo>
                  <a:pt x="10881" y="8259"/>
                </a:lnTo>
                <a:cubicBezTo>
                  <a:pt x="10833" y="8303"/>
                  <a:pt x="10784" y="8346"/>
                  <a:pt x="10753" y="8374"/>
                </a:cubicBezTo>
                <a:cubicBezTo>
                  <a:pt x="10722" y="8435"/>
                  <a:pt x="10766" y="8491"/>
                  <a:pt x="10706" y="8531"/>
                </a:cubicBezTo>
                <a:lnTo>
                  <a:pt x="10633" y="8472"/>
                </a:lnTo>
                <a:cubicBezTo>
                  <a:pt x="10554" y="8539"/>
                  <a:pt x="10554" y="8541"/>
                  <a:pt x="10526" y="8620"/>
                </a:cubicBezTo>
                <a:cubicBezTo>
                  <a:pt x="10588" y="8647"/>
                  <a:pt x="10653" y="8675"/>
                  <a:pt x="10717" y="8703"/>
                </a:cubicBezTo>
                <a:cubicBezTo>
                  <a:pt x="10749" y="8673"/>
                  <a:pt x="10782" y="8645"/>
                  <a:pt x="10808" y="8620"/>
                </a:cubicBezTo>
                <a:cubicBezTo>
                  <a:pt x="10821" y="8568"/>
                  <a:pt x="10785" y="8513"/>
                  <a:pt x="10843" y="8474"/>
                </a:cubicBezTo>
                <a:cubicBezTo>
                  <a:pt x="10867" y="8493"/>
                  <a:pt x="10892" y="8512"/>
                  <a:pt x="10916" y="8531"/>
                </a:cubicBezTo>
                <a:cubicBezTo>
                  <a:pt x="10941" y="8511"/>
                  <a:pt x="10965" y="8493"/>
                  <a:pt x="10989" y="8474"/>
                </a:cubicBezTo>
                <a:cubicBezTo>
                  <a:pt x="11025" y="8505"/>
                  <a:pt x="11059" y="8533"/>
                  <a:pt x="11092" y="8562"/>
                </a:cubicBezTo>
                <a:lnTo>
                  <a:pt x="11092" y="8620"/>
                </a:lnTo>
                <a:cubicBezTo>
                  <a:pt x="11034" y="8672"/>
                  <a:pt x="10918" y="8661"/>
                  <a:pt x="10890" y="8745"/>
                </a:cubicBezTo>
                <a:cubicBezTo>
                  <a:pt x="10910" y="8767"/>
                  <a:pt x="10928" y="8786"/>
                  <a:pt x="10947" y="8806"/>
                </a:cubicBezTo>
                <a:cubicBezTo>
                  <a:pt x="10915" y="8828"/>
                  <a:pt x="10880" y="8833"/>
                  <a:pt x="10846" y="8833"/>
                </a:cubicBezTo>
                <a:cubicBezTo>
                  <a:pt x="10821" y="8833"/>
                  <a:pt x="10796" y="8830"/>
                  <a:pt x="10771" y="8830"/>
                </a:cubicBezTo>
                <a:cubicBezTo>
                  <a:pt x="10739" y="8830"/>
                  <a:pt x="10707" y="8835"/>
                  <a:pt x="10679" y="8855"/>
                </a:cubicBezTo>
                <a:cubicBezTo>
                  <a:pt x="10675" y="8872"/>
                  <a:pt x="10672" y="8892"/>
                  <a:pt x="10669" y="8914"/>
                </a:cubicBezTo>
                <a:cubicBezTo>
                  <a:pt x="10689" y="8934"/>
                  <a:pt x="10711" y="8955"/>
                  <a:pt x="10738" y="8983"/>
                </a:cubicBezTo>
                <a:cubicBezTo>
                  <a:pt x="10691" y="9021"/>
                  <a:pt x="10644" y="9063"/>
                  <a:pt x="10594" y="9103"/>
                </a:cubicBezTo>
                <a:cubicBezTo>
                  <a:pt x="10582" y="9113"/>
                  <a:pt x="10562" y="9114"/>
                  <a:pt x="10536" y="9122"/>
                </a:cubicBezTo>
                <a:lnTo>
                  <a:pt x="10536" y="8913"/>
                </a:lnTo>
                <a:cubicBezTo>
                  <a:pt x="10551" y="8899"/>
                  <a:pt x="10568" y="8885"/>
                  <a:pt x="10584" y="8871"/>
                </a:cubicBezTo>
                <a:cubicBezTo>
                  <a:pt x="10593" y="8816"/>
                  <a:pt x="10629" y="8757"/>
                  <a:pt x="10562" y="8712"/>
                </a:cubicBezTo>
                <a:cubicBezTo>
                  <a:pt x="10552" y="8709"/>
                  <a:pt x="10543" y="8708"/>
                  <a:pt x="10534" y="8708"/>
                </a:cubicBezTo>
                <a:cubicBezTo>
                  <a:pt x="10495" y="8708"/>
                  <a:pt x="10468" y="8731"/>
                  <a:pt x="10437" y="8752"/>
                </a:cubicBezTo>
                <a:cubicBezTo>
                  <a:pt x="10404" y="8773"/>
                  <a:pt x="10357" y="8779"/>
                  <a:pt x="10322" y="8789"/>
                </a:cubicBezTo>
                <a:cubicBezTo>
                  <a:pt x="10314" y="8825"/>
                  <a:pt x="10307" y="8852"/>
                  <a:pt x="10301" y="8877"/>
                </a:cubicBezTo>
                <a:cubicBezTo>
                  <a:pt x="10229" y="8889"/>
                  <a:pt x="10163" y="8899"/>
                  <a:pt x="10101" y="8909"/>
                </a:cubicBezTo>
                <a:lnTo>
                  <a:pt x="10101" y="9011"/>
                </a:lnTo>
                <a:lnTo>
                  <a:pt x="10201" y="9011"/>
                </a:lnTo>
                <a:cubicBezTo>
                  <a:pt x="10261" y="9043"/>
                  <a:pt x="10257" y="9082"/>
                  <a:pt x="10216" y="9124"/>
                </a:cubicBezTo>
                <a:cubicBezTo>
                  <a:pt x="10162" y="9098"/>
                  <a:pt x="10112" y="9068"/>
                  <a:pt x="10101" y="9011"/>
                </a:cubicBezTo>
                <a:lnTo>
                  <a:pt x="9985" y="9011"/>
                </a:lnTo>
                <a:cubicBezTo>
                  <a:pt x="9934" y="9079"/>
                  <a:pt x="9873" y="9151"/>
                  <a:pt x="9822" y="9228"/>
                </a:cubicBezTo>
                <a:cubicBezTo>
                  <a:pt x="9807" y="9248"/>
                  <a:pt x="9819" y="9283"/>
                  <a:pt x="9819" y="9312"/>
                </a:cubicBezTo>
                <a:cubicBezTo>
                  <a:pt x="9819" y="9312"/>
                  <a:pt x="9819" y="9312"/>
                  <a:pt x="9819" y="9312"/>
                </a:cubicBezTo>
                <a:lnTo>
                  <a:pt x="9819" y="9312"/>
                </a:lnTo>
                <a:cubicBezTo>
                  <a:pt x="9744" y="9322"/>
                  <a:pt x="9694" y="9367"/>
                  <a:pt x="9680" y="9423"/>
                </a:cubicBezTo>
                <a:cubicBezTo>
                  <a:pt x="9657" y="9516"/>
                  <a:pt x="9585" y="9546"/>
                  <a:pt x="9546" y="9552"/>
                </a:cubicBezTo>
                <a:cubicBezTo>
                  <a:pt x="9435" y="9647"/>
                  <a:pt x="9356" y="9714"/>
                  <a:pt x="9278" y="9781"/>
                </a:cubicBezTo>
                <a:cubicBezTo>
                  <a:pt x="9283" y="9785"/>
                  <a:pt x="9299" y="9798"/>
                  <a:pt x="9320" y="9817"/>
                </a:cubicBezTo>
                <a:cubicBezTo>
                  <a:pt x="9245" y="9872"/>
                  <a:pt x="9168" y="9929"/>
                  <a:pt x="9112" y="9970"/>
                </a:cubicBezTo>
                <a:lnTo>
                  <a:pt x="9112" y="10062"/>
                </a:lnTo>
                <a:cubicBezTo>
                  <a:pt x="9077" y="10091"/>
                  <a:pt x="9045" y="10120"/>
                  <a:pt x="9010" y="10150"/>
                </a:cubicBezTo>
                <a:cubicBezTo>
                  <a:pt x="8985" y="10130"/>
                  <a:pt x="8960" y="10112"/>
                  <a:pt x="8931" y="10089"/>
                </a:cubicBezTo>
                <a:cubicBezTo>
                  <a:pt x="8919" y="10115"/>
                  <a:pt x="8908" y="10141"/>
                  <a:pt x="8887" y="10183"/>
                </a:cubicBezTo>
                <a:cubicBezTo>
                  <a:pt x="8926" y="10212"/>
                  <a:pt x="8965" y="10242"/>
                  <a:pt x="9005" y="10271"/>
                </a:cubicBezTo>
                <a:cubicBezTo>
                  <a:pt x="9065" y="10233"/>
                  <a:pt x="9092" y="10177"/>
                  <a:pt x="9161" y="10162"/>
                </a:cubicBezTo>
                <a:cubicBezTo>
                  <a:pt x="9178" y="10178"/>
                  <a:pt x="9195" y="10192"/>
                  <a:pt x="9211" y="10206"/>
                </a:cubicBezTo>
                <a:cubicBezTo>
                  <a:pt x="9327" y="10145"/>
                  <a:pt x="9204" y="10104"/>
                  <a:pt x="9194" y="10052"/>
                </a:cubicBezTo>
                <a:cubicBezTo>
                  <a:pt x="9227" y="10034"/>
                  <a:pt x="9262" y="10029"/>
                  <a:pt x="9298" y="10029"/>
                </a:cubicBezTo>
                <a:cubicBezTo>
                  <a:pt x="9332" y="10029"/>
                  <a:pt x="9366" y="10033"/>
                  <a:pt x="9400" y="10033"/>
                </a:cubicBezTo>
                <a:cubicBezTo>
                  <a:pt x="9410" y="10033"/>
                  <a:pt x="9421" y="10033"/>
                  <a:pt x="9431" y="10032"/>
                </a:cubicBezTo>
                <a:cubicBezTo>
                  <a:pt x="9487" y="9982"/>
                  <a:pt x="9544" y="9932"/>
                  <a:pt x="9600" y="9885"/>
                </a:cubicBezTo>
                <a:cubicBezTo>
                  <a:pt x="9577" y="9854"/>
                  <a:pt x="9556" y="9822"/>
                  <a:pt x="9535" y="9791"/>
                </a:cubicBezTo>
                <a:cubicBezTo>
                  <a:pt x="9531" y="9791"/>
                  <a:pt x="9527" y="9791"/>
                  <a:pt x="9524" y="9791"/>
                </a:cubicBezTo>
                <a:cubicBezTo>
                  <a:pt x="9494" y="9791"/>
                  <a:pt x="9470" y="9783"/>
                  <a:pt x="9478" y="9751"/>
                </a:cubicBezTo>
                <a:cubicBezTo>
                  <a:pt x="9482" y="9741"/>
                  <a:pt x="9515" y="9737"/>
                  <a:pt x="9535" y="9730"/>
                </a:cubicBezTo>
                <a:lnTo>
                  <a:pt x="9535" y="9642"/>
                </a:lnTo>
                <a:cubicBezTo>
                  <a:pt x="9638" y="9601"/>
                  <a:pt x="9733" y="9539"/>
                  <a:pt x="9841" y="9539"/>
                </a:cubicBezTo>
                <a:cubicBezTo>
                  <a:pt x="9845" y="9539"/>
                  <a:pt x="9848" y="9539"/>
                  <a:pt x="9851" y="9539"/>
                </a:cubicBezTo>
                <a:cubicBezTo>
                  <a:pt x="9895" y="9509"/>
                  <a:pt x="9930" y="9485"/>
                  <a:pt x="9960" y="9463"/>
                </a:cubicBezTo>
                <a:lnTo>
                  <a:pt x="9960" y="9339"/>
                </a:lnTo>
                <a:cubicBezTo>
                  <a:pt x="9995" y="9309"/>
                  <a:pt x="10027" y="9281"/>
                  <a:pt x="10057" y="9257"/>
                </a:cubicBezTo>
                <a:lnTo>
                  <a:pt x="10217" y="9257"/>
                </a:lnTo>
                <a:cubicBezTo>
                  <a:pt x="10253" y="9289"/>
                  <a:pt x="10281" y="9315"/>
                  <a:pt x="10307" y="9340"/>
                </a:cubicBezTo>
                <a:cubicBezTo>
                  <a:pt x="10270" y="9375"/>
                  <a:pt x="10238" y="9403"/>
                  <a:pt x="10208" y="9430"/>
                </a:cubicBezTo>
                <a:lnTo>
                  <a:pt x="10100" y="9430"/>
                </a:lnTo>
                <a:cubicBezTo>
                  <a:pt x="10088" y="9507"/>
                  <a:pt x="10124" y="9587"/>
                  <a:pt x="10084" y="9658"/>
                </a:cubicBezTo>
                <a:cubicBezTo>
                  <a:pt x="10037" y="9673"/>
                  <a:pt x="9997" y="9684"/>
                  <a:pt x="9956" y="9695"/>
                </a:cubicBezTo>
                <a:cubicBezTo>
                  <a:pt x="9985" y="9724"/>
                  <a:pt x="10006" y="9745"/>
                  <a:pt x="10043" y="9781"/>
                </a:cubicBezTo>
                <a:cubicBezTo>
                  <a:pt x="9957" y="9782"/>
                  <a:pt x="9895" y="9801"/>
                  <a:pt x="9852" y="9852"/>
                </a:cubicBezTo>
                <a:cubicBezTo>
                  <a:pt x="9820" y="9890"/>
                  <a:pt x="9780" y="9917"/>
                  <a:pt x="9721" y="9917"/>
                </a:cubicBezTo>
                <a:cubicBezTo>
                  <a:pt x="9717" y="9917"/>
                  <a:pt x="9713" y="9917"/>
                  <a:pt x="9709" y="9916"/>
                </a:cubicBezTo>
                <a:cubicBezTo>
                  <a:pt x="9704" y="9916"/>
                  <a:pt x="9697" y="9942"/>
                  <a:pt x="9690" y="9960"/>
                </a:cubicBezTo>
                <a:cubicBezTo>
                  <a:pt x="9760" y="9970"/>
                  <a:pt x="9824" y="9978"/>
                  <a:pt x="9894" y="9988"/>
                </a:cubicBezTo>
                <a:cubicBezTo>
                  <a:pt x="9887" y="10029"/>
                  <a:pt x="9882" y="10055"/>
                  <a:pt x="9877" y="10084"/>
                </a:cubicBezTo>
                <a:cubicBezTo>
                  <a:pt x="9813" y="10090"/>
                  <a:pt x="9757" y="10094"/>
                  <a:pt x="9703" y="10105"/>
                </a:cubicBezTo>
                <a:cubicBezTo>
                  <a:pt x="9690" y="10107"/>
                  <a:pt x="9685" y="10136"/>
                  <a:pt x="9678" y="10153"/>
                </a:cubicBezTo>
                <a:cubicBezTo>
                  <a:pt x="9761" y="10191"/>
                  <a:pt x="9761" y="10191"/>
                  <a:pt x="9709" y="10274"/>
                </a:cubicBezTo>
                <a:lnTo>
                  <a:pt x="9571" y="10274"/>
                </a:lnTo>
                <a:cubicBezTo>
                  <a:pt x="9536" y="10302"/>
                  <a:pt x="9504" y="10331"/>
                  <a:pt x="9471" y="10359"/>
                </a:cubicBezTo>
                <a:cubicBezTo>
                  <a:pt x="9467" y="10407"/>
                  <a:pt x="9463" y="10453"/>
                  <a:pt x="9461" y="10487"/>
                </a:cubicBezTo>
                <a:cubicBezTo>
                  <a:pt x="9430" y="10513"/>
                  <a:pt x="9415" y="10527"/>
                  <a:pt x="9394" y="10544"/>
                </a:cubicBezTo>
                <a:cubicBezTo>
                  <a:pt x="9442" y="10563"/>
                  <a:pt x="9490" y="10582"/>
                  <a:pt x="9539" y="10600"/>
                </a:cubicBezTo>
                <a:cubicBezTo>
                  <a:pt x="9502" y="10633"/>
                  <a:pt x="9469" y="10660"/>
                  <a:pt x="9433" y="10691"/>
                </a:cubicBezTo>
                <a:lnTo>
                  <a:pt x="9292" y="10691"/>
                </a:lnTo>
                <a:cubicBezTo>
                  <a:pt x="9256" y="10677"/>
                  <a:pt x="9230" y="10624"/>
                  <a:pt x="9186" y="10624"/>
                </a:cubicBezTo>
                <a:cubicBezTo>
                  <a:pt x="9169" y="10624"/>
                  <a:pt x="9150" y="10632"/>
                  <a:pt x="9127" y="10651"/>
                </a:cubicBezTo>
                <a:cubicBezTo>
                  <a:pt x="9148" y="10690"/>
                  <a:pt x="9171" y="10728"/>
                  <a:pt x="9195" y="10769"/>
                </a:cubicBezTo>
                <a:cubicBezTo>
                  <a:pt x="9152" y="10809"/>
                  <a:pt x="9113" y="10845"/>
                  <a:pt x="9087" y="10869"/>
                </a:cubicBezTo>
                <a:cubicBezTo>
                  <a:pt x="9073" y="10872"/>
                  <a:pt x="9059" y="10873"/>
                  <a:pt x="9046" y="10873"/>
                </a:cubicBezTo>
                <a:cubicBezTo>
                  <a:pt x="9021" y="10873"/>
                  <a:pt x="8998" y="10870"/>
                  <a:pt x="8977" y="10870"/>
                </a:cubicBezTo>
                <a:cubicBezTo>
                  <a:pt x="8951" y="10870"/>
                  <a:pt x="8929" y="10874"/>
                  <a:pt x="8913" y="10892"/>
                </a:cubicBezTo>
                <a:cubicBezTo>
                  <a:pt x="8947" y="10932"/>
                  <a:pt x="8978" y="10972"/>
                  <a:pt x="8993" y="10990"/>
                </a:cubicBezTo>
                <a:cubicBezTo>
                  <a:pt x="9075" y="10994"/>
                  <a:pt x="9120" y="10996"/>
                  <a:pt x="9158" y="10998"/>
                </a:cubicBezTo>
                <a:cubicBezTo>
                  <a:pt x="9195" y="11031"/>
                  <a:pt x="9224" y="11060"/>
                  <a:pt x="9262" y="11093"/>
                </a:cubicBezTo>
                <a:cubicBezTo>
                  <a:pt x="9198" y="11106"/>
                  <a:pt x="9190" y="11174"/>
                  <a:pt x="9123" y="11174"/>
                </a:cubicBezTo>
                <a:cubicBezTo>
                  <a:pt x="9120" y="11174"/>
                  <a:pt x="9117" y="11174"/>
                  <a:pt x="9114" y="11174"/>
                </a:cubicBezTo>
                <a:lnTo>
                  <a:pt x="9114" y="11174"/>
                </a:lnTo>
                <a:cubicBezTo>
                  <a:pt x="9122" y="11242"/>
                  <a:pt x="9215" y="11257"/>
                  <a:pt x="9236" y="11309"/>
                </a:cubicBezTo>
                <a:cubicBezTo>
                  <a:pt x="9262" y="11378"/>
                  <a:pt x="9298" y="11432"/>
                  <a:pt x="9364" y="11474"/>
                </a:cubicBezTo>
                <a:lnTo>
                  <a:pt x="9510" y="11474"/>
                </a:lnTo>
                <a:cubicBezTo>
                  <a:pt x="9531" y="11517"/>
                  <a:pt x="9602" y="11529"/>
                  <a:pt x="9611" y="11589"/>
                </a:cubicBezTo>
                <a:cubicBezTo>
                  <a:pt x="9638" y="11653"/>
                  <a:pt x="9461" y="11679"/>
                  <a:pt x="9575" y="11774"/>
                </a:cubicBezTo>
                <a:cubicBezTo>
                  <a:pt x="9588" y="11777"/>
                  <a:pt x="9602" y="11777"/>
                  <a:pt x="9617" y="11777"/>
                </a:cubicBezTo>
                <a:cubicBezTo>
                  <a:pt x="9626" y="11777"/>
                  <a:pt x="9636" y="11777"/>
                  <a:pt x="9647" y="11777"/>
                </a:cubicBezTo>
                <a:cubicBezTo>
                  <a:pt x="9690" y="11777"/>
                  <a:pt x="9738" y="11781"/>
                  <a:pt x="9781" y="11821"/>
                </a:cubicBezTo>
                <a:cubicBezTo>
                  <a:pt x="9826" y="11863"/>
                  <a:pt x="9942" y="11810"/>
                  <a:pt x="9991" y="11888"/>
                </a:cubicBezTo>
                <a:cubicBezTo>
                  <a:pt x="9991" y="11888"/>
                  <a:pt x="9991" y="11888"/>
                  <a:pt x="9992" y="11888"/>
                </a:cubicBezTo>
                <a:cubicBezTo>
                  <a:pt x="9992" y="11888"/>
                  <a:pt x="9995" y="11887"/>
                  <a:pt x="9997" y="11887"/>
                </a:cubicBezTo>
                <a:lnTo>
                  <a:pt x="9997" y="11887"/>
                </a:lnTo>
                <a:cubicBezTo>
                  <a:pt x="9997" y="11887"/>
                  <a:pt x="9997" y="11887"/>
                  <a:pt x="9996" y="11887"/>
                </a:cubicBezTo>
                <a:cubicBezTo>
                  <a:pt x="9999" y="11886"/>
                  <a:pt x="10000" y="11886"/>
                  <a:pt x="10000" y="11886"/>
                </a:cubicBezTo>
                <a:lnTo>
                  <a:pt x="10000" y="11886"/>
                </a:lnTo>
                <a:cubicBezTo>
                  <a:pt x="10000" y="11886"/>
                  <a:pt x="9999" y="11886"/>
                  <a:pt x="9997" y="11887"/>
                </a:cubicBezTo>
                <a:lnTo>
                  <a:pt x="9997" y="11887"/>
                </a:lnTo>
                <a:cubicBezTo>
                  <a:pt x="10040" y="11861"/>
                  <a:pt x="10065" y="11846"/>
                  <a:pt x="10091" y="11831"/>
                </a:cubicBezTo>
                <a:cubicBezTo>
                  <a:pt x="10158" y="11858"/>
                  <a:pt x="10216" y="11883"/>
                  <a:pt x="10268" y="11905"/>
                </a:cubicBezTo>
                <a:cubicBezTo>
                  <a:pt x="10305" y="11875"/>
                  <a:pt x="10330" y="11854"/>
                  <a:pt x="10352" y="11837"/>
                </a:cubicBezTo>
                <a:lnTo>
                  <a:pt x="10491" y="11837"/>
                </a:lnTo>
                <a:cubicBezTo>
                  <a:pt x="10520" y="11858"/>
                  <a:pt x="10545" y="11878"/>
                  <a:pt x="10582" y="11906"/>
                </a:cubicBezTo>
                <a:cubicBezTo>
                  <a:pt x="10625" y="11885"/>
                  <a:pt x="10671" y="11864"/>
                  <a:pt x="10715" y="11844"/>
                </a:cubicBezTo>
                <a:lnTo>
                  <a:pt x="10764" y="11887"/>
                </a:lnTo>
                <a:cubicBezTo>
                  <a:pt x="10800" y="11870"/>
                  <a:pt x="10834" y="11846"/>
                  <a:pt x="10872" y="11838"/>
                </a:cubicBezTo>
                <a:cubicBezTo>
                  <a:pt x="10927" y="11827"/>
                  <a:pt x="10989" y="11849"/>
                  <a:pt x="11030" y="11800"/>
                </a:cubicBezTo>
                <a:cubicBezTo>
                  <a:pt x="11065" y="11756"/>
                  <a:pt x="11143" y="11789"/>
                  <a:pt x="11177" y="11736"/>
                </a:cubicBezTo>
                <a:cubicBezTo>
                  <a:pt x="11190" y="11717"/>
                  <a:pt x="11208" y="11712"/>
                  <a:pt x="11229" y="11712"/>
                </a:cubicBezTo>
                <a:cubicBezTo>
                  <a:pt x="11247" y="11712"/>
                  <a:pt x="11268" y="11716"/>
                  <a:pt x="11288" y="11716"/>
                </a:cubicBezTo>
                <a:cubicBezTo>
                  <a:pt x="11294" y="11716"/>
                  <a:pt x="11300" y="11715"/>
                  <a:pt x="11306" y="11714"/>
                </a:cubicBezTo>
                <a:cubicBezTo>
                  <a:pt x="11303" y="11688"/>
                  <a:pt x="11308" y="11666"/>
                  <a:pt x="11337" y="11666"/>
                </a:cubicBezTo>
                <a:cubicBezTo>
                  <a:pt x="11342" y="11666"/>
                  <a:pt x="11347" y="11666"/>
                  <a:pt x="11352" y="11667"/>
                </a:cubicBezTo>
                <a:cubicBezTo>
                  <a:pt x="11364" y="11669"/>
                  <a:pt x="11369" y="11698"/>
                  <a:pt x="11376" y="11714"/>
                </a:cubicBezTo>
                <a:cubicBezTo>
                  <a:pt x="11397" y="11714"/>
                  <a:pt x="11418" y="11713"/>
                  <a:pt x="11440" y="11713"/>
                </a:cubicBezTo>
                <a:cubicBezTo>
                  <a:pt x="11453" y="11713"/>
                  <a:pt x="11466" y="11713"/>
                  <a:pt x="11479" y="11715"/>
                </a:cubicBezTo>
                <a:cubicBezTo>
                  <a:pt x="11491" y="11717"/>
                  <a:pt x="11499" y="11740"/>
                  <a:pt x="11503" y="11754"/>
                </a:cubicBezTo>
                <a:cubicBezTo>
                  <a:pt x="11504" y="11759"/>
                  <a:pt x="11489" y="11772"/>
                  <a:pt x="11481" y="11772"/>
                </a:cubicBezTo>
                <a:cubicBezTo>
                  <a:pt x="11460" y="11774"/>
                  <a:pt x="11439" y="11774"/>
                  <a:pt x="11418" y="11774"/>
                </a:cubicBezTo>
                <a:cubicBezTo>
                  <a:pt x="11404" y="11774"/>
                  <a:pt x="11390" y="11774"/>
                  <a:pt x="11376" y="11774"/>
                </a:cubicBezTo>
                <a:cubicBezTo>
                  <a:pt x="11384" y="11790"/>
                  <a:pt x="11391" y="11807"/>
                  <a:pt x="11401" y="11825"/>
                </a:cubicBezTo>
                <a:cubicBezTo>
                  <a:pt x="11443" y="11829"/>
                  <a:pt x="11486" y="11835"/>
                  <a:pt x="11529" y="11835"/>
                </a:cubicBezTo>
                <a:cubicBezTo>
                  <a:pt x="11573" y="11835"/>
                  <a:pt x="11617" y="11829"/>
                  <a:pt x="11661" y="11808"/>
                </a:cubicBezTo>
                <a:cubicBezTo>
                  <a:pt x="11631" y="11779"/>
                  <a:pt x="11607" y="11756"/>
                  <a:pt x="11587" y="11736"/>
                </a:cubicBezTo>
                <a:cubicBezTo>
                  <a:pt x="11601" y="11667"/>
                  <a:pt x="11553" y="11594"/>
                  <a:pt x="11622" y="11533"/>
                </a:cubicBezTo>
                <a:lnTo>
                  <a:pt x="11697" y="11533"/>
                </a:lnTo>
                <a:cubicBezTo>
                  <a:pt x="11718" y="11571"/>
                  <a:pt x="11740" y="11613"/>
                  <a:pt x="11763" y="11654"/>
                </a:cubicBezTo>
                <a:cubicBezTo>
                  <a:pt x="11776" y="11649"/>
                  <a:pt x="11787" y="11648"/>
                  <a:pt x="11796" y="11648"/>
                </a:cubicBezTo>
                <a:cubicBezTo>
                  <a:pt x="11846" y="11648"/>
                  <a:pt x="11868" y="11694"/>
                  <a:pt x="11898" y="11703"/>
                </a:cubicBezTo>
                <a:cubicBezTo>
                  <a:pt x="11965" y="11673"/>
                  <a:pt x="12023" y="11648"/>
                  <a:pt x="12082" y="11622"/>
                </a:cubicBezTo>
                <a:lnTo>
                  <a:pt x="12082" y="11561"/>
                </a:lnTo>
                <a:cubicBezTo>
                  <a:pt x="12104" y="11537"/>
                  <a:pt x="12132" y="11533"/>
                  <a:pt x="12160" y="11533"/>
                </a:cubicBezTo>
                <a:cubicBezTo>
                  <a:pt x="12175" y="11533"/>
                  <a:pt x="12190" y="11534"/>
                  <a:pt x="12204" y="11534"/>
                </a:cubicBezTo>
                <a:cubicBezTo>
                  <a:pt x="12218" y="11534"/>
                  <a:pt x="12231" y="11533"/>
                  <a:pt x="12243" y="11529"/>
                </a:cubicBezTo>
                <a:cubicBezTo>
                  <a:pt x="12294" y="11514"/>
                  <a:pt x="12336" y="11483"/>
                  <a:pt x="12382" y="11458"/>
                </a:cubicBezTo>
                <a:lnTo>
                  <a:pt x="12409" y="11486"/>
                </a:lnTo>
                <a:cubicBezTo>
                  <a:pt x="12475" y="11415"/>
                  <a:pt x="12539" y="11345"/>
                  <a:pt x="12594" y="11287"/>
                </a:cubicBezTo>
                <a:cubicBezTo>
                  <a:pt x="12611" y="11289"/>
                  <a:pt x="12628" y="11290"/>
                  <a:pt x="12644" y="11290"/>
                </a:cubicBezTo>
                <a:cubicBezTo>
                  <a:pt x="12763" y="11290"/>
                  <a:pt x="12840" y="11228"/>
                  <a:pt x="12930" y="11199"/>
                </a:cubicBezTo>
                <a:cubicBezTo>
                  <a:pt x="12930" y="11189"/>
                  <a:pt x="12926" y="11179"/>
                  <a:pt x="12930" y="11170"/>
                </a:cubicBezTo>
                <a:cubicBezTo>
                  <a:pt x="12936" y="11153"/>
                  <a:pt x="12947" y="11137"/>
                  <a:pt x="12957" y="11116"/>
                </a:cubicBezTo>
                <a:cubicBezTo>
                  <a:pt x="12970" y="11119"/>
                  <a:pt x="12983" y="11120"/>
                  <a:pt x="12996" y="11120"/>
                </a:cubicBezTo>
                <a:cubicBezTo>
                  <a:pt x="13083" y="11120"/>
                  <a:pt x="13153" y="11060"/>
                  <a:pt x="13236" y="11046"/>
                </a:cubicBezTo>
                <a:cubicBezTo>
                  <a:pt x="13266" y="11070"/>
                  <a:pt x="13291" y="11090"/>
                  <a:pt x="13317" y="11109"/>
                </a:cubicBezTo>
                <a:cubicBezTo>
                  <a:pt x="13364" y="11037"/>
                  <a:pt x="13482" y="11056"/>
                  <a:pt x="13538" y="10986"/>
                </a:cubicBezTo>
                <a:cubicBezTo>
                  <a:pt x="13589" y="10921"/>
                  <a:pt x="13687" y="10897"/>
                  <a:pt x="13765" y="10877"/>
                </a:cubicBezTo>
                <a:cubicBezTo>
                  <a:pt x="13855" y="10854"/>
                  <a:pt x="13901" y="10799"/>
                  <a:pt x="13948" y="10749"/>
                </a:cubicBezTo>
                <a:cubicBezTo>
                  <a:pt x="14007" y="10682"/>
                  <a:pt x="14118" y="10698"/>
                  <a:pt x="14172" y="10625"/>
                </a:cubicBezTo>
                <a:cubicBezTo>
                  <a:pt x="14221" y="10558"/>
                  <a:pt x="14334" y="10564"/>
                  <a:pt x="14392" y="10497"/>
                </a:cubicBezTo>
                <a:cubicBezTo>
                  <a:pt x="14447" y="10435"/>
                  <a:pt x="14516" y="10381"/>
                  <a:pt x="14523" y="10374"/>
                </a:cubicBezTo>
                <a:cubicBezTo>
                  <a:pt x="14724" y="10289"/>
                  <a:pt x="14848" y="10234"/>
                  <a:pt x="14974" y="10181"/>
                </a:cubicBezTo>
                <a:lnTo>
                  <a:pt x="14974" y="10120"/>
                </a:lnTo>
                <a:cubicBezTo>
                  <a:pt x="15060" y="10023"/>
                  <a:pt x="15217" y="10011"/>
                  <a:pt x="15297" y="9910"/>
                </a:cubicBezTo>
                <a:cubicBezTo>
                  <a:pt x="15299" y="9909"/>
                  <a:pt x="15302" y="9909"/>
                  <a:pt x="15306" y="9909"/>
                </a:cubicBezTo>
                <a:cubicBezTo>
                  <a:pt x="15314" y="9909"/>
                  <a:pt x="15325" y="9910"/>
                  <a:pt x="15332" y="9910"/>
                </a:cubicBezTo>
                <a:cubicBezTo>
                  <a:pt x="15333" y="9910"/>
                  <a:pt x="15334" y="9910"/>
                  <a:pt x="15334" y="9910"/>
                </a:cubicBezTo>
                <a:cubicBezTo>
                  <a:pt x="15427" y="9910"/>
                  <a:pt x="15374" y="9831"/>
                  <a:pt x="15416" y="9803"/>
                </a:cubicBezTo>
                <a:cubicBezTo>
                  <a:pt x="15446" y="9797"/>
                  <a:pt x="15479" y="9790"/>
                  <a:pt x="15516" y="9782"/>
                </a:cubicBezTo>
                <a:cubicBezTo>
                  <a:pt x="15604" y="9706"/>
                  <a:pt x="15695" y="9628"/>
                  <a:pt x="15784" y="9551"/>
                </a:cubicBezTo>
                <a:cubicBezTo>
                  <a:pt x="15793" y="9549"/>
                  <a:pt x="15803" y="9548"/>
                  <a:pt x="15813" y="9548"/>
                </a:cubicBezTo>
                <a:cubicBezTo>
                  <a:pt x="15836" y="9548"/>
                  <a:pt x="15859" y="9552"/>
                  <a:pt x="15882" y="9552"/>
                </a:cubicBezTo>
                <a:cubicBezTo>
                  <a:pt x="15906" y="9552"/>
                  <a:pt x="15930" y="9547"/>
                  <a:pt x="15950" y="9529"/>
                </a:cubicBezTo>
                <a:cubicBezTo>
                  <a:pt x="15986" y="9482"/>
                  <a:pt x="15916" y="9410"/>
                  <a:pt x="16001" y="9375"/>
                </a:cubicBezTo>
                <a:cubicBezTo>
                  <a:pt x="16052" y="9407"/>
                  <a:pt x="16079" y="9464"/>
                  <a:pt x="16149" y="9479"/>
                </a:cubicBezTo>
                <a:cubicBezTo>
                  <a:pt x="16250" y="9423"/>
                  <a:pt x="16238" y="9298"/>
                  <a:pt x="16350" y="9251"/>
                </a:cubicBezTo>
                <a:cubicBezTo>
                  <a:pt x="16382" y="9277"/>
                  <a:pt x="16409" y="9313"/>
                  <a:pt x="16454" y="9313"/>
                </a:cubicBezTo>
                <a:cubicBezTo>
                  <a:pt x="16466" y="9313"/>
                  <a:pt x="16480" y="9310"/>
                  <a:pt x="16495" y="9304"/>
                </a:cubicBezTo>
                <a:cubicBezTo>
                  <a:pt x="16561" y="9247"/>
                  <a:pt x="16628" y="9191"/>
                  <a:pt x="16693" y="9135"/>
                </a:cubicBezTo>
                <a:cubicBezTo>
                  <a:pt x="16726" y="9129"/>
                  <a:pt x="16759" y="9124"/>
                  <a:pt x="16791" y="9118"/>
                </a:cubicBezTo>
                <a:cubicBezTo>
                  <a:pt x="16803" y="9060"/>
                  <a:pt x="16816" y="9005"/>
                  <a:pt x="16828" y="8939"/>
                </a:cubicBezTo>
                <a:cubicBezTo>
                  <a:pt x="16893" y="9007"/>
                  <a:pt x="16895" y="9094"/>
                  <a:pt x="16976" y="9120"/>
                </a:cubicBezTo>
                <a:cubicBezTo>
                  <a:pt x="17043" y="9091"/>
                  <a:pt x="17101" y="9065"/>
                  <a:pt x="17160" y="9040"/>
                </a:cubicBezTo>
                <a:lnTo>
                  <a:pt x="17160" y="8979"/>
                </a:lnTo>
                <a:cubicBezTo>
                  <a:pt x="17201" y="8928"/>
                  <a:pt x="17297" y="8961"/>
                  <a:pt x="17332" y="8894"/>
                </a:cubicBezTo>
                <a:cubicBezTo>
                  <a:pt x="17363" y="8836"/>
                  <a:pt x="17441" y="8832"/>
                  <a:pt x="17504" y="8808"/>
                </a:cubicBezTo>
                <a:cubicBezTo>
                  <a:pt x="17511" y="8762"/>
                  <a:pt x="17517" y="8714"/>
                  <a:pt x="17523" y="8660"/>
                </a:cubicBezTo>
                <a:cubicBezTo>
                  <a:pt x="17557" y="8655"/>
                  <a:pt x="17589" y="8649"/>
                  <a:pt x="17679" y="8634"/>
                </a:cubicBezTo>
                <a:cubicBezTo>
                  <a:pt x="17687" y="8620"/>
                  <a:pt x="17725" y="8568"/>
                  <a:pt x="17754" y="8524"/>
                </a:cubicBezTo>
                <a:lnTo>
                  <a:pt x="17989" y="8524"/>
                </a:lnTo>
                <a:cubicBezTo>
                  <a:pt x="18063" y="8403"/>
                  <a:pt x="18251" y="8405"/>
                  <a:pt x="18324" y="8287"/>
                </a:cubicBezTo>
                <a:lnTo>
                  <a:pt x="18469" y="8287"/>
                </a:lnTo>
                <a:cubicBezTo>
                  <a:pt x="18519" y="8212"/>
                  <a:pt x="18609" y="8235"/>
                  <a:pt x="18684" y="8223"/>
                </a:cubicBezTo>
                <a:cubicBezTo>
                  <a:pt x="18772" y="8117"/>
                  <a:pt x="18941" y="8097"/>
                  <a:pt x="19027" y="7989"/>
                </a:cubicBezTo>
                <a:lnTo>
                  <a:pt x="19172" y="7989"/>
                </a:lnTo>
                <a:cubicBezTo>
                  <a:pt x="19237" y="7935"/>
                  <a:pt x="19293" y="7853"/>
                  <a:pt x="19372" y="7827"/>
                </a:cubicBezTo>
                <a:cubicBezTo>
                  <a:pt x="19465" y="7797"/>
                  <a:pt x="19524" y="7746"/>
                  <a:pt x="19603" y="7683"/>
                </a:cubicBezTo>
                <a:lnTo>
                  <a:pt x="19822" y="7683"/>
                </a:lnTo>
                <a:cubicBezTo>
                  <a:pt x="19840" y="7638"/>
                  <a:pt x="19854" y="7602"/>
                  <a:pt x="19867" y="7570"/>
                </a:cubicBezTo>
                <a:cubicBezTo>
                  <a:pt x="19933" y="7570"/>
                  <a:pt x="19992" y="7570"/>
                  <a:pt x="20050" y="7553"/>
                </a:cubicBezTo>
                <a:lnTo>
                  <a:pt x="20050" y="7553"/>
                </a:lnTo>
                <a:cubicBezTo>
                  <a:pt x="20047" y="7560"/>
                  <a:pt x="20047" y="7565"/>
                  <a:pt x="20051" y="7568"/>
                </a:cubicBezTo>
                <a:lnTo>
                  <a:pt x="20051" y="7568"/>
                </a:lnTo>
                <a:lnTo>
                  <a:pt x="20051" y="7553"/>
                </a:lnTo>
                <a:lnTo>
                  <a:pt x="20051" y="7553"/>
                </a:lnTo>
                <a:cubicBezTo>
                  <a:pt x="20051" y="7553"/>
                  <a:pt x="20050" y="7553"/>
                  <a:pt x="20050" y="7553"/>
                </a:cubicBezTo>
                <a:lnTo>
                  <a:pt x="20050" y="7553"/>
                </a:lnTo>
                <a:cubicBezTo>
                  <a:pt x="20050" y="7552"/>
                  <a:pt x="20051" y="7552"/>
                  <a:pt x="20051" y="7552"/>
                </a:cubicBezTo>
                <a:lnTo>
                  <a:pt x="20051" y="7552"/>
                </a:lnTo>
                <a:lnTo>
                  <a:pt x="20051" y="7553"/>
                </a:lnTo>
                <a:lnTo>
                  <a:pt x="20051" y="7553"/>
                </a:lnTo>
                <a:cubicBezTo>
                  <a:pt x="20051" y="7552"/>
                  <a:pt x="20051" y="7552"/>
                  <a:pt x="20052" y="7552"/>
                </a:cubicBezTo>
                <a:cubicBezTo>
                  <a:pt x="20128" y="7505"/>
                  <a:pt x="20205" y="7473"/>
                  <a:pt x="20278" y="7442"/>
                </a:cubicBezTo>
                <a:cubicBezTo>
                  <a:pt x="20302" y="7462"/>
                  <a:pt x="20318" y="7473"/>
                  <a:pt x="20332" y="7484"/>
                </a:cubicBezTo>
                <a:cubicBezTo>
                  <a:pt x="20345" y="7532"/>
                  <a:pt x="20308" y="7555"/>
                  <a:pt x="20281" y="7587"/>
                </a:cubicBezTo>
                <a:cubicBezTo>
                  <a:pt x="20256" y="7616"/>
                  <a:pt x="20250" y="7655"/>
                  <a:pt x="20237" y="7689"/>
                </a:cubicBezTo>
                <a:lnTo>
                  <a:pt x="20151" y="7689"/>
                </a:lnTo>
                <a:cubicBezTo>
                  <a:pt x="20138" y="7658"/>
                  <a:pt x="20121" y="7624"/>
                  <a:pt x="20111" y="7590"/>
                </a:cubicBezTo>
                <a:cubicBezTo>
                  <a:pt x="20104" y="7567"/>
                  <a:pt x="20062" y="7578"/>
                  <a:pt x="20051" y="7568"/>
                </a:cubicBezTo>
                <a:lnTo>
                  <a:pt x="20051" y="7568"/>
                </a:lnTo>
                <a:lnTo>
                  <a:pt x="20051" y="7645"/>
                </a:lnTo>
                <a:cubicBezTo>
                  <a:pt x="20024" y="7686"/>
                  <a:pt x="20002" y="7719"/>
                  <a:pt x="19977" y="7741"/>
                </a:cubicBezTo>
                <a:cubicBezTo>
                  <a:pt x="19946" y="7751"/>
                  <a:pt x="19910" y="7751"/>
                  <a:pt x="19875" y="7751"/>
                </a:cubicBezTo>
                <a:cubicBezTo>
                  <a:pt x="19789" y="7793"/>
                  <a:pt x="19768" y="7871"/>
                  <a:pt x="19726" y="7938"/>
                </a:cubicBezTo>
                <a:cubicBezTo>
                  <a:pt x="19689" y="7996"/>
                  <a:pt x="19663" y="8056"/>
                  <a:pt x="19603" y="8106"/>
                </a:cubicBezTo>
                <a:cubicBezTo>
                  <a:pt x="19543" y="8158"/>
                  <a:pt x="19536" y="8248"/>
                  <a:pt x="19450" y="8290"/>
                </a:cubicBezTo>
                <a:lnTo>
                  <a:pt x="19345" y="8290"/>
                </a:lnTo>
                <a:cubicBezTo>
                  <a:pt x="19335" y="8341"/>
                  <a:pt x="19404" y="8349"/>
                  <a:pt x="19413" y="8385"/>
                </a:cubicBezTo>
                <a:cubicBezTo>
                  <a:pt x="19418" y="8410"/>
                  <a:pt x="19403" y="8439"/>
                  <a:pt x="19397" y="8467"/>
                </a:cubicBezTo>
                <a:lnTo>
                  <a:pt x="19239" y="8467"/>
                </a:lnTo>
                <a:cubicBezTo>
                  <a:pt x="19208" y="8448"/>
                  <a:pt x="19182" y="8409"/>
                  <a:pt x="19128" y="8409"/>
                </a:cubicBezTo>
                <a:cubicBezTo>
                  <a:pt x="19118" y="8409"/>
                  <a:pt x="19107" y="8410"/>
                  <a:pt x="19095" y="8414"/>
                </a:cubicBezTo>
                <a:cubicBezTo>
                  <a:pt x="19067" y="8462"/>
                  <a:pt x="19034" y="8516"/>
                  <a:pt x="19003" y="8570"/>
                </a:cubicBezTo>
                <a:cubicBezTo>
                  <a:pt x="19023" y="8587"/>
                  <a:pt x="19039" y="8601"/>
                  <a:pt x="19047" y="8608"/>
                </a:cubicBezTo>
                <a:cubicBezTo>
                  <a:pt x="19113" y="8711"/>
                  <a:pt x="19012" y="8778"/>
                  <a:pt x="18985" y="8855"/>
                </a:cubicBezTo>
                <a:cubicBezTo>
                  <a:pt x="18951" y="8944"/>
                  <a:pt x="18827" y="8966"/>
                  <a:pt x="18730" y="8996"/>
                </a:cubicBezTo>
                <a:cubicBezTo>
                  <a:pt x="18708" y="8979"/>
                  <a:pt x="18692" y="8965"/>
                  <a:pt x="18673" y="8949"/>
                </a:cubicBezTo>
                <a:cubicBezTo>
                  <a:pt x="18581" y="8949"/>
                  <a:pt x="18488" y="8949"/>
                  <a:pt x="18395" y="8950"/>
                </a:cubicBezTo>
                <a:cubicBezTo>
                  <a:pt x="18386" y="8950"/>
                  <a:pt x="18378" y="8963"/>
                  <a:pt x="18363" y="8974"/>
                </a:cubicBezTo>
                <a:lnTo>
                  <a:pt x="18363" y="9288"/>
                </a:lnTo>
                <a:cubicBezTo>
                  <a:pt x="18386" y="9297"/>
                  <a:pt x="18406" y="9304"/>
                  <a:pt x="18426" y="9310"/>
                </a:cubicBezTo>
                <a:cubicBezTo>
                  <a:pt x="18436" y="9273"/>
                  <a:pt x="18404" y="9230"/>
                  <a:pt x="18473" y="9185"/>
                </a:cubicBezTo>
                <a:cubicBezTo>
                  <a:pt x="18508" y="9231"/>
                  <a:pt x="18544" y="9278"/>
                  <a:pt x="18553" y="9289"/>
                </a:cubicBezTo>
                <a:cubicBezTo>
                  <a:pt x="18616" y="9307"/>
                  <a:pt x="18672" y="9309"/>
                  <a:pt x="18723" y="9309"/>
                </a:cubicBezTo>
                <a:cubicBezTo>
                  <a:pt x="18742" y="9309"/>
                  <a:pt x="18760" y="9309"/>
                  <a:pt x="18778" y="9309"/>
                </a:cubicBezTo>
                <a:cubicBezTo>
                  <a:pt x="18826" y="9309"/>
                  <a:pt x="18870" y="9311"/>
                  <a:pt x="18915" y="9329"/>
                </a:cubicBezTo>
                <a:lnTo>
                  <a:pt x="18915" y="9708"/>
                </a:lnTo>
                <a:cubicBezTo>
                  <a:pt x="18893" y="9726"/>
                  <a:pt x="18877" y="9741"/>
                  <a:pt x="18862" y="9752"/>
                </a:cubicBezTo>
                <a:cubicBezTo>
                  <a:pt x="18910" y="9833"/>
                  <a:pt x="18957" y="9914"/>
                  <a:pt x="19002" y="9991"/>
                </a:cubicBezTo>
                <a:cubicBezTo>
                  <a:pt x="18967" y="10021"/>
                  <a:pt x="18945" y="10043"/>
                  <a:pt x="18923" y="10063"/>
                </a:cubicBezTo>
                <a:cubicBezTo>
                  <a:pt x="19010" y="10158"/>
                  <a:pt x="19168" y="10170"/>
                  <a:pt x="19248" y="10271"/>
                </a:cubicBezTo>
                <a:cubicBezTo>
                  <a:pt x="19249" y="10273"/>
                  <a:pt x="19252" y="10273"/>
                  <a:pt x="19256" y="10273"/>
                </a:cubicBezTo>
                <a:cubicBezTo>
                  <a:pt x="19264" y="10273"/>
                  <a:pt x="19274" y="10271"/>
                  <a:pt x="19283" y="10271"/>
                </a:cubicBezTo>
                <a:cubicBezTo>
                  <a:pt x="19392" y="10217"/>
                  <a:pt x="19392" y="10217"/>
                  <a:pt x="19530" y="10202"/>
                </a:cubicBezTo>
                <a:cubicBezTo>
                  <a:pt x="19582" y="10172"/>
                  <a:pt x="19607" y="10111"/>
                  <a:pt x="19678" y="10102"/>
                </a:cubicBezTo>
                <a:cubicBezTo>
                  <a:pt x="19695" y="10142"/>
                  <a:pt x="19709" y="10177"/>
                  <a:pt x="19722" y="10207"/>
                </a:cubicBezTo>
                <a:cubicBezTo>
                  <a:pt x="19736" y="10211"/>
                  <a:pt x="19750" y="10212"/>
                  <a:pt x="19764" y="10212"/>
                </a:cubicBezTo>
                <a:cubicBezTo>
                  <a:pt x="19785" y="10212"/>
                  <a:pt x="19806" y="10210"/>
                  <a:pt x="19826" y="10210"/>
                </a:cubicBezTo>
                <a:cubicBezTo>
                  <a:pt x="19851" y="10210"/>
                  <a:pt x="19875" y="10213"/>
                  <a:pt x="19896" y="10230"/>
                </a:cubicBezTo>
                <a:cubicBezTo>
                  <a:pt x="19911" y="10266"/>
                  <a:pt x="19923" y="10300"/>
                  <a:pt x="19943" y="10348"/>
                </a:cubicBezTo>
                <a:cubicBezTo>
                  <a:pt x="20080" y="10291"/>
                  <a:pt x="20206" y="10237"/>
                  <a:pt x="20332" y="10184"/>
                </a:cubicBezTo>
                <a:lnTo>
                  <a:pt x="20332" y="10122"/>
                </a:lnTo>
                <a:cubicBezTo>
                  <a:pt x="20422" y="10099"/>
                  <a:pt x="20499" y="10026"/>
                  <a:pt x="20584" y="10026"/>
                </a:cubicBezTo>
                <a:cubicBezTo>
                  <a:pt x="20603" y="10026"/>
                  <a:pt x="20622" y="10029"/>
                  <a:pt x="20642" y="10038"/>
                </a:cubicBezTo>
                <a:cubicBezTo>
                  <a:pt x="20698" y="10111"/>
                  <a:pt x="20740" y="10165"/>
                  <a:pt x="20778" y="10213"/>
                </a:cubicBezTo>
                <a:lnTo>
                  <a:pt x="21072" y="10213"/>
                </a:lnTo>
                <a:cubicBezTo>
                  <a:pt x="21100" y="10191"/>
                  <a:pt x="21126" y="10171"/>
                  <a:pt x="21154" y="10151"/>
                </a:cubicBezTo>
                <a:lnTo>
                  <a:pt x="21432" y="10151"/>
                </a:lnTo>
                <a:cubicBezTo>
                  <a:pt x="21462" y="10113"/>
                  <a:pt x="21501" y="10091"/>
                  <a:pt x="21549" y="10091"/>
                </a:cubicBezTo>
                <a:cubicBezTo>
                  <a:pt x="21560" y="10091"/>
                  <a:pt x="21570" y="10092"/>
                  <a:pt x="21581" y="10094"/>
                </a:cubicBezTo>
                <a:cubicBezTo>
                  <a:pt x="21588" y="10096"/>
                  <a:pt x="21595" y="10096"/>
                  <a:pt x="21601" y="10096"/>
                </a:cubicBezTo>
                <a:cubicBezTo>
                  <a:pt x="21655" y="10096"/>
                  <a:pt x="21680" y="10046"/>
                  <a:pt x="21727" y="10033"/>
                </a:cubicBezTo>
                <a:cubicBezTo>
                  <a:pt x="21779" y="10018"/>
                  <a:pt x="21827" y="9994"/>
                  <a:pt x="21878" y="9973"/>
                </a:cubicBezTo>
                <a:lnTo>
                  <a:pt x="22030" y="9973"/>
                </a:lnTo>
                <a:cubicBezTo>
                  <a:pt x="22369" y="9828"/>
                  <a:pt x="22690" y="9690"/>
                  <a:pt x="23010" y="9554"/>
                </a:cubicBezTo>
                <a:lnTo>
                  <a:pt x="23117" y="9554"/>
                </a:lnTo>
                <a:cubicBezTo>
                  <a:pt x="23143" y="9534"/>
                  <a:pt x="23166" y="9514"/>
                  <a:pt x="23194" y="9493"/>
                </a:cubicBezTo>
                <a:lnTo>
                  <a:pt x="23401" y="9493"/>
                </a:lnTo>
                <a:cubicBezTo>
                  <a:pt x="23427" y="9472"/>
                  <a:pt x="23453" y="9452"/>
                  <a:pt x="23480" y="9431"/>
                </a:cubicBezTo>
                <a:lnTo>
                  <a:pt x="23615" y="9431"/>
                </a:lnTo>
                <a:cubicBezTo>
                  <a:pt x="23651" y="9400"/>
                  <a:pt x="23684" y="9372"/>
                  <a:pt x="23711" y="9349"/>
                </a:cubicBezTo>
                <a:cubicBezTo>
                  <a:pt x="23719" y="9314"/>
                  <a:pt x="23725" y="9287"/>
                  <a:pt x="23735" y="9251"/>
                </a:cubicBezTo>
                <a:lnTo>
                  <a:pt x="23967" y="9251"/>
                </a:lnTo>
                <a:cubicBezTo>
                  <a:pt x="24021" y="9205"/>
                  <a:pt x="24064" y="9170"/>
                  <a:pt x="24105" y="9134"/>
                </a:cubicBezTo>
                <a:cubicBezTo>
                  <a:pt x="24168" y="9124"/>
                  <a:pt x="24230" y="9129"/>
                  <a:pt x="24299" y="9097"/>
                </a:cubicBezTo>
                <a:cubicBezTo>
                  <a:pt x="24410" y="9045"/>
                  <a:pt x="24511" y="8993"/>
                  <a:pt x="24564" y="8892"/>
                </a:cubicBezTo>
                <a:cubicBezTo>
                  <a:pt x="24492" y="8856"/>
                  <a:pt x="24492" y="8856"/>
                  <a:pt x="24523" y="8775"/>
                </a:cubicBezTo>
                <a:lnTo>
                  <a:pt x="24523" y="8775"/>
                </a:lnTo>
                <a:cubicBezTo>
                  <a:pt x="24599" y="8799"/>
                  <a:pt x="24552" y="8853"/>
                  <a:pt x="24564" y="8892"/>
                </a:cubicBezTo>
                <a:lnTo>
                  <a:pt x="24669" y="8892"/>
                </a:lnTo>
                <a:cubicBezTo>
                  <a:pt x="24695" y="8911"/>
                  <a:pt x="24718" y="8930"/>
                  <a:pt x="24742" y="8948"/>
                </a:cubicBezTo>
                <a:cubicBezTo>
                  <a:pt x="24769" y="8929"/>
                  <a:pt x="24792" y="8912"/>
                  <a:pt x="24814" y="8897"/>
                </a:cubicBezTo>
                <a:cubicBezTo>
                  <a:pt x="24842" y="8916"/>
                  <a:pt x="24866" y="8932"/>
                  <a:pt x="24888" y="8947"/>
                </a:cubicBezTo>
                <a:cubicBezTo>
                  <a:pt x="24937" y="8904"/>
                  <a:pt x="24978" y="8870"/>
                  <a:pt x="25022" y="8832"/>
                </a:cubicBezTo>
                <a:lnTo>
                  <a:pt x="25272" y="8832"/>
                </a:lnTo>
                <a:cubicBezTo>
                  <a:pt x="25344" y="8760"/>
                  <a:pt x="25435" y="8671"/>
                  <a:pt x="25519" y="8584"/>
                </a:cubicBezTo>
                <a:lnTo>
                  <a:pt x="25728" y="8584"/>
                </a:lnTo>
                <a:cubicBezTo>
                  <a:pt x="25767" y="8560"/>
                  <a:pt x="25793" y="8543"/>
                  <a:pt x="25812" y="8531"/>
                </a:cubicBezTo>
                <a:lnTo>
                  <a:pt x="26005" y="8531"/>
                </a:lnTo>
                <a:cubicBezTo>
                  <a:pt x="26029" y="8512"/>
                  <a:pt x="26055" y="8493"/>
                  <a:pt x="26083" y="8471"/>
                </a:cubicBezTo>
                <a:lnTo>
                  <a:pt x="26218" y="8471"/>
                </a:lnTo>
                <a:cubicBezTo>
                  <a:pt x="26245" y="8451"/>
                  <a:pt x="26271" y="8430"/>
                  <a:pt x="26296" y="8410"/>
                </a:cubicBezTo>
                <a:lnTo>
                  <a:pt x="26460" y="8410"/>
                </a:lnTo>
                <a:cubicBezTo>
                  <a:pt x="26494" y="8374"/>
                  <a:pt x="26536" y="8326"/>
                  <a:pt x="26572" y="8286"/>
                </a:cubicBezTo>
                <a:lnTo>
                  <a:pt x="26794" y="8286"/>
                </a:lnTo>
                <a:cubicBezTo>
                  <a:pt x="26840" y="8246"/>
                  <a:pt x="26875" y="8198"/>
                  <a:pt x="26925" y="8179"/>
                </a:cubicBezTo>
                <a:cubicBezTo>
                  <a:pt x="26977" y="8162"/>
                  <a:pt x="27033" y="8157"/>
                  <a:pt x="27067" y="8110"/>
                </a:cubicBezTo>
                <a:cubicBezTo>
                  <a:pt x="27209" y="8110"/>
                  <a:pt x="27350" y="8110"/>
                  <a:pt x="27491" y="8109"/>
                </a:cubicBezTo>
                <a:cubicBezTo>
                  <a:pt x="27498" y="8109"/>
                  <a:pt x="27507" y="8097"/>
                  <a:pt x="27516" y="8091"/>
                </a:cubicBezTo>
                <a:cubicBezTo>
                  <a:pt x="27529" y="8056"/>
                  <a:pt x="27543" y="8022"/>
                  <a:pt x="27559" y="7983"/>
                </a:cubicBezTo>
                <a:cubicBezTo>
                  <a:pt x="27600" y="7991"/>
                  <a:pt x="27632" y="7997"/>
                  <a:pt x="27655" y="8001"/>
                </a:cubicBezTo>
                <a:cubicBezTo>
                  <a:pt x="27679" y="8041"/>
                  <a:pt x="27653" y="8089"/>
                  <a:pt x="27712" y="8104"/>
                </a:cubicBezTo>
                <a:cubicBezTo>
                  <a:pt x="27745" y="8075"/>
                  <a:pt x="27779" y="8048"/>
                  <a:pt x="27805" y="8024"/>
                </a:cubicBezTo>
                <a:cubicBezTo>
                  <a:pt x="27812" y="7992"/>
                  <a:pt x="27820" y="7963"/>
                  <a:pt x="27828" y="7927"/>
                </a:cubicBezTo>
                <a:lnTo>
                  <a:pt x="28170" y="7927"/>
                </a:lnTo>
                <a:cubicBezTo>
                  <a:pt x="28326" y="7860"/>
                  <a:pt x="28443" y="7808"/>
                  <a:pt x="28562" y="7757"/>
                </a:cubicBezTo>
                <a:cubicBezTo>
                  <a:pt x="28578" y="7771"/>
                  <a:pt x="28604" y="7791"/>
                  <a:pt x="28628" y="7808"/>
                </a:cubicBezTo>
                <a:cubicBezTo>
                  <a:pt x="28640" y="7810"/>
                  <a:pt x="28653" y="7811"/>
                  <a:pt x="28665" y="7811"/>
                </a:cubicBezTo>
                <a:cubicBezTo>
                  <a:pt x="28770" y="7811"/>
                  <a:pt x="28849" y="7751"/>
                  <a:pt x="28935" y="7721"/>
                </a:cubicBezTo>
                <a:cubicBezTo>
                  <a:pt x="28941" y="7690"/>
                  <a:pt x="28947" y="7663"/>
                  <a:pt x="28952" y="7644"/>
                </a:cubicBezTo>
                <a:cubicBezTo>
                  <a:pt x="28975" y="7632"/>
                  <a:pt x="28999" y="7630"/>
                  <a:pt x="29022" y="7630"/>
                </a:cubicBezTo>
                <a:cubicBezTo>
                  <a:pt x="29038" y="7630"/>
                  <a:pt x="29053" y="7631"/>
                  <a:pt x="29068" y="7631"/>
                </a:cubicBezTo>
                <a:cubicBezTo>
                  <a:pt x="29101" y="7631"/>
                  <a:pt x="29131" y="7626"/>
                  <a:pt x="29152" y="7593"/>
                </a:cubicBezTo>
                <a:cubicBezTo>
                  <a:pt x="29151" y="7575"/>
                  <a:pt x="29149" y="7555"/>
                  <a:pt x="29148" y="7534"/>
                </a:cubicBezTo>
                <a:cubicBezTo>
                  <a:pt x="29105" y="7514"/>
                  <a:pt x="29059" y="7496"/>
                  <a:pt x="29029" y="7483"/>
                </a:cubicBezTo>
                <a:cubicBezTo>
                  <a:pt x="29058" y="7372"/>
                  <a:pt x="29198" y="7401"/>
                  <a:pt x="29256" y="7341"/>
                </a:cubicBezTo>
                <a:cubicBezTo>
                  <a:pt x="29317" y="7367"/>
                  <a:pt x="29375" y="7392"/>
                  <a:pt x="29434" y="7418"/>
                </a:cubicBezTo>
                <a:cubicBezTo>
                  <a:pt x="29410" y="7439"/>
                  <a:pt x="29385" y="7460"/>
                  <a:pt x="29358" y="7485"/>
                </a:cubicBezTo>
                <a:cubicBezTo>
                  <a:pt x="29368" y="7511"/>
                  <a:pt x="29377" y="7539"/>
                  <a:pt x="29388" y="7576"/>
                </a:cubicBezTo>
                <a:cubicBezTo>
                  <a:pt x="29441" y="7539"/>
                  <a:pt x="29482" y="7508"/>
                  <a:pt x="29509" y="7489"/>
                </a:cubicBezTo>
                <a:cubicBezTo>
                  <a:pt x="29505" y="7424"/>
                  <a:pt x="29502" y="7386"/>
                  <a:pt x="29501" y="7360"/>
                </a:cubicBezTo>
                <a:cubicBezTo>
                  <a:pt x="29473" y="7329"/>
                  <a:pt x="29456" y="7310"/>
                  <a:pt x="29437" y="7288"/>
                </a:cubicBezTo>
                <a:cubicBezTo>
                  <a:pt x="29531" y="7252"/>
                  <a:pt x="29632" y="7285"/>
                  <a:pt x="29701" y="7210"/>
                </a:cubicBezTo>
                <a:cubicBezTo>
                  <a:pt x="29707" y="7203"/>
                  <a:pt x="29721" y="7201"/>
                  <a:pt x="29737" y="7201"/>
                </a:cubicBezTo>
                <a:cubicBezTo>
                  <a:pt x="29765" y="7201"/>
                  <a:pt x="29801" y="7207"/>
                  <a:pt x="29822" y="7207"/>
                </a:cubicBezTo>
                <a:cubicBezTo>
                  <a:pt x="29850" y="7231"/>
                  <a:pt x="29866" y="7244"/>
                  <a:pt x="29883" y="7258"/>
                </a:cubicBezTo>
                <a:cubicBezTo>
                  <a:pt x="29986" y="7236"/>
                  <a:pt x="29976" y="7141"/>
                  <a:pt x="30033" y="7088"/>
                </a:cubicBezTo>
                <a:lnTo>
                  <a:pt x="30172" y="7088"/>
                </a:lnTo>
                <a:cubicBezTo>
                  <a:pt x="30197" y="7067"/>
                  <a:pt x="30223" y="7047"/>
                  <a:pt x="30254" y="7022"/>
                </a:cubicBezTo>
                <a:cubicBezTo>
                  <a:pt x="30266" y="7027"/>
                  <a:pt x="30279" y="7028"/>
                  <a:pt x="30293" y="7028"/>
                </a:cubicBezTo>
                <a:cubicBezTo>
                  <a:pt x="30306" y="7028"/>
                  <a:pt x="30320" y="7027"/>
                  <a:pt x="30335" y="7027"/>
                </a:cubicBezTo>
                <a:cubicBezTo>
                  <a:pt x="30365" y="7027"/>
                  <a:pt x="30397" y="7032"/>
                  <a:pt x="30429" y="7064"/>
                </a:cubicBezTo>
                <a:cubicBezTo>
                  <a:pt x="30375" y="7097"/>
                  <a:pt x="30320" y="7130"/>
                  <a:pt x="30264" y="7162"/>
                </a:cubicBezTo>
                <a:cubicBezTo>
                  <a:pt x="30304" y="7197"/>
                  <a:pt x="30341" y="7207"/>
                  <a:pt x="30378" y="7207"/>
                </a:cubicBezTo>
                <a:cubicBezTo>
                  <a:pt x="30411" y="7207"/>
                  <a:pt x="30444" y="7199"/>
                  <a:pt x="30478" y="7191"/>
                </a:cubicBezTo>
                <a:cubicBezTo>
                  <a:pt x="30487" y="7139"/>
                  <a:pt x="30497" y="7084"/>
                  <a:pt x="30511" y="7006"/>
                </a:cubicBezTo>
                <a:cubicBezTo>
                  <a:pt x="30560" y="7095"/>
                  <a:pt x="30591" y="7165"/>
                  <a:pt x="30669" y="7203"/>
                </a:cubicBezTo>
                <a:cubicBezTo>
                  <a:pt x="30695" y="7184"/>
                  <a:pt x="30720" y="7165"/>
                  <a:pt x="30747" y="7144"/>
                </a:cubicBezTo>
                <a:lnTo>
                  <a:pt x="30952" y="7144"/>
                </a:lnTo>
                <a:cubicBezTo>
                  <a:pt x="30997" y="7105"/>
                  <a:pt x="31038" y="7071"/>
                  <a:pt x="31084" y="7031"/>
                </a:cubicBezTo>
                <a:lnTo>
                  <a:pt x="31230" y="7031"/>
                </a:lnTo>
                <a:cubicBezTo>
                  <a:pt x="31263" y="7040"/>
                  <a:pt x="31284" y="7088"/>
                  <a:pt x="31342" y="7088"/>
                </a:cubicBezTo>
                <a:cubicBezTo>
                  <a:pt x="31354" y="7088"/>
                  <a:pt x="31368" y="7086"/>
                  <a:pt x="31384" y="7081"/>
                </a:cubicBezTo>
                <a:cubicBezTo>
                  <a:pt x="31429" y="6982"/>
                  <a:pt x="31577" y="6981"/>
                  <a:pt x="31672" y="6902"/>
                </a:cubicBezTo>
                <a:cubicBezTo>
                  <a:pt x="31699" y="6912"/>
                  <a:pt x="31725" y="6916"/>
                  <a:pt x="31750" y="6916"/>
                </a:cubicBezTo>
                <a:cubicBezTo>
                  <a:pt x="31861" y="6916"/>
                  <a:pt x="31957" y="6836"/>
                  <a:pt x="32072" y="6836"/>
                </a:cubicBezTo>
                <a:cubicBezTo>
                  <a:pt x="32077" y="6836"/>
                  <a:pt x="32083" y="6836"/>
                  <a:pt x="32089" y="6837"/>
                </a:cubicBezTo>
                <a:cubicBezTo>
                  <a:pt x="32120" y="6793"/>
                  <a:pt x="32162" y="6786"/>
                  <a:pt x="32207" y="6786"/>
                </a:cubicBezTo>
                <a:cubicBezTo>
                  <a:pt x="32231" y="6786"/>
                  <a:pt x="32256" y="6788"/>
                  <a:pt x="32280" y="6788"/>
                </a:cubicBezTo>
                <a:cubicBezTo>
                  <a:pt x="32291" y="6788"/>
                  <a:pt x="32301" y="6788"/>
                  <a:pt x="32312" y="6786"/>
                </a:cubicBezTo>
                <a:cubicBezTo>
                  <a:pt x="32333" y="6785"/>
                  <a:pt x="32354" y="6779"/>
                  <a:pt x="32375" y="6774"/>
                </a:cubicBezTo>
                <a:cubicBezTo>
                  <a:pt x="32417" y="6738"/>
                  <a:pt x="32458" y="6703"/>
                  <a:pt x="32493" y="6673"/>
                </a:cubicBezTo>
                <a:cubicBezTo>
                  <a:pt x="32633" y="6652"/>
                  <a:pt x="32731" y="6565"/>
                  <a:pt x="32860" y="6538"/>
                </a:cubicBezTo>
                <a:cubicBezTo>
                  <a:pt x="32900" y="6528"/>
                  <a:pt x="32930" y="6487"/>
                  <a:pt x="32962" y="6463"/>
                </a:cubicBezTo>
                <a:cubicBezTo>
                  <a:pt x="32934" y="6435"/>
                  <a:pt x="32913" y="6414"/>
                  <a:pt x="32883" y="6386"/>
                </a:cubicBezTo>
                <a:cubicBezTo>
                  <a:pt x="32923" y="6377"/>
                  <a:pt x="32955" y="6369"/>
                  <a:pt x="32985" y="6363"/>
                </a:cubicBezTo>
                <a:cubicBezTo>
                  <a:pt x="33014" y="6386"/>
                  <a:pt x="33040" y="6406"/>
                  <a:pt x="33065" y="6427"/>
                </a:cubicBezTo>
                <a:lnTo>
                  <a:pt x="33228" y="6427"/>
                </a:lnTo>
                <a:cubicBezTo>
                  <a:pt x="33261" y="6390"/>
                  <a:pt x="33305" y="6343"/>
                  <a:pt x="33341" y="6303"/>
                </a:cubicBezTo>
                <a:cubicBezTo>
                  <a:pt x="33357" y="6306"/>
                  <a:pt x="33372" y="6307"/>
                  <a:pt x="33386" y="6307"/>
                </a:cubicBezTo>
                <a:cubicBezTo>
                  <a:pt x="33500" y="6307"/>
                  <a:pt x="33575" y="6242"/>
                  <a:pt x="33667" y="6213"/>
                </a:cubicBezTo>
                <a:cubicBezTo>
                  <a:pt x="33667" y="6113"/>
                  <a:pt x="33667" y="6014"/>
                  <a:pt x="33669" y="5915"/>
                </a:cubicBezTo>
                <a:cubicBezTo>
                  <a:pt x="33670" y="5908"/>
                  <a:pt x="33685" y="5900"/>
                  <a:pt x="33686" y="5899"/>
                </a:cubicBezTo>
                <a:cubicBezTo>
                  <a:pt x="33732" y="5940"/>
                  <a:pt x="33779" y="5980"/>
                  <a:pt x="33813" y="6009"/>
                </a:cubicBezTo>
                <a:cubicBezTo>
                  <a:pt x="33944" y="5952"/>
                  <a:pt x="34051" y="5904"/>
                  <a:pt x="34158" y="5858"/>
                </a:cubicBezTo>
                <a:cubicBezTo>
                  <a:pt x="34172" y="5812"/>
                  <a:pt x="34134" y="5759"/>
                  <a:pt x="34183" y="5716"/>
                </a:cubicBezTo>
                <a:cubicBezTo>
                  <a:pt x="34227" y="5737"/>
                  <a:pt x="34272" y="5757"/>
                  <a:pt x="34308" y="5773"/>
                </a:cubicBezTo>
                <a:cubicBezTo>
                  <a:pt x="34399" y="5737"/>
                  <a:pt x="34429" y="5644"/>
                  <a:pt x="34529" y="5644"/>
                </a:cubicBezTo>
                <a:cubicBezTo>
                  <a:pt x="34535" y="5644"/>
                  <a:pt x="34541" y="5645"/>
                  <a:pt x="34547" y="5645"/>
                </a:cubicBezTo>
                <a:cubicBezTo>
                  <a:pt x="34587" y="5599"/>
                  <a:pt x="34667" y="5578"/>
                  <a:pt x="34653" y="5502"/>
                </a:cubicBezTo>
                <a:cubicBezTo>
                  <a:pt x="34652" y="5494"/>
                  <a:pt x="34681" y="5483"/>
                  <a:pt x="34694" y="5473"/>
                </a:cubicBezTo>
                <a:cubicBezTo>
                  <a:pt x="34713" y="5488"/>
                  <a:pt x="34729" y="5502"/>
                  <a:pt x="34750" y="5520"/>
                </a:cubicBezTo>
                <a:lnTo>
                  <a:pt x="34907" y="5520"/>
                </a:lnTo>
                <a:cubicBezTo>
                  <a:pt x="34944" y="5485"/>
                  <a:pt x="34976" y="5457"/>
                  <a:pt x="35001" y="5435"/>
                </a:cubicBezTo>
                <a:lnTo>
                  <a:pt x="35001" y="5315"/>
                </a:lnTo>
                <a:cubicBezTo>
                  <a:pt x="34962" y="5283"/>
                  <a:pt x="34931" y="5253"/>
                  <a:pt x="34899" y="5224"/>
                </a:cubicBezTo>
                <a:cubicBezTo>
                  <a:pt x="34780" y="5224"/>
                  <a:pt x="34662" y="5224"/>
                  <a:pt x="34544" y="5223"/>
                </a:cubicBezTo>
                <a:cubicBezTo>
                  <a:pt x="34537" y="5223"/>
                  <a:pt x="34528" y="5211"/>
                  <a:pt x="34513" y="5196"/>
                </a:cubicBezTo>
                <a:cubicBezTo>
                  <a:pt x="34536" y="5168"/>
                  <a:pt x="34567" y="5164"/>
                  <a:pt x="34600" y="5164"/>
                </a:cubicBezTo>
                <a:cubicBezTo>
                  <a:pt x="34614" y="5164"/>
                  <a:pt x="34628" y="5165"/>
                  <a:pt x="34643" y="5165"/>
                </a:cubicBezTo>
                <a:cubicBezTo>
                  <a:pt x="34664" y="5165"/>
                  <a:pt x="34685" y="5163"/>
                  <a:pt x="34705" y="5156"/>
                </a:cubicBezTo>
                <a:cubicBezTo>
                  <a:pt x="34753" y="5047"/>
                  <a:pt x="34940" y="5065"/>
                  <a:pt x="34998" y="4949"/>
                </a:cubicBezTo>
                <a:cubicBezTo>
                  <a:pt x="34921" y="4890"/>
                  <a:pt x="34856" y="4827"/>
                  <a:pt x="34831" y="4753"/>
                </a:cubicBezTo>
                <a:cubicBezTo>
                  <a:pt x="34786" y="4741"/>
                  <a:pt x="34755" y="4734"/>
                  <a:pt x="34727" y="4725"/>
                </a:cubicBezTo>
                <a:cubicBezTo>
                  <a:pt x="34724" y="4699"/>
                  <a:pt x="34723" y="4679"/>
                  <a:pt x="34722" y="4658"/>
                </a:cubicBezTo>
                <a:cubicBezTo>
                  <a:pt x="34744" y="4637"/>
                  <a:pt x="34768" y="4615"/>
                  <a:pt x="34791" y="4594"/>
                </a:cubicBezTo>
                <a:cubicBezTo>
                  <a:pt x="34744" y="4523"/>
                  <a:pt x="34630" y="4607"/>
                  <a:pt x="34564" y="4496"/>
                </a:cubicBezTo>
                <a:cubicBezTo>
                  <a:pt x="34612" y="4473"/>
                  <a:pt x="34676" y="4443"/>
                  <a:pt x="34725" y="4420"/>
                </a:cubicBezTo>
                <a:cubicBezTo>
                  <a:pt x="34712" y="4353"/>
                  <a:pt x="34748" y="4298"/>
                  <a:pt x="34684" y="4265"/>
                </a:cubicBezTo>
                <a:lnTo>
                  <a:pt x="34545" y="4265"/>
                </a:lnTo>
                <a:cubicBezTo>
                  <a:pt x="34518" y="4287"/>
                  <a:pt x="34492" y="4306"/>
                  <a:pt x="34465" y="4327"/>
                </a:cubicBezTo>
                <a:lnTo>
                  <a:pt x="34260" y="4327"/>
                </a:lnTo>
                <a:cubicBezTo>
                  <a:pt x="34224" y="4358"/>
                  <a:pt x="34190" y="4386"/>
                  <a:pt x="34163" y="4409"/>
                </a:cubicBezTo>
                <a:cubicBezTo>
                  <a:pt x="34155" y="4443"/>
                  <a:pt x="34149" y="4471"/>
                  <a:pt x="34142" y="4496"/>
                </a:cubicBezTo>
                <a:cubicBezTo>
                  <a:pt x="34106" y="4497"/>
                  <a:pt x="34070" y="4506"/>
                  <a:pt x="34035" y="4506"/>
                </a:cubicBezTo>
                <a:cubicBezTo>
                  <a:pt x="33999" y="4506"/>
                  <a:pt x="33965" y="4496"/>
                  <a:pt x="33934" y="4455"/>
                </a:cubicBezTo>
                <a:cubicBezTo>
                  <a:pt x="33954" y="4422"/>
                  <a:pt x="33980" y="4385"/>
                  <a:pt x="34011" y="4339"/>
                </a:cubicBezTo>
                <a:cubicBezTo>
                  <a:pt x="33977" y="4332"/>
                  <a:pt x="33944" y="4327"/>
                  <a:pt x="33902" y="4317"/>
                </a:cubicBezTo>
                <a:cubicBezTo>
                  <a:pt x="33855" y="4379"/>
                  <a:pt x="33807" y="4438"/>
                  <a:pt x="33761" y="4498"/>
                </a:cubicBezTo>
                <a:cubicBezTo>
                  <a:pt x="33713" y="4473"/>
                  <a:pt x="33752" y="4382"/>
                  <a:pt x="33668" y="4382"/>
                </a:cubicBezTo>
                <a:cubicBezTo>
                  <a:pt x="33662" y="4382"/>
                  <a:pt x="33654" y="4383"/>
                  <a:pt x="33646" y="4384"/>
                </a:cubicBezTo>
                <a:cubicBezTo>
                  <a:pt x="33576" y="4419"/>
                  <a:pt x="33514" y="4457"/>
                  <a:pt x="33511" y="4538"/>
                </a:cubicBezTo>
                <a:cubicBezTo>
                  <a:pt x="33511" y="4550"/>
                  <a:pt x="33456" y="4560"/>
                  <a:pt x="33428" y="4570"/>
                </a:cubicBezTo>
                <a:cubicBezTo>
                  <a:pt x="33396" y="4546"/>
                  <a:pt x="33370" y="4525"/>
                  <a:pt x="33343" y="4504"/>
                </a:cubicBezTo>
                <a:lnTo>
                  <a:pt x="33109" y="4504"/>
                </a:lnTo>
                <a:cubicBezTo>
                  <a:pt x="33126" y="4589"/>
                  <a:pt x="33060" y="4637"/>
                  <a:pt x="32985" y="4678"/>
                </a:cubicBezTo>
                <a:cubicBezTo>
                  <a:pt x="32937" y="4652"/>
                  <a:pt x="32977" y="4560"/>
                  <a:pt x="32906" y="4560"/>
                </a:cubicBezTo>
                <a:cubicBezTo>
                  <a:pt x="32901" y="4560"/>
                  <a:pt x="32896" y="4560"/>
                  <a:pt x="32890" y="4561"/>
                </a:cubicBezTo>
                <a:cubicBezTo>
                  <a:pt x="32806" y="4635"/>
                  <a:pt x="32733" y="4698"/>
                  <a:pt x="32678" y="4745"/>
                </a:cubicBezTo>
                <a:cubicBezTo>
                  <a:pt x="32631" y="4745"/>
                  <a:pt x="32597" y="4741"/>
                  <a:pt x="32572" y="4741"/>
                </a:cubicBezTo>
                <a:cubicBezTo>
                  <a:pt x="32557" y="4741"/>
                  <a:pt x="32545" y="4742"/>
                  <a:pt x="32535" y="4746"/>
                </a:cubicBezTo>
                <a:cubicBezTo>
                  <a:pt x="32434" y="4782"/>
                  <a:pt x="32338" y="4826"/>
                  <a:pt x="32243" y="4866"/>
                </a:cubicBezTo>
                <a:cubicBezTo>
                  <a:pt x="32205" y="4847"/>
                  <a:pt x="32169" y="4830"/>
                  <a:pt x="32134" y="4813"/>
                </a:cubicBezTo>
                <a:cubicBezTo>
                  <a:pt x="32116" y="4828"/>
                  <a:pt x="32099" y="4843"/>
                  <a:pt x="32083" y="4857"/>
                </a:cubicBezTo>
                <a:cubicBezTo>
                  <a:pt x="32010" y="4872"/>
                  <a:pt x="31917" y="4843"/>
                  <a:pt x="31868" y="4920"/>
                </a:cubicBezTo>
                <a:cubicBezTo>
                  <a:pt x="31811" y="4923"/>
                  <a:pt x="31756" y="4926"/>
                  <a:pt x="31706" y="4929"/>
                </a:cubicBezTo>
                <a:cubicBezTo>
                  <a:pt x="31687" y="4975"/>
                  <a:pt x="31672" y="5010"/>
                  <a:pt x="31670" y="5017"/>
                </a:cubicBezTo>
                <a:cubicBezTo>
                  <a:pt x="31597" y="5052"/>
                  <a:pt x="31551" y="5075"/>
                  <a:pt x="31504" y="5098"/>
                </a:cubicBezTo>
                <a:cubicBezTo>
                  <a:pt x="31482" y="5080"/>
                  <a:pt x="31456" y="5062"/>
                  <a:pt x="31437" y="5047"/>
                </a:cubicBezTo>
                <a:lnTo>
                  <a:pt x="31229" y="5047"/>
                </a:lnTo>
                <a:cubicBezTo>
                  <a:pt x="31195" y="5070"/>
                  <a:pt x="31170" y="5088"/>
                  <a:pt x="31141" y="5109"/>
                </a:cubicBezTo>
                <a:lnTo>
                  <a:pt x="30957" y="5109"/>
                </a:lnTo>
                <a:cubicBezTo>
                  <a:pt x="30845" y="5172"/>
                  <a:pt x="30722" y="5191"/>
                  <a:pt x="30670" y="5284"/>
                </a:cubicBezTo>
                <a:lnTo>
                  <a:pt x="30335" y="5284"/>
                </a:lnTo>
                <a:cubicBezTo>
                  <a:pt x="30113" y="5381"/>
                  <a:pt x="29909" y="5469"/>
                  <a:pt x="29719" y="5552"/>
                </a:cubicBezTo>
                <a:cubicBezTo>
                  <a:pt x="29705" y="5589"/>
                  <a:pt x="29697" y="5617"/>
                  <a:pt x="29681" y="5658"/>
                </a:cubicBezTo>
                <a:cubicBezTo>
                  <a:pt x="29651" y="5602"/>
                  <a:pt x="29630" y="5562"/>
                  <a:pt x="29611" y="5530"/>
                </a:cubicBezTo>
                <a:cubicBezTo>
                  <a:pt x="29483" y="5588"/>
                  <a:pt x="29357" y="5644"/>
                  <a:pt x="29226" y="5704"/>
                </a:cubicBezTo>
                <a:lnTo>
                  <a:pt x="28985" y="5704"/>
                </a:lnTo>
                <a:cubicBezTo>
                  <a:pt x="28924" y="5776"/>
                  <a:pt x="28823" y="5755"/>
                  <a:pt x="28741" y="5778"/>
                </a:cubicBezTo>
                <a:cubicBezTo>
                  <a:pt x="28730" y="5781"/>
                  <a:pt x="28724" y="5791"/>
                  <a:pt x="28715" y="5799"/>
                </a:cubicBezTo>
                <a:cubicBezTo>
                  <a:pt x="28706" y="5807"/>
                  <a:pt x="28698" y="5813"/>
                  <a:pt x="28687" y="5822"/>
                </a:cubicBezTo>
                <a:lnTo>
                  <a:pt x="28551" y="5822"/>
                </a:lnTo>
                <a:cubicBezTo>
                  <a:pt x="28523" y="5843"/>
                  <a:pt x="28497" y="5863"/>
                  <a:pt x="28471" y="5884"/>
                </a:cubicBezTo>
                <a:lnTo>
                  <a:pt x="28264" y="5884"/>
                </a:lnTo>
                <a:cubicBezTo>
                  <a:pt x="28237" y="5906"/>
                  <a:pt x="28212" y="5925"/>
                  <a:pt x="28188" y="5944"/>
                </a:cubicBezTo>
                <a:cubicBezTo>
                  <a:pt x="28171" y="5944"/>
                  <a:pt x="28154" y="5945"/>
                  <a:pt x="28138" y="5945"/>
                </a:cubicBezTo>
                <a:cubicBezTo>
                  <a:pt x="28130" y="5945"/>
                  <a:pt x="28122" y="5945"/>
                  <a:pt x="28115" y="5944"/>
                </a:cubicBezTo>
                <a:cubicBezTo>
                  <a:pt x="28110" y="5943"/>
                  <a:pt x="28105" y="5943"/>
                  <a:pt x="28101" y="5943"/>
                </a:cubicBezTo>
                <a:cubicBezTo>
                  <a:pt x="28027" y="5943"/>
                  <a:pt x="27980" y="6017"/>
                  <a:pt x="27907" y="6017"/>
                </a:cubicBezTo>
                <a:cubicBezTo>
                  <a:pt x="27892" y="6017"/>
                  <a:pt x="27877" y="6014"/>
                  <a:pt x="27860" y="6007"/>
                </a:cubicBezTo>
                <a:cubicBezTo>
                  <a:pt x="27859" y="6007"/>
                  <a:pt x="27858" y="6007"/>
                  <a:pt x="27857" y="6007"/>
                </a:cubicBezTo>
                <a:cubicBezTo>
                  <a:pt x="27846" y="6007"/>
                  <a:pt x="27824" y="6028"/>
                  <a:pt x="27805" y="6034"/>
                </a:cubicBezTo>
                <a:cubicBezTo>
                  <a:pt x="27710" y="6065"/>
                  <a:pt x="27631" y="6130"/>
                  <a:pt x="27521" y="6130"/>
                </a:cubicBezTo>
                <a:cubicBezTo>
                  <a:pt x="27513" y="6130"/>
                  <a:pt x="27505" y="6129"/>
                  <a:pt x="27497" y="6129"/>
                </a:cubicBezTo>
                <a:cubicBezTo>
                  <a:pt x="27496" y="6129"/>
                  <a:pt x="27496" y="6128"/>
                  <a:pt x="27495" y="6128"/>
                </a:cubicBezTo>
                <a:cubicBezTo>
                  <a:pt x="27471" y="6128"/>
                  <a:pt x="27443" y="6163"/>
                  <a:pt x="27413" y="6184"/>
                </a:cubicBezTo>
                <a:lnTo>
                  <a:pt x="27139" y="6184"/>
                </a:lnTo>
                <a:cubicBezTo>
                  <a:pt x="27097" y="6252"/>
                  <a:pt x="26995" y="6234"/>
                  <a:pt x="26942" y="6288"/>
                </a:cubicBezTo>
                <a:cubicBezTo>
                  <a:pt x="26923" y="6307"/>
                  <a:pt x="26901" y="6311"/>
                  <a:pt x="26876" y="6311"/>
                </a:cubicBezTo>
                <a:cubicBezTo>
                  <a:pt x="26858" y="6311"/>
                  <a:pt x="26839" y="6308"/>
                  <a:pt x="26820" y="6308"/>
                </a:cubicBezTo>
                <a:cubicBezTo>
                  <a:pt x="26795" y="6308"/>
                  <a:pt x="26771" y="6312"/>
                  <a:pt x="26749" y="6329"/>
                </a:cubicBezTo>
                <a:cubicBezTo>
                  <a:pt x="26695" y="6373"/>
                  <a:pt x="26618" y="6395"/>
                  <a:pt x="26548" y="6427"/>
                </a:cubicBezTo>
                <a:lnTo>
                  <a:pt x="26379" y="6427"/>
                </a:lnTo>
                <a:cubicBezTo>
                  <a:pt x="26289" y="6468"/>
                  <a:pt x="26203" y="6509"/>
                  <a:pt x="26123" y="6547"/>
                </a:cubicBezTo>
                <a:lnTo>
                  <a:pt x="26008" y="6547"/>
                </a:lnTo>
                <a:cubicBezTo>
                  <a:pt x="25958" y="6586"/>
                  <a:pt x="25910" y="6625"/>
                  <a:pt x="25862" y="6663"/>
                </a:cubicBezTo>
                <a:cubicBezTo>
                  <a:pt x="25835" y="6645"/>
                  <a:pt x="25812" y="6627"/>
                  <a:pt x="25786" y="6610"/>
                </a:cubicBezTo>
                <a:cubicBezTo>
                  <a:pt x="25730" y="6713"/>
                  <a:pt x="25572" y="6622"/>
                  <a:pt x="25518" y="6722"/>
                </a:cubicBezTo>
                <a:cubicBezTo>
                  <a:pt x="25516" y="6722"/>
                  <a:pt x="25514" y="6722"/>
                  <a:pt x="25512" y="6722"/>
                </a:cubicBezTo>
                <a:cubicBezTo>
                  <a:pt x="25423" y="6722"/>
                  <a:pt x="25366" y="6791"/>
                  <a:pt x="25268" y="6795"/>
                </a:cubicBezTo>
                <a:cubicBezTo>
                  <a:pt x="25179" y="6799"/>
                  <a:pt x="25093" y="6863"/>
                  <a:pt x="24983" y="6910"/>
                </a:cubicBezTo>
                <a:lnTo>
                  <a:pt x="24842" y="6910"/>
                </a:lnTo>
                <a:cubicBezTo>
                  <a:pt x="24754" y="6941"/>
                  <a:pt x="24688" y="6946"/>
                  <a:pt x="24659" y="6979"/>
                </a:cubicBezTo>
                <a:cubicBezTo>
                  <a:pt x="24609" y="7030"/>
                  <a:pt x="24527" y="7013"/>
                  <a:pt x="24484" y="7061"/>
                </a:cubicBezTo>
                <a:cubicBezTo>
                  <a:pt x="24463" y="7083"/>
                  <a:pt x="24438" y="7087"/>
                  <a:pt x="24412" y="7087"/>
                </a:cubicBezTo>
                <a:cubicBezTo>
                  <a:pt x="24393" y="7087"/>
                  <a:pt x="24373" y="7085"/>
                  <a:pt x="24354" y="7085"/>
                </a:cubicBezTo>
                <a:cubicBezTo>
                  <a:pt x="24343" y="7085"/>
                  <a:pt x="24331" y="7086"/>
                  <a:pt x="24321" y="7089"/>
                </a:cubicBezTo>
                <a:cubicBezTo>
                  <a:pt x="24279" y="7100"/>
                  <a:pt x="24251" y="7155"/>
                  <a:pt x="24205" y="7155"/>
                </a:cubicBezTo>
                <a:cubicBezTo>
                  <a:pt x="24188" y="7155"/>
                  <a:pt x="24169" y="7148"/>
                  <a:pt x="24147" y="7129"/>
                </a:cubicBezTo>
                <a:cubicBezTo>
                  <a:pt x="24147" y="7123"/>
                  <a:pt x="24143" y="7112"/>
                  <a:pt x="24147" y="7108"/>
                </a:cubicBezTo>
                <a:cubicBezTo>
                  <a:pt x="24213" y="7051"/>
                  <a:pt x="24279" y="6994"/>
                  <a:pt x="24346" y="6938"/>
                </a:cubicBezTo>
                <a:lnTo>
                  <a:pt x="24346" y="6877"/>
                </a:lnTo>
                <a:cubicBezTo>
                  <a:pt x="24522" y="6833"/>
                  <a:pt x="24605" y="6692"/>
                  <a:pt x="24743" y="6607"/>
                </a:cubicBezTo>
                <a:cubicBezTo>
                  <a:pt x="24767" y="6606"/>
                  <a:pt x="24788" y="6603"/>
                  <a:pt x="24811" y="6601"/>
                </a:cubicBezTo>
                <a:cubicBezTo>
                  <a:pt x="24857" y="6540"/>
                  <a:pt x="24860" y="6440"/>
                  <a:pt x="24968" y="6430"/>
                </a:cubicBezTo>
                <a:cubicBezTo>
                  <a:pt x="25104" y="6416"/>
                  <a:pt x="25094" y="6307"/>
                  <a:pt x="25157" y="6247"/>
                </a:cubicBezTo>
                <a:lnTo>
                  <a:pt x="25221" y="6247"/>
                </a:lnTo>
                <a:cubicBezTo>
                  <a:pt x="25327" y="6185"/>
                  <a:pt x="25380" y="6079"/>
                  <a:pt x="25520" y="6054"/>
                </a:cubicBezTo>
                <a:cubicBezTo>
                  <a:pt x="25582" y="6043"/>
                  <a:pt x="25666" y="5920"/>
                  <a:pt x="25719" y="5833"/>
                </a:cubicBezTo>
                <a:cubicBezTo>
                  <a:pt x="25755" y="5825"/>
                  <a:pt x="25786" y="5820"/>
                  <a:pt x="25813" y="5815"/>
                </a:cubicBezTo>
                <a:cubicBezTo>
                  <a:pt x="25825" y="5778"/>
                  <a:pt x="25833" y="5751"/>
                  <a:pt x="25842" y="5725"/>
                </a:cubicBezTo>
                <a:cubicBezTo>
                  <a:pt x="25927" y="5700"/>
                  <a:pt x="26018" y="5679"/>
                  <a:pt x="26039" y="5589"/>
                </a:cubicBezTo>
                <a:cubicBezTo>
                  <a:pt x="26061" y="5499"/>
                  <a:pt x="26141" y="5471"/>
                  <a:pt x="26192" y="5460"/>
                </a:cubicBezTo>
                <a:cubicBezTo>
                  <a:pt x="26392" y="5293"/>
                  <a:pt x="26566" y="5145"/>
                  <a:pt x="26748" y="4990"/>
                </a:cubicBezTo>
                <a:cubicBezTo>
                  <a:pt x="26743" y="4965"/>
                  <a:pt x="26743" y="4925"/>
                  <a:pt x="26732" y="4888"/>
                </a:cubicBezTo>
                <a:cubicBezTo>
                  <a:pt x="26729" y="4877"/>
                  <a:pt x="26695" y="4872"/>
                  <a:pt x="26685" y="4862"/>
                </a:cubicBezTo>
                <a:cubicBezTo>
                  <a:pt x="26680" y="4796"/>
                  <a:pt x="26753" y="4772"/>
                  <a:pt x="26800" y="4733"/>
                </a:cubicBezTo>
                <a:cubicBezTo>
                  <a:pt x="26844" y="4695"/>
                  <a:pt x="26906" y="4674"/>
                  <a:pt x="26962" y="4645"/>
                </a:cubicBezTo>
                <a:lnTo>
                  <a:pt x="26962" y="4530"/>
                </a:lnTo>
                <a:cubicBezTo>
                  <a:pt x="27058" y="4448"/>
                  <a:pt x="27148" y="4371"/>
                  <a:pt x="27240" y="4294"/>
                </a:cubicBezTo>
                <a:lnTo>
                  <a:pt x="27240" y="4174"/>
                </a:lnTo>
                <a:cubicBezTo>
                  <a:pt x="27380" y="4055"/>
                  <a:pt x="27521" y="3936"/>
                  <a:pt x="27662" y="3816"/>
                </a:cubicBezTo>
                <a:cubicBezTo>
                  <a:pt x="27640" y="3794"/>
                  <a:pt x="27616" y="3774"/>
                  <a:pt x="27591" y="3751"/>
                </a:cubicBezTo>
                <a:cubicBezTo>
                  <a:pt x="27639" y="3731"/>
                  <a:pt x="27688" y="3712"/>
                  <a:pt x="27731" y="3694"/>
                </a:cubicBezTo>
                <a:lnTo>
                  <a:pt x="27731" y="3512"/>
                </a:lnTo>
                <a:cubicBezTo>
                  <a:pt x="27706" y="3489"/>
                  <a:pt x="27683" y="3468"/>
                  <a:pt x="27663" y="3449"/>
                </a:cubicBezTo>
                <a:cubicBezTo>
                  <a:pt x="27651" y="3398"/>
                  <a:pt x="27687" y="3345"/>
                  <a:pt x="27636" y="3309"/>
                </a:cubicBezTo>
                <a:cubicBezTo>
                  <a:pt x="27598" y="3302"/>
                  <a:pt x="27566" y="3297"/>
                  <a:pt x="27517" y="3288"/>
                </a:cubicBezTo>
                <a:cubicBezTo>
                  <a:pt x="27543" y="3260"/>
                  <a:pt x="27561" y="3240"/>
                  <a:pt x="27580" y="3218"/>
                </a:cubicBezTo>
                <a:cubicBezTo>
                  <a:pt x="27595" y="3031"/>
                  <a:pt x="27595" y="3031"/>
                  <a:pt x="27546" y="2997"/>
                </a:cubicBezTo>
                <a:cubicBezTo>
                  <a:pt x="27499" y="3057"/>
                  <a:pt x="27453" y="3116"/>
                  <a:pt x="27410" y="3171"/>
                </a:cubicBezTo>
                <a:cubicBezTo>
                  <a:pt x="27376" y="3144"/>
                  <a:pt x="27341" y="3119"/>
                  <a:pt x="27309" y="3093"/>
                </a:cubicBezTo>
                <a:lnTo>
                  <a:pt x="27309" y="2991"/>
                </a:lnTo>
                <a:cubicBezTo>
                  <a:pt x="27269" y="2925"/>
                  <a:pt x="27240" y="2875"/>
                  <a:pt x="27207" y="2823"/>
                </a:cubicBezTo>
                <a:cubicBezTo>
                  <a:pt x="27183" y="2841"/>
                  <a:pt x="27159" y="2859"/>
                  <a:pt x="27128" y="2882"/>
                </a:cubicBezTo>
                <a:cubicBezTo>
                  <a:pt x="27118" y="2879"/>
                  <a:pt x="27108" y="2878"/>
                  <a:pt x="27097" y="2878"/>
                </a:cubicBezTo>
                <a:cubicBezTo>
                  <a:pt x="27075" y="2878"/>
                  <a:pt x="27052" y="2883"/>
                  <a:pt x="27029" y="2883"/>
                </a:cubicBezTo>
                <a:cubicBezTo>
                  <a:pt x="27010" y="2883"/>
                  <a:pt x="26991" y="2879"/>
                  <a:pt x="26975" y="2867"/>
                </a:cubicBezTo>
                <a:cubicBezTo>
                  <a:pt x="26941" y="2830"/>
                  <a:pt x="26978" y="2760"/>
                  <a:pt x="26897" y="2760"/>
                </a:cubicBezTo>
                <a:cubicBezTo>
                  <a:pt x="26893" y="2760"/>
                  <a:pt x="26890" y="2760"/>
                  <a:pt x="26886" y="2760"/>
                </a:cubicBezTo>
                <a:cubicBezTo>
                  <a:pt x="26873" y="2684"/>
                  <a:pt x="26911" y="2603"/>
                  <a:pt x="26863" y="2520"/>
                </a:cubicBezTo>
                <a:cubicBezTo>
                  <a:pt x="26832" y="2540"/>
                  <a:pt x="26809" y="2557"/>
                  <a:pt x="26779" y="2577"/>
                </a:cubicBezTo>
                <a:lnTo>
                  <a:pt x="26641" y="2577"/>
                </a:lnTo>
                <a:cubicBezTo>
                  <a:pt x="26620" y="2562"/>
                  <a:pt x="26594" y="2541"/>
                  <a:pt x="26569" y="2523"/>
                </a:cubicBezTo>
                <a:cubicBezTo>
                  <a:pt x="26544" y="2540"/>
                  <a:pt x="26518" y="2560"/>
                  <a:pt x="26493" y="2580"/>
                </a:cubicBezTo>
                <a:lnTo>
                  <a:pt x="26357" y="2580"/>
                </a:lnTo>
                <a:cubicBezTo>
                  <a:pt x="26330" y="2602"/>
                  <a:pt x="26305" y="2621"/>
                  <a:pt x="26277" y="2642"/>
                </a:cubicBezTo>
                <a:lnTo>
                  <a:pt x="26004" y="2642"/>
                </a:lnTo>
                <a:cubicBezTo>
                  <a:pt x="25977" y="2662"/>
                  <a:pt x="25952" y="2679"/>
                  <a:pt x="25931" y="2693"/>
                </a:cubicBezTo>
                <a:cubicBezTo>
                  <a:pt x="25902" y="2674"/>
                  <a:pt x="25879" y="2658"/>
                  <a:pt x="25853" y="2642"/>
                </a:cubicBezTo>
                <a:cubicBezTo>
                  <a:pt x="25834" y="2687"/>
                  <a:pt x="25819" y="2721"/>
                  <a:pt x="25806" y="2754"/>
                </a:cubicBezTo>
                <a:cubicBezTo>
                  <a:pt x="25777" y="2756"/>
                  <a:pt x="25755" y="2757"/>
                  <a:pt x="25729" y="2760"/>
                </a:cubicBezTo>
                <a:cubicBezTo>
                  <a:pt x="25704" y="2742"/>
                  <a:pt x="25678" y="2721"/>
                  <a:pt x="25653" y="2702"/>
                </a:cubicBezTo>
                <a:cubicBezTo>
                  <a:pt x="25628" y="2720"/>
                  <a:pt x="25602" y="2739"/>
                  <a:pt x="25577" y="2760"/>
                </a:cubicBezTo>
                <a:lnTo>
                  <a:pt x="25412" y="2760"/>
                </a:lnTo>
                <a:cubicBezTo>
                  <a:pt x="25268" y="2807"/>
                  <a:pt x="25185" y="2874"/>
                  <a:pt x="25094" y="2926"/>
                </a:cubicBezTo>
                <a:cubicBezTo>
                  <a:pt x="24997" y="2981"/>
                  <a:pt x="24884" y="3048"/>
                  <a:pt x="24773" y="3053"/>
                </a:cubicBezTo>
                <a:cubicBezTo>
                  <a:pt x="24672" y="3057"/>
                  <a:pt x="24600" y="3131"/>
                  <a:pt x="24507" y="3131"/>
                </a:cubicBezTo>
                <a:cubicBezTo>
                  <a:pt x="24489" y="3131"/>
                  <a:pt x="24470" y="3129"/>
                  <a:pt x="24450" y="3122"/>
                </a:cubicBezTo>
                <a:cubicBezTo>
                  <a:pt x="24365" y="3204"/>
                  <a:pt x="24223" y="3201"/>
                  <a:pt x="24137" y="3273"/>
                </a:cubicBezTo>
                <a:cubicBezTo>
                  <a:pt x="24106" y="3299"/>
                  <a:pt x="24072" y="3299"/>
                  <a:pt x="24036" y="3299"/>
                </a:cubicBezTo>
                <a:cubicBezTo>
                  <a:pt x="24034" y="3299"/>
                  <a:pt x="24032" y="3299"/>
                  <a:pt x="24030" y="3299"/>
                </a:cubicBezTo>
                <a:cubicBezTo>
                  <a:pt x="23997" y="3299"/>
                  <a:pt x="23963" y="3300"/>
                  <a:pt x="23930" y="3321"/>
                </a:cubicBezTo>
                <a:cubicBezTo>
                  <a:pt x="23864" y="3429"/>
                  <a:pt x="23676" y="3427"/>
                  <a:pt x="23602" y="3542"/>
                </a:cubicBezTo>
                <a:cubicBezTo>
                  <a:pt x="23590" y="3541"/>
                  <a:pt x="23579" y="3540"/>
                  <a:pt x="23568" y="3540"/>
                </a:cubicBezTo>
                <a:cubicBezTo>
                  <a:pt x="23494" y="3540"/>
                  <a:pt x="23439" y="3573"/>
                  <a:pt x="23376" y="3598"/>
                </a:cubicBezTo>
                <a:cubicBezTo>
                  <a:pt x="23298" y="3630"/>
                  <a:pt x="23224" y="3670"/>
                  <a:pt x="23142" y="3696"/>
                </a:cubicBezTo>
                <a:cubicBezTo>
                  <a:pt x="23072" y="3720"/>
                  <a:pt x="23008" y="3762"/>
                  <a:pt x="22936" y="3780"/>
                </a:cubicBezTo>
                <a:cubicBezTo>
                  <a:pt x="22866" y="3798"/>
                  <a:pt x="22817" y="3850"/>
                  <a:pt x="22731" y="3850"/>
                </a:cubicBezTo>
                <a:cubicBezTo>
                  <a:pt x="22727" y="3850"/>
                  <a:pt x="22723" y="3850"/>
                  <a:pt x="22719" y="3850"/>
                </a:cubicBezTo>
                <a:cubicBezTo>
                  <a:pt x="22717" y="3850"/>
                  <a:pt x="22715" y="3849"/>
                  <a:pt x="22712" y="3849"/>
                </a:cubicBezTo>
                <a:cubicBezTo>
                  <a:pt x="22648" y="3849"/>
                  <a:pt x="22568" y="3892"/>
                  <a:pt x="22519" y="3933"/>
                </a:cubicBezTo>
                <a:cubicBezTo>
                  <a:pt x="22451" y="3988"/>
                  <a:pt x="22378" y="4025"/>
                  <a:pt x="22296" y="4057"/>
                </a:cubicBezTo>
                <a:cubicBezTo>
                  <a:pt x="22227" y="4085"/>
                  <a:pt x="22159" y="4116"/>
                  <a:pt x="22095" y="4144"/>
                </a:cubicBezTo>
                <a:lnTo>
                  <a:pt x="21978" y="4144"/>
                </a:lnTo>
                <a:cubicBezTo>
                  <a:pt x="21926" y="4236"/>
                  <a:pt x="21808" y="4263"/>
                  <a:pt x="21712" y="4308"/>
                </a:cubicBezTo>
                <a:cubicBezTo>
                  <a:pt x="21626" y="4348"/>
                  <a:pt x="21537" y="4395"/>
                  <a:pt x="21430" y="4395"/>
                </a:cubicBezTo>
                <a:cubicBezTo>
                  <a:pt x="21419" y="4395"/>
                  <a:pt x="21409" y="4394"/>
                  <a:pt x="21398" y="4393"/>
                </a:cubicBezTo>
                <a:cubicBezTo>
                  <a:pt x="21332" y="4451"/>
                  <a:pt x="21269" y="4509"/>
                  <a:pt x="21213" y="4559"/>
                </a:cubicBezTo>
                <a:cubicBezTo>
                  <a:pt x="21117" y="4565"/>
                  <a:pt x="21049" y="4633"/>
                  <a:pt x="20964" y="4633"/>
                </a:cubicBezTo>
                <a:cubicBezTo>
                  <a:pt x="20950" y="4633"/>
                  <a:pt x="20935" y="4631"/>
                  <a:pt x="20919" y="4627"/>
                </a:cubicBezTo>
                <a:cubicBezTo>
                  <a:pt x="20851" y="4682"/>
                  <a:pt x="20791" y="4733"/>
                  <a:pt x="20699" y="4763"/>
                </a:cubicBezTo>
                <a:cubicBezTo>
                  <a:pt x="20601" y="4796"/>
                  <a:pt x="20484" y="4828"/>
                  <a:pt x="20411" y="4889"/>
                </a:cubicBezTo>
                <a:cubicBezTo>
                  <a:pt x="20302" y="4980"/>
                  <a:pt x="20159" y="5005"/>
                  <a:pt x="20041" y="5075"/>
                </a:cubicBezTo>
                <a:lnTo>
                  <a:pt x="20041" y="5137"/>
                </a:lnTo>
                <a:cubicBezTo>
                  <a:pt x="19993" y="5157"/>
                  <a:pt x="19937" y="5172"/>
                  <a:pt x="19897" y="5201"/>
                </a:cubicBezTo>
                <a:cubicBezTo>
                  <a:pt x="19876" y="5217"/>
                  <a:pt x="19851" y="5221"/>
                  <a:pt x="19827" y="5221"/>
                </a:cubicBezTo>
                <a:cubicBezTo>
                  <a:pt x="19809" y="5221"/>
                  <a:pt x="19791" y="5219"/>
                  <a:pt x="19776" y="5219"/>
                </a:cubicBezTo>
                <a:cubicBezTo>
                  <a:pt x="19760" y="5219"/>
                  <a:pt x="19746" y="5221"/>
                  <a:pt x="19737" y="5229"/>
                </a:cubicBezTo>
                <a:cubicBezTo>
                  <a:pt x="19674" y="5286"/>
                  <a:pt x="19534" y="5267"/>
                  <a:pt x="19531" y="5386"/>
                </a:cubicBezTo>
                <a:cubicBezTo>
                  <a:pt x="19530" y="5418"/>
                  <a:pt x="19479" y="5449"/>
                  <a:pt x="19467" y="5462"/>
                </a:cubicBezTo>
                <a:cubicBezTo>
                  <a:pt x="19456" y="5463"/>
                  <a:pt x="19445" y="5463"/>
                  <a:pt x="19435" y="5463"/>
                </a:cubicBezTo>
                <a:cubicBezTo>
                  <a:pt x="19408" y="5463"/>
                  <a:pt x="19385" y="5462"/>
                  <a:pt x="19364" y="5462"/>
                </a:cubicBezTo>
                <a:cubicBezTo>
                  <a:pt x="19336" y="5462"/>
                  <a:pt x="19313" y="5464"/>
                  <a:pt x="19296" y="5474"/>
                </a:cubicBezTo>
                <a:cubicBezTo>
                  <a:pt x="19131" y="5567"/>
                  <a:pt x="18920" y="5609"/>
                  <a:pt x="18814" y="5767"/>
                </a:cubicBezTo>
                <a:lnTo>
                  <a:pt x="18665" y="5767"/>
                </a:lnTo>
                <a:cubicBezTo>
                  <a:pt x="18623" y="5804"/>
                  <a:pt x="18587" y="5849"/>
                  <a:pt x="18538" y="5872"/>
                </a:cubicBezTo>
                <a:cubicBezTo>
                  <a:pt x="18423" y="5925"/>
                  <a:pt x="18303" y="5967"/>
                  <a:pt x="18150" y="6028"/>
                </a:cubicBezTo>
                <a:cubicBezTo>
                  <a:pt x="18058" y="6139"/>
                  <a:pt x="17886" y="6205"/>
                  <a:pt x="17714" y="6280"/>
                </a:cubicBezTo>
                <a:cubicBezTo>
                  <a:pt x="17529" y="6360"/>
                  <a:pt x="17323" y="6414"/>
                  <a:pt x="17174" y="6548"/>
                </a:cubicBezTo>
                <a:cubicBezTo>
                  <a:pt x="17167" y="6547"/>
                  <a:pt x="17161" y="6547"/>
                  <a:pt x="17154" y="6547"/>
                </a:cubicBezTo>
                <a:cubicBezTo>
                  <a:pt x="17057" y="6547"/>
                  <a:pt x="17032" y="6642"/>
                  <a:pt x="16952" y="6670"/>
                </a:cubicBezTo>
                <a:cubicBezTo>
                  <a:pt x="16851" y="6704"/>
                  <a:pt x="16751" y="6739"/>
                  <a:pt x="16664" y="6805"/>
                </a:cubicBezTo>
                <a:cubicBezTo>
                  <a:pt x="16582" y="6867"/>
                  <a:pt x="16467" y="6893"/>
                  <a:pt x="16400" y="6977"/>
                </a:cubicBezTo>
                <a:cubicBezTo>
                  <a:pt x="16360" y="6964"/>
                  <a:pt x="16330" y="6954"/>
                  <a:pt x="16298" y="6944"/>
                </a:cubicBezTo>
                <a:cubicBezTo>
                  <a:pt x="16419" y="6840"/>
                  <a:pt x="16520" y="6719"/>
                  <a:pt x="16655" y="6648"/>
                </a:cubicBezTo>
                <a:cubicBezTo>
                  <a:pt x="16807" y="6570"/>
                  <a:pt x="16922" y="6466"/>
                  <a:pt x="17045" y="6365"/>
                </a:cubicBezTo>
                <a:cubicBezTo>
                  <a:pt x="17163" y="6269"/>
                  <a:pt x="17277" y="6168"/>
                  <a:pt x="17394" y="6069"/>
                </a:cubicBezTo>
                <a:lnTo>
                  <a:pt x="17467" y="6069"/>
                </a:lnTo>
                <a:cubicBezTo>
                  <a:pt x="17491" y="6029"/>
                  <a:pt x="17513" y="5988"/>
                  <a:pt x="17534" y="5949"/>
                </a:cubicBezTo>
                <a:cubicBezTo>
                  <a:pt x="17564" y="5948"/>
                  <a:pt x="17588" y="5947"/>
                  <a:pt x="17622" y="5946"/>
                </a:cubicBezTo>
                <a:cubicBezTo>
                  <a:pt x="17898" y="5710"/>
                  <a:pt x="18180" y="5470"/>
                  <a:pt x="18464" y="5227"/>
                </a:cubicBezTo>
                <a:cubicBezTo>
                  <a:pt x="18482" y="5226"/>
                  <a:pt x="18505" y="5224"/>
                  <a:pt x="18535" y="5223"/>
                </a:cubicBezTo>
                <a:cubicBezTo>
                  <a:pt x="18550" y="5191"/>
                  <a:pt x="18564" y="5156"/>
                  <a:pt x="18578" y="5121"/>
                </a:cubicBezTo>
                <a:cubicBezTo>
                  <a:pt x="18587" y="5116"/>
                  <a:pt x="18596" y="5109"/>
                  <a:pt x="18606" y="5108"/>
                </a:cubicBezTo>
                <a:cubicBezTo>
                  <a:pt x="18628" y="5104"/>
                  <a:pt x="18652" y="5103"/>
                  <a:pt x="18689" y="5099"/>
                </a:cubicBezTo>
                <a:cubicBezTo>
                  <a:pt x="18793" y="5005"/>
                  <a:pt x="18906" y="4904"/>
                  <a:pt x="19019" y="4806"/>
                </a:cubicBezTo>
                <a:cubicBezTo>
                  <a:pt x="19026" y="4807"/>
                  <a:pt x="19033" y="4807"/>
                  <a:pt x="19039" y="4807"/>
                </a:cubicBezTo>
                <a:cubicBezTo>
                  <a:pt x="19114" y="4807"/>
                  <a:pt x="19144" y="4750"/>
                  <a:pt x="19192" y="4718"/>
                </a:cubicBezTo>
                <a:cubicBezTo>
                  <a:pt x="19171" y="4697"/>
                  <a:pt x="19147" y="4676"/>
                  <a:pt x="19125" y="4653"/>
                </a:cubicBezTo>
                <a:cubicBezTo>
                  <a:pt x="19146" y="4630"/>
                  <a:pt x="19172" y="4625"/>
                  <a:pt x="19199" y="4625"/>
                </a:cubicBezTo>
                <a:cubicBezTo>
                  <a:pt x="19220" y="4625"/>
                  <a:pt x="19242" y="4628"/>
                  <a:pt x="19264" y="4628"/>
                </a:cubicBezTo>
                <a:cubicBezTo>
                  <a:pt x="19272" y="4628"/>
                  <a:pt x="19281" y="4627"/>
                  <a:pt x="19289" y="4626"/>
                </a:cubicBezTo>
                <a:cubicBezTo>
                  <a:pt x="19390" y="4564"/>
                  <a:pt x="19469" y="4486"/>
                  <a:pt x="19515" y="4391"/>
                </a:cubicBezTo>
                <a:cubicBezTo>
                  <a:pt x="19550" y="4383"/>
                  <a:pt x="19582" y="4375"/>
                  <a:pt x="19611" y="4369"/>
                </a:cubicBezTo>
                <a:cubicBezTo>
                  <a:pt x="19604" y="4278"/>
                  <a:pt x="19670" y="4239"/>
                  <a:pt x="19741" y="4206"/>
                </a:cubicBezTo>
                <a:cubicBezTo>
                  <a:pt x="19814" y="4174"/>
                  <a:pt x="19892" y="4149"/>
                  <a:pt x="19973" y="4119"/>
                </a:cubicBezTo>
                <a:cubicBezTo>
                  <a:pt x="19947" y="4096"/>
                  <a:pt x="19929" y="4082"/>
                  <a:pt x="19913" y="4068"/>
                </a:cubicBezTo>
                <a:cubicBezTo>
                  <a:pt x="19936" y="4020"/>
                  <a:pt x="19949" y="3964"/>
                  <a:pt x="19987" y="3926"/>
                </a:cubicBezTo>
                <a:cubicBezTo>
                  <a:pt x="20045" y="3864"/>
                  <a:pt x="20119" y="3814"/>
                  <a:pt x="20179" y="3764"/>
                </a:cubicBezTo>
                <a:cubicBezTo>
                  <a:pt x="20193" y="3686"/>
                  <a:pt x="20153" y="3614"/>
                  <a:pt x="20209" y="3551"/>
                </a:cubicBezTo>
                <a:cubicBezTo>
                  <a:pt x="20288" y="3546"/>
                  <a:pt x="20367" y="3542"/>
                  <a:pt x="20456" y="3538"/>
                </a:cubicBezTo>
                <a:cubicBezTo>
                  <a:pt x="20446" y="3393"/>
                  <a:pt x="20631" y="3365"/>
                  <a:pt x="20676" y="3252"/>
                </a:cubicBezTo>
                <a:cubicBezTo>
                  <a:pt x="20668" y="3234"/>
                  <a:pt x="20662" y="3216"/>
                  <a:pt x="20655" y="3194"/>
                </a:cubicBezTo>
                <a:cubicBezTo>
                  <a:pt x="20601" y="3188"/>
                  <a:pt x="20545" y="3184"/>
                  <a:pt x="20491" y="3176"/>
                </a:cubicBezTo>
                <a:cubicBezTo>
                  <a:pt x="20482" y="3175"/>
                  <a:pt x="20475" y="3165"/>
                  <a:pt x="20476" y="3165"/>
                </a:cubicBezTo>
                <a:lnTo>
                  <a:pt x="20476" y="3165"/>
                </a:lnTo>
                <a:cubicBezTo>
                  <a:pt x="20476" y="3165"/>
                  <a:pt x="20476" y="3165"/>
                  <a:pt x="20476" y="3165"/>
                </a:cubicBezTo>
                <a:cubicBezTo>
                  <a:pt x="20441" y="3090"/>
                  <a:pt x="20492" y="3018"/>
                  <a:pt x="20437" y="2951"/>
                </a:cubicBezTo>
                <a:cubicBezTo>
                  <a:pt x="20385" y="2946"/>
                  <a:pt x="20329" y="2941"/>
                  <a:pt x="20276" y="2936"/>
                </a:cubicBezTo>
                <a:cubicBezTo>
                  <a:pt x="20250" y="2882"/>
                  <a:pt x="20235" y="2828"/>
                  <a:pt x="20193" y="2793"/>
                </a:cubicBezTo>
                <a:cubicBezTo>
                  <a:pt x="20237" y="2726"/>
                  <a:pt x="20279" y="2661"/>
                  <a:pt x="20321" y="2596"/>
                </a:cubicBezTo>
                <a:cubicBezTo>
                  <a:pt x="20325" y="2587"/>
                  <a:pt x="20322" y="2576"/>
                  <a:pt x="20322" y="2541"/>
                </a:cubicBezTo>
                <a:cubicBezTo>
                  <a:pt x="20202" y="2512"/>
                  <a:pt x="20196" y="2389"/>
                  <a:pt x="20113" y="2313"/>
                </a:cubicBezTo>
                <a:cubicBezTo>
                  <a:pt x="20137" y="2291"/>
                  <a:pt x="20160" y="2269"/>
                  <a:pt x="20188" y="2242"/>
                </a:cubicBezTo>
                <a:cubicBezTo>
                  <a:pt x="20176" y="2217"/>
                  <a:pt x="20170" y="2185"/>
                  <a:pt x="20148" y="2169"/>
                </a:cubicBezTo>
                <a:cubicBezTo>
                  <a:pt x="20108" y="2137"/>
                  <a:pt x="20113" y="2099"/>
                  <a:pt x="20109" y="2061"/>
                </a:cubicBezTo>
                <a:cubicBezTo>
                  <a:pt x="20107" y="2034"/>
                  <a:pt x="20093" y="2009"/>
                  <a:pt x="20086" y="1984"/>
                </a:cubicBezTo>
                <a:lnTo>
                  <a:pt x="19898" y="1984"/>
                </a:lnTo>
                <a:cubicBezTo>
                  <a:pt x="19898" y="1993"/>
                  <a:pt x="19893" y="2007"/>
                  <a:pt x="19900" y="2012"/>
                </a:cubicBezTo>
                <a:cubicBezTo>
                  <a:pt x="19925" y="2032"/>
                  <a:pt x="19953" y="2050"/>
                  <a:pt x="19987" y="2073"/>
                </a:cubicBezTo>
                <a:cubicBezTo>
                  <a:pt x="19951" y="2138"/>
                  <a:pt x="19918" y="2195"/>
                  <a:pt x="19877" y="2268"/>
                </a:cubicBezTo>
                <a:cubicBezTo>
                  <a:pt x="19858" y="2274"/>
                  <a:pt x="19817" y="2286"/>
                  <a:pt x="19777" y="2297"/>
                </a:cubicBezTo>
                <a:cubicBezTo>
                  <a:pt x="19763" y="2330"/>
                  <a:pt x="19748" y="2365"/>
                  <a:pt x="19733" y="2402"/>
                </a:cubicBezTo>
                <a:cubicBezTo>
                  <a:pt x="19697" y="2399"/>
                  <a:pt x="19665" y="2396"/>
                  <a:pt x="19624" y="2392"/>
                </a:cubicBezTo>
                <a:cubicBezTo>
                  <a:pt x="19622" y="2350"/>
                  <a:pt x="19618" y="2313"/>
                  <a:pt x="19614" y="2255"/>
                </a:cubicBezTo>
                <a:lnTo>
                  <a:pt x="19614" y="2255"/>
                </a:lnTo>
                <a:cubicBezTo>
                  <a:pt x="19614" y="2258"/>
                  <a:pt x="19614" y="2259"/>
                  <a:pt x="19615" y="2259"/>
                </a:cubicBezTo>
                <a:cubicBezTo>
                  <a:pt x="19616" y="2259"/>
                  <a:pt x="19616" y="2251"/>
                  <a:pt x="19612" y="2247"/>
                </a:cubicBezTo>
                <a:cubicBezTo>
                  <a:pt x="19547" y="2191"/>
                  <a:pt x="19481" y="2135"/>
                  <a:pt x="19412" y="2076"/>
                </a:cubicBezTo>
                <a:lnTo>
                  <a:pt x="19412" y="1943"/>
                </a:lnTo>
                <a:cubicBezTo>
                  <a:pt x="19449" y="1924"/>
                  <a:pt x="19487" y="1919"/>
                  <a:pt x="19524" y="1919"/>
                </a:cubicBezTo>
                <a:cubicBezTo>
                  <a:pt x="19556" y="1919"/>
                  <a:pt x="19588" y="1923"/>
                  <a:pt x="19620" y="1923"/>
                </a:cubicBezTo>
                <a:cubicBezTo>
                  <a:pt x="19630" y="1923"/>
                  <a:pt x="19641" y="1922"/>
                  <a:pt x="19651" y="1921"/>
                </a:cubicBezTo>
                <a:cubicBezTo>
                  <a:pt x="19676" y="1942"/>
                  <a:pt x="19701" y="1962"/>
                  <a:pt x="19726" y="1981"/>
                </a:cubicBezTo>
                <a:lnTo>
                  <a:pt x="19899" y="1981"/>
                </a:lnTo>
                <a:cubicBezTo>
                  <a:pt x="19872" y="1893"/>
                  <a:pt x="19756" y="1916"/>
                  <a:pt x="19694" y="1855"/>
                </a:cubicBezTo>
                <a:lnTo>
                  <a:pt x="19504" y="1855"/>
                </a:lnTo>
                <a:cubicBezTo>
                  <a:pt x="19480" y="1835"/>
                  <a:pt x="19464" y="1821"/>
                  <a:pt x="19448" y="1808"/>
                </a:cubicBezTo>
                <a:cubicBezTo>
                  <a:pt x="19345" y="1801"/>
                  <a:pt x="19244" y="1795"/>
                  <a:pt x="19142" y="1789"/>
                </a:cubicBezTo>
                <a:cubicBezTo>
                  <a:pt x="19084" y="1698"/>
                  <a:pt x="18930" y="1786"/>
                  <a:pt x="18877" y="1676"/>
                </a:cubicBezTo>
                <a:lnTo>
                  <a:pt x="18482" y="1676"/>
                </a:lnTo>
                <a:cubicBezTo>
                  <a:pt x="18401" y="1642"/>
                  <a:pt x="18363" y="1625"/>
                  <a:pt x="18327" y="1611"/>
                </a:cubicBezTo>
                <a:cubicBezTo>
                  <a:pt x="18291" y="1640"/>
                  <a:pt x="18265" y="1659"/>
                  <a:pt x="18237" y="1681"/>
                </a:cubicBezTo>
                <a:cubicBezTo>
                  <a:pt x="18067" y="1681"/>
                  <a:pt x="17892" y="1681"/>
                  <a:pt x="17718" y="1680"/>
                </a:cubicBezTo>
                <a:cubicBezTo>
                  <a:pt x="17698" y="1678"/>
                  <a:pt x="17677" y="1669"/>
                  <a:pt x="17657" y="1664"/>
                </a:cubicBezTo>
                <a:cubicBezTo>
                  <a:pt x="17640" y="1650"/>
                  <a:pt x="17625" y="1635"/>
                  <a:pt x="17610" y="1624"/>
                </a:cubicBezTo>
                <a:cubicBezTo>
                  <a:pt x="17572" y="1644"/>
                  <a:pt x="17536" y="1661"/>
                  <a:pt x="17499" y="1680"/>
                </a:cubicBezTo>
                <a:cubicBezTo>
                  <a:pt x="17491" y="1696"/>
                  <a:pt x="17484" y="1713"/>
                  <a:pt x="17474" y="1734"/>
                </a:cubicBezTo>
                <a:lnTo>
                  <a:pt x="17253" y="1734"/>
                </a:lnTo>
                <a:cubicBezTo>
                  <a:pt x="17221" y="1714"/>
                  <a:pt x="17198" y="1698"/>
                  <a:pt x="17172" y="1682"/>
                </a:cubicBezTo>
                <a:cubicBezTo>
                  <a:pt x="17153" y="1727"/>
                  <a:pt x="17138" y="1760"/>
                  <a:pt x="17127" y="1790"/>
                </a:cubicBezTo>
                <a:cubicBezTo>
                  <a:pt x="17109" y="1798"/>
                  <a:pt x="17090" y="1800"/>
                  <a:pt x="17071" y="1800"/>
                </a:cubicBezTo>
                <a:cubicBezTo>
                  <a:pt x="17052" y="1800"/>
                  <a:pt x="17033" y="1798"/>
                  <a:pt x="17015" y="1798"/>
                </a:cubicBezTo>
                <a:cubicBezTo>
                  <a:pt x="16984" y="1798"/>
                  <a:pt x="16956" y="1804"/>
                  <a:pt x="16935" y="1835"/>
                </a:cubicBezTo>
                <a:cubicBezTo>
                  <a:pt x="16947" y="1881"/>
                  <a:pt x="16910" y="1934"/>
                  <a:pt x="16962" y="1974"/>
                </a:cubicBezTo>
                <a:cubicBezTo>
                  <a:pt x="17035" y="1939"/>
                  <a:pt x="17110" y="1904"/>
                  <a:pt x="17188" y="1868"/>
                </a:cubicBezTo>
                <a:cubicBezTo>
                  <a:pt x="17203" y="1881"/>
                  <a:pt x="17228" y="1901"/>
                  <a:pt x="17253" y="1919"/>
                </a:cubicBezTo>
                <a:cubicBezTo>
                  <a:pt x="17276" y="1901"/>
                  <a:pt x="17301" y="1880"/>
                  <a:pt x="17326" y="1861"/>
                </a:cubicBezTo>
                <a:lnTo>
                  <a:pt x="17568" y="1861"/>
                </a:lnTo>
                <a:cubicBezTo>
                  <a:pt x="17568" y="1870"/>
                  <a:pt x="17573" y="1886"/>
                  <a:pt x="17568" y="1888"/>
                </a:cubicBezTo>
                <a:cubicBezTo>
                  <a:pt x="17464" y="1940"/>
                  <a:pt x="17358" y="1988"/>
                  <a:pt x="17235" y="1994"/>
                </a:cubicBezTo>
                <a:cubicBezTo>
                  <a:pt x="17194" y="2029"/>
                  <a:pt x="17153" y="2063"/>
                  <a:pt x="17111" y="2099"/>
                </a:cubicBezTo>
                <a:lnTo>
                  <a:pt x="16832" y="2099"/>
                </a:lnTo>
                <a:cubicBezTo>
                  <a:pt x="16783" y="2139"/>
                  <a:pt x="16734" y="2178"/>
                  <a:pt x="16678" y="2224"/>
                </a:cubicBezTo>
                <a:cubicBezTo>
                  <a:pt x="16667" y="2192"/>
                  <a:pt x="16656" y="2166"/>
                  <a:pt x="16648" y="2144"/>
                </a:cubicBezTo>
                <a:cubicBezTo>
                  <a:pt x="16698" y="2066"/>
                  <a:pt x="16782" y="2039"/>
                  <a:pt x="16868" y="2009"/>
                </a:cubicBezTo>
                <a:cubicBezTo>
                  <a:pt x="16862" y="1981"/>
                  <a:pt x="16855" y="1954"/>
                  <a:pt x="16847" y="1912"/>
                </a:cubicBezTo>
                <a:cubicBezTo>
                  <a:pt x="16779" y="1933"/>
                  <a:pt x="16725" y="1949"/>
                  <a:pt x="16672" y="1965"/>
                </a:cubicBezTo>
                <a:cubicBezTo>
                  <a:pt x="16629" y="1932"/>
                  <a:pt x="16587" y="1896"/>
                  <a:pt x="16546" y="1861"/>
                </a:cubicBezTo>
                <a:cubicBezTo>
                  <a:pt x="16522" y="1880"/>
                  <a:pt x="16498" y="1901"/>
                  <a:pt x="16472" y="1919"/>
                </a:cubicBezTo>
                <a:cubicBezTo>
                  <a:pt x="16464" y="1921"/>
                  <a:pt x="16455" y="1921"/>
                  <a:pt x="16446" y="1921"/>
                </a:cubicBezTo>
                <a:cubicBezTo>
                  <a:pt x="16424" y="1921"/>
                  <a:pt x="16400" y="1918"/>
                  <a:pt x="16378" y="1918"/>
                </a:cubicBezTo>
                <a:cubicBezTo>
                  <a:pt x="16353" y="1918"/>
                  <a:pt x="16329" y="1922"/>
                  <a:pt x="16308" y="1942"/>
                </a:cubicBezTo>
                <a:cubicBezTo>
                  <a:pt x="16325" y="1969"/>
                  <a:pt x="16344" y="1994"/>
                  <a:pt x="16363" y="2022"/>
                </a:cubicBezTo>
                <a:cubicBezTo>
                  <a:pt x="16309" y="2037"/>
                  <a:pt x="16268" y="2051"/>
                  <a:pt x="16236" y="2060"/>
                </a:cubicBezTo>
                <a:cubicBezTo>
                  <a:pt x="16227" y="2097"/>
                  <a:pt x="16221" y="2124"/>
                  <a:pt x="16216" y="2142"/>
                </a:cubicBezTo>
                <a:cubicBezTo>
                  <a:pt x="16168" y="2175"/>
                  <a:pt x="16079" y="2140"/>
                  <a:pt x="16083" y="2212"/>
                </a:cubicBezTo>
                <a:cubicBezTo>
                  <a:pt x="16027" y="2221"/>
                  <a:pt x="15969" y="2221"/>
                  <a:pt x="15934" y="2221"/>
                </a:cubicBezTo>
                <a:cubicBezTo>
                  <a:pt x="15856" y="2256"/>
                  <a:pt x="15798" y="2282"/>
                  <a:pt x="15739" y="2308"/>
                </a:cubicBezTo>
                <a:cubicBezTo>
                  <a:pt x="15734" y="2333"/>
                  <a:pt x="15727" y="2360"/>
                  <a:pt x="15719" y="2395"/>
                </a:cubicBezTo>
                <a:cubicBezTo>
                  <a:pt x="15637" y="2397"/>
                  <a:pt x="15557" y="2401"/>
                  <a:pt x="15510" y="2403"/>
                </a:cubicBezTo>
                <a:cubicBezTo>
                  <a:pt x="15425" y="2439"/>
                  <a:pt x="15367" y="2465"/>
                  <a:pt x="15310" y="2491"/>
                </a:cubicBezTo>
                <a:lnTo>
                  <a:pt x="15310" y="2551"/>
                </a:lnTo>
                <a:cubicBezTo>
                  <a:pt x="15251" y="2577"/>
                  <a:pt x="15193" y="2603"/>
                  <a:pt x="15112" y="2638"/>
                </a:cubicBezTo>
                <a:cubicBezTo>
                  <a:pt x="15060" y="2640"/>
                  <a:pt x="14982" y="2643"/>
                  <a:pt x="14891" y="2647"/>
                </a:cubicBezTo>
                <a:cubicBezTo>
                  <a:pt x="14915" y="2686"/>
                  <a:pt x="14930" y="2715"/>
                  <a:pt x="14947" y="2743"/>
                </a:cubicBezTo>
                <a:cubicBezTo>
                  <a:pt x="14913" y="2758"/>
                  <a:pt x="14877" y="2761"/>
                  <a:pt x="14843" y="2761"/>
                </a:cubicBezTo>
                <a:cubicBezTo>
                  <a:pt x="14815" y="2761"/>
                  <a:pt x="14788" y="2759"/>
                  <a:pt x="14761" y="2759"/>
                </a:cubicBezTo>
                <a:cubicBezTo>
                  <a:pt x="14747" y="2759"/>
                  <a:pt x="14732" y="2760"/>
                  <a:pt x="14719" y="2762"/>
                </a:cubicBezTo>
                <a:cubicBezTo>
                  <a:pt x="14582" y="2859"/>
                  <a:pt x="14388" y="2865"/>
                  <a:pt x="14304" y="2991"/>
                </a:cubicBezTo>
                <a:cubicBezTo>
                  <a:pt x="14290" y="2999"/>
                  <a:pt x="14274" y="3001"/>
                  <a:pt x="14258" y="3001"/>
                </a:cubicBezTo>
                <a:cubicBezTo>
                  <a:pt x="14231" y="3001"/>
                  <a:pt x="14203" y="2994"/>
                  <a:pt x="14179" y="2994"/>
                </a:cubicBezTo>
                <a:cubicBezTo>
                  <a:pt x="14155" y="2994"/>
                  <a:pt x="14135" y="3001"/>
                  <a:pt x="14124" y="3029"/>
                </a:cubicBezTo>
                <a:cubicBezTo>
                  <a:pt x="14149" y="3068"/>
                  <a:pt x="14172" y="3099"/>
                  <a:pt x="14190" y="3126"/>
                </a:cubicBezTo>
                <a:cubicBezTo>
                  <a:pt x="14160" y="3167"/>
                  <a:pt x="14139" y="3194"/>
                  <a:pt x="14124" y="3214"/>
                </a:cubicBezTo>
                <a:cubicBezTo>
                  <a:pt x="14150" y="3248"/>
                  <a:pt x="14170" y="3271"/>
                  <a:pt x="14190" y="3296"/>
                </a:cubicBezTo>
                <a:cubicBezTo>
                  <a:pt x="14174" y="3320"/>
                  <a:pt x="14161" y="3339"/>
                  <a:pt x="14146" y="3358"/>
                </a:cubicBezTo>
                <a:cubicBezTo>
                  <a:pt x="14064" y="3312"/>
                  <a:pt x="14052" y="3241"/>
                  <a:pt x="14003" y="3177"/>
                </a:cubicBezTo>
                <a:cubicBezTo>
                  <a:pt x="13986" y="3182"/>
                  <a:pt x="13967" y="3183"/>
                  <a:pt x="13948" y="3183"/>
                </a:cubicBezTo>
                <a:cubicBezTo>
                  <a:pt x="13925" y="3183"/>
                  <a:pt x="13901" y="3181"/>
                  <a:pt x="13876" y="3181"/>
                </a:cubicBezTo>
                <a:cubicBezTo>
                  <a:pt x="13838" y="3181"/>
                  <a:pt x="13798" y="3185"/>
                  <a:pt x="13757" y="3205"/>
                </a:cubicBezTo>
                <a:cubicBezTo>
                  <a:pt x="13726" y="3249"/>
                  <a:pt x="13687" y="3306"/>
                  <a:pt x="13647" y="3362"/>
                </a:cubicBezTo>
                <a:lnTo>
                  <a:pt x="13513" y="3362"/>
                </a:lnTo>
                <a:cubicBezTo>
                  <a:pt x="13483" y="3384"/>
                  <a:pt x="13458" y="3413"/>
                  <a:pt x="13430" y="3419"/>
                </a:cubicBezTo>
                <a:cubicBezTo>
                  <a:pt x="13384" y="3428"/>
                  <a:pt x="13347" y="3421"/>
                  <a:pt x="13330" y="3477"/>
                </a:cubicBezTo>
                <a:cubicBezTo>
                  <a:pt x="13308" y="3548"/>
                  <a:pt x="13234" y="3608"/>
                  <a:pt x="13261" y="3692"/>
                </a:cubicBezTo>
                <a:cubicBezTo>
                  <a:pt x="13262" y="3693"/>
                  <a:pt x="13231" y="3704"/>
                  <a:pt x="13215" y="3711"/>
                </a:cubicBezTo>
                <a:cubicBezTo>
                  <a:pt x="13198" y="3673"/>
                  <a:pt x="13184" y="3639"/>
                  <a:pt x="13168" y="3599"/>
                </a:cubicBezTo>
                <a:cubicBezTo>
                  <a:pt x="13138" y="3621"/>
                  <a:pt x="13113" y="3640"/>
                  <a:pt x="13086" y="3661"/>
                </a:cubicBezTo>
                <a:lnTo>
                  <a:pt x="12927" y="3661"/>
                </a:lnTo>
                <a:cubicBezTo>
                  <a:pt x="12893" y="3696"/>
                  <a:pt x="12850" y="3744"/>
                  <a:pt x="12813" y="3784"/>
                </a:cubicBezTo>
                <a:lnTo>
                  <a:pt x="12590" y="3784"/>
                </a:lnTo>
                <a:cubicBezTo>
                  <a:pt x="12521" y="3842"/>
                  <a:pt x="12454" y="3899"/>
                  <a:pt x="12384" y="3959"/>
                </a:cubicBezTo>
                <a:lnTo>
                  <a:pt x="12254" y="3959"/>
                </a:lnTo>
                <a:cubicBezTo>
                  <a:pt x="12169" y="4004"/>
                  <a:pt x="12127" y="4069"/>
                  <a:pt x="12095" y="4143"/>
                </a:cubicBezTo>
                <a:lnTo>
                  <a:pt x="11957" y="4143"/>
                </a:lnTo>
                <a:cubicBezTo>
                  <a:pt x="11889" y="4200"/>
                  <a:pt x="11823" y="4257"/>
                  <a:pt x="11756" y="4313"/>
                </a:cubicBezTo>
                <a:cubicBezTo>
                  <a:pt x="11672" y="4317"/>
                  <a:pt x="11611" y="4390"/>
                  <a:pt x="11524" y="4390"/>
                </a:cubicBezTo>
                <a:cubicBezTo>
                  <a:pt x="11507" y="4390"/>
                  <a:pt x="11490" y="4388"/>
                  <a:pt x="11470" y="4381"/>
                </a:cubicBezTo>
                <a:cubicBezTo>
                  <a:pt x="11446" y="4401"/>
                  <a:pt x="11422" y="4425"/>
                  <a:pt x="11394" y="4441"/>
                </a:cubicBezTo>
                <a:cubicBezTo>
                  <a:pt x="11314" y="4485"/>
                  <a:pt x="11306" y="4586"/>
                  <a:pt x="11239" y="4616"/>
                </a:cubicBezTo>
                <a:cubicBezTo>
                  <a:pt x="11164" y="4649"/>
                  <a:pt x="11091" y="4698"/>
                  <a:pt x="11005" y="4714"/>
                </a:cubicBezTo>
                <a:cubicBezTo>
                  <a:pt x="11003" y="4714"/>
                  <a:pt x="11005" y="4734"/>
                  <a:pt x="11001" y="4735"/>
                </a:cubicBezTo>
                <a:cubicBezTo>
                  <a:pt x="10917" y="4754"/>
                  <a:pt x="10892" y="4853"/>
                  <a:pt x="10816" y="4858"/>
                </a:cubicBezTo>
                <a:cubicBezTo>
                  <a:pt x="10740" y="4864"/>
                  <a:pt x="10702" y="4933"/>
                  <a:pt x="10631" y="4933"/>
                </a:cubicBezTo>
                <a:cubicBezTo>
                  <a:pt x="10622" y="4933"/>
                  <a:pt x="10614" y="4932"/>
                  <a:pt x="10605" y="4930"/>
                </a:cubicBezTo>
                <a:cubicBezTo>
                  <a:pt x="10575" y="4970"/>
                  <a:pt x="10505" y="4984"/>
                  <a:pt x="10503" y="5036"/>
                </a:cubicBezTo>
                <a:cubicBezTo>
                  <a:pt x="10471" y="5044"/>
                  <a:pt x="10436" y="5044"/>
                  <a:pt x="10363" y="5044"/>
                </a:cubicBezTo>
                <a:cubicBezTo>
                  <a:pt x="10339" y="5075"/>
                  <a:pt x="10300" y="5124"/>
                  <a:pt x="10265" y="5167"/>
                </a:cubicBezTo>
                <a:lnTo>
                  <a:pt x="10120" y="5167"/>
                </a:lnTo>
                <a:cubicBezTo>
                  <a:pt x="10033" y="5228"/>
                  <a:pt x="9971" y="5301"/>
                  <a:pt x="9906" y="5342"/>
                </a:cubicBezTo>
                <a:cubicBezTo>
                  <a:pt x="9899" y="5343"/>
                  <a:pt x="9893" y="5343"/>
                  <a:pt x="9887" y="5343"/>
                </a:cubicBezTo>
                <a:cubicBezTo>
                  <a:pt x="9811" y="5343"/>
                  <a:pt x="9799" y="5313"/>
                  <a:pt x="9801" y="5288"/>
                </a:cubicBezTo>
                <a:cubicBezTo>
                  <a:pt x="9892" y="5211"/>
                  <a:pt x="9974" y="5140"/>
                  <a:pt x="10097" y="5036"/>
                </a:cubicBezTo>
                <a:lnTo>
                  <a:pt x="10097" y="5036"/>
                </a:lnTo>
                <a:cubicBezTo>
                  <a:pt x="10093" y="5037"/>
                  <a:pt x="10091" y="5037"/>
                  <a:pt x="10091" y="5037"/>
                </a:cubicBezTo>
                <a:cubicBezTo>
                  <a:pt x="10090" y="5037"/>
                  <a:pt x="10123" y="5027"/>
                  <a:pt x="10153" y="5018"/>
                </a:cubicBezTo>
                <a:cubicBezTo>
                  <a:pt x="10154" y="4991"/>
                  <a:pt x="10156" y="4970"/>
                  <a:pt x="10157" y="4951"/>
                </a:cubicBezTo>
                <a:cubicBezTo>
                  <a:pt x="10318" y="4885"/>
                  <a:pt x="10318" y="4885"/>
                  <a:pt x="10403" y="4743"/>
                </a:cubicBezTo>
                <a:lnTo>
                  <a:pt x="10505" y="4743"/>
                </a:lnTo>
                <a:cubicBezTo>
                  <a:pt x="10529" y="4710"/>
                  <a:pt x="10567" y="4663"/>
                  <a:pt x="10604" y="4615"/>
                </a:cubicBezTo>
                <a:cubicBezTo>
                  <a:pt x="10639" y="4645"/>
                  <a:pt x="10655" y="4659"/>
                  <a:pt x="10680" y="4679"/>
                </a:cubicBezTo>
                <a:cubicBezTo>
                  <a:pt x="10773" y="4615"/>
                  <a:pt x="10858" y="4546"/>
                  <a:pt x="10897" y="4446"/>
                </a:cubicBezTo>
                <a:cubicBezTo>
                  <a:pt x="10922" y="4463"/>
                  <a:pt x="10945" y="4482"/>
                  <a:pt x="10983" y="4510"/>
                </a:cubicBezTo>
                <a:cubicBezTo>
                  <a:pt x="11015" y="4405"/>
                  <a:pt x="11134" y="4401"/>
                  <a:pt x="11212" y="4348"/>
                </a:cubicBezTo>
                <a:cubicBezTo>
                  <a:pt x="11214" y="4331"/>
                  <a:pt x="11215" y="4315"/>
                  <a:pt x="11215" y="4315"/>
                </a:cubicBezTo>
                <a:cubicBezTo>
                  <a:pt x="11215" y="4315"/>
                  <a:pt x="11216" y="4315"/>
                  <a:pt x="11216" y="4316"/>
                </a:cubicBezTo>
                <a:cubicBezTo>
                  <a:pt x="11309" y="4226"/>
                  <a:pt x="11387" y="4153"/>
                  <a:pt x="11463" y="4080"/>
                </a:cubicBezTo>
                <a:lnTo>
                  <a:pt x="11672" y="4080"/>
                </a:lnTo>
                <a:cubicBezTo>
                  <a:pt x="11703" y="4059"/>
                  <a:pt x="11725" y="4042"/>
                  <a:pt x="11749" y="4026"/>
                </a:cubicBezTo>
                <a:cubicBezTo>
                  <a:pt x="11781" y="4055"/>
                  <a:pt x="11810" y="4084"/>
                  <a:pt x="11849" y="4084"/>
                </a:cubicBezTo>
                <a:cubicBezTo>
                  <a:pt x="11866" y="4084"/>
                  <a:pt x="11884" y="4078"/>
                  <a:pt x="11906" y="4066"/>
                </a:cubicBezTo>
                <a:cubicBezTo>
                  <a:pt x="11916" y="4015"/>
                  <a:pt x="11926" y="3960"/>
                  <a:pt x="11935" y="3907"/>
                </a:cubicBezTo>
                <a:cubicBezTo>
                  <a:pt x="12006" y="3902"/>
                  <a:pt x="12060" y="3898"/>
                  <a:pt x="12104" y="3896"/>
                </a:cubicBezTo>
                <a:cubicBezTo>
                  <a:pt x="12132" y="3870"/>
                  <a:pt x="12150" y="3856"/>
                  <a:pt x="12166" y="3841"/>
                </a:cubicBezTo>
                <a:cubicBezTo>
                  <a:pt x="12177" y="3839"/>
                  <a:pt x="12187" y="3838"/>
                  <a:pt x="12197" y="3838"/>
                </a:cubicBezTo>
                <a:cubicBezTo>
                  <a:pt x="12220" y="3838"/>
                  <a:pt x="12243" y="3842"/>
                  <a:pt x="12265" y="3842"/>
                </a:cubicBezTo>
                <a:cubicBezTo>
                  <a:pt x="12289" y="3842"/>
                  <a:pt x="12311" y="3838"/>
                  <a:pt x="12332" y="3821"/>
                </a:cubicBezTo>
                <a:cubicBezTo>
                  <a:pt x="12371" y="3773"/>
                  <a:pt x="12304" y="3701"/>
                  <a:pt x="12384" y="3662"/>
                </a:cubicBezTo>
                <a:cubicBezTo>
                  <a:pt x="12407" y="3701"/>
                  <a:pt x="12428" y="3739"/>
                  <a:pt x="12458" y="3790"/>
                </a:cubicBezTo>
                <a:cubicBezTo>
                  <a:pt x="12479" y="3742"/>
                  <a:pt x="12494" y="3707"/>
                  <a:pt x="12508" y="3672"/>
                </a:cubicBezTo>
                <a:cubicBezTo>
                  <a:pt x="12524" y="3669"/>
                  <a:pt x="12540" y="3665"/>
                  <a:pt x="12549" y="3663"/>
                </a:cubicBezTo>
                <a:lnTo>
                  <a:pt x="12549" y="3663"/>
                </a:lnTo>
                <a:cubicBezTo>
                  <a:pt x="12549" y="3664"/>
                  <a:pt x="12549" y="3664"/>
                  <a:pt x="12549" y="3664"/>
                </a:cubicBezTo>
                <a:cubicBezTo>
                  <a:pt x="12554" y="3662"/>
                  <a:pt x="12556" y="3662"/>
                  <a:pt x="12556" y="3662"/>
                </a:cubicBezTo>
                <a:lnTo>
                  <a:pt x="12556" y="3662"/>
                </a:lnTo>
                <a:cubicBezTo>
                  <a:pt x="12556" y="3662"/>
                  <a:pt x="12554" y="3662"/>
                  <a:pt x="12549" y="3663"/>
                </a:cubicBezTo>
                <a:lnTo>
                  <a:pt x="12549" y="3663"/>
                </a:lnTo>
                <a:cubicBezTo>
                  <a:pt x="12666" y="3564"/>
                  <a:pt x="12748" y="3495"/>
                  <a:pt x="12836" y="3420"/>
                </a:cubicBezTo>
                <a:cubicBezTo>
                  <a:pt x="12834" y="3415"/>
                  <a:pt x="12837" y="3386"/>
                  <a:pt x="12824" y="3381"/>
                </a:cubicBezTo>
                <a:cubicBezTo>
                  <a:pt x="12765" y="3356"/>
                  <a:pt x="12702" y="3341"/>
                  <a:pt x="12649" y="3304"/>
                </a:cubicBezTo>
                <a:cubicBezTo>
                  <a:pt x="12647" y="3302"/>
                  <a:pt x="12643" y="3301"/>
                  <a:pt x="12638" y="3301"/>
                </a:cubicBezTo>
                <a:cubicBezTo>
                  <a:pt x="12618" y="3301"/>
                  <a:pt x="12584" y="3316"/>
                  <a:pt x="12563" y="3320"/>
                </a:cubicBezTo>
                <a:cubicBezTo>
                  <a:pt x="12544" y="3376"/>
                  <a:pt x="12582" y="3429"/>
                  <a:pt x="12532" y="3474"/>
                </a:cubicBezTo>
                <a:cubicBezTo>
                  <a:pt x="12512" y="3485"/>
                  <a:pt x="12489" y="3486"/>
                  <a:pt x="12466" y="3486"/>
                </a:cubicBezTo>
                <a:cubicBezTo>
                  <a:pt x="12456" y="3486"/>
                  <a:pt x="12447" y="3486"/>
                  <a:pt x="12437" y="3486"/>
                </a:cubicBezTo>
                <a:cubicBezTo>
                  <a:pt x="12405" y="3486"/>
                  <a:pt x="12372" y="3488"/>
                  <a:pt x="12341" y="3510"/>
                </a:cubicBezTo>
                <a:cubicBezTo>
                  <a:pt x="12289" y="3546"/>
                  <a:pt x="12202" y="3551"/>
                  <a:pt x="12150" y="3563"/>
                </a:cubicBezTo>
                <a:cubicBezTo>
                  <a:pt x="12119" y="3626"/>
                  <a:pt x="12162" y="3681"/>
                  <a:pt x="12102" y="3721"/>
                </a:cubicBezTo>
                <a:lnTo>
                  <a:pt x="12013" y="3721"/>
                </a:lnTo>
                <a:cubicBezTo>
                  <a:pt x="11929" y="3716"/>
                  <a:pt x="11916" y="3662"/>
                  <a:pt x="11869" y="3662"/>
                </a:cubicBezTo>
                <a:cubicBezTo>
                  <a:pt x="11864" y="3662"/>
                  <a:pt x="11859" y="3662"/>
                  <a:pt x="11854" y="3664"/>
                </a:cubicBezTo>
                <a:lnTo>
                  <a:pt x="11854" y="3664"/>
                </a:lnTo>
                <a:cubicBezTo>
                  <a:pt x="11874" y="3578"/>
                  <a:pt x="11975" y="3548"/>
                  <a:pt x="12030" y="3487"/>
                </a:cubicBezTo>
                <a:cubicBezTo>
                  <a:pt x="12066" y="3448"/>
                  <a:pt x="12111" y="3414"/>
                  <a:pt x="12155" y="3381"/>
                </a:cubicBezTo>
                <a:cubicBezTo>
                  <a:pt x="12192" y="3352"/>
                  <a:pt x="12197" y="3317"/>
                  <a:pt x="12213" y="3280"/>
                </a:cubicBezTo>
                <a:cubicBezTo>
                  <a:pt x="12230" y="3237"/>
                  <a:pt x="12294" y="3209"/>
                  <a:pt x="12327" y="3170"/>
                </a:cubicBezTo>
                <a:cubicBezTo>
                  <a:pt x="12351" y="3140"/>
                  <a:pt x="12361" y="3101"/>
                  <a:pt x="12378" y="3068"/>
                </a:cubicBezTo>
                <a:cubicBezTo>
                  <a:pt x="12402" y="3026"/>
                  <a:pt x="12427" y="2985"/>
                  <a:pt x="12451" y="2945"/>
                </a:cubicBezTo>
                <a:cubicBezTo>
                  <a:pt x="12464" y="2941"/>
                  <a:pt x="12476" y="2939"/>
                  <a:pt x="12486" y="2939"/>
                </a:cubicBezTo>
                <a:cubicBezTo>
                  <a:pt x="12535" y="2939"/>
                  <a:pt x="12561" y="2980"/>
                  <a:pt x="12600" y="3002"/>
                </a:cubicBezTo>
                <a:cubicBezTo>
                  <a:pt x="12652" y="2962"/>
                  <a:pt x="12623" y="2909"/>
                  <a:pt x="12631" y="2864"/>
                </a:cubicBezTo>
                <a:cubicBezTo>
                  <a:pt x="12682" y="2823"/>
                  <a:pt x="12733" y="2782"/>
                  <a:pt x="12773" y="2751"/>
                </a:cubicBezTo>
                <a:lnTo>
                  <a:pt x="12773" y="2615"/>
                </a:lnTo>
                <a:cubicBezTo>
                  <a:pt x="12799" y="2591"/>
                  <a:pt x="12821" y="2570"/>
                  <a:pt x="12846" y="2546"/>
                </a:cubicBezTo>
                <a:lnTo>
                  <a:pt x="12846" y="2310"/>
                </a:lnTo>
                <a:cubicBezTo>
                  <a:pt x="12891" y="2272"/>
                  <a:pt x="12932" y="2237"/>
                  <a:pt x="12986" y="2191"/>
                </a:cubicBezTo>
                <a:lnTo>
                  <a:pt x="12986" y="1950"/>
                </a:lnTo>
                <a:cubicBezTo>
                  <a:pt x="13040" y="1904"/>
                  <a:pt x="13082" y="1868"/>
                  <a:pt x="13124" y="1832"/>
                </a:cubicBezTo>
                <a:lnTo>
                  <a:pt x="13124" y="1703"/>
                </a:lnTo>
                <a:cubicBezTo>
                  <a:pt x="13267" y="1650"/>
                  <a:pt x="13267" y="1491"/>
                  <a:pt x="13397" y="1419"/>
                </a:cubicBezTo>
                <a:cubicBezTo>
                  <a:pt x="13404" y="1414"/>
                  <a:pt x="13404" y="1402"/>
                  <a:pt x="13407" y="1393"/>
                </a:cubicBezTo>
                <a:cubicBezTo>
                  <a:pt x="13414" y="1306"/>
                  <a:pt x="13416" y="1300"/>
                  <a:pt x="13481" y="1204"/>
                </a:cubicBezTo>
                <a:cubicBezTo>
                  <a:pt x="13478" y="1169"/>
                  <a:pt x="13476" y="1131"/>
                  <a:pt x="13473" y="1105"/>
                </a:cubicBezTo>
                <a:cubicBezTo>
                  <a:pt x="13443" y="1079"/>
                  <a:pt x="13427" y="1065"/>
                  <a:pt x="13410" y="1051"/>
                </a:cubicBezTo>
                <a:cubicBezTo>
                  <a:pt x="13399" y="984"/>
                  <a:pt x="13432" y="914"/>
                  <a:pt x="13386" y="850"/>
                </a:cubicBezTo>
                <a:cubicBezTo>
                  <a:pt x="13345" y="839"/>
                  <a:pt x="13306" y="826"/>
                  <a:pt x="13270" y="816"/>
                </a:cubicBezTo>
                <a:lnTo>
                  <a:pt x="13270" y="451"/>
                </a:lnTo>
                <a:cubicBezTo>
                  <a:pt x="13294" y="428"/>
                  <a:pt x="13315" y="407"/>
                  <a:pt x="13335" y="387"/>
                </a:cubicBezTo>
                <a:cubicBezTo>
                  <a:pt x="13312" y="364"/>
                  <a:pt x="13285" y="359"/>
                  <a:pt x="13258" y="359"/>
                </a:cubicBezTo>
                <a:cubicBezTo>
                  <a:pt x="13237" y="359"/>
                  <a:pt x="13216" y="362"/>
                  <a:pt x="13195" y="362"/>
                </a:cubicBezTo>
                <a:cubicBezTo>
                  <a:pt x="13186" y="362"/>
                  <a:pt x="13176" y="362"/>
                  <a:pt x="13168" y="360"/>
                </a:cubicBezTo>
                <a:cubicBezTo>
                  <a:pt x="13143" y="340"/>
                  <a:pt x="13117" y="321"/>
                  <a:pt x="13093" y="302"/>
                </a:cubicBezTo>
                <a:cubicBezTo>
                  <a:pt x="13067" y="323"/>
                  <a:pt x="13041" y="341"/>
                  <a:pt x="13012" y="365"/>
                </a:cubicBezTo>
                <a:cubicBezTo>
                  <a:pt x="12981" y="359"/>
                  <a:pt x="12951" y="350"/>
                  <a:pt x="12912" y="340"/>
                </a:cubicBezTo>
                <a:cubicBezTo>
                  <a:pt x="12941" y="314"/>
                  <a:pt x="12963" y="293"/>
                  <a:pt x="12992" y="266"/>
                </a:cubicBezTo>
                <a:cubicBezTo>
                  <a:pt x="12966" y="226"/>
                  <a:pt x="13015" y="172"/>
                  <a:pt x="12964" y="131"/>
                </a:cubicBezTo>
                <a:cubicBezTo>
                  <a:pt x="12930" y="123"/>
                  <a:pt x="12899" y="115"/>
                  <a:pt x="12866" y="109"/>
                </a:cubicBezTo>
                <a:cubicBezTo>
                  <a:pt x="12853" y="74"/>
                  <a:pt x="12838" y="40"/>
                  <a:pt x="12823" y="7"/>
                </a:cubicBezTo>
                <a:cubicBezTo>
                  <a:pt x="12803" y="5"/>
                  <a:pt x="12783" y="0"/>
                  <a:pt x="127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1600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159900" y="377650"/>
            <a:ext cx="8828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159898" y="5041775"/>
            <a:ext cx="8828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29;p4"/>
          <p:cNvCxnSpPr/>
          <p:nvPr/>
        </p:nvCxnSpPr>
        <p:spPr>
          <a:xfrm>
            <a:off x="159900" y="1085100"/>
            <a:ext cx="8828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4"/>
          <p:cNvCxnSpPr/>
          <p:nvPr/>
        </p:nvCxnSpPr>
        <p:spPr>
          <a:xfrm>
            <a:off x="89838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4"/>
          <p:cNvSpPr/>
          <p:nvPr/>
        </p:nvSpPr>
        <p:spPr>
          <a:xfrm>
            <a:off x="-553725" y="54800"/>
            <a:ext cx="2990137" cy="340823"/>
          </a:xfrm>
          <a:custGeom>
            <a:avLst/>
            <a:gdLst/>
            <a:ahLst/>
            <a:cxnLst/>
            <a:rect l="l" t="t" r="r" b="b"/>
            <a:pathLst>
              <a:path w="26469" h="3017" extrusionOk="0">
                <a:moveTo>
                  <a:pt x="722" y="1916"/>
                </a:moveTo>
                <a:cubicBezTo>
                  <a:pt x="722" y="1916"/>
                  <a:pt x="722" y="1917"/>
                  <a:pt x="723" y="1917"/>
                </a:cubicBezTo>
                <a:cubicBezTo>
                  <a:pt x="753" y="1921"/>
                  <a:pt x="781" y="1930"/>
                  <a:pt x="833" y="1941"/>
                </a:cubicBezTo>
                <a:cubicBezTo>
                  <a:pt x="745" y="2018"/>
                  <a:pt x="672" y="2081"/>
                  <a:pt x="611" y="2136"/>
                </a:cubicBezTo>
                <a:cubicBezTo>
                  <a:pt x="611" y="2190"/>
                  <a:pt x="611" y="2224"/>
                  <a:pt x="475" y="2372"/>
                </a:cubicBezTo>
                <a:cubicBezTo>
                  <a:pt x="548" y="2249"/>
                  <a:pt x="481" y="2274"/>
                  <a:pt x="410" y="2230"/>
                </a:cubicBezTo>
                <a:cubicBezTo>
                  <a:pt x="429" y="2208"/>
                  <a:pt x="444" y="2186"/>
                  <a:pt x="463" y="2166"/>
                </a:cubicBezTo>
                <a:cubicBezTo>
                  <a:pt x="540" y="2088"/>
                  <a:pt x="619" y="2009"/>
                  <a:pt x="697" y="1932"/>
                </a:cubicBezTo>
                <a:cubicBezTo>
                  <a:pt x="703" y="1925"/>
                  <a:pt x="714" y="1916"/>
                  <a:pt x="722" y="1916"/>
                </a:cubicBezTo>
                <a:close/>
                <a:moveTo>
                  <a:pt x="432" y="2405"/>
                </a:moveTo>
                <a:cubicBezTo>
                  <a:pt x="426" y="2406"/>
                  <a:pt x="421" y="2410"/>
                  <a:pt x="423" y="2410"/>
                </a:cubicBezTo>
                <a:cubicBezTo>
                  <a:pt x="424" y="2410"/>
                  <a:pt x="426" y="2409"/>
                  <a:pt x="432" y="2405"/>
                </a:cubicBezTo>
                <a:close/>
                <a:moveTo>
                  <a:pt x="11146" y="1"/>
                </a:moveTo>
                <a:cubicBezTo>
                  <a:pt x="11136" y="1"/>
                  <a:pt x="11125" y="1"/>
                  <a:pt x="11114" y="4"/>
                </a:cubicBezTo>
                <a:cubicBezTo>
                  <a:pt x="11063" y="13"/>
                  <a:pt x="11011" y="16"/>
                  <a:pt x="10959" y="16"/>
                </a:cubicBezTo>
                <a:cubicBezTo>
                  <a:pt x="10876" y="16"/>
                  <a:pt x="10792" y="9"/>
                  <a:pt x="10711" y="9"/>
                </a:cubicBezTo>
                <a:cubicBezTo>
                  <a:pt x="10683" y="33"/>
                  <a:pt x="10660" y="70"/>
                  <a:pt x="10632" y="75"/>
                </a:cubicBezTo>
                <a:cubicBezTo>
                  <a:pt x="10596" y="79"/>
                  <a:pt x="10559" y="83"/>
                  <a:pt x="10523" y="83"/>
                </a:cubicBezTo>
                <a:cubicBezTo>
                  <a:pt x="10491" y="83"/>
                  <a:pt x="10459" y="80"/>
                  <a:pt x="10429" y="75"/>
                </a:cubicBezTo>
                <a:cubicBezTo>
                  <a:pt x="10423" y="74"/>
                  <a:pt x="10418" y="73"/>
                  <a:pt x="10414" y="73"/>
                </a:cubicBezTo>
                <a:cubicBezTo>
                  <a:pt x="10352" y="73"/>
                  <a:pt x="10325" y="147"/>
                  <a:pt x="10269" y="147"/>
                </a:cubicBezTo>
                <a:cubicBezTo>
                  <a:pt x="10264" y="147"/>
                  <a:pt x="10259" y="147"/>
                  <a:pt x="10253" y="145"/>
                </a:cubicBezTo>
                <a:cubicBezTo>
                  <a:pt x="10236" y="141"/>
                  <a:pt x="10221" y="140"/>
                  <a:pt x="10205" y="140"/>
                </a:cubicBezTo>
                <a:cubicBezTo>
                  <a:pt x="10095" y="140"/>
                  <a:pt x="10006" y="228"/>
                  <a:pt x="9896" y="228"/>
                </a:cubicBezTo>
                <a:cubicBezTo>
                  <a:pt x="9890" y="228"/>
                  <a:pt x="9884" y="228"/>
                  <a:pt x="9879" y="228"/>
                </a:cubicBezTo>
                <a:cubicBezTo>
                  <a:pt x="9859" y="271"/>
                  <a:pt x="9823" y="278"/>
                  <a:pt x="9787" y="278"/>
                </a:cubicBezTo>
                <a:cubicBezTo>
                  <a:pt x="9771" y="278"/>
                  <a:pt x="9755" y="277"/>
                  <a:pt x="9740" y="277"/>
                </a:cubicBezTo>
                <a:cubicBezTo>
                  <a:pt x="9714" y="277"/>
                  <a:pt x="9690" y="281"/>
                  <a:pt x="9675" y="302"/>
                </a:cubicBezTo>
                <a:cubicBezTo>
                  <a:pt x="9647" y="342"/>
                  <a:pt x="9610" y="346"/>
                  <a:pt x="9574" y="346"/>
                </a:cubicBezTo>
                <a:cubicBezTo>
                  <a:pt x="9563" y="346"/>
                  <a:pt x="9552" y="346"/>
                  <a:pt x="9541" y="346"/>
                </a:cubicBezTo>
                <a:cubicBezTo>
                  <a:pt x="9512" y="346"/>
                  <a:pt x="9485" y="349"/>
                  <a:pt x="9464" y="373"/>
                </a:cubicBezTo>
                <a:cubicBezTo>
                  <a:pt x="9430" y="411"/>
                  <a:pt x="9391" y="418"/>
                  <a:pt x="9351" y="418"/>
                </a:cubicBezTo>
                <a:cubicBezTo>
                  <a:pt x="9328" y="418"/>
                  <a:pt x="9305" y="416"/>
                  <a:pt x="9282" y="416"/>
                </a:cubicBezTo>
                <a:cubicBezTo>
                  <a:pt x="9269" y="416"/>
                  <a:pt x="9257" y="417"/>
                  <a:pt x="9244" y="419"/>
                </a:cubicBezTo>
                <a:cubicBezTo>
                  <a:pt x="9224" y="423"/>
                  <a:pt x="9198" y="430"/>
                  <a:pt x="9188" y="445"/>
                </a:cubicBezTo>
                <a:cubicBezTo>
                  <a:pt x="9147" y="505"/>
                  <a:pt x="9067" y="482"/>
                  <a:pt x="9018" y="537"/>
                </a:cubicBezTo>
                <a:cubicBezTo>
                  <a:pt x="8971" y="589"/>
                  <a:pt x="8870" y="526"/>
                  <a:pt x="8810" y="609"/>
                </a:cubicBezTo>
                <a:cubicBezTo>
                  <a:pt x="8799" y="624"/>
                  <a:pt x="8782" y="628"/>
                  <a:pt x="8762" y="628"/>
                </a:cubicBezTo>
                <a:cubicBezTo>
                  <a:pt x="8745" y="628"/>
                  <a:pt x="8726" y="625"/>
                  <a:pt x="8707" y="625"/>
                </a:cubicBezTo>
                <a:cubicBezTo>
                  <a:pt x="8678" y="625"/>
                  <a:pt x="8650" y="631"/>
                  <a:pt x="8630" y="659"/>
                </a:cubicBezTo>
                <a:cubicBezTo>
                  <a:pt x="8609" y="688"/>
                  <a:pt x="8581" y="693"/>
                  <a:pt x="8551" y="693"/>
                </a:cubicBezTo>
                <a:cubicBezTo>
                  <a:pt x="8537" y="693"/>
                  <a:pt x="8522" y="692"/>
                  <a:pt x="8507" y="692"/>
                </a:cubicBezTo>
                <a:cubicBezTo>
                  <a:pt x="8475" y="692"/>
                  <a:pt x="8444" y="697"/>
                  <a:pt x="8419" y="729"/>
                </a:cubicBezTo>
                <a:cubicBezTo>
                  <a:pt x="8383" y="779"/>
                  <a:pt x="8294" y="760"/>
                  <a:pt x="8258" y="826"/>
                </a:cubicBezTo>
                <a:cubicBezTo>
                  <a:pt x="8240" y="819"/>
                  <a:pt x="8224" y="817"/>
                  <a:pt x="8208" y="817"/>
                </a:cubicBezTo>
                <a:cubicBezTo>
                  <a:pt x="8126" y="817"/>
                  <a:pt x="8063" y="894"/>
                  <a:pt x="7982" y="901"/>
                </a:cubicBezTo>
                <a:cubicBezTo>
                  <a:pt x="7931" y="1012"/>
                  <a:pt x="7780" y="912"/>
                  <a:pt x="7727" y="1021"/>
                </a:cubicBezTo>
                <a:cubicBezTo>
                  <a:pt x="7596" y="1062"/>
                  <a:pt x="7480" y="1137"/>
                  <a:pt x="7355" y="1192"/>
                </a:cubicBezTo>
                <a:cubicBezTo>
                  <a:pt x="7231" y="1247"/>
                  <a:pt x="7108" y="1309"/>
                  <a:pt x="6989" y="1375"/>
                </a:cubicBezTo>
                <a:cubicBezTo>
                  <a:pt x="6869" y="1441"/>
                  <a:pt x="6751" y="1508"/>
                  <a:pt x="6610" y="1526"/>
                </a:cubicBezTo>
                <a:cubicBezTo>
                  <a:pt x="6577" y="1596"/>
                  <a:pt x="6491" y="1565"/>
                  <a:pt x="6442" y="1618"/>
                </a:cubicBezTo>
                <a:cubicBezTo>
                  <a:pt x="6402" y="1662"/>
                  <a:pt x="6322" y="1659"/>
                  <a:pt x="6279" y="1711"/>
                </a:cubicBezTo>
                <a:cubicBezTo>
                  <a:pt x="6272" y="1709"/>
                  <a:pt x="6265" y="1708"/>
                  <a:pt x="6258" y="1708"/>
                </a:cubicBezTo>
                <a:cubicBezTo>
                  <a:pt x="6202" y="1708"/>
                  <a:pt x="6174" y="1782"/>
                  <a:pt x="6119" y="1782"/>
                </a:cubicBezTo>
                <a:cubicBezTo>
                  <a:pt x="6114" y="1782"/>
                  <a:pt x="6109" y="1781"/>
                  <a:pt x="6103" y="1780"/>
                </a:cubicBezTo>
                <a:cubicBezTo>
                  <a:pt x="6094" y="1778"/>
                  <a:pt x="6086" y="1777"/>
                  <a:pt x="6079" y="1777"/>
                </a:cubicBezTo>
                <a:cubicBezTo>
                  <a:pt x="6017" y="1777"/>
                  <a:pt x="5979" y="1842"/>
                  <a:pt x="5926" y="1844"/>
                </a:cubicBezTo>
                <a:cubicBezTo>
                  <a:pt x="5864" y="1847"/>
                  <a:pt x="5836" y="1921"/>
                  <a:pt x="5780" y="1921"/>
                </a:cubicBezTo>
                <a:cubicBezTo>
                  <a:pt x="5771" y="1921"/>
                  <a:pt x="5762" y="1920"/>
                  <a:pt x="5751" y="1916"/>
                </a:cubicBezTo>
                <a:cubicBezTo>
                  <a:pt x="5741" y="1911"/>
                  <a:pt x="5731" y="1909"/>
                  <a:pt x="5722" y="1909"/>
                </a:cubicBezTo>
                <a:cubicBezTo>
                  <a:pt x="5661" y="1909"/>
                  <a:pt x="5629" y="1991"/>
                  <a:pt x="5569" y="1991"/>
                </a:cubicBezTo>
                <a:cubicBezTo>
                  <a:pt x="5560" y="1991"/>
                  <a:pt x="5551" y="1990"/>
                  <a:pt x="5541" y="1985"/>
                </a:cubicBezTo>
                <a:cubicBezTo>
                  <a:pt x="5531" y="1981"/>
                  <a:pt x="5522" y="1980"/>
                  <a:pt x="5514" y="1980"/>
                </a:cubicBezTo>
                <a:cubicBezTo>
                  <a:pt x="5460" y="1980"/>
                  <a:pt x="5431" y="2052"/>
                  <a:pt x="5381" y="2052"/>
                </a:cubicBezTo>
                <a:cubicBezTo>
                  <a:pt x="5376" y="2052"/>
                  <a:pt x="5371" y="2052"/>
                  <a:pt x="5366" y="2050"/>
                </a:cubicBezTo>
                <a:cubicBezTo>
                  <a:pt x="5355" y="2047"/>
                  <a:pt x="5345" y="2046"/>
                  <a:pt x="5336" y="2046"/>
                </a:cubicBezTo>
                <a:cubicBezTo>
                  <a:pt x="5259" y="2046"/>
                  <a:pt x="5210" y="2125"/>
                  <a:pt x="5131" y="2125"/>
                </a:cubicBezTo>
                <a:cubicBezTo>
                  <a:pt x="5128" y="2125"/>
                  <a:pt x="5125" y="2124"/>
                  <a:pt x="5122" y="2124"/>
                </a:cubicBezTo>
                <a:cubicBezTo>
                  <a:pt x="5067" y="2120"/>
                  <a:pt x="5010" y="2119"/>
                  <a:pt x="4953" y="2119"/>
                </a:cubicBezTo>
                <a:cubicBezTo>
                  <a:pt x="4874" y="2119"/>
                  <a:pt x="4792" y="2121"/>
                  <a:pt x="4708" y="2121"/>
                </a:cubicBezTo>
                <a:cubicBezTo>
                  <a:pt x="4701" y="2085"/>
                  <a:pt x="4705" y="2047"/>
                  <a:pt x="4688" y="2024"/>
                </a:cubicBezTo>
                <a:cubicBezTo>
                  <a:pt x="4639" y="1963"/>
                  <a:pt x="4574" y="1913"/>
                  <a:pt x="4669" y="1831"/>
                </a:cubicBezTo>
                <a:cubicBezTo>
                  <a:pt x="4693" y="1811"/>
                  <a:pt x="4684" y="1749"/>
                  <a:pt x="4691" y="1706"/>
                </a:cubicBezTo>
                <a:cubicBezTo>
                  <a:pt x="4696" y="1664"/>
                  <a:pt x="4690" y="1626"/>
                  <a:pt x="4716" y="1580"/>
                </a:cubicBezTo>
                <a:cubicBezTo>
                  <a:pt x="4775" y="1482"/>
                  <a:pt x="4842" y="1381"/>
                  <a:pt x="4840" y="1258"/>
                </a:cubicBezTo>
                <a:cubicBezTo>
                  <a:pt x="4948" y="1211"/>
                  <a:pt x="4857" y="1091"/>
                  <a:pt x="4933" y="1022"/>
                </a:cubicBezTo>
                <a:cubicBezTo>
                  <a:pt x="5006" y="955"/>
                  <a:pt x="4949" y="852"/>
                  <a:pt x="4962" y="764"/>
                </a:cubicBezTo>
                <a:cubicBezTo>
                  <a:pt x="4968" y="719"/>
                  <a:pt x="4964" y="673"/>
                  <a:pt x="4962" y="629"/>
                </a:cubicBezTo>
                <a:cubicBezTo>
                  <a:pt x="4960" y="608"/>
                  <a:pt x="4954" y="577"/>
                  <a:pt x="4941" y="570"/>
                </a:cubicBezTo>
                <a:cubicBezTo>
                  <a:pt x="4880" y="539"/>
                  <a:pt x="4916" y="464"/>
                  <a:pt x="4871" y="428"/>
                </a:cubicBezTo>
                <a:cubicBezTo>
                  <a:pt x="4784" y="359"/>
                  <a:pt x="4733" y="250"/>
                  <a:pt x="4619" y="214"/>
                </a:cubicBezTo>
                <a:cubicBezTo>
                  <a:pt x="4555" y="194"/>
                  <a:pt x="4507" y="141"/>
                  <a:pt x="4435" y="141"/>
                </a:cubicBezTo>
                <a:cubicBezTo>
                  <a:pt x="4426" y="141"/>
                  <a:pt x="4417" y="142"/>
                  <a:pt x="4408" y="143"/>
                </a:cubicBezTo>
                <a:cubicBezTo>
                  <a:pt x="4381" y="148"/>
                  <a:pt x="4353" y="150"/>
                  <a:pt x="4325" y="150"/>
                </a:cubicBezTo>
                <a:cubicBezTo>
                  <a:pt x="4294" y="150"/>
                  <a:pt x="4263" y="148"/>
                  <a:pt x="4232" y="148"/>
                </a:cubicBezTo>
                <a:cubicBezTo>
                  <a:pt x="4161" y="148"/>
                  <a:pt x="4091" y="156"/>
                  <a:pt x="4025" y="209"/>
                </a:cubicBezTo>
                <a:cubicBezTo>
                  <a:pt x="4005" y="225"/>
                  <a:pt x="3976" y="229"/>
                  <a:pt x="3944" y="229"/>
                </a:cubicBezTo>
                <a:cubicBezTo>
                  <a:pt x="3911" y="229"/>
                  <a:pt x="3876" y="225"/>
                  <a:pt x="3844" y="225"/>
                </a:cubicBezTo>
                <a:cubicBezTo>
                  <a:pt x="3839" y="225"/>
                  <a:pt x="3834" y="225"/>
                  <a:pt x="3829" y="226"/>
                </a:cubicBezTo>
                <a:cubicBezTo>
                  <a:pt x="3807" y="273"/>
                  <a:pt x="3768" y="279"/>
                  <a:pt x="3728" y="279"/>
                </a:cubicBezTo>
                <a:cubicBezTo>
                  <a:pt x="3717" y="279"/>
                  <a:pt x="3707" y="278"/>
                  <a:pt x="3696" y="278"/>
                </a:cubicBezTo>
                <a:cubicBezTo>
                  <a:pt x="3668" y="278"/>
                  <a:pt x="3642" y="281"/>
                  <a:pt x="3624" y="301"/>
                </a:cubicBezTo>
                <a:cubicBezTo>
                  <a:pt x="3567" y="364"/>
                  <a:pt x="3485" y="322"/>
                  <a:pt x="3443" y="356"/>
                </a:cubicBezTo>
                <a:cubicBezTo>
                  <a:pt x="3384" y="402"/>
                  <a:pt x="3327" y="420"/>
                  <a:pt x="3262" y="420"/>
                </a:cubicBezTo>
                <a:cubicBezTo>
                  <a:pt x="3251" y="420"/>
                  <a:pt x="3240" y="420"/>
                  <a:pt x="3228" y="419"/>
                </a:cubicBezTo>
                <a:cubicBezTo>
                  <a:pt x="3180" y="503"/>
                  <a:pt x="3091" y="470"/>
                  <a:pt x="3021" y="494"/>
                </a:cubicBezTo>
                <a:cubicBezTo>
                  <a:pt x="2943" y="522"/>
                  <a:pt x="2880" y="599"/>
                  <a:pt x="2801" y="616"/>
                </a:cubicBezTo>
                <a:cubicBezTo>
                  <a:pt x="2732" y="632"/>
                  <a:pt x="2691" y="698"/>
                  <a:pt x="2610" y="698"/>
                </a:cubicBezTo>
                <a:cubicBezTo>
                  <a:pt x="2604" y="698"/>
                  <a:pt x="2599" y="698"/>
                  <a:pt x="2593" y="697"/>
                </a:cubicBezTo>
                <a:cubicBezTo>
                  <a:pt x="2589" y="697"/>
                  <a:pt x="2584" y="697"/>
                  <a:pt x="2580" y="697"/>
                </a:cubicBezTo>
                <a:cubicBezTo>
                  <a:pt x="2518" y="697"/>
                  <a:pt x="2442" y="738"/>
                  <a:pt x="2394" y="782"/>
                </a:cubicBezTo>
                <a:cubicBezTo>
                  <a:pt x="2333" y="838"/>
                  <a:pt x="2271" y="821"/>
                  <a:pt x="2207" y="827"/>
                </a:cubicBezTo>
                <a:cubicBezTo>
                  <a:pt x="2142" y="882"/>
                  <a:pt x="2100" y="971"/>
                  <a:pt x="1998" y="971"/>
                </a:cubicBezTo>
                <a:cubicBezTo>
                  <a:pt x="1997" y="971"/>
                  <a:pt x="1996" y="971"/>
                  <a:pt x="1994" y="971"/>
                </a:cubicBezTo>
                <a:cubicBezTo>
                  <a:pt x="1922" y="1055"/>
                  <a:pt x="1788" y="1053"/>
                  <a:pt x="1743" y="1165"/>
                </a:cubicBezTo>
                <a:lnTo>
                  <a:pt x="1593" y="1165"/>
                </a:lnTo>
                <a:cubicBezTo>
                  <a:pt x="1530" y="1288"/>
                  <a:pt x="1371" y="1295"/>
                  <a:pt x="1289" y="1403"/>
                </a:cubicBezTo>
                <a:cubicBezTo>
                  <a:pt x="1278" y="1419"/>
                  <a:pt x="1256" y="1429"/>
                  <a:pt x="1237" y="1439"/>
                </a:cubicBezTo>
                <a:cubicBezTo>
                  <a:pt x="1161" y="1475"/>
                  <a:pt x="1061" y="1493"/>
                  <a:pt x="1016" y="1552"/>
                </a:cubicBezTo>
                <a:cubicBezTo>
                  <a:pt x="950" y="1640"/>
                  <a:pt x="837" y="1632"/>
                  <a:pt x="770" y="1712"/>
                </a:cubicBezTo>
                <a:cubicBezTo>
                  <a:pt x="726" y="1768"/>
                  <a:pt x="649" y="1797"/>
                  <a:pt x="585" y="1835"/>
                </a:cubicBezTo>
                <a:cubicBezTo>
                  <a:pt x="516" y="1878"/>
                  <a:pt x="490" y="1984"/>
                  <a:pt x="392" y="1984"/>
                </a:cubicBezTo>
                <a:cubicBezTo>
                  <a:pt x="386" y="1984"/>
                  <a:pt x="380" y="1984"/>
                  <a:pt x="374" y="1983"/>
                </a:cubicBezTo>
                <a:cubicBezTo>
                  <a:pt x="318" y="2039"/>
                  <a:pt x="269" y="2106"/>
                  <a:pt x="204" y="2147"/>
                </a:cubicBezTo>
                <a:cubicBezTo>
                  <a:pt x="133" y="2193"/>
                  <a:pt x="48" y="2215"/>
                  <a:pt x="0" y="2296"/>
                </a:cubicBezTo>
                <a:cubicBezTo>
                  <a:pt x="36" y="2320"/>
                  <a:pt x="69" y="2332"/>
                  <a:pt x="101" y="2332"/>
                </a:cubicBezTo>
                <a:cubicBezTo>
                  <a:pt x="148" y="2332"/>
                  <a:pt x="192" y="2306"/>
                  <a:pt x="236" y="2261"/>
                </a:cubicBezTo>
                <a:cubicBezTo>
                  <a:pt x="245" y="2251"/>
                  <a:pt x="257" y="2247"/>
                  <a:pt x="270" y="2247"/>
                </a:cubicBezTo>
                <a:cubicBezTo>
                  <a:pt x="301" y="2247"/>
                  <a:pt x="334" y="2273"/>
                  <a:pt x="337" y="2307"/>
                </a:cubicBezTo>
                <a:cubicBezTo>
                  <a:pt x="341" y="2343"/>
                  <a:pt x="340" y="2378"/>
                  <a:pt x="411" y="2378"/>
                </a:cubicBezTo>
                <a:cubicBezTo>
                  <a:pt x="428" y="2378"/>
                  <a:pt x="449" y="2376"/>
                  <a:pt x="475" y="2372"/>
                </a:cubicBezTo>
                <a:lnTo>
                  <a:pt x="475" y="2372"/>
                </a:lnTo>
                <a:cubicBezTo>
                  <a:pt x="453" y="2390"/>
                  <a:pt x="439" y="2400"/>
                  <a:pt x="432" y="2405"/>
                </a:cubicBezTo>
                <a:lnTo>
                  <a:pt x="432" y="2405"/>
                </a:lnTo>
                <a:cubicBezTo>
                  <a:pt x="432" y="2405"/>
                  <a:pt x="432" y="2405"/>
                  <a:pt x="433" y="2405"/>
                </a:cubicBezTo>
                <a:cubicBezTo>
                  <a:pt x="434" y="2405"/>
                  <a:pt x="436" y="2406"/>
                  <a:pt x="438" y="2407"/>
                </a:cubicBezTo>
                <a:cubicBezTo>
                  <a:pt x="487" y="2404"/>
                  <a:pt x="527" y="2388"/>
                  <a:pt x="549" y="2348"/>
                </a:cubicBezTo>
                <a:cubicBezTo>
                  <a:pt x="616" y="2228"/>
                  <a:pt x="757" y="2215"/>
                  <a:pt x="849" y="2131"/>
                </a:cubicBezTo>
                <a:cubicBezTo>
                  <a:pt x="853" y="2132"/>
                  <a:pt x="858" y="2132"/>
                  <a:pt x="862" y="2132"/>
                </a:cubicBezTo>
                <a:cubicBezTo>
                  <a:pt x="950" y="2132"/>
                  <a:pt x="970" y="2027"/>
                  <a:pt x="1035" y="2007"/>
                </a:cubicBezTo>
                <a:cubicBezTo>
                  <a:pt x="1119" y="1982"/>
                  <a:pt x="1183" y="1922"/>
                  <a:pt x="1267" y="1905"/>
                </a:cubicBezTo>
                <a:cubicBezTo>
                  <a:pt x="1276" y="1904"/>
                  <a:pt x="1284" y="1891"/>
                  <a:pt x="1291" y="1883"/>
                </a:cubicBezTo>
                <a:cubicBezTo>
                  <a:pt x="1361" y="1791"/>
                  <a:pt x="1477" y="1781"/>
                  <a:pt x="1565" y="1721"/>
                </a:cubicBezTo>
                <a:cubicBezTo>
                  <a:pt x="1697" y="1633"/>
                  <a:pt x="1863" y="1603"/>
                  <a:pt x="1975" y="1477"/>
                </a:cubicBezTo>
                <a:cubicBezTo>
                  <a:pt x="2014" y="1431"/>
                  <a:pt x="2089" y="1428"/>
                  <a:pt x="2141" y="1386"/>
                </a:cubicBezTo>
                <a:cubicBezTo>
                  <a:pt x="2151" y="1378"/>
                  <a:pt x="2164" y="1376"/>
                  <a:pt x="2178" y="1376"/>
                </a:cubicBezTo>
                <a:cubicBezTo>
                  <a:pt x="2195" y="1376"/>
                  <a:pt x="2215" y="1379"/>
                  <a:pt x="2234" y="1379"/>
                </a:cubicBezTo>
                <a:cubicBezTo>
                  <a:pt x="2257" y="1379"/>
                  <a:pt x="2279" y="1374"/>
                  <a:pt x="2296" y="1353"/>
                </a:cubicBezTo>
                <a:cubicBezTo>
                  <a:pt x="2338" y="1298"/>
                  <a:pt x="2427" y="1324"/>
                  <a:pt x="2460" y="1257"/>
                </a:cubicBezTo>
                <a:cubicBezTo>
                  <a:pt x="2594" y="1228"/>
                  <a:pt x="2697" y="1108"/>
                  <a:pt x="2842" y="1108"/>
                </a:cubicBezTo>
                <a:cubicBezTo>
                  <a:pt x="2853" y="1108"/>
                  <a:pt x="2864" y="1108"/>
                  <a:pt x="2875" y="1110"/>
                </a:cubicBezTo>
                <a:cubicBezTo>
                  <a:pt x="2912" y="1046"/>
                  <a:pt x="2999" y="1060"/>
                  <a:pt x="3039" y="1014"/>
                </a:cubicBezTo>
                <a:cubicBezTo>
                  <a:pt x="3064" y="985"/>
                  <a:pt x="3097" y="980"/>
                  <a:pt x="3129" y="980"/>
                </a:cubicBezTo>
                <a:cubicBezTo>
                  <a:pt x="3143" y="980"/>
                  <a:pt x="3157" y="981"/>
                  <a:pt x="3170" y="981"/>
                </a:cubicBezTo>
                <a:cubicBezTo>
                  <a:pt x="3192" y="981"/>
                  <a:pt x="3209" y="978"/>
                  <a:pt x="3220" y="964"/>
                </a:cubicBezTo>
                <a:cubicBezTo>
                  <a:pt x="3285" y="872"/>
                  <a:pt x="3395" y="940"/>
                  <a:pt x="3457" y="871"/>
                </a:cubicBezTo>
                <a:cubicBezTo>
                  <a:pt x="3519" y="800"/>
                  <a:pt x="3641" y="877"/>
                  <a:pt x="3689" y="775"/>
                </a:cubicBezTo>
                <a:cubicBezTo>
                  <a:pt x="3698" y="776"/>
                  <a:pt x="3706" y="776"/>
                  <a:pt x="3714" y="776"/>
                </a:cubicBezTo>
                <a:cubicBezTo>
                  <a:pt x="3794" y="776"/>
                  <a:pt x="3860" y="716"/>
                  <a:pt x="3931" y="707"/>
                </a:cubicBezTo>
                <a:cubicBezTo>
                  <a:pt x="3996" y="698"/>
                  <a:pt x="4061" y="696"/>
                  <a:pt x="4126" y="696"/>
                </a:cubicBezTo>
                <a:cubicBezTo>
                  <a:pt x="4220" y="696"/>
                  <a:pt x="4314" y="701"/>
                  <a:pt x="4407" y="702"/>
                </a:cubicBezTo>
                <a:cubicBezTo>
                  <a:pt x="4427" y="703"/>
                  <a:pt x="4447" y="716"/>
                  <a:pt x="4479" y="727"/>
                </a:cubicBezTo>
                <a:cubicBezTo>
                  <a:pt x="4479" y="765"/>
                  <a:pt x="4494" y="819"/>
                  <a:pt x="4476" y="852"/>
                </a:cubicBezTo>
                <a:cubicBezTo>
                  <a:pt x="4440" y="919"/>
                  <a:pt x="4414" y="981"/>
                  <a:pt x="4406" y="1062"/>
                </a:cubicBezTo>
                <a:cubicBezTo>
                  <a:pt x="4398" y="1130"/>
                  <a:pt x="4342" y="1196"/>
                  <a:pt x="4298" y="1254"/>
                </a:cubicBezTo>
                <a:cubicBezTo>
                  <a:pt x="4263" y="1299"/>
                  <a:pt x="4288" y="1361"/>
                  <a:pt x="4231" y="1401"/>
                </a:cubicBezTo>
                <a:cubicBezTo>
                  <a:pt x="4206" y="1417"/>
                  <a:pt x="4221" y="1484"/>
                  <a:pt x="4206" y="1524"/>
                </a:cubicBezTo>
                <a:cubicBezTo>
                  <a:pt x="4190" y="1572"/>
                  <a:pt x="4152" y="1616"/>
                  <a:pt x="4142" y="1667"/>
                </a:cubicBezTo>
                <a:cubicBezTo>
                  <a:pt x="4130" y="1720"/>
                  <a:pt x="4140" y="1780"/>
                  <a:pt x="4140" y="1836"/>
                </a:cubicBezTo>
                <a:lnTo>
                  <a:pt x="4140" y="2222"/>
                </a:lnTo>
                <a:cubicBezTo>
                  <a:pt x="4193" y="2290"/>
                  <a:pt x="4254" y="2335"/>
                  <a:pt x="4270" y="2394"/>
                </a:cubicBezTo>
                <a:cubicBezTo>
                  <a:pt x="4298" y="2490"/>
                  <a:pt x="4386" y="2526"/>
                  <a:pt x="4435" y="2598"/>
                </a:cubicBezTo>
                <a:cubicBezTo>
                  <a:pt x="4444" y="2596"/>
                  <a:pt x="4454" y="2596"/>
                  <a:pt x="4463" y="2596"/>
                </a:cubicBezTo>
                <a:cubicBezTo>
                  <a:pt x="4554" y="2596"/>
                  <a:pt x="4622" y="2669"/>
                  <a:pt x="4709" y="2674"/>
                </a:cubicBezTo>
                <a:cubicBezTo>
                  <a:pt x="4752" y="2676"/>
                  <a:pt x="4794" y="2677"/>
                  <a:pt x="4837" y="2677"/>
                </a:cubicBezTo>
                <a:cubicBezTo>
                  <a:pt x="4908" y="2677"/>
                  <a:pt x="4979" y="2675"/>
                  <a:pt x="5049" y="2675"/>
                </a:cubicBezTo>
                <a:cubicBezTo>
                  <a:pt x="5102" y="2615"/>
                  <a:pt x="5164" y="2603"/>
                  <a:pt x="5228" y="2603"/>
                </a:cubicBezTo>
                <a:cubicBezTo>
                  <a:pt x="5268" y="2603"/>
                  <a:pt x="5309" y="2608"/>
                  <a:pt x="5348" y="2608"/>
                </a:cubicBezTo>
                <a:cubicBezTo>
                  <a:pt x="5364" y="2608"/>
                  <a:pt x="5380" y="2607"/>
                  <a:pt x="5395" y="2605"/>
                </a:cubicBezTo>
                <a:cubicBezTo>
                  <a:pt x="5404" y="2604"/>
                  <a:pt x="5413" y="2593"/>
                  <a:pt x="5419" y="2584"/>
                </a:cubicBezTo>
                <a:cubicBezTo>
                  <a:pt x="5483" y="2494"/>
                  <a:pt x="5624" y="2578"/>
                  <a:pt x="5678" y="2470"/>
                </a:cubicBezTo>
                <a:cubicBezTo>
                  <a:pt x="5695" y="2476"/>
                  <a:pt x="5711" y="2479"/>
                  <a:pt x="5727" y="2479"/>
                </a:cubicBezTo>
                <a:cubicBezTo>
                  <a:pt x="5811" y="2479"/>
                  <a:pt x="5871" y="2397"/>
                  <a:pt x="5953" y="2391"/>
                </a:cubicBezTo>
                <a:cubicBezTo>
                  <a:pt x="6005" y="2284"/>
                  <a:pt x="6156" y="2382"/>
                  <a:pt x="6208" y="2270"/>
                </a:cubicBezTo>
                <a:cubicBezTo>
                  <a:pt x="6218" y="2273"/>
                  <a:pt x="6227" y="2275"/>
                  <a:pt x="6235" y="2275"/>
                </a:cubicBezTo>
                <a:cubicBezTo>
                  <a:pt x="6295" y="2275"/>
                  <a:pt x="6324" y="2207"/>
                  <a:pt x="6381" y="2193"/>
                </a:cubicBezTo>
                <a:cubicBezTo>
                  <a:pt x="6449" y="2176"/>
                  <a:pt x="6527" y="2147"/>
                  <a:pt x="6577" y="2099"/>
                </a:cubicBezTo>
                <a:cubicBezTo>
                  <a:pt x="6612" y="2065"/>
                  <a:pt x="6649" y="2064"/>
                  <a:pt x="6686" y="2064"/>
                </a:cubicBezTo>
                <a:cubicBezTo>
                  <a:pt x="6687" y="2064"/>
                  <a:pt x="6689" y="2064"/>
                  <a:pt x="6690" y="2064"/>
                </a:cubicBezTo>
                <a:cubicBezTo>
                  <a:pt x="6716" y="2064"/>
                  <a:pt x="6740" y="2064"/>
                  <a:pt x="6763" y="2052"/>
                </a:cubicBezTo>
                <a:cubicBezTo>
                  <a:pt x="6830" y="2018"/>
                  <a:pt x="6888" y="1968"/>
                  <a:pt x="6953" y="1935"/>
                </a:cubicBezTo>
                <a:cubicBezTo>
                  <a:pt x="7028" y="1896"/>
                  <a:pt x="7128" y="1889"/>
                  <a:pt x="7179" y="1832"/>
                </a:cubicBezTo>
                <a:cubicBezTo>
                  <a:pt x="7246" y="1759"/>
                  <a:pt x="7338" y="1826"/>
                  <a:pt x="7392" y="1764"/>
                </a:cubicBezTo>
                <a:cubicBezTo>
                  <a:pt x="7444" y="1705"/>
                  <a:pt x="7527" y="1709"/>
                  <a:pt x="7587" y="1656"/>
                </a:cubicBezTo>
                <a:cubicBezTo>
                  <a:pt x="7639" y="1611"/>
                  <a:pt x="7736" y="1615"/>
                  <a:pt x="7785" y="1569"/>
                </a:cubicBezTo>
                <a:cubicBezTo>
                  <a:pt x="7836" y="1520"/>
                  <a:pt x="7904" y="1523"/>
                  <a:pt x="7955" y="1480"/>
                </a:cubicBezTo>
                <a:cubicBezTo>
                  <a:pt x="8008" y="1437"/>
                  <a:pt x="8081" y="1387"/>
                  <a:pt x="8142" y="1387"/>
                </a:cubicBezTo>
                <a:cubicBezTo>
                  <a:pt x="8145" y="1387"/>
                  <a:pt x="8148" y="1387"/>
                  <a:pt x="8151" y="1387"/>
                </a:cubicBezTo>
                <a:cubicBezTo>
                  <a:pt x="8156" y="1388"/>
                  <a:pt x="8160" y="1388"/>
                  <a:pt x="8165" y="1388"/>
                </a:cubicBezTo>
                <a:cubicBezTo>
                  <a:pt x="8246" y="1388"/>
                  <a:pt x="8291" y="1325"/>
                  <a:pt x="8360" y="1310"/>
                </a:cubicBezTo>
                <a:cubicBezTo>
                  <a:pt x="8407" y="1301"/>
                  <a:pt x="8454" y="1249"/>
                  <a:pt x="8493" y="1249"/>
                </a:cubicBezTo>
                <a:cubicBezTo>
                  <a:pt x="8496" y="1249"/>
                  <a:pt x="8499" y="1250"/>
                  <a:pt x="8502" y="1250"/>
                </a:cubicBezTo>
                <a:cubicBezTo>
                  <a:pt x="8512" y="1252"/>
                  <a:pt x="8521" y="1253"/>
                  <a:pt x="8529" y="1253"/>
                </a:cubicBezTo>
                <a:cubicBezTo>
                  <a:pt x="8612" y="1253"/>
                  <a:pt x="8660" y="1169"/>
                  <a:pt x="8745" y="1169"/>
                </a:cubicBezTo>
                <a:cubicBezTo>
                  <a:pt x="8746" y="1169"/>
                  <a:pt x="8746" y="1169"/>
                  <a:pt x="8747" y="1169"/>
                </a:cubicBezTo>
                <a:cubicBezTo>
                  <a:pt x="8822" y="1169"/>
                  <a:pt x="8898" y="1103"/>
                  <a:pt x="8975" y="1069"/>
                </a:cubicBezTo>
                <a:cubicBezTo>
                  <a:pt x="8998" y="1058"/>
                  <a:pt x="9028" y="1040"/>
                  <a:pt x="9051" y="1040"/>
                </a:cubicBezTo>
                <a:cubicBezTo>
                  <a:pt x="9056" y="1040"/>
                  <a:pt x="9060" y="1040"/>
                  <a:pt x="9063" y="1042"/>
                </a:cubicBezTo>
                <a:cubicBezTo>
                  <a:pt x="9080" y="1048"/>
                  <a:pt x="9095" y="1050"/>
                  <a:pt x="9110" y="1050"/>
                </a:cubicBezTo>
                <a:cubicBezTo>
                  <a:pt x="9193" y="1050"/>
                  <a:pt x="9253" y="971"/>
                  <a:pt x="9333" y="971"/>
                </a:cubicBezTo>
                <a:cubicBezTo>
                  <a:pt x="9336" y="971"/>
                  <a:pt x="9339" y="971"/>
                  <a:pt x="9342" y="971"/>
                </a:cubicBezTo>
                <a:cubicBezTo>
                  <a:pt x="9404" y="858"/>
                  <a:pt x="9563" y="947"/>
                  <a:pt x="9626" y="835"/>
                </a:cubicBezTo>
                <a:cubicBezTo>
                  <a:pt x="9649" y="843"/>
                  <a:pt x="9671" y="846"/>
                  <a:pt x="9693" y="846"/>
                </a:cubicBezTo>
                <a:cubicBezTo>
                  <a:pt x="9791" y="846"/>
                  <a:pt x="9877" y="781"/>
                  <a:pt x="9972" y="764"/>
                </a:cubicBezTo>
                <a:cubicBezTo>
                  <a:pt x="10021" y="755"/>
                  <a:pt x="10065" y="714"/>
                  <a:pt x="10114" y="701"/>
                </a:cubicBezTo>
                <a:cubicBezTo>
                  <a:pt x="10129" y="696"/>
                  <a:pt x="10143" y="695"/>
                  <a:pt x="10158" y="695"/>
                </a:cubicBezTo>
                <a:cubicBezTo>
                  <a:pt x="10184" y="695"/>
                  <a:pt x="10210" y="699"/>
                  <a:pt x="10235" y="699"/>
                </a:cubicBezTo>
                <a:cubicBezTo>
                  <a:pt x="10270" y="699"/>
                  <a:pt x="10305" y="692"/>
                  <a:pt x="10337" y="660"/>
                </a:cubicBezTo>
                <a:cubicBezTo>
                  <a:pt x="10366" y="632"/>
                  <a:pt x="10399" y="625"/>
                  <a:pt x="10433" y="625"/>
                </a:cubicBezTo>
                <a:cubicBezTo>
                  <a:pt x="10471" y="625"/>
                  <a:pt x="10512" y="634"/>
                  <a:pt x="10551" y="634"/>
                </a:cubicBezTo>
                <a:cubicBezTo>
                  <a:pt x="10566" y="634"/>
                  <a:pt x="10581" y="632"/>
                  <a:pt x="10595" y="629"/>
                </a:cubicBezTo>
                <a:cubicBezTo>
                  <a:pt x="10635" y="616"/>
                  <a:pt x="10671" y="589"/>
                  <a:pt x="10726" y="562"/>
                </a:cubicBezTo>
                <a:lnTo>
                  <a:pt x="10975" y="562"/>
                </a:lnTo>
                <a:cubicBezTo>
                  <a:pt x="11017" y="562"/>
                  <a:pt x="11068" y="551"/>
                  <a:pt x="11110" y="551"/>
                </a:cubicBezTo>
                <a:cubicBezTo>
                  <a:pt x="11136" y="551"/>
                  <a:pt x="11158" y="555"/>
                  <a:pt x="11175" y="568"/>
                </a:cubicBezTo>
                <a:cubicBezTo>
                  <a:pt x="11228" y="610"/>
                  <a:pt x="11294" y="615"/>
                  <a:pt x="11352" y="662"/>
                </a:cubicBezTo>
                <a:cubicBezTo>
                  <a:pt x="11330" y="772"/>
                  <a:pt x="11402" y="903"/>
                  <a:pt x="11284" y="1001"/>
                </a:cubicBezTo>
                <a:cubicBezTo>
                  <a:pt x="11283" y="1069"/>
                  <a:pt x="11283" y="1135"/>
                  <a:pt x="11281" y="1204"/>
                </a:cubicBezTo>
                <a:cubicBezTo>
                  <a:pt x="11203" y="1256"/>
                  <a:pt x="11208" y="1334"/>
                  <a:pt x="11213" y="1413"/>
                </a:cubicBezTo>
                <a:cubicBezTo>
                  <a:pt x="11214" y="1437"/>
                  <a:pt x="11219" y="1475"/>
                  <a:pt x="11211" y="1479"/>
                </a:cubicBezTo>
                <a:cubicBezTo>
                  <a:pt x="11096" y="1533"/>
                  <a:pt x="11192" y="1680"/>
                  <a:pt x="11091" y="1737"/>
                </a:cubicBezTo>
                <a:cubicBezTo>
                  <a:pt x="11095" y="1880"/>
                  <a:pt x="10971" y="1996"/>
                  <a:pt x="11007" y="2146"/>
                </a:cubicBezTo>
                <a:cubicBezTo>
                  <a:pt x="11019" y="2189"/>
                  <a:pt x="11015" y="2237"/>
                  <a:pt x="11008" y="2281"/>
                </a:cubicBezTo>
                <a:cubicBezTo>
                  <a:pt x="10986" y="2458"/>
                  <a:pt x="11123" y="2574"/>
                  <a:pt x="11172" y="2726"/>
                </a:cubicBezTo>
                <a:cubicBezTo>
                  <a:pt x="11187" y="2773"/>
                  <a:pt x="11244" y="2811"/>
                  <a:pt x="11289" y="2845"/>
                </a:cubicBezTo>
                <a:cubicBezTo>
                  <a:pt x="11330" y="2876"/>
                  <a:pt x="11388" y="2887"/>
                  <a:pt x="11427" y="2921"/>
                </a:cubicBezTo>
                <a:cubicBezTo>
                  <a:pt x="11448" y="2939"/>
                  <a:pt x="11474" y="2942"/>
                  <a:pt x="11500" y="2942"/>
                </a:cubicBezTo>
                <a:cubicBezTo>
                  <a:pt x="11514" y="2942"/>
                  <a:pt x="11529" y="2941"/>
                  <a:pt x="11543" y="2941"/>
                </a:cubicBezTo>
                <a:cubicBezTo>
                  <a:pt x="11579" y="2941"/>
                  <a:pt x="11614" y="2947"/>
                  <a:pt x="11638" y="2989"/>
                </a:cubicBezTo>
                <a:cubicBezTo>
                  <a:pt x="11650" y="3006"/>
                  <a:pt x="11699" y="3009"/>
                  <a:pt x="11730" y="3009"/>
                </a:cubicBezTo>
                <a:cubicBezTo>
                  <a:pt x="11803" y="3010"/>
                  <a:pt x="11877" y="3016"/>
                  <a:pt x="11950" y="3016"/>
                </a:cubicBezTo>
                <a:cubicBezTo>
                  <a:pt x="12002" y="3016"/>
                  <a:pt x="12052" y="3013"/>
                  <a:pt x="12102" y="3004"/>
                </a:cubicBezTo>
                <a:cubicBezTo>
                  <a:pt x="12183" y="2989"/>
                  <a:pt x="12254" y="2937"/>
                  <a:pt x="12348" y="2937"/>
                </a:cubicBezTo>
                <a:cubicBezTo>
                  <a:pt x="12401" y="2938"/>
                  <a:pt x="12458" y="2952"/>
                  <a:pt x="12514" y="2952"/>
                </a:cubicBezTo>
                <a:cubicBezTo>
                  <a:pt x="12568" y="2952"/>
                  <a:pt x="12621" y="2939"/>
                  <a:pt x="12665" y="2886"/>
                </a:cubicBezTo>
                <a:cubicBezTo>
                  <a:pt x="12776" y="2882"/>
                  <a:pt x="12889" y="2882"/>
                  <a:pt x="13000" y="2872"/>
                </a:cubicBezTo>
                <a:cubicBezTo>
                  <a:pt x="13028" y="2869"/>
                  <a:pt x="13051" y="2829"/>
                  <a:pt x="13079" y="2815"/>
                </a:cubicBezTo>
                <a:cubicBezTo>
                  <a:pt x="13095" y="2806"/>
                  <a:pt x="13114" y="2804"/>
                  <a:pt x="13133" y="2804"/>
                </a:cubicBezTo>
                <a:cubicBezTo>
                  <a:pt x="13147" y="2804"/>
                  <a:pt x="13162" y="2805"/>
                  <a:pt x="13176" y="2805"/>
                </a:cubicBezTo>
                <a:cubicBezTo>
                  <a:pt x="13208" y="2805"/>
                  <a:pt x="13239" y="2800"/>
                  <a:pt x="13264" y="2767"/>
                </a:cubicBezTo>
                <a:cubicBezTo>
                  <a:pt x="13284" y="2738"/>
                  <a:pt x="13314" y="2734"/>
                  <a:pt x="13345" y="2734"/>
                </a:cubicBezTo>
                <a:cubicBezTo>
                  <a:pt x="13357" y="2734"/>
                  <a:pt x="13369" y="2735"/>
                  <a:pt x="13381" y="2735"/>
                </a:cubicBezTo>
                <a:cubicBezTo>
                  <a:pt x="13415" y="2735"/>
                  <a:pt x="13449" y="2730"/>
                  <a:pt x="13474" y="2696"/>
                </a:cubicBezTo>
                <a:cubicBezTo>
                  <a:pt x="13494" y="2669"/>
                  <a:pt x="13520" y="2662"/>
                  <a:pt x="13549" y="2662"/>
                </a:cubicBezTo>
                <a:cubicBezTo>
                  <a:pt x="13584" y="2662"/>
                  <a:pt x="13622" y="2672"/>
                  <a:pt x="13656" y="2672"/>
                </a:cubicBezTo>
                <a:cubicBezTo>
                  <a:pt x="13659" y="2672"/>
                  <a:pt x="13662" y="2672"/>
                  <a:pt x="13665" y="2672"/>
                </a:cubicBezTo>
                <a:cubicBezTo>
                  <a:pt x="13709" y="2671"/>
                  <a:pt x="13722" y="2641"/>
                  <a:pt x="13748" y="2623"/>
                </a:cubicBezTo>
                <a:cubicBezTo>
                  <a:pt x="13791" y="2589"/>
                  <a:pt x="13851" y="2603"/>
                  <a:pt x="13892" y="2553"/>
                </a:cubicBezTo>
                <a:cubicBezTo>
                  <a:pt x="13911" y="2528"/>
                  <a:pt x="13976" y="2546"/>
                  <a:pt x="14017" y="2532"/>
                </a:cubicBezTo>
                <a:cubicBezTo>
                  <a:pt x="14062" y="2518"/>
                  <a:pt x="14109" y="2470"/>
                  <a:pt x="14150" y="2470"/>
                </a:cubicBezTo>
                <a:cubicBezTo>
                  <a:pt x="14153" y="2470"/>
                  <a:pt x="14155" y="2470"/>
                  <a:pt x="14158" y="2471"/>
                </a:cubicBezTo>
                <a:cubicBezTo>
                  <a:pt x="14172" y="2473"/>
                  <a:pt x="14187" y="2474"/>
                  <a:pt x="14200" y="2474"/>
                </a:cubicBezTo>
                <a:cubicBezTo>
                  <a:pt x="14301" y="2474"/>
                  <a:pt x="14379" y="2414"/>
                  <a:pt x="14461" y="2376"/>
                </a:cubicBezTo>
                <a:cubicBezTo>
                  <a:pt x="14512" y="2352"/>
                  <a:pt x="14560" y="2341"/>
                  <a:pt x="14611" y="2327"/>
                </a:cubicBezTo>
                <a:cubicBezTo>
                  <a:pt x="14679" y="2308"/>
                  <a:pt x="14737" y="2254"/>
                  <a:pt x="14811" y="2254"/>
                </a:cubicBezTo>
                <a:cubicBezTo>
                  <a:pt x="14825" y="2254"/>
                  <a:pt x="14840" y="2256"/>
                  <a:pt x="14856" y="2261"/>
                </a:cubicBezTo>
                <a:cubicBezTo>
                  <a:pt x="14898" y="2147"/>
                  <a:pt x="15030" y="2234"/>
                  <a:pt x="15086" y="2163"/>
                </a:cubicBezTo>
                <a:cubicBezTo>
                  <a:pt x="15149" y="2084"/>
                  <a:pt x="15273" y="2176"/>
                  <a:pt x="15319" y="2069"/>
                </a:cubicBezTo>
                <a:cubicBezTo>
                  <a:pt x="15327" y="2069"/>
                  <a:pt x="15334" y="2070"/>
                  <a:pt x="15341" y="2070"/>
                </a:cubicBezTo>
                <a:cubicBezTo>
                  <a:pt x="15433" y="2070"/>
                  <a:pt x="15506" y="2005"/>
                  <a:pt x="15593" y="1989"/>
                </a:cubicBezTo>
                <a:cubicBezTo>
                  <a:pt x="15603" y="1987"/>
                  <a:pt x="15613" y="1986"/>
                  <a:pt x="15623" y="1986"/>
                </a:cubicBezTo>
                <a:cubicBezTo>
                  <a:pt x="15644" y="1986"/>
                  <a:pt x="15666" y="1989"/>
                  <a:pt x="15687" y="1989"/>
                </a:cubicBezTo>
                <a:cubicBezTo>
                  <a:pt x="15721" y="1989"/>
                  <a:pt x="15754" y="1982"/>
                  <a:pt x="15781" y="1947"/>
                </a:cubicBezTo>
                <a:cubicBezTo>
                  <a:pt x="15797" y="1927"/>
                  <a:pt x="15819" y="1921"/>
                  <a:pt x="15841" y="1921"/>
                </a:cubicBezTo>
                <a:cubicBezTo>
                  <a:pt x="15861" y="1921"/>
                  <a:pt x="15883" y="1926"/>
                  <a:pt x="15901" y="1926"/>
                </a:cubicBezTo>
                <a:cubicBezTo>
                  <a:pt x="15915" y="1926"/>
                  <a:pt x="15926" y="1924"/>
                  <a:pt x="15935" y="1916"/>
                </a:cubicBezTo>
                <a:cubicBezTo>
                  <a:pt x="15987" y="1868"/>
                  <a:pt x="16050" y="1859"/>
                  <a:pt x="16105" y="1827"/>
                </a:cubicBezTo>
                <a:cubicBezTo>
                  <a:pt x="16130" y="1812"/>
                  <a:pt x="16158" y="1786"/>
                  <a:pt x="16183" y="1786"/>
                </a:cubicBezTo>
                <a:cubicBezTo>
                  <a:pt x="16185" y="1786"/>
                  <a:pt x="16186" y="1786"/>
                  <a:pt x="16188" y="1786"/>
                </a:cubicBezTo>
                <a:cubicBezTo>
                  <a:pt x="16198" y="1787"/>
                  <a:pt x="16208" y="1788"/>
                  <a:pt x="16217" y="1788"/>
                </a:cubicBezTo>
                <a:cubicBezTo>
                  <a:pt x="16308" y="1788"/>
                  <a:pt x="16383" y="1732"/>
                  <a:pt x="16467" y="1720"/>
                </a:cubicBezTo>
                <a:cubicBezTo>
                  <a:pt x="16566" y="1707"/>
                  <a:pt x="16646" y="1632"/>
                  <a:pt x="16746" y="1632"/>
                </a:cubicBezTo>
                <a:cubicBezTo>
                  <a:pt x="16755" y="1632"/>
                  <a:pt x="16764" y="1633"/>
                  <a:pt x="16773" y="1634"/>
                </a:cubicBezTo>
                <a:cubicBezTo>
                  <a:pt x="16794" y="1588"/>
                  <a:pt x="16831" y="1582"/>
                  <a:pt x="16869" y="1582"/>
                </a:cubicBezTo>
                <a:cubicBezTo>
                  <a:pt x="16882" y="1582"/>
                  <a:pt x="16895" y="1583"/>
                  <a:pt x="16908" y="1583"/>
                </a:cubicBezTo>
                <a:cubicBezTo>
                  <a:pt x="16935" y="1583"/>
                  <a:pt x="16961" y="1579"/>
                  <a:pt x="16979" y="1560"/>
                </a:cubicBezTo>
                <a:cubicBezTo>
                  <a:pt x="17016" y="1517"/>
                  <a:pt x="17058" y="1510"/>
                  <a:pt x="17101" y="1510"/>
                </a:cubicBezTo>
                <a:cubicBezTo>
                  <a:pt x="17121" y="1510"/>
                  <a:pt x="17141" y="1512"/>
                  <a:pt x="17161" y="1512"/>
                </a:cubicBezTo>
                <a:cubicBezTo>
                  <a:pt x="17174" y="1512"/>
                  <a:pt x="17186" y="1511"/>
                  <a:pt x="17198" y="1509"/>
                </a:cubicBezTo>
                <a:cubicBezTo>
                  <a:pt x="17219" y="1505"/>
                  <a:pt x="17247" y="1502"/>
                  <a:pt x="17256" y="1488"/>
                </a:cubicBezTo>
                <a:cubicBezTo>
                  <a:pt x="17278" y="1454"/>
                  <a:pt x="17311" y="1449"/>
                  <a:pt x="17343" y="1449"/>
                </a:cubicBezTo>
                <a:cubicBezTo>
                  <a:pt x="17359" y="1449"/>
                  <a:pt x="17376" y="1450"/>
                  <a:pt x="17391" y="1450"/>
                </a:cubicBezTo>
                <a:cubicBezTo>
                  <a:pt x="17410" y="1450"/>
                  <a:pt x="17426" y="1448"/>
                  <a:pt x="17437" y="1437"/>
                </a:cubicBezTo>
                <a:cubicBezTo>
                  <a:pt x="17495" y="1378"/>
                  <a:pt x="17556" y="1374"/>
                  <a:pt x="17622" y="1374"/>
                </a:cubicBezTo>
                <a:cubicBezTo>
                  <a:pt x="17632" y="1374"/>
                  <a:pt x="17642" y="1374"/>
                  <a:pt x="17652" y="1374"/>
                </a:cubicBezTo>
                <a:cubicBezTo>
                  <a:pt x="17662" y="1374"/>
                  <a:pt x="17674" y="1375"/>
                  <a:pt x="17686" y="1375"/>
                </a:cubicBezTo>
                <a:cubicBezTo>
                  <a:pt x="17699" y="1375"/>
                  <a:pt x="17712" y="1373"/>
                  <a:pt x="17716" y="1367"/>
                </a:cubicBezTo>
                <a:cubicBezTo>
                  <a:pt x="17749" y="1317"/>
                  <a:pt x="17794" y="1301"/>
                  <a:pt x="17841" y="1301"/>
                </a:cubicBezTo>
                <a:cubicBezTo>
                  <a:pt x="17859" y="1301"/>
                  <a:pt x="17877" y="1303"/>
                  <a:pt x="17895" y="1307"/>
                </a:cubicBezTo>
                <a:cubicBezTo>
                  <a:pt x="17903" y="1309"/>
                  <a:pt x="17911" y="1309"/>
                  <a:pt x="17918" y="1309"/>
                </a:cubicBezTo>
                <a:cubicBezTo>
                  <a:pt x="17983" y="1309"/>
                  <a:pt x="18020" y="1252"/>
                  <a:pt x="18073" y="1240"/>
                </a:cubicBezTo>
                <a:cubicBezTo>
                  <a:pt x="18093" y="1235"/>
                  <a:pt x="18113" y="1234"/>
                  <a:pt x="18134" y="1234"/>
                </a:cubicBezTo>
                <a:cubicBezTo>
                  <a:pt x="18168" y="1234"/>
                  <a:pt x="18203" y="1238"/>
                  <a:pt x="18237" y="1238"/>
                </a:cubicBezTo>
                <a:cubicBezTo>
                  <a:pt x="18291" y="1238"/>
                  <a:pt x="18343" y="1228"/>
                  <a:pt x="18387" y="1175"/>
                </a:cubicBezTo>
                <a:cubicBezTo>
                  <a:pt x="18499" y="1174"/>
                  <a:pt x="18612" y="1171"/>
                  <a:pt x="18723" y="1169"/>
                </a:cubicBezTo>
                <a:cubicBezTo>
                  <a:pt x="18737" y="1169"/>
                  <a:pt x="18753" y="1172"/>
                  <a:pt x="18768" y="1172"/>
                </a:cubicBezTo>
                <a:cubicBezTo>
                  <a:pt x="18776" y="1172"/>
                  <a:pt x="18783" y="1171"/>
                  <a:pt x="18790" y="1168"/>
                </a:cubicBezTo>
                <a:cubicBezTo>
                  <a:pt x="18820" y="1153"/>
                  <a:pt x="18843" y="1127"/>
                  <a:pt x="18874" y="1101"/>
                </a:cubicBezTo>
                <a:cubicBezTo>
                  <a:pt x="19002" y="1101"/>
                  <a:pt x="19132" y="1102"/>
                  <a:pt x="19262" y="1102"/>
                </a:cubicBezTo>
                <a:cubicBezTo>
                  <a:pt x="19457" y="1102"/>
                  <a:pt x="19654" y="1101"/>
                  <a:pt x="19852" y="1099"/>
                </a:cubicBezTo>
                <a:cubicBezTo>
                  <a:pt x="19922" y="1099"/>
                  <a:pt x="19972" y="1123"/>
                  <a:pt x="20031" y="1163"/>
                </a:cubicBezTo>
                <a:cubicBezTo>
                  <a:pt x="20049" y="1175"/>
                  <a:pt x="20072" y="1178"/>
                  <a:pt x="20098" y="1178"/>
                </a:cubicBezTo>
                <a:cubicBezTo>
                  <a:pt x="20137" y="1178"/>
                  <a:pt x="20182" y="1170"/>
                  <a:pt x="20223" y="1170"/>
                </a:cubicBezTo>
                <a:cubicBezTo>
                  <a:pt x="20225" y="1170"/>
                  <a:pt x="20228" y="1170"/>
                  <a:pt x="20231" y="1170"/>
                </a:cubicBezTo>
                <a:cubicBezTo>
                  <a:pt x="20239" y="1170"/>
                  <a:pt x="20246" y="1187"/>
                  <a:pt x="20255" y="1194"/>
                </a:cubicBezTo>
                <a:cubicBezTo>
                  <a:pt x="20406" y="1314"/>
                  <a:pt x="20616" y="1305"/>
                  <a:pt x="20771" y="1430"/>
                </a:cubicBezTo>
                <a:cubicBezTo>
                  <a:pt x="20820" y="1471"/>
                  <a:pt x="20927" y="1418"/>
                  <a:pt x="20974" y="1505"/>
                </a:cubicBezTo>
                <a:cubicBezTo>
                  <a:pt x="20980" y="1506"/>
                  <a:pt x="20986" y="1506"/>
                  <a:pt x="20992" y="1506"/>
                </a:cubicBezTo>
                <a:cubicBezTo>
                  <a:pt x="21033" y="1506"/>
                  <a:pt x="21073" y="1503"/>
                  <a:pt x="21113" y="1503"/>
                </a:cubicBezTo>
                <a:cubicBezTo>
                  <a:pt x="21146" y="1503"/>
                  <a:pt x="21179" y="1505"/>
                  <a:pt x="21210" y="1513"/>
                </a:cubicBezTo>
                <a:cubicBezTo>
                  <a:pt x="21287" y="1530"/>
                  <a:pt x="21349" y="1581"/>
                  <a:pt x="21435" y="1581"/>
                </a:cubicBezTo>
                <a:cubicBezTo>
                  <a:pt x="21442" y="1581"/>
                  <a:pt x="21449" y="1581"/>
                  <a:pt x="21456" y="1580"/>
                </a:cubicBezTo>
                <a:cubicBezTo>
                  <a:pt x="21521" y="1574"/>
                  <a:pt x="21587" y="1573"/>
                  <a:pt x="21650" y="1573"/>
                </a:cubicBezTo>
                <a:cubicBezTo>
                  <a:pt x="21741" y="1573"/>
                  <a:pt x="21829" y="1576"/>
                  <a:pt x="21907" y="1576"/>
                </a:cubicBezTo>
                <a:cubicBezTo>
                  <a:pt x="21965" y="1606"/>
                  <a:pt x="22002" y="1641"/>
                  <a:pt x="22041" y="1642"/>
                </a:cubicBezTo>
                <a:cubicBezTo>
                  <a:pt x="22139" y="1644"/>
                  <a:pt x="22237" y="1645"/>
                  <a:pt x="22335" y="1645"/>
                </a:cubicBezTo>
                <a:cubicBezTo>
                  <a:pt x="22452" y="1645"/>
                  <a:pt x="22570" y="1644"/>
                  <a:pt x="22688" y="1644"/>
                </a:cubicBezTo>
                <a:cubicBezTo>
                  <a:pt x="22698" y="1644"/>
                  <a:pt x="22711" y="1645"/>
                  <a:pt x="22722" y="1645"/>
                </a:cubicBezTo>
                <a:cubicBezTo>
                  <a:pt x="22735" y="1645"/>
                  <a:pt x="22746" y="1644"/>
                  <a:pt x="22751" y="1638"/>
                </a:cubicBezTo>
                <a:cubicBezTo>
                  <a:pt x="22799" y="1583"/>
                  <a:pt x="22855" y="1571"/>
                  <a:pt x="22912" y="1571"/>
                </a:cubicBezTo>
                <a:cubicBezTo>
                  <a:pt x="22961" y="1571"/>
                  <a:pt x="23010" y="1580"/>
                  <a:pt x="23058" y="1580"/>
                </a:cubicBezTo>
                <a:cubicBezTo>
                  <a:pt x="23061" y="1580"/>
                  <a:pt x="23065" y="1579"/>
                  <a:pt x="23068" y="1579"/>
                </a:cubicBezTo>
                <a:cubicBezTo>
                  <a:pt x="23170" y="1576"/>
                  <a:pt x="23273" y="1574"/>
                  <a:pt x="23376" y="1574"/>
                </a:cubicBezTo>
                <a:cubicBezTo>
                  <a:pt x="23500" y="1574"/>
                  <a:pt x="23624" y="1576"/>
                  <a:pt x="23747" y="1577"/>
                </a:cubicBezTo>
                <a:cubicBezTo>
                  <a:pt x="23753" y="1578"/>
                  <a:pt x="23758" y="1578"/>
                  <a:pt x="23764" y="1578"/>
                </a:cubicBezTo>
                <a:cubicBezTo>
                  <a:pt x="23816" y="1578"/>
                  <a:pt x="23860" y="1568"/>
                  <a:pt x="23896" y="1523"/>
                </a:cubicBezTo>
                <a:cubicBezTo>
                  <a:pt x="23897" y="1523"/>
                  <a:pt x="23897" y="1523"/>
                  <a:pt x="23897" y="1523"/>
                </a:cubicBezTo>
                <a:cubicBezTo>
                  <a:pt x="23903" y="1523"/>
                  <a:pt x="23944" y="1551"/>
                  <a:pt x="23974" y="1569"/>
                </a:cubicBezTo>
                <a:cubicBezTo>
                  <a:pt x="23993" y="1554"/>
                  <a:pt x="24016" y="1533"/>
                  <a:pt x="24044" y="1508"/>
                </a:cubicBezTo>
                <a:cubicBezTo>
                  <a:pt x="24154" y="1508"/>
                  <a:pt x="24266" y="1505"/>
                  <a:pt x="24378" y="1505"/>
                </a:cubicBezTo>
                <a:cubicBezTo>
                  <a:pt x="24457" y="1505"/>
                  <a:pt x="24536" y="1507"/>
                  <a:pt x="24615" y="1513"/>
                </a:cubicBezTo>
                <a:cubicBezTo>
                  <a:pt x="24619" y="1513"/>
                  <a:pt x="24622" y="1513"/>
                  <a:pt x="24626" y="1513"/>
                </a:cubicBezTo>
                <a:cubicBezTo>
                  <a:pt x="24713" y="1513"/>
                  <a:pt x="24765" y="1437"/>
                  <a:pt x="24848" y="1437"/>
                </a:cubicBezTo>
                <a:cubicBezTo>
                  <a:pt x="24852" y="1437"/>
                  <a:pt x="24855" y="1437"/>
                  <a:pt x="24859" y="1438"/>
                </a:cubicBezTo>
                <a:cubicBezTo>
                  <a:pt x="24892" y="1441"/>
                  <a:pt x="24924" y="1441"/>
                  <a:pt x="24957" y="1441"/>
                </a:cubicBezTo>
                <a:cubicBezTo>
                  <a:pt x="25015" y="1441"/>
                  <a:pt x="25073" y="1439"/>
                  <a:pt x="25131" y="1439"/>
                </a:cubicBezTo>
                <a:cubicBezTo>
                  <a:pt x="25392" y="1439"/>
                  <a:pt x="25653" y="1439"/>
                  <a:pt x="25913" y="1438"/>
                </a:cubicBezTo>
                <a:cubicBezTo>
                  <a:pt x="25933" y="1438"/>
                  <a:pt x="25952" y="1422"/>
                  <a:pt x="25977" y="1412"/>
                </a:cubicBezTo>
                <a:cubicBezTo>
                  <a:pt x="25980" y="1338"/>
                  <a:pt x="25983" y="1262"/>
                  <a:pt x="25987" y="1189"/>
                </a:cubicBezTo>
                <a:cubicBezTo>
                  <a:pt x="26016" y="1180"/>
                  <a:pt x="26036" y="1171"/>
                  <a:pt x="26056" y="1166"/>
                </a:cubicBezTo>
                <a:cubicBezTo>
                  <a:pt x="26074" y="1162"/>
                  <a:pt x="26090" y="1160"/>
                  <a:pt x="26107" y="1160"/>
                </a:cubicBezTo>
                <a:cubicBezTo>
                  <a:pt x="26200" y="1160"/>
                  <a:pt x="26277" y="1221"/>
                  <a:pt x="26365" y="1243"/>
                </a:cubicBezTo>
                <a:cubicBezTo>
                  <a:pt x="26422" y="1258"/>
                  <a:pt x="26350" y="1359"/>
                  <a:pt x="26446" y="1359"/>
                </a:cubicBezTo>
                <a:cubicBezTo>
                  <a:pt x="26465" y="1273"/>
                  <a:pt x="26468" y="1189"/>
                  <a:pt x="26442" y="1108"/>
                </a:cubicBezTo>
                <a:cubicBezTo>
                  <a:pt x="26418" y="1100"/>
                  <a:pt x="26394" y="1099"/>
                  <a:pt x="26370" y="1099"/>
                </a:cubicBezTo>
                <a:cubicBezTo>
                  <a:pt x="26345" y="1099"/>
                  <a:pt x="26321" y="1100"/>
                  <a:pt x="26297" y="1100"/>
                </a:cubicBezTo>
                <a:cubicBezTo>
                  <a:pt x="26243" y="1100"/>
                  <a:pt x="26192" y="1091"/>
                  <a:pt x="26154" y="1030"/>
                </a:cubicBezTo>
                <a:cubicBezTo>
                  <a:pt x="26059" y="1030"/>
                  <a:pt x="25963" y="1031"/>
                  <a:pt x="25868" y="1031"/>
                </a:cubicBezTo>
                <a:cubicBezTo>
                  <a:pt x="25772" y="1031"/>
                  <a:pt x="25676" y="1030"/>
                  <a:pt x="25579" y="1029"/>
                </a:cubicBezTo>
                <a:cubicBezTo>
                  <a:pt x="25512" y="1028"/>
                  <a:pt x="25470" y="955"/>
                  <a:pt x="25396" y="955"/>
                </a:cubicBezTo>
                <a:cubicBezTo>
                  <a:pt x="25387" y="955"/>
                  <a:pt x="25378" y="956"/>
                  <a:pt x="25368" y="959"/>
                </a:cubicBezTo>
                <a:cubicBezTo>
                  <a:pt x="25339" y="965"/>
                  <a:pt x="25308" y="968"/>
                  <a:pt x="25277" y="968"/>
                </a:cubicBezTo>
                <a:cubicBezTo>
                  <a:pt x="25229" y="968"/>
                  <a:pt x="25180" y="963"/>
                  <a:pt x="25131" y="963"/>
                </a:cubicBezTo>
                <a:lnTo>
                  <a:pt x="24382" y="963"/>
                </a:lnTo>
                <a:cubicBezTo>
                  <a:pt x="24348" y="1007"/>
                  <a:pt x="24308" y="1032"/>
                  <a:pt x="24242" y="1032"/>
                </a:cubicBezTo>
                <a:cubicBezTo>
                  <a:pt x="23936" y="1030"/>
                  <a:pt x="23630" y="1030"/>
                  <a:pt x="23326" y="1030"/>
                </a:cubicBezTo>
                <a:cubicBezTo>
                  <a:pt x="23021" y="1030"/>
                  <a:pt x="22718" y="1030"/>
                  <a:pt x="22418" y="1030"/>
                </a:cubicBezTo>
                <a:cubicBezTo>
                  <a:pt x="22385" y="1055"/>
                  <a:pt x="22360" y="1073"/>
                  <a:pt x="22335" y="1091"/>
                </a:cubicBezTo>
                <a:cubicBezTo>
                  <a:pt x="22302" y="1036"/>
                  <a:pt x="22253" y="1030"/>
                  <a:pt x="22201" y="1030"/>
                </a:cubicBezTo>
                <a:cubicBezTo>
                  <a:pt x="22186" y="1030"/>
                  <a:pt x="22171" y="1030"/>
                  <a:pt x="22156" y="1030"/>
                </a:cubicBezTo>
                <a:lnTo>
                  <a:pt x="21884" y="1030"/>
                </a:lnTo>
                <a:cubicBezTo>
                  <a:pt x="21823" y="1030"/>
                  <a:pt x="21760" y="1024"/>
                  <a:pt x="21698" y="1024"/>
                </a:cubicBezTo>
                <a:cubicBezTo>
                  <a:pt x="21658" y="1024"/>
                  <a:pt x="21618" y="1027"/>
                  <a:pt x="21580" y="1036"/>
                </a:cubicBezTo>
                <a:cubicBezTo>
                  <a:pt x="21569" y="1038"/>
                  <a:pt x="21558" y="1039"/>
                  <a:pt x="21549" y="1039"/>
                </a:cubicBezTo>
                <a:cubicBezTo>
                  <a:pt x="21469" y="1039"/>
                  <a:pt x="21418" y="964"/>
                  <a:pt x="21349" y="964"/>
                </a:cubicBezTo>
                <a:cubicBezTo>
                  <a:pt x="21344" y="964"/>
                  <a:pt x="21340" y="964"/>
                  <a:pt x="21336" y="965"/>
                </a:cubicBezTo>
                <a:cubicBezTo>
                  <a:pt x="21327" y="966"/>
                  <a:pt x="21319" y="966"/>
                  <a:pt x="21311" y="966"/>
                </a:cubicBezTo>
                <a:cubicBezTo>
                  <a:pt x="21227" y="966"/>
                  <a:pt x="21161" y="910"/>
                  <a:pt x="21090" y="903"/>
                </a:cubicBezTo>
                <a:cubicBezTo>
                  <a:pt x="20984" y="894"/>
                  <a:pt x="20914" y="830"/>
                  <a:pt x="20823" y="803"/>
                </a:cubicBezTo>
                <a:cubicBezTo>
                  <a:pt x="20794" y="794"/>
                  <a:pt x="20768" y="762"/>
                  <a:pt x="20743" y="762"/>
                </a:cubicBezTo>
                <a:cubicBezTo>
                  <a:pt x="20742" y="762"/>
                  <a:pt x="20741" y="762"/>
                  <a:pt x="20740" y="762"/>
                </a:cubicBezTo>
                <a:cubicBezTo>
                  <a:pt x="20734" y="763"/>
                  <a:pt x="20728" y="763"/>
                  <a:pt x="20723" y="763"/>
                </a:cubicBezTo>
                <a:cubicBezTo>
                  <a:pt x="20658" y="763"/>
                  <a:pt x="20615" y="720"/>
                  <a:pt x="20561" y="696"/>
                </a:cubicBezTo>
                <a:cubicBezTo>
                  <a:pt x="20505" y="672"/>
                  <a:pt x="20426" y="711"/>
                  <a:pt x="20382" y="636"/>
                </a:cubicBezTo>
                <a:cubicBezTo>
                  <a:pt x="20379" y="636"/>
                  <a:pt x="20376" y="636"/>
                  <a:pt x="20373" y="636"/>
                </a:cubicBezTo>
                <a:cubicBezTo>
                  <a:pt x="20251" y="636"/>
                  <a:pt x="20149" y="547"/>
                  <a:pt x="20024" y="547"/>
                </a:cubicBezTo>
                <a:cubicBezTo>
                  <a:pt x="20007" y="547"/>
                  <a:pt x="19990" y="549"/>
                  <a:pt x="19972" y="552"/>
                </a:cubicBezTo>
                <a:cubicBezTo>
                  <a:pt x="19939" y="560"/>
                  <a:pt x="19904" y="562"/>
                  <a:pt x="19869" y="562"/>
                </a:cubicBezTo>
                <a:cubicBezTo>
                  <a:pt x="19814" y="562"/>
                  <a:pt x="19757" y="557"/>
                  <a:pt x="19701" y="557"/>
                </a:cubicBezTo>
                <a:cubicBezTo>
                  <a:pt x="19571" y="557"/>
                  <a:pt x="19441" y="556"/>
                  <a:pt x="19311" y="556"/>
                </a:cubicBezTo>
                <a:cubicBezTo>
                  <a:pt x="19203" y="556"/>
                  <a:pt x="19095" y="556"/>
                  <a:pt x="18987" y="559"/>
                </a:cubicBezTo>
                <a:cubicBezTo>
                  <a:pt x="18948" y="560"/>
                  <a:pt x="18910" y="593"/>
                  <a:pt x="18865" y="613"/>
                </a:cubicBezTo>
                <a:cubicBezTo>
                  <a:pt x="18851" y="600"/>
                  <a:pt x="18828" y="579"/>
                  <a:pt x="18804" y="558"/>
                </a:cubicBezTo>
                <a:cubicBezTo>
                  <a:pt x="18753" y="618"/>
                  <a:pt x="18694" y="632"/>
                  <a:pt x="18633" y="632"/>
                </a:cubicBezTo>
                <a:cubicBezTo>
                  <a:pt x="18581" y="632"/>
                  <a:pt x="18527" y="622"/>
                  <a:pt x="18475" y="622"/>
                </a:cubicBezTo>
                <a:cubicBezTo>
                  <a:pt x="18446" y="622"/>
                  <a:pt x="18418" y="625"/>
                  <a:pt x="18391" y="634"/>
                </a:cubicBezTo>
                <a:cubicBezTo>
                  <a:pt x="18367" y="651"/>
                  <a:pt x="18345" y="686"/>
                  <a:pt x="18316" y="690"/>
                </a:cubicBezTo>
                <a:cubicBezTo>
                  <a:pt x="18300" y="692"/>
                  <a:pt x="18285" y="693"/>
                  <a:pt x="18269" y="693"/>
                </a:cubicBezTo>
                <a:cubicBezTo>
                  <a:pt x="18238" y="693"/>
                  <a:pt x="18206" y="690"/>
                  <a:pt x="18176" y="690"/>
                </a:cubicBezTo>
                <a:cubicBezTo>
                  <a:pt x="18154" y="690"/>
                  <a:pt x="18134" y="692"/>
                  <a:pt x="18113" y="695"/>
                </a:cubicBezTo>
                <a:cubicBezTo>
                  <a:pt x="18052" y="707"/>
                  <a:pt x="17996" y="745"/>
                  <a:pt x="17936" y="759"/>
                </a:cubicBezTo>
                <a:cubicBezTo>
                  <a:pt x="17922" y="763"/>
                  <a:pt x="17907" y="763"/>
                  <a:pt x="17892" y="763"/>
                </a:cubicBezTo>
                <a:cubicBezTo>
                  <a:pt x="17873" y="763"/>
                  <a:pt x="17853" y="762"/>
                  <a:pt x="17835" y="762"/>
                </a:cubicBezTo>
                <a:cubicBezTo>
                  <a:pt x="17810" y="762"/>
                  <a:pt x="17788" y="765"/>
                  <a:pt x="17775" y="778"/>
                </a:cubicBezTo>
                <a:cubicBezTo>
                  <a:pt x="17735" y="818"/>
                  <a:pt x="17691" y="834"/>
                  <a:pt x="17647" y="834"/>
                </a:cubicBezTo>
                <a:cubicBezTo>
                  <a:pt x="17628" y="834"/>
                  <a:pt x="17610" y="831"/>
                  <a:pt x="17591" y="826"/>
                </a:cubicBezTo>
                <a:cubicBezTo>
                  <a:pt x="17582" y="823"/>
                  <a:pt x="17574" y="822"/>
                  <a:pt x="17566" y="822"/>
                </a:cubicBezTo>
                <a:cubicBezTo>
                  <a:pt x="17500" y="822"/>
                  <a:pt x="17466" y="901"/>
                  <a:pt x="17406" y="901"/>
                </a:cubicBezTo>
                <a:cubicBezTo>
                  <a:pt x="17398" y="901"/>
                  <a:pt x="17389" y="900"/>
                  <a:pt x="17380" y="897"/>
                </a:cubicBezTo>
                <a:cubicBezTo>
                  <a:pt x="17364" y="891"/>
                  <a:pt x="17348" y="888"/>
                  <a:pt x="17332" y="888"/>
                </a:cubicBezTo>
                <a:cubicBezTo>
                  <a:pt x="17243" y="888"/>
                  <a:pt x="17171" y="973"/>
                  <a:pt x="17083" y="973"/>
                </a:cubicBezTo>
                <a:cubicBezTo>
                  <a:pt x="17067" y="973"/>
                  <a:pt x="17052" y="971"/>
                  <a:pt x="17035" y="965"/>
                </a:cubicBezTo>
                <a:cubicBezTo>
                  <a:pt x="16986" y="1050"/>
                  <a:pt x="16902" y="1030"/>
                  <a:pt x="16826" y="1037"/>
                </a:cubicBezTo>
                <a:cubicBezTo>
                  <a:pt x="16791" y="1093"/>
                  <a:pt x="16744" y="1103"/>
                  <a:pt x="16695" y="1103"/>
                </a:cubicBezTo>
                <a:cubicBezTo>
                  <a:pt x="16668" y="1103"/>
                  <a:pt x="16640" y="1100"/>
                  <a:pt x="16613" y="1100"/>
                </a:cubicBezTo>
                <a:cubicBezTo>
                  <a:pt x="16602" y="1100"/>
                  <a:pt x="16592" y="1100"/>
                  <a:pt x="16582" y="1101"/>
                </a:cubicBezTo>
                <a:cubicBezTo>
                  <a:pt x="16571" y="1102"/>
                  <a:pt x="16558" y="1102"/>
                  <a:pt x="16551" y="1109"/>
                </a:cubicBezTo>
                <a:cubicBezTo>
                  <a:pt x="16449" y="1192"/>
                  <a:pt x="16331" y="1236"/>
                  <a:pt x="16202" y="1253"/>
                </a:cubicBezTo>
                <a:cubicBezTo>
                  <a:pt x="16145" y="1353"/>
                  <a:pt x="15993" y="1251"/>
                  <a:pt x="15945" y="1372"/>
                </a:cubicBezTo>
                <a:cubicBezTo>
                  <a:pt x="15923" y="1372"/>
                  <a:pt x="15900" y="1372"/>
                  <a:pt x="15878" y="1372"/>
                </a:cubicBezTo>
                <a:cubicBezTo>
                  <a:pt x="15844" y="1372"/>
                  <a:pt x="15810" y="1372"/>
                  <a:pt x="15776" y="1374"/>
                </a:cubicBezTo>
                <a:cubicBezTo>
                  <a:pt x="15756" y="1375"/>
                  <a:pt x="15731" y="1384"/>
                  <a:pt x="15719" y="1397"/>
                </a:cubicBezTo>
                <a:cubicBezTo>
                  <a:pt x="15693" y="1429"/>
                  <a:pt x="15663" y="1444"/>
                  <a:pt x="15629" y="1444"/>
                </a:cubicBezTo>
                <a:cubicBezTo>
                  <a:pt x="15620" y="1444"/>
                  <a:pt x="15610" y="1443"/>
                  <a:pt x="15600" y="1441"/>
                </a:cubicBezTo>
                <a:cubicBezTo>
                  <a:pt x="15594" y="1439"/>
                  <a:pt x="15588" y="1438"/>
                  <a:pt x="15583" y="1438"/>
                </a:cubicBezTo>
                <a:cubicBezTo>
                  <a:pt x="15530" y="1438"/>
                  <a:pt x="15499" y="1504"/>
                  <a:pt x="15466" y="1504"/>
                </a:cubicBezTo>
                <a:cubicBezTo>
                  <a:pt x="15463" y="1504"/>
                  <a:pt x="15461" y="1504"/>
                  <a:pt x="15459" y="1503"/>
                </a:cubicBezTo>
                <a:cubicBezTo>
                  <a:pt x="15448" y="1500"/>
                  <a:pt x="15437" y="1499"/>
                  <a:pt x="15427" y="1499"/>
                </a:cubicBezTo>
                <a:cubicBezTo>
                  <a:pt x="15348" y="1499"/>
                  <a:pt x="15295" y="1573"/>
                  <a:pt x="15229" y="1573"/>
                </a:cubicBezTo>
                <a:cubicBezTo>
                  <a:pt x="15224" y="1573"/>
                  <a:pt x="15220" y="1573"/>
                  <a:pt x="15216" y="1572"/>
                </a:cubicBezTo>
                <a:cubicBezTo>
                  <a:pt x="15209" y="1571"/>
                  <a:pt x="15202" y="1571"/>
                  <a:pt x="15196" y="1571"/>
                </a:cubicBezTo>
                <a:cubicBezTo>
                  <a:pt x="15115" y="1571"/>
                  <a:pt x="15070" y="1652"/>
                  <a:pt x="14985" y="1652"/>
                </a:cubicBezTo>
                <a:cubicBezTo>
                  <a:pt x="14980" y="1652"/>
                  <a:pt x="14975" y="1652"/>
                  <a:pt x="14970" y="1651"/>
                </a:cubicBezTo>
                <a:cubicBezTo>
                  <a:pt x="14967" y="1651"/>
                  <a:pt x="14964" y="1651"/>
                  <a:pt x="14960" y="1651"/>
                </a:cubicBezTo>
                <a:cubicBezTo>
                  <a:pt x="14898" y="1651"/>
                  <a:pt x="14841" y="1721"/>
                  <a:pt x="14769" y="1721"/>
                </a:cubicBezTo>
                <a:cubicBezTo>
                  <a:pt x="14755" y="1721"/>
                  <a:pt x="14742" y="1718"/>
                  <a:pt x="14727" y="1713"/>
                </a:cubicBezTo>
                <a:cubicBezTo>
                  <a:pt x="14683" y="1828"/>
                  <a:pt x="14565" y="1752"/>
                  <a:pt x="14492" y="1802"/>
                </a:cubicBezTo>
                <a:cubicBezTo>
                  <a:pt x="14425" y="1849"/>
                  <a:pt x="14345" y="1908"/>
                  <a:pt x="14273" y="1908"/>
                </a:cubicBezTo>
                <a:cubicBezTo>
                  <a:pt x="14271" y="1908"/>
                  <a:pt x="14270" y="1908"/>
                  <a:pt x="14269" y="1908"/>
                </a:cubicBezTo>
                <a:cubicBezTo>
                  <a:pt x="14267" y="1908"/>
                  <a:pt x="14265" y="1908"/>
                  <a:pt x="14263" y="1908"/>
                </a:cubicBezTo>
                <a:cubicBezTo>
                  <a:pt x="14185" y="1908"/>
                  <a:pt x="14145" y="1985"/>
                  <a:pt x="14080" y="1985"/>
                </a:cubicBezTo>
                <a:cubicBezTo>
                  <a:pt x="14073" y="1985"/>
                  <a:pt x="14066" y="1984"/>
                  <a:pt x="14059" y="1982"/>
                </a:cubicBezTo>
                <a:cubicBezTo>
                  <a:pt x="14051" y="1980"/>
                  <a:pt x="14043" y="1979"/>
                  <a:pt x="14035" y="1979"/>
                </a:cubicBezTo>
                <a:cubicBezTo>
                  <a:pt x="13964" y="1979"/>
                  <a:pt x="13918" y="2059"/>
                  <a:pt x="13849" y="2059"/>
                </a:cubicBezTo>
                <a:cubicBezTo>
                  <a:pt x="13838" y="2059"/>
                  <a:pt x="13827" y="2057"/>
                  <a:pt x="13815" y="2052"/>
                </a:cubicBezTo>
                <a:cubicBezTo>
                  <a:pt x="13731" y="2102"/>
                  <a:pt x="13617" y="2094"/>
                  <a:pt x="13550" y="2147"/>
                </a:cubicBezTo>
                <a:cubicBezTo>
                  <a:pt x="13467" y="2213"/>
                  <a:pt x="13341" y="2145"/>
                  <a:pt x="13287" y="2256"/>
                </a:cubicBezTo>
                <a:cubicBezTo>
                  <a:pt x="13278" y="2257"/>
                  <a:pt x="13268" y="2258"/>
                  <a:pt x="13258" y="2258"/>
                </a:cubicBezTo>
                <a:cubicBezTo>
                  <a:pt x="13223" y="2258"/>
                  <a:pt x="13187" y="2250"/>
                  <a:pt x="13152" y="2250"/>
                </a:cubicBezTo>
                <a:cubicBezTo>
                  <a:pt x="13120" y="2250"/>
                  <a:pt x="13089" y="2257"/>
                  <a:pt x="13062" y="2286"/>
                </a:cubicBezTo>
                <a:cubicBezTo>
                  <a:pt x="13031" y="2319"/>
                  <a:pt x="12996" y="2326"/>
                  <a:pt x="12961" y="2326"/>
                </a:cubicBezTo>
                <a:cubicBezTo>
                  <a:pt x="12930" y="2326"/>
                  <a:pt x="12899" y="2320"/>
                  <a:pt x="12868" y="2320"/>
                </a:cubicBezTo>
                <a:cubicBezTo>
                  <a:pt x="12858" y="2320"/>
                  <a:pt x="12848" y="2321"/>
                  <a:pt x="12838" y="2323"/>
                </a:cubicBezTo>
                <a:cubicBezTo>
                  <a:pt x="12831" y="2324"/>
                  <a:pt x="12822" y="2324"/>
                  <a:pt x="12814" y="2324"/>
                </a:cubicBezTo>
                <a:cubicBezTo>
                  <a:pt x="12805" y="2324"/>
                  <a:pt x="12796" y="2324"/>
                  <a:pt x="12787" y="2324"/>
                </a:cubicBezTo>
                <a:cubicBezTo>
                  <a:pt x="12768" y="2324"/>
                  <a:pt x="12751" y="2325"/>
                  <a:pt x="12742" y="2335"/>
                </a:cubicBezTo>
                <a:cubicBezTo>
                  <a:pt x="12703" y="2377"/>
                  <a:pt x="12657" y="2386"/>
                  <a:pt x="12610" y="2386"/>
                </a:cubicBezTo>
                <a:cubicBezTo>
                  <a:pt x="12574" y="2386"/>
                  <a:pt x="12539" y="2381"/>
                  <a:pt x="12506" y="2381"/>
                </a:cubicBezTo>
                <a:cubicBezTo>
                  <a:pt x="12478" y="2381"/>
                  <a:pt x="12451" y="2384"/>
                  <a:pt x="12429" y="2399"/>
                </a:cubicBezTo>
                <a:cubicBezTo>
                  <a:pt x="12322" y="2465"/>
                  <a:pt x="12220" y="2456"/>
                  <a:pt x="12112" y="2459"/>
                </a:cubicBezTo>
                <a:cubicBezTo>
                  <a:pt x="12093" y="2460"/>
                  <a:pt x="12075" y="2460"/>
                  <a:pt x="12056" y="2460"/>
                </a:cubicBezTo>
                <a:cubicBezTo>
                  <a:pt x="12018" y="2460"/>
                  <a:pt x="11980" y="2459"/>
                  <a:pt x="11943" y="2459"/>
                </a:cubicBezTo>
                <a:cubicBezTo>
                  <a:pt x="11901" y="2459"/>
                  <a:pt x="11856" y="2467"/>
                  <a:pt x="11815" y="2467"/>
                </a:cubicBezTo>
                <a:cubicBezTo>
                  <a:pt x="11789" y="2467"/>
                  <a:pt x="11763" y="2464"/>
                  <a:pt x="11741" y="2454"/>
                </a:cubicBezTo>
                <a:cubicBezTo>
                  <a:pt x="11685" y="2431"/>
                  <a:pt x="11633" y="2391"/>
                  <a:pt x="11558" y="2368"/>
                </a:cubicBezTo>
                <a:cubicBezTo>
                  <a:pt x="11558" y="2260"/>
                  <a:pt x="11561" y="2148"/>
                  <a:pt x="11557" y="2037"/>
                </a:cubicBezTo>
                <a:cubicBezTo>
                  <a:pt x="11555" y="1976"/>
                  <a:pt x="11566" y="1927"/>
                  <a:pt x="11618" y="1891"/>
                </a:cubicBezTo>
                <a:cubicBezTo>
                  <a:pt x="11597" y="1787"/>
                  <a:pt x="11685" y="1713"/>
                  <a:pt x="11695" y="1617"/>
                </a:cubicBezTo>
                <a:cubicBezTo>
                  <a:pt x="11790" y="1543"/>
                  <a:pt x="11757" y="1437"/>
                  <a:pt x="11764" y="1340"/>
                </a:cubicBezTo>
                <a:cubicBezTo>
                  <a:pt x="11764" y="1331"/>
                  <a:pt x="11777" y="1322"/>
                  <a:pt x="11786" y="1315"/>
                </a:cubicBezTo>
                <a:cubicBezTo>
                  <a:pt x="11895" y="1231"/>
                  <a:pt x="11761" y="1062"/>
                  <a:pt x="11897" y="985"/>
                </a:cubicBezTo>
                <a:cubicBezTo>
                  <a:pt x="11908" y="980"/>
                  <a:pt x="11901" y="943"/>
                  <a:pt x="11899" y="919"/>
                </a:cubicBezTo>
                <a:cubicBezTo>
                  <a:pt x="11897" y="852"/>
                  <a:pt x="11895" y="785"/>
                  <a:pt x="11892" y="718"/>
                </a:cubicBezTo>
                <a:cubicBezTo>
                  <a:pt x="11779" y="667"/>
                  <a:pt x="11883" y="512"/>
                  <a:pt x="11772" y="461"/>
                </a:cubicBezTo>
                <a:cubicBezTo>
                  <a:pt x="11767" y="404"/>
                  <a:pt x="11745" y="359"/>
                  <a:pt x="11701" y="320"/>
                </a:cubicBezTo>
                <a:cubicBezTo>
                  <a:pt x="11618" y="243"/>
                  <a:pt x="11541" y="161"/>
                  <a:pt x="11460" y="80"/>
                </a:cubicBezTo>
                <a:cubicBezTo>
                  <a:pt x="11442" y="86"/>
                  <a:pt x="11425" y="89"/>
                  <a:pt x="11409" y="89"/>
                </a:cubicBezTo>
                <a:cubicBezTo>
                  <a:pt x="11317" y="89"/>
                  <a:pt x="11245" y="1"/>
                  <a:pt x="1114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5766465" y="4324225"/>
            <a:ext cx="3981657" cy="901479"/>
            <a:chOff x="4971950" y="2406525"/>
            <a:chExt cx="867350" cy="196375"/>
          </a:xfrm>
        </p:grpSpPr>
        <p:sp>
          <p:nvSpPr>
            <p:cNvPr id="33" name="Google Shape;33;p4"/>
            <p:cNvSpPr/>
            <p:nvPr/>
          </p:nvSpPr>
          <p:spPr>
            <a:xfrm>
              <a:off x="4971950" y="2406525"/>
              <a:ext cx="367925" cy="196375"/>
            </a:xfrm>
            <a:custGeom>
              <a:avLst/>
              <a:gdLst/>
              <a:ahLst/>
              <a:cxnLst/>
              <a:rect l="l" t="t" r="r" b="b"/>
              <a:pathLst>
                <a:path w="14717" h="7855" extrusionOk="0">
                  <a:moveTo>
                    <a:pt x="11735" y="5077"/>
                  </a:moveTo>
                  <a:cubicBezTo>
                    <a:pt x="11757" y="5077"/>
                    <a:pt x="11778" y="5089"/>
                    <a:pt x="11801" y="5113"/>
                  </a:cubicBezTo>
                  <a:cubicBezTo>
                    <a:pt x="11778" y="5136"/>
                    <a:pt x="11757" y="5148"/>
                    <a:pt x="11735" y="5148"/>
                  </a:cubicBezTo>
                  <a:cubicBezTo>
                    <a:pt x="11714" y="5148"/>
                    <a:pt x="11692" y="5136"/>
                    <a:pt x="11670" y="5113"/>
                  </a:cubicBezTo>
                  <a:cubicBezTo>
                    <a:pt x="11692" y="5089"/>
                    <a:pt x="11713" y="5077"/>
                    <a:pt x="11735" y="5077"/>
                  </a:cubicBezTo>
                  <a:close/>
                  <a:moveTo>
                    <a:pt x="11497" y="5157"/>
                  </a:moveTo>
                  <a:cubicBezTo>
                    <a:pt x="11497" y="5157"/>
                    <a:pt x="11497" y="5157"/>
                    <a:pt x="11497" y="5157"/>
                  </a:cubicBezTo>
                  <a:cubicBezTo>
                    <a:pt x="11512" y="5161"/>
                    <a:pt x="11526" y="5170"/>
                    <a:pt x="11540" y="5178"/>
                  </a:cubicBezTo>
                  <a:cubicBezTo>
                    <a:pt x="11533" y="5185"/>
                    <a:pt x="11526" y="5192"/>
                    <a:pt x="11518" y="5201"/>
                  </a:cubicBezTo>
                  <a:cubicBezTo>
                    <a:pt x="11503" y="5195"/>
                    <a:pt x="11489" y="5186"/>
                    <a:pt x="11475" y="5178"/>
                  </a:cubicBezTo>
                  <a:cubicBezTo>
                    <a:pt x="11483" y="5171"/>
                    <a:pt x="11492" y="5157"/>
                    <a:pt x="11497" y="5157"/>
                  </a:cubicBezTo>
                  <a:close/>
                  <a:moveTo>
                    <a:pt x="11856" y="5208"/>
                  </a:moveTo>
                  <a:cubicBezTo>
                    <a:pt x="11874" y="5208"/>
                    <a:pt x="11893" y="5213"/>
                    <a:pt x="11910" y="5213"/>
                  </a:cubicBezTo>
                  <a:cubicBezTo>
                    <a:pt x="11916" y="5213"/>
                    <a:pt x="11922" y="5213"/>
                    <a:pt x="11927" y="5211"/>
                  </a:cubicBezTo>
                  <a:lnTo>
                    <a:pt x="11927" y="5211"/>
                  </a:lnTo>
                  <a:cubicBezTo>
                    <a:pt x="11904" y="5252"/>
                    <a:pt x="11895" y="5269"/>
                    <a:pt x="11873" y="5269"/>
                  </a:cubicBezTo>
                  <a:cubicBezTo>
                    <a:pt x="11858" y="5269"/>
                    <a:pt x="11837" y="5261"/>
                    <a:pt x="11803" y="5249"/>
                  </a:cubicBezTo>
                  <a:cubicBezTo>
                    <a:pt x="11814" y="5216"/>
                    <a:pt x="11834" y="5208"/>
                    <a:pt x="11856" y="5208"/>
                  </a:cubicBezTo>
                  <a:close/>
                  <a:moveTo>
                    <a:pt x="9822" y="6202"/>
                  </a:moveTo>
                  <a:cubicBezTo>
                    <a:pt x="9829" y="6210"/>
                    <a:pt x="9843" y="6219"/>
                    <a:pt x="9842" y="6224"/>
                  </a:cubicBezTo>
                  <a:cubicBezTo>
                    <a:pt x="9838" y="6239"/>
                    <a:pt x="9829" y="6254"/>
                    <a:pt x="9822" y="6267"/>
                  </a:cubicBezTo>
                  <a:cubicBezTo>
                    <a:pt x="9814" y="6261"/>
                    <a:pt x="9807" y="6254"/>
                    <a:pt x="9798" y="6245"/>
                  </a:cubicBezTo>
                  <a:lnTo>
                    <a:pt x="9822" y="6202"/>
                  </a:lnTo>
                  <a:close/>
                  <a:moveTo>
                    <a:pt x="9552" y="6277"/>
                  </a:moveTo>
                  <a:cubicBezTo>
                    <a:pt x="9567" y="6285"/>
                    <a:pt x="9581" y="6293"/>
                    <a:pt x="9596" y="6301"/>
                  </a:cubicBezTo>
                  <a:cubicBezTo>
                    <a:pt x="9588" y="6308"/>
                    <a:pt x="9579" y="6322"/>
                    <a:pt x="9574" y="6322"/>
                  </a:cubicBezTo>
                  <a:cubicBezTo>
                    <a:pt x="9573" y="6322"/>
                    <a:pt x="9573" y="6322"/>
                    <a:pt x="9573" y="6322"/>
                  </a:cubicBezTo>
                  <a:cubicBezTo>
                    <a:pt x="9558" y="6318"/>
                    <a:pt x="9544" y="6308"/>
                    <a:pt x="9530" y="6301"/>
                  </a:cubicBezTo>
                  <a:cubicBezTo>
                    <a:pt x="9537" y="6295"/>
                    <a:pt x="9544" y="6287"/>
                    <a:pt x="9552" y="6277"/>
                  </a:cubicBezTo>
                  <a:close/>
                  <a:moveTo>
                    <a:pt x="9879" y="6341"/>
                  </a:moveTo>
                  <a:lnTo>
                    <a:pt x="9879" y="6341"/>
                  </a:lnTo>
                  <a:cubicBezTo>
                    <a:pt x="9948" y="6365"/>
                    <a:pt x="9906" y="6424"/>
                    <a:pt x="9917" y="6467"/>
                  </a:cubicBezTo>
                  <a:cubicBezTo>
                    <a:pt x="9851" y="6429"/>
                    <a:pt x="9851" y="6429"/>
                    <a:pt x="9879" y="6341"/>
                  </a:cubicBezTo>
                  <a:close/>
                  <a:moveTo>
                    <a:pt x="7917" y="6861"/>
                  </a:moveTo>
                  <a:lnTo>
                    <a:pt x="7917" y="6861"/>
                  </a:lnTo>
                  <a:cubicBezTo>
                    <a:pt x="7899" y="6889"/>
                    <a:pt x="7885" y="6908"/>
                    <a:pt x="7870" y="6925"/>
                  </a:cubicBezTo>
                  <a:cubicBezTo>
                    <a:pt x="7826" y="6867"/>
                    <a:pt x="7876" y="6872"/>
                    <a:pt x="7917" y="6861"/>
                  </a:cubicBezTo>
                  <a:close/>
                  <a:moveTo>
                    <a:pt x="8631" y="6993"/>
                  </a:moveTo>
                  <a:cubicBezTo>
                    <a:pt x="8647" y="6993"/>
                    <a:pt x="8662" y="7001"/>
                    <a:pt x="8678" y="7016"/>
                  </a:cubicBezTo>
                  <a:cubicBezTo>
                    <a:pt x="8669" y="7049"/>
                    <a:pt x="8657" y="7058"/>
                    <a:pt x="8643" y="7058"/>
                  </a:cubicBezTo>
                  <a:cubicBezTo>
                    <a:pt x="8623" y="7058"/>
                    <a:pt x="8599" y="7037"/>
                    <a:pt x="8579" y="7037"/>
                  </a:cubicBezTo>
                  <a:cubicBezTo>
                    <a:pt x="8576" y="7037"/>
                    <a:pt x="8573" y="7037"/>
                    <a:pt x="8571" y="7038"/>
                  </a:cubicBezTo>
                  <a:cubicBezTo>
                    <a:pt x="8591" y="7007"/>
                    <a:pt x="8611" y="6993"/>
                    <a:pt x="8631" y="6993"/>
                  </a:cubicBezTo>
                  <a:close/>
                  <a:moveTo>
                    <a:pt x="367" y="7073"/>
                  </a:moveTo>
                  <a:cubicBezTo>
                    <a:pt x="373" y="7073"/>
                    <a:pt x="381" y="7086"/>
                    <a:pt x="387" y="7094"/>
                  </a:cubicBezTo>
                  <a:cubicBezTo>
                    <a:pt x="372" y="7100"/>
                    <a:pt x="360" y="7110"/>
                    <a:pt x="344" y="7114"/>
                  </a:cubicBezTo>
                  <a:cubicBezTo>
                    <a:pt x="344" y="7114"/>
                    <a:pt x="344" y="7114"/>
                    <a:pt x="343" y="7114"/>
                  </a:cubicBezTo>
                  <a:cubicBezTo>
                    <a:pt x="337" y="7114"/>
                    <a:pt x="330" y="7102"/>
                    <a:pt x="322" y="7094"/>
                  </a:cubicBezTo>
                  <a:cubicBezTo>
                    <a:pt x="336" y="7085"/>
                    <a:pt x="350" y="7077"/>
                    <a:pt x="366" y="7073"/>
                  </a:cubicBezTo>
                  <a:cubicBezTo>
                    <a:pt x="366" y="7073"/>
                    <a:pt x="366" y="7073"/>
                    <a:pt x="367" y="7073"/>
                  </a:cubicBezTo>
                  <a:close/>
                  <a:moveTo>
                    <a:pt x="14034" y="1"/>
                  </a:moveTo>
                  <a:cubicBezTo>
                    <a:pt x="14008" y="21"/>
                    <a:pt x="13987" y="38"/>
                    <a:pt x="13966" y="55"/>
                  </a:cubicBezTo>
                  <a:cubicBezTo>
                    <a:pt x="13945" y="32"/>
                    <a:pt x="13929" y="16"/>
                    <a:pt x="13915" y="2"/>
                  </a:cubicBezTo>
                  <a:lnTo>
                    <a:pt x="13380" y="2"/>
                  </a:lnTo>
                  <a:cubicBezTo>
                    <a:pt x="13358" y="27"/>
                    <a:pt x="13342" y="42"/>
                    <a:pt x="13325" y="58"/>
                  </a:cubicBezTo>
                  <a:lnTo>
                    <a:pt x="13004" y="58"/>
                  </a:lnTo>
                  <a:cubicBezTo>
                    <a:pt x="12980" y="82"/>
                    <a:pt x="12957" y="104"/>
                    <a:pt x="12932" y="127"/>
                  </a:cubicBezTo>
                  <a:lnTo>
                    <a:pt x="12741" y="127"/>
                  </a:lnTo>
                  <a:cubicBezTo>
                    <a:pt x="12716" y="150"/>
                    <a:pt x="12693" y="171"/>
                    <a:pt x="12669" y="195"/>
                  </a:cubicBezTo>
                  <a:lnTo>
                    <a:pt x="12481" y="195"/>
                  </a:lnTo>
                  <a:cubicBezTo>
                    <a:pt x="12454" y="221"/>
                    <a:pt x="12430" y="241"/>
                    <a:pt x="12409" y="259"/>
                  </a:cubicBezTo>
                  <a:cubicBezTo>
                    <a:pt x="12380" y="259"/>
                    <a:pt x="12351" y="256"/>
                    <a:pt x="12325" y="256"/>
                  </a:cubicBezTo>
                  <a:cubicBezTo>
                    <a:pt x="12307" y="256"/>
                    <a:pt x="12291" y="257"/>
                    <a:pt x="12274" y="261"/>
                  </a:cubicBezTo>
                  <a:cubicBezTo>
                    <a:pt x="12190" y="278"/>
                    <a:pt x="12117" y="339"/>
                    <a:pt x="12025" y="339"/>
                  </a:cubicBezTo>
                  <a:cubicBezTo>
                    <a:pt x="12022" y="339"/>
                    <a:pt x="12018" y="339"/>
                    <a:pt x="12014" y="339"/>
                  </a:cubicBezTo>
                  <a:cubicBezTo>
                    <a:pt x="12014" y="339"/>
                    <a:pt x="12014" y="339"/>
                    <a:pt x="12014" y="339"/>
                  </a:cubicBezTo>
                  <a:cubicBezTo>
                    <a:pt x="12007" y="339"/>
                    <a:pt x="11999" y="354"/>
                    <a:pt x="11992" y="361"/>
                  </a:cubicBezTo>
                  <a:lnTo>
                    <a:pt x="11957" y="396"/>
                  </a:lnTo>
                  <a:lnTo>
                    <a:pt x="11698" y="396"/>
                  </a:lnTo>
                  <a:cubicBezTo>
                    <a:pt x="11670" y="423"/>
                    <a:pt x="11655" y="439"/>
                    <a:pt x="11638" y="456"/>
                  </a:cubicBezTo>
                  <a:lnTo>
                    <a:pt x="11513" y="456"/>
                  </a:lnTo>
                  <a:cubicBezTo>
                    <a:pt x="11488" y="479"/>
                    <a:pt x="11464" y="500"/>
                    <a:pt x="11441" y="524"/>
                  </a:cubicBezTo>
                  <a:lnTo>
                    <a:pt x="11314" y="524"/>
                  </a:lnTo>
                  <a:cubicBezTo>
                    <a:pt x="11290" y="547"/>
                    <a:pt x="11267" y="569"/>
                    <a:pt x="11243" y="590"/>
                  </a:cubicBezTo>
                  <a:cubicBezTo>
                    <a:pt x="11230" y="586"/>
                    <a:pt x="11216" y="585"/>
                    <a:pt x="11203" y="585"/>
                  </a:cubicBezTo>
                  <a:cubicBezTo>
                    <a:pt x="11111" y="585"/>
                    <a:pt x="11038" y="667"/>
                    <a:pt x="10947" y="667"/>
                  </a:cubicBezTo>
                  <a:cubicBezTo>
                    <a:pt x="10937" y="667"/>
                    <a:pt x="10927" y="666"/>
                    <a:pt x="10917" y="664"/>
                  </a:cubicBezTo>
                  <a:cubicBezTo>
                    <a:pt x="10851" y="736"/>
                    <a:pt x="10762" y="776"/>
                    <a:pt x="10675" y="782"/>
                  </a:cubicBezTo>
                  <a:cubicBezTo>
                    <a:pt x="10595" y="787"/>
                    <a:pt x="10539" y="865"/>
                    <a:pt x="10462" y="865"/>
                  </a:cubicBezTo>
                  <a:cubicBezTo>
                    <a:pt x="10446" y="865"/>
                    <a:pt x="10428" y="861"/>
                    <a:pt x="10410" y="853"/>
                  </a:cubicBezTo>
                  <a:cubicBezTo>
                    <a:pt x="10369" y="966"/>
                    <a:pt x="10256" y="891"/>
                    <a:pt x="10187" y="941"/>
                  </a:cubicBezTo>
                  <a:cubicBezTo>
                    <a:pt x="10122" y="988"/>
                    <a:pt x="10044" y="1013"/>
                    <a:pt x="9973" y="1052"/>
                  </a:cubicBezTo>
                  <a:cubicBezTo>
                    <a:pt x="9902" y="1091"/>
                    <a:pt x="9838" y="1158"/>
                    <a:pt x="9763" y="1172"/>
                  </a:cubicBezTo>
                  <a:cubicBezTo>
                    <a:pt x="9681" y="1186"/>
                    <a:pt x="9608" y="1209"/>
                    <a:pt x="9535" y="1249"/>
                  </a:cubicBezTo>
                  <a:cubicBezTo>
                    <a:pt x="9463" y="1289"/>
                    <a:pt x="9393" y="1322"/>
                    <a:pt x="9304" y="1325"/>
                  </a:cubicBezTo>
                  <a:cubicBezTo>
                    <a:pt x="9242" y="1326"/>
                    <a:pt x="9188" y="1407"/>
                    <a:pt x="9123" y="1431"/>
                  </a:cubicBezTo>
                  <a:cubicBezTo>
                    <a:pt x="9065" y="1453"/>
                    <a:pt x="9015" y="1508"/>
                    <a:pt x="8964" y="1508"/>
                  </a:cubicBezTo>
                  <a:cubicBezTo>
                    <a:pt x="8963" y="1508"/>
                    <a:pt x="8962" y="1508"/>
                    <a:pt x="8961" y="1508"/>
                  </a:cubicBezTo>
                  <a:cubicBezTo>
                    <a:pt x="8960" y="1508"/>
                    <a:pt x="8959" y="1508"/>
                    <a:pt x="8958" y="1508"/>
                  </a:cubicBezTo>
                  <a:cubicBezTo>
                    <a:pt x="8878" y="1508"/>
                    <a:pt x="8825" y="1549"/>
                    <a:pt x="8761" y="1580"/>
                  </a:cubicBezTo>
                  <a:cubicBezTo>
                    <a:pt x="8471" y="1719"/>
                    <a:pt x="8187" y="1870"/>
                    <a:pt x="7901" y="2015"/>
                  </a:cubicBezTo>
                  <a:cubicBezTo>
                    <a:pt x="7825" y="2052"/>
                    <a:pt x="7766" y="2109"/>
                    <a:pt x="7696" y="2150"/>
                  </a:cubicBezTo>
                  <a:cubicBezTo>
                    <a:pt x="7620" y="2195"/>
                    <a:pt x="7540" y="2240"/>
                    <a:pt x="7455" y="2274"/>
                  </a:cubicBezTo>
                  <a:cubicBezTo>
                    <a:pt x="7409" y="2293"/>
                    <a:pt x="7363" y="2317"/>
                    <a:pt x="7322" y="2345"/>
                  </a:cubicBezTo>
                  <a:cubicBezTo>
                    <a:pt x="7276" y="2375"/>
                    <a:pt x="7253" y="2441"/>
                    <a:pt x="7191" y="2441"/>
                  </a:cubicBezTo>
                  <a:cubicBezTo>
                    <a:pt x="7183" y="2441"/>
                    <a:pt x="7175" y="2440"/>
                    <a:pt x="7166" y="2438"/>
                  </a:cubicBezTo>
                  <a:cubicBezTo>
                    <a:pt x="7101" y="2509"/>
                    <a:pt x="7006" y="2523"/>
                    <a:pt x="6928" y="2570"/>
                  </a:cubicBezTo>
                  <a:cubicBezTo>
                    <a:pt x="6849" y="2616"/>
                    <a:pt x="6769" y="2657"/>
                    <a:pt x="6690" y="2702"/>
                  </a:cubicBezTo>
                  <a:cubicBezTo>
                    <a:pt x="6611" y="2746"/>
                    <a:pt x="6514" y="2759"/>
                    <a:pt x="6451" y="2833"/>
                  </a:cubicBezTo>
                  <a:cubicBezTo>
                    <a:pt x="6445" y="2832"/>
                    <a:pt x="6439" y="2832"/>
                    <a:pt x="6433" y="2832"/>
                  </a:cubicBezTo>
                  <a:cubicBezTo>
                    <a:pt x="6342" y="2832"/>
                    <a:pt x="6317" y="2935"/>
                    <a:pt x="6246" y="2965"/>
                  </a:cubicBezTo>
                  <a:cubicBezTo>
                    <a:pt x="6163" y="3001"/>
                    <a:pt x="6082" y="3045"/>
                    <a:pt x="6001" y="3081"/>
                  </a:cubicBezTo>
                  <a:cubicBezTo>
                    <a:pt x="5918" y="3117"/>
                    <a:pt x="5865" y="3175"/>
                    <a:pt x="5803" y="3229"/>
                  </a:cubicBezTo>
                  <a:lnTo>
                    <a:pt x="5667" y="3229"/>
                  </a:lnTo>
                  <a:cubicBezTo>
                    <a:pt x="5641" y="3279"/>
                    <a:pt x="5592" y="3284"/>
                    <a:pt x="5541" y="3304"/>
                  </a:cubicBezTo>
                  <a:cubicBezTo>
                    <a:pt x="5486" y="3324"/>
                    <a:pt x="5450" y="3409"/>
                    <a:pt x="5397" y="3420"/>
                  </a:cubicBezTo>
                  <a:cubicBezTo>
                    <a:pt x="5309" y="3438"/>
                    <a:pt x="5286" y="3537"/>
                    <a:pt x="5222" y="3548"/>
                  </a:cubicBezTo>
                  <a:cubicBezTo>
                    <a:pt x="5148" y="3562"/>
                    <a:pt x="5116" y="3614"/>
                    <a:pt x="5065" y="3646"/>
                  </a:cubicBezTo>
                  <a:cubicBezTo>
                    <a:pt x="4986" y="3695"/>
                    <a:pt x="4899" y="3732"/>
                    <a:pt x="4841" y="3810"/>
                  </a:cubicBezTo>
                  <a:cubicBezTo>
                    <a:pt x="4840" y="3810"/>
                    <a:pt x="4838" y="3810"/>
                    <a:pt x="4836" y="3810"/>
                  </a:cubicBezTo>
                  <a:cubicBezTo>
                    <a:pt x="4771" y="3810"/>
                    <a:pt x="4733" y="3867"/>
                    <a:pt x="4678" y="3890"/>
                  </a:cubicBezTo>
                  <a:cubicBezTo>
                    <a:pt x="4649" y="3901"/>
                    <a:pt x="4623" y="3913"/>
                    <a:pt x="4597" y="3929"/>
                  </a:cubicBezTo>
                  <a:cubicBezTo>
                    <a:pt x="4553" y="3956"/>
                    <a:pt x="4539" y="4021"/>
                    <a:pt x="4477" y="4021"/>
                  </a:cubicBezTo>
                  <a:cubicBezTo>
                    <a:pt x="4475" y="4021"/>
                    <a:pt x="4474" y="4021"/>
                    <a:pt x="4472" y="4021"/>
                  </a:cubicBezTo>
                  <a:cubicBezTo>
                    <a:pt x="4472" y="4021"/>
                    <a:pt x="4471" y="4021"/>
                    <a:pt x="4470" y="4021"/>
                  </a:cubicBezTo>
                  <a:cubicBezTo>
                    <a:pt x="4405" y="4021"/>
                    <a:pt x="4380" y="4096"/>
                    <a:pt x="4307" y="4100"/>
                  </a:cubicBezTo>
                  <a:cubicBezTo>
                    <a:pt x="4245" y="4102"/>
                    <a:pt x="4174" y="4159"/>
                    <a:pt x="4129" y="4211"/>
                  </a:cubicBezTo>
                  <a:cubicBezTo>
                    <a:pt x="4058" y="4296"/>
                    <a:pt x="3952" y="4316"/>
                    <a:pt x="3872" y="4389"/>
                  </a:cubicBezTo>
                  <a:cubicBezTo>
                    <a:pt x="3795" y="4460"/>
                    <a:pt x="3682" y="4503"/>
                    <a:pt x="3582" y="4543"/>
                  </a:cubicBezTo>
                  <a:cubicBezTo>
                    <a:pt x="3515" y="4569"/>
                    <a:pt x="3479" y="4612"/>
                    <a:pt x="3431" y="4652"/>
                  </a:cubicBezTo>
                  <a:cubicBezTo>
                    <a:pt x="3384" y="4692"/>
                    <a:pt x="3307" y="4678"/>
                    <a:pt x="3275" y="4745"/>
                  </a:cubicBezTo>
                  <a:cubicBezTo>
                    <a:pt x="3267" y="4743"/>
                    <a:pt x="3259" y="4742"/>
                    <a:pt x="3252" y="4742"/>
                  </a:cubicBezTo>
                  <a:cubicBezTo>
                    <a:pt x="3189" y="4742"/>
                    <a:pt x="3155" y="4797"/>
                    <a:pt x="3121" y="4840"/>
                  </a:cubicBezTo>
                  <a:cubicBezTo>
                    <a:pt x="3077" y="4894"/>
                    <a:pt x="3001" y="4868"/>
                    <a:pt x="2960" y="4930"/>
                  </a:cubicBezTo>
                  <a:cubicBezTo>
                    <a:pt x="2925" y="4984"/>
                    <a:pt x="2871" y="5025"/>
                    <a:pt x="2825" y="5072"/>
                  </a:cubicBezTo>
                  <a:cubicBezTo>
                    <a:pt x="2818" y="5071"/>
                    <a:pt x="2811" y="5070"/>
                    <a:pt x="2805" y="5070"/>
                  </a:cubicBezTo>
                  <a:cubicBezTo>
                    <a:pt x="2708" y="5070"/>
                    <a:pt x="2683" y="5196"/>
                    <a:pt x="2590" y="5211"/>
                  </a:cubicBezTo>
                  <a:cubicBezTo>
                    <a:pt x="2478" y="5231"/>
                    <a:pt x="2448" y="5373"/>
                    <a:pt x="2346" y="5404"/>
                  </a:cubicBezTo>
                  <a:cubicBezTo>
                    <a:pt x="2244" y="5433"/>
                    <a:pt x="2203" y="5529"/>
                    <a:pt x="2126" y="5583"/>
                  </a:cubicBezTo>
                  <a:cubicBezTo>
                    <a:pt x="2102" y="5598"/>
                    <a:pt x="2062" y="5592"/>
                    <a:pt x="2040" y="5608"/>
                  </a:cubicBezTo>
                  <a:cubicBezTo>
                    <a:pt x="1976" y="5660"/>
                    <a:pt x="1934" y="5745"/>
                    <a:pt x="1837" y="5747"/>
                  </a:cubicBezTo>
                  <a:cubicBezTo>
                    <a:pt x="1776" y="5823"/>
                    <a:pt x="1696" y="5868"/>
                    <a:pt x="1612" y="5911"/>
                  </a:cubicBezTo>
                  <a:cubicBezTo>
                    <a:pt x="1586" y="5926"/>
                    <a:pt x="1571" y="5958"/>
                    <a:pt x="1557" y="5974"/>
                  </a:cubicBezTo>
                  <a:cubicBezTo>
                    <a:pt x="1547" y="6036"/>
                    <a:pt x="1580" y="6096"/>
                    <a:pt x="1506" y="6142"/>
                  </a:cubicBezTo>
                  <a:lnTo>
                    <a:pt x="1349" y="6064"/>
                  </a:lnTo>
                  <a:cubicBezTo>
                    <a:pt x="1271" y="6106"/>
                    <a:pt x="1225" y="6179"/>
                    <a:pt x="1174" y="6230"/>
                  </a:cubicBezTo>
                  <a:cubicBezTo>
                    <a:pt x="1162" y="6270"/>
                    <a:pt x="1154" y="6300"/>
                    <a:pt x="1146" y="6329"/>
                  </a:cubicBezTo>
                  <a:lnTo>
                    <a:pt x="989" y="6329"/>
                  </a:lnTo>
                  <a:cubicBezTo>
                    <a:pt x="956" y="6368"/>
                    <a:pt x="908" y="6413"/>
                    <a:pt x="874" y="6468"/>
                  </a:cubicBezTo>
                  <a:cubicBezTo>
                    <a:pt x="835" y="6531"/>
                    <a:pt x="762" y="6518"/>
                    <a:pt x="715" y="6560"/>
                  </a:cubicBezTo>
                  <a:cubicBezTo>
                    <a:pt x="675" y="6595"/>
                    <a:pt x="634" y="6657"/>
                    <a:pt x="594" y="6657"/>
                  </a:cubicBezTo>
                  <a:cubicBezTo>
                    <a:pt x="490" y="6657"/>
                    <a:pt x="541" y="6760"/>
                    <a:pt x="490" y="6790"/>
                  </a:cubicBezTo>
                  <a:cubicBezTo>
                    <a:pt x="454" y="6812"/>
                    <a:pt x="438" y="6850"/>
                    <a:pt x="391" y="6865"/>
                  </a:cubicBezTo>
                  <a:cubicBezTo>
                    <a:pt x="306" y="6891"/>
                    <a:pt x="231" y="6942"/>
                    <a:pt x="152" y="6982"/>
                  </a:cubicBezTo>
                  <a:cubicBezTo>
                    <a:pt x="134" y="6965"/>
                    <a:pt x="111" y="6949"/>
                    <a:pt x="89" y="6930"/>
                  </a:cubicBezTo>
                  <a:cubicBezTo>
                    <a:pt x="56" y="6966"/>
                    <a:pt x="29" y="6997"/>
                    <a:pt x="1" y="7027"/>
                  </a:cubicBezTo>
                  <a:cubicBezTo>
                    <a:pt x="34" y="7063"/>
                    <a:pt x="65" y="7094"/>
                    <a:pt x="96" y="7124"/>
                  </a:cubicBezTo>
                  <a:cubicBezTo>
                    <a:pt x="129" y="7124"/>
                    <a:pt x="161" y="7124"/>
                    <a:pt x="185" y="7129"/>
                  </a:cubicBezTo>
                  <a:cubicBezTo>
                    <a:pt x="202" y="7100"/>
                    <a:pt x="217" y="7082"/>
                    <a:pt x="232" y="7064"/>
                  </a:cubicBezTo>
                  <a:lnTo>
                    <a:pt x="232" y="7064"/>
                  </a:lnTo>
                  <a:cubicBezTo>
                    <a:pt x="275" y="7122"/>
                    <a:pt x="226" y="7118"/>
                    <a:pt x="185" y="7129"/>
                  </a:cubicBezTo>
                  <a:cubicBezTo>
                    <a:pt x="205" y="7177"/>
                    <a:pt x="145" y="7187"/>
                    <a:pt x="134" y="7228"/>
                  </a:cubicBezTo>
                  <a:cubicBezTo>
                    <a:pt x="161" y="7254"/>
                    <a:pt x="191" y="7260"/>
                    <a:pt x="223" y="7260"/>
                  </a:cubicBezTo>
                  <a:cubicBezTo>
                    <a:pt x="254" y="7260"/>
                    <a:pt x="286" y="7254"/>
                    <a:pt x="317" y="7254"/>
                  </a:cubicBezTo>
                  <a:cubicBezTo>
                    <a:pt x="328" y="7254"/>
                    <a:pt x="339" y="7255"/>
                    <a:pt x="350" y="7257"/>
                  </a:cubicBezTo>
                  <a:cubicBezTo>
                    <a:pt x="372" y="7236"/>
                    <a:pt x="396" y="7215"/>
                    <a:pt x="421" y="7191"/>
                  </a:cubicBezTo>
                  <a:lnTo>
                    <a:pt x="547" y="7191"/>
                  </a:lnTo>
                  <a:cubicBezTo>
                    <a:pt x="571" y="7169"/>
                    <a:pt x="594" y="7146"/>
                    <a:pt x="619" y="7123"/>
                  </a:cubicBezTo>
                  <a:lnTo>
                    <a:pt x="728" y="7123"/>
                  </a:lnTo>
                  <a:cubicBezTo>
                    <a:pt x="812" y="7074"/>
                    <a:pt x="880" y="7006"/>
                    <a:pt x="953" y="6999"/>
                  </a:cubicBezTo>
                  <a:cubicBezTo>
                    <a:pt x="1057" y="6990"/>
                    <a:pt x="1067" y="6867"/>
                    <a:pt x="1158" y="6861"/>
                  </a:cubicBezTo>
                  <a:cubicBezTo>
                    <a:pt x="1246" y="6855"/>
                    <a:pt x="1266" y="6739"/>
                    <a:pt x="1332" y="6734"/>
                  </a:cubicBezTo>
                  <a:cubicBezTo>
                    <a:pt x="1439" y="6725"/>
                    <a:pt x="1467" y="6635"/>
                    <a:pt x="1532" y="6584"/>
                  </a:cubicBezTo>
                  <a:cubicBezTo>
                    <a:pt x="1598" y="6529"/>
                    <a:pt x="1655" y="6461"/>
                    <a:pt x="1717" y="6399"/>
                  </a:cubicBezTo>
                  <a:lnTo>
                    <a:pt x="1732" y="6399"/>
                  </a:lnTo>
                  <a:cubicBezTo>
                    <a:pt x="1850" y="6370"/>
                    <a:pt x="1863" y="6276"/>
                    <a:pt x="1953" y="6262"/>
                  </a:cubicBezTo>
                  <a:cubicBezTo>
                    <a:pt x="2042" y="6249"/>
                    <a:pt x="2076" y="6118"/>
                    <a:pt x="2185" y="6117"/>
                  </a:cubicBezTo>
                  <a:cubicBezTo>
                    <a:pt x="2201" y="6117"/>
                    <a:pt x="2218" y="6090"/>
                    <a:pt x="2231" y="6072"/>
                  </a:cubicBezTo>
                  <a:cubicBezTo>
                    <a:pt x="2283" y="5984"/>
                    <a:pt x="2393" y="5994"/>
                    <a:pt x="2462" y="5915"/>
                  </a:cubicBezTo>
                  <a:cubicBezTo>
                    <a:pt x="2521" y="5843"/>
                    <a:pt x="2633" y="5815"/>
                    <a:pt x="2722" y="5769"/>
                  </a:cubicBezTo>
                  <a:lnTo>
                    <a:pt x="2722" y="5699"/>
                  </a:lnTo>
                  <a:cubicBezTo>
                    <a:pt x="2803" y="5661"/>
                    <a:pt x="2885" y="5624"/>
                    <a:pt x="2968" y="5586"/>
                  </a:cubicBezTo>
                  <a:cubicBezTo>
                    <a:pt x="2981" y="5548"/>
                    <a:pt x="2993" y="5510"/>
                    <a:pt x="3005" y="5474"/>
                  </a:cubicBezTo>
                  <a:lnTo>
                    <a:pt x="3142" y="5474"/>
                  </a:lnTo>
                  <a:cubicBezTo>
                    <a:pt x="3249" y="5365"/>
                    <a:pt x="3356" y="5255"/>
                    <a:pt x="3465" y="5145"/>
                  </a:cubicBezTo>
                  <a:lnTo>
                    <a:pt x="3662" y="5145"/>
                  </a:lnTo>
                  <a:cubicBezTo>
                    <a:pt x="3713" y="5044"/>
                    <a:pt x="3836" y="5034"/>
                    <a:pt x="3903" y="4957"/>
                  </a:cubicBezTo>
                  <a:cubicBezTo>
                    <a:pt x="3975" y="4873"/>
                    <a:pt x="4083" y="4858"/>
                    <a:pt x="4159" y="4777"/>
                  </a:cubicBezTo>
                  <a:cubicBezTo>
                    <a:pt x="4223" y="4708"/>
                    <a:pt x="4331" y="4676"/>
                    <a:pt x="4422" y="4637"/>
                  </a:cubicBezTo>
                  <a:cubicBezTo>
                    <a:pt x="4502" y="4604"/>
                    <a:pt x="4574" y="4538"/>
                    <a:pt x="4663" y="4538"/>
                  </a:cubicBezTo>
                  <a:cubicBezTo>
                    <a:pt x="4676" y="4538"/>
                    <a:pt x="4690" y="4539"/>
                    <a:pt x="4704" y="4542"/>
                  </a:cubicBezTo>
                  <a:cubicBezTo>
                    <a:pt x="4767" y="4478"/>
                    <a:pt x="4828" y="4415"/>
                    <a:pt x="4890" y="4353"/>
                  </a:cubicBezTo>
                  <a:cubicBezTo>
                    <a:pt x="4900" y="4358"/>
                    <a:pt x="4910" y="4360"/>
                    <a:pt x="4919" y="4360"/>
                  </a:cubicBezTo>
                  <a:cubicBezTo>
                    <a:pt x="4974" y="4360"/>
                    <a:pt x="5002" y="4276"/>
                    <a:pt x="5058" y="4276"/>
                  </a:cubicBezTo>
                  <a:cubicBezTo>
                    <a:pt x="5067" y="4276"/>
                    <a:pt x="5077" y="4278"/>
                    <a:pt x="5088" y="4283"/>
                  </a:cubicBezTo>
                  <a:cubicBezTo>
                    <a:pt x="5146" y="4188"/>
                    <a:pt x="5261" y="4170"/>
                    <a:pt x="5336" y="4097"/>
                  </a:cubicBezTo>
                  <a:cubicBezTo>
                    <a:pt x="5410" y="4024"/>
                    <a:pt x="5499" y="3975"/>
                    <a:pt x="5602" y="3954"/>
                  </a:cubicBezTo>
                  <a:cubicBezTo>
                    <a:pt x="5670" y="3854"/>
                    <a:pt x="5782" y="3810"/>
                    <a:pt x="5881" y="3762"/>
                  </a:cubicBezTo>
                  <a:cubicBezTo>
                    <a:pt x="5978" y="3713"/>
                    <a:pt x="6076" y="3660"/>
                    <a:pt x="6179" y="3619"/>
                  </a:cubicBezTo>
                  <a:cubicBezTo>
                    <a:pt x="6230" y="3599"/>
                    <a:pt x="6297" y="3576"/>
                    <a:pt x="6337" y="3535"/>
                  </a:cubicBezTo>
                  <a:cubicBezTo>
                    <a:pt x="6427" y="3442"/>
                    <a:pt x="6534" y="3392"/>
                    <a:pt x="6652" y="3351"/>
                  </a:cubicBezTo>
                  <a:cubicBezTo>
                    <a:pt x="6676" y="3298"/>
                    <a:pt x="6718" y="3294"/>
                    <a:pt x="6760" y="3294"/>
                  </a:cubicBezTo>
                  <a:cubicBezTo>
                    <a:pt x="6766" y="3294"/>
                    <a:pt x="6772" y="3295"/>
                    <a:pt x="6779" y="3295"/>
                  </a:cubicBezTo>
                  <a:cubicBezTo>
                    <a:pt x="6804" y="3295"/>
                    <a:pt x="6829" y="3293"/>
                    <a:pt x="6849" y="3281"/>
                  </a:cubicBezTo>
                  <a:cubicBezTo>
                    <a:pt x="6889" y="3242"/>
                    <a:pt x="6926" y="3203"/>
                    <a:pt x="6954" y="3176"/>
                  </a:cubicBezTo>
                  <a:cubicBezTo>
                    <a:pt x="6996" y="3161"/>
                    <a:pt x="7026" y="3155"/>
                    <a:pt x="7053" y="3140"/>
                  </a:cubicBezTo>
                  <a:cubicBezTo>
                    <a:pt x="7070" y="3131"/>
                    <a:pt x="7082" y="3106"/>
                    <a:pt x="7100" y="3099"/>
                  </a:cubicBezTo>
                  <a:cubicBezTo>
                    <a:pt x="7127" y="3089"/>
                    <a:pt x="7157" y="3088"/>
                    <a:pt x="7183" y="3083"/>
                  </a:cubicBezTo>
                  <a:cubicBezTo>
                    <a:pt x="7193" y="3043"/>
                    <a:pt x="7201" y="3012"/>
                    <a:pt x="7209" y="2973"/>
                  </a:cubicBezTo>
                  <a:cubicBezTo>
                    <a:pt x="7281" y="2967"/>
                    <a:pt x="7355" y="2964"/>
                    <a:pt x="7401" y="2961"/>
                  </a:cubicBezTo>
                  <a:cubicBezTo>
                    <a:pt x="7475" y="2923"/>
                    <a:pt x="7540" y="2905"/>
                    <a:pt x="7581" y="2864"/>
                  </a:cubicBezTo>
                  <a:cubicBezTo>
                    <a:pt x="7656" y="2788"/>
                    <a:pt x="7751" y="2750"/>
                    <a:pt x="7840" y="2702"/>
                  </a:cubicBezTo>
                  <a:cubicBezTo>
                    <a:pt x="7993" y="2622"/>
                    <a:pt x="8163" y="2572"/>
                    <a:pt x="8262" y="2447"/>
                  </a:cubicBezTo>
                  <a:cubicBezTo>
                    <a:pt x="8326" y="2437"/>
                    <a:pt x="8375" y="2443"/>
                    <a:pt x="8406" y="2422"/>
                  </a:cubicBezTo>
                  <a:cubicBezTo>
                    <a:pt x="8492" y="2363"/>
                    <a:pt x="8602" y="2339"/>
                    <a:pt x="8652" y="2240"/>
                  </a:cubicBezTo>
                  <a:lnTo>
                    <a:pt x="8830" y="2240"/>
                  </a:lnTo>
                  <a:cubicBezTo>
                    <a:pt x="8846" y="2207"/>
                    <a:pt x="8879" y="2150"/>
                    <a:pt x="8907" y="2103"/>
                  </a:cubicBezTo>
                  <a:cubicBezTo>
                    <a:pt x="8923" y="2107"/>
                    <a:pt x="8938" y="2109"/>
                    <a:pt x="8952" y="2109"/>
                  </a:cubicBezTo>
                  <a:cubicBezTo>
                    <a:pt x="9043" y="2109"/>
                    <a:pt x="9109" y="2037"/>
                    <a:pt x="9189" y="2037"/>
                  </a:cubicBezTo>
                  <a:cubicBezTo>
                    <a:pt x="9201" y="2037"/>
                    <a:pt x="9213" y="2039"/>
                    <a:pt x="9226" y="2042"/>
                  </a:cubicBezTo>
                  <a:cubicBezTo>
                    <a:pt x="9326" y="1955"/>
                    <a:pt x="9465" y="1932"/>
                    <a:pt x="9568" y="1842"/>
                  </a:cubicBezTo>
                  <a:lnTo>
                    <a:pt x="9760" y="1842"/>
                  </a:lnTo>
                  <a:cubicBezTo>
                    <a:pt x="9791" y="1790"/>
                    <a:pt x="9845" y="1789"/>
                    <a:pt x="9891" y="1767"/>
                  </a:cubicBezTo>
                  <a:cubicBezTo>
                    <a:pt x="9943" y="1738"/>
                    <a:pt x="9981" y="1681"/>
                    <a:pt x="10015" y="1646"/>
                  </a:cubicBezTo>
                  <a:cubicBezTo>
                    <a:pt x="10035" y="1646"/>
                    <a:pt x="10053" y="1647"/>
                    <a:pt x="10071" y="1647"/>
                  </a:cubicBezTo>
                  <a:cubicBezTo>
                    <a:pt x="10130" y="1647"/>
                    <a:pt x="10175" y="1638"/>
                    <a:pt x="10205" y="1584"/>
                  </a:cubicBezTo>
                  <a:cubicBezTo>
                    <a:pt x="10257" y="1582"/>
                    <a:pt x="10308" y="1579"/>
                    <a:pt x="10344" y="1577"/>
                  </a:cubicBezTo>
                  <a:cubicBezTo>
                    <a:pt x="10374" y="1546"/>
                    <a:pt x="10388" y="1530"/>
                    <a:pt x="10404" y="1515"/>
                  </a:cubicBezTo>
                  <a:lnTo>
                    <a:pt x="10533" y="1515"/>
                  </a:lnTo>
                  <a:cubicBezTo>
                    <a:pt x="10616" y="1417"/>
                    <a:pt x="10760" y="1420"/>
                    <a:pt x="10847" y="1328"/>
                  </a:cubicBezTo>
                  <a:cubicBezTo>
                    <a:pt x="10929" y="1322"/>
                    <a:pt x="11004" y="1301"/>
                    <a:pt x="11077" y="1255"/>
                  </a:cubicBezTo>
                  <a:cubicBezTo>
                    <a:pt x="11091" y="1246"/>
                    <a:pt x="11109" y="1243"/>
                    <a:pt x="11130" y="1243"/>
                  </a:cubicBezTo>
                  <a:cubicBezTo>
                    <a:pt x="11164" y="1243"/>
                    <a:pt x="11204" y="1251"/>
                    <a:pt x="11240" y="1251"/>
                  </a:cubicBezTo>
                  <a:cubicBezTo>
                    <a:pt x="11262" y="1232"/>
                    <a:pt x="11285" y="1212"/>
                    <a:pt x="11312" y="1187"/>
                  </a:cubicBezTo>
                  <a:lnTo>
                    <a:pt x="11437" y="1187"/>
                  </a:lnTo>
                  <a:cubicBezTo>
                    <a:pt x="11461" y="1163"/>
                    <a:pt x="11484" y="1142"/>
                    <a:pt x="11509" y="1119"/>
                  </a:cubicBezTo>
                  <a:lnTo>
                    <a:pt x="11636" y="1119"/>
                  </a:lnTo>
                  <a:cubicBezTo>
                    <a:pt x="11660" y="1096"/>
                    <a:pt x="11683" y="1074"/>
                    <a:pt x="11708" y="1050"/>
                  </a:cubicBezTo>
                  <a:lnTo>
                    <a:pt x="11895" y="1050"/>
                  </a:lnTo>
                  <a:cubicBezTo>
                    <a:pt x="11924" y="1027"/>
                    <a:pt x="11947" y="1006"/>
                    <a:pt x="11972" y="983"/>
                  </a:cubicBezTo>
                  <a:lnTo>
                    <a:pt x="12155" y="983"/>
                  </a:lnTo>
                  <a:cubicBezTo>
                    <a:pt x="12186" y="957"/>
                    <a:pt x="12210" y="936"/>
                    <a:pt x="12237" y="915"/>
                  </a:cubicBezTo>
                  <a:lnTo>
                    <a:pt x="12479" y="915"/>
                  </a:lnTo>
                  <a:cubicBezTo>
                    <a:pt x="12515" y="886"/>
                    <a:pt x="12539" y="868"/>
                    <a:pt x="12567" y="847"/>
                  </a:cubicBezTo>
                  <a:lnTo>
                    <a:pt x="12747" y="847"/>
                  </a:lnTo>
                  <a:cubicBezTo>
                    <a:pt x="12770" y="822"/>
                    <a:pt x="12785" y="807"/>
                    <a:pt x="12813" y="780"/>
                  </a:cubicBezTo>
                  <a:lnTo>
                    <a:pt x="13205" y="780"/>
                  </a:lnTo>
                  <a:cubicBezTo>
                    <a:pt x="13229" y="752"/>
                    <a:pt x="13243" y="736"/>
                    <a:pt x="13257" y="721"/>
                  </a:cubicBezTo>
                  <a:lnTo>
                    <a:pt x="13710" y="721"/>
                  </a:lnTo>
                  <a:cubicBezTo>
                    <a:pt x="13735" y="745"/>
                    <a:pt x="13759" y="767"/>
                    <a:pt x="13782" y="790"/>
                  </a:cubicBezTo>
                  <a:lnTo>
                    <a:pt x="13950" y="790"/>
                  </a:lnTo>
                  <a:cubicBezTo>
                    <a:pt x="14026" y="829"/>
                    <a:pt x="14078" y="858"/>
                    <a:pt x="14136" y="888"/>
                  </a:cubicBezTo>
                  <a:cubicBezTo>
                    <a:pt x="14018" y="968"/>
                    <a:pt x="13995" y="1122"/>
                    <a:pt x="13884" y="1212"/>
                  </a:cubicBezTo>
                  <a:cubicBezTo>
                    <a:pt x="13859" y="1232"/>
                    <a:pt x="13859" y="1284"/>
                    <a:pt x="13851" y="1316"/>
                  </a:cubicBezTo>
                  <a:cubicBezTo>
                    <a:pt x="13813" y="1318"/>
                    <a:pt x="13792" y="1321"/>
                    <a:pt x="13771" y="1322"/>
                  </a:cubicBezTo>
                  <a:cubicBezTo>
                    <a:pt x="13680" y="1415"/>
                    <a:pt x="13587" y="1508"/>
                    <a:pt x="13497" y="1602"/>
                  </a:cubicBezTo>
                  <a:cubicBezTo>
                    <a:pt x="13412" y="1688"/>
                    <a:pt x="13333" y="1778"/>
                    <a:pt x="13243" y="1857"/>
                  </a:cubicBezTo>
                  <a:cubicBezTo>
                    <a:pt x="13148" y="1943"/>
                    <a:pt x="13078" y="2051"/>
                    <a:pt x="12960" y="2116"/>
                  </a:cubicBezTo>
                  <a:cubicBezTo>
                    <a:pt x="12851" y="2176"/>
                    <a:pt x="12769" y="2286"/>
                    <a:pt x="12675" y="2373"/>
                  </a:cubicBezTo>
                  <a:cubicBezTo>
                    <a:pt x="12674" y="2373"/>
                    <a:pt x="12672" y="2373"/>
                    <a:pt x="12671" y="2373"/>
                  </a:cubicBezTo>
                  <a:cubicBezTo>
                    <a:pt x="12533" y="2373"/>
                    <a:pt x="12510" y="2548"/>
                    <a:pt x="12399" y="2569"/>
                  </a:cubicBezTo>
                  <a:cubicBezTo>
                    <a:pt x="12262" y="2594"/>
                    <a:pt x="12239" y="2774"/>
                    <a:pt x="12087" y="2774"/>
                  </a:cubicBezTo>
                  <a:cubicBezTo>
                    <a:pt x="12086" y="2774"/>
                    <a:pt x="12085" y="2774"/>
                    <a:pt x="12084" y="2774"/>
                  </a:cubicBezTo>
                  <a:cubicBezTo>
                    <a:pt x="11982" y="2878"/>
                    <a:pt x="11876" y="2987"/>
                    <a:pt x="11770" y="3096"/>
                  </a:cubicBezTo>
                  <a:cubicBezTo>
                    <a:pt x="11632" y="3099"/>
                    <a:pt x="11602" y="3260"/>
                    <a:pt x="11494" y="3295"/>
                  </a:cubicBezTo>
                  <a:cubicBezTo>
                    <a:pt x="11361" y="3340"/>
                    <a:pt x="11304" y="3463"/>
                    <a:pt x="11205" y="3541"/>
                  </a:cubicBezTo>
                  <a:cubicBezTo>
                    <a:pt x="11156" y="3579"/>
                    <a:pt x="11117" y="3619"/>
                    <a:pt x="11051" y="3641"/>
                  </a:cubicBezTo>
                  <a:cubicBezTo>
                    <a:pt x="10980" y="3665"/>
                    <a:pt x="10942" y="3769"/>
                    <a:pt x="10847" y="3774"/>
                  </a:cubicBezTo>
                  <a:cubicBezTo>
                    <a:pt x="10839" y="3774"/>
                    <a:pt x="10832" y="3790"/>
                    <a:pt x="10824" y="3797"/>
                  </a:cubicBezTo>
                  <a:cubicBezTo>
                    <a:pt x="10733" y="3869"/>
                    <a:pt x="10677" y="3980"/>
                    <a:pt x="10562" y="4028"/>
                  </a:cubicBezTo>
                  <a:cubicBezTo>
                    <a:pt x="10440" y="4078"/>
                    <a:pt x="10378" y="4205"/>
                    <a:pt x="10272" y="4287"/>
                  </a:cubicBezTo>
                  <a:cubicBezTo>
                    <a:pt x="10257" y="4288"/>
                    <a:pt x="10235" y="4288"/>
                    <a:pt x="10219" y="4290"/>
                  </a:cubicBezTo>
                  <a:cubicBezTo>
                    <a:pt x="10132" y="4378"/>
                    <a:pt x="10049" y="4463"/>
                    <a:pt x="9974" y="4539"/>
                  </a:cubicBezTo>
                  <a:cubicBezTo>
                    <a:pt x="9835" y="4591"/>
                    <a:pt x="9715" y="4646"/>
                    <a:pt x="9624" y="4754"/>
                  </a:cubicBezTo>
                  <a:lnTo>
                    <a:pt x="9549" y="4754"/>
                  </a:lnTo>
                  <a:cubicBezTo>
                    <a:pt x="9426" y="4883"/>
                    <a:pt x="9299" y="5016"/>
                    <a:pt x="9170" y="5150"/>
                  </a:cubicBezTo>
                  <a:cubicBezTo>
                    <a:pt x="9031" y="5150"/>
                    <a:pt x="9006" y="5314"/>
                    <a:pt x="8894" y="5346"/>
                  </a:cubicBezTo>
                  <a:cubicBezTo>
                    <a:pt x="8769" y="5382"/>
                    <a:pt x="8722" y="5501"/>
                    <a:pt x="8629" y="5572"/>
                  </a:cubicBezTo>
                  <a:cubicBezTo>
                    <a:pt x="8595" y="5599"/>
                    <a:pt x="8571" y="5656"/>
                    <a:pt x="8537" y="5661"/>
                  </a:cubicBezTo>
                  <a:cubicBezTo>
                    <a:pt x="8442" y="5676"/>
                    <a:pt x="8398" y="5751"/>
                    <a:pt x="8334" y="5805"/>
                  </a:cubicBezTo>
                  <a:cubicBezTo>
                    <a:pt x="8275" y="5856"/>
                    <a:pt x="8240" y="5946"/>
                    <a:pt x="8145" y="5946"/>
                  </a:cubicBezTo>
                  <a:cubicBezTo>
                    <a:pt x="8141" y="5946"/>
                    <a:pt x="8137" y="5946"/>
                    <a:pt x="8133" y="5945"/>
                  </a:cubicBezTo>
                  <a:cubicBezTo>
                    <a:pt x="8071" y="6007"/>
                    <a:pt x="8011" y="6070"/>
                    <a:pt x="7949" y="6131"/>
                  </a:cubicBezTo>
                  <a:cubicBezTo>
                    <a:pt x="7905" y="6178"/>
                    <a:pt x="7858" y="6224"/>
                    <a:pt x="7812" y="6271"/>
                  </a:cubicBezTo>
                  <a:cubicBezTo>
                    <a:pt x="7805" y="6271"/>
                    <a:pt x="7798" y="6271"/>
                    <a:pt x="7790" y="6271"/>
                  </a:cubicBezTo>
                  <a:cubicBezTo>
                    <a:pt x="7786" y="6271"/>
                    <a:pt x="7783" y="6271"/>
                    <a:pt x="7779" y="6271"/>
                  </a:cubicBezTo>
                  <a:cubicBezTo>
                    <a:pt x="7656" y="6293"/>
                    <a:pt x="7635" y="6461"/>
                    <a:pt x="7504" y="6470"/>
                  </a:cubicBezTo>
                  <a:cubicBezTo>
                    <a:pt x="7408" y="6557"/>
                    <a:pt x="7315" y="6645"/>
                    <a:pt x="7218" y="6734"/>
                  </a:cubicBezTo>
                  <a:cubicBezTo>
                    <a:pt x="7201" y="6735"/>
                    <a:pt x="7180" y="6737"/>
                    <a:pt x="7151" y="6738"/>
                  </a:cubicBezTo>
                  <a:cubicBezTo>
                    <a:pt x="7140" y="6773"/>
                    <a:pt x="7126" y="6811"/>
                    <a:pt x="7113" y="6850"/>
                  </a:cubicBezTo>
                  <a:cubicBezTo>
                    <a:pt x="7105" y="6855"/>
                    <a:pt x="7096" y="6865"/>
                    <a:pt x="7087" y="6865"/>
                  </a:cubicBezTo>
                  <a:cubicBezTo>
                    <a:pt x="7067" y="6866"/>
                    <a:pt x="7046" y="6867"/>
                    <a:pt x="7026" y="6867"/>
                  </a:cubicBezTo>
                  <a:cubicBezTo>
                    <a:pt x="7006" y="6867"/>
                    <a:pt x="6986" y="6866"/>
                    <a:pt x="6969" y="6866"/>
                  </a:cubicBezTo>
                  <a:cubicBezTo>
                    <a:pt x="6954" y="6882"/>
                    <a:pt x="6940" y="6888"/>
                    <a:pt x="6939" y="6897"/>
                  </a:cubicBezTo>
                  <a:cubicBezTo>
                    <a:pt x="6935" y="6918"/>
                    <a:pt x="6938" y="6940"/>
                    <a:pt x="6938" y="6960"/>
                  </a:cubicBezTo>
                  <a:cubicBezTo>
                    <a:pt x="6731" y="7165"/>
                    <a:pt x="6702" y="7203"/>
                    <a:pt x="6433" y="7673"/>
                  </a:cubicBezTo>
                  <a:cubicBezTo>
                    <a:pt x="6409" y="7717"/>
                    <a:pt x="6410" y="7751"/>
                    <a:pt x="6447" y="7787"/>
                  </a:cubicBezTo>
                  <a:lnTo>
                    <a:pt x="6575" y="7787"/>
                  </a:lnTo>
                  <a:cubicBezTo>
                    <a:pt x="6599" y="7811"/>
                    <a:pt x="6622" y="7833"/>
                    <a:pt x="6645" y="7854"/>
                  </a:cubicBezTo>
                  <a:lnTo>
                    <a:pt x="7096" y="7854"/>
                  </a:lnTo>
                  <a:cubicBezTo>
                    <a:pt x="7120" y="7832"/>
                    <a:pt x="7144" y="7809"/>
                    <a:pt x="7168" y="7786"/>
                  </a:cubicBezTo>
                  <a:lnTo>
                    <a:pt x="7367" y="7786"/>
                  </a:lnTo>
                  <a:cubicBezTo>
                    <a:pt x="7567" y="7727"/>
                    <a:pt x="7682" y="7591"/>
                    <a:pt x="7849" y="7591"/>
                  </a:cubicBezTo>
                  <a:cubicBezTo>
                    <a:pt x="7855" y="7591"/>
                    <a:pt x="7860" y="7591"/>
                    <a:pt x="7866" y="7591"/>
                  </a:cubicBezTo>
                  <a:cubicBezTo>
                    <a:pt x="7910" y="7524"/>
                    <a:pt x="8004" y="7545"/>
                    <a:pt x="8047" y="7480"/>
                  </a:cubicBezTo>
                  <a:cubicBezTo>
                    <a:pt x="8091" y="7412"/>
                    <a:pt x="8174" y="7410"/>
                    <a:pt x="8225" y="7362"/>
                  </a:cubicBezTo>
                  <a:cubicBezTo>
                    <a:pt x="8273" y="7319"/>
                    <a:pt x="8353" y="7338"/>
                    <a:pt x="8384" y="7271"/>
                  </a:cubicBezTo>
                  <a:cubicBezTo>
                    <a:pt x="8420" y="7194"/>
                    <a:pt x="8516" y="7213"/>
                    <a:pt x="8563" y="7154"/>
                  </a:cubicBezTo>
                  <a:cubicBezTo>
                    <a:pt x="8583" y="7128"/>
                    <a:pt x="8606" y="7123"/>
                    <a:pt x="8632" y="7123"/>
                  </a:cubicBezTo>
                  <a:cubicBezTo>
                    <a:pt x="8648" y="7123"/>
                    <a:pt x="8664" y="7125"/>
                    <a:pt x="8681" y="7125"/>
                  </a:cubicBezTo>
                  <a:cubicBezTo>
                    <a:pt x="8701" y="7125"/>
                    <a:pt x="8721" y="7122"/>
                    <a:pt x="8739" y="7110"/>
                  </a:cubicBezTo>
                  <a:cubicBezTo>
                    <a:pt x="8908" y="6999"/>
                    <a:pt x="9096" y="6924"/>
                    <a:pt x="9273" y="6827"/>
                  </a:cubicBezTo>
                  <a:cubicBezTo>
                    <a:pt x="9308" y="6809"/>
                    <a:pt x="9351" y="6804"/>
                    <a:pt x="9382" y="6779"/>
                  </a:cubicBezTo>
                  <a:cubicBezTo>
                    <a:pt x="9424" y="6745"/>
                    <a:pt x="9456" y="6701"/>
                    <a:pt x="9490" y="6665"/>
                  </a:cubicBezTo>
                  <a:lnTo>
                    <a:pt x="9691" y="6665"/>
                  </a:lnTo>
                  <a:cubicBezTo>
                    <a:pt x="9731" y="6625"/>
                    <a:pt x="9768" y="6585"/>
                    <a:pt x="9807" y="6547"/>
                  </a:cubicBezTo>
                  <a:cubicBezTo>
                    <a:pt x="9827" y="6542"/>
                    <a:pt x="9847" y="6537"/>
                    <a:pt x="9866" y="6532"/>
                  </a:cubicBezTo>
                  <a:cubicBezTo>
                    <a:pt x="9900" y="6524"/>
                    <a:pt x="9926" y="6509"/>
                    <a:pt x="9917" y="6467"/>
                  </a:cubicBezTo>
                  <a:lnTo>
                    <a:pt x="9917" y="6467"/>
                  </a:lnTo>
                  <a:cubicBezTo>
                    <a:pt x="9922" y="6467"/>
                    <a:pt x="9926" y="6468"/>
                    <a:pt x="9929" y="6468"/>
                  </a:cubicBezTo>
                  <a:cubicBezTo>
                    <a:pt x="9973" y="6468"/>
                    <a:pt x="9986" y="6422"/>
                    <a:pt x="10015" y="6401"/>
                  </a:cubicBezTo>
                  <a:cubicBezTo>
                    <a:pt x="10046" y="6381"/>
                    <a:pt x="10059" y="6335"/>
                    <a:pt x="10102" y="6335"/>
                  </a:cubicBezTo>
                  <a:cubicBezTo>
                    <a:pt x="10105" y="6335"/>
                    <a:pt x="10109" y="6335"/>
                    <a:pt x="10113" y="6336"/>
                  </a:cubicBezTo>
                  <a:cubicBezTo>
                    <a:pt x="10113" y="6291"/>
                    <a:pt x="10113" y="6247"/>
                    <a:pt x="10117" y="6213"/>
                  </a:cubicBezTo>
                  <a:cubicBezTo>
                    <a:pt x="10089" y="6194"/>
                    <a:pt x="10072" y="6179"/>
                    <a:pt x="10054" y="6163"/>
                  </a:cubicBezTo>
                  <a:cubicBezTo>
                    <a:pt x="10070" y="6152"/>
                    <a:pt x="10080" y="6147"/>
                    <a:pt x="10088" y="6147"/>
                  </a:cubicBezTo>
                  <a:cubicBezTo>
                    <a:pt x="10109" y="6147"/>
                    <a:pt x="10109" y="6181"/>
                    <a:pt x="10117" y="6213"/>
                  </a:cubicBezTo>
                  <a:cubicBezTo>
                    <a:pt x="10135" y="6218"/>
                    <a:pt x="10167" y="6226"/>
                    <a:pt x="10176" y="6247"/>
                  </a:cubicBezTo>
                  <a:cubicBezTo>
                    <a:pt x="10187" y="6272"/>
                    <a:pt x="10178" y="6306"/>
                    <a:pt x="10178" y="6336"/>
                  </a:cubicBezTo>
                  <a:cubicBezTo>
                    <a:pt x="10184" y="6335"/>
                    <a:pt x="10190" y="6334"/>
                    <a:pt x="10196" y="6334"/>
                  </a:cubicBezTo>
                  <a:cubicBezTo>
                    <a:pt x="10213" y="6334"/>
                    <a:pt x="10230" y="6338"/>
                    <a:pt x="10247" y="6338"/>
                  </a:cubicBezTo>
                  <a:cubicBezTo>
                    <a:pt x="10265" y="6338"/>
                    <a:pt x="10283" y="6333"/>
                    <a:pt x="10298" y="6312"/>
                  </a:cubicBezTo>
                  <a:cubicBezTo>
                    <a:pt x="10343" y="6250"/>
                    <a:pt x="10430" y="6267"/>
                    <a:pt x="10481" y="6200"/>
                  </a:cubicBezTo>
                  <a:cubicBezTo>
                    <a:pt x="10521" y="6148"/>
                    <a:pt x="10591" y="6108"/>
                    <a:pt x="10655" y="6086"/>
                  </a:cubicBezTo>
                  <a:cubicBezTo>
                    <a:pt x="10717" y="6066"/>
                    <a:pt x="10763" y="6035"/>
                    <a:pt x="10811" y="5993"/>
                  </a:cubicBezTo>
                  <a:cubicBezTo>
                    <a:pt x="10863" y="5946"/>
                    <a:pt x="10929" y="5916"/>
                    <a:pt x="10986" y="5874"/>
                  </a:cubicBezTo>
                  <a:cubicBezTo>
                    <a:pt x="11000" y="5865"/>
                    <a:pt x="11004" y="5845"/>
                    <a:pt x="11012" y="5829"/>
                  </a:cubicBezTo>
                  <a:cubicBezTo>
                    <a:pt x="10973" y="5814"/>
                    <a:pt x="10937" y="5798"/>
                    <a:pt x="10899" y="5784"/>
                  </a:cubicBezTo>
                  <a:cubicBezTo>
                    <a:pt x="10942" y="5678"/>
                    <a:pt x="11051" y="5671"/>
                    <a:pt x="11128" y="5619"/>
                  </a:cubicBezTo>
                  <a:cubicBezTo>
                    <a:pt x="11143" y="5656"/>
                    <a:pt x="11158" y="5694"/>
                    <a:pt x="11171" y="5731"/>
                  </a:cubicBezTo>
                  <a:cubicBezTo>
                    <a:pt x="11194" y="5733"/>
                    <a:pt x="11213" y="5737"/>
                    <a:pt x="11233" y="5740"/>
                  </a:cubicBezTo>
                  <a:cubicBezTo>
                    <a:pt x="11239" y="5740"/>
                    <a:pt x="11247" y="5741"/>
                    <a:pt x="11254" y="5741"/>
                  </a:cubicBezTo>
                  <a:cubicBezTo>
                    <a:pt x="11258" y="5741"/>
                    <a:pt x="11262" y="5741"/>
                    <a:pt x="11266" y="5740"/>
                  </a:cubicBezTo>
                  <a:cubicBezTo>
                    <a:pt x="11365" y="5694"/>
                    <a:pt x="11462" y="5645"/>
                    <a:pt x="11610" y="5575"/>
                  </a:cubicBezTo>
                  <a:cubicBezTo>
                    <a:pt x="11637" y="5544"/>
                    <a:pt x="11700" y="5470"/>
                    <a:pt x="11720" y="5447"/>
                  </a:cubicBezTo>
                  <a:cubicBezTo>
                    <a:pt x="11876" y="5372"/>
                    <a:pt x="11984" y="5337"/>
                    <a:pt x="12071" y="5274"/>
                  </a:cubicBezTo>
                  <a:cubicBezTo>
                    <a:pt x="12162" y="5208"/>
                    <a:pt x="12255" y="5145"/>
                    <a:pt x="12347" y="5082"/>
                  </a:cubicBezTo>
                  <a:cubicBezTo>
                    <a:pt x="12361" y="5073"/>
                    <a:pt x="12366" y="5052"/>
                    <a:pt x="12376" y="5036"/>
                  </a:cubicBezTo>
                  <a:cubicBezTo>
                    <a:pt x="12357" y="5016"/>
                    <a:pt x="12337" y="5012"/>
                    <a:pt x="12317" y="5012"/>
                  </a:cubicBezTo>
                  <a:cubicBezTo>
                    <a:pt x="12302" y="5012"/>
                    <a:pt x="12287" y="5015"/>
                    <a:pt x="12272" y="5015"/>
                  </a:cubicBezTo>
                  <a:cubicBezTo>
                    <a:pt x="12266" y="5015"/>
                    <a:pt x="12260" y="5014"/>
                    <a:pt x="12254" y="5013"/>
                  </a:cubicBezTo>
                  <a:cubicBezTo>
                    <a:pt x="12248" y="5032"/>
                    <a:pt x="12241" y="5063"/>
                    <a:pt x="12232" y="5064"/>
                  </a:cubicBezTo>
                  <a:cubicBezTo>
                    <a:pt x="12131" y="5072"/>
                    <a:pt x="12088" y="5161"/>
                    <a:pt x="12018" y="5211"/>
                  </a:cubicBezTo>
                  <a:lnTo>
                    <a:pt x="11927" y="5211"/>
                  </a:lnTo>
                  <a:cubicBezTo>
                    <a:pt x="11952" y="5157"/>
                    <a:pt x="11977" y="5104"/>
                    <a:pt x="12021" y="5011"/>
                  </a:cubicBezTo>
                  <a:lnTo>
                    <a:pt x="12021" y="5011"/>
                  </a:lnTo>
                  <a:cubicBezTo>
                    <a:pt x="12000" y="5016"/>
                    <a:pt x="11981" y="5019"/>
                    <a:pt x="11964" y="5019"/>
                  </a:cubicBezTo>
                  <a:cubicBezTo>
                    <a:pt x="11862" y="5019"/>
                    <a:pt x="11826" y="4932"/>
                    <a:pt x="11766" y="4883"/>
                  </a:cubicBezTo>
                  <a:lnTo>
                    <a:pt x="11696" y="4948"/>
                  </a:lnTo>
                  <a:lnTo>
                    <a:pt x="11569" y="4948"/>
                  </a:lnTo>
                  <a:cubicBezTo>
                    <a:pt x="11506" y="5002"/>
                    <a:pt x="11463" y="5077"/>
                    <a:pt x="11369" y="5093"/>
                  </a:cubicBezTo>
                  <a:cubicBezTo>
                    <a:pt x="11335" y="5099"/>
                    <a:pt x="11274" y="5147"/>
                    <a:pt x="11277" y="5212"/>
                  </a:cubicBezTo>
                  <a:cubicBezTo>
                    <a:pt x="11362" y="5223"/>
                    <a:pt x="11515" y="5299"/>
                    <a:pt x="11596" y="5372"/>
                  </a:cubicBezTo>
                  <a:cubicBezTo>
                    <a:pt x="11514" y="5498"/>
                    <a:pt x="11393" y="5567"/>
                    <a:pt x="11254" y="5608"/>
                  </a:cubicBezTo>
                  <a:cubicBezTo>
                    <a:pt x="11201" y="5562"/>
                    <a:pt x="11147" y="5515"/>
                    <a:pt x="11093" y="5467"/>
                  </a:cubicBezTo>
                  <a:cubicBezTo>
                    <a:pt x="11041" y="5496"/>
                    <a:pt x="10997" y="5520"/>
                    <a:pt x="10954" y="5542"/>
                  </a:cubicBezTo>
                  <a:cubicBezTo>
                    <a:pt x="10957" y="5609"/>
                    <a:pt x="10889" y="5623"/>
                    <a:pt x="10863" y="5671"/>
                  </a:cubicBezTo>
                  <a:lnTo>
                    <a:pt x="10743" y="5671"/>
                  </a:lnTo>
                  <a:cubicBezTo>
                    <a:pt x="10693" y="5709"/>
                    <a:pt x="10660" y="5726"/>
                    <a:pt x="10632" y="5726"/>
                  </a:cubicBezTo>
                  <a:cubicBezTo>
                    <a:pt x="10612" y="5726"/>
                    <a:pt x="10594" y="5717"/>
                    <a:pt x="10573" y="5700"/>
                  </a:cubicBezTo>
                  <a:cubicBezTo>
                    <a:pt x="10606" y="5652"/>
                    <a:pt x="10671" y="5629"/>
                    <a:pt x="10682" y="5562"/>
                  </a:cubicBezTo>
                  <a:cubicBezTo>
                    <a:pt x="10665" y="5557"/>
                    <a:pt x="10644" y="5544"/>
                    <a:pt x="10631" y="5544"/>
                  </a:cubicBezTo>
                  <a:cubicBezTo>
                    <a:pt x="10629" y="5544"/>
                    <a:pt x="10626" y="5545"/>
                    <a:pt x="10625" y="5546"/>
                  </a:cubicBezTo>
                  <a:cubicBezTo>
                    <a:pt x="10518" y="5597"/>
                    <a:pt x="10412" y="5653"/>
                    <a:pt x="10307" y="5710"/>
                  </a:cubicBezTo>
                  <a:cubicBezTo>
                    <a:pt x="10303" y="5712"/>
                    <a:pt x="10307" y="5732"/>
                    <a:pt x="10307" y="5742"/>
                  </a:cubicBezTo>
                  <a:cubicBezTo>
                    <a:pt x="10317" y="5743"/>
                    <a:pt x="10327" y="5744"/>
                    <a:pt x="10337" y="5744"/>
                  </a:cubicBezTo>
                  <a:cubicBezTo>
                    <a:pt x="10358" y="5744"/>
                    <a:pt x="10379" y="5742"/>
                    <a:pt x="10400" y="5742"/>
                  </a:cubicBezTo>
                  <a:cubicBezTo>
                    <a:pt x="10433" y="5742"/>
                    <a:pt x="10468" y="5747"/>
                    <a:pt x="10503" y="5773"/>
                  </a:cubicBezTo>
                  <a:cubicBezTo>
                    <a:pt x="10497" y="5805"/>
                    <a:pt x="10489" y="5841"/>
                    <a:pt x="10482" y="5875"/>
                  </a:cubicBezTo>
                  <a:lnTo>
                    <a:pt x="10340" y="5875"/>
                  </a:lnTo>
                  <a:cubicBezTo>
                    <a:pt x="10314" y="5899"/>
                    <a:pt x="10292" y="5921"/>
                    <a:pt x="10285" y="5926"/>
                  </a:cubicBezTo>
                  <a:cubicBezTo>
                    <a:pt x="10258" y="5938"/>
                    <a:pt x="10233" y="5939"/>
                    <a:pt x="10209" y="5939"/>
                  </a:cubicBezTo>
                  <a:cubicBezTo>
                    <a:pt x="10205" y="5939"/>
                    <a:pt x="10201" y="5939"/>
                    <a:pt x="10198" y="5939"/>
                  </a:cubicBezTo>
                  <a:cubicBezTo>
                    <a:pt x="10166" y="5939"/>
                    <a:pt x="10138" y="5940"/>
                    <a:pt x="10114" y="5971"/>
                  </a:cubicBezTo>
                  <a:cubicBezTo>
                    <a:pt x="10134" y="5994"/>
                    <a:pt x="10154" y="6017"/>
                    <a:pt x="10185" y="6051"/>
                  </a:cubicBezTo>
                  <a:cubicBezTo>
                    <a:pt x="10135" y="6070"/>
                    <a:pt x="10087" y="6074"/>
                    <a:pt x="10043" y="6074"/>
                  </a:cubicBezTo>
                  <a:cubicBezTo>
                    <a:pt x="10000" y="6074"/>
                    <a:pt x="9961" y="6070"/>
                    <a:pt x="9927" y="6070"/>
                  </a:cubicBezTo>
                  <a:cubicBezTo>
                    <a:pt x="9920" y="6070"/>
                    <a:pt x="9913" y="6070"/>
                    <a:pt x="9906" y="6071"/>
                  </a:cubicBezTo>
                  <a:cubicBezTo>
                    <a:pt x="9843" y="6035"/>
                    <a:pt x="9808" y="6014"/>
                    <a:pt x="9761" y="5988"/>
                  </a:cubicBezTo>
                  <a:cubicBezTo>
                    <a:pt x="9717" y="6046"/>
                    <a:pt x="9679" y="6098"/>
                    <a:pt x="9649" y="6138"/>
                  </a:cubicBezTo>
                  <a:lnTo>
                    <a:pt x="9500" y="6138"/>
                  </a:lnTo>
                  <a:cubicBezTo>
                    <a:pt x="9475" y="6159"/>
                    <a:pt x="9453" y="6183"/>
                    <a:pt x="9429" y="6204"/>
                  </a:cubicBezTo>
                  <a:lnTo>
                    <a:pt x="9307" y="6204"/>
                  </a:lnTo>
                  <a:cubicBezTo>
                    <a:pt x="9079" y="6424"/>
                    <a:pt x="8770" y="6492"/>
                    <a:pt x="8512" y="6667"/>
                  </a:cubicBezTo>
                  <a:lnTo>
                    <a:pt x="8361" y="6667"/>
                  </a:lnTo>
                  <a:cubicBezTo>
                    <a:pt x="8355" y="6686"/>
                    <a:pt x="8351" y="6716"/>
                    <a:pt x="8341" y="6718"/>
                  </a:cubicBezTo>
                  <a:cubicBezTo>
                    <a:pt x="8293" y="6729"/>
                    <a:pt x="8243" y="6733"/>
                    <a:pt x="8164" y="6743"/>
                  </a:cubicBezTo>
                  <a:cubicBezTo>
                    <a:pt x="8143" y="6773"/>
                    <a:pt x="8107" y="6822"/>
                    <a:pt x="8076" y="6865"/>
                  </a:cubicBezTo>
                  <a:cubicBezTo>
                    <a:pt x="8011" y="6865"/>
                    <a:pt x="7959" y="6865"/>
                    <a:pt x="7917" y="6861"/>
                  </a:cubicBezTo>
                  <a:cubicBezTo>
                    <a:pt x="7938" y="6801"/>
                    <a:pt x="7968" y="6737"/>
                    <a:pt x="7993" y="6683"/>
                  </a:cubicBezTo>
                  <a:cubicBezTo>
                    <a:pt x="8066" y="6650"/>
                    <a:pt x="8129" y="6620"/>
                    <a:pt x="8226" y="6573"/>
                  </a:cubicBezTo>
                  <a:cubicBezTo>
                    <a:pt x="8305" y="6492"/>
                    <a:pt x="8411" y="6384"/>
                    <a:pt x="8518" y="6275"/>
                  </a:cubicBezTo>
                  <a:cubicBezTo>
                    <a:pt x="8683" y="6247"/>
                    <a:pt x="8739" y="6082"/>
                    <a:pt x="8858" y="5995"/>
                  </a:cubicBezTo>
                  <a:cubicBezTo>
                    <a:pt x="8874" y="5982"/>
                    <a:pt x="8887" y="5953"/>
                    <a:pt x="8904" y="5951"/>
                  </a:cubicBezTo>
                  <a:cubicBezTo>
                    <a:pt x="9024" y="5936"/>
                    <a:pt x="9063" y="5807"/>
                    <a:pt x="9155" y="5767"/>
                  </a:cubicBezTo>
                  <a:cubicBezTo>
                    <a:pt x="9257" y="5722"/>
                    <a:pt x="9325" y="5648"/>
                    <a:pt x="9399" y="5573"/>
                  </a:cubicBezTo>
                  <a:lnTo>
                    <a:pt x="9399" y="5510"/>
                  </a:lnTo>
                  <a:cubicBezTo>
                    <a:pt x="9456" y="5463"/>
                    <a:pt x="9542" y="5463"/>
                    <a:pt x="9578" y="5391"/>
                  </a:cubicBezTo>
                  <a:cubicBezTo>
                    <a:pt x="9609" y="5331"/>
                    <a:pt x="9675" y="5359"/>
                    <a:pt x="9715" y="5323"/>
                  </a:cubicBezTo>
                  <a:cubicBezTo>
                    <a:pt x="9758" y="5283"/>
                    <a:pt x="9786" y="5212"/>
                    <a:pt x="9861" y="5212"/>
                  </a:cubicBezTo>
                  <a:cubicBezTo>
                    <a:pt x="9862" y="5212"/>
                    <a:pt x="9863" y="5212"/>
                    <a:pt x="9864" y="5212"/>
                  </a:cubicBezTo>
                  <a:cubicBezTo>
                    <a:pt x="9967" y="5109"/>
                    <a:pt x="10118" y="5069"/>
                    <a:pt x="10212" y="4950"/>
                  </a:cubicBezTo>
                  <a:cubicBezTo>
                    <a:pt x="10215" y="4947"/>
                    <a:pt x="10219" y="4946"/>
                    <a:pt x="10225" y="4946"/>
                  </a:cubicBezTo>
                  <a:cubicBezTo>
                    <a:pt x="10235" y="4946"/>
                    <a:pt x="10249" y="4950"/>
                    <a:pt x="10260" y="4950"/>
                  </a:cubicBezTo>
                  <a:cubicBezTo>
                    <a:pt x="10265" y="4950"/>
                    <a:pt x="10270" y="4949"/>
                    <a:pt x="10273" y="4946"/>
                  </a:cubicBezTo>
                  <a:cubicBezTo>
                    <a:pt x="10316" y="4913"/>
                    <a:pt x="10358" y="4876"/>
                    <a:pt x="10388" y="4831"/>
                  </a:cubicBezTo>
                  <a:cubicBezTo>
                    <a:pt x="10431" y="4763"/>
                    <a:pt x="10519" y="4771"/>
                    <a:pt x="10568" y="4714"/>
                  </a:cubicBezTo>
                  <a:lnTo>
                    <a:pt x="10568" y="4643"/>
                  </a:lnTo>
                  <a:cubicBezTo>
                    <a:pt x="10605" y="4630"/>
                    <a:pt x="10649" y="4624"/>
                    <a:pt x="10678" y="4601"/>
                  </a:cubicBezTo>
                  <a:cubicBezTo>
                    <a:pt x="10708" y="4578"/>
                    <a:pt x="10733" y="4551"/>
                    <a:pt x="10768" y="4551"/>
                  </a:cubicBezTo>
                  <a:cubicBezTo>
                    <a:pt x="10773" y="4551"/>
                    <a:pt x="10780" y="4552"/>
                    <a:pt x="10786" y="4554"/>
                  </a:cubicBezTo>
                  <a:cubicBezTo>
                    <a:pt x="10885" y="4491"/>
                    <a:pt x="10930" y="4359"/>
                    <a:pt x="11062" y="4347"/>
                  </a:cubicBezTo>
                  <a:cubicBezTo>
                    <a:pt x="11146" y="4261"/>
                    <a:pt x="11229" y="4174"/>
                    <a:pt x="11294" y="4107"/>
                  </a:cubicBezTo>
                  <a:cubicBezTo>
                    <a:pt x="11346" y="4088"/>
                    <a:pt x="11381" y="4085"/>
                    <a:pt x="11402" y="4065"/>
                  </a:cubicBezTo>
                  <a:cubicBezTo>
                    <a:pt x="11480" y="3990"/>
                    <a:pt x="11562" y="3917"/>
                    <a:pt x="11629" y="3831"/>
                  </a:cubicBezTo>
                  <a:cubicBezTo>
                    <a:pt x="11691" y="3751"/>
                    <a:pt x="11809" y="3766"/>
                    <a:pt x="11857" y="3670"/>
                  </a:cubicBezTo>
                  <a:cubicBezTo>
                    <a:pt x="11908" y="3566"/>
                    <a:pt x="12047" y="3577"/>
                    <a:pt x="12104" y="3481"/>
                  </a:cubicBezTo>
                  <a:cubicBezTo>
                    <a:pt x="12141" y="3419"/>
                    <a:pt x="12220" y="3445"/>
                    <a:pt x="12263" y="3391"/>
                  </a:cubicBezTo>
                  <a:cubicBezTo>
                    <a:pt x="12301" y="3338"/>
                    <a:pt x="12352" y="3294"/>
                    <a:pt x="12399" y="3249"/>
                  </a:cubicBezTo>
                  <a:cubicBezTo>
                    <a:pt x="12453" y="3198"/>
                    <a:pt x="12503" y="3126"/>
                    <a:pt x="12567" y="3105"/>
                  </a:cubicBezTo>
                  <a:cubicBezTo>
                    <a:pt x="12636" y="3083"/>
                    <a:pt x="12676" y="3036"/>
                    <a:pt x="12713" y="2990"/>
                  </a:cubicBezTo>
                  <a:cubicBezTo>
                    <a:pt x="12764" y="2926"/>
                    <a:pt x="12841" y="2919"/>
                    <a:pt x="12893" y="2873"/>
                  </a:cubicBezTo>
                  <a:cubicBezTo>
                    <a:pt x="12985" y="2795"/>
                    <a:pt x="13072" y="2710"/>
                    <a:pt x="13145" y="2616"/>
                  </a:cubicBezTo>
                  <a:cubicBezTo>
                    <a:pt x="13220" y="2519"/>
                    <a:pt x="13342" y="2500"/>
                    <a:pt x="13422" y="2410"/>
                  </a:cubicBezTo>
                  <a:cubicBezTo>
                    <a:pt x="13567" y="2248"/>
                    <a:pt x="13726" y="2099"/>
                    <a:pt x="13877" y="1947"/>
                  </a:cubicBezTo>
                  <a:lnTo>
                    <a:pt x="13877" y="1851"/>
                  </a:lnTo>
                  <a:cubicBezTo>
                    <a:pt x="13888" y="1854"/>
                    <a:pt x="13899" y="1855"/>
                    <a:pt x="13909" y="1855"/>
                  </a:cubicBezTo>
                  <a:cubicBezTo>
                    <a:pt x="13999" y="1855"/>
                    <a:pt x="14039" y="1767"/>
                    <a:pt x="14103" y="1712"/>
                  </a:cubicBezTo>
                  <a:lnTo>
                    <a:pt x="14175" y="1712"/>
                  </a:lnTo>
                  <a:cubicBezTo>
                    <a:pt x="14186" y="1676"/>
                    <a:pt x="14194" y="1634"/>
                    <a:pt x="14214" y="1600"/>
                  </a:cubicBezTo>
                  <a:cubicBezTo>
                    <a:pt x="14238" y="1563"/>
                    <a:pt x="14274" y="1537"/>
                    <a:pt x="14305" y="1506"/>
                  </a:cubicBezTo>
                  <a:cubicBezTo>
                    <a:pt x="14350" y="1459"/>
                    <a:pt x="14404" y="1418"/>
                    <a:pt x="14439" y="1364"/>
                  </a:cubicBezTo>
                  <a:cubicBezTo>
                    <a:pt x="14476" y="1306"/>
                    <a:pt x="14492" y="1233"/>
                    <a:pt x="14525" y="1171"/>
                  </a:cubicBezTo>
                  <a:cubicBezTo>
                    <a:pt x="14583" y="1052"/>
                    <a:pt x="14646" y="935"/>
                    <a:pt x="14717" y="802"/>
                  </a:cubicBezTo>
                  <a:lnTo>
                    <a:pt x="14717" y="364"/>
                  </a:lnTo>
                  <a:cubicBezTo>
                    <a:pt x="14640" y="284"/>
                    <a:pt x="14564" y="205"/>
                    <a:pt x="14489" y="127"/>
                  </a:cubicBezTo>
                  <a:lnTo>
                    <a:pt x="14362" y="127"/>
                  </a:lnTo>
                  <a:cubicBezTo>
                    <a:pt x="14337" y="104"/>
                    <a:pt x="14315" y="82"/>
                    <a:pt x="14290" y="58"/>
                  </a:cubicBezTo>
                  <a:lnTo>
                    <a:pt x="14103" y="58"/>
                  </a:lnTo>
                  <a:cubicBezTo>
                    <a:pt x="14075" y="36"/>
                    <a:pt x="14054" y="17"/>
                    <a:pt x="14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5347600" y="2500225"/>
              <a:ext cx="491700" cy="77950"/>
            </a:xfrm>
            <a:custGeom>
              <a:avLst/>
              <a:gdLst/>
              <a:ahLst/>
              <a:cxnLst/>
              <a:rect l="l" t="t" r="r" b="b"/>
              <a:pathLst>
                <a:path w="19668" h="3118" extrusionOk="0">
                  <a:moveTo>
                    <a:pt x="638" y="1735"/>
                  </a:moveTo>
                  <a:lnTo>
                    <a:pt x="638" y="1735"/>
                  </a:lnTo>
                  <a:cubicBezTo>
                    <a:pt x="682" y="1791"/>
                    <a:pt x="631" y="1787"/>
                    <a:pt x="581" y="1802"/>
                  </a:cubicBezTo>
                  <a:cubicBezTo>
                    <a:pt x="600" y="1838"/>
                    <a:pt x="581" y="1860"/>
                    <a:pt x="538" y="1860"/>
                  </a:cubicBezTo>
                  <a:cubicBezTo>
                    <a:pt x="537" y="1860"/>
                    <a:pt x="536" y="1860"/>
                    <a:pt x="535" y="1860"/>
                  </a:cubicBezTo>
                  <a:lnTo>
                    <a:pt x="535" y="2026"/>
                  </a:lnTo>
                  <a:cubicBezTo>
                    <a:pt x="506" y="2057"/>
                    <a:pt x="475" y="2086"/>
                    <a:pt x="435" y="2126"/>
                  </a:cubicBezTo>
                  <a:cubicBezTo>
                    <a:pt x="424" y="2098"/>
                    <a:pt x="413" y="2075"/>
                    <a:pt x="406" y="2049"/>
                  </a:cubicBezTo>
                  <a:cubicBezTo>
                    <a:pt x="404" y="2039"/>
                    <a:pt x="526" y="1869"/>
                    <a:pt x="535" y="1860"/>
                  </a:cubicBezTo>
                  <a:cubicBezTo>
                    <a:pt x="533" y="1816"/>
                    <a:pt x="553" y="1794"/>
                    <a:pt x="596" y="1794"/>
                  </a:cubicBezTo>
                  <a:cubicBezTo>
                    <a:pt x="597" y="1794"/>
                    <a:pt x="598" y="1794"/>
                    <a:pt x="599" y="1794"/>
                  </a:cubicBezTo>
                  <a:cubicBezTo>
                    <a:pt x="609" y="1771"/>
                    <a:pt x="622" y="1752"/>
                    <a:pt x="638" y="1735"/>
                  </a:cubicBezTo>
                  <a:close/>
                  <a:moveTo>
                    <a:pt x="288" y="2188"/>
                  </a:moveTo>
                  <a:cubicBezTo>
                    <a:pt x="310" y="2188"/>
                    <a:pt x="329" y="2195"/>
                    <a:pt x="340" y="2229"/>
                  </a:cubicBezTo>
                  <a:cubicBezTo>
                    <a:pt x="307" y="2241"/>
                    <a:pt x="286" y="2248"/>
                    <a:pt x="271" y="2248"/>
                  </a:cubicBezTo>
                  <a:cubicBezTo>
                    <a:pt x="249" y="2248"/>
                    <a:pt x="240" y="2232"/>
                    <a:pt x="216" y="2190"/>
                  </a:cubicBezTo>
                  <a:lnTo>
                    <a:pt x="216" y="2190"/>
                  </a:lnTo>
                  <a:cubicBezTo>
                    <a:pt x="222" y="2192"/>
                    <a:pt x="228" y="2193"/>
                    <a:pt x="234" y="2193"/>
                  </a:cubicBezTo>
                  <a:cubicBezTo>
                    <a:pt x="252" y="2193"/>
                    <a:pt x="271" y="2188"/>
                    <a:pt x="288" y="2188"/>
                  </a:cubicBezTo>
                  <a:close/>
                  <a:moveTo>
                    <a:pt x="19602" y="1"/>
                  </a:moveTo>
                  <a:cubicBezTo>
                    <a:pt x="19582" y="1"/>
                    <a:pt x="19563" y="11"/>
                    <a:pt x="19546" y="32"/>
                  </a:cubicBezTo>
                  <a:cubicBezTo>
                    <a:pt x="19536" y="72"/>
                    <a:pt x="19530" y="101"/>
                    <a:pt x="19524" y="128"/>
                  </a:cubicBezTo>
                  <a:cubicBezTo>
                    <a:pt x="19422" y="137"/>
                    <a:pt x="19421" y="137"/>
                    <a:pt x="19344" y="180"/>
                  </a:cubicBezTo>
                  <a:cubicBezTo>
                    <a:pt x="19385" y="196"/>
                    <a:pt x="19423" y="209"/>
                    <a:pt x="19463" y="225"/>
                  </a:cubicBezTo>
                  <a:cubicBezTo>
                    <a:pt x="19433" y="285"/>
                    <a:pt x="19404" y="345"/>
                    <a:pt x="19376" y="404"/>
                  </a:cubicBezTo>
                  <a:cubicBezTo>
                    <a:pt x="19364" y="402"/>
                    <a:pt x="19352" y="401"/>
                    <a:pt x="19341" y="401"/>
                  </a:cubicBezTo>
                  <a:cubicBezTo>
                    <a:pt x="19311" y="401"/>
                    <a:pt x="19282" y="405"/>
                    <a:pt x="19253" y="405"/>
                  </a:cubicBezTo>
                  <a:cubicBezTo>
                    <a:pt x="19217" y="405"/>
                    <a:pt x="19183" y="399"/>
                    <a:pt x="19148" y="371"/>
                  </a:cubicBezTo>
                  <a:cubicBezTo>
                    <a:pt x="19195" y="348"/>
                    <a:pt x="19237" y="328"/>
                    <a:pt x="19279" y="307"/>
                  </a:cubicBezTo>
                  <a:cubicBezTo>
                    <a:pt x="19257" y="281"/>
                    <a:pt x="19236" y="257"/>
                    <a:pt x="19215" y="234"/>
                  </a:cubicBezTo>
                  <a:cubicBezTo>
                    <a:pt x="19204" y="184"/>
                    <a:pt x="19238" y="124"/>
                    <a:pt x="19190" y="78"/>
                  </a:cubicBezTo>
                  <a:cubicBezTo>
                    <a:pt x="19174" y="75"/>
                    <a:pt x="19158" y="71"/>
                    <a:pt x="19144" y="71"/>
                  </a:cubicBezTo>
                  <a:cubicBezTo>
                    <a:pt x="19122" y="71"/>
                    <a:pt x="19104" y="79"/>
                    <a:pt x="19092" y="109"/>
                  </a:cubicBezTo>
                  <a:cubicBezTo>
                    <a:pt x="19113" y="134"/>
                    <a:pt x="19133" y="159"/>
                    <a:pt x="19158" y="189"/>
                  </a:cubicBezTo>
                  <a:cubicBezTo>
                    <a:pt x="19123" y="261"/>
                    <a:pt x="19088" y="332"/>
                    <a:pt x="19058" y="391"/>
                  </a:cubicBezTo>
                  <a:cubicBezTo>
                    <a:pt x="19000" y="340"/>
                    <a:pt x="18945" y="291"/>
                    <a:pt x="18890" y="241"/>
                  </a:cubicBezTo>
                  <a:cubicBezTo>
                    <a:pt x="18913" y="215"/>
                    <a:pt x="18933" y="193"/>
                    <a:pt x="18952" y="169"/>
                  </a:cubicBezTo>
                  <a:cubicBezTo>
                    <a:pt x="18930" y="144"/>
                    <a:pt x="18905" y="139"/>
                    <a:pt x="18880" y="139"/>
                  </a:cubicBezTo>
                  <a:cubicBezTo>
                    <a:pt x="18860" y="139"/>
                    <a:pt x="18841" y="142"/>
                    <a:pt x="18822" y="142"/>
                  </a:cubicBezTo>
                  <a:cubicBezTo>
                    <a:pt x="18813" y="142"/>
                    <a:pt x="18804" y="141"/>
                    <a:pt x="18796" y="139"/>
                  </a:cubicBezTo>
                  <a:cubicBezTo>
                    <a:pt x="18774" y="162"/>
                    <a:pt x="18752" y="184"/>
                    <a:pt x="18727" y="206"/>
                  </a:cubicBezTo>
                  <a:lnTo>
                    <a:pt x="18210" y="206"/>
                  </a:lnTo>
                  <a:cubicBezTo>
                    <a:pt x="18187" y="230"/>
                    <a:pt x="18164" y="252"/>
                    <a:pt x="18143" y="271"/>
                  </a:cubicBezTo>
                  <a:lnTo>
                    <a:pt x="18024" y="271"/>
                  </a:lnTo>
                  <a:cubicBezTo>
                    <a:pt x="17981" y="241"/>
                    <a:pt x="17947" y="218"/>
                    <a:pt x="17920" y="199"/>
                  </a:cubicBezTo>
                  <a:cubicBezTo>
                    <a:pt x="17864" y="232"/>
                    <a:pt x="17821" y="258"/>
                    <a:pt x="17777" y="283"/>
                  </a:cubicBezTo>
                  <a:cubicBezTo>
                    <a:pt x="17744" y="257"/>
                    <a:pt x="17720" y="236"/>
                    <a:pt x="17694" y="215"/>
                  </a:cubicBezTo>
                  <a:lnTo>
                    <a:pt x="17359" y="215"/>
                  </a:lnTo>
                  <a:lnTo>
                    <a:pt x="17300" y="272"/>
                  </a:lnTo>
                  <a:cubicBezTo>
                    <a:pt x="17068" y="272"/>
                    <a:pt x="16831" y="272"/>
                    <a:pt x="16594" y="273"/>
                  </a:cubicBezTo>
                  <a:cubicBezTo>
                    <a:pt x="16586" y="273"/>
                    <a:pt x="16578" y="285"/>
                    <a:pt x="16569" y="292"/>
                  </a:cubicBezTo>
                  <a:lnTo>
                    <a:pt x="16523" y="338"/>
                  </a:lnTo>
                  <a:lnTo>
                    <a:pt x="16071" y="338"/>
                  </a:lnTo>
                  <a:cubicBezTo>
                    <a:pt x="16048" y="360"/>
                    <a:pt x="16025" y="383"/>
                    <a:pt x="16000" y="406"/>
                  </a:cubicBezTo>
                  <a:lnTo>
                    <a:pt x="15811" y="406"/>
                  </a:lnTo>
                  <a:cubicBezTo>
                    <a:pt x="15784" y="430"/>
                    <a:pt x="15761" y="451"/>
                    <a:pt x="15736" y="474"/>
                  </a:cubicBezTo>
                  <a:lnTo>
                    <a:pt x="15289" y="474"/>
                  </a:lnTo>
                  <a:cubicBezTo>
                    <a:pt x="15270" y="493"/>
                    <a:pt x="15255" y="508"/>
                    <a:pt x="15228" y="535"/>
                  </a:cubicBezTo>
                  <a:lnTo>
                    <a:pt x="14904" y="535"/>
                  </a:lnTo>
                  <a:cubicBezTo>
                    <a:pt x="14878" y="563"/>
                    <a:pt x="14863" y="578"/>
                    <a:pt x="14836" y="605"/>
                  </a:cubicBezTo>
                  <a:lnTo>
                    <a:pt x="14576" y="605"/>
                  </a:lnTo>
                  <a:cubicBezTo>
                    <a:pt x="14551" y="632"/>
                    <a:pt x="14535" y="647"/>
                    <a:pt x="14508" y="674"/>
                  </a:cubicBezTo>
                  <a:lnTo>
                    <a:pt x="14248" y="674"/>
                  </a:lnTo>
                  <a:cubicBezTo>
                    <a:pt x="14222" y="702"/>
                    <a:pt x="14206" y="717"/>
                    <a:pt x="14191" y="734"/>
                  </a:cubicBezTo>
                  <a:lnTo>
                    <a:pt x="14063" y="734"/>
                  </a:lnTo>
                  <a:cubicBezTo>
                    <a:pt x="14040" y="756"/>
                    <a:pt x="14016" y="779"/>
                    <a:pt x="13991" y="801"/>
                  </a:cubicBezTo>
                  <a:lnTo>
                    <a:pt x="13800" y="801"/>
                  </a:lnTo>
                  <a:cubicBezTo>
                    <a:pt x="13760" y="869"/>
                    <a:pt x="13696" y="862"/>
                    <a:pt x="13632" y="868"/>
                  </a:cubicBezTo>
                  <a:cubicBezTo>
                    <a:pt x="13578" y="873"/>
                    <a:pt x="13544" y="936"/>
                    <a:pt x="13483" y="936"/>
                  </a:cubicBezTo>
                  <a:cubicBezTo>
                    <a:pt x="13477" y="936"/>
                    <a:pt x="13470" y="935"/>
                    <a:pt x="13464" y="934"/>
                  </a:cubicBezTo>
                  <a:cubicBezTo>
                    <a:pt x="13450" y="931"/>
                    <a:pt x="13437" y="930"/>
                    <a:pt x="13423" y="930"/>
                  </a:cubicBezTo>
                  <a:cubicBezTo>
                    <a:pt x="13378" y="930"/>
                    <a:pt x="13334" y="946"/>
                    <a:pt x="13289" y="982"/>
                  </a:cubicBezTo>
                  <a:cubicBezTo>
                    <a:pt x="13269" y="999"/>
                    <a:pt x="13239" y="1003"/>
                    <a:pt x="13204" y="1003"/>
                  </a:cubicBezTo>
                  <a:cubicBezTo>
                    <a:pt x="13178" y="1003"/>
                    <a:pt x="13150" y="1001"/>
                    <a:pt x="13122" y="1001"/>
                  </a:cubicBezTo>
                  <a:cubicBezTo>
                    <a:pt x="13112" y="1001"/>
                    <a:pt x="13102" y="1001"/>
                    <a:pt x="13092" y="1002"/>
                  </a:cubicBezTo>
                  <a:cubicBezTo>
                    <a:pt x="13077" y="1015"/>
                    <a:pt x="13053" y="1037"/>
                    <a:pt x="13027" y="1058"/>
                  </a:cubicBezTo>
                  <a:cubicBezTo>
                    <a:pt x="12978" y="1063"/>
                    <a:pt x="12927" y="1067"/>
                    <a:pt x="12888" y="1070"/>
                  </a:cubicBezTo>
                  <a:cubicBezTo>
                    <a:pt x="12861" y="1098"/>
                    <a:pt x="12845" y="1113"/>
                    <a:pt x="12830" y="1129"/>
                  </a:cubicBezTo>
                  <a:lnTo>
                    <a:pt x="12638" y="1129"/>
                  </a:lnTo>
                  <a:cubicBezTo>
                    <a:pt x="12613" y="1152"/>
                    <a:pt x="12590" y="1175"/>
                    <a:pt x="12566" y="1197"/>
                  </a:cubicBezTo>
                  <a:lnTo>
                    <a:pt x="12441" y="1197"/>
                  </a:lnTo>
                  <a:cubicBezTo>
                    <a:pt x="12416" y="1221"/>
                    <a:pt x="12391" y="1242"/>
                    <a:pt x="12366" y="1265"/>
                  </a:cubicBezTo>
                  <a:lnTo>
                    <a:pt x="12179" y="1265"/>
                  </a:lnTo>
                  <a:cubicBezTo>
                    <a:pt x="12144" y="1299"/>
                    <a:pt x="12113" y="1330"/>
                    <a:pt x="12089" y="1354"/>
                  </a:cubicBezTo>
                  <a:cubicBezTo>
                    <a:pt x="12081" y="1393"/>
                    <a:pt x="12074" y="1422"/>
                    <a:pt x="12066" y="1464"/>
                  </a:cubicBezTo>
                  <a:cubicBezTo>
                    <a:pt x="12033" y="1438"/>
                    <a:pt x="12012" y="1419"/>
                    <a:pt x="11987" y="1399"/>
                  </a:cubicBezTo>
                  <a:cubicBezTo>
                    <a:pt x="11950" y="1398"/>
                    <a:pt x="11911" y="1392"/>
                    <a:pt x="11873" y="1392"/>
                  </a:cubicBezTo>
                  <a:cubicBezTo>
                    <a:pt x="11840" y="1392"/>
                    <a:pt x="11807" y="1396"/>
                    <a:pt x="11775" y="1411"/>
                  </a:cubicBezTo>
                  <a:cubicBezTo>
                    <a:pt x="11758" y="1427"/>
                    <a:pt x="11742" y="1443"/>
                    <a:pt x="11727" y="1459"/>
                  </a:cubicBezTo>
                  <a:lnTo>
                    <a:pt x="11534" y="1459"/>
                  </a:lnTo>
                  <a:cubicBezTo>
                    <a:pt x="11509" y="1483"/>
                    <a:pt x="11486" y="1505"/>
                    <a:pt x="11462" y="1527"/>
                  </a:cubicBezTo>
                  <a:lnTo>
                    <a:pt x="11337" y="1527"/>
                  </a:lnTo>
                  <a:cubicBezTo>
                    <a:pt x="11311" y="1551"/>
                    <a:pt x="11287" y="1572"/>
                    <a:pt x="11265" y="1593"/>
                  </a:cubicBezTo>
                  <a:cubicBezTo>
                    <a:pt x="11253" y="1591"/>
                    <a:pt x="11242" y="1591"/>
                    <a:pt x="11230" y="1591"/>
                  </a:cubicBezTo>
                  <a:cubicBezTo>
                    <a:pt x="11166" y="1591"/>
                    <a:pt x="11112" y="1615"/>
                    <a:pt x="11062" y="1659"/>
                  </a:cubicBezTo>
                  <a:cubicBezTo>
                    <a:pt x="11052" y="1661"/>
                    <a:pt x="11042" y="1662"/>
                    <a:pt x="11032" y="1662"/>
                  </a:cubicBezTo>
                  <a:cubicBezTo>
                    <a:pt x="11001" y="1662"/>
                    <a:pt x="10969" y="1655"/>
                    <a:pt x="10939" y="1655"/>
                  </a:cubicBezTo>
                  <a:cubicBezTo>
                    <a:pt x="10907" y="1655"/>
                    <a:pt x="10876" y="1662"/>
                    <a:pt x="10849" y="1692"/>
                  </a:cubicBezTo>
                  <a:cubicBezTo>
                    <a:pt x="10826" y="1717"/>
                    <a:pt x="10799" y="1723"/>
                    <a:pt x="10770" y="1723"/>
                  </a:cubicBezTo>
                  <a:cubicBezTo>
                    <a:pt x="10741" y="1723"/>
                    <a:pt x="10711" y="1716"/>
                    <a:pt x="10685" y="1716"/>
                  </a:cubicBezTo>
                  <a:cubicBezTo>
                    <a:pt x="10668" y="1716"/>
                    <a:pt x="10652" y="1720"/>
                    <a:pt x="10640" y="1731"/>
                  </a:cubicBezTo>
                  <a:cubicBezTo>
                    <a:pt x="10568" y="1798"/>
                    <a:pt x="10464" y="1757"/>
                    <a:pt x="10416" y="1813"/>
                  </a:cubicBezTo>
                  <a:cubicBezTo>
                    <a:pt x="10352" y="1886"/>
                    <a:pt x="10272" y="1829"/>
                    <a:pt x="10212" y="1877"/>
                  </a:cubicBezTo>
                  <a:cubicBezTo>
                    <a:pt x="10155" y="1921"/>
                    <a:pt x="10089" y="1951"/>
                    <a:pt x="10015" y="1993"/>
                  </a:cubicBezTo>
                  <a:lnTo>
                    <a:pt x="9843" y="1993"/>
                  </a:lnTo>
                  <a:cubicBezTo>
                    <a:pt x="9765" y="2043"/>
                    <a:pt x="9358" y="2180"/>
                    <a:pt x="9265" y="2188"/>
                  </a:cubicBezTo>
                  <a:cubicBezTo>
                    <a:pt x="9242" y="2208"/>
                    <a:pt x="9220" y="2229"/>
                    <a:pt x="9194" y="2252"/>
                  </a:cubicBezTo>
                  <a:lnTo>
                    <a:pt x="9070" y="2252"/>
                  </a:lnTo>
                  <a:cubicBezTo>
                    <a:pt x="9045" y="2276"/>
                    <a:pt x="9021" y="2297"/>
                    <a:pt x="8998" y="2321"/>
                  </a:cubicBezTo>
                  <a:lnTo>
                    <a:pt x="8872" y="2321"/>
                  </a:lnTo>
                  <a:cubicBezTo>
                    <a:pt x="8849" y="2343"/>
                    <a:pt x="8824" y="2365"/>
                    <a:pt x="8799" y="2389"/>
                  </a:cubicBezTo>
                  <a:lnTo>
                    <a:pt x="8548" y="2389"/>
                  </a:lnTo>
                  <a:cubicBezTo>
                    <a:pt x="8521" y="2414"/>
                    <a:pt x="8496" y="2435"/>
                    <a:pt x="8477" y="2451"/>
                  </a:cubicBezTo>
                  <a:cubicBezTo>
                    <a:pt x="8469" y="2452"/>
                    <a:pt x="8463" y="2452"/>
                    <a:pt x="8457" y="2452"/>
                  </a:cubicBezTo>
                  <a:cubicBezTo>
                    <a:pt x="8393" y="2452"/>
                    <a:pt x="8377" y="2416"/>
                    <a:pt x="8383" y="2377"/>
                  </a:cubicBezTo>
                  <a:cubicBezTo>
                    <a:pt x="8460" y="2265"/>
                    <a:pt x="8521" y="2168"/>
                    <a:pt x="8594" y="2079"/>
                  </a:cubicBezTo>
                  <a:cubicBezTo>
                    <a:pt x="8664" y="1994"/>
                    <a:pt x="8746" y="1922"/>
                    <a:pt x="8821" y="1844"/>
                  </a:cubicBezTo>
                  <a:cubicBezTo>
                    <a:pt x="8897" y="1767"/>
                    <a:pt x="8977" y="1692"/>
                    <a:pt x="9049" y="1609"/>
                  </a:cubicBezTo>
                  <a:cubicBezTo>
                    <a:pt x="9117" y="1532"/>
                    <a:pt x="9133" y="1416"/>
                    <a:pt x="9226" y="1366"/>
                  </a:cubicBezTo>
                  <a:lnTo>
                    <a:pt x="9226" y="897"/>
                  </a:lnTo>
                  <a:cubicBezTo>
                    <a:pt x="9142" y="851"/>
                    <a:pt x="9170" y="764"/>
                    <a:pt x="9150" y="702"/>
                  </a:cubicBezTo>
                  <a:cubicBezTo>
                    <a:pt x="9118" y="584"/>
                    <a:pt x="8984" y="620"/>
                    <a:pt x="8926" y="534"/>
                  </a:cubicBezTo>
                  <a:lnTo>
                    <a:pt x="8739" y="534"/>
                  </a:lnTo>
                  <a:cubicBezTo>
                    <a:pt x="8721" y="515"/>
                    <a:pt x="8706" y="499"/>
                    <a:pt x="8679" y="473"/>
                  </a:cubicBezTo>
                  <a:lnTo>
                    <a:pt x="8225" y="473"/>
                  </a:lnTo>
                  <a:cubicBezTo>
                    <a:pt x="8199" y="446"/>
                    <a:pt x="8184" y="430"/>
                    <a:pt x="8163" y="410"/>
                  </a:cubicBezTo>
                  <a:cubicBezTo>
                    <a:pt x="8142" y="427"/>
                    <a:pt x="8121" y="446"/>
                    <a:pt x="8098" y="465"/>
                  </a:cubicBezTo>
                  <a:cubicBezTo>
                    <a:pt x="8062" y="450"/>
                    <a:pt x="8039" y="400"/>
                    <a:pt x="7994" y="400"/>
                  </a:cubicBezTo>
                  <a:cubicBezTo>
                    <a:pt x="7986" y="400"/>
                    <a:pt x="7977" y="402"/>
                    <a:pt x="7967" y="406"/>
                  </a:cubicBezTo>
                  <a:lnTo>
                    <a:pt x="7898" y="471"/>
                  </a:lnTo>
                  <a:cubicBezTo>
                    <a:pt x="7692" y="471"/>
                    <a:pt x="7488" y="471"/>
                    <a:pt x="7282" y="473"/>
                  </a:cubicBezTo>
                  <a:cubicBezTo>
                    <a:pt x="7263" y="473"/>
                    <a:pt x="7245" y="488"/>
                    <a:pt x="7227" y="497"/>
                  </a:cubicBezTo>
                  <a:cubicBezTo>
                    <a:pt x="7219" y="527"/>
                    <a:pt x="7211" y="556"/>
                    <a:pt x="7204" y="587"/>
                  </a:cubicBezTo>
                  <a:cubicBezTo>
                    <a:pt x="7182" y="601"/>
                    <a:pt x="7159" y="606"/>
                    <a:pt x="7136" y="606"/>
                  </a:cubicBezTo>
                  <a:cubicBezTo>
                    <a:pt x="7108" y="606"/>
                    <a:pt x="7081" y="600"/>
                    <a:pt x="7055" y="599"/>
                  </a:cubicBezTo>
                  <a:cubicBezTo>
                    <a:pt x="7031" y="578"/>
                    <a:pt x="7010" y="560"/>
                    <a:pt x="6996" y="550"/>
                  </a:cubicBezTo>
                  <a:cubicBezTo>
                    <a:pt x="6916" y="594"/>
                    <a:pt x="6845" y="632"/>
                    <a:pt x="6773" y="671"/>
                  </a:cubicBezTo>
                  <a:cubicBezTo>
                    <a:pt x="6741" y="671"/>
                    <a:pt x="6708" y="670"/>
                    <a:pt x="6676" y="670"/>
                  </a:cubicBezTo>
                  <a:cubicBezTo>
                    <a:pt x="6654" y="670"/>
                    <a:pt x="6633" y="670"/>
                    <a:pt x="6611" y="672"/>
                  </a:cubicBezTo>
                  <a:cubicBezTo>
                    <a:pt x="6608" y="672"/>
                    <a:pt x="6605" y="672"/>
                    <a:pt x="6603" y="672"/>
                  </a:cubicBezTo>
                  <a:cubicBezTo>
                    <a:pt x="6588" y="672"/>
                    <a:pt x="6574" y="671"/>
                    <a:pt x="6558" y="671"/>
                  </a:cubicBezTo>
                  <a:cubicBezTo>
                    <a:pt x="6518" y="671"/>
                    <a:pt x="6469" y="678"/>
                    <a:pt x="6392" y="730"/>
                  </a:cubicBezTo>
                  <a:cubicBezTo>
                    <a:pt x="6353" y="749"/>
                    <a:pt x="6246" y="806"/>
                    <a:pt x="6117" y="871"/>
                  </a:cubicBezTo>
                  <a:lnTo>
                    <a:pt x="5823" y="871"/>
                  </a:lnTo>
                  <a:lnTo>
                    <a:pt x="5766" y="929"/>
                  </a:lnTo>
                  <a:cubicBezTo>
                    <a:pt x="5703" y="931"/>
                    <a:pt x="5629" y="935"/>
                    <a:pt x="5568" y="938"/>
                  </a:cubicBezTo>
                  <a:cubicBezTo>
                    <a:pt x="5535" y="965"/>
                    <a:pt x="5510" y="984"/>
                    <a:pt x="5483" y="1006"/>
                  </a:cubicBezTo>
                  <a:lnTo>
                    <a:pt x="5166" y="1006"/>
                  </a:lnTo>
                  <a:cubicBezTo>
                    <a:pt x="5103" y="1074"/>
                    <a:pt x="5042" y="1137"/>
                    <a:pt x="4984" y="1198"/>
                  </a:cubicBezTo>
                  <a:lnTo>
                    <a:pt x="4660" y="1198"/>
                  </a:lnTo>
                  <a:cubicBezTo>
                    <a:pt x="4634" y="1222"/>
                    <a:pt x="4610" y="1243"/>
                    <a:pt x="4586" y="1267"/>
                  </a:cubicBezTo>
                  <a:lnTo>
                    <a:pt x="4368" y="1267"/>
                  </a:lnTo>
                  <a:cubicBezTo>
                    <a:pt x="4275" y="1296"/>
                    <a:pt x="4259" y="1371"/>
                    <a:pt x="4193" y="1383"/>
                  </a:cubicBezTo>
                  <a:lnTo>
                    <a:pt x="4143" y="1334"/>
                  </a:lnTo>
                  <a:cubicBezTo>
                    <a:pt x="4121" y="1352"/>
                    <a:pt x="4100" y="1372"/>
                    <a:pt x="4079" y="1390"/>
                  </a:cubicBezTo>
                  <a:cubicBezTo>
                    <a:pt x="4054" y="1396"/>
                    <a:pt x="4029" y="1398"/>
                    <a:pt x="4004" y="1398"/>
                  </a:cubicBezTo>
                  <a:cubicBezTo>
                    <a:pt x="3965" y="1398"/>
                    <a:pt x="3927" y="1394"/>
                    <a:pt x="3890" y="1394"/>
                  </a:cubicBezTo>
                  <a:cubicBezTo>
                    <a:pt x="3859" y="1394"/>
                    <a:pt x="3828" y="1397"/>
                    <a:pt x="3799" y="1407"/>
                  </a:cubicBezTo>
                  <a:cubicBezTo>
                    <a:pt x="3785" y="1424"/>
                    <a:pt x="3773" y="1436"/>
                    <a:pt x="3770" y="1440"/>
                  </a:cubicBezTo>
                  <a:lnTo>
                    <a:pt x="3770" y="1440"/>
                  </a:lnTo>
                  <a:cubicBezTo>
                    <a:pt x="3736" y="1457"/>
                    <a:pt x="3705" y="1460"/>
                    <a:pt x="3674" y="1460"/>
                  </a:cubicBezTo>
                  <a:cubicBezTo>
                    <a:pt x="3656" y="1460"/>
                    <a:pt x="3638" y="1459"/>
                    <a:pt x="3620" y="1459"/>
                  </a:cubicBezTo>
                  <a:cubicBezTo>
                    <a:pt x="3588" y="1459"/>
                    <a:pt x="3559" y="1463"/>
                    <a:pt x="3531" y="1486"/>
                  </a:cubicBezTo>
                  <a:cubicBezTo>
                    <a:pt x="3524" y="1517"/>
                    <a:pt x="3516" y="1547"/>
                    <a:pt x="3505" y="1588"/>
                  </a:cubicBezTo>
                  <a:lnTo>
                    <a:pt x="3270" y="1588"/>
                  </a:lnTo>
                  <a:cubicBezTo>
                    <a:pt x="3119" y="1668"/>
                    <a:pt x="3007" y="1726"/>
                    <a:pt x="2898" y="1783"/>
                  </a:cubicBezTo>
                  <a:cubicBezTo>
                    <a:pt x="2874" y="1762"/>
                    <a:pt x="2859" y="1746"/>
                    <a:pt x="2843" y="1730"/>
                  </a:cubicBezTo>
                  <a:cubicBezTo>
                    <a:pt x="2821" y="1750"/>
                    <a:pt x="2797" y="1772"/>
                    <a:pt x="2775" y="1793"/>
                  </a:cubicBezTo>
                  <a:lnTo>
                    <a:pt x="2584" y="1793"/>
                  </a:lnTo>
                  <a:cubicBezTo>
                    <a:pt x="2560" y="1815"/>
                    <a:pt x="2537" y="1836"/>
                    <a:pt x="2520" y="1851"/>
                  </a:cubicBezTo>
                  <a:cubicBezTo>
                    <a:pt x="2483" y="1825"/>
                    <a:pt x="2450" y="1804"/>
                    <a:pt x="2406" y="1774"/>
                  </a:cubicBezTo>
                  <a:cubicBezTo>
                    <a:pt x="2311" y="1887"/>
                    <a:pt x="2201" y="1962"/>
                    <a:pt x="2067" y="1992"/>
                  </a:cubicBezTo>
                  <a:cubicBezTo>
                    <a:pt x="2045" y="1969"/>
                    <a:pt x="2020" y="1948"/>
                    <a:pt x="1998" y="1927"/>
                  </a:cubicBezTo>
                  <a:cubicBezTo>
                    <a:pt x="1974" y="1949"/>
                    <a:pt x="1951" y="1971"/>
                    <a:pt x="1927" y="1994"/>
                  </a:cubicBezTo>
                  <a:lnTo>
                    <a:pt x="1756" y="1994"/>
                  </a:lnTo>
                  <a:cubicBezTo>
                    <a:pt x="1666" y="2044"/>
                    <a:pt x="1597" y="2084"/>
                    <a:pt x="1514" y="2131"/>
                  </a:cubicBezTo>
                  <a:lnTo>
                    <a:pt x="1279" y="2131"/>
                  </a:lnTo>
                  <a:cubicBezTo>
                    <a:pt x="1258" y="2152"/>
                    <a:pt x="1243" y="2168"/>
                    <a:pt x="1216" y="2194"/>
                  </a:cubicBezTo>
                  <a:lnTo>
                    <a:pt x="956" y="2194"/>
                  </a:lnTo>
                  <a:cubicBezTo>
                    <a:pt x="930" y="2221"/>
                    <a:pt x="915" y="2236"/>
                    <a:pt x="899" y="2254"/>
                  </a:cubicBezTo>
                  <a:lnTo>
                    <a:pt x="774" y="2254"/>
                  </a:lnTo>
                  <a:cubicBezTo>
                    <a:pt x="682" y="2206"/>
                    <a:pt x="634" y="2180"/>
                    <a:pt x="590" y="2157"/>
                  </a:cubicBezTo>
                  <a:cubicBezTo>
                    <a:pt x="649" y="2033"/>
                    <a:pt x="698" y="1932"/>
                    <a:pt x="767" y="1789"/>
                  </a:cubicBezTo>
                  <a:cubicBezTo>
                    <a:pt x="847" y="1709"/>
                    <a:pt x="963" y="1593"/>
                    <a:pt x="1077" y="1476"/>
                  </a:cubicBezTo>
                  <a:cubicBezTo>
                    <a:pt x="1145" y="1407"/>
                    <a:pt x="1215" y="1336"/>
                    <a:pt x="1283" y="1267"/>
                  </a:cubicBezTo>
                  <a:cubicBezTo>
                    <a:pt x="1292" y="1269"/>
                    <a:pt x="1300" y="1270"/>
                    <a:pt x="1308" y="1270"/>
                  </a:cubicBezTo>
                  <a:cubicBezTo>
                    <a:pt x="1370" y="1270"/>
                    <a:pt x="1402" y="1214"/>
                    <a:pt x="1438" y="1173"/>
                  </a:cubicBezTo>
                  <a:cubicBezTo>
                    <a:pt x="1487" y="1118"/>
                    <a:pt x="1562" y="1083"/>
                    <a:pt x="1577" y="1001"/>
                  </a:cubicBezTo>
                  <a:lnTo>
                    <a:pt x="1448" y="1001"/>
                  </a:lnTo>
                  <a:cubicBezTo>
                    <a:pt x="1425" y="1094"/>
                    <a:pt x="1367" y="1135"/>
                    <a:pt x="1283" y="1135"/>
                  </a:cubicBezTo>
                  <a:cubicBezTo>
                    <a:pt x="1273" y="1135"/>
                    <a:pt x="1263" y="1135"/>
                    <a:pt x="1253" y="1133"/>
                  </a:cubicBezTo>
                  <a:lnTo>
                    <a:pt x="1253" y="1133"/>
                  </a:lnTo>
                  <a:cubicBezTo>
                    <a:pt x="1253" y="1145"/>
                    <a:pt x="1257" y="1160"/>
                    <a:pt x="1252" y="1165"/>
                  </a:cubicBezTo>
                  <a:cubicBezTo>
                    <a:pt x="1094" y="1327"/>
                    <a:pt x="935" y="1489"/>
                    <a:pt x="775" y="1651"/>
                  </a:cubicBezTo>
                  <a:cubicBezTo>
                    <a:pt x="775" y="1651"/>
                    <a:pt x="773" y="1652"/>
                    <a:pt x="772" y="1652"/>
                  </a:cubicBezTo>
                  <a:cubicBezTo>
                    <a:pt x="767" y="1652"/>
                    <a:pt x="759" y="1648"/>
                    <a:pt x="754" y="1647"/>
                  </a:cubicBezTo>
                  <a:cubicBezTo>
                    <a:pt x="740" y="1608"/>
                    <a:pt x="726" y="1571"/>
                    <a:pt x="713" y="1530"/>
                  </a:cubicBezTo>
                  <a:cubicBezTo>
                    <a:pt x="696" y="1536"/>
                    <a:pt x="681" y="1538"/>
                    <a:pt x="666" y="1538"/>
                  </a:cubicBezTo>
                  <a:cubicBezTo>
                    <a:pt x="587" y="1538"/>
                    <a:pt x="529" y="1469"/>
                    <a:pt x="467" y="1460"/>
                  </a:cubicBezTo>
                  <a:cubicBezTo>
                    <a:pt x="412" y="1500"/>
                    <a:pt x="370" y="1531"/>
                    <a:pt x="330" y="1561"/>
                  </a:cubicBezTo>
                  <a:cubicBezTo>
                    <a:pt x="351" y="1609"/>
                    <a:pt x="363" y="1637"/>
                    <a:pt x="370" y="1654"/>
                  </a:cubicBezTo>
                  <a:cubicBezTo>
                    <a:pt x="410" y="1664"/>
                    <a:pt x="440" y="1670"/>
                    <a:pt x="464" y="1676"/>
                  </a:cubicBezTo>
                  <a:cubicBezTo>
                    <a:pt x="471" y="1696"/>
                    <a:pt x="477" y="1707"/>
                    <a:pt x="474" y="1715"/>
                  </a:cubicBezTo>
                  <a:cubicBezTo>
                    <a:pt x="443" y="1787"/>
                    <a:pt x="410" y="1859"/>
                    <a:pt x="386" y="1913"/>
                  </a:cubicBezTo>
                  <a:cubicBezTo>
                    <a:pt x="337" y="1930"/>
                    <a:pt x="309" y="1940"/>
                    <a:pt x="282" y="1949"/>
                  </a:cubicBezTo>
                  <a:lnTo>
                    <a:pt x="282" y="2075"/>
                  </a:lnTo>
                  <a:cubicBezTo>
                    <a:pt x="257" y="2120"/>
                    <a:pt x="237" y="2156"/>
                    <a:pt x="216" y="2190"/>
                  </a:cubicBezTo>
                  <a:cubicBezTo>
                    <a:pt x="211" y="2191"/>
                    <a:pt x="207" y="2192"/>
                    <a:pt x="203" y="2192"/>
                  </a:cubicBezTo>
                  <a:cubicBezTo>
                    <a:pt x="162" y="2192"/>
                    <a:pt x="151" y="2140"/>
                    <a:pt x="114" y="2129"/>
                  </a:cubicBezTo>
                  <a:lnTo>
                    <a:pt x="114" y="2129"/>
                  </a:lnTo>
                  <a:cubicBezTo>
                    <a:pt x="0" y="2224"/>
                    <a:pt x="202" y="2267"/>
                    <a:pt x="153" y="2350"/>
                  </a:cubicBezTo>
                  <a:cubicBezTo>
                    <a:pt x="252" y="2451"/>
                    <a:pt x="350" y="2553"/>
                    <a:pt x="446" y="2655"/>
                  </a:cubicBezTo>
                  <a:lnTo>
                    <a:pt x="574" y="2655"/>
                  </a:lnTo>
                  <a:cubicBezTo>
                    <a:pt x="602" y="2678"/>
                    <a:pt x="625" y="2699"/>
                    <a:pt x="642" y="2714"/>
                  </a:cubicBezTo>
                  <a:lnTo>
                    <a:pt x="838" y="2714"/>
                  </a:lnTo>
                  <a:cubicBezTo>
                    <a:pt x="856" y="2696"/>
                    <a:pt x="872" y="2681"/>
                    <a:pt x="899" y="2653"/>
                  </a:cubicBezTo>
                  <a:lnTo>
                    <a:pt x="1158" y="2653"/>
                  </a:lnTo>
                  <a:cubicBezTo>
                    <a:pt x="1183" y="2626"/>
                    <a:pt x="1199" y="2611"/>
                    <a:pt x="1227" y="2584"/>
                  </a:cubicBezTo>
                  <a:lnTo>
                    <a:pt x="1486" y="2584"/>
                  </a:lnTo>
                  <a:cubicBezTo>
                    <a:pt x="1511" y="2557"/>
                    <a:pt x="1527" y="2542"/>
                    <a:pt x="1553" y="2514"/>
                  </a:cubicBezTo>
                  <a:lnTo>
                    <a:pt x="1748" y="2514"/>
                  </a:lnTo>
                  <a:cubicBezTo>
                    <a:pt x="1774" y="2486"/>
                    <a:pt x="1790" y="2471"/>
                    <a:pt x="1805" y="2455"/>
                  </a:cubicBezTo>
                  <a:lnTo>
                    <a:pt x="1934" y="2455"/>
                  </a:lnTo>
                  <a:cubicBezTo>
                    <a:pt x="1958" y="2432"/>
                    <a:pt x="1982" y="2410"/>
                    <a:pt x="2006" y="2388"/>
                  </a:cubicBezTo>
                  <a:lnTo>
                    <a:pt x="2131" y="2388"/>
                  </a:lnTo>
                  <a:cubicBezTo>
                    <a:pt x="2158" y="2363"/>
                    <a:pt x="2180" y="2341"/>
                    <a:pt x="2201" y="2323"/>
                  </a:cubicBezTo>
                  <a:cubicBezTo>
                    <a:pt x="2211" y="2322"/>
                    <a:pt x="2220" y="2321"/>
                    <a:pt x="2230" y="2321"/>
                  </a:cubicBezTo>
                  <a:cubicBezTo>
                    <a:pt x="2263" y="2321"/>
                    <a:pt x="2296" y="2327"/>
                    <a:pt x="2328" y="2327"/>
                  </a:cubicBezTo>
                  <a:cubicBezTo>
                    <a:pt x="2371" y="2327"/>
                    <a:pt x="2411" y="2317"/>
                    <a:pt x="2443" y="2269"/>
                  </a:cubicBezTo>
                  <a:cubicBezTo>
                    <a:pt x="2446" y="2270"/>
                    <a:pt x="2450" y="2270"/>
                    <a:pt x="2453" y="2270"/>
                  </a:cubicBezTo>
                  <a:cubicBezTo>
                    <a:pt x="2563" y="2270"/>
                    <a:pt x="2656" y="2183"/>
                    <a:pt x="2764" y="2183"/>
                  </a:cubicBezTo>
                  <a:cubicBezTo>
                    <a:pt x="2786" y="2183"/>
                    <a:pt x="2809" y="2187"/>
                    <a:pt x="2832" y="2195"/>
                  </a:cubicBezTo>
                  <a:cubicBezTo>
                    <a:pt x="2859" y="2173"/>
                    <a:pt x="2883" y="2152"/>
                    <a:pt x="2910" y="2127"/>
                  </a:cubicBezTo>
                  <a:lnTo>
                    <a:pt x="3033" y="2127"/>
                  </a:lnTo>
                  <a:cubicBezTo>
                    <a:pt x="3058" y="2105"/>
                    <a:pt x="3082" y="2082"/>
                    <a:pt x="3106" y="2060"/>
                  </a:cubicBezTo>
                  <a:lnTo>
                    <a:pt x="3232" y="2060"/>
                  </a:lnTo>
                  <a:cubicBezTo>
                    <a:pt x="3257" y="2036"/>
                    <a:pt x="3279" y="2014"/>
                    <a:pt x="3304" y="1992"/>
                  </a:cubicBezTo>
                  <a:lnTo>
                    <a:pt x="3493" y="1992"/>
                  </a:lnTo>
                  <a:cubicBezTo>
                    <a:pt x="3519" y="1967"/>
                    <a:pt x="3542" y="1947"/>
                    <a:pt x="3567" y="1923"/>
                  </a:cubicBezTo>
                  <a:lnTo>
                    <a:pt x="3752" y="1923"/>
                  </a:lnTo>
                  <a:cubicBezTo>
                    <a:pt x="3782" y="1897"/>
                    <a:pt x="3805" y="1877"/>
                    <a:pt x="3825" y="1860"/>
                  </a:cubicBezTo>
                  <a:cubicBezTo>
                    <a:pt x="3863" y="1860"/>
                    <a:pt x="3904" y="1868"/>
                    <a:pt x="3938" y="1868"/>
                  </a:cubicBezTo>
                  <a:cubicBezTo>
                    <a:pt x="3959" y="1868"/>
                    <a:pt x="3977" y="1865"/>
                    <a:pt x="3990" y="1855"/>
                  </a:cubicBezTo>
                  <a:cubicBezTo>
                    <a:pt x="4061" y="1798"/>
                    <a:pt x="4144" y="1805"/>
                    <a:pt x="4219" y="1777"/>
                  </a:cubicBezTo>
                  <a:cubicBezTo>
                    <a:pt x="4285" y="1752"/>
                    <a:pt x="4342" y="1706"/>
                    <a:pt x="4415" y="1663"/>
                  </a:cubicBezTo>
                  <a:lnTo>
                    <a:pt x="4657" y="1663"/>
                  </a:lnTo>
                  <a:cubicBezTo>
                    <a:pt x="4681" y="1639"/>
                    <a:pt x="4704" y="1618"/>
                    <a:pt x="4729" y="1594"/>
                  </a:cubicBezTo>
                  <a:lnTo>
                    <a:pt x="4853" y="1594"/>
                  </a:lnTo>
                  <a:cubicBezTo>
                    <a:pt x="4879" y="1571"/>
                    <a:pt x="4903" y="1550"/>
                    <a:pt x="4928" y="1526"/>
                  </a:cubicBezTo>
                  <a:lnTo>
                    <a:pt x="5130" y="1526"/>
                  </a:lnTo>
                  <a:cubicBezTo>
                    <a:pt x="5143" y="1467"/>
                    <a:pt x="5183" y="1461"/>
                    <a:pt x="5227" y="1461"/>
                  </a:cubicBezTo>
                  <a:cubicBezTo>
                    <a:pt x="5239" y="1461"/>
                    <a:pt x="5251" y="1461"/>
                    <a:pt x="5263" y="1461"/>
                  </a:cubicBezTo>
                  <a:cubicBezTo>
                    <a:pt x="5305" y="1461"/>
                    <a:pt x="5344" y="1456"/>
                    <a:pt x="5364" y="1407"/>
                  </a:cubicBezTo>
                  <a:cubicBezTo>
                    <a:pt x="5387" y="1400"/>
                    <a:pt x="5412" y="1398"/>
                    <a:pt x="5436" y="1398"/>
                  </a:cubicBezTo>
                  <a:cubicBezTo>
                    <a:pt x="5466" y="1398"/>
                    <a:pt x="5495" y="1400"/>
                    <a:pt x="5522" y="1400"/>
                  </a:cubicBezTo>
                  <a:cubicBezTo>
                    <a:pt x="5567" y="1400"/>
                    <a:pt x="5607" y="1393"/>
                    <a:pt x="5633" y="1354"/>
                  </a:cubicBezTo>
                  <a:cubicBezTo>
                    <a:pt x="5668" y="1336"/>
                    <a:pt x="5700" y="1333"/>
                    <a:pt x="5730" y="1333"/>
                  </a:cubicBezTo>
                  <a:cubicBezTo>
                    <a:pt x="5743" y="1333"/>
                    <a:pt x="5756" y="1334"/>
                    <a:pt x="5769" y="1334"/>
                  </a:cubicBezTo>
                  <a:cubicBezTo>
                    <a:pt x="5795" y="1334"/>
                    <a:pt x="5819" y="1331"/>
                    <a:pt x="5843" y="1315"/>
                  </a:cubicBezTo>
                  <a:cubicBezTo>
                    <a:pt x="5858" y="1299"/>
                    <a:pt x="5874" y="1284"/>
                    <a:pt x="5889" y="1268"/>
                  </a:cubicBezTo>
                  <a:cubicBezTo>
                    <a:pt x="5903" y="1266"/>
                    <a:pt x="5918" y="1265"/>
                    <a:pt x="5932" y="1265"/>
                  </a:cubicBezTo>
                  <a:cubicBezTo>
                    <a:pt x="5958" y="1265"/>
                    <a:pt x="5985" y="1268"/>
                    <a:pt x="6011" y="1268"/>
                  </a:cubicBezTo>
                  <a:cubicBezTo>
                    <a:pt x="6043" y="1268"/>
                    <a:pt x="6074" y="1264"/>
                    <a:pt x="6104" y="1248"/>
                  </a:cubicBezTo>
                  <a:cubicBezTo>
                    <a:pt x="6122" y="1231"/>
                    <a:pt x="6137" y="1216"/>
                    <a:pt x="6153" y="1200"/>
                  </a:cubicBezTo>
                  <a:lnTo>
                    <a:pt x="6280" y="1200"/>
                  </a:lnTo>
                  <a:cubicBezTo>
                    <a:pt x="6306" y="1177"/>
                    <a:pt x="6328" y="1155"/>
                    <a:pt x="6353" y="1131"/>
                  </a:cubicBezTo>
                  <a:lnTo>
                    <a:pt x="6539" y="1131"/>
                  </a:lnTo>
                  <a:cubicBezTo>
                    <a:pt x="6568" y="1108"/>
                    <a:pt x="6592" y="1087"/>
                    <a:pt x="6613" y="1069"/>
                  </a:cubicBezTo>
                  <a:cubicBezTo>
                    <a:pt x="6648" y="1069"/>
                    <a:pt x="6682" y="1070"/>
                    <a:pt x="6715" y="1070"/>
                  </a:cubicBezTo>
                  <a:cubicBezTo>
                    <a:pt x="6736" y="1070"/>
                    <a:pt x="6758" y="1069"/>
                    <a:pt x="6779" y="1068"/>
                  </a:cubicBezTo>
                  <a:cubicBezTo>
                    <a:pt x="6827" y="1064"/>
                    <a:pt x="6847" y="1000"/>
                    <a:pt x="6902" y="1000"/>
                  </a:cubicBezTo>
                  <a:cubicBezTo>
                    <a:pt x="6906" y="1000"/>
                    <a:pt x="6910" y="1000"/>
                    <a:pt x="6914" y="1001"/>
                  </a:cubicBezTo>
                  <a:cubicBezTo>
                    <a:pt x="6933" y="1004"/>
                    <a:pt x="6952" y="1004"/>
                    <a:pt x="6971" y="1004"/>
                  </a:cubicBezTo>
                  <a:cubicBezTo>
                    <a:pt x="7003" y="1004"/>
                    <a:pt x="7033" y="1002"/>
                    <a:pt x="7058" y="1002"/>
                  </a:cubicBezTo>
                  <a:cubicBezTo>
                    <a:pt x="7086" y="974"/>
                    <a:pt x="7101" y="959"/>
                    <a:pt x="7128" y="931"/>
                  </a:cubicBezTo>
                  <a:lnTo>
                    <a:pt x="7387" y="931"/>
                  </a:lnTo>
                  <a:lnTo>
                    <a:pt x="7447" y="872"/>
                  </a:lnTo>
                  <a:lnTo>
                    <a:pt x="8024" y="872"/>
                  </a:lnTo>
                  <a:cubicBezTo>
                    <a:pt x="8057" y="846"/>
                    <a:pt x="8089" y="820"/>
                    <a:pt x="8126" y="789"/>
                  </a:cubicBezTo>
                  <a:cubicBezTo>
                    <a:pt x="8167" y="821"/>
                    <a:pt x="8199" y="847"/>
                    <a:pt x="8232" y="871"/>
                  </a:cubicBezTo>
                  <a:lnTo>
                    <a:pt x="8492" y="945"/>
                  </a:lnTo>
                  <a:cubicBezTo>
                    <a:pt x="8579" y="997"/>
                    <a:pt x="8574" y="1109"/>
                    <a:pt x="8641" y="1176"/>
                  </a:cubicBezTo>
                  <a:cubicBezTo>
                    <a:pt x="8556" y="1219"/>
                    <a:pt x="8595" y="1309"/>
                    <a:pt x="8567" y="1396"/>
                  </a:cubicBezTo>
                  <a:cubicBezTo>
                    <a:pt x="8463" y="1412"/>
                    <a:pt x="8474" y="1536"/>
                    <a:pt x="8412" y="1604"/>
                  </a:cubicBezTo>
                  <a:cubicBezTo>
                    <a:pt x="8345" y="1676"/>
                    <a:pt x="8274" y="1745"/>
                    <a:pt x="8206" y="1815"/>
                  </a:cubicBezTo>
                  <a:cubicBezTo>
                    <a:pt x="8199" y="1822"/>
                    <a:pt x="8192" y="1834"/>
                    <a:pt x="8193" y="1843"/>
                  </a:cubicBezTo>
                  <a:cubicBezTo>
                    <a:pt x="8209" y="1957"/>
                    <a:pt x="8043" y="1969"/>
                    <a:pt x="8063" y="2085"/>
                  </a:cubicBezTo>
                  <a:cubicBezTo>
                    <a:pt x="7997" y="2156"/>
                    <a:pt x="7932" y="2226"/>
                    <a:pt x="7878" y="2286"/>
                  </a:cubicBezTo>
                  <a:cubicBezTo>
                    <a:pt x="7864" y="2331"/>
                    <a:pt x="7855" y="2360"/>
                    <a:pt x="7848" y="2382"/>
                  </a:cubicBezTo>
                  <a:cubicBezTo>
                    <a:pt x="7808" y="2391"/>
                    <a:pt x="7780" y="2396"/>
                    <a:pt x="7764" y="2400"/>
                  </a:cubicBezTo>
                  <a:cubicBezTo>
                    <a:pt x="7730" y="2468"/>
                    <a:pt x="7704" y="2522"/>
                    <a:pt x="7668" y="2595"/>
                  </a:cubicBezTo>
                  <a:lnTo>
                    <a:pt x="7668" y="2826"/>
                  </a:lnTo>
                  <a:lnTo>
                    <a:pt x="7613" y="2881"/>
                  </a:lnTo>
                  <a:cubicBezTo>
                    <a:pt x="7635" y="2912"/>
                    <a:pt x="7655" y="2923"/>
                    <a:pt x="7673" y="2923"/>
                  </a:cubicBezTo>
                  <a:cubicBezTo>
                    <a:pt x="7720" y="2923"/>
                    <a:pt x="7757" y="2849"/>
                    <a:pt x="7804" y="2849"/>
                  </a:cubicBezTo>
                  <a:cubicBezTo>
                    <a:pt x="7809" y="2849"/>
                    <a:pt x="7815" y="2850"/>
                    <a:pt x="7821" y="2852"/>
                  </a:cubicBezTo>
                  <a:cubicBezTo>
                    <a:pt x="7836" y="2863"/>
                    <a:pt x="7852" y="2877"/>
                    <a:pt x="7865" y="2887"/>
                  </a:cubicBezTo>
                  <a:cubicBezTo>
                    <a:pt x="7846" y="2910"/>
                    <a:pt x="7827" y="2933"/>
                    <a:pt x="7816" y="2946"/>
                  </a:cubicBezTo>
                  <a:cubicBezTo>
                    <a:pt x="7846" y="3007"/>
                    <a:pt x="7874" y="3063"/>
                    <a:pt x="7901" y="3117"/>
                  </a:cubicBezTo>
                  <a:lnTo>
                    <a:pt x="8353" y="3117"/>
                  </a:lnTo>
                  <a:cubicBezTo>
                    <a:pt x="8377" y="3094"/>
                    <a:pt x="8399" y="3072"/>
                    <a:pt x="8424" y="3049"/>
                  </a:cubicBezTo>
                  <a:lnTo>
                    <a:pt x="8677" y="3049"/>
                  </a:lnTo>
                  <a:cubicBezTo>
                    <a:pt x="8705" y="3026"/>
                    <a:pt x="8727" y="3004"/>
                    <a:pt x="8746" y="2989"/>
                  </a:cubicBezTo>
                  <a:cubicBezTo>
                    <a:pt x="8753" y="2988"/>
                    <a:pt x="8760" y="2988"/>
                    <a:pt x="8767" y="2988"/>
                  </a:cubicBezTo>
                  <a:cubicBezTo>
                    <a:pt x="8799" y="2988"/>
                    <a:pt x="8831" y="2991"/>
                    <a:pt x="8860" y="2991"/>
                  </a:cubicBezTo>
                  <a:cubicBezTo>
                    <a:pt x="8893" y="2991"/>
                    <a:pt x="8922" y="2988"/>
                    <a:pt x="8941" y="2971"/>
                  </a:cubicBezTo>
                  <a:cubicBezTo>
                    <a:pt x="8999" y="2925"/>
                    <a:pt x="9059" y="2935"/>
                    <a:pt x="9114" y="2914"/>
                  </a:cubicBezTo>
                  <a:cubicBezTo>
                    <a:pt x="9175" y="2891"/>
                    <a:pt x="9227" y="2849"/>
                    <a:pt x="9296" y="2849"/>
                  </a:cubicBezTo>
                  <a:cubicBezTo>
                    <a:pt x="9303" y="2849"/>
                    <a:pt x="9309" y="2849"/>
                    <a:pt x="9316" y="2850"/>
                  </a:cubicBezTo>
                  <a:cubicBezTo>
                    <a:pt x="9317" y="2850"/>
                    <a:pt x="9317" y="2850"/>
                    <a:pt x="9318" y="2850"/>
                  </a:cubicBezTo>
                  <a:cubicBezTo>
                    <a:pt x="9339" y="2850"/>
                    <a:pt x="9365" y="2814"/>
                    <a:pt x="9394" y="2789"/>
                  </a:cubicBezTo>
                  <a:lnTo>
                    <a:pt x="9579" y="2789"/>
                  </a:lnTo>
                  <a:cubicBezTo>
                    <a:pt x="9604" y="2766"/>
                    <a:pt x="9627" y="2744"/>
                    <a:pt x="9651" y="2722"/>
                  </a:cubicBezTo>
                  <a:lnTo>
                    <a:pt x="9779" y="2722"/>
                  </a:lnTo>
                  <a:cubicBezTo>
                    <a:pt x="9803" y="2698"/>
                    <a:pt x="9826" y="2676"/>
                    <a:pt x="9851" y="2653"/>
                  </a:cubicBezTo>
                  <a:lnTo>
                    <a:pt x="9977" y="2653"/>
                  </a:lnTo>
                  <a:cubicBezTo>
                    <a:pt x="10017" y="2583"/>
                    <a:pt x="10083" y="2594"/>
                    <a:pt x="10146" y="2585"/>
                  </a:cubicBezTo>
                  <a:cubicBezTo>
                    <a:pt x="10192" y="2579"/>
                    <a:pt x="10235" y="2527"/>
                    <a:pt x="10276" y="2527"/>
                  </a:cubicBezTo>
                  <a:cubicBezTo>
                    <a:pt x="10278" y="2527"/>
                    <a:pt x="10279" y="2527"/>
                    <a:pt x="10281" y="2527"/>
                  </a:cubicBezTo>
                  <a:cubicBezTo>
                    <a:pt x="10284" y="2528"/>
                    <a:pt x="10287" y="2528"/>
                    <a:pt x="10291" y="2528"/>
                  </a:cubicBezTo>
                  <a:cubicBezTo>
                    <a:pt x="10359" y="2528"/>
                    <a:pt x="10394" y="2469"/>
                    <a:pt x="10449" y="2460"/>
                  </a:cubicBezTo>
                  <a:cubicBezTo>
                    <a:pt x="10473" y="2455"/>
                    <a:pt x="10498" y="2453"/>
                    <a:pt x="10523" y="2453"/>
                  </a:cubicBezTo>
                  <a:cubicBezTo>
                    <a:pt x="10559" y="2453"/>
                    <a:pt x="10594" y="2456"/>
                    <a:pt x="10623" y="2456"/>
                  </a:cubicBezTo>
                  <a:cubicBezTo>
                    <a:pt x="10653" y="2426"/>
                    <a:pt x="10668" y="2410"/>
                    <a:pt x="10683" y="2395"/>
                  </a:cubicBezTo>
                  <a:cubicBezTo>
                    <a:pt x="10756" y="2391"/>
                    <a:pt x="10828" y="2386"/>
                    <a:pt x="10889" y="2383"/>
                  </a:cubicBezTo>
                  <a:cubicBezTo>
                    <a:pt x="10916" y="2357"/>
                    <a:pt x="10931" y="2341"/>
                    <a:pt x="10947" y="2324"/>
                  </a:cubicBezTo>
                  <a:lnTo>
                    <a:pt x="11074" y="2324"/>
                  </a:lnTo>
                  <a:cubicBezTo>
                    <a:pt x="11098" y="2301"/>
                    <a:pt x="11121" y="2280"/>
                    <a:pt x="11146" y="2256"/>
                  </a:cubicBezTo>
                  <a:lnTo>
                    <a:pt x="11335" y="2256"/>
                  </a:lnTo>
                  <a:cubicBezTo>
                    <a:pt x="11361" y="2231"/>
                    <a:pt x="11385" y="2211"/>
                    <a:pt x="11409" y="2188"/>
                  </a:cubicBezTo>
                  <a:lnTo>
                    <a:pt x="11579" y="2188"/>
                  </a:lnTo>
                  <a:cubicBezTo>
                    <a:pt x="11667" y="2138"/>
                    <a:pt x="11738" y="2098"/>
                    <a:pt x="11821" y="2051"/>
                  </a:cubicBezTo>
                  <a:lnTo>
                    <a:pt x="12060" y="2051"/>
                  </a:lnTo>
                  <a:cubicBezTo>
                    <a:pt x="12088" y="2000"/>
                    <a:pt x="12128" y="1992"/>
                    <a:pt x="12170" y="1992"/>
                  </a:cubicBezTo>
                  <a:cubicBezTo>
                    <a:pt x="12187" y="1992"/>
                    <a:pt x="12205" y="1993"/>
                    <a:pt x="12223" y="1993"/>
                  </a:cubicBezTo>
                  <a:cubicBezTo>
                    <a:pt x="12228" y="1993"/>
                    <a:pt x="12234" y="1993"/>
                    <a:pt x="12240" y="1993"/>
                  </a:cubicBezTo>
                  <a:cubicBezTo>
                    <a:pt x="12261" y="1972"/>
                    <a:pt x="12284" y="1950"/>
                    <a:pt x="12310" y="1927"/>
                  </a:cubicBezTo>
                  <a:lnTo>
                    <a:pt x="12435" y="1927"/>
                  </a:lnTo>
                  <a:cubicBezTo>
                    <a:pt x="12459" y="1903"/>
                    <a:pt x="12482" y="1882"/>
                    <a:pt x="12507" y="1859"/>
                  </a:cubicBezTo>
                  <a:lnTo>
                    <a:pt x="12749" y="1859"/>
                  </a:lnTo>
                  <a:cubicBezTo>
                    <a:pt x="12822" y="1815"/>
                    <a:pt x="12879" y="1769"/>
                    <a:pt x="12945" y="1744"/>
                  </a:cubicBezTo>
                  <a:cubicBezTo>
                    <a:pt x="13021" y="1716"/>
                    <a:pt x="13101" y="1718"/>
                    <a:pt x="13175" y="1667"/>
                  </a:cubicBezTo>
                  <a:cubicBezTo>
                    <a:pt x="13191" y="1656"/>
                    <a:pt x="13211" y="1653"/>
                    <a:pt x="13234" y="1653"/>
                  </a:cubicBezTo>
                  <a:cubicBezTo>
                    <a:pt x="13272" y="1653"/>
                    <a:pt x="13315" y="1663"/>
                    <a:pt x="13347" y="1663"/>
                  </a:cubicBezTo>
                  <a:cubicBezTo>
                    <a:pt x="13376" y="1633"/>
                    <a:pt x="13390" y="1618"/>
                    <a:pt x="13418" y="1590"/>
                  </a:cubicBezTo>
                  <a:lnTo>
                    <a:pt x="13677" y="1590"/>
                  </a:lnTo>
                  <a:cubicBezTo>
                    <a:pt x="13703" y="1563"/>
                    <a:pt x="13718" y="1548"/>
                    <a:pt x="13733" y="1532"/>
                  </a:cubicBezTo>
                  <a:cubicBezTo>
                    <a:pt x="13749" y="1530"/>
                    <a:pt x="13765" y="1529"/>
                    <a:pt x="13781" y="1529"/>
                  </a:cubicBezTo>
                  <a:cubicBezTo>
                    <a:pt x="13803" y="1529"/>
                    <a:pt x="13825" y="1530"/>
                    <a:pt x="13847" y="1530"/>
                  </a:cubicBezTo>
                  <a:cubicBezTo>
                    <a:pt x="13883" y="1530"/>
                    <a:pt x="13920" y="1526"/>
                    <a:pt x="13955" y="1507"/>
                  </a:cubicBezTo>
                  <a:cubicBezTo>
                    <a:pt x="13968" y="1494"/>
                    <a:pt x="13981" y="1479"/>
                    <a:pt x="13994" y="1463"/>
                  </a:cubicBezTo>
                  <a:lnTo>
                    <a:pt x="14124" y="1463"/>
                  </a:lnTo>
                  <a:cubicBezTo>
                    <a:pt x="14150" y="1440"/>
                    <a:pt x="14173" y="1418"/>
                    <a:pt x="14198" y="1396"/>
                  </a:cubicBezTo>
                  <a:lnTo>
                    <a:pt x="14387" y="1396"/>
                  </a:lnTo>
                  <a:cubicBezTo>
                    <a:pt x="14405" y="1377"/>
                    <a:pt x="14420" y="1362"/>
                    <a:pt x="14447" y="1335"/>
                  </a:cubicBezTo>
                  <a:lnTo>
                    <a:pt x="14771" y="1335"/>
                  </a:lnTo>
                  <a:cubicBezTo>
                    <a:pt x="14796" y="1308"/>
                    <a:pt x="14812" y="1293"/>
                    <a:pt x="14838" y="1265"/>
                  </a:cubicBezTo>
                  <a:lnTo>
                    <a:pt x="15162" y="1265"/>
                  </a:lnTo>
                  <a:cubicBezTo>
                    <a:pt x="15188" y="1238"/>
                    <a:pt x="15203" y="1223"/>
                    <a:pt x="15231" y="1196"/>
                  </a:cubicBezTo>
                  <a:lnTo>
                    <a:pt x="15555" y="1196"/>
                  </a:lnTo>
                  <a:cubicBezTo>
                    <a:pt x="15581" y="1169"/>
                    <a:pt x="15595" y="1154"/>
                    <a:pt x="15623" y="1126"/>
                  </a:cubicBezTo>
                  <a:lnTo>
                    <a:pt x="15948" y="1126"/>
                  </a:lnTo>
                  <a:cubicBezTo>
                    <a:pt x="15973" y="1100"/>
                    <a:pt x="15988" y="1084"/>
                    <a:pt x="16003" y="1069"/>
                  </a:cubicBezTo>
                  <a:lnTo>
                    <a:pt x="16780" y="1069"/>
                  </a:lnTo>
                  <a:cubicBezTo>
                    <a:pt x="16803" y="1046"/>
                    <a:pt x="16826" y="1023"/>
                    <a:pt x="16851" y="1001"/>
                  </a:cubicBezTo>
                  <a:lnTo>
                    <a:pt x="17233" y="1001"/>
                  </a:lnTo>
                  <a:cubicBezTo>
                    <a:pt x="17260" y="976"/>
                    <a:pt x="17284" y="956"/>
                    <a:pt x="17310" y="933"/>
                  </a:cubicBezTo>
                  <a:lnTo>
                    <a:pt x="17562" y="933"/>
                  </a:lnTo>
                  <a:cubicBezTo>
                    <a:pt x="17581" y="914"/>
                    <a:pt x="17596" y="898"/>
                    <a:pt x="17623" y="871"/>
                  </a:cubicBezTo>
                  <a:lnTo>
                    <a:pt x="17817" y="871"/>
                  </a:lnTo>
                  <a:cubicBezTo>
                    <a:pt x="17844" y="844"/>
                    <a:pt x="17858" y="828"/>
                    <a:pt x="17882" y="805"/>
                  </a:cubicBezTo>
                  <a:cubicBezTo>
                    <a:pt x="17928" y="805"/>
                    <a:pt x="17979" y="812"/>
                    <a:pt x="18030" y="812"/>
                  </a:cubicBezTo>
                  <a:cubicBezTo>
                    <a:pt x="18063" y="812"/>
                    <a:pt x="18096" y="809"/>
                    <a:pt x="18127" y="797"/>
                  </a:cubicBezTo>
                  <a:cubicBezTo>
                    <a:pt x="18185" y="777"/>
                    <a:pt x="18236" y="736"/>
                    <a:pt x="18300" y="736"/>
                  </a:cubicBezTo>
                  <a:cubicBezTo>
                    <a:pt x="18309" y="736"/>
                    <a:pt x="18319" y="737"/>
                    <a:pt x="18328" y="739"/>
                  </a:cubicBezTo>
                  <a:cubicBezTo>
                    <a:pt x="18379" y="664"/>
                    <a:pt x="18485" y="683"/>
                    <a:pt x="18534" y="605"/>
                  </a:cubicBezTo>
                  <a:lnTo>
                    <a:pt x="18723" y="605"/>
                  </a:lnTo>
                  <a:cubicBezTo>
                    <a:pt x="18749" y="580"/>
                    <a:pt x="18773" y="560"/>
                    <a:pt x="18798" y="537"/>
                  </a:cubicBezTo>
                  <a:lnTo>
                    <a:pt x="19308" y="537"/>
                  </a:lnTo>
                  <a:cubicBezTo>
                    <a:pt x="19336" y="512"/>
                    <a:pt x="19360" y="491"/>
                    <a:pt x="19386" y="468"/>
                  </a:cubicBezTo>
                  <a:lnTo>
                    <a:pt x="19575" y="468"/>
                  </a:lnTo>
                  <a:cubicBezTo>
                    <a:pt x="19584" y="445"/>
                    <a:pt x="19592" y="426"/>
                    <a:pt x="19600" y="407"/>
                  </a:cubicBezTo>
                  <a:lnTo>
                    <a:pt x="19600" y="407"/>
                  </a:lnTo>
                  <a:cubicBezTo>
                    <a:pt x="19596" y="407"/>
                    <a:pt x="19593" y="407"/>
                    <a:pt x="19590" y="407"/>
                  </a:cubicBezTo>
                  <a:cubicBezTo>
                    <a:pt x="19534" y="407"/>
                    <a:pt x="19535" y="363"/>
                    <a:pt x="19539" y="317"/>
                  </a:cubicBezTo>
                  <a:cubicBezTo>
                    <a:pt x="19562" y="282"/>
                    <a:pt x="19585" y="249"/>
                    <a:pt x="19601" y="227"/>
                  </a:cubicBezTo>
                  <a:cubicBezTo>
                    <a:pt x="19605" y="169"/>
                    <a:pt x="19607" y="128"/>
                    <a:pt x="19610" y="98"/>
                  </a:cubicBezTo>
                  <a:cubicBezTo>
                    <a:pt x="19637" y="71"/>
                    <a:pt x="19652" y="55"/>
                    <a:pt x="19668" y="40"/>
                  </a:cubicBezTo>
                  <a:cubicBezTo>
                    <a:pt x="19646" y="13"/>
                    <a:pt x="19623" y="1"/>
                    <a:pt x="196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5414500" y="2462500"/>
              <a:ext cx="24175" cy="31675"/>
            </a:xfrm>
            <a:custGeom>
              <a:avLst/>
              <a:gdLst/>
              <a:ahLst/>
              <a:cxnLst/>
              <a:rect l="l" t="t" r="r" b="b"/>
              <a:pathLst>
                <a:path w="967" h="1267" extrusionOk="0">
                  <a:moveTo>
                    <a:pt x="290" y="926"/>
                  </a:moveTo>
                  <a:cubicBezTo>
                    <a:pt x="298" y="933"/>
                    <a:pt x="312" y="942"/>
                    <a:pt x="310" y="947"/>
                  </a:cubicBezTo>
                  <a:cubicBezTo>
                    <a:pt x="306" y="963"/>
                    <a:pt x="298" y="977"/>
                    <a:pt x="290" y="991"/>
                  </a:cubicBezTo>
                  <a:cubicBezTo>
                    <a:pt x="283" y="984"/>
                    <a:pt x="276" y="977"/>
                    <a:pt x="267" y="968"/>
                  </a:cubicBezTo>
                  <a:lnTo>
                    <a:pt x="290" y="926"/>
                  </a:lnTo>
                  <a:close/>
                  <a:moveTo>
                    <a:pt x="777" y="1"/>
                  </a:moveTo>
                  <a:cubicBezTo>
                    <a:pt x="770" y="62"/>
                    <a:pt x="796" y="127"/>
                    <a:pt x="757" y="188"/>
                  </a:cubicBezTo>
                  <a:cubicBezTo>
                    <a:pt x="729" y="172"/>
                    <a:pt x="699" y="158"/>
                    <a:pt x="669" y="143"/>
                  </a:cubicBezTo>
                  <a:cubicBezTo>
                    <a:pt x="655" y="184"/>
                    <a:pt x="642" y="222"/>
                    <a:pt x="629" y="260"/>
                  </a:cubicBezTo>
                  <a:lnTo>
                    <a:pt x="284" y="260"/>
                  </a:lnTo>
                  <a:cubicBezTo>
                    <a:pt x="273" y="237"/>
                    <a:pt x="267" y="218"/>
                    <a:pt x="259" y="199"/>
                  </a:cubicBezTo>
                  <a:lnTo>
                    <a:pt x="163" y="199"/>
                  </a:lnTo>
                  <a:cubicBezTo>
                    <a:pt x="140" y="176"/>
                    <a:pt x="117" y="155"/>
                    <a:pt x="89" y="129"/>
                  </a:cubicBezTo>
                  <a:cubicBezTo>
                    <a:pt x="63" y="135"/>
                    <a:pt x="33" y="143"/>
                    <a:pt x="1" y="152"/>
                  </a:cubicBezTo>
                  <a:cubicBezTo>
                    <a:pt x="4" y="189"/>
                    <a:pt x="6" y="219"/>
                    <a:pt x="9" y="250"/>
                  </a:cubicBezTo>
                  <a:cubicBezTo>
                    <a:pt x="74" y="261"/>
                    <a:pt x="134" y="271"/>
                    <a:pt x="216" y="284"/>
                  </a:cubicBezTo>
                  <a:cubicBezTo>
                    <a:pt x="119" y="328"/>
                    <a:pt x="46" y="360"/>
                    <a:pt x="1" y="438"/>
                  </a:cubicBezTo>
                  <a:cubicBezTo>
                    <a:pt x="42" y="459"/>
                    <a:pt x="83" y="466"/>
                    <a:pt x="124" y="466"/>
                  </a:cubicBezTo>
                  <a:cubicBezTo>
                    <a:pt x="162" y="466"/>
                    <a:pt x="200" y="459"/>
                    <a:pt x="237" y="453"/>
                  </a:cubicBezTo>
                  <a:cubicBezTo>
                    <a:pt x="258" y="432"/>
                    <a:pt x="273" y="417"/>
                    <a:pt x="290" y="399"/>
                  </a:cubicBezTo>
                  <a:lnTo>
                    <a:pt x="480" y="399"/>
                  </a:lnTo>
                  <a:cubicBezTo>
                    <a:pt x="515" y="376"/>
                    <a:pt x="541" y="324"/>
                    <a:pt x="582" y="324"/>
                  </a:cubicBezTo>
                  <a:cubicBezTo>
                    <a:pt x="598" y="324"/>
                    <a:pt x="616" y="332"/>
                    <a:pt x="637" y="352"/>
                  </a:cubicBezTo>
                  <a:cubicBezTo>
                    <a:pt x="641" y="373"/>
                    <a:pt x="644" y="393"/>
                    <a:pt x="646" y="400"/>
                  </a:cubicBezTo>
                  <a:cubicBezTo>
                    <a:pt x="444" y="605"/>
                    <a:pt x="248" y="806"/>
                    <a:pt x="42" y="1015"/>
                  </a:cubicBezTo>
                  <a:lnTo>
                    <a:pt x="195" y="1087"/>
                  </a:lnTo>
                  <a:cubicBezTo>
                    <a:pt x="171" y="1114"/>
                    <a:pt x="149" y="1139"/>
                    <a:pt x="124" y="1165"/>
                  </a:cubicBezTo>
                  <a:cubicBezTo>
                    <a:pt x="134" y="1194"/>
                    <a:pt x="141" y="1222"/>
                    <a:pt x="149" y="1250"/>
                  </a:cubicBezTo>
                  <a:cubicBezTo>
                    <a:pt x="179" y="1251"/>
                    <a:pt x="199" y="1253"/>
                    <a:pt x="222" y="1255"/>
                  </a:cubicBezTo>
                  <a:cubicBezTo>
                    <a:pt x="244" y="1234"/>
                    <a:pt x="267" y="1212"/>
                    <a:pt x="289" y="1191"/>
                  </a:cubicBezTo>
                  <a:cubicBezTo>
                    <a:pt x="320" y="1216"/>
                    <a:pt x="351" y="1240"/>
                    <a:pt x="384" y="1266"/>
                  </a:cubicBezTo>
                  <a:cubicBezTo>
                    <a:pt x="477" y="1224"/>
                    <a:pt x="518" y="1143"/>
                    <a:pt x="583" y="1090"/>
                  </a:cubicBezTo>
                  <a:lnTo>
                    <a:pt x="583" y="959"/>
                  </a:lnTo>
                  <a:cubicBezTo>
                    <a:pt x="562" y="936"/>
                    <a:pt x="542" y="912"/>
                    <a:pt x="521" y="891"/>
                  </a:cubicBezTo>
                  <a:cubicBezTo>
                    <a:pt x="542" y="867"/>
                    <a:pt x="561" y="845"/>
                    <a:pt x="581" y="823"/>
                  </a:cubicBezTo>
                  <a:lnTo>
                    <a:pt x="531" y="774"/>
                  </a:lnTo>
                  <a:cubicBezTo>
                    <a:pt x="581" y="648"/>
                    <a:pt x="643" y="535"/>
                    <a:pt x="761" y="463"/>
                  </a:cubicBezTo>
                  <a:cubicBezTo>
                    <a:pt x="770" y="461"/>
                    <a:pt x="779" y="461"/>
                    <a:pt x="789" y="461"/>
                  </a:cubicBezTo>
                  <a:cubicBezTo>
                    <a:pt x="821" y="461"/>
                    <a:pt x="855" y="469"/>
                    <a:pt x="887" y="469"/>
                  </a:cubicBezTo>
                  <a:cubicBezTo>
                    <a:pt x="916" y="469"/>
                    <a:pt x="943" y="462"/>
                    <a:pt x="966" y="438"/>
                  </a:cubicBezTo>
                  <a:cubicBezTo>
                    <a:pt x="926" y="364"/>
                    <a:pt x="888" y="295"/>
                    <a:pt x="850" y="227"/>
                  </a:cubicBezTo>
                  <a:cubicBezTo>
                    <a:pt x="871" y="202"/>
                    <a:pt x="890" y="178"/>
                    <a:pt x="909" y="156"/>
                  </a:cubicBezTo>
                  <a:cubicBezTo>
                    <a:pt x="899" y="99"/>
                    <a:pt x="930" y="40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5286350" y="2513475"/>
              <a:ext cx="14500" cy="10100"/>
            </a:xfrm>
            <a:custGeom>
              <a:avLst/>
              <a:gdLst/>
              <a:ahLst/>
              <a:cxnLst/>
              <a:rect l="l" t="t" r="r" b="b"/>
              <a:pathLst>
                <a:path w="580" h="404" extrusionOk="0">
                  <a:moveTo>
                    <a:pt x="282" y="0"/>
                  </a:moveTo>
                  <a:cubicBezTo>
                    <a:pt x="259" y="0"/>
                    <a:pt x="239" y="5"/>
                    <a:pt x="227" y="18"/>
                  </a:cubicBezTo>
                  <a:cubicBezTo>
                    <a:pt x="155" y="85"/>
                    <a:pt x="16" y="75"/>
                    <a:pt x="1" y="213"/>
                  </a:cubicBezTo>
                  <a:cubicBezTo>
                    <a:pt x="31" y="275"/>
                    <a:pt x="63" y="337"/>
                    <a:pt x="95" y="403"/>
                  </a:cubicBezTo>
                  <a:lnTo>
                    <a:pt x="227" y="403"/>
                  </a:lnTo>
                  <a:cubicBezTo>
                    <a:pt x="247" y="384"/>
                    <a:pt x="270" y="362"/>
                    <a:pt x="295" y="338"/>
                  </a:cubicBezTo>
                  <a:cubicBezTo>
                    <a:pt x="316" y="338"/>
                    <a:pt x="349" y="342"/>
                    <a:pt x="369" y="342"/>
                  </a:cubicBezTo>
                  <a:cubicBezTo>
                    <a:pt x="379" y="342"/>
                    <a:pt x="386" y="341"/>
                    <a:pt x="387" y="338"/>
                  </a:cubicBezTo>
                  <a:cubicBezTo>
                    <a:pt x="414" y="235"/>
                    <a:pt x="561" y="275"/>
                    <a:pt x="579" y="146"/>
                  </a:cubicBezTo>
                  <a:cubicBezTo>
                    <a:pt x="544" y="141"/>
                    <a:pt x="508" y="140"/>
                    <a:pt x="471" y="140"/>
                  </a:cubicBezTo>
                  <a:cubicBezTo>
                    <a:pt x="442" y="140"/>
                    <a:pt x="412" y="141"/>
                    <a:pt x="382" y="141"/>
                  </a:cubicBezTo>
                  <a:cubicBezTo>
                    <a:pt x="343" y="141"/>
                    <a:pt x="303" y="139"/>
                    <a:pt x="263" y="134"/>
                  </a:cubicBezTo>
                  <a:cubicBezTo>
                    <a:pt x="279" y="105"/>
                    <a:pt x="284" y="81"/>
                    <a:pt x="296" y="76"/>
                  </a:cubicBezTo>
                  <a:cubicBezTo>
                    <a:pt x="302" y="74"/>
                    <a:pt x="309" y="73"/>
                    <a:pt x="316" y="73"/>
                  </a:cubicBezTo>
                  <a:cubicBezTo>
                    <a:pt x="323" y="73"/>
                    <a:pt x="329" y="73"/>
                    <a:pt x="336" y="73"/>
                  </a:cubicBezTo>
                  <a:cubicBezTo>
                    <a:pt x="359" y="73"/>
                    <a:pt x="380" y="68"/>
                    <a:pt x="378" y="21"/>
                  </a:cubicBezTo>
                  <a:cubicBezTo>
                    <a:pt x="349" y="9"/>
                    <a:pt x="313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5241175" y="2536800"/>
              <a:ext cx="13325" cy="8300"/>
            </a:xfrm>
            <a:custGeom>
              <a:avLst/>
              <a:gdLst/>
              <a:ahLst/>
              <a:cxnLst/>
              <a:rect l="l" t="t" r="r" b="b"/>
              <a:pathLst>
                <a:path w="533" h="332" extrusionOk="0">
                  <a:moveTo>
                    <a:pt x="415" y="0"/>
                  </a:moveTo>
                  <a:cubicBezTo>
                    <a:pt x="375" y="46"/>
                    <a:pt x="333" y="92"/>
                    <a:pt x="293" y="133"/>
                  </a:cubicBezTo>
                  <a:lnTo>
                    <a:pt x="151" y="133"/>
                  </a:lnTo>
                  <a:cubicBezTo>
                    <a:pt x="103" y="181"/>
                    <a:pt x="53" y="236"/>
                    <a:pt x="4" y="289"/>
                  </a:cubicBezTo>
                  <a:cubicBezTo>
                    <a:pt x="1" y="293"/>
                    <a:pt x="6" y="304"/>
                    <a:pt x="9" y="313"/>
                  </a:cubicBezTo>
                  <a:cubicBezTo>
                    <a:pt x="34" y="328"/>
                    <a:pt x="61" y="332"/>
                    <a:pt x="88" y="332"/>
                  </a:cubicBezTo>
                  <a:cubicBezTo>
                    <a:pt x="112" y="332"/>
                    <a:pt x="137" y="329"/>
                    <a:pt x="162" y="329"/>
                  </a:cubicBezTo>
                  <a:cubicBezTo>
                    <a:pt x="171" y="329"/>
                    <a:pt x="180" y="329"/>
                    <a:pt x="189" y="330"/>
                  </a:cubicBezTo>
                  <a:cubicBezTo>
                    <a:pt x="189" y="299"/>
                    <a:pt x="189" y="265"/>
                    <a:pt x="187" y="233"/>
                  </a:cubicBezTo>
                  <a:cubicBezTo>
                    <a:pt x="214" y="203"/>
                    <a:pt x="243" y="195"/>
                    <a:pt x="273" y="195"/>
                  </a:cubicBezTo>
                  <a:cubicBezTo>
                    <a:pt x="306" y="195"/>
                    <a:pt x="340" y="205"/>
                    <a:pt x="370" y="205"/>
                  </a:cubicBezTo>
                  <a:cubicBezTo>
                    <a:pt x="383" y="205"/>
                    <a:pt x="395" y="203"/>
                    <a:pt x="407" y="198"/>
                  </a:cubicBezTo>
                  <a:cubicBezTo>
                    <a:pt x="444" y="227"/>
                    <a:pt x="464" y="243"/>
                    <a:pt x="492" y="265"/>
                  </a:cubicBezTo>
                  <a:cubicBezTo>
                    <a:pt x="533" y="171"/>
                    <a:pt x="502" y="84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5330125" y="2492175"/>
              <a:ext cx="9775" cy="8175"/>
            </a:xfrm>
            <a:custGeom>
              <a:avLst/>
              <a:gdLst/>
              <a:ahLst/>
              <a:cxnLst/>
              <a:rect l="l" t="t" r="r" b="b"/>
              <a:pathLst>
                <a:path w="391" h="327" extrusionOk="0">
                  <a:moveTo>
                    <a:pt x="242" y="1"/>
                  </a:moveTo>
                  <a:cubicBezTo>
                    <a:pt x="219" y="1"/>
                    <a:pt x="199" y="4"/>
                    <a:pt x="184" y="4"/>
                  </a:cubicBezTo>
                  <a:cubicBezTo>
                    <a:pt x="112" y="43"/>
                    <a:pt x="59" y="70"/>
                    <a:pt x="0" y="101"/>
                  </a:cubicBezTo>
                  <a:cubicBezTo>
                    <a:pt x="4" y="129"/>
                    <a:pt x="8" y="160"/>
                    <a:pt x="14" y="191"/>
                  </a:cubicBezTo>
                  <a:cubicBezTo>
                    <a:pt x="71" y="197"/>
                    <a:pt x="123" y="202"/>
                    <a:pt x="187" y="210"/>
                  </a:cubicBezTo>
                  <a:cubicBezTo>
                    <a:pt x="198" y="264"/>
                    <a:pt x="204" y="295"/>
                    <a:pt x="210" y="327"/>
                  </a:cubicBezTo>
                  <a:cubicBezTo>
                    <a:pt x="277" y="291"/>
                    <a:pt x="334" y="259"/>
                    <a:pt x="391" y="228"/>
                  </a:cubicBezTo>
                  <a:cubicBezTo>
                    <a:pt x="389" y="202"/>
                    <a:pt x="386" y="182"/>
                    <a:pt x="384" y="155"/>
                  </a:cubicBezTo>
                  <a:cubicBezTo>
                    <a:pt x="349" y="142"/>
                    <a:pt x="312" y="127"/>
                    <a:pt x="272" y="114"/>
                  </a:cubicBezTo>
                  <a:cubicBezTo>
                    <a:pt x="287" y="83"/>
                    <a:pt x="301" y="53"/>
                    <a:pt x="318" y="17"/>
                  </a:cubicBezTo>
                  <a:cubicBezTo>
                    <a:pt x="292" y="4"/>
                    <a:pt x="265" y="1"/>
                    <a:pt x="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5359325" y="2485625"/>
              <a:ext cx="16250" cy="6650"/>
            </a:xfrm>
            <a:custGeom>
              <a:avLst/>
              <a:gdLst/>
              <a:ahLst/>
              <a:cxnLst/>
              <a:rect l="l" t="t" r="r" b="b"/>
              <a:pathLst>
                <a:path w="650" h="266" extrusionOk="0">
                  <a:moveTo>
                    <a:pt x="650" y="1"/>
                  </a:moveTo>
                  <a:cubicBezTo>
                    <a:pt x="595" y="1"/>
                    <a:pt x="543" y="1"/>
                    <a:pt x="489" y="3"/>
                  </a:cubicBezTo>
                  <a:lnTo>
                    <a:pt x="419" y="69"/>
                  </a:lnTo>
                  <a:lnTo>
                    <a:pt x="259" y="69"/>
                  </a:lnTo>
                  <a:cubicBezTo>
                    <a:pt x="253" y="86"/>
                    <a:pt x="250" y="115"/>
                    <a:pt x="237" y="121"/>
                  </a:cubicBezTo>
                  <a:cubicBezTo>
                    <a:pt x="166" y="153"/>
                    <a:pt x="93" y="179"/>
                    <a:pt x="23" y="213"/>
                  </a:cubicBezTo>
                  <a:cubicBezTo>
                    <a:pt x="9" y="218"/>
                    <a:pt x="8" y="248"/>
                    <a:pt x="1" y="265"/>
                  </a:cubicBezTo>
                  <a:lnTo>
                    <a:pt x="246" y="265"/>
                  </a:lnTo>
                  <a:cubicBezTo>
                    <a:pt x="276" y="225"/>
                    <a:pt x="317" y="176"/>
                    <a:pt x="364" y="115"/>
                  </a:cubicBezTo>
                  <a:cubicBezTo>
                    <a:pt x="389" y="133"/>
                    <a:pt x="411" y="140"/>
                    <a:pt x="431" y="140"/>
                  </a:cubicBezTo>
                  <a:cubicBezTo>
                    <a:pt x="502" y="140"/>
                    <a:pt x="549" y="54"/>
                    <a:pt x="620" y="54"/>
                  </a:cubicBezTo>
                  <a:cubicBezTo>
                    <a:pt x="622" y="54"/>
                    <a:pt x="624" y="54"/>
                    <a:pt x="626" y="54"/>
                  </a:cubicBezTo>
                  <a:cubicBezTo>
                    <a:pt x="633" y="54"/>
                    <a:pt x="641" y="19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360625" y="2481275"/>
              <a:ext cx="8425" cy="6000"/>
            </a:xfrm>
            <a:custGeom>
              <a:avLst/>
              <a:gdLst/>
              <a:ahLst/>
              <a:cxnLst/>
              <a:rect l="l" t="t" r="r" b="b"/>
              <a:pathLst>
                <a:path w="337" h="240" extrusionOk="0">
                  <a:moveTo>
                    <a:pt x="196" y="0"/>
                  </a:moveTo>
                  <a:cubicBezTo>
                    <a:pt x="131" y="46"/>
                    <a:pt x="65" y="95"/>
                    <a:pt x="0" y="141"/>
                  </a:cubicBezTo>
                  <a:cubicBezTo>
                    <a:pt x="19" y="188"/>
                    <a:pt x="31" y="216"/>
                    <a:pt x="41" y="240"/>
                  </a:cubicBezTo>
                  <a:lnTo>
                    <a:pt x="208" y="240"/>
                  </a:lnTo>
                  <a:cubicBezTo>
                    <a:pt x="197" y="135"/>
                    <a:pt x="319" y="206"/>
                    <a:pt x="336" y="136"/>
                  </a:cubicBezTo>
                  <a:cubicBezTo>
                    <a:pt x="293" y="115"/>
                    <a:pt x="249" y="94"/>
                    <a:pt x="216" y="78"/>
                  </a:cubicBezTo>
                  <a:cubicBezTo>
                    <a:pt x="206" y="38"/>
                    <a:pt x="198" y="8"/>
                    <a:pt x="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5398075" y="2508700"/>
              <a:ext cx="8325" cy="6675"/>
            </a:xfrm>
            <a:custGeom>
              <a:avLst/>
              <a:gdLst/>
              <a:ahLst/>
              <a:cxnLst/>
              <a:rect l="l" t="t" r="r" b="b"/>
              <a:pathLst>
                <a:path w="333" h="267" extrusionOk="0">
                  <a:moveTo>
                    <a:pt x="202" y="1"/>
                  </a:moveTo>
                  <a:cubicBezTo>
                    <a:pt x="184" y="114"/>
                    <a:pt x="75" y="122"/>
                    <a:pt x="8" y="176"/>
                  </a:cubicBezTo>
                  <a:cubicBezTo>
                    <a:pt x="1" y="238"/>
                    <a:pt x="23" y="267"/>
                    <a:pt x="74" y="267"/>
                  </a:cubicBezTo>
                  <a:cubicBezTo>
                    <a:pt x="84" y="267"/>
                    <a:pt x="96" y="266"/>
                    <a:pt x="109" y="263"/>
                  </a:cubicBezTo>
                  <a:cubicBezTo>
                    <a:pt x="175" y="174"/>
                    <a:pt x="287" y="118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5328425" y="2502125"/>
              <a:ext cx="9525" cy="6425"/>
            </a:xfrm>
            <a:custGeom>
              <a:avLst/>
              <a:gdLst/>
              <a:ahLst/>
              <a:cxnLst/>
              <a:rect l="l" t="t" r="r" b="b"/>
              <a:pathLst>
                <a:path w="381" h="257" extrusionOk="0">
                  <a:moveTo>
                    <a:pt x="357" y="1"/>
                  </a:moveTo>
                  <a:cubicBezTo>
                    <a:pt x="357" y="1"/>
                    <a:pt x="356" y="1"/>
                    <a:pt x="356" y="1"/>
                  </a:cubicBezTo>
                  <a:cubicBezTo>
                    <a:pt x="225" y="25"/>
                    <a:pt x="125" y="117"/>
                    <a:pt x="0" y="166"/>
                  </a:cubicBezTo>
                  <a:cubicBezTo>
                    <a:pt x="6" y="196"/>
                    <a:pt x="12" y="226"/>
                    <a:pt x="19" y="257"/>
                  </a:cubicBezTo>
                  <a:cubicBezTo>
                    <a:pt x="87" y="221"/>
                    <a:pt x="148" y="192"/>
                    <a:pt x="205" y="156"/>
                  </a:cubicBezTo>
                  <a:cubicBezTo>
                    <a:pt x="268" y="117"/>
                    <a:pt x="368" y="124"/>
                    <a:pt x="381" y="19"/>
                  </a:cubicBezTo>
                  <a:cubicBezTo>
                    <a:pt x="372" y="12"/>
                    <a:pt x="364" y="1"/>
                    <a:pt x="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5390075" y="2505475"/>
              <a:ext cx="8175" cy="4775"/>
            </a:xfrm>
            <a:custGeom>
              <a:avLst/>
              <a:gdLst/>
              <a:ahLst/>
              <a:cxnLst/>
              <a:rect l="l" t="t" r="r" b="b"/>
              <a:pathLst>
                <a:path w="327" h="191" extrusionOk="0">
                  <a:moveTo>
                    <a:pt x="115" y="1"/>
                  </a:moveTo>
                  <a:cubicBezTo>
                    <a:pt x="108" y="1"/>
                    <a:pt x="100" y="2"/>
                    <a:pt x="92" y="3"/>
                  </a:cubicBezTo>
                  <a:cubicBezTo>
                    <a:pt x="87" y="52"/>
                    <a:pt x="0" y="53"/>
                    <a:pt x="2" y="130"/>
                  </a:cubicBezTo>
                  <a:lnTo>
                    <a:pt x="161" y="130"/>
                  </a:lnTo>
                  <a:cubicBezTo>
                    <a:pt x="182" y="150"/>
                    <a:pt x="206" y="173"/>
                    <a:pt x="223" y="191"/>
                  </a:cubicBezTo>
                  <a:cubicBezTo>
                    <a:pt x="258" y="170"/>
                    <a:pt x="293" y="149"/>
                    <a:pt x="326" y="130"/>
                  </a:cubicBezTo>
                  <a:lnTo>
                    <a:pt x="326" y="65"/>
                  </a:lnTo>
                  <a:cubicBezTo>
                    <a:pt x="311" y="74"/>
                    <a:pt x="297" y="78"/>
                    <a:pt x="283" y="78"/>
                  </a:cubicBezTo>
                  <a:cubicBezTo>
                    <a:pt x="224" y="78"/>
                    <a:pt x="185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5403050" y="2472300"/>
              <a:ext cx="9525" cy="5350"/>
            </a:xfrm>
            <a:custGeom>
              <a:avLst/>
              <a:gdLst/>
              <a:ahLst/>
              <a:cxnLst/>
              <a:rect l="l" t="t" r="r" b="b"/>
              <a:pathLst>
                <a:path w="381" h="214" extrusionOk="0">
                  <a:moveTo>
                    <a:pt x="328" y="0"/>
                  </a:moveTo>
                  <a:cubicBezTo>
                    <a:pt x="288" y="0"/>
                    <a:pt x="266" y="40"/>
                    <a:pt x="254" y="49"/>
                  </a:cubicBezTo>
                  <a:cubicBezTo>
                    <a:pt x="155" y="92"/>
                    <a:pt x="79" y="42"/>
                    <a:pt x="0" y="102"/>
                  </a:cubicBezTo>
                  <a:cubicBezTo>
                    <a:pt x="7" y="131"/>
                    <a:pt x="13" y="169"/>
                    <a:pt x="22" y="213"/>
                  </a:cubicBezTo>
                  <a:cubicBezTo>
                    <a:pt x="57" y="180"/>
                    <a:pt x="80" y="159"/>
                    <a:pt x="102" y="136"/>
                  </a:cubicBezTo>
                  <a:cubicBezTo>
                    <a:pt x="166" y="136"/>
                    <a:pt x="229" y="136"/>
                    <a:pt x="293" y="138"/>
                  </a:cubicBezTo>
                  <a:cubicBezTo>
                    <a:pt x="321" y="100"/>
                    <a:pt x="372" y="79"/>
                    <a:pt x="381" y="21"/>
                  </a:cubicBezTo>
                  <a:cubicBezTo>
                    <a:pt x="360" y="6"/>
                    <a:pt x="343" y="0"/>
                    <a:pt x="3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5414500" y="2460825"/>
              <a:ext cx="10175" cy="3550"/>
            </a:xfrm>
            <a:custGeom>
              <a:avLst/>
              <a:gdLst/>
              <a:ahLst/>
              <a:cxnLst/>
              <a:rect l="l" t="t" r="r" b="b"/>
              <a:pathLst>
                <a:path w="407" h="142" extrusionOk="0">
                  <a:moveTo>
                    <a:pt x="68" y="1"/>
                  </a:moveTo>
                  <a:cubicBezTo>
                    <a:pt x="69" y="63"/>
                    <a:pt x="1" y="59"/>
                    <a:pt x="10" y="114"/>
                  </a:cubicBezTo>
                  <a:cubicBezTo>
                    <a:pt x="19" y="121"/>
                    <a:pt x="27" y="130"/>
                    <a:pt x="36" y="135"/>
                  </a:cubicBezTo>
                  <a:cubicBezTo>
                    <a:pt x="46" y="139"/>
                    <a:pt x="55" y="141"/>
                    <a:pt x="64" y="141"/>
                  </a:cubicBezTo>
                  <a:cubicBezTo>
                    <a:pt x="114" y="141"/>
                    <a:pt x="136" y="66"/>
                    <a:pt x="188" y="66"/>
                  </a:cubicBezTo>
                  <a:cubicBezTo>
                    <a:pt x="194" y="66"/>
                    <a:pt x="199" y="67"/>
                    <a:pt x="205" y="69"/>
                  </a:cubicBezTo>
                  <a:cubicBezTo>
                    <a:pt x="236" y="88"/>
                    <a:pt x="268" y="107"/>
                    <a:pt x="300" y="126"/>
                  </a:cubicBezTo>
                  <a:cubicBezTo>
                    <a:pt x="331" y="93"/>
                    <a:pt x="359" y="64"/>
                    <a:pt x="407" y="11"/>
                  </a:cubicBezTo>
                  <a:cubicBezTo>
                    <a:pt x="338" y="3"/>
                    <a:pt x="276" y="2"/>
                    <a:pt x="211" y="2"/>
                  </a:cubicBezTo>
                  <a:cubicBezTo>
                    <a:pt x="192" y="2"/>
                    <a:pt x="173" y="2"/>
                    <a:pt x="154" y="2"/>
                  </a:cubicBezTo>
                  <a:cubicBezTo>
                    <a:pt x="126" y="2"/>
                    <a:pt x="98" y="2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5387225" y="2469400"/>
              <a:ext cx="4550" cy="7775"/>
            </a:xfrm>
            <a:custGeom>
              <a:avLst/>
              <a:gdLst/>
              <a:ahLst/>
              <a:cxnLst/>
              <a:rect l="l" t="t" r="r" b="b"/>
              <a:pathLst>
                <a:path w="182" h="311" extrusionOk="0">
                  <a:moveTo>
                    <a:pt x="71" y="0"/>
                  </a:moveTo>
                  <a:cubicBezTo>
                    <a:pt x="71" y="0"/>
                    <a:pt x="71" y="0"/>
                    <a:pt x="70" y="0"/>
                  </a:cubicBezTo>
                  <a:cubicBezTo>
                    <a:pt x="42" y="31"/>
                    <a:pt x="17" y="61"/>
                    <a:pt x="0" y="79"/>
                  </a:cubicBezTo>
                  <a:cubicBezTo>
                    <a:pt x="21" y="128"/>
                    <a:pt x="40" y="163"/>
                    <a:pt x="50" y="201"/>
                  </a:cubicBezTo>
                  <a:cubicBezTo>
                    <a:pt x="59" y="241"/>
                    <a:pt x="39" y="288"/>
                    <a:pt x="72" y="311"/>
                  </a:cubicBezTo>
                  <a:cubicBezTo>
                    <a:pt x="153" y="309"/>
                    <a:pt x="82" y="186"/>
                    <a:pt x="164" y="186"/>
                  </a:cubicBezTo>
                  <a:cubicBezTo>
                    <a:pt x="169" y="186"/>
                    <a:pt x="175" y="186"/>
                    <a:pt x="181" y="187"/>
                  </a:cubicBezTo>
                  <a:lnTo>
                    <a:pt x="181" y="80"/>
                  </a:lnTo>
                  <a:cubicBezTo>
                    <a:pt x="136" y="71"/>
                    <a:pt x="132" y="0"/>
                    <a:pt x="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5378800" y="2520850"/>
              <a:ext cx="6325" cy="6075"/>
            </a:xfrm>
            <a:custGeom>
              <a:avLst/>
              <a:gdLst/>
              <a:ahLst/>
              <a:cxnLst/>
              <a:rect l="l" t="t" r="r" b="b"/>
              <a:pathLst>
                <a:path w="253" h="243" extrusionOk="0">
                  <a:moveTo>
                    <a:pt x="183" y="0"/>
                  </a:moveTo>
                  <a:cubicBezTo>
                    <a:pt x="127" y="53"/>
                    <a:pt x="68" y="105"/>
                    <a:pt x="0" y="170"/>
                  </a:cubicBezTo>
                  <a:lnTo>
                    <a:pt x="0" y="243"/>
                  </a:lnTo>
                  <a:cubicBezTo>
                    <a:pt x="34" y="222"/>
                    <a:pt x="68" y="202"/>
                    <a:pt x="112" y="176"/>
                  </a:cubicBezTo>
                  <a:lnTo>
                    <a:pt x="194" y="176"/>
                  </a:lnTo>
                  <a:cubicBezTo>
                    <a:pt x="214" y="141"/>
                    <a:pt x="232" y="108"/>
                    <a:pt x="253" y="70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5310950" y="2511875"/>
              <a:ext cx="7725" cy="5150"/>
            </a:xfrm>
            <a:custGeom>
              <a:avLst/>
              <a:gdLst/>
              <a:ahLst/>
              <a:cxnLst/>
              <a:rect l="l" t="t" r="r" b="b"/>
              <a:pathLst>
                <a:path w="309" h="206" extrusionOk="0">
                  <a:moveTo>
                    <a:pt x="252" y="0"/>
                  </a:moveTo>
                  <a:cubicBezTo>
                    <a:pt x="200" y="0"/>
                    <a:pt x="170" y="80"/>
                    <a:pt x="117" y="80"/>
                  </a:cubicBezTo>
                  <a:cubicBezTo>
                    <a:pt x="108" y="80"/>
                    <a:pt x="98" y="77"/>
                    <a:pt x="88" y="72"/>
                  </a:cubicBezTo>
                  <a:cubicBezTo>
                    <a:pt x="65" y="113"/>
                    <a:pt x="0" y="126"/>
                    <a:pt x="3" y="187"/>
                  </a:cubicBezTo>
                  <a:cubicBezTo>
                    <a:pt x="23" y="193"/>
                    <a:pt x="43" y="205"/>
                    <a:pt x="57" y="205"/>
                  </a:cubicBezTo>
                  <a:cubicBezTo>
                    <a:pt x="60" y="205"/>
                    <a:pt x="63" y="204"/>
                    <a:pt x="65" y="203"/>
                  </a:cubicBezTo>
                  <a:cubicBezTo>
                    <a:pt x="147" y="146"/>
                    <a:pt x="260" y="138"/>
                    <a:pt x="309" y="33"/>
                  </a:cubicBezTo>
                  <a:cubicBezTo>
                    <a:pt x="302" y="26"/>
                    <a:pt x="294" y="16"/>
                    <a:pt x="286" y="11"/>
                  </a:cubicBezTo>
                  <a:cubicBezTo>
                    <a:pt x="274" y="3"/>
                    <a:pt x="263" y="0"/>
                    <a:pt x="2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5375450" y="2482250"/>
              <a:ext cx="8325" cy="3425"/>
            </a:xfrm>
            <a:custGeom>
              <a:avLst/>
              <a:gdLst/>
              <a:ahLst/>
              <a:cxnLst/>
              <a:rect l="l" t="t" r="r" b="b"/>
              <a:pathLst>
                <a:path w="333" h="137" extrusionOk="0">
                  <a:moveTo>
                    <a:pt x="281" y="1"/>
                  </a:moveTo>
                  <a:cubicBezTo>
                    <a:pt x="179" y="1"/>
                    <a:pt x="91" y="53"/>
                    <a:pt x="5" y="106"/>
                  </a:cubicBezTo>
                  <a:cubicBezTo>
                    <a:pt x="0" y="108"/>
                    <a:pt x="5" y="126"/>
                    <a:pt x="5" y="136"/>
                  </a:cubicBezTo>
                  <a:cubicBezTo>
                    <a:pt x="84" y="136"/>
                    <a:pt x="164" y="136"/>
                    <a:pt x="238" y="137"/>
                  </a:cubicBezTo>
                  <a:cubicBezTo>
                    <a:pt x="268" y="81"/>
                    <a:pt x="332" y="67"/>
                    <a:pt x="328" y="4"/>
                  </a:cubicBezTo>
                  <a:cubicBezTo>
                    <a:pt x="312" y="2"/>
                    <a:pt x="297" y="1"/>
                    <a:pt x="2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5286150" y="2525100"/>
              <a:ext cx="8375" cy="5100"/>
            </a:xfrm>
            <a:custGeom>
              <a:avLst/>
              <a:gdLst/>
              <a:ahLst/>
              <a:cxnLst/>
              <a:rect l="l" t="t" r="r" b="b"/>
              <a:pathLst>
                <a:path w="335" h="204" extrusionOk="0">
                  <a:moveTo>
                    <a:pt x="266" y="1"/>
                  </a:moveTo>
                  <a:cubicBezTo>
                    <a:pt x="255" y="1"/>
                    <a:pt x="246" y="2"/>
                    <a:pt x="243" y="8"/>
                  </a:cubicBezTo>
                  <a:cubicBezTo>
                    <a:pt x="199" y="78"/>
                    <a:pt x="106" y="57"/>
                    <a:pt x="62" y="119"/>
                  </a:cubicBezTo>
                  <a:cubicBezTo>
                    <a:pt x="47" y="140"/>
                    <a:pt x="31" y="158"/>
                    <a:pt x="0" y="198"/>
                  </a:cubicBezTo>
                  <a:cubicBezTo>
                    <a:pt x="35" y="198"/>
                    <a:pt x="65" y="203"/>
                    <a:pt x="86" y="203"/>
                  </a:cubicBezTo>
                  <a:cubicBezTo>
                    <a:pt x="98" y="203"/>
                    <a:pt x="107" y="201"/>
                    <a:pt x="111" y="196"/>
                  </a:cubicBezTo>
                  <a:cubicBezTo>
                    <a:pt x="176" y="120"/>
                    <a:pt x="318" y="138"/>
                    <a:pt x="334" y="6"/>
                  </a:cubicBezTo>
                  <a:cubicBezTo>
                    <a:pt x="314" y="6"/>
                    <a:pt x="28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5294475" y="2521925"/>
              <a:ext cx="6500" cy="3325"/>
            </a:xfrm>
            <a:custGeom>
              <a:avLst/>
              <a:gdLst/>
              <a:ahLst/>
              <a:cxnLst/>
              <a:rect l="l" t="t" r="r" b="b"/>
              <a:pathLst>
                <a:path w="260" h="133" extrusionOk="0">
                  <a:moveTo>
                    <a:pt x="260" y="0"/>
                  </a:moveTo>
                  <a:cubicBezTo>
                    <a:pt x="196" y="0"/>
                    <a:pt x="130" y="0"/>
                    <a:pt x="66" y="1"/>
                  </a:cubicBezTo>
                  <a:cubicBezTo>
                    <a:pt x="51" y="27"/>
                    <a:pt x="35" y="52"/>
                    <a:pt x="22" y="78"/>
                  </a:cubicBezTo>
                  <a:cubicBezTo>
                    <a:pt x="13" y="96"/>
                    <a:pt x="8" y="114"/>
                    <a:pt x="0" y="133"/>
                  </a:cubicBezTo>
                  <a:lnTo>
                    <a:pt x="156" y="133"/>
                  </a:lnTo>
                  <a:cubicBezTo>
                    <a:pt x="175" y="114"/>
                    <a:pt x="200" y="98"/>
                    <a:pt x="217" y="75"/>
                  </a:cubicBezTo>
                  <a:cubicBezTo>
                    <a:pt x="236" y="53"/>
                    <a:pt x="246" y="25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5430075" y="2479000"/>
              <a:ext cx="4525" cy="5075"/>
            </a:xfrm>
            <a:custGeom>
              <a:avLst/>
              <a:gdLst/>
              <a:ahLst/>
              <a:cxnLst/>
              <a:rect l="l" t="t" r="r" b="b"/>
              <a:pathLst>
                <a:path w="181" h="203" extrusionOk="0">
                  <a:moveTo>
                    <a:pt x="55" y="1"/>
                  </a:moveTo>
                  <a:cubicBezTo>
                    <a:pt x="3" y="67"/>
                    <a:pt x="1" y="133"/>
                    <a:pt x="60" y="202"/>
                  </a:cubicBezTo>
                  <a:cubicBezTo>
                    <a:pt x="87" y="197"/>
                    <a:pt x="117" y="191"/>
                    <a:pt x="143" y="186"/>
                  </a:cubicBezTo>
                  <a:cubicBezTo>
                    <a:pt x="149" y="115"/>
                    <a:pt x="181" y="52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5404950" y="2500475"/>
              <a:ext cx="5725" cy="4975"/>
            </a:xfrm>
            <a:custGeom>
              <a:avLst/>
              <a:gdLst/>
              <a:ahLst/>
              <a:cxnLst/>
              <a:rect l="l" t="t" r="r" b="b"/>
              <a:pathLst>
                <a:path w="229" h="199" extrusionOk="0">
                  <a:moveTo>
                    <a:pt x="156" y="1"/>
                  </a:moveTo>
                  <a:cubicBezTo>
                    <a:pt x="130" y="4"/>
                    <a:pt x="100" y="6"/>
                    <a:pt x="72" y="9"/>
                  </a:cubicBezTo>
                  <a:cubicBezTo>
                    <a:pt x="75" y="82"/>
                    <a:pt x="1" y="126"/>
                    <a:pt x="18" y="198"/>
                  </a:cubicBezTo>
                  <a:lnTo>
                    <a:pt x="121" y="198"/>
                  </a:lnTo>
                  <a:cubicBezTo>
                    <a:pt x="112" y="132"/>
                    <a:pt x="229" y="112"/>
                    <a:pt x="182" y="30"/>
                  </a:cubicBezTo>
                  <a:cubicBezTo>
                    <a:pt x="177" y="21"/>
                    <a:pt x="167" y="14"/>
                    <a:pt x="1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5340225" y="2498825"/>
              <a:ext cx="6150" cy="2925"/>
            </a:xfrm>
            <a:custGeom>
              <a:avLst/>
              <a:gdLst/>
              <a:ahLst/>
              <a:cxnLst/>
              <a:rect l="l" t="t" r="r" b="b"/>
              <a:pathLst>
                <a:path w="246" h="117" extrusionOk="0">
                  <a:moveTo>
                    <a:pt x="83" y="0"/>
                  </a:moveTo>
                  <a:cubicBezTo>
                    <a:pt x="58" y="39"/>
                    <a:pt x="2" y="57"/>
                    <a:pt x="0" y="116"/>
                  </a:cubicBezTo>
                  <a:cubicBezTo>
                    <a:pt x="4" y="117"/>
                    <a:pt x="8" y="117"/>
                    <a:pt x="13" y="117"/>
                  </a:cubicBezTo>
                  <a:cubicBezTo>
                    <a:pt x="89" y="117"/>
                    <a:pt x="190" y="65"/>
                    <a:pt x="2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5406375" y="2505425"/>
              <a:ext cx="4850" cy="3350"/>
            </a:xfrm>
            <a:custGeom>
              <a:avLst/>
              <a:gdLst/>
              <a:ahLst/>
              <a:cxnLst/>
              <a:rect l="l" t="t" r="r" b="b"/>
              <a:pathLst>
                <a:path w="194" h="134" extrusionOk="0">
                  <a:moveTo>
                    <a:pt x="64" y="0"/>
                  </a:moveTo>
                  <a:cubicBezTo>
                    <a:pt x="49" y="26"/>
                    <a:pt x="34" y="52"/>
                    <a:pt x="22" y="78"/>
                  </a:cubicBezTo>
                  <a:cubicBezTo>
                    <a:pt x="12" y="95"/>
                    <a:pt x="7" y="114"/>
                    <a:pt x="0" y="132"/>
                  </a:cubicBezTo>
                  <a:cubicBezTo>
                    <a:pt x="10" y="133"/>
                    <a:pt x="21" y="134"/>
                    <a:pt x="30" y="134"/>
                  </a:cubicBezTo>
                  <a:cubicBezTo>
                    <a:pt x="113" y="134"/>
                    <a:pt x="170" y="93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5396750" y="2502200"/>
              <a:ext cx="3775" cy="4925"/>
            </a:xfrm>
            <a:custGeom>
              <a:avLst/>
              <a:gdLst/>
              <a:ahLst/>
              <a:cxnLst/>
              <a:rect l="l" t="t" r="r" b="b"/>
              <a:pathLst>
                <a:path w="151" h="197" extrusionOk="0">
                  <a:moveTo>
                    <a:pt x="89" y="1"/>
                  </a:moveTo>
                  <a:cubicBezTo>
                    <a:pt x="54" y="35"/>
                    <a:pt x="25" y="66"/>
                    <a:pt x="1" y="90"/>
                  </a:cubicBezTo>
                  <a:cubicBezTo>
                    <a:pt x="21" y="126"/>
                    <a:pt x="41" y="161"/>
                    <a:pt x="59" y="196"/>
                  </a:cubicBezTo>
                  <a:lnTo>
                    <a:pt x="124" y="196"/>
                  </a:lnTo>
                  <a:cubicBezTo>
                    <a:pt x="114" y="131"/>
                    <a:pt x="151" y="57"/>
                    <a:pt x="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5300950" y="2518650"/>
              <a:ext cx="4575" cy="3300"/>
            </a:xfrm>
            <a:custGeom>
              <a:avLst/>
              <a:gdLst/>
              <a:ahLst/>
              <a:cxnLst/>
              <a:rect l="l" t="t" r="r" b="b"/>
              <a:pathLst>
                <a:path w="183" h="132" extrusionOk="0">
                  <a:moveTo>
                    <a:pt x="95" y="1"/>
                  </a:moveTo>
                  <a:cubicBezTo>
                    <a:pt x="65" y="50"/>
                    <a:pt x="1" y="65"/>
                    <a:pt x="1" y="131"/>
                  </a:cubicBezTo>
                  <a:cubicBezTo>
                    <a:pt x="33" y="131"/>
                    <a:pt x="66" y="131"/>
                    <a:pt x="98" y="130"/>
                  </a:cubicBezTo>
                  <a:cubicBezTo>
                    <a:pt x="124" y="91"/>
                    <a:pt x="179" y="74"/>
                    <a:pt x="182" y="8"/>
                  </a:cubicBezTo>
                  <a:cubicBezTo>
                    <a:pt x="152" y="6"/>
                    <a:pt x="122" y="3"/>
                    <a:pt x="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5404725" y="2495525"/>
              <a:ext cx="3250" cy="3325"/>
            </a:xfrm>
            <a:custGeom>
              <a:avLst/>
              <a:gdLst/>
              <a:ahLst/>
              <a:cxnLst/>
              <a:rect l="l" t="t" r="r" b="b"/>
              <a:pathLst>
                <a:path w="130" h="133" extrusionOk="0">
                  <a:moveTo>
                    <a:pt x="130" y="1"/>
                  </a:moveTo>
                  <a:cubicBezTo>
                    <a:pt x="93" y="1"/>
                    <a:pt x="54" y="1"/>
                    <a:pt x="1" y="2"/>
                  </a:cubicBezTo>
                  <a:cubicBezTo>
                    <a:pt x="0" y="55"/>
                    <a:pt x="0" y="94"/>
                    <a:pt x="0" y="132"/>
                  </a:cubicBezTo>
                  <a:cubicBezTo>
                    <a:pt x="37" y="131"/>
                    <a:pt x="75" y="131"/>
                    <a:pt x="129" y="131"/>
                  </a:cubicBezTo>
                  <a:cubicBezTo>
                    <a:pt x="130" y="78"/>
                    <a:pt x="130" y="39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5346350" y="2495550"/>
              <a:ext cx="4550" cy="3300"/>
            </a:xfrm>
            <a:custGeom>
              <a:avLst/>
              <a:gdLst/>
              <a:ahLst/>
              <a:cxnLst/>
              <a:rect l="l" t="t" r="r" b="b"/>
              <a:pathLst>
                <a:path w="182" h="132" extrusionOk="0">
                  <a:moveTo>
                    <a:pt x="94" y="1"/>
                  </a:moveTo>
                  <a:cubicBezTo>
                    <a:pt x="65" y="51"/>
                    <a:pt x="1" y="66"/>
                    <a:pt x="1" y="131"/>
                  </a:cubicBezTo>
                  <a:cubicBezTo>
                    <a:pt x="33" y="131"/>
                    <a:pt x="66" y="131"/>
                    <a:pt x="97" y="130"/>
                  </a:cubicBezTo>
                  <a:cubicBezTo>
                    <a:pt x="123" y="92"/>
                    <a:pt x="179" y="74"/>
                    <a:pt x="182" y="8"/>
                  </a:cubicBezTo>
                  <a:cubicBezTo>
                    <a:pt x="151" y="6"/>
                    <a:pt x="121" y="3"/>
                    <a:pt x="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5349600" y="2488975"/>
              <a:ext cx="5175" cy="3250"/>
            </a:xfrm>
            <a:custGeom>
              <a:avLst/>
              <a:gdLst/>
              <a:ahLst/>
              <a:cxnLst/>
              <a:rect l="l" t="t" r="r" b="b"/>
              <a:pathLst>
                <a:path w="207" h="130" extrusionOk="0">
                  <a:moveTo>
                    <a:pt x="94" y="0"/>
                  </a:moveTo>
                  <a:cubicBezTo>
                    <a:pt x="64" y="49"/>
                    <a:pt x="0" y="64"/>
                    <a:pt x="0" y="130"/>
                  </a:cubicBezTo>
                  <a:cubicBezTo>
                    <a:pt x="10" y="129"/>
                    <a:pt x="19" y="128"/>
                    <a:pt x="28" y="128"/>
                  </a:cubicBezTo>
                  <a:cubicBezTo>
                    <a:pt x="47" y="128"/>
                    <a:pt x="66" y="130"/>
                    <a:pt x="85" y="130"/>
                  </a:cubicBezTo>
                  <a:cubicBezTo>
                    <a:pt x="123" y="130"/>
                    <a:pt x="163" y="124"/>
                    <a:pt x="207" y="91"/>
                  </a:cubicBezTo>
                  <a:cubicBezTo>
                    <a:pt x="167" y="59"/>
                    <a:pt x="131" y="29"/>
                    <a:pt x="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5365850" y="2526825"/>
              <a:ext cx="3225" cy="3425"/>
            </a:xfrm>
            <a:custGeom>
              <a:avLst/>
              <a:gdLst/>
              <a:ahLst/>
              <a:cxnLst/>
              <a:rect l="l" t="t" r="r" b="b"/>
              <a:pathLst>
                <a:path w="129" h="137" extrusionOk="0">
                  <a:moveTo>
                    <a:pt x="129" y="1"/>
                  </a:moveTo>
                  <a:cubicBezTo>
                    <a:pt x="90" y="4"/>
                    <a:pt x="51" y="6"/>
                    <a:pt x="0" y="11"/>
                  </a:cubicBezTo>
                  <a:cubicBezTo>
                    <a:pt x="3" y="57"/>
                    <a:pt x="5" y="92"/>
                    <a:pt x="8" y="136"/>
                  </a:cubicBezTo>
                  <a:cubicBezTo>
                    <a:pt x="72" y="98"/>
                    <a:pt x="118" y="66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5383650" y="2480975"/>
              <a:ext cx="4800" cy="1400"/>
            </a:xfrm>
            <a:custGeom>
              <a:avLst/>
              <a:gdLst/>
              <a:ahLst/>
              <a:cxnLst/>
              <a:rect l="l" t="t" r="r" b="b"/>
              <a:pathLst>
                <a:path w="192" h="56" extrusionOk="0">
                  <a:moveTo>
                    <a:pt x="100" y="0"/>
                  </a:moveTo>
                  <a:cubicBezTo>
                    <a:pt x="71" y="0"/>
                    <a:pt x="50" y="12"/>
                    <a:pt x="0" y="39"/>
                  </a:cubicBezTo>
                  <a:cubicBezTo>
                    <a:pt x="36" y="40"/>
                    <a:pt x="76" y="56"/>
                    <a:pt x="114" y="56"/>
                  </a:cubicBezTo>
                  <a:cubicBezTo>
                    <a:pt x="142" y="56"/>
                    <a:pt x="169" y="47"/>
                    <a:pt x="192" y="17"/>
                  </a:cubicBezTo>
                  <a:cubicBezTo>
                    <a:pt x="147" y="6"/>
                    <a:pt x="121" y="0"/>
                    <a:pt x="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5429100" y="2460800"/>
              <a:ext cx="5325" cy="1850"/>
            </a:xfrm>
            <a:custGeom>
              <a:avLst/>
              <a:gdLst/>
              <a:ahLst/>
              <a:cxnLst/>
              <a:rect l="l" t="t" r="r" b="b"/>
              <a:pathLst>
                <a:path w="213" h="74" extrusionOk="0">
                  <a:moveTo>
                    <a:pt x="74" y="0"/>
                  </a:moveTo>
                  <a:cubicBezTo>
                    <a:pt x="48" y="0"/>
                    <a:pt x="23" y="7"/>
                    <a:pt x="1" y="33"/>
                  </a:cubicBezTo>
                  <a:cubicBezTo>
                    <a:pt x="26" y="66"/>
                    <a:pt x="57" y="73"/>
                    <a:pt x="91" y="73"/>
                  </a:cubicBezTo>
                  <a:cubicBezTo>
                    <a:pt x="115" y="73"/>
                    <a:pt x="140" y="70"/>
                    <a:pt x="167" y="70"/>
                  </a:cubicBezTo>
                  <a:cubicBezTo>
                    <a:pt x="182" y="70"/>
                    <a:pt x="197" y="71"/>
                    <a:pt x="213" y="74"/>
                  </a:cubicBezTo>
                  <a:cubicBezTo>
                    <a:pt x="183" y="41"/>
                    <a:pt x="165" y="7"/>
                    <a:pt x="146" y="7"/>
                  </a:cubicBezTo>
                  <a:cubicBezTo>
                    <a:pt x="123" y="6"/>
                    <a:pt x="98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5391750" y="2473975"/>
              <a:ext cx="3125" cy="1550"/>
            </a:xfrm>
            <a:custGeom>
              <a:avLst/>
              <a:gdLst/>
              <a:ahLst/>
              <a:cxnLst/>
              <a:rect l="l" t="t" r="r" b="b"/>
              <a:pathLst>
                <a:path w="125" h="62" extrusionOk="0">
                  <a:moveTo>
                    <a:pt x="72" y="1"/>
                  </a:moveTo>
                  <a:cubicBezTo>
                    <a:pt x="54" y="1"/>
                    <a:pt x="34" y="6"/>
                    <a:pt x="17" y="6"/>
                  </a:cubicBezTo>
                  <a:cubicBezTo>
                    <a:pt x="11" y="6"/>
                    <a:pt x="5" y="6"/>
                    <a:pt x="0" y="4"/>
                  </a:cubicBezTo>
                  <a:lnTo>
                    <a:pt x="0" y="4"/>
                  </a:lnTo>
                  <a:cubicBezTo>
                    <a:pt x="23" y="45"/>
                    <a:pt x="32" y="61"/>
                    <a:pt x="55" y="61"/>
                  </a:cubicBezTo>
                  <a:cubicBezTo>
                    <a:pt x="69" y="61"/>
                    <a:pt x="90" y="54"/>
                    <a:pt x="125" y="42"/>
                  </a:cubicBezTo>
                  <a:cubicBezTo>
                    <a:pt x="113" y="9"/>
                    <a:pt x="93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5395200" y="2477425"/>
              <a:ext cx="2775" cy="1575"/>
            </a:xfrm>
            <a:custGeom>
              <a:avLst/>
              <a:gdLst/>
              <a:ahLst/>
              <a:cxnLst/>
              <a:rect l="l" t="t" r="r" b="b"/>
              <a:pathLst>
                <a:path w="111" h="63" extrusionOk="0">
                  <a:moveTo>
                    <a:pt x="82" y="1"/>
                  </a:moveTo>
                  <a:cubicBezTo>
                    <a:pt x="55" y="1"/>
                    <a:pt x="27" y="7"/>
                    <a:pt x="1" y="11"/>
                  </a:cubicBezTo>
                  <a:cubicBezTo>
                    <a:pt x="2" y="24"/>
                    <a:pt x="2" y="38"/>
                    <a:pt x="3" y="52"/>
                  </a:cubicBezTo>
                  <a:cubicBezTo>
                    <a:pt x="32" y="56"/>
                    <a:pt x="60" y="61"/>
                    <a:pt x="89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6" y="63"/>
                    <a:pt x="111" y="47"/>
                    <a:pt x="110" y="42"/>
                  </a:cubicBezTo>
                  <a:cubicBezTo>
                    <a:pt x="106" y="27"/>
                    <a:pt x="96" y="1"/>
                    <a:pt x="87" y="1"/>
                  </a:cubicBezTo>
                  <a:cubicBezTo>
                    <a:pt x="85" y="1"/>
                    <a:pt x="84" y="1"/>
                    <a:pt x="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5377350" y="2478900"/>
              <a:ext cx="3200" cy="1825"/>
            </a:xfrm>
            <a:custGeom>
              <a:avLst/>
              <a:gdLst/>
              <a:ahLst/>
              <a:cxnLst/>
              <a:rect l="l" t="t" r="r" b="b"/>
              <a:pathLst>
                <a:path w="128" h="73" extrusionOk="0">
                  <a:moveTo>
                    <a:pt x="50" y="0"/>
                  </a:moveTo>
                  <a:cubicBezTo>
                    <a:pt x="30" y="0"/>
                    <a:pt x="13" y="14"/>
                    <a:pt x="1" y="49"/>
                  </a:cubicBezTo>
                  <a:cubicBezTo>
                    <a:pt x="18" y="65"/>
                    <a:pt x="35" y="73"/>
                    <a:pt x="54" y="73"/>
                  </a:cubicBezTo>
                  <a:cubicBezTo>
                    <a:pt x="76" y="73"/>
                    <a:pt x="99" y="62"/>
                    <a:pt x="128" y="39"/>
                  </a:cubicBezTo>
                  <a:cubicBezTo>
                    <a:pt x="97" y="16"/>
                    <a:pt x="71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5357725" y="2480875"/>
              <a:ext cx="3125" cy="1550"/>
            </a:xfrm>
            <a:custGeom>
              <a:avLst/>
              <a:gdLst/>
              <a:ahLst/>
              <a:cxnLst/>
              <a:rect l="l" t="t" r="r" b="b"/>
              <a:pathLst>
                <a:path w="125" h="62" extrusionOk="0">
                  <a:moveTo>
                    <a:pt x="56" y="1"/>
                  </a:moveTo>
                  <a:cubicBezTo>
                    <a:pt x="33" y="1"/>
                    <a:pt x="24" y="17"/>
                    <a:pt x="0" y="58"/>
                  </a:cubicBezTo>
                  <a:cubicBezTo>
                    <a:pt x="6" y="57"/>
                    <a:pt x="11" y="56"/>
                    <a:pt x="17" y="56"/>
                  </a:cubicBezTo>
                  <a:cubicBezTo>
                    <a:pt x="34" y="56"/>
                    <a:pt x="54" y="61"/>
                    <a:pt x="71" y="61"/>
                  </a:cubicBezTo>
                  <a:cubicBezTo>
                    <a:pt x="93" y="61"/>
                    <a:pt x="113" y="53"/>
                    <a:pt x="125" y="19"/>
                  </a:cubicBezTo>
                  <a:cubicBezTo>
                    <a:pt x="91" y="8"/>
                    <a:pt x="71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5354600" y="2482250"/>
              <a:ext cx="3150" cy="1525"/>
            </a:xfrm>
            <a:custGeom>
              <a:avLst/>
              <a:gdLst/>
              <a:ahLst/>
              <a:cxnLst/>
              <a:rect l="l" t="t" r="r" b="b"/>
              <a:pathLst>
                <a:path w="126" h="61" extrusionOk="0">
                  <a:moveTo>
                    <a:pt x="54" y="0"/>
                  </a:moveTo>
                  <a:cubicBezTo>
                    <a:pt x="32" y="0"/>
                    <a:pt x="13" y="8"/>
                    <a:pt x="1" y="41"/>
                  </a:cubicBezTo>
                  <a:cubicBezTo>
                    <a:pt x="35" y="53"/>
                    <a:pt x="56" y="60"/>
                    <a:pt x="71" y="60"/>
                  </a:cubicBezTo>
                  <a:cubicBezTo>
                    <a:pt x="93" y="60"/>
                    <a:pt x="102" y="44"/>
                    <a:pt x="125" y="3"/>
                  </a:cubicBezTo>
                  <a:lnTo>
                    <a:pt x="125" y="3"/>
                  </a:lnTo>
                  <a:cubicBezTo>
                    <a:pt x="120" y="5"/>
                    <a:pt x="114" y="5"/>
                    <a:pt x="108" y="5"/>
                  </a:cubicBezTo>
                  <a:cubicBezTo>
                    <a:pt x="90" y="5"/>
                    <a:pt x="71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5347975" y="2485825"/>
              <a:ext cx="3175" cy="1525"/>
            </a:xfrm>
            <a:custGeom>
              <a:avLst/>
              <a:gdLst/>
              <a:ahLst/>
              <a:cxnLst/>
              <a:rect l="l" t="t" r="r" b="b"/>
              <a:pathLst>
                <a:path w="127" h="61" extrusionOk="0">
                  <a:moveTo>
                    <a:pt x="56" y="1"/>
                  </a:moveTo>
                  <a:cubicBezTo>
                    <a:pt x="33" y="1"/>
                    <a:pt x="24" y="17"/>
                    <a:pt x="1" y="58"/>
                  </a:cubicBezTo>
                  <a:cubicBezTo>
                    <a:pt x="6" y="56"/>
                    <a:pt x="11" y="56"/>
                    <a:pt x="17" y="56"/>
                  </a:cubicBezTo>
                  <a:cubicBezTo>
                    <a:pt x="35" y="56"/>
                    <a:pt x="55" y="61"/>
                    <a:pt x="73" y="61"/>
                  </a:cubicBezTo>
                  <a:cubicBezTo>
                    <a:pt x="95" y="61"/>
                    <a:pt x="114" y="53"/>
                    <a:pt x="126" y="20"/>
                  </a:cubicBezTo>
                  <a:cubicBezTo>
                    <a:pt x="92" y="8"/>
                    <a:pt x="71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5401600" y="2498750"/>
              <a:ext cx="3150" cy="1550"/>
            </a:xfrm>
            <a:custGeom>
              <a:avLst/>
              <a:gdLst/>
              <a:ahLst/>
              <a:cxnLst/>
              <a:rect l="l" t="t" r="r" b="b"/>
              <a:pathLst>
                <a:path w="126" h="62" extrusionOk="0">
                  <a:moveTo>
                    <a:pt x="54" y="1"/>
                  </a:moveTo>
                  <a:cubicBezTo>
                    <a:pt x="32" y="1"/>
                    <a:pt x="12" y="8"/>
                    <a:pt x="1" y="42"/>
                  </a:cubicBezTo>
                  <a:cubicBezTo>
                    <a:pt x="35" y="54"/>
                    <a:pt x="55" y="61"/>
                    <a:pt x="70" y="61"/>
                  </a:cubicBezTo>
                  <a:cubicBezTo>
                    <a:pt x="92" y="61"/>
                    <a:pt x="102" y="45"/>
                    <a:pt x="125" y="3"/>
                  </a:cubicBezTo>
                  <a:lnTo>
                    <a:pt x="125" y="3"/>
                  </a:lnTo>
                  <a:cubicBezTo>
                    <a:pt x="120" y="5"/>
                    <a:pt x="114" y="5"/>
                    <a:pt x="107" y="5"/>
                  </a:cubicBezTo>
                  <a:cubicBezTo>
                    <a:pt x="90" y="5"/>
                    <a:pt x="71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5415350" y="2498700"/>
              <a:ext cx="2675" cy="3275"/>
            </a:xfrm>
            <a:custGeom>
              <a:avLst/>
              <a:gdLst/>
              <a:ahLst/>
              <a:cxnLst/>
              <a:rect l="l" t="t" r="r" b="b"/>
              <a:pathLst>
                <a:path w="107" h="131" extrusionOk="0">
                  <a:moveTo>
                    <a:pt x="63" y="0"/>
                  </a:moveTo>
                  <a:lnTo>
                    <a:pt x="63" y="0"/>
                  </a:lnTo>
                  <a:cubicBezTo>
                    <a:pt x="19" y="61"/>
                    <a:pt x="1" y="102"/>
                    <a:pt x="71" y="131"/>
                  </a:cubicBezTo>
                  <a:cubicBezTo>
                    <a:pt x="107" y="92"/>
                    <a:pt x="105" y="55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99875" y="2507000"/>
              <a:ext cx="3250" cy="1725"/>
            </a:xfrm>
            <a:custGeom>
              <a:avLst/>
              <a:gdLst/>
              <a:ahLst/>
              <a:cxnLst/>
              <a:rect l="l" t="t" r="r" b="b"/>
              <a:pathLst>
                <a:path w="130" h="69" extrusionOk="0">
                  <a:moveTo>
                    <a:pt x="56" y="1"/>
                  </a:moveTo>
                  <a:cubicBezTo>
                    <a:pt x="38" y="1"/>
                    <a:pt x="19" y="4"/>
                    <a:pt x="0" y="4"/>
                  </a:cubicBezTo>
                  <a:lnTo>
                    <a:pt x="0" y="69"/>
                  </a:lnTo>
                  <a:lnTo>
                    <a:pt x="130" y="69"/>
                  </a:lnTo>
                  <a:cubicBezTo>
                    <a:pt x="116" y="47"/>
                    <a:pt x="107" y="15"/>
                    <a:pt x="86" y="6"/>
                  </a:cubicBezTo>
                  <a:cubicBezTo>
                    <a:pt x="77" y="2"/>
                    <a:pt x="67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5373225" y="2520150"/>
              <a:ext cx="2650" cy="3275"/>
            </a:xfrm>
            <a:custGeom>
              <a:avLst/>
              <a:gdLst/>
              <a:ahLst/>
              <a:cxnLst/>
              <a:rect l="l" t="t" r="r" b="b"/>
              <a:pathLst>
                <a:path w="106" h="131" extrusionOk="0">
                  <a:moveTo>
                    <a:pt x="62" y="0"/>
                  </a:moveTo>
                  <a:lnTo>
                    <a:pt x="62" y="0"/>
                  </a:lnTo>
                  <a:cubicBezTo>
                    <a:pt x="19" y="61"/>
                    <a:pt x="0" y="102"/>
                    <a:pt x="70" y="131"/>
                  </a:cubicBezTo>
                  <a:cubicBezTo>
                    <a:pt x="106" y="92"/>
                    <a:pt x="104" y="5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5420925" y="2466000"/>
              <a:ext cx="3150" cy="1550"/>
            </a:xfrm>
            <a:custGeom>
              <a:avLst/>
              <a:gdLst/>
              <a:ahLst/>
              <a:cxnLst/>
              <a:rect l="l" t="t" r="r" b="b"/>
              <a:pathLst>
                <a:path w="126" h="62" extrusionOk="0">
                  <a:moveTo>
                    <a:pt x="56" y="1"/>
                  </a:moveTo>
                  <a:cubicBezTo>
                    <a:pt x="34" y="1"/>
                    <a:pt x="24" y="17"/>
                    <a:pt x="1" y="58"/>
                  </a:cubicBezTo>
                  <a:cubicBezTo>
                    <a:pt x="6" y="57"/>
                    <a:pt x="12" y="56"/>
                    <a:pt x="18" y="56"/>
                  </a:cubicBezTo>
                  <a:cubicBezTo>
                    <a:pt x="35" y="56"/>
                    <a:pt x="55" y="61"/>
                    <a:pt x="73" y="61"/>
                  </a:cubicBezTo>
                  <a:cubicBezTo>
                    <a:pt x="94" y="61"/>
                    <a:pt x="114" y="54"/>
                    <a:pt x="125" y="20"/>
                  </a:cubicBezTo>
                  <a:cubicBezTo>
                    <a:pt x="91" y="8"/>
                    <a:pt x="71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5411425" y="2469100"/>
              <a:ext cx="1150" cy="1675"/>
            </a:xfrm>
            <a:custGeom>
              <a:avLst/>
              <a:gdLst/>
              <a:ahLst/>
              <a:cxnLst/>
              <a:rect l="l" t="t" r="r" b="b"/>
              <a:pathLst>
                <a:path w="46" h="67" extrusionOk="0">
                  <a:moveTo>
                    <a:pt x="24" y="1"/>
                  </a:moveTo>
                  <a:lnTo>
                    <a:pt x="1" y="43"/>
                  </a:lnTo>
                  <a:lnTo>
                    <a:pt x="24" y="67"/>
                  </a:lnTo>
                  <a:cubicBezTo>
                    <a:pt x="31" y="52"/>
                    <a:pt x="41" y="38"/>
                    <a:pt x="45" y="22"/>
                  </a:cubicBezTo>
                  <a:cubicBezTo>
                    <a:pt x="46" y="17"/>
                    <a:pt x="31" y="9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5404725" y="2471050"/>
              <a:ext cx="1675" cy="1075"/>
            </a:xfrm>
            <a:custGeom>
              <a:avLst/>
              <a:gdLst/>
              <a:ahLst/>
              <a:cxnLst/>
              <a:rect l="l" t="t" r="r" b="b"/>
              <a:pathLst>
                <a:path w="67" h="43" extrusionOk="0">
                  <a:moveTo>
                    <a:pt x="44" y="1"/>
                  </a:moveTo>
                  <a:cubicBezTo>
                    <a:pt x="44" y="1"/>
                    <a:pt x="44" y="1"/>
                    <a:pt x="43" y="1"/>
                  </a:cubicBezTo>
                  <a:cubicBezTo>
                    <a:pt x="28" y="5"/>
                    <a:pt x="15" y="14"/>
                    <a:pt x="0" y="22"/>
                  </a:cubicBezTo>
                  <a:cubicBezTo>
                    <a:pt x="7" y="29"/>
                    <a:pt x="16" y="42"/>
                    <a:pt x="21" y="42"/>
                  </a:cubicBezTo>
                  <a:cubicBezTo>
                    <a:pt x="21" y="42"/>
                    <a:pt x="22" y="42"/>
                    <a:pt x="22" y="42"/>
                  </a:cubicBezTo>
                  <a:cubicBezTo>
                    <a:pt x="37" y="39"/>
                    <a:pt x="52" y="30"/>
                    <a:pt x="66" y="22"/>
                  </a:cubicBezTo>
                  <a:cubicBezTo>
                    <a:pt x="58" y="15"/>
                    <a:pt x="49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5377150" y="2474275"/>
              <a:ext cx="1675" cy="1125"/>
            </a:xfrm>
            <a:custGeom>
              <a:avLst/>
              <a:gdLst/>
              <a:ahLst/>
              <a:cxnLst/>
              <a:rect l="l" t="t" r="r" b="b"/>
              <a:pathLst>
                <a:path w="67" h="45" extrusionOk="0">
                  <a:moveTo>
                    <a:pt x="43" y="0"/>
                  </a:moveTo>
                  <a:cubicBezTo>
                    <a:pt x="29" y="9"/>
                    <a:pt x="15" y="18"/>
                    <a:pt x="0" y="24"/>
                  </a:cubicBezTo>
                  <a:cubicBezTo>
                    <a:pt x="8" y="31"/>
                    <a:pt x="17" y="45"/>
                    <a:pt x="22" y="45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38" y="41"/>
                    <a:pt x="52" y="31"/>
                    <a:pt x="66" y="24"/>
                  </a:cubicBezTo>
                  <a:cubicBezTo>
                    <a:pt x="59" y="18"/>
                    <a:pt x="52" y="1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5370200" y="2475900"/>
              <a:ext cx="2575" cy="1700"/>
            </a:xfrm>
            <a:custGeom>
              <a:avLst/>
              <a:gdLst/>
              <a:ahLst/>
              <a:cxnLst/>
              <a:rect l="l" t="t" r="r" b="b"/>
              <a:pathLst>
                <a:path w="103" h="68" extrusionOk="0">
                  <a:moveTo>
                    <a:pt x="57" y="0"/>
                  </a:moveTo>
                  <a:lnTo>
                    <a:pt x="57" y="0"/>
                  </a:lnTo>
                  <a:cubicBezTo>
                    <a:pt x="42" y="18"/>
                    <a:pt x="29" y="35"/>
                    <a:pt x="1" y="67"/>
                  </a:cubicBezTo>
                  <a:cubicBezTo>
                    <a:pt x="51" y="52"/>
                    <a:pt x="103" y="57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5368625" y="2477175"/>
              <a:ext cx="2550" cy="1700"/>
            </a:xfrm>
            <a:custGeom>
              <a:avLst/>
              <a:gdLst/>
              <a:ahLst/>
              <a:cxnLst/>
              <a:rect l="l" t="t" r="r" b="b"/>
              <a:pathLst>
                <a:path w="102" h="68" extrusionOk="0">
                  <a:moveTo>
                    <a:pt x="102" y="1"/>
                  </a:moveTo>
                  <a:lnTo>
                    <a:pt x="102" y="1"/>
                  </a:lnTo>
                  <a:cubicBezTo>
                    <a:pt x="50" y="15"/>
                    <a:pt x="0" y="11"/>
                    <a:pt x="45" y="67"/>
                  </a:cubicBezTo>
                  <a:cubicBezTo>
                    <a:pt x="61" y="49"/>
                    <a:pt x="74" y="33"/>
                    <a:pt x="1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5435525" y="2477700"/>
              <a:ext cx="1650" cy="1100"/>
            </a:xfrm>
            <a:custGeom>
              <a:avLst/>
              <a:gdLst/>
              <a:ahLst/>
              <a:cxnLst/>
              <a:rect l="l" t="t" r="r" b="b"/>
              <a:pathLst>
                <a:path w="66" h="44" extrusionOk="0">
                  <a:moveTo>
                    <a:pt x="22" y="0"/>
                  </a:moveTo>
                  <a:cubicBezTo>
                    <a:pt x="16" y="0"/>
                    <a:pt x="8" y="13"/>
                    <a:pt x="1" y="21"/>
                  </a:cubicBezTo>
                  <a:lnTo>
                    <a:pt x="43" y="43"/>
                  </a:lnTo>
                  <a:cubicBezTo>
                    <a:pt x="50" y="35"/>
                    <a:pt x="58" y="27"/>
                    <a:pt x="66" y="21"/>
                  </a:cubicBezTo>
                  <a:cubicBezTo>
                    <a:pt x="52" y="13"/>
                    <a:pt x="38" y="4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5370950" y="2482325"/>
              <a:ext cx="1125" cy="1700"/>
            </a:xfrm>
            <a:custGeom>
              <a:avLst/>
              <a:gdLst/>
              <a:ahLst/>
              <a:cxnLst/>
              <a:rect l="l" t="t" r="r" b="b"/>
              <a:pathLst>
                <a:path w="45" h="68" extrusionOk="0">
                  <a:moveTo>
                    <a:pt x="22" y="0"/>
                  </a:moveTo>
                  <a:cubicBezTo>
                    <a:pt x="15" y="7"/>
                    <a:pt x="1" y="17"/>
                    <a:pt x="2" y="23"/>
                  </a:cubicBezTo>
                  <a:cubicBezTo>
                    <a:pt x="6" y="38"/>
                    <a:pt x="15" y="53"/>
                    <a:pt x="22" y="67"/>
                  </a:cubicBezTo>
                  <a:cubicBezTo>
                    <a:pt x="30" y="59"/>
                    <a:pt x="45" y="51"/>
                    <a:pt x="43" y="45"/>
                  </a:cubicBezTo>
                  <a:cubicBezTo>
                    <a:pt x="39" y="28"/>
                    <a:pt x="30" y="15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5345925" y="2487075"/>
              <a:ext cx="2550" cy="1725"/>
            </a:xfrm>
            <a:custGeom>
              <a:avLst/>
              <a:gdLst/>
              <a:ahLst/>
              <a:cxnLst/>
              <a:rect l="l" t="t" r="r" b="b"/>
              <a:pathLst>
                <a:path w="102" h="69" extrusionOk="0">
                  <a:moveTo>
                    <a:pt x="101" y="0"/>
                  </a:moveTo>
                  <a:lnTo>
                    <a:pt x="101" y="0"/>
                  </a:lnTo>
                  <a:cubicBezTo>
                    <a:pt x="51" y="16"/>
                    <a:pt x="0" y="11"/>
                    <a:pt x="45" y="68"/>
                  </a:cubicBezTo>
                  <a:cubicBezTo>
                    <a:pt x="60" y="51"/>
                    <a:pt x="74" y="32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5357975" y="2487250"/>
              <a:ext cx="1150" cy="1675"/>
            </a:xfrm>
            <a:custGeom>
              <a:avLst/>
              <a:gdLst/>
              <a:ahLst/>
              <a:cxnLst/>
              <a:rect l="l" t="t" r="r" b="b"/>
              <a:pathLst>
                <a:path w="46" h="67" extrusionOk="0">
                  <a:moveTo>
                    <a:pt x="22" y="1"/>
                  </a:moveTo>
                  <a:cubicBezTo>
                    <a:pt x="15" y="15"/>
                    <a:pt x="6" y="29"/>
                    <a:pt x="2" y="45"/>
                  </a:cubicBezTo>
                  <a:cubicBezTo>
                    <a:pt x="0" y="50"/>
                    <a:pt x="15" y="59"/>
                    <a:pt x="22" y="66"/>
                  </a:cubicBezTo>
                  <a:lnTo>
                    <a:pt x="46" y="24"/>
                  </a:lnTo>
                  <a:cubicBezTo>
                    <a:pt x="36" y="16"/>
                    <a:pt x="30" y="9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5340150" y="2490575"/>
              <a:ext cx="1150" cy="1650"/>
            </a:xfrm>
            <a:custGeom>
              <a:avLst/>
              <a:gdLst/>
              <a:ahLst/>
              <a:cxnLst/>
              <a:rect l="l" t="t" r="r" b="b"/>
              <a:pathLst>
                <a:path w="46" h="66" extrusionOk="0">
                  <a:moveTo>
                    <a:pt x="23" y="0"/>
                  </a:moveTo>
                  <a:cubicBezTo>
                    <a:pt x="14" y="15"/>
                    <a:pt x="5" y="29"/>
                    <a:pt x="2" y="44"/>
                  </a:cubicBezTo>
                  <a:cubicBezTo>
                    <a:pt x="0" y="50"/>
                    <a:pt x="14" y="58"/>
                    <a:pt x="23" y="66"/>
                  </a:cubicBezTo>
                  <a:lnTo>
                    <a:pt x="45" y="24"/>
                  </a:lnTo>
                  <a:cubicBezTo>
                    <a:pt x="36" y="15"/>
                    <a:pt x="29" y="8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5347550" y="2492000"/>
              <a:ext cx="2500" cy="1700"/>
            </a:xfrm>
            <a:custGeom>
              <a:avLst/>
              <a:gdLst/>
              <a:ahLst/>
              <a:cxnLst/>
              <a:rect l="l" t="t" r="r" b="b"/>
              <a:pathLst>
                <a:path w="100" h="68" extrusionOk="0">
                  <a:moveTo>
                    <a:pt x="100" y="1"/>
                  </a:moveTo>
                  <a:lnTo>
                    <a:pt x="100" y="1"/>
                  </a:lnTo>
                  <a:cubicBezTo>
                    <a:pt x="51" y="16"/>
                    <a:pt x="0" y="11"/>
                    <a:pt x="43" y="68"/>
                  </a:cubicBezTo>
                  <a:cubicBezTo>
                    <a:pt x="59" y="51"/>
                    <a:pt x="73" y="34"/>
                    <a:pt x="1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5357275" y="2492000"/>
              <a:ext cx="2525" cy="1700"/>
            </a:xfrm>
            <a:custGeom>
              <a:avLst/>
              <a:gdLst/>
              <a:ahLst/>
              <a:cxnLst/>
              <a:rect l="l" t="t" r="r" b="b"/>
              <a:pathLst>
                <a:path w="101" h="68" extrusionOk="0">
                  <a:moveTo>
                    <a:pt x="100" y="1"/>
                  </a:moveTo>
                  <a:lnTo>
                    <a:pt x="100" y="1"/>
                  </a:lnTo>
                  <a:cubicBezTo>
                    <a:pt x="50" y="16"/>
                    <a:pt x="1" y="11"/>
                    <a:pt x="44" y="68"/>
                  </a:cubicBezTo>
                  <a:cubicBezTo>
                    <a:pt x="59" y="51"/>
                    <a:pt x="74" y="34"/>
                    <a:pt x="1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354450" y="2494200"/>
              <a:ext cx="1650" cy="1125"/>
            </a:xfrm>
            <a:custGeom>
              <a:avLst/>
              <a:gdLst/>
              <a:ahLst/>
              <a:cxnLst/>
              <a:rect l="l" t="t" r="r" b="b"/>
              <a:pathLst>
                <a:path w="66" h="45" extrusionOk="0">
                  <a:moveTo>
                    <a:pt x="22" y="0"/>
                  </a:moveTo>
                  <a:cubicBezTo>
                    <a:pt x="16" y="0"/>
                    <a:pt x="8" y="14"/>
                    <a:pt x="1" y="21"/>
                  </a:cubicBezTo>
                  <a:lnTo>
                    <a:pt x="43" y="44"/>
                  </a:lnTo>
                  <a:lnTo>
                    <a:pt x="65" y="21"/>
                  </a:lnTo>
                  <a:cubicBezTo>
                    <a:pt x="52" y="13"/>
                    <a:pt x="38" y="4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5407525" y="2494025"/>
              <a:ext cx="2525" cy="1700"/>
            </a:xfrm>
            <a:custGeom>
              <a:avLst/>
              <a:gdLst/>
              <a:ahLst/>
              <a:cxnLst/>
              <a:rect l="l" t="t" r="r" b="b"/>
              <a:pathLst>
                <a:path w="101" h="68" extrusionOk="0">
                  <a:moveTo>
                    <a:pt x="57" y="1"/>
                  </a:moveTo>
                  <a:lnTo>
                    <a:pt x="57" y="1"/>
                  </a:lnTo>
                  <a:cubicBezTo>
                    <a:pt x="41" y="19"/>
                    <a:pt x="27" y="37"/>
                    <a:pt x="0" y="68"/>
                  </a:cubicBezTo>
                  <a:cubicBezTo>
                    <a:pt x="50" y="53"/>
                    <a:pt x="100" y="58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5414725" y="2495525"/>
              <a:ext cx="1125" cy="1650"/>
            </a:xfrm>
            <a:custGeom>
              <a:avLst/>
              <a:gdLst/>
              <a:ahLst/>
              <a:cxnLst/>
              <a:rect l="l" t="t" r="r" b="b"/>
              <a:pathLst>
                <a:path w="45" h="66" extrusionOk="0">
                  <a:moveTo>
                    <a:pt x="22" y="1"/>
                  </a:moveTo>
                  <a:cubicBezTo>
                    <a:pt x="14" y="8"/>
                    <a:pt x="0" y="17"/>
                    <a:pt x="1" y="22"/>
                  </a:cubicBezTo>
                  <a:cubicBezTo>
                    <a:pt x="5" y="38"/>
                    <a:pt x="14" y="52"/>
                    <a:pt x="22" y="65"/>
                  </a:cubicBezTo>
                  <a:cubicBezTo>
                    <a:pt x="29" y="59"/>
                    <a:pt x="35" y="52"/>
                    <a:pt x="44" y="43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5419600" y="2495525"/>
              <a:ext cx="1125" cy="1650"/>
            </a:xfrm>
            <a:custGeom>
              <a:avLst/>
              <a:gdLst/>
              <a:ahLst/>
              <a:cxnLst/>
              <a:rect l="l" t="t" r="r" b="b"/>
              <a:pathLst>
                <a:path w="45" h="66" extrusionOk="0">
                  <a:moveTo>
                    <a:pt x="22" y="1"/>
                  </a:moveTo>
                  <a:cubicBezTo>
                    <a:pt x="14" y="14"/>
                    <a:pt x="6" y="28"/>
                    <a:pt x="1" y="44"/>
                  </a:cubicBezTo>
                  <a:cubicBezTo>
                    <a:pt x="0" y="49"/>
                    <a:pt x="14" y="58"/>
                    <a:pt x="22" y="65"/>
                  </a:cubicBezTo>
                  <a:lnTo>
                    <a:pt x="45" y="23"/>
                  </a:lnTo>
                  <a:cubicBezTo>
                    <a:pt x="36" y="16"/>
                    <a:pt x="28" y="8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331750" y="2500725"/>
              <a:ext cx="1675" cy="1125"/>
            </a:xfrm>
            <a:custGeom>
              <a:avLst/>
              <a:gdLst/>
              <a:ahLst/>
              <a:cxnLst/>
              <a:rect l="l" t="t" r="r" b="b"/>
              <a:pathLst>
                <a:path w="67" h="45" extrusionOk="0">
                  <a:moveTo>
                    <a:pt x="43" y="0"/>
                  </a:moveTo>
                  <a:lnTo>
                    <a:pt x="1" y="24"/>
                  </a:lnTo>
                  <a:cubicBezTo>
                    <a:pt x="9" y="31"/>
                    <a:pt x="17" y="44"/>
                    <a:pt x="22" y="44"/>
                  </a:cubicBezTo>
                  <a:cubicBezTo>
                    <a:pt x="22" y="44"/>
                    <a:pt x="22" y="44"/>
                    <a:pt x="23" y="44"/>
                  </a:cubicBezTo>
                  <a:cubicBezTo>
                    <a:pt x="38" y="40"/>
                    <a:pt x="52" y="31"/>
                    <a:pt x="67" y="24"/>
                  </a:cubicBezTo>
                  <a:cubicBezTo>
                    <a:pt x="59" y="17"/>
                    <a:pt x="52" y="9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5314175" y="2502125"/>
              <a:ext cx="1175" cy="1675"/>
            </a:xfrm>
            <a:custGeom>
              <a:avLst/>
              <a:gdLst/>
              <a:ahLst/>
              <a:cxnLst/>
              <a:rect l="l" t="t" r="r" b="b"/>
              <a:pathLst>
                <a:path w="47" h="67" extrusionOk="0">
                  <a:moveTo>
                    <a:pt x="24" y="1"/>
                  </a:moveTo>
                  <a:cubicBezTo>
                    <a:pt x="15" y="9"/>
                    <a:pt x="1" y="17"/>
                    <a:pt x="3" y="22"/>
                  </a:cubicBezTo>
                  <a:cubicBezTo>
                    <a:pt x="6" y="38"/>
                    <a:pt x="15" y="52"/>
                    <a:pt x="24" y="67"/>
                  </a:cubicBezTo>
                  <a:cubicBezTo>
                    <a:pt x="31" y="60"/>
                    <a:pt x="37" y="52"/>
                    <a:pt x="46" y="43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5412350" y="2502275"/>
              <a:ext cx="2575" cy="1700"/>
            </a:xfrm>
            <a:custGeom>
              <a:avLst/>
              <a:gdLst/>
              <a:ahLst/>
              <a:cxnLst/>
              <a:rect l="l" t="t" r="r" b="b"/>
              <a:pathLst>
                <a:path w="103" h="68" extrusionOk="0">
                  <a:moveTo>
                    <a:pt x="57" y="1"/>
                  </a:moveTo>
                  <a:lnTo>
                    <a:pt x="57" y="1"/>
                  </a:lnTo>
                  <a:cubicBezTo>
                    <a:pt x="42" y="19"/>
                    <a:pt x="28" y="37"/>
                    <a:pt x="1" y="68"/>
                  </a:cubicBezTo>
                  <a:cubicBezTo>
                    <a:pt x="52" y="54"/>
                    <a:pt x="102" y="57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5310950" y="2503775"/>
              <a:ext cx="1150" cy="1675"/>
            </a:xfrm>
            <a:custGeom>
              <a:avLst/>
              <a:gdLst/>
              <a:ahLst/>
              <a:cxnLst/>
              <a:rect l="l" t="t" r="r" b="b"/>
              <a:pathLst>
                <a:path w="46" h="67" extrusionOk="0">
                  <a:moveTo>
                    <a:pt x="22" y="1"/>
                  </a:moveTo>
                  <a:cubicBezTo>
                    <a:pt x="15" y="15"/>
                    <a:pt x="6" y="28"/>
                    <a:pt x="1" y="44"/>
                  </a:cubicBezTo>
                  <a:cubicBezTo>
                    <a:pt x="0" y="49"/>
                    <a:pt x="15" y="58"/>
                    <a:pt x="22" y="66"/>
                  </a:cubicBezTo>
                  <a:lnTo>
                    <a:pt x="46" y="23"/>
                  </a:lnTo>
                  <a:cubicBezTo>
                    <a:pt x="37" y="15"/>
                    <a:pt x="30" y="8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5411175" y="2503775"/>
              <a:ext cx="1725" cy="1675"/>
            </a:xfrm>
            <a:custGeom>
              <a:avLst/>
              <a:gdLst/>
              <a:ahLst/>
              <a:cxnLst/>
              <a:rect l="l" t="t" r="r" b="b"/>
              <a:pathLst>
                <a:path w="69" h="67" extrusionOk="0">
                  <a:moveTo>
                    <a:pt x="64" y="1"/>
                  </a:moveTo>
                  <a:cubicBezTo>
                    <a:pt x="21" y="1"/>
                    <a:pt x="0" y="22"/>
                    <a:pt x="3" y="66"/>
                  </a:cubicBezTo>
                  <a:cubicBezTo>
                    <a:pt x="5" y="66"/>
                    <a:pt x="7" y="66"/>
                    <a:pt x="9" y="66"/>
                  </a:cubicBezTo>
                  <a:cubicBezTo>
                    <a:pt x="48" y="66"/>
                    <a:pt x="68" y="45"/>
                    <a:pt x="67" y="1"/>
                  </a:cubicBezTo>
                  <a:cubicBezTo>
                    <a:pt x="66" y="1"/>
                    <a:pt x="65" y="1"/>
                    <a:pt x="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313925" y="2508975"/>
              <a:ext cx="1675" cy="1125"/>
            </a:xfrm>
            <a:custGeom>
              <a:avLst/>
              <a:gdLst/>
              <a:ahLst/>
              <a:cxnLst/>
              <a:rect l="l" t="t" r="r" b="b"/>
              <a:pathLst>
                <a:path w="67" h="45" extrusionOk="0">
                  <a:moveTo>
                    <a:pt x="44" y="0"/>
                  </a:moveTo>
                  <a:lnTo>
                    <a:pt x="1" y="24"/>
                  </a:lnTo>
                  <a:cubicBezTo>
                    <a:pt x="9" y="31"/>
                    <a:pt x="17" y="44"/>
                    <a:pt x="23" y="44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38" y="40"/>
                    <a:pt x="52" y="31"/>
                    <a:pt x="66" y="24"/>
                  </a:cubicBezTo>
                  <a:cubicBezTo>
                    <a:pt x="59" y="18"/>
                    <a:pt x="52" y="9"/>
                    <a:pt x="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388075" y="2508525"/>
              <a:ext cx="2525" cy="1700"/>
            </a:xfrm>
            <a:custGeom>
              <a:avLst/>
              <a:gdLst/>
              <a:ahLst/>
              <a:cxnLst/>
              <a:rect l="l" t="t" r="r" b="b"/>
              <a:pathLst>
                <a:path w="101" h="68" extrusionOk="0">
                  <a:moveTo>
                    <a:pt x="101" y="1"/>
                  </a:moveTo>
                  <a:lnTo>
                    <a:pt x="101" y="1"/>
                  </a:lnTo>
                  <a:cubicBezTo>
                    <a:pt x="51" y="16"/>
                    <a:pt x="0" y="11"/>
                    <a:pt x="44" y="68"/>
                  </a:cubicBezTo>
                  <a:cubicBezTo>
                    <a:pt x="60" y="49"/>
                    <a:pt x="74" y="32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5398275" y="2508700"/>
              <a:ext cx="1675" cy="1400"/>
            </a:xfrm>
            <a:custGeom>
              <a:avLst/>
              <a:gdLst/>
              <a:ahLst/>
              <a:cxnLst/>
              <a:rect l="l" t="t" r="r" b="b"/>
              <a:pathLst>
                <a:path w="67" h="56" extrusionOk="0">
                  <a:moveTo>
                    <a:pt x="0" y="1"/>
                  </a:moveTo>
                  <a:cubicBezTo>
                    <a:pt x="7" y="19"/>
                    <a:pt x="12" y="51"/>
                    <a:pt x="22" y="54"/>
                  </a:cubicBezTo>
                  <a:cubicBezTo>
                    <a:pt x="26" y="55"/>
                    <a:pt x="30" y="56"/>
                    <a:pt x="34" y="56"/>
                  </a:cubicBezTo>
                  <a:cubicBezTo>
                    <a:pt x="61" y="56"/>
                    <a:pt x="67" y="30"/>
                    <a:pt x="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5307450" y="2510600"/>
              <a:ext cx="1675" cy="1150"/>
            </a:xfrm>
            <a:custGeom>
              <a:avLst/>
              <a:gdLst/>
              <a:ahLst/>
              <a:cxnLst/>
              <a:rect l="l" t="t" r="r" b="b"/>
              <a:pathLst>
                <a:path w="67" h="46" extrusionOk="0">
                  <a:moveTo>
                    <a:pt x="43" y="1"/>
                  </a:moveTo>
                  <a:lnTo>
                    <a:pt x="1" y="25"/>
                  </a:lnTo>
                  <a:cubicBezTo>
                    <a:pt x="8" y="32"/>
                    <a:pt x="16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38" y="41"/>
                    <a:pt x="52" y="32"/>
                    <a:pt x="66" y="25"/>
                  </a:cubicBezTo>
                  <a:cubicBezTo>
                    <a:pt x="58" y="17"/>
                    <a:pt x="52" y="10"/>
                    <a:pt x="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279450" y="2520450"/>
              <a:ext cx="2500" cy="1700"/>
            </a:xfrm>
            <a:custGeom>
              <a:avLst/>
              <a:gdLst/>
              <a:ahLst/>
              <a:cxnLst/>
              <a:rect l="l" t="t" r="r" b="b"/>
              <a:pathLst>
                <a:path w="100" h="68" extrusionOk="0">
                  <a:moveTo>
                    <a:pt x="57" y="1"/>
                  </a:moveTo>
                  <a:cubicBezTo>
                    <a:pt x="41" y="18"/>
                    <a:pt x="27" y="37"/>
                    <a:pt x="0" y="67"/>
                  </a:cubicBezTo>
                  <a:cubicBezTo>
                    <a:pt x="50" y="53"/>
                    <a:pt x="100" y="58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277825" y="2521750"/>
              <a:ext cx="2550" cy="1675"/>
            </a:xfrm>
            <a:custGeom>
              <a:avLst/>
              <a:gdLst/>
              <a:ahLst/>
              <a:cxnLst/>
              <a:rect l="l" t="t" r="r" b="b"/>
              <a:pathLst>
                <a:path w="102" h="67" extrusionOk="0">
                  <a:moveTo>
                    <a:pt x="101" y="0"/>
                  </a:moveTo>
                  <a:lnTo>
                    <a:pt x="101" y="0"/>
                  </a:lnTo>
                  <a:cubicBezTo>
                    <a:pt x="51" y="15"/>
                    <a:pt x="0" y="10"/>
                    <a:pt x="45" y="67"/>
                  </a:cubicBezTo>
                  <a:cubicBezTo>
                    <a:pt x="60" y="48"/>
                    <a:pt x="74" y="31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388050" y="2522125"/>
              <a:ext cx="2550" cy="1700"/>
            </a:xfrm>
            <a:custGeom>
              <a:avLst/>
              <a:gdLst/>
              <a:ahLst/>
              <a:cxnLst/>
              <a:rect l="l" t="t" r="r" b="b"/>
              <a:pathLst>
                <a:path w="102" h="68" extrusionOk="0">
                  <a:moveTo>
                    <a:pt x="57" y="0"/>
                  </a:moveTo>
                  <a:lnTo>
                    <a:pt x="57" y="0"/>
                  </a:lnTo>
                  <a:cubicBezTo>
                    <a:pt x="41" y="18"/>
                    <a:pt x="27" y="34"/>
                    <a:pt x="0" y="67"/>
                  </a:cubicBezTo>
                  <a:cubicBezTo>
                    <a:pt x="52" y="52"/>
                    <a:pt x="102" y="57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275000" y="2523825"/>
              <a:ext cx="1675" cy="1100"/>
            </a:xfrm>
            <a:custGeom>
              <a:avLst/>
              <a:gdLst/>
              <a:ahLst/>
              <a:cxnLst/>
              <a:rect l="l" t="t" r="r" b="b"/>
              <a:pathLst>
                <a:path w="67" h="44" extrusionOk="0">
                  <a:moveTo>
                    <a:pt x="43" y="0"/>
                  </a:moveTo>
                  <a:cubicBezTo>
                    <a:pt x="30" y="8"/>
                    <a:pt x="16" y="16"/>
                    <a:pt x="0" y="23"/>
                  </a:cubicBezTo>
                  <a:cubicBezTo>
                    <a:pt x="8" y="31"/>
                    <a:pt x="17" y="44"/>
                    <a:pt x="22" y="44"/>
                  </a:cubicBezTo>
                  <a:cubicBezTo>
                    <a:pt x="22" y="44"/>
                    <a:pt x="23" y="44"/>
                    <a:pt x="23" y="44"/>
                  </a:cubicBezTo>
                  <a:cubicBezTo>
                    <a:pt x="38" y="40"/>
                    <a:pt x="52" y="31"/>
                    <a:pt x="66" y="23"/>
                  </a:cubicBezTo>
                  <a:cubicBezTo>
                    <a:pt x="59" y="17"/>
                    <a:pt x="52" y="1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370200" y="2523750"/>
              <a:ext cx="2575" cy="1700"/>
            </a:xfrm>
            <a:custGeom>
              <a:avLst/>
              <a:gdLst/>
              <a:ahLst/>
              <a:cxnLst/>
              <a:rect l="l" t="t" r="r" b="b"/>
              <a:pathLst>
                <a:path w="103" h="68" extrusionOk="0">
                  <a:moveTo>
                    <a:pt x="57" y="0"/>
                  </a:moveTo>
                  <a:lnTo>
                    <a:pt x="57" y="0"/>
                  </a:lnTo>
                  <a:cubicBezTo>
                    <a:pt x="42" y="19"/>
                    <a:pt x="29" y="35"/>
                    <a:pt x="1" y="67"/>
                  </a:cubicBezTo>
                  <a:cubicBezTo>
                    <a:pt x="51" y="54"/>
                    <a:pt x="103" y="57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5386850" y="2523575"/>
              <a:ext cx="1725" cy="1675"/>
            </a:xfrm>
            <a:custGeom>
              <a:avLst/>
              <a:gdLst/>
              <a:ahLst/>
              <a:cxnLst/>
              <a:rect l="l" t="t" r="r" b="b"/>
              <a:pathLst>
                <a:path w="69" h="67" extrusionOk="0">
                  <a:moveTo>
                    <a:pt x="61" y="1"/>
                  </a:moveTo>
                  <a:cubicBezTo>
                    <a:pt x="21" y="1"/>
                    <a:pt x="1" y="23"/>
                    <a:pt x="2" y="67"/>
                  </a:cubicBezTo>
                  <a:cubicBezTo>
                    <a:pt x="3" y="67"/>
                    <a:pt x="4" y="67"/>
                    <a:pt x="5" y="67"/>
                  </a:cubicBezTo>
                  <a:cubicBezTo>
                    <a:pt x="48" y="67"/>
                    <a:pt x="69" y="45"/>
                    <a:pt x="67" y="1"/>
                  </a:cubicBezTo>
                  <a:cubicBezTo>
                    <a:pt x="65" y="1"/>
                    <a:pt x="63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283150" y="2525500"/>
              <a:ext cx="1625" cy="1100"/>
            </a:xfrm>
            <a:custGeom>
              <a:avLst/>
              <a:gdLst/>
              <a:ahLst/>
              <a:cxnLst/>
              <a:rect l="l" t="t" r="r" b="b"/>
              <a:pathLst>
                <a:path w="65" h="44" extrusionOk="0">
                  <a:moveTo>
                    <a:pt x="23" y="0"/>
                  </a:moveTo>
                  <a:cubicBezTo>
                    <a:pt x="14" y="7"/>
                    <a:pt x="7" y="16"/>
                    <a:pt x="0" y="23"/>
                  </a:cubicBezTo>
                  <a:cubicBezTo>
                    <a:pt x="14" y="31"/>
                    <a:pt x="28" y="40"/>
                    <a:pt x="43" y="43"/>
                  </a:cubicBezTo>
                  <a:cubicBezTo>
                    <a:pt x="44" y="43"/>
                    <a:pt x="44" y="44"/>
                    <a:pt x="45" y="44"/>
                  </a:cubicBezTo>
                  <a:cubicBezTo>
                    <a:pt x="51" y="44"/>
                    <a:pt x="58" y="30"/>
                    <a:pt x="65" y="23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5369025" y="2525225"/>
              <a:ext cx="1700" cy="1675"/>
            </a:xfrm>
            <a:custGeom>
              <a:avLst/>
              <a:gdLst/>
              <a:ahLst/>
              <a:cxnLst/>
              <a:rect l="l" t="t" r="r" b="b"/>
              <a:pathLst>
                <a:path w="68" h="67" extrusionOk="0">
                  <a:moveTo>
                    <a:pt x="63" y="1"/>
                  </a:moveTo>
                  <a:cubicBezTo>
                    <a:pt x="20" y="1"/>
                    <a:pt x="1" y="22"/>
                    <a:pt x="2" y="67"/>
                  </a:cubicBezTo>
                  <a:cubicBezTo>
                    <a:pt x="3" y="67"/>
                    <a:pt x="5" y="67"/>
                    <a:pt x="7" y="67"/>
                  </a:cubicBezTo>
                  <a:cubicBezTo>
                    <a:pt x="48" y="67"/>
                    <a:pt x="67" y="45"/>
                    <a:pt x="66" y="1"/>
                  </a:cubicBezTo>
                  <a:cubicBezTo>
                    <a:pt x="65" y="1"/>
                    <a:pt x="64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5377300" y="2526900"/>
              <a:ext cx="1525" cy="1675"/>
            </a:xfrm>
            <a:custGeom>
              <a:avLst/>
              <a:gdLst/>
              <a:ahLst/>
              <a:cxnLst/>
              <a:rect l="l" t="t" r="r" b="b"/>
              <a:pathLst>
                <a:path w="61" h="67" extrusionOk="0">
                  <a:moveTo>
                    <a:pt x="60" y="1"/>
                  </a:moveTo>
                  <a:cubicBezTo>
                    <a:pt x="43" y="7"/>
                    <a:pt x="12" y="12"/>
                    <a:pt x="9" y="22"/>
                  </a:cubicBezTo>
                  <a:cubicBezTo>
                    <a:pt x="0" y="58"/>
                    <a:pt x="23" y="67"/>
                    <a:pt x="50" y="67"/>
                  </a:cubicBezTo>
                  <a:cubicBezTo>
                    <a:pt x="53" y="67"/>
                    <a:pt x="57" y="67"/>
                    <a:pt x="60" y="66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5275175" y="2528775"/>
              <a:ext cx="1700" cy="1900"/>
            </a:xfrm>
            <a:custGeom>
              <a:avLst/>
              <a:gdLst/>
              <a:ahLst/>
              <a:cxnLst/>
              <a:rect l="l" t="t" r="r" b="b"/>
              <a:pathLst>
                <a:path w="68" h="76" extrusionOk="0">
                  <a:moveTo>
                    <a:pt x="35" y="1"/>
                  </a:moveTo>
                  <a:cubicBezTo>
                    <a:pt x="27" y="1"/>
                    <a:pt x="16" y="6"/>
                    <a:pt x="0" y="18"/>
                  </a:cubicBezTo>
                  <a:cubicBezTo>
                    <a:pt x="18" y="34"/>
                    <a:pt x="36" y="49"/>
                    <a:pt x="67" y="76"/>
                  </a:cubicBezTo>
                  <a:cubicBezTo>
                    <a:pt x="57" y="38"/>
                    <a:pt x="57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5373475" y="2528700"/>
              <a:ext cx="2525" cy="1700"/>
            </a:xfrm>
            <a:custGeom>
              <a:avLst/>
              <a:gdLst/>
              <a:ahLst/>
              <a:cxnLst/>
              <a:rect l="l" t="t" r="r" b="b"/>
              <a:pathLst>
                <a:path w="101" h="68" extrusionOk="0">
                  <a:moveTo>
                    <a:pt x="57" y="1"/>
                  </a:moveTo>
                  <a:cubicBezTo>
                    <a:pt x="41" y="17"/>
                    <a:pt x="27" y="36"/>
                    <a:pt x="0" y="67"/>
                  </a:cubicBezTo>
                  <a:cubicBezTo>
                    <a:pt x="50" y="53"/>
                    <a:pt x="100" y="58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5276625" y="2530175"/>
              <a:ext cx="1700" cy="1675"/>
            </a:xfrm>
            <a:custGeom>
              <a:avLst/>
              <a:gdLst/>
              <a:ahLst/>
              <a:cxnLst/>
              <a:rect l="l" t="t" r="r" b="b"/>
              <a:pathLst>
                <a:path w="68" h="67" extrusionOk="0">
                  <a:moveTo>
                    <a:pt x="4" y="0"/>
                  </a:moveTo>
                  <a:cubicBezTo>
                    <a:pt x="3" y="0"/>
                    <a:pt x="2" y="0"/>
                    <a:pt x="1" y="0"/>
                  </a:cubicBezTo>
                  <a:cubicBezTo>
                    <a:pt x="0" y="44"/>
                    <a:pt x="19" y="66"/>
                    <a:pt x="58" y="66"/>
                  </a:cubicBezTo>
                  <a:cubicBezTo>
                    <a:pt x="61" y="66"/>
                    <a:pt x="63" y="66"/>
                    <a:pt x="66" y="66"/>
                  </a:cubicBezTo>
                  <a:cubicBezTo>
                    <a:pt x="68" y="22"/>
                    <a:pt x="47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5283425" y="2530175"/>
              <a:ext cx="1075" cy="1675"/>
            </a:xfrm>
            <a:custGeom>
              <a:avLst/>
              <a:gdLst/>
              <a:ahLst/>
              <a:cxnLst/>
              <a:rect l="l" t="t" r="r" b="b"/>
              <a:pathLst>
                <a:path w="43" h="67" extrusionOk="0">
                  <a:moveTo>
                    <a:pt x="21" y="0"/>
                  </a:moveTo>
                  <a:cubicBezTo>
                    <a:pt x="15" y="8"/>
                    <a:pt x="0" y="18"/>
                    <a:pt x="0" y="23"/>
                  </a:cubicBezTo>
                  <a:cubicBezTo>
                    <a:pt x="5" y="38"/>
                    <a:pt x="13" y="52"/>
                    <a:pt x="21" y="66"/>
                  </a:cubicBezTo>
                  <a:cubicBezTo>
                    <a:pt x="28" y="59"/>
                    <a:pt x="43" y="50"/>
                    <a:pt x="42" y="44"/>
                  </a:cubicBezTo>
                  <a:cubicBezTo>
                    <a:pt x="37" y="29"/>
                    <a:pt x="28" y="15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371850" y="2530000"/>
              <a:ext cx="2550" cy="1700"/>
            </a:xfrm>
            <a:custGeom>
              <a:avLst/>
              <a:gdLst/>
              <a:ahLst/>
              <a:cxnLst/>
              <a:rect l="l" t="t" r="r" b="b"/>
              <a:pathLst>
                <a:path w="102" h="68" extrusionOk="0">
                  <a:moveTo>
                    <a:pt x="101" y="0"/>
                  </a:moveTo>
                  <a:lnTo>
                    <a:pt x="101" y="0"/>
                  </a:lnTo>
                  <a:cubicBezTo>
                    <a:pt x="51" y="15"/>
                    <a:pt x="1" y="10"/>
                    <a:pt x="45" y="68"/>
                  </a:cubicBezTo>
                  <a:cubicBezTo>
                    <a:pt x="60" y="50"/>
                    <a:pt x="74" y="32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362825" y="2531825"/>
              <a:ext cx="1150" cy="1675"/>
            </a:xfrm>
            <a:custGeom>
              <a:avLst/>
              <a:gdLst/>
              <a:ahLst/>
              <a:cxnLst/>
              <a:rect l="l" t="t" r="r" b="b"/>
              <a:pathLst>
                <a:path w="46" h="67" extrusionOk="0">
                  <a:moveTo>
                    <a:pt x="22" y="0"/>
                  </a:moveTo>
                  <a:cubicBezTo>
                    <a:pt x="15" y="8"/>
                    <a:pt x="1" y="16"/>
                    <a:pt x="2" y="22"/>
                  </a:cubicBezTo>
                  <a:cubicBezTo>
                    <a:pt x="6" y="39"/>
                    <a:pt x="15" y="52"/>
                    <a:pt x="22" y="67"/>
                  </a:cubicBezTo>
                  <a:cubicBezTo>
                    <a:pt x="30" y="61"/>
                    <a:pt x="37" y="52"/>
                    <a:pt x="46" y="44"/>
                  </a:cubicBezTo>
                  <a:cubicBezTo>
                    <a:pt x="38" y="30"/>
                    <a:pt x="31" y="15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5369300" y="2533475"/>
              <a:ext cx="1175" cy="1675"/>
            </a:xfrm>
            <a:custGeom>
              <a:avLst/>
              <a:gdLst/>
              <a:ahLst/>
              <a:cxnLst/>
              <a:rect l="l" t="t" r="r" b="b"/>
              <a:pathLst>
                <a:path w="47" h="67" extrusionOk="0">
                  <a:moveTo>
                    <a:pt x="23" y="1"/>
                  </a:moveTo>
                  <a:cubicBezTo>
                    <a:pt x="15" y="15"/>
                    <a:pt x="6" y="30"/>
                    <a:pt x="3" y="45"/>
                  </a:cubicBezTo>
                  <a:cubicBezTo>
                    <a:pt x="1" y="50"/>
                    <a:pt x="15" y="58"/>
                    <a:pt x="23" y="67"/>
                  </a:cubicBezTo>
                  <a:lnTo>
                    <a:pt x="46" y="24"/>
                  </a:lnTo>
                  <a:cubicBezTo>
                    <a:pt x="37" y="16"/>
                    <a:pt x="31" y="9"/>
                    <a:pt x="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5227975" y="2550000"/>
              <a:ext cx="1725" cy="1650"/>
            </a:xfrm>
            <a:custGeom>
              <a:avLst/>
              <a:gdLst/>
              <a:ahLst/>
              <a:cxnLst/>
              <a:rect l="l" t="t" r="r" b="b"/>
              <a:pathLst>
                <a:path w="69" h="66" extrusionOk="0">
                  <a:moveTo>
                    <a:pt x="58" y="1"/>
                  </a:moveTo>
                  <a:cubicBezTo>
                    <a:pt x="20" y="1"/>
                    <a:pt x="0" y="22"/>
                    <a:pt x="2" y="66"/>
                  </a:cubicBezTo>
                  <a:cubicBezTo>
                    <a:pt x="5" y="66"/>
                    <a:pt x="8" y="66"/>
                    <a:pt x="10" y="66"/>
                  </a:cubicBezTo>
                  <a:cubicBezTo>
                    <a:pt x="49" y="66"/>
                    <a:pt x="69" y="44"/>
                    <a:pt x="66" y="1"/>
                  </a:cubicBezTo>
                  <a:cubicBezTo>
                    <a:pt x="63" y="1"/>
                    <a:pt x="61" y="1"/>
                    <a:pt x="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5225975" y="2551475"/>
              <a:ext cx="2500" cy="1700"/>
            </a:xfrm>
            <a:custGeom>
              <a:avLst/>
              <a:gdLst/>
              <a:ahLst/>
              <a:cxnLst/>
              <a:rect l="l" t="t" r="r" b="b"/>
              <a:pathLst>
                <a:path w="100" h="68" extrusionOk="0">
                  <a:moveTo>
                    <a:pt x="100" y="0"/>
                  </a:moveTo>
                  <a:cubicBezTo>
                    <a:pt x="49" y="15"/>
                    <a:pt x="0" y="10"/>
                    <a:pt x="43" y="67"/>
                  </a:cubicBezTo>
                  <a:cubicBezTo>
                    <a:pt x="59" y="50"/>
                    <a:pt x="73" y="31"/>
                    <a:pt x="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5221775" y="2553300"/>
              <a:ext cx="1150" cy="1675"/>
            </a:xfrm>
            <a:custGeom>
              <a:avLst/>
              <a:gdLst/>
              <a:ahLst/>
              <a:cxnLst/>
              <a:rect l="l" t="t" r="r" b="b"/>
              <a:pathLst>
                <a:path w="46" h="67" extrusionOk="0">
                  <a:moveTo>
                    <a:pt x="24" y="0"/>
                  </a:moveTo>
                  <a:cubicBezTo>
                    <a:pt x="16" y="8"/>
                    <a:pt x="10" y="15"/>
                    <a:pt x="0" y="24"/>
                  </a:cubicBezTo>
                  <a:lnTo>
                    <a:pt x="24" y="66"/>
                  </a:lnTo>
                  <a:cubicBezTo>
                    <a:pt x="31" y="59"/>
                    <a:pt x="46" y="50"/>
                    <a:pt x="45" y="45"/>
                  </a:cubicBezTo>
                  <a:cubicBezTo>
                    <a:pt x="41" y="29"/>
                    <a:pt x="31" y="15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5224800" y="2564850"/>
              <a:ext cx="1700" cy="1400"/>
            </a:xfrm>
            <a:custGeom>
              <a:avLst/>
              <a:gdLst/>
              <a:ahLst/>
              <a:cxnLst/>
              <a:rect l="l" t="t" r="r" b="b"/>
              <a:pathLst>
                <a:path w="68" h="56" extrusionOk="0">
                  <a:moveTo>
                    <a:pt x="1" y="1"/>
                  </a:moveTo>
                  <a:cubicBezTo>
                    <a:pt x="8" y="19"/>
                    <a:pt x="12" y="51"/>
                    <a:pt x="22" y="54"/>
                  </a:cubicBezTo>
                  <a:cubicBezTo>
                    <a:pt x="27" y="55"/>
                    <a:pt x="31" y="56"/>
                    <a:pt x="34" y="56"/>
                  </a:cubicBezTo>
                  <a:cubicBezTo>
                    <a:pt x="62" y="56"/>
                    <a:pt x="67" y="30"/>
                    <a:pt x="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5179525" y="2571700"/>
              <a:ext cx="1700" cy="1900"/>
            </a:xfrm>
            <a:custGeom>
              <a:avLst/>
              <a:gdLst/>
              <a:ahLst/>
              <a:cxnLst/>
              <a:rect l="l" t="t" r="r" b="b"/>
              <a:pathLst>
                <a:path w="68" h="76" extrusionOk="0">
                  <a:moveTo>
                    <a:pt x="35" y="0"/>
                  </a:moveTo>
                  <a:cubicBezTo>
                    <a:pt x="27" y="0"/>
                    <a:pt x="16" y="6"/>
                    <a:pt x="1" y="18"/>
                  </a:cubicBezTo>
                  <a:cubicBezTo>
                    <a:pt x="19" y="33"/>
                    <a:pt x="37" y="49"/>
                    <a:pt x="67" y="75"/>
                  </a:cubicBezTo>
                  <a:cubicBezTo>
                    <a:pt x="56" y="38"/>
                    <a:pt x="56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 txBox="1">
            <a:spLocks noGrp="1"/>
          </p:cNvSpPr>
          <p:nvPr>
            <p:ph type="title"/>
          </p:nvPr>
        </p:nvSpPr>
        <p:spPr>
          <a:xfrm>
            <a:off x="4074700" y="1085100"/>
            <a:ext cx="4284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7"/>
          <p:cNvSpPr txBox="1">
            <a:spLocks noGrp="1"/>
          </p:cNvSpPr>
          <p:nvPr>
            <p:ph type="body" idx="1"/>
          </p:nvPr>
        </p:nvSpPr>
        <p:spPr>
          <a:xfrm>
            <a:off x="4074525" y="1657800"/>
            <a:ext cx="4284600" cy="22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145" name="Google Shape;145;p7"/>
          <p:cNvCxnSpPr/>
          <p:nvPr/>
        </p:nvCxnSpPr>
        <p:spPr>
          <a:xfrm>
            <a:off x="-46375" y="1657800"/>
            <a:ext cx="902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7"/>
          <p:cNvCxnSpPr/>
          <p:nvPr/>
        </p:nvCxnSpPr>
        <p:spPr>
          <a:xfrm>
            <a:off x="-82450" y="5041775"/>
            <a:ext cx="907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7"/>
          <p:cNvCxnSpPr/>
          <p:nvPr/>
        </p:nvCxnSpPr>
        <p:spPr>
          <a:xfrm>
            <a:off x="-15450" y="1085100"/>
            <a:ext cx="899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7"/>
          <p:cNvCxnSpPr/>
          <p:nvPr/>
        </p:nvCxnSpPr>
        <p:spPr>
          <a:xfrm>
            <a:off x="89838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9" name="Google Shape;149;p7"/>
          <p:cNvGrpSpPr/>
          <p:nvPr/>
        </p:nvGrpSpPr>
        <p:grpSpPr>
          <a:xfrm>
            <a:off x="499307" y="4406546"/>
            <a:ext cx="2508142" cy="446455"/>
            <a:chOff x="1458025" y="1203750"/>
            <a:chExt cx="781450" cy="139100"/>
          </a:xfrm>
        </p:grpSpPr>
        <p:sp>
          <p:nvSpPr>
            <p:cNvPr id="150" name="Google Shape;150;p7"/>
            <p:cNvSpPr/>
            <p:nvPr/>
          </p:nvSpPr>
          <p:spPr>
            <a:xfrm>
              <a:off x="1458025" y="1212500"/>
              <a:ext cx="304150" cy="130350"/>
            </a:xfrm>
            <a:custGeom>
              <a:avLst/>
              <a:gdLst/>
              <a:ahLst/>
              <a:cxnLst/>
              <a:rect l="l" t="t" r="r" b="b"/>
              <a:pathLst>
                <a:path w="12166" h="5214" extrusionOk="0">
                  <a:moveTo>
                    <a:pt x="2944" y="543"/>
                  </a:moveTo>
                  <a:cubicBezTo>
                    <a:pt x="2953" y="560"/>
                    <a:pt x="2965" y="578"/>
                    <a:pt x="2969" y="596"/>
                  </a:cubicBezTo>
                  <a:cubicBezTo>
                    <a:pt x="2970" y="604"/>
                    <a:pt x="2953" y="615"/>
                    <a:pt x="2944" y="624"/>
                  </a:cubicBezTo>
                  <a:cubicBezTo>
                    <a:pt x="2934" y="607"/>
                    <a:pt x="2924" y="589"/>
                    <a:pt x="2915" y="573"/>
                  </a:cubicBezTo>
                  <a:cubicBezTo>
                    <a:pt x="2927" y="562"/>
                    <a:pt x="2935" y="553"/>
                    <a:pt x="2944" y="543"/>
                  </a:cubicBezTo>
                  <a:close/>
                  <a:moveTo>
                    <a:pt x="6978" y="1760"/>
                  </a:moveTo>
                  <a:lnTo>
                    <a:pt x="6978" y="1760"/>
                  </a:lnTo>
                  <a:cubicBezTo>
                    <a:pt x="7028" y="1824"/>
                    <a:pt x="6979" y="1824"/>
                    <a:pt x="6922" y="1838"/>
                  </a:cubicBezTo>
                  <a:lnTo>
                    <a:pt x="6922" y="1838"/>
                  </a:lnTo>
                  <a:cubicBezTo>
                    <a:pt x="6925" y="1837"/>
                    <a:pt x="6928" y="1835"/>
                    <a:pt x="6931" y="1833"/>
                  </a:cubicBezTo>
                  <a:cubicBezTo>
                    <a:pt x="6941" y="1803"/>
                    <a:pt x="6960" y="1781"/>
                    <a:pt x="6978" y="1760"/>
                  </a:cubicBezTo>
                  <a:close/>
                  <a:moveTo>
                    <a:pt x="6908" y="1846"/>
                  </a:moveTo>
                  <a:cubicBezTo>
                    <a:pt x="6919" y="1889"/>
                    <a:pt x="6966" y="1958"/>
                    <a:pt x="6883" y="1987"/>
                  </a:cubicBezTo>
                  <a:cubicBezTo>
                    <a:pt x="6852" y="1891"/>
                    <a:pt x="6849" y="1881"/>
                    <a:pt x="6908" y="1846"/>
                  </a:cubicBezTo>
                  <a:close/>
                  <a:moveTo>
                    <a:pt x="1802" y="2250"/>
                  </a:moveTo>
                  <a:cubicBezTo>
                    <a:pt x="1802" y="2250"/>
                    <a:pt x="1803" y="2250"/>
                    <a:pt x="1803" y="2250"/>
                  </a:cubicBezTo>
                  <a:cubicBezTo>
                    <a:pt x="1822" y="2255"/>
                    <a:pt x="1839" y="2267"/>
                    <a:pt x="1856" y="2276"/>
                  </a:cubicBezTo>
                  <a:lnTo>
                    <a:pt x="1828" y="2305"/>
                  </a:lnTo>
                  <a:cubicBezTo>
                    <a:pt x="1812" y="2294"/>
                    <a:pt x="1793" y="2285"/>
                    <a:pt x="1776" y="2276"/>
                  </a:cubicBezTo>
                  <a:cubicBezTo>
                    <a:pt x="1784" y="2267"/>
                    <a:pt x="1796" y="2250"/>
                    <a:pt x="1802" y="2250"/>
                  </a:cubicBezTo>
                  <a:close/>
                  <a:moveTo>
                    <a:pt x="9922" y="3358"/>
                  </a:moveTo>
                  <a:lnTo>
                    <a:pt x="9922" y="3358"/>
                  </a:lnTo>
                  <a:cubicBezTo>
                    <a:pt x="9900" y="3391"/>
                    <a:pt x="9881" y="3413"/>
                    <a:pt x="9863" y="3435"/>
                  </a:cubicBezTo>
                  <a:cubicBezTo>
                    <a:pt x="9809" y="3365"/>
                    <a:pt x="9871" y="3371"/>
                    <a:pt x="9922" y="3358"/>
                  </a:cubicBezTo>
                  <a:close/>
                  <a:moveTo>
                    <a:pt x="8743" y="3764"/>
                  </a:moveTo>
                  <a:cubicBezTo>
                    <a:pt x="8779" y="3767"/>
                    <a:pt x="8805" y="3771"/>
                    <a:pt x="8841" y="3776"/>
                  </a:cubicBezTo>
                  <a:cubicBezTo>
                    <a:pt x="8849" y="3808"/>
                    <a:pt x="8859" y="3843"/>
                    <a:pt x="8870" y="3884"/>
                  </a:cubicBezTo>
                  <a:cubicBezTo>
                    <a:pt x="8799" y="3947"/>
                    <a:pt x="8731" y="4011"/>
                    <a:pt x="8658" y="4078"/>
                  </a:cubicBezTo>
                  <a:lnTo>
                    <a:pt x="8485" y="4078"/>
                  </a:lnTo>
                  <a:cubicBezTo>
                    <a:pt x="8476" y="4058"/>
                    <a:pt x="8466" y="4043"/>
                    <a:pt x="8469" y="4040"/>
                  </a:cubicBezTo>
                  <a:cubicBezTo>
                    <a:pt x="8561" y="3945"/>
                    <a:pt x="8655" y="3853"/>
                    <a:pt x="8743" y="3764"/>
                  </a:cubicBezTo>
                  <a:close/>
                  <a:moveTo>
                    <a:pt x="8661" y="4167"/>
                  </a:moveTo>
                  <a:cubicBezTo>
                    <a:pt x="8670" y="4177"/>
                    <a:pt x="8689" y="4188"/>
                    <a:pt x="8687" y="4194"/>
                  </a:cubicBezTo>
                  <a:cubicBezTo>
                    <a:pt x="8682" y="4214"/>
                    <a:pt x="8670" y="4230"/>
                    <a:pt x="8661" y="4248"/>
                  </a:cubicBezTo>
                  <a:lnTo>
                    <a:pt x="8633" y="4220"/>
                  </a:lnTo>
                  <a:cubicBezTo>
                    <a:pt x="8643" y="4202"/>
                    <a:pt x="8653" y="4186"/>
                    <a:pt x="8661" y="4167"/>
                  </a:cubicBezTo>
                  <a:close/>
                  <a:moveTo>
                    <a:pt x="8245" y="4182"/>
                  </a:moveTo>
                  <a:lnTo>
                    <a:pt x="8245" y="4182"/>
                  </a:lnTo>
                  <a:cubicBezTo>
                    <a:pt x="8293" y="4217"/>
                    <a:pt x="8293" y="4217"/>
                    <a:pt x="8299" y="4287"/>
                  </a:cubicBezTo>
                  <a:cubicBezTo>
                    <a:pt x="8326" y="4314"/>
                    <a:pt x="8353" y="4342"/>
                    <a:pt x="8394" y="4386"/>
                  </a:cubicBezTo>
                  <a:cubicBezTo>
                    <a:pt x="8337" y="4397"/>
                    <a:pt x="8293" y="4404"/>
                    <a:pt x="8254" y="4410"/>
                  </a:cubicBezTo>
                  <a:cubicBezTo>
                    <a:pt x="8206" y="4323"/>
                    <a:pt x="8206" y="4253"/>
                    <a:pt x="8245" y="4182"/>
                  </a:cubicBezTo>
                  <a:close/>
                  <a:moveTo>
                    <a:pt x="7979" y="4486"/>
                  </a:moveTo>
                  <a:cubicBezTo>
                    <a:pt x="8002" y="4486"/>
                    <a:pt x="8023" y="4496"/>
                    <a:pt x="8044" y="4515"/>
                  </a:cubicBezTo>
                  <a:cubicBezTo>
                    <a:pt x="8032" y="4579"/>
                    <a:pt x="7971" y="4604"/>
                    <a:pt x="7920" y="4667"/>
                  </a:cubicBezTo>
                  <a:cubicBezTo>
                    <a:pt x="7910" y="4608"/>
                    <a:pt x="7902" y="4563"/>
                    <a:pt x="7895" y="4527"/>
                  </a:cubicBezTo>
                  <a:cubicBezTo>
                    <a:pt x="7927" y="4499"/>
                    <a:pt x="7954" y="4486"/>
                    <a:pt x="7979" y="4486"/>
                  </a:cubicBezTo>
                  <a:close/>
                  <a:moveTo>
                    <a:pt x="7212" y="4489"/>
                  </a:moveTo>
                  <a:cubicBezTo>
                    <a:pt x="7281" y="4571"/>
                    <a:pt x="7281" y="4650"/>
                    <a:pt x="7212" y="4733"/>
                  </a:cubicBezTo>
                  <a:cubicBezTo>
                    <a:pt x="7145" y="4650"/>
                    <a:pt x="7145" y="4571"/>
                    <a:pt x="7212" y="4489"/>
                  </a:cubicBezTo>
                  <a:close/>
                  <a:moveTo>
                    <a:pt x="2806" y="0"/>
                  </a:moveTo>
                  <a:cubicBezTo>
                    <a:pt x="2704" y="19"/>
                    <a:pt x="2694" y="139"/>
                    <a:pt x="2575" y="149"/>
                  </a:cubicBezTo>
                  <a:cubicBezTo>
                    <a:pt x="2480" y="157"/>
                    <a:pt x="2523" y="316"/>
                    <a:pt x="2427" y="353"/>
                  </a:cubicBezTo>
                  <a:cubicBezTo>
                    <a:pt x="2380" y="370"/>
                    <a:pt x="2334" y="391"/>
                    <a:pt x="2285" y="411"/>
                  </a:cubicBezTo>
                  <a:cubicBezTo>
                    <a:pt x="2278" y="472"/>
                    <a:pt x="2271" y="536"/>
                    <a:pt x="2264" y="604"/>
                  </a:cubicBezTo>
                  <a:cubicBezTo>
                    <a:pt x="2129" y="675"/>
                    <a:pt x="2118" y="842"/>
                    <a:pt x="2007" y="938"/>
                  </a:cubicBezTo>
                  <a:cubicBezTo>
                    <a:pt x="1896" y="1031"/>
                    <a:pt x="1800" y="1140"/>
                    <a:pt x="1710" y="1230"/>
                  </a:cubicBezTo>
                  <a:lnTo>
                    <a:pt x="1710" y="1385"/>
                  </a:lnTo>
                  <a:cubicBezTo>
                    <a:pt x="1633" y="1465"/>
                    <a:pt x="1514" y="1540"/>
                    <a:pt x="1479" y="1642"/>
                  </a:cubicBezTo>
                  <a:cubicBezTo>
                    <a:pt x="1444" y="1740"/>
                    <a:pt x="1349" y="1781"/>
                    <a:pt x="1329" y="1861"/>
                  </a:cubicBezTo>
                  <a:cubicBezTo>
                    <a:pt x="1299" y="1974"/>
                    <a:pt x="1185" y="2025"/>
                    <a:pt x="1161" y="2112"/>
                  </a:cubicBezTo>
                  <a:cubicBezTo>
                    <a:pt x="1135" y="2215"/>
                    <a:pt x="1046" y="2256"/>
                    <a:pt x="1013" y="2336"/>
                  </a:cubicBezTo>
                  <a:cubicBezTo>
                    <a:pt x="976" y="2426"/>
                    <a:pt x="902" y="2503"/>
                    <a:pt x="895" y="2608"/>
                  </a:cubicBezTo>
                  <a:cubicBezTo>
                    <a:pt x="699" y="2749"/>
                    <a:pt x="698" y="3026"/>
                    <a:pt x="502" y="3169"/>
                  </a:cubicBezTo>
                  <a:cubicBezTo>
                    <a:pt x="496" y="3173"/>
                    <a:pt x="506" y="3197"/>
                    <a:pt x="501" y="3207"/>
                  </a:cubicBezTo>
                  <a:cubicBezTo>
                    <a:pt x="435" y="3341"/>
                    <a:pt x="366" y="3473"/>
                    <a:pt x="298" y="3606"/>
                  </a:cubicBezTo>
                  <a:cubicBezTo>
                    <a:pt x="292" y="3617"/>
                    <a:pt x="270" y="3627"/>
                    <a:pt x="271" y="3634"/>
                  </a:cubicBezTo>
                  <a:cubicBezTo>
                    <a:pt x="302" y="3783"/>
                    <a:pt x="137" y="3889"/>
                    <a:pt x="180" y="4041"/>
                  </a:cubicBezTo>
                  <a:cubicBezTo>
                    <a:pt x="154" y="4070"/>
                    <a:pt x="127" y="4097"/>
                    <a:pt x="98" y="4128"/>
                  </a:cubicBezTo>
                  <a:lnTo>
                    <a:pt x="98" y="4360"/>
                  </a:lnTo>
                  <a:cubicBezTo>
                    <a:pt x="64" y="4405"/>
                    <a:pt x="34" y="4445"/>
                    <a:pt x="1" y="4487"/>
                  </a:cubicBezTo>
                  <a:cubicBezTo>
                    <a:pt x="37" y="4540"/>
                    <a:pt x="62" y="4579"/>
                    <a:pt x="90" y="4620"/>
                  </a:cubicBezTo>
                  <a:lnTo>
                    <a:pt x="34" y="4676"/>
                  </a:lnTo>
                  <a:cubicBezTo>
                    <a:pt x="32" y="4686"/>
                    <a:pt x="28" y="4699"/>
                    <a:pt x="32" y="4704"/>
                  </a:cubicBezTo>
                  <a:cubicBezTo>
                    <a:pt x="49" y="4724"/>
                    <a:pt x="83" y="4742"/>
                    <a:pt x="86" y="4762"/>
                  </a:cubicBezTo>
                  <a:cubicBezTo>
                    <a:pt x="101" y="4898"/>
                    <a:pt x="181" y="4955"/>
                    <a:pt x="308" y="4993"/>
                  </a:cubicBezTo>
                  <a:cubicBezTo>
                    <a:pt x="364" y="5009"/>
                    <a:pt x="414" y="5050"/>
                    <a:pt x="482" y="5059"/>
                  </a:cubicBezTo>
                  <a:cubicBezTo>
                    <a:pt x="553" y="5070"/>
                    <a:pt x="618" y="5113"/>
                    <a:pt x="686" y="5143"/>
                  </a:cubicBezTo>
                  <a:cubicBezTo>
                    <a:pt x="720" y="5110"/>
                    <a:pt x="750" y="5084"/>
                    <a:pt x="776" y="5062"/>
                  </a:cubicBezTo>
                  <a:cubicBezTo>
                    <a:pt x="818" y="5086"/>
                    <a:pt x="862" y="5129"/>
                    <a:pt x="904" y="5129"/>
                  </a:cubicBezTo>
                  <a:cubicBezTo>
                    <a:pt x="945" y="5129"/>
                    <a:pt x="987" y="5084"/>
                    <a:pt x="1027" y="5062"/>
                  </a:cubicBezTo>
                  <a:cubicBezTo>
                    <a:pt x="1054" y="5084"/>
                    <a:pt x="1082" y="5108"/>
                    <a:pt x="1109" y="5129"/>
                  </a:cubicBezTo>
                  <a:cubicBezTo>
                    <a:pt x="1133" y="5104"/>
                    <a:pt x="1153" y="5070"/>
                    <a:pt x="1169" y="5070"/>
                  </a:cubicBezTo>
                  <a:cubicBezTo>
                    <a:pt x="1170" y="5070"/>
                    <a:pt x="1170" y="5070"/>
                    <a:pt x="1171" y="5070"/>
                  </a:cubicBezTo>
                  <a:cubicBezTo>
                    <a:pt x="1181" y="5071"/>
                    <a:pt x="1191" y="5071"/>
                    <a:pt x="1201" y="5071"/>
                  </a:cubicBezTo>
                  <a:cubicBezTo>
                    <a:pt x="1310" y="5071"/>
                    <a:pt x="1405" y="5014"/>
                    <a:pt x="1490" y="4967"/>
                  </a:cubicBezTo>
                  <a:cubicBezTo>
                    <a:pt x="1599" y="4907"/>
                    <a:pt x="1733" y="4871"/>
                    <a:pt x="1805" y="4753"/>
                  </a:cubicBezTo>
                  <a:cubicBezTo>
                    <a:pt x="1914" y="4731"/>
                    <a:pt x="2001" y="4639"/>
                    <a:pt x="2116" y="4639"/>
                  </a:cubicBezTo>
                  <a:cubicBezTo>
                    <a:pt x="2130" y="4639"/>
                    <a:pt x="2146" y="4641"/>
                    <a:pt x="2161" y="4644"/>
                  </a:cubicBezTo>
                  <a:cubicBezTo>
                    <a:pt x="2247" y="4500"/>
                    <a:pt x="2425" y="4482"/>
                    <a:pt x="2532" y="4361"/>
                  </a:cubicBezTo>
                  <a:cubicBezTo>
                    <a:pt x="2584" y="4300"/>
                    <a:pt x="2686" y="4284"/>
                    <a:pt x="2753" y="4217"/>
                  </a:cubicBezTo>
                  <a:cubicBezTo>
                    <a:pt x="2811" y="4156"/>
                    <a:pt x="2902" y="4127"/>
                    <a:pt x="2979" y="4086"/>
                  </a:cubicBezTo>
                  <a:cubicBezTo>
                    <a:pt x="3011" y="4070"/>
                    <a:pt x="3053" y="4064"/>
                    <a:pt x="3078" y="4040"/>
                  </a:cubicBezTo>
                  <a:cubicBezTo>
                    <a:pt x="3167" y="3958"/>
                    <a:pt x="3237" y="3833"/>
                    <a:pt x="3339" y="3795"/>
                  </a:cubicBezTo>
                  <a:cubicBezTo>
                    <a:pt x="3457" y="3750"/>
                    <a:pt x="3519" y="3651"/>
                    <a:pt x="3608" y="3605"/>
                  </a:cubicBezTo>
                  <a:cubicBezTo>
                    <a:pt x="3674" y="3602"/>
                    <a:pt x="3725" y="3600"/>
                    <a:pt x="3761" y="3597"/>
                  </a:cubicBezTo>
                  <a:cubicBezTo>
                    <a:pt x="3840" y="3537"/>
                    <a:pt x="3876" y="3441"/>
                    <a:pt x="3984" y="3441"/>
                  </a:cubicBezTo>
                  <a:cubicBezTo>
                    <a:pt x="3992" y="3441"/>
                    <a:pt x="4000" y="3442"/>
                    <a:pt x="4009" y="3443"/>
                  </a:cubicBezTo>
                  <a:cubicBezTo>
                    <a:pt x="4068" y="3381"/>
                    <a:pt x="4128" y="3309"/>
                    <a:pt x="4198" y="3246"/>
                  </a:cubicBezTo>
                  <a:cubicBezTo>
                    <a:pt x="4254" y="3195"/>
                    <a:pt x="4291" y="3128"/>
                    <a:pt x="4385" y="3113"/>
                  </a:cubicBezTo>
                  <a:cubicBezTo>
                    <a:pt x="4466" y="3099"/>
                    <a:pt x="4552" y="3046"/>
                    <a:pt x="4610" y="2985"/>
                  </a:cubicBezTo>
                  <a:cubicBezTo>
                    <a:pt x="4676" y="2916"/>
                    <a:pt x="4756" y="2885"/>
                    <a:pt x="4836" y="2847"/>
                  </a:cubicBezTo>
                  <a:cubicBezTo>
                    <a:pt x="4943" y="2799"/>
                    <a:pt x="5039" y="2738"/>
                    <a:pt x="5116" y="2649"/>
                  </a:cubicBezTo>
                  <a:cubicBezTo>
                    <a:pt x="5201" y="2548"/>
                    <a:pt x="5328" y="2521"/>
                    <a:pt x="5514" y="2413"/>
                  </a:cubicBezTo>
                  <a:lnTo>
                    <a:pt x="5514" y="2413"/>
                  </a:lnTo>
                  <a:cubicBezTo>
                    <a:pt x="5509" y="2418"/>
                    <a:pt x="5507" y="2421"/>
                    <a:pt x="5507" y="2421"/>
                  </a:cubicBezTo>
                  <a:cubicBezTo>
                    <a:pt x="5507" y="2421"/>
                    <a:pt x="5511" y="2418"/>
                    <a:pt x="5518" y="2411"/>
                  </a:cubicBezTo>
                  <a:lnTo>
                    <a:pt x="5518" y="2411"/>
                  </a:lnTo>
                  <a:cubicBezTo>
                    <a:pt x="5516" y="2411"/>
                    <a:pt x="5515" y="2412"/>
                    <a:pt x="5514" y="2413"/>
                  </a:cubicBezTo>
                  <a:lnTo>
                    <a:pt x="5514" y="2413"/>
                  </a:lnTo>
                  <a:cubicBezTo>
                    <a:pt x="5523" y="2402"/>
                    <a:pt x="5542" y="2382"/>
                    <a:pt x="5561" y="2363"/>
                  </a:cubicBezTo>
                  <a:cubicBezTo>
                    <a:pt x="5688" y="2238"/>
                    <a:pt x="5736" y="2214"/>
                    <a:pt x="5956" y="2152"/>
                  </a:cubicBezTo>
                  <a:cubicBezTo>
                    <a:pt x="5990" y="2141"/>
                    <a:pt x="6023" y="2123"/>
                    <a:pt x="6057" y="2106"/>
                  </a:cubicBezTo>
                  <a:cubicBezTo>
                    <a:pt x="6114" y="2079"/>
                    <a:pt x="6170" y="2053"/>
                    <a:pt x="6223" y="2020"/>
                  </a:cubicBezTo>
                  <a:cubicBezTo>
                    <a:pt x="6286" y="1981"/>
                    <a:pt x="6376" y="1986"/>
                    <a:pt x="6418" y="1910"/>
                  </a:cubicBezTo>
                  <a:cubicBezTo>
                    <a:pt x="6425" y="1911"/>
                    <a:pt x="6431" y="1912"/>
                    <a:pt x="6438" y="1912"/>
                  </a:cubicBezTo>
                  <a:cubicBezTo>
                    <a:pt x="6519" y="1912"/>
                    <a:pt x="6574" y="1817"/>
                    <a:pt x="6655" y="1817"/>
                  </a:cubicBezTo>
                  <a:cubicBezTo>
                    <a:pt x="6671" y="1817"/>
                    <a:pt x="6688" y="1820"/>
                    <a:pt x="6706" y="1829"/>
                  </a:cubicBezTo>
                  <a:cubicBezTo>
                    <a:pt x="6728" y="1840"/>
                    <a:pt x="6749" y="1853"/>
                    <a:pt x="6774" y="1866"/>
                  </a:cubicBezTo>
                  <a:cubicBezTo>
                    <a:pt x="6748" y="1895"/>
                    <a:pt x="6722" y="1922"/>
                    <a:pt x="6696" y="1952"/>
                  </a:cubicBezTo>
                  <a:lnTo>
                    <a:pt x="6696" y="2070"/>
                  </a:lnTo>
                  <a:cubicBezTo>
                    <a:pt x="6699" y="2070"/>
                    <a:pt x="6702" y="2070"/>
                    <a:pt x="6706" y="2070"/>
                  </a:cubicBezTo>
                  <a:cubicBezTo>
                    <a:pt x="6771" y="2070"/>
                    <a:pt x="6780" y="2119"/>
                    <a:pt x="6774" y="2171"/>
                  </a:cubicBezTo>
                  <a:cubicBezTo>
                    <a:pt x="6770" y="2207"/>
                    <a:pt x="6750" y="2234"/>
                    <a:pt x="6712" y="2234"/>
                  </a:cubicBezTo>
                  <a:cubicBezTo>
                    <a:pt x="6707" y="2234"/>
                    <a:pt x="6701" y="2234"/>
                    <a:pt x="6696" y="2233"/>
                  </a:cubicBezTo>
                  <a:lnTo>
                    <a:pt x="6696" y="2233"/>
                  </a:lnTo>
                  <a:cubicBezTo>
                    <a:pt x="6725" y="2362"/>
                    <a:pt x="6605" y="2436"/>
                    <a:pt x="6583" y="2547"/>
                  </a:cubicBezTo>
                  <a:cubicBezTo>
                    <a:pt x="6450" y="2623"/>
                    <a:pt x="6455" y="2800"/>
                    <a:pt x="6330" y="2886"/>
                  </a:cubicBezTo>
                  <a:cubicBezTo>
                    <a:pt x="6268" y="2928"/>
                    <a:pt x="6294" y="3036"/>
                    <a:pt x="6215" y="3081"/>
                  </a:cubicBezTo>
                  <a:cubicBezTo>
                    <a:pt x="6203" y="3087"/>
                    <a:pt x="6214" y="3130"/>
                    <a:pt x="6214" y="3164"/>
                  </a:cubicBezTo>
                  <a:cubicBezTo>
                    <a:pt x="6141" y="3236"/>
                    <a:pt x="6062" y="3309"/>
                    <a:pt x="5987" y="3385"/>
                  </a:cubicBezTo>
                  <a:cubicBezTo>
                    <a:pt x="5949" y="3423"/>
                    <a:pt x="5995" y="3521"/>
                    <a:pt x="5903" y="3521"/>
                  </a:cubicBezTo>
                  <a:cubicBezTo>
                    <a:pt x="5899" y="3521"/>
                    <a:pt x="5894" y="3521"/>
                    <a:pt x="5890" y="3521"/>
                  </a:cubicBezTo>
                  <a:lnTo>
                    <a:pt x="5890" y="3521"/>
                  </a:lnTo>
                  <a:cubicBezTo>
                    <a:pt x="5904" y="3607"/>
                    <a:pt x="5878" y="3677"/>
                    <a:pt x="5809" y="3729"/>
                  </a:cubicBezTo>
                  <a:cubicBezTo>
                    <a:pt x="5839" y="3821"/>
                    <a:pt x="5734" y="3854"/>
                    <a:pt x="5721" y="3936"/>
                  </a:cubicBezTo>
                  <a:cubicBezTo>
                    <a:pt x="5710" y="4017"/>
                    <a:pt x="5646" y="4090"/>
                    <a:pt x="5605" y="4167"/>
                  </a:cubicBezTo>
                  <a:cubicBezTo>
                    <a:pt x="5570" y="4233"/>
                    <a:pt x="5536" y="4300"/>
                    <a:pt x="5489" y="4392"/>
                  </a:cubicBezTo>
                  <a:lnTo>
                    <a:pt x="5489" y="4692"/>
                  </a:lnTo>
                  <a:cubicBezTo>
                    <a:pt x="5536" y="4728"/>
                    <a:pt x="5570" y="4774"/>
                    <a:pt x="5575" y="4850"/>
                  </a:cubicBezTo>
                  <a:cubicBezTo>
                    <a:pt x="5577" y="4890"/>
                    <a:pt x="5639" y="4949"/>
                    <a:pt x="5684" y="4959"/>
                  </a:cubicBezTo>
                  <a:cubicBezTo>
                    <a:pt x="5751" y="4974"/>
                    <a:pt x="5808" y="4994"/>
                    <a:pt x="5847" y="5049"/>
                  </a:cubicBezTo>
                  <a:cubicBezTo>
                    <a:pt x="5861" y="5051"/>
                    <a:pt x="5875" y="5052"/>
                    <a:pt x="5889" y="5052"/>
                  </a:cubicBezTo>
                  <a:cubicBezTo>
                    <a:pt x="5928" y="5052"/>
                    <a:pt x="5966" y="5047"/>
                    <a:pt x="6004" y="5047"/>
                  </a:cubicBezTo>
                  <a:cubicBezTo>
                    <a:pt x="6042" y="5047"/>
                    <a:pt x="6079" y="5052"/>
                    <a:pt x="6114" y="5073"/>
                  </a:cubicBezTo>
                  <a:cubicBezTo>
                    <a:pt x="6137" y="5096"/>
                    <a:pt x="6157" y="5113"/>
                    <a:pt x="6179" y="5133"/>
                  </a:cubicBezTo>
                  <a:lnTo>
                    <a:pt x="6573" y="5133"/>
                  </a:lnTo>
                  <a:cubicBezTo>
                    <a:pt x="6605" y="5162"/>
                    <a:pt x="6635" y="5188"/>
                    <a:pt x="6661" y="5211"/>
                  </a:cubicBezTo>
                  <a:cubicBezTo>
                    <a:pt x="6676" y="5213"/>
                    <a:pt x="6691" y="5214"/>
                    <a:pt x="6706" y="5214"/>
                  </a:cubicBezTo>
                  <a:cubicBezTo>
                    <a:pt x="6787" y="5214"/>
                    <a:pt x="6856" y="5181"/>
                    <a:pt x="6923" y="5124"/>
                  </a:cubicBezTo>
                  <a:lnTo>
                    <a:pt x="7137" y="5124"/>
                  </a:lnTo>
                  <a:cubicBezTo>
                    <a:pt x="7179" y="5091"/>
                    <a:pt x="7209" y="5068"/>
                    <a:pt x="7243" y="5041"/>
                  </a:cubicBezTo>
                  <a:lnTo>
                    <a:pt x="7468" y="5041"/>
                  </a:lnTo>
                  <a:lnTo>
                    <a:pt x="7620" y="4890"/>
                  </a:lnTo>
                  <a:lnTo>
                    <a:pt x="7760" y="4890"/>
                  </a:lnTo>
                  <a:cubicBezTo>
                    <a:pt x="7862" y="4830"/>
                    <a:pt x="7950" y="4782"/>
                    <a:pt x="8049" y="4723"/>
                  </a:cubicBezTo>
                  <a:lnTo>
                    <a:pt x="8238" y="4723"/>
                  </a:lnTo>
                  <a:cubicBezTo>
                    <a:pt x="8334" y="4674"/>
                    <a:pt x="8407" y="4648"/>
                    <a:pt x="8465" y="4603"/>
                  </a:cubicBezTo>
                  <a:cubicBezTo>
                    <a:pt x="8540" y="4547"/>
                    <a:pt x="8599" y="4472"/>
                    <a:pt x="8665" y="4407"/>
                  </a:cubicBezTo>
                  <a:lnTo>
                    <a:pt x="8826" y="4407"/>
                  </a:lnTo>
                  <a:cubicBezTo>
                    <a:pt x="8855" y="4379"/>
                    <a:pt x="8885" y="4352"/>
                    <a:pt x="8926" y="4314"/>
                  </a:cubicBezTo>
                  <a:cubicBezTo>
                    <a:pt x="8952" y="4333"/>
                    <a:pt x="8976" y="4340"/>
                    <a:pt x="8998" y="4340"/>
                  </a:cubicBezTo>
                  <a:cubicBezTo>
                    <a:pt x="9083" y="4340"/>
                    <a:pt x="9150" y="4234"/>
                    <a:pt x="9248" y="4234"/>
                  </a:cubicBezTo>
                  <a:cubicBezTo>
                    <a:pt x="9260" y="4234"/>
                    <a:pt x="9273" y="4235"/>
                    <a:pt x="9286" y="4239"/>
                  </a:cubicBezTo>
                  <a:cubicBezTo>
                    <a:pt x="9291" y="4241"/>
                    <a:pt x="9296" y="4241"/>
                    <a:pt x="9301" y="4241"/>
                  </a:cubicBezTo>
                  <a:cubicBezTo>
                    <a:pt x="9345" y="4241"/>
                    <a:pt x="9408" y="4197"/>
                    <a:pt x="9451" y="4163"/>
                  </a:cubicBezTo>
                  <a:cubicBezTo>
                    <a:pt x="9544" y="4090"/>
                    <a:pt x="9629" y="4007"/>
                    <a:pt x="9723" y="3924"/>
                  </a:cubicBezTo>
                  <a:lnTo>
                    <a:pt x="10007" y="3924"/>
                  </a:lnTo>
                  <a:cubicBezTo>
                    <a:pt x="10030" y="3886"/>
                    <a:pt x="10072" y="3818"/>
                    <a:pt x="10109" y="3759"/>
                  </a:cubicBezTo>
                  <a:cubicBezTo>
                    <a:pt x="10127" y="3763"/>
                    <a:pt x="10143" y="3764"/>
                    <a:pt x="10159" y="3764"/>
                  </a:cubicBezTo>
                  <a:cubicBezTo>
                    <a:pt x="10281" y="3764"/>
                    <a:pt x="10369" y="3671"/>
                    <a:pt x="10470" y="3671"/>
                  </a:cubicBezTo>
                  <a:cubicBezTo>
                    <a:pt x="10487" y="3671"/>
                    <a:pt x="10503" y="3673"/>
                    <a:pt x="10521" y="3679"/>
                  </a:cubicBezTo>
                  <a:lnTo>
                    <a:pt x="10676" y="3524"/>
                  </a:lnTo>
                  <a:lnTo>
                    <a:pt x="10910" y="3524"/>
                  </a:lnTo>
                  <a:cubicBezTo>
                    <a:pt x="10952" y="3490"/>
                    <a:pt x="10992" y="3459"/>
                    <a:pt x="11034" y="3427"/>
                  </a:cubicBezTo>
                  <a:cubicBezTo>
                    <a:pt x="11148" y="3478"/>
                    <a:pt x="11199" y="3577"/>
                    <a:pt x="11281" y="3642"/>
                  </a:cubicBezTo>
                  <a:lnTo>
                    <a:pt x="11281" y="4206"/>
                  </a:lnTo>
                  <a:cubicBezTo>
                    <a:pt x="11382" y="4237"/>
                    <a:pt x="11465" y="4329"/>
                    <a:pt x="11573" y="4329"/>
                  </a:cubicBezTo>
                  <a:cubicBezTo>
                    <a:pt x="11602" y="4329"/>
                    <a:pt x="11632" y="4322"/>
                    <a:pt x="11666" y="4306"/>
                  </a:cubicBezTo>
                  <a:cubicBezTo>
                    <a:pt x="11682" y="4260"/>
                    <a:pt x="11698" y="4214"/>
                    <a:pt x="11713" y="4170"/>
                  </a:cubicBezTo>
                  <a:cubicBezTo>
                    <a:pt x="11749" y="4167"/>
                    <a:pt x="11784" y="4167"/>
                    <a:pt x="11820" y="4167"/>
                  </a:cubicBezTo>
                  <a:cubicBezTo>
                    <a:pt x="11871" y="4167"/>
                    <a:pt x="11921" y="4168"/>
                    <a:pt x="11972" y="4168"/>
                  </a:cubicBezTo>
                  <a:cubicBezTo>
                    <a:pt x="12036" y="4168"/>
                    <a:pt x="12100" y="4166"/>
                    <a:pt x="12165" y="4153"/>
                  </a:cubicBezTo>
                  <a:cubicBezTo>
                    <a:pt x="12144" y="4099"/>
                    <a:pt x="12114" y="4086"/>
                    <a:pt x="12082" y="4086"/>
                  </a:cubicBezTo>
                  <a:cubicBezTo>
                    <a:pt x="12054" y="4086"/>
                    <a:pt x="12024" y="4096"/>
                    <a:pt x="11999" y="4096"/>
                  </a:cubicBezTo>
                  <a:cubicBezTo>
                    <a:pt x="11988" y="4096"/>
                    <a:pt x="11978" y="4094"/>
                    <a:pt x="11970" y="4089"/>
                  </a:cubicBezTo>
                  <a:cubicBezTo>
                    <a:pt x="11935" y="4057"/>
                    <a:pt x="11906" y="4032"/>
                    <a:pt x="11875" y="4003"/>
                  </a:cubicBezTo>
                  <a:lnTo>
                    <a:pt x="11722" y="4003"/>
                  </a:lnTo>
                  <a:cubicBezTo>
                    <a:pt x="11678" y="3961"/>
                    <a:pt x="11640" y="3924"/>
                    <a:pt x="11603" y="3886"/>
                  </a:cubicBezTo>
                  <a:lnTo>
                    <a:pt x="11603" y="3565"/>
                  </a:lnTo>
                  <a:cubicBezTo>
                    <a:pt x="11574" y="3534"/>
                    <a:pt x="11549" y="3505"/>
                    <a:pt x="11516" y="3469"/>
                  </a:cubicBezTo>
                  <a:cubicBezTo>
                    <a:pt x="11563" y="3330"/>
                    <a:pt x="11436" y="3241"/>
                    <a:pt x="11404" y="3122"/>
                  </a:cubicBezTo>
                  <a:cubicBezTo>
                    <a:pt x="11388" y="3120"/>
                    <a:pt x="11372" y="3119"/>
                    <a:pt x="11356" y="3119"/>
                  </a:cubicBezTo>
                  <a:cubicBezTo>
                    <a:pt x="11320" y="3119"/>
                    <a:pt x="11284" y="3123"/>
                    <a:pt x="11248" y="3123"/>
                  </a:cubicBezTo>
                  <a:cubicBezTo>
                    <a:pt x="11210" y="3123"/>
                    <a:pt x="11172" y="3118"/>
                    <a:pt x="11137" y="3097"/>
                  </a:cubicBezTo>
                  <a:cubicBezTo>
                    <a:pt x="11113" y="3077"/>
                    <a:pt x="11095" y="3060"/>
                    <a:pt x="11077" y="3045"/>
                  </a:cubicBezTo>
                  <a:cubicBezTo>
                    <a:pt x="11049" y="3068"/>
                    <a:pt x="11020" y="3093"/>
                    <a:pt x="10993" y="3117"/>
                  </a:cubicBezTo>
                  <a:cubicBezTo>
                    <a:pt x="10957" y="3077"/>
                    <a:pt x="10921" y="3040"/>
                    <a:pt x="10878" y="3040"/>
                  </a:cubicBezTo>
                  <a:cubicBezTo>
                    <a:pt x="10851" y="3040"/>
                    <a:pt x="10820" y="3056"/>
                    <a:pt x="10783" y="3097"/>
                  </a:cubicBezTo>
                  <a:cubicBezTo>
                    <a:pt x="10808" y="3143"/>
                    <a:pt x="10839" y="3196"/>
                    <a:pt x="10869" y="3248"/>
                  </a:cubicBezTo>
                  <a:lnTo>
                    <a:pt x="10757" y="3360"/>
                  </a:lnTo>
                  <a:lnTo>
                    <a:pt x="10598" y="3360"/>
                  </a:lnTo>
                  <a:cubicBezTo>
                    <a:pt x="10567" y="3389"/>
                    <a:pt x="10539" y="3416"/>
                    <a:pt x="10504" y="3448"/>
                  </a:cubicBezTo>
                  <a:cubicBezTo>
                    <a:pt x="10491" y="3441"/>
                    <a:pt x="10476" y="3440"/>
                    <a:pt x="10461" y="3440"/>
                  </a:cubicBezTo>
                  <a:cubicBezTo>
                    <a:pt x="10442" y="3440"/>
                    <a:pt x="10423" y="3442"/>
                    <a:pt x="10403" y="3442"/>
                  </a:cubicBezTo>
                  <a:cubicBezTo>
                    <a:pt x="10373" y="3442"/>
                    <a:pt x="10342" y="3436"/>
                    <a:pt x="10315" y="3403"/>
                  </a:cubicBezTo>
                  <a:cubicBezTo>
                    <a:pt x="10423" y="3349"/>
                    <a:pt x="10530" y="3295"/>
                    <a:pt x="10643" y="3238"/>
                  </a:cubicBezTo>
                  <a:cubicBezTo>
                    <a:pt x="10587" y="3208"/>
                    <a:pt x="10532" y="3198"/>
                    <a:pt x="10479" y="3198"/>
                  </a:cubicBezTo>
                  <a:cubicBezTo>
                    <a:pt x="10432" y="3198"/>
                    <a:pt x="10386" y="3206"/>
                    <a:pt x="10341" y="3214"/>
                  </a:cubicBezTo>
                  <a:lnTo>
                    <a:pt x="10275" y="3279"/>
                  </a:lnTo>
                  <a:lnTo>
                    <a:pt x="10048" y="3279"/>
                  </a:lnTo>
                  <a:cubicBezTo>
                    <a:pt x="9997" y="3298"/>
                    <a:pt x="9982" y="3361"/>
                    <a:pt x="9938" y="3361"/>
                  </a:cubicBezTo>
                  <a:cubicBezTo>
                    <a:pt x="9933" y="3361"/>
                    <a:pt x="9928" y="3360"/>
                    <a:pt x="9922" y="3358"/>
                  </a:cubicBezTo>
                  <a:cubicBezTo>
                    <a:pt x="9910" y="3323"/>
                    <a:pt x="9910" y="3284"/>
                    <a:pt x="9924" y="3243"/>
                  </a:cubicBezTo>
                  <a:cubicBezTo>
                    <a:pt x="9966" y="3186"/>
                    <a:pt x="10062" y="3146"/>
                    <a:pt x="9979" y="3052"/>
                  </a:cubicBezTo>
                  <a:lnTo>
                    <a:pt x="9979" y="3052"/>
                  </a:lnTo>
                  <a:cubicBezTo>
                    <a:pt x="9907" y="3088"/>
                    <a:pt x="9835" y="3123"/>
                    <a:pt x="9763" y="3160"/>
                  </a:cubicBezTo>
                  <a:cubicBezTo>
                    <a:pt x="9662" y="3212"/>
                    <a:pt x="9694" y="3350"/>
                    <a:pt x="9602" y="3407"/>
                  </a:cubicBezTo>
                  <a:lnTo>
                    <a:pt x="9602" y="3602"/>
                  </a:lnTo>
                  <a:cubicBezTo>
                    <a:pt x="9646" y="3627"/>
                    <a:pt x="9688" y="3652"/>
                    <a:pt x="9742" y="3683"/>
                  </a:cubicBezTo>
                  <a:lnTo>
                    <a:pt x="9843" y="3683"/>
                  </a:lnTo>
                  <a:cubicBezTo>
                    <a:pt x="9853" y="3601"/>
                    <a:pt x="9923" y="3567"/>
                    <a:pt x="9977" y="3523"/>
                  </a:cubicBezTo>
                  <a:cubicBezTo>
                    <a:pt x="10041" y="3523"/>
                    <a:pt x="10103" y="3523"/>
                    <a:pt x="10155" y="3528"/>
                  </a:cubicBezTo>
                  <a:cubicBezTo>
                    <a:pt x="10176" y="3494"/>
                    <a:pt x="10195" y="3472"/>
                    <a:pt x="10213" y="3451"/>
                  </a:cubicBezTo>
                  <a:lnTo>
                    <a:pt x="10213" y="3451"/>
                  </a:lnTo>
                  <a:cubicBezTo>
                    <a:pt x="10268" y="3520"/>
                    <a:pt x="10206" y="3515"/>
                    <a:pt x="10155" y="3528"/>
                  </a:cubicBezTo>
                  <a:cubicBezTo>
                    <a:pt x="10165" y="3535"/>
                    <a:pt x="10167" y="3557"/>
                    <a:pt x="10165" y="3559"/>
                  </a:cubicBezTo>
                  <a:cubicBezTo>
                    <a:pt x="10064" y="3585"/>
                    <a:pt x="9992" y="3687"/>
                    <a:pt x="9881" y="3687"/>
                  </a:cubicBezTo>
                  <a:cubicBezTo>
                    <a:pt x="9869" y="3687"/>
                    <a:pt x="9856" y="3686"/>
                    <a:pt x="9843" y="3683"/>
                  </a:cubicBezTo>
                  <a:cubicBezTo>
                    <a:pt x="9807" y="3848"/>
                    <a:pt x="9643" y="3849"/>
                    <a:pt x="9535" y="3920"/>
                  </a:cubicBezTo>
                  <a:cubicBezTo>
                    <a:pt x="9519" y="3930"/>
                    <a:pt x="9495" y="3937"/>
                    <a:pt x="9468" y="3937"/>
                  </a:cubicBezTo>
                  <a:cubicBezTo>
                    <a:pt x="9431" y="3937"/>
                    <a:pt x="9389" y="3923"/>
                    <a:pt x="9360" y="3885"/>
                  </a:cubicBezTo>
                  <a:cubicBezTo>
                    <a:pt x="9421" y="3800"/>
                    <a:pt x="9509" y="3757"/>
                    <a:pt x="9602" y="3720"/>
                  </a:cubicBezTo>
                  <a:lnTo>
                    <a:pt x="9602" y="3603"/>
                  </a:lnTo>
                  <a:cubicBezTo>
                    <a:pt x="9503" y="3654"/>
                    <a:pt x="9404" y="3705"/>
                    <a:pt x="9290" y="3764"/>
                  </a:cubicBezTo>
                  <a:cubicBezTo>
                    <a:pt x="9276" y="3763"/>
                    <a:pt x="9262" y="3763"/>
                    <a:pt x="9247" y="3763"/>
                  </a:cubicBezTo>
                  <a:cubicBezTo>
                    <a:pt x="9207" y="3763"/>
                    <a:pt x="9164" y="3766"/>
                    <a:pt x="9119" y="3766"/>
                  </a:cubicBezTo>
                  <a:cubicBezTo>
                    <a:pt x="9066" y="3766"/>
                    <a:pt x="9011" y="3762"/>
                    <a:pt x="8956" y="3745"/>
                  </a:cubicBezTo>
                  <a:cubicBezTo>
                    <a:pt x="9014" y="3658"/>
                    <a:pt x="9069" y="3593"/>
                    <a:pt x="9170" y="3590"/>
                  </a:cubicBezTo>
                  <a:cubicBezTo>
                    <a:pt x="9180" y="3588"/>
                    <a:pt x="9189" y="3546"/>
                    <a:pt x="9199" y="3524"/>
                  </a:cubicBezTo>
                  <a:lnTo>
                    <a:pt x="8903" y="3524"/>
                  </a:lnTo>
                  <a:cubicBezTo>
                    <a:pt x="8887" y="3544"/>
                    <a:pt x="8853" y="3600"/>
                    <a:pt x="8839" y="3600"/>
                  </a:cubicBezTo>
                  <a:cubicBezTo>
                    <a:pt x="8839" y="3600"/>
                    <a:pt x="8838" y="3600"/>
                    <a:pt x="8838" y="3600"/>
                  </a:cubicBezTo>
                  <a:cubicBezTo>
                    <a:pt x="8826" y="3596"/>
                    <a:pt x="8816" y="3594"/>
                    <a:pt x="8806" y="3594"/>
                  </a:cubicBezTo>
                  <a:cubicBezTo>
                    <a:pt x="8731" y="3594"/>
                    <a:pt x="8696" y="3695"/>
                    <a:pt x="8627" y="3695"/>
                  </a:cubicBezTo>
                  <a:cubicBezTo>
                    <a:pt x="8616" y="3695"/>
                    <a:pt x="8605" y="3693"/>
                    <a:pt x="8592" y="3687"/>
                  </a:cubicBezTo>
                  <a:cubicBezTo>
                    <a:pt x="8551" y="3783"/>
                    <a:pt x="8437" y="3756"/>
                    <a:pt x="8368" y="3822"/>
                  </a:cubicBezTo>
                  <a:cubicBezTo>
                    <a:pt x="8311" y="3877"/>
                    <a:pt x="8214" y="3891"/>
                    <a:pt x="8137" y="3927"/>
                  </a:cubicBezTo>
                  <a:cubicBezTo>
                    <a:pt x="8067" y="3960"/>
                    <a:pt x="8003" y="4002"/>
                    <a:pt x="7990" y="4088"/>
                  </a:cubicBezTo>
                  <a:cubicBezTo>
                    <a:pt x="7994" y="4088"/>
                    <a:pt x="7999" y="4087"/>
                    <a:pt x="8003" y="4087"/>
                  </a:cubicBezTo>
                  <a:cubicBezTo>
                    <a:pt x="8066" y="4087"/>
                    <a:pt x="8074" y="4138"/>
                    <a:pt x="8068" y="4188"/>
                  </a:cubicBezTo>
                  <a:cubicBezTo>
                    <a:pt x="8063" y="4224"/>
                    <a:pt x="8041" y="4249"/>
                    <a:pt x="8000" y="4249"/>
                  </a:cubicBezTo>
                  <a:cubicBezTo>
                    <a:pt x="7996" y="4249"/>
                    <a:pt x="7992" y="4249"/>
                    <a:pt x="7987" y="4248"/>
                  </a:cubicBezTo>
                  <a:cubicBezTo>
                    <a:pt x="7978" y="4247"/>
                    <a:pt x="7969" y="4247"/>
                    <a:pt x="7961" y="4247"/>
                  </a:cubicBezTo>
                  <a:cubicBezTo>
                    <a:pt x="7944" y="4247"/>
                    <a:pt x="7929" y="4248"/>
                    <a:pt x="7919" y="4248"/>
                  </a:cubicBezTo>
                  <a:cubicBezTo>
                    <a:pt x="7858" y="4377"/>
                    <a:pt x="7661" y="4332"/>
                    <a:pt x="7651" y="4515"/>
                  </a:cubicBezTo>
                  <a:cubicBezTo>
                    <a:pt x="7569" y="4383"/>
                    <a:pt x="7566" y="4381"/>
                    <a:pt x="7709" y="4248"/>
                  </a:cubicBezTo>
                  <a:lnTo>
                    <a:pt x="7919" y="4248"/>
                  </a:lnTo>
                  <a:cubicBezTo>
                    <a:pt x="7918" y="4225"/>
                    <a:pt x="7925" y="4203"/>
                    <a:pt x="7935" y="4182"/>
                  </a:cubicBezTo>
                  <a:cubicBezTo>
                    <a:pt x="7952" y="4148"/>
                    <a:pt x="7971" y="4117"/>
                    <a:pt x="7990" y="4086"/>
                  </a:cubicBezTo>
                  <a:lnTo>
                    <a:pt x="7708" y="4086"/>
                  </a:lnTo>
                  <a:cubicBezTo>
                    <a:pt x="7666" y="4183"/>
                    <a:pt x="7550" y="4158"/>
                    <a:pt x="7481" y="4224"/>
                  </a:cubicBezTo>
                  <a:cubicBezTo>
                    <a:pt x="7427" y="4275"/>
                    <a:pt x="7336" y="4322"/>
                    <a:pt x="7266" y="4322"/>
                  </a:cubicBezTo>
                  <a:cubicBezTo>
                    <a:pt x="7259" y="4322"/>
                    <a:pt x="7252" y="4321"/>
                    <a:pt x="7246" y="4320"/>
                  </a:cubicBezTo>
                  <a:cubicBezTo>
                    <a:pt x="7237" y="4319"/>
                    <a:pt x="7228" y="4319"/>
                    <a:pt x="7220" y="4319"/>
                  </a:cubicBezTo>
                  <a:cubicBezTo>
                    <a:pt x="7126" y="4319"/>
                    <a:pt x="7079" y="4398"/>
                    <a:pt x="6999" y="4419"/>
                  </a:cubicBezTo>
                  <a:cubicBezTo>
                    <a:pt x="6926" y="4437"/>
                    <a:pt x="6861" y="4492"/>
                    <a:pt x="6779" y="4492"/>
                  </a:cubicBezTo>
                  <a:cubicBezTo>
                    <a:pt x="6768" y="4492"/>
                    <a:pt x="6757" y="4491"/>
                    <a:pt x="6746" y="4489"/>
                  </a:cubicBezTo>
                  <a:cubicBezTo>
                    <a:pt x="6717" y="4516"/>
                    <a:pt x="6689" y="4542"/>
                    <a:pt x="6660" y="4569"/>
                  </a:cubicBezTo>
                  <a:cubicBezTo>
                    <a:pt x="6624" y="4532"/>
                    <a:pt x="6585" y="4494"/>
                    <a:pt x="6540" y="4449"/>
                  </a:cubicBezTo>
                  <a:cubicBezTo>
                    <a:pt x="6540" y="4350"/>
                    <a:pt x="6540" y="4244"/>
                    <a:pt x="6541" y="4137"/>
                  </a:cubicBezTo>
                  <a:cubicBezTo>
                    <a:pt x="6541" y="4127"/>
                    <a:pt x="6554" y="4117"/>
                    <a:pt x="6607" y="4038"/>
                  </a:cubicBezTo>
                  <a:lnTo>
                    <a:pt x="6607" y="4038"/>
                  </a:lnTo>
                  <a:cubicBezTo>
                    <a:pt x="6604" y="4044"/>
                    <a:pt x="6603" y="4047"/>
                    <a:pt x="6603" y="4047"/>
                  </a:cubicBezTo>
                  <a:cubicBezTo>
                    <a:pt x="6603" y="4047"/>
                    <a:pt x="6623" y="4004"/>
                    <a:pt x="6654" y="3936"/>
                  </a:cubicBezTo>
                  <a:cubicBezTo>
                    <a:pt x="6675" y="3913"/>
                    <a:pt x="6731" y="3857"/>
                    <a:pt x="6785" y="3797"/>
                  </a:cubicBezTo>
                  <a:lnTo>
                    <a:pt x="6785" y="3642"/>
                  </a:lnTo>
                  <a:cubicBezTo>
                    <a:pt x="6857" y="3564"/>
                    <a:pt x="6954" y="3507"/>
                    <a:pt x="6959" y="3387"/>
                  </a:cubicBezTo>
                  <a:cubicBezTo>
                    <a:pt x="7030" y="3353"/>
                    <a:pt x="7000" y="3261"/>
                    <a:pt x="7046" y="3225"/>
                  </a:cubicBezTo>
                  <a:cubicBezTo>
                    <a:pt x="7145" y="3150"/>
                    <a:pt x="7174" y="3032"/>
                    <a:pt x="7243" y="2942"/>
                  </a:cubicBezTo>
                  <a:cubicBezTo>
                    <a:pt x="7312" y="2851"/>
                    <a:pt x="7378" y="2758"/>
                    <a:pt x="7442" y="2662"/>
                  </a:cubicBezTo>
                  <a:cubicBezTo>
                    <a:pt x="7492" y="2589"/>
                    <a:pt x="7523" y="2497"/>
                    <a:pt x="7589" y="2444"/>
                  </a:cubicBezTo>
                  <a:cubicBezTo>
                    <a:pt x="7667" y="2380"/>
                    <a:pt x="7662" y="2282"/>
                    <a:pt x="7723" y="2213"/>
                  </a:cubicBezTo>
                  <a:cubicBezTo>
                    <a:pt x="7769" y="2159"/>
                    <a:pt x="7771" y="2071"/>
                    <a:pt x="7839" y="2022"/>
                  </a:cubicBezTo>
                  <a:cubicBezTo>
                    <a:pt x="7925" y="1957"/>
                    <a:pt x="7936" y="1847"/>
                    <a:pt x="7987" y="1761"/>
                  </a:cubicBezTo>
                  <a:cubicBezTo>
                    <a:pt x="8003" y="1730"/>
                    <a:pt x="7990" y="1681"/>
                    <a:pt x="7990" y="1638"/>
                  </a:cubicBezTo>
                  <a:cubicBezTo>
                    <a:pt x="8013" y="1611"/>
                    <a:pt x="8041" y="1582"/>
                    <a:pt x="8069" y="1550"/>
                  </a:cubicBezTo>
                  <a:lnTo>
                    <a:pt x="8069" y="1395"/>
                  </a:lnTo>
                  <a:cubicBezTo>
                    <a:pt x="8098" y="1364"/>
                    <a:pt x="8124" y="1335"/>
                    <a:pt x="8151" y="1306"/>
                  </a:cubicBezTo>
                  <a:cubicBezTo>
                    <a:pt x="8139" y="1216"/>
                    <a:pt x="8182" y="1120"/>
                    <a:pt x="8123" y="1037"/>
                  </a:cubicBezTo>
                  <a:cubicBezTo>
                    <a:pt x="8084" y="1028"/>
                    <a:pt x="8021" y="1025"/>
                    <a:pt x="8017" y="1007"/>
                  </a:cubicBezTo>
                  <a:cubicBezTo>
                    <a:pt x="7985" y="869"/>
                    <a:pt x="7878" y="792"/>
                    <a:pt x="7785" y="707"/>
                  </a:cubicBezTo>
                  <a:lnTo>
                    <a:pt x="7307" y="707"/>
                  </a:lnTo>
                  <a:cubicBezTo>
                    <a:pt x="7273" y="735"/>
                    <a:pt x="7245" y="761"/>
                    <a:pt x="7214" y="790"/>
                  </a:cubicBezTo>
                  <a:lnTo>
                    <a:pt x="7011" y="790"/>
                  </a:lnTo>
                  <a:cubicBezTo>
                    <a:pt x="6516" y="1040"/>
                    <a:pt x="6049" y="1275"/>
                    <a:pt x="5582" y="1509"/>
                  </a:cubicBezTo>
                  <a:cubicBezTo>
                    <a:pt x="5578" y="1511"/>
                    <a:pt x="5573" y="1512"/>
                    <a:pt x="5568" y="1512"/>
                  </a:cubicBezTo>
                  <a:cubicBezTo>
                    <a:pt x="5558" y="1512"/>
                    <a:pt x="5546" y="1510"/>
                    <a:pt x="5529" y="1510"/>
                  </a:cubicBezTo>
                  <a:cubicBezTo>
                    <a:pt x="5406" y="1691"/>
                    <a:pt x="5207" y="1784"/>
                    <a:pt x="5010" y="1875"/>
                  </a:cubicBezTo>
                  <a:cubicBezTo>
                    <a:pt x="4954" y="1901"/>
                    <a:pt x="4875" y="1917"/>
                    <a:pt x="4849" y="1962"/>
                  </a:cubicBezTo>
                  <a:cubicBezTo>
                    <a:pt x="4783" y="2079"/>
                    <a:pt x="4635" y="2056"/>
                    <a:pt x="4564" y="2158"/>
                  </a:cubicBezTo>
                  <a:cubicBezTo>
                    <a:pt x="4496" y="2254"/>
                    <a:pt x="4349" y="2245"/>
                    <a:pt x="4282" y="2356"/>
                  </a:cubicBezTo>
                  <a:cubicBezTo>
                    <a:pt x="4244" y="2421"/>
                    <a:pt x="4133" y="2393"/>
                    <a:pt x="4089" y="2470"/>
                  </a:cubicBezTo>
                  <a:cubicBezTo>
                    <a:pt x="4081" y="2483"/>
                    <a:pt x="4038" y="2475"/>
                    <a:pt x="3960" y="2480"/>
                  </a:cubicBezTo>
                  <a:cubicBezTo>
                    <a:pt x="3884" y="2572"/>
                    <a:pt x="3783" y="2693"/>
                    <a:pt x="3695" y="2799"/>
                  </a:cubicBezTo>
                  <a:lnTo>
                    <a:pt x="3523" y="2799"/>
                  </a:lnTo>
                  <a:lnTo>
                    <a:pt x="3282" y="3041"/>
                  </a:lnTo>
                  <a:cubicBezTo>
                    <a:pt x="3280" y="3041"/>
                    <a:pt x="3279" y="3041"/>
                    <a:pt x="3277" y="3041"/>
                  </a:cubicBezTo>
                  <a:cubicBezTo>
                    <a:pt x="3120" y="3041"/>
                    <a:pt x="3081" y="3202"/>
                    <a:pt x="2971" y="3266"/>
                  </a:cubicBezTo>
                  <a:cubicBezTo>
                    <a:pt x="2918" y="3297"/>
                    <a:pt x="2845" y="3291"/>
                    <a:pt x="2807" y="3354"/>
                  </a:cubicBezTo>
                  <a:cubicBezTo>
                    <a:pt x="2764" y="3428"/>
                    <a:pt x="2663" y="3421"/>
                    <a:pt x="2619" y="3472"/>
                  </a:cubicBezTo>
                  <a:cubicBezTo>
                    <a:pt x="2567" y="3531"/>
                    <a:pt x="2497" y="3507"/>
                    <a:pt x="2446" y="3552"/>
                  </a:cubicBezTo>
                  <a:cubicBezTo>
                    <a:pt x="2390" y="3603"/>
                    <a:pt x="2355" y="3679"/>
                    <a:pt x="2261" y="3690"/>
                  </a:cubicBezTo>
                  <a:cubicBezTo>
                    <a:pt x="2218" y="3695"/>
                    <a:pt x="2168" y="3742"/>
                    <a:pt x="2142" y="3783"/>
                  </a:cubicBezTo>
                  <a:cubicBezTo>
                    <a:pt x="2095" y="3859"/>
                    <a:pt x="1998" y="3831"/>
                    <a:pt x="1943" y="3893"/>
                  </a:cubicBezTo>
                  <a:cubicBezTo>
                    <a:pt x="1903" y="3938"/>
                    <a:pt x="1873" y="4008"/>
                    <a:pt x="1798" y="4008"/>
                  </a:cubicBezTo>
                  <a:cubicBezTo>
                    <a:pt x="1796" y="4008"/>
                    <a:pt x="1794" y="4008"/>
                    <a:pt x="1791" y="4008"/>
                  </a:cubicBezTo>
                  <a:cubicBezTo>
                    <a:pt x="1790" y="4008"/>
                    <a:pt x="1789" y="4008"/>
                    <a:pt x="1787" y="4008"/>
                  </a:cubicBezTo>
                  <a:cubicBezTo>
                    <a:pt x="1718" y="4008"/>
                    <a:pt x="1687" y="4100"/>
                    <a:pt x="1618" y="4100"/>
                  </a:cubicBezTo>
                  <a:cubicBezTo>
                    <a:pt x="1608" y="4100"/>
                    <a:pt x="1597" y="4099"/>
                    <a:pt x="1586" y="4094"/>
                  </a:cubicBezTo>
                  <a:cubicBezTo>
                    <a:pt x="1490" y="4204"/>
                    <a:pt x="1331" y="4202"/>
                    <a:pt x="1224" y="4292"/>
                  </a:cubicBezTo>
                  <a:cubicBezTo>
                    <a:pt x="1211" y="4305"/>
                    <a:pt x="1188" y="4307"/>
                    <a:pt x="1170" y="4315"/>
                  </a:cubicBezTo>
                  <a:cubicBezTo>
                    <a:pt x="1130" y="4274"/>
                    <a:pt x="1095" y="4237"/>
                    <a:pt x="1082" y="4222"/>
                  </a:cubicBezTo>
                  <a:cubicBezTo>
                    <a:pt x="1012" y="4014"/>
                    <a:pt x="1171" y="3879"/>
                    <a:pt x="1162" y="3710"/>
                  </a:cubicBezTo>
                  <a:cubicBezTo>
                    <a:pt x="1341" y="3466"/>
                    <a:pt x="1392" y="3150"/>
                    <a:pt x="1614" y="2929"/>
                  </a:cubicBezTo>
                  <a:cubicBezTo>
                    <a:pt x="1651" y="2893"/>
                    <a:pt x="1642" y="2804"/>
                    <a:pt x="1704" y="2768"/>
                  </a:cubicBezTo>
                  <a:cubicBezTo>
                    <a:pt x="1779" y="2723"/>
                    <a:pt x="1774" y="2635"/>
                    <a:pt x="1818" y="2574"/>
                  </a:cubicBezTo>
                  <a:cubicBezTo>
                    <a:pt x="1877" y="2493"/>
                    <a:pt x="1880" y="2373"/>
                    <a:pt x="1987" y="2322"/>
                  </a:cubicBezTo>
                  <a:cubicBezTo>
                    <a:pt x="2033" y="2163"/>
                    <a:pt x="2164" y="2070"/>
                    <a:pt x="2271" y="1958"/>
                  </a:cubicBezTo>
                  <a:cubicBezTo>
                    <a:pt x="2319" y="1911"/>
                    <a:pt x="2355" y="1868"/>
                    <a:pt x="2363" y="1793"/>
                  </a:cubicBezTo>
                  <a:cubicBezTo>
                    <a:pt x="2368" y="1752"/>
                    <a:pt x="2440" y="1721"/>
                    <a:pt x="2470" y="1678"/>
                  </a:cubicBezTo>
                  <a:cubicBezTo>
                    <a:pt x="2504" y="1627"/>
                    <a:pt x="2527" y="1568"/>
                    <a:pt x="2554" y="1512"/>
                  </a:cubicBezTo>
                  <a:lnTo>
                    <a:pt x="2640" y="1512"/>
                  </a:lnTo>
                  <a:cubicBezTo>
                    <a:pt x="2666" y="1459"/>
                    <a:pt x="2692" y="1403"/>
                    <a:pt x="2717" y="1352"/>
                  </a:cubicBezTo>
                  <a:cubicBezTo>
                    <a:pt x="2750" y="1350"/>
                    <a:pt x="2776" y="1348"/>
                    <a:pt x="2811" y="1346"/>
                  </a:cubicBezTo>
                  <a:cubicBezTo>
                    <a:pt x="2827" y="1301"/>
                    <a:pt x="2833" y="1247"/>
                    <a:pt x="2863" y="1211"/>
                  </a:cubicBezTo>
                  <a:cubicBezTo>
                    <a:pt x="2897" y="1169"/>
                    <a:pt x="2932" y="1132"/>
                    <a:pt x="2909" y="1042"/>
                  </a:cubicBezTo>
                  <a:cubicBezTo>
                    <a:pt x="2987" y="975"/>
                    <a:pt x="3077" y="895"/>
                    <a:pt x="3166" y="817"/>
                  </a:cubicBezTo>
                  <a:lnTo>
                    <a:pt x="3166" y="661"/>
                  </a:lnTo>
                  <a:lnTo>
                    <a:pt x="3401" y="426"/>
                  </a:lnTo>
                  <a:lnTo>
                    <a:pt x="3401" y="301"/>
                  </a:lnTo>
                  <a:cubicBezTo>
                    <a:pt x="3439" y="277"/>
                    <a:pt x="3506" y="234"/>
                    <a:pt x="3599" y="177"/>
                  </a:cubicBezTo>
                  <a:cubicBezTo>
                    <a:pt x="3520" y="156"/>
                    <a:pt x="3484" y="147"/>
                    <a:pt x="3452" y="138"/>
                  </a:cubicBezTo>
                  <a:cubicBezTo>
                    <a:pt x="3362" y="223"/>
                    <a:pt x="3279" y="302"/>
                    <a:pt x="3179" y="399"/>
                  </a:cubicBezTo>
                  <a:cubicBezTo>
                    <a:pt x="3165" y="302"/>
                    <a:pt x="3154" y="229"/>
                    <a:pt x="3145" y="170"/>
                  </a:cubicBezTo>
                  <a:lnTo>
                    <a:pt x="2976" y="339"/>
                  </a:lnTo>
                  <a:cubicBezTo>
                    <a:pt x="2904" y="197"/>
                    <a:pt x="2851" y="91"/>
                    <a:pt x="28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2124625" y="1207700"/>
              <a:ext cx="114850" cy="28575"/>
            </a:xfrm>
            <a:custGeom>
              <a:avLst/>
              <a:gdLst/>
              <a:ahLst/>
              <a:cxnLst/>
              <a:rect l="l" t="t" r="r" b="b"/>
              <a:pathLst>
                <a:path w="4594" h="1143" extrusionOk="0">
                  <a:moveTo>
                    <a:pt x="923" y="254"/>
                  </a:moveTo>
                  <a:cubicBezTo>
                    <a:pt x="959" y="256"/>
                    <a:pt x="995" y="262"/>
                    <a:pt x="1031" y="267"/>
                  </a:cubicBezTo>
                  <a:cubicBezTo>
                    <a:pt x="1032" y="285"/>
                    <a:pt x="1032" y="302"/>
                    <a:pt x="1033" y="318"/>
                  </a:cubicBezTo>
                  <a:cubicBezTo>
                    <a:pt x="1001" y="323"/>
                    <a:pt x="968" y="331"/>
                    <a:pt x="936" y="331"/>
                  </a:cubicBezTo>
                  <a:cubicBezTo>
                    <a:pt x="932" y="331"/>
                    <a:pt x="929" y="331"/>
                    <a:pt x="925" y="331"/>
                  </a:cubicBezTo>
                  <a:cubicBezTo>
                    <a:pt x="915" y="330"/>
                    <a:pt x="903" y="299"/>
                    <a:pt x="898" y="279"/>
                  </a:cubicBezTo>
                  <a:cubicBezTo>
                    <a:pt x="896" y="273"/>
                    <a:pt x="914" y="254"/>
                    <a:pt x="923" y="254"/>
                  </a:cubicBezTo>
                  <a:close/>
                  <a:moveTo>
                    <a:pt x="1895" y="249"/>
                  </a:moveTo>
                  <a:cubicBezTo>
                    <a:pt x="1927" y="254"/>
                    <a:pt x="1962" y="261"/>
                    <a:pt x="1999" y="268"/>
                  </a:cubicBezTo>
                  <a:cubicBezTo>
                    <a:pt x="1987" y="344"/>
                    <a:pt x="1923" y="367"/>
                    <a:pt x="1890" y="413"/>
                  </a:cubicBezTo>
                  <a:cubicBezTo>
                    <a:pt x="1833" y="360"/>
                    <a:pt x="1833" y="307"/>
                    <a:pt x="1895" y="249"/>
                  </a:cubicBezTo>
                  <a:close/>
                  <a:moveTo>
                    <a:pt x="798" y="402"/>
                  </a:moveTo>
                  <a:lnTo>
                    <a:pt x="798" y="402"/>
                  </a:lnTo>
                  <a:cubicBezTo>
                    <a:pt x="832" y="423"/>
                    <a:pt x="853" y="442"/>
                    <a:pt x="875" y="461"/>
                  </a:cubicBezTo>
                  <a:cubicBezTo>
                    <a:pt x="856" y="476"/>
                    <a:pt x="843" y="482"/>
                    <a:pt x="833" y="482"/>
                  </a:cubicBezTo>
                  <a:cubicBezTo>
                    <a:pt x="808" y="482"/>
                    <a:pt x="808" y="439"/>
                    <a:pt x="798" y="402"/>
                  </a:cubicBezTo>
                  <a:close/>
                  <a:moveTo>
                    <a:pt x="1444" y="1"/>
                  </a:moveTo>
                  <a:cubicBezTo>
                    <a:pt x="1391" y="36"/>
                    <a:pt x="1352" y="58"/>
                    <a:pt x="1316" y="82"/>
                  </a:cubicBezTo>
                  <a:lnTo>
                    <a:pt x="1252" y="17"/>
                  </a:lnTo>
                  <a:cubicBezTo>
                    <a:pt x="1204" y="15"/>
                    <a:pt x="1155" y="7"/>
                    <a:pt x="1106" y="7"/>
                  </a:cubicBezTo>
                  <a:cubicBezTo>
                    <a:pt x="1065" y="7"/>
                    <a:pt x="1024" y="13"/>
                    <a:pt x="985" y="31"/>
                  </a:cubicBezTo>
                  <a:lnTo>
                    <a:pt x="925" y="89"/>
                  </a:lnTo>
                  <a:cubicBezTo>
                    <a:pt x="898" y="64"/>
                    <a:pt x="869" y="39"/>
                    <a:pt x="841" y="13"/>
                  </a:cubicBezTo>
                  <a:lnTo>
                    <a:pt x="725" y="129"/>
                  </a:lnTo>
                  <a:lnTo>
                    <a:pt x="725" y="289"/>
                  </a:lnTo>
                  <a:cubicBezTo>
                    <a:pt x="741" y="333"/>
                    <a:pt x="815" y="346"/>
                    <a:pt x="798" y="402"/>
                  </a:cubicBezTo>
                  <a:cubicBezTo>
                    <a:pt x="695" y="413"/>
                    <a:pt x="589" y="413"/>
                    <a:pt x="481" y="413"/>
                  </a:cubicBezTo>
                  <a:cubicBezTo>
                    <a:pt x="471" y="437"/>
                    <a:pt x="462" y="459"/>
                    <a:pt x="446" y="495"/>
                  </a:cubicBezTo>
                  <a:cubicBezTo>
                    <a:pt x="403" y="495"/>
                    <a:pt x="357" y="493"/>
                    <a:pt x="312" y="493"/>
                  </a:cubicBezTo>
                  <a:cubicBezTo>
                    <a:pt x="280" y="493"/>
                    <a:pt x="247" y="494"/>
                    <a:pt x="215" y="498"/>
                  </a:cubicBezTo>
                  <a:cubicBezTo>
                    <a:pt x="209" y="499"/>
                    <a:pt x="204" y="499"/>
                    <a:pt x="198" y="499"/>
                  </a:cubicBezTo>
                  <a:cubicBezTo>
                    <a:pt x="164" y="499"/>
                    <a:pt x="127" y="489"/>
                    <a:pt x="92" y="489"/>
                  </a:cubicBezTo>
                  <a:cubicBezTo>
                    <a:pt x="58" y="489"/>
                    <a:pt x="26" y="499"/>
                    <a:pt x="0" y="539"/>
                  </a:cubicBezTo>
                  <a:lnTo>
                    <a:pt x="116" y="655"/>
                  </a:lnTo>
                  <a:lnTo>
                    <a:pt x="276" y="655"/>
                  </a:lnTo>
                  <a:cubicBezTo>
                    <a:pt x="302" y="629"/>
                    <a:pt x="330" y="603"/>
                    <a:pt x="359" y="578"/>
                  </a:cubicBezTo>
                  <a:cubicBezTo>
                    <a:pt x="389" y="605"/>
                    <a:pt x="417" y="632"/>
                    <a:pt x="441" y="654"/>
                  </a:cubicBezTo>
                  <a:lnTo>
                    <a:pt x="841" y="654"/>
                  </a:lnTo>
                  <a:cubicBezTo>
                    <a:pt x="874" y="627"/>
                    <a:pt x="901" y="603"/>
                    <a:pt x="928" y="582"/>
                  </a:cubicBezTo>
                  <a:lnTo>
                    <a:pt x="1003" y="658"/>
                  </a:lnTo>
                  <a:lnTo>
                    <a:pt x="2131" y="658"/>
                  </a:lnTo>
                  <a:lnTo>
                    <a:pt x="2206" y="734"/>
                  </a:lnTo>
                  <a:cubicBezTo>
                    <a:pt x="2234" y="710"/>
                    <a:pt x="2262" y="689"/>
                    <a:pt x="2291" y="663"/>
                  </a:cubicBezTo>
                  <a:cubicBezTo>
                    <a:pt x="2317" y="688"/>
                    <a:pt x="2345" y="711"/>
                    <a:pt x="2375" y="739"/>
                  </a:cubicBezTo>
                  <a:lnTo>
                    <a:pt x="2774" y="739"/>
                  </a:lnTo>
                  <a:cubicBezTo>
                    <a:pt x="2802" y="766"/>
                    <a:pt x="2831" y="791"/>
                    <a:pt x="2858" y="816"/>
                  </a:cubicBezTo>
                  <a:cubicBezTo>
                    <a:pt x="2889" y="787"/>
                    <a:pt x="2919" y="762"/>
                    <a:pt x="2941" y="741"/>
                  </a:cubicBezTo>
                  <a:cubicBezTo>
                    <a:pt x="2954" y="736"/>
                    <a:pt x="2966" y="734"/>
                    <a:pt x="2977" y="734"/>
                  </a:cubicBezTo>
                  <a:cubicBezTo>
                    <a:pt x="3041" y="734"/>
                    <a:pt x="3069" y="806"/>
                    <a:pt x="3141" y="824"/>
                  </a:cubicBezTo>
                  <a:lnTo>
                    <a:pt x="3592" y="824"/>
                  </a:lnTo>
                  <a:cubicBezTo>
                    <a:pt x="3658" y="960"/>
                    <a:pt x="3838" y="839"/>
                    <a:pt x="3902" y="987"/>
                  </a:cubicBezTo>
                  <a:lnTo>
                    <a:pt x="4238" y="987"/>
                  </a:lnTo>
                  <a:cubicBezTo>
                    <a:pt x="4301" y="1079"/>
                    <a:pt x="4423" y="1049"/>
                    <a:pt x="4472" y="1140"/>
                  </a:cubicBezTo>
                  <a:cubicBezTo>
                    <a:pt x="4473" y="1142"/>
                    <a:pt x="4478" y="1143"/>
                    <a:pt x="4485" y="1143"/>
                  </a:cubicBezTo>
                  <a:cubicBezTo>
                    <a:pt x="4493" y="1143"/>
                    <a:pt x="4504" y="1142"/>
                    <a:pt x="4511" y="1140"/>
                  </a:cubicBezTo>
                  <a:cubicBezTo>
                    <a:pt x="4533" y="1132"/>
                    <a:pt x="4555" y="1120"/>
                    <a:pt x="4579" y="1110"/>
                  </a:cubicBezTo>
                  <a:cubicBezTo>
                    <a:pt x="4583" y="1084"/>
                    <a:pt x="4586" y="1059"/>
                    <a:pt x="4593" y="1006"/>
                  </a:cubicBezTo>
                  <a:cubicBezTo>
                    <a:pt x="4513" y="941"/>
                    <a:pt x="4420" y="867"/>
                    <a:pt x="4346" y="807"/>
                  </a:cubicBezTo>
                  <a:lnTo>
                    <a:pt x="4346" y="616"/>
                  </a:lnTo>
                  <a:lnTo>
                    <a:pt x="4229" y="498"/>
                  </a:lnTo>
                  <a:cubicBezTo>
                    <a:pt x="4200" y="524"/>
                    <a:pt x="4173" y="550"/>
                    <a:pt x="4128" y="590"/>
                  </a:cubicBezTo>
                  <a:cubicBezTo>
                    <a:pt x="4081" y="526"/>
                    <a:pt x="4034" y="463"/>
                    <a:pt x="3993" y="411"/>
                  </a:cubicBezTo>
                  <a:cubicBezTo>
                    <a:pt x="3975" y="414"/>
                    <a:pt x="3958" y="416"/>
                    <a:pt x="3942" y="416"/>
                  </a:cubicBezTo>
                  <a:cubicBezTo>
                    <a:pt x="3807" y="416"/>
                    <a:pt x="3709" y="317"/>
                    <a:pt x="3587" y="317"/>
                  </a:cubicBezTo>
                  <a:cubicBezTo>
                    <a:pt x="3581" y="317"/>
                    <a:pt x="3574" y="317"/>
                    <a:pt x="3567" y="317"/>
                  </a:cubicBezTo>
                  <a:cubicBezTo>
                    <a:pt x="3567" y="317"/>
                    <a:pt x="3567" y="317"/>
                    <a:pt x="3566" y="317"/>
                  </a:cubicBezTo>
                  <a:cubicBezTo>
                    <a:pt x="3550" y="317"/>
                    <a:pt x="3530" y="282"/>
                    <a:pt x="3496" y="249"/>
                  </a:cubicBezTo>
                  <a:lnTo>
                    <a:pt x="3174" y="249"/>
                  </a:lnTo>
                  <a:lnTo>
                    <a:pt x="3106" y="181"/>
                  </a:lnTo>
                  <a:cubicBezTo>
                    <a:pt x="3052" y="211"/>
                    <a:pt x="3000" y="241"/>
                    <a:pt x="2953" y="267"/>
                  </a:cubicBezTo>
                  <a:cubicBezTo>
                    <a:pt x="2909" y="226"/>
                    <a:pt x="2879" y="198"/>
                    <a:pt x="2851" y="170"/>
                  </a:cubicBezTo>
                  <a:lnTo>
                    <a:pt x="2371" y="170"/>
                  </a:lnTo>
                  <a:lnTo>
                    <a:pt x="2298" y="97"/>
                  </a:lnTo>
                  <a:lnTo>
                    <a:pt x="1597" y="97"/>
                  </a:lnTo>
                  <a:cubicBezTo>
                    <a:pt x="1522" y="50"/>
                    <a:pt x="1479" y="22"/>
                    <a:pt x="1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2080425" y="1209875"/>
              <a:ext cx="42400" cy="18275"/>
            </a:xfrm>
            <a:custGeom>
              <a:avLst/>
              <a:gdLst/>
              <a:ahLst/>
              <a:cxnLst/>
              <a:rect l="l" t="t" r="r" b="b"/>
              <a:pathLst>
                <a:path w="1696" h="731" extrusionOk="0">
                  <a:moveTo>
                    <a:pt x="734" y="0"/>
                  </a:moveTo>
                  <a:cubicBezTo>
                    <a:pt x="704" y="10"/>
                    <a:pt x="669" y="23"/>
                    <a:pt x="636" y="36"/>
                  </a:cubicBezTo>
                  <a:cubicBezTo>
                    <a:pt x="651" y="107"/>
                    <a:pt x="612" y="176"/>
                    <a:pt x="663" y="233"/>
                  </a:cubicBezTo>
                  <a:cubicBezTo>
                    <a:pt x="700" y="243"/>
                    <a:pt x="736" y="252"/>
                    <a:pt x="772" y="261"/>
                  </a:cubicBezTo>
                  <a:cubicBezTo>
                    <a:pt x="802" y="328"/>
                    <a:pt x="815" y="402"/>
                    <a:pt x="874" y="454"/>
                  </a:cubicBezTo>
                  <a:lnTo>
                    <a:pt x="760" y="568"/>
                  </a:lnTo>
                  <a:lnTo>
                    <a:pt x="204" y="568"/>
                  </a:lnTo>
                  <a:cubicBezTo>
                    <a:pt x="159" y="642"/>
                    <a:pt x="58" y="636"/>
                    <a:pt x="0" y="696"/>
                  </a:cubicBezTo>
                  <a:cubicBezTo>
                    <a:pt x="20" y="714"/>
                    <a:pt x="29" y="729"/>
                    <a:pt x="39" y="729"/>
                  </a:cubicBezTo>
                  <a:cubicBezTo>
                    <a:pt x="92" y="730"/>
                    <a:pt x="145" y="730"/>
                    <a:pt x="198" y="730"/>
                  </a:cubicBezTo>
                  <a:cubicBezTo>
                    <a:pt x="251" y="730"/>
                    <a:pt x="303" y="730"/>
                    <a:pt x="355" y="730"/>
                  </a:cubicBezTo>
                  <a:cubicBezTo>
                    <a:pt x="386" y="701"/>
                    <a:pt x="414" y="675"/>
                    <a:pt x="442" y="649"/>
                  </a:cubicBezTo>
                  <a:lnTo>
                    <a:pt x="1161" y="649"/>
                  </a:lnTo>
                  <a:cubicBezTo>
                    <a:pt x="1191" y="621"/>
                    <a:pt x="1219" y="593"/>
                    <a:pt x="1250" y="566"/>
                  </a:cubicBezTo>
                  <a:cubicBezTo>
                    <a:pt x="1382" y="566"/>
                    <a:pt x="1515" y="566"/>
                    <a:pt x="1648" y="565"/>
                  </a:cubicBezTo>
                  <a:cubicBezTo>
                    <a:pt x="1658" y="565"/>
                    <a:pt x="1666" y="546"/>
                    <a:pt x="1674" y="540"/>
                  </a:cubicBezTo>
                  <a:cubicBezTo>
                    <a:pt x="1695" y="483"/>
                    <a:pt x="1692" y="436"/>
                    <a:pt x="1634" y="407"/>
                  </a:cubicBezTo>
                  <a:cubicBezTo>
                    <a:pt x="1608" y="410"/>
                    <a:pt x="1578" y="405"/>
                    <a:pt x="1558" y="417"/>
                  </a:cubicBezTo>
                  <a:cubicBezTo>
                    <a:pt x="1525" y="436"/>
                    <a:pt x="1499" y="465"/>
                    <a:pt x="1484" y="479"/>
                  </a:cubicBezTo>
                  <a:cubicBezTo>
                    <a:pt x="1309" y="479"/>
                    <a:pt x="1149" y="479"/>
                    <a:pt x="991" y="478"/>
                  </a:cubicBezTo>
                  <a:cubicBezTo>
                    <a:pt x="981" y="478"/>
                    <a:pt x="972" y="460"/>
                    <a:pt x="957" y="446"/>
                  </a:cubicBezTo>
                  <a:cubicBezTo>
                    <a:pt x="1014" y="421"/>
                    <a:pt x="1068" y="395"/>
                    <a:pt x="1122" y="370"/>
                  </a:cubicBezTo>
                  <a:cubicBezTo>
                    <a:pt x="1122" y="356"/>
                    <a:pt x="1122" y="340"/>
                    <a:pt x="1120" y="328"/>
                  </a:cubicBezTo>
                  <a:lnTo>
                    <a:pt x="1000" y="328"/>
                  </a:lnTo>
                  <a:cubicBezTo>
                    <a:pt x="950" y="191"/>
                    <a:pt x="863" y="84"/>
                    <a:pt x="7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1915275" y="126620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346" y="0"/>
                  </a:moveTo>
                  <a:cubicBezTo>
                    <a:pt x="328" y="0"/>
                    <a:pt x="313" y="2"/>
                    <a:pt x="301" y="9"/>
                  </a:cubicBezTo>
                  <a:cubicBezTo>
                    <a:pt x="211" y="54"/>
                    <a:pt x="126" y="110"/>
                    <a:pt x="43" y="164"/>
                  </a:cubicBezTo>
                  <a:cubicBezTo>
                    <a:pt x="26" y="175"/>
                    <a:pt x="18" y="201"/>
                    <a:pt x="7" y="219"/>
                  </a:cubicBezTo>
                  <a:cubicBezTo>
                    <a:pt x="108" y="285"/>
                    <a:pt x="84" y="376"/>
                    <a:pt x="62" y="460"/>
                  </a:cubicBezTo>
                  <a:cubicBezTo>
                    <a:pt x="39" y="491"/>
                    <a:pt x="20" y="514"/>
                    <a:pt x="1" y="542"/>
                  </a:cubicBezTo>
                  <a:cubicBezTo>
                    <a:pt x="28" y="559"/>
                    <a:pt x="50" y="565"/>
                    <a:pt x="70" y="565"/>
                  </a:cubicBezTo>
                  <a:cubicBezTo>
                    <a:pt x="100" y="565"/>
                    <a:pt x="125" y="551"/>
                    <a:pt x="156" y="537"/>
                  </a:cubicBezTo>
                  <a:cubicBezTo>
                    <a:pt x="257" y="487"/>
                    <a:pt x="348" y="404"/>
                    <a:pt x="470" y="404"/>
                  </a:cubicBezTo>
                  <a:cubicBezTo>
                    <a:pt x="481" y="404"/>
                    <a:pt x="493" y="405"/>
                    <a:pt x="505" y="406"/>
                  </a:cubicBezTo>
                  <a:cubicBezTo>
                    <a:pt x="506" y="407"/>
                    <a:pt x="507" y="407"/>
                    <a:pt x="507" y="407"/>
                  </a:cubicBezTo>
                  <a:cubicBezTo>
                    <a:pt x="523" y="407"/>
                    <a:pt x="542" y="375"/>
                    <a:pt x="565" y="354"/>
                  </a:cubicBezTo>
                  <a:cubicBezTo>
                    <a:pt x="556" y="321"/>
                    <a:pt x="544" y="285"/>
                    <a:pt x="527" y="231"/>
                  </a:cubicBezTo>
                  <a:cubicBezTo>
                    <a:pt x="439" y="271"/>
                    <a:pt x="362" y="307"/>
                    <a:pt x="263" y="352"/>
                  </a:cubicBezTo>
                  <a:cubicBezTo>
                    <a:pt x="252" y="286"/>
                    <a:pt x="243" y="240"/>
                    <a:pt x="241" y="206"/>
                  </a:cubicBezTo>
                  <a:cubicBezTo>
                    <a:pt x="274" y="172"/>
                    <a:pt x="306" y="166"/>
                    <a:pt x="336" y="166"/>
                  </a:cubicBezTo>
                  <a:cubicBezTo>
                    <a:pt x="354" y="166"/>
                    <a:pt x="372" y="168"/>
                    <a:pt x="389" y="168"/>
                  </a:cubicBezTo>
                  <a:cubicBezTo>
                    <a:pt x="395" y="168"/>
                    <a:pt x="402" y="168"/>
                    <a:pt x="408" y="167"/>
                  </a:cubicBezTo>
                  <a:cubicBezTo>
                    <a:pt x="415" y="166"/>
                    <a:pt x="423" y="165"/>
                    <a:pt x="431" y="165"/>
                  </a:cubicBezTo>
                  <a:cubicBezTo>
                    <a:pt x="445" y="165"/>
                    <a:pt x="459" y="167"/>
                    <a:pt x="474" y="167"/>
                  </a:cubicBezTo>
                  <a:cubicBezTo>
                    <a:pt x="505" y="167"/>
                    <a:pt x="535" y="161"/>
                    <a:pt x="562" y="124"/>
                  </a:cubicBezTo>
                  <a:cubicBezTo>
                    <a:pt x="522" y="80"/>
                    <a:pt x="481" y="33"/>
                    <a:pt x="458" y="6"/>
                  </a:cubicBezTo>
                  <a:cubicBezTo>
                    <a:pt x="410" y="6"/>
                    <a:pt x="374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2108425" y="1208125"/>
              <a:ext cx="21900" cy="9925"/>
            </a:xfrm>
            <a:custGeom>
              <a:avLst/>
              <a:gdLst/>
              <a:ahLst/>
              <a:cxnLst/>
              <a:rect l="l" t="t" r="r" b="b"/>
              <a:pathLst>
                <a:path w="876" h="397" extrusionOk="0">
                  <a:moveTo>
                    <a:pt x="277" y="0"/>
                  </a:moveTo>
                  <a:lnTo>
                    <a:pt x="166" y="111"/>
                  </a:lnTo>
                  <a:cubicBezTo>
                    <a:pt x="190" y="138"/>
                    <a:pt x="214" y="165"/>
                    <a:pt x="237" y="193"/>
                  </a:cubicBezTo>
                  <a:cubicBezTo>
                    <a:pt x="146" y="245"/>
                    <a:pt x="27" y="268"/>
                    <a:pt x="1" y="396"/>
                  </a:cubicBezTo>
                  <a:lnTo>
                    <a:pt x="200" y="396"/>
                  </a:lnTo>
                  <a:cubicBezTo>
                    <a:pt x="228" y="369"/>
                    <a:pt x="257" y="344"/>
                    <a:pt x="283" y="318"/>
                  </a:cubicBezTo>
                  <a:cubicBezTo>
                    <a:pt x="313" y="345"/>
                    <a:pt x="341" y="372"/>
                    <a:pt x="367" y="395"/>
                  </a:cubicBezTo>
                  <a:cubicBezTo>
                    <a:pt x="530" y="395"/>
                    <a:pt x="688" y="395"/>
                    <a:pt x="848" y="394"/>
                  </a:cubicBezTo>
                  <a:cubicBezTo>
                    <a:pt x="858" y="394"/>
                    <a:pt x="867" y="375"/>
                    <a:pt x="875" y="367"/>
                  </a:cubicBezTo>
                  <a:cubicBezTo>
                    <a:pt x="836" y="295"/>
                    <a:pt x="797" y="223"/>
                    <a:pt x="759" y="153"/>
                  </a:cubicBezTo>
                  <a:cubicBezTo>
                    <a:pt x="729" y="158"/>
                    <a:pt x="704" y="160"/>
                    <a:pt x="670" y="163"/>
                  </a:cubicBezTo>
                  <a:cubicBezTo>
                    <a:pt x="654" y="206"/>
                    <a:pt x="638" y="252"/>
                    <a:pt x="620" y="304"/>
                  </a:cubicBezTo>
                  <a:cubicBezTo>
                    <a:pt x="546" y="268"/>
                    <a:pt x="473" y="232"/>
                    <a:pt x="403" y="198"/>
                  </a:cubicBezTo>
                  <a:lnTo>
                    <a:pt x="403" y="74"/>
                  </a:lnTo>
                  <a:cubicBezTo>
                    <a:pt x="361" y="51"/>
                    <a:pt x="319" y="26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2076600" y="1211950"/>
              <a:ext cx="14125" cy="10175"/>
            </a:xfrm>
            <a:custGeom>
              <a:avLst/>
              <a:gdLst/>
              <a:ahLst/>
              <a:cxnLst/>
              <a:rect l="l" t="t" r="r" b="b"/>
              <a:pathLst>
                <a:path w="565" h="407" extrusionOk="0">
                  <a:moveTo>
                    <a:pt x="107" y="0"/>
                  </a:moveTo>
                  <a:cubicBezTo>
                    <a:pt x="72" y="47"/>
                    <a:pt x="7" y="69"/>
                    <a:pt x="0" y="139"/>
                  </a:cubicBezTo>
                  <a:cubicBezTo>
                    <a:pt x="40" y="176"/>
                    <a:pt x="77" y="211"/>
                    <a:pt x="108" y="241"/>
                  </a:cubicBezTo>
                  <a:cubicBezTo>
                    <a:pt x="121" y="244"/>
                    <a:pt x="135" y="245"/>
                    <a:pt x="148" y="245"/>
                  </a:cubicBezTo>
                  <a:cubicBezTo>
                    <a:pt x="171" y="245"/>
                    <a:pt x="195" y="242"/>
                    <a:pt x="217" y="242"/>
                  </a:cubicBezTo>
                  <a:cubicBezTo>
                    <a:pt x="248" y="242"/>
                    <a:pt x="278" y="248"/>
                    <a:pt x="302" y="278"/>
                  </a:cubicBezTo>
                  <a:cubicBezTo>
                    <a:pt x="270" y="317"/>
                    <a:pt x="256" y="349"/>
                    <a:pt x="252" y="394"/>
                  </a:cubicBezTo>
                  <a:cubicBezTo>
                    <a:pt x="298" y="399"/>
                    <a:pt x="345" y="406"/>
                    <a:pt x="392" y="406"/>
                  </a:cubicBezTo>
                  <a:cubicBezTo>
                    <a:pt x="447" y="406"/>
                    <a:pt x="504" y="396"/>
                    <a:pt x="564" y="360"/>
                  </a:cubicBezTo>
                  <a:cubicBezTo>
                    <a:pt x="531" y="293"/>
                    <a:pt x="499" y="228"/>
                    <a:pt x="468" y="166"/>
                  </a:cubicBezTo>
                  <a:cubicBezTo>
                    <a:pt x="419" y="163"/>
                    <a:pt x="369" y="158"/>
                    <a:pt x="327" y="152"/>
                  </a:cubicBezTo>
                  <a:cubicBezTo>
                    <a:pt x="305" y="89"/>
                    <a:pt x="291" y="43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1967375" y="1241750"/>
              <a:ext cx="14275" cy="10550"/>
            </a:xfrm>
            <a:custGeom>
              <a:avLst/>
              <a:gdLst/>
              <a:ahLst/>
              <a:cxnLst/>
              <a:rect l="l" t="t" r="r" b="b"/>
              <a:pathLst>
                <a:path w="571" h="422" extrusionOk="0">
                  <a:moveTo>
                    <a:pt x="441" y="1"/>
                  </a:moveTo>
                  <a:cubicBezTo>
                    <a:pt x="284" y="79"/>
                    <a:pt x="146" y="150"/>
                    <a:pt x="8" y="222"/>
                  </a:cubicBezTo>
                  <a:cubicBezTo>
                    <a:pt x="0" y="225"/>
                    <a:pt x="5" y="247"/>
                    <a:pt x="5" y="259"/>
                  </a:cubicBezTo>
                  <a:cubicBezTo>
                    <a:pt x="11" y="258"/>
                    <a:pt x="17" y="257"/>
                    <a:pt x="22" y="257"/>
                  </a:cubicBezTo>
                  <a:cubicBezTo>
                    <a:pt x="60" y="257"/>
                    <a:pt x="81" y="284"/>
                    <a:pt x="86" y="321"/>
                  </a:cubicBezTo>
                  <a:cubicBezTo>
                    <a:pt x="91" y="372"/>
                    <a:pt x="92" y="422"/>
                    <a:pt x="156" y="422"/>
                  </a:cubicBezTo>
                  <a:cubicBezTo>
                    <a:pt x="160" y="422"/>
                    <a:pt x="164" y="422"/>
                    <a:pt x="168" y="421"/>
                  </a:cubicBezTo>
                  <a:cubicBezTo>
                    <a:pt x="177" y="374"/>
                    <a:pt x="147" y="320"/>
                    <a:pt x="209" y="261"/>
                  </a:cubicBezTo>
                  <a:lnTo>
                    <a:pt x="571" y="261"/>
                  </a:lnTo>
                  <a:cubicBezTo>
                    <a:pt x="529" y="177"/>
                    <a:pt x="488" y="93"/>
                    <a:pt x="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1949700" y="1248175"/>
              <a:ext cx="17825" cy="7850"/>
            </a:xfrm>
            <a:custGeom>
              <a:avLst/>
              <a:gdLst/>
              <a:ahLst/>
              <a:cxnLst/>
              <a:rect l="l" t="t" r="r" b="b"/>
              <a:pathLst>
                <a:path w="713" h="314" extrusionOk="0">
                  <a:moveTo>
                    <a:pt x="515" y="1"/>
                  </a:moveTo>
                  <a:lnTo>
                    <a:pt x="430" y="82"/>
                  </a:lnTo>
                  <a:lnTo>
                    <a:pt x="273" y="82"/>
                  </a:lnTo>
                  <a:cubicBezTo>
                    <a:pt x="218" y="181"/>
                    <a:pt x="74" y="145"/>
                    <a:pt x="24" y="248"/>
                  </a:cubicBezTo>
                  <a:cubicBezTo>
                    <a:pt x="15" y="264"/>
                    <a:pt x="10" y="284"/>
                    <a:pt x="0" y="313"/>
                  </a:cubicBezTo>
                  <a:lnTo>
                    <a:pt x="252" y="313"/>
                  </a:lnTo>
                  <a:cubicBezTo>
                    <a:pt x="269" y="284"/>
                    <a:pt x="311" y="215"/>
                    <a:pt x="349" y="148"/>
                  </a:cubicBezTo>
                  <a:cubicBezTo>
                    <a:pt x="375" y="157"/>
                    <a:pt x="399" y="161"/>
                    <a:pt x="422" y="161"/>
                  </a:cubicBezTo>
                  <a:cubicBezTo>
                    <a:pt x="539" y="161"/>
                    <a:pt x="612" y="55"/>
                    <a:pt x="712" y="2"/>
                  </a:cubicBezTo>
                  <a:cubicBezTo>
                    <a:pt x="648" y="2"/>
                    <a:pt x="580" y="2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1848850" y="1286400"/>
              <a:ext cx="11725" cy="10175"/>
            </a:xfrm>
            <a:custGeom>
              <a:avLst/>
              <a:gdLst/>
              <a:ahLst/>
              <a:cxnLst/>
              <a:rect l="l" t="t" r="r" b="b"/>
              <a:pathLst>
                <a:path w="469" h="407" extrusionOk="0">
                  <a:moveTo>
                    <a:pt x="280" y="0"/>
                  </a:moveTo>
                  <a:cubicBezTo>
                    <a:pt x="249" y="29"/>
                    <a:pt x="222" y="56"/>
                    <a:pt x="197" y="80"/>
                  </a:cubicBezTo>
                  <a:cubicBezTo>
                    <a:pt x="185" y="83"/>
                    <a:pt x="172" y="84"/>
                    <a:pt x="159" y="84"/>
                  </a:cubicBezTo>
                  <a:cubicBezTo>
                    <a:pt x="135" y="84"/>
                    <a:pt x="111" y="80"/>
                    <a:pt x="87" y="80"/>
                  </a:cubicBezTo>
                  <a:cubicBezTo>
                    <a:pt x="56" y="80"/>
                    <a:pt x="28" y="86"/>
                    <a:pt x="4" y="117"/>
                  </a:cubicBezTo>
                  <a:cubicBezTo>
                    <a:pt x="1" y="121"/>
                    <a:pt x="12" y="135"/>
                    <a:pt x="18" y="147"/>
                  </a:cubicBezTo>
                  <a:cubicBezTo>
                    <a:pt x="89" y="161"/>
                    <a:pt x="163" y="173"/>
                    <a:pt x="235" y="186"/>
                  </a:cubicBezTo>
                  <a:lnTo>
                    <a:pt x="235" y="282"/>
                  </a:lnTo>
                  <a:cubicBezTo>
                    <a:pt x="211" y="309"/>
                    <a:pt x="186" y="339"/>
                    <a:pt x="142" y="385"/>
                  </a:cubicBezTo>
                  <a:cubicBezTo>
                    <a:pt x="202" y="393"/>
                    <a:pt x="247" y="399"/>
                    <a:pt x="301" y="406"/>
                  </a:cubicBezTo>
                  <a:cubicBezTo>
                    <a:pt x="346" y="294"/>
                    <a:pt x="270" y="175"/>
                    <a:pt x="351" y="90"/>
                  </a:cubicBezTo>
                  <a:cubicBezTo>
                    <a:pt x="392" y="73"/>
                    <a:pt x="458" y="110"/>
                    <a:pt x="468" y="23"/>
                  </a:cubicBezTo>
                  <a:cubicBezTo>
                    <a:pt x="441" y="5"/>
                    <a:pt x="412" y="2"/>
                    <a:pt x="383" y="2"/>
                  </a:cubicBezTo>
                  <a:cubicBezTo>
                    <a:pt x="362" y="2"/>
                    <a:pt x="339" y="4"/>
                    <a:pt x="318" y="4"/>
                  </a:cubicBezTo>
                  <a:cubicBezTo>
                    <a:pt x="305" y="4"/>
                    <a:pt x="292" y="3"/>
                    <a:pt x="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1749950" y="1318125"/>
              <a:ext cx="10300" cy="8675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327" y="1"/>
                  </a:moveTo>
                  <a:lnTo>
                    <a:pt x="327" y="1"/>
                  </a:lnTo>
                  <a:cubicBezTo>
                    <a:pt x="296" y="20"/>
                    <a:pt x="266" y="23"/>
                    <a:pt x="238" y="23"/>
                  </a:cubicBezTo>
                  <a:cubicBezTo>
                    <a:pt x="219" y="23"/>
                    <a:pt x="201" y="22"/>
                    <a:pt x="183" y="22"/>
                  </a:cubicBezTo>
                  <a:cubicBezTo>
                    <a:pt x="152" y="22"/>
                    <a:pt x="122" y="27"/>
                    <a:pt x="94" y="56"/>
                  </a:cubicBezTo>
                  <a:cubicBezTo>
                    <a:pt x="91" y="82"/>
                    <a:pt x="78" y="113"/>
                    <a:pt x="88" y="132"/>
                  </a:cubicBezTo>
                  <a:cubicBezTo>
                    <a:pt x="106" y="165"/>
                    <a:pt x="135" y="193"/>
                    <a:pt x="164" y="228"/>
                  </a:cubicBezTo>
                  <a:cubicBezTo>
                    <a:pt x="111" y="252"/>
                    <a:pt x="58" y="276"/>
                    <a:pt x="0" y="303"/>
                  </a:cubicBezTo>
                  <a:cubicBezTo>
                    <a:pt x="117" y="332"/>
                    <a:pt x="183" y="346"/>
                    <a:pt x="239" y="346"/>
                  </a:cubicBezTo>
                  <a:cubicBezTo>
                    <a:pt x="294" y="346"/>
                    <a:pt x="337" y="332"/>
                    <a:pt x="407" y="303"/>
                  </a:cubicBezTo>
                  <a:cubicBezTo>
                    <a:pt x="411" y="302"/>
                    <a:pt x="407" y="279"/>
                    <a:pt x="407" y="269"/>
                  </a:cubicBezTo>
                  <a:cubicBezTo>
                    <a:pt x="358" y="264"/>
                    <a:pt x="308" y="260"/>
                    <a:pt x="235" y="253"/>
                  </a:cubicBezTo>
                  <a:cubicBezTo>
                    <a:pt x="265" y="169"/>
                    <a:pt x="288" y="108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2132450" y="1210175"/>
              <a:ext cx="9025" cy="7875"/>
            </a:xfrm>
            <a:custGeom>
              <a:avLst/>
              <a:gdLst/>
              <a:ahLst/>
              <a:cxnLst/>
              <a:rect l="l" t="t" r="r" b="b"/>
              <a:pathLst>
                <a:path w="361" h="315" extrusionOk="0">
                  <a:moveTo>
                    <a:pt x="297" y="1"/>
                  </a:moveTo>
                  <a:cubicBezTo>
                    <a:pt x="206" y="82"/>
                    <a:pt x="53" y="76"/>
                    <a:pt x="1" y="224"/>
                  </a:cubicBezTo>
                  <a:cubicBezTo>
                    <a:pt x="12" y="249"/>
                    <a:pt x="25" y="283"/>
                    <a:pt x="38" y="314"/>
                  </a:cubicBezTo>
                  <a:lnTo>
                    <a:pt x="166" y="314"/>
                  </a:lnTo>
                  <a:cubicBezTo>
                    <a:pt x="154" y="186"/>
                    <a:pt x="307" y="272"/>
                    <a:pt x="330" y="177"/>
                  </a:cubicBezTo>
                  <a:cubicBezTo>
                    <a:pt x="304" y="129"/>
                    <a:pt x="361" y="56"/>
                    <a:pt x="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1834950" y="1288525"/>
              <a:ext cx="11925" cy="4025"/>
            </a:xfrm>
            <a:custGeom>
              <a:avLst/>
              <a:gdLst/>
              <a:ahLst/>
              <a:cxnLst/>
              <a:rect l="l" t="t" r="r" b="b"/>
              <a:pathLst>
                <a:path w="477" h="161" extrusionOk="0">
                  <a:moveTo>
                    <a:pt x="365" y="1"/>
                  </a:moveTo>
                  <a:cubicBezTo>
                    <a:pt x="291" y="1"/>
                    <a:pt x="233" y="43"/>
                    <a:pt x="171" y="62"/>
                  </a:cubicBezTo>
                  <a:lnTo>
                    <a:pt x="115" y="6"/>
                  </a:lnTo>
                  <a:cubicBezTo>
                    <a:pt x="67" y="40"/>
                    <a:pt x="16" y="72"/>
                    <a:pt x="0" y="133"/>
                  </a:cubicBezTo>
                  <a:cubicBezTo>
                    <a:pt x="12" y="143"/>
                    <a:pt x="21" y="159"/>
                    <a:pt x="31" y="159"/>
                  </a:cubicBezTo>
                  <a:cubicBezTo>
                    <a:pt x="84" y="160"/>
                    <a:pt x="138" y="160"/>
                    <a:pt x="191" y="160"/>
                  </a:cubicBezTo>
                  <a:cubicBezTo>
                    <a:pt x="244" y="160"/>
                    <a:pt x="297" y="160"/>
                    <a:pt x="350" y="160"/>
                  </a:cubicBezTo>
                  <a:lnTo>
                    <a:pt x="476" y="33"/>
                  </a:lnTo>
                  <a:cubicBezTo>
                    <a:pt x="435" y="9"/>
                    <a:pt x="39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2066450" y="1226075"/>
              <a:ext cx="9925" cy="4150"/>
            </a:xfrm>
            <a:custGeom>
              <a:avLst/>
              <a:gdLst/>
              <a:ahLst/>
              <a:cxnLst/>
              <a:rect l="l" t="t" r="r" b="b"/>
              <a:pathLst>
                <a:path w="397" h="166" extrusionOk="0">
                  <a:moveTo>
                    <a:pt x="191" y="1"/>
                  </a:moveTo>
                  <a:lnTo>
                    <a:pt x="107" y="82"/>
                  </a:lnTo>
                  <a:cubicBezTo>
                    <a:pt x="101" y="86"/>
                    <a:pt x="94" y="87"/>
                    <a:pt x="85" y="87"/>
                  </a:cubicBezTo>
                  <a:cubicBezTo>
                    <a:pt x="71" y="87"/>
                    <a:pt x="55" y="83"/>
                    <a:pt x="41" y="83"/>
                  </a:cubicBezTo>
                  <a:cubicBezTo>
                    <a:pt x="18" y="83"/>
                    <a:pt x="1" y="92"/>
                    <a:pt x="3" y="139"/>
                  </a:cubicBezTo>
                  <a:cubicBezTo>
                    <a:pt x="42" y="160"/>
                    <a:pt x="83" y="165"/>
                    <a:pt x="124" y="165"/>
                  </a:cubicBezTo>
                  <a:cubicBezTo>
                    <a:pt x="164" y="165"/>
                    <a:pt x="205" y="160"/>
                    <a:pt x="245" y="160"/>
                  </a:cubicBezTo>
                  <a:cubicBezTo>
                    <a:pt x="254" y="160"/>
                    <a:pt x="263" y="161"/>
                    <a:pt x="271" y="161"/>
                  </a:cubicBezTo>
                  <a:cubicBezTo>
                    <a:pt x="274" y="161"/>
                    <a:pt x="277" y="161"/>
                    <a:pt x="280" y="161"/>
                  </a:cubicBezTo>
                  <a:cubicBezTo>
                    <a:pt x="312" y="161"/>
                    <a:pt x="348" y="151"/>
                    <a:pt x="397" y="145"/>
                  </a:cubicBezTo>
                  <a:cubicBezTo>
                    <a:pt x="385" y="87"/>
                    <a:pt x="377" y="42"/>
                    <a:pt x="3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1978850" y="1248125"/>
              <a:ext cx="6600" cy="8275"/>
            </a:xfrm>
            <a:custGeom>
              <a:avLst/>
              <a:gdLst/>
              <a:ahLst/>
              <a:cxnLst/>
              <a:rect l="l" t="t" r="r" b="b"/>
              <a:pathLst>
                <a:path w="264" h="331" extrusionOk="0">
                  <a:moveTo>
                    <a:pt x="128" y="1"/>
                  </a:moveTo>
                  <a:cubicBezTo>
                    <a:pt x="112" y="1"/>
                    <a:pt x="112" y="17"/>
                    <a:pt x="105" y="44"/>
                  </a:cubicBezTo>
                  <a:cubicBezTo>
                    <a:pt x="98" y="75"/>
                    <a:pt x="48" y="95"/>
                    <a:pt x="24" y="115"/>
                  </a:cubicBezTo>
                  <a:cubicBezTo>
                    <a:pt x="43" y="193"/>
                    <a:pt x="1" y="264"/>
                    <a:pt x="58" y="317"/>
                  </a:cubicBezTo>
                  <a:cubicBezTo>
                    <a:pt x="84" y="322"/>
                    <a:pt x="110" y="325"/>
                    <a:pt x="155" y="331"/>
                  </a:cubicBezTo>
                  <a:cubicBezTo>
                    <a:pt x="191" y="297"/>
                    <a:pt x="234" y="256"/>
                    <a:pt x="264" y="229"/>
                  </a:cubicBezTo>
                  <a:cubicBezTo>
                    <a:pt x="217" y="135"/>
                    <a:pt x="184" y="70"/>
                    <a:pt x="151" y="6"/>
                  </a:cubicBezTo>
                  <a:cubicBezTo>
                    <a:pt x="141" y="2"/>
                    <a:pt x="134" y="1"/>
                    <a:pt x="1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2027725" y="1221950"/>
              <a:ext cx="8250" cy="4225"/>
            </a:xfrm>
            <a:custGeom>
              <a:avLst/>
              <a:gdLst/>
              <a:ahLst/>
              <a:cxnLst/>
              <a:rect l="l" t="t" r="r" b="b"/>
              <a:pathLst>
                <a:path w="330" h="169" extrusionOk="0">
                  <a:moveTo>
                    <a:pt x="168" y="0"/>
                  </a:moveTo>
                  <a:cubicBezTo>
                    <a:pt x="113" y="0"/>
                    <a:pt x="58" y="13"/>
                    <a:pt x="1" y="38"/>
                  </a:cubicBezTo>
                  <a:cubicBezTo>
                    <a:pt x="10" y="84"/>
                    <a:pt x="16" y="120"/>
                    <a:pt x="24" y="156"/>
                  </a:cubicBezTo>
                  <a:cubicBezTo>
                    <a:pt x="80" y="160"/>
                    <a:pt x="134" y="169"/>
                    <a:pt x="185" y="169"/>
                  </a:cubicBezTo>
                  <a:cubicBezTo>
                    <a:pt x="236" y="169"/>
                    <a:pt x="284" y="160"/>
                    <a:pt x="330" y="129"/>
                  </a:cubicBezTo>
                  <a:lnTo>
                    <a:pt x="330" y="35"/>
                  </a:lnTo>
                  <a:cubicBezTo>
                    <a:pt x="276" y="12"/>
                    <a:pt x="223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2005750" y="1238825"/>
              <a:ext cx="5725" cy="5375"/>
            </a:xfrm>
            <a:custGeom>
              <a:avLst/>
              <a:gdLst/>
              <a:ahLst/>
              <a:cxnLst/>
              <a:rect l="l" t="t" r="r" b="b"/>
              <a:pathLst>
                <a:path w="229" h="215" extrusionOk="0">
                  <a:moveTo>
                    <a:pt x="149" y="1"/>
                  </a:moveTo>
                  <a:cubicBezTo>
                    <a:pt x="87" y="35"/>
                    <a:pt x="31" y="65"/>
                    <a:pt x="0" y="82"/>
                  </a:cubicBezTo>
                  <a:cubicBezTo>
                    <a:pt x="0" y="171"/>
                    <a:pt x="12" y="214"/>
                    <a:pt x="107" y="214"/>
                  </a:cubicBezTo>
                  <a:cubicBezTo>
                    <a:pt x="115" y="214"/>
                    <a:pt x="122" y="214"/>
                    <a:pt x="131" y="213"/>
                  </a:cubicBezTo>
                  <a:cubicBezTo>
                    <a:pt x="144" y="160"/>
                    <a:pt x="226" y="152"/>
                    <a:pt x="228" y="96"/>
                  </a:cubicBezTo>
                  <a:cubicBezTo>
                    <a:pt x="188" y="49"/>
                    <a:pt x="156" y="10"/>
                    <a:pt x="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1798525" y="1310625"/>
              <a:ext cx="6875" cy="4050"/>
            </a:xfrm>
            <a:custGeom>
              <a:avLst/>
              <a:gdLst/>
              <a:ahLst/>
              <a:cxnLst/>
              <a:rect l="l" t="t" r="r" b="b"/>
              <a:pathLst>
                <a:path w="275" h="162" extrusionOk="0">
                  <a:moveTo>
                    <a:pt x="127" y="0"/>
                  </a:moveTo>
                  <a:cubicBezTo>
                    <a:pt x="100" y="0"/>
                    <a:pt x="73" y="0"/>
                    <a:pt x="46" y="2"/>
                  </a:cubicBezTo>
                  <a:cubicBezTo>
                    <a:pt x="30" y="4"/>
                    <a:pt x="15" y="32"/>
                    <a:pt x="1" y="47"/>
                  </a:cubicBezTo>
                  <a:cubicBezTo>
                    <a:pt x="51" y="82"/>
                    <a:pt x="74" y="150"/>
                    <a:pt x="144" y="161"/>
                  </a:cubicBezTo>
                  <a:cubicBezTo>
                    <a:pt x="146" y="161"/>
                    <a:pt x="149" y="161"/>
                    <a:pt x="152" y="161"/>
                  </a:cubicBezTo>
                  <a:cubicBezTo>
                    <a:pt x="274" y="161"/>
                    <a:pt x="227" y="65"/>
                    <a:pt x="236" y="1"/>
                  </a:cubicBezTo>
                  <a:cubicBezTo>
                    <a:pt x="200" y="1"/>
                    <a:pt x="164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2037975" y="1219950"/>
              <a:ext cx="5725" cy="4500"/>
            </a:xfrm>
            <a:custGeom>
              <a:avLst/>
              <a:gdLst/>
              <a:ahLst/>
              <a:cxnLst/>
              <a:rect l="l" t="t" r="r" b="b"/>
              <a:pathLst>
                <a:path w="229" h="180" extrusionOk="0">
                  <a:moveTo>
                    <a:pt x="125" y="1"/>
                  </a:moveTo>
                  <a:cubicBezTo>
                    <a:pt x="86" y="1"/>
                    <a:pt x="45" y="13"/>
                    <a:pt x="0" y="39"/>
                  </a:cubicBezTo>
                  <a:cubicBezTo>
                    <a:pt x="6" y="77"/>
                    <a:pt x="13" y="122"/>
                    <a:pt x="24" y="179"/>
                  </a:cubicBezTo>
                  <a:cubicBezTo>
                    <a:pt x="68" y="137"/>
                    <a:pt x="95" y="111"/>
                    <a:pt x="121" y="85"/>
                  </a:cubicBezTo>
                  <a:cubicBezTo>
                    <a:pt x="127" y="84"/>
                    <a:pt x="133" y="84"/>
                    <a:pt x="140" y="84"/>
                  </a:cubicBezTo>
                  <a:cubicBezTo>
                    <a:pt x="153" y="84"/>
                    <a:pt x="167" y="86"/>
                    <a:pt x="180" y="86"/>
                  </a:cubicBezTo>
                  <a:cubicBezTo>
                    <a:pt x="206" y="86"/>
                    <a:pt x="228" y="78"/>
                    <a:pt x="228" y="30"/>
                  </a:cubicBezTo>
                  <a:cubicBezTo>
                    <a:pt x="194" y="11"/>
                    <a:pt x="160" y="1"/>
                    <a:pt x="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2085825" y="1212225"/>
              <a:ext cx="6075" cy="3925"/>
            </a:xfrm>
            <a:custGeom>
              <a:avLst/>
              <a:gdLst/>
              <a:ahLst/>
              <a:cxnLst/>
              <a:rect l="l" t="t" r="r" b="b"/>
              <a:pathLst>
                <a:path w="243" h="157" extrusionOk="0">
                  <a:moveTo>
                    <a:pt x="0" y="1"/>
                  </a:moveTo>
                  <a:cubicBezTo>
                    <a:pt x="39" y="46"/>
                    <a:pt x="51" y="76"/>
                    <a:pt x="71" y="82"/>
                  </a:cubicBezTo>
                  <a:cubicBezTo>
                    <a:pt x="105" y="94"/>
                    <a:pt x="82" y="156"/>
                    <a:pt x="121" y="156"/>
                  </a:cubicBezTo>
                  <a:cubicBezTo>
                    <a:pt x="126" y="156"/>
                    <a:pt x="132" y="155"/>
                    <a:pt x="139" y="153"/>
                  </a:cubicBezTo>
                  <a:cubicBezTo>
                    <a:pt x="171" y="104"/>
                    <a:pt x="242" y="83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1532950" y="1203750"/>
              <a:ext cx="5425" cy="4375"/>
            </a:xfrm>
            <a:custGeom>
              <a:avLst/>
              <a:gdLst/>
              <a:ahLst/>
              <a:cxnLst/>
              <a:rect l="l" t="t" r="r" b="b"/>
              <a:pathLst>
                <a:path w="217" h="175" extrusionOk="0">
                  <a:moveTo>
                    <a:pt x="101" y="1"/>
                  </a:moveTo>
                  <a:cubicBezTo>
                    <a:pt x="87" y="64"/>
                    <a:pt x="3" y="71"/>
                    <a:pt x="0" y="154"/>
                  </a:cubicBezTo>
                  <a:cubicBezTo>
                    <a:pt x="36" y="160"/>
                    <a:pt x="72" y="167"/>
                    <a:pt x="116" y="174"/>
                  </a:cubicBezTo>
                  <a:cubicBezTo>
                    <a:pt x="131" y="113"/>
                    <a:pt x="214" y="103"/>
                    <a:pt x="216" y="21"/>
                  </a:cubicBezTo>
                  <a:cubicBezTo>
                    <a:pt x="180" y="15"/>
                    <a:pt x="144" y="9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1764325" y="1312425"/>
              <a:ext cx="4000" cy="4550"/>
            </a:xfrm>
            <a:custGeom>
              <a:avLst/>
              <a:gdLst/>
              <a:ahLst/>
              <a:cxnLst/>
              <a:rect l="l" t="t" r="r" b="b"/>
              <a:pathLst>
                <a:path w="160" h="182" extrusionOk="0">
                  <a:moveTo>
                    <a:pt x="132" y="1"/>
                  </a:moveTo>
                  <a:cubicBezTo>
                    <a:pt x="78" y="11"/>
                    <a:pt x="42" y="17"/>
                    <a:pt x="1" y="25"/>
                  </a:cubicBezTo>
                  <a:lnTo>
                    <a:pt x="1" y="182"/>
                  </a:lnTo>
                  <a:cubicBezTo>
                    <a:pt x="72" y="169"/>
                    <a:pt x="108" y="161"/>
                    <a:pt x="160" y="151"/>
                  </a:cubicBezTo>
                  <a:cubicBezTo>
                    <a:pt x="150" y="96"/>
                    <a:pt x="140" y="5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2061100" y="1215850"/>
              <a:ext cx="6950" cy="2200"/>
            </a:xfrm>
            <a:custGeom>
              <a:avLst/>
              <a:gdLst/>
              <a:ahLst/>
              <a:cxnLst/>
              <a:rect l="l" t="t" r="r" b="b"/>
              <a:pathLst>
                <a:path w="278" h="88" extrusionOk="0">
                  <a:moveTo>
                    <a:pt x="168" y="0"/>
                  </a:moveTo>
                  <a:cubicBezTo>
                    <a:pt x="119" y="0"/>
                    <a:pt x="65" y="25"/>
                    <a:pt x="0" y="86"/>
                  </a:cubicBezTo>
                  <a:cubicBezTo>
                    <a:pt x="42" y="87"/>
                    <a:pt x="74" y="88"/>
                    <a:pt x="100" y="88"/>
                  </a:cubicBezTo>
                  <a:cubicBezTo>
                    <a:pt x="191" y="88"/>
                    <a:pt x="207" y="79"/>
                    <a:pt x="278" y="40"/>
                  </a:cubicBezTo>
                  <a:cubicBezTo>
                    <a:pt x="242" y="15"/>
                    <a:pt x="207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2050000" y="1217775"/>
              <a:ext cx="6125" cy="2525"/>
            </a:xfrm>
            <a:custGeom>
              <a:avLst/>
              <a:gdLst/>
              <a:ahLst/>
              <a:cxnLst/>
              <a:rect l="l" t="t" r="r" b="b"/>
              <a:pathLst>
                <a:path w="245" h="101" extrusionOk="0">
                  <a:moveTo>
                    <a:pt x="123" y="0"/>
                  </a:moveTo>
                  <a:cubicBezTo>
                    <a:pt x="82" y="0"/>
                    <a:pt x="41" y="17"/>
                    <a:pt x="0" y="50"/>
                  </a:cubicBezTo>
                  <a:cubicBezTo>
                    <a:pt x="41" y="84"/>
                    <a:pt x="82" y="100"/>
                    <a:pt x="122" y="100"/>
                  </a:cubicBezTo>
                  <a:cubicBezTo>
                    <a:pt x="163" y="100"/>
                    <a:pt x="204" y="84"/>
                    <a:pt x="245" y="50"/>
                  </a:cubicBezTo>
                  <a:cubicBezTo>
                    <a:pt x="204" y="17"/>
                    <a:pt x="164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1971525" y="1252275"/>
              <a:ext cx="4825" cy="4225"/>
            </a:xfrm>
            <a:custGeom>
              <a:avLst/>
              <a:gdLst/>
              <a:ahLst/>
              <a:cxnLst/>
              <a:rect l="l" t="t" r="r" b="b"/>
              <a:pathLst>
                <a:path w="193" h="169" extrusionOk="0">
                  <a:moveTo>
                    <a:pt x="1" y="0"/>
                  </a:moveTo>
                  <a:cubicBezTo>
                    <a:pt x="12" y="77"/>
                    <a:pt x="70" y="115"/>
                    <a:pt x="162" y="169"/>
                  </a:cubicBezTo>
                  <a:cubicBezTo>
                    <a:pt x="152" y="98"/>
                    <a:pt x="192" y="41"/>
                    <a:pt x="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1842325" y="1294850"/>
              <a:ext cx="6050" cy="3800"/>
            </a:xfrm>
            <a:custGeom>
              <a:avLst/>
              <a:gdLst/>
              <a:ahLst/>
              <a:cxnLst/>
              <a:rect l="l" t="t" r="r" b="b"/>
              <a:pathLst>
                <a:path w="242" h="152" extrusionOk="0">
                  <a:moveTo>
                    <a:pt x="39" y="1"/>
                  </a:moveTo>
                  <a:lnTo>
                    <a:pt x="39" y="1"/>
                  </a:lnTo>
                  <a:cubicBezTo>
                    <a:pt x="4" y="50"/>
                    <a:pt x="0" y="93"/>
                    <a:pt x="55" y="152"/>
                  </a:cubicBezTo>
                  <a:cubicBezTo>
                    <a:pt x="91" y="144"/>
                    <a:pt x="135" y="136"/>
                    <a:pt x="242" y="114"/>
                  </a:cubicBezTo>
                  <a:cubicBezTo>
                    <a:pt x="120" y="87"/>
                    <a:pt x="112" y="3"/>
                    <a:pt x="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1601125" y="1298475"/>
              <a:ext cx="4425" cy="4800"/>
            </a:xfrm>
            <a:custGeom>
              <a:avLst/>
              <a:gdLst/>
              <a:ahLst/>
              <a:cxnLst/>
              <a:rect l="l" t="t" r="r" b="b"/>
              <a:pathLst>
                <a:path w="177" h="192" extrusionOk="0">
                  <a:moveTo>
                    <a:pt x="82" y="0"/>
                  </a:moveTo>
                  <a:cubicBezTo>
                    <a:pt x="56" y="0"/>
                    <a:pt x="29" y="14"/>
                    <a:pt x="0" y="41"/>
                  </a:cubicBezTo>
                  <a:cubicBezTo>
                    <a:pt x="2" y="71"/>
                    <a:pt x="5" y="106"/>
                    <a:pt x="12" y="192"/>
                  </a:cubicBezTo>
                  <a:cubicBezTo>
                    <a:pt x="59" y="145"/>
                    <a:pt x="85" y="130"/>
                    <a:pt x="93" y="107"/>
                  </a:cubicBezTo>
                  <a:cubicBezTo>
                    <a:pt x="105" y="73"/>
                    <a:pt x="176" y="107"/>
                    <a:pt x="160" y="46"/>
                  </a:cubicBezTo>
                  <a:cubicBezTo>
                    <a:pt x="135" y="15"/>
                    <a:pt x="109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1804375" y="1298500"/>
              <a:ext cx="3725" cy="4600"/>
            </a:xfrm>
            <a:custGeom>
              <a:avLst/>
              <a:gdLst/>
              <a:ahLst/>
              <a:cxnLst/>
              <a:rect l="l" t="t" r="r" b="b"/>
              <a:pathLst>
                <a:path w="149" h="184" extrusionOk="0">
                  <a:moveTo>
                    <a:pt x="83" y="1"/>
                  </a:moveTo>
                  <a:cubicBezTo>
                    <a:pt x="58" y="1"/>
                    <a:pt x="31" y="14"/>
                    <a:pt x="0" y="43"/>
                  </a:cubicBezTo>
                  <a:cubicBezTo>
                    <a:pt x="7" y="79"/>
                    <a:pt x="17" y="122"/>
                    <a:pt x="28" y="184"/>
                  </a:cubicBezTo>
                  <a:cubicBezTo>
                    <a:pt x="75" y="117"/>
                    <a:pt x="140" y="94"/>
                    <a:pt x="148" y="27"/>
                  </a:cubicBezTo>
                  <a:cubicBezTo>
                    <a:pt x="126" y="11"/>
                    <a:pt x="105" y="1"/>
                    <a:pt x="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1595075" y="1311025"/>
              <a:ext cx="1975" cy="3375"/>
            </a:xfrm>
            <a:custGeom>
              <a:avLst/>
              <a:gdLst/>
              <a:ahLst/>
              <a:cxnLst/>
              <a:rect l="l" t="t" r="r" b="b"/>
              <a:pathLst>
                <a:path w="79" h="135" extrusionOk="0">
                  <a:moveTo>
                    <a:pt x="54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34" y="5"/>
                    <a:pt x="3" y="17"/>
                    <a:pt x="2" y="29"/>
                  </a:cubicBezTo>
                  <a:cubicBezTo>
                    <a:pt x="1" y="63"/>
                    <a:pt x="10" y="99"/>
                    <a:pt x="15" y="135"/>
                  </a:cubicBezTo>
                  <a:cubicBezTo>
                    <a:pt x="32" y="134"/>
                    <a:pt x="48" y="134"/>
                    <a:pt x="66" y="134"/>
                  </a:cubicBezTo>
                  <a:cubicBezTo>
                    <a:pt x="72" y="98"/>
                    <a:pt x="78" y="62"/>
                    <a:pt x="79" y="26"/>
                  </a:cubicBezTo>
                  <a:cubicBezTo>
                    <a:pt x="79" y="17"/>
                    <a:pt x="60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1687625" y="1298475"/>
              <a:ext cx="4075" cy="2225"/>
            </a:xfrm>
            <a:custGeom>
              <a:avLst/>
              <a:gdLst/>
              <a:ahLst/>
              <a:cxnLst/>
              <a:rect l="l" t="t" r="r" b="b"/>
              <a:pathLst>
                <a:path w="163" h="89" extrusionOk="0">
                  <a:moveTo>
                    <a:pt x="97" y="0"/>
                  </a:moveTo>
                  <a:cubicBezTo>
                    <a:pt x="82" y="0"/>
                    <a:pt x="67" y="2"/>
                    <a:pt x="55" y="8"/>
                  </a:cubicBezTo>
                  <a:cubicBezTo>
                    <a:pt x="30" y="18"/>
                    <a:pt x="19" y="58"/>
                    <a:pt x="0" y="85"/>
                  </a:cubicBezTo>
                  <a:cubicBezTo>
                    <a:pt x="22" y="85"/>
                    <a:pt x="45" y="88"/>
                    <a:pt x="66" y="88"/>
                  </a:cubicBezTo>
                  <a:cubicBezTo>
                    <a:pt x="81" y="88"/>
                    <a:pt x="96" y="87"/>
                    <a:pt x="108" y="81"/>
                  </a:cubicBezTo>
                  <a:cubicBezTo>
                    <a:pt x="133" y="70"/>
                    <a:pt x="144" y="30"/>
                    <a:pt x="163" y="4"/>
                  </a:cubicBezTo>
                  <a:cubicBezTo>
                    <a:pt x="142" y="4"/>
                    <a:pt x="119" y="0"/>
                    <a:pt x="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1889250" y="1280500"/>
              <a:ext cx="3450" cy="1975"/>
            </a:xfrm>
            <a:custGeom>
              <a:avLst/>
              <a:gdLst/>
              <a:ahLst/>
              <a:cxnLst/>
              <a:rect l="l" t="t" r="r" b="b"/>
              <a:pathLst>
                <a:path w="138" h="79" extrusionOk="0">
                  <a:moveTo>
                    <a:pt x="97" y="1"/>
                  </a:moveTo>
                  <a:cubicBezTo>
                    <a:pt x="65" y="1"/>
                    <a:pt x="33" y="9"/>
                    <a:pt x="0" y="13"/>
                  </a:cubicBezTo>
                  <a:cubicBezTo>
                    <a:pt x="2" y="30"/>
                    <a:pt x="2" y="47"/>
                    <a:pt x="2" y="65"/>
                  </a:cubicBezTo>
                  <a:cubicBezTo>
                    <a:pt x="38" y="70"/>
                    <a:pt x="74" y="76"/>
                    <a:pt x="110" y="78"/>
                  </a:cubicBezTo>
                  <a:cubicBezTo>
                    <a:pt x="119" y="78"/>
                    <a:pt x="137" y="59"/>
                    <a:pt x="136" y="52"/>
                  </a:cubicBezTo>
                  <a:cubicBezTo>
                    <a:pt x="131" y="33"/>
                    <a:pt x="119" y="2"/>
                    <a:pt x="107" y="1"/>
                  </a:cubicBezTo>
                  <a:cubicBezTo>
                    <a:pt x="104" y="1"/>
                    <a:pt x="101" y="1"/>
                    <a:pt x="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1623125" y="1264275"/>
              <a:ext cx="2150" cy="4125"/>
            </a:xfrm>
            <a:custGeom>
              <a:avLst/>
              <a:gdLst/>
              <a:ahLst/>
              <a:cxnLst/>
              <a:rect l="l" t="t" r="r" b="b"/>
              <a:pathLst>
                <a:path w="86" h="165" extrusionOk="0">
                  <a:moveTo>
                    <a:pt x="70" y="0"/>
                  </a:moveTo>
                  <a:cubicBezTo>
                    <a:pt x="31" y="0"/>
                    <a:pt x="10" y="28"/>
                    <a:pt x="6" y="63"/>
                  </a:cubicBezTo>
                  <a:cubicBezTo>
                    <a:pt x="1" y="115"/>
                    <a:pt x="8" y="164"/>
                    <a:pt x="74" y="164"/>
                  </a:cubicBezTo>
                  <a:cubicBezTo>
                    <a:pt x="77" y="164"/>
                    <a:pt x="81" y="164"/>
                    <a:pt x="85" y="164"/>
                  </a:cubicBezTo>
                  <a:lnTo>
                    <a:pt x="85" y="1"/>
                  </a:lnTo>
                  <a:cubicBezTo>
                    <a:pt x="80" y="0"/>
                    <a:pt x="75" y="0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1999750" y="1238550"/>
              <a:ext cx="2000" cy="3400"/>
            </a:xfrm>
            <a:custGeom>
              <a:avLst/>
              <a:gdLst/>
              <a:ahLst/>
              <a:cxnLst/>
              <a:rect l="l" t="t" r="r" b="b"/>
              <a:pathLst>
                <a:path w="80" h="136" extrusionOk="0">
                  <a:moveTo>
                    <a:pt x="55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34" y="6"/>
                    <a:pt x="4" y="17"/>
                    <a:pt x="3" y="29"/>
                  </a:cubicBezTo>
                  <a:cubicBezTo>
                    <a:pt x="1" y="63"/>
                    <a:pt x="10" y="99"/>
                    <a:pt x="15" y="135"/>
                  </a:cubicBezTo>
                  <a:cubicBezTo>
                    <a:pt x="27" y="134"/>
                    <a:pt x="39" y="134"/>
                    <a:pt x="51" y="134"/>
                  </a:cubicBezTo>
                  <a:cubicBezTo>
                    <a:pt x="56" y="134"/>
                    <a:pt x="61" y="134"/>
                    <a:pt x="66" y="134"/>
                  </a:cubicBezTo>
                  <a:cubicBezTo>
                    <a:pt x="71" y="98"/>
                    <a:pt x="78" y="62"/>
                    <a:pt x="80" y="26"/>
                  </a:cubicBezTo>
                  <a:cubicBezTo>
                    <a:pt x="80" y="17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1985625" y="1238075"/>
              <a:ext cx="4075" cy="2200"/>
            </a:xfrm>
            <a:custGeom>
              <a:avLst/>
              <a:gdLst/>
              <a:ahLst/>
              <a:cxnLst/>
              <a:rect l="l" t="t" r="r" b="b"/>
              <a:pathLst>
                <a:path w="163" h="88" extrusionOk="0">
                  <a:moveTo>
                    <a:pt x="81" y="1"/>
                  </a:moveTo>
                  <a:cubicBezTo>
                    <a:pt x="54" y="1"/>
                    <a:pt x="27" y="15"/>
                    <a:pt x="0" y="44"/>
                  </a:cubicBezTo>
                  <a:cubicBezTo>
                    <a:pt x="27" y="73"/>
                    <a:pt x="54" y="87"/>
                    <a:pt x="81" y="87"/>
                  </a:cubicBezTo>
                  <a:cubicBezTo>
                    <a:pt x="108" y="87"/>
                    <a:pt x="135" y="73"/>
                    <a:pt x="163" y="44"/>
                  </a:cubicBezTo>
                  <a:cubicBezTo>
                    <a:pt x="135" y="15"/>
                    <a:pt x="108" y="1"/>
                    <a:pt x="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2022075" y="1223925"/>
              <a:ext cx="4000" cy="2250"/>
            </a:xfrm>
            <a:custGeom>
              <a:avLst/>
              <a:gdLst/>
              <a:ahLst/>
              <a:cxnLst/>
              <a:rect l="l" t="t" r="r" b="b"/>
              <a:pathLst>
                <a:path w="160" h="90" extrusionOk="0">
                  <a:moveTo>
                    <a:pt x="62" y="0"/>
                  </a:moveTo>
                  <a:cubicBezTo>
                    <a:pt x="38" y="0"/>
                    <a:pt x="17" y="17"/>
                    <a:pt x="1" y="59"/>
                  </a:cubicBezTo>
                  <a:cubicBezTo>
                    <a:pt x="23" y="79"/>
                    <a:pt x="44" y="89"/>
                    <a:pt x="67" y="89"/>
                  </a:cubicBezTo>
                  <a:cubicBezTo>
                    <a:pt x="94" y="89"/>
                    <a:pt x="124" y="75"/>
                    <a:pt x="159" y="47"/>
                  </a:cubicBezTo>
                  <a:cubicBezTo>
                    <a:pt x="121" y="20"/>
                    <a:pt x="89" y="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2130800" y="1207800"/>
              <a:ext cx="4000" cy="2250"/>
            </a:xfrm>
            <a:custGeom>
              <a:avLst/>
              <a:gdLst/>
              <a:ahLst/>
              <a:cxnLst/>
              <a:rect l="l" t="t" r="r" b="b"/>
              <a:pathLst>
                <a:path w="160" h="90" extrusionOk="0">
                  <a:moveTo>
                    <a:pt x="62" y="1"/>
                  </a:moveTo>
                  <a:cubicBezTo>
                    <a:pt x="37" y="1"/>
                    <a:pt x="17" y="17"/>
                    <a:pt x="1" y="59"/>
                  </a:cubicBezTo>
                  <a:cubicBezTo>
                    <a:pt x="23" y="79"/>
                    <a:pt x="45" y="89"/>
                    <a:pt x="68" y="89"/>
                  </a:cubicBezTo>
                  <a:cubicBezTo>
                    <a:pt x="95" y="89"/>
                    <a:pt x="124" y="75"/>
                    <a:pt x="159" y="47"/>
                  </a:cubicBezTo>
                  <a:cubicBezTo>
                    <a:pt x="121" y="20"/>
                    <a:pt x="89" y="1"/>
                    <a:pt x="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7"/>
            <p:cNvSpPr/>
            <p:nvPr/>
          </p:nvSpPr>
          <p:spPr>
            <a:xfrm>
              <a:off x="2117925" y="1208175"/>
              <a:ext cx="3150" cy="2075"/>
            </a:xfrm>
            <a:custGeom>
              <a:avLst/>
              <a:gdLst/>
              <a:ahLst/>
              <a:cxnLst/>
              <a:rect l="l" t="t" r="r" b="b"/>
              <a:pathLst>
                <a:path w="126" h="83" extrusionOk="0">
                  <a:moveTo>
                    <a:pt x="72" y="0"/>
                  </a:moveTo>
                  <a:lnTo>
                    <a:pt x="72" y="0"/>
                  </a:lnTo>
                  <a:cubicBezTo>
                    <a:pt x="52" y="22"/>
                    <a:pt x="33" y="44"/>
                    <a:pt x="1" y="83"/>
                  </a:cubicBezTo>
                  <a:cubicBezTo>
                    <a:pt x="64" y="64"/>
                    <a:pt x="125" y="69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1544700" y="1210350"/>
              <a:ext cx="2050" cy="1375"/>
            </a:xfrm>
            <a:custGeom>
              <a:avLst/>
              <a:gdLst/>
              <a:ahLst/>
              <a:cxnLst/>
              <a:rect l="l" t="t" r="r" b="b"/>
              <a:pathLst>
                <a:path w="82" h="55" extrusionOk="0">
                  <a:moveTo>
                    <a:pt x="27" y="1"/>
                  </a:moveTo>
                  <a:cubicBezTo>
                    <a:pt x="19" y="1"/>
                    <a:pt x="10" y="18"/>
                    <a:pt x="1" y="26"/>
                  </a:cubicBezTo>
                  <a:cubicBezTo>
                    <a:pt x="17" y="35"/>
                    <a:pt x="36" y="45"/>
                    <a:pt x="52" y="54"/>
                  </a:cubicBezTo>
                  <a:cubicBezTo>
                    <a:pt x="64" y="44"/>
                    <a:pt x="73" y="35"/>
                    <a:pt x="81" y="26"/>
                  </a:cubicBezTo>
                  <a:cubicBezTo>
                    <a:pt x="64" y="17"/>
                    <a:pt x="47" y="4"/>
                    <a:pt x="28" y="1"/>
                  </a:cubicBezTo>
                  <a:cubicBezTo>
                    <a:pt x="27" y="1"/>
                    <a:pt x="27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2059575" y="1217800"/>
              <a:ext cx="3125" cy="2100"/>
            </a:xfrm>
            <a:custGeom>
              <a:avLst/>
              <a:gdLst/>
              <a:ahLst/>
              <a:cxnLst/>
              <a:rect l="l" t="t" r="r" b="b"/>
              <a:pathLst>
                <a:path w="125" h="84" extrusionOk="0">
                  <a:moveTo>
                    <a:pt x="125" y="1"/>
                  </a:moveTo>
                  <a:lnTo>
                    <a:pt x="125" y="1"/>
                  </a:lnTo>
                  <a:cubicBezTo>
                    <a:pt x="62" y="18"/>
                    <a:pt x="1" y="12"/>
                    <a:pt x="54" y="83"/>
                  </a:cubicBezTo>
                  <a:cubicBezTo>
                    <a:pt x="74" y="60"/>
                    <a:pt x="93" y="39"/>
                    <a:pt x="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2096700" y="1218000"/>
              <a:ext cx="1425" cy="2050"/>
            </a:xfrm>
            <a:custGeom>
              <a:avLst/>
              <a:gdLst/>
              <a:ahLst/>
              <a:cxnLst/>
              <a:rect l="l" t="t" r="r" b="b"/>
              <a:pathLst>
                <a:path w="57" h="82" extrusionOk="0">
                  <a:moveTo>
                    <a:pt x="28" y="0"/>
                  </a:moveTo>
                  <a:cubicBezTo>
                    <a:pt x="18" y="19"/>
                    <a:pt x="6" y="35"/>
                    <a:pt x="2" y="55"/>
                  </a:cubicBezTo>
                  <a:cubicBezTo>
                    <a:pt x="1" y="62"/>
                    <a:pt x="18" y="72"/>
                    <a:pt x="28" y="81"/>
                  </a:cubicBezTo>
                  <a:cubicBezTo>
                    <a:pt x="37" y="64"/>
                    <a:pt x="47" y="46"/>
                    <a:pt x="56" y="30"/>
                  </a:cubicBezTo>
                  <a:cubicBezTo>
                    <a:pt x="44" y="20"/>
                    <a:pt x="36" y="1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2058450" y="1224025"/>
              <a:ext cx="1400" cy="2050"/>
            </a:xfrm>
            <a:custGeom>
              <a:avLst/>
              <a:gdLst/>
              <a:ahLst/>
              <a:cxnLst/>
              <a:rect l="l" t="t" r="r" b="b"/>
              <a:pathLst>
                <a:path w="56" h="82" extrusionOk="0">
                  <a:moveTo>
                    <a:pt x="27" y="1"/>
                  </a:moveTo>
                  <a:cubicBezTo>
                    <a:pt x="19" y="19"/>
                    <a:pt x="5" y="36"/>
                    <a:pt x="1" y="55"/>
                  </a:cubicBezTo>
                  <a:cubicBezTo>
                    <a:pt x="0" y="62"/>
                    <a:pt x="19" y="73"/>
                    <a:pt x="27" y="82"/>
                  </a:cubicBezTo>
                  <a:cubicBezTo>
                    <a:pt x="36" y="65"/>
                    <a:pt x="47" y="47"/>
                    <a:pt x="56" y="30"/>
                  </a:cubicBezTo>
                  <a:cubicBezTo>
                    <a:pt x="45" y="20"/>
                    <a:pt x="35" y="1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2044325" y="1228125"/>
              <a:ext cx="1400" cy="2050"/>
            </a:xfrm>
            <a:custGeom>
              <a:avLst/>
              <a:gdLst/>
              <a:ahLst/>
              <a:cxnLst/>
              <a:rect l="l" t="t" r="r" b="b"/>
              <a:pathLst>
                <a:path w="56" h="82" extrusionOk="0">
                  <a:moveTo>
                    <a:pt x="29" y="0"/>
                  </a:moveTo>
                  <a:cubicBezTo>
                    <a:pt x="19" y="7"/>
                    <a:pt x="1" y="20"/>
                    <a:pt x="3" y="27"/>
                  </a:cubicBezTo>
                  <a:cubicBezTo>
                    <a:pt x="8" y="46"/>
                    <a:pt x="19" y="63"/>
                    <a:pt x="29" y="81"/>
                  </a:cubicBezTo>
                  <a:cubicBezTo>
                    <a:pt x="37" y="72"/>
                    <a:pt x="55" y="61"/>
                    <a:pt x="54" y="53"/>
                  </a:cubicBezTo>
                  <a:cubicBezTo>
                    <a:pt x="49" y="35"/>
                    <a:pt x="37" y="18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2035400" y="1232325"/>
              <a:ext cx="3125" cy="2075"/>
            </a:xfrm>
            <a:custGeom>
              <a:avLst/>
              <a:gdLst/>
              <a:ahLst/>
              <a:cxnLst/>
              <a:rect l="l" t="t" r="r" b="b"/>
              <a:pathLst>
                <a:path w="125" h="83" extrusionOk="0">
                  <a:moveTo>
                    <a:pt x="70" y="1"/>
                  </a:moveTo>
                  <a:lnTo>
                    <a:pt x="70" y="1"/>
                  </a:lnTo>
                  <a:cubicBezTo>
                    <a:pt x="52" y="22"/>
                    <a:pt x="32" y="44"/>
                    <a:pt x="0" y="83"/>
                  </a:cubicBezTo>
                  <a:cubicBezTo>
                    <a:pt x="63" y="64"/>
                    <a:pt x="125" y="69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2033400" y="1233900"/>
              <a:ext cx="3125" cy="2075"/>
            </a:xfrm>
            <a:custGeom>
              <a:avLst/>
              <a:gdLst/>
              <a:ahLst/>
              <a:cxnLst/>
              <a:rect l="l" t="t" r="r" b="b"/>
              <a:pathLst>
                <a:path w="125" h="83" extrusionOk="0">
                  <a:moveTo>
                    <a:pt x="124" y="0"/>
                  </a:moveTo>
                  <a:lnTo>
                    <a:pt x="124" y="0"/>
                  </a:lnTo>
                  <a:cubicBezTo>
                    <a:pt x="63" y="18"/>
                    <a:pt x="0" y="13"/>
                    <a:pt x="55" y="83"/>
                  </a:cubicBezTo>
                  <a:cubicBezTo>
                    <a:pt x="73" y="61"/>
                    <a:pt x="93" y="38"/>
                    <a:pt x="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1993850" y="1244500"/>
              <a:ext cx="2075" cy="2300"/>
            </a:xfrm>
            <a:custGeom>
              <a:avLst/>
              <a:gdLst/>
              <a:ahLst/>
              <a:cxnLst/>
              <a:rect l="l" t="t" r="r" b="b"/>
              <a:pathLst>
                <a:path w="83" h="92" extrusionOk="0">
                  <a:moveTo>
                    <a:pt x="43" y="0"/>
                  </a:moveTo>
                  <a:cubicBezTo>
                    <a:pt x="33" y="0"/>
                    <a:pt x="19" y="6"/>
                    <a:pt x="0" y="20"/>
                  </a:cubicBezTo>
                  <a:cubicBezTo>
                    <a:pt x="23" y="40"/>
                    <a:pt x="44" y="59"/>
                    <a:pt x="82" y="91"/>
                  </a:cubicBezTo>
                  <a:cubicBezTo>
                    <a:pt x="70" y="45"/>
                    <a:pt x="70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985600" y="1246525"/>
              <a:ext cx="2050" cy="1350"/>
            </a:xfrm>
            <a:custGeom>
              <a:avLst/>
              <a:gdLst/>
              <a:ahLst/>
              <a:cxnLst/>
              <a:rect l="l" t="t" r="r" b="b"/>
              <a:pathLst>
                <a:path w="82" h="54" extrusionOk="0">
                  <a:moveTo>
                    <a:pt x="30" y="0"/>
                  </a:moveTo>
                  <a:cubicBezTo>
                    <a:pt x="20" y="10"/>
                    <a:pt x="10" y="20"/>
                    <a:pt x="0" y="28"/>
                  </a:cubicBezTo>
                  <a:cubicBezTo>
                    <a:pt x="18" y="37"/>
                    <a:pt x="35" y="50"/>
                    <a:pt x="55" y="53"/>
                  </a:cubicBezTo>
                  <a:cubicBezTo>
                    <a:pt x="55" y="54"/>
                    <a:pt x="55" y="54"/>
                    <a:pt x="56" y="54"/>
                  </a:cubicBezTo>
                  <a:cubicBezTo>
                    <a:pt x="63" y="54"/>
                    <a:pt x="73" y="37"/>
                    <a:pt x="81" y="28"/>
                  </a:cubicBezTo>
                  <a:cubicBezTo>
                    <a:pt x="64" y="20"/>
                    <a:pt x="46" y="9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1995450" y="1245650"/>
              <a:ext cx="2100" cy="2300"/>
            </a:xfrm>
            <a:custGeom>
              <a:avLst/>
              <a:gdLst/>
              <a:ahLst/>
              <a:cxnLst/>
              <a:rect l="l" t="t" r="r" b="b"/>
              <a:pathLst>
                <a:path w="84" h="92" extrusionOk="0">
                  <a:moveTo>
                    <a:pt x="1" y="0"/>
                  </a:moveTo>
                  <a:lnTo>
                    <a:pt x="1" y="0"/>
                  </a:lnTo>
                  <a:cubicBezTo>
                    <a:pt x="14" y="47"/>
                    <a:pt x="14" y="92"/>
                    <a:pt x="40" y="92"/>
                  </a:cubicBezTo>
                  <a:cubicBezTo>
                    <a:pt x="50" y="92"/>
                    <a:pt x="64" y="86"/>
                    <a:pt x="83" y="71"/>
                  </a:cubicBezTo>
                  <a:cubicBezTo>
                    <a:pt x="60" y="51"/>
                    <a:pt x="39" y="33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1943625" y="1258300"/>
              <a:ext cx="1425" cy="2075"/>
            </a:xfrm>
            <a:custGeom>
              <a:avLst/>
              <a:gdLst/>
              <a:ahLst/>
              <a:cxnLst/>
              <a:rect l="l" t="t" r="r" b="b"/>
              <a:pathLst>
                <a:path w="57" h="83" extrusionOk="0">
                  <a:moveTo>
                    <a:pt x="29" y="1"/>
                  </a:moveTo>
                  <a:cubicBezTo>
                    <a:pt x="20" y="17"/>
                    <a:pt x="10" y="36"/>
                    <a:pt x="1" y="52"/>
                  </a:cubicBezTo>
                  <a:cubicBezTo>
                    <a:pt x="12" y="63"/>
                    <a:pt x="20" y="72"/>
                    <a:pt x="29" y="82"/>
                  </a:cubicBezTo>
                  <a:cubicBezTo>
                    <a:pt x="39" y="64"/>
                    <a:pt x="51" y="47"/>
                    <a:pt x="55" y="28"/>
                  </a:cubicBezTo>
                  <a:cubicBezTo>
                    <a:pt x="56" y="20"/>
                    <a:pt x="39" y="10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961425" y="1258600"/>
              <a:ext cx="2075" cy="1375"/>
            </a:xfrm>
            <a:custGeom>
              <a:avLst/>
              <a:gdLst/>
              <a:ahLst/>
              <a:cxnLst/>
              <a:rect l="l" t="t" r="r" b="b"/>
              <a:pathLst>
                <a:path w="83" h="55" extrusionOk="0">
                  <a:moveTo>
                    <a:pt x="53" y="0"/>
                  </a:moveTo>
                  <a:cubicBezTo>
                    <a:pt x="37" y="9"/>
                    <a:pt x="19" y="19"/>
                    <a:pt x="1" y="29"/>
                  </a:cubicBezTo>
                  <a:cubicBezTo>
                    <a:pt x="10" y="37"/>
                    <a:pt x="21" y="55"/>
                    <a:pt x="27" y="55"/>
                  </a:cubicBezTo>
                  <a:cubicBezTo>
                    <a:pt x="27" y="55"/>
                    <a:pt x="27" y="55"/>
                    <a:pt x="28" y="55"/>
                  </a:cubicBezTo>
                  <a:cubicBezTo>
                    <a:pt x="47" y="50"/>
                    <a:pt x="64" y="37"/>
                    <a:pt x="82" y="2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1937600" y="1260350"/>
              <a:ext cx="1400" cy="2025"/>
            </a:xfrm>
            <a:custGeom>
              <a:avLst/>
              <a:gdLst/>
              <a:ahLst/>
              <a:cxnLst/>
              <a:rect l="l" t="t" r="r" b="b"/>
              <a:pathLst>
                <a:path w="56" h="81" extrusionOk="0">
                  <a:moveTo>
                    <a:pt x="29" y="0"/>
                  </a:moveTo>
                  <a:lnTo>
                    <a:pt x="1" y="28"/>
                  </a:lnTo>
                  <a:cubicBezTo>
                    <a:pt x="9" y="44"/>
                    <a:pt x="18" y="62"/>
                    <a:pt x="29" y="80"/>
                  </a:cubicBezTo>
                  <a:cubicBezTo>
                    <a:pt x="38" y="72"/>
                    <a:pt x="55" y="60"/>
                    <a:pt x="54" y="54"/>
                  </a:cubicBezTo>
                  <a:cubicBezTo>
                    <a:pt x="49" y="34"/>
                    <a:pt x="38" y="18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1957700" y="1260350"/>
              <a:ext cx="1425" cy="2025"/>
            </a:xfrm>
            <a:custGeom>
              <a:avLst/>
              <a:gdLst/>
              <a:ahLst/>
              <a:cxnLst/>
              <a:rect l="l" t="t" r="r" b="b"/>
              <a:pathLst>
                <a:path w="57" h="81" extrusionOk="0">
                  <a:moveTo>
                    <a:pt x="29" y="0"/>
                  </a:moveTo>
                  <a:cubicBezTo>
                    <a:pt x="20" y="17"/>
                    <a:pt x="10" y="34"/>
                    <a:pt x="1" y="51"/>
                  </a:cubicBezTo>
                  <a:cubicBezTo>
                    <a:pt x="12" y="62"/>
                    <a:pt x="21" y="70"/>
                    <a:pt x="29" y="80"/>
                  </a:cubicBezTo>
                  <a:cubicBezTo>
                    <a:pt x="38" y="63"/>
                    <a:pt x="51" y="46"/>
                    <a:pt x="54" y="27"/>
                  </a:cubicBezTo>
                  <a:cubicBezTo>
                    <a:pt x="56" y="19"/>
                    <a:pt x="38" y="8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1905375" y="1274400"/>
              <a:ext cx="1400" cy="2050"/>
            </a:xfrm>
            <a:custGeom>
              <a:avLst/>
              <a:gdLst/>
              <a:ahLst/>
              <a:cxnLst/>
              <a:rect l="l" t="t" r="r" b="b"/>
              <a:pathLst>
                <a:path w="56" h="82" extrusionOk="0">
                  <a:moveTo>
                    <a:pt x="29" y="0"/>
                  </a:moveTo>
                  <a:cubicBezTo>
                    <a:pt x="20" y="17"/>
                    <a:pt x="9" y="35"/>
                    <a:pt x="1" y="52"/>
                  </a:cubicBezTo>
                  <a:cubicBezTo>
                    <a:pt x="11" y="63"/>
                    <a:pt x="20" y="72"/>
                    <a:pt x="29" y="82"/>
                  </a:cubicBezTo>
                  <a:cubicBezTo>
                    <a:pt x="38" y="63"/>
                    <a:pt x="50" y="47"/>
                    <a:pt x="54" y="27"/>
                  </a:cubicBezTo>
                  <a:cubicBezTo>
                    <a:pt x="55" y="20"/>
                    <a:pt x="38" y="1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1858800" y="1290875"/>
              <a:ext cx="2050" cy="1375"/>
            </a:xfrm>
            <a:custGeom>
              <a:avLst/>
              <a:gdLst/>
              <a:ahLst/>
              <a:cxnLst/>
              <a:rect l="l" t="t" r="r" b="b"/>
              <a:pathLst>
                <a:path w="82" h="55" extrusionOk="0">
                  <a:moveTo>
                    <a:pt x="26" y="0"/>
                  </a:moveTo>
                  <a:cubicBezTo>
                    <a:pt x="19" y="0"/>
                    <a:pt x="9" y="18"/>
                    <a:pt x="0" y="26"/>
                  </a:cubicBezTo>
                  <a:cubicBezTo>
                    <a:pt x="18" y="35"/>
                    <a:pt x="35" y="45"/>
                    <a:pt x="52" y="55"/>
                  </a:cubicBezTo>
                  <a:cubicBezTo>
                    <a:pt x="62" y="44"/>
                    <a:pt x="71" y="35"/>
                    <a:pt x="82" y="26"/>
                  </a:cubicBezTo>
                  <a:cubicBezTo>
                    <a:pt x="64" y="18"/>
                    <a:pt x="47" y="4"/>
                    <a:pt x="27" y="0"/>
                  </a:cubicBezTo>
                  <a:cubicBezTo>
                    <a:pt x="27" y="0"/>
                    <a:pt x="27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1691125" y="1296725"/>
              <a:ext cx="3150" cy="2075"/>
            </a:xfrm>
            <a:custGeom>
              <a:avLst/>
              <a:gdLst/>
              <a:ahLst/>
              <a:cxnLst/>
              <a:rect l="l" t="t" r="r" b="b"/>
              <a:pathLst>
                <a:path w="126" h="83" extrusionOk="0">
                  <a:moveTo>
                    <a:pt x="71" y="1"/>
                  </a:moveTo>
                  <a:lnTo>
                    <a:pt x="71" y="1"/>
                  </a:lnTo>
                  <a:cubicBezTo>
                    <a:pt x="51" y="22"/>
                    <a:pt x="33" y="44"/>
                    <a:pt x="0" y="83"/>
                  </a:cubicBezTo>
                  <a:cubicBezTo>
                    <a:pt x="62" y="64"/>
                    <a:pt x="125" y="72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1822900" y="1298550"/>
              <a:ext cx="1400" cy="2050"/>
            </a:xfrm>
            <a:custGeom>
              <a:avLst/>
              <a:gdLst/>
              <a:ahLst/>
              <a:cxnLst/>
              <a:rect l="l" t="t" r="r" b="b"/>
              <a:pathLst>
                <a:path w="56" h="82" extrusionOk="0">
                  <a:moveTo>
                    <a:pt x="27" y="1"/>
                  </a:moveTo>
                  <a:cubicBezTo>
                    <a:pt x="18" y="10"/>
                    <a:pt x="0" y="21"/>
                    <a:pt x="1" y="27"/>
                  </a:cubicBezTo>
                  <a:cubicBezTo>
                    <a:pt x="6" y="47"/>
                    <a:pt x="18" y="63"/>
                    <a:pt x="27" y="82"/>
                  </a:cubicBezTo>
                  <a:lnTo>
                    <a:pt x="56" y="53"/>
                  </a:lnTo>
                  <a:cubicBezTo>
                    <a:pt x="47" y="36"/>
                    <a:pt x="36" y="19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1803875" y="1308800"/>
              <a:ext cx="3150" cy="2075"/>
            </a:xfrm>
            <a:custGeom>
              <a:avLst/>
              <a:gdLst/>
              <a:ahLst/>
              <a:cxnLst/>
              <a:rect l="l" t="t" r="r" b="b"/>
              <a:pathLst>
                <a:path w="126" h="83" extrusionOk="0">
                  <a:moveTo>
                    <a:pt x="72" y="1"/>
                  </a:moveTo>
                  <a:cubicBezTo>
                    <a:pt x="52" y="22"/>
                    <a:pt x="33" y="44"/>
                    <a:pt x="1" y="83"/>
                  </a:cubicBezTo>
                  <a:cubicBezTo>
                    <a:pt x="62" y="64"/>
                    <a:pt x="125" y="72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1788325" y="1315025"/>
              <a:ext cx="2050" cy="1375"/>
            </a:xfrm>
            <a:custGeom>
              <a:avLst/>
              <a:gdLst/>
              <a:ahLst/>
              <a:cxnLst/>
              <a:rect l="l" t="t" r="r" b="b"/>
              <a:pathLst>
                <a:path w="82" h="55" extrusionOk="0">
                  <a:moveTo>
                    <a:pt x="27" y="0"/>
                  </a:moveTo>
                  <a:cubicBezTo>
                    <a:pt x="20" y="0"/>
                    <a:pt x="10" y="18"/>
                    <a:pt x="1" y="26"/>
                  </a:cubicBezTo>
                  <a:cubicBezTo>
                    <a:pt x="17" y="35"/>
                    <a:pt x="36" y="46"/>
                    <a:pt x="52" y="55"/>
                  </a:cubicBezTo>
                  <a:cubicBezTo>
                    <a:pt x="62" y="45"/>
                    <a:pt x="72" y="35"/>
                    <a:pt x="82" y="26"/>
                  </a:cubicBezTo>
                  <a:cubicBezTo>
                    <a:pt x="63" y="18"/>
                    <a:pt x="47" y="5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1746025" y="1323000"/>
              <a:ext cx="2025" cy="1375"/>
            </a:xfrm>
            <a:custGeom>
              <a:avLst/>
              <a:gdLst/>
              <a:ahLst/>
              <a:cxnLst/>
              <a:rect l="l" t="t" r="r" b="b"/>
              <a:pathLst>
                <a:path w="81" h="55" extrusionOk="0">
                  <a:moveTo>
                    <a:pt x="53" y="0"/>
                  </a:moveTo>
                  <a:cubicBezTo>
                    <a:pt x="37" y="10"/>
                    <a:pt x="18" y="20"/>
                    <a:pt x="1" y="29"/>
                  </a:cubicBezTo>
                  <a:cubicBezTo>
                    <a:pt x="9" y="38"/>
                    <a:pt x="21" y="55"/>
                    <a:pt x="27" y="55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47" y="49"/>
                    <a:pt x="63" y="38"/>
                    <a:pt x="81" y="2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1759575" y="1322925"/>
              <a:ext cx="3125" cy="2075"/>
            </a:xfrm>
            <a:custGeom>
              <a:avLst/>
              <a:gdLst/>
              <a:ahLst/>
              <a:cxnLst/>
              <a:rect l="l" t="t" r="r" b="b"/>
              <a:pathLst>
                <a:path w="125" h="83" extrusionOk="0">
                  <a:moveTo>
                    <a:pt x="71" y="0"/>
                  </a:moveTo>
                  <a:lnTo>
                    <a:pt x="71" y="0"/>
                  </a:lnTo>
                  <a:cubicBezTo>
                    <a:pt x="52" y="22"/>
                    <a:pt x="32" y="43"/>
                    <a:pt x="0" y="82"/>
                  </a:cubicBezTo>
                  <a:cubicBezTo>
                    <a:pt x="62" y="64"/>
                    <a:pt x="125" y="70"/>
                    <a:pt x="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1909125" y="1272675"/>
              <a:ext cx="2050" cy="1350"/>
            </a:xfrm>
            <a:custGeom>
              <a:avLst/>
              <a:gdLst/>
              <a:ahLst/>
              <a:cxnLst/>
              <a:rect l="l" t="t" r="r" b="b"/>
              <a:pathLst>
                <a:path w="82" h="54" extrusionOk="0">
                  <a:moveTo>
                    <a:pt x="52" y="0"/>
                  </a:moveTo>
                  <a:cubicBezTo>
                    <a:pt x="35" y="11"/>
                    <a:pt x="17" y="19"/>
                    <a:pt x="0" y="28"/>
                  </a:cubicBezTo>
                  <a:cubicBezTo>
                    <a:pt x="9" y="37"/>
                    <a:pt x="20" y="54"/>
                    <a:pt x="26" y="54"/>
                  </a:cubicBezTo>
                  <a:cubicBezTo>
                    <a:pt x="26" y="54"/>
                    <a:pt x="27" y="54"/>
                    <a:pt x="27" y="54"/>
                  </a:cubicBezTo>
                  <a:cubicBezTo>
                    <a:pt x="46" y="49"/>
                    <a:pt x="63" y="37"/>
                    <a:pt x="81" y="28"/>
                  </a:cubicBezTo>
                  <a:lnTo>
                    <a:pt x="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8"/>
          <p:cNvSpPr txBox="1">
            <a:spLocks noGrp="1"/>
          </p:cNvSpPr>
          <p:nvPr>
            <p:ph type="title"/>
          </p:nvPr>
        </p:nvSpPr>
        <p:spPr>
          <a:xfrm>
            <a:off x="1348650" y="877050"/>
            <a:ext cx="6446700" cy="33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211" name="Google Shape;211;p8"/>
          <p:cNvCxnSpPr/>
          <p:nvPr/>
        </p:nvCxnSpPr>
        <p:spPr>
          <a:xfrm>
            <a:off x="1600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2" name="Google Shape;212;p8"/>
          <p:cNvCxnSpPr/>
          <p:nvPr/>
        </p:nvCxnSpPr>
        <p:spPr>
          <a:xfrm>
            <a:off x="159900" y="377650"/>
            <a:ext cx="88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8"/>
          <p:cNvCxnSpPr/>
          <p:nvPr/>
        </p:nvCxnSpPr>
        <p:spPr>
          <a:xfrm>
            <a:off x="159900" y="5041775"/>
            <a:ext cx="882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8"/>
          <p:cNvCxnSpPr/>
          <p:nvPr/>
        </p:nvCxnSpPr>
        <p:spPr>
          <a:xfrm>
            <a:off x="89838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8"/>
          <p:cNvSpPr/>
          <p:nvPr/>
        </p:nvSpPr>
        <p:spPr>
          <a:xfrm>
            <a:off x="6090575" y="4665850"/>
            <a:ext cx="2794155" cy="406096"/>
          </a:xfrm>
          <a:custGeom>
            <a:avLst/>
            <a:gdLst/>
            <a:ahLst/>
            <a:cxnLst/>
            <a:rect l="l" t="t" r="r" b="b"/>
            <a:pathLst>
              <a:path w="37741" h="5485" extrusionOk="0">
                <a:moveTo>
                  <a:pt x="5270" y="1"/>
                </a:moveTo>
                <a:cubicBezTo>
                  <a:pt x="5265" y="1"/>
                  <a:pt x="5261" y="1"/>
                  <a:pt x="5258" y="1"/>
                </a:cubicBezTo>
                <a:cubicBezTo>
                  <a:pt x="5135" y="3"/>
                  <a:pt x="4984" y="6"/>
                  <a:pt x="4966" y="7"/>
                </a:cubicBezTo>
                <a:cubicBezTo>
                  <a:pt x="4951" y="8"/>
                  <a:pt x="4894" y="35"/>
                  <a:pt x="4864" y="35"/>
                </a:cubicBezTo>
                <a:cubicBezTo>
                  <a:pt x="4860" y="35"/>
                  <a:pt x="4856" y="34"/>
                  <a:pt x="4853" y="33"/>
                </a:cubicBezTo>
                <a:cubicBezTo>
                  <a:pt x="4840" y="26"/>
                  <a:pt x="4827" y="23"/>
                  <a:pt x="4816" y="23"/>
                </a:cubicBezTo>
                <a:cubicBezTo>
                  <a:pt x="4808" y="23"/>
                  <a:pt x="4802" y="25"/>
                  <a:pt x="4799" y="29"/>
                </a:cubicBezTo>
                <a:lnTo>
                  <a:pt x="4798" y="38"/>
                </a:lnTo>
                <a:cubicBezTo>
                  <a:pt x="4796" y="55"/>
                  <a:pt x="4795" y="61"/>
                  <a:pt x="4778" y="61"/>
                </a:cubicBezTo>
                <a:cubicBezTo>
                  <a:pt x="4773" y="61"/>
                  <a:pt x="4767" y="61"/>
                  <a:pt x="4758" y="60"/>
                </a:cubicBezTo>
                <a:cubicBezTo>
                  <a:pt x="4722" y="54"/>
                  <a:pt x="4675" y="57"/>
                  <a:pt x="4637" y="55"/>
                </a:cubicBezTo>
                <a:lnTo>
                  <a:pt x="4579" y="54"/>
                </a:lnTo>
                <a:cubicBezTo>
                  <a:pt x="4532" y="73"/>
                  <a:pt x="4448" y="105"/>
                  <a:pt x="4429" y="105"/>
                </a:cubicBezTo>
                <a:cubicBezTo>
                  <a:pt x="4429" y="105"/>
                  <a:pt x="4428" y="105"/>
                  <a:pt x="4428" y="105"/>
                </a:cubicBezTo>
                <a:cubicBezTo>
                  <a:pt x="4412" y="104"/>
                  <a:pt x="4358" y="69"/>
                  <a:pt x="4327" y="69"/>
                </a:cubicBezTo>
                <a:cubicBezTo>
                  <a:pt x="4321" y="69"/>
                  <a:pt x="4316" y="70"/>
                  <a:pt x="4313" y="73"/>
                </a:cubicBezTo>
                <a:cubicBezTo>
                  <a:pt x="4290" y="89"/>
                  <a:pt x="4202" y="97"/>
                  <a:pt x="4173" y="100"/>
                </a:cubicBezTo>
                <a:cubicBezTo>
                  <a:pt x="4148" y="101"/>
                  <a:pt x="4101" y="147"/>
                  <a:pt x="4077" y="147"/>
                </a:cubicBezTo>
                <a:cubicBezTo>
                  <a:pt x="4075" y="147"/>
                  <a:pt x="4072" y="146"/>
                  <a:pt x="4070" y="145"/>
                </a:cubicBezTo>
                <a:cubicBezTo>
                  <a:pt x="4064" y="141"/>
                  <a:pt x="4055" y="139"/>
                  <a:pt x="4046" y="139"/>
                </a:cubicBezTo>
                <a:cubicBezTo>
                  <a:pt x="4024" y="139"/>
                  <a:pt x="3996" y="148"/>
                  <a:pt x="3973" y="165"/>
                </a:cubicBezTo>
                <a:lnTo>
                  <a:pt x="3945" y="181"/>
                </a:lnTo>
                <a:lnTo>
                  <a:pt x="3899" y="207"/>
                </a:lnTo>
                <a:cubicBezTo>
                  <a:pt x="3833" y="217"/>
                  <a:pt x="3740" y="249"/>
                  <a:pt x="3694" y="276"/>
                </a:cubicBezTo>
                <a:lnTo>
                  <a:pt x="3638" y="258"/>
                </a:lnTo>
                <a:lnTo>
                  <a:pt x="3621" y="253"/>
                </a:lnTo>
                <a:cubicBezTo>
                  <a:pt x="3610" y="246"/>
                  <a:pt x="3597" y="243"/>
                  <a:pt x="3585" y="243"/>
                </a:cubicBezTo>
                <a:cubicBezTo>
                  <a:pt x="3570" y="243"/>
                  <a:pt x="3557" y="248"/>
                  <a:pt x="3552" y="253"/>
                </a:cubicBezTo>
                <a:cubicBezTo>
                  <a:pt x="3545" y="261"/>
                  <a:pt x="3519" y="286"/>
                  <a:pt x="3496" y="307"/>
                </a:cubicBezTo>
                <a:lnTo>
                  <a:pt x="3470" y="323"/>
                </a:lnTo>
                <a:lnTo>
                  <a:pt x="3457" y="332"/>
                </a:lnTo>
                <a:cubicBezTo>
                  <a:pt x="3453" y="332"/>
                  <a:pt x="3449" y="333"/>
                  <a:pt x="3444" y="333"/>
                </a:cubicBezTo>
                <a:cubicBezTo>
                  <a:pt x="3420" y="333"/>
                  <a:pt x="3383" y="326"/>
                  <a:pt x="3355" y="318"/>
                </a:cubicBezTo>
                <a:lnTo>
                  <a:pt x="3329" y="325"/>
                </a:lnTo>
                <a:lnTo>
                  <a:pt x="3302" y="331"/>
                </a:lnTo>
                <a:cubicBezTo>
                  <a:pt x="3280" y="352"/>
                  <a:pt x="3236" y="373"/>
                  <a:pt x="3219" y="373"/>
                </a:cubicBezTo>
                <a:cubicBezTo>
                  <a:pt x="3217" y="373"/>
                  <a:pt x="3216" y="372"/>
                  <a:pt x="3215" y="372"/>
                </a:cubicBezTo>
                <a:cubicBezTo>
                  <a:pt x="3214" y="372"/>
                  <a:pt x="3212" y="371"/>
                  <a:pt x="3211" y="371"/>
                </a:cubicBezTo>
                <a:cubicBezTo>
                  <a:pt x="3194" y="371"/>
                  <a:pt x="3164" y="389"/>
                  <a:pt x="3140" y="412"/>
                </a:cubicBezTo>
                <a:lnTo>
                  <a:pt x="3110" y="430"/>
                </a:lnTo>
                <a:cubicBezTo>
                  <a:pt x="3082" y="446"/>
                  <a:pt x="3052" y="465"/>
                  <a:pt x="3018" y="472"/>
                </a:cubicBezTo>
                <a:lnTo>
                  <a:pt x="2989" y="479"/>
                </a:lnTo>
                <a:cubicBezTo>
                  <a:pt x="2983" y="478"/>
                  <a:pt x="2978" y="477"/>
                  <a:pt x="2973" y="477"/>
                </a:cubicBezTo>
                <a:cubicBezTo>
                  <a:pt x="2946" y="477"/>
                  <a:pt x="2928" y="493"/>
                  <a:pt x="2930" y="517"/>
                </a:cubicBezTo>
                <a:lnTo>
                  <a:pt x="2907" y="531"/>
                </a:lnTo>
                <a:cubicBezTo>
                  <a:pt x="2903" y="533"/>
                  <a:pt x="2898" y="534"/>
                  <a:pt x="2893" y="534"/>
                </a:cubicBezTo>
                <a:cubicBezTo>
                  <a:pt x="2878" y="534"/>
                  <a:pt x="2858" y="528"/>
                  <a:pt x="2842" y="527"/>
                </a:cubicBezTo>
                <a:cubicBezTo>
                  <a:pt x="2834" y="527"/>
                  <a:pt x="2820" y="526"/>
                  <a:pt x="2811" y="526"/>
                </a:cubicBezTo>
                <a:cubicBezTo>
                  <a:pt x="2807" y="526"/>
                  <a:pt x="2804" y="527"/>
                  <a:pt x="2804" y="527"/>
                </a:cubicBezTo>
                <a:lnTo>
                  <a:pt x="2781" y="602"/>
                </a:lnTo>
                <a:cubicBezTo>
                  <a:pt x="2704" y="619"/>
                  <a:pt x="2601" y="631"/>
                  <a:pt x="2546" y="631"/>
                </a:cubicBezTo>
                <a:cubicBezTo>
                  <a:pt x="2542" y="631"/>
                  <a:pt x="2538" y="631"/>
                  <a:pt x="2535" y="631"/>
                </a:cubicBezTo>
                <a:lnTo>
                  <a:pt x="2513" y="643"/>
                </a:lnTo>
                <a:lnTo>
                  <a:pt x="2471" y="665"/>
                </a:lnTo>
                <a:cubicBezTo>
                  <a:pt x="2440" y="708"/>
                  <a:pt x="2358" y="774"/>
                  <a:pt x="2332" y="779"/>
                </a:cubicBezTo>
                <a:cubicBezTo>
                  <a:pt x="2308" y="784"/>
                  <a:pt x="2231" y="794"/>
                  <a:pt x="2202" y="794"/>
                </a:cubicBezTo>
                <a:cubicBezTo>
                  <a:pt x="2201" y="794"/>
                  <a:pt x="2200" y="794"/>
                  <a:pt x="2198" y="793"/>
                </a:cubicBezTo>
                <a:cubicBezTo>
                  <a:pt x="2198" y="793"/>
                  <a:pt x="2197" y="793"/>
                  <a:pt x="2197" y="793"/>
                </a:cubicBezTo>
                <a:cubicBezTo>
                  <a:pt x="2174" y="793"/>
                  <a:pt x="2172" y="817"/>
                  <a:pt x="2193" y="847"/>
                </a:cubicBezTo>
                <a:lnTo>
                  <a:pt x="2187" y="864"/>
                </a:lnTo>
                <a:lnTo>
                  <a:pt x="2174" y="895"/>
                </a:lnTo>
                <a:cubicBezTo>
                  <a:pt x="2141" y="881"/>
                  <a:pt x="2098" y="867"/>
                  <a:pt x="2081" y="865"/>
                </a:cubicBezTo>
                <a:lnTo>
                  <a:pt x="2075" y="871"/>
                </a:lnTo>
                <a:lnTo>
                  <a:pt x="2061" y="883"/>
                </a:lnTo>
                <a:cubicBezTo>
                  <a:pt x="2050" y="900"/>
                  <a:pt x="1938" y="943"/>
                  <a:pt x="1813" y="977"/>
                </a:cubicBezTo>
                <a:lnTo>
                  <a:pt x="1728" y="1055"/>
                </a:lnTo>
                <a:cubicBezTo>
                  <a:pt x="1727" y="1055"/>
                  <a:pt x="1726" y="1055"/>
                  <a:pt x="1725" y="1055"/>
                </a:cubicBezTo>
                <a:cubicBezTo>
                  <a:pt x="1716" y="1055"/>
                  <a:pt x="1694" y="1044"/>
                  <a:pt x="1681" y="1044"/>
                </a:cubicBezTo>
                <a:cubicBezTo>
                  <a:pt x="1679" y="1044"/>
                  <a:pt x="1678" y="1045"/>
                  <a:pt x="1676" y="1045"/>
                </a:cubicBezTo>
                <a:cubicBezTo>
                  <a:pt x="1654" y="1056"/>
                  <a:pt x="1622" y="1088"/>
                  <a:pt x="1623" y="1091"/>
                </a:cubicBezTo>
                <a:cubicBezTo>
                  <a:pt x="1660" y="1123"/>
                  <a:pt x="1649" y="1136"/>
                  <a:pt x="1627" y="1136"/>
                </a:cubicBezTo>
                <a:cubicBezTo>
                  <a:pt x="1617" y="1136"/>
                  <a:pt x="1605" y="1133"/>
                  <a:pt x="1593" y="1129"/>
                </a:cubicBezTo>
                <a:cubicBezTo>
                  <a:pt x="1575" y="1122"/>
                  <a:pt x="1562" y="1112"/>
                  <a:pt x="1550" y="1112"/>
                </a:cubicBezTo>
                <a:cubicBezTo>
                  <a:pt x="1542" y="1112"/>
                  <a:pt x="1534" y="1116"/>
                  <a:pt x="1524" y="1129"/>
                </a:cubicBezTo>
                <a:cubicBezTo>
                  <a:pt x="1504" y="1153"/>
                  <a:pt x="1483" y="1178"/>
                  <a:pt x="1459" y="1201"/>
                </a:cubicBezTo>
                <a:cubicBezTo>
                  <a:pt x="1453" y="1208"/>
                  <a:pt x="1438" y="1217"/>
                  <a:pt x="1431" y="1217"/>
                </a:cubicBezTo>
                <a:cubicBezTo>
                  <a:pt x="1430" y="1217"/>
                  <a:pt x="1429" y="1216"/>
                  <a:pt x="1429" y="1216"/>
                </a:cubicBezTo>
                <a:lnTo>
                  <a:pt x="1354" y="1185"/>
                </a:lnTo>
                <a:cubicBezTo>
                  <a:pt x="1301" y="1226"/>
                  <a:pt x="1180" y="1296"/>
                  <a:pt x="1176" y="1329"/>
                </a:cubicBezTo>
                <a:cubicBezTo>
                  <a:pt x="1174" y="1345"/>
                  <a:pt x="1168" y="1350"/>
                  <a:pt x="1162" y="1350"/>
                </a:cubicBezTo>
                <a:cubicBezTo>
                  <a:pt x="1155" y="1350"/>
                  <a:pt x="1148" y="1343"/>
                  <a:pt x="1145" y="1337"/>
                </a:cubicBezTo>
                <a:cubicBezTo>
                  <a:pt x="1144" y="1336"/>
                  <a:pt x="1143" y="1335"/>
                  <a:pt x="1142" y="1335"/>
                </a:cubicBezTo>
                <a:cubicBezTo>
                  <a:pt x="1129" y="1335"/>
                  <a:pt x="1081" y="1376"/>
                  <a:pt x="1059" y="1390"/>
                </a:cubicBezTo>
                <a:cubicBezTo>
                  <a:pt x="1036" y="1405"/>
                  <a:pt x="985" y="1467"/>
                  <a:pt x="964" y="1476"/>
                </a:cubicBezTo>
                <a:cubicBezTo>
                  <a:pt x="941" y="1484"/>
                  <a:pt x="795" y="1523"/>
                  <a:pt x="758" y="1551"/>
                </a:cubicBezTo>
                <a:cubicBezTo>
                  <a:pt x="720" y="1580"/>
                  <a:pt x="674" y="1612"/>
                  <a:pt x="668" y="1623"/>
                </a:cubicBezTo>
                <a:cubicBezTo>
                  <a:pt x="662" y="1635"/>
                  <a:pt x="642" y="1676"/>
                  <a:pt x="632" y="1684"/>
                </a:cubicBezTo>
                <a:cubicBezTo>
                  <a:pt x="622" y="1692"/>
                  <a:pt x="539" y="1736"/>
                  <a:pt x="515" y="1759"/>
                </a:cubicBezTo>
                <a:cubicBezTo>
                  <a:pt x="491" y="1779"/>
                  <a:pt x="453" y="1820"/>
                  <a:pt x="456" y="1831"/>
                </a:cubicBezTo>
                <a:cubicBezTo>
                  <a:pt x="458" y="1841"/>
                  <a:pt x="378" y="1863"/>
                  <a:pt x="358" y="1880"/>
                </a:cubicBezTo>
                <a:cubicBezTo>
                  <a:pt x="339" y="1899"/>
                  <a:pt x="241" y="1924"/>
                  <a:pt x="257" y="1946"/>
                </a:cubicBezTo>
                <a:cubicBezTo>
                  <a:pt x="273" y="1967"/>
                  <a:pt x="247" y="2023"/>
                  <a:pt x="200" y="2068"/>
                </a:cubicBezTo>
                <a:lnTo>
                  <a:pt x="158" y="2110"/>
                </a:lnTo>
                <a:cubicBezTo>
                  <a:pt x="138" y="2130"/>
                  <a:pt x="111" y="2146"/>
                  <a:pt x="97" y="2168"/>
                </a:cubicBezTo>
                <a:cubicBezTo>
                  <a:pt x="88" y="2182"/>
                  <a:pt x="106" y="2204"/>
                  <a:pt x="102" y="2222"/>
                </a:cubicBezTo>
                <a:cubicBezTo>
                  <a:pt x="100" y="2242"/>
                  <a:pt x="91" y="2263"/>
                  <a:pt x="76" y="2275"/>
                </a:cubicBezTo>
                <a:lnTo>
                  <a:pt x="47" y="2296"/>
                </a:lnTo>
                <a:cubicBezTo>
                  <a:pt x="64" y="2316"/>
                  <a:pt x="56" y="2341"/>
                  <a:pt x="29" y="2352"/>
                </a:cubicBezTo>
                <a:lnTo>
                  <a:pt x="9" y="2366"/>
                </a:lnTo>
                <a:cubicBezTo>
                  <a:pt x="3" y="2370"/>
                  <a:pt x="1" y="2391"/>
                  <a:pt x="6" y="2394"/>
                </a:cubicBezTo>
                <a:lnTo>
                  <a:pt x="42" y="2419"/>
                </a:lnTo>
                <a:cubicBezTo>
                  <a:pt x="24" y="2443"/>
                  <a:pt x="5" y="2557"/>
                  <a:pt x="11" y="2593"/>
                </a:cubicBezTo>
                <a:cubicBezTo>
                  <a:pt x="18" y="2630"/>
                  <a:pt x="60" y="2711"/>
                  <a:pt x="106" y="2773"/>
                </a:cubicBezTo>
                <a:lnTo>
                  <a:pt x="111" y="2833"/>
                </a:lnTo>
                <a:lnTo>
                  <a:pt x="117" y="2906"/>
                </a:lnTo>
                <a:cubicBezTo>
                  <a:pt x="174" y="2947"/>
                  <a:pt x="229" y="2985"/>
                  <a:pt x="236" y="2990"/>
                </a:cubicBezTo>
                <a:lnTo>
                  <a:pt x="235" y="2992"/>
                </a:lnTo>
                <a:lnTo>
                  <a:pt x="191" y="3075"/>
                </a:lnTo>
                <a:cubicBezTo>
                  <a:pt x="260" y="3136"/>
                  <a:pt x="329" y="3213"/>
                  <a:pt x="347" y="3246"/>
                </a:cubicBezTo>
                <a:lnTo>
                  <a:pt x="374" y="3254"/>
                </a:lnTo>
                <a:cubicBezTo>
                  <a:pt x="407" y="3263"/>
                  <a:pt x="432" y="3265"/>
                  <a:pt x="427" y="3299"/>
                </a:cubicBezTo>
                <a:cubicBezTo>
                  <a:pt x="419" y="3358"/>
                  <a:pt x="482" y="3395"/>
                  <a:pt x="520" y="3404"/>
                </a:cubicBezTo>
                <a:cubicBezTo>
                  <a:pt x="612" y="3425"/>
                  <a:pt x="580" y="3463"/>
                  <a:pt x="564" y="3504"/>
                </a:cubicBezTo>
                <a:cubicBezTo>
                  <a:pt x="559" y="3519"/>
                  <a:pt x="548" y="3530"/>
                  <a:pt x="543" y="3544"/>
                </a:cubicBezTo>
                <a:lnTo>
                  <a:pt x="532" y="3589"/>
                </a:lnTo>
                <a:cubicBezTo>
                  <a:pt x="578" y="3589"/>
                  <a:pt x="628" y="3583"/>
                  <a:pt x="633" y="3579"/>
                </a:cubicBezTo>
                <a:cubicBezTo>
                  <a:pt x="633" y="3579"/>
                  <a:pt x="634" y="3579"/>
                  <a:pt x="634" y="3579"/>
                </a:cubicBezTo>
                <a:cubicBezTo>
                  <a:pt x="644" y="3579"/>
                  <a:pt x="697" y="3604"/>
                  <a:pt x="730" y="3604"/>
                </a:cubicBezTo>
                <a:cubicBezTo>
                  <a:pt x="736" y="3604"/>
                  <a:pt x="742" y="3603"/>
                  <a:pt x="746" y="3601"/>
                </a:cubicBezTo>
                <a:cubicBezTo>
                  <a:pt x="766" y="3591"/>
                  <a:pt x="806" y="3586"/>
                  <a:pt x="850" y="3586"/>
                </a:cubicBezTo>
                <a:cubicBezTo>
                  <a:pt x="873" y="3586"/>
                  <a:pt x="897" y="3587"/>
                  <a:pt x="920" y="3590"/>
                </a:cubicBezTo>
                <a:lnTo>
                  <a:pt x="979" y="3601"/>
                </a:lnTo>
                <a:lnTo>
                  <a:pt x="1007" y="3606"/>
                </a:lnTo>
                <a:cubicBezTo>
                  <a:pt x="1012" y="3607"/>
                  <a:pt x="1017" y="3608"/>
                  <a:pt x="1023" y="3608"/>
                </a:cubicBezTo>
                <a:cubicBezTo>
                  <a:pt x="1062" y="3608"/>
                  <a:pt x="1123" y="3583"/>
                  <a:pt x="1144" y="3570"/>
                </a:cubicBezTo>
                <a:cubicBezTo>
                  <a:pt x="1166" y="3555"/>
                  <a:pt x="1362" y="3483"/>
                  <a:pt x="1412" y="3442"/>
                </a:cubicBezTo>
                <a:cubicBezTo>
                  <a:pt x="1460" y="3401"/>
                  <a:pt x="1550" y="3339"/>
                  <a:pt x="1607" y="3302"/>
                </a:cubicBezTo>
                <a:lnTo>
                  <a:pt x="1661" y="3270"/>
                </a:lnTo>
                <a:cubicBezTo>
                  <a:pt x="1719" y="3236"/>
                  <a:pt x="1757" y="3185"/>
                  <a:pt x="1804" y="3146"/>
                </a:cubicBezTo>
                <a:lnTo>
                  <a:pt x="1884" y="3078"/>
                </a:lnTo>
                <a:cubicBezTo>
                  <a:pt x="1992" y="3034"/>
                  <a:pt x="2292" y="2912"/>
                  <a:pt x="2374" y="2879"/>
                </a:cubicBezTo>
                <a:cubicBezTo>
                  <a:pt x="2455" y="2845"/>
                  <a:pt x="2518" y="2793"/>
                  <a:pt x="2517" y="2785"/>
                </a:cubicBezTo>
                <a:cubicBezTo>
                  <a:pt x="2516" y="2777"/>
                  <a:pt x="2616" y="2746"/>
                  <a:pt x="2653" y="2735"/>
                </a:cubicBezTo>
                <a:cubicBezTo>
                  <a:pt x="2691" y="2725"/>
                  <a:pt x="2801" y="2690"/>
                  <a:pt x="2831" y="2680"/>
                </a:cubicBezTo>
                <a:cubicBezTo>
                  <a:pt x="2860" y="2669"/>
                  <a:pt x="2955" y="2638"/>
                  <a:pt x="2975" y="2615"/>
                </a:cubicBezTo>
                <a:cubicBezTo>
                  <a:pt x="2994" y="2593"/>
                  <a:pt x="3176" y="2519"/>
                  <a:pt x="3238" y="2496"/>
                </a:cubicBezTo>
                <a:cubicBezTo>
                  <a:pt x="3299" y="2473"/>
                  <a:pt x="3516" y="2378"/>
                  <a:pt x="3578" y="2347"/>
                </a:cubicBezTo>
                <a:cubicBezTo>
                  <a:pt x="3640" y="2315"/>
                  <a:pt x="3719" y="2280"/>
                  <a:pt x="3755" y="2268"/>
                </a:cubicBezTo>
                <a:lnTo>
                  <a:pt x="3788" y="2257"/>
                </a:lnTo>
                <a:lnTo>
                  <a:pt x="3827" y="2245"/>
                </a:lnTo>
                <a:cubicBezTo>
                  <a:pt x="3869" y="2233"/>
                  <a:pt x="4046" y="2140"/>
                  <a:pt x="4107" y="2122"/>
                </a:cubicBezTo>
                <a:cubicBezTo>
                  <a:pt x="4169" y="2104"/>
                  <a:pt x="4240" y="2083"/>
                  <a:pt x="4264" y="2072"/>
                </a:cubicBezTo>
                <a:lnTo>
                  <a:pt x="4286" y="2069"/>
                </a:lnTo>
                <a:lnTo>
                  <a:pt x="4325" y="2065"/>
                </a:lnTo>
                <a:cubicBezTo>
                  <a:pt x="4332" y="2042"/>
                  <a:pt x="4361" y="2017"/>
                  <a:pt x="4387" y="2008"/>
                </a:cubicBezTo>
                <a:lnTo>
                  <a:pt x="4408" y="2000"/>
                </a:lnTo>
                <a:cubicBezTo>
                  <a:pt x="4440" y="1987"/>
                  <a:pt x="4470" y="1970"/>
                  <a:pt x="4501" y="1956"/>
                </a:cubicBezTo>
                <a:lnTo>
                  <a:pt x="4637" y="1918"/>
                </a:lnTo>
                <a:lnTo>
                  <a:pt x="4651" y="1924"/>
                </a:lnTo>
                <a:cubicBezTo>
                  <a:pt x="4652" y="1925"/>
                  <a:pt x="4653" y="1925"/>
                  <a:pt x="4654" y="1925"/>
                </a:cubicBezTo>
                <a:cubicBezTo>
                  <a:pt x="4678" y="1925"/>
                  <a:pt x="4803" y="1856"/>
                  <a:pt x="4858" y="1843"/>
                </a:cubicBezTo>
                <a:cubicBezTo>
                  <a:pt x="4916" y="1831"/>
                  <a:pt x="5070" y="1776"/>
                  <a:pt x="5113" y="1762"/>
                </a:cubicBezTo>
                <a:cubicBezTo>
                  <a:pt x="5147" y="1751"/>
                  <a:pt x="5225" y="1732"/>
                  <a:pt x="5264" y="1732"/>
                </a:cubicBezTo>
                <a:cubicBezTo>
                  <a:pt x="5272" y="1732"/>
                  <a:pt x="5278" y="1733"/>
                  <a:pt x="5282" y="1735"/>
                </a:cubicBezTo>
                <a:cubicBezTo>
                  <a:pt x="5304" y="1746"/>
                  <a:pt x="5328" y="1766"/>
                  <a:pt x="5331" y="1770"/>
                </a:cubicBezTo>
                <a:cubicBezTo>
                  <a:pt x="5334" y="1775"/>
                  <a:pt x="5299" y="1787"/>
                  <a:pt x="5284" y="1793"/>
                </a:cubicBezTo>
                <a:cubicBezTo>
                  <a:pt x="5271" y="1798"/>
                  <a:pt x="5305" y="1820"/>
                  <a:pt x="5323" y="1827"/>
                </a:cubicBezTo>
                <a:cubicBezTo>
                  <a:pt x="5341" y="1833"/>
                  <a:pt x="5284" y="1849"/>
                  <a:pt x="5263" y="1853"/>
                </a:cubicBezTo>
                <a:cubicBezTo>
                  <a:pt x="5241" y="1857"/>
                  <a:pt x="5228" y="1909"/>
                  <a:pt x="5235" y="1969"/>
                </a:cubicBezTo>
                <a:lnTo>
                  <a:pt x="5170" y="2005"/>
                </a:lnTo>
                <a:cubicBezTo>
                  <a:pt x="5129" y="2028"/>
                  <a:pt x="5122" y="2068"/>
                  <a:pt x="5103" y="2106"/>
                </a:cubicBezTo>
                <a:lnTo>
                  <a:pt x="5078" y="2163"/>
                </a:lnTo>
                <a:cubicBezTo>
                  <a:pt x="5032" y="2223"/>
                  <a:pt x="4985" y="2326"/>
                  <a:pt x="4965" y="2337"/>
                </a:cubicBezTo>
                <a:cubicBezTo>
                  <a:pt x="4944" y="2350"/>
                  <a:pt x="4969" y="2397"/>
                  <a:pt x="4959" y="2415"/>
                </a:cubicBezTo>
                <a:cubicBezTo>
                  <a:pt x="4950" y="2433"/>
                  <a:pt x="4945" y="2456"/>
                  <a:pt x="4948" y="2465"/>
                </a:cubicBezTo>
                <a:lnTo>
                  <a:pt x="4944" y="2469"/>
                </a:lnTo>
                <a:lnTo>
                  <a:pt x="4822" y="2582"/>
                </a:lnTo>
                <a:cubicBezTo>
                  <a:pt x="4811" y="2646"/>
                  <a:pt x="4791" y="2720"/>
                  <a:pt x="4779" y="2743"/>
                </a:cubicBezTo>
                <a:lnTo>
                  <a:pt x="4772" y="2767"/>
                </a:lnTo>
                <a:lnTo>
                  <a:pt x="4767" y="2785"/>
                </a:lnTo>
                <a:cubicBezTo>
                  <a:pt x="4779" y="2807"/>
                  <a:pt x="4768" y="2937"/>
                  <a:pt x="4745" y="3074"/>
                </a:cubicBezTo>
                <a:lnTo>
                  <a:pt x="4791" y="3200"/>
                </a:lnTo>
                <a:cubicBezTo>
                  <a:pt x="4804" y="3236"/>
                  <a:pt x="4791" y="3277"/>
                  <a:pt x="4789" y="3316"/>
                </a:cubicBezTo>
                <a:lnTo>
                  <a:pt x="4789" y="3324"/>
                </a:lnTo>
                <a:cubicBezTo>
                  <a:pt x="4819" y="3432"/>
                  <a:pt x="4867" y="3558"/>
                  <a:pt x="4897" y="3601"/>
                </a:cubicBezTo>
                <a:lnTo>
                  <a:pt x="4916" y="3643"/>
                </a:lnTo>
                <a:lnTo>
                  <a:pt x="4928" y="3671"/>
                </a:lnTo>
                <a:cubicBezTo>
                  <a:pt x="4938" y="3702"/>
                  <a:pt x="5036" y="3847"/>
                  <a:pt x="5050" y="3900"/>
                </a:cubicBezTo>
                <a:cubicBezTo>
                  <a:pt x="5063" y="3953"/>
                  <a:pt x="5098" y="4037"/>
                  <a:pt x="5127" y="4085"/>
                </a:cubicBezTo>
                <a:lnTo>
                  <a:pt x="5115" y="4139"/>
                </a:lnTo>
                <a:lnTo>
                  <a:pt x="5114" y="4147"/>
                </a:lnTo>
                <a:cubicBezTo>
                  <a:pt x="5154" y="4162"/>
                  <a:pt x="5160" y="4207"/>
                  <a:pt x="5170" y="4219"/>
                </a:cubicBezTo>
                <a:cubicBezTo>
                  <a:pt x="5181" y="4231"/>
                  <a:pt x="5240" y="4301"/>
                  <a:pt x="5230" y="4329"/>
                </a:cubicBezTo>
                <a:cubicBezTo>
                  <a:pt x="5217" y="4355"/>
                  <a:pt x="5190" y="4421"/>
                  <a:pt x="5195" y="4426"/>
                </a:cubicBezTo>
                <a:cubicBezTo>
                  <a:pt x="5195" y="4427"/>
                  <a:pt x="5196" y="4427"/>
                  <a:pt x="5197" y="4427"/>
                </a:cubicBezTo>
                <a:cubicBezTo>
                  <a:pt x="5210" y="4427"/>
                  <a:pt x="5271" y="4399"/>
                  <a:pt x="5299" y="4385"/>
                </a:cubicBezTo>
                <a:cubicBezTo>
                  <a:pt x="5307" y="4381"/>
                  <a:pt x="5313" y="4378"/>
                  <a:pt x="5317" y="4378"/>
                </a:cubicBezTo>
                <a:cubicBezTo>
                  <a:pt x="5330" y="4378"/>
                  <a:pt x="5327" y="4396"/>
                  <a:pt x="5309" y="4424"/>
                </a:cubicBezTo>
                <a:lnTo>
                  <a:pt x="5305" y="4445"/>
                </a:lnTo>
                <a:lnTo>
                  <a:pt x="5300" y="4476"/>
                </a:lnTo>
                <a:cubicBezTo>
                  <a:pt x="5272" y="4493"/>
                  <a:pt x="5245" y="4516"/>
                  <a:pt x="5240" y="4526"/>
                </a:cubicBezTo>
                <a:lnTo>
                  <a:pt x="5264" y="4536"/>
                </a:lnTo>
                <a:cubicBezTo>
                  <a:pt x="5310" y="4555"/>
                  <a:pt x="5340" y="4586"/>
                  <a:pt x="5317" y="4633"/>
                </a:cubicBezTo>
                <a:lnTo>
                  <a:pt x="5314" y="4639"/>
                </a:lnTo>
                <a:cubicBezTo>
                  <a:pt x="5314" y="4647"/>
                  <a:pt x="5382" y="4666"/>
                  <a:pt x="5375" y="4685"/>
                </a:cubicBezTo>
                <a:cubicBezTo>
                  <a:pt x="5367" y="4705"/>
                  <a:pt x="5396" y="4791"/>
                  <a:pt x="5417" y="4815"/>
                </a:cubicBezTo>
                <a:cubicBezTo>
                  <a:pt x="5437" y="4839"/>
                  <a:pt x="5437" y="4928"/>
                  <a:pt x="5461" y="4946"/>
                </a:cubicBezTo>
                <a:cubicBezTo>
                  <a:pt x="5484" y="4964"/>
                  <a:pt x="5556" y="5043"/>
                  <a:pt x="5588" y="5055"/>
                </a:cubicBezTo>
                <a:cubicBezTo>
                  <a:pt x="5618" y="5069"/>
                  <a:pt x="5667" y="5090"/>
                  <a:pt x="5673" y="5097"/>
                </a:cubicBezTo>
                <a:cubicBezTo>
                  <a:pt x="5679" y="5106"/>
                  <a:pt x="5725" y="5135"/>
                  <a:pt x="5777" y="5164"/>
                </a:cubicBezTo>
                <a:lnTo>
                  <a:pt x="5811" y="5207"/>
                </a:lnTo>
                <a:lnTo>
                  <a:pt x="5837" y="5241"/>
                </a:lnTo>
                <a:cubicBezTo>
                  <a:pt x="5894" y="5262"/>
                  <a:pt x="6039" y="5280"/>
                  <a:pt x="6053" y="5305"/>
                </a:cubicBezTo>
                <a:cubicBezTo>
                  <a:pt x="6068" y="5328"/>
                  <a:pt x="6368" y="5398"/>
                  <a:pt x="6495" y="5401"/>
                </a:cubicBezTo>
                <a:cubicBezTo>
                  <a:pt x="6623" y="5406"/>
                  <a:pt x="6799" y="5406"/>
                  <a:pt x="6828" y="5406"/>
                </a:cubicBezTo>
                <a:cubicBezTo>
                  <a:pt x="6848" y="5406"/>
                  <a:pt x="6900" y="5403"/>
                  <a:pt x="6937" y="5403"/>
                </a:cubicBezTo>
                <a:cubicBezTo>
                  <a:pt x="6953" y="5403"/>
                  <a:pt x="6966" y="5403"/>
                  <a:pt x="6973" y="5405"/>
                </a:cubicBezTo>
                <a:cubicBezTo>
                  <a:pt x="6995" y="5409"/>
                  <a:pt x="7087" y="5433"/>
                  <a:pt x="7133" y="5433"/>
                </a:cubicBezTo>
                <a:cubicBezTo>
                  <a:pt x="7139" y="5433"/>
                  <a:pt x="7145" y="5432"/>
                  <a:pt x="7149" y="5432"/>
                </a:cubicBezTo>
                <a:cubicBezTo>
                  <a:pt x="7155" y="5430"/>
                  <a:pt x="7161" y="5430"/>
                  <a:pt x="7166" y="5430"/>
                </a:cubicBezTo>
                <a:cubicBezTo>
                  <a:pt x="7192" y="5430"/>
                  <a:pt x="7204" y="5441"/>
                  <a:pt x="7199" y="5447"/>
                </a:cubicBezTo>
                <a:cubicBezTo>
                  <a:pt x="7196" y="5452"/>
                  <a:pt x="7239" y="5466"/>
                  <a:pt x="7275" y="5466"/>
                </a:cubicBezTo>
                <a:cubicBezTo>
                  <a:pt x="7293" y="5466"/>
                  <a:pt x="7308" y="5462"/>
                  <a:pt x="7316" y="5454"/>
                </a:cubicBezTo>
                <a:cubicBezTo>
                  <a:pt x="7327" y="5443"/>
                  <a:pt x="7340" y="5439"/>
                  <a:pt x="7352" y="5439"/>
                </a:cubicBezTo>
                <a:cubicBezTo>
                  <a:pt x="7367" y="5439"/>
                  <a:pt x="7380" y="5445"/>
                  <a:pt x="7383" y="5450"/>
                </a:cubicBezTo>
                <a:cubicBezTo>
                  <a:pt x="7388" y="5458"/>
                  <a:pt x="7429" y="5485"/>
                  <a:pt x="7453" y="5485"/>
                </a:cubicBezTo>
                <a:cubicBezTo>
                  <a:pt x="7457" y="5485"/>
                  <a:pt x="7461" y="5484"/>
                  <a:pt x="7463" y="5482"/>
                </a:cubicBezTo>
                <a:cubicBezTo>
                  <a:pt x="7482" y="5471"/>
                  <a:pt x="7505" y="5462"/>
                  <a:pt x="7517" y="5462"/>
                </a:cubicBezTo>
                <a:cubicBezTo>
                  <a:pt x="7518" y="5462"/>
                  <a:pt x="7518" y="5462"/>
                  <a:pt x="7519" y="5462"/>
                </a:cubicBezTo>
                <a:lnTo>
                  <a:pt x="7524" y="5459"/>
                </a:lnTo>
                <a:cubicBezTo>
                  <a:pt x="7548" y="5443"/>
                  <a:pt x="7567" y="5417"/>
                  <a:pt x="7594" y="5417"/>
                </a:cubicBezTo>
                <a:cubicBezTo>
                  <a:pt x="7607" y="5417"/>
                  <a:pt x="7621" y="5423"/>
                  <a:pt x="7638" y="5439"/>
                </a:cubicBezTo>
                <a:lnTo>
                  <a:pt x="7642" y="5441"/>
                </a:lnTo>
                <a:cubicBezTo>
                  <a:pt x="7661" y="5432"/>
                  <a:pt x="7720" y="5406"/>
                  <a:pt x="7749" y="5406"/>
                </a:cubicBezTo>
                <a:cubicBezTo>
                  <a:pt x="7756" y="5406"/>
                  <a:pt x="7761" y="5407"/>
                  <a:pt x="7764" y="5411"/>
                </a:cubicBezTo>
                <a:cubicBezTo>
                  <a:pt x="7767" y="5417"/>
                  <a:pt x="7778" y="5419"/>
                  <a:pt x="7791" y="5419"/>
                </a:cubicBezTo>
                <a:cubicBezTo>
                  <a:pt x="7821" y="5419"/>
                  <a:pt x="7867" y="5407"/>
                  <a:pt x="7887" y="5398"/>
                </a:cubicBezTo>
                <a:cubicBezTo>
                  <a:pt x="7910" y="5387"/>
                  <a:pt x="7969" y="5364"/>
                  <a:pt x="7996" y="5364"/>
                </a:cubicBezTo>
                <a:cubicBezTo>
                  <a:pt x="8002" y="5364"/>
                  <a:pt x="8006" y="5365"/>
                  <a:pt x="8008" y="5368"/>
                </a:cubicBezTo>
                <a:cubicBezTo>
                  <a:pt x="8017" y="5376"/>
                  <a:pt x="8037" y="5384"/>
                  <a:pt x="8059" y="5384"/>
                </a:cubicBezTo>
                <a:cubicBezTo>
                  <a:pt x="8069" y="5384"/>
                  <a:pt x="8079" y="5382"/>
                  <a:pt x="8088" y="5378"/>
                </a:cubicBezTo>
                <a:cubicBezTo>
                  <a:pt x="8116" y="5366"/>
                  <a:pt x="8167" y="5311"/>
                  <a:pt x="8190" y="5311"/>
                </a:cubicBezTo>
                <a:cubicBezTo>
                  <a:pt x="8192" y="5311"/>
                  <a:pt x="8194" y="5311"/>
                  <a:pt x="8195" y="5312"/>
                </a:cubicBezTo>
                <a:cubicBezTo>
                  <a:pt x="8215" y="5322"/>
                  <a:pt x="8299" y="5341"/>
                  <a:pt x="8339" y="5341"/>
                </a:cubicBezTo>
                <a:cubicBezTo>
                  <a:pt x="8342" y="5341"/>
                  <a:pt x="8344" y="5341"/>
                  <a:pt x="8346" y="5341"/>
                </a:cubicBezTo>
                <a:cubicBezTo>
                  <a:pt x="8381" y="5337"/>
                  <a:pt x="8428" y="5271"/>
                  <a:pt x="8457" y="5271"/>
                </a:cubicBezTo>
                <a:cubicBezTo>
                  <a:pt x="8459" y="5271"/>
                  <a:pt x="8460" y="5271"/>
                  <a:pt x="8461" y="5271"/>
                </a:cubicBezTo>
                <a:cubicBezTo>
                  <a:pt x="8463" y="5272"/>
                  <a:pt x="8467" y="5272"/>
                  <a:pt x="8470" y="5272"/>
                </a:cubicBezTo>
                <a:cubicBezTo>
                  <a:pt x="8509" y="5272"/>
                  <a:pt x="8600" y="5250"/>
                  <a:pt x="8630" y="5244"/>
                </a:cubicBezTo>
                <a:cubicBezTo>
                  <a:pt x="8663" y="5238"/>
                  <a:pt x="8740" y="5197"/>
                  <a:pt x="8768" y="5194"/>
                </a:cubicBezTo>
                <a:cubicBezTo>
                  <a:pt x="8769" y="5194"/>
                  <a:pt x="8769" y="5194"/>
                  <a:pt x="8770" y="5194"/>
                </a:cubicBezTo>
                <a:cubicBezTo>
                  <a:pt x="8795" y="5194"/>
                  <a:pt x="8884" y="5218"/>
                  <a:pt x="8943" y="5218"/>
                </a:cubicBezTo>
                <a:cubicBezTo>
                  <a:pt x="8963" y="5218"/>
                  <a:pt x="8980" y="5215"/>
                  <a:pt x="8989" y="5207"/>
                </a:cubicBezTo>
                <a:cubicBezTo>
                  <a:pt x="9026" y="5177"/>
                  <a:pt x="9076" y="5141"/>
                  <a:pt x="9100" y="5128"/>
                </a:cubicBezTo>
                <a:lnTo>
                  <a:pt x="9122" y="5127"/>
                </a:lnTo>
                <a:cubicBezTo>
                  <a:pt x="9165" y="5123"/>
                  <a:pt x="9203" y="5118"/>
                  <a:pt x="9244" y="5099"/>
                </a:cubicBezTo>
                <a:lnTo>
                  <a:pt x="9280" y="5082"/>
                </a:lnTo>
                <a:cubicBezTo>
                  <a:pt x="9307" y="5065"/>
                  <a:pt x="9339" y="5053"/>
                  <a:pt x="9359" y="5053"/>
                </a:cubicBezTo>
                <a:cubicBezTo>
                  <a:pt x="9363" y="5053"/>
                  <a:pt x="9367" y="5054"/>
                  <a:pt x="9370" y="5055"/>
                </a:cubicBezTo>
                <a:lnTo>
                  <a:pt x="9385" y="5055"/>
                </a:lnTo>
                <a:lnTo>
                  <a:pt x="9406" y="5056"/>
                </a:lnTo>
                <a:cubicBezTo>
                  <a:pt x="9427" y="5054"/>
                  <a:pt x="9452" y="5000"/>
                  <a:pt x="9471" y="5000"/>
                </a:cubicBezTo>
                <a:cubicBezTo>
                  <a:pt x="9473" y="5000"/>
                  <a:pt x="9475" y="5001"/>
                  <a:pt x="9477" y="5002"/>
                </a:cubicBezTo>
                <a:cubicBezTo>
                  <a:pt x="9485" y="5006"/>
                  <a:pt x="9498" y="5007"/>
                  <a:pt x="9512" y="5007"/>
                </a:cubicBezTo>
                <a:cubicBezTo>
                  <a:pt x="9522" y="5007"/>
                  <a:pt x="9531" y="5006"/>
                  <a:pt x="9540" y="5006"/>
                </a:cubicBezTo>
                <a:cubicBezTo>
                  <a:pt x="9554" y="5006"/>
                  <a:pt x="9565" y="5007"/>
                  <a:pt x="9569" y="5012"/>
                </a:cubicBezTo>
                <a:cubicBezTo>
                  <a:pt x="9572" y="5015"/>
                  <a:pt x="9579" y="5017"/>
                  <a:pt x="9589" y="5017"/>
                </a:cubicBezTo>
                <a:cubicBezTo>
                  <a:pt x="9617" y="5017"/>
                  <a:pt x="9668" y="5006"/>
                  <a:pt x="9723" y="4988"/>
                </a:cubicBezTo>
                <a:lnTo>
                  <a:pt x="9778" y="4961"/>
                </a:lnTo>
                <a:lnTo>
                  <a:pt x="9840" y="4930"/>
                </a:lnTo>
                <a:cubicBezTo>
                  <a:pt x="9908" y="4918"/>
                  <a:pt x="9977" y="4904"/>
                  <a:pt x="9982" y="4899"/>
                </a:cubicBezTo>
                <a:cubicBezTo>
                  <a:pt x="9987" y="4894"/>
                  <a:pt x="10035" y="4869"/>
                  <a:pt x="10087" y="4846"/>
                </a:cubicBezTo>
                <a:lnTo>
                  <a:pt x="10143" y="4845"/>
                </a:lnTo>
                <a:lnTo>
                  <a:pt x="10170" y="4845"/>
                </a:lnTo>
                <a:cubicBezTo>
                  <a:pt x="10196" y="4830"/>
                  <a:pt x="10234" y="4797"/>
                  <a:pt x="10256" y="4771"/>
                </a:cubicBezTo>
                <a:lnTo>
                  <a:pt x="10290" y="4797"/>
                </a:lnTo>
                <a:cubicBezTo>
                  <a:pt x="10300" y="4805"/>
                  <a:pt x="10307" y="4808"/>
                  <a:pt x="10313" y="4808"/>
                </a:cubicBezTo>
                <a:cubicBezTo>
                  <a:pt x="10327" y="4808"/>
                  <a:pt x="10334" y="4794"/>
                  <a:pt x="10346" y="4788"/>
                </a:cubicBezTo>
                <a:lnTo>
                  <a:pt x="10443" y="4742"/>
                </a:lnTo>
                <a:cubicBezTo>
                  <a:pt x="10563" y="4714"/>
                  <a:pt x="10690" y="4688"/>
                  <a:pt x="10727" y="4684"/>
                </a:cubicBezTo>
                <a:lnTo>
                  <a:pt x="10763" y="4688"/>
                </a:lnTo>
                <a:lnTo>
                  <a:pt x="10791" y="4690"/>
                </a:lnTo>
                <a:cubicBezTo>
                  <a:pt x="10823" y="4689"/>
                  <a:pt x="10881" y="4665"/>
                  <a:pt x="10921" y="4637"/>
                </a:cubicBezTo>
                <a:lnTo>
                  <a:pt x="10941" y="4643"/>
                </a:lnTo>
                <a:lnTo>
                  <a:pt x="11005" y="4666"/>
                </a:lnTo>
                <a:cubicBezTo>
                  <a:pt x="11023" y="4630"/>
                  <a:pt x="11102" y="4575"/>
                  <a:pt x="11127" y="4565"/>
                </a:cubicBezTo>
                <a:cubicBezTo>
                  <a:pt x="11131" y="4563"/>
                  <a:pt x="11136" y="4563"/>
                  <a:pt x="11142" y="4563"/>
                </a:cubicBezTo>
                <a:cubicBezTo>
                  <a:pt x="11163" y="4563"/>
                  <a:pt x="11194" y="4573"/>
                  <a:pt x="11212" y="4573"/>
                </a:cubicBezTo>
                <a:cubicBezTo>
                  <a:pt x="11217" y="4573"/>
                  <a:pt x="11222" y="4572"/>
                  <a:pt x="11225" y="4570"/>
                </a:cubicBezTo>
                <a:cubicBezTo>
                  <a:pt x="11241" y="4558"/>
                  <a:pt x="11279" y="4547"/>
                  <a:pt x="11308" y="4547"/>
                </a:cubicBezTo>
                <a:lnTo>
                  <a:pt x="11334" y="4555"/>
                </a:lnTo>
                <a:cubicBezTo>
                  <a:pt x="11340" y="4556"/>
                  <a:pt x="11346" y="4557"/>
                  <a:pt x="11351" y="4557"/>
                </a:cubicBezTo>
                <a:cubicBezTo>
                  <a:pt x="11390" y="4557"/>
                  <a:pt x="11354" y="4504"/>
                  <a:pt x="11387" y="4504"/>
                </a:cubicBezTo>
                <a:cubicBezTo>
                  <a:pt x="11388" y="4504"/>
                  <a:pt x="11388" y="4504"/>
                  <a:pt x="11388" y="4504"/>
                </a:cubicBezTo>
                <a:lnTo>
                  <a:pt x="11454" y="4505"/>
                </a:lnTo>
                <a:cubicBezTo>
                  <a:pt x="11503" y="4472"/>
                  <a:pt x="11624" y="4483"/>
                  <a:pt x="11652" y="4467"/>
                </a:cubicBezTo>
                <a:cubicBezTo>
                  <a:pt x="11682" y="4452"/>
                  <a:pt x="11768" y="4424"/>
                  <a:pt x="11845" y="4408"/>
                </a:cubicBezTo>
                <a:lnTo>
                  <a:pt x="11909" y="4361"/>
                </a:lnTo>
                <a:cubicBezTo>
                  <a:pt x="11920" y="4354"/>
                  <a:pt x="11945" y="4348"/>
                  <a:pt x="11954" y="4348"/>
                </a:cubicBezTo>
                <a:cubicBezTo>
                  <a:pt x="11957" y="4348"/>
                  <a:pt x="11958" y="4349"/>
                  <a:pt x="11959" y="4349"/>
                </a:cubicBezTo>
                <a:lnTo>
                  <a:pt x="11996" y="4402"/>
                </a:lnTo>
                <a:cubicBezTo>
                  <a:pt x="12032" y="4371"/>
                  <a:pt x="12161" y="4323"/>
                  <a:pt x="12197" y="4311"/>
                </a:cubicBezTo>
                <a:cubicBezTo>
                  <a:pt x="12205" y="4308"/>
                  <a:pt x="12215" y="4307"/>
                  <a:pt x="12224" y="4307"/>
                </a:cubicBezTo>
                <a:cubicBezTo>
                  <a:pt x="12256" y="4307"/>
                  <a:pt x="12290" y="4321"/>
                  <a:pt x="12310" y="4342"/>
                </a:cubicBezTo>
                <a:lnTo>
                  <a:pt x="12326" y="4296"/>
                </a:lnTo>
                <a:lnTo>
                  <a:pt x="12362" y="4186"/>
                </a:lnTo>
                <a:cubicBezTo>
                  <a:pt x="12433" y="4179"/>
                  <a:pt x="12509" y="4177"/>
                  <a:pt x="12562" y="4177"/>
                </a:cubicBezTo>
                <a:cubicBezTo>
                  <a:pt x="12600" y="4177"/>
                  <a:pt x="12626" y="4178"/>
                  <a:pt x="12632" y="4179"/>
                </a:cubicBezTo>
                <a:cubicBezTo>
                  <a:pt x="12632" y="4180"/>
                  <a:pt x="12633" y="4180"/>
                  <a:pt x="12633" y="4180"/>
                </a:cubicBezTo>
                <a:cubicBezTo>
                  <a:pt x="12652" y="4180"/>
                  <a:pt x="12774" y="4120"/>
                  <a:pt x="12826" y="4113"/>
                </a:cubicBezTo>
                <a:cubicBezTo>
                  <a:pt x="12879" y="4104"/>
                  <a:pt x="12975" y="4094"/>
                  <a:pt x="13040" y="4088"/>
                </a:cubicBezTo>
                <a:lnTo>
                  <a:pt x="13048" y="4056"/>
                </a:lnTo>
                <a:lnTo>
                  <a:pt x="13063" y="3989"/>
                </a:lnTo>
                <a:cubicBezTo>
                  <a:pt x="13090" y="3994"/>
                  <a:pt x="13125" y="3995"/>
                  <a:pt x="13154" y="3995"/>
                </a:cubicBezTo>
                <a:cubicBezTo>
                  <a:pt x="13181" y="3995"/>
                  <a:pt x="13203" y="3994"/>
                  <a:pt x="13209" y="3991"/>
                </a:cubicBezTo>
                <a:cubicBezTo>
                  <a:pt x="13210" y="3991"/>
                  <a:pt x="13212" y="3991"/>
                  <a:pt x="13214" y="3991"/>
                </a:cubicBezTo>
                <a:cubicBezTo>
                  <a:pt x="13228" y="3991"/>
                  <a:pt x="13258" y="3999"/>
                  <a:pt x="13275" y="3999"/>
                </a:cubicBezTo>
                <a:cubicBezTo>
                  <a:pt x="13284" y="3999"/>
                  <a:pt x="13290" y="3997"/>
                  <a:pt x="13290" y="3991"/>
                </a:cubicBezTo>
                <a:cubicBezTo>
                  <a:pt x="13290" y="3973"/>
                  <a:pt x="13319" y="3962"/>
                  <a:pt x="13333" y="3962"/>
                </a:cubicBezTo>
                <a:cubicBezTo>
                  <a:pt x="13334" y="3962"/>
                  <a:pt x="13334" y="3962"/>
                  <a:pt x="13335" y="3962"/>
                </a:cubicBezTo>
                <a:cubicBezTo>
                  <a:pt x="13336" y="3962"/>
                  <a:pt x="13337" y="3962"/>
                  <a:pt x="13338" y="3962"/>
                </a:cubicBezTo>
                <a:cubicBezTo>
                  <a:pt x="13352" y="3962"/>
                  <a:pt x="13380" y="3949"/>
                  <a:pt x="13405" y="3935"/>
                </a:cubicBezTo>
                <a:lnTo>
                  <a:pt x="13438" y="3928"/>
                </a:lnTo>
                <a:cubicBezTo>
                  <a:pt x="13494" y="3915"/>
                  <a:pt x="13540" y="3878"/>
                  <a:pt x="13603" y="3878"/>
                </a:cubicBezTo>
                <a:cubicBezTo>
                  <a:pt x="13610" y="3878"/>
                  <a:pt x="13617" y="3878"/>
                  <a:pt x="13625" y="3879"/>
                </a:cubicBezTo>
                <a:lnTo>
                  <a:pt x="13638" y="3882"/>
                </a:lnTo>
                <a:cubicBezTo>
                  <a:pt x="13653" y="3873"/>
                  <a:pt x="13709" y="3794"/>
                  <a:pt x="13745" y="3794"/>
                </a:cubicBezTo>
                <a:cubicBezTo>
                  <a:pt x="13749" y="3794"/>
                  <a:pt x="13753" y="3795"/>
                  <a:pt x="13756" y="3797"/>
                </a:cubicBezTo>
                <a:cubicBezTo>
                  <a:pt x="13765" y="3803"/>
                  <a:pt x="13774" y="3805"/>
                  <a:pt x="13784" y="3805"/>
                </a:cubicBezTo>
                <a:cubicBezTo>
                  <a:pt x="13813" y="3805"/>
                  <a:pt x="13846" y="3786"/>
                  <a:pt x="13861" y="3782"/>
                </a:cubicBezTo>
                <a:cubicBezTo>
                  <a:pt x="13882" y="3777"/>
                  <a:pt x="14011" y="3743"/>
                  <a:pt x="14056" y="3730"/>
                </a:cubicBezTo>
                <a:cubicBezTo>
                  <a:pt x="14099" y="3719"/>
                  <a:pt x="14238" y="3688"/>
                  <a:pt x="14277" y="3678"/>
                </a:cubicBezTo>
                <a:cubicBezTo>
                  <a:pt x="14315" y="3668"/>
                  <a:pt x="14385" y="3636"/>
                  <a:pt x="14430" y="3605"/>
                </a:cubicBezTo>
                <a:lnTo>
                  <a:pt x="14486" y="3601"/>
                </a:lnTo>
                <a:cubicBezTo>
                  <a:pt x="14497" y="3600"/>
                  <a:pt x="14514" y="3588"/>
                  <a:pt x="14513" y="3584"/>
                </a:cubicBezTo>
                <a:lnTo>
                  <a:pt x="14498" y="3501"/>
                </a:lnTo>
                <a:lnTo>
                  <a:pt x="14498" y="3501"/>
                </a:lnTo>
                <a:cubicBezTo>
                  <a:pt x="14518" y="3511"/>
                  <a:pt x="14542" y="3514"/>
                  <a:pt x="14567" y="3514"/>
                </a:cubicBezTo>
                <a:cubicBezTo>
                  <a:pt x="14610" y="3514"/>
                  <a:pt x="14653" y="3504"/>
                  <a:pt x="14672" y="3503"/>
                </a:cubicBezTo>
                <a:cubicBezTo>
                  <a:pt x="14702" y="3502"/>
                  <a:pt x="14841" y="3451"/>
                  <a:pt x="14887" y="3437"/>
                </a:cubicBezTo>
                <a:cubicBezTo>
                  <a:pt x="14933" y="3425"/>
                  <a:pt x="15060" y="3411"/>
                  <a:pt x="15088" y="3394"/>
                </a:cubicBezTo>
                <a:cubicBezTo>
                  <a:pt x="15114" y="3378"/>
                  <a:pt x="15218" y="3348"/>
                  <a:pt x="15242" y="3332"/>
                </a:cubicBezTo>
                <a:cubicBezTo>
                  <a:pt x="15264" y="3317"/>
                  <a:pt x="15291" y="3296"/>
                  <a:pt x="15299" y="3293"/>
                </a:cubicBezTo>
                <a:cubicBezTo>
                  <a:pt x="15307" y="3291"/>
                  <a:pt x="15456" y="3287"/>
                  <a:pt x="15504" y="3268"/>
                </a:cubicBezTo>
                <a:cubicBezTo>
                  <a:pt x="15551" y="3249"/>
                  <a:pt x="15663" y="3221"/>
                  <a:pt x="15695" y="3220"/>
                </a:cubicBezTo>
                <a:cubicBezTo>
                  <a:pt x="15727" y="3219"/>
                  <a:pt x="15823" y="3200"/>
                  <a:pt x="15849" y="3193"/>
                </a:cubicBezTo>
                <a:cubicBezTo>
                  <a:pt x="15876" y="3184"/>
                  <a:pt x="15916" y="3110"/>
                  <a:pt x="15949" y="3108"/>
                </a:cubicBezTo>
                <a:cubicBezTo>
                  <a:pt x="15983" y="3107"/>
                  <a:pt x="16082" y="3090"/>
                  <a:pt x="16170" y="3069"/>
                </a:cubicBezTo>
                <a:lnTo>
                  <a:pt x="16251" y="3051"/>
                </a:lnTo>
                <a:cubicBezTo>
                  <a:pt x="16267" y="3048"/>
                  <a:pt x="16282" y="3047"/>
                  <a:pt x="16299" y="3047"/>
                </a:cubicBezTo>
                <a:cubicBezTo>
                  <a:pt x="16329" y="3047"/>
                  <a:pt x="16362" y="3051"/>
                  <a:pt x="16393" y="3052"/>
                </a:cubicBezTo>
                <a:lnTo>
                  <a:pt x="16429" y="3055"/>
                </a:lnTo>
                <a:cubicBezTo>
                  <a:pt x="16431" y="3055"/>
                  <a:pt x="16434" y="3055"/>
                  <a:pt x="16436" y="3055"/>
                </a:cubicBezTo>
                <a:cubicBezTo>
                  <a:pt x="16472" y="3055"/>
                  <a:pt x="16519" y="3020"/>
                  <a:pt x="16543" y="3020"/>
                </a:cubicBezTo>
                <a:cubicBezTo>
                  <a:pt x="16545" y="3020"/>
                  <a:pt x="16547" y="3020"/>
                  <a:pt x="16548" y="3021"/>
                </a:cubicBezTo>
                <a:cubicBezTo>
                  <a:pt x="16565" y="3028"/>
                  <a:pt x="16616" y="3036"/>
                  <a:pt x="16648" y="3036"/>
                </a:cubicBezTo>
                <a:cubicBezTo>
                  <a:pt x="16656" y="3036"/>
                  <a:pt x="16664" y="3036"/>
                  <a:pt x="16669" y="3034"/>
                </a:cubicBezTo>
                <a:cubicBezTo>
                  <a:pt x="16693" y="3028"/>
                  <a:pt x="16758" y="3008"/>
                  <a:pt x="16811" y="2989"/>
                </a:cubicBezTo>
                <a:lnTo>
                  <a:pt x="16863" y="2979"/>
                </a:lnTo>
                <a:cubicBezTo>
                  <a:pt x="16910" y="2969"/>
                  <a:pt x="16962" y="2969"/>
                  <a:pt x="17011" y="2962"/>
                </a:cubicBezTo>
                <a:cubicBezTo>
                  <a:pt x="17036" y="2959"/>
                  <a:pt x="17067" y="2946"/>
                  <a:pt x="17088" y="2946"/>
                </a:cubicBezTo>
                <a:cubicBezTo>
                  <a:pt x="17093" y="2946"/>
                  <a:pt x="17097" y="2946"/>
                  <a:pt x="17100" y="2948"/>
                </a:cubicBezTo>
                <a:cubicBezTo>
                  <a:pt x="17167" y="2983"/>
                  <a:pt x="17222" y="3040"/>
                  <a:pt x="17293" y="3062"/>
                </a:cubicBezTo>
                <a:lnTo>
                  <a:pt x="17375" y="3090"/>
                </a:lnTo>
                <a:cubicBezTo>
                  <a:pt x="17417" y="3147"/>
                  <a:pt x="17465" y="3211"/>
                  <a:pt x="17481" y="3216"/>
                </a:cubicBezTo>
                <a:cubicBezTo>
                  <a:pt x="17496" y="3224"/>
                  <a:pt x="17527" y="3239"/>
                  <a:pt x="17534" y="3244"/>
                </a:cubicBezTo>
                <a:cubicBezTo>
                  <a:pt x="17539" y="3249"/>
                  <a:pt x="17546" y="3365"/>
                  <a:pt x="17583" y="3396"/>
                </a:cubicBezTo>
                <a:cubicBezTo>
                  <a:pt x="17622" y="3426"/>
                  <a:pt x="17693" y="3520"/>
                  <a:pt x="17711" y="3545"/>
                </a:cubicBezTo>
                <a:cubicBezTo>
                  <a:pt x="17729" y="3571"/>
                  <a:pt x="17768" y="3646"/>
                  <a:pt x="17799" y="3712"/>
                </a:cubicBezTo>
                <a:lnTo>
                  <a:pt x="17844" y="3720"/>
                </a:lnTo>
                <a:lnTo>
                  <a:pt x="17932" y="3740"/>
                </a:lnTo>
                <a:cubicBezTo>
                  <a:pt x="17952" y="3795"/>
                  <a:pt x="18106" y="3949"/>
                  <a:pt x="18168" y="3972"/>
                </a:cubicBezTo>
                <a:cubicBezTo>
                  <a:pt x="18190" y="3980"/>
                  <a:pt x="18216" y="3983"/>
                  <a:pt x="18242" y="3983"/>
                </a:cubicBezTo>
                <a:cubicBezTo>
                  <a:pt x="18290" y="3983"/>
                  <a:pt x="18337" y="3973"/>
                  <a:pt x="18347" y="3965"/>
                </a:cubicBezTo>
                <a:cubicBezTo>
                  <a:pt x="18352" y="3961"/>
                  <a:pt x="18358" y="3959"/>
                  <a:pt x="18362" y="3959"/>
                </a:cubicBezTo>
                <a:cubicBezTo>
                  <a:pt x="18372" y="3959"/>
                  <a:pt x="18380" y="3967"/>
                  <a:pt x="18382" y="3982"/>
                </a:cubicBezTo>
                <a:lnTo>
                  <a:pt x="18390" y="3985"/>
                </a:lnTo>
                <a:lnTo>
                  <a:pt x="18476" y="4013"/>
                </a:lnTo>
                <a:cubicBezTo>
                  <a:pt x="18557" y="4035"/>
                  <a:pt x="18660" y="4053"/>
                  <a:pt x="18700" y="4053"/>
                </a:cubicBezTo>
                <a:cubicBezTo>
                  <a:pt x="18706" y="4053"/>
                  <a:pt x="18710" y="4053"/>
                  <a:pt x="18713" y="4052"/>
                </a:cubicBezTo>
                <a:cubicBezTo>
                  <a:pt x="18729" y="4045"/>
                  <a:pt x="18784" y="4028"/>
                  <a:pt x="18812" y="4028"/>
                </a:cubicBezTo>
                <a:cubicBezTo>
                  <a:pt x="18818" y="4028"/>
                  <a:pt x="18823" y="4029"/>
                  <a:pt x="18826" y="4030"/>
                </a:cubicBezTo>
                <a:cubicBezTo>
                  <a:pt x="18834" y="4035"/>
                  <a:pt x="18848" y="4036"/>
                  <a:pt x="18862" y="4036"/>
                </a:cubicBezTo>
                <a:cubicBezTo>
                  <a:pt x="18873" y="4036"/>
                  <a:pt x="18883" y="4035"/>
                  <a:pt x="18892" y="4035"/>
                </a:cubicBezTo>
                <a:cubicBezTo>
                  <a:pt x="18899" y="4035"/>
                  <a:pt x="18905" y="4036"/>
                  <a:pt x="18908" y="4037"/>
                </a:cubicBezTo>
                <a:cubicBezTo>
                  <a:pt x="18925" y="4041"/>
                  <a:pt x="19009" y="4064"/>
                  <a:pt x="19035" y="4074"/>
                </a:cubicBezTo>
                <a:cubicBezTo>
                  <a:pt x="19056" y="4080"/>
                  <a:pt x="19129" y="4103"/>
                  <a:pt x="19169" y="4103"/>
                </a:cubicBezTo>
                <a:cubicBezTo>
                  <a:pt x="19178" y="4103"/>
                  <a:pt x="19186" y="4101"/>
                  <a:pt x="19191" y="4098"/>
                </a:cubicBezTo>
                <a:cubicBezTo>
                  <a:pt x="19203" y="4090"/>
                  <a:pt x="19221" y="4086"/>
                  <a:pt x="19240" y="4086"/>
                </a:cubicBezTo>
                <a:cubicBezTo>
                  <a:pt x="19260" y="4086"/>
                  <a:pt x="19283" y="4091"/>
                  <a:pt x="19302" y="4099"/>
                </a:cubicBezTo>
                <a:lnTo>
                  <a:pt x="19333" y="4095"/>
                </a:lnTo>
                <a:cubicBezTo>
                  <a:pt x="19379" y="4090"/>
                  <a:pt x="19420" y="4064"/>
                  <a:pt x="19465" y="4056"/>
                </a:cubicBezTo>
                <a:cubicBezTo>
                  <a:pt x="19486" y="4052"/>
                  <a:pt x="19507" y="4051"/>
                  <a:pt x="19529" y="4051"/>
                </a:cubicBezTo>
                <a:cubicBezTo>
                  <a:pt x="19543" y="4051"/>
                  <a:pt x="19556" y="4051"/>
                  <a:pt x="19569" y="4051"/>
                </a:cubicBezTo>
                <a:cubicBezTo>
                  <a:pt x="19575" y="4051"/>
                  <a:pt x="19580" y="4051"/>
                  <a:pt x="19585" y="4051"/>
                </a:cubicBezTo>
                <a:lnTo>
                  <a:pt x="19725" y="4044"/>
                </a:lnTo>
                <a:cubicBezTo>
                  <a:pt x="19863" y="4006"/>
                  <a:pt x="20055" y="3927"/>
                  <a:pt x="20105" y="3927"/>
                </a:cubicBezTo>
                <a:cubicBezTo>
                  <a:pt x="20107" y="3927"/>
                  <a:pt x="20109" y="3927"/>
                  <a:pt x="20110" y="3928"/>
                </a:cubicBezTo>
                <a:cubicBezTo>
                  <a:pt x="20115" y="3929"/>
                  <a:pt x="20122" y="3929"/>
                  <a:pt x="20129" y="3929"/>
                </a:cubicBezTo>
                <a:cubicBezTo>
                  <a:pt x="20174" y="3929"/>
                  <a:pt x="20248" y="3914"/>
                  <a:pt x="20269" y="3909"/>
                </a:cubicBezTo>
                <a:cubicBezTo>
                  <a:pt x="20294" y="3903"/>
                  <a:pt x="20377" y="3890"/>
                  <a:pt x="20400" y="3878"/>
                </a:cubicBezTo>
                <a:cubicBezTo>
                  <a:pt x="20425" y="3867"/>
                  <a:pt x="20485" y="3847"/>
                  <a:pt x="20537" y="3837"/>
                </a:cubicBezTo>
                <a:lnTo>
                  <a:pt x="20580" y="3831"/>
                </a:lnTo>
                <a:lnTo>
                  <a:pt x="20686" y="3816"/>
                </a:lnTo>
                <a:cubicBezTo>
                  <a:pt x="20790" y="3770"/>
                  <a:pt x="21025" y="3703"/>
                  <a:pt x="21082" y="3687"/>
                </a:cubicBezTo>
                <a:cubicBezTo>
                  <a:pt x="21137" y="3672"/>
                  <a:pt x="21328" y="3614"/>
                  <a:pt x="21384" y="3600"/>
                </a:cubicBezTo>
                <a:cubicBezTo>
                  <a:pt x="21438" y="3584"/>
                  <a:pt x="21538" y="3555"/>
                  <a:pt x="21561" y="3549"/>
                </a:cubicBezTo>
                <a:cubicBezTo>
                  <a:pt x="21584" y="3544"/>
                  <a:pt x="21659" y="3511"/>
                  <a:pt x="21684" y="3503"/>
                </a:cubicBezTo>
                <a:cubicBezTo>
                  <a:pt x="21709" y="3496"/>
                  <a:pt x="21774" y="3473"/>
                  <a:pt x="21794" y="3473"/>
                </a:cubicBezTo>
                <a:cubicBezTo>
                  <a:pt x="21794" y="3473"/>
                  <a:pt x="21795" y="3473"/>
                  <a:pt x="21795" y="3473"/>
                </a:cubicBezTo>
                <a:cubicBezTo>
                  <a:pt x="21795" y="3473"/>
                  <a:pt x="21796" y="3473"/>
                  <a:pt x="21796" y="3473"/>
                </a:cubicBezTo>
                <a:cubicBezTo>
                  <a:pt x="21812" y="3473"/>
                  <a:pt x="21862" y="3439"/>
                  <a:pt x="21891" y="3439"/>
                </a:cubicBezTo>
                <a:cubicBezTo>
                  <a:pt x="21895" y="3439"/>
                  <a:pt x="21900" y="3440"/>
                  <a:pt x="21903" y="3442"/>
                </a:cubicBezTo>
                <a:cubicBezTo>
                  <a:pt x="21905" y="3444"/>
                  <a:pt x="21909" y="3445"/>
                  <a:pt x="21915" y="3445"/>
                </a:cubicBezTo>
                <a:cubicBezTo>
                  <a:pt x="21963" y="3445"/>
                  <a:pt x="22118" y="3389"/>
                  <a:pt x="22182" y="3381"/>
                </a:cubicBezTo>
                <a:cubicBezTo>
                  <a:pt x="22254" y="3373"/>
                  <a:pt x="22500" y="3332"/>
                  <a:pt x="22568" y="3311"/>
                </a:cubicBezTo>
                <a:cubicBezTo>
                  <a:pt x="22636" y="3288"/>
                  <a:pt x="22764" y="3266"/>
                  <a:pt x="22793" y="3263"/>
                </a:cubicBezTo>
                <a:cubicBezTo>
                  <a:pt x="22821" y="3261"/>
                  <a:pt x="22908" y="3225"/>
                  <a:pt x="22941" y="3225"/>
                </a:cubicBezTo>
                <a:cubicBezTo>
                  <a:pt x="22973" y="3225"/>
                  <a:pt x="23052" y="3224"/>
                  <a:pt x="23072" y="3219"/>
                </a:cubicBezTo>
                <a:cubicBezTo>
                  <a:pt x="23091" y="3215"/>
                  <a:pt x="23249" y="3170"/>
                  <a:pt x="23306" y="3168"/>
                </a:cubicBezTo>
                <a:cubicBezTo>
                  <a:pt x="23362" y="3165"/>
                  <a:pt x="23545" y="3164"/>
                  <a:pt x="23596" y="3153"/>
                </a:cubicBezTo>
                <a:cubicBezTo>
                  <a:pt x="23645" y="3142"/>
                  <a:pt x="23779" y="3095"/>
                  <a:pt x="23823" y="3095"/>
                </a:cubicBezTo>
                <a:cubicBezTo>
                  <a:pt x="23824" y="3095"/>
                  <a:pt x="23825" y="3095"/>
                  <a:pt x="23826" y="3095"/>
                </a:cubicBezTo>
                <a:cubicBezTo>
                  <a:pt x="23827" y="3095"/>
                  <a:pt x="23828" y="3095"/>
                  <a:pt x="23829" y="3095"/>
                </a:cubicBezTo>
                <a:cubicBezTo>
                  <a:pt x="23872" y="3095"/>
                  <a:pt x="24013" y="3072"/>
                  <a:pt x="24054" y="3069"/>
                </a:cubicBezTo>
                <a:cubicBezTo>
                  <a:pt x="24097" y="3066"/>
                  <a:pt x="24224" y="3044"/>
                  <a:pt x="24258" y="3044"/>
                </a:cubicBezTo>
                <a:cubicBezTo>
                  <a:pt x="24290" y="3044"/>
                  <a:pt x="24428" y="3004"/>
                  <a:pt x="24478" y="3004"/>
                </a:cubicBezTo>
                <a:cubicBezTo>
                  <a:pt x="24479" y="3004"/>
                  <a:pt x="24479" y="3004"/>
                  <a:pt x="24480" y="3004"/>
                </a:cubicBezTo>
                <a:cubicBezTo>
                  <a:pt x="24484" y="3004"/>
                  <a:pt x="24489" y="3004"/>
                  <a:pt x="24496" y="3004"/>
                </a:cubicBezTo>
                <a:cubicBezTo>
                  <a:pt x="24571" y="3004"/>
                  <a:pt x="24800" y="2994"/>
                  <a:pt x="24879" y="2987"/>
                </a:cubicBezTo>
                <a:cubicBezTo>
                  <a:pt x="24962" y="2979"/>
                  <a:pt x="25126" y="2957"/>
                  <a:pt x="25162" y="2954"/>
                </a:cubicBezTo>
                <a:cubicBezTo>
                  <a:pt x="25172" y="2953"/>
                  <a:pt x="25188" y="2953"/>
                  <a:pt x="25208" y="2953"/>
                </a:cubicBezTo>
                <a:cubicBezTo>
                  <a:pt x="25234" y="2953"/>
                  <a:pt x="25265" y="2954"/>
                  <a:pt x="25293" y="2954"/>
                </a:cubicBezTo>
                <a:cubicBezTo>
                  <a:pt x="25323" y="2954"/>
                  <a:pt x="25350" y="2953"/>
                  <a:pt x="25364" y="2951"/>
                </a:cubicBezTo>
                <a:cubicBezTo>
                  <a:pt x="25398" y="2946"/>
                  <a:pt x="25474" y="2910"/>
                  <a:pt x="25503" y="2910"/>
                </a:cubicBezTo>
                <a:cubicBezTo>
                  <a:pt x="25504" y="2910"/>
                  <a:pt x="25506" y="2910"/>
                  <a:pt x="25507" y="2910"/>
                </a:cubicBezTo>
                <a:cubicBezTo>
                  <a:pt x="25527" y="2912"/>
                  <a:pt x="25591" y="2939"/>
                  <a:pt x="25626" y="2939"/>
                </a:cubicBezTo>
                <a:cubicBezTo>
                  <a:pt x="25635" y="2939"/>
                  <a:pt x="25642" y="2938"/>
                  <a:pt x="25647" y="2934"/>
                </a:cubicBezTo>
                <a:cubicBezTo>
                  <a:pt x="25668" y="2915"/>
                  <a:pt x="25753" y="2901"/>
                  <a:pt x="25779" y="2898"/>
                </a:cubicBezTo>
                <a:cubicBezTo>
                  <a:pt x="25780" y="2898"/>
                  <a:pt x="25782" y="2898"/>
                  <a:pt x="25783" y="2898"/>
                </a:cubicBezTo>
                <a:cubicBezTo>
                  <a:pt x="25811" y="2898"/>
                  <a:pt x="25866" y="2907"/>
                  <a:pt x="25912" y="2920"/>
                </a:cubicBezTo>
                <a:lnTo>
                  <a:pt x="25960" y="2897"/>
                </a:lnTo>
                <a:lnTo>
                  <a:pt x="25985" y="2885"/>
                </a:lnTo>
                <a:cubicBezTo>
                  <a:pt x="26020" y="2885"/>
                  <a:pt x="26077" y="2893"/>
                  <a:pt x="26112" y="2903"/>
                </a:cubicBezTo>
                <a:lnTo>
                  <a:pt x="26141" y="2901"/>
                </a:lnTo>
                <a:lnTo>
                  <a:pt x="26181" y="2897"/>
                </a:lnTo>
                <a:cubicBezTo>
                  <a:pt x="26223" y="2881"/>
                  <a:pt x="26272" y="2864"/>
                  <a:pt x="26277" y="2862"/>
                </a:cubicBezTo>
                <a:cubicBezTo>
                  <a:pt x="26277" y="2862"/>
                  <a:pt x="26277" y="2862"/>
                  <a:pt x="26277" y="2862"/>
                </a:cubicBezTo>
                <a:cubicBezTo>
                  <a:pt x="26283" y="2862"/>
                  <a:pt x="26330" y="2882"/>
                  <a:pt x="26359" y="2882"/>
                </a:cubicBezTo>
                <a:cubicBezTo>
                  <a:pt x="26364" y="2882"/>
                  <a:pt x="26368" y="2881"/>
                  <a:pt x="26371" y="2880"/>
                </a:cubicBezTo>
                <a:cubicBezTo>
                  <a:pt x="26393" y="2872"/>
                  <a:pt x="26465" y="2847"/>
                  <a:pt x="26501" y="2847"/>
                </a:cubicBezTo>
                <a:cubicBezTo>
                  <a:pt x="26506" y="2847"/>
                  <a:pt x="26511" y="2848"/>
                  <a:pt x="26514" y="2849"/>
                </a:cubicBezTo>
                <a:cubicBezTo>
                  <a:pt x="26517" y="2850"/>
                  <a:pt x="26522" y="2851"/>
                  <a:pt x="26530" y="2851"/>
                </a:cubicBezTo>
                <a:cubicBezTo>
                  <a:pt x="26594" y="2851"/>
                  <a:pt x="26808" y="2818"/>
                  <a:pt x="26896" y="2818"/>
                </a:cubicBezTo>
                <a:cubicBezTo>
                  <a:pt x="26897" y="2818"/>
                  <a:pt x="26898" y="2818"/>
                  <a:pt x="26900" y="2819"/>
                </a:cubicBezTo>
                <a:cubicBezTo>
                  <a:pt x="26994" y="2820"/>
                  <a:pt x="27109" y="2835"/>
                  <a:pt x="27152" y="2851"/>
                </a:cubicBezTo>
                <a:lnTo>
                  <a:pt x="27164" y="2843"/>
                </a:lnTo>
                <a:lnTo>
                  <a:pt x="27222" y="2799"/>
                </a:lnTo>
                <a:cubicBezTo>
                  <a:pt x="27248" y="2803"/>
                  <a:pt x="27292" y="2805"/>
                  <a:pt x="27341" y="2805"/>
                </a:cubicBezTo>
                <a:cubicBezTo>
                  <a:pt x="27423" y="2805"/>
                  <a:pt x="27517" y="2801"/>
                  <a:pt x="27553" y="2798"/>
                </a:cubicBezTo>
                <a:cubicBezTo>
                  <a:pt x="27556" y="2798"/>
                  <a:pt x="27559" y="2798"/>
                  <a:pt x="27563" y="2798"/>
                </a:cubicBezTo>
                <a:cubicBezTo>
                  <a:pt x="27615" y="2798"/>
                  <a:pt x="27701" y="2832"/>
                  <a:pt x="27740" y="2832"/>
                </a:cubicBezTo>
                <a:cubicBezTo>
                  <a:pt x="27745" y="2832"/>
                  <a:pt x="27749" y="2831"/>
                  <a:pt x="27753" y="2830"/>
                </a:cubicBezTo>
                <a:cubicBezTo>
                  <a:pt x="27782" y="2819"/>
                  <a:pt x="27844" y="2810"/>
                  <a:pt x="27893" y="2810"/>
                </a:cubicBezTo>
                <a:cubicBezTo>
                  <a:pt x="27896" y="2810"/>
                  <a:pt x="27898" y="2810"/>
                  <a:pt x="27901" y="2810"/>
                </a:cubicBezTo>
                <a:lnTo>
                  <a:pt x="27947" y="2803"/>
                </a:lnTo>
                <a:lnTo>
                  <a:pt x="28040" y="2788"/>
                </a:lnTo>
                <a:cubicBezTo>
                  <a:pt x="28136" y="2798"/>
                  <a:pt x="28225" y="2809"/>
                  <a:pt x="28237" y="2809"/>
                </a:cubicBezTo>
                <a:cubicBezTo>
                  <a:pt x="28237" y="2809"/>
                  <a:pt x="28238" y="2809"/>
                  <a:pt x="28238" y="2809"/>
                </a:cubicBezTo>
                <a:cubicBezTo>
                  <a:pt x="28245" y="2808"/>
                  <a:pt x="28311" y="2770"/>
                  <a:pt x="28349" y="2770"/>
                </a:cubicBezTo>
                <a:cubicBezTo>
                  <a:pt x="28353" y="2770"/>
                  <a:pt x="28356" y="2770"/>
                  <a:pt x="28359" y="2771"/>
                </a:cubicBezTo>
                <a:cubicBezTo>
                  <a:pt x="28389" y="2779"/>
                  <a:pt x="28479" y="2820"/>
                  <a:pt x="28522" y="2820"/>
                </a:cubicBezTo>
                <a:cubicBezTo>
                  <a:pt x="28526" y="2820"/>
                  <a:pt x="28531" y="2820"/>
                  <a:pt x="28534" y="2819"/>
                </a:cubicBezTo>
                <a:cubicBezTo>
                  <a:pt x="28538" y="2817"/>
                  <a:pt x="28544" y="2816"/>
                  <a:pt x="28550" y="2816"/>
                </a:cubicBezTo>
                <a:cubicBezTo>
                  <a:pt x="28582" y="2816"/>
                  <a:pt x="28637" y="2833"/>
                  <a:pt x="28670" y="2833"/>
                </a:cubicBezTo>
                <a:cubicBezTo>
                  <a:pt x="28680" y="2833"/>
                  <a:pt x="28687" y="2831"/>
                  <a:pt x="28692" y="2828"/>
                </a:cubicBezTo>
                <a:cubicBezTo>
                  <a:pt x="28716" y="2807"/>
                  <a:pt x="28772" y="2785"/>
                  <a:pt x="28818" y="2777"/>
                </a:cubicBezTo>
                <a:lnTo>
                  <a:pt x="28863" y="2782"/>
                </a:lnTo>
                <a:cubicBezTo>
                  <a:pt x="28894" y="2784"/>
                  <a:pt x="28924" y="2808"/>
                  <a:pt x="28955" y="2808"/>
                </a:cubicBezTo>
                <a:cubicBezTo>
                  <a:pt x="28966" y="2808"/>
                  <a:pt x="28977" y="2805"/>
                  <a:pt x="28988" y="2797"/>
                </a:cubicBezTo>
                <a:cubicBezTo>
                  <a:pt x="28993" y="2793"/>
                  <a:pt x="28998" y="2792"/>
                  <a:pt x="29002" y="2792"/>
                </a:cubicBezTo>
                <a:cubicBezTo>
                  <a:pt x="29018" y="2792"/>
                  <a:pt x="29032" y="2810"/>
                  <a:pt x="29050" y="2810"/>
                </a:cubicBezTo>
                <a:cubicBezTo>
                  <a:pt x="29057" y="2810"/>
                  <a:pt x="29065" y="2807"/>
                  <a:pt x="29075" y="2797"/>
                </a:cubicBezTo>
                <a:lnTo>
                  <a:pt x="29091" y="2778"/>
                </a:lnTo>
                <a:cubicBezTo>
                  <a:pt x="29150" y="2787"/>
                  <a:pt x="29228" y="2794"/>
                  <a:pt x="29266" y="2798"/>
                </a:cubicBezTo>
                <a:lnTo>
                  <a:pt x="29306" y="2795"/>
                </a:lnTo>
                <a:lnTo>
                  <a:pt x="29463" y="2784"/>
                </a:lnTo>
                <a:cubicBezTo>
                  <a:pt x="29638" y="2790"/>
                  <a:pt x="29805" y="2813"/>
                  <a:pt x="29835" y="2835"/>
                </a:cubicBezTo>
                <a:lnTo>
                  <a:pt x="29856" y="2807"/>
                </a:lnTo>
                <a:cubicBezTo>
                  <a:pt x="29865" y="2795"/>
                  <a:pt x="29873" y="2790"/>
                  <a:pt x="29880" y="2790"/>
                </a:cubicBezTo>
                <a:cubicBezTo>
                  <a:pt x="29896" y="2790"/>
                  <a:pt x="29910" y="2809"/>
                  <a:pt x="29928" y="2809"/>
                </a:cubicBezTo>
                <a:cubicBezTo>
                  <a:pt x="29932" y="2809"/>
                  <a:pt x="29937" y="2808"/>
                  <a:pt x="29941" y="2805"/>
                </a:cubicBezTo>
                <a:lnTo>
                  <a:pt x="30013" y="2768"/>
                </a:lnTo>
                <a:cubicBezTo>
                  <a:pt x="30101" y="2787"/>
                  <a:pt x="30203" y="2807"/>
                  <a:pt x="30215" y="2808"/>
                </a:cubicBezTo>
                <a:cubicBezTo>
                  <a:pt x="30215" y="2808"/>
                  <a:pt x="30215" y="2808"/>
                  <a:pt x="30215" y="2808"/>
                </a:cubicBezTo>
                <a:cubicBezTo>
                  <a:pt x="30230" y="2808"/>
                  <a:pt x="30470" y="2752"/>
                  <a:pt x="30580" y="2752"/>
                </a:cubicBezTo>
                <a:cubicBezTo>
                  <a:pt x="30585" y="2752"/>
                  <a:pt x="30590" y="2752"/>
                  <a:pt x="30595" y="2753"/>
                </a:cubicBezTo>
                <a:cubicBezTo>
                  <a:pt x="30689" y="2758"/>
                  <a:pt x="30911" y="2799"/>
                  <a:pt x="30995" y="2799"/>
                </a:cubicBezTo>
                <a:cubicBezTo>
                  <a:pt x="31002" y="2799"/>
                  <a:pt x="31008" y="2798"/>
                  <a:pt x="31012" y="2798"/>
                </a:cubicBezTo>
                <a:cubicBezTo>
                  <a:pt x="31078" y="2790"/>
                  <a:pt x="31200" y="2784"/>
                  <a:pt x="31227" y="2783"/>
                </a:cubicBezTo>
                <a:cubicBezTo>
                  <a:pt x="31228" y="2783"/>
                  <a:pt x="31229" y="2782"/>
                  <a:pt x="31230" y="2782"/>
                </a:cubicBezTo>
                <a:cubicBezTo>
                  <a:pt x="31251" y="2782"/>
                  <a:pt x="31330" y="2789"/>
                  <a:pt x="31413" y="2789"/>
                </a:cubicBezTo>
                <a:cubicBezTo>
                  <a:pt x="31466" y="2789"/>
                  <a:pt x="31521" y="2786"/>
                  <a:pt x="31561" y="2777"/>
                </a:cubicBezTo>
                <a:cubicBezTo>
                  <a:pt x="31663" y="2754"/>
                  <a:pt x="31758" y="2733"/>
                  <a:pt x="31767" y="2733"/>
                </a:cubicBezTo>
                <a:cubicBezTo>
                  <a:pt x="31768" y="2733"/>
                  <a:pt x="31768" y="2733"/>
                  <a:pt x="31768" y="2733"/>
                </a:cubicBezTo>
                <a:cubicBezTo>
                  <a:pt x="31773" y="2735"/>
                  <a:pt x="31833" y="2765"/>
                  <a:pt x="31864" y="2765"/>
                </a:cubicBezTo>
                <a:cubicBezTo>
                  <a:pt x="31867" y="2765"/>
                  <a:pt x="31869" y="2764"/>
                  <a:pt x="31871" y="2764"/>
                </a:cubicBezTo>
                <a:cubicBezTo>
                  <a:pt x="31881" y="2762"/>
                  <a:pt x="31899" y="2762"/>
                  <a:pt x="31920" y="2762"/>
                </a:cubicBezTo>
                <a:cubicBezTo>
                  <a:pt x="31960" y="2762"/>
                  <a:pt x="32011" y="2764"/>
                  <a:pt x="32031" y="2766"/>
                </a:cubicBezTo>
                <a:cubicBezTo>
                  <a:pt x="32052" y="2767"/>
                  <a:pt x="32101" y="2772"/>
                  <a:pt x="32138" y="2772"/>
                </a:cubicBezTo>
                <a:cubicBezTo>
                  <a:pt x="32155" y="2772"/>
                  <a:pt x="32170" y="2771"/>
                  <a:pt x="32177" y="2768"/>
                </a:cubicBezTo>
                <a:cubicBezTo>
                  <a:pt x="32199" y="2761"/>
                  <a:pt x="32296" y="2758"/>
                  <a:pt x="32327" y="2754"/>
                </a:cubicBezTo>
                <a:cubicBezTo>
                  <a:pt x="32352" y="2750"/>
                  <a:pt x="32426" y="2729"/>
                  <a:pt x="32466" y="2729"/>
                </a:cubicBezTo>
                <a:cubicBezTo>
                  <a:pt x="32476" y="2729"/>
                  <a:pt x="32484" y="2730"/>
                  <a:pt x="32488" y="2733"/>
                </a:cubicBezTo>
                <a:cubicBezTo>
                  <a:pt x="32512" y="2749"/>
                  <a:pt x="32660" y="2752"/>
                  <a:pt x="32712" y="2752"/>
                </a:cubicBezTo>
                <a:cubicBezTo>
                  <a:pt x="32757" y="2752"/>
                  <a:pt x="32893" y="2693"/>
                  <a:pt x="32961" y="2693"/>
                </a:cubicBezTo>
                <a:cubicBezTo>
                  <a:pt x="32970" y="2693"/>
                  <a:pt x="32978" y="2694"/>
                  <a:pt x="32984" y="2696"/>
                </a:cubicBezTo>
                <a:cubicBezTo>
                  <a:pt x="33032" y="2714"/>
                  <a:pt x="33116" y="2764"/>
                  <a:pt x="33149" y="2764"/>
                </a:cubicBezTo>
                <a:cubicBezTo>
                  <a:pt x="33153" y="2764"/>
                  <a:pt x="33156" y="2763"/>
                  <a:pt x="33159" y="2762"/>
                </a:cubicBezTo>
                <a:cubicBezTo>
                  <a:pt x="33172" y="2754"/>
                  <a:pt x="33195" y="2750"/>
                  <a:pt x="33221" y="2750"/>
                </a:cubicBezTo>
                <a:cubicBezTo>
                  <a:pt x="33238" y="2750"/>
                  <a:pt x="33256" y="2752"/>
                  <a:pt x="33273" y="2756"/>
                </a:cubicBezTo>
                <a:lnTo>
                  <a:pt x="33318" y="2743"/>
                </a:lnTo>
                <a:lnTo>
                  <a:pt x="33355" y="2735"/>
                </a:lnTo>
                <a:cubicBezTo>
                  <a:pt x="33379" y="2739"/>
                  <a:pt x="33411" y="2741"/>
                  <a:pt x="33444" y="2741"/>
                </a:cubicBezTo>
                <a:cubicBezTo>
                  <a:pt x="33476" y="2741"/>
                  <a:pt x="33510" y="2739"/>
                  <a:pt x="33536" y="2735"/>
                </a:cubicBezTo>
                <a:lnTo>
                  <a:pt x="33586" y="2754"/>
                </a:lnTo>
                <a:lnTo>
                  <a:pt x="33654" y="2779"/>
                </a:lnTo>
                <a:cubicBezTo>
                  <a:pt x="33663" y="2755"/>
                  <a:pt x="33701" y="2749"/>
                  <a:pt x="33741" y="2749"/>
                </a:cubicBezTo>
                <a:cubicBezTo>
                  <a:pt x="33776" y="2749"/>
                  <a:pt x="33813" y="2753"/>
                  <a:pt x="33835" y="2754"/>
                </a:cubicBezTo>
                <a:cubicBezTo>
                  <a:pt x="33847" y="2754"/>
                  <a:pt x="33866" y="2754"/>
                  <a:pt x="33889" y="2754"/>
                </a:cubicBezTo>
                <a:cubicBezTo>
                  <a:pt x="33956" y="2754"/>
                  <a:pt x="34054" y="2753"/>
                  <a:pt x="34087" y="2753"/>
                </a:cubicBezTo>
                <a:cubicBezTo>
                  <a:pt x="34123" y="2753"/>
                  <a:pt x="34231" y="2744"/>
                  <a:pt x="34294" y="2744"/>
                </a:cubicBezTo>
                <a:cubicBezTo>
                  <a:pt x="34310" y="2744"/>
                  <a:pt x="34323" y="2744"/>
                  <a:pt x="34332" y="2746"/>
                </a:cubicBezTo>
                <a:cubicBezTo>
                  <a:pt x="34343" y="2747"/>
                  <a:pt x="34360" y="2748"/>
                  <a:pt x="34382" y="2748"/>
                </a:cubicBezTo>
                <a:cubicBezTo>
                  <a:pt x="34444" y="2748"/>
                  <a:pt x="34543" y="2742"/>
                  <a:pt x="34634" y="2731"/>
                </a:cubicBezTo>
                <a:lnTo>
                  <a:pt x="34739" y="2785"/>
                </a:lnTo>
                <a:lnTo>
                  <a:pt x="34754" y="2793"/>
                </a:lnTo>
                <a:cubicBezTo>
                  <a:pt x="34784" y="2783"/>
                  <a:pt x="34829" y="2764"/>
                  <a:pt x="34853" y="2754"/>
                </a:cubicBezTo>
                <a:lnTo>
                  <a:pt x="34889" y="2764"/>
                </a:lnTo>
                <a:lnTo>
                  <a:pt x="34945" y="2782"/>
                </a:lnTo>
                <a:cubicBezTo>
                  <a:pt x="34947" y="2782"/>
                  <a:pt x="34949" y="2782"/>
                  <a:pt x="34951" y="2782"/>
                </a:cubicBezTo>
                <a:cubicBezTo>
                  <a:pt x="35008" y="2782"/>
                  <a:pt x="35124" y="2770"/>
                  <a:pt x="35185" y="2770"/>
                </a:cubicBezTo>
                <a:cubicBezTo>
                  <a:pt x="35199" y="2770"/>
                  <a:pt x="35211" y="2771"/>
                  <a:pt x="35218" y="2772"/>
                </a:cubicBezTo>
                <a:cubicBezTo>
                  <a:pt x="35227" y="2774"/>
                  <a:pt x="35253" y="2775"/>
                  <a:pt x="35288" y="2775"/>
                </a:cubicBezTo>
                <a:cubicBezTo>
                  <a:pt x="35404" y="2775"/>
                  <a:pt x="35623" y="2766"/>
                  <a:pt x="35713" y="2763"/>
                </a:cubicBezTo>
                <a:cubicBezTo>
                  <a:pt x="35815" y="2759"/>
                  <a:pt x="35920" y="2753"/>
                  <a:pt x="35952" y="2753"/>
                </a:cubicBezTo>
                <a:cubicBezTo>
                  <a:pt x="35956" y="2753"/>
                  <a:pt x="35959" y="2754"/>
                  <a:pt x="35961" y="2754"/>
                </a:cubicBezTo>
                <a:cubicBezTo>
                  <a:pt x="35968" y="2756"/>
                  <a:pt x="35987" y="2756"/>
                  <a:pt x="36009" y="2756"/>
                </a:cubicBezTo>
                <a:cubicBezTo>
                  <a:pt x="36022" y="2756"/>
                  <a:pt x="36036" y="2756"/>
                  <a:pt x="36050" y="2756"/>
                </a:cubicBezTo>
                <a:lnTo>
                  <a:pt x="36085" y="2757"/>
                </a:lnTo>
                <a:lnTo>
                  <a:pt x="36132" y="2758"/>
                </a:lnTo>
                <a:cubicBezTo>
                  <a:pt x="36142" y="2761"/>
                  <a:pt x="36154" y="2762"/>
                  <a:pt x="36168" y="2762"/>
                </a:cubicBezTo>
                <a:cubicBezTo>
                  <a:pt x="36218" y="2762"/>
                  <a:pt x="36289" y="2746"/>
                  <a:pt x="36324" y="2746"/>
                </a:cubicBezTo>
                <a:cubicBezTo>
                  <a:pt x="36328" y="2746"/>
                  <a:pt x="36332" y="2746"/>
                  <a:pt x="36335" y="2747"/>
                </a:cubicBezTo>
                <a:cubicBezTo>
                  <a:pt x="36365" y="2752"/>
                  <a:pt x="36449" y="2795"/>
                  <a:pt x="36488" y="2795"/>
                </a:cubicBezTo>
                <a:cubicBezTo>
                  <a:pt x="36494" y="2795"/>
                  <a:pt x="36499" y="2794"/>
                  <a:pt x="36503" y="2792"/>
                </a:cubicBezTo>
                <a:cubicBezTo>
                  <a:pt x="36510" y="2787"/>
                  <a:pt x="36523" y="2786"/>
                  <a:pt x="36538" y="2786"/>
                </a:cubicBezTo>
                <a:cubicBezTo>
                  <a:pt x="36569" y="2786"/>
                  <a:pt x="36610" y="2792"/>
                  <a:pt x="36639" y="2792"/>
                </a:cubicBezTo>
                <a:cubicBezTo>
                  <a:pt x="36651" y="2792"/>
                  <a:pt x="36661" y="2791"/>
                  <a:pt x="36667" y="2788"/>
                </a:cubicBezTo>
                <a:cubicBezTo>
                  <a:pt x="36675" y="2783"/>
                  <a:pt x="36688" y="2781"/>
                  <a:pt x="36702" y="2781"/>
                </a:cubicBezTo>
                <a:cubicBezTo>
                  <a:pt x="36720" y="2781"/>
                  <a:pt x="36739" y="2783"/>
                  <a:pt x="36754" y="2783"/>
                </a:cubicBezTo>
                <a:cubicBezTo>
                  <a:pt x="36765" y="2783"/>
                  <a:pt x="36774" y="2782"/>
                  <a:pt x="36778" y="2778"/>
                </a:cubicBezTo>
                <a:cubicBezTo>
                  <a:pt x="36790" y="2766"/>
                  <a:pt x="36855" y="2731"/>
                  <a:pt x="36875" y="2721"/>
                </a:cubicBezTo>
                <a:cubicBezTo>
                  <a:pt x="36878" y="2719"/>
                  <a:pt x="36883" y="2718"/>
                  <a:pt x="36888" y="2718"/>
                </a:cubicBezTo>
                <a:cubicBezTo>
                  <a:pt x="36909" y="2718"/>
                  <a:pt x="36940" y="2732"/>
                  <a:pt x="36948" y="2738"/>
                </a:cubicBezTo>
                <a:cubicBezTo>
                  <a:pt x="36955" y="2746"/>
                  <a:pt x="36997" y="2750"/>
                  <a:pt x="37048" y="2750"/>
                </a:cubicBezTo>
                <a:cubicBezTo>
                  <a:pt x="37063" y="2750"/>
                  <a:pt x="37078" y="2749"/>
                  <a:pt x="37094" y="2749"/>
                </a:cubicBezTo>
                <a:lnTo>
                  <a:pt x="37155" y="2759"/>
                </a:lnTo>
                <a:lnTo>
                  <a:pt x="37217" y="2769"/>
                </a:lnTo>
                <a:cubicBezTo>
                  <a:pt x="37281" y="2761"/>
                  <a:pt x="37364" y="2705"/>
                  <a:pt x="37386" y="2695"/>
                </a:cubicBezTo>
                <a:cubicBezTo>
                  <a:pt x="37407" y="2685"/>
                  <a:pt x="37433" y="2640"/>
                  <a:pt x="37447" y="2623"/>
                </a:cubicBezTo>
                <a:cubicBezTo>
                  <a:pt x="37450" y="2620"/>
                  <a:pt x="37454" y="2619"/>
                  <a:pt x="37458" y="2619"/>
                </a:cubicBezTo>
                <a:cubicBezTo>
                  <a:pt x="37475" y="2619"/>
                  <a:pt x="37498" y="2641"/>
                  <a:pt x="37500" y="2653"/>
                </a:cubicBezTo>
                <a:cubicBezTo>
                  <a:pt x="37503" y="2666"/>
                  <a:pt x="37513" y="2706"/>
                  <a:pt x="37530" y="2732"/>
                </a:cubicBezTo>
                <a:cubicBezTo>
                  <a:pt x="37534" y="2737"/>
                  <a:pt x="37538" y="2739"/>
                  <a:pt x="37542" y="2739"/>
                </a:cubicBezTo>
                <a:cubicBezTo>
                  <a:pt x="37559" y="2739"/>
                  <a:pt x="37579" y="2700"/>
                  <a:pt x="37582" y="2682"/>
                </a:cubicBezTo>
                <a:cubicBezTo>
                  <a:pt x="37583" y="2675"/>
                  <a:pt x="37586" y="2672"/>
                  <a:pt x="37590" y="2672"/>
                </a:cubicBezTo>
                <a:cubicBezTo>
                  <a:pt x="37598" y="2672"/>
                  <a:pt x="37609" y="2683"/>
                  <a:pt x="37611" y="2687"/>
                </a:cubicBezTo>
                <a:cubicBezTo>
                  <a:pt x="37613" y="2694"/>
                  <a:pt x="37657" y="2717"/>
                  <a:pt x="37705" y="2737"/>
                </a:cubicBezTo>
                <a:lnTo>
                  <a:pt x="37723" y="2715"/>
                </a:lnTo>
                <a:cubicBezTo>
                  <a:pt x="37740" y="2691"/>
                  <a:pt x="37738" y="2668"/>
                  <a:pt x="37690" y="2661"/>
                </a:cubicBezTo>
                <a:lnTo>
                  <a:pt x="37676" y="2659"/>
                </a:lnTo>
                <a:cubicBezTo>
                  <a:pt x="37666" y="2639"/>
                  <a:pt x="37644" y="2572"/>
                  <a:pt x="37636" y="2553"/>
                </a:cubicBezTo>
                <a:cubicBezTo>
                  <a:pt x="37628" y="2536"/>
                  <a:pt x="37618" y="2484"/>
                  <a:pt x="37632" y="2460"/>
                </a:cubicBezTo>
                <a:cubicBezTo>
                  <a:pt x="37638" y="2449"/>
                  <a:pt x="37624" y="2445"/>
                  <a:pt x="37602" y="2445"/>
                </a:cubicBezTo>
                <a:cubicBezTo>
                  <a:pt x="37574" y="2445"/>
                  <a:pt x="37533" y="2452"/>
                  <a:pt x="37512" y="2459"/>
                </a:cubicBezTo>
                <a:cubicBezTo>
                  <a:pt x="37509" y="2460"/>
                  <a:pt x="37505" y="2460"/>
                  <a:pt x="37501" y="2460"/>
                </a:cubicBezTo>
                <a:cubicBezTo>
                  <a:pt x="37461" y="2460"/>
                  <a:pt x="37394" y="2414"/>
                  <a:pt x="37392" y="2388"/>
                </a:cubicBezTo>
                <a:cubicBezTo>
                  <a:pt x="37391" y="2360"/>
                  <a:pt x="37420" y="2309"/>
                  <a:pt x="37436" y="2294"/>
                </a:cubicBezTo>
                <a:cubicBezTo>
                  <a:pt x="37437" y="2293"/>
                  <a:pt x="37439" y="2292"/>
                  <a:pt x="37440" y="2292"/>
                </a:cubicBezTo>
                <a:cubicBezTo>
                  <a:pt x="37454" y="2292"/>
                  <a:pt x="37464" y="2352"/>
                  <a:pt x="37464" y="2371"/>
                </a:cubicBezTo>
                <a:cubicBezTo>
                  <a:pt x="37464" y="2376"/>
                  <a:pt x="37469" y="2378"/>
                  <a:pt x="37477" y="2378"/>
                </a:cubicBezTo>
                <a:cubicBezTo>
                  <a:pt x="37505" y="2378"/>
                  <a:pt x="37569" y="2353"/>
                  <a:pt x="37570" y="2326"/>
                </a:cubicBezTo>
                <a:cubicBezTo>
                  <a:pt x="37571" y="2294"/>
                  <a:pt x="37502" y="2240"/>
                  <a:pt x="37474" y="2230"/>
                </a:cubicBezTo>
                <a:cubicBezTo>
                  <a:pt x="37446" y="2219"/>
                  <a:pt x="37425" y="2180"/>
                  <a:pt x="37425" y="2140"/>
                </a:cubicBezTo>
                <a:lnTo>
                  <a:pt x="37425" y="2104"/>
                </a:lnTo>
                <a:lnTo>
                  <a:pt x="37425" y="2073"/>
                </a:lnTo>
                <a:cubicBezTo>
                  <a:pt x="37427" y="2039"/>
                  <a:pt x="37450" y="1981"/>
                  <a:pt x="37467" y="1971"/>
                </a:cubicBezTo>
                <a:cubicBezTo>
                  <a:pt x="37471" y="1969"/>
                  <a:pt x="37466" y="1968"/>
                  <a:pt x="37455" y="1968"/>
                </a:cubicBezTo>
                <a:cubicBezTo>
                  <a:pt x="37436" y="1968"/>
                  <a:pt x="37400" y="1971"/>
                  <a:pt x="37366" y="1971"/>
                </a:cubicBezTo>
                <a:cubicBezTo>
                  <a:pt x="37344" y="1971"/>
                  <a:pt x="37322" y="1970"/>
                  <a:pt x="37307" y="1966"/>
                </a:cubicBezTo>
                <a:cubicBezTo>
                  <a:pt x="37257" y="1955"/>
                  <a:pt x="37209" y="1945"/>
                  <a:pt x="37205" y="1945"/>
                </a:cubicBezTo>
                <a:cubicBezTo>
                  <a:pt x="37201" y="1945"/>
                  <a:pt x="37122" y="1975"/>
                  <a:pt x="37071" y="1975"/>
                </a:cubicBezTo>
                <a:cubicBezTo>
                  <a:pt x="37059" y="1975"/>
                  <a:pt x="37049" y="1973"/>
                  <a:pt x="37041" y="1969"/>
                </a:cubicBezTo>
                <a:cubicBezTo>
                  <a:pt x="37000" y="1949"/>
                  <a:pt x="36964" y="1882"/>
                  <a:pt x="36963" y="1863"/>
                </a:cubicBezTo>
                <a:cubicBezTo>
                  <a:pt x="36962" y="1847"/>
                  <a:pt x="36932" y="1836"/>
                  <a:pt x="36891" y="1836"/>
                </a:cubicBezTo>
                <a:cubicBezTo>
                  <a:pt x="36885" y="1836"/>
                  <a:pt x="36878" y="1836"/>
                  <a:pt x="36872" y="1837"/>
                </a:cubicBezTo>
                <a:lnTo>
                  <a:pt x="36841" y="1853"/>
                </a:lnTo>
                <a:cubicBezTo>
                  <a:pt x="36809" y="1872"/>
                  <a:pt x="36794" y="1909"/>
                  <a:pt x="36767" y="1931"/>
                </a:cubicBezTo>
                <a:lnTo>
                  <a:pt x="36754" y="1941"/>
                </a:lnTo>
                <a:cubicBezTo>
                  <a:pt x="36726" y="1939"/>
                  <a:pt x="36706" y="1914"/>
                  <a:pt x="36711" y="1885"/>
                </a:cubicBezTo>
                <a:lnTo>
                  <a:pt x="36715" y="1885"/>
                </a:lnTo>
                <a:cubicBezTo>
                  <a:pt x="36718" y="1885"/>
                  <a:pt x="36721" y="1885"/>
                  <a:pt x="36723" y="1885"/>
                </a:cubicBezTo>
                <a:cubicBezTo>
                  <a:pt x="36757" y="1885"/>
                  <a:pt x="36783" y="1873"/>
                  <a:pt x="36769" y="1843"/>
                </a:cubicBezTo>
                <a:lnTo>
                  <a:pt x="36753" y="1811"/>
                </a:lnTo>
                <a:cubicBezTo>
                  <a:pt x="36726" y="1803"/>
                  <a:pt x="36693" y="1799"/>
                  <a:pt x="36663" y="1799"/>
                </a:cubicBezTo>
                <a:cubicBezTo>
                  <a:pt x="36643" y="1799"/>
                  <a:pt x="36625" y="1801"/>
                  <a:pt x="36613" y="1805"/>
                </a:cubicBezTo>
                <a:lnTo>
                  <a:pt x="36619" y="1836"/>
                </a:lnTo>
                <a:cubicBezTo>
                  <a:pt x="36628" y="1878"/>
                  <a:pt x="36601" y="1883"/>
                  <a:pt x="36565" y="1883"/>
                </a:cubicBezTo>
                <a:cubicBezTo>
                  <a:pt x="36560" y="1883"/>
                  <a:pt x="36556" y="1883"/>
                  <a:pt x="36551" y="1883"/>
                </a:cubicBezTo>
                <a:lnTo>
                  <a:pt x="36463" y="1879"/>
                </a:lnTo>
                <a:cubicBezTo>
                  <a:pt x="36503" y="1854"/>
                  <a:pt x="36512" y="1817"/>
                  <a:pt x="36482" y="1798"/>
                </a:cubicBezTo>
                <a:lnTo>
                  <a:pt x="36482" y="1798"/>
                </a:lnTo>
                <a:lnTo>
                  <a:pt x="36472" y="1803"/>
                </a:lnTo>
                <a:lnTo>
                  <a:pt x="36443" y="1818"/>
                </a:lnTo>
                <a:cubicBezTo>
                  <a:pt x="36414" y="1812"/>
                  <a:pt x="36337" y="1785"/>
                  <a:pt x="36314" y="1782"/>
                </a:cubicBezTo>
                <a:cubicBezTo>
                  <a:pt x="36312" y="1782"/>
                  <a:pt x="36309" y="1782"/>
                  <a:pt x="36306" y="1782"/>
                </a:cubicBezTo>
                <a:cubicBezTo>
                  <a:pt x="36278" y="1782"/>
                  <a:pt x="36225" y="1790"/>
                  <a:pt x="36209" y="1790"/>
                </a:cubicBezTo>
                <a:cubicBezTo>
                  <a:pt x="36194" y="1790"/>
                  <a:pt x="36137" y="1758"/>
                  <a:pt x="36107" y="1758"/>
                </a:cubicBezTo>
                <a:cubicBezTo>
                  <a:pt x="36102" y="1758"/>
                  <a:pt x="36098" y="1759"/>
                  <a:pt x="36094" y="1761"/>
                </a:cubicBezTo>
                <a:cubicBezTo>
                  <a:pt x="36074" y="1773"/>
                  <a:pt x="36018" y="1787"/>
                  <a:pt x="35987" y="1787"/>
                </a:cubicBezTo>
                <a:cubicBezTo>
                  <a:pt x="35982" y="1787"/>
                  <a:pt x="35977" y="1786"/>
                  <a:pt x="35973" y="1785"/>
                </a:cubicBezTo>
                <a:cubicBezTo>
                  <a:pt x="35950" y="1779"/>
                  <a:pt x="35859" y="1759"/>
                  <a:pt x="35833" y="1752"/>
                </a:cubicBezTo>
                <a:cubicBezTo>
                  <a:pt x="35829" y="1750"/>
                  <a:pt x="35821" y="1750"/>
                  <a:pt x="35812" y="1750"/>
                </a:cubicBezTo>
                <a:cubicBezTo>
                  <a:pt x="35783" y="1750"/>
                  <a:pt x="35737" y="1754"/>
                  <a:pt x="35701" y="1754"/>
                </a:cubicBezTo>
                <a:cubicBezTo>
                  <a:pt x="35682" y="1754"/>
                  <a:pt x="35666" y="1753"/>
                  <a:pt x="35657" y="1749"/>
                </a:cubicBezTo>
                <a:cubicBezTo>
                  <a:pt x="35628" y="1740"/>
                  <a:pt x="35581" y="1728"/>
                  <a:pt x="35556" y="1728"/>
                </a:cubicBezTo>
                <a:cubicBezTo>
                  <a:pt x="35552" y="1728"/>
                  <a:pt x="35548" y="1728"/>
                  <a:pt x="35546" y="1729"/>
                </a:cubicBezTo>
                <a:cubicBezTo>
                  <a:pt x="35526" y="1734"/>
                  <a:pt x="35523" y="1775"/>
                  <a:pt x="35526" y="1790"/>
                </a:cubicBezTo>
                <a:cubicBezTo>
                  <a:pt x="35527" y="1793"/>
                  <a:pt x="35517" y="1795"/>
                  <a:pt x="35502" y="1795"/>
                </a:cubicBezTo>
                <a:cubicBezTo>
                  <a:pt x="35459" y="1795"/>
                  <a:pt x="35371" y="1781"/>
                  <a:pt x="35377" y="1755"/>
                </a:cubicBezTo>
                <a:cubicBezTo>
                  <a:pt x="35385" y="1726"/>
                  <a:pt x="35315" y="1714"/>
                  <a:pt x="35270" y="1714"/>
                </a:cubicBezTo>
                <a:cubicBezTo>
                  <a:pt x="35261" y="1714"/>
                  <a:pt x="35253" y="1715"/>
                  <a:pt x="35246" y="1716"/>
                </a:cubicBezTo>
                <a:cubicBezTo>
                  <a:pt x="35242" y="1716"/>
                  <a:pt x="35236" y="1716"/>
                  <a:pt x="35231" y="1716"/>
                </a:cubicBezTo>
                <a:cubicBezTo>
                  <a:pt x="35204" y="1716"/>
                  <a:pt x="35170" y="1711"/>
                  <a:pt x="35150" y="1711"/>
                </a:cubicBezTo>
                <a:cubicBezTo>
                  <a:pt x="35140" y="1711"/>
                  <a:pt x="35134" y="1712"/>
                  <a:pt x="35132" y="1716"/>
                </a:cubicBezTo>
                <a:cubicBezTo>
                  <a:pt x="35127" y="1730"/>
                  <a:pt x="35122" y="1762"/>
                  <a:pt x="35119" y="1771"/>
                </a:cubicBezTo>
                <a:cubicBezTo>
                  <a:pt x="35119" y="1772"/>
                  <a:pt x="35118" y="1772"/>
                  <a:pt x="35117" y="1772"/>
                </a:cubicBezTo>
                <a:cubicBezTo>
                  <a:pt x="35097" y="1772"/>
                  <a:pt x="34955" y="1713"/>
                  <a:pt x="34898" y="1707"/>
                </a:cubicBezTo>
                <a:cubicBezTo>
                  <a:pt x="34839" y="1700"/>
                  <a:pt x="34773" y="1694"/>
                  <a:pt x="34765" y="1693"/>
                </a:cubicBezTo>
                <a:cubicBezTo>
                  <a:pt x="34760" y="1692"/>
                  <a:pt x="34666" y="1660"/>
                  <a:pt x="34609" y="1660"/>
                </a:cubicBezTo>
                <a:cubicBezTo>
                  <a:pt x="34598" y="1660"/>
                  <a:pt x="34588" y="1661"/>
                  <a:pt x="34580" y="1664"/>
                </a:cubicBezTo>
                <a:cubicBezTo>
                  <a:pt x="34537" y="1682"/>
                  <a:pt x="34460" y="1704"/>
                  <a:pt x="34440" y="1704"/>
                </a:cubicBezTo>
                <a:cubicBezTo>
                  <a:pt x="34438" y="1704"/>
                  <a:pt x="34437" y="1704"/>
                  <a:pt x="34436" y="1704"/>
                </a:cubicBezTo>
                <a:cubicBezTo>
                  <a:pt x="34421" y="1702"/>
                  <a:pt x="34214" y="1653"/>
                  <a:pt x="34136" y="1648"/>
                </a:cubicBezTo>
                <a:cubicBezTo>
                  <a:pt x="34097" y="1645"/>
                  <a:pt x="34060" y="1643"/>
                  <a:pt x="34031" y="1643"/>
                </a:cubicBezTo>
                <a:cubicBezTo>
                  <a:pt x="34003" y="1643"/>
                  <a:pt x="33983" y="1645"/>
                  <a:pt x="33979" y="1648"/>
                </a:cubicBezTo>
                <a:lnTo>
                  <a:pt x="33972" y="1654"/>
                </a:lnTo>
                <a:lnTo>
                  <a:pt x="33873" y="1693"/>
                </a:lnTo>
                <a:lnTo>
                  <a:pt x="33824" y="1643"/>
                </a:lnTo>
                <a:cubicBezTo>
                  <a:pt x="33777" y="1650"/>
                  <a:pt x="33710" y="1654"/>
                  <a:pt x="33652" y="1654"/>
                </a:cubicBezTo>
                <a:cubicBezTo>
                  <a:pt x="33624" y="1654"/>
                  <a:pt x="33598" y="1653"/>
                  <a:pt x="33577" y="1651"/>
                </a:cubicBezTo>
                <a:lnTo>
                  <a:pt x="33516" y="1663"/>
                </a:lnTo>
                <a:lnTo>
                  <a:pt x="33475" y="1672"/>
                </a:lnTo>
                <a:cubicBezTo>
                  <a:pt x="33468" y="1673"/>
                  <a:pt x="33460" y="1673"/>
                  <a:pt x="33452" y="1673"/>
                </a:cubicBezTo>
                <a:cubicBezTo>
                  <a:pt x="33408" y="1673"/>
                  <a:pt x="33350" y="1665"/>
                  <a:pt x="33314" y="1652"/>
                </a:cubicBezTo>
                <a:lnTo>
                  <a:pt x="33273" y="1642"/>
                </a:lnTo>
                <a:cubicBezTo>
                  <a:pt x="33266" y="1640"/>
                  <a:pt x="33258" y="1639"/>
                  <a:pt x="33249" y="1639"/>
                </a:cubicBezTo>
                <a:cubicBezTo>
                  <a:pt x="33234" y="1639"/>
                  <a:pt x="33218" y="1642"/>
                  <a:pt x="33208" y="1648"/>
                </a:cubicBezTo>
                <a:lnTo>
                  <a:pt x="33179" y="1667"/>
                </a:lnTo>
                <a:cubicBezTo>
                  <a:pt x="33150" y="1658"/>
                  <a:pt x="33072" y="1636"/>
                  <a:pt x="33048" y="1636"/>
                </a:cubicBezTo>
                <a:cubicBezTo>
                  <a:pt x="33029" y="1636"/>
                  <a:pt x="32940" y="1655"/>
                  <a:pt x="32891" y="1655"/>
                </a:cubicBezTo>
                <a:cubicBezTo>
                  <a:pt x="32881" y="1655"/>
                  <a:pt x="32873" y="1654"/>
                  <a:pt x="32868" y="1653"/>
                </a:cubicBezTo>
                <a:cubicBezTo>
                  <a:pt x="32864" y="1652"/>
                  <a:pt x="32860" y="1651"/>
                  <a:pt x="32855" y="1651"/>
                </a:cubicBezTo>
                <a:cubicBezTo>
                  <a:pt x="32821" y="1651"/>
                  <a:pt x="32763" y="1673"/>
                  <a:pt x="32729" y="1673"/>
                </a:cubicBezTo>
                <a:cubicBezTo>
                  <a:pt x="32721" y="1673"/>
                  <a:pt x="32714" y="1672"/>
                  <a:pt x="32709" y="1668"/>
                </a:cubicBezTo>
                <a:cubicBezTo>
                  <a:pt x="32689" y="1653"/>
                  <a:pt x="32632" y="1645"/>
                  <a:pt x="32596" y="1645"/>
                </a:cubicBezTo>
                <a:cubicBezTo>
                  <a:pt x="32586" y="1645"/>
                  <a:pt x="32578" y="1645"/>
                  <a:pt x="32573" y="1647"/>
                </a:cubicBezTo>
                <a:cubicBezTo>
                  <a:pt x="32547" y="1652"/>
                  <a:pt x="32440" y="1666"/>
                  <a:pt x="32395" y="1673"/>
                </a:cubicBezTo>
                <a:cubicBezTo>
                  <a:pt x="32350" y="1682"/>
                  <a:pt x="32307" y="1689"/>
                  <a:pt x="32300" y="1692"/>
                </a:cubicBezTo>
                <a:lnTo>
                  <a:pt x="32300" y="1690"/>
                </a:lnTo>
                <a:lnTo>
                  <a:pt x="32262" y="1635"/>
                </a:lnTo>
                <a:cubicBezTo>
                  <a:pt x="32218" y="1663"/>
                  <a:pt x="32124" y="1653"/>
                  <a:pt x="32106" y="1666"/>
                </a:cubicBezTo>
                <a:cubicBezTo>
                  <a:pt x="32097" y="1672"/>
                  <a:pt x="32075" y="1676"/>
                  <a:pt x="32053" y="1676"/>
                </a:cubicBezTo>
                <a:cubicBezTo>
                  <a:pt x="32032" y="1676"/>
                  <a:pt x="32011" y="1673"/>
                  <a:pt x="31999" y="1664"/>
                </a:cubicBezTo>
                <a:cubicBezTo>
                  <a:pt x="31992" y="1659"/>
                  <a:pt x="31984" y="1657"/>
                  <a:pt x="31976" y="1657"/>
                </a:cubicBezTo>
                <a:cubicBezTo>
                  <a:pt x="31958" y="1657"/>
                  <a:pt x="31939" y="1669"/>
                  <a:pt x="31927" y="1690"/>
                </a:cubicBezTo>
                <a:lnTo>
                  <a:pt x="31911" y="1692"/>
                </a:lnTo>
                <a:lnTo>
                  <a:pt x="31874" y="1694"/>
                </a:lnTo>
                <a:cubicBezTo>
                  <a:pt x="31858" y="1690"/>
                  <a:pt x="31834" y="1689"/>
                  <a:pt x="31809" y="1689"/>
                </a:cubicBezTo>
                <a:cubicBezTo>
                  <a:pt x="31783" y="1689"/>
                  <a:pt x="31756" y="1690"/>
                  <a:pt x="31736" y="1690"/>
                </a:cubicBezTo>
                <a:cubicBezTo>
                  <a:pt x="31723" y="1690"/>
                  <a:pt x="31712" y="1689"/>
                  <a:pt x="31706" y="1688"/>
                </a:cubicBezTo>
                <a:cubicBezTo>
                  <a:pt x="31690" y="1682"/>
                  <a:pt x="31609" y="1670"/>
                  <a:pt x="31547" y="1670"/>
                </a:cubicBezTo>
                <a:cubicBezTo>
                  <a:pt x="31523" y="1670"/>
                  <a:pt x="31502" y="1672"/>
                  <a:pt x="31488" y="1676"/>
                </a:cubicBezTo>
                <a:cubicBezTo>
                  <a:pt x="31441" y="1693"/>
                  <a:pt x="31363" y="1719"/>
                  <a:pt x="31340" y="1719"/>
                </a:cubicBezTo>
                <a:cubicBezTo>
                  <a:pt x="31340" y="1719"/>
                  <a:pt x="31340" y="1719"/>
                  <a:pt x="31339" y="1719"/>
                </a:cubicBezTo>
                <a:cubicBezTo>
                  <a:pt x="31319" y="1718"/>
                  <a:pt x="31263" y="1698"/>
                  <a:pt x="31249" y="1683"/>
                </a:cubicBezTo>
                <a:cubicBezTo>
                  <a:pt x="31245" y="1678"/>
                  <a:pt x="31240" y="1676"/>
                  <a:pt x="31236" y="1676"/>
                </a:cubicBezTo>
                <a:cubicBezTo>
                  <a:pt x="31226" y="1676"/>
                  <a:pt x="31217" y="1688"/>
                  <a:pt x="31214" y="1709"/>
                </a:cubicBezTo>
                <a:lnTo>
                  <a:pt x="31206" y="1712"/>
                </a:lnTo>
                <a:lnTo>
                  <a:pt x="31176" y="1721"/>
                </a:lnTo>
                <a:cubicBezTo>
                  <a:pt x="31153" y="1719"/>
                  <a:pt x="31044" y="1714"/>
                  <a:pt x="30958" y="1714"/>
                </a:cubicBezTo>
                <a:cubicBezTo>
                  <a:pt x="30910" y="1714"/>
                  <a:pt x="30868" y="1716"/>
                  <a:pt x="30854" y="1721"/>
                </a:cubicBezTo>
                <a:cubicBezTo>
                  <a:pt x="30815" y="1735"/>
                  <a:pt x="30776" y="1750"/>
                  <a:pt x="30774" y="1752"/>
                </a:cubicBezTo>
                <a:cubicBezTo>
                  <a:pt x="30774" y="1752"/>
                  <a:pt x="30774" y="1752"/>
                  <a:pt x="30774" y="1752"/>
                </a:cubicBezTo>
                <a:cubicBezTo>
                  <a:pt x="30767" y="1752"/>
                  <a:pt x="30677" y="1705"/>
                  <a:pt x="30630" y="1705"/>
                </a:cubicBezTo>
                <a:cubicBezTo>
                  <a:pt x="30626" y="1705"/>
                  <a:pt x="30623" y="1705"/>
                  <a:pt x="30621" y="1705"/>
                </a:cubicBezTo>
                <a:cubicBezTo>
                  <a:pt x="30616" y="1706"/>
                  <a:pt x="30611" y="1706"/>
                  <a:pt x="30605" y="1706"/>
                </a:cubicBezTo>
                <a:cubicBezTo>
                  <a:pt x="30566" y="1706"/>
                  <a:pt x="30498" y="1695"/>
                  <a:pt x="30449" y="1695"/>
                </a:cubicBezTo>
                <a:cubicBezTo>
                  <a:pt x="30423" y="1695"/>
                  <a:pt x="30402" y="1698"/>
                  <a:pt x="30394" y="1707"/>
                </a:cubicBezTo>
                <a:cubicBezTo>
                  <a:pt x="30381" y="1719"/>
                  <a:pt x="30367" y="1723"/>
                  <a:pt x="30355" y="1723"/>
                </a:cubicBezTo>
                <a:cubicBezTo>
                  <a:pt x="30338" y="1723"/>
                  <a:pt x="30323" y="1715"/>
                  <a:pt x="30322" y="1709"/>
                </a:cubicBezTo>
                <a:cubicBezTo>
                  <a:pt x="30319" y="1702"/>
                  <a:pt x="30313" y="1698"/>
                  <a:pt x="30308" y="1698"/>
                </a:cubicBezTo>
                <a:cubicBezTo>
                  <a:pt x="30306" y="1698"/>
                  <a:pt x="30304" y="1699"/>
                  <a:pt x="30302" y="1700"/>
                </a:cubicBezTo>
                <a:lnTo>
                  <a:pt x="30297" y="1703"/>
                </a:lnTo>
                <a:lnTo>
                  <a:pt x="30277" y="1712"/>
                </a:lnTo>
                <a:cubicBezTo>
                  <a:pt x="30271" y="1717"/>
                  <a:pt x="30251" y="1718"/>
                  <a:pt x="30225" y="1718"/>
                </a:cubicBezTo>
                <a:cubicBezTo>
                  <a:pt x="30179" y="1718"/>
                  <a:pt x="30114" y="1714"/>
                  <a:pt x="30071" y="1714"/>
                </a:cubicBezTo>
                <a:cubicBezTo>
                  <a:pt x="30061" y="1714"/>
                  <a:pt x="30052" y="1714"/>
                  <a:pt x="30045" y="1715"/>
                </a:cubicBezTo>
                <a:cubicBezTo>
                  <a:pt x="30033" y="1715"/>
                  <a:pt x="30019" y="1716"/>
                  <a:pt x="30006" y="1716"/>
                </a:cubicBezTo>
                <a:cubicBezTo>
                  <a:pt x="29955" y="1716"/>
                  <a:pt x="29901" y="1710"/>
                  <a:pt x="29871" y="1700"/>
                </a:cubicBezTo>
                <a:lnTo>
                  <a:pt x="29835" y="1724"/>
                </a:lnTo>
                <a:lnTo>
                  <a:pt x="29797" y="1748"/>
                </a:lnTo>
                <a:cubicBezTo>
                  <a:pt x="29759" y="1738"/>
                  <a:pt x="29651" y="1720"/>
                  <a:pt x="29592" y="1720"/>
                </a:cubicBezTo>
                <a:cubicBezTo>
                  <a:pt x="29579" y="1720"/>
                  <a:pt x="29569" y="1721"/>
                  <a:pt x="29562" y="1723"/>
                </a:cubicBezTo>
                <a:cubicBezTo>
                  <a:pt x="29520" y="1733"/>
                  <a:pt x="29415" y="1746"/>
                  <a:pt x="29332" y="1754"/>
                </a:cubicBezTo>
                <a:lnTo>
                  <a:pt x="29300" y="1765"/>
                </a:lnTo>
                <a:lnTo>
                  <a:pt x="29278" y="1772"/>
                </a:lnTo>
                <a:cubicBezTo>
                  <a:pt x="29274" y="1773"/>
                  <a:pt x="29269" y="1774"/>
                  <a:pt x="29264" y="1774"/>
                </a:cubicBezTo>
                <a:cubicBezTo>
                  <a:pt x="29238" y="1774"/>
                  <a:pt x="29201" y="1761"/>
                  <a:pt x="29171" y="1740"/>
                </a:cubicBezTo>
                <a:lnTo>
                  <a:pt x="29124" y="1776"/>
                </a:lnTo>
                <a:lnTo>
                  <a:pt x="29116" y="1782"/>
                </a:lnTo>
                <a:cubicBezTo>
                  <a:pt x="29102" y="1783"/>
                  <a:pt x="29085" y="1783"/>
                  <a:pt x="29068" y="1783"/>
                </a:cubicBezTo>
                <a:cubicBezTo>
                  <a:pt x="29026" y="1783"/>
                  <a:pt x="28983" y="1781"/>
                  <a:pt x="28972" y="1772"/>
                </a:cubicBezTo>
                <a:cubicBezTo>
                  <a:pt x="28956" y="1761"/>
                  <a:pt x="28934" y="1739"/>
                  <a:pt x="28919" y="1725"/>
                </a:cubicBezTo>
                <a:lnTo>
                  <a:pt x="28910" y="1726"/>
                </a:lnTo>
                <a:lnTo>
                  <a:pt x="28875" y="1733"/>
                </a:lnTo>
                <a:cubicBezTo>
                  <a:pt x="28841" y="1744"/>
                  <a:pt x="28782" y="1754"/>
                  <a:pt x="28742" y="1755"/>
                </a:cubicBezTo>
                <a:lnTo>
                  <a:pt x="28715" y="1772"/>
                </a:lnTo>
                <a:cubicBezTo>
                  <a:pt x="28700" y="1782"/>
                  <a:pt x="28682" y="1788"/>
                  <a:pt x="28667" y="1788"/>
                </a:cubicBezTo>
                <a:cubicBezTo>
                  <a:pt x="28653" y="1788"/>
                  <a:pt x="28642" y="1783"/>
                  <a:pt x="28641" y="1769"/>
                </a:cubicBezTo>
                <a:cubicBezTo>
                  <a:pt x="28636" y="1740"/>
                  <a:pt x="28630" y="1729"/>
                  <a:pt x="28620" y="1729"/>
                </a:cubicBezTo>
                <a:cubicBezTo>
                  <a:pt x="28610" y="1729"/>
                  <a:pt x="28597" y="1741"/>
                  <a:pt x="28580" y="1755"/>
                </a:cubicBezTo>
                <a:lnTo>
                  <a:pt x="28530" y="1795"/>
                </a:lnTo>
                <a:cubicBezTo>
                  <a:pt x="28477" y="1766"/>
                  <a:pt x="28314" y="1771"/>
                  <a:pt x="28264" y="1760"/>
                </a:cubicBezTo>
                <a:cubicBezTo>
                  <a:pt x="28230" y="1752"/>
                  <a:pt x="28193" y="1748"/>
                  <a:pt x="28166" y="1748"/>
                </a:cubicBezTo>
                <a:cubicBezTo>
                  <a:pt x="28154" y="1748"/>
                  <a:pt x="28144" y="1749"/>
                  <a:pt x="28138" y="1750"/>
                </a:cubicBezTo>
                <a:lnTo>
                  <a:pt x="28120" y="1755"/>
                </a:lnTo>
                <a:lnTo>
                  <a:pt x="28052" y="1770"/>
                </a:lnTo>
                <a:cubicBezTo>
                  <a:pt x="27977" y="1755"/>
                  <a:pt x="27897" y="1739"/>
                  <a:pt x="27886" y="1739"/>
                </a:cubicBezTo>
                <a:cubicBezTo>
                  <a:pt x="27886" y="1739"/>
                  <a:pt x="27886" y="1739"/>
                  <a:pt x="27885" y="1739"/>
                </a:cubicBezTo>
                <a:cubicBezTo>
                  <a:pt x="27877" y="1740"/>
                  <a:pt x="27855" y="1810"/>
                  <a:pt x="27824" y="1812"/>
                </a:cubicBezTo>
                <a:cubicBezTo>
                  <a:pt x="27822" y="1812"/>
                  <a:pt x="27821" y="1812"/>
                  <a:pt x="27819" y="1812"/>
                </a:cubicBezTo>
                <a:cubicBezTo>
                  <a:pt x="27789" y="1812"/>
                  <a:pt x="27753" y="1784"/>
                  <a:pt x="27749" y="1774"/>
                </a:cubicBezTo>
                <a:cubicBezTo>
                  <a:pt x="27747" y="1770"/>
                  <a:pt x="27732" y="1769"/>
                  <a:pt x="27714" y="1769"/>
                </a:cubicBezTo>
                <a:cubicBezTo>
                  <a:pt x="27686" y="1769"/>
                  <a:pt x="27650" y="1772"/>
                  <a:pt x="27634" y="1774"/>
                </a:cubicBezTo>
                <a:cubicBezTo>
                  <a:pt x="27631" y="1774"/>
                  <a:pt x="27628" y="1774"/>
                  <a:pt x="27624" y="1774"/>
                </a:cubicBezTo>
                <a:cubicBezTo>
                  <a:pt x="27585" y="1774"/>
                  <a:pt x="27467" y="1763"/>
                  <a:pt x="27414" y="1763"/>
                </a:cubicBezTo>
                <a:cubicBezTo>
                  <a:pt x="27406" y="1763"/>
                  <a:pt x="27400" y="1763"/>
                  <a:pt x="27395" y="1764"/>
                </a:cubicBezTo>
                <a:cubicBezTo>
                  <a:pt x="27359" y="1769"/>
                  <a:pt x="27303" y="1780"/>
                  <a:pt x="27270" y="1787"/>
                </a:cubicBezTo>
                <a:lnTo>
                  <a:pt x="27241" y="1785"/>
                </a:lnTo>
                <a:lnTo>
                  <a:pt x="27194" y="1781"/>
                </a:lnTo>
                <a:cubicBezTo>
                  <a:pt x="27171" y="1779"/>
                  <a:pt x="27141" y="1778"/>
                  <a:pt x="27112" y="1778"/>
                </a:cubicBezTo>
                <a:cubicBezTo>
                  <a:pt x="27072" y="1778"/>
                  <a:pt x="27033" y="1781"/>
                  <a:pt x="27017" y="1790"/>
                </a:cubicBezTo>
                <a:cubicBezTo>
                  <a:pt x="26988" y="1805"/>
                  <a:pt x="26942" y="1821"/>
                  <a:pt x="26916" y="1826"/>
                </a:cubicBezTo>
                <a:lnTo>
                  <a:pt x="26909" y="1817"/>
                </a:lnTo>
                <a:cubicBezTo>
                  <a:pt x="26884" y="1794"/>
                  <a:pt x="26852" y="1791"/>
                  <a:pt x="26821" y="1791"/>
                </a:cubicBezTo>
                <a:cubicBezTo>
                  <a:pt x="26813" y="1791"/>
                  <a:pt x="26805" y="1791"/>
                  <a:pt x="26798" y="1791"/>
                </a:cubicBezTo>
                <a:cubicBezTo>
                  <a:pt x="26775" y="1791"/>
                  <a:pt x="26753" y="1790"/>
                  <a:pt x="26736" y="1779"/>
                </a:cubicBezTo>
                <a:lnTo>
                  <a:pt x="26662" y="1729"/>
                </a:lnTo>
                <a:cubicBezTo>
                  <a:pt x="26631" y="1772"/>
                  <a:pt x="26580" y="1842"/>
                  <a:pt x="26572" y="1853"/>
                </a:cubicBezTo>
                <a:cubicBezTo>
                  <a:pt x="26570" y="1856"/>
                  <a:pt x="26567" y="1857"/>
                  <a:pt x="26562" y="1857"/>
                </a:cubicBezTo>
                <a:cubicBezTo>
                  <a:pt x="26546" y="1857"/>
                  <a:pt x="26516" y="1844"/>
                  <a:pt x="26506" y="1837"/>
                </a:cubicBezTo>
                <a:cubicBezTo>
                  <a:pt x="26494" y="1828"/>
                  <a:pt x="26364" y="1812"/>
                  <a:pt x="26321" y="1793"/>
                </a:cubicBezTo>
                <a:cubicBezTo>
                  <a:pt x="26312" y="1789"/>
                  <a:pt x="26304" y="1787"/>
                  <a:pt x="26298" y="1787"/>
                </a:cubicBezTo>
                <a:cubicBezTo>
                  <a:pt x="26277" y="1787"/>
                  <a:pt x="26276" y="1812"/>
                  <a:pt x="26299" y="1853"/>
                </a:cubicBezTo>
                <a:lnTo>
                  <a:pt x="26215" y="1797"/>
                </a:lnTo>
                <a:lnTo>
                  <a:pt x="26189" y="1780"/>
                </a:lnTo>
                <a:cubicBezTo>
                  <a:pt x="26180" y="1777"/>
                  <a:pt x="26169" y="1776"/>
                  <a:pt x="26157" y="1776"/>
                </a:cubicBezTo>
                <a:cubicBezTo>
                  <a:pt x="26109" y="1776"/>
                  <a:pt x="26049" y="1798"/>
                  <a:pt x="26032" y="1813"/>
                </a:cubicBezTo>
                <a:cubicBezTo>
                  <a:pt x="26018" y="1826"/>
                  <a:pt x="25987" y="1830"/>
                  <a:pt x="25961" y="1830"/>
                </a:cubicBezTo>
                <a:cubicBezTo>
                  <a:pt x="25948" y="1830"/>
                  <a:pt x="25937" y="1829"/>
                  <a:pt x="25930" y="1828"/>
                </a:cubicBezTo>
                <a:cubicBezTo>
                  <a:pt x="25929" y="1827"/>
                  <a:pt x="25928" y="1827"/>
                  <a:pt x="25926" y="1827"/>
                </a:cubicBezTo>
                <a:cubicBezTo>
                  <a:pt x="25908" y="1827"/>
                  <a:pt x="25869" y="1850"/>
                  <a:pt x="25847" y="1850"/>
                </a:cubicBezTo>
                <a:cubicBezTo>
                  <a:pt x="25843" y="1850"/>
                  <a:pt x="25840" y="1849"/>
                  <a:pt x="25838" y="1848"/>
                </a:cubicBezTo>
                <a:cubicBezTo>
                  <a:pt x="25817" y="1838"/>
                  <a:pt x="25675" y="1841"/>
                  <a:pt x="25646" y="1824"/>
                </a:cubicBezTo>
                <a:cubicBezTo>
                  <a:pt x="25624" y="1812"/>
                  <a:pt x="25569" y="1794"/>
                  <a:pt x="25538" y="1794"/>
                </a:cubicBezTo>
                <a:cubicBezTo>
                  <a:pt x="25525" y="1794"/>
                  <a:pt x="25517" y="1797"/>
                  <a:pt x="25516" y="1804"/>
                </a:cubicBezTo>
                <a:cubicBezTo>
                  <a:pt x="25512" y="1827"/>
                  <a:pt x="25428" y="1847"/>
                  <a:pt x="25391" y="1847"/>
                </a:cubicBezTo>
                <a:cubicBezTo>
                  <a:pt x="25390" y="1847"/>
                  <a:pt x="25389" y="1847"/>
                  <a:pt x="25389" y="1847"/>
                </a:cubicBezTo>
                <a:cubicBezTo>
                  <a:pt x="25363" y="1846"/>
                  <a:pt x="25290" y="1833"/>
                  <a:pt x="25246" y="1833"/>
                </a:cubicBezTo>
                <a:cubicBezTo>
                  <a:pt x="25230" y="1833"/>
                  <a:pt x="25218" y="1834"/>
                  <a:pt x="25213" y="1839"/>
                </a:cubicBezTo>
                <a:cubicBezTo>
                  <a:pt x="25194" y="1856"/>
                  <a:pt x="25170" y="1870"/>
                  <a:pt x="25157" y="1870"/>
                </a:cubicBezTo>
                <a:cubicBezTo>
                  <a:pt x="25156" y="1870"/>
                  <a:pt x="25155" y="1870"/>
                  <a:pt x="25154" y="1870"/>
                </a:cubicBezTo>
                <a:lnTo>
                  <a:pt x="25148" y="1867"/>
                </a:lnTo>
                <a:cubicBezTo>
                  <a:pt x="25129" y="1853"/>
                  <a:pt x="25111" y="1848"/>
                  <a:pt x="25094" y="1848"/>
                </a:cubicBezTo>
                <a:cubicBezTo>
                  <a:pt x="25069" y="1848"/>
                  <a:pt x="25044" y="1860"/>
                  <a:pt x="25014" y="1874"/>
                </a:cubicBezTo>
                <a:cubicBezTo>
                  <a:pt x="25003" y="1880"/>
                  <a:pt x="24989" y="1881"/>
                  <a:pt x="24974" y="1881"/>
                </a:cubicBezTo>
                <a:cubicBezTo>
                  <a:pt x="24947" y="1881"/>
                  <a:pt x="24916" y="1876"/>
                  <a:pt x="24889" y="1874"/>
                </a:cubicBezTo>
                <a:lnTo>
                  <a:pt x="24875" y="1873"/>
                </a:lnTo>
                <a:cubicBezTo>
                  <a:pt x="24872" y="1871"/>
                  <a:pt x="24868" y="1871"/>
                  <a:pt x="24864" y="1871"/>
                </a:cubicBezTo>
                <a:cubicBezTo>
                  <a:pt x="24844" y="1871"/>
                  <a:pt x="24812" y="1884"/>
                  <a:pt x="24802" y="1890"/>
                </a:cubicBezTo>
                <a:cubicBezTo>
                  <a:pt x="24793" y="1897"/>
                  <a:pt x="24769" y="1901"/>
                  <a:pt x="24749" y="1901"/>
                </a:cubicBezTo>
                <a:cubicBezTo>
                  <a:pt x="24740" y="1901"/>
                  <a:pt x="24732" y="1900"/>
                  <a:pt x="24727" y="1897"/>
                </a:cubicBezTo>
                <a:cubicBezTo>
                  <a:pt x="24718" y="1892"/>
                  <a:pt x="24702" y="1889"/>
                  <a:pt x="24685" y="1889"/>
                </a:cubicBezTo>
                <a:cubicBezTo>
                  <a:pt x="24673" y="1889"/>
                  <a:pt x="24661" y="1891"/>
                  <a:pt x="24650" y="1893"/>
                </a:cubicBezTo>
                <a:lnTo>
                  <a:pt x="24637" y="1907"/>
                </a:lnTo>
                <a:cubicBezTo>
                  <a:pt x="24618" y="1924"/>
                  <a:pt x="24615" y="1958"/>
                  <a:pt x="24593" y="1966"/>
                </a:cubicBezTo>
                <a:cubicBezTo>
                  <a:pt x="24591" y="1967"/>
                  <a:pt x="24589" y="1968"/>
                  <a:pt x="24586" y="1968"/>
                </a:cubicBezTo>
                <a:cubicBezTo>
                  <a:pt x="24568" y="1968"/>
                  <a:pt x="24539" y="1948"/>
                  <a:pt x="24516" y="1944"/>
                </a:cubicBezTo>
                <a:lnTo>
                  <a:pt x="24491" y="1940"/>
                </a:lnTo>
                <a:cubicBezTo>
                  <a:pt x="24469" y="1942"/>
                  <a:pt x="24358" y="1980"/>
                  <a:pt x="24292" y="1980"/>
                </a:cubicBezTo>
                <a:cubicBezTo>
                  <a:pt x="24276" y="1980"/>
                  <a:pt x="24263" y="1977"/>
                  <a:pt x="24254" y="1971"/>
                </a:cubicBezTo>
                <a:cubicBezTo>
                  <a:pt x="24229" y="1955"/>
                  <a:pt x="24193" y="1950"/>
                  <a:pt x="24165" y="1950"/>
                </a:cubicBezTo>
                <a:cubicBezTo>
                  <a:pt x="24145" y="1950"/>
                  <a:pt x="24129" y="1953"/>
                  <a:pt x="24124" y="1956"/>
                </a:cubicBezTo>
                <a:cubicBezTo>
                  <a:pt x="24111" y="1965"/>
                  <a:pt x="23959" y="1975"/>
                  <a:pt x="23904" y="1975"/>
                </a:cubicBezTo>
                <a:cubicBezTo>
                  <a:pt x="23893" y="1975"/>
                  <a:pt x="23882" y="1975"/>
                  <a:pt x="23871" y="1975"/>
                </a:cubicBezTo>
                <a:cubicBezTo>
                  <a:pt x="23842" y="1975"/>
                  <a:pt x="23817" y="1974"/>
                  <a:pt x="23804" y="1974"/>
                </a:cubicBezTo>
                <a:cubicBezTo>
                  <a:pt x="23799" y="1974"/>
                  <a:pt x="23796" y="1974"/>
                  <a:pt x="23795" y="1975"/>
                </a:cubicBezTo>
                <a:cubicBezTo>
                  <a:pt x="23791" y="1975"/>
                  <a:pt x="23745" y="1982"/>
                  <a:pt x="23693" y="1991"/>
                </a:cubicBezTo>
                <a:lnTo>
                  <a:pt x="23655" y="2017"/>
                </a:lnTo>
                <a:lnTo>
                  <a:pt x="23609" y="2048"/>
                </a:lnTo>
                <a:cubicBezTo>
                  <a:pt x="23591" y="2039"/>
                  <a:pt x="23563" y="2036"/>
                  <a:pt x="23534" y="2036"/>
                </a:cubicBezTo>
                <a:cubicBezTo>
                  <a:pt x="23492" y="2036"/>
                  <a:pt x="23448" y="2041"/>
                  <a:pt x="23428" y="2041"/>
                </a:cubicBezTo>
                <a:cubicBezTo>
                  <a:pt x="23427" y="2041"/>
                  <a:pt x="23426" y="2041"/>
                  <a:pt x="23425" y="2041"/>
                </a:cubicBezTo>
                <a:cubicBezTo>
                  <a:pt x="23421" y="2041"/>
                  <a:pt x="23417" y="2041"/>
                  <a:pt x="23413" y="2041"/>
                </a:cubicBezTo>
                <a:cubicBezTo>
                  <a:pt x="23383" y="2041"/>
                  <a:pt x="23339" y="2044"/>
                  <a:pt x="23308" y="2051"/>
                </a:cubicBezTo>
                <a:lnTo>
                  <a:pt x="23291" y="2067"/>
                </a:lnTo>
                <a:cubicBezTo>
                  <a:pt x="23261" y="2094"/>
                  <a:pt x="23228" y="2105"/>
                  <a:pt x="23194" y="2105"/>
                </a:cubicBezTo>
                <a:cubicBezTo>
                  <a:pt x="23169" y="2105"/>
                  <a:pt x="23144" y="2099"/>
                  <a:pt x="23121" y="2088"/>
                </a:cubicBezTo>
                <a:cubicBezTo>
                  <a:pt x="23101" y="2079"/>
                  <a:pt x="23086" y="2074"/>
                  <a:pt x="23072" y="2074"/>
                </a:cubicBezTo>
                <a:cubicBezTo>
                  <a:pt x="23058" y="2074"/>
                  <a:pt x="23044" y="2079"/>
                  <a:pt x="23024" y="2090"/>
                </a:cubicBezTo>
                <a:lnTo>
                  <a:pt x="22973" y="2120"/>
                </a:lnTo>
                <a:cubicBezTo>
                  <a:pt x="22927" y="2135"/>
                  <a:pt x="22879" y="2141"/>
                  <a:pt x="22844" y="2141"/>
                </a:cubicBezTo>
                <a:cubicBezTo>
                  <a:pt x="22816" y="2141"/>
                  <a:pt x="22796" y="2137"/>
                  <a:pt x="22792" y="2131"/>
                </a:cubicBezTo>
                <a:cubicBezTo>
                  <a:pt x="22790" y="2128"/>
                  <a:pt x="22787" y="2127"/>
                  <a:pt x="22784" y="2127"/>
                </a:cubicBezTo>
                <a:cubicBezTo>
                  <a:pt x="22772" y="2127"/>
                  <a:pt x="22754" y="2140"/>
                  <a:pt x="22747" y="2144"/>
                </a:cubicBezTo>
                <a:cubicBezTo>
                  <a:pt x="22738" y="2149"/>
                  <a:pt x="22613" y="2146"/>
                  <a:pt x="22578" y="2165"/>
                </a:cubicBezTo>
                <a:cubicBezTo>
                  <a:pt x="22543" y="2182"/>
                  <a:pt x="22504" y="2218"/>
                  <a:pt x="22504" y="2228"/>
                </a:cubicBezTo>
                <a:cubicBezTo>
                  <a:pt x="22504" y="2239"/>
                  <a:pt x="22525" y="2250"/>
                  <a:pt x="22550" y="2252"/>
                </a:cubicBezTo>
                <a:lnTo>
                  <a:pt x="22568" y="2244"/>
                </a:lnTo>
                <a:lnTo>
                  <a:pt x="22594" y="2234"/>
                </a:lnTo>
                <a:cubicBezTo>
                  <a:pt x="22607" y="2224"/>
                  <a:pt x="22645" y="2220"/>
                  <a:pt x="22681" y="2220"/>
                </a:cubicBezTo>
                <a:cubicBezTo>
                  <a:pt x="22708" y="2220"/>
                  <a:pt x="22734" y="2222"/>
                  <a:pt x="22747" y="2226"/>
                </a:cubicBezTo>
                <a:cubicBezTo>
                  <a:pt x="22777" y="2236"/>
                  <a:pt x="22576" y="2253"/>
                  <a:pt x="22494" y="2274"/>
                </a:cubicBezTo>
                <a:cubicBezTo>
                  <a:pt x="22478" y="2277"/>
                  <a:pt x="22464" y="2279"/>
                  <a:pt x="22452" y="2279"/>
                </a:cubicBezTo>
                <a:cubicBezTo>
                  <a:pt x="22397" y="2279"/>
                  <a:pt x="22371" y="2250"/>
                  <a:pt x="22383" y="2236"/>
                </a:cubicBezTo>
                <a:cubicBezTo>
                  <a:pt x="22390" y="2226"/>
                  <a:pt x="22386" y="2221"/>
                  <a:pt x="22373" y="2221"/>
                </a:cubicBezTo>
                <a:cubicBezTo>
                  <a:pt x="22361" y="2221"/>
                  <a:pt x="22342" y="2225"/>
                  <a:pt x="22319" y="2234"/>
                </a:cubicBezTo>
                <a:lnTo>
                  <a:pt x="22285" y="2259"/>
                </a:lnTo>
                <a:lnTo>
                  <a:pt x="22253" y="2284"/>
                </a:lnTo>
                <a:cubicBezTo>
                  <a:pt x="22241" y="2304"/>
                  <a:pt x="22228" y="2314"/>
                  <a:pt x="22217" y="2314"/>
                </a:cubicBezTo>
                <a:cubicBezTo>
                  <a:pt x="22207" y="2314"/>
                  <a:pt x="22200" y="2306"/>
                  <a:pt x="22196" y="2290"/>
                </a:cubicBezTo>
                <a:lnTo>
                  <a:pt x="22201" y="2263"/>
                </a:lnTo>
                <a:lnTo>
                  <a:pt x="22203" y="2252"/>
                </a:lnTo>
                <a:cubicBezTo>
                  <a:pt x="22208" y="2239"/>
                  <a:pt x="22194" y="2228"/>
                  <a:pt x="22172" y="2227"/>
                </a:cubicBezTo>
                <a:lnTo>
                  <a:pt x="22161" y="2236"/>
                </a:lnTo>
                <a:lnTo>
                  <a:pt x="22122" y="2259"/>
                </a:lnTo>
                <a:cubicBezTo>
                  <a:pt x="22073" y="2266"/>
                  <a:pt x="22022" y="2270"/>
                  <a:pt x="21992" y="2270"/>
                </a:cubicBezTo>
                <a:cubicBezTo>
                  <a:pt x="21981" y="2270"/>
                  <a:pt x="21972" y="2270"/>
                  <a:pt x="21968" y="2269"/>
                </a:cubicBezTo>
                <a:lnTo>
                  <a:pt x="21960" y="2274"/>
                </a:lnTo>
                <a:cubicBezTo>
                  <a:pt x="21871" y="2330"/>
                  <a:pt x="21818" y="2355"/>
                  <a:pt x="21762" y="2355"/>
                </a:cubicBezTo>
                <a:cubicBezTo>
                  <a:pt x="21747" y="2355"/>
                  <a:pt x="21732" y="2353"/>
                  <a:pt x="21716" y="2350"/>
                </a:cubicBezTo>
                <a:lnTo>
                  <a:pt x="21683" y="2342"/>
                </a:lnTo>
                <a:cubicBezTo>
                  <a:pt x="21653" y="2347"/>
                  <a:pt x="21581" y="2386"/>
                  <a:pt x="21556" y="2395"/>
                </a:cubicBezTo>
                <a:cubicBezTo>
                  <a:pt x="21533" y="2403"/>
                  <a:pt x="21471" y="2417"/>
                  <a:pt x="21418" y="2424"/>
                </a:cubicBezTo>
                <a:lnTo>
                  <a:pt x="21369" y="2415"/>
                </a:lnTo>
                <a:lnTo>
                  <a:pt x="21305" y="2403"/>
                </a:lnTo>
                <a:cubicBezTo>
                  <a:pt x="21258" y="2438"/>
                  <a:pt x="21201" y="2472"/>
                  <a:pt x="21175" y="2477"/>
                </a:cubicBezTo>
                <a:lnTo>
                  <a:pt x="21150" y="2478"/>
                </a:lnTo>
                <a:lnTo>
                  <a:pt x="21102" y="2479"/>
                </a:lnTo>
                <a:cubicBezTo>
                  <a:pt x="21056" y="2479"/>
                  <a:pt x="20993" y="2514"/>
                  <a:pt x="20988" y="2523"/>
                </a:cubicBezTo>
                <a:cubicBezTo>
                  <a:pt x="20987" y="2524"/>
                  <a:pt x="20986" y="2525"/>
                  <a:pt x="20983" y="2525"/>
                </a:cubicBezTo>
                <a:cubicBezTo>
                  <a:pt x="20971" y="2525"/>
                  <a:pt x="20940" y="2512"/>
                  <a:pt x="20920" y="2512"/>
                </a:cubicBezTo>
                <a:cubicBezTo>
                  <a:pt x="20912" y="2512"/>
                  <a:pt x="20905" y="2514"/>
                  <a:pt x="20903" y="2519"/>
                </a:cubicBezTo>
                <a:cubicBezTo>
                  <a:pt x="20892" y="2540"/>
                  <a:pt x="20837" y="2558"/>
                  <a:pt x="20816" y="2558"/>
                </a:cubicBezTo>
                <a:cubicBezTo>
                  <a:pt x="20815" y="2558"/>
                  <a:pt x="20814" y="2558"/>
                  <a:pt x="20813" y="2557"/>
                </a:cubicBezTo>
                <a:cubicBezTo>
                  <a:pt x="20813" y="2557"/>
                  <a:pt x="20812" y="2557"/>
                  <a:pt x="20812" y="2557"/>
                </a:cubicBezTo>
                <a:cubicBezTo>
                  <a:pt x="20792" y="2557"/>
                  <a:pt x="20726" y="2599"/>
                  <a:pt x="20701" y="2599"/>
                </a:cubicBezTo>
                <a:cubicBezTo>
                  <a:pt x="20678" y="2599"/>
                  <a:pt x="20620" y="2654"/>
                  <a:pt x="20588" y="2654"/>
                </a:cubicBezTo>
                <a:cubicBezTo>
                  <a:pt x="20583" y="2654"/>
                  <a:pt x="20578" y="2652"/>
                  <a:pt x="20575" y="2649"/>
                </a:cubicBezTo>
                <a:cubicBezTo>
                  <a:pt x="20556" y="2629"/>
                  <a:pt x="20526" y="2619"/>
                  <a:pt x="20510" y="2619"/>
                </a:cubicBezTo>
                <a:cubicBezTo>
                  <a:pt x="20506" y="2619"/>
                  <a:pt x="20502" y="2620"/>
                  <a:pt x="20501" y="2621"/>
                </a:cubicBezTo>
                <a:cubicBezTo>
                  <a:pt x="20493" y="2627"/>
                  <a:pt x="20417" y="2643"/>
                  <a:pt x="20332" y="2657"/>
                </a:cubicBezTo>
                <a:lnTo>
                  <a:pt x="20313" y="2654"/>
                </a:lnTo>
                <a:lnTo>
                  <a:pt x="20300" y="2653"/>
                </a:lnTo>
                <a:cubicBezTo>
                  <a:pt x="20300" y="2653"/>
                  <a:pt x="20299" y="2653"/>
                  <a:pt x="20298" y="2653"/>
                </a:cubicBezTo>
                <a:cubicBezTo>
                  <a:pt x="20282" y="2653"/>
                  <a:pt x="20247" y="2677"/>
                  <a:pt x="20218" y="2707"/>
                </a:cubicBezTo>
                <a:lnTo>
                  <a:pt x="20187" y="2695"/>
                </a:lnTo>
                <a:lnTo>
                  <a:pt x="20142" y="2676"/>
                </a:lnTo>
                <a:cubicBezTo>
                  <a:pt x="20110" y="2692"/>
                  <a:pt x="20042" y="2722"/>
                  <a:pt x="19991" y="2743"/>
                </a:cubicBezTo>
                <a:lnTo>
                  <a:pt x="19942" y="2761"/>
                </a:lnTo>
                <a:cubicBezTo>
                  <a:pt x="19859" y="2788"/>
                  <a:pt x="19776" y="2813"/>
                  <a:pt x="19694" y="2840"/>
                </a:cubicBezTo>
                <a:lnTo>
                  <a:pt x="19685" y="2843"/>
                </a:lnTo>
                <a:cubicBezTo>
                  <a:pt x="19684" y="2843"/>
                  <a:pt x="19684" y="2843"/>
                  <a:pt x="19683" y="2843"/>
                </a:cubicBezTo>
                <a:cubicBezTo>
                  <a:pt x="19672" y="2843"/>
                  <a:pt x="19636" y="2822"/>
                  <a:pt x="19626" y="2813"/>
                </a:cubicBezTo>
                <a:cubicBezTo>
                  <a:pt x="19623" y="2810"/>
                  <a:pt x="19616" y="2809"/>
                  <a:pt x="19608" y="2809"/>
                </a:cubicBezTo>
                <a:cubicBezTo>
                  <a:pt x="19589" y="2809"/>
                  <a:pt x="19562" y="2815"/>
                  <a:pt x="19534" y="2826"/>
                </a:cubicBezTo>
                <a:lnTo>
                  <a:pt x="19523" y="2819"/>
                </a:lnTo>
                <a:lnTo>
                  <a:pt x="19479" y="2788"/>
                </a:lnTo>
                <a:cubicBezTo>
                  <a:pt x="19472" y="2815"/>
                  <a:pt x="19452" y="2839"/>
                  <a:pt x="19436" y="2841"/>
                </a:cubicBezTo>
                <a:lnTo>
                  <a:pt x="19427" y="2837"/>
                </a:lnTo>
                <a:cubicBezTo>
                  <a:pt x="19407" y="2826"/>
                  <a:pt x="19391" y="2821"/>
                  <a:pt x="19380" y="2821"/>
                </a:cubicBezTo>
                <a:cubicBezTo>
                  <a:pt x="19357" y="2821"/>
                  <a:pt x="19350" y="2842"/>
                  <a:pt x="19350" y="2875"/>
                </a:cubicBezTo>
                <a:cubicBezTo>
                  <a:pt x="19350" y="2885"/>
                  <a:pt x="19350" y="2913"/>
                  <a:pt x="19338" y="2913"/>
                </a:cubicBezTo>
                <a:cubicBezTo>
                  <a:pt x="19334" y="2913"/>
                  <a:pt x="19330" y="2911"/>
                  <a:pt x="19324" y="2905"/>
                </a:cubicBezTo>
                <a:lnTo>
                  <a:pt x="19285" y="2866"/>
                </a:lnTo>
                <a:cubicBezTo>
                  <a:pt x="19258" y="2888"/>
                  <a:pt x="19084" y="2881"/>
                  <a:pt x="19050" y="2893"/>
                </a:cubicBezTo>
                <a:cubicBezTo>
                  <a:pt x="19018" y="2904"/>
                  <a:pt x="18967" y="2911"/>
                  <a:pt x="18933" y="2911"/>
                </a:cubicBezTo>
                <a:cubicBezTo>
                  <a:pt x="18931" y="2911"/>
                  <a:pt x="18929" y="2911"/>
                  <a:pt x="18927" y="2911"/>
                </a:cubicBezTo>
                <a:lnTo>
                  <a:pt x="18897" y="2906"/>
                </a:lnTo>
                <a:lnTo>
                  <a:pt x="18862" y="2901"/>
                </a:lnTo>
                <a:cubicBezTo>
                  <a:pt x="18824" y="2895"/>
                  <a:pt x="18680" y="2898"/>
                  <a:pt x="18636" y="2896"/>
                </a:cubicBezTo>
                <a:cubicBezTo>
                  <a:pt x="18593" y="2894"/>
                  <a:pt x="18500" y="2883"/>
                  <a:pt x="18430" y="2873"/>
                </a:cubicBezTo>
                <a:lnTo>
                  <a:pt x="18374" y="2852"/>
                </a:lnTo>
                <a:lnTo>
                  <a:pt x="18342" y="2840"/>
                </a:lnTo>
                <a:cubicBezTo>
                  <a:pt x="18322" y="2802"/>
                  <a:pt x="18274" y="2727"/>
                  <a:pt x="18262" y="2712"/>
                </a:cubicBezTo>
                <a:cubicBezTo>
                  <a:pt x="18252" y="2696"/>
                  <a:pt x="18199" y="2673"/>
                  <a:pt x="18147" y="2658"/>
                </a:cubicBezTo>
                <a:lnTo>
                  <a:pt x="18179" y="2608"/>
                </a:lnTo>
                <a:cubicBezTo>
                  <a:pt x="18209" y="2559"/>
                  <a:pt x="18138" y="2559"/>
                  <a:pt x="18127" y="2531"/>
                </a:cubicBezTo>
                <a:lnTo>
                  <a:pt x="18112" y="2490"/>
                </a:lnTo>
                <a:cubicBezTo>
                  <a:pt x="18099" y="2443"/>
                  <a:pt x="18084" y="2381"/>
                  <a:pt x="18080" y="2371"/>
                </a:cubicBezTo>
                <a:cubicBezTo>
                  <a:pt x="18076" y="2362"/>
                  <a:pt x="18017" y="2237"/>
                  <a:pt x="17992" y="2192"/>
                </a:cubicBezTo>
                <a:cubicBezTo>
                  <a:pt x="17964" y="2149"/>
                  <a:pt x="17951" y="2100"/>
                  <a:pt x="17961" y="2085"/>
                </a:cubicBezTo>
                <a:lnTo>
                  <a:pt x="17957" y="2081"/>
                </a:lnTo>
                <a:lnTo>
                  <a:pt x="17892" y="2027"/>
                </a:lnTo>
                <a:cubicBezTo>
                  <a:pt x="17849" y="1954"/>
                  <a:pt x="17733" y="1805"/>
                  <a:pt x="17688" y="1779"/>
                </a:cubicBezTo>
                <a:cubicBezTo>
                  <a:pt x="17644" y="1754"/>
                  <a:pt x="17553" y="1683"/>
                  <a:pt x="17529" y="1666"/>
                </a:cubicBezTo>
                <a:cubicBezTo>
                  <a:pt x="17507" y="1651"/>
                  <a:pt x="17462" y="1614"/>
                  <a:pt x="17438" y="1614"/>
                </a:cubicBezTo>
                <a:cubicBezTo>
                  <a:pt x="17437" y="1614"/>
                  <a:pt x="17436" y="1615"/>
                  <a:pt x="17434" y="1615"/>
                </a:cubicBezTo>
                <a:cubicBezTo>
                  <a:pt x="17420" y="1616"/>
                  <a:pt x="17398" y="1619"/>
                  <a:pt x="17382" y="1619"/>
                </a:cubicBezTo>
                <a:cubicBezTo>
                  <a:pt x="17375" y="1619"/>
                  <a:pt x="17368" y="1618"/>
                  <a:pt x="17365" y="1617"/>
                </a:cubicBezTo>
                <a:cubicBezTo>
                  <a:pt x="17352" y="1614"/>
                  <a:pt x="17320" y="1598"/>
                  <a:pt x="17294" y="1584"/>
                </a:cubicBezTo>
                <a:lnTo>
                  <a:pt x="17289" y="1588"/>
                </a:lnTo>
                <a:cubicBezTo>
                  <a:pt x="17272" y="1602"/>
                  <a:pt x="17257" y="1608"/>
                  <a:pt x="17242" y="1608"/>
                </a:cubicBezTo>
                <a:cubicBezTo>
                  <a:pt x="17225" y="1608"/>
                  <a:pt x="17210" y="1600"/>
                  <a:pt x="17195" y="1584"/>
                </a:cubicBezTo>
                <a:lnTo>
                  <a:pt x="17128" y="1514"/>
                </a:lnTo>
                <a:cubicBezTo>
                  <a:pt x="17118" y="1514"/>
                  <a:pt x="17106" y="1514"/>
                  <a:pt x="17093" y="1514"/>
                </a:cubicBezTo>
                <a:cubicBezTo>
                  <a:pt x="16965" y="1514"/>
                  <a:pt x="16704" y="1506"/>
                  <a:pt x="16626" y="1498"/>
                </a:cubicBezTo>
                <a:cubicBezTo>
                  <a:pt x="16543" y="1488"/>
                  <a:pt x="16367" y="1434"/>
                  <a:pt x="16321" y="1432"/>
                </a:cubicBezTo>
                <a:cubicBezTo>
                  <a:pt x="16316" y="1432"/>
                  <a:pt x="16312" y="1432"/>
                  <a:pt x="16307" y="1432"/>
                </a:cubicBezTo>
                <a:cubicBezTo>
                  <a:pt x="16265" y="1432"/>
                  <a:pt x="16224" y="1436"/>
                  <a:pt x="16211" y="1441"/>
                </a:cubicBezTo>
                <a:lnTo>
                  <a:pt x="16198" y="1442"/>
                </a:lnTo>
                <a:lnTo>
                  <a:pt x="16168" y="1445"/>
                </a:lnTo>
                <a:cubicBezTo>
                  <a:pt x="16141" y="1445"/>
                  <a:pt x="16052" y="1424"/>
                  <a:pt x="16005" y="1424"/>
                </a:cubicBezTo>
                <a:cubicBezTo>
                  <a:pt x="15996" y="1424"/>
                  <a:pt x="15989" y="1425"/>
                  <a:pt x="15984" y="1427"/>
                </a:cubicBezTo>
                <a:cubicBezTo>
                  <a:pt x="15979" y="1428"/>
                  <a:pt x="15973" y="1429"/>
                  <a:pt x="15965" y="1429"/>
                </a:cubicBezTo>
                <a:cubicBezTo>
                  <a:pt x="15931" y="1429"/>
                  <a:pt x="15879" y="1413"/>
                  <a:pt x="15854" y="1413"/>
                </a:cubicBezTo>
                <a:cubicBezTo>
                  <a:pt x="15852" y="1413"/>
                  <a:pt x="15850" y="1413"/>
                  <a:pt x="15848" y="1413"/>
                </a:cubicBezTo>
                <a:cubicBezTo>
                  <a:pt x="15823" y="1416"/>
                  <a:pt x="15749" y="1432"/>
                  <a:pt x="15685" y="1445"/>
                </a:cubicBezTo>
                <a:lnTo>
                  <a:pt x="15624" y="1449"/>
                </a:lnTo>
                <a:cubicBezTo>
                  <a:pt x="15624" y="1449"/>
                  <a:pt x="15624" y="1449"/>
                  <a:pt x="15623" y="1449"/>
                </a:cubicBezTo>
                <a:cubicBezTo>
                  <a:pt x="15607" y="1449"/>
                  <a:pt x="15584" y="1426"/>
                  <a:pt x="15570" y="1426"/>
                </a:cubicBezTo>
                <a:cubicBezTo>
                  <a:pt x="15569" y="1426"/>
                  <a:pt x="15568" y="1427"/>
                  <a:pt x="15568" y="1427"/>
                </a:cubicBezTo>
                <a:lnTo>
                  <a:pt x="15530" y="1440"/>
                </a:lnTo>
                <a:cubicBezTo>
                  <a:pt x="15510" y="1451"/>
                  <a:pt x="15482" y="1456"/>
                  <a:pt x="15453" y="1456"/>
                </a:cubicBezTo>
                <a:cubicBezTo>
                  <a:pt x="15429" y="1456"/>
                  <a:pt x="15405" y="1452"/>
                  <a:pt x="15386" y="1444"/>
                </a:cubicBezTo>
                <a:lnTo>
                  <a:pt x="15343" y="1451"/>
                </a:lnTo>
                <a:cubicBezTo>
                  <a:pt x="15315" y="1456"/>
                  <a:pt x="15285" y="1470"/>
                  <a:pt x="15264" y="1485"/>
                </a:cubicBezTo>
                <a:lnTo>
                  <a:pt x="15222" y="1517"/>
                </a:lnTo>
                <a:cubicBezTo>
                  <a:pt x="15187" y="1510"/>
                  <a:pt x="15083" y="1494"/>
                  <a:pt x="15005" y="1494"/>
                </a:cubicBezTo>
                <a:cubicBezTo>
                  <a:pt x="14971" y="1494"/>
                  <a:pt x="14941" y="1497"/>
                  <a:pt x="14925" y="1506"/>
                </a:cubicBezTo>
                <a:cubicBezTo>
                  <a:pt x="14877" y="1530"/>
                  <a:pt x="14754" y="1600"/>
                  <a:pt x="14705" y="1600"/>
                </a:cubicBezTo>
                <a:cubicBezTo>
                  <a:pt x="14702" y="1600"/>
                  <a:pt x="14699" y="1600"/>
                  <a:pt x="14697" y="1599"/>
                </a:cubicBezTo>
                <a:cubicBezTo>
                  <a:pt x="14656" y="1591"/>
                  <a:pt x="14578" y="1581"/>
                  <a:pt x="14523" y="1579"/>
                </a:cubicBezTo>
                <a:lnTo>
                  <a:pt x="14482" y="1593"/>
                </a:lnTo>
                <a:lnTo>
                  <a:pt x="14452" y="1603"/>
                </a:lnTo>
                <a:cubicBezTo>
                  <a:pt x="14430" y="1627"/>
                  <a:pt x="14386" y="1642"/>
                  <a:pt x="14349" y="1642"/>
                </a:cubicBezTo>
                <a:cubicBezTo>
                  <a:pt x="14341" y="1642"/>
                  <a:pt x="14335" y="1642"/>
                  <a:pt x="14328" y="1640"/>
                </a:cubicBezTo>
                <a:lnTo>
                  <a:pt x="14291" y="1637"/>
                </a:lnTo>
                <a:cubicBezTo>
                  <a:pt x="14278" y="1637"/>
                  <a:pt x="14262" y="1652"/>
                  <a:pt x="14251" y="1661"/>
                </a:cubicBezTo>
                <a:lnTo>
                  <a:pt x="14235" y="1672"/>
                </a:lnTo>
                <a:cubicBezTo>
                  <a:pt x="14221" y="1685"/>
                  <a:pt x="14118" y="1697"/>
                  <a:pt x="14089" y="1709"/>
                </a:cubicBezTo>
                <a:cubicBezTo>
                  <a:pt x="14060" y="1723"/>
                  <a:pt x="14014" y="1739"/>
                  <a:pt x="14008" y="1745"/>
                </a:cubicBezTo>
                <a:cubicBezTo>
                  <a:pt x="14008" y="1746"/>
                  <a:pt x="14007" y="1746"/>
                  <a:pt x="14005" y="1746"/>
                </a:cubicBezTo>
                <a:cubicBezTo>
                  <a:pt x="13989" y="1746"/>
                  <a:pt x="13919" y="1726"/>
                  <a:pt x="13870" y="1726"/>
                </a:cubicBezTo>
                <a:cubicBezTo>
                  <a:pt x="13853" y="1726"/>
                  <a:pt x="13839" y="1728"/>
                  <a:pt x="13829" y="1734"/>
                </a:cubicBezTo>
                <a:cubicBezTo>
                  <a:pt x="13788" y="1760"/>
                  <a:pt x="13792" y="1795"/>
                  <a:pt x="13808" y="1800"/>
                </a:cubicBezTo>
                <a:cubicBezTo>
                  <a:pt x="13824" y="1805"/>
                  <a:pt x="13805" y="1818"/>
                  <a:pt x="13799" y="1820"/>
                </a:cubicBezTo>
                <a:cubicBezTo>
                  <a:pt x="13792" y="1821"/>
                  <a:pt x="13629" y="1836"/>
                  <a:pt x="13577" y="1858"/>
                </a:cubicBezTo>
                <a:cubicBezTo>
                  <a:pt x="13528" y="1880"/>
                  <a:pt x="13474" y="1898"/>
                  <a:pt x="13456" y="1898"/>
                </a:cubicBezTo>
                <a:cubicBezTo>
                  <a:pt x="13454" y="1898"/>
                  <a:pt x="13452" y="1898"/>
                  <a:pt x="13451" y="1897"/>
                </a:cubicBezTo>
                <a:cubicBezTo>
                  <a:pt x="13451" y="1897"/>
                  <a:pt x="13450" y="1897"/>
                  <a:pt x="13449" y="1897"/>
                </a:cubicBezTo>
                <a:cubicBezTo>
                  <a:pt x="13429" y="1897"/>
                  <a:pt x="13299" y="1942"/>
                  <a:pt x="13248" y="1946"/>
                </a:cubicBezTo>
                <a:cubicBezTo>
                  <a:pt x="13193" y="1950"/>
                  <a:pt x="13146" y="1955"/>
                  <a:pt x="13142" y="1959"/>
                </a:cubicBezTo>
                <a:cubicBezTo>
                  <a:pt x="13138" y="1963"/>
                  <a:pt x="13014" y="2018"/>
                  <a:pt x="12968" y="2038"/>
                </a:cubicBezTo>
                <a:cubicBezTo>
                  <a:pt x="12922" y="2059"/>
                  <a:pt x="12863" y="2087"/>
                  <a:pt x="12857" y="2092"/>
                </a:cubicBezTo>
                <a:cubicBezTo>
                  <a:pt x="12857" y="2092"/>
                  <a:pt x="12856" y="2092"/>
                  <a:pt x="12856" y="2092"/>
                </a:cubicBezTo>
                <a:cubicBezTo>
                  <a:pt x="12845" y="2092"/>
                  <a:pt x="12792" y="2067"/>
                  <a:pt x="12757" y="2067"/>
                </a:cubicBezTo>
                <a:cubicBezTo>
                  <a:pt x="12748" y="2067"/>
                  <a:pt x="12740" y="2069"/>
                  <a:pt x="12735" y="2073"/>
                </a:cubicBezTo>
                <a:cubicBezTo>
                  <a:pt x="12708" y="2096"/>
                  <a:pt x="12633" y="2130"/>
                  <a:pt x="12615" y="2141"/>
                </a:cubicBezTo>
                <a:cubicBezTo>
                  <a:pt x="12597" y="2152"/>
                  <a:pt x="12557" y="2165"/>
                  <a:pt x="12528" y="2167"/>
                </a:cubicBezTo>
                <a:lnTo>
                  <a:pt x="12521" y="2195"/>
                </a:lnTo>
                <a:lnTo>
                  <a:pt x="12519" y="2203"/>
                </a:lnTo>
                <a:cubicBezTo>
                  <a:pt x="12518" y="2206"/>
                  <a:pt x="12514" y="2207"/>
                  <a:pt x="12508" y="2207"/>
                </a:cubicBezTo>
                <a:cubicBezTo>
                  <a:pt x="12489" y="2207"/>
                  <a:pt x="12450" y="2193"/>
                  <a:pt x="12406" y="2171"/>
                </a:cubicBezTo>
                <a:lnTo>
                  <a:pt x="12350" y="2225"/>
                </a:lnTo>
                <a:lnTo>
                  <a:pt x="12329" y="2246"/>
                </a:lnTo>
                <a:cubicBezTo>
                  <a:pt x="12297" y="2257"/>
                  <a:pt x="12225" y="2291"/>
                  <a:pt x="12195" y="2291"/>
                </a:cubicBezTo>
                <a:cubicBezTo>
                  <a:pt x="12190" y="2291"/>
                  <a:pt x="12186" y="2290"/>
                  <a:pt x="12184" y="2288"/>
                </a:cubicBezTo>
                <a:cubicBezTo>
                  <a:pt x="12182" y="2286"/>
                  <a:pt x="12178" y="2286"/>
                  <a:pt x="12173" y="2286"/>
                </a:cubicBezTo>
                <a:cubicBezTo>
                  <a:pt x="12135" y="2286"/>
                  <a:pt x="12031" y="2327"/>
                  <a:pt x="11988" y="2342"/>
                </a:cubicBezTo>
                <a:cubicBezTo>
                  <a:pt x="11958" y="2352"/>
                  <a:pt x="11923" y="2358"/>
                  <a:pt x="11895" y="2358"/>
                </a:cubicBezTo>
                <a:cubicBezTo>
                  <a:pt x="11877" y="2358"/>
                  <a:pt x="11862" y="2356"/>
                  <a:pt x="11853" y="2352"/>
                </a:cubicBezTo>
                <a:lnTo>
                  <a:pt x="11850" y="2356"/>
                </a:lnTo>
                <a:cubicBezTo>
                  <a:pt x="11831" y="2374"/>
                  <a:pt x="11825" y="2400"/>
                  <a:pt x="11804" y="2416"/>
                </a:cubicBezTo>
                <a:lnTo>
                  <a:pt x="11785" y="2429"/>
                </a:lnTo>
                <a:cubicBezTo>
                  <a:pt x="11783" y="2429"/>
                  <a:pt x="11780" y="2430"/>
                  <a:pt x="11776" y="2430"/>
                </a:cubicBezTo>
                <a:cubicBezTo>
                  <a:pt x="11747" y="2430"/>
                  <a:pt x="11684" y="2409"/>
                  <a:pt x="11646" y="2409"/>
                </a:cubicBezTo>
                <a:cubicBezTo>
                  <a:pt x="11634" y="2409"/>
                  <a:pt x="11624" y="2411"/>
                  <a:pt x="11618" y="2417"/>
                </a:cubicBezTo>
                <a:cubicBezTo>
                  <a:pt x="11591" y="2439"/>
                  <a:pt x="11533" y="2479"/>
                  <a:pt x="11487" y="2504"/>
                </a:cubicBezTo>
                <a:lnTo>
                  <a:pt x="11444" y="2506"/>
                </a:lnTo>
                <a:lnTo>
                  <a:pt x="11387" y="2510"/>
                </a:lnTo>
                <a:cubicBezTo>
                  <a:pt x="11332" y="2527"/>
                  <a:pt x="11229" y="2557"/>
                  <a:pt x="11205" y="2563"/>
                </a:cubicBezTo>
                <a:cubicBezTo>
                  <a:pt x="11183" y="2568"/>
                  <a:pt x="11113" y="2616"/>
                  <a:pt x="11092" y="2629"/>
                </a:cubicBezTo>
                <a:cubicBezTo>
                  <a:pt x="11078" y="2639"/>
                  <a:pt x="11059" y="2645"/>
                  <a:pt x="11044" y="2645"/>
                </a:cubicBezTo>
                <a:cubicBezTo>
                  <a:pt x="11038" y="2645"/>
                  <a:pt x="11032" y="2644"/>
                  <a:pt x="11027" y="2642"/>
                </a:cubicBezTo>
                <a:lnTo>
                  <a:pt x="11014" y="2643"/>
                </a:lnTo>
                <a:lnTo>
                  <a:pt x="10976" y="2648"/>
                </a:lnTo>
                <a:cubicBezTo>
                  <a:pt x="10937" y="2658"/>
                  <a:pt x="10858" y="2694"/>
                  <a:pt x="10830" y="2694"/>
                </a:cubicBezTo>
                <a:cubicBezTo>
                  <a:pt x="10828" y="2694"/>
                  <a:pt x="10826" y="2693"/>
                  <a:pt x="10825" y="2693"/>
                </a:cubicBezTo>
                <a:cubicBezTo>
                  <a:pt x="10823" y="2693"/>
                  <a:pt x="10821" y="2692"/>
                  <a:pt x="10818" y="2692"/>
                </a:cubicBezTo>
                <a:cubicBezTo>
                  <a:pt x="10793" y="2692"/>
                  <a:pt x="10743" y="2715"/>
                  <a:pt x="10731" y="2726"/>
                </a:cubicBezTo>
                <a:cubicBezTo>
                  <a:pt x="10720" y="2739"/>
                  <a:pt x="10703" y="2747"/>
                  <a:pt x="10692" y="2747"/>
                </a:cubicBezTo>
                <a:cubicBezTo>
                  <a:pt x="10691" y="2747"/>
                  <a:pt x="10691" y="2747"/>
                  <a:pt x="10690" y="2747"/>
                </a:cubicBezTo>
                <a:lnTo>
                  <a:pt x="10681" y="2746"/>
                </a:lnTo>
                <a:lnTo>
                  <a:pt x="10591" y="2731"/>
                </a:lnTo>
                <a:cubicBezTo>
                  <a:pt x="10504" y="2763"/>
                  <a:pt x="10429" y="2793"/>
                  <a:pt x="10424" y="2796"/>
                </a:cubicBezTo>
                <a:lnTo>
                  <a:pt x="10419" y="2797"/>
                </a:lnTo>
                <a:lnTo>
                  <a:pt x="10393" y="2804"/>
                </a:lnTo>
                <a:cubicBezTo>
                  <a:pt x="10387" y="2823"/>
                  <a:pt x="10333" y="2822"/>
                  <a:pt x="10325" y="2830"/>
                </a:cubicBezTo>
                <a:cubicBezTo>
                  <a:pt x="10324" y="2832"/>
                  <a:pt x="10320" y="2832"/>
                  <a:pt x="10313" y="2832"/>
                </a:cubicBezTo>
                <a:cubicBezTo>
                  <a:pt x="10296" y="2832"/>
                  <a:pt x="10263" y="2828"/>
                  <a:pt x="10237" y="2828"/>
                </a:cubicBezTo>
                <a:cubicBezTo>
                  <a:pt x="10222" y="2828"/>
                  <a:pt x="10210" y="2829"/>
                  <a:pt x="10202" y="2833"/>
                </a:cubicBezTo>
                <a:cubicBezTo>
                  <a:pt x="10175" y="2848"/>
                  <a:pt x="10143" y="2870"/>
                  <a:pt x="10136" y="2884"/>
                </a:cubicBezTo>
                <a:cubicBezTo>
                  <a:pt x="10134" y="2889"/>
                  <a:pt x="10131" y="2891"/>
                  <a:pt x="10126" y="2891"/>
                </a:cubicBezTo>
                <a:cubicBezTo>
                  <a:pt x="10116" y="2891"/>
                  <a:pt x="10102" y="2881"/>
                  <a:pt x="10088" y="2865"/>
                </a:cubicBezTo>
                <a:lnTo>
                  <a:pt x="10058" y="2904"/>
                </a:lnTo>
                <a:lnTo>
                  <a:pt x="9987" y="2942"/>
                </a:lnTo>
                <a:lnTo>
                  <a:pt x="9972" y="2953"/>
                </a:lnTo>
                <a:cubicBezTo>
                  <a:pt x="9954" y="2967"/>
                  <a:pt x="9935" y="2986"/>
                  <a:pt x="9927" y="2998"/>
                </a:cubicBezTo>
                <a:lnTo>
                  <a:pt x="9935" y="3015"/>
                </a:lnTo>
                <a:lnTo>
                  <a:pt x="9943" y="3029"/>
                </a:lnTo>
                <a:cubicBezTo>
                  <a:pt x="9938" y="3048"/>
                  <a:pt x="9919" y="3060"/>
                  <a:pt x="9898" y="3060"/>
                </a:cubicBezTo>
                <a:cubicBezTo>
                  <a:pt x="9895" y="3060"/>
                  <a:pt x="9891" y="3060"/>
                  <a:pt x="9887" y="3059"/>
                </a:cubicBezTo>
                <a:lnTo>
                  <a:pt x="9867" y="3051"/>
                </a:lnTo>
                <a:lnTo>
                  <a:pt x="9793" y="3022"/>
                </a:lnTo>
                <a:cubicBezTo>
                  <a:pt x="9825" y="2981"/>
                  <a:pt x="9770" y="2940"/>
                  <a:pt x="9673" y="2931"/>
                </a:cubicBezTo>
                <a:lnTo>
                  <a:pt x="9604" y="3011"/>
                </a:lnTo>
                <a:cubicBezTo>
                  <a:pt x="9597" y="3019"/>
                  <a:pt x="9575" y="3027"/>
                  <a:pt x="9567" y="3027"/>
                </a:cubicBezTo>
                <a:cubicBezTo>
                  <a:pt x="9566" y="3027"/>
                  <a:pt x="9565" y="3027"/>
                  <a:pt x="9565" y="3026"/>
                </a:cubicBezTo>
                <a:lnTo>
                  <a:pt x="9507" y="2974"/>
                </a:lnTo>
                <a:cubicBezTo>
                  <a:pt x="9472" y="3015"/>
                  <a:pt x="9405" y="3062"/>
                  <a:pt x="9389" y="3064"/>
                </a:cubicBezTo>
                <a:cubicBezTo>
                  <a:pt x="9372" y="3066"/>
                  <a:pt x="9317" y="3071"/>
                  <a:pt x="9301" y="3071"/>
                </a:cubicBezTo>
                <a:cubicBezTo>
                  <a:pt x="9286" y="3071"/>
                  <a:pt x="9254" y="3100"/>
                  <a:pt x="9246" y="3110"/>
                </a:cubicBezTo>
                <a:cubicBezTo>
                  <a:pt x="9240" y="3121"/>
                  <a:pt x="9183" y="3133"/>
                  <a:pt x="9122" y="3139"/>
                </a:cubicBezTo>
                <a:lnTo>
                  <a:pt x="9072" y="3165"/>
                </a:lnTo>
                <a:lnTo>
                  <a:pt x="9054" y="3175"/>
                </a:lnTo>
                <a:cubicBezTo>
                  <a:pt x="9030" y="3183"/>
                  <a:pt x="8947" y="3203"/>
                  <a:pt x="8869" y="3216"/>
                </a:cubicBezTo>
                <a:lnTo>
                  <a:pt x="8797" y="3224"/>
                </a:lnTo>
                <a:lnTo>
                  <a:pt x="8684" y="3234"/>
                </a:lnTo>
                <a:cubicBezTo>
                  <a:pt x="8583" y="3281"/>
                  <a:pt x="8447" y="3352"/>
                  <a:pt x="8421" y="3352"/>
                </a:cubicBezTo>
                <a:cubicBezTo>
                  <a:pt x="8420" y="3352"/>
                  <a:pt x="8420" y="3352"/>
                  <a:pt x="8419" y="3352"/>
                </a:cubicBezTo>
                <a:cubicBezTo>
                  <a:pt x="8414" y="3351"/>
                  <a:pt x="8407" y="3351"/>
                  <a:pt x="8398" y="3351"/>
                </a:cubicBezTo>
                <a:cubicBezTo>
                  <a:pt x="8367" y="3351"/>
                  <a:pt x="8318" y="3355"/>
                  <a:pt x="8305" y="3362"/>
                </a:cubicBezTo>
                <a:cubicBezTo>
                  <a:pt x="8289" y="3371"/>
                  <a:pt x="8252" y="3390"/>
                  <a:pt x="8242" y="3393"/>
                </a:cubicBezTo>
                <a:cubicBezTo>
                  <a:pt x="8241" y="3393"/>
                  <a:pt x="8240" y="3393"/>
                  <a:pt x="8240" y="3393"/>
                </a:cubicBezTo>
                <a:cubicBezTo>
                  <a:pt x="8227" y="3393"/>
                  <a:pt x="8190" y="3381"/>
                  <a:pt x="8168" y="3381"/>
                </a:cubicBezTo>
                <a:cubicBezTo>
                  <a:pt x="8163" y="3381"/>
                  <a:pt x="8158" y="3382"/>
                  <a:pt x="8155" y="3384"/>
                </a:cubicBezTo>
                <a:cubicBezTo>
                  <a:pt x="8140" y="3393"/>
                  <a:pt x="8068" y="3417"/>
                  <a:pt x="8042" y="3417"/>
                </a:cubicBezTo>
                <a:cubicBezTo>
                  <a:pt x="8017" y="3417"/>
                  <a:pt x="7931" y="3456"/>
                  <a:pt x="7903" y="3462"/>
                </a:cubicBezTo>
                <a:cubicBezTo>
                  <a:pt x="7875" y="3468"/>
                  <a:pt x="7740" y="3548"/>
                  <a:pt x="7687" y="3561"/>
                </a:cubicBezTo>
                <a:cubicBezTo>
                  <a:pt x="7645" y="3571"/>
                  <a:pt x="7573" y="3601"/>
                  <a:pt x="7538" y="3601"/>
                </a:cubicBezTo>
                <a:cubicBezTo>
                  <a:pt x="7527" y="3601"/>
                  <a:pt x="7520" y="3598"/>
                  <a:pt x="7518" y="3592"/>
                </a:cubicBezTo>
                <a:cubicBezTo>
                  <a:pt x="7516" y="3585"/>
                  <a:pt x="7508" y="3582"/>
                  <a:pt x="7497" y="3582"/>
                </a:cubicBezTo>
                <a:cubicBezTo>
                  <a:pt x="7461" y="3582"/>
                  <a:pt x="7388" y="3610"/>
                  <a:pt x="7349" y="3615"/>
                </a:cubicBezTo>
                <a:cubicBezTo>
                  <a:pt x="7299" y="3622"/>
                  <a:pt x="7215" y="3641"/>
                  <a:pt x="7201" y="3650"/>
                </a:cubicBezTo>
                <a:cubicBezTo>
                  <a:pt x="7198" y="3652"/>
                  <a:pt x="7193" y="3653"/>
                  <a:pt x="7186" y="3653"/>
                </a:cubicBezTo>
                <a:cubicBezTo>
                  <a:pt x="7170" y="3653"/>
                  <a:pt x="7145" y="3646"/>
                  <a:pt x="7123" y="3633"/>
                </a:cubicBezTo>
                <a:lnTo>
                  <a:pt x="7107" y="3673"/>
                </a:lnTo>
                <a:lnTo>
                  <a:pt x="7097" y="3697"/>
                </a:lnTo>
                <a:cubicBezTo>
                  <a:pt x="7095" y="3698"/>
                  <a:pt x="7093" y="3698"/>
                  <a:pt x="7090" y="3698"/>
                </a:cubicBezTo>
                <a:cubicBezTo>
                  <a:pt x="7062" y="3698"/>
                  <a:pt x="6981" y="3692"/>
                  <a:pt x="6913" y="3692"/>
                </a:cubicBezTo>
                <a:cubicBezTo>
                  <a:pt x="6882" y="3692"/>
                  <a:pt x="6854" y="3693"/>
                  <a:pt x="6835" y="3696"/>
                </a:cubicBezTo>
                <a:cubicBezTo>
                  <a:pt x="6819" y="3699"/>
                  <a:pt x="6803" y="3701"/>
                  <a:pt x="6788" y="3701"/>
                </a:cubicBezTo>
                <a:cubicBezTo>
                  <a:pt x="6746" y="3701"/>
                  <a:pt x="6715" y="3690"/>
                  <a:pt x="6711" y="3671"/>
                </a:cubicBezTo>
                <a:lnTo>
                  <a:pt x="6721" y="3655"/>
                </a:lnTo>
                <a:cubicBezTo>
                  <a:pt x="6758" y="3595"/>
                  <a:pt x="6806" y="3538"/>
                  <a:pt x="6845" y="3477"/>
                </a:cubicBezTo>
                <a:lnTo>
                  <a:pt x="6883" y="3419"/>
                </a:lnTo>
                <a:cubicBezTo>
                  <a:pt x="6921" y="3352"/>
                  <a:pt x="7019" y="3191"/>
                  <a:pt x="7041" y="3150"/>
                </a:cubicBezTo>
                <a:cubicBezTo>
                  <a:pt x="7063" y="3108"/>
                  <a:pt x="7124" y="3013"/>
                  <a:pt x="7137" y="2988"/>
                </a:cubicBezTo>
                <a:cubicBezTo>
                  <a:pt x="7148" y="2963"/>
                  <a:pt x="7262" y="2926"/>
                  <a:pt x="7257" y="2893"/>
                </a:cubicBezTo>
                <a:cubicBezTo>
                  <a:pt x="7252" y="2860"/>
                  <a:pt x="7281" y="2804"/>
                  <a:pt x="7286" y="2783"/>
                </a:cubicBezTo>
                <a:cubicBezTo>
                  <a:pt x="7291" y="2761"/>
                  <a:pt x="7330" y="2694"/>
                  <a:pt x="7345" y="2677"/>
                </a:cubicBezTo>
                <a:cubicBezTo>
                  <a:pt x="7361" y="2659"/>
                  <a:pt x="7385" y="2617"/>
                  <a:pt x="7401" y="2581"/>
                </a:cubicBezTo>
                <a:lnTo>
                  <a:pt x="7414" y="2548"/>
                </a:lnTo>
                <a:lnTo>
                  <a:pt x="7428" y="2514"/>
                </a:lnTo>
                <a:cubicBezTo>
                  <a:pt x="7453" y="2480"/>
                  <a:pt x="7498" y="2443"/>
                  <a:pt x="7525" y="2430"/>
                </a:cubicBezTo>
                <a:lnTo>
                  <a:pt x="7525" y="2396"/>
                </a:lnTo>
                <a:cubicBezTo>
                  <a:pt x="7525" y="2353"/>
                  <a:pt x="7534" y="2299"/>
                  <a:pt x="7566" y="2271"/>
                </a:cubicBezTo>
                <a:lnTo>
                  <a:pt x="7616" y="2228"/>
                </a:lnTo>
                <a:cubicBezTo>
                  <a:pt x="7606" y="2180"/>
                  <a:pt x="7600" y="2084"/>
                  <a:pt x="7602" y="2063"/>
                </a:cubicBezTo>
                <a:cubicBezTo>
                  <a:pt x="7605" y="2042"/>
                  <a:pt x="7612" y="2016"/>
                  <a:pt x="7618" y="2005"/>
                </a:cubicBezTo>
                <a:lnTo>
                  <a:pt x="7699" y="2005"/>
                </a:lnTo>
                <a:cubicBezTo>
                  <a:pt x="7669" y="1980"/>
                  <a:pt x="7628" y="1818"/>
                  <a:pt x="7621" y="1802"/>
                </a:cubicBezTo>
                <a:cubicBezTo>
                  <a:pt x="7613" y="1785"/>
                  <a:pt x="7605" y="1743"/>
                  <a:pt x="7615" y="1730"/>
                </a:cubicBezTo>
                <a:cubicBezTo>
                  <a:pt x="7623" y="1718"/>
                  <a:pt x="7584" y="1678"/>
                  <a:pt x="7564" y="1664"/>
                </a:cubicBezTo>
                <a:cubicBezTo>
                  <a:pt x="7544" y="1652"/>
                  <a:pt x="7579" y="1579"/>
                  <a:pt x="7546" y="1570"/>
                </a:cubicBezTo>
                <a:cubicBezTo>
                  <a:pt x="7514" y="1560"/>
                  <a:pt x="7415" y="1446"/>
                  <a:pt x="7388" y="1441"/>
                </a:cubicBezTo>
                <a:cubicBezTo>
                  <a:pt x="7361" y="1436"/>
                  <a:pt x="7289" y="1276"/>
                  <a:pt x="7265" y="1217"/>
                </a:cubicBezTo>
                <a:cubicBezTo>
                  <a:pt x="7240" y="1159"/>
                  <a:pt x="7191" y="1036"/>
                  <a:pt x="7196" y="1000"/>
                </a:cubicBezTo>
                <a:cubicBezTo>
                  <a:pt x="7201" y="964"/>
                  <a:pt x="7167" y="854"/>
                  <a:pt x="7162" y="820"/>
                </a:cubicBezTo>
                <a:cubicBezTo>
                  <a:pt x="7158" y="803"/>
                  <a:pt x="7151" y="796"/>
                  <a:pt x="7143" y="796"/>
                </a:cubicBezTo>
                <a:cubicBezTo>
                  <a:pt x="7137" y="796"/>
                  <a:pt x="7131" y="801"/>
                  <a:pt x="7127" y="808"/>
                </a:cubicBezTo>
                <a:cubicBezTo>
                  <a:pt x="7127" y="809"/>
                  <a:pt x="7126" y="810"/>
                  <a:pt x="7125" y="810"/>
                </a:cubicBezTo>
                <a:cubicBezTo>
                  <a:pt x="7116" y="810"/>
                  <a:pt x="7096" y="723"/>
                  <a:pt x="7091" y="693"/>
                </a:cubicBezTo>
                <a:cubicBezTo>
                  <a:pt x="7085" y="661"/>
                  <a:pt x="7060" y="589"/>
                  <a:pt x="7044" y="575"/>
                </a:cubicBezTo>
                <a:cubicBezTo>
                  <a:pt x="7029" y="561"/>
                  <a:pt x="6982" y="507"/>
                  <a:pt x="6969" y="491"/>
                </a:cubicBezTo>
                <a:cubicBezTo>
                  <a:pt x="6955" y="476"/>
                  <a:pt x="6897" y="425"/>
                  <a:pt x="6908" y="410"/>
                </a:cubicBezTo>
                <a:cubicBezTo>
                  <a:pt x="6921" y="397"/>
                  <a:pt x="6833" y="282"/>
                  <a:pt x="6785" y="253"/>
                </a:cubicBezTo>
                <a:cubicBezTo>
                  <a:pt x="6738" y="223"/>
                  <a:pt x="6690" y="194"/>
                  <a:pt x="6681" y="194"/>
                </a:cubicBezTo>
                <a:cubicBezTo>
                  <a:pt x="6672" y="194"/>
                  <a:pt x="6561" y="174"/>
                  <a:pt x="6531" y="151"/>
                </a:cubicBezTo>
                <a:cubicBezTo>
                  <a:pt x="6501" y="129"/>
                  <a:pt x="6393" y="59"/>
                  <a:pt x="6353" y="50"/>
                </a:cubicBezTo>
                <a:cubicBezTo>
                  <a:pt x="6341" y="48"/>
                  <a:pt x="6323" y="47"/>
                  <a:pt x="6304" y="47"/>
                </a:cubicBezTo>
                <a:cubicBezTo>
                  <a:pt x="6261" y="47"/>
                  <a:pt x="6211" y="53"/>
                  <a:pt x="6208" y="65"/>
                </a:cubicBezTo>
                <a:cubicBezTo>
                  <a:pt x="6207" y="71"/>
                  <a:pt x="6202" y="73"/>
                  <a:pt x="6193" y="73"/>
                </a:cubicBezTo>
                <a:cubicBezTo>
                  <a:pt x="6176" y="73"/>
                  <a:pt x="6144" y="60"/>
                  <a:pt x="6110" y="38"/>
                </a:cubicBezTo>
                <a:lnTo>
                  <a:pt x="6104" y="43"/>
                </a:lnTo>
                <a:cubicBezTo>
                  <a:pt x="6084" y="58"/>
                  <a:pt x="6063" y="62"/>
                  <a:pt x="6043" y="62"/>
                </a:cubicBezTo>
                <a:cubicBezTo>
                  <a:pt x="6014" y="62"/>
                  <a:pt x="5985" y="54"/>
                  <a:pt x="5957" y="54"/>
                </a:cubicBezTo>
                <a:cubicBezTo>
                  <a:pt x="5954" y="54"/>
                  <a:pt x="5951" y="54"/>
                  <a:pt x="5947" y="54"/>
                </a:cubicBezTo>
                <a:cubicBezTo>
                  <a:pt x="5945" y="54"/>
                  <a:pt x="5943" y="55"/>
                  <a:pt x="5941" y="55"/>
                </a:cubicBezTo>
                <a:cubicBezTo>
                  <a:pt x="5928" y="55"/>
                  <a:pt x="5915" y="53"/>
                  <a:pt x="5903" y="53"/>
                </a:cubicBezTo>
                <a:cubicBezTo>
                  <a:pt x="5890" y="53"/>
                  <a:pt x="5877" y="55"/>
                  <a:pt x="5868" y="60"/>
                </a:cubicBezTo>
                <a:lnTo>
                  <a:pt x="5832" y="79"/>
                </a:lnTo>
                <a:cubicBezTo>
                  <a:pt x="5810" y="66"/>
                  <a:pt x="5766" y="53"/>
                  <a:pt x="5741" y="53"/>
                </a:cubicBezTo>
                <a:cubicBezTo>
                  <a:pt x="5736" y="53"/>
                  <a:pt x="5732" y="53"/>
                  <a:pt x="5729" y="54"/>
                </a:cubicBezTo>
                <a:cubicBezTo>
                  <a:pt x="5728" y="55"/>
                  <a:pt x="5727" y="55"/>
                  <a:pt x="5725" y="55"/>
                </a:cubicBezTo>
                <a:cubicBezTo>
                  <a:pt x="5681" y="55"/>
                  <a:pt x="5395" y="1"/>
                  <a:pt x="52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8"/>
          <p:cNvSpPr/>
          <p:nvPr/>
        </p:nvSpPr>
        <p:spPr>
          <a:xfrm>
            <a:off x="225750" y="-378575"/>
            <a:ext cx="3975633" cy="722056"/>
          </a:xfrm>
          <a:custGeom>
            <a:avLst/>
            <a:gdLst/>
            <a:ahLst/>
            <a:cxnLst/>
            <a:rect l="l" t="t" r="r" b="b"/>
            <a:pathLst>
              <a:path w="33102" h="6012" extrusionOk="0">
                <a:moveTo>
                  <a:pt x="11531" y="1"/>
                </a:moveTo>
                <a:lnTo>
                  <a:pt x="11482" y="2"/>
                </a:lnTo>
                <a:cubicBezTo>
                  <a:pt x="11446" y="4"/>
                  <a:pt x="11421" y="44"/>
                  <a:pt x="11382" y="44"/>
                </a:cubicBezTo>
                <a:cubicBezTo>
                  <a:pt x="11372" y="44"/>
                  <a:pt x="11361" y="41"/>
                  <a:pt x="11348" y="34"/>
                </a:cubicBezTo>
                <a:cubicBezTo>
                  <a:pt x="11334" y="26"/>
                  <a:pt x="11321" y="23"/>
                  <a:pt x="11308" y="23"/>
                </a:cubicBezTo>
                <a:cubicBezTo>
                  <a:pt x="11268" y="23"/>
                  <a:pt x="11234" y="54"/>
                  <a:pt x="11196" y="54"/>
                </a:cubicBezTo>
                <a:cubicBezTo>
                  <a:pt x="11066" y="56"/>
                  <a:pt x="10947" y="96"/>
                  <a:pt x="10825" y="120"/>
                </a:cubicBezTo>
                <a:cubicBezTo>
                  <a:pt x="10785" y="128"/>
                  <a:pt x="10722" y="140"/>
                  <a:pt x="10716" y="160"/>
                </a:cubicBezTo>
                <a:lnTo>
                  <a:pt x="10698" y="214"/>
                </a:lnTo>
                <a:cubicBezTo>
                  <a:pt x="10686" y="213"/>
                  <a:pt x="10670" y="213"/>
                  <a:pt x="10652" y="213"/>
                </a:cubicBezTo>
                <a:cubicBezTo>
                  <a:pt x="10590" y="213"/>
                  <a:pt x="10502" y="215"/>
                  <a:pt x="10475" y="224"/>
                </a:cubicBezTo>
                <a:cubicBezTo>
                  <a:pt x="10441" y="236"/>
                  <a:pt x="10306" y="289"/>
                  <a:pt x="10265" y="304"/>
                </a:cubicBezTo>
                <a:cubicBezTo>
                  <a:pt x="10224" y="320"/>
                  <a:pt x="10080" y="366"/>
                  <a:pt x="10049" y="388"/>
                </a:cubicBezTo>
                <a:cubicBezTo>
                  <a:pt x="10022" y="409"/>
                  <a:pt x="9997" y="423"/>
                  <a:pt x="9987" y="423"/>
                </a:cubicBezTo>
                <a:cubicBezTo>
                  <a:pt x="9986" y="423"/>
                  <a:pt x="9985" y="423"/>
                  <a:pt x="9984" y="422"/>
                </a:cubicBezTo>
                <a:lnTo>
                  <a:pt x="9979" y="419"/>
                </a:lnTo>
                <a:cubicBezTo>
                  <a:pt x="9965" y="414"/>
                  <a:pt x="9952" y="411"/>
                  <a:pt x="9939" y="411"/>
                </a:cubicBezTo>
                <a:cubicBezTo>
                  <a:pt x="9897" y="411"/>
                  <a:pt x="9857" y="434"/>
                  <a:pt x="9815" y="437"/>
                </a:cubicBezTo>
                <a:cubicBezTo>
                  <a:pt x="9775" y="439"/>
                  <a:pt x="9749" y="501"/>
                  <a:pt x="9685" y="501"/>
                </a:cubicBezTo>
                <a:cubicBezTo>
                  <a:pt x="9683" y="501"/>
                  <a:pt x="9681" y="501"/>
                  <a:pt x="9679" y="501"/>
                </a:cubicBezTo>
                <a:lnTo>
                  <a:pt x="9671" y="501"/>
                </a:lnTo>
                <a:cubicBezTo>
                  <a:pt x="9661" y="527"/>
                  <a:pt x="9633" y="540"/>
                  <a:pt x="9620" y="540"/>
                </a:cubicBezTo>
                <a:cubicBezTo>
                  <a:pt x="9618" y="540"/>
                  <a:pt x="9617" y="540"/>
                  <a:pt x="9616" y="540"/>
                </a:cubicBezTo>
                <a:cubicBezTo>
                  <a:pt x="9615" y="539"/>
                  <a:pt x="9615" y="539"/>
                  <a:pt x="9614" y="539"/>
                </a:cubicBezTo>
                <a:cubicBezTo>
                  <a:pt x="9603" y="539"/>
                  <a:pt x="9582" y="563"/>
                  <a:pt x="9566" y="594"/>
                </a:cubicBezTo>
                <a:lnTo>
                  <a:pt x="9513" y="586"/>
                </a:lnTo>
                <a:cubicBezTo>
                  <a:pt x="9506" y="584"/>
                  <a:pt x="9499" y="584"/>
                  <a:pt x="9492" y="584"/>
                </a:cubicBezTo>
                <a:cubicBezTo>
                  <a:pt x="9460" y="584"/>
                  <a:pt x="9436" y="598"/>
                  <a:pt x="9414" y="619"/>
                </a:cubicBezTo>
                <a:lnTo>
                  <a:pt x="9390" y="640"/>
                </a:lnTo>
                <a:cubicBezTo>
                  <a:pt x="9357" y="661"/>
                  <a:pt x="9193" y="736"/>
                  <a:pt x="9140" y="756"/>
                </a:cubicBezTo>
                <a:cubicBezTo>
                  <a:pt x="9088" y="777"/>
                  <a:pt x="8907" y="856"/>
                  <a:pt x="8863" y="891"/>
                </a:cubicBezTo>
                <a:cubicBezTo>
                  <a:pt x="8819" y="926"/>
                  <a:pt x="8558" y="1056"/>
                  <a:pt x="8475" y="1100"/>
                </a:cubicBezTo>
                <a:cubicBezTo>
                  <a:pt x="8391" y="1143"/>
                  <a:pt x="8270" y="1209"/>
                  <a:pt x="8204" y="1246"/>
                </a:cubicBezTo>
                <a:lnTo>
                  <a:pt x="8143" y="1280"/>
                </a:lnTo>
                <a:cubicBezTo>
                  <a:pt x="8079" y="1314"/>
                  <a:pt x="8005" y="1337"/>
                  <a:pt x="7939" y="1372"/>
                </a:cubicBezTo>
                <a:cubicBezTo>
                  <a:pt x="7865" y="1410"/>
                  <a:pt x="7839" y="1467"/>
                  <a:pt x="7782" y="1508"/>
                </a:cubicBezTo>
                <a:lnTo>
                  <a:pt x="7773" y="1514"/>
                </a:lnTo>
                <a:cubicBezTo>
                  <a:pt x="7771" y="1514"/>
                  <a:pt x="7769" y="1513"/>
                  <a:pt x="7767" y="1513"/>
                </a:cubicBezTo>
                <a:cubicBezTo>
                  <a:pt x="7732" y="1513"/>
                  <a:pt x="7635" y="1567"/>
                  <a:pt x="7602" y="1594"/>
                </a:cubicBezTo>
                <a:cubicBezTo>
                  <a:pt x="7578" y="1613"/>
                  <a:pt x="7550" y="1624"/>
                  <a:pt x="7528" y="1624"/>
                </a:cubicBezTo>
                <a:cubicBezTo>
                  <a:pt x="7517" y="1624"/>
                  <a:pt x="7508" y="1621"/>
                  <a:pt x="7502" y="1616"/>
                </a:cubicBezTo>
                <a:lnTo>
                  <a:pt x="7500" y="1617"/>
                </a:lnTo>
                <a:lnTo>
                  <a:pt x="7430" y="1660"/>
                </a:lnTo>
                <a:cubicBezTo>
                  <a:pt x="7356" y="1707"/>
                  <a:pt x="7047" y="1896"/>
                  <a:pt x="6952" y="1951"/>
                </a:cubicBezTo>
                <a:cubicBezTo>
                  <a:pt x="6857" y="2006"/>
                  <a:pt x="6539" y="2198"/>
                  <a:pt x="6447" y="2253"/>
                </a:cubicBezTo>
                <a:cubicBezTo>
                  <a:pt x="6356" y="2310"/>
                  <a:pt x="6046" y="2495"/>
                  <a:pt x="5957" y="2547"/>
                </a:cubicBezTo>
                <a:cubicBezTo>
                  <a:pt x="5867" y="2601"/>
                  <a:pt x="5671" y="2725"/>
                  <a:pt x="5623" y="2755"/>
                </a:cubicBezTo>
                <a:cubicBezTo>
                  <a:pt x="5573" y="2784"/>
                  <a:pt x="5470" y="2848"/>
                  <a:pt x="5443" y="2854"/>
                </a:cubicBezTo>
                <a:cubicBezTo>
                  <a:pt x="5414" y="2861"/>
                  <a:pt x="5350" y="2878"/>
                  <a:pt x="5302" y="2891"/>
                </a:cubicBezTo>
                <a:lnTo>
                  <a:pt x="5301" y="2907"/>
                </a:lnTo>
                <a:lnTo>
                  <a:pt x="5299" y="2957"/>
                </a:lnTo>
                <a:cubicBezTo>
                  <a:pt x="5254" y="2965"/>
                  <a:pt x="5125" y="3025"/>
                  <a:pt x="5089" y="3046"/>
                </a:cubicBezTo>
                <a:cubicBezTo>
                  <a:pt x="5053" y="3066"/>
                  <a:pt x="4958" y="3110"/>
                  <a:pt x="4875" y="3142"/>
                </a:cubicBezTo>
                <a:lnTo>
                  <a:pt x="4828" y="3207"/>
                </a:lnTo>
                <a:cubicBezTo>
                  <a:pt x="4788" y="3259"/>
                  <a:pt x="4693" y="3255"/>
                  <a:pt x="4639" y="3301"/>
                </a:cubicBezTo>
                <a:cubicBezTo>
                  <a:pt x="4615" y="3321"/>
                  <a:pt x="4588" y="3339"/>
                  <a:pt x="4562" y="3358"/>
                </a:cubicBezTo>
                <a:lnTo>
                  <a:pt x="4546" y="3369"/>
                </a:lnTo>
                <a:cubicBezTo>
                  <a:pt x="4530" y="3383"/>
                  <a:pt x="4461" y="3398"/>
                  <a:pt x="4447" y="3410"/>
                </a:cubicBezTo>
                <a:cubicBezTo>
                  <a:pt x="4431" y="3421"/>
                  <a:pt x="4341" y="3486"/>
                  <a:pt x="4305" y="3500"/>
                </a:cubicBezTo>
                <a:cubicBezTo>
                  <a:pt x="4269" y="3513"/>
                  <a:pt x="4154" y="3577"/>
                  <a:pt x="4119" y="3589"/>
                </a:cubicBezTo>
                <a:cubicBezTo>
                  <a:pt x="4084" y="3603"/>
                  <a:pt x="4041" y="3616"/>
                  <a:pt x="4036" y="3620"/>
                </a:cubicBezTo>
                <a:cubicBezTo>
                  <a:pt x="4030" y="3624"/>
                  <a:pt x="3914" y="3723"/>
                  <a:pt x="3860" y="3744"/>
                </a:cubicBezTo>
                <a:cubicBezTo>
                  <a:pt x="3804" y="3764"/>
                  <a:pt x="3608" y="3866"/>
                  <a:pt x="3549" y="3897"/>
                </a:cubicBezTo>
                <a:cubicBezTo>
                  <a:pt x="3492" y="3929"/>
                  <a:pt x="3359" y="4011"/>
                  <a:pt x="3322" y="4030"/>
                </a:cubicBezTo>
                <a:cubicBezTo>
                  <a:pt x="3285" y="4050"/>
                  <a:pt x="3248" y="4072"/>
                  <a:pt x="3241" y="4073"/>
                </a:cubicBezTo>
                <a:cubicBezTo>
                  <a:pt x="3235" y="4074"/>
                  <a:pt x="3048" y="4133"/>
                  <a:pt x="3008" y="4158"/>
                </a:cubicBezTo>
                <a:cubicBezTo>
                  <a:pt x="2969" y="4182"/>
                  <a:pt x="2864" y="4248"/>
                  <a:pt x="2773" y="4305"/>
                </a:cubicBezTo>
                <a:lnTo>
                  <a:pt x="2683" y="4344"/>
                </a:lnTo>
                <a:lnTo>
                  <a:pt x="2660" y="4353"/>
                </a:lnTo>
                <a:cubicBezTo>
                  <a:pt x="2658" y="4353"/>
                  <a:pt x="2657" y="4353"/>
                  <a:pt x="2655" y="4353"/>
                </a:cubicBezTo>
                <a:cubicBezTo>
                  <a:pt x="2627" y="4353"/>
                  <a:pt x="2630" y="4327"/>
                  <a:pt x="2664" y="4289"/>
                </a:cubicBezTo>
                <a:lnTo>
                  <a:pt x="2669" y="4259"/>
                </a:lnTo>
                <a:cubicBezTo>
                  <a:pt x="2675" y="4227"/>
                  <a:pt x="2744" y="4201"/>
                  <a:pt x="2690" y="4159"/>
                </a:cubicBezTo>
                <a:cubicBezTo>
                  <a:pt x="2686" y="4155"/>
                  <a:pt x="2737" y="4109"/>
                  <a:pt x="2758" y="4079"/>
                </a:cubicBezTo>
                <a:lnTo>
                  <a:pt x="2793" y="4029"/>
                </a:lnTo>
                <a:cubicBezTo>
                  <a:pt x="2828" y="3973"/>
                  <a:pt x="2902" y="3842"/>
                  <a:pt x="2920" y="3811"/>
                </a:cubicBezTo>
                <a:cubicBezTo>
                  <a:pt x="2937" y="3781"/>
                  <a:pt x="2984" y="3711"/>
                  <a:pt x="3025" y="3655"/>
                </a:cubicBezTo>
                <a:lnTo>
                  <a:pt x="3058" y="3604"/>
                </a:lnTo>
                <a:cubicBezTo>
                  <a:pt x="3090" y="3552"/>
                  <a:pt x="3111" y="3497"/>
                  <a:pt x="3143" y="3446"/>
                </a:cubicBezTo>
                <a:lnTo>
                  <a:pt x="3177" y="3390"/>
                </a:lnTo>
                <a:cubicBezTo>
                  <a:pt x="3219" y="3331"/>
                  <a:pt x="3286" y="3244"/>
                  <a:pt x="3325" y="3197"/>
                </a:cubicBezTo>
                <a:lnTo>
                  <a:pt x="3321" y="3141"/>
                </a:lnTo>
                <a:cubicBezTo>
                  <a:pt x="3321" y="3137"/>
                  <a:pt x="3333" y="3133"/>
                  <a:pt x="3333" y="3130"/>
                </a:cubicBezTo>
                <a:lnTo>
                  <a:pt x="3352" y="2974"/>
                </a:lnTo>
                <a:cubicBezTo>
                  <a:pt x="3455" y="2832"/>
                  <a:pt x="3585" y="2619"/>
                  <a:pt x="3644" y="2504"/>
                </a:cubicBezTo>
                <a:lnTo>
                  <a:pt x="3579" y="2386"/>
                </a:lnTo>
                <a:lnTo>
                  <a:pt x="3569" y="2366"/>
                </a:lnTo>
                <a:cubicBezTo>
                  <a:pt x="3564" y="2335"/>
                  <a:pt x="3490" y="2257"/>
                  <a:pt x="3404" y="2192"/>
                </a:cubicBezTo>
                <a:lnTo>
                  <a:pt x="3384" y="2124"/>
                </a:lnTo>
                <a:cubicBezTo>
                  <a:pt x="3354" y="2027"/>
                  <a:pt x="3219" y="1965"/>
                  <a:pt x="3259" y="1851"/>
                </a:cubicBezTo>
                <a:lnTo>
                  <a:pt x="3260" y="1846"/>
                </a:lnTo>
                <a:cubicBezTo>
                  <a:pt x="3246" y="1837"/>
                  <a:pt x="3184" y="1790"/>
                  <a:pt x="3125" y="1742"/>
                </a:cubicBezTo>
                <a:lnTo>
                  <a:pt x="3073" y="1696"/>
                </a:lnTo>
                <a:cubicBezTo>
                  <a:pt x="3065" y="1689"/>
                  <a:pt x="3058" y="1686"/>
                  <a:pt x="3051" y="1686"/>
                </a:cubicBezTo>
                <a:cubicBezTo>
                  <a:pt x="3035" y="1686"/>
                  <a:pt x="3023" y="1701"/>
                  <a:pt x="3020" y="1701"/>
                </a:cubicBezTo>
                <a:cubicBezTo>
                  <a:pt x="3020" y="1701"/>
                  <a:pt x="3020" y="1701"/>
                  <a:pt x="3020" y="1701"/>
                </a:cubicBezTo>
                <a:lnTo>
                  <a:pt x="2953" y="1662"/>
                </a:lnTo>
                <a:cubicBezTo>
                  <a:pt x="2874" y="1671"/>
                  <a:pt x="2688" y="1676"/>
                  <a:pt x="2642" y="1676"/>
                </a:cubicBezTo>
                <a:cubicBezTo>
                  <a:pt x="2596" y="1676"/>
                  <a:pt x="2500" y="1681"/>
                  <a:pt x="2428" y="1686"/>
                </a:cubicBezTo>
                <a:lnTo>
                  <a:pt x="2360" y="1682"/>
                </a:lnTo>
                <a:lnTo>
                  <a:pt x="2203" y="1673"/>
                </a:lnTo>
                <a:cubicBezTo>
                  <a:pt x="2046" y="1738"/>
                  <a:pt x="1886" y="1812"/>
                  <a:pt x="1846" y="1840"/>
                </a:cubicBezTo>
                <a:lnTo>
                  <a:pt x="1788" y="1835"/>
                </a:lnTo>
                <a:cubicBezTo>
                  <a:pt x="1787" y="1835"/>
                  <a:pt x="1786" y="1835"/>
                  <a:pt x="1784" y="1835"/>
                </a:cubicBezTo>
                <a:cubicBezTo>
                  <a:pt x="1760" y="1835"/>
                  <a:pt x="1731" y="1851"/>
                  <a:pt x="1709" y="1866"/>
                </a:cubicBezTo>
                <a:cubicBezTo>
                  <a:pt x="1670" y="1892"/>
                  <a:pt x="1624" y="1918"/>
                  <a:pt x="1603" y="1954"/>
                </a:cubicBezTo>
                <a:lnTo>
                  <a:pt x="1573" y="2006"/>
                </a:lnTo>
                <a:cubicBezTo>
                  <a:pt x="1569" y="2006"/>
                  <a:pt x="1565" y="2005"/>
                  <a:pt x="1561" y="2005"/>
                </a:cubicBezTo>
                <a:cubicBezTo>
                  <a:pt x="1501" y="2005"/>
                  <a:pt x="1376" y="2073"/>
                  <a:pt x="1334" y="2097"/>
                </a:cubicBezTo>
                <a:cubicBezTo>
                  <a:pt x="1288" y="2123"/>
                  <a:pt x="1185" y="2174"/>
                  <a:pt x="1106" y="2211"/>
                </a:cubicBezTo>
                <a:lnTo>
                  <a:pt x="1039" y="2253"/>
                </a:lnTo>
                <a:cubicBezTo>
                  <a:pt x="1005" y="2274"/>
                  <a:pt x="968" y="2290"/>
                  <a:pt x="933" y="2309"/>
                </a:cubicBezTo>
                <a:lnTo>
                  <a:pt x="905" y="2323"/>
                </a:lnTo>
                <a:cubicBezTo>
                  <a:pt x="875" y="2339"/>
                  <a:pt x="836" y="2369"/>
                  <a:pt x="820" y="2388"/>
                </a:cubicBezTo>
                <a:lnTo>
                  <a:pt x="808" y="2406"/>
                </a:lnTo>
                <a:cubicBezTo>
                  <a:pt x="768" y="2458"/>
                  <a:pt x="628" y="2431"/>
                  <a:pt x="651" y="2537"/>
                </a:cubicBezTo>
                <a:cubicBezTo>
                  <a:pt x="653" y="2540"/>
                  <a:pt x="622" y="2551"/>
                  <a:pt x="605" y="2551"/>
                </a:cubicBezTo>
                <a:cubicBezTo>
                  <a:pt x="605" y="2551"/>
                  <a:pt x="604" y="2551"/>
                  <a:pt x="603" y="2551"/>
                </a:cubicBezTo>
                <a:cubicBezTo>
                  <a:pt x="600" y="2551"/>
                  <a:pt x="596" y="2551"/>
                  <a:pt x="593" y="2551"/>
                </a:cubicBezTo>
                <a:cubicBezTo>
                  <a:pt x="551" y="2551"/>
                  <a:pt x="531" y="2564"/>
                  <a:pt x="537" y="2603"/>
                </a:cubicBezTo>
                <a:lnTo>
                  <a:pt x="545" y="2637"/>
                </a:lnTo>
                <a:cubicBezTo>
                  <a:pt x="512" y="2643"/>
                  <a:pt x="455" y="2653"/>
                  <a:pt x="421" y="2660"/>
                </a:cubicBezTo>
                <a:lnTo>
                  <a:pt x="407" y="2678"/>
                </a:lnTo>
                <a:lnTo>
                  <a:pt x="354" y="2741"/>
                </a:lnTo>
                <a:cubicBezTo>
                  <a:pt x="304" y="2813"/>
                  <a:pt x="270" y="2880"/>
                  <a:pt x="279" y="2889"/>
                </a:cubicBezTo>
                <a:lnTo>
                  <a:pt x="285" y="2891"/>
                </a:lnTo>
                <a:lnTo>
                  <a:pt x="305" y="2900"/>
                </a:lnTo>
                <a:cubicBezTo>
                  <a:pt x="329" y="2909"/>
                  <a:pt x="337" y="2931"/>
                  <a:pt x="327" y="2948"/>
                </a:cubicBezTo>
                <a:lnTo>
                  <a:pt x="310" y="2957"/>
                </a:lnTo>
                <a:lnTo>
                  <a:pt x="280" y="2973"/>
                </a:lnTo>
                <a:cubicBezTo>
                  <a:pt x="274" y="2975"/>
                  <a:pt x="267" y="2976"/>
                  <a:pt x="261" y="2976"/>
                </a:cubicBezTo>
                <a:cubicBezTo>
                  <a:pt x="227" y="2976"/>
                  <a:pt x="189" y="2952"/>
                  <a:pt x="181" y="2938"/>
                </a:cubicBezTo>
                <a:cubicBezTo>
                  <a:pt x="179" y="2934"/>
                  <a:pt x="176" y="2933"/>
                  <a:pt x="172" y="2933"/>
                </a:cubicBezTo>
                <a:cubicBezTo>
                  <a:pt x="158" y="2933"/>
                  <a:pt x="133" y="2956"/>
                  <a:pt x="110" y="2993"/>
                </a:cubicBezTo>
                <a:lnTo>
                  <a:pt x="120" y="3018"/>
                </a:lnTo>
                <a:cubicBezTo>
                  <a:pt x="139" y="3059"/>
                  <a:pt x="146" y="3080"/>
                  <a:pt x="101" y="3115"/>
                </a:cubicBezTo>
                <a:lnTo>
                  <a:pt x="1" y="3193"/>
                </a:lnTo>
                <a:cubicBezTo>
                  <a:pt x="93" y="3267"/>
                  <a:pt x="195" y="3331"/>
                  <a:pt x="228" y="3338"/>
                </a:cubicBezTo>
                <a:lnTo>
                  <a:pt x="232" y="3300"/>
                </a:lnTo>
                <a:cubicBezTo>
                  <a:pt x="235" y="3277"/>
                  <a:pt x="247" y="3269"/>
                  <a:pt x="262" y="3269"/>
                </a:cubicBezTo>
                <a:cubicBezTo>
                  <a:pt x="273" y="3269"/>
                  <a:pt x="286" y="3273"/>
                  <a:pt x="299" y="3279"/>
                </a:cubicBezTo>
                <a:lnTo>
                  <a:pt x="327" y="3291"/>
                </a:lnTo>
                <a:cubicBezTo>
                  <a:pt x="376" y="3317"/>
                  <a:pt x="198" y="3351"/>
                  <a:pt x="155" y="3395"/>
                </a:cubicBezTo>
                <a:cubicBezTo>
                  <a:pt x="117" y="3434"/>
                  <a:pt x="168" y="3482"/>
                  <a:pt x="203" y="3482"/>
                </a:cubicBezTo>
                <a:cubicBezTo>
                  <a:pt x="209" y="3482"/>
                  <a:pt x="214" y="3480"/>
                  <a:pt x="219" y="3477"/>
                </a:cubicBezTo>
                <a:cubicBezTo>
                  <a:pt x="245" y="3461"/>
                  <a:pt x="329" y="3447"/>
                  <a:pt x="380" y="3447"/>
                </a:cubicBezTo>
                <a:cubicBezTo>
                  <a:pt x="393" y="3447"/>
                  <a:pt x="404" y="3448"/>
                  <a:pt x="411" y="3450"/>
                </a:cubicBezTo>
                <a:cubicBezTo>
                  <a:pt x="414" y="3450"/>
                  <a:pt x="417" y="3451"/>
                  <a:pt x="420" y="3451"/>
                </a:cubicBezTo>
                <a:cubicBezTo>
                  <a:pt x="455" y="3451"/>
                  <a:pt x="495" y="3403"/>
                  <a:pt x="511" y="3339"/>
                </a:cubicBezTo>
                <a:lnTo>
                  <a:pt x="612" y="3394"/>
                </a:lnTo>
                <a:lnTo>
                  <a:pt x="629" y="3403"/>
                </a:lnTo>
                <a:cubicBezTo>
                  <a:pt x="666" y="3388"/>
                  <a:pt x="859" y="3306"/>
                  <a:pt x="917" y="3279"/>
                </a:cubicBezTo>
                <a:cubicBezTo>
                  <a:pt x="974" y="3251"/>
                  <a:pt x="1019" y="3209"/>
                  <a:pt x="1013" y="3182"/>
                </a:cubicBezTo>
                <a:lnTo>
                  <a:pt x="1019" y="3179"/>
                </a:lnTo>
                <a:lnTo>
                  <a:pt x="1077" y="3158"/>
                </a:lnTo>
                <a:cubicBezTo>
                  <a:pt x="1144" y="3137"/>
                  <a:pt x="1477" y="2960"/>
                  <a:pt x="1586" y="2905"/>
                </a:cubicBezTo>
                <a:cubicBezTo>
                  <a:pt x="1697" y="2848"/>
                  <a:pt x="1893" y="2753"/>
                  <a:pt x="2023" y="2691"/>
                </a:cubicBezTo>
                <a:lnTo>
                  <a:pt x="2143" y="2638"/>
                </a:lnTo>
                <a:lnTo>
                  <a:pt x="2166" y="2627"/>
                </a:lnTo>
                <a:cubicBezTo>
                  <a:pt x="2167" y="2627"/>
                  <a:pt x="2168" y="2627"/>
                  <a:pt x="2168" y="2627"/>
                </a:cubicBezTo>
                <a:cubicBezTo>
                  <a:pt x="2192" y="2627"/>
                  <a:pt x="2161" y="2736"/>
                  <a:pt x="2141" y="2775"/>
                </a:cubicBezTo>
                <a:cubicBezTo>
                  <a:pt x="2120" y="2816"/>
                  <a:pt x="2043" y="2937"/>
                  <a:pt x="1969" y="3044"/>
                </a:cubicBezTo>
                <a:lnTo>
                  <a:pt x="1908" y="3142"/>
                </a:lnTo>
                <a:lnTo>
                  <a:pt x="1878" y="3189"/>
                </a:lnTo>
                <a:cubicBezTo>
                  <a:pt x="1853" y="3243"/>
                  <a:pt x="1786" y="3346"/>
                  <a:pt x="1728" y="3418"/>
                </a:cubicBezTo>
                <a:lnTo>
                  <a:pt x="1689" y="3490"/>
                </a:lnTo>
                <a:cubicBezTo>
                  <a:pt x="1670" y="3526"/>
                  <a:pt x="1648" y="3560"/>
                  <a:pt x="1620" y="3590"/>
                </a:cubicBezTo>
                <a:lnTo>
                  <a:pt x="1595" y="3618"/>
                </a:lnTo>
                <a:cubicBezTo>
                  <a:pt x="1574" y="3650"/>
                  <a:pt x="1548" y="3711"/>
                  <a:pt x="1538" y="3753"/>
                </a:cubicBezTo>
                <a:lnTo>
                  <a:pt x="1527" y="3791"/>
                </a:lnTo>
                <a:lnTo>
                  <a:pt x="1526" y="3795"/>
                </a:lnTo>
                <a:cubicBezTo>
                  <a:pt x="1519" y="3799"/>
                  <a:pt x="1446" y="3947"/>
                  <a:pt x="1363" y="4124"/>
                </a:cubicBezTo>
                <a:lnTo>
                  <a:pt x="1379" y="4304"/>
                </a:lnTo>
                <a:lnTo>
                  <a:pt x="1391" y="4423"/>
                </a:lnTo>
                <a:cubicBezTo>
                  <a:pt x="1449" y="4541"/>
                  <a:pt x="1555" y="4740"/>
                  <a:pt x="1578" y="4778"/>
                </a:cubicBezTo>
                <a:cubicBezTo>
                  <a:pt x="1599" y="4817"/>
                  <a:pt x="1620" y="4853"/>
                  <a:pt x="1622" y="4855"/>
                </a:cubicBezTo>
                <a:cubicBezTo>
                  <a:pt x="1625" y="4858"/>
                  <a:pt x="1653" y="4884"/>
                  <a:pt x="1683" y="4914"/>
                </a:cubicBezTo>
                <a:lnTo>
                  <a:pt x="1719" y="4937"/>
                </a:lnTo>
                <a:lnTo>
                  <a:pt x="1755" y="4961"/>
                </a:lnTo>
                <a:cubicBezTo>
                  <a:pt x="1776" y="5006"/>
                  <a:pt x="1760" y="5052"/>
                  <a:pt x="1748" y="5054"/>
                </a:cubicBezTo>
                <a:cubicBezTo>
                  <a:pt x="1737" y="5058"/>
                  <a:pt x="1774" y="5091"/>
                  <a:pt x="1831" y="5130"/>
                </a:cubicBezTo>
                <a:lnTo>
                  <a:pt x="1836" y="5167"/>
                </a:lnTo>
                <a:lnTo>
                  <a:pt x="1847" y="5254"/>
                </a:lnTo>
                <a:cubicBezTo>
                  <a:pt x="1927" y="5295"/>
                  <a:pt x="2108" y="5371"/>
                  <a:pt x="2156" y="5378"/>
                </a:cubicBezTo>
                <a:cubicBezTo>
                  <a:pt x="2206" y="5387"/>
                  <a:pt x="2292" y="5392"/>
                  <a:pt x="2349" y="5392"/>
                </a:cubicBezTo>
                <a:lnTo>
                  <a:pt x="2400" y="5392"/>
                </a:lnTo>
                <a:cubicBezTo>
                  <a:pt x="2426" y="5392"/>
                  <a:pt x="2453" y="5395"/>
                  <a:pt x="2479" y="5395"/>
                </a:cubicBezTo>
                <a:cubicBezTo>
                  <a:pt x="2498" y="5395"/>
                  <a:pt x="2517" y="5394"/>
                  <a:pt x="2534" y="5389"/>
                </a:cubicBezTo>
                <a:cubicBezTo>
                  <a:pt x="2572" y="5379"/>
                  <a:pt x="2617" y="5386"/>
                  <a:pt x="2647" y="5373"/>
                </a:cubicBezTo>
                <a:cubicBezTo>
                  <a:pt x="2669" y="5364"/>
                  <a:pt x="2689" y="5359"/>
                  <a:pt x="2707" y="5359"/>
                </a:cubicBezTo>
                <a:cubicBezTo>
                  <a:pt x="2733" y="5359"/>
                  <a:pt x="2757" y="5369"/>
                  <a:pt x="2780" y="5388"/>
                </a:cubicBezTo>
                <a:lnTo>
                  <a:pt x="2781" y="5389"/>
                </a:lnTo>
                <a:cubicBezTo>
                  <a:pt x="2796" y="5381"/>
                  <a:pt x="2876" y="5353"/>
                  <a:pt x="2904" y="5350"/>
                </a:cubicBezTo>
                <a:cubicBezTo>
                  <a:pt x="2932" y="5346"/>
                  <a:pt x="3004" y="5331"/>
                  <a:pt x="3066" y="5316"/>
                </a:cubicBezTo>
                <a:lnTo>
                  <a:pt x="3123" y="5302"/>
                </a:lnTo>
                <a:lnTo>
                  <a:pt x="3174" y="5290"/>
                </a:lnTo>
                <a:cubicBezTo>
                  <a:pt x="3231" y="5279"/>
                  <a:pt x="3372" y="5268"/>
                  <a:pt x="3388" y="5245"/>
                </a:cubicBezTo>
                <a:cubicBezTo>
                  <a:pt x="3403" y="5224"/>
                  <a:pt x="3466" y="5192"/>
                  <a:pt x="3528" y="5173"/>
                </a:cubicBezTo>
                <a:lnTo>
                  <a:pt x="3579" y="5150"/>
                </a:lnTo>
                <a:lnTo>
                  <a:pt x="3636" y="5122"/>
                </a:lnTo>
                <a:cubicBezTo>
                  <a:pt x="3698" y="5094"/>
                  <a:pt x="3922" y="4987"/>
                  <a:pt x="3986" y="4956"/>
                </a:cubicBezTo>
                <a:cubicBezTo>
                  <a:pt x="4051" y="4924"/>
                  <a:pt x="4402" y="4755"/>
                  <a:pt x="4515" y="4699"/>
                </a:cubicBezTo>
                <a:cubicBezTo>
                  <a:pt x="4626" y="4642"/>
                  <a:pt x="4764" y="4565"/>
                  <a:pt x="4823" y="4529"/>
                </a:cubicBezTo>
                <a:lnTo>
                  <a:pt x="4878" y="4498"/>
                </a:lnTo>
                <a:lnTo>
                  <a:pt x="4927" y="4471"/>
                </a:lnTo>
                <a:cubicBezTo>
                  <a:pt x="4985" y="4446"/>
                  <a:pt x="5112" y="4380"/>
                  <a:pt x="5142" y="4363"/>
                </a:cubicBezTo>
                <a:cubicBezTo>
                  <a:pt x="5172" y="4346"/>
                  <a:pt x="5243" y="4298"/>
                  <a:pt x="5300" y="4257"/>
                </a:cubicBezTo>
                <a:lnTo>
                  <a:pt x="5361" y="4240"/>
                </a:lnTo>
                <a:lnTo>
                  <a:pt x="5427" y="4221"/>
                </a:lnTo>
                <a:cubicBezTo>
                  <a:pt x="5468" y="4182"/>
                  <a:pt x="5608" y="4145"/>
                  <a:pt x="5626" y="4122"/>
                </a:cubicBezTo>
                <a:cubicBezTo>
                  <a:pt x="5644" y="4098"/>
                  <a:pt x="5952" y="3906"/>
                  <a:pt x="6063" y="3840"/>
                </a:cubicBezTo>
                <a:cubicBezTo>
                  <a:pt x="6174" y="3774"/>
                  <a:pt x="6376" y="3649"/>
                  <a:pt x="6512" y="3562"/>
                </a:cubicBezTo>
                <a:lnTo>
                  <a:pt x="6645" y="3493"/>
                </a:lnTo>
                <a:lnTo>
                  <a:pt x="6784" y="3423"/>
                </a:lnTo>
                <a:cubicBezTo>
                  <a:pt x="6928" y="3333"/>
                  <a:pt x="7306" y="3089"/>
                  <a:pt x="7412" y="3030"/>
                </a:cubicBezTo>
                <a:cubicBezTo>
                  <a:pt x="7517" y="2973"/>
                  <a:pt x="7867" y="2760"/>
                  <a:pt x="7975" y="2704"/>
                </a:cubicBezTo>
                <a:cubicBezTo>
                  <a:pt x="8082" y="2649"/>
                  <a:pt x="8244" y="2557"/>
                  <a:pt x="8332" y="2503"/>
                </a:cubicBezTo>
                <a:lnTo>
                  <a:pt x="8417" y="2457"/>
                </a:lnTo>
                <a:cubicBezTo>
                  <a:pt x="8552" y="2381"/>
                  <a:pt x="8684" y="2304"/>
                  <a:pt x="8819" y="2227"/>
                </a:cubicBezTo>
                <a:lnTo>
                  <a:pt x="8963" y="2146"/>
                </a:lnTo>
                <a:cubicBezTo>
                  <a:pt x="9124" y="2061"/>
                  <a:pt x="9623" y="1815"/>
                  <a:pt x="9757" y="1742"/>
                </a:cubicBezTo>
                <a:cubicBezTo>
                  <a:pt x="9891" y="1668"/>
                  <a:pt x="10065" y="1570"/>
                  <a:pt x="10147" y="1521"/>
                </a:cubicBezTo>
                <a:lnTo>
                  <a:pt x="10228" y="1490"/>
                </a:lnTo>
                <a:lnTo>
                  <a:pt x="10312" y="1458"/>
                </a:lnTo>
                <a:cubicBezTo>
                  <a:pt x="10406" y="1421"/>
                  <a:pt x="10579" y="1362"/>
                  <a:pt x="10616" y="1352"/>
                </a:cubicBezTo>
                <a:cubicBezTo>
                  <a:pt x="10654" y="1341"/>
                  <a:pt x="10786" y="1234"/>
                  <a:pt x="10846" y="1228"/>
                </a:cubicBezTo>
                <a:cubicBezTo>
                  <a:pt x="10904" y="1221"/>
                  <a:pt x="11006" y="1189"/>
                  <a:pt x="11048" y="1187"/>
                </a:cubicBezTo>
                <a:cubicBezTo>
                  <a:pt x="11049" y="1187"/>
                  <a:pt x="11050" y="1187"/>
                  <a:pt x="11052" y="1187"/>
                </a:cubicBezTo>
                <a:cubicBezTo>
                  <a:pt x="11089" y="1187"/>
                  <a:pt x="11045" y="1252"/>
                  <a:pt x="11025" y="1269"/>
                </a:cubicBezTo>
                <a:cubicBezTo>
                  <a:pt x="11004" y="1287"/>
                  <a:pt x="10897" y="1349"/>
                  <a:pt x="10877" y="1375"/>
                </a:cubicBezTo>
                <a:cubicBezTo>
                  <a:pt x="10858" y="1403"/>
                  <a:pt x="10774" y="1490"/>
                  <a:pt x="10750" y="1517"/>
                </a:cubicBezTo>
                <a:cubicBezTo>
                  <a:pt x="10726" y="1544"/>
                  <a:pt x="10657" y="1631"/>
                  <a:pt x="10641" y="1657"/>
                </a:cubicBezTo>
                <a:cubicBezTo>
                  <a:pt x="10625" y="1683"/>
                  <a:pt x="10474" y="1738"/>
                  <a:pt x="10447" y="1776"/>
                </a:cubicBezTo>
                <a:cubicBezTo>
                  <a:pt x="10420" y="1813"/>
                  <a:pt x="10328" y="1947"/>
                  <a:pt x="10243" y="2070"/>
                </a:cubicBezTo>
                <a:lnTo>
                  <a:pt x="10090" y="2130"/>
                </a:lnTo>
                <a:cubicBezTo>
                  <a:pt x="10072" y="2136"/>
                  <a:pt x="10063" y="2161"/>
                  <a:pt x="10053" y="2178"/>
                </a:cubicBezTo>
                <a:cubicBezTo>
                  <a:pt x="10041" y="2201"/>
                  <a:pt x="10038" y="2227"/>
                  <a:pt x="10020" y="2246"/>
                </a:cubicBezTo>
                <a:cubicBezTo>
                  <a:pt x="9958" y="2309"/>
                  <a:pt x="9894" y="2369"/>
                  <a:pt x="9832" y="2432"/>
                </a:cubicBezTo>
                <a:cubicBezTo>
                  <a:pt x="9814" y="2451"/>
                  <a:pt x="9827" y="2491"/>
                  <a:pt x="9776" y="2491"/>
                </a:cubicBezTo>
                <a:cubicBezTo>
                  <a:pt x="9773" y="2491"/>
                  <a:pt x="9770" y="2491"/>
                  <a:pt x="9766" y="2491"/>
                </a:cubicBezTo>
                <a:lnTo>
                  <a:pt x="9757" y="2490"/>
                </a:lnTo>
                <a:cubicBezTo>
                  <a:pt x="9744" y="2530"/>
                  <a:pt x="9713" y="2559"/>
                  <a:pt x="9684" y="2559"/>
                </a:cubicBezTo>
                <a:cubicBezTo>
                  <a:pt x="9681" y="2559"/>
                  <a:pt x="9678" y="2559"/>
                  <a:pt x="9675" y="2558"/>
                </a:cubicBezTo>
                <a:lnTo>
                  <a:pt x="9675" y="2571"/>
                </a:lnTo>
                <a:cubicBezTo>
                  <a:pt x="9639" y="2632"/>
                  <a:pt x="9637" y="2710"/>
                  <a:pt x="9540" y="2742"/>
                </a:cubicBezTo>
                <a:cubicBezTo>
                  <a:pt x="9526" y="2748"/>
                  <a:pt x="9525" y="2777"/>
                  <a:pt x="9516" y="2795"/>
                </a:cubicBezTo>
                <a:lnTo>
                  <a:pt x="9490" y="2854"/>
                </a:lnTo>
                <a:cubicBezTo>
                  <a:pt x="9450" y="2915"/>
                  <a:pt x="9292" y="3021"/>
                  <a:pt x="9275" y="3062"/>
                </a:cubicBezTo>
                <a:cubicBezTo>
                  <a:pt x="9258" y="3103"/>
                  <a:pt x="9118" y="3250"/>
                  <a:pt x="9071" y="3295"/>
                </a:cubicBezTo>
                <a:cubicBezTo>
                  <a:pt x="9026" y="3340"/>
                  <a:pt x="8992" y="3384"/>
                  <a:pt x="8999" y="3391"/>
                </a:cubicBezTo>
                <a:lnTo>
                  <a:pt x="8997" y="3398"/>
                </a:lnTo>
                <a:cubicBezTo>
                  <a:pt x="8990" y="3426"/>
                  <a:pt x="8980" y="3480"/>
                  <a:pt x="8970" y="3480"/>
                </a:cubicBezTo>
                <a:cubicBezTo>
                  <a:pt x="8876" y="3482"/>
                  <a:pt x="8920" y="3550"/>
                  <a:pt x="8889" y="3579"/>
                </a:cubicBezTo>
                <a:cubicBezTo>
                  <a:pt x="8847" y="3617"/>
                  <a:pt x="8789" y="3647"/>
                  <a:pt x="8758" y="3691"/>
                </a:cubicBezTo>
                <a:cubicBezTo>
                  <a:pt x="8707" y="3761"/>
                  <a:pt x="8663" y="3837"/>
                  <a:pt x="8640" y="3915"/>
                </a:cubicBezTo>
                <a:cubicBezTo>
                  <a:pt x="8626" y="3956"/>
                  <a:pt x="8622" y="3992"/>
                  <a:pt x="8580" y="4021"/>
                </a:cubicBezTo>
                <a:cubicBezTo>
                  <a:pt x="8557" y="4037"/>
                  <a:pt x="8533" y="4057"/>
                  <a:pt x="8521" y="4079"/>
                </a:cubicBezTo>
                <a:lnTo>
                  <a:pt x="8499" y="4119"/>
                </a:lnTo>
                <a:cubicBezTo>
                  <a:pt x="8482" y="4164"/>
                  <a:pt x="8447" y="4232"/>
                  <a:pt x="8421" y="4269"/>
                </a:cubicBezTo>
                <a:lnTo>
                  <a:pt x="8405" y="4305"/>
                </a:lnTo>
                <a:cubicBezTo>
                  <a:pt x="8388" y="4346"/>
                  <a:pt x="8380" y="4390"/>
                  <a:pt x="8365" y="4432"/>
                </a:cubicBezTo>
                <a:lnTo>
                  <a:pt x="8353" y="4469"/>
                </a:lnTo>
                <a:cubicBezTo>
                  <a:pt x="8334" y="4508"/>
                  <a:pt x="8254" y="4594"/>
                  <a:pt x="8273" y="4614"/>
                </a:cubicBezTo>
                <a:cubicBezTo>
                  <a:pt x="8292" y="4635"/>
                  <a:pt x="8261" y="4753"/>
                  <a:pt x="8259" y="4796"/>
                </a:cubicBezTo>
                <a:cubicBezTo>
                  <a:pt x="8256" y="4838"/>
                  <a:pt x="8251" y="4940"/>
                  <a:pt x="8261" y="4966"/>
                </a:cubicBezTo>
                <a:cubicBezTo>
                  <a:pt x="8272" y="4992"/>
                  <a:pt x="8264" y="5071"/>
                  <a:pt x="8245" y="5143"/>
                </a:cubicBezTo>
                <a:lnTo>
                  <a:pt x="8273" y="5214"/>
                </a:lnTo>
                <a:lnTo>
                  <a:pt x="8301" y="5281"/>
                </a:lnTo>
                <a:cubicBezTo>
                  <a:pt x="8333" y="5356"/>
                  <a:pt x="8465" y="5555"/>
                  <a:pt x="8593" y="5722"/>
                </a:cubicBezTo>
                <a:lnTo>
                  <a:pt x="8686" y="5886"/>
                </a:lnTo>
                <a:lnTo>
                  <a:pt x="8703" y="5917"/>
                </a:lnTo>
                <a:cubicBezTo>
                  <a:pt x="8756" y="5938"/>
                  <a:pt x="8918" y="6004"/>
                  <a:pt x="8966" y="6007"/>
                </a:cubicBezTo>
                <a:cubicBezTo>
                  <a:pt x="8992" y="6009"/>
                  <a:pt x="9086" y="6011"/>
                  <a:pt x="9184" y="6011"/>
                </a:cubicBezTo>
                <a:cubicBezTo>
                  <a:pt x="9275" y="6011"/>
                  <a:pt x="9369" y="6010"/>
                  <a:pt x="9417" y="6005"/>
                </a:cubicBezTo>
                <a:cubicBezTo>
                  <a:pt x="9515" y="5996"/>
                  <a:pt x="9662" y="5971"/>
                  <a:pt x="9688" y="5966"/>
                </a:cubicBezTo>
                <a:cubicBezTo>
                  <a:pt x="9714" y="5961"/>
                  <a:pt x="9776" y="5951"/>
                  <a:pt x="9829" y="5944"/>
                </a:cubicBezTo>
                <a:lnTo>
                  <a:pt x="9876" y="5935"/>
                </a:lnTo>
                <a:lnTo>
                  <a:pt x="10081" y="5897"/>
                </a:lnTo>
                <a:cubicBezTo>
                  <a:pt x="10290" y="5824"/>
                  <a:pt x="10492" y="5745"/>
                  <a:pt x="10531" y="5723"/>
                </a:cubicBezTo>
                <a:lnTo>
                  <a:pt x="10569" y="5711"/>
                </a:lnTo>
                <a:cubicBezTo>
                  <a:pt x="10608" y="5698"/>
                  <a:pt x="10663" y="5717"/>
                  <a:pt x="10685" y="5676"/>
                </a:cubicBezTo>
                <a:lnTo>
                  <a:pt x="10711" y="5627"/>
                </a:lnTo>
                <a:cubicBezTo>
                  <a:pt x="10716" y="5629"/>
                  <a:pt x="10723" y="5630"/>
                  <a:pt x="10732" y="5630"/>
                </a:cubicBezTo>
                <a:cubicBezTo>
                  <a:pt x="10796" y="5630"/>
                  <a:pt x="10951" y="5577"/>
                  <a:pt x="11007" y="5555"/>
                </a:cubicBezTo>
                <a:cubicBezTo>
                  <a:pt x="11064" y="5532"/>
                  <a:pt x="11143" y="5517"/>
                  <a:pt x="11195" y="5517"/>
                </a:cubicBezTo>
                <a:cubicBezTo>
                  <a:pt x="11203" y="5517"/>
                  <a:pt x="11209" y="5517"/>
                  <a:pt x="11216" y="5518"/>
                </a:cubicBezTo>
                <a:lnTo>
                  <a:pt x="11257" y="5490"/>
                </a:lnTo>
                <a:lnTo>
                  <a:pt x="11385" y="5399"/>
                </a:lnTo>
                <a:cubicBezTo>
                  <a:pt x="11555" y="5339"/>
                  <a:pt x="11756" y="5257"/>
                  <a:pt x="11832" y="5214"/>
                </a:cubicBezTo>
                <a:lnTo>
                  <a:pt x="11904" y="5178"/>
                </a:lnTo>
                <a:cubicBezTo>
                  <a:pt x="12052" y="5103"/>
                  <a:pt x="12199" y="5029"/>
                  <a:pt x="12352" y="4961"/>
                </a:cubicBezTo>
                <a:cubicBezTo>
                  <a:pt x="12431" y="4925"/>
                  <a:pt x="12482" y="4855"/>
                  <a:pt x="12585" y="4849"/>
                </a:cubicBezTo>
                <a:cubicBezTo>
                  <a:pt x="12614" y="4848"/>
                  <a:pt x="12635" y="4802"/>
                  <a:pt x="12667" y="4787"/>
                </a:cubicBezTo>
                <a:cubicBezTo>
                  <a:pt x="12702" y="4771"/>
                  <a:pt x="12746" y="4766"/>
                  <a:pt x="12783" y="4752"/>
                </a:cubicBezTo>
                <a:cubicBezTo>
                  <a:pt x="12815" y="4741"/>
                  <a:pt x="12845" y="4712"/>
                  <a:pt x="12874" y="4712"/>
                </a:cubicBezTo>
                <a:cubicBezTo>
                  <a:pt x="12875" y="4712"/>
                  <a:pt x="12875" y="4712"/>
                  <a:pt x="12876" y="4712"/>
                </a:cubicBezTo>
                <a:lnTo>
                  <a:pt x="12974" y="4717"/>
                </a:lnTo>
                <a:cubicBezTo>
                  <a:pt x="12937" y="4684"/>
                  <a:pt x="12988" y="4640"/>
                  <a:pt x="13006" y="4623"/>
                </a:cubicBezTo>
                <a:cubicBezTo>
                  <a:pt x="13026" y="4604"/>
                  <a:pt x="13210" y="4527"/>
                  <a:pt x="13265" y="4495"/>
                </a:cubicBezTo>
                <a:cubicBezTo>
                  <a:pt x="13322" y="4462"/>
                  <a:pt x="13425" y="4403"/>
                  <a:pt x="13493" y="4362"/>
                </a:cubicBezTo>
                <a:lnTo>
                  <a:pt x="13564" y="4334"/>
                </a:lnTo>
                <a:lnTo>
                  <a:pt x="13627" y="4308"/>
                </a:lnTo>
                <a:cubicBezTo>
                  <a:pt x="13688" y="4265"/>
                  <a:pt x="13849" y="4186"/>
                  <a:pt x="13885" y="4161"/>
                </a:cubicBezTo>
                <a:cubicBezTo>
                  <a:pt x="13921" y="4138"/>
                  <a:pt x="13970" y="4110"/>
                  <a:pt x="13993" y="4099"/>
                </a:cubicBezTo>
                <a:lnTo>
                  <a:pt x="14011" y="4085"/>
                </a:lnTo>
                <a:lnTo>
                  <a:pt x="14084" y="4023"/>
                </a:lnTo>
                <a:cubicBezTo>
                  <a:pt x="14183" y="3982"/>
                  <a:pt x="14319" y="3909"/>
                  <a:pt x="14382" y="3859"/>
                </a:cubicBezTo>
                <a:lnTo>
                  <a:pt x="14459" y="3835"/>
                </a:lnTo>
                <a:cubicBezTo>
                  <a:pt x="14485" y="3826"/>
                  <a:pt x="14515" y="3813"/>
                  <a:pt x="14535" y="3796"/>
                </a:cubicBezTo>
                <a:lnTo>
                  <a:pt x="14609" y="3732"/>
                </a:lnTo>
                <a:cubicBezTo>
                  <a:pt x="14649" y="3720"/>
                  <a:pt x="14720" y="3696"/>
                  <a:pt x="14733" y="3689"/>
                </a:cubicBezTo>
                <a:cubicBezTo>
                  <a:pt x="14748" y="3683"/>
                  <a:pt x="14829" y="3635"/>
                  <a:pt x="14854" y="3617"/>
                </a:cubicBezTo>
                <a:cubicBezTo>
                  <a:pt x="14880" y="3601"/>
                  <a:pt x="14978" y="3540"/>
                  <a:pt x="15008" y="3523"/>
                </a:cubicBezTo>
                <a:cubicBezTo>
                  <a:pt x="15036" y="3504"/>
                  <a:pt x="15139" y="3425"/>
                  <a:pt x="15177" y="3417"/>
                </a:cubicBezTo>
                <a:cubicBezTo>
                  <a:pt x="15214" y="3410"/>
                  <a:pt x="15291" y="3379"/>
                  <a:pt x="15349" y="3349"/>
                </a:cubicBezTo>
                <a:lnTo>
                  <a:pt x="15393" y="3317"/>
                </a:lnTo>
                <a:lnTo>
                  <a:pt x="15586" y="3172"/>
                </a:lnTo>
                <a:cubicBezTo>
                  <a:pt x="15843" y="3074"/>
                  <a:pt x="16089" y="2985"/>
                  <a:pt x="16131" y="2974"/>
                </a:cubicBezTo>
                <a:lnTo>
                  <a:pt x="16146" y="2953"/>
                </a:lnTo>
                <a:lnTo>
                  <a:pt x="16185" y="2898"/>
                </a:lnTo>
                <a:cubicBezTo>
                  <a:pt x="16255" y="2882"/>
                  <a:pt x="16359" y="2860"/>
                  <a:pt x="16377" y="2850"/>
                </a:cubicBezTo>
                <a:cubicBezTo>
                  <a:pt x="16395" y="2841"/>
                  <a:pt x="16526" y="2759"/>
                  <a:pt x="16578" y="2742"/>
                </a:cubicBezTo>
                <a:cubicBezTo>
                  <a:pt x="16632" y="2726"/>
                  <a:pt x="16803" y="2658"/>
                  <a:pt x="16851" y="2633"/>
                </a:cubicBezTo>
                <a:cubicBezTo>
                  <a:pt x="16899" y="2609"/>
                  <a:pt x="17022" y="2490"/>
                  <a:pt x="17077" y="2480"/>
                </a:cubicBezTo>
                <a:cubicBezTo>
                  <a:pt x="17132" y="2471"/>
                  <a:pt x="17423" y="2397"/>
                  <a:pt x="17508" y="2358"/>
                </a:cubicBezTo>
                <a:cubicBezTo>
                  <a:pt x="17593" y="2319"/>
                  <a:pt x="18072" y="2140"/>
                  <a:pt x="18237" y="2100"/>
                </a:cubicBezTo>
                <a:cubicBezTo>
                  <a:pt x="18317" y="2082"/>
                  <a:pt x="18388" y="2075"/>
                  <a:pt x="18439" y="2075"/>
                </a:cubicBezTo>
                <a:cubicBezTo>
                  <a:pt x="18494" y="2075"/>
                  <a:pt x="18527" y="2083"/>
                  <a:pt x="18525" y="2091"/>
                </a:cubicBezTo>
                <a:cubicBezTo>
                  <a:pt x="18521" y="2105"/>
                  <a:pt x="18501" y="2146"/>
                  <a:pt x="18478" y="2182"/>
                </a:cubicBezTo>
                <a:lnTo>
                  <a:pt x="18421" y="2183"/>
                </a:lnTo>
                <a:lnTo>
                  <a:pt x="18339" y="2186"/>
                </a:lnTo>
                <a:cubicBezTo>
                  <a:pt x="18354" y="2238"/>
                  <a:pt x="18339" y="2310"/>
                  <a:pt x="18309" y="2345"/>
                </a:cubicBezTo>
                <a:lnTo>
                  <a:pt x="18280" y="2375"/>
                </a:lnTo>
                <a:lnTo>
                  <a:pt x="18257" y="2398"/>
                </a:lnTo>
                <a:cubicBezTo>
                  <a:pt x="18268" y="2424"/>
                  <a:pt x="18244" y="2464"/>
                  <a:pt x="18232" y="2475"/>
                </a:cubicBezTo>
                <a:cubicBezTo>
                  <a:pt x="18220" y="2486"/>
                  <a:pt x="18217" y="2517"/>
                  <a:pt x="18226" y="2545"/>
                </a:cubicBezTo>
                <a:lnTo>
                  <a:pt x="18227" y="2569"/>
                </a:lnTo>
                <a:lnTo>
                  <a:pt x="18227" y="2576"/>
                </a:lnTo>
                <a:cubicBezTo>
                  <a:pt x="18205" y="2583"/>
                  <a:pt x="18181" y="2618"/>
                  <a:pt x="18175" y="2655"/>
                </a:cubicBezTo>
                <a:lnTo>
                  <a:pt x="18033" y="2655"/>
                </a:lnTo>
                <a:cubicBezTo>
                  <a:pt x="18069" y="2685"/>
                  <a:pt x="18076" y="2730"/>
                  <a:pt x="18046" y="2756"/>
                </a:cubicBezTo>
                <a:lnTo>
                  <a:pt x="18022" y="2778"/>
                </a:lnTo>
                <a:lnTo>
                  <a:pt x="18011" y="2788"/>
                </a:lnTo>
                <a:cubicBezTo>
                  <a:pt x="18021" y="2812"/>
                  <a:pt x="17917" y="2870"/>
                  <a:pt x="17908" y="2906"/>
                </a:cubicBezTo>
                <a:cubicBezTo>
                  <a:pt x="17901" y="2942"/>
                  <a:pt x="17894" y="3066"/>
                  <a:pt x="17863" y="3093"/>
                </a:cubicBezTo>
                <a:cubicBezTo>
                  <a:pt x="17832" y="3122"/>
                  <a:pt x="17867" y="3152"/>
                  <a:pt x="17888" y="3154"/>
                </a:cubicBezTo>
                <a:cubicBezTo>
                  <a:pt x="17908" y="3157"/>
                  <a:pt x="17845" y="3221"/>
                  <a:pt x="17805" y="3226"/>
                </a:cubicBezTo>
                <a:cubicBezTo>
                  <a:pt x="17765" y="3230"/>
                  <a:pt x="17754" y="3240"/>
                  <a:pt x="17783" y="3247"/>
                </a:cubicBezTo>
                <a:lnTo>
                  <a:pt x="17802" y="3257"/>
                </a:lnTo>
                <a:lnTo>
                  <a:pt x="17819" y="3267"/>
                </a:lnTo>
                <a:cubicBezTo>
                  <a:pt x="17840" y="3287"/>
                  <a:pt x="17830" y="3304"/>
                  <a:pt x="17796" y="3304"/>
                </a:cubicBezTo>
                <a:lnTo>
                  <a:pt x="17780" y="3309"/>
                </a:lnTo>
                <a:lnTo>
                  <a:pt x="17733" y="3323"/>
                </a:lnTo>
                <a:cubicBezTo>
                  <a:pt x="17729" y="3363"/>
                  <a:pt x="17727" y="3425"/>
                  <a:pt x="17724" y="3463"/>
                </a:cubicBezTo>
                <a:lnTo>
                  <a:pt x="17709" y="3496"/>
                </a:lnTo>
                <a:lnTo>
                  <a:pt x="17693" y="3530"/>
                </a:lnTo>
                <a:cubicBezTo>
                  <a:pt x="17686" y="3527"/>
                  <a:pt x="17678" y="3525"/>
                  <a:pt x="17669" y="3525"/>
                </a:cubicBezTo>
                <a:cubicBezTo>
                  <a:pt x="17630" y="3525"/>
                  <a:pt x="17569" y="3555"/>
                  <a:pt x="17521" y="3601"/>
                </a:cubicBezTo>
                <a:lnTo>
                  <a:pt x="17506" y="3658"/>
                </a:lnTo>
                <a:cubicBezTo>
                  <a:pt x="17487" y="3727"/>
                  <a:pt x="17482" y="3791"/>
                  <a:pt x="17430" y="3854"/>
                </a:cubicBezTo>
                <a:lnTo>
                  <a:pt x="17388" y="3907"/>
                </a:lnTo>
                <a:cubicBezTo>
                  <a:pt x="17387" y="3980"/>
                  <a:pt x="17389" y="4113"/>
                  <a:pt x="17393" y="4199"/>
                </a:cubicBezTo>
                <a:lnTo>
                  <a:pt x="17436" y="4273"/>
                </a:lnTo>
                <a:cubicBezTo>
                  <a:pt x="17465" y="4325"/>
                  <a:pt x="17467" y="4389"/>
                  <a:pt x="17502" y="4437"/>
                </a:cubicBezTo>
                <a:cubicBezTo>
                  <a:pt x="17539" y="4490"/>
                  <a:pt x="17598" y="4531"/>
                  <a:pt x="17578" y="4601"/>
                </a:cubicBezTo>
                <a:lnTo>
                  <a:pt x="17577" y="4607"/>
                </a:lnTo>
                <a:cubicBezTo>
                  <a:pt x="17591" y="4616"/>
                  <a:pt x="17692" y="4686"/>
                  <a:pt x="17703" y="4721"/>
                </a:cubicBezTo>
                <a:cubicBezTo>
                  <a:pt x="17713" y="4757"/>
                  <a:pt x="17749" y="4828"/>
                  <a:pt x="17783" y="4881"/>
                </a:cubicBezTo>
                <a:lnTo>
                  <a:pt x="17821" y="4923"/>
                </a:lnTo>
                <a:cubicBezTo>
                  <a:pt x="17822" y="4924"/>
                  <a:pt x="17824" y="4925"/>
                  <a:pt x="17826" y="4925"/>
                </a:cubicBezTo>
                <a:cubicBezTo>
                  <a:pt x="17836" y="4925"/>
                  <a:pt x="17854" y="4912"/>
                  <a:pt x="17872" y="4912"/>
                </a:cubicBezTo>
                <a:cubicBezTo>
                  <a:pt x="17882" y="4912"/>
                  <a:pt x="17893" y="4916"/>
                  <a:pt x="17902" y="4927"/>
                </a:cubicBezTo>
                <a:lnTo>
                  <a:pt x="17914" y="4941"/>
                </a:lnTo>
                <a:cubicBezTo>
                  <a:pt x="17932" y="4951"/>
                  <a:pt x="17957" y="4957"/>
                  <a:pt x="17978" y="4957"/>
                </a:cubicBezTo>
                <a:cubicBezTo>
                  <a:pt x="17987" y="4957"/>
                  <a:pt x="17995" y="4956"/>
                  <a:pt x="18001" y="4954"/>
                </a:cubicBezTo>
                <a:lnTo>
                  <a:pt x="18036" y="4972"/>
                </a:lnTo>
                <a:lnTo>
                  <a:pt x="18144" y="5028"/>
                </a:lnTo>
                <a:cubicBezTo>
                  <a:pt x="18284" y="5024"/>
                  <a:pt x="18493" y="5004"/>
                  <a:pt x="18611" y="4979"/>
                </a:cubicBezTo>
                <a:lnTo>
                  <a:pt x="18726" y="4976"/>
                </a:lnTo>
                <a:lnTo>
                  <a:pt x="18835" y="4973"/>
                </a:lnTo>
                <a:cubicBezTo>
                  <a:pt x="18953" y="4932"/>
                  <a:pt x="19189" y="4848"/>
                  <a:pt x="19244" y="4828"/>
                </a:cubicBezTo>
                <a:cubicBezTo>
                  <a:pt x="19293" y="4810"/>
                  <a:pt x="19365" y="4798"/>
                  <a:pt x="19409" y="4798"/>
                </a:cubicBezTo>
                <a:cubicBezTo>
                  <a:pt x="19412" y="4798"/>
                  <a:pt x="19415" y="4798"/>
                  <a:pt x="19418" y="4798"/>
                </a:cubicBezTo>
                <a:lnTo>
                  <a:pt x="19443" y="4750"/>
                </a:lnTo>
                <a:cubicBezTo>
                  <a:pt x="19459" y="4717"/>
                  <a:pt x="19531" y="4705"/>
                  <a:pt x="19577" y="4683"/>
                </a:cubicBezTo>
                <a:lnTo>
                  <a:pt x="19618" y="4664"/>
                </a:lnTo>
                <a:cubicBezTo>
                  <a:pt x="19664" y="4642"/>
                  <a:pt x="19736" y="4603"/>
                  <a:pt x="19778" y="4576"/>
                </a:cubicBezTo>
                <a:lnTo>
                  <a:pt x="19821" y="4561"/>
                </a:lnTo>
                <a:lnTo>
                  <a:pt x="19871" y="4544"/>
                </a:lnTo>
                <a:cubicBezTo>
                  <a:pt x="19928" y="4535"/>
                  <a:pt x="20021" y="4515"/>
                  <a:pt x="20034" y="4506"/>
                </a:cubicBezTo>
                <a:cubicBezTo>
                  <a:pt x="20047" y="4499"/>
                  <a:pt x="20140" y="4449"/>
                  <a:pt x="20241" y="4395"/>
                </a:cubicBezTo>
                <a:lnTo>
                  <a:pt x="20324" y="4337"/>
                </a:lnTo>
                <a:lnTo>
                  <a:pt x="20366" y="4308"/>
                </a:lnTo>
                <a:cubicBezTo>
                  <a:pt x="20421" y="4287"/>
                  <a:pt x="20528" y="4252"/>
                  <a:pt x="20554" y="4238"/>
                </a:cubicBezTo>
                <a:cubicBezTo>
                  <a:pt x="20582" y="4224"/>
                  <a:pt x="20632" y="4208"/>
                  <a:pt x="20644" y="4200"/>
                </a:cubicBezTo>
                <a:cubicBezTo>
                  <a:pt x="20656" y="4191"/>
                  <a:pt x="20730" y="4147"/>
                  <a:pt x="20757" y="4136"/>
                </a:cubicBezTo>
                <a:cubicBezTo>
                  <a:pt x="20785" y="4125"/>
                  <a:pt x="20828" y="4089"/>
                  <a:pt x="20855" y="4056"/>
                </a:cubicBezTo>
                <a:lnTo>
                  <a:pt x="20915" y="4038"/>
                </a:lnTo>
                <a:lnTo>
                  <a:pt x="21017" y="4009"/>
                </a:lnTo>
                <a:cubicBezTo>
                  <a:pt x="21109" y="3943"/>
                  <a:pt x="21244" y="3847"/>
                  <a:pt x="21270" y="3836"/>
                </a:cubicBezTo>
                <a:cubicBezTo>
                  <a:pt x="21295" y="3824"/>
                  <a:pt x="21455" y="3779"/>
                  <a:pt x="21494" y="3750"/>
                </a:cubicBezTo>
                <a:cubicBezTo>
                  <a:pt x="21532" y="3722"/>
                  <a:pt x="21711" y="3579"/>
                  <a:pt x="21779" y="3549"/>
                </a:cubicBezTo>
                <a:cubicBezTo>
                  <a:pt x="21846" y="3520"/>
                  <a:pt x="22008" y="3502"/>
                  <a:pt x="22034" y="3477"/>
                </a:cubicBezTo>
                <a:cubicBezTo>
                  <a:pt x="22059" y="3454"/>
                  <a:pt x="22127" y="3397"/>
                  <a:pt x="22185" y="3352"/>
                </a:cubicBezTo>
                <a:lnTo>
                  <a:pt x="22262" y="3337"/>
                </a:lnTo>
                <a:lnTo>
                  <a:pt x="22293" y="3329"/>
                </a:lnTo>
                <a:cubicBezTo>
                  <a:pt x="22321" y="3301"/>
                  <a:pt x="22529" y="3201"/>
                  <a:pt x="22595" y="3166"/>
                </a:cubicBezTo>
                <a:cubicBezTo>
                  <a:pt x="22661" y="3131"/>
                  <a:pt x="22899" y="2995"/>
                  <a:pt x="23124" y="2867"/>
                </a:cubicBezTo>
                <a:lnTo>
                  <a:pt x="23365" y="2795"/>
                </a:lnTo>
                <a:lnTo>
                  <a:pt x="23452" y="2769"/>
                </a:lnTo>
                <a:cubicBezTo>
                  <a:pt x="23534" y="2712"/>
                  <a:pt x="23726" y="2596"/>
                  <a:pt x="23779" y="2583"/>
                </a:cubicBezTo>
                <a:cubicBezTo>
                  <a:pt x="23833" y="2571"/>
                  <a:pt x="23887" y="2556"/>
                  <a:pt x="23901" y="2552"/>
                </a:cubicBezTo>
                <a:lnTo>
                  <a:pt x="23906" y="2545"/>
                </a:lnTo>
                <a:cubicBezTo>
                  <a:pt x="23953" y="2484"/>
                  <a:pt x="24031" y="2468"/>
                  <a:pt x="24106" y="2445"/>
                </a:cubicBezTo>
                <a:cubicBezTo>
                  <a:pt x="24127" y="2439"/>
                  <a:pt x="24153" y="2435"/>
                  <a:pt x="24170" y="2423"/>
                </a:cubicBezTo>
                <a:cubicBezTo>
                  <a:pt x="24189" y="2407"/>
                  <a:pt x="24170" y="2378"/>
                  <a:pt x="24218" y="2368"/>
                </a:cubicBezTo>
                <a:lnTo>
                  <a:pt x="24316" y="2350"/>
                </a:lnTo>
                <a:cubicBezTo>
                  <a:pt x="24410" y="2301"/>
                  <a:pt x="24595" y="2196"/>
                  <a:pt x="24727" y="2113"/>
                </a:cubicBezTo>
                <a:lnTo>
                  <a:pt x="24881" y="2090"/>
                </a:lnTo>
                <a:lnTo>
                  <a:pt x="24889" y="2089"/>
                </a:lnTo>
                <a:cubicBezTo>
                  <a:pt x="24892" y="2084"/>
                  <a:pt x="24882" y="2034"/>
                  <a:pt x="24877" y="2017"/>
                </a:cubicBezTo>
                <a:cubicBezTo>
                  <a:pt x="24876" y="2013"/>
                  <a:pt x="24878" y="2011"/>
                  <a:pt x="24881" y="2011"/>
                </a:cubicBezTo>
                <a:cubicBezTo>
                  <a:pt x="24896" y="2011"/>
                  <a:pt x="24939" y="2036"/>
                  <a:pt x="24955" y="2049"/>
                </a:cubicBezTo>
                <a:cubicBezTo>
                  <a:pt x="24959" y="2052"/>
                  <a:pt x="24966" y="2053"/>
                  <a:pt x="24976" y="2053"/>
                </a:cubicBezTo>
                <a:cubicBezTo>
                  <a:pt x="25018" y="2053"/>
                  <a:pt x="25107" y="2028"/>
                  <a:pt x="25200" y="1990"/>
                </a:cubicBezTo>
                <a:lnTo>
                  <a:pt x="25293" y="1937"/>
                </a:lnTo>
                <a:cubicBezTo>
                  <a:pt x="25346" y="1908"/>
                  <a:pt x="25410" y="1882"/>
                  <a:pt x="25472" y="1875"/>
                </a:cubicBezTo>
                <a:cubicBezTo>
                  <a:pt x="25542" y="1868"/>
                  <a:pt x="25601" y="1851"/>
                  <a:pt x="25653" y="1813"/>
                </a:cubicBezTo>
                <a:cubicBezTo>
                  <a:pt x="25670" y="1801"/>
                  <a:pt x="25690" y="1784"/>
                  <a:pt x="25711" y="1780"/>
                </a:cubicBezTo>
                <a:cubicBezTo>
                  <a:pt x="25720" y="1779"/>
                  <a:pt x="25729" y="1778"/>
                  <a:pt x="25738" y="1778"/>
                </a:cubicBezTo>
                <a:cubicBezTo>
                  <a:pt x="25762" y="1778"/>
                  <a:pt x="25787" y="1782"/>
                  <a:pt x="25811" y="1782"/>
                </a:cubicBezTo>
                <a:cubicBezTo>
                  <a:pt x="25841" y="1782"/>
                  <a:pt x="25868" y="1775"/>
                  <a:pt x="25884" y="1746"/>
                </a:cubicBezTo>
                <a:cubicBezTo>
                  <a:pt x="25898" y="1722"/>
                  <a:pt x="25914" y="1714"/>
                  <a:pt x="25930" y="1714"/>
                </a:cubicBezTo>
                <a:cubicBezTo>
                  <a:pt x="25956" y="1714"/>
                  <a:pt x="25985" y="1732"/>
                  <a:pt x="26014" y="1732"/>
                </a:cubicBezTo>
                <a:cubicBezTo>
                  <a:pt x="26022" y="1732"/>
                  <a:pt x="26030" y="1731"/>
                  <a:pt x="26037" y="1728"/>
                </a:cubicBezTo>
                <a:cubicBezTo>
                  <a:pt x="26087" y="1704"/>
                  <a:pt x="26150" y="1698"/>
                  <a:pt x="26193" y="1657"/>
                </a:cubicBezTo>
                <a:lnTo>
                  <a:pt x="26198" y="1652"/>
                </a:lnTo>
                <a:cubicBezTo>
                  <a:pt x="26222" y="1659"/>
                  <a:pt x="26229" y="1687"/>
                  <a:pt x="26210" y="1712"/>
                </a:cubicBezTo>
                <a:lnTo>
                  <a:pt x="26218" y="1728"/>
                </a:lnTo>
                <a:cubicBezTo>
                  <a:pt x="26229" y="1748"/>
                  <a:pt x="26265" y="1759"/>
                  <a:pt x="26285" y="1778"/>
                </a:cubicBezTo>
                <a:cubicBezTo>
                  <a:pt x="26289" y="1781"/>
                  <a:pt x="26274" y="1807"/>
                  <a:pt x="26260" y="1813"/>
                </a:cubicBezTo>
                <a:lnTo>
                  <a:pt x="26236" y="1827"/>
                </a:lnTo>
                <a:cubicBezTo>
                  <a:pt x="26205" y="1836"/>
                  <a:pt x="26152" y="1857"/>
                  <a:pt x="26121" y="1875"/>
                </a:cubicBezTo>
                <a:lnTo>
                  <a:pt x="26096" y="1895"/>
                </a:lnTo>
                <a:cubicBezTo>
                  <a:pt x="26091" y="1900"/>
                  <a:pt x="26102" y="1926"/>
                  <a:pt x="26114" y="1933"/>
                </a:cubicBezTo>
                <a:cubicBezTo>
                  <a:pt x="26115" y="1934"/>
                  <a:pt x="26116" y="1934"/>
                  <a:pt x="26117" y="1934"/>
                </a:cubicBezTo>
                <a:cubicBezTo>
                  <a:pt x="26127" y="1934"/>
                  <a:pt x="26139" y="1907"/>
                  <a:pt x="26151" y="1907"/>
                </a:cubicBezTo>
                <a:cubicBezTo>
                  <a:pt x="26157" y="1907"/>
                  <a:pt x="26163" y="1913"/>
                  <a:pt x="26168" y="1930"/>
                </a:cubicBezTo>
                <a:lnTo>
                  <a:pt x="26173" y="1947"/>
                </a:lnTo>
                <a:cubicBezTo>
                  <a:pt x="26145" y="1970"/>
                  <a:pt x="26054" y="2003"/>
                  <a:pt x="26024" y="2005"/>
                </a:cubicBezTo>
                <a:cubicBezTo>
                  <a:pt x="25994" y="2006"/>
                  <a:pt x="26029" y="2077"/>
                  <a:pt x="26017" y="2104"/>
                </a:cubicBezTo>
                <a:cubicBezTo>
                  <a:pt x="26012" y="2113"/>
                  <a:pt x="26007" y="2116"/>
                  <a:pt x="26002" y="2116"/>
                </a:cubicBezTo>
                <a:cubicBezTo>
                  <a:pt x="25991" y="2116"/>
                  <a:pt x="25980" y="2102"/>
                  <a:pt x="25978" y="2091"/>
                </a:cubicBezTo>
                <a:cubicBezTo>
                  <a:pt x="25977" y="2087"/>
                  <a:pt x="25975" y="2086"/>
                  <a:pt x="25973" y="2086"/>
                </a:cubicBezTo>
                <a:cubicBezTo>
                  <a:pt x="25963" y="2086"/>
                  <a:pt x="25944" y="2110"/>
                  <a:pt x="25925" y="2115"/>
                </a:cubicBezTo>
                <a:cubicBezTo>
                  <a:pt x="25904" y="2122"/>
                  <a:pt x="25865" y="2154"/>
                  <a:pt x="25842" y="2187"/>
                </a:cubicBezTo>
                <a:lnTo>
                  <a:pt x="25829" y="2221"/>
                </a:lnTo>
                <a:lnTo>
                  <a:pt x="25804" y="2286"/>
                </a:lnTo>
                <a:cubicBezTo>
                  <a:pt x="25757" y="2350"/>
                  <a:pt x="25623" y="2492"/>
                  <a:pt x="25591" y="2531"/>
                </a:cubicBezTo>
                <a:cubicBezTo>
                  <a:pt x="25559" y="2569"/>
                  <a:pt x="25518" y="2628"/>
                  <a:pt x="25499" y="2660"/>
                </a:cubicBezTo>
                <a:lnTo>
                  <a:pt x="25484" y="2692"/>
                </a:lnTo>
                <a:cubicBezTo>
                  <a:pt x="25484" y="2694"/>
                  <a:pt x="25506" y="2704"/>
                  <a:pt x="25516" y="2704"/>
                </a:cubicBezTo>
                <a:lnTo>
                  <a:pt x="25529" y="2702"/>
                </a:lnTo>
                <a:cubicBezTo>
                  <a:pt x="25531" y="2701"/>
                  <a:pt x="25532" y="2701"/>
                  <a:pt x="25534" y="2701"/>
                </a:cubicBezTo>
                <a:cubicBezTo>
                  <a:pt x="25550" y="2701"/>
                  <a:pt x="25555" y="2739"/>
                  <a:pt x="25552" y="2753"/>
                </a:cubicBezTo>
                <a:cubicBezTo>
                  <a:pt x="25551" y="2760"/>
                  <a:pt x="25543" y="2763"/>
                  <a:pt x="25534" y="2763"/>
                </a:cubicBezTo>
                <a:cubicBezTo>
                  <a:pt x="25524" y="2763"/>
                  <a:pt x="25515" y="2760"/>
                  <a:pt x="25511" y="2758"/>
                </a:cubicBezTo>
                <a:cubicBezTo>
                  <a:pt x="25511" y="2758"/>
                  <a:pt x="25511" y="2758"/>
                  <a:pt x="25510" y="2758"/>
                </a:cubicBezTo>
                <a:cubicBezTo>
                  <a:pt x="25500" y="2758"/>
                  <a:pt x="25442" y="2821"/>
                  <a:pt x="25451" y="2848"/>
                </a:cubicBezTo>
                <a:cubicBezTo>
                  <a:pt x="25456" y="2859"/>
                  <a:pt x="25453" y="2864"/>
                  <a:pt x="25446" y="2864"/>
                </a:cubicBezTo>
                <a:cubicBezTo>
                  <a:pt x="25437" y="2864"/>
                  <a:pt x="25419" y="2854"/>
                  <a:pt x="25407" y="2843"/>
                </a:cubicBezTo>
                <a:cubicBezTo>
                  <a:pt x="25405" y="2841"/>
                  <a:pt x="25403" y="2840"/>
                  <a:pt x="25401" y="2840"/>
                </a:cubicBezTo>
                <a:cubicBezTo>
                  <a:pt x="25384" y="2840"/>
                  <a:pt x="25370" y="2918"/>
                  <a:pt x="25370" y="2943"/>
                </a:cubicBezTo>
                <a:cubicBezTo>
                  <a:pt x="25370" y="2972"/>
                  <a:pt x="25300" y="2982"/>
                  <a:pt x="25285" y="2993"/>
                </a:cubicBezTo>
                <a:cubicBezTo>
                  <a:pt x="25269" y="3005"/>
                  <a:pt x="25295" y="3029"/>
                  <a:pt x="25315" y="3035"/>
                </a:cubicBezTo>
                <a:cubicBezTo>
                  <a:pt x="25334" y="3044"/>
                  <a:pt x="25268" y="3059"/>
                  <a:pt x="25244" y="3061"/>
                </a:cubicBezTo>
                <a:cubicBezTo>
                  <a:pt x="25218" y="3065"/>
                  <a:pt x="25254" y="3090"/>
                  <a:pt x="25321" y="3118"/>
                </a:cubicBezTo>
                <a:lnTo>
                  <a:pt x="25279" y="3177"/>
                </a:lnTo>
                <a:cubicBezTo>
                  <a:pt x="25272" y="3190"/>
                  <a:pt x="25263" y="3204"/>
                  <a:pt x="25252" y="3214"/>
                </a:cubicBezTo>
                <a:cubicBezTo>
                  <a:pt x="25240" y="3225"/>
                  <a:pt x="25216" y="3244"/>
                  <a:pt x="25207" y="3244"/>
                </a:cubicBezTo>
                <a:cubicBezTo>
                  <a:pt x="25206" y="3244"/>
                  <a:pt x="25205" y="3244"/>
                  <a:pt x="25205" y="3244"/>
                </a:cubicBezTo>
                <a:cubicBezTo>
                  <a:pt x="25143" y="3220"/>
                  <a:pt x="25221" y="3213"/>
                  <a:pt x="25215" y="3194"/>
                </a:cubicBezTo>
                <a:lnTo>
                  <a:pt x="25210" y="3179"/>
                </a:lnTo>
                <a:cubicBezTo>
                  <a:pt x="25208" y="3173"/>
                  <a:pt x="25204" y="3170"/>
                  <a:pt x="25198" y="3170"/>
                </a:cubicBezTo>
                <a:cubicBezTo>
                  <a:pt x="25183" y="3170"/>
                  <a:pt x="25156" y="3194"/>
                  <a:pt x="25130" y="3234"/>
                </a:cubicBezTo>
                <a:lnTo>
                  <a:pt x="25099" y="3275"/>
                </a:lnTo>
                <a:lnTo>
                  <a:pt x="25089" y="3288"/>
                </a:lnTo>
                <a:cubicBezTo>
                  <a:pt x="25069" y="3299"/>
                  <a:pt x="24996" y="3339"/>
                  <a:pt x="25010" y="3350"/>
                </a:cubicBezTo>
                <a:cubicBezTo>
                  <a:pt x="25023" y="3362"/>
                  <a:pt x="25046" y="3378"/>
                  <a:pt x="25061" y="3384"/>
                </a:cubicBezTo>
                <a:lnTo>
                  <a:pt x="25061" y="3390"/>
                </a:lnTo>
                <a:cubicBezTo>
                  <a:pt x="25059" y="3451"/>
                  <a:pt x="25078" y="3509"/>
                  <a:pt x="25007" y="3561"/>
                </a:cubicBezTo>
                <a:cubicBezTo>
                  <a:pt x="24948" y="3606"/>
                  <a:pt x="24896" y="3658"/>
                  <a:pt x="24832" y="3701"/>
                </a:cubicBezTo>
                <a:cubicBezTo>
                  <a:pt x="24789" y="3729"/>
                  <a:pt x="24748" y="3761"/>
                  <a:pt x="24847" y="3780"/>
                </a:cubicBezTo>
                <a:lnTo>
                  <a:pt x="24883" y="3786"/>
                </a:lnTo>
                <a:cubicBezTo>
                  <a:pt x="24867" y="3816"/>
                  <a:pt x="24825" y="3892"/>
                  <a:pt x="24794" y="3953"/>
                </a:cubicBezTo>
                <a:lnTo>
                  <a:pt x="24788" y="4043"/>
                </a:lnTo>
                <a:lnTo>
                  <a:pt x="24784" y="4098"/>
                </a:lnTo>
                <a:cubicBezTo>
                  <a:pt x="24789" y="4157"/>
                  <a:pt x="24791" y="4213"/>
                  <a:pt x="24795" y="4221"/>
                </a:cubicBezTo>
                <a:cubicBezTo>
                  <a:pt x="24799" y="4227"/>
                  <a:pt x="24821" y="4296"/>
                  <a:pt x="24847" y="4375"/>
                </a:cubicBezTo>
                <a:lnTo>
                  <a:pt x="24897" y="4433"/>
                </a:lnTo>
                <a:lnTo>
                  <a:pt x="24945" y="4490"/>
                </a:lnTo>
                <a:cubicBezTo>
                  <a:pt x="24987" y="4557"/>
                  <a:pt x="25011" y="4643"/>
                  <a:pt x="24999" y="4681"/>
                </a:cubicBezTo>
                <a:lnTo>
                  <a:pt x="25079" y="4685"/>
                </a:lnTo>
                <a:lnTo>
                  <a:pt x="25104" y="4686"/>
                </a:lnTo>
                <a:cubicBezTo>
                  <a:pt x="25130" y="4730"/>
                  <a:pt x="25181" y="4788"/>
                  <a:pt x="25196" y="4794"/>
                </a:cubicBezTo>
                <a:cubicBezTo>
                  <a:pt x="25212" y="4801"/>
                  <a:pt x="25298" y="4824"/>
                  <a:pt x="25328" y="4829"/>
                </a:cubicBezTo>
                <a:cubicBezTo>
                  <a:pt x="25356" y="4834"/>
                  <a:pt x="25431" y="4854"/>
                  <a:pt x="25493" y="4873"/>
                </a:cubicBezTo>
                <a:lnTo>
                  <a:pt x="25540" y="4900"/>
                </a:lnTo>
                <a:cubicBezTo>
                  <a:pt x="25551" y="4906"/>
                  <a:pt x="25561" y="4909"/>
                  <a:pt x="25571" y="4909"/>
                </a:cubicBezTo>
                <a:cubicBezTo>
                  <a:pt x="25602" y="4909"/>
                  <a:pt x="25627" y="4882"/>
                  <a:pt x="25664" y="4882"/>
                </a:cubicBezTo>
                <a:cubicBezTo>
                  <a:pt x="25671" y="4882"/>
                  <a:pt x="25679" y="4883"/>
                  <a:pt x="25688" y="4886"/>
                </a:cubicBezTo>
                <a:lnTo>
                  <a:pt x="25771" y="4910"/>
                </a:lnTo>
                <a:cubicBezTo>
                  <a:pt x="25879" y="4901"/>
                  <a:pt x="25983" y="4882"/>
                  <a:pt x="25989" y="4868"/>
                </a:cubicBezTo>
                <a:cubicBezTo>
                  <a:pt x="25991" y="4864"/>
                  <a:pt x="25995" y="4862"/>
                  <a:pt x="26001" y="4862"/>
                </a:cubicBezTo>
                <a:cubicBezTo>
                  <a:pt x="26015" y="4862"/>
                  <a:pt x="26037" y="4872"/>
                  <a:pt x="26060" y="4890"/>
                </a:cubicBezTo>
                <a:lnTo>
                  <a:pt x="26094" y="4897"/>
                </a:lnTo>
                <a:cubicBezTo>
                  <a:pt x="26100" y="4899"/>
                  <a:pt x="26105" y="4899"/>
                  <a:pt x="26109" y="4899"/>
                </a:cubicBezTo>
                <a:cubicBezTo>
                  <a:pt x="26138" y="4899"/>
                  <a:pt x="26132" y="4867"/>
                  <a:pt x="26141" y="4849"/>
                </a:cubicBezTo>
                <a:lnTo>
                  <a:pt x="26142" y="4846"/>
                </a:lnTo>
                <a:cubicBezTo>
                  <a:pt x="26152" y="4847"/>
                  <a:pt x="26216" y="4872"/>
                  <a:pt x="26254" y="4872"/>
                </a:cubicBezTo>
                <a:cubicBezTo>
                  <a:pt x="26266" y="4872"/>
                  <a:pt x="26275" y="4870"/>
                  <a:pt x="26280" y="4863"/>
                </a:cubicBezTo>
                <a:cubicBezTo>
                  <a:pt x="26291" y="4847"/>
                  <a:pt x="26309" y="4838"/>
                  <a:pt x="26327" y="4838"/>
                </a:cubicBezTo>
                <a:cubicBezTo>
                  <a:pt x="26341" y="4838"/>
                  <a:pt x="26356" y="4843"/>
                  <a:pt x="26368" y="4853"/>
                </a:cubicBezTo>
                <a:lnTo>
                  <a:pt x="26441" y="4837"/>
                </a:lnTo>
                <a:lnTo>
                  <a:pt x="26488" y="4827"/>
                </a:lnTo>
                <a:cubicBezTo>
                  <a:pt x="26538" y="4814"/>
                  <a:pt x="26654" y="4794"/>
                  <a:pt x="26745" y="4783"/>
                </a:cubicBezTo>
                <a:lnTo>
                  <a:pt x="26796" y="4745"/>
                </a:lnTo>
                <a:cubicBezTo>
                  <a:pt x="26865" y="4693"/>
                  <a:pt x="26962" y="4738"/>
                  <a:pt x="27015" y="4680"/>
                </a:cubicBezTo>
                <a:lnTo>
                  <a:pt x="27046" y="4645"/>
                </a:lnTo>
                <a:cubicBezTo>
                  <a:pt x="27096" y="4627"/>
                  <a:pt x="27149" y="4604"/>
                  <a:pt x="27163" y="4598"/>
                </a:cubicBezTo>
                <a:lnTo>
                  <a:pt x="27169" y="4602"/>
                </a:lnTo>
                <a:lnTo>
                  <a:pt x="27276" y="4663"/>
                </a:lnTo>
                <a:cubicBezTo>
                  <a:pt x="27380" y="4618"/>
                  <a:pt x="27541" y="4526"/>
                  <a:pt x="27581" y="4526"/>
                </a:cubicBezTo>
                <a:cubicBezTo>
                  <a:pt x="27581" y="4526"/>
                  <a:pt x="27581" y="4526"/>
                  <a:pt x="27581" y="4526"/>
                </a:cubicBezTo>
                <a:cubicBezTo>
                  <a:pt x="27582" y="4526"/>
                  <a:pt x="27582" y="4526"/>
                  <a:pt x="27582" y="4526"/>
                </a:cubicBezTo>
                <a:cubicBezTo>
                  <a:pt x="27622" y="4526"/>
                  <a:pt x="27740" y="4469"/>
                  <a:pt x="27785" y="4467"/>
                </a:cubicBezTo>
                <a:cubicBezTo>
                  <a:pt x="27829" y="4464"/>
                  <a:pt x="27906" y="4457"/>
                  <a:pt x="27922" y="4450"/>
                </a:cubicBezTo>
                <a:cubicBezTo>
                  <a:pt x="27937" y="4444"/>
                  <a:pt x="28064" y="4388"/>
                  <a:pt x="28110" y="4372"/>
                </a:cubicBezTo>
                <a:cubicBezTo>
                  <a:pt x="28154" y="4355"/>
                  <a:pt x="28240" y="4319"/>
                  <a:pt x="28273" y="4319"/>
                </a:cubicBezTo>
                <a:cubicBezTo>
                  <a:pt x="28273" y="4319"/>
                  <a:pt x="28274" y="4319"/>
                  <a:pt x="28274" y="4319"/>
                </a:cubicBezTo>
                <a:cubicBezTo>
                  <a:pt x="28274" y="4319"/>
                  <a:pt x="28275" y="4319"/>
                  <a:pt x="28275" y="4319"/>
                </a:cubicBezTo>
                <a:cubicBezTo>
                  <a:pt x="28310" y="4319"/>
                  <a:pt x="28516" y="4265"/>
                  <a:pt x="28588" y="4246"/>
                </a:cubicBezTo>
                <a:cubicBezTo>
                  <a:pt x="28660" y="4227"/>
                  <a:pt x="28761" y="4198"/>
                  <a:pt x="28814" y="4183"/>
                </a:cubicBezTo>
                <a:lnTo>
                  <a:pt x="28818" y="4161"/>
                </a:lnTo>
                <a:cubicBezTo>
                  <a:pt x="28823" y="4135"/>
                  <a:pt x="28831" y="4128"/>
                  <a:pt x="28841" y="4128"/>
                </a:cubicBezTo>
                <a:cubicBezTo>
                  <a:pt x="28856" y="4128"/>
                  <a:pt x="28872" y="4147"/>
                  <a:pt x="28877" y="4147"/>
                </a:cubicBezTo>
                <a:cubicBezTo>
                  <a:pt x="28877" y="4147"/>
                  <a:pt x="28877" y="4147"/>
                  <a:pt x="28878" y="4147"/>
                </a:cubicBezTo>
                <a:lnTo>
                  <a:pt x="28975" y="4084"/>
                </a:lnTo>
                <a:cubicBezTo>
                  <a:pt x="29103" y="4059"/>
                  <a:pt x="29247" y="4027"/>
                  <a:pt x="29261" y="4020"/>
                </a:cubicBezTo>
                <a:cubicBezTo>
                  <a:pt x="29273" y="4012"/>
                  <a:pt x="29343" y="3969"/>
                  <a:pt x="29370" y="3966"/>
                </a:cubicBezTo>
                <a:cubicBezTo>
                  <a:pt x="29397" y="3964"/>
                  <a:pt x="29442" y="3958"/>
                  <a:pt x="29471" y="3953"/>
                </a:cubicBezTo>
                <a:lnTo>
                  <a:pt x="29482" y="3940"/>
                </a:lnTo>
                <a:lnTo>
                  <a:pt x="29518" y="3900"/>
                </a:lnTo>
                <a:cubicBezTo>
                  <a:pt x="29573" y="3902"/>
                  <a:pt x="29645" y="3904"/>
                  <a:pt x="29679" y="3907"/>
                </a:cubicBezTo>
                <a:lnTo>
                  <a:pt x="29690" y="3897"/>
                </a:lnTo>
                <a:cubicBezTo>
                  <a:pt x="29764" y="3817"/>
                  <a:pt x="29883" y="3821"/>
                  <a:pt x="29982" y="3789"/>
                </a:cubicBezTo>
                <a:lnTo>
                  <a:pt x="30037" y="3770"/>
                </a:lnTo>
                <a:cubicBezTo>
                  <a:pt x="30100" y="3758"/>
                  <a:pt x="30232" y="3724"/>
                  <a:pt x="30262" y="3714"/>
                </a:cubicBezTo>
                <a:cubicBezTo>
                  <a:pt x="30288" y="3704"/>
                  <a:pt x="30372" y="3651"/>
                  <a:pt x="30408" y="3651"/>
                </a:cubicBezTo>
                <a:cubicBezTo>
                  <a:pt x="30411" y="3651"/>
                  <a:pt x="30414" y="3651"/>
                  <a:pt x="30416" y="3652"/>
                </a:cubicBezTo>
                <a:cubicBezTo>
                  <a:pt x="30435" y="3660"/>
                  <a:pt x="30465" y="3664"/>
                  <a:pt x="30494" y="3664"/>
                </a:cubicBezTo>
                <a:cubicBezTo>
                  <a:pt x="30509" y="3664"/>
                  <a:pt x="30524" y="3663"/>
                  <a:pt x="30537" y="3660"/>
                </a:cubicBezTo>
                <a:lnTo>
                  <a:pt x="30572" y="3652"/>
                </a:lnTo>
                <a:cubicBezTo>
                  <a:pt x="30575" y="3651"/>
                  <a:pt x="30579" y="3651"/>
                  <a:pt x="30582" y="3651"/>
                </a:cubicBezTo>
                <a:cubicBezTo>
                  <a:pt x="30596" y="3651"/>
                  <a:pt x="30612" y="3655"/>
                  <a:pt x="30626" y="3655"/>
                </a:cubicBezTo>
                <a:cubicBezTo>
                  <a:pt x="30644" y="3655"/>
                  <a:pt x="30659" y="3649"/>
                  <a:pt x="30663" y="3625"/>
                </a:cubicBezTo>
                <a:cubicBezTo>
                  <a:pt x="30667" y="3601"/>
                  <a:pt x="30673" y="3593"/>
                  <a:pt x="30681" y="3593"/>
                </a:cubicBezTo>
                <a:cubicBezTo>
                  <a:pt x="30694" y="3593"/>
                  <a:pt x="30711" y="3617"/>
                  <a:pt x="30725" y="3617"/>
                </a:cubicBezTo>
                <a:cubicBezTo>
                  <a:pt x="30726" y="3617"/>
                  <a:pt x="30727" y="3616"/>
                  <a:pt x="30728" y="3616"/>
                </a:cubicBezTo>
                <a:lnTo>
                  <a:pt x="30795" y="3596"/>
                </a:lnTo>
                <a:cubicBezTo>
                  <a:pt x="30870" y="3576"/>
                  <a:pt x="31035" y="3533"/>
                  <a:pt x="31061" y="3509"/>
                </a:cubicBezTo>
                <a:cubicBezTo>
                  <a:pt x="31081" y="3492"/>
                  <a:pt x="31138" y="3481"/>
                  <a:pt x="31199" y="3481"/>
                </a:cubicBezTo>
                <a:cubicBezTo>
                  <a:pt x="31217" y="3481"/>
                  <a:pt x="31235" y="3482"/>
                  <a:pt x="31252" y="3484"/>
                </a:cubicBezTo>
                <a:lnTo>
                  <a:pt x="31324" y="3496"/>
                </a:lnTo>
                <a:cubicBezTo>
                  <a:pt x="31325" y="3496"/>
                  <a:pt x="31325" y="3496"/>
                  <a:pt x="31326" y="3496"/>
                </a:cubicBezTo>
                <a:cubicBezTo>
                  <a:pt x="31332" y="3496"/>
                  <a:pt x="31339" y="3494"/>
                  <a:pt x="31341" y="3492"/>
                </a:cubicBezTo>
                <a:lnTo>
                  <a:pt x="31379" y="3442"/>
                </a:lnTo>
                <a:cubicBezTo>
                  <a:pt x="31389" y="3445"/>
                  <a:pt x="31399" y="3445"/>
                  <a:pt x="31411" y="3445"/>
                </a:cubicBezTo>
                <a:cubicBezTo>
                  <a:pt x="31470" y="3445"/>
                  <a:pt x="31555" y="3423"/>
                  <a:pt x="31591" y="3423"/>
                </a:cubicBezTo>
                <a:cubicBezTo>
                  <a:pt x="31594" y="3423"/>
                  <a:pt x="31597" y="3424"/>
                  <a:pt x="31599" y="3424"/>
                </a:cubicBezTo>
                <a:cubicBezTo>
                  <a:pt x="31612" y="3426"/>
                  <a:pt x="31629" y="3427"/>
                  <a:pt x="31647" y="3427"/>
                </a:cubicBezTo>
                <a:cubicBezTo>
                  <a:pt x="31678" y="3427"/>
                  <a:pt x="31710" y="3424"/>
                  <a:pt x="31720" y="3421"/>
                </a:cubicBezTo>
                <a:cubicBezTo>
                  <a:pt x="31735" y="3416"/>
                  <a:pt x="31894" y="3393"/>
                  <a:pt x="31951" y="3386"/>
                </a:cubicBezTo>
                <a:cubicBezTo>
                  <a:pt x="31966" y="3384"/>
                  <a:pt x="31991" y="3383"/>
                  <a:pt x="32020" y="3383"/>
                </a:cubicBezTo>
                <a:cubicBezTo>
                  <a:pt x="32101" y="3383"/>
                  <a:pt x="32214" y="3389"/>
                  <a:pt x="32254" y="3398"/>
                </a:cubicBezTo>
                <a:cubicBezTo>
                  <a:pt x="32310" y="3411"/>
                  <a:pt x="32375" y="3422"/>
                  <a:pt x="32398" y="3426"/>
                </a:cubicBezTo>
                <a:lnTo>
                  <a:pt x="32421" y="3425"/>
                </a:lnTo>
                <a:cubicBezTo>
                  <a:pt x="32432" y="3425"/>
                  <a:pt x="32454" y="3413"/>
                  <a:pt x="32458" y="3413"/>
                </a:cubicBezTo>
                <a:cubicBezTo>
                  <a:pt x="32459" y="3413"/>
                  <a:pt x="32459" y="3414"/>
                  <a:pt x="32459" y="3414"/>
                </a:cubicBezTo>
                <a:lnTo>
                  <a:pt x="32470" y="3430"/>
                </a:lnTo>
                <a:cubicBezTo>
                  <a:pt x="32478" y="3444"/>
                  <a:pt x="32503" y="3450"/>
                  <a:pt x="32523" y="3450"/>
                </a:cubicBezTo>
                <a:cubicBezTo>
                  <a:pt x="32530" y="3450"/>
                  <a:pt x="32536" y="3449"/>
                  <a:pt x="32540" y="3448"/>
                </a:cubicBezTo>
                <a:cubicBezTo>
                  <a:pt x="32541" y="3447"/>
                  <a:pt x="32543" y="3447"/>
                  <a:pt x="32546" y="3447"/>
                </a:cubicBezTo>
                <a:cubicBezTo>
                  <a:pt x="32568" y="3447"/>
                  <a:pt x="32628" y="3466"/>
                  <a:pt x="32645" y="3478"/>
                </a:cubicBezTo>
                <a:cubicBezTo>
                  <a:pt x="32664" y="3493"/>
                  <a:pt x="32722" y="3573"/>
                  <a:pt x="32751" y="3581"/>
                </a:cubicBezTo>
                <a:cubicBezTo>
                  <a:pt x="32778" y="3590"/>
                  <a:pt x="32822" y="3669"/>
                  <a:pt x="32856" y="3669"/>
                </a:cubicBezTo>
                <a:cubicBezTo>
                  <a:pt x="32857" y="3669"/>
                  <a:pt x="32858" y="3669"/>
                  <a:pt x="32859" y="3669"/>
                </a:cubicBezTo>
                <a:cubicBezTo>
                  <a:pt x="32861" y="3668"/>
                  <a:pt x="32864" y="3668"/>
                  <a:pt x="32866" y="3668"/>
                </a:cubicBezTo>
                <a:cubicBezTo>
                  <a:pt x="32896" y="3668"/>
                  <a:pt x="32910" y="3685"/>
                  <a:pt x="32906" y="3692"/>
                </a:cubicBezTo>
                <a:cubicBezTo>
                  <a:pt x="32902" y="3699"/>
                  <a:pt x="32916" y="3704"/>
                  <a:pt x="32937" y="3704"/>
                </a:cubicBezTo>
                <a:cubicBezTo>
                  <a:pt x="32939" y="3704"/>
                  <a:pt x="32941" y="3704"/>
                  <a:pt x="32943" y="3704"/>
                </a:cubicBezTo>
                <a:lnTo>
                  <a:pt x="32964" y="3698"/>
                </a:lnTo>
                <a:cubicBezTo>
                  <a:pt x="32968" y="3697"/>
                  <a:pt x="32961" y="3676"/>
                  <a:pt x="32968" y="3671"/>
                </a:cubicBezTo>
                <a:lnTo>
                  <a:pt x="32976" y="3666"/>
                </a:lnTo>
                <a:cubicBezTo>
                  <a:pt x="32992" y="3668"/>
                  <a:pt x="33009" y="3693"/>
                  <a:pt x="33014" y="3723"/>
                </a:cubicBezTo>
                <a:lnTo>
                  <a:pt x="33055" y="3713"/>
                </a:lnTo>
                <a:lnTo>
                  <a:pt x="33081" y="3707"/>
                </a:lnTo>
                <a:cubicBezTo>
                  <a:pt x="33101" y="3687"/>
                  <a:pt x="33097" y="3642"/>
                  <a:pt x="33070" y="3606"/>
                </a:cubicBezTo>
                <a:lnTo>
                  <a:pt x="33049" y="3576"/>
                </a:lnTo>
                <a:cubicBezTo>
                  <a:pt x="33027" y="3547"/>
                  <a:pt x="32992" y="3520"/>
                  <a:pt x="32983" y="3489"/>
                </a:cubicBezTo>
                <a:lnTo>
                  <a:pt x="32967" y="3427"/>
                </a:lnTo>
                <a:cubicBezTo>
                  <a:pt x="32968" y="3358"/>
                  <a:pt x="32972" y="3295"/>
                  <a:pt x="32973" y="3292"/>
                </a:cubicBezTo>
                <a:cubicBezTo>
                  <a:pt x="32973" y="3290"/>
                  <a:pt x="33002" y="3241"/>
                  <a:pt x="32982" y="3231"/>
                </a:cubicBezTo>
                <a:cubicBezTo>
                  <a:pt x="32963" y="3219"/>
                  <a:pt x="32910" y="3139"/>
                  <a:pt x="32890" y="3116"/>
                </a:cubicBezTo>
                <a:cubicBezTo>
                  <a:pt x="32869" y="3092"/>
                  <a:pt x="32752" y="3019"/>
                  <a:pt x="32629" y="2954"/>
                </a:cubicBezTo>
                <a:lnTo>
                  <a:pt x="32519" y="2896"/>
                </a:lnTo>
                <a:lnTo>
                  <a:pt x="32504" y="2887"/>
                </a:lnTo>
                <a:cubicBezTo>
                  <a:pt x="32501" y="2886"/>
                  <a:pt x="32493" y="2885"/>
                  <a:pt x="32482" y="2885"/>
                </a:cubicBezTo>
                <a:cubicBezTo>
                  <a:pt x="32455" y="2885"/>
                  <a:pt x="32410" y="2888"/>
                  <a:pt x="32367" y="2888"/>
                </a:cubicBezTo>
                <a:cubicBezTo>
                  <a:pt x="32328" y="2888"/>
                  <a:pt x="32292" y="2886"/>
                  <a:pt x="32272" y="2877"/>
                </a:cubicBezTo>
                <a:cubicBezTo>
                  <a:pt x="32222" y="2855"/>
                  <a:pt x="32102" y="2788"/>
                  <a:pt x="32057" y="2788"/>
                </a:cubicBezTo>
                <a:cubicBezTo>
                  <a:pt x="32055" y="2788"/>
                  <a:pt x="32053" y="2788"/>
                  <a:pt x="32052" y="2789"/>
                </a:cubicBezTo>
                <a:cubicBezTo>
                  <a:pt x="32043" y="2790"/>
                  <a:pt x="32032" y="2791"/>
                  <a:pt x="32019" y="2791"/>
                </a:cubicBezTo>
                <a:cubicBezTo>
                  <a:pt x="31978" y="2791"/>
                  <a:pt x="31922" y="2783"/>
                  <a:pt x="31881" y="2771"/>
                </a:cubicBezTo>
                <a:lnTo>
                  <a:pt x="31832" y="2805"/>
                </a:lnTo>
                <a:cubicBezTo>
                  <a:pt x="31831" y="2806"/>
                  <a:pt x="31829" y="2806"/>
                  <a:pt x="31826" y="2806"/>
                </a:cubicBezTo>
                <a:cubicBezTo>
                  <a:pt x="31812" y="2806"/>
                  <a:pt x="31778" y="2795"/>
                  <a:pt x="31770" y="2784"/>
                </a:cubicBezTo>
                <a:lnTo>
                  <a:pt x="31735" y="2733"/>
                </a:lnTo>
                <a:cubicBezTo>
                  <a:pt x="31676" y="2743"/>
                  <a:pt x="31559" y="2741"/>
                  <a:pt x="31526" y="2749"/>
                </a:cubicBezTo>
                <a:cubicBezTo>
                  <a:pt x="31493" y="2757"/>
                  <a:pt x="31436" y="2766"/>
                  <a:pt x="31401" y="2767"/>
                </a:cubicBezTo>
                <a:lnTo>
                  <a:pt x="31378" y="2778"/>
                </a:lnTo>
                <a:lnTo>
                  <a:pt x="31353" y="2792"/>
                </a:lnTo>
                <a:cubicBezTo>
                  <a:pt x="31332" y="2817"/>
                  <a:pt x="31244" y="2848"/>
                  <a:pt x="31156" y="2861"/>
                </a:cubicBezTo>
                <a:lnTo>
                  <a:pt x="31110" y="2927"/>
                </a:lnTo>
                <a:cubicBezTo>
                  <a:pt x="31109" y="2928"/>
                  <a:pt x="31107" y="2929"/>
                  <a:pt x="31104" y="2929"/>
                </a:cubicBezTo>
                <a:cubicBezTo>
                  <a:pt x="31091" y="2929"/>
                  <a:pt x="31062" y="2922"/>
                  <a:pt x="31046" y="2915"/>
                </a:cubicBezTo>
                <a:cubicBezTo>
                  <a:pt x="31016" y="2901"/>
                  <a:pt x="31007" y="2884"/>
                  <a:pt x="31041" y="2860"/>
                </a:cubicBezTo>
                <a:lnTo>
                  <a:pt x="31052" y="2853"/>
                </a:lnTo>
                <a:cubicBezTo>
                  <a:pt x="31050" y="2842"/>
                  <a:pt x="31043" y="2838"/>
                  <a:pt x="31034" y="2838"/>
                </a:cubicBezTo>
                <a:cubicBezTo>
                  <a:pt x="31014" y="2838"/>
                  <a:pt x="30983" y="2859"/>
                  <a:pt x="30973" y="2870"/>
                </a:cubicBezTo>
                <a:cubicBezTo>
                  <a:pt x="30971" y="2873"/>
                  <a:pt x="30967" y="2875"/>
                  <a:pt x="30964" y="2875"/>
                </a:cubicBezTo>
                <a:cubicBezTo>
                  <a:pt x="30953" y="2875"/>
                  <a:pt x="30941" y="2851"/>
                  <a:pt x="30935" y="2812"/>
                </a:cubicBezTo>
                <a:lnTo>
                  <a:pt x="30870" y="2850"/>
                </a:lnTo>
                <a:cubicBezTo>
                  <a:pt x="30814" y="2882"/>
                  <a:pt x="30732" y="2862"/>
                  <a:pt x="30694" y="2925"/>
                </a:cubicBezTo>
                <a:cubicBezTo>
                  <a:pt x="30688" y="2934"/>
                  <a:pt x="30680" y="2938"/>
                  <a:pt x="30672" y="2938"/>
                </a:cubicBezTo>
                <a:cubicBezTo>
                  <a:pt x="30655" y="2938"/>
                  <a:pt x="30634" y="2923"/>
                  <a:pt x="30617" y="2912"/>
                </a:cubicBezTo>
                <a:lnTo>
                  <a:pt x="30604" y="2905"/>
                </a:lnTo>
                <a:cubicBezTo>
                  <a:pt x="30583" y="2906"/>
                  <a:pt x="30574" y="2920"/>
                  <a:pt x="30586" y="2937"/>
                </a:cubicBezTo>
                <a:lnTo>
                  <a:pt x="30588" y="2952"/>
                </a:lnTo>
                <a:cubicBezTo>
                  <a:pt x="30589" y="2964"/>
                  <a:pt x="30578" y="2992"/>
                  <a:pt x="30576" y="2992"/>
                </a:cubicBezTo>
                <a:lnTo>
                  <a:pt x="30547" y="2989"/>
                </a:lnTo>
                <a:cubicBezTo>
                  <a:pt x="30544" y="2988"/>
                  <a:pt x="30541" y="2988"/>
                  <a:pt x="30537" y="2988"/>
                </a:cubicBezTo>
                <a:cubicBezTo>
                  <a:pt x="30505" y="2988"/>
                  <a:pt x="30458" y="3016"/>
                  <a:pt x="30445" y="3031"/>
                </a:cubicBezTo>
                <a:cubicBezTo>
                  <a:pt x="30440" y="3039"/>
                  <a:pt x="30431" y="3042"/>
                  <a:pt x="30420" y="3042"/>
                </a:cubicBezTo>
                <a:cubicBezTo>
                  <a:pt x="30405" y="3042"/>
                  <a:pt x="30386" y="3035"/>
                  <a:pt x="30370" y="3021"/>
                </a:cubicBezTo>
                <a:lnTo>
                  <a:pt x="30345" y="3005"/>
                </a:lnTo>
                <a:lnTo>
                  <a:pt x="30324" y="2989"/>
                </a:lnTo>
                <a:cubicBezTo>
                  <a:pt x="30320" y="2987"/>
                  <a:pt x="30315" y="2986"/>
                  <a:pt x="30309" y="2986"/>
                </a:cubicBezTo>
                <a:cubicBezTo>
                  <a:pt x="30272" y="2986"/>
                  <a:pt x="30205" y="3029"/>
                  <a:pt x="30187" y="3051"/>
                </a:cubicBezTo>
                <a:cubicBezTo>
                  <a:pt x="30170" y="3070"/>
                  <a:pt x="30150" y="3084"/>
                  <a:pt x="30139" y="3084"/>
                </a:cubicBezTo>
                <a:cubicBezTo>
                  <a:pt x="30137" y="3084"/>
                  <a:pt x="30135" y="3084"/>
                  <a:pt x="30134" y="3083"/>
                </a:cubicBezTo>
                <a:lnTo>
                  <a:pt x="30132" y="3080"/>
                </a:lnTo>
                <a:cubicBezTo>
                  <a:pt x="30130" y="3069"/>
                  <a:pt x="30131" y="3050"/>
                  <a:pt x="30128" y="3050"/>
                </a:cubicBezTo>
                <a:cubicBezTo>
                  <a:pt x="30068" y="3045"/>
                  <a:pt x="30006" y="3041"/>
                  <a:pt x="29946" y="3040"/>
                </a:cubicBezTo>
                <a:cubicBezTo>
                  <a:pt x="29944" y="3040"/>
                  <a:pt x="29934" y="3072"/>
                  <a:pt x="29941" y="3078"/>
                </a:cubicBezTo>
                <a:lnTo>
                  <a:pt x="29960" y="3091"/>
                </a:lnTo>
                <a:cubicBezTo>
                  <a:pt x="30000" y="3103"/>
                  <a:pt x="29983" y="3133"/>
                  <a:pt x="29924" y="3157"/>
                </a:cubicBezTo>
                <a:lnTo>
                  <a:pt x="29916" y="3148"/>
                </a:lnTo>
                <a:lnTo>
                  <a:pt x="29857" y="3095"/>
                </a:lnTo>
                <a:cubicBezTo>
                  <a:pt x="29836" y="3136"/>
                  <a:pt x="29805" y="3174"/>
                  <a:pt x="29800" y="3175"/>
                </a:cubicBezTo>
                <a:cubicBezTo>
                  <a:pt x="29799" y="3175"/>
                  <a:pt x="29799" y="3175"/>
                  <a:pt x="29799" y="3175"/>
                </a:cubicBezTo>
                <a:cubicBezTo>
                  <a:pt x="29793" y="3175"/>
                  <a:pt x="29779" y="3131"/>
                  <a:pt x="29775" y="3112"/>
                </a:cubicBezTo>
                <a:cubicBezTo>
                  <a:pt x="29774" y="3106"/>
                  <a:pt x="29767" y="3104"/>
                  <a:pt x="29757" y="3104"/>
                </a:cubicBezTo>
                <a:cubicBezTo>
                  <a:pt x="29737" y="3104"/>
                  <a:pt x="29705" y="3115"/>
                  <a:pt x="29693" y="3122"/>
                </a:cubicBezTo>
                <a:cubicBezTo>
                  <a:pt x="29674" y="3132"/>
                  <a:pt x="29708" y="3155"/>
                  <a:pt x="29720" y="3159"/>
                </a:cubicBezTo>
                <a:cubicBezTo>
                  <a:pt x="29734" y="3163"/>
                  <a:pt x="29734" y="3174"/>
                  <a:pt x="29722" y="3184"/>
                </a:cubicBezTo>
                <a:lnTo>
                  <a:pt x="29714" y="3183"/>
                </a:lnTo>
                <a:lnTo>
                  <a:pt x="29684" y="3180"/>
                </a:lnTo>
                <a:cubicBezTo>
                  <a:pt x="29653" y="3174"/>
                  <a:pt x="29575" y="3160"/>
                  <a:pt x="29514" y="3149"/>
                </a:cubicBezTo>
                <a:lnTo>
                  <a:pt x="29474" y="3206"/>
                </a:lnTo>
                <a:cubicBezTo>
                  <a:pt x="29460" y="3227"/>
                  <a:pt x="29442" y="3249"/>
                  <a:pt x="29437" y="3272"/>
                </a:cubicBezTo>
                <a:lnTo>
                  <a:pt x="29420" y="3345"/>
                </a:lnTo>
                <a:cubicBezTo>
                  <a:pt x="29358" y="3322"/>
                  <a:pt x="29320" y="3292"/>
                  <a:pt x="29338" y="3278"/>
                </a:cubicBezTo>
                <a:lnTo>
                  <a:pt x="29345" y="3278"/>
                </a:lnTo>
                <a:cubicBezTo>
                  <a:pt x="29349" y="3278"/>
                  <a:pt x="29352" y="3278"/>
                  <a:pt x="29355" y="3278"/>
                </a:cubicBezTo>
                <a:cubicBezTo>
                  <a:pt x="29391" y="3278"/>
                  <a:pt x="29406" y="3262"/>
                  <a:pt x="29395" y="3234"/>
                </a:cubicBezTo>
                <a:cubicBezTo>
                  <a:pt x="29391" y="3227"/>
                  <a:pt x="29367" y="3220"/>
                  <a:pt x="29348" y="3220"/>
                </a:cubicBezTo>
                <a:cubicBezTo>
                  <a:pt x="29343" y="3220"/>
                  <a:pt x="29338" y="3220"/>
                  <a:pt x="29334" y="3221"/>
                </a:cubicBezTo>
                <a:lnTo>
                  <a:pt x="29302" y="3231"/>
                </a:lnTo>
                <a:cubicBezTo>
                  <a:pt x="29266" y="3252"/>
                  <a:pt x="29258" y="3302"/>
                  <a:pt x="29268" y="3317"/>
                </a:cubicBezTo>
                <a:cubicBezTo>
                  <a:pt x="29273" y="3325"/>
                  <a:pt x="29253" y="3327"/>
                  <a:pt x="29228" y="3327"/>
                </a:cubicBezTo>
                <a:cubicBezTo>
                  <a:pt x="29202" y="3327"/>
                  <a:pt x="29171" y="3325"/>
                  <a:pt x="29154" y="3322"/>
                </a:cubicBezTo>
                <a:cubicBezTo>
                  <a:pt x="29152" y="3322"/>
                  <a:pt x="29149" y="3322"/>
                  <a:pt x="29147" y="3322"/>
                </a:cubicBezTo>
                <a:cubicBezTo>
                  <a:pt x="29120" y="3322"/>
                  <a:pt x="29114" y="3356"/>
                  <a:pt x="29121" y="3368"/>
                </a:cubicBezTo>
                <a:cubicBezTo>
                  <a:pt x="29127" y="3381"/>
                  <a:pt x="29122" y="3396"/>
                  <a:pt x="29118" y="3398"/>
                </a:cubicBezTo>
                <a:cubicBezTo>
                  <a:pt x="29118" y="3398"/>
                  <a:pt x="29118" y="3398"/>
                  <a:pt x="29118" y="3398"/>
                </a:cubicBezTo>
                <a:cubicBezTo>
                  <a:pt x="29112" y="3398"/>
                  <a:pt x="29065" y="3367"/>
                  <a:pt x="29047" y="3354"/>
                </a:cubicBezTo>
                <a:cubicBezTo>
                  <a:pt x="29044" y="3352"/>
                  <a:pt x="29039" y="3351"/>
                  <a:pt x="29033" y="3351"/>
                </a:cubicBezTo>
                <a:cubicBezTo>
                  <a:pt x="29000" y="3351"/>
                  <a:pt x="28926" y="3376"/>
                  <a:pt x="28898" y="3388"/>
                </a:cubicBezTo>
                <a:cubicBezTo>
                  <a:pt x="28867" y="3401"/>
                  <a:pt x="28754" y="3437"/>
                  <a:pt x="28720" y="3450"/>
                </a:cubicBezTo>
                <a:cubicBezTo>
                  <a:pt x="28685" y="3460"/>
                  <a:pt x="28634" y="3497"/>
                  <a:pt x="28607" y="3529"/>
                </a:cubicBezTo>
                <a:lnTo>
                  <a:pt x="28613" y="3556"/>
                </a:lnTo>
                <a:cubicBezTo>
                  <a:pt x="28618" y="3580"/>
                  <a:pt x="28622" y="3589"/>
                  <a:pt x="28599" y="3589"/>
                </a:cubicBezTo>
                <a:cubicBezTo>
                  <a:pt x="28596" y="3589"/>
                  <a:pt x="28593" y="3589"/>
                  <a:pt x="28590" y="3588"/>
                </a:cubicBezTo>
                <a:lnTo>
                  <a:pt x="28577" y="3586"/>
                </a:lnTo>
                <a:cubicBezTo>
                  <a:pt x="28566" y="3574"/>
                  <a:pt x="28507" y="3532"/>
                  <a:pt x="28451" y="3492"/>
                </a:cubicBezTo>
                <a:lnTo>
                  <a:pt x="28412" y="3535"/>
                </a:lnTo>
                <a:lnTo>
                  <a:pt x="28381" y="3569"/>
                </a:lnTo>
                <a:cubicBezTo>
                  <a:pt x="28361" y="3608"/>
                  <a:pt x="28339" y="3636"/>
                  <a:pt x="28330" y="3636"/>
                </a:cubicBezTo>
                <a:cubicBezTo>
                  <a:pt x="28329" y="3636"/>
                  <a:pt x="28328" y="3635"/>
                  <a:pt x="28328" y="3635"/>
                </a:cubicBezTo>
                <a:lnTo>
                  <a:pt x="28324" y="3625"/>
                </a:lnTo>
                <a:cubicBezTo>
                  <a:pt x="28315" y="3602"/>
                  <a:pt x="28315" y="3565"/>
                  <a:pt x="28299" y="3560"/>
                </a:cubicBezTo>
                <a:cubicBezTo>
                  <a:pt x="28290" y="3557"/>
                  <a:pt x="28284" y="3556"/>
                  <a:pt x="28278" y="3556"/>
                </a:cubicBezTo>
                <a:cubicBezTo>
                  <a:pt x="28244" y="3556"/>
                  <a:pt x="28256" y="3601"/>
                  <a:pt x="28235" y="3612"/>
                </a:cubicBezTo>
                <a:lnTo>
                  <a:pt x="28189" y="3638"/>
                </a:lnTo>
                <a:cubicBezTo>
                  <a:pt x="28188" y="3669"/>
                  <a:pt x="28179" y="3681"/>
                  <a:pt x="28172" y="3681"/>
                </a:cubicBezTo>
                <a:cubicBezTo>
                  <a:pt x="28170" y="3681"/>
                  <a:pt x="28168" y="3680"/>
                  <a:pt x="28167" y="3678"/>
                </a:cubicBezTo>
                <a:cubicBezTo>
                  <a:pt x="28167" y="3677"/>
                  <a:pt x="28166" y="3677"/>
                  <a:pt x="28165" y="3677"/>
                </a:cubicBezTo>
                <a:cubicBezTo>
                  <a:pt x="28151" y="3677"/>
                  <a:pt x="28052" y="3734"/>
                  <a:pt x="28014" y="3758"/>
                </a:cubicBezTo>
                <a:cubicBezTo>
                  <a:pt x="27975" y="3784"/>
                  <a:pt x="27906" y="3813"/>
                  <a:pt x="27864" y="3823"/>
                </a:cubicBezTo>
                <a:lnTo>
                  <a:pt x="27860" y="3770"/>
                </a:lnTo>
                <a:cubicBezTo>
                  <a:pt x="27860" y="3762"/>
                  <a:pt x="27827" y="3747"/>
                  <a:pt x="27812" y="3747"/>
                </a:cubicBezTo>
                <a:cubicBezTo>
                  <a:pt x="27810" y="3747"/>
                  <a:pt x="27809" y="3747"/>
                  <a:pt x="27807" y="3748"/>
                </a:cubicBezTo>
                <a:lnTo>
                  <a:pt x="27776" y="3760"/>
                </a:lnTo>
                <a:cubicBezTo>
                  <a:pt x="27746" y="3784"/>
                  <a:pt x="27680" y="3867"/>
                  <a:pt x="27673" y="3868"/>
                </a:cubicBezTo>
                <a:cubicBezTo>
                  <a:pt x="27672" y="3868"/>
                  <a:pt x="27671" y="3868"/>
                  <a:pt x="27670" y="3868"/>
                </a:cubicBezTo>
                <a:cubicBezTo>
                  <a:pt x="27656" y="3868"/>
                  <a:pt x="27599" y="3863"/>
                  <a:pt x="27536" y="3857"/>
                </a:cubicBezTo>
                <a:lnTo>
                  <a:pt x="27489" y="3874"/>
                </a:lnTo>
                <a:lnTo>
                  <a:pt x="27418" y="3900"/>
                </a:lnTo>
                <a:cubicBezTo>
                  <a:pt x="27404" y="3888"/>
                  <a:pt x="27390" y="3883"/>
                  <a:pt x="27376" y="3883"/>
                </a:cubicBezTo>
                <a:cubicBezTo>
                  <a:pt x="27349" y="3883"/>
                  <a:pt x="27324" y="3903"/>
                  <a:pt x="27313" y="3941"/>
                </a:cubicBezTo>
                <a:lnTo>
                  <a:pt x="27237" y="3876"/>
                </a:lnTo>
                <a:lnTo>
                  <a:pt x="27228" y="3868"/>
                </a:lnTo>
                <a:cubicBezTo>
                  <a:pt x="27199" y="3869"/>
                  <a:pt x="27169" y="3900"/>
                  <a:pt x="27163" y="3936"/>
                </a:cubicBezTo>
                <a:lnTo>
                  <a:pt x="27176" y="3945"/>
                </a:lnTo>
                <a:lnTo>
                  <a:pt x="27206" y="3964"/>
                </a:lnTo>
                <a:cubicBezTo>
                  <a:pt x="27264" y="3972"/>
                  <a:pt x="27266" y="3984"/>
                  <a:pt x="27209" y="3989"/>
                </a:cubicBezTo>
                <a:lnTo>
                  <a:pt x="27183" y="4005"/>
                </a:lnTo>
                <a:lnTo>
                  <a:pt x="27117" y="4046"/>
                </a:lnTo>
                <a:cubicBezTo>
                  <a:pt x="27101" y="4009"/>
                  <a:pt x="27034" y="3974"/>
                  <a:pt x="27004" y="3974"/>
                </a:cubicBezTo>
                <a:cubicBezTo>
                  <a:pt x="26999" y="3974"/>
                  <a:pt x="26996" y="3974"/>
                  <a:pt x="26993" y="3976"/>
                </a:cubicBezTo>
                <a:cubicBezTo>
                  <a:pt x="26973" y="3989"/>
                  <a:pt x="26886" y="4049"/>
                  <a:pt x="26852" y="4052"/>
                </a:cubicBezTo>
                <a:cubicBezTo>
                  <a:pt x="26820" y="4055"/>
                  <a:pt x="26673" y="4082"/>
                  <a:pt x="26652" y="4116"/>
                </a:cubicBezTo>
                <a:cubicBezTo>
                  <a:pt x="26634" y="4147"/>
                  <a:pt x="26614" y="4170"/>
                  <a:pt x="26607" y="4170"/>
                </a:cubicBezTo>
                <a:cubicBezTo>
                  <a:pt x="26606" y="4170"/>
                  <a:pt x="26605" y="4170"/>
                  <a:pt x="26605" y="4169"/>
                </a:cubicBezTo>
                <a:lnTo>
                  <a:pt x="26600" y="4167"/>
                </a:lnTo>
                <a:lnTo>
                  <a:pt x="26548" y="4156"/>
                </a:lnTo>
                <a:cubicBezTo>
                  <a:pt x="26540" y="4141"/>
                  <a:pt x="26520" y="4136"/>
                  <a:pt x="26501" y="4136"/>
                </a:cubicBezTo>
                <a:cubicBezTo>
                  <a:pt x="26472" y="4136"/>
                  <a:pt x="26445" y="4148"/>
                  <a:pt x="26461" y="4162"/>
                </a:cubicBezTo>
                <a:cubicBezTo>
                  <a:pt x="26488" y="4186"/>
                  <a:pt x="26420" y="4242"/>
                  <a:pt x="26380" y="4253"/>
                </a:cubicBezTo>
                <a:cubicBezTo>
                  <a:pt x="26347" y="4263"/>
                  <a:pt x="26302" y="4267"/>
                  <a:pt x="26282" y="4267"/>
                </a:cubicBezTo>
                <a:cubicBezTo>
                  <a:pt x="26278" y="4267"/>
                  <a:pt x="26275" y="4267"/>
                  <a:pt x="26274" y="4267"/>
                </a:cubicBezTo>
                <a:cubicBezTo>
                  <a:pt x="26263" y="4264"/>
                  <a:pt x="26214" y="4252"/>
                  <a:pt x="26192" y="4246"/>
                </a:cubicBezTo>
                <a:cubicBezTo>
                  <a:pt x="26189" y="4246"/>
                  <a:pt x="26188" y="4245"/>
                  <a:pt x="26186" y="4245"/>
                </a:cubicBezTo>
                <a:cubicBezTo>
                  <a:pt x="26172" y="4245"/>
                  <a:pt x="26194" y="4275"/>
                  <a:pt x="26202" y="4281"/>
                </a:cubicBezTo>
                <a:cubicBezTo>
                  <a:pt x="26209" y="4287"/>
                  <a:pt x="26143" y="4316"/>
                  <a:pt x="26114" y="4325"/>
                </a:cubicBezTo>
                <a:cubicBezTo>
                  <a:pt x="26111" y="4326"/>
                  <a:pt x="26109" y="4327"/>
                  <a:pt x="26106" y="4327"/>
                </a:cubicBezTo>
                <a:cubicBezTo>
                  <a:pt x="26084" y="4327"/>
                  <a:pt x="26082" y="4289"/>
                  <a:pt x="26090" y="4276"/>
                </a:cubicBezTo>
                <a:cubicBezTo>
                  <a:pt x="26092" y="4272"/>
                  <a:pt x="26082" y="4270"/>
                  <a:pt x="26065" y="4270"/>
                </a:cubicBezTo>
                <a:cubicBezTo>
                  <a:pt x="26020" y="4270"/>
                  <a:pt x="25926" y="4283"/>
                  <a:pt x="25885" y="4292"/>
                </a:cubicBezTo>
                <a:cubicBezTo>
                  <a:pt x="25829" y="4303"/>
                  <a:pt x="25808" y="4338"/>
                  <a:pt x="25814" y="4343"/>
                </a:cubicBezTo>
                <a:cubicBezTo>
                  <a:pt x="25819" y="4346"/>
                  <a:pt x="25781" y="4360"/>
                  <a:pt x="25752" y="4360"/>
                </a:cubicBezTo>
                <a:cubicBezTo>
                  <a:pt x="25738" y="4360"/>
                  <a:pt x="25727" y="4357"/>
                  <a:pt x="25722" y="4349"/>
                </a:cubicBezTo>
                <a:cubicBezTo>
                  <a:pt x="25719" y="4345"/>
                  <a:pt x="25713" y="4343"/>
                  <a:pt x="25704" y="4343"/>
                </a:cubicBezTo>
                <a:cubicBezTo>
                  <a:pt x="25663" y="4343"/>
                  <a:pt x="25566" y="4385"/>
                  <a:pt x="25521" y="4399"/>
                </a:cubicBezTo>
                <a:cubicBezTo>
                  <a:pt x="25507" y="4404"/>
                  <a:pt x="25492" y="4406"/>
                  <a:pt x="25476" y="4406"/>
                </a:cubicBezTo>
                <a:cubicBezTo>
                  <a:pt x="25434" y="4406"/>
                  <a:pt x="25393" y="4393"/>
                  <a:pt x="25387" y="4385"/>
                </a:cubicBezTo>
                <a:cubicBezTo>
                  <a:pt x="25385" y="4383"/>
                  <a:pt x="25382" y="4382"/>
                  <a:pt x="25378" y="4382"/>
                </a:cubicBezTo>
                <a:cubicBezTo>
                  <a:pt x="25363" y="4382"/>
                  <a:pt x="25338" y="4395"/>
                  <a:pt x="25330" y="4403"/>
                </a:cubicBezTo>
                <a:cubicBezTo>
                  <a:pt x="25329" y="4403"/>
                  <a:pt x="25327" y="4404"/>
                  <a:pt x="25325" y="4404"/>
                </a:cubicBezTo>
                <a:cubicBezTo>
                  <a:pt x="25306" y="4404"/>
                  <a:pt x="25245" y="4369"/>
                  <a:pt x="25221" y="4350"/>
                </a:cubicBezTo>
                <a:cubicBezTo>
                  <a:pt x="25194" y="4331"/>
                  <a:pt x="25217" y="4302"/>
                  <a:pt x="25227" y="4299"/>
                </a:cubicBezTo>
                <a:cubicBezTo>
                  <a:pt x="25238" y="4296"/>
                  <a:pt x="25220" y="4278"/>
                  <a:pt x="25187" y="4259"/>
                </a:cubicBezTo>
                <a:lnTo>
                  <a:pt x="25177" y="4237"/>
                </a:lnTo>
                <a:lnTo>
                  <a:pt x="25166" y="4211"/>
                </a:lnTo>
                <a:cubicBezTo>
                  <a:pt x="25171" y="4181"/>
                  <a:pt x="25243" y="4146"/>
                  <a:pt x="25266" y="4141"/>
                </a:cubicBezTo>
                <a:cubicBezTo>
                  <a:pt x="25289" y="4138"/>
                  <a:pt x="25252" y="4118"/>
                  <a:pt x="25238" y="4113"/>
                </a:cubicBezTo>
                <a:cubicBezTo>
                  <a:pt x="25223" y="4109"/>
                  <a:pt x="25302" y="4015"/>
                  <a:pt x="25334" y="3980"/>
                </a:cubicBezTo>
                <a:cubicBezTo>
                  <a:pt x="25366" y="3947"/>
                  <a:pt x="25411" y="3885"/>
                  <a:pt x="25415" y="3867"/>
                </a:cubicBezTo>
                <a:cubicBezTo>
                  <a:pt x="25419" y="3847"/>
                  <a:pt x="25422" y="3766"/>
                  <a:pt x="25421" y="3686"/>
                </a:cubicBezTo>
                <a:lnTo>
                  <a:pt x="25500" y="3657"/>
                </a:lnTo>
                <a:cubicBezTo>
                  <a:pt x="25556" y="3637"/>
                  <a:pt x="25561" y="3617"/>
                  <a:pt x="25557" y="3582"/>
                </a:cubicBezTo>
                <a:cubicBezTo>
                  <a:pt x="25555" y="3552"/>
                  <a:pt x="25546" y="3524"/>
                  <a:pt x="25541" y="3495"/>
                </a:cubicBezTo>
                <a:lnTo>
                  <a:pt x="25540" y="3485"/>
                </a:lnTo>
                <a:cubicBezTo>
                  <a:pt x="25540" y="3472"/>
                  <a:pt x="25566" y="3457"/>
                  <a:pt x="25596" y="3451"/>
                </a:cubicBezTo>
                <a:lnTo>
                  <a:pt x="25562" y="3416"/>
                </a:lnTo>
                <a:lnTo>
                  <a:pt x="25542" y="3394"/>
                </a:lnTo>
                <a:cubicBezTo>
                  <a:pt x="25562" y="3385"/>
                  <a:pt x="25605" y="3378"/>
                  <a:pt x="25639" y="3378"/>
                </a:cubicBezTo>
                <a:cubicBezTo>
                  <a:pt x="25663" y="3378"/>
                  <a:pt x="25682" y="3382"/>
                  <a:pt x="25685" y="3390"/>
                </a:cubicBezTo>
                <a:cubicBezTo>
                  <a:pt x="25686" y="3394"/>
                  <a:pt x="25689" y="3396"/>
                  <a:pt x="25693" y="3396"/>
                </a:cubicBezTo>
                <a:cubicBezTo>
                  <a:pt x="25707" y="3396"/>
                  <a:pt x="25732" y="3368"/>
                  <a:pt x="25737" y="3352"/>
                </a:cubicBezTo>
                <a:cubicBezTo>
                  <a:pt x="25744" y="3331"/>
                  <a:pt x="25788" y="3262"/>
                  <a:pt x="25833" y="3198"/>
                </a:cubicBezTo>
                <a:lnTo>
                  <a:pt x="25863" y="3135"/>
                </a:lnTo>
                <a:cubicBezTo>
                  <a:pt x="25874" y="3111"/>
                  <a:pt x="25865" y="3089"/>
                  <a:pt x="25911" y="3085"/>
                </a:cubicBezTo>
                <a:cubicBezTo>
                  <a:pt x="25945" y="3082"/>
                  <a:pt x="25996" y="3066"/>
                  <a:pt x="26002" y="3048"/>
                </a:cubicBezTo>
                <a:lnTo>
                  <a:pt x="26015" y="3012"/>
                </a:lnTo>
                <a:cubicBezTo>
                  <a:pt x="26006" y="2967"/>
                  <a:pt x="26135" y="2920"/>
                  <a:pt x="26151" y="2884"/>
                </a:cubicBezTo>
                <a:cubicBezTo>
                  <a:pt x="26168" y="2848"/>
                  <a:pt x="26126" y="2802"/>
                  <a:pt x="26111" y="2798"/>
                </a:cubicBezTo>
                <a:cubicBezTo>
                  <a:pt x="26097" y="2794"/>
                  <a:pt x="26150" y="2772"/>
                  <a:pt x="26171" y="2766"/>
                </a:cubicBezTo>
                <a:cubicBezTo>
                  <a:pt x="26192" y="2760"/>
                  <a:pt x="26186" y="2712"/>
                  <a:pt x="26197" y="2696"/>
                </a:cubicBezTo>
                <a:cubicBezTo>
                  <a:pt x="26207" y="2681"/>
                  <a:pt x="26230" y="2653"/>
                  <a:pt x="26249" y="2633"/>
                </a:cubicBezTo>
                <a:lnTo>
                  <a:pt x="26272" y="2623"/>
                </a:lnTo>
                <a:cubicBezTo>
                  <a:pt x="26272" y="2623"/>
                  <a:pt x="26273" y="2623"/>
                  <a:pt x="26273" y="2623"/>
                </a:cubicBezTo>
                <a:cubicBezTo>
                  <a:pt x="26281" y="2623"/>
                  <a:pt x="26298" y="2644"/>
                  <a:pt x="26310" y="2644"/>
                </a:cubicBezTo>
                <a:cubicBezTo>
                  <a:pt x="26315" y="2644"/>
                  <a:pt x="26319" y="2641"/>
                  <a:pt x="26321" y="2632"/>
                </a:cubicBezTo>
                <a:lnTo>
                  <a:pt x="26342" y="2544"/>
                </a:lnTo>
                <a:cubicBezTo>
                  <a:pt x="26424" y="2472"/>
                  <a:pt x="26415" y="2400"/>
                  <a:pt x="26384" y="2395"/>
                </a:cubicBezTo>
                <a:cubicBezTo>
                  <a:pt x="26353" y="2390"/>
                  <a:pt x="26434" y="2350"/>
                  <a:pt x="26451" y="2328"/>
                </a:cubicBezTo>
                <a:cubicBezTo>
                  <a:pt x="26469" y="2306"/>
                  <a:pt x="26490" y="2275"/>
                  <a:pt x="26500" y="2269"/>
                </a:cubicBezTo>
                <a:cubicBezTo>
                  <a:pt x="26510" y="2262"/>
                  <a:pt x="26575" y="2150"/>
                  <a:pt x="26613" y="2120"/>
                </a:cubicBezTo>
                <a:cubicBezTo>
                  <a:pt x="26650" y="2089"/>
                  <a:pt x="26709" y="2037"/>
                  <a:pt x="26744" y="2005"/>
                </a:cubicBezTo>
                <a:lnTo>
                  <a:pt x="26747" y="1964"/>
                </a:lnTo>
                <a:lnTo>
                  <a:pt x="26748" y="1945"/>
                </a:lnTo>
                <a:cubicBezTo>
                  <a:pt x="26747" y="1924"/>
                  <a:pt x="26764" y="1918"/>
                  <a:pt x="26776" y="1918"/>
                </a:cubicBezTo>
                <a:cubicBezTo>
                  <a:pt x="26781" y="1918"/>
                  <a:pt x="26786" y="1919"/>
                  <a:pt x="26788" y="1920"/>
                </a:cubicBezTo>
                <a:cubicBezTo>
                  <a:pt x="26789" y="1921"/>
                  <a:pt x="26791" y="1922"/>
                  <a:pt x="26794" y="1922"/>
                </a:cubicBezTo>
                <a:cubicBezTo>
                  <a:pt x="26802" y="1922"/>
                  <a:pt x="26814" y="1916"/>
                  <a:pt x="26824" y="1907"/>
                </a:cubicBezTo>
                <a:lnTo>
                  <a:pt x="26821" y="1897"/>
                </a:lnTo>
                <a:cubicBezTo>
                  <a:pt x="26815" y="1874"/>
                  <a:pt x="26798" y="1852"/>
                  <a:pt x="26793" y="1830"/>
                </a:cubicBezTo>
                <a:cubicBezTo>
                  <a:pt x="26790" y="1812"/>
                  <a:pt x="26800" y="1779"/>
                  <a:pt x="26805" y="1779"/>
                </a:cubicBezTo>
                <a:cubicBezTo>
                  <a:pt x="26897" y="1775"/>
                  <a:pt x="26865" y="1725"/>
                  <a:pt x="26850" y="1692"/>
                </a:cubicBezTo>
                <a:cubicBezTo>
                  <a:pt x="26831" y="1647"/>
                  <a:pt x="26800" y="1605"/>
                  <a:pt x="26770" y="1563"/>
                </a:cubicBezTo>
                <a:lnTo>
                  <a:pt x="26741" y="1522"/>
                </a:lnTo>
                <a:cubicBezTo>
                  <a:pt x="26703" y="1480"/>
                  <a:pt x="26662" y="1393"/>
                  <a:pt x="26650" y="1328"/>
                </a:cubicBezTo>
                <a:lnTo>
                  <a:pt x="26665" y="1266"/>
                </a:lnTo>
                <a:cubicBezTo>
                  <a:pt x="26674" y="1234"/>
                  <a:pt x="26599" y="1187"/>
                  <a:pt x="26554" y="1187"/>
                </a:cubicBezTo>
                <a:cubicBezTo>
                  <a:pt x="26545" y="1187"/>
                  <a:pt x="26537" y="1188"/>
                  <a:pt x="26532" y="1192"/>
                </a:cubicBezTo>
                <a:lnTo>
                  <a:pt x="26451" y="1250"/>
                </a:lnTo>
                <a:cubicBezTo>
                  <a:pt x="26404" y="1197"/>
                  <a:pt x="26440" y="1153"/>
                  <a:pt x="26472" y="1153"/>
                </a:cubicBezTo>
                <a:cubicBezTo>
                  <a:pt x="26504" y="1153"/>
                  <a:pt x="26383" y="1092"/>
                  <a:pt x="26321" y="1092"/>
                </a:cubicBezTo>
                <a:cubicBezTo>
                  <a:pt x="26318" y="1092"/>
                  <a:pt x="26315" y="1092"/>
                  <a:pt x="26313" y="1093"/>
                </a:cubicBezTo>
                <a:cubicBezTo>
                  <a:pt x="26260" y="1099"/>
                  <a:pt x="26200" y="1106"/>
                  <a:pt x="26186" y="1106"/>
                </a:cubicBezTo>
                <a:cubicBezTo>
                  <a:pt x="26185" y="1106"/>
                  <a:pt x="26184" y="1106"/>
                  <a:pt x="26183" y="1106"/>
                </a:cubicBezTo>
                <a:cubicBezTo>
                  <a:pt x="26176" y="1105"/>
                  <a:pt x="26158" y="1049"/>
                  <a:pt x="26133" y="1049"/>
                </a:cubicBezTo>
                <a:cubicBezTo>
                  <a:pt x="26132" y="1049"/>
                  <a:pt x="26131" y="1049"/>
                  <a:pt x="26130" y="1049"/>
                </a:cubicBezTo>
                <a:cubicBezTo>
                  <a:pt x="26108" y="1054"/>
                  <a:pt x="26065" y="1057"/>
                  <a:pt x="26023" y="1057"/>
                </a:cubicBezTo>
                <a:cubicBezTo>
                  <a:pt x="26012" y="1057"/>
                  <a:pt x="26001" y="1057"/>
                  <a:pt x="25991" y="1057"/>
                </a:cubicBezTo>
                <a:lnTo>
                  <a:pt x="25951" y="1069"/>
                </a:lnTo>
                <a:lnTo>
                  <a:pt x="25926" y="1076"/>
                </a:lnTo>
                <a:cubicBezTo>
                  <a:pt x="25905" y="1102"/>
                  <a:pt x="25847" y="1134"/>
                  <a:pt x="25799" y="1146"/>
                </a:cubicBezTo>
                <a:lnTo>
                  <a:pt x="25797" y="1141"/>
                </a:lnTo>
                <a:lnTo>
                  <a:pt x="25768" y="1096"/>
                </a:lnTo>
                <a:cubicBezTo>
                  <a:pt x="25746" y="1106"/>
                  <a:pt x="25720" y="1109"/>
                  <a:pt x="25696" y="1109"/>
                </a:cubicBezTo>
                <a:cubicBezTo>
                  <a:pt x="25675" y="1109"/>
                  <a:pt x="25655" y="1106"/>
                  <a:pt x="25645" y="1105"/>
                </a:cubicBezTo>
                <a:cubicBezTo>
                  <a:pt x="25643" y="1105"/>
                  <a:pt x="25642" y="1105"/>
                  <a:pt x="25640" y="1105"/>
                </a:cubicBezTo>
                <a:cubicBezTo>
                  <a:pt x="25618" y="1105"/>
                  <a:pt x="25586" y="1129"/>
                  <a:pt x="25567" y="1161"/>
                </a:cubicBezTo>
                <a:lnTo>
                  <a:pt x="25475" y="1154"/>
                </a:lnTo>
                <a:cubicBezTo>
                  <a:pt x="25459" y="1153"/>
                  <a:pt x="25443" y="1153"/>
                  <a:pt x="25426" y="1153"/>
                </a:cubicBezTo>
                <a:cubicBezTo>
                  <a:pt x="25404" y="1153"/>
                  <a:pt x="25382" y="1154"/>
                  <a:pt x="25360" y="1154"/>
                </a:cubicBezTo>
                <a:lnTo>
                  <a:pt x="25350" y="1154"/>
                </a:lnTo>
                <a:cubicBezTo>
                  <a:pt x="25338" y="1161"/>
                  <a:pt x="25325" y="1216"/>
                  <a:pt x="25324" y="1234"/>
                </a:cubicBezTo>
                <a:cubicBezTo>
                  <a:pt x="25323" y="1246"/>
                  <a:pt x="25302" y="1252"/>
                  <a:pt x="25272" y="1252"/>
                </a:cubicBezTo>
                <a:cubicBezTo>
                  <a:pt x="25254" y="1252"/>
                  <a:pt x="25234" y="1250"/>
                  <a:pt x="25212" y="1246"/>
                </a:cubicBezTo>
                <a:lnTo>
                  <a:pt x="25162" y="1250"/>
                </a:lnTo>
                <a:cubicBezTo>
                  <a:pt x="25112" y="1254"/>
                  <a:pt x="25158" y="1272"/>
                  <a:pt x="25159" y="1287"/>
                </a:cubicBezTo>
                <a:cubicBezTo>
                  <a:pt x="25161" y="1302"/>
                  <a:pt x="25144" y="1319"/>
                  <a:pt x="25133" y="1333"/>
                </a:cubicBezTo>
                <a:cubicBezTo>
                  <a:pt x="25121" y="1347"/>
                  <a:pt x="25101" y="1370"/>
                  <a:pt x="25095" y="1370"/>
                </a:cubicBezTo>
                <a:cubicBezTo>
                  <a:pt x="25095" y="1370"/>
                  <a:pt x="25095" y="1370"/>
                  <a:pt x="25095" y="1370"/>
                </a:cubicBezTo>
                <a:cubicBezTo>
                  <a:pt x="25068" y="1360"/>
                  <a:pt x="25042" y="1344"/>
                  <a:pt x="25023" y="1327"/>
                </a:cubicBezTo>
                <a:lnTo>
                  <a:pt x="25017" y="1322"/>
                </a:lnTo>
                <a:cubicBezTo>
                  <a:pt x="25031" y="1301"/>
                  <a:pt x="25016" y="1280"/>
                  <a:pt x="24982" y="1275"/>
                </a:cubicBezTo>
                <a:lnTo>
                  <a:pt x="24979" y="1313"/>
                </a:lnTo>
                <a:lnTo>
                  <a:pt x="24977" y="1321"/>
                </a:lnTo>
                <a:cubicBezTo>
                  <a:pt x="24963" y="1328"/>
                  <a:pt x="24925" y="1338"/>
                  <a:pt x="24894" y="1344"/>
                </a:cubicBezTo>
                <a:lnTo>
                  <a:pt x="24862" y="1344"/>
                </a:lnTo>
                <a:lnTo>
                  <a:pt x="24800" y="1343"/>
                </a:lnTo>
                <a:lnTo>
                  <a:pt x="24800" y="1343"/>
                </a:lnTo>
                <a:cubicBezTo>
                  <a:pt x="24815" y="1384"/>
                  <a:pt x="24814" y="1449"/>
                  <a:pt x="24799" y="1490"/>
                </a:cubicBezTo>
                <a:lnTo>
                  <a:pt x="24711" y="1483"/>
                </a:lnTo>
                <a:cubicBezTo>
                  <a:pt x="24706" y="1483"/>
                  <a:pt x="24699" y="1482"/>
                  <a:pt x="24693" y="1482"/>
                </a:cubicBezTo>
                <a:cubicBezTo>
                  <a:pt x="24684" y="1482"/>
                  <a:pt x="24675" y="1483"/>
                  <a:pt x="24671" y="1486"/>
                </a:cubicBezTo>
                <a:lnTo>
                  <a:pt x="24634" y="1513"/>
                </a:lnTo>
                <a:cubicBezTo>
                  <a:pt x="24620" y="1524"/>
                  <a:pt x="24601" y="1529"/>
                  <a:pt x="24580" y="1529"/>
                </a:cubicBezTo>
                <a:cubicBezTo>
                  <a:pt x="24541" y="1529"/>
                  <a:pt x="24494" y="1512"/>
                  <a:pt x="24455" y="1481"/>
                </a:cubicBezTo>
                <a:lnTo>
                  <a:pt x="24357" y="1532"/>
                </a:lnTo>
                <a:cubicBezTo>
                  <a:pt x="24324" y="1548"/>
                  <a:pt x="24301" y="1573"/>
                  <a:pt x="24270" y="1590"/>
                </a:cubicBezTo>
                <a:cubicBezTo>
                  <a:pt x="24247" y="1604"/>
                  <a:pt x="24219" y="1622"/>
                  <a:pt x="24197" y="1622"/>
                </a:cubicBezTo>
                <a:cubicBezTo>
                  <a:pt x="24195" y="1622"/>
                  <a:pt x="24194" y="1622"/>
                  <a:pt x="24192" y="1622"/>
                </a:cubicBezTo>
                <a:cubicBezTo>
                  <a:pt x="24184" y="1621"/>
                  <a:pt x="24175" y="1620"/>
                  <a:pt x="24167" y="1620"/>
                </a:cubicBezTo>
                <a:cubicBezTo>
                  <a:pt x="24092" y="1620"/>
                  <a:pt x="24035" y="1664"/>
                  <a:pt x="24026" y="1702"/>
                </a:cubicBezTo>
                <a:lnTo>
                  <a:pt x="24003" y="1804"/>
                </a:lnTo>
                <a:cubicBezTo>
                  <a:pt x="23982" y="1780"/>
                  <a:pt x="23958" y="1768"/>
                  <a:pt x="23935" y="1768"/>
                </a:cubicBezTo>
                <a:cubicBezTo>
                  <a:pt x="23912" y="1768"/>
                  <a:pt x="23891" y="1780"/>
                  <a:pt x="23877" y="1804"/>
                </a:cubicBezTo>
                <a:lnTo>
                  <a:pt x="23845" y="1842"/>
                </a:lnTo>
                <a:cubicBezTo>
                  <a:pt x="23822" y="1870"/>
                  <a:pt x="23792" y="1876"/>
                  <a:pt x="23761" y="1876"/>
                </a:cubicBezTo>
                <a:cubicBezTo>
                  <a:pt x="23737" y="1876"/>
                  <a:pt x="23712" y="1873"/>
                  <a:pt x="23687" y="1873"/>
                </a:cubicBezTo>
                <a:cubicBezTo>
                  <a:pt x="23675" y="1873"/>
                  <a:pt x="23664" y="1873"/>
                  <a:pt x="23653" y="1876"/>
                </a:cubicBezTo>
                <a:lnTo>
                  <a:pt x="23647" y="1877"/>
                </a:lnTo>
                <a:cubicBezTo>
                  <a:pt x="23643" y="1882"/>
                  <a:pt x="23563" y="1903"/>
                  <a:pt x="23535" y="1909"/>
                </a:cubicBezTo>
                <a:cubicBezTo>
                  <a:pt x="23507" y="1915"/>
                  <a:pt x="23471" y="1994"/>
                  <a:pt x="23436" y="1994"/>
                </a:cubicBezTo>
                <a:cubicBezTo>
                  <a:pt x="23435" y="1994"/>
                  <a:pt x="23434" y="1994"/>
                  <a:pt x="23433" y="1994"/>
                </a:cubicBezTo>
                <a:cubicBezTo>
                  <a:pt x="23431" y="1994"/>
                  <a:pt x="23429" y="1994"/>
                  <a:pt x="23428" y="1994"/>
                </a:cubicBezTo>
                <a:cubicBezTo>
                  <a:pt x="23401" y="1994"/>
                  <a:pt x="23443" y="2038"/>
                  <a:pt x="23422" y="2058"/>
                </a:cubicBezTo>
                <a:cubicBezTo>
                  <a:pt x="23415" y="2065"/>
                  <a:pt x="23406" y="2067"/>
                  <a:pt x="23397" y="2067"/>
                </a:cubicBezTo>
                <a:cubicBezTo>
                  <a:pt x="23380" y="2067"/>
                  <a:pt x="23362" y="2057"/>
                  <a:pt x="23356" y="2048"/>
                </a:cubicBezTo>
                <a:cubicBezTo>
                  <a:pt x="23353" y="2041"/>
                  <a:pt x="23346" y="2038"/>
                  <a:pt x="23336" y="2038"/>
                </a:cubicBezTo>
                <a:cubicBezTo>
                  <a:pt x="23323" y="2038"/>
                  <a:pt x="23306" y="2043"/>
                  <a:pt x="23290" y="2052"/>
                </a:cubicBezTo>
                <a:lnTo>
                  <a:pt x="23263" y="2061"/>
                </a:lnTo>
                <a:cubicBezTo>
                  <a:pt x="23257" y="2063"/>
                  <a:pt x="23250" y="2064"/>
                  <a:pt x="23243" y="2064"/>
                </a:cubicBezTo>
                <a:cubicBezTo>
                  <a:pt x="23224" y="2064"/>
                  <a:pt x="23204" y="2059"/>
                  <a:pt x="23185" y="2059"/>
                </a:cubicBezTo>
                <a:cubicBezTo>
                  <a:pt x="23165" y="2059"/>
                  <a:pt x="23146" y="2065"/>
                  <a:pt x="23135" y="2092"/>
                </a:cubicBezTo>
                <a:lnTo>
                  <a:pt x="23109" y="2160"/>
                </a:lnTo>
                <a:cubicBezTo>
                  <a:pt x="23092" y="2155"/>
                  <a:pt x="23073" y="2154"/>
                  <a:pt x="23054" y="2154"/>
                </a:cubicBezTo>
                <a:cubicBezTo>
                  <a:pt x="23005" y="2154"/>
                  <a:pt x="22958" y="2166"/>
                  <a:pt x="22950" y="2177"/>
                </a:cubicBezTo>
                <a:cubicBezTo>
                  <a:pt x="22940" y="2192"/>
                  <a:pt x="23007" y="2220"/>
                  <a:pt x="23038" y="2225"/>
                </a:cubicBezTo>
                <a:cubicBezTo>
                  <a:pt x="23055" y="2229"/>
                  <a:pt x="23028" y="2233"/>
                  <a:pt x="22996" y="2233"/>
                </a:cubicBezTo>
                <a:cubicBezTo>
                  <a:pt x="22972" y="2233"/>
                  <a:pt x="22946" y="2231"/>
                  <a:pt x="22935" y="2223"/>
                </a:cubicBezTo>
                <a:cubicBezTo>
                  <a:pt x="22928" y="2218"/>
                  <a:pt x="22916" y="2216"/>
                  <a:pt x="22902" y="2216"/>
                </a:cubicBezTo>
                <a:cubicBezTo>
                  <a:pt x="22868" y="2216"/>
                  <a:pt x="22819" y="2230"/>
                  <a:pt x="22776" y="2254"/>
                </a:cubicBezTo>
                <a:lnTo>
                  <a:pt x="22723" y="2289"/>
                </a:lnTo>
                <a:cubicBezTo>
                  <a:pt x="22699" y="2305"/>
                  <a:pt x="22659" y="2319"/>
                  <a:pt x="22705" y="2357"/>
                </a:cubicBezTo>
                <a:lnTo>
                  <a:pt x="22740" y="2386"/>
                </a:lnTo>
                <a:cubicBezTo>
                  <a:pt x="22697" y="2410"/>
                  <a:pt x="22633" y="2431"/>
                  <a:pt x="22599" y="2432"/>
                </a:cubicBezTo>
                <a:lnTo>
                  <a:pt x="22592" y="2391"/>
                </a:lnTo>
                <a:lnTo>
                  <a:pt x="22591" y="2382"/>
                </a:lnTo>
                <a:cubicBezTo>
                  <a:pt x="22586" y="2381"/>
                  <a:pt x="22582" y="2381"/>
                  <a:pt x="22577" y="2381"/>
                </a:cubicBezTo>
                <a:cubicBezTo>
                  <a:pt x="22512" y="2381"/>
                  <a:pt x="22458" y="2442"/>
                  <a:pt x="22455" y="2521"/>
                </a:cubicBezTo>
                <a:lnTo>
                  <a:pt x="22358" y="2550"/>
                </a:lnTo>
                <a:cubicBezTo>
                  <a:pt x="22357" y="2551"/>
                  <a:pt x="22355" y="2551"/>
                  <a:pt x="22353" y="2551"/>
                </a:cubicBezTo>
                <a:cubicBezTo>
                  <a:pt x="22338" y="2551"/>
                  <a:pt x="22309" y="2535"/>
                  <a:pt x="22307" y="2535"/>
                </a:cubicBezTo>
                <a:cubicBezTo>
                  <a:pt x="22307" y="2535"/>
                  <a:pt x="22307" y="2535"/>
                  <a:pt x="22307" y="2535"/>
                </a:cubicBezTo>
                <a:lnTo>
                  <a:pt x="22261" y="2603"/>
                </a:lnTo>
                <a:cubicBezTo>
                  <a:pt x="22259" y="2603"/>
                  <a:pt x="22258" y="2603"/>
                  <a:pt x="22257" y="2603"/>
                </a:cubicBezTo>
                <a:cubicBezTo>
                  <a:pt x="22170" y="2603"/>
                  <a:pt x="22092" y="2634"/>
                  <a:pt x="22085" y="2675"/>
                </a:cubicBezTo>
                <a:lnTo>
                  <a:pt x="22018" y="2706"/>
                </a:lnTo>
                <a:cubicBezTo>
                  <a:pt x="22004" y="2713"/>
                  <a:pt x="21993" y="2716"/>
                  <a:pt x="21983" y="2716"/>
                </a:cubicBezTo>
                <a:cubicBezTo>
                  <a:pt x="21958" y="2716"/>
                  <a:pt x="21944" y="2697"/>
                  <a:pt x="21923" y="2685"/>
                </a:cubicBezTo>
                <a:lnTo>
                  <a:pt x="21900" y="2673"/>
                </a:lnTo>
                <a:cubicBezTo>
                  <a:pt x="21896" y="2671"/>
                  <a:pt x="21890" y="2671"/>
                  <a:pt x="21883" y="2671"/>
                </a:cubicBezTo>
                <a:cubicBezTo>
                  <a:pt x="21842" y="2671"/>
                  <a:pt x="21758" y="2691"/>
                  <a:pt x="21681" y="2720"/>
                </a:cubicBezTo>
                <a:lnTo>
                  <a:pt x="21713" y="2814"/>
                </a:lnTo>
                <a:cubicBezTo>
                  <a:pt x="21715" y="2818"/>
                  <a:pt x="21696" y="2830"/>
                  <a:pt x="21685" y="2833"/>
                </a:cubicBezTo>
                <a:lnTo>
                  <a:pt x="21548" y="2864"/>
                </a:lnTo>
                <a:cubicBezTo>
                  <a:pt x="21511" y="2912"/>
                  <a:pt x="21454" y="2978"/>
                  <a:pt x="21420" y="3008"/>
                </a:cubicBezTo>
                <a:lnTo>
                  <a:pt x="21384" y="3027"/>
                </a:lnTo>
                <a:cubicBezTo>
                  <a:pt x="21383" y="3028"/>
                  <a:pt x="21381" y="3028"/>
                  <a:pt x="21380" y="3028"/>
                </a:cubicBezTo>
                <a:cubicBezTo>
                  <a:pt x="21367" y="3028"/>
                  <a:pt x="21340" y="3012"/>
                  <a:pt x="21321" y="3005"/>
                </a:cubicBezTo>
                <a:lnTo>
                  <a:pt x="21310" y="3001"/>
                </a:lnTo>
                <a:cubicBezTo>
                  <a:pt x="21310" y="3001"/>
                  <a:pt x="21309" y="3001"/>
                  <a:pt x="21309" y="3001"/>
                </a:cubicBezTo>
                <a:cubicBezTo>
                  <a:pt x="21293" y="3001"/>
                  <a:pt x="21201" y="3070"/>
                  <a:pt x="21176" y="3100"/>
                </a:cubicBezTo>
                <a:cubicBezTo>
                  <a:pt x="21151" y="3131"/>
                  <a:pt x="21060" y="3157"/>
                  <a:pt x="21036" y="3157"/>
                </a:cubicBezTo>
                <a:cubicBezTo>
                  <a:pt x="21013" y="3157"/>
                  <a:pt x="20986" y="3218"/>
                  <a:pt x="20982" y="3241"/>
                </a:cubicBezTo>
                <a:cubicBezTo>
                  <a:pt x="20978" y="3265"/>
                  <a:pt x="20923" y="3282"/>
                  <a:pt x="20906" y="3282"/>
                </a:cubicBezTo>
                <a:cubicBezTo>
                  <a:pt x="20889" y="3282"/>
                  <a:pt x="20870" y="3323"/>
                  <a:pt x="20868" y="3338"/>
                </a:cubicBezTo>
                <a:cubicBezTo>
                  <a:pt x="20865" y="3352"/>
                  <a:pt x="20792" y="3363"/>
                  <a:pt x="20764" y="3363"/>
                </a:cubicBezTo>
                <a:cubicBezTo>
                  <a:pt x="20735" y="3363"/>
                  <a:pt x="20725" y="3354"/>
                  <a:pt x="20739" y="3343"/>
                </a:cubicBezTo>
                <a:lnTo>
                  <a:pt x="20740" y="3336"/>
                </a:lnTo>
                <a:cubicBezTo>
                  <a:pt x="20743" y="3318"/>
                  <a:pt x="20731" y="3305"/>
                  <a:pt x="20718" y="3305"/>
                </a:cubicBezTo>
                <a:cubicBezTo>
                  <a:pt x="20714" y="3305"/>
                  <a:pt x="20711" y="3306"/>
                  <a:pt x="20708" y="3308"/>
                </a:cubicBezTo>
                <a:lnTo>
                  <a:pt x="20623" y="3362"/>
                </a:lnTo>
                <a:cubicBezTo>
                  <a:pt x="20541" y="3430"/>
                  <a:pt x="20452" y="3503"/>
                  <a:pt x="20425" y="3526"/>
                </a:cubicBezTo>
                <a:lnTo>
                  <a:pt x="20402" y="3523"/>
                </a:lnTo>
                <a:lnTo>
                  <a:pt x="20381" y="3521"/>
                </a:lnTo>
                <a:cubicBezTo>
                  <a:pt x="20373" y="3510"/>
                  <a:pt x="20367" y="3506"/>
                  <a:pt x="20363" y="3506"/>
                </a:cubicBezTo>
                <a:cubicBezTo>
                  <a:pt x="20349" y="3506"/>
                  <a:pt x="20350" y="3550"/>
                  <a:pt x="20355" y="3572"/>
                </a:cubicBezTo>
                <a:cubicBezTo>
                  <a:pt x="20360" y="3593"/>
                  <a:pt x="20339" y="3601"/>
                  <a:pt x="20324" y="3601"/>
                </a:cubicBezTo>
                <a:cubicBezTo>
                  <a:pt x="20320" y="3601"/>
                  <a:pt x="20315" y="3600"/>
                  <a:pt x="20313" y="3599"/>
                </a:cubicBezTo>
                <a:cubicBezTo>
                  <a:pt x="20311" y="3598"/>
                  <a:pt x="20309" y="3597"/>
                  <a:pt x="20307" y="3597"/>
                </a:cubicBezTo>
                <a:cubicBezTo>
                  <a:pt x="20298" y="3597"/>
                  <a:pt x="20292" y="3606"/>
                  <a:pt x="20292" y="3619"/>
                </a:cubicBezTo>
                <a:lnTo>
                  <a:pt x="20289" y="3634"/>
                </a:lnTo>
                <a:cubicBezTo>
                  <a:pt x="20288" y="3641"/>
                  <a:pt x="20258" y="3642"/>
                  <a:pt x="20248" y="3651"/>
                </a:cubicBezTo>
                <a:lnTo>
                  <a:pt x="20227" y="3668"/>
                </a:lnTo>
                <a:cubicBezTo>
                  <a:pt x="20217" y="3679"/>
                  <a:pt x="20205" y="3685"/>
                  <a:pt x="20192" y="3685"/>
                </a:cubicBezTo>
                <a:cubicBezTo>
                  <a:pt x="20179" y="3685"/>
                  <a:pt x="20167" y="3678"/>
                  <a:pt x="20158" y="3664"/>
                </a:cubicBezTo>
                <a:lnTo>
                  <a:pt x="20140" y="3644"/>
                </a:lnTo>
                <a:cubicBezTo>
                  <a:pt x="20132" y="3634"/>
                  <a:pt x="20116" y="3619"/>
                  <a:pt x="20103" y="3619"/>
                </a:cubicBezTo>
                <a:cubicBezTo>
                  <a:pt x="20091" y="3619"/>
                  <a:pt x="20066" y="3634"/>
                  <a:pt x="20066" y="3641"/>
                </a:cubicBezTo>
                <a:lnTo>
                  <a:pt x="20070" y="3701"/>
                </a:lnTo>
                <a:cubicBezTo>
                  <a:pt x="20012" y="3727"/>
                  <a:pt x="19937" y="3758"/>
                  <a:pt x="19901" y="3772"/>
                </a:cubicBezTo>
                <a:lnTo>
                  <a:pt x="19873" y="3790"/>
                </a:lnTo>
                <a:lnTo>
                  <a:pt x="19811" y="3831"/>
                </a:lnTo>
                <a:cubicBezTo>
                  <a:pt x="19801" y="3813"/>
                  <a:pt x="19786" y="3807"/>
                  <a:pt x="19773" y="3807"/>
                </a:cubicBezTo>
                <a:cubicBezTo>
                  <a:pt x="19762" y="3807"/>
                  <a:pt x="19753" y="3811"/>
                  <a:pt x="19749" y="3817"/>
                </a:cubicBezTo>
                <a:cubicBezTo>
                  <a:pt x="19743" y="3830"/>
                  <a:pt x="19672" y="3840"/>
                  <a:pt x="19646" y="3840"/>
                </a:cubicBezTo>
                <a:cubicBezTo>
                  <a:pt x="19619" y="3840"/>
                  <a:pt x="19620" y="3913"/>
                  <a:pt x="19628" y="3939"/>
                </a:cubicBezTo>
                <a:cubicBezTo>
                  <a:pt x="19634" y="3960"/>
                  <a:pt x="19594" y="3970"/>
                  <a:pt x="19569" y="3970"/>
                </a:cubicBezTo>
                <a:cubicBezTo>
                  <a:pt x="19564" y="3970"/>
                  <a:pt x="19560" y="3969"/>
                  <a:pt x="19556" y="3969"/>
                </a:cubicBezTo>
                <a:cubicBezTo>
                  <a:pt x="19551" y="3968"/>
                  <a:pt x="19541" y="3967"/>
                  <a:pt x="19529" y="3967"/>
                </a:cubicBezTo>
                <a:cubicBezTo>
                  <a:pt x="19506" y="3967"/>
                  <a:pt x="19476" y="3969"/>
                  <a:pt x="19455" y="3969"/>
                </a:cubicBezTo>
                <a:cubicBezTo>
                  <a:pt x="19446" y="3969"/>
                  <a:pt x="19439" y="3968"/>
                  <a:pt x="19434" y="3968"/>
                </a:cubicBezTo>
                <a:cubicBezTo>
                  <a:pt x="19432" y="3967"/>
                  <a:pt x="19431" y="3967"/>
                  <a:pt x="19429" y="3967"/>
                </a:cubicBezTo>
                <a:cubicBezTo>
                  <a:pt x="19408" y="3967"/>
                  <a:pt x="19376" y="3992"/>
                  <a:pt x="19368" y="4004"/>
                </a:cubicBezTo>
                <a:cubicBezTo>
                  <a:pt x="19361" y="4015"/>
                  <a:pt x="19364" y="4047"/>
                  <a:pt x="19363" y="4057"/>
                </a:cubicBezTo>
                <a:cubicBezTo>
                  <a:pt x="19362" y="4067"/>
                  <a:pt x="19336" y="4102"/>
                  <a:pt x="19304" y="4134"/>
                </a:cubicBezTo>
                <a:lnTo>
                  <a:pt x="19265" y="4144"/>
                </a:lnTo>
                <a:cubicBezTo>
                  <a:pt x="19237" y="4151"/>
                  <a:pt x="19207" y="4179"/>
                  <a:pt x="19174" y="4179"/>
                </a:cubicBezTo>
                <a:cubicBezTo>
                  <a:pt x="19157" y="4179"/>
                  <a:pt x="19139" y="4172"/>
                  <a:pt x="19120" y="4150"/>
                </a:cubicBezTo>
                <a:cubicBezTo>
                  <a:pt x="19117" y="4145"/>
                  <a:pt x="19098" y="4139"/>
                  <a:pt x="19077" y="4139"/>
                </a:cubicBezTo>
                <a:cubicBezTo>
                  <a:pt x="19053" y="4139"/>
                  <a:pt x="19027" y="4149"/>
                  <a:pt x="19025" y="4185"/>
                </a:cubicBezTo>
                <a:lnTo>
                  <a:pt x="19025" y="4192"/>
                </a:lnTo>
                <a:cubicBezTo>
                  <a:pt x="19024" y="4192"/>
                  <a:pt x="19022" y="4193"/>
                  <a:pt x="19020" y="4193"/>
                </a:cubicBezTo>
                <a:cubicBezTo>
                  <a:pt x="19003" y="4193"/>
                  <a:pt x="18947" y="4175"/>
                  <a:pt x="18908" y="4175"/>
                </a:cubicBezTo>
                <a:cubicBezTo>
                  <a:pt x="18890" y="4175"/>
                  <a:pt x="18875" y="4179"/>
                  <a:pt x="18870" y="4190"/>
                </a:cubicBezTo>
                <a:cubicBezTo>
                  <a:pt x="18850" y="4227"/>
                  <a:pt x="18809" y="4264"/>
                  <a:pt x="18778" y="4273"/>
                </a:cubicBezTo>
                <a:lnTo>
                  <a:pt x="18754" y="4251"/>
                </a:lnTo>
                <a:cubicBezTo>
                  <a:pt x="18754" y="4251"/>
                  <a:pt x="18754" y="4251"/>
                  <a:pt x="18753" y="4251"/>
                </a:cubicBezTo>
                <a:cubicBezTo>
                  <a:pt x="18742" y="4251"/>
                  <a:pt x="18649" y="4279"/>
                  <a:pt x="18643" y="4283"/>
                </a:cubicBezTo>
                <a:cubicBezTo>
                  <a:pt x="18608" y="4303"/>
                  <a:pt x="18564" y="4315"/>
                  <a:pt x="18542" y="4341"/>
                </a:cubicBezTo>
                <a:lnTo>
                  <a:pt x="18497" y="4394"/>
                </a:lnTo>
                <a:cubicBezTo>
                  <a:pt x="18476" y="4381"/>
                  <a:pt x="18425" y="4376"/>
                  <a:pt x="18372" y="4376"/>
                </a:cubicBezTo>
                <a:cubicBezTo>
                  <a:pt x="18318" y="4376"/>
                  <a:pt x="18263" y="4381"/>
                  <a:pt x="18237" y="4387"/>
                </a:cubicBezTo>
                <a:cubicBezTo>
                  <a:pt x="18187" y="4400"/>
                  <a:pt x="18098" y="4411"/>
                  <a:pt x="18037" y="4411"/>
                </a:cubicBezTo>
                <a:lnTo>
                  <a:pt x="18030" y="4361"/>
                </a:lnTo>
                <a:cubicBezTo>
                  <a:pt x="18027" y="4336"/>
                  <a:pt x="18023" y="4308"/>
                  <a:pt x="18033" y="4284"/>
                </a:cubicBezTo>
                <a:cubicBezTo>
                  <a:pt x="18074" y="4200"/>
                  <a:pt x="18153" y="4127"/>
                  <a:pt x="18155" y="4029"/>
                </a:cubicBezTo>
                <a:cubicBezTo>
                  <a:pt x="18155" y="4026"/>
                  <a:pt x="18177" y="4022"/>
                  <a:pt x="18189" y="4021"/>
                </a:cubicBezTo>
                <a:lnTo>
                  <a:pt x="18233" y="4015"/>
                </a:lnTo>
                <a:cubicBezTo>
                  <a:pt x="18215" y="4000"/>
                  <a:pt x="18221" y="3930"/>
                  <a:pt x="18247" y="3862"/>
                </a:cubicBezTo>
                <a:lnTo>
                  <a:pt x="18283" y="3805"/>
                </a:lnTo>
                <a:cubicBezTo>
                  <a:pt x="18289" y="3795"/>
                  <a:pt x="18338" y="3799"/>
                  <a:pt x="18336" y="3763"/>
                </a:cubicBezTo>
                <a:lnTo>
                  <a:pt x="18334" y="3666"/>
                </a:lnTo>
                <a:cubicBezTo>
                  <a:pt x="18400" y="3578"/>
                  <a:pt x="18514" y="3486"/>
                  <a:pt x="18513" y="3465"/>
                </a:cubicBezTo>
                <a:cubicBezTo>
                  <a:pt x="18511" y="3445"/>
                  <a:pt x="18585" y="3428"/>
                  <a:pt x="18585" y="3404"/>
                </a:cubicBezTo>
                <a:cubicBezTo>
                  <a:pt x="18585" y="3382"/>
                  <a:pt x="18637" y="3267"/>
                  <a:pt x="18701" y="3152"/>
                </a:cubicBezTo>
                <a:lnTo>
                  <a:pt x="18758" y="3046"/>
                </a:lnTo>
                <a:lnTo>
                  <a:pt x="18797" y="2973"/>
                </a:lnTo>
                <a:cubicBezTo>
                  <a:pt x="18859" y="2905"/>
                  <a:pt x="18907" y="2780"/>
                  <a:pt x="18936" y="2770"/>
                </a:cubicBezTo>
                <a:cubicBezTo>
                  <a:pt x="18966" y="2760"/>
                  <a:pt x="18981" y="2647"/>
                  <a:pt x="19013" y="2617"/>
                </a:cubicBezTo>
                <a:cubicBezTo>
                  <a:pt x="19047" y="2586"/>
                  <a:pt x="19101" y="2536"/>
                  <a:pt x="19133" y="2504"/>
                </a:cubicBezTo>
                <a:lnTo>
                  <a:pt x="19143" y="2463"/>
                </a:lnTo>
                <a:lnTo>
                  <a:pt x="19155" y="2418"/>
                </a:lnTo>
                <a:cubicBezTo>
                  <a:pt x="19155" y="2367"/>
                  <a:pt x="19162" y="2311"/>
                  <a:pt x="19173" y="2297"/>
                </a:cubicBezTo>
                <a:cubicBezTo>
                  <a:pt x="19179" y="2291"/>
                  <a:pt x="19188" y="2288"/>
                  <a:pt x="19198" y="2288"/>
                </a:cubicBezTo>
                <a:cubicBezTo>
                  <a:pt x="19211" y="2288"/>
                  <a:pt x="19225" y="2293"/>
                  <a:pt x="19232" y="2297"/>
                </a:cubicBezTo>
                <a:cubicBezTo>
                  <a:pt x="19234" y="2298"/>
                  <a:pt x="19235" y="2299"/>
                  <a:pt x="19237" y="2299"/>
                </a:cubicBezTo>
                <a:cubicBezTo>
                  <a:pt x="19247" y="2299"/>
                  <a:pt x="19261" y="2275"/>
                  <a:pt x="19269" y="2242"/>
                </a:cubicBezTo>
                <a:lnTo>
                  <a:pt x="19255" y="2233"/>
                </a:lnTo>
                <a:cubicBezTo>
                  <a:pt x="19207" y="2198"/>
                  <a:pt x="19249" y="2174"/>
                  <a:pt x="19258" y="2146"/>
                </a:cubicBezTo>
                <a:cubicBezTo>
                  <a:pt x="19265" y="2124"/>
                  <a:pt x="19269" y="2066"/>
                  <a:pt x="19256" y="2048"/>
                </a:cubicBezTo>
                <a:cubicBezTo>
                  <a:pt x="19228" y="2011"/>
                  <a:pt x="19197" y="1974"/>
                  <a:pt x="19171" y="1936"/>
                </a:cubicBezTo>
                <a:lnTo>
                  <a:pt x="19158" y="1919"/>
                </a:lnTo>
                <a:cubicBezTo>
                  <a:pt x="19151" y="1898"/>
                  <a:pt x="19130" y="1760"/>
                  <a:pt x="19119" y="1745"/>
                </a:cubicBezTo>
                <a:cubicBezTo>
                  <a:pt x="19109" y="1732"/>
                  <a:pt x="19084" y="1699"/>
                  <a:pt x="19065" y="1675"/>
                </a:cubicBezTo>
                <a:lnTo>
                  <a:pt x="19068" y="1655"/>
                </a:lnTo>
                <a:cubicBezTo>
                  <a:pt x="19076" y="1591"/>
                  <a:pt x="19045" y="1550"/>
                  <a:pt x="18992" y="1507"/>
                </a:cubicBezTo>
                <a:lnTo>
                  <a:pt x="18947" y="1471"/>
                </a:lnTo>
                <a:cubicBezTo>
                  <a:pt x="18890" y="1444"/>
                  <a:pt x="18787" y="1396"/>
                  <a:pt x="18716" y="1367"/>
                </a:cubicBezTo>
                <a:lnTo>
                  <a:pt x="18642" y="1367"/>
                </a:lnTo>
                <a:cubicBezTo>
                  <a:pt x="18631" y="1367"/>
                  <a:pt x="18616" y="1369"/>
                  <a:pt x="18604" y="1369"/>
                </a:cubicBezTo>
                <a:cubicBezTo>
                  <a:pt x="18596" y="1369"/>
                  <a:pt x="18589" y="1368"/>
                  <a:pt x="18587" y="1365"/>
                </a:cubicBezTo>
                <a:lnTo>
                  <a:pt x="18544" y="1318"/>
                </a:lnTo>
                <a:cubicBezTo>
                  <a:pt x="18480" y="1328"/>
                  <a:pt x="18354" y="1341"/>
                  <a:pt x="18325" y="1349"/>
                </a:cubicBezTo>
                <a:cubicBezTo>
                  <a:pt x="18317" y="1351"/>
                  <a:pt x="18305" y="1352"/>
                  <a:pt x="18293" y="1352"/>
                </a:cubicBezTo>
                <a:cubicBezTo>
                  <a:pt x="18261" y="1352"/>
                  <a:pt x="18219" y="1346"/>
                  <a:pt x="18186" y="1336"/>
                </a:cubicBezTo>
                <a:lnTo>
                  <a:pt x="18127" y="1359"/>
                </a:lnTo>
                <a:lnTo>
                  <a:pt x="18069" y="1380"/>
                </a:lnTo>
                <a:cubicBezTo>
                  <a:pt x="18061" y="1380"/>
                  <a:pt x="18053" y="1380"/>
                  <a:pt x="18044" y="1380"/>
                </a:cubicBezTo>
                <a:cubicBezTo>
                  <a:pt x="17959" y="1380"/>
                  <a:pt x="17833" y="1401"/>
                  <a:pt x="17806" y="1418"/>
                </a:cubicBezTo>
                <a:cubicBezTo>
                  <a:pt x="17776" y="1437"/>
                  <a:pt x="17564" y="1435"/>
                  <a:pt x="17506" y="1467"/>
                </a:cubicBezTo>
                <a:cubicBezTo>
                  <a:pt x="17446" y="1499"/>
                  <a:pt x="17388" y="1530"/>
                  <a:pt x="17377" y="1539"/>
                </a:cubicBezTo>
                <a:lnTo>
                  <a:pt x="17377" y="1547"/>
                </a:lnTo>
                <a:cubicBezTo>
                  <a:pt x="17379" y="1581"/>
                  <a:pt x="17360" y="1586"/>
                  <a:pt x="17336" y="1586"/>
                </a:cubicBezTo>
                <a:cubicBezTo>
                  <a:pt x="17327" y="1586"/>
                  <a:pt x="17317" y="1586"/>
                  <a:pt x="17308" y="1586"/>
                </a:cubicBezTo>
                <a:cubicBezTo>
                  <a:pt x="17304" y="1586"/>
                  <a:pt x="17301" y="1586"/>
                  <a:pt x="17298" y="1586"/>
                </a:cubicBezTo>
                <a:cubicBezTo>
                  <a:pt x="17274" y="1589"/>
                  <a:pt x="17230" y="1594"/>
                  <a:pt x="17230" y="1598"/>
                </a:cubicBezTo>
                <a:cubicBezTo>
                  <a:pt x="17229" y="1644"/>
                  <a:pt x="17201" y="1650"/>
                  <a:pt x="17169" y="1650"/>
                </a:cubicBezTo>
                <a:cubicBezTo>
                  <a:pt x="17159" y="1650"/>
                  <a:pt x="17148" y="1649"/>
                  <a:pt x="17138" y="1649"/>
                </a:cubicBezTo>
                <a:cubicBezTo>
                  <a:pt x="17132" y="1649"/>
                  <a:pt x="17127" y="1649"/>
                  <a:pt x="17122" y="1650"/>
                </a:cubicBezTo>
                <a:cubicBezTo>
                  <a:pt x="17105" y="1651"/>
                  <a:pt x="17074" y="1658"/>
                  <a:pt x="17074" y="1662"/>
                </a:cubicBezTo>
                <a:lnTo>
                  <a:pt x="17075" y="1736"/>
                </a:lnTo>
                <a:cubicBezTo>
                  <a:pt x="17031" y="1726"/>
                  <a:pt x="16961" y="1720"/>
                  <a:pt x="16899" y="1720"/>
                </a:cubicBezTo>
                <a:cubicBezTo>
                  <a:pt x="16876" y="1720"/>
                  <a:pt x="16855" y="1721"/>
                  <a:pt x="16835" y="1723"/>
                </a:cubicBezTo>
                <a:lnTo>
                  <a:pt x="16799" y="1776"/>
                </a:lnTo>
                <a:cubicBezTo>
                  <a:pt x="16794" y="1784"/>
                  <a:pt x="16791" y="1801"/>
                  <a:pt x="16784" y="1801"/>
                </a:cubicBezTo>
                <a:cubicBezTo>
                  <a:pt x="16754" y="1803"/>
                  <a:pt x="16723" y="1806"/>
                  <a:pt x="16692" y="1806"/>
                </a:cubicBezTo>
                <a:cubicBezTo>
                  <a:pt x="16679" y="1806"/>
                  <a:pt x="16666" y="1806"/>
                  <a:pt x="16652" y="1804"/>
                </a:cubicBezTo>
                <a:cubicBezTo>
                  <a:pt x="16649" y="1804"/>
                  <a:pt x="16647" y="1803"/>
                  <a:pt x="16644" y="1803"/>
                </a:cubicBezTo>
                <a:cubicBezTo>
                  <a:pt x="16595" y="1803"/>
                  <a:pt x="16620" y="1871"/>
                  <a:pt x="16570" y="1871"/>
                </a:cubicBezTo>
                <a:cubicBezTo>
                  <a:pt x="16564" y="1871"/>
                  <a:pt x="16558" y="1870"/>
                  <a:pt x="16552" y="1869"/>
                </a:cubicBezTo>
                <a:cubicBezTo>
                  <a:pt x="16539" y="1866"/>
                  <a:pt x="16527" y="1865"/>
                  <a:pt x="16515" y="1865"/>
                </a:cubicBezTo>
                <a:cubicBezTo>
                  <a:pt x="16467" y="1865"/>
                  <a:pt x="16430" y="1888"/>
                  <a:pt x="16414" y="1940"/>
                </a:cubicBezTo>
                <a:cubicBezTo>
                  <a:pt x="16406" y="1965"/>
                  <a:pt x="16389" y="1977"/>
                  <a:pt x="16364" y="1977"/>
                </a:cubicBezTo>
                <a:cubicBezTo>
                  <a:pt x="16348" y="1977"/>
                  <a:pt x="16329" y="1972"/>
                  <a:pt x="16308" y="1964"/>
                </a:cubicBezTo>
                <a:lnTo>
                  <a:pt x="16267" y="1949"/>
                </a:lnTo>
                <a:lnTo>
                  <a:pt x="16267" y="1949"/>
                </a:lnTo>
                <a:cubicBezTo>
                  <a:pt x="16282" y="1977"/>
                  <a:pt x="16282" y="2011"/>
                  <a:pt x="16268" y="2023"/>
                </a:cubicBezTo>
                <a:lnTo>
                  <a:pt x="16267" y="2022"/>
                </a:lnTo>
                <a:lnTo>
                  <a:pt x="16222" y="1995"/>
                </a:lnTo>
                <a:cubicBezTo>
                  <a:pt x="16182" y="2016"/>
                  <a:pt x="16078" y="2080"/>
                  <a:pt x="16068" y="2108"/>
                </a:cubicBezTo>
                <a:cubicBezTo>
                  <a:pt x="16064" y="2121"/>
                  <a:pt x="16055" y="2127"/>
                  <a:pt x="16044" y="2127"/>
                </a:cubicBezTo>
                <a:cubicBezTo>
                  <a:pt x="16031" y="2127"/>
                  <a:pt x="16015" y="2119"/>
                  <a:pt x="16000" y="2103"/>
                </a:cubicBezTo>
                <a:lnTo>
                  <a:pt x="15990" y="2105"/>
                </a:lnTo>
                <a:cubicBezTo>
                  <a:pt x="15897" y="2132"/>
                  <a:pt x="15817" y="2177"/>
                  <a:pt x="15750" y="2238"/>
                </a:cubicBezTo>
                <a:cubicBezTo>
                  <a:pt x="15735" y="2252"/>
                  <a:pt x="15696" y="2272"/>
                  <a:pt x="15681" y="2272"/>
                </a:cubicBezTo>
                <a:cubicBezTo>
                  <a:pt x="15679" y="2272"/>
                  <a:pt x="15677" y="2272"/>
                  <a:pt x="15676" y="2271"/>
                </a:cubicBezTo>
                <a:cubicBezTo>
                  <a:pt x="15654" y="2257"/>
                  <a:pt x="15636" y="2252"/>
                  <a:pt x="15620" y="2252"/>
                </a:cubicBezTo>
                <a:cubicBezTo>
                  <a:pt x="15575" y="2252"/>
                  <a:pt x="15546" y="2291"/>
                  <a:pt x="15512" y="2310"/>
                </a:cubicBezTo>
                <a:lnTo>
                  <a:pt x="15446" y="2346"/>
                </a:lnTo>
                <a:cubicBezTo>
                  <a:pt x="15379" y="2388"/>
                  <a:pt x="15302" y="2486"/>
                  <a:pt x="15276" y="2566"/>
                </a:cubicBezTo>
                <a:lnTo>
                  <a:pt x="15162" y="2501"/>
                </a:lnTo>
                <a:cubicBezTo>
                  <a:pt x="15162" y="2501"/>
                  <a:pt x="15162" y="2501"/>
                  <a:pt x="15162" y="2501"/>
                </a:cubicBezTo>
                <a:lnTo>
                  <a:pt x="15162" y="2501"/>
                </a:lnTo>
                <a:cubicBezTo>
                  <a:pt x="15157" y="2501"/>
                  <a:pt x="15162" y="2556"/>
                  <a:pt x="15100" y="2558"/>
                </a:cubicBezTo>
                <a:lnTo>
                  <a:pt x="15052" y="2560"/>
                </a:lnTo>
                <a:cubicBezTo>
                  <a:pt x="15000" y="2589"/>
                  <a:pt x="14898" y="2622"/>
                  <a:pt x="14884" y="2633"/>
                </a:cubicBezTo>
                <a:cubicBezTo>
                  <a:pt x="14870" y="2645"/>
                  <a:pt x="14835" y="2718"/>
                  <a:pt x="14805" y="2726"/>
                </a:cubicBezTo>
                <a:cubicBezTo>
                  <a:pt x="14774" y="2734"/>
                  <a:pt x="14687" y="2794"/>
                  <a:pt x="14661" y="2814"/>
                </a:cubicBezTo>
                <a:cubicBezTo>
                  <a:pt x="14636" y="2835"/>
                  <a:pt x="14627" y="2863"/>
                  <a:pt x="14627" y="2863"/>
                </a:cubicBezTo>
                <a:cubicBezTo>
                  <a:pt x="14627" y="2863"/>
                  <a:pt x="14582" y="2898"/>
                  <a:pt x="14567" y="2911"/>
                </a:cubicBezTo>
                <a:cubicBezTo>
                  <a:pt x="14556" y="2920"/>
                  <a:pt x="14547" y="2924"/>
                  <a:pt x="14543" y="2924"/>
                </a:cubicBezTo>
                <a:cubicBezTo>
                  <a:pt x="14541" y="2924"/>
                  <a:pt x="14540" y="2923"/>
                  <a:pt x="14540" y="2921"/>
                </a:cubicBezTo>
                <a:lnTo>
                  <a:pt x="14536" y="2907"/>
                </a:lnTo>
                <a:lnTo>
                  <a:pt x="14533" y="2895"/>
                </a:lnTo>
                <a:cubicBezTo>
                  <a:pt x="14532" y="2894"/>
                  <a:pt x="14531" y="2893"/>
                  <a:pt x="14529" y="2893"/>
                </a:cubicBezTo>
                <a:cubicBezTo>
                  <a:pt x="14506" y="2893"/>
                  <a:pt x="14400" y="2938"/>
                  <a:pt x="14392" y="2978"/>
                </a:cubicBezTo>
                <a:cubicBezTo>
                  <a:pt x="14384" y="3021"/>
                  <a:pt x="14305" y="3033"/>
                  <a:pt x="14279" y="3036"/>
                </a:cubicBezTo>
                <a:cubicBezTo>
                  <a:pt x="14252" y="3041"/>
                  <a:pt x="14269" y="3057"/>
                  <a:pt x="14281" y="3061"/>
                </a:cubicBezTo>
                <a:cubicBezTo>
                  <a:pt x="14294" y="3066"/>
                  <a:pt x="14275" y="3078"/>
                  <a:pt x="14239" y="3088"/>
                </a:cubicBezTo>
                <a:lnTo>
                  <a:pt x="14209" y="3086"/>
                </a:lnTo>
                <a:lnTo>
                  <a:pt x="14191" y="3085"/>
                </a:lnTo>
                <a:cubicBezTo>
                  <a:pt x="14190" y="3084"/>
                  <a:pt x="14189" y="3084"/>
                  <a:pt x="14188" y="3084"/>
                </a:cubicBezTo>
                <a:cubicBezTo>
                  <a:pt x="14161" y="3084"/>
                  <a:pt x="14057" y="3147"/>
                  <a:pt x="14013" y="3163"/>
                </a:cubicBezTo>
                <a:cubicBezTo>
                  <a:pt x="13967" y="3179"/>
                  <a:pt x="13904" y="3211"/>
                  <a:pt x="13870" y="3232"/>
                </a:cubicBezTo>
                <a:lnTo>
                  <a:pt x="13921" y="3261"/>
                </a:lnTo>
                <a:lnTo>
                  <a:pt x="13926" y="3263"/>
                </a:lnTo>
                <a:cubicBezTo>
                  <a:pt x="13918" y="3283"/>
                  <a:pt x="13780" y="3295"/>
                  <a:pt x="13743" y="3323"/>
                </a:cubicBezTo>
                <a:cubicBezTo>
                  <a:pt x="13705" y="3351"/>
                  <a:pt x="13622" y="3392"/>
                  <a:pt x="13558" y="3415"/>
                </a:cubicBezTo>
                <a:lnTo>
                  <a:pt x="13507" y="3446"/>
                </a:lnTo>
                <a:lnTo>
                  <a:pt x="13489" y="3456"/>
                </a:lnTo>
                <a:cubicBezTo>
                  <a:pt x="13493" y="3491"/>
                  <a:pt x="13298" y="3544"/>
                  <a:pt x="13241" y="3581"/>
                </a:cubicBezTo>
                <a:cubicBezTo>
                  <a:pt x="13183" y="3619"/>
                  <a:pt x="13101" y="3720"/>
                  <a:pt x="13065" y="3722"/>
                </a:cubicBezTo>
                <a:cubicBezTo>
                  <a:pt x="13029" y="3723"/>
                  <a:pt x="13022" y="3779"/>
                  <a:pt x="13031" y="3799"/>
                </a:cubicBezTo>
                <a:cubicBezTo>
                  <a:pt x="13040" y="3820"/>
                  <a:pt x="12993" y="3836"/>
                  <a:pt x="12979" y="3836"/>
                </a:cubicBezTo>
                <a:cubicBezTo>
                  <a:pt x="12964" y="3836"/>
                  <a:pt x="12914" y="3805"/>
                  <a:pt x="12865" y="3768"/>
                </a:cubicBezTo>
                <a:lnTo>
                  <a:pt x="12855" y="3827"/>
                </a:lnTo>
                <a:cubicBezTo>
                  <a:pt x="12851" y="3854"/>
                  <a:pt x="12841" y="3862"/>
                  <a:pt x="12830" y="3862"/>
                </a:cubicBezTo>
                <a:cubicBezTo>
                  <a:pt x="12812" y="3862"/>
                  <a:pt x="12792" y="3842"/>
                  <a:pt x="12783" y="3842"/>
                </a:cubicBezTo>
                <a:cubicBezTo>
                  <a:pt x="12780" y="3842"/>
                  <a:pt x="12779" y="3843"/>
                  <a:pt x="12779" y="3848"/>
                </a:cubicBezTo>
                <a:lnTo>
                  <a:pt x="12780" y="3901"/>
                </a:lnTo>
                <a:cubicBezTo>
                  <a:pt x="12742" y="3906"/>
                  <a:pt x="12686" y="3977"/>
                  <a:pt x="12658" y="3977"/>
                </a:cubicBezTo>
                <a:cubicBezTo>
                  <a:pt x="12654" y="3977"/>
                  <a:pt x="12651" y="3975"/>
                  <a:pt x="12649" y="3973"/>
                </a:cubicBezTo>
                <a:cubicBezTo>
                  <a:pt x="12632" y="3956"/>
                  <a:pt x="12613" y="3947"/>
                  <a:pt x="12599" y="3947"/>
                </a:cubicBezTo>
                <a:cubicBezTo>
                  <a:pt x="12593" y="3947"/>
                  <a:pt x="12588" y="3949"/>
                  <a:pt x="12584" y="3952"/>
                </a:cubicBezTo>
                <a:lnTo>
                  <a:pt x="12582" y="3965"/>
                </a:lnTo>
                <a:lnTo>
                  <a:pt x="12578" y="3982"/>
                </a:lnTo>
                <a:cubicBezTo>
                  <a:pt x="12579" y="4000"/>
                  <a:pt x="12557" y="4006"/>
                  <a:pt x="12541" y="4006"/>
                </a:cubicBezTo>
                <a:cubicBezTo>
                  <a:pt x="12535" y="4006"/>
                  <a:pt x="12529" y="4005"/>
                  <a:pt x="12526" y="4004"/>
                </a:cubicBezTo>
                <a:cubicBezTo>
                  <a:pt x="12526" y="4004"/>
                  <a:pt x="12526" y="4003"/>
                  <a:pt x="12525" y="4003"/>
                </a:cubicBezTo>
                <a:cubicBezTo>
                  <a:pt x="12508" y="4003"/>
                  <a:pt x="12377" y="4089"/>
                  <a:pt x="12327" y="4122"/>
                </a:cubicBezTo>
                <a:cubicBezTo>
                  <a:pt x="12280" y="4153"/>
                  <a:pt x="12211" y="4219"/>
                  <a:pt x="12187" y="4219"/>
                </a:cubicBezTo>
                <a:cubicBezTo>
                  <a:pt x="12184" y="4219"/>
                  <a:pt x="12182" y="4218"/>
                  <a:pt x="12181" y="4216"/>
                </a:cubicBezTo>
                <a:cubicBezTo>
                  <a:pt x="12177" y="4213"/>
                  <a:pt x="12172" y="4212"/>
                  <a:pt x="12165" y="4212"/>
                </a:cubicBezTo>
                <a:cubicBezTo>
                  <a:pt x="12137" y="4212"/>
                  <a:pt x="12091" y="4233"/>
                  <a:pt x="12075" y="4245"/>
                </a:cubicBezTo>
                <a:cubicBezTo>
                  <a:pt x="12063" y="4255"/>
                  <a:pt x="12038" y="4260"/>
                  <a:pt x="12010" y="4260"/>
                </a:cubicBezTo>
                <a:cubicBezTo>
                  <a:pt x="11990" y="4260"/>
                  <a:pt x="11968" y="4257"/>
                  <a:pt x="11947" y="4252"/>
                </a:cubicBezTo>
                <a:lnTo>
                  <a:pt x="11926" y="4308"/>
                </a:lnTo>
                <a:cubicBezTo>
                  <a:pt x="11917" y="4329"/>
                  <a:pt x="11855" y="4342"/>
                  <a:pt x="11855" y="4358"/>
                </a:cubicBezTo>
                <a:cubicBezTo>
                  <a:pt x="11856" y="4387"/>
                  <a:pt x="11850" y="4396"/>
                  <a:pt x="11841" y="4396"/>
                </a:cubicBezTo>
                <a:cubicBezTo>
                  <a:pt x="11827" y="4396"/>
                  <a:pt x="11804" y="4373"/>
                  <a:pt x="11786" y="4373"/>
                </a:cubicBezTo>
                <a:cubicBezTo>
                  <a:pt x="11782" y="4373"/>
                  <a:pt x="11778" y="4374"/>
                  <a:pt x="11775" y="4377"/>
                </a:cubicBezTo>
                <a:cubicBezTo>
                  <a:pt x="11740" y="4407"/>
                  <a:pt x="11672" y="4410"/>
                  <a:pt x="11636" y="4437"/>
                </a:cubicBezTo>
                <a:lnTo>
                  <a:pt x="11608" y="4458"/>
                </a:lnTo>
                <a:cubicBezTo>
                  <a:pt x="11595" y="4470"/>
                  <a:pt x="11573" y="4476"/>
                  <a:pt x="11548" y="4476"/>
                </a:cubicBezTo>
                <a:cubicBezTo>
                  <a:pt x="11521" y="4476"/>
                  <a:pt x="11491" y="4469"/>
                  <a:pt x="11464" y="4456"/>
                </a:cubicBezTo>
                <a:lnTo>
                  <a:pt x="11462" y="4533"/>
                </a:lnTo>
                <a:lnTo>
                  <a:pt x="11461" y="4552"/>
                </a:lnTo>
                <a:cubicBezTo>
                  <a:pt x="11410" y="4572"/>
                  <a:pt x="11339" y="4624"/>
                  <a:pt x="11305" y="4667"/>
                </a:cubicBezTo>
                <a:lnTo>
                  <a:pt x="11235" y="4620"/>
                </a:lnTo>
                <a:cubicBezTo>
                  <a:pt x="11234" y="4619"/>
                  <a:pt x="11231" y="4619"/>
                  <a:pt x="11229" y="4619"/>
                </a:cubicBezTo>
                <a:cubicBezTo>
                  <a:pt x="11204" y="4619"/>
                  <a:pt x="11134" y="4651"/>
                  <a:pt x="11125" y="4674"/>
                </a:cubicBezTo>
                <a:lnTo>
                  <a:pt x="11099" y="4742"/>
                </a:lnTo>
                <a:cubicBezTo>
                  <a:pt x="11098" y="4742"/>
                  <a:pt x="11096" y="4742"/>
                  <a:pt x="11095" y="4742"/>
                </a:cubicBezTo>
                <a:cubicBezTo>
                  <a:pt x="11029" y="4742"/>
                  <a:pt x="10918" y="4762"/>
                  <a:pt x="10908" y="4782"/>
                </a:cubicBezTo>
                <a:cubicBezTo>
                  <a:pt x="10900" y="4800"/>
                  <a:pt x="10941" y="4809"/>
                  <a:pt x="10971" y="4809"/>
                </a:cubicBezTo>
                <a:cubicBezTo>
                  <a:pt x="10977" y="4809"/>
                  <a:pt x="10982" y="4808"/>
                  <a:pt x="10986" y="4808"/>
                </a:cubicBezTo>
                <a:cubicBezTo>
                  <a:pt x="10992" y="4807"/>
                  <a:pt x="10997" y="4806"/>
                  <a:pt x="11003" y="4806"/>
                </a:cubicBezTo>
                <a:cubicBezTo>
                  <a:pt x="11023" y="4806"/>
                  <a:pt x="11040" y="4811"/>
                  <a:pt x="11041" y="4814"/>
                </a:cubicBezTo>
                <a:cubicBezTo>
                  <a:pt x="11043" y="4818"/>
                  <a:pt x="10975" y="4858"/>
                  <a:pt x="10948" y="4872"/>
                </a:cubicBezTo>
                <a:cubicBezTo>
                  <a:pt x="10941" y="4876"/>
                  <a:pt x="10933" y="4877"/>
                  <a:pt x="10925" y="4877"/>
                </a:cubicBezTo>
                <a:cubicBezTo>
                  <a:pt x="10902" y="4877"/>
                  <a:pt x="10879" y="4864"/>
                  <a:pt x="10867" y="4839"/>
                </a:cubicBezTo>
                <a:lnTo>
                  <a:pt x="10848" y="4817"/>
                </a:lnTo>
                <a:cubicBezTo>
                  <a:pt x="10842" y="4809"/>
                  <a:pt x="10816" y="4803"/>
                  <a:pt x="10805" y="4803"/>
                </a:cubicBezTo>
                <a:cubicBezTo>
                  <a:pt x="10803" y="4803"/>
                  <a:pt x="10801" y="4803"/>
                  <a:pt x="10800" y="4803"/>
                </a:cubicBezTo>
                <a:cubicBezTo>
                  <a:pt x="10785" y="4817"/>
                  <a:pt x="10785" y="4844"/>
                  <a:pt x="10768" y="4852"/>
                </a:cubicBezTo>
                <a:cubicBezTo>
                  <a:pt x="10766" y="4853"/>
                  <a:pt x="10763" y="4853"/>
                  <a:pt x="10759" y="4853"/>
                </a:cubicBezTo>
                <a:cubicBezTo>
                  <a:pt x="10746" y="4853"/>
                  <a:pt x="10727" y="4846"/>
                  <a:pt x="10713" y="4846"/>
                </a:cubicBezTo>
                <a:cubicBezTo>
                  <a:pt x="10709" y="4846"/>
                  <a:pt x="10706" y="4847"/>
                  <a:pt x="10703" y="4848"/>
                </a:cubicBezTo>
                <a:lnTo>
                  <a:pt x="10680" y="4855"/>
                </a:lnTo>
                <a:cubicBezTo>
                  <a:pt x="10577" y="4910"/>
                  <a:pt x="10387" y="4967"/>
                  <a:pt x="10353" y="4983"/>
                </a:cubicBezTo>
                <a:cubicBezTo>
                  <a:pt x="10320" y="5001"/>
                  <a:pt x="10269" y="5034"/>
                  <a:pt x="10241" y="5059"/>
                </a:cubicBezTo>
                <a:lnTo>
                  <a:pt x="10235" y="5091"/>
                </a:lnTo>
                <a:lnTo>
                  <a:pt x="10234" y="5099"/>
                </a:lnTo>
                <a:cubicBezTo>
                  <a:pt x="10231" y="5099"/>
                  <a:pt x="10151" y="5090"/>
                  <a:pt x="10121" y="5088"/>
                </a:cubicBezTo>
                <a:cubicBezTo>
                  <a:pt x="10119" y="5088"/>
                  <a:pt x="10118" y="5088"/>
                  <a:pt x="10116" y="5088"/>
                </a:cubicBezTo>
                <a:cubicBezTo>
                  <a:pt x="10092" y="5088"/>
                  <a:pt x="10101" y="5112"/>
                  <a:pt x="10105" y="5117"/>
                </a:cubicBezTo>
                <a:cubicBezTo>
                  <a:pt x="10111" y="5122"/>
                  <a:pt x="10068" y="5162"/>
                  <a:pt x="10050" y="5177"/>
                </a:cubicBezTo>
                <a:cubicBezTo>
                  <a:pt x="10045" y="5180"/>
                  <a:pt x="10038" y="5182"/>
                  <a:pt x="10030" y="5182"/>
                </a:cubicBezTo>
                <a:cubicBezTo>
                  <a:pt x="10009" y="5182"/>
                  <a:pt x="9978" y="5170"/>
                  <a:pt x="9952" y="5150"/>
                </a:cubicBezTo>
                <a:lnTo>
                  <a:pt x="9881" y="5172"/>
                </a:lnTo>
                <a:cubicBezTo>
                  <a:pt x="9832" y="5188"/>
                  <a:pt x="9783" y="5201"/>
                  <a:pt x="9732" y="5220"/>
                </a:cubicBezTo>
                <a:lnTo>
                  <a:pt x="9659" y="5249"/>
                </a:lnTo>
                <a:cubicBezTo>
                  <a:pt x="9575" y="5273"/>
                  <a:pt x="9433" y="5312"/>
                  <a:pt x="9346" y="5337"/>
                </a:cubicBezTo>
                <a:lnTo>
                  <a:pt x="9272" y="5366"/>
                </a:lnTo>
                <a:lnTo>
                  <a:pt x="9236" y="5379"/>
                </a:lnTo>
                <a:cubicBezTo>
                  <a:pt x="9227" y="5378"/>
                  <a:pt x="9215" y="5378"/>
                  <a:pt x="9201" y="5378"/>
                </a:cubicBezTo>
                <a:cubicBezTo>
                  <a:pt x="9161" y="5378"/>
                  <a:pt x="9109" y="5381"/>
                  <a:pt x="9092" y="5387"/>
                </a:cubicBezTo>
                <a:cubicBezTo>
                  <a:pt x="9090" y="5388"/>
                  <a:pt x="9089" y="5388"/>
                  <a:pt x="9087" y="5388"/>
                </a:cubicBezTo>
                <a:cubicBezTo>
                  <a:pt x="9065" y="5388"/>
                  <a:pt x="9048" y="5340"/>
                  <a:pt x="9049" y="5325"/>
                </a:cubicBezTo>
                <a:cubicBezTo>
                  <a:pt x="9051" y="5307"/>
                  <a:pt x="9109" y="5172"/>
                  <a:pt x="9182" y="5024"/>
                </a:cubicBezTo>
                <a:lnTo>
                  <a:pt x="9285" y="4905"/>
                </a:lnTo>
                <a:lnTo>
                  <a:pt x="9295" y="4894"/>
                </a:lnTo>
                <a:cubicBezTo>
                  <a:pt x="9308" y="4881"/>
                  <a:pt x="9299" y="4781"/>
                  <a:pt x="9334" y="4762"/>
                </a:cubicBezTo>
                <a:cubicBezTo>
                  <a:pt x="9370" y="4745"/>
                  <a:pt x="9511" y="4610"/>
                  <a:pt x="9552" y="4564"/>
                </a:cubicBezTo>
                <a:cubicBezTo>
                  <a:pt x="9594" y="4518"/>
                  <a:pt x="9618" y="4472"/>
                  <a:pt x="9606" y="4462"/>
                </a:cubicBezTo>
                <a:lnTo>
                  <a:pt x="9601" y="4453"/>
                </a:lnTo>
                <a:lnTo>
                  <a:pt x="9597" y="4447"/>
                </a:lnTo>
                <a:cubicBezTo>
                  <a:pt x="9599" y="4437"/>
                  <a:pt x="9665" y="4377"/>
                  <a:pt x="9746" y="4310"/>
                </a:cubicBezTo>
                <a:lnTo>
                  <a:pt x="9779" y="4243"/>
                </a:lnTo>
                <a:lnTo>
                  <a:pt x="9788" y="4226"/>
                </a:lnTo>
                <a:cubicBezTo>
                  <a:pt x="9803" y="4209"/>
                  <a:pt x="9860" y="4163"/>
                  <a:pt x="9914" y="4123"/>
                </a:cubicBezTo>
                <a:lnTo>
                  <a:pt x="9945" y="4083"/>
                </a:lnTo>
                <a:cubicBezTo>
                  <a:pt x="9989" y="4026"/>
                  <a:pt x="10044" y="3979"/>
                  <a:pt x="10099" y="3933"/>
                </a:cubicBezTo>
                <a:lnTo>
                  <a:pt x="10130" y="3907"/>
                </a:lnTo>
                <a:cubicBezTo>
                  <a:pt x="10163" y="3878"/>
                  <a:pt x="10311" y="3708"/>
                  <a:pt x="10354" y="3651"/>
                </a:cubicBezTo>
                <a:cubicBezTo>
                  <a:pt x="10398" y="3595"/>
                  <a:pt x="10575" y="3416"/>
                  <a:pt x="10625" y="3363"/>
                </a:cubicBezTo>
                <a:cubicBezTo>
                  <a:pt x="10675" y="3311"/>
                  <a:pt x="10911" y="3087"/>
                  <a:pt x="10983" y="3018"/>
                </a:cubicBezTo>
                <a:cubicBezTo>
                  <a:pt x="11055" y="2948"/>
                  <a:pt x="11220" y="2807"/>
                  <a:pt x="11258" y="2773"/>
                </a:cubicBezTo>
                <a:cubicBezTo>
                  <a:pt x="11297" y="2741"/>
                  <a:pt x="11336" y="2703"/>
                  <a:pt x="11346" y="2690"/>
                </a:cubicBezTo>
                <a:lnTo>
                  <a:pt x="11351" y="2676"/>
                </a:lnTo>
                <a:lnTo>
                  <a:pt x="11379" y="2606"/>
                </a:lnTo>
                <a:cubicBezTo>
                  <a:pt x="11449" y="2552"/>
                  <a:pt x="11585" y="2448"/>
                  <a:pt x="11608" y="2422"/>
                </a:cubicBezTo>
                <a:cubicBezTo>
                  <a:pt x="11633" y="2395"/>
                  <a:pt x="11767" y="2297"/>
                  <a:pt x="11905" y="2205"/>
                </a:cubicBezTo>
                <a:lnTo>
                  <a:pt x="11937" y="2064"/>
                </a:lnTo>
                <a:lnTo>
                  <a:pt x="11939" y="2061"/>
                </a:lnTo>
                <a:cubicBezTo>
                  <a:pt x="11946" y="2058"/>
                  <a:pt x="12030" y="1986"/>
                  <a:pt x="12124" y="1903"/>
                </a:cubicBezTo>
                <a:lnTo>
                  <a:pt x="12218" y="1831"/>
                </a:lnTo>
                <a:lnTo>
                  <a:pt x="12296" y="1771"/>
                </a:lnTo>
                <a:cubicBezTo>
                  <a:pt x="12359" y="1687"/>
                  <a:pt x="12477" y="1497"/>
                  <a:pt x="12557" y="1349"/>
                </a:cubicBezTo>
                <a:lnTo>
                  <a:pt x="12681" y="1240"/>
                </a:lnTo>
                <a:cubicBezTo>
                  <a:pt x="12692" y="1230"/>
                  <a:pt x="12693" y="1213"/>
                  <a:pt x="12697" y="1198"/>
                </a:cubicBezTo>
                <a:cubicBezTo>
                  <a:pt x="12715" y="1142"/>
                  <a:pt x="12723" y="1081"/>
                  <a:pt x="12752" y="1030"/>
                </a:cubicBezTo>
                <a:lnTo>
                  <a:pt x="12785" y="972"/>
                </a:lnTo>
                <a:cubicBezTo>
                  <a:pt x="12756" y="921"/>
                  <a:pt x="12672" y="810"/>
                  <a:pt x="12600" y="727"/>
                </a:cubicBezTo>
                <a:lnTo>
                  <a:pt x="12558" y="642"/>
                </a:lnTo>
                <a:cubicBezTo>
                  <a:pt x="12528" y="584"/>
                  <a:pt x="12503" y="525"/>
                  <a:pt x="12470" y="469"/>
                </a:cubicBezTo>
                <a:cubicBezTo>
                  <a:pt x="12446" y="429"/>
                  <a:pt x="12382" y="385"/>
                  <a:pt x="12453" y="334"/>
                </a:cubicBezTo>
                <a:lnTo>
                  <a:pt x="12458" y="330"/>
                </a:lnTo>
                <a:cubicBezTo>
                  <a:pt x="12456" y="320"/>
                  <a:pt x="12387" y="224"/>
                  <a:pt x="12304" y="119"/>
                </a:cubicBezTo>
                <a:lnTo>
                  <a:pt x="12152" y="83"/>
                </a:lnTo>
                <a:cubicBezTo>
                  <a:pt x="12140" y="80"/>
                  <a:pt x="12125" y="80"/>
                  <a:pt x="12112" y="80"/>
                </a:cubicBezTo>
                <a:cubicBezTo>
                  <a:pt x="12098" y="80"/>
                  <a:pt x="12085" y="80"/>
                  <a:pt x="12075" y="80"/>
                </a:cubicBezTo>
                <a:cubicBezTo>
                  <a:pt x="12065" y="80"/>
                  <a:pt x="12058" y="80"/>
                  <a:pt x="12057" y="77"/>
                </a:cubicBezTo>
                <a:lnTo>
                  <a:pt x="12043" y="32"/>
                </a:lnTo>
                <a:cubicBezTo>
                  <a:pt x="12027" y="39"/>
                  <a:pt x="11972" y="41"/>
                  <a:pt x="11913" y="41"/>
                </a:cubicBezTo>
                <a:cubicBezTo>
                  <a:pt x="11850" y="41"/>
                  <a:pt x="11783" y="39"/>
                  <a:pt x="11750" y="36"/>
                </a:cubicBezTo>
                <a:cubicBezTo>
                  <a:pt x="11685" y="31"/>
                  <a:pt x="11587" y="15"/>
                  <a:pt x="1153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9"/>
          <p:cNvSpPr txBox="1">
            <a:spLocks noGrp="1"/>
          </p:cNvSpPr>
          <p:nvPr>
            <p:ph type="title"/>
          </p:nvPr>
        </p:nvSpPr>
        <p:spPr>
          <a:xfrm>
            <a:off x="715100" y="1085100"/>
            <a:ext cx="3376800" cy="64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9" name="Google Shape;219;p9"/>
          <p:cNvSpPr txBox="1">
            <a:spLocks noGrp="1"/>
          </p:cNvSpPr>
          <p:nvPr>
            <p:ph type="subTitle" idx="1"/>
          </p:nvPr>
        </p:nvSpPr>
        <p:spPr>
          <a:xfrm>
            <a:off x="715100" y="2008075"/>
            <a:ext cx="3376800" cy="19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cxnSp>
        <p:nvCxnSpPr>
          <p:cNvPr id="220" name="Google Shape;220;p9"/>
          <p:cNvCxnSpPr/>
          <p:nvPr/>
        </p:nvCxnSpPr>
        <p:spPr>
          <a:xfrm>
            <a:off x="1600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9"/>
          <p:cNvCxnSpPr/>
          <p:nvPr/>
        </p:nvCxnSpPr>
        <p:spPr>
          <a:xfrm>
            <a:off x="158050" y="1729950"/>
            <a:ext cx="92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9"/>
          <p:cNvCxnSpPr/>
          <p:nvPr/>
        </p:nvCxnSpPr>
        <p:spPr>
          <a:xfrm>
            <a:off x="159898" y="5041775"/>
            <a:ext cx="898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9"/>
          <p:cNvCxnSpPr/>
          <p:nvPr/>
        </p:nvCxnSpPr>
        <p:spPr>
          <a:xfrm>
            <a:off x="159898" y="1085100"/>
            <a:ext cx="898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4" name="Google Shape;224;p9"/>
          <p:cNvGrpSpPr/>
          <p:nvPr/>
        </p:nvGrpSpPr>
        <p:grpSpPr>
          <a:xfrm>
            <a:off x="7334469" y="171919"/>
            <a:ext cx="2220784" cy="568883"/>
            <a:chOff x="4012025" y="3460025"/>
            <a:chExt cx="937000" cy="240025"/>
          </a:xfrm>
        </p:grpSpPr>
        <p:sp>
          <p:nvSpPr>
            <p:cNvPr id="225" name="Google Shape;225;p9"/>
            <p:cNvSpPr/>
            <p:nvPr/>
          </p:nvSpPr>
          <p:spPr>
            <a:xfrm>
              <a:off x="4012025" y="3460025"/>
              <a:ext cx="712475" cy="240025"/>
            </a:xfrm>
            <a:custGeom>
              <a:avLst/>
              <a:gdLst/>
              <a:ahLst/>
              <a:cxnLst/>
              <a:rect l="l" t="t" r="r" b="b"/>
              <a:pathLst>
                <a:path w="28499" h="9601" extrusionOk="0">
                  <a:moveTo>
                    <a:pt x="21487" y="5480"/>
                  </a:moveTo>
                  <a:cubicBezTo>
                    <a:pt x="21487" y="5480"/>
                    <a:pt x="21487" y="5480"/>
                    <a:pt x="21487" y="5480"/>
                  </a:cubicBezTo>
                  <a:lnTo>
                    <a:pt x="21487" y="5480"/>
                  </a:lnTo>
                  <a:lnTo>
                    <a:pt x="21487" y="5480"/>
                  </a:lnTo>
                  <a:close/>
                  <a:moveTo>
                    <a:pt x="21480" y="5490"/>
                  </a:moveTo>
                  <a:cubicBezTo>
                    <a:pt x="21476" y="5515"/>
                    <a:pt x="21472" y="5537"/>
                    <a:pt x="21470" y="5553"/>
                  </a:cubicBezTo>
                  <a:cubicBezTo>
                    <a:pt x="21469" y="5556"/>
                    <a:pt x="21469" y="5560"/>
                    <a:pt x="21469" y="5563"/>
                  </a:cubicBezTo>
                  <a:lnTo>
                    <a:pt x="21469" y="5563"/>
                  </a:lnTo>
                  <a:cubicBezTo>
                    <a:pt x="21441" y="5554"/>
                    <a:pt x="21440" y="5547"/>
                    <a:pt x="21466" y="5510"/>
                  </a:cubicBezTo>
                  <a:lnTo>
                    <a:pt x="21480" y="5490"/>
                  </a:lnTo>
                  <a:close/>
                  <a:moveTo>
                    <a:pt x="20774" y="5523"/>
                  </a:moveTo>
                  <a:lnTo>
                    <a:pt x="20826" y="5527"/>
                  </a:lnTo>
                  <a:lnTo>
                    <a:pt x="20857" y="5530"/>
                  </a:lnTo>
                  <a:cubicBezTo>
                    <a:pt x="20863" y="5530"/>
                    <a:pt x="20869" y="5530"/>
                    <a:pt x="20876" y="5529"/>
                  </a:cubicBezTo>
                  <a:lnTo>
                    <a:pt x="20876" y="5529"/>
                  </a:lnTo>
                  <a:cubicBezTo>
                    <a:pt x="20860" y="5564"/>
                    <a:pt x="20841" y="5607"/>
                    <a:pt x="20829" y="5618"/>
                  </a:cubicBezTo>
                  <a:cubicBezTo>
                    <a:pt x="20820" y="5625"/>
                    <a:pt x="20810" y="5627"/>
                    <a:pt x="20799" y="5627"/>
                  </a:cubicBezTo>
                  <a:cubicBezTo>
                    <a:pt x="20777" y="5627"/>
                    <a:pt x="20755" y="5616"/>
                    <a:pt x="20748" y="5607"/>
                  </a:cubicBezTo>
                  <a:cubicBezTo>
                    <a:pt x="20739" y="5594"/>
                    <a:pt x="20750" y="5556"/>
                    <a:pt x="20774" y="5523"/>
                  </a:cubicBezTo>
                  <a:close/>
                  <a:moveTo>
                    <a:pt x="8336" y="5768"/>
                  </a:moveTo>
                  <a:cubicBezTo>
                    <a:pt x="8332" y="5839"/>
                    <a:pt x="8330" y="5886"/>
                    <a:pt x="8326" y="5938"/>
                  </a:cubicBezTo>
                  <a:cubicBezTo>
                    <a:pt x="8179" y="5876"/>
                    <a:pt x="8179" y="5853"/>
                    <a:pt x="8336" y="5768"/>
                  </a:cubicBezTo>
                  <a:close/>
                  <a:moveTo>
                    <a:pt x="19718" y="1"/>
                  </a:moveTo>
                  <a:cubicBezTo>
                    <a:pt x="19709" y="1"/>
                    <a:pt x="19702" y="2"/>
                    <a:pt x="19697" y="5"/>
                  </a:cubicBezTo>
                  <a:lnTo>
                    <a:pt x="19664" y="10"/>
                  </a:lnTo>
                  <a:lnTo>
                    <a:pt x="19607" y="18"/>
                  </a:lnTo>
                  <a:cubicBezTo>
                    <a:pt x="19542" y="26"/>
                    <a:pt x="19464" y="36"/>
                    <a:pt x="19441" y="48"/>
                  </a:cubicBezTo>
                  <a:cubicBezTo>
                    <a:pt x="19417" y="62"/>
                    <a:pt x="19410" y="85"/>
                    <a:pt x="19424" y="103"/>
                  </a:cubicBezTo>
                  <a:lnTo>
                    <a:pt x="19431" y="119"/>
                  </a:lnTo>
                  <a:lnTo>
                    <a:pt x="19434" y="126"/>
                  </a:lnTo>
                  <a:cubicBezTo>
                    <a:pt x="19431" y="130"/>
                    <a:pt x="19427" y="131"/>
                    <a:pt x="19421" y="131"/>
                  </a:cubicBezTo>
                  <a:cubicBezTo>
                    <a:pt x="19402" y="131"/>
                    <a:pt x="19371" y="117"/>
                    <a:pt x="19362" y="110"/>
                  </a:cubicBezTo>
                  <a:cubicBezTo>
                    <a:pt x="19360" y="109"/>
                    <a:pt x="19357" y="108"/>
                    <a:pt x="19354" y="108"/>
                  </a:cubicBezTo>
                  <a:cubicBezTo>
                    <a:pt x="19332" y="108"/>
                    <a:pt x="19278" y="134"/>
                    <a:pt x="19237" y="157"/>
                  </a:cubicBezTo>
                  <a:cubicBezTo>
                    <a:pt x="19191" y="185"/>
                    <a:pt x="19033" y="217"/>
                    <a:pt x="18988" y="226"/>
                  </a:cubicBezTo>
                  <a:cubicBezTo>
                    <a:pt x="18941" y="234"/>
                    <a:pt x="18850" y="375"/>
                    <a:pt x="18788" y="382"/>
                  </a:cubicBezTo>
                  <a:cubicBezTo>
                    <a:pt x="18726" y="391"/>
                    <a:pt x="18657" y="397"/>
                    <a:pt x="18631" y="397"/>
                  </a:cubicBezTo>
                  <a:lnTo>
                    <a:pt x="18608" y="398"/>
                  </a:lnTo>
                  <a:cubicBezTo>
                    <a:pt x="18556" y="401"/>
                    <a:pt x="18555" y="449"/>
                    <a:pt x="18543" y="451"/>
                  </a:cubicBezTo>
                  <a:lnTo>
                    <a:pt x="18487" y="457"/>
                  </a:lnTo>
                  <a:cubicBezTo>
                    <a:pt x="18431" y="482"/>
                    <a:pt x="18380" y="509"/>
                    <a:pt x="18374" y="518"/>
                  </a:cubicBezTo>
                  <a:lnTo>
                    <a:pt x="18382" y="534"/>
                  </a:lnTo>
                  <a:cubicBezTo>
                    <a:pt x="18400" y="566"/>
                    <a:pt x="18393" y="585"/>
                    <a:pt x="18381" y="585"/>
                  </a:cubicBezTo>
                  <a:cubicBezTo>
                    <a:pt x="18378" y="585"/>
                    <a:pt x="18374" y="584"/>
                    <a:pt x="18370" y="581"/>
                  </a:cubicBezTo>
                  <a:lnTo>
                    <a:pt x="18322" y="542"/>
                  </a:lnTo>
                  <a:cubicBezTo>
                    <a:pt x="18289" y="567"/>
                    <a:pt x="18233" y="605"/>
                    <a:pt x="18200" y="623"/>
                  </a:cubicBezTo>
                  <a:lnTo>
                    <a:pt x="18185" y="617"/>
                  </a:lnTo>
                  <a:cubicBezTo>
                    <a:pt x="18163" y="607"/>
                    <a:pt x="18148" y="592"/>
                    <a:pt x="18126" y="592"/>
                  </a:cubicBezTo>
                  <a:cubicBezTo>
                    <a:pt x="18116" y="592"/>
                    <a:pt x="18104" y="596"/>
                    <a:pt x="18089" y="605"/>
                  </a:cubicBezTo>
                  <a:lnTo>
                    <a:pt x="18052" y="629"/>
                  </a:lnTo>
                  <a:cubicBezTo>
                    <a:pt x="18070" y="652"/>
                    <a:pt x="18039" y="668"/>
                    <a:pt x="18018" y="668"/>
                  </a:cubicBezTo>
                  <a:cubicBezTo>
                    <a:pt x="18017" y="668"/>
                    <a:pt x="18017" y="668"/>
                    <a:pt x="18016" y="668"/>
                  </a:cubicBezTo>
                  <a:cubicBezTo>
                    <a:pt x="18015" y="668"/>
                    <a:pt x="18014" y="668"/>
                    <a:pt x="18013" y="668"/>
                  </a:cubicBezTo>
                  <a:cubicBezTo>
                    <a:pt x="17992" y="668"/>
                    <a:pt x="17956" y="685"/>
                    <a:pt x="17930" y="705"/>
                  </a:cubicBezTo>
                  <a:lnTo>
                    <a:pt x="17898" y="731"/>
                  </a:lnTo>
                  <a:lnTo>
                    <a:pt x="17866" y="756"/>
                  </a:lnTo>
                  <a:cubicBezTo>
                    <a:pt x="17833" y="783"/>
                    <a:pt x="17778" y="805"/>
                    <a:pt x="17742" y="805"/>
                  </a:cubicBezTo>
                  <a:cubicBezTo>
                    <a:pt x="17741" y="805"/>
                    <a:pt x="17739" y="805"/>
                    <a:pt x="17738" y="805"/>
                  </a:cubicBezTo>
                  <a:lnTo>
                    <a:pt x="17707" y="822"/>
                  </a:lnTo>
                  <a:cubicBezTo>
                    <a:pt x="17672" y="840"/>
                    <a:pt x="17634" y="853"/>
                    <a:pt x="17598" y="871"/>
                  </a:cubicBezTo>
                  <a:cubicBezTo>
                    <a:pt x="17579" y="879"/>
                    <a:pt x="17567" y="892"/>
                    <a:pt x="17552" y="904"/>
                  </a:cubicBezTo>
                  <a:cubicBezTo>
                    <a:pt x="17529" y="920"/>
                    <a:pt x="17493" y="951"/>
                    <a:pt x="17484" y="951"/>
                  </a:cubicBezTo>
                  <a:cubicBezTo>
                    <a:pt x="17483" y="951"/>
                    <a:pt x="17483" y="951"/>
                    <a:pt x="17483" y="951"/>
                  </a:cubicBezTo>
                  <a:cubicBezTo>
                    <a:pt x="17465" y="941"/>
                    <a:pt x="17454" y="937"/>
                    <a:pt x="17447" y="937"/>
                  </a:cubicBezTo>
                  <a:cubicBezTo>
                    <a:pt x="17422" y="937"/>
                    <a:pt x="17449" y="987"/>
                    <a:pt x="17426" y="988"/>
                  </a:cubicBezTo>
                  <a:cubicBezTo>
                    <a:pt x="17383" y="989"/>
                    <a:pt x="17338" y="988"/>
                    <a:pt x="17297" y="997"/>
                  </a:cubicBezTo>
                  <a:lnTo>
                    <a:pt x="17265" y="1004"/>
                  </a:lnTo>
                  <a:cubicBezTo>
                    <a:pt x="17233" y="1025"/>
                    <a:pt x="17229" y="1072"/>
                    <a:pt x="17215" y="1080"/>
                  </a:cubicBezTo>
                  <a:cubicBezTo>
                    <a:pt x="17202" y="1087"/>
                    <a:pt x="17158" y="1107"/>
                    <a:pt x="17117" y="1122"/>
                  </a:cubicBezTo>
                  <a:lnTo>
                    <a:pt x="17071" y="1121"/>
                  </a:lnTo>
                  <a:lnTo>
                    <a:pt x="17039" y="1120"/>
                  </a:lnTo>
                  <a:cubicBezTo>
                    <a:pt x="17012" y="1139"/>
                    <a:pt x="16950" y="1185"/>
                    <a:pt x="16900" y="1224"/>
                  </a:cubicBezTo>
                  <a:lnTo>
                    <a:pt x="16828" y="1215"/>
                  </a:lnTo>
                  <a:cubicBezTo>
                    <a:pt x="16827" y="1215"/>
                    <a:pt x="16827" y="1215"/>
                    <a:pt x="16826" y="1215"/>
                  </a:cubicBezTo>
                  <a:cubicBezTo>
                    <a:pt x="16812" y="1215"/>
                    <a:pt x="16791" y="1225"/>
                    <a:pt x="16784" y="1234"/>
                  </a:cubicBezTo>
                  <a:lnTo>
                    <a:pt x="16750" y="1278"/>
                  </a:lnTo>
                  <a:cubicBezTo>
                    <a:pt x="16720" y="1322"/>
                    <a:pt x="16691" y="1352"/>
                    <a:pt x="16679" y="1352"/>
                  </a:cubicBezTo>
                  <a:cubicBezTo>
                    <a:pt x="16677" y="1352"/>
                    <a:pt x="16676" y="1351"/>
                    <a:pt x="16675" y="1350"/>
                  </a:cubicBezTo>
                  <a:lnTo>
                    <a:pt x="16667" y="1343"/>
                  </a:lnTo>
                  <a:lnTo>
                    <a:pt x="16653" y="1331"/>
                  </a:lnTo>
                  <a:cubicBezTo>
                    <a:pt x="16645" y="1325"/>
                    <a:pt x="16635" y="1323"/>
                    <a:pt x="16625" y="1323"/>
                  </a:cubicBezTo>
                  <a:cubicBezTo>
                    <a:pt x="16614" y="1323"/>
                    <a:pt x="16604" y="1325"/>
                    <a:pt x="16602" y="1328"/>
                  </a:cubicBezTo>
                  <a:cubicBezTo>
                    <a:pt x="16597" y="1333"/>
                    <a:pt x="16575" y="1403"/>
                    <a:pt x="16549" y="1414"/>
                  </a:cubicBezTo>
                  <a:cubicBezTo>
                    <a:pt x="16524" y="1425"/>
                    <a:pt x="16377" y="1481"/>
                    <a:pt x="16331" y="1503"/>
                  </a:cubicBezTo>
                  <a:cubicBezTo>
                    <a:pt x="16285" y="1524"/>
                    <a:pt x="16252" y="1552"/>
                    <a:pt x="16258" y="1563"/>
                  </a:cubicBezTo>
                  <a:cubicBezTo>
                    <a:pt x="16264" y="1575"/>
                    <a:pt x="16253" y="1584"/>
                    <a:pt x="16234" y="1585"/>
                  </a:cubicBezTo>
                  <a:lnTo>
                    <a:pt x="16217" y="1583"/>
                  </a:lnTo>
                  <a:lnTo>
                    <a:pt x="16191" y="1579"/>
                  </a:lnTo>
                  <a:cubicBezTo>
                    <a:pt x="16188" y="1578"/>
                    <a:pt x="16186" y="1578"/>
                    <a:pt x="16184" y="1578"/>
                  </a:cubicBezTo>
                  <a:cubicBezTo>
                    <a:pt x="16154" y="1578"/>
                    <a:pt x="16108" y="1621"/>
                    <a:pt x="16085" y="1622"/>
                  </a:cubicBezTo>
                  <a:cubicBezTo>
                    <a:pt x="16059" y="1624"/>
                    <a:pt x="15950" y="1667"/>
                    <a:pt x="15922" y="1692"/>
                  </a:cubicBezTo>
                  <a:cubicBezTo>
                    <a:pt x="15908" y="1704"/>
                    <a:pt x="15888" y="1708"/>
                    <a:pt x="15869" y="1708"/>
                  </a:cubicBezTo>
                  <a:cubicBezTo>
                    <a:pt x="15848" y="1708"/>
                    <a:pt x="15829" y="1703"/>
                    <a:pt x="15819" y="1696"/>
                  </a:cubicBezTo>
                  <a:cubicBezTo>
                    <a:pt x="15818" y="1695"/>
                    <a:pt x="15816" y="1694"/>
                    <a:pt x="15815" y="1694"/>
                  </a:cubicBezTo>
                  <a:cubicBezTo>
                    <a:pt x="15797" y="1694"/>
                    <a:pt x="15770" y="1772"/>
                    <a:pt x="15732" y="1779"/>
                  </a:cubicBezTo>
                  <a:cubicBezTo>
                    <a:pt x="15697" y="1787"/>
                    <a:pt x="15608" y="1800"/>
                    <a:pt x="15561" y="1800"/>
                  </a:cubicBezTo>
                  <a:cubicBezTo>
                    <a:pt x="15554" y="1800"/>
                    <a:pt x="15548" y="1799"/>
                    <a:pt x="15543" y="1799"/>
                  </a:cubicBezTo>
                  <a:cubicBezTo>
                    <a:pt x="15508" y="1794"/>
                    <a:pt x="15555" y="1730"/>
                    <a:pt x="15562" y="1692"/>
                  </a:cubicBezTo>
                  <a:cubicBezTo>
                    <a:pt x="15565" y="1679"/>
                    <a:pt x="15561" y="1675"/>
                    <a:pt x="15554" y="1675"/>
                  </a:cubicBezTo>
                  <a:cubicBezTo>
                    <a:pt x="15542" y="1675"/>
                    <a:pt x="15519" y="1693"/>
                    <a:pt x="15508" y="1707"/>
                  </a:cubicBezTo>
                  <a:cubicBezTo>
                    <a:pt x="15504" y="1712"/>
                    <a:pt x="15500" y="1715"/>
                    <a:pt x="15496" y="1715"/>
                  </a:cubicBezTo>
                  <a:cubicBezTo>
                    <a:pt x="15482" y="1715"/>
                    <a:pt x="15470" y="1688"/>
                    <a:pt x="15465" y="1646"/>
                  </a:cubicBezTo>
                  <a:lnTo>
                    <a:pt x="15478" y="1637"/>
                  </a:lnTo>
                  <a:lnTo>
                    <a:pt x="15550" y="1596"/>
                  </a:lnTo>
                  <a:cubicBezTo>
                    <a:pt x="15507" y="1564"/>
                    <a:pt x="15430" y="1527"/>
                    <a:pt x="15378" y="1514"/>
                  </a:cubicBezTo>
                  <a:lnTo>
                    <a:pt x="15342" y="1491"/>
                  </a:lnTo>
                  <a:lnTo>
                    <a:pt x="15302" y="1467"/>
                  </a:lnTo>
                  <a:cubicBezTo>
                    <a:pt x="15280" y="1446"/>
                    <a:pt x="15245" y="1438"/>
                    <a:pt x="15215" y="1438"/>
                  </a:cubicBezTo>
                  <a:cubicBezTo>
                    <a:pt x="15194" y="1438"/>
                    <a:pt x="15176" y="1442"/>
                    <a:pt x="15167" y="1447"/>
                  </a:cubicBezTo>
                  <a:cubicBezTo>
                    <a:pt x="15165" y="1448"/>
                    <a:pt x="15164" y="1449"/>
                    <a:pt x="15163" y="1449"/>
                  </a:cubicBezTo>
                  <a:cubicBezTo>
                    <a:pt x="15149" y="1449"/>
                    <a:pt x="15172" y="1359"/>
                    <a:pt x="15211" y="1344"/>
                  </a:cubicBezTo>
                  <a:cubicBezTo>
                    <a:pt x="15252" y="1328"/>
                    <a:pt x="15247" y="1260"/>
                    <a:pt x="15221" y="1255"/>
                  </a:cubicBezTo>
                  <a:cubicBezTo>
                    <a:pt x="15214" y="1254"/>
                    <a:pt x="15195" y="1253"/>
                    <a:pt x="15171" y="1253"/>
                  </a:cubicBezTo>
                  <a:cubicBezTo>
                    <a:pt x="15111" y="1253"/>
                    <a:pt x="15017" y="1257"/>
                    <a:pt x="14979" y="1261"/>
                  </a:cubicBezTo>
                  <a:cubicBezTo>
                    <a:pt x="14926" y="1267"/>
                    <a:pt x="14732" y="1316"/>
                    <a:pt x="14664" y="1333"/>
                  </a:cubicBezTo>
                  <a:cubicBezTo>
                    <a:pt x="14596" y="1353"/>
                    <a:pt x="14520" y="1374"/>
                    <a:pt x="14495" y="1382"/>
                  </a:cubicBezTo>
                  <a:lnTo>
                    <a:pt x="14474" y="1390"/>
                  </a:lnTo>
                  <a:lnTo>
                    <a:pt x="14362" y="1462"/>
                  </a:lnTo>
                  <a:cubicBezTo>
                    <a:pt x="14347" y="1474"/>
                    <a:pt x="14332" y="1485"/>
                    <a:pt x="14317" y="1497"/>
                  </a:cubicBezTo>
                  <a:cubicBezTo>
                    <a:pt x="14287" y="1519"/>
                    <a:pt x="14252" y="1531"/>
                    <a:pt x="14215" y="1531"/>
                  </a:cubicBezTo>
                  <a:cubicBezTo>
                    <a:pt x="14204" y="1531"/>
                    <a:pt x="14192" y="1530"/>
                    <a:pt x="14180" y="1527"/>
                  </a:cubicBezTo>
                  <a:lnTo>
                    <a:pt x="14144" y="1521"/>
                  </a:lnTo>
                  <a:cubicBezTo>
                    <a:pt x="14106" y="1526"/>
                    <a:pt x="14036" y="1542"/>
                    <a:pt x="13987" y="1554"/>
                  </a:cubicBezTo>
                  <a:lnTo>
                    <a:pt x="13946" y="1573"/>
                  </a:lnTo>
                  <a:lnTo>
                    <a:pt x="13915" y="1587"/>
                  </a:lnTo>
                  <a:cubicBezTo>
                    <a:pt x="13908" y="1593"/>
                    <a:pt x="13898" y="1595"/>
                    <a:pt x="13887" y="1595"/>
                  </a:cubicBezTo>
                  <a:cubicBezTo>
                    <a:pt x="13847" y="1595"/>
                    <a:pt x="13789" y="1565"/>
                    <a:pt x="13771" y="1547"/>
                  </a:cubicBezTo>
                  <a:cubicBezTo>
                    <a:pt x="13768" y="1544"/>
                    <a:pt x="13765" y="1543"/>
                    <a:pt x="13762" y="1543"/>
                  </a:cubicBezTo>
                  <a:cubicBezTo>
                    <a:pt x="13735" y="1543"/>
                    <a:pt x="13686" y="1620"/>
                    <a:pt x="13676" y="1650"/>
                  </a:cubicBezTo>
                  <a:cubicBezTo>
                    <a:pt x="13663" y="1683"/>
                    <a:pt x="13606" y="1710"/>
                    <a:pt x="13589" y="1710"/>
                  </a:cubicBezTo>
                  <a:cubicBezTo>
                    <a:pt x="13570" y="1710"/>
                    <a:pt x="13556" y="1690"/>
                    <a:pt x="13558" y="1664"/>
                  </a:cubicBezTo>
                  <a:lnTo>
                    <a:pt x="13555" y="1643"/>
                  </a:lnTo>
                  <a:lnTo>
                    <a:pt x="13554" y="1625"/>
                  </a:lnTo>
                  <a:cubicBezTo>
                    <a:pt x="13551" y="1615"/>
                    <a:pt x="13542" y="1611"/>
                    <a:pt x="13528" y="1611"/>
                  </a:cubicBezTo>
                  <a:cubicBezTo>
                    <a:pt x="13505" y="1611"/>
                    <a:pt x="13469" y="1625"/>
                    <a:pt x="13429" y="1651"/>
                  </a:cubicBezTo>
                  <a:lnTo>
                    <a:pt x="13417" y="1643"/>
                  </a:lnTo>
                  <a:cubicBezTo>
                    <a:pt x="13397" y="1631"/>
                    <a:pt x="13385" y="1627"/>
                    <a:pt x="13377" y="1627"/>
                  </a:cubicBezTo>
                  <a:cubicBezTo>
                    <a:pt x="13355" y="1627"/>
                    <a:pt x="13368" y="1660"/>
                    <a:pt x="13366" y="1675"/>
                  </a:cubicBezTo>
                  <a:lnTo>
                    <a:pt x="13365" y="1688"/>
                  </a:lnTo>
                  <a:cubicBezTo>
                    <a:pt x="13368" y="1695"/>
                    <a:pt x="13391" y="1700"/>
                    <a:pt x="13416" y="1700"/>
                  </a:cubicBezTo>
                  <a:cubicBezTo>
                    <a:pt x="13442" y="1700"/>
                    <a:pt x="13469" y="1694"/>
                    <a:pt x="13478" y="1681"/>
                  </a:cubicBezTo>
                  <a:cubicBezTo>
                    <a:pt x="13481" y="1676"/>
                    <a:pt x="13484" y="1674"/>
                    <a:pt x="13486" y="1674"/>
                  </a:cubicBezTo>
                  <a:cubicBezTo>
                    <a:pt x="13499" y="1674"/>
                    <a:pt x="13508" y="1715"/>
                    <a:pt x="13508" y="1732"/>
                  </a:cubicBezTo>
                  <a:cubicBezTo>
                    <a:pt x="13508" y="1753"/>
                    <a:pt x="13338" y="1773"/>
                    <a:pt x="13286" y="1800"/>
                  </a:cubicBezTo>
                  <a:cubicBezTo>
                    <a:pt x="13276" y="1805"/>
                    <a:pt x="13265" y="1807"/>
                    <a:pt x="13253" y="1807"/>
                  </a:cubicBezTo>
                  <a:cubicBezTo>
                    <a:pt x="13202" y="1807"/>
                    <a:pt x="13140" y="1767"/>
                    <a:pt x="13131" y="1743"/>
                  </a:cubicBezTo>
                  <a:cubicBezTo>
                    <a:pt x="13124" y="1723"/>
                    <a:pt x="13110" y="1711"/>
                    <a:pt x="13096" y="1711"/>
                  </a:cubicBezTo>
                  <a:cubicBezTo>
                    <a:pt x="13090" y="1711"/>
                    <a:pt x="13083" y="1713"/>
                    <a:pt x="13077" y="1719"/>
                  </a:cubicBezTo>
                  <a:lnTo>
                    <a:pt x="13057" y="1733"/>
                  </a:lnTo>
                  <a:lnTo>
                    <a:pt x="12944" y="1816"/>
                  </a:lnTo>
                  <a:cubicBezTo>
                    <a:pt x="12943" y="1876"/>
                    <a:pt x="12937" y="1951"/>
                    <a:pt x="12931" y="1967"/>
                  </a:cubicBezTo>
                  <a:cubicBezTo>
                    <a:pt x="12930" y="1970"/>
                    <a:pt x="12928" y="1971"/>
                    <a:pt x="12926" y="1971"/>
                  </a:cubicBezTo>
                  <a:cubicBezTo>
                    <a:pt x="12911" y="1971"/>
                    <a:pt x="12878" y="1937"/>
                    <a:pt x="12869" y="1924"/>
                  </a:cubicBezTo>
                  <a:cubicBezTo>
                    <a:pt x="12867" y="1921"/>
                    <a:pt x="12864" y="1919"/>
                    <a:pt x="12861" y="1919"/>
                  </a:cubicBezTo>
                  <a:cubicBezTo>
                    <a:pt x="12849" y="1919"/>
                    <a:pt x="12836" y="1941"/>
                    <a:pt x="12825" y="1975"/>
                  </a:cubicBezTo>
                  <a:lnTo>
                    <a:pt x="12759" y="1967"/>
                  </a:lnTo>
                  <a:cubicBezTo>
                    <a:pt x="12751" y="1966"/>
                    <a:pt x="12742" y="1965"/>
                    <a:pt x="12733" y="1965"/>
                  </a:cubicBezTo>
                  <a:cubicBezTo>
                    <a:pt x="12701" y="1965"/>
                    <a:pt x="12667" y="1973"/>
                    <a:pt x="12636" y="1984"/>
                  </a:cubicBezTo>
                  <a:lnTo>
                    <a:pt x="12599" y="1996"/>
                  </a:lnTo>
                  <a:cubicBezTo>
                    <a:pt x="12538" y="2004"/>
                    <a:pt x="12486" y="2009"/>
                    <a:pt x="12462" y="2009"/>
                  </a:cubicBezTo>
                  <a:cubicBezTo>
                    <a:pt x="12454" y="2009"/>
                    <a:pt x="12449" y="2009"/>
                    <a:pt x="12449" y="2007"/>
                  </a:cubicBezTo>
                  <a:lnTo>
                    <a:pt x="12451" y="2006"/>
                  </a:lnTo>
                  <a:cubicBezTo>
                    <a:pt x="12536" y="1965"/>
                    <a:pt x="12545" y="1934"/>
                    <a:pt x="12482" y="1889"/>
                  </a:cubicBezTo>
                  <a:cubicBezTo>
                    <a:pt x="12479" y="1887"/>
                    <a:pt x="12471" y="1886"/>
                    <a:pt x="12464" y="1886"/>
                  </a:cubicBezTo>
                  <a:cubicBezTo>
                    <a:pt x="12455" y="1886"/>
                    <a:pt x="12445" y="1888"/>
                    <a:pt x="12445" y="1889"/>
                  </a:cubicBezTo>
                  <a:cubicBezTo>
                    <a:pt x="12410" y="1975"/>
                    <a:pt x="12299" y="1951"/>
                    <a:pt x="12228" y="1991"/>
                  </a:cubicBezTo>
                  <a:lnTo>
                    <a:pt x="12143" y="2038"/>
                  </a:lnTo>
                  <a:cubicBezTo>
                    <a:pt x="12147" y="2064"/>
                    <a:pt x="12165" y="2130"/>
                    <a:pt x="12170" y="2146"/>
                  </a:cubicBezTo>
                  <a:cubicBezTo>
                    <a:pt x="12173" y="2164"/>
                    <a:pt x="12165" y="2180"/>
                    <a:pt x="12160" y="2181"/>
                  </a:cubicBezTo>
                  <a:cubicBezTo>
                    <a:pt x="12160" y="2181"/>
                    <a:pt x="12160" y="2181"/>
                    <a:pt x="12160" y="2181"/>
                  </a:cubicBezTo>
                  <a:cubicBezTo>
                    <a:pt x="12154" y="2181"/>
                    <a:pt x="12115" y="2108"/>
                    <a:pt x="12101" y="2078"/>
                  </a:cubicBezTo>
                  <a:cubicBezTo>
                    <a:pt x="12092" y="2057"/>
                    <a:pt x="12051" y="2045"/>
                    <a:pt x="12000" y="2045"/>
                  </a:cubicBezTo>
                  <a:cubicBezTo>
                    <a:pt x="11979" y="2045"/>
                    <a:pt x="11957" y="2047"/>
                    <a:pt x="11934" y="2052"/>
                  </a:cubicBezTo>
                  <a:lnTo>
                    <a:pt x="11883" y="2097"/>
                  </a:lnTo>
                  <a:lnTo>
                    <a:pt x="11837" y="2138"/>
                  </a:lnTo>
                  <a:cubicBezTo>
                    <a:pt x="11772" y="2148"/>
                    <a:pt x="11548" y="2195"/>
                    <a:pt x="11485" y="2217"/>
                  </a:cubicBezTo>
                  <a:cubicBezTo>
                    <a:pt x="11422" y="2241"/>
                    <a:pt x="11334" y="2288"/>
                    <a:pt x="11287" y="2324"/>
                  </a:cubicBezTo>
                  <a:lnTo>
                    <a:pt x="11238" y="2334"/>
                  </a:lnTo>
                  <a:lnTo>
                    <a:pt x="11184" y="2346"/>
                  </a:lnTo>
                  <a:cubicBezTo>
                    <a:pt x="11151" y="2376"/>
                    <a:pt x="11106" y="2400"/>
                    <a:pt x="11083" y="2400"/>
                  </a:cubicBezTo>
                  <a:cubicBezTo>
                    <a:pt x="11083" y="2400"/>
                    <a:pt x="11082" y="2400"/>
                    <a:pt x="11082" y="2400"/>
                  </a:cubicBezTo>
                  <a:lnTo>
                    <a:pt x="11072" y="2391"/>
                  </a:lnTo>
                  <a:cubicBezTo>
                    <a:pt x="11064" y="2383"/>
                    <a:pt x="11057" y="2380"/>
                    <a:pt x="11051" y="2380"/>
                  </a:cubicBezTo>
                  <a:cubicBezTo>
                    <a:pt x="11039" y="2380"/>
                    <a:pt x="11029" y="2388"/>
                    <a:pt x="11016" y="2392"/>
                  </a:cubicBezTo>
                  <a:lnTo>
                    <a:pt x="10971" y="2403"/>
                  </a:lnTo>
                  <a:cubicBezTo>
                    <a:pt x="10950" y="2433"/>
                    <a:pt x="10901" y="2473"/>
                    <a:pt x="10858" y="2493"/>
                  </a:cubicBezTo>
                  <a:lnTo>
                    <a:pt x="10821" y="2490"/>
                  </a:lnTo>
                  <a:lnTo>
                    <a:pt x="10765" y="2485"/>
                  </a:lnTo>
                  <a:cubicBezTo>
                    <a:pt x="10758" y="2518"/>
                    <a:pt x="10711" y="2549"/>
                    <a:pt x="10685" y="2566"/>
                  </a:cubicBezTo>
                  <a:cubicBezTo>
                    <a:pt x="10679" y="2570"/>
                    <a:pt x="10671" y="2571"/>
                    <a:pt x="10663" y="2571"/>
                  </a:cubicBezTo>
                  <a:cubicBezTo>
                    <a:pt x="10639" y="2571"/>
                    <a:pt x="10612" y="2556"/>
                    <a:pt x="10603" y="2541"/>
                  </a:cubicBezTo>
                  <a:cubicBezTo>
                    <a:pt x="10601" y="2538"/>
                    <a:pt x="10599" y="2537"/>
                    <a:pt x="10597" y="2537"/>
                  </a:cubicBezTo>
                  <a:cubicBezTo>
                    <a:pt x="10584" y="2537"/>
                    <a:pt x="10566" y="2578"/>
                    <a:pt x="10564" y="2591"/>
                  </a:cubicBezTo>
                  <a:cubicBezTo>
                    <a:pt x="10562" y="2600"/>
                    <a:pt x="10553" y="2605"/>
                    <a:pt x="10539" y="2605"/>
                  </a:cubicBezTo>
                  <a:cubicBezTo>
                    <a:pt x="10529" y="2605"/>
                    <a:pt x="10517" y="2602"/>
                    <a:pt x="10505" y="2597"/>
                  </a:cubicBezTo>
                  <a:lnTo>
                    <a:pt x="10498" y="2603"/>
                  </a:lnTo>
                  <a:lnTo>
                    <a:pt x="10467" y="2626"/>
                  </a:lnTo>
                  <a:cubicBezTo>
                    <a:pt x="10439" y="2657"/>
                    <a:pt x="10330" y="2736"/>
                    <a:pt x="10285" y="2740"/>
                  </a:cubicBezTo>
                  <a:cubicBezTo>
                    <a:pt x="10240" y="2744"/>
                    <a:pt x="10183" y="2752"/>
                    <a:pt x="10158" y="2758"/>
                  </a:cubicBezTo>
                  <a:lnTo>
                    <a:pt x="10147" y="2771"/>
                  </a:lnTo>
                  <a:lnTo>
                    <a:pt x="10133" y="2791"/>
                  </a:lnTo>
                  <a:cubicBezTo>
                    <a:pt x="10130" y="2806"/>
                    <a:pt x="10121" y="2815"/>
                    <a:pt x="10109" y="2815"/>
                  </a:cubicBezTo>
                  <a:cubicBezTo>
                    <a:pt x="10102" y="2815"/>
                    <a:pt x="10093" y="2811"/>
                    <a:pt x="10085" y="2803"/>
                  </a:cubicBezTo>
                  <a:lnTo>
                    <a:pt x="10056" y="2833"/>
                  </a:lnTo>
                  <a:cubicBezTo>
                    <a:pt x="10055" y="2834"/>
                    <a:pt x="10053" y="2835"/>
                    <a:pt x="10052" y="2835"/>
                  </a:cubicBezTo>
                  <a:cubicBezTo>
                    <a:pt x="10041" y="2835"/>
                    <a:pt x="10024" y="2812"/>
                    <a:pt x="10010" y="2812"/>
                  </a:cubicBezTo>
                  <a:cubicBezTo>
                    <a:pt x="10002" y="2812"/>
                    <a:pt x="9996" y="2820"/>
                    <a:pt x="9992" y="2843"/>
                  </a:cubicBezTo>
                  <a:cubicBezTo>
                    <a:pt x="9989" y="2861"/>
                    <a:pt x="9984" y="2867"/>
                    <a:pt x="9978" y="2867"/>
                  </a:cubicBezTo>
                  <a:cubicBezTo>
                    <a:pt x="9966" y="2867"/>
                    <a:pt x="9948" y="2841"/>
                    <a:pt x="9933" y="2841"/>
                  </a:cubicBezTo>
                  <a:cubicBezTo>
                    <a:pt x="9928" y="2841"/>
                    <a:pt x="9924" y="2843"/>
                    <a:pt x="9920" y="2849"/>
                  </a:cubicBezTo>
                  <a:lnTo>
                    <a:pt x="9899" y="2883"/>
                  </a:lnTo>
                  <a:cubicBezTo>
                    <a:pt x="9865" y="2915"/>
                    <a:pt x="9767" y="2963"/>
                    <a:pt x="9737" y="2969"/>
                  </a:cubicBezTo>
                  <a:cubicBezTo>
                    <a:pt x="9706" y="2974"/>
                    <a:pt x="9669" y="2977"/>
                    <a:pt x="9662" y="2979"/>
                  </a:cubicBezTo>
                  <a:cubicBezTo>
                    <a:pt x="9653" y="2982"/>
                    <a:pt x="9619" y="2999"/>
                    <a:pt x="9586" y="3019"/>
                  </a:cubicBezTo>
                  <a:lnTo>
                    <a:pt x="9561" y="3046"/>
                  </a:lnTo>
                  <a:cubicBezTo>
                    <a:pt x="9535" y="3075"/>
                    <a:pt x="9486" y="3116"/>
                    <a:pt x="9455" y="3116"/>
                  </a:cubicBezTo>
                  <a:cubicBezTo>
                    <a:pt x="9453" y="3116"/>
                    <a:pt x="9451" y="3116"/>
                    <a:pt x="9449" y="3116"/>
                  </a:cubicBezTo>
                  <a:lnTo>
                    <a:pt x="9391" y="3102"/>
                  </a:lnTo>
                  <a:cubicBezTo>
                    <a:pt x="9376" y="3132"/>
                    <a:pt x="9326" y="3195"/>
                    <a:pt x="9314" y="3208"/>
                  </a:cubicBezTo>
                  <a:cubicBezTo>
                    <a:pt x="9300" y="3220"/>
                    <a:pt x="9238" y="3230"/>
                    <a:pt x="9221" y="3230"/>
                  </a:cubicBezTo>
                  <a:cubicBezTo>
                    <a:pt x="9205" y="3230"/>
                    <a:pt x="9202" y="3246"/>
                    <a:pt x="9216" y="3269"/>
                  </a:cubicBezTo>
                  <a:lnTo>
                    <a:pt x="9211" y="3272"/>
                  </a:lnTo>
                  <a:cubicBezTo>
                    <a:pt x="9189" y="3287"/>
                    <a:pt x="9162" y="3305"/>
                    <a:pt x="9135" y="3308"/>
                  </a:cubicBezTo>
                  <a:lnTo>
                    <a:pt x="9073" y="3316"/>
                  </a:lnTo>
                  <a:cubicBezTo>
                    <a:pt x="9021" y="3347"/>
                    <a:pt x="8877" y="3362"/>
                    <a:pt x="8857" y="3388"/>
                  </a:cubicBezTo>
                  <a:cubicBezTo>
                    <a:pt x="8838" y="3415"/>
                    <a:pt x="8784" y="3483"/>
                    <a:pt x="8737" y="3541"/>
                  </a:cubicBezTo>
                  <a:lnTo>
                    <a:pt x="8642" y="3531"/>
                  </a:lnTo>
                  <a:cubicBezTo>
                    <a:pt x="8642" y="3531"/>
                    <a:pt x="8642" y="3531"/>
                    <a:pt x="8641" y="3531"/>
                  </a:cubicBezTo>
                  <a:cubicBezTo>
                    <a:pt x="8634" y="3531"/>
                    <a:pt x="8623" y="3550"/>
                    <a:pt x="8614" y="3560"/>
                  </a:cubicBezTo>
                  <a:lnTo>
                    <a:pt x="8594" y="3580"/>
                  </a:lnTo>
                  <a:cubicBezTo>
                    <a:pt x="8583" y="3593"/>
                    <a:pt x="8570" y="3599"/>
                    <a:pt x="8559" y="3599"/>
                  </a:cubicBezTo>
                  <a:cubicBezTo>
                    <a:pt x="8546" y="3599"/>
                    <a:pt x="8535" y="3592"/>
                    <a:pt x="8528" y="3577"/>
                  </a:cubicBezTo>
                  <a:lnTo>
                    <a:pt x="8516" y="3562"/>
                  </a:lnTo>
                  <a:cubicBezTo>
                    <a:pt x="8514" y="3559"/>
                    <a:pt x="8508" y="3558"/>
                    <a:pt x="8502" y="3558"/>
                  </a:cubicBezTo>
                  <a:cubicBezTo>
                    <a:pt x="8495" y="3558"/>
                    <a:pt x="8486" y="3560"/>
                    <a:pt x="8480" y="3562"/>
                  </a:cubicBezTo>
                  <a:lnTo>
                    <a:pt x="8473" y="3564"/>
                  </a:lnTo>
                  <a:cubicBezTo>
                    <a:pt x="8471" y="3574"/>
                    <a:pt x="8471" y="3621"/>
                    <a:pt x="8475" y="3670"/>
                  </a:cubicBezTo>
                  <a:lnTo>
                    <a:pt x="8411" y="3686"/>
                  </a:lnTo>
                  <a:lnTo>
                    <a:pt x="8297" y="3716"/>
                  </a:lnTo>
                  <a:cubicBezTo>
                    <a:pt x="8183" y="3767"/>
                    <a:pt x="8033" y="3835"/>
                    <a:pt x="7997" y="3840"/>
                  </a:cubicBezTo>
                  <a:cubicBezTo>
                    <a:pt x="7995" y="3841"/>
                    <a:pt x="7993" y="3841"/>
                    <a:pt x="7991" y="3841"/>
                  </a:cubicBezTo>
                  <a:cubicBezTo>
                    <a:pt x="7964" y="3841"/>
                    <a:pt x="7988" y="3803"/>
                    <a:pt x="8050" y="3754"/>
                  </a:cubicBezTo>
                  <a:lnTo>
                    <a:pt x="8095" y="3717"/>
                  </a:lnTo>
                  <a:lnTo>
                    <a:pt x="8133" y="3683"/>
                  </a:lnTo>
                  <a:cubicBezTo>
                    <a:pt x="8179" y="3651"/>
                    <a:pt x="8305" y="3609"/>
                    <a:pt x="8296" y="3583"/>
                  </a:cubicBezTo>
                  <a:cubicBezTo>
                    <a:pt x="8287" y="3558"/>
                    <a:pt x="8374" y="3495"/>
                    <a:pt x="8395" y="3469"/>
                  </a:cubicBezTo>
                  <a:cubicBezTo>
                    <a:pt x="8416" y="3441"/>
                    <a:pt x="8487" y="3383"/>
                    <a:pt x="8554" y="3337"/>
                  </a:cubicBezTo>
                  <a:lnTo>
                    <a:pt x="8615" y="3294"/>
                  </a:lnTo>
                  <a:cubicBezTo>
                    <a:pt x="8639" y="3278"/>
                    <a:pt x="8661" y="3258"/>
                    <a:pt x="8683" y="3239"/>
                  </a:cubicBezTo>
                  <a:cubicBezTo>
                    <a:pt x="8699" y="3225"/>
                    <a:pt x="8612" y="3204"/>
                    <a:pt x="8693" y="3182"/>
                  </a:cubicBezTo>
                  <a:lnTo>
                    <a:pt x="8740" y="3170"/>
                  </a:lnTo>
                  <a:cubicBezTo>
                    <a:pt x="8779" y="3121"/>
                    <a:pt x="8886" y="3042"/>
                    <a:pt x="8899" y="3018"/>
                  </a:cubicBezTo>
                  <a:cubicBezTo>
                    <a:pt x="8914" y="2995"/>
                    <a:pt x="8944" y="2923"/>
                    <a:pt x="8965" y="2857"/>
                  </a:cubicBezTo>
                  <a:lnTo>
                    <a:pt x="9012" y="2823"/>
                  </a:lnTo>
                  <a:lnTo>
                    <a:pt x="9108" y="2756"/>
                  </a:lnTo>
                  <a:cubicBezTo>
                    <a:pt x="9150" y="2659"/>
                    <a:pt x="9189" y="2568"/>
                    <a:pt x="9186" y="2558"/>
                  </a:cubicBezTo>
                  <a:cubicBezTo>
                    <a:pt x="9182" y="2548"/>
                    <a:pt x="9172" y="2519"/>
                    <a:pt x="9162" y="2494"/>
                  </a:cubicBezTo>
                  <a:lnTo>
                    <a:pt x="9151" y="2472"/>
                  </a:lnTo>
                  <a:lnTo>
                    <a:pt x="9143" y="2453"/>
                  </a:lnTo>
                  <a:cubicBezTo>
                    <a:pt x="9126" y="2423"/>
                    <a:pt x="9151" y="2382"/>
                    <a:pt x="9167" y="2375"/>
                  </a:cubicBezTo>
                  <a:cubicBezTo>
                    <a:pt x="9181" y="2369"/>
                    <a:pt x="9179" y="2350"/>
                    <a:pt x="9159" y="2333"/>
                  </a:cubicBezTo>
                  <a:lnTo>
                    <a:pt x="9144" y="2324"/>
                  </a:lnTo>
                  <a:cubicBezTo>
                    <a:pt x="9137" y="2320"/>
                    <a:pt x="9124" y="2314"/>
                    <a:pt x="9116" y="2314"/>
                  </a:cubicBezTo>
                  <a:cubicBezTo>
                    <a:pt x="9115" y="2314"/>
                    <a:pt x="9113" y="2314"/>
                    <a:pt x="9112" y="2315"/>
                  </a:cubicBezTo>
                  <a:cubicBezTo>
                    <a:pt x="9093" y="2326"/>
                    <a:pt x="9078" y="2332"/>
                    <a:pt x="9065" y="2332"/>
                  </a:cubicBezTo>
                  <a:cubicBezTo>
                    <a:pt x="9046" y="2332"/>
                    <a:pt x="9033" y="2319"/>
                    <a:pt x="9022" y="2289"/>
                  </a:cubicBezTo>
                  <a:lnTo>
                    <a:pt x="9017" y="2273"/>
                  </a:lnTo>
                  <a:cubicBezTo>
                    <a:pt x="8980" y="2262"/>
                    <a:pt x="8872" y="2231"/>
                    <a:pt x="8861" y="2208"/>
                  </a:cubicBezTo>
                  <a:cubicBezTo>
                    <a:pt x="8852" y="2186"/>
                    <a:pt x="8835" y="2145"/>
                    <a:pt x="8821" y="2118"/>
                  </a:cubicBezTo>
                  <a:lnTo>
                    <a:pt x="8799" y="2107"/>
                  </a:lnTo>
                  <a:cubicBezTo>
                    <a:pt x="8728" y="2068"/>
                    <a:pt x="8723" y="2015"/>
                    <a:pt x="8732" y="1956"/>
                  </a:cubicBezTo>
                  <a:lnTo>
                    <a:pt x="8748" y="1850"/>
                  </a:lnTo>
                  <a:cubicBezTo>
                    <a:pt x="8678" y="1758"/>
                    <a:pt x="8601" y="1651"/>
                    <a:pt x="8594" y="1639"/>
                  </a:cubicBezTo>
                  <a:cubicBezTo>
                    <a:pt x="8588" y="1628"/>
                    <a:pt x="8575" y="1537"/>
                    <a:pt x="8547" y="1517"/>
                  </a:cubicBezTo>
                  <a:cubicBezTo>
                    <a:pt x="8518" y="1498"/>
                    <a:pt x="8507" y="1453"/>
                    <a:pt x="8522" y="1415"/>
                  </a:cubicBezTo>
                  <a:lnTo>
                    <a:pt x="8542" y="1393"/>
                  </a:lnTo>
                  <a:cubicBezTo>
                    <a:pt x="8562" y="1367"/>
                    <a:pt x="8593" y="1353"/>
                    <a:pt x="8560" y="1316"/>
                  </a:cubicBezTo>
                  <a:cubicBezTo>
                    <a:pt x="8535" y="1286"/>
                    <a:pt x="8549" y="1283"/>
                    <a:pt x="8568" y="1283"/>
                  </a:cubicBezTo>
                  <a:cubicBezTo>
                    <a:pt x="8574" y="1283"/>
                    <a:pt x="8579" y="1283"/>
                    <a:pt x="8585" y="1283"/>
                  </a:cubicBezTo>
                  <a:cubicBezTo>
                    <a:pt x="8598" y="1283"/>
                    <a:pt x="8610" y="1282"/>
                    <a:pt x="8610" y="1271"/>
                  </a:cubicBezTo>
                  <a:cubicBezTo>
                    <a:pt x="8609" y="1258"/>
                    <a:pt x="8615" y="1240"/>
                    <a:pt x="8605" y="1230"/>
                  </a:cubicBezTo>
                  <a:lnTo>
                    <a:pt x="8580" y="1205"/>
                  </a:lnTo>
                  <a:cubicBezTo>
                    <a:pt x="8565" y="1193"/>
                    <a:pt x="8548" y="1188"/>
                    <a:pt x="8532" y="1188"/>
                  </a:cubicBezTo>
                  <a:cubicBezTo>
                    <a:pt x="8511" y="1188"/>
                    <a:pt x="8492" y="1196"/>
                    <a:pt x="8480" y="1213"/>
                  </a:cubicBezTo>
                  <a:lnTo>
                    <a:pt x="8472" y="1212"/>
                  </a:lnTo>
                  <a:lnTo>
                    <a:pt x="8442" y="1204"/>
                  </a:lnTo>
                  <a:cubicBezTo>
                    <a:pt x="8413" y="1187"/>
                    <a:pt x="8445" y="1128"/>
                    <a:pt x="8465" y="1111"/>
                  </a:cubicBezTo>
                  <a:cubicBezTo>
                    <a:pt x="8483" y="1096"/>
                    <a:pt x="8421" y="1028"/>
                    <a:pt x="8327" y="962"/>
                  </a:cubicBezTo>
                  <a:lnTo>
                    <a:pt x="8274" y="882"/>
                  </a:lnTo>
                  <a:lnTo>
                    <a:pt x="8250" y="845"/>
                  </a:lnTo>
                  <a:cubicBezTo>
                    <a:pt x="8220" y="804"/>
                    <a:pt x="8215" y="754"/>
                    <a:pt x="8224" y="745"/>
                  </a:cubicBezTo>
                  <a:cubicBezTo>
                    <a:pt x="8233" y="737"/>
                    <a:pt x="8138" y="696"/>
                    <a:pt x="8110" y="671"/>
                  </a:cubicBezTo>
                  <a:cubicBezTo>
                    <a:pt x="8081" y="647"/>
                    <a:pt x="8010" y="593"/>
                    <a:pt x="7951" y="551"/>
                  </a:cubicBezTo>
                  <a:lnTo>
                    <a:pt x="7887" y="521"/>
                  </a:lnTo>
                  <a:lnTo>
                    <a:pt x="7877" y="516"/>
                  </a:lnTo>
                  <a:cubicBezTo>
                    <a:pt x="7865" y="519"/>
                    <a:pt x="7810" y="537"/>
                    <a:pt x="7779" y="537"/>
                  </a:cubicBezTo>
                  <a:cubicBezTo>
                    <a:pt x="7767" y="537"/>
                    <a:pt x="7758" y="534"/>
                    <a:pt x="7758" y="526"/>
                  </a:cubicBezTo>
                  <a:cubicBezTo>
                    <a:pt x="7758" y="512"/>
                    <a:pt x="7739" y="507"/>
                    <a:pt x="7719" y="507"/>
                  </a:cubicBezTo>
                  <a:cubicBezTo>
                    <a:pt x="7702" y="507"/>
                    <a:pt x="7684" y="510"/>
                    <a:pt x="7674" y="515"/>
                  </a:cubicBezTo>
                  <a:cubicBezTo>
                    <a:pt x="7671" y="517"/>
                    <a:pt x="7666" y="517"/>
                    <a:pt x="7659" y="517"/>
                  </a:cubicBezTo>
                  <a:cubicBezTo>
                    <a:pt x="7629" y="517"/>
                    <a:pt x="7573" y="500"/>
                    <a:pt x="7551" y="500"/>
                  </a:cubicBezTo>
                  <a:cubicBezTo>
                    <a:pt x="7550" y="500"/>
                    <a:pt x="7549" y="500"/>
                    <a:pt x="7548" y="500"/>
                  </a:cubicBezTo>
                  <a:cubicBezTo>
                    <a:pt x="7525" y="504"/>
                    <a:pt x="7437" y="520"/>
                    <a:pt x="7349" y="536"/>
                  </a:cubicBezTo>
                  <a:lnTo>
                    <a:pt x="7280" y="521"/>
                  </a:lnTo>
                  <a:lnTo>
                    <a:pt x="7191" y="500"/>
                  </a:lnTo>
                  <a:cubicBezTo>
                    <a:pt x="7125" y="516"/>
                    <a:pt x="6943" y="558"/>
                    <a:pt x="6833" y="558"/>
                  </a:cubicBezTo>
                  <a:cubicBezTo>
                    <a:pt x="6801" y="558"/>
                    <a:pt x="6775" y="555"/>
                    <a:pt x="6760" y="546"/>
                  </a:cubicBezTo>
                  <a:cubicBezTo>
                    <a:pt x="6695" y="506"/>
                    <a:pt x="6608" y="463"/>
                    <a:pt x="6595" y="463"/>
                  </a:cubicBezTo>
                  <a:cubicBezTo>
                    <a:pt x="6595" y="463"/>
                    <a:pt x="6595" y="463"/>
                    <a:pt x="6595" y="463"/>
                  </a:cubicBezTo>
                  <a:cubicBezTo>
                    <a:pt x="6595" y="463"/>
                    <a:pt x="6595" y="464"/>
                    <a:pt x="6594" y="464"/>
                  </a:cubicBezTo>
                  <a:cubicBezTo>
                    <a:pt x="6581" y="464"/>
                    <a:pt x="6500" y="421"/>
                    <a:pt x="6457" y="421"/>
                  </a:cubicBezTo>
                  <a:cubicBezTo>
                    <a:pt x="6453" y="421"/>
                    <a:pt x="6448" y="421"/>
                    <a:pt x="6445" y="422"/>
                  </a:cubicBezTo>
                  <a:cubicBezTo>
                    <a:pt x="6405" y="434"/>
                    <a:pt x="6258" y="479"/>
                    <a:pt x="6211" y="481"/>
                  </a:cubicBezTo>
                  <a:cubicBezTo>
                    <a:pt x="6165" y="484"/>
                    <a:pt x="6114" y="499"/>
                    <a:pt x="6112" y="512"/>
                  </a:cubicBezTo>
                  <a:cubicBezTo>
                    <a:pt x="6111" y="514"/>
                    <a:pt x="6108" y="516"/>
                    <a:pt x="6105" y="516"/>
                  </a:cubicBezTo>
                  <a:cubicBezTo>
                    <a:pt x="6089" y="516"/>
                    <a:pt x="6051" y="497"/>
                    <a:pt x="6037" y="488"/>
                  </a:cubicBezTo>
                  <a:cubicBezTo>
                    <a:pt x="6035" y="487"/>
                    <a:pt x="6032" y="486"/>
                    <a:pt x="6028" y="486"/>
                  </a:cubicBezTo>
                  <a:cubicBezTo>
                    <a:pt x="5994" y="486"/>
                    <a:pt x="5897" y="527"/>
                    <a:pt x="5854" y="537"/>
                  </a:cubicBezTo>
                  <a:cubicBezTo>
                    <a:pt x="5805" y="552"/>
                    <a:pt x="5715" y="582"/>
                    <a:pt x="5695" y="593"/>
                  </a:cubicBezTo>
                  <a:cubicBezTo>
                    <a:pt x="5682" y="601"/>
                    <a:pt x="5651" y="606"/>
                    <a:pt x="5617" y="606"/>
                  </a:cubicBezTo>
                  <a:cubicBezTo>
                    <a:pt x="5603" y="606"/>
                    <a:pt x="5588" y="605"/>
                    <a:pt x="5574" y="603"/>
                  </a:cubicBezTo>
                  <a:lnTo>
                    <a:pt x="5531" y="598"/>
                  </a:lnTo>
                  <a:cubicBezTo>
                    <a:pt x="5522" y="597"/>
                    <a:pt x="5512" y="596"/>
                    <a:pt x="5504" y="596"/>
                  </a:cubicBezTo>
                  <a:cubicBezTo>
                    <a:pt x="5499" y="596"/>
                    <a:pt x="5496" y="596"/>
                    <a:pt x="5494" y="598"/>
                  </a:cubicBezTo>
                  <a:cubicBezTo>
                    <a:pt x="5418" y="674"/>
                    <a:pt x="5302" y="675"/>
                    <a:pt x="5202" y="705"/>
                  </a:cubicBezTo>
                  <a:lnTo>
                    <a:pt x="5144" y="721"/>
                  </a:lnTo>
                  <a:cubicBezTo>
                    <a:pt x="5131" y="766"/>
                    <a:pt x="5106" y="807"/>
                    <a:pt x="5090" y="813"/>
                  </a:cubicBezTo>
                  <a:lnTo>
                    <a:pt x="5073" y="814"/>
                  </a:lnTo>
                  <a:cubicBezTo>
                    <a:pt x="5073" y="814"/>
                    <a:pt x="5073" y="814"/>
                    <a:pt x="5073" y="814"/>
                  </a:cubicBezTo>
                  <a:cubicBezTo>
                    <a:pt x="5064" y="814"/>
                    <a:pt x="5049" y="800"/>
                    <a:pt x="5050" y="799"/>
                  </a:cubicBezTo>
                  <a:lnTo>
                    <a:pt x="5058" y="787"/>
                  </a:lnTo>
                  <a:cubicBezTo>
                    <a:pt x="5070" y="776"/>
                    <a:pt x="5058" y="762"/>
                    <a:pt x="5031" y="757"/>
                  </a:cubicBezTo>
                  <a:lnTo>
                    <a:pt x="5016" y="766"/>
                  </a:lnTo>
                  <a:lnTo>
                    <a:pt x="4967" y="791"/>
                  </a:lnTo>
                  <a:cubicBezTo>
                    <a:pt x="4927" y="813"/>
                    <a:pt x="4884" y="825"/>
                    <a:pt x="4856" y="825"/>
                  </a:cubicBezTo>
                  <a:cubicBezTo>
                    <a:pt x="4846" y="825"/>
                    <a:pt x="4837" y="824"/>
                    <a:pt x="4832" y="820"/>
                  </a:cubicBezTo>
                  <a:lnTo>
                    <a:pt x="4800" y="841"/>
                  </a:lnTo>
                  <a:lnTo>
                    <a:pt x="4776" y="856"/>
                  </a:lnTo>
                  <a:cubicBezTo>
                    <a:pt x="4725" y="858"/>
                    <a:pt x="4714" y="901"/>
                    <a:pt x="4724" y="916"/>
                  </a:cubicBezTo>
                  <a:cubicBezTo>
                    <a:pt x="4732" y="926"/>
                    <a:pt x="4711" y="933"/>
                    <a:pt x="4674" y="933"/>
                  </a:cubicBezTo>
                  <a:cubicBezTo>
                    <a:pt x="4661" y="933"/>
                    <a:pt x="4647" y="932"/>
                    <a:pt x="4630" y="930"/>
                  </a:cubicBezTo>
                  <a:lnTo>
                    <a:pt x="4587" y="944"/>
                  </a:lnTo>
                  <a:lnTo>
                    <a:pt x="4545" y="958"/>
                  </a:lnTo>
                  <a:cubicBezTo>
                    <a:pt x="4531" y="973"/>
                    <a:pt x="4510" y="979"/>
                    <a:pt x="4490" y="979"/>
                  </a:cubicBezTo>
                  <a:cubicBezTo>
                    <a:pt x="4460" y="979"/>
                    <a:pt x="4430" y="968"/>
                    <a:pt x="4418" y="961"/>
                  </a:cubicBezTo>
                  <a:cubicBezTo>
                    <a:pt x="4416" y="960"/>
                    <a:pt x="4414" y="960"/>
                    <a:pt x="4411" y="960"/>
                  </a:cubicBezTo>
                  <a:cubicBezTo>
                    <a:pt x="4381" y="960"/>
                    <a:pt x="4288" y="1023"/>
                    <a:pt x="4245" y="1038"/>
                  </a:cubicBezTo>
                  <a:cubicBezTo>
                    <a:pt x="4199" y="1055"/>
                    <a:pt x="4114" y="1073"/>
                    <a:pt x="4098" y="1082"/>
                  </a:cubicBezTo>
                  <a:cubicBezTo>
                    <a:pt x="4081" y="1093"/>
                    <a:pt x="3950" y="1147"/>
                    <a:pt x="3808" y="1203"/>
                  </a:cubicBezTo>
                  <a:lnTo>
                    <a:pt x="3731" y="1307"/>
                  </a:lnTo>
                  <a:cubicBezTo>
                    <a:pt x="3727" y="1313"/>
                    <a:pt x="3706" y="1311"/>
                    <a:pt x="3697" y="1316"/>
                  </a:cubicBezTo>
                  <a:lnTo>
                    <a:pt x="3672" y="1330"/>
                  </a:lnTo>
                  <a:cubicBezTo>
                    <a:pt x="3671" y="1330"/>
                    <a:pt x="3669" y="1329"/>
                    <a:pt x="3667" y="1329"/>
                  </a:cubicBezTo>
                  <a:cubicBezTo>
                    <a:pt x="3641" y="1329"/>
                    <a:pt x="3598" y="1366"/>
                    <a:pt x="3573" y="1366"/>
                  </a:cubicBezTo>
                  <a:cubicBezTo>
                    <a:pt x="3571" y="1366"/>
                    <a:pt x="3569" y="1365"/>
                    <a:pt x="3568" y="1365"/>
                  </a:cubicBezTo>
                  <a:cubicBezTo>
                    <a:pt x="3566" y="1365"/>
                    <a:pt x="3565" y="1365"/>
                    <a:pt x="3563" y="1365"/>
                  </a:cubicBezTo>
                  <a:cubicBezTo>
                    <a:pt x="3535" y="1365"/>
                    <a:pt x="3462" y="1408"/>
                    <a:pt x="3431" y="1409"/>
                  </a:cubicBezTo>
                  <a:cubicBezTo>
                    <a:pt x="3399" y="1410"/>
                    <a:pt x="3369" y="1419"/>
                    <a:pt x="3363" y="1429"/>
                  </a:cubicBezTo>
                  <a:lnTo>
                    <a:pt x="3357" y="1436"/>
                  </a:lnTo>
                  <a:cubicBezTo>
                    <a:pt x="3349" y="1448"/>
                    <a:pt x="3338" y="1460"/>
                    <a:pt x="3331" y="1471"/>
                  </a:cubicBezTo>
                  <a:lnTo>
                    <a:pt x="3302" y="1512"/>
                  </a:lnTo>
                  <a:cubicBezTo>
                    <a:pt x="3285" y="1502"/>
                    <a:pt x="3263" y="1497"/>
                    <a:pt x="3239" y="1497"/>
                  </a:cubicBezTo>
                  <a:cubicBezTo>
                    <a:pt x="3213" y="1497"/>
                    <a:pt x="3185" y="1503"/>
                    <a:pt x="3164" y="1516"/>
                  </a:cubicBezTo>
                  <a:lnTo>
                    <a:pt x="3136" y="1544"/>
                  </a:lnTo>
                  <a:cubicBezTo>
                    <a:pt x="3126" y="1553"/>
                    <a:pt x="3117" y="1557"/>
                    <a:pt x="3110" y="1557"/>
                  </a:cubicBezTo>
                  <a:cubicBezTo>
                    <a:pt x="3091" y="1557"/>
                    <a:pt x="3079" y="1537"/>
                    <a:pt x="3070" y="1537"/>
                  </a:cubicBezTo>
                  <a:cubicBezTo>
                    <a:pt x="3070" y="1537"/>
                    <a:pt x="3069" y="1537"/>
                    <a:pt x="3068" y="1538"/>
                  </a:cubicBezTo>
                  <a:cubicBezTo>
                    <a:pt x="3035" y="1554"/>
                    <a:pt x="2999" y="1577"/>
                    <a:pt x="2987" y="1603"/>
                  </a:cubicBezTo>
                  <a:cubicBezTo>
                    <a:pt x="2956" y="1669"/>
                    <a:pt x="2891" y="1681"/>
                    <a:pt x="2821" y="1690"/>
                  </a:cubicBezTo>
                  <a:cubicBezTo>
                    <a:pt x="2798" y="1693"/>
                    <a:pt x="2771" y="1692"/>
                    <a:pt x="2750" y="1701"/>
                  </a:cubicBezTo>
                  <a:cubicBezTo>
                    <a:pt x="2718" y="1716"/>
                    <a:pt x="2691" y="1737"/>
                    <a:pt x="2660" y="1753"/>
                  </a:cubicBezTo>
                  <a:cubicBezTo>
                    <a:pt x="2624" y="1770"/>
                    <a:pt x="2586" y="1783"/>
                    <a:pt x="2550" y="1800"/>
                  </a:cubicBezTo>
                  <a:lnTo>
                    <a:pt x="2519" y="1814"/>
                  </a:lnTo>
                  <a:cubicBezTo>
                    <a:pt x="2485" y="1832"/>
                    <a:pt x="2429" y="1845"/>
                    <a:pt x="2391" y="1845"/>
                  </a:cubicBezTo>
                  <a:lnTo>
                    <a:pt x="2362" y="1860"/>
                  </a:lnTo>
                  <a:lnTo>
                    <a:pt x="2318" y="1885"/>
                  </a:lnTo>
                  <a:cubicBezTo>
                    <a:pt x="2269" y="1914"/>
                    <a:pt x="2180" y="1948"/>
                    <a:pt x="2117" y="1958"/>
                  </a:cubicBezTo>
                  <a:lnTo>
                    <a:pt x="2117" y="2024"/>
                  </a:lnTo>
                  <a:lnTo>
                    <a:pt x="2117" y="2030"/>
                  </a:lnTo>
                  <a:cubicBezTo>
                    <a:pt x="2046" y="2035"/>
                    <a:pt x="1983" y="2047"/>
                    <a:pt x="1975" y="2056"/>
                  </a:cubicBezTo>
                  <a:lnTo>
                    <a:pt x="1974" y="2065"/>
                  </a:lnTo>
                  <a:lnTo>
                    <a:pt x="1971" y="2084"/>
                  </a:lnTo>
                  <a:cubicBezTo>
                    <a:pt x="1973" y="2111"/>
                    <a:pt x="1909" y="2117"/>
                    <a:pt x="1891" y="2123"/>
                  </a:cubicBezTo>
                  <a:cubicBezTo>
                    <a:pt x="1871" y="2128"/>
                    <a:pt x="1795" y="2197"/>
                    <a:pt x="1755" y="2207"/>
                  </a:cubicBezTo>
                  <a:cubicBezTo>
                    <a:pt x="1716" y="2217"/>
                    <a:pt x="1589" y="2242"/>
                    <a:pt x="1553" y="2260"/>
                  </a:cubicBezTo>
                  <a:cubicBezTo>
                    <a:pt x="1517" y="2278"/>
                    <a:pt x="1464" y="2320"/>
                    <a:pt x="1461" y="2338"/>
                  </a:cubicBezTo>
                  <a:cubicBezTo>
                    <a:pt x="1459" y="2357"/>
                    <a:pt x="1422" y="2368"/>
                    <a:pt x="1377" y="2368"/>
                  </a:cubicBezTo>
                  <a:cubicBezTo>
                    <a:pt x="1374" y="2368"/>
                    <a:pt x="1370" y="2368"/>
                    <a:pt x="1367" y="2368"/>
                  </a:cubicBezTo>
                  <a:lnTo>
                    <a:pt x="1344" y="2409"/>
                  </a:lnTo>
                  <a:lnTo>
                    <a:pt x="1337" y="2425"/>
                  </a:lnTo>
                  <a:cubicBezTo>
                    <a:pt x="1343" y="2452"/>
                    <a:pt x="1280" y="2474"/>
                    <a:pt x="1250" y="2474"/>
                  </a:cubicBezTo>
                  <a:cubicBezTo>
                    <a:pt x="1219" y="2474"/>
                    <a:pt x="1218" y="2493"/>
                    <a:pt x="1244" y="2514"/>
                  </a:cubicBezTo>
                  <a:lnTo>
                    <a:pt x="1241" y="2518"/>
                  </a:lnTo>
                  <a:lnTo>
                    <a:pt x="1204" y="2566"/>
                  </a:lnTo>
                  <a:cubicBezTo>
                    <a:pt x="1198" y="2560"/>
                    <a:pt x="1190" y="2558"/>
                    <a:pt x="1183" y="2558"/>
                  </a:cubicBezTo>
                  <a:cubicBezTo>
                    <a:pt x="1148" y="2558"/>
                    <a:pt x="1106" y="2606"/>
                    <a:pt x="1077" y="2623"/>
                  </a:cubicBezTo>
                  <a:cubicBezTo>
                    <a:pt x="1041" y="2644"/>
                    <a:pt x="931" y="2643"/>
                    <a:pt x="921" y="2667"/>
                  </a:cubicBezTo>
                  <a:cubicBezTo>
                    <a:pt x="909" y="2692"/>
                    <a:pt x="837" y="2728"/>
                    <a:pt x="818" y="2750"/>
                  </a:cubicBezTo>
                  <a:cubicBezTo>
                    <a:pt x="798" y="2771"/>
                    <a:pt x="772" y="2802"/>
                    <a:pt x="757" y="2816"/>
                  </a:cubicBezTo>
                  <a:lnTo>
                    <a:pt x="747" y="2815"/>
                  </a:lnTo>
                  <a:lnTo>
                    <a:pt x="632" y="2798"/>
                  </a:lnTo>
                  <a:cubicBezTo>
                    <a:pt x="568" y="2867"/>
                    <a:pt x="500" y="2950"/>
                    <a:pt x="481" y="2982"/>
                  </a:cubicBezTo>
                  <a:lnTo>
                    <a:pt x="447" y="3004"/>
                  </a:lnTo>
                  <a:cubicBezTo>
                    <a:pt x="390" y="3039"/>
                    <a:pt x="334" y="3078"/>
                    <a:pt x="285" y="3121"/>
                  </a:cubicBezTo>
                  <a:cubicBezTo>
                    <a:pt x="260" y="3145"/>
                    <a:pt x="247" y="3181"/>
                    <a:pt x="238" y="3213"/>
                  </a:cubicBezTo>
                  <a:cubicBezTo>
                    <a:pt x="236" y="3220"/>
                    <a:pt x="227" y="3222"/>
                    <a:pt x="217" y="3222"/>
                  </a:cubicBezTo>
                  <a:cubicBezTo>
                    <a:pt x="209" y="3222"/>
                    <a:pt x="200" y="3221"/>
                    <a:pt x="193" y="3221"/>
                  </a:cubicBezTo>
                  <a:cubicBezTo>
                    <a:pt x="174" y="3221"/>
                    <a:pt x="162" y="3226"/>
                    <a:pt x="191" y="3259"/>
                  </a:cubicBezTo>
                  <a:cubicBezTo>
                    <a:pt x="196" y="3265"/>
                    <a:pt x="154" y="3300"/>
                    <a:pt x="130" y="3317"/>
                  </a:cubicBezTo>
                  <a:cubicBezTo>
                    <a:pt x="111" y="3332"/>
                    <a:pt x="78" y="3340"/>
                    <a:pt x="64" y="3356"/>
                  </a:cubicBezTo>
                  <a:cubicBezTo>
                    <a:pt x="1" y="3437"/>
                    <a:pt x="11" y="3528"/>
                    <a:pt x="23" y="3618"/>
                  </a:cubicBezTo>
                  <a:cubicBezTo>
                    <a:pt x="25" y="3622"/>
                    <a:pt x="32" y="3627"/>
                    <a:pt x="38" y="3628"/>
                  </a:cubicBezTo>
                  <a:cubicBezTo>
                    <a:pt x="156" y="3653"/>
                    <a:pt x="64" y="3650"/>
                    <a:pt x="34" y="3664"/>
                  </a:cubicBezTo>
                  <a:lnTo>
                    <a:pt x="23" y="3669"/>
                  </a:lnTo>
                  <a:cubicBezTo>
                    <a:pt x="26" y="3690"/>
                    <a:pt x="48" y="3702"/>
                    <a:pt x="62" y="3702"/>
                  </a:cubicBezTo>
                  <a:cubicBezTo>
                    <a:pt x="65" y="3702"/>
                    <a:pt x="68" y="3701"/>
                    <a:pt x="69" y="3700"/>
                  </a:cubicBezTo>
                  <a:cubicBezTo>
                    <a:pt x="70" y="3700"/>
                    <a:pt x="71" y="3700"/>
                    <a:pt x="71" y="3700"/>
                  </a:cubicBezTo>
                  <a:cubicBezTo>
                    <a:pt x="83" y="3700"/>
                    <a:pt x="90" y="3752"/>
                    <a:pt x="88" y="3820"/>
                  </a:cubicBezTo>
                  <a:lnTo>
                    <a:pt x="95" y="3880"/>
                  </a:lnTo>
                  <a:lnTo>
                    <a:pt x="102" y="3931"/>
                  </a:lnTo>
                  <a:cubicBezTo>
                    <a:pt x="150" y="3972"/>
                    <a:pt x="257" y="4040"/>
                    <a:pt x="340" y="4080"/>
                  </a:cubicBezTo>
                  <a:lnTo>
                    <a:pt x="262" y="4164"/>
                  </a:lnTo>
                  <a:lnTo>
                    <a:pt x="258" y="4169"/>
                  </a:lnTo>
                  <a:cubicBezTo>
                    <a:pt x="260" y="4178"/>
                    <a:pt x="370" y="4303"/>
                    <a:pt x="367" y="4358"/>
                  </a:cubicBezTo>
                  <a:cubicBezTo>
                    <a:pt x="365" y="4414"/>
                    <a:pt x="388" y="4470"/>
                    <a:pt x="422" y="4487"/>
                  </a:cubicBezTo>
                  <a:lnTo>
                    <a:pt x="449" y="4494"/>
                  </a:lnTo>
                  <a:cubicBezTo>
                    <a:pt x="483" y="4504"/>
                    <a:pt x="526" y="4503"/>
                    <a:pt x="551" y="4520"/>
                  </a:cubicBezTo>
                  <a:lnTo>
                    <a:pt x="568" y="4532"/>
                  </a:lnTo>
                  <a:cubicBezTo>
                    <a:pt x="567" y="4563"/>
                    <a:pt x="639" y="4612"/>
                    <a:pt x="637" y="4635"/>
                  </a:cubicBezTo>
                  <a:cubicBezTo>
                    <a:pt x="634" y="4656"/>
                    <a:pt x="632" y="4728"/>
                    <a:pt x="632" y="4748"/>
                  </a:cubicBezTo>
                  <a:cubicBezTo>
                    <a:pt x="632" y="4766"/>
                    <a:pt x="635" y="4796"/>
                    <a:pt x="639" y="4801"/>
                  </a:cubicBezTo>
                  <a:cubicBezTo>
                    <a:pt x="643" y="4806"/>
                    <a:pt x="691" y="4816"/>
                    <a:pt x="711" y="4817"/>
                  </a:cubicBezTo>
                  <a:cubicBezTo>
                    <a:pt x="730" y="4818"/>
                    <a:pt x="740" y="4852"/>
                    <a:pt x="731" y="4890"/>
                  </a:cubicBezTo>
                  <a:lnTo>
                    <a:pt x="750" y="4909"/>
                  </a:lnTo>
                  <a:lnTo>
                    <a:pt x="832" y="5001"/>
                  </a:lnTo>
                  <a:cubicBezTo>
                    <a:pt x="769" y="5079"/>
                    <a:pt x="842" y="5170"/>
                    <a:pt x="873" y="5170"/>
                  </a:cubicBezTo>
                  <a:cubicBezTo>
                    <a:pt x="874" y="5170"/>
                    <a:pt x="875" y="5170"/>
                    <a:pt x="876" y="5169"/>
                  </a:cubicBezTo>
                  <a:cubicBezTo>
                    <a:pt x="905" y="5161"/>
                    <a:pt x="1079" y="5119"/>
                    <a:pt x="1146" y="5119"/>
                  </a:cubicBezTo>
                  <a:cubicBezTo>
                    <a:pt x="1148" y="5119"/>
                    <a:pt x="1150" y="5119"/>
                    <a:pt x="1152" y="5119"/>
                  </a:cubicBezTo>
                  <a:cubicBezTo>
                    <a:pt x="1209" y="5121"/>
                    <a:pt x="1324" y="5167"/>
                    <a:pt x="1367" y="5167"/>
                  </a:cubicBezTo>
                  <a:cubicBezTo>
                    <a:pt x="1370" y="5167"/>
                    <a:pt x="1372" y="5167"/>
                    <a:pt x="1374" y="5166"/>
                  </a:cubicBezTo>
                  <a:cubicBezTo>
                    <a:pt x="1409" y="5160"/>
                    <a:pt x="1470" y="5152"/>
                    <a:pt x="1507" y="5149"/>
                  </a:cubicBezTo>
                  <a:lnTo>
                    <a:pt x="1532" y="5159"/>
                  </a:lnTo>
                  <a:lnTo>
                    <a:pt x="1553" y="5166"/>
                  </a:lnTo>
                  <a:cubicBezTo>
                    <a:pt x="1562" y="5188"/>
                    <a:pt x="1578" y="5194"/>
                    <a:pt x="1593" y="5194"/>
                  </a:cubicBezTo>
                  <a:cubicBezTo>
                    <a:pt x="1605" y="5194"/>
                    <a:pt x="1616" y="5189"/>
                    <a:pt x="1620" y="5185"/>
                  </a:cubicBezTo>
                  <a:cubicBezTo>
                    <a:pt x="1621" y="5183"/>
                    <a:pt x="1623" y="5182"/>
                    <a:pt x="1627" y="5182"/>
                  </a:cubicBezTo>
                  <a:cubicBezTo>
                    <a:pt x="1646" y="5182"/>
                    <a:pt x="1694" y="5203"/>
                    <a:pt x="1709" y="5212"/>
                  </a:cubicBezTo>
                  <a:cubicBezTo>
                    <a:pt x="1727" y="5222"/>
                    <a:pt x="1651" y="5314"/>
                    <a:pt x="1621" y="5342"/>
                  </a:cubicBezTo>
                  <a:cubicBezTo>
                    <a:pt x="1595" y="5366"/>
                    <a:pt x="1548" y="5377"/>
                    <a:pt x="1525" y="5377"/>
                  </a:cubicBezTo>
                  <a:cubicBezTo>
                    <a:pt x="1520" y="5377"/>
                    <a:pt x="1516" y="5377"/>
                    <a:pt x="1514" y="5376"/>
                  </a:cubicBezTo>
                  <a:cubicBezTo>
                    <a:pt x="1513" y="5376"/>
                    <a:pt x="1513" y="5376"/>
                    <a:pt x="1513" y="5376"/>
                  </a:cubicBezTo>
                  <a:cubicBezTo>
                    <a:pt x="1496" y="5376"/>
                    <a:pt x="1441" y="5486"/>
                    <a:pt x="1413" y="5524"/>
                  </a:cubicBezTo>
                  <a:cubicBezTo>
                    <a:pt x="1384" y="5562"/>
                    <a:pt x="1351" y="5638"/>
                    <a:pt x="1339" y="5694"/>
                  </a:cubicBezTo>
                  <a:lnTo>
                    <a:pt x="1256" y="5697"/>
                  </a:lnTo>
                  <a:cubicBezTo>
                    <a:pt x="1252" y="5699"/>
                    <a:pt x="1240" y="5731"/>
                    <a:pt x="1249" y="5737"/>
                  </a:cubicBezTo>
                  <a:lnTo>
                    <a:pt x="1287" y="5769"/>
                  </a:lnTo>
                  <a:cubicBezTo>
                    <a:pt x="1255" y="5779"/>
                    <a:pt x="1162" y="5832"/>
                    <a:pt x="1149" y="5864"/>
                  </a:cubicBezTo>
                  <a:cubicBezTo>
                    <a:pt x="1136" y="5896"/>
                    <a:pt x="1096" y="6007"/>
                    <a:pt x="1053" y="6019"/>
                  </a:cubicBezTo>
                  <a:cubicBezTo>
                    <a:pt x="1009" y="6033"/>
                    <a:pt x="994" y="6070"/>
                    <a:pt x="1017" y="6102"/>
                  </a:cubicBezTo>
                  <a:lnTo>
                    <a:pt x="977" y="6126"/>
                  </a:lnTo>
                  <a:lnTo>
                    <a:pt x="966" y="6133"/>
                  </a:lnTo>
                  <a:cubicBezTo>
                    <a:pt x="954" y="6141"/>
                    <a:pt x="940" y="6162"/>
                    <a:pt x="936" y="6180"/>
                  </a:cubicBezTo>
                  <a:lnTo>
                    <a:pt x="914" y="6192"/>
                  </a:lnTo>
                  <a:lnTo>
                    <a:pt x="878" y="6210"/>
                  </a:lnTo>
                  <a:cubicBezTo>
                    <a:pt x="895" y="6236"/>
                    <a:pt x="871" y="6295"/>
                    <a:pt x="855" y="6327"/>
                  </a:cubicBezTo>
                  <a:cubicBezTo>
                    <a:pt x="838" y="6360"/>
                    <a:pt x="817" y="6446"/>
                    <a:pt x="792" y="6449"/>
                  </a:cubicBezTo>
                  <a:cubicBezTo>
                    <a:pt x="766" y="6450"/>
                    <a:pt x="763" y="6468"/>
                    <a:pt x="771" y="6475"/>
                  </a:cubicBezTo>
                  <a:cubicBezTo>
                    <a:pt x="777" y="6481"/>
                    <a:pt x="751" y="6496"/>
                    <a:pt x="714" y="6511"/>
                  </a:cubicBezTo>
                  <a:lnTo>
                    <a:pt x="691" y="6531"/>
                  </a:lnTo>
                  <a:cubicBezTo>
                    <a:pt x="678" y="6544"/>
                    <a:pt x="697" y="6583"/>
                    <a:pt x="683" y="6594"/>
                  </a:cubicBezTo>
                  <a:lnTo>
                    <a:pt x="604" y="6656"/>
                  </a:lnTo>
                  <a:cubicBezTo>
                    <a:pt x="578" y="6745"/>
                    <a:pt x="531" y="6863"/>
                    <a:pt x="534" y="6889"/>
                  </a:cubicBezTo>
                  <a:cubicBezTo>
                    <a:pt x="536" y="6914"/>
                    <a:pt x="536" y="6973"/>
                    <a:pt x="534" y="7020"/>
                  </a:cubicBezTo>
                  <a:lnTo>
                    <a:pt x="516" y="7059"/>
                  </a:lnTo>
                  <a:lnTo>
                    <a:pt x="511" y="7067"/>
                  </a:lnTo>
                  <a:cubicBezTo>
                    <a:pt x="519" y="7078"/>
                    <a:pt x="547" y="7117"/>
                    <a:pt x="576" y="7154"/>
                  </a:cubicBezTo>
                  <a:lnTo>
                    <a:pt x="571" y="7184"/>
                  </a:lnTo>
                  <a:cubicBezTo>
                    <a:pt x="565" y="7226"/>
                    <a:pt x="598" y="7249"/>
                    <a:pt x="609" y="7282"/>
                  </a:cubicBezTo>
                  <a:lnTo>
                    <a:pt x="623" y="7319"/>
                  </a:lnTo>
                  <a:cubicBezTo>
                    <a:pt x="632" y="7361"/>
                    <a:pt x="693" y="7477"/>
                    <a:pt x="716" y="7506"/>
                  </a:cubicBezTo>
                  <a:cubicBezTo>
                    <a:pt x="738" y="7536"/>
                    <a:pt x="787" y="7587"/>
                    <a:pt x="822" y="7621"/>
                  </a:cubicBezTo>
                  <a:lnTo>
                    <a:pt x="839" y="7657"/>
                  </a:lnTo>
                  <a:lnTo>
                    <a:pt x="890" y="7760"/>
                  </a:lnTo>
                  <a:cubicBezTo>
                    <a:pt x="937" y="7875"/>
                    <a:pt x="992" y="8014"/>
                    <a:pt x="1009" y="8068"/>
                  </a:cubicBezTo>
                  <a:lnTo>
                    <a:pt x="1048" y="8100"/>
                  </a:lnTo>
                  <a:lnTo>
                    <a:pt x="1085" y="8131"/>
                  </a:lnTo>
                  <a:cubicBezTo>
                    <a:pt x="1076" y="8152"/>
                    <a:pt x="1089" y="8165"/>
                    <a:pt x="1117" y="8165"/>
                  </a:cubicBezTo>
                  <a:cubicBezTo>
                    <a:pt x="1124" y="8165"/>
                    <a:pt x="1132" y="8165"/>
                    <a:pt x="1141" y="8163"/>
                  </a:cubicBezTo>
                  <a:lnTo>
                    <a:pt x="1179" y="8155"/>
                  </a:lnTo>
                  <a:lnTo>
                    <a:pt x="1183" y="8153"/>
                  </a:lnTo>
                  <a:cubicBezTo>
                    <a:pt x="1195" y="8161"/>
                    <a:pt x="1204" y="8234"/>
                    <a:pt x="1204" y="8261"/>
                  </a:cubicBezTo>
                  <a:cubicBezTo>
                    <a:pt x="1204" y="8290"/>
                    <a:pt x="1219" y="8371"/>
                    <a:pt x="1240" y="8383"/>
                  </a:cubicBezTo>
                  <a:cubicBezTo>
                    <a:pt x="1262" y="8394"/>
                    <a:pt x="1312" y="8415"/>
                    <a:pt x="1323" y="8421"/>
                  </a:cubicBezTo>
                  <a:cubicBezTo>
                    <a:pt x="1334" y="8428"/>
                    <a:pt x="1441" y="8467"/>
                    <a:pt x="1439" y="8500"/>
                  </a:cubicBezTo>
                  <a:cubicBezTo>
                    <a:pt x="1436" y="8532"/>
                    <a:pt x="1419" y="8613"/>
                    <a:pt x="1401" y="8681"/>
                  </a:cubicBezTo>
                  <a:lnTo>
                    <a:pt x="1384" y="8742"/>
                  </a:lnTo>
                  <a:lnTo>
                    <a:pt x="1374" y="8777"/>
                  </a:lnTo>
                  <a:cubicBezTo>
                    <a:pt x="1409" y="8829"/>
                    <a:pt x="1496" y="8887"/>
                    <a:pt x="1570" y="8909"/>
                  </a:cubicBezTo>
                  <a:lnTo>
                    <a:pt x="1650" y="8906"/>
                  </a:lnTo>
                  <a:lnTo>
                    <a:pt x="1745" y="8902"/>
                  </a:lnTo>
                  <a:cubicBezTo>
                    <a:pt x="1833" y="8882"/>
                    <a:pt x="1980" y="8806"/>
                    <a:pt x="2037" y="8806"/>
                  </a:cubicBezTo>
                  <a:cubicBezTo>
                    <a:pt x="2043" y="8806"/>
                    <a:pt x="2048" y="8806"/>
                    <a:pt x="2052" y="8808"/>
                  </a:cubicBezTo>
                  <a:cubicBezTo>
                    <a:pt x="2093" y="8829"/>
                    <a:pt x="2207" y="8868"/>
                    <a:pt x="2237" y="8881"/>
                  </a:cubicBezTo>
                  <a:cubicBezTo>
                    <a:pt x="2244" y="8884"/>
                    <a:pt x="2252" y="8885"/>
                    <a:pt x="2260" y="8885"/>
                  </a:cubicBezTo>
                  <a:cubicBezTo>
                    <a:pt x="2294" y="8885"/>
                    <a:pt x="2341" y="8869"/>
                    <a:pt x="2351" y="8860"/>
                  </a:cubicBezTo>
                  <a:cubicBezTo>
                    <a:pt x="2355" y="8857"/>
                    <a:pt x="2367" y="8856"/>
                    <a:pt x="2385" y="8856"/>
                  </a:cubicBezTo>
                  <a:cubicBezTo>
                    <a:pt x="2420" y="8856"/>
                    <a:pt x="2475" y="8859"/>
                    <a:pt x="2527" y="8859"/>
                  </a:cubicBezTo>
                  <a:cubicBezTo>
                    <a:pt x="2574" y="8859"/>
                    <a:pt x="2618" y="8857"/>
                    <a:pt x="2643" y="8847"/>
                  </a:cubicBezTo>
                  <a:cubicBezTo>
                    <a:pt x="2713" y="8822"/>
                    <a:pt x="2821" y="8780"/>
                    <a:pt x="2884" y="8755"/>
                  </a:cubicBezTo>
                  <a:lnTo>
                    <a:pt x="2950" y="8741"/>
                  </a:lnTo>
                  <a:cubicBezTo>
                    <a:pt x="3015" y="8727"/>
                    <a:pt x="3066" y="8670"/>
                    <a:pt x="3126" y="8636"/>
                  </a:cubicBezTo>
                  <a:cubicBezTo>
                    <a:pt x="3143" y="8624"/>
                    <a:pt x="3169" y="8621"/>
                    <a:pt x="3189" y="8613"/>
                  </a:cubicBezTo>
                  <a:lnTo>
                    <a:pt x="3225" y="8595"/>
                  </a:lnTo>
                  <a:cubicBezTo>
                    <a:pt x="3263" y="8574"/>
                    <a:pt x="3413" y="8484"/>
                    <a:pt x="3465" y="8466"/>
                  </a:cubicBezTo>
                  <a:cubicBezTo>
                    <a:pt x="3516" y="8448"/>
                    <a:pt x="3624" y="8409"/>
                    <a:pt x="3705" y="8380"/>
                  </a:cubicBezTo>
                  <a:lnTo>
                    <a:pt x="3746" y="8317"/>
                  </a:lnTo>
                  <a:lnTo>
                    <a:pt x="3758" y="8300"/>
                  </a:lnTo>
                  <a:cubicBezTo>
                    <a:pt x="3782" y="8289"/>
                    <a:pt x="3952" y="8256"/>
                    <a:pt x="3995" y="8227"/>
                  </a:cubicBezTo>
                  <a:cubicBezTo>
                    <a:pt x="4037" y="8198"/>
                    <a:pt x="4158" y="8073"/>
                    <a:pt x="4210" y="8061"/>
                  </a:cubicBezTo>
                  <a:cubicBezTo>
                    <a:pt x="4262" y="8050"/>
                    <a:pt x="4433" y="7932"/>
                    <a:pt x="4494" y="7911"/>
                  </a:cubicBezTo>
                  <a:cubicBezTo>
                    <a:pt x="4554" y="7889"/>
                    <a:pt x="4674" y="7821"/>
                    <a:pt x="4757" y="7761"/>
                  </a:cubicBezTo>
                  <a:lnTo>
                    <a:pt x="4878" y="7763"/>
                  </a:lnTo>
                  <a:lnTo>
                    <a:pt x="4918" y="7765"/>
                  </a:lnTo>
                  <a:cubicBezTo>
                    <a:pt x="4964" y="7711"/>
                    <a:pt x="5045" y="7660"/>
                    <a:pt x="5099" y="7649"/>
                  </a:cubicBezTo>
                  <a:lnTo>
                    <a:pt x="5150" y="7619"/>
                  </a:lnTo>
                  <a:lnTo>
                    <a:pt x="5255" y="7557"/>
                  </a:lnTo>
                  <a:cubicBezTo>
                    <a:pt x="5376" y="7489"/>
                    <a:pt x="5603" y="7350"/>
                    <a:pt x="5659" y="7325"/>
                  </a:cubicBezTo>
                  <a:cubicBezTo>
                    <a:pt x="5716" y="7300"/>
                    <a:pt x="5856" y="7211"/>
                    <a:pt x="5901" y="7190"/>
                  </a:cubicBezTo>
                  <a:cubicBezTo>
                    <a:pt x="5944" y="7170"/>
                    <a:pt x="6050" y="7113"/>
                    <a:pt x="6134" y="7064"/>
                  </a:cubicBezTo>
                  <a:lnTo>
                    <a:pt x="6194" y="7007"/>
                  </a:lnTo>
                  <a:lnTo>
                    <a:pt x="6251" y="6951"/>
                  </a:lnTo>
                  <a:cubicBezTo>
                    <a:pt x="6330" y="6910"/>
                    <a:pt x="6472" y="6830"/>
                    <a:pt x="6566" y="6771"/>
                  </a:cubicBezTo>
                  <a:lnTo>
                    <a:pt x="6657" y="6724"/>
                  </a:lnTo>
                  <a:lnTo>
                    <a:pt x="6760" y="6671"/>
                  </a:lnTo>
                  <a:cubicBezTo>
                    <a:pt x="6867" y="6603"/>
                    <a:pt x="7234" y="6393"/>
                    <a:pt x="7342" y="6334"/>
                  </a:cubicBezTo>
                  <a:cubicBezTo>
                    <a:pt x="7450" y="6276"/>
                    <a:pt x="7553" y="6224"/>
                    <a:pt x="7562" y="6223"/>
                  </a:cubicBezTo>
                  <a:cubicBezTo>
                    <a:pt x="7562" y="6223"/>
                    <a:pt x="7562" y="6223"/>
                    <a:pt x="7563" y="6223"/>
                  </a:cubicBezTo>
                  <a:cubicBezTo>
                    <a:pt x="7571" y="6223"/>
                    <a:pt x="7558" y="6270"/>
                    <a:pt x="7552" y="6285"/>
                  </a:cubicBezTo>
                  <a:cubicBezTo>
                    <a:pt x="7551" y="6287"/>
                    <a:pt x="7554" y="6289"/>
                    <a:pt x="7561" y="6289"/>
                  </a:cubicBezTo>
                  <a:cubicBezTo>
                    <a:pt x="7594" y="6289"/>
                    <a:pt x="7696" y="6260"/>
                    <a:pt x="7675" y="6228"/>
                  </a:cubicBezTo>
                  <a:cubicBezTo>
                    <a:pt x="7651" y="6192"/>
                    <a:pt x="7646" y="6172"/>
                    <a:pt x="7651" y="6172"/>
                  </a:cubicBezTo>
                  <a:cubicBezTo>
                    <a:pt x="7652" y="6172"/>
                    <a:pt x="7653" y="6172"/>
                    <a:pt x="7654" y="6173"/>
                  </a:cubicBezTo>
                  <a:cubicBezTo>
                    <a:pt x="7654" y="6173"/>
                    <a:pt x="7654" y="6173"/>
                    <a:pt x="7655" y="6173"/>
                  </a:cubicBezTo>
                  <a:cubicBezTo>
                    <a:pt x="7664" y="6173"/>
                    <a:pt x="7703" y="6135"/>
                    <a:pt x="7717" y="6116"/>
                  </a:cubicBezTo>
                  <a:cubicBezTo>
                    <a:pt x="7722" y="6110"/>
                    <a:pt x="7727" y="6108"/>
                    <a:pt x="7733" y="6108"/>
                  </a:cubicBezTo>
                  <a:cubicBezTo>
                    <a:pt x="7747" y="6108"/>
                    <a:pt x="7763" y="6121"/>
                    <a:pt x="7767" y="6128"/>
                  </a:cubicBezTo>
                  <a:cubicBezTo>
                    <a:pt x="7767" y="6130"/>
                    <a:pt x="7770" y="6131"/>
                    <a:pt x="7774" y="6131"/>
                  </a:cubicBezTo>
                  <a:cubicBezTo>
                    <a:pt x="7797" y="6131"/>
                    <a:pt x="7863" y="6104"/>
                    <a:pt x="7881" y="6082"/>
                  </a:cubicBezTo>
                  <a:cubicBezTo>
                    <a:pt x="7902" y="6059"/>
                    <a:pt x="7972" y="6005"/>
                    <a:pt x="8038" y="5968"/>
                  </a:cubicBezTo>
                  <a:lnTo>
                    <a:pt x="8098" y="5936"/>
                  </a:lnTo>
                  <a:lnTo>
                    <a:pt x="8107" y="5931"/>
                  </a:lnTo>
                  <a:lnTo>
                    <a:pt x="8107" y="5931"/>
                  </a:lnTo>
                  <a:cubicBezTo>
                    <a:pt x="8136" y="5940"/>
                    <a:pt x="8097" y="5982"/>
                    <a:pt x="8079" y="5993"/>
                  </a:cubicBezTo>
                  <a:cubicBezTo>
                    <a:pt x="8061" y="6002"/>
                    <a:pt x="8074" y="6030"/>
                    <a:pt x="8108" y="6053"/>
                  </a:cubicBezTo>
                  <a:lnTo>
                    <a:pt x="8103" y="6066"/>
                  </a:lnTo>
                  <a:lnTo>
                    <a:pt x="8082" y="6120"/>
                  </a:lnTo>
                  <a:cubicBezTo>
                    <a:pt x="8023" y="6150"/>
                    <a:pt x="7946" y="6174"/>
                    <a:pt x="7904" y="6174"/>
                  </a:cubicBezTo>
                  <a:cubicBezTo>
                    <a:pt x="7902" y="6174"/>
                    <a:pt x="7899" y="6174"/>
                    <a:pt x="7897" y="6174"/>
                  </a:cubicBezTo>
                  <a:lnTo>
                    <a:pt x="7897" y="6174"/>
                  </a:lnTo>
                  <a:lnTo>
                    <a:pt x="7922" y="6198"/>
                  </a:lnTo>
                  <a:lnTo>
                    <a:pt x="7969" y="6247"/>
                  </a:lnTo>
                  <a:cubicBezTo>
                    <a:pt x="7956" y="6277"/>
                    <a:pt x="7939" y="6287"/>
                    <a:pt x="7927" y="6287"/>
                  </a:cubicBezTo>
                  <a:cubicBezTo>
                    <a:pt x="7919" y="6287"/>
                    <a:pt x="7913" y="6282"/>
                    <a:pt x="7912" y="6275"/>
                  </a:cubicBezTo>
                  <a:cubicBezTo>
                    <a:pt x="7909" y="6263"/>
                    <a:pt x="7887" y="6257"/>
                    <a:pt x="7855" y="6257"/>
                  </a:cubicBezTo>
                  <a:cubicBezTo>
                    <a:pt x="7839" y="6257"/>
                    <a:pt x="7821" y="6259"/>
                    <a:pt x="7802" y="6262"/>
                  </a:cubicBezTo>
                  <a:lnTo>
                    <a:pt x="7757" y="6276"/>
                  </a:lnTo>
                  <a:cubicBezTo>
                    <a:pt x="7741" y="6282"/>
                    <a:pt x="7722" y="6317"/>
                    <a:pt x="7726" y="6318"/>
                  </a:cubicBezTo>
                  <a:cubicBezTo>
                    <a:pt x="7766" y="6343"/>
                    <a:pt x="7758" y="6364"/>
                    <a:pt x="7720" y="6385"/>
                  </a:cubicBezTo>
                  <a:lnTo>
                    <a:pt x="7690" y="6404"/>
                  </a:lnTo>
                  <a:cubicBezTo>
                    <a:pt x="7663" y="6430"/>
                    <a:pt x="7555" y="6475"/>
                    <a:pt x="7543" y="6501"/>
                  </a:cubicBezTo>
                  <a:cubicBezTo>
                    <a:pt x="7531" y="6527"/>
                    <a:pt x="7402" y="6519"/>
                    <a:pt x="7368" y="6543"/>
                  </a:cubicBezTo>
                  <a:cubicBezTo>
                    <a:pt x="7335" y="6565"/>
                    <a:pt x="7378" y="6624"/>
                    <a:pt x="7391" y="6631"/>
                  </a:cubicBezTo>
                  <a:cubicBezTo>
                    <a:pt x="7404" y="6639"/>
                    <a:pt x="7411" y="6680"/>
                    <a:pt x="7391" y="6681"/>
                  </a:cubicBezTo>
                  <a:cubicBezTo>
                    <a:pt x="7372" y="6682"/>
                    <a:pt x="7316" y="6691"/>
                    <a:pt x="7303" y="6697"/>
                  </a:cubicBezTo>
                  <a:cubicBezTo>
                    <a:pt x="7289" y="6703"/>
                    <a:pt x="7236" y="6728"/>
                    <a:pt x="7186" y="6752"/>
                  </a:cubicBezTo>
                  <a:lnTo>
                    <a:pt x="7186" y="6797"/>
                  </a:lnTo>
                  <a:lnTo>
                    <a:pt x="7186" y="6807"/>
                  </a:lnTo>
                  <a:cubicBezTo>
                    <a:pt x="7182" y="6817"/>
                    <a:pt x="7151" y="6856"/>
                    <a:pt x="7115" y="6894"/>
                  </a:cubicBezTo>
                  <a:lnTo>
                    <a:pt x="7108" y="6939"/>
                  </a:lnTo>
                  <a:cubicBezTo>
                    <a:pt x="7106" y="6948"/>
                    <a:pt x="7082" y="6960"/>
                    <a:pt x="7069" y="6960"/>
                  </a:cubicBezTo>
                  <a:cubicBezTo>
                    <a:pt x="7069" y="6960"/>
                    <a:pt x="7068" y="6960"/>
                    <a:pt x="7068" y="6960"/>
                  </a:cubicBezTo>
                  <a:cubicBezTo>
                    <a:pt x="7054" y="6959"/>
                    <a:pt x="7039" y="6945"/>
                    <a:pt x="7034" y="6933"/>
                  </a:cubicBezTo>
                  <a:lnTo>
                    <a:pt x="7027" y="6913"/>
                  </a:lnTo>
                  <a:cubicBezTo>
                    <a:pt x="7026" y="6904"/>
                    <a:pt x="7018" y="6901"/>
                    <a:pt x="7009" y="6901"/>
                  </a:cubicBezTo>
                  <a:cubicBezTo>
                    <a:pt x="6995" y="6901"/>
                    <a:pt x="6977" y="6907"/>
                    <a:pt x="6970" y="6913"/>
                  </a:cubicBezTo>
                  <a:cubicBezTo>
                    <a:pt x="6957" y="6922"/>
                    <a:pt x="6945" y="6940"/>
                    <a:pt x="6945" y="6956"/>
                  </a:cubicBezTo>
                  <a:lnTo>
                    <a:pt x="6945" y="6969"/>
                  </a:lnTo>
                  <a:lnTo>
                    <a:pt x="6948" y="7036"/>
                  </a:lnTo>
                  <a:cubicBezTo>
                    <a:pt x="6883" y="7076"/>
                    <a:pt x="6795" y="7112"/>
                    <a:pt x="6755" y="7115"/>
                  </a:cubicBezTo>
                  <a:lnTo>
                    <a:pt x="6730" y="7102"/>
                  </a:lnTo>
                  <a:cubicBezTo>
                    <a:pt x="6719" y="7095"/>
                    <a:pt x="6710" y="7093"/>
                    <a:pt x="6703" y="7093"/>
                  </a:cubicBezTo>
                  <a:cubicBezTo>
                    <a:pt x="6688" y="7093"/>
                    <a:pt x="6680" y="7104"/>
                    <a:pt x="6676" y="7113"/>
                  </a:cubicBezTo>
                  <a:lnTo>
                    <a:pt x="6662" y="7143"/>
                  </a:lnTo>
                  <a:cubicBezTo>
                    <a:pt x="6652" y="7182"/>
                    <a:pt x="6673" y="7193"/>
                    <a:pt x="6686" y="7193"/>
                  </a:cubicBezTo>
                  <a:cubicBezTo>
                    <a:pt x="6689" y="7193"/>
                    <a:pt x="6691" y="7192"/>
                    <a:pt x="6692" y="7191"/>
                  </a:cubicBezTo>
                  <a:cubicBezTo>
                    <a:pt x="6694" y="7190"/>
                    <a:pt x="6695" y="7190"/>
                    <a:pt x="6697" y="7190"/>
                  </a:cubicBezTo>
                  <a:cubicBezTo>
                    <a:pt x="6705" y="7190"/>
                    <a:pt x="6718" y="7198"/>
                    <a:pt x="6728" y="7211"/>
                  </a:cubicBezTo>
                  <a:lnTo>
                    <a:pt x="6723" y="7220"/>
                  </a:lnTo>
                  <a:cubicBezTo>
                    <a:pt x="6714" y="7238"/>
                    <a:pt x="6693" y="7264"/>
                    <a:pt x="6678" y="7264"/>
                  </a:cubicBezTo>
                  <a:lnTo>
                    <a:pt x="6585" y="7264"/>
                  </a:lnTo>
                  <a:cubicBezTo>
                    <a:pt x="6591" y="7311"/>
                    <a:pt x="6542" y="7344"/>
                    <a:pt x="6514" y="7344"/>
                  </a:cubicBezTo>
                  <a:cubicBezTo>
                    <a:pt x="6509" y="7344"/>
                    <a:pt x="6505" y="7343"/>
                    <a:pt x="6501" y="7341"/>
                  </a:cubicBezTo>
                  <a:cubicBezTo>
                    <a:pt x="6493" y="7337"/>
                    <a:pt x="6485" y="7335"/>
                    <a:pt x="6478" y="7335"/>
                  </a:cubicBezTo>
                  <a:cubicBezTo>
                    <a:pt x="6465" y="7335"/>
                    <a:pt x="6457" y="7342"/>
                    <a:pt x="6457" y="7355"/>
                  </a:cubicBezTo>
                  <a:lnTo>
                    <a:pt x="6456" y="7374"/>
                  </a:lnTo>
                  <a:lnTo>
                    <a:pt x="6451" y="7473"/>
                  </a:lnTo>
                  <a:cubicBezTo>
                    <a:pt x="6379" y="7485"/>
                    <a:pt x="6296" y="7504"/>
                    <a:pt x="6265" y="7514"/>
                  </a:cubicBezTo>
                  <a:lnTo>
                    <a:pt x="6242" y="7529"/>
                  </a:lnTo>
                  <a:cubicBezTo>
                    <a:pt x="6208" y="7552"/>
                    <a:pt x="6183" y="7586"/>
                    <a:pt x="6145" y="7603"/>
                  </a:cubicBezTo>
                  <a:lnTo>
                    <a:pt x="6122" y="7614"/>
                  </a:lnTo>
                  <a:cubicBezTo>
                    <a:pt x="6119" y="7613"/>
                    <a:pt x="6115" y="7613"/>
                    <a:pt x="6112" y="7613"/>
                  </a:cubicBezTo>
                  <a:cubicBezTo>
                    <a:pt x="6070" y="7613"/>
                    <a:pt x="6013" y="7649"/>
                    <a:pt x="5998" y="7669"/>
                  </a:cubicBezTo>
                  <a:cubicBezTo>
                    <a:pt x="5980" y="7693"/>
                    <a:pt x="5890" y="7746"/>
                    <a:pt x="5850" y="7755"/>
                  </a:cubicBezTo>
                  <a:cubicBezTo>
                    <a:pt x="5809" y="7762"/>
                    <a:pt x="5807" y="7796"/>
                    <a:pt x="5844" y="7828"/>
                  </a:cubicBezTo>
                  <a:lnTo>
                    <a:pt x="5872" y="7845"/>
                  </a:lnTo>
                  <a:cubicBezTo>
                    <a:pt x="5911" y="7870"/>
                    <a:pt x="5924" y="7901"/>
                    <a:pt x="5918" y="7940"/>
                  </a:cubicBezTo>
                  <a:lnTo>
                    <a:pt x="5910" y="8001"/>
                  </a:lnTo>
                  <a:cubicBezTo>
                    <a:pt x="5970" y="8033"/>
                    <a:pt x="6020" y="8064"/>
                    <a:pt x="6020" y="8069"/>
                  </a:cubicBezTo>
                  <a:cubicBezTo>
                    <a:pt x="6021" y="8074"/>
                    <a:pt x="5987" y="8127"/>
                    <a:pt x="6009" y="8133"/>
                  </a:cubicBezTo>
                  <a:cubicBezTo>
                    <a:pt x="6030" y="8140"/>
                    <a:pt x="6041" y="8174"/>
                    <a:pt x="6029" y="8210"/>
                  </a:cubicBezTo>
                  <a:lnTo>
                    <a:pt x="6045" y="8231"/>
                  </a:lnTo>
                  <a:lnTo>
                    <a:pt x="6086" y="8285"/>
                  </a:lnTo>
                  <a:cubicBezTo>
                    <a:pt x="6144" y="8337"/>
                    <a:pt x="6226" y="8393"/>
                    <a:pt x="6268" y="8407"/>
                  </a:cubicBezTo>
                  <a:lnTo>
                    <a:pt x="6307" y="8379"/>
                  </a:lnTo>
                  <a:lnTo>
                    <a:pt x="6313" y="8374"/>
                  </a:lnTo>
                  <a:cubicBezTo>
                    <a:pt x="6313" y="8374"/>
                    <a:pt x="6314" y="8374"/>
                    <a:pt x="6314" y="8374"/>
                  </a:cubicBezTo>
                  <a:cubicBezTo>
                    <a:pt x="6329" y="8374"/>
                    <a:pt x="6338" y="8419"/>
                    <a:pt x="6337" y="8436"/>
                  </a:cubicBezTo>
                  <a:cubicBezTo>
                    <a:pt x="6336" y="8446"/>
                    <a:pt x="6318" y="8449"/>
                    <a:pt x="6300" y="8449"/>
                  </a:cubicBezTo>
                  <a:cubicBezTo>
                    <a:pt x="6284" y="8449"/>
                    <a:pt x="6266" y="8447"/>
                    <a:pt x="6258" y="8444"/>
                  </a:cubicBezTo>
                  <a:cubicBezTo>
                    <a:pt x="6256" y="8444"/>
                    <a:pt x="6255" y="8444"/>
                    <a:pt x="6255" y="8444"/>
                  </a:cubicBezTo>
                  <a:cubicBezTo>
                    <a:pt x="6242" y="8444"/>
                    <a:pt x="6257" y="8483"/>
                    <a:pt x="6287" y="8533"/>
                  </a:cubicBezTo>
                  <a:lnTo>
                    <a:pt x="6334" y="8558"/>
                  </a:lnTo>
                  <a:lnTo>
                    <a:pt x="6409" y="8600"/>
                  </a:lnTo>
                  <a:cubicBezTo>
                    <a:pt x="6402" y="8661"/>
                    <a:pt x="6560" y="8709"/>
                    <a:pt x="6617" y="8724"/>
                  </a:cubicBezTo>
                  <a:cubicBezTo>
                    <a:pt x="6674" y="8741"/>
                    <a:pt x="6753" y="8762"/>
                    <a:pt x="6764" y="8763"/>
                  </a:cubicBezTo>
                  <a:cubicBezTo>
                    <a:pt x="6765" y="8763"/>
                    <a:pt x="6767" y="8763"/>
                    <a:pt x="6769" y="8763"/>
                  </a:cubicBezTo>
                  <a:cubicBezTo>
                    <a:pt x="6790" y="8763"/>
                    <a:pt x="6859" y="8758"/>
                    <a:pt x="6933" y="8752"/>
                  </a:cubicBezTo>
                  <a:lnTo>
                    <a:pt x="7005" y="8739"/>
                  </a:lnTo>
                  <a:lnTo>
                    <a:pt x="7013" y="8738"/>
                  </a:lnTo>
                  <a:cubicBezTo>
                    <a:pt x="7038" y="8721"/>
                    <a:pt x="7003" y="8686"/>
                    <a:pt x="6984" y="8680"/>
                  </a:cubicBezTo>
                  <a:cubicBezTo>
                    <a:pt x="6967" y="8673"/>
                    <a:pt x="6994" y="8660"/>
                    <a:pt x="7010" y="8660"/>
                  </a:cubicBezTo>
                  <a:cubicBezTo>
                    <a:pt x="7012" y="8660"/>
                    <a:pt x="7014" y="8661"/>
                    <a:pt x="7016" y="8661"/>
                  </a:cubicBezTo>
                  <a:cubicBezTo>
                    <a:pt x="7027" y="8665"/>
                    <a:pt x="7153" y="8699"/>
                    <a:pt x="7208" y="8699"/>
                  </a:cubicBezTo>
                  <a:cubicBezTo>
                    <a:pt x="7217" y="8699"/>
                    <a:pt x="7224" y="8698"/>
                    <a:pt x="7228" y="8696"/>
                  </a:cubicBezTo>
                  <a:cubicBezTo>
                    <a:pt x="7262" y="8683"/>
                    <a:pt x="7435" y="8614"/>
                    <a:pt x="7491" y="8593"/>
                  </a:cubicBezTo>
                  <a:cubicBezTo>
                    <a:pt x="7548" y="8573"/>
                    <a:pt x="7738" y="8506"/>
                    <a:pt x="7788" y="8482"/>
                  </a:cubicBezTo>
                  <a:cubicBezTo>
                    <a:pt x="7839" y="8460"/>
                    <a:pt x="7947" y="8404"/>
                    <a:pt x="7971" y="8392"/>
                  </a:cubicBezTo>
                  <a:cubicBezTo>
                    <a:pt x="7995" y="8379"/>
                    <a:pt x="8146" y="8315"/>
                    <a:pt x="8194" y="8295"/>
                  </a:cubicBezTo>
                  <a:cubicBezTo>
                    <a:pt x="8244" y="8276"/>
                    <a:pt x="8393" y="8182"/>
                    <a:pt x="8439" y="8161"/>
                  </a:cubicBezTo>
                  <a:cubicBezTo>
                    <a:pt x="8485" y="8138"/>
                    <a:pt x="8725" y="7988"/>
                    <a:pt x="8811" y="7946"/>
                  </a:cubicBezTo>
                  <a:cubicBezTo>
                    <a:pt x="8897" y="7905"/>
                    <a:pt x="9041" y="7834"/>
                    <a:pt x="9071" y="7822"/>
                  </a:cubicBezTo>
                  <a:cubicBezTo>
                    <a:pt x="9100" y="7811"/>
                    <a:pt x="9424" y="7613"/>
                    <a:pt x="9544" y="7549"/>
                  </a:cubicBezTo>
                  <a:cubicBezTo>
                    <a:pt x="9663" y="7484"/>
                    <a:pt x="9904" y="7349"/>
                    <a:pt x="9958" y="7318"/>
                  </a:cubicBezTo>
                  <a:cubicBezTo>
                    <a:pt x="10011" y="7289"/>
                    <a:pt x="10083" y="7200"/>
                    <a:pt x="10118" y="7200"/>
                  </a:cubicBezTo>
                  <a:cubicBezTo>
                    <a:pt x="10119" y="7200"/>
                    <a:pt x="10121" y="7200"/>
                    <a:pt x="10123" y="7201"/>
                  </a:cubicBezTo>
                  <a:cubicBezTo>
                    <a:pt x="10156" y="7211"/>
                    <a:pt x="10150" y="7284"/>
                    <a:pt x="10137" y="7304"/>
                  </a:cubicBezTo>
                  <a:cubicBezTo>
                    <a:pt x="10126" y="7325"/>
                    <a:pt x="10115" y="7349"/>
                    <a:pt x="10115" y="7354"/>
                  </a:cubicBezTo>
                  <a:cubicBezTo>
                    <a:pt x="10115" y="7359"/>
                    <a:pt x="10159" y="7494"/>
                    <a:pt x="10151" y="7544"/>
                  </a:cubicBezTo>
                  <a:cubicBezTo>
                    <a:pt x="10143" y="7593"/>
                    <a:pt x="10128" y="7650"/>
                    <a:pt x="10116" y="7668"/>
                  </a:cubicBezTo>
                  <a:lnTo>
                    <a:pt x="10122" y="7680"/>
                  </a:lnTo>
                  <a:lnTo>
                    <a:pt x="10179" y="7796"/>
                  </a:lnTo>
                  <a:cubicBezTo>
                    <a:pt x="10234" y="7925"/>
                    <a:pt x="10358" y="8184"/>
                    <a:pt x="10377" y="8248"/>
                  </a:cubicBezTo>
                  <a:cubicBezTo>
                    <a:pt x="10394" y="8311"/>
                    <a:pt x="10416" y="8402"/>
                    <a:pt x="10424" y="8451"/>
                  </a:cubicBezTo>
                  <a:lnTo>
                    <a:pt x="10405" y="8486"/>
                  </a:lnTo>
                  <a:lnTo>
                    <a:pt x="10369" y="8559"/>
                  </a:lnTo>
                  <a:cubicBezTo>
                    <a:pt x="10433" y="8573"/>
                    <a:pt x="10515" y="8690"/>
                    <a:pt x="10563" y="8707"/>
                  </a:cubicBezTo>
                  <a:cubicBezTo>
                    <a:pt x="10610" y="8724"/>
                    <a:pt x="10649" y="8844"/>
                    <a:pt x="10649" y="8887"/>
                  </a:cubicBezTo>
                  <a:cubicBezTo>
                    <a:pt x="10649" y="8932"/>
                    <a:pt x="10729" y="8918"/>
                    <a:pt x="10750" y="8939"/>
                  </a:cubicBezTo>
                  <a:cubicBezTo>
                    <a:pt x="10770" y="8959"/>
                    <a:pt x="10772" y="9051"/>
                    <a:pt x="10765" y="9081"/>
                  </a:cubicBezTo>
                  <a:cubicBezTo>
                    <a:pt x="10759" y="9109"/>
                    <a:pt x="10747" y="9150"/>
                    <a:pt x="10736" y="9169"/>
                  </a:cubicBezTo>
                  <a:lnTo>
                    <a:pt x="10726" y="9185"/>
                  </a:lnTo>
                  <a:cubicBezTo>
                    <a:pt x="10721" y="9195"/>
                    <a:pt x="10677" y="9336"/>
                    <a:pt x="10678" y="9346"/>
                  </a:cubicBezTo>
                  <a:lnTo>
                    <a:pt x="10685" y="9416"/>
                  </a:lnTo>
                  <a:cubicBezTo>
                    <a:pt x="10775" y="9473"/>
                    <a:pt x="10922" y="9479"/>
                    <a:pt x="10944" y="9499"/>
                  </a:cubicBezTo>
                  <a:cubicBezTo>
                    <a:pt x="10965" y="9519"/>
                    <a:pt x="10994" y="9543"/>
                    <a:pt x="10999" y="9544"/>
                  </a:cubicBezTo>
                  <a:cubicBezTo>
                    <a:pt x="11001" y="9545"/>
                    <a:pt x="11006" y="9545"/>
                    <a:pt x="11016" y="9545"/>
                  </a:cubicBezTo>
                  <a:cubicBezTo>
                    <a:pt x="11050" y="9545"/>
                    <a:pt x="11136" y="9542"/>
                    <a:pt x="11232" y="9538"/>
                  </a:cubicBezTo>
                  <a:lnTo>
                    <a:pt x="11341" y="9520"/>
                  </a:lnTo>
                  <a:lnTo>
                    <a:pt x="11360" y="9518"/>
                  </a:lnTo>
                  <a:cubicBezTo>
                    <a:pt x="11364" y="9509"/>
                    <a:pt x="11381" y="9505"/>
                    <a:pt x="11402" y="9505"/>
                  </a:cubicBezTo>
                  <a:cubicBezTo>
                    <a:pt x="11440" y="9505"/>
                    <a:pt x="11492" y="9516"/>
                    <a:pt x="11515" y="9525"/>
                  </a:cubicBezTo>
                  <a:cubicBezTo>
                    <a:pt x="11522" y="9527"/>
                    <a:pt x="11530" y="9528"/>
                    <a:pt x="11539" y="9528"/>
                  </a:cubicBezTo>
                  <a:cubicBezTo>
                    <a:pt x="11569" y="9528"/>
                    <a:pt x="11611" y="9518"/>
                    <a:pt x="11635" y="9518"/>
                  </a:cubicBezTo>
                  <a:cubicBezTo>
                    <a:pt x="11647" y="9518"/>
                    <a:pt x="11655" y="9521"/>
                    <a:pt x="11654" y="9529"/>
                  </a:cubicBezTo>
                  <a:cubicBezTo>
                    <a:pt x="11653" y="9542"/>
                    <a:pt x="11670" y="9547"/>
                    <a:pt x="11692" y="9547"/>
                  </a:cubicBezTo>
                  <a:cubicBezTo>
                    <a:pt x="11715" y="9547"/>
                    <a:pt x="11742" y="9542"/>
                    <a:pt x="11759" y="9535"/>
                  </a:cubicBezTo>
                  <a:cubicBezTo>
                    <a:pt x="11763" y="9533"/>
                    <a:pt x="11767" y="9533"/>
                    <a:pt x="11771" y="9533"/>
                  </a:cubicBezTo>
                  <a:cubicBezTo>
                    <a:pt x="11800" y="9533"/>
                    <a:pt x="11828" y="9566"/>
                    <a:pt x="11832" y="9577"/>
                  </a:cubicBezTo>
                  <a:cubicBezTo>
                    <a:pt x="11835" y="9588"/>
                    <a:pt x="11882" y="9593"/>
                    <a:pt x="11912" y="9593"/>
                  </a:cubicBezTo>
                  <a:cubicBezTo>
                    <a:pt x="11919" y="9593"/>
                    <a:pt x="11924" y="9593"/>
                    <a:pt x="11929" y="9593"/>
                  </a:cubicBezTo>
                  <a:cubicBezTo>
                    <a:pt x="11934" y="9592"/>
                    <a:pt x="11940" y="9592"/>
                    <a:pt x="11947" y="9592"/>
                  </a:cubicBezTo>
                  <a:cubicBezTo>
                    <a:pt x="11967" y="9592"/>
                    <a:pt x="11989" y="9594"/>
                    <a:pt x="11996" y="9600"/>
                  </a:cubicBezTo>
                  <a:cubicBezTo>
                    <a:pt x="11996" y="9600"/>
                    <a:pt x="11997" y="9600"/>
                    <a:pt x="11998" y="9600"/>
                  </a:cubicBezTo>
                  <a:cubicBezTo>
                    <a:pt x="12021" y="9600"/>
                    <a:pt x="12181" y="9558"/>
                    <a:pt x="12243" y="9541"/>
                  </a:cubicBezTo>
                  <a:cubicBezTo>
                    <a:pt x="12309" y="9525"/>
                    <a:pt x="12511" y="9454"/>
                    <a:pt x="12692" y="9384"/>
                  </a:cubicBezTo>
                  <a:lnTo>
                    <a:pt x="12866" y="9335"/>
                  </a:lnTo>
                  <a:lnTo>
                    <a:pt x="12910" y="9322"/>
                  </a:lnTo>
                  <a:cubicBezTo>
                    <a:pt x="12954" y="9299"/>
                    <a:pt x="13169" y="9178"/>
                    <a:pt x="13247" y="9156"/>
                  </a:cubicBezTo>
                  <a:cubicBezTo>
                    <a:pt x="13324" y="9134"/>
                    <a:pt x="13445" y="9099"/>
                    <a:pt x="13465" y="9093"/>
                  </a:cubicBezTo>
                  <a:cubicBezTo>
                    <a:pt x="13486" y="9086"/>
                    <a:pt x="13534" y="9062"/>
                    <a:pt x="13573" y="9041"/>
                  </a:cubicBezTo>
                  <a:lnTo>
                    <a:pt x="13582" y="9015"/>
                  </a:lnTo>
                  <a:lnTo>
                    <a:pt x="13602" y="8954"/>
                  </a:lnTo>
                  <a:cubicBezTo>
                    <a:pt x="13616" y="8963"/>
                    <a:pt x="13636" y="8968"/>
                    <a:pt x="13658" y="8968"/>
                  </a:cubicBezTo>
                  <a:cubicBezTo>
                    <a:pt x="13697" y="8968"/>
                    <a:pt x="13744" y="8954"/>
                    <a:pt x="13782" y="8929"/>
                  </a:cubicBezTo>
                  <a:lnTo>
                    <a:pt x="13829" y="8883"/>
                  </a:lnTo>
                  <a:cubicBezTo>
                    <a:pt x="13845" y="8868"/>
                    <a:pt x="13887" y="8875"/>
                    <a:pt x="13915" y="8867"/>
                  </a:cubicBezTo>
                  <a:lnTo>
                    <a:pt x="14007" y="8842"/>
                  </a:lnTo>
                  <a:cubicBezTo>
                    <a:pt x="14109" y="8785"/>
                    <a:pt x="14217" y="8714"/>
                    <a:pt x="14223" y="8702"/>
                  </a:cubicBezTo>
                  <a:cubicBezTo>
                    <a:pt x="14230" y="8692"/>
                    <a:pt x="14355" y="8669"/>
                    <a:pt x="14384" y="8642"/>
                  </a:cubicBezTo>
                  <a:cubicBezTo>
                    <a:pt x="14413" y="8616"/>
                    <a:pt x="14504" y="8570"/>
                    <a:pt x="14585" y="8541"/>
                  </a:cubicBezTo>
                  <a:lnTo>
                    <a:pt x="14641" y="8498"/>
                  </a:lnTo>
                  <a:lnTo>
                    <a:pt x="14696" y="8456"/>
                  </a:lnTo>
                  <a:cubicBezTo>
                    <a:pt x="14764" y="8424"/>
                    <a:pt x="14881" y="8359"/>
                    <a:pt x="14900" y="8342"/>
                  </a:cubicBezTo>
                  <a:cubicBezTo>
                    <a:pt x="14919" y="8324"/>
                    <a:pt x="14966" y="8276"/>
                    <a:pt x="14985" y="8276"/>
                  </a:cubicBezTo>
                  <a:cubicBezTo>
                    <a:pt x="14986" y="8276"/>
                    <a:pt x="14987" y="8276"/>
                    <a:pt x="14988" y="8277"/>
                  </a:cubicBezTo>
                  <a:cubicBezTo>
                    <a:pt x="15003" y="8285"/>
                    <a:pt x="15028" y="8296"/>
                    <a:pt x="15033" y="8297"/>
                  </a:cubicBezTo>
                  <a:cubicBezTo>
                    <a:pt x="15033" y="8297"/>
                    <a:pt x="15034" y="8297"/>
                    <a:pt x="15034" y="8297"/>
                  </a:cubicBezTo>
                  <a:cubicBezTo>
                    <a:pt x="15042" y="8297"/>
                    <a:pt x="15091" y="8275"/>
                    <a:pt x="15144" y="8246"/>
                  </a:cubicBezTo>
                  <a:lnTo>
                    <a:pt x="15158" y="8202"/>
                  </a:lnTo>
                  <a:lnTo>
                    <a:pt x="15173" y="8157"/>
                  </a:lnTo>
                  <a:cubicBezTo>
                    <a:pt x="15213" y="8151"/>
                    <a:pt x="15287" y="8131"/>
                    <a:pt x="15301" y="8116"/>
                  </a:cubicBezTo>
                  <a:cubicBezTo>
                    <a:pt x="15316" y="8102"/>
                    <a:pt x="15372" y="8078"/>
                    <a:pt x="15427" y="8064"/>
                  </a:cubicBezTo>
                  <a:lnTo>
                    <a:pt x="15440" y="8010"/>
                  </a:lnTo>
                  <a:lnTo>
                    <a:pt x="15444" y="7994"/>
                  </a:lnTo>
                  <a:cubicBezTo>
                    <a:pt x="15451" y="7992"/>
                    <a:pt x="15460" y="7991"/>
                    <a:pt x="15470" y="7991"/>
                  </a:cubicBezTo>
                  <a:cubicBezTo>
                    <a:pt x="15496" y="7991"/>
                    <a:pt x="15532" y="7996"/>
                    <a:pt x="15558" y="7996"/>
                  </a:cubicBezTo>
                  <a:cubicBezTo>
                    <a:pt x="15574" y="7996"/>
                    <a:pt x="15587" y="7994"/>
                    <a:pt x="15591" y="7988"/>
                  </a:cubicBezTo>
                  <a:cubicBezTo>
                    <a:pt x="15607" y="7967"/>
                    <a:pt x="15642" y="7929"/>
                    <a:pt x="15667" y="7902"/>
                  </a:cubicBezTo>
                  <a:lnTo>
                    <a:pt x="15712" y="7900"/>
                  </a:lnTo>
                  <a:lnTo>
                    <a:pt x="15723" y="7899"/>
                  </a:lnTo>
                  <a:cubicBezTo>
                    <a:pt x="15734" y="7883"/>
                    <a:pt x="15764" y="7859"/>
                    <a:pt x="15790" y="7847"/>
                  </a:cubicBezTo>
                  <a:lnTo>
                    <a:pt x="15806" y="7832"/>
                  </a:lnTo>
                  <a:cubicBezTo>
                    <a:pt x="15821" y="7818"/>
                    <a:pt x="15820" y="7786"/>
                    <a:pt x="15836" y="7781"/>
                  </a:cubicBezTo>
                  <a:cubicBezTo>
                    <a:pt x="15863" y="7771"/>
                    <a:pt x="15899" y="7778"/>
                    <a:pt x="15928" y="7773"/>
                  </a:cubicBezTo>
                  <a:cubicBezTo>
                    <a:pt x="15950" y="7770"/>
                    <a:pt x="15971" y="7757"/>
                    <a:pt x="15990" y="7745"/>
                  </a:cubicBezTo>
                  <a:lnTo>
                    <a:pt x="16078" y="7691"/>
                  </a:lnTo>
                  <a:cubicBezTo>
                    <a:pt x="16171" y="7628"/>
                    <a:pt x="16380" y="7511"/>
                    <a:pt x="16428" y="7485"/>
                  </a:cubicBezTo>
                  <a:cubicBezTo>
                    <a:pt x="16477" y="7460"/>
                    <a:pt x="16547" y="7423"/>
                    <a:pt x="16586" y="7405"/>
                  </a:cubicBezTo>
                  <a:lnTo>
                    <a:pt x="16632" y="7397"/>
                  </a:lnTo>
                  <a:cubicBezTo>
                    <a:pt x="16660" y="7392"/>
                    <a:pt x="16679" y="7349"/>
                    <a:pt x="16704" y="7323"/>
                  </a:cubicBezTo>
                  <a:cubicBezTo>
                    <a:pt x="16708" y="7319"/>
                    <a:pt x="16717" y="7315"/>
                    <a:pt x="16725" y="7315"/>
                  </a:cubicBezTo>
                  <a:cubicBezTo>
                    <a:pt x="16727" y="7315"/>
                    <a:pt x="16729" y="7315"/>
                    <a:pt x="16730" y="7316"/>
                  </a:cubicBezTo>
                  <a:lnTo>
                    <a:pt x="16752" y="7323"/>
                  </a:lnTo>
                  <a:cubicBezTo>
                    <a:pt x="16756" y="7324"/>
                    <a:pt x="16760" y="7325"/>
                    <a:pt x="16764" y="7325"/>
                  </a:cubicBezTo>
                  <a:cubicBezTo>
                    <a:pt x="16780" y="7325"/>
                    <a:pt x="16790" y="7312"/>
                    <a:pt x="16789" y="7303"/>
                  </a:cubicBezTo>
                  <a:cubicBezTo>
                    <a:pt x="16788" y="7294"/>
                    <a:pt x="16883" y="7268"/>
                    <a:pt x="16896" y="7241"/>
                  </a:cubicBezTo>
                  <a:cubicBezTo>
                    <a:pt x="16903" y="7226"/>
                    <a:pt x="16912" y="7220"/>
                    <a:pt x="16920" y="7220"/>
                  </a:cubicBezTo>
                  <a:cubicBezTo>
                    <a:pt x="16928" y="7220"/>
                    <a:pt x="16935" y="7225"/>
                    <a:pt x="16938" y="7232"/>
                  </a:cubicBezTo>
                  <a:cubicBezTo>
                    <a:pt x="16938" y="7233"/>
                    <a:pt x="16939" y="7234"/>
                    <a:pt x="16940" y="7234"/>
                  </a:cubicBezTo>
                  <a:cubicBezTo>
                    <a:pt x="16956" y="7234"/>
                    <a:pt x="17026" y="7159"/>
                    <a:pt x="17063" y="7138"/>
                  </a:cubicBezTo>
                  <a:cubicBezTo>
                    <a:pt x="17102" y="7114"/>
                    <a:pt x="17306" y="7045"/>
                    <a:pt x="17348" y="7001"/>
                  </a:cubicBezTo>
                  <a:cubicBezTo>
                    <a:pt x="17388" y="6958"/>
                    <a:pt x="17441" y="6927"/>
                    <a:pt x="17466" y="6927"/>
                  </a:cubicBezTo>
                  <a:cubicBezTo>
                    <a:pt x="17467" y="6927"/>
                    <a:pt x="17468" y="6927"/>
                    <a:pt x="17469" y="6927"/>
                  </a:cubicBezTo>
                  <a:lnTo>
                    <a:pt x="17480" y="6924"/>
                  </a:lnTo>
                  <a:cubicBezTo>
                    <a:pt x="17516" y="6917"/>
                    <a:pt x="17578" y="6898"/>
                    <a:pt x="17578" y="6883"/>
                  </a:cubicBezTo>
                  <a:lnTo>
                    <a:pt x="17580" y="6811"/>
                  </a:lnTo>
                  <a:cubicBezTo>
                    <a:pt x="17646" y="6811"/>
                    <a:pt x="17753" y="6784"/>
                    <a:pt x="17781" y="6780"/>
                  </a:cubicBezTo>
                  <a:cubicBezTo>
                    <a:pt x="17810" y="6778"/>
                    <a:pt x="17889" y="6738"/>
                    <a:pt x="17907" y="6719"/>
                  </a:cubicBezTo>
                  <a:cubicBezTo>
                    <a:pt x="17924" y="6703"/>
                    <a:pt x="17978" y="6649"/>
                    <a:pt x="18002" y="6649"/>
                  </a:cubicBezTo>
                  <a:cubicBezTo>
                    <a:pt x="18003" y="6649"/>
                    <a:pt x="18005" y="6649"/>
                    <a:pt x="18006" y="6650"/>
                  </a:cubicBezTo>
                  <a:cubicBezTo>
                    <a:pt x="18007" y="6650"/>
                    <a:pt x="18009" y="6650"/>
                    <a:pt x="18011" y="6650"/>
                  </a:cubicBezTo>
                  <a:cubicBezTo>
                    <a:pt x="18039" y="6650"/>
                    <a:pt x="18120" y="6610"/>
                    <a:pt x="18200" y="6557"/>
                  </a:cubicBezTo>
                  <a:lnTo>
                    <a:pt x="18286" y="6527"/>
                  </a:lnTo>
                  <a:cubicBezTo>
                    <a:pt x="18330" y="6512"/>
                    <a:pt x="18369" y="6487"/>
                    <a:pt x="18408" y="6466"/>
                  </a:cubicBezTo>
                  <a:lnTo>
                    <a:pt x="18493" y="6418"/>
                  </a:lnTo>
                  <a:cubicBezTo>
                    <a:pt x="18587" y="6369"/>
                    <a:pt x="18714" y="6295"/>
                    <a:pt x="18775" y="6254"/>
                  </a:cubicBezTo>
                  <a:lnTo>
                    <a:pt x="18843" y="6231"/>
                  </a:lnTo>
                  <a:lnTo>
                    <a:pt x="18860" y="6226"/>
                  </a:lnTo>
                  <a:cubicBezTo>
                    <a:pt x="18888" y="6200"/>
                    <a:pt x="19068" y="6130"/>
                    <a:pt x="19125" y="6105"/>
                  </a:cubicBezTo>
                  <a:cubicBezTo>
                    <a:pt x="19183" y="6079"/>
                    <a:pt x="19315" y="5995"/>
                    <a:pt x="19350" y="5973"/>
                  </a:cubicBezTo>
                  <a:cubicBezTo>
                    <a:pt x="19384" y="5952"/>
                    <a:pt x="19476" y="5910"/>
                    <a:pt x="19499" y="5901"/>
                  </a:cubicBezTo>
                  <a:cubicBezTo>
                    <a:pt x="19522" y="5891"/>
                    <a:pt x="19597" y="5846"/>
                    <a:pt x="19616" y="5828"/>
                  </a:cubicBezTo>
                  <a:cubicBezTo>
                    <a:pt x="19635" y="5812"/>
                    <a:pt x="19700" y="5773"/>
                    <a:pt x="19721" y="5773"/>
                  </a:cubicBezTo>
                  <a:cubicBezTo>
                    <a:pt x="19743" y="5773"/>
                    <a:pt x="19924" y="5658"/>
                    <a:pt x="20001" y="5630"/>
                  </a:cubicBezTo>
                  <a:cubicBezTo>
                    <a:pt x="20078" y="5603"/>
                    <a:pt x="20172" y="5537"/>
                    <a:pt x="20194" y="5534"/>
                  </a:cubicBezTo>
                  <a:cubicBezTo>
                    <a:pt x="20217" y="5530"/>
                    <a:pt x="20320" y="5455"/>
                    <a:pt x="20366" y="5438"/>
                  </a:cubicBezTo>
                  <a:cubicBezTo>
                    <a:pt x="20412" y="5419"/>
                    <a:pt x="20538" y="5366"/>
                    <a:pt x="20589" y="5342"/>
                  </a:cubicBezTo>
                  <a:cubicBezTo>
                    <a:pt x="20640" y="5319"/>
                    <a:pt x="20713" y="5282"/>
                    <a:pt x="20750" y="5260"/>
                  </a:cubicBezTo>
                  <a:lnTo>
                    <a:pt x="20787" y="5246"/>
                  </a:lnTo>
                  <a:cubicBezTo>
                    <a:pt x="20900" y="5203"/>
                    <a:pt x="21014" y="5161"/>
                    <a:pt x="21118" y="5104"/>
                  </a:cubicBezTo>
                  <a:lnTo>
                    <a:pt x="21136" y="5093"/>
                  </a:lnTo>
                  <a:cubicBezTo>
                    <a:pt x="21165" y="5092"/>
                    <a:pt x="21198" y="5048"/>
                    <a:pt x="21209" y="4996"/>
                  </a:cubicBezTo>
                  <a:lnTo>
                    <a:pt x="21299" y="5061"/>
                  </a:lnTo>
                  <a:lnTo>
                    <a:pt x="21306" y="5067"/>
                  </a:lnTo>
                  <a:cubicBezTo>
                    <a:pt x="21333" y="5054"/>
                    <a:pt x="21369" y="4980"/>
                    <a:pt x="21397" y="4977"/>
                  </a:cubicBezTo>
                  <a:cubicBezTo>
                    <a:pt x="21427" y="4975"/>
                    <a:pt x="21480" y="4974"/>
                    <a:pt x="21491" y="4970"/>
                  </a:cubicBezTo>
                  <a:cubicBezTo>
                    <a:pt x="21492" y="4969"/>
                    <a:pt x="21493" y="4969"/>
                    <a:pt x="21495" y="4969"/>
                  </a:cubicBezTo>
                  <a:cubicBezTo>
                    <a:pt x="21501" y="4969"/>
                    <a:pt x="21502" y="4978"/>
                    <a:pt x="21494" y="4986"/>
                  </a:cubicBezTo>
                  <a:cubicBezTo>
                    <a:pt x="21482" y="4995"/>
                    <a:pt x="21439" y="5043"/>
                    <a:pt x="21397" y="5094"/>
                  </a:cubicBezTo>
                  <a:lnTo>
                    <a:pt x="21397" y="5151"/>
                  </a:lnTo>
                  <a:lnTo>
                    <a:pt x="21397" y="5203"/>
                  </a:lnTo>
                  <a:cubicBezTo>
                    <a:pt x="21386" y="5201"/>
                    <a:pt x="21374" y="5201"/>
                    <a:pt x="21362" y="5201"/>
                  </a:cubicBezTo>
                  <a:cubicBezTo>
                    <a:pt x="21327" y="5201"/>
                    <a:pt x="21293" y="5207"/>
                    <a:pt x="21287" y="5210"/>
                  </a:cubicBezTo>
                  <a:cubicBezTo>
                    <a:pt x="21278" y="5216"/>
                    <a:pt x="21215" y="5236"/>
                    <a:pt x="21202" y="5249"/>
                  </a:cubicBezTo>
                  <a:cubicBezTo>
                    <a:pt x="21199" y="5252"/>
                    <a:pt x="21196" y="5253"/>
                    <a:pt x="21194" y="5253"/>
                  </a:cubicBezTo>
                  <a:cubicBezTo>
                    <a:pt x="21189" y="5253"/>
                    <a:pt x="21189" y="5238"/>
                    <a:pt x="21197" y="5214"/>
                  </a:cubicBezTo>
                  <a:lnTo>
                    <a:pt x="21203" y="5183"/>
                  </a:lnTo>
                  <a:lnTo>
                    <a:pt x="21205" y="5177"/>
                  </a:lnTo>
                  <a:cubicBezTo>
                    <a:pt x="21204" y="5176"/>
                    <a:pt x="21204" y="5176"/>
                    <a:pt x="21203" y="5176"/>
                  </a:cubicBezTo>
                  <a:cubicBezTo>
                    <a:pt x="21185" y="5176"/>
                    <a:pt x="21062" y="5248"/>
                    <a:pt x="21016" y="5275"/>
                  </a:cubicBezTo>
                  <a:cubicBezTo>
                    <a:pt x="20968" y="5305"/>
                    <a:pt x="20812" y="5390"/>
                    <a:pt x="20779" y="5421"/>
                  </a:cubicBezTo>
                  <a:cubicBezTo>
                    <a:pt x="20745" y="5450"/>
                    <a:pt x="20717" y="5481"/>
                    <a:pt x="20718" y="5486"/>
                  </a:cubicBezTo>
                  <a:cubicBezTo>
                    <a:pt x="20719" y="5491"/>
                    <a:pt x="20707" y="5515"/>
                    <a:pt x="20692" y="5539"/>
                  </a:cubicBezTo>
                  <a:lnTo>
                    <a:pt x="20703" y="5568"/>
                  </a:lnTo>
                  <a:lnTo>
                    <a:pt x="20713" y="5597"/>
                  </a:lnTo>
                  <a:cubicBezTo>
                    <a:pt x="20707" y="5632"/>
                    <a:pt x="20681" y="5686"/>
                    <a:pt x="20663" y="5695"/>
                  </a:cubicBezTo>
                  <a:cubicBezTo>
                    <a:pt x="20647" y="5702"/>
                    <a:pt x="20653" y="5726"/>
                    <a:pt x="20676" y="5748"/>
                  </a:cubicBezTo>
                  <a:lnTo>
                    <a:pt x="20702" y="5762"/>
                  </a:lnTo>
                  <a:lnTo>
                    <a:pt x="20720" y="5773"/>
                  </a:lnTo>
                  <a:cubicBezTo>
                    <a:pt x="20723" y="5773"/>
                    <a:pt x="20727" y="5774"/>
                    <a:pt x="20730" y="5774"/>
                  </a:cubicBezTo>
                  <a:cubicBezTo>
                    <a:pt x="20748" y="5774"/>
                    <a:pt x="20756" y="5764"/>
                    <a:pt x="20744" y="5750"/>
                  </a:cubicBezTo>
                  <a:lnTo>
                    <a:pt x="20745" y="5736"/>
                  </a:lnTo>
                  <a:cubicBezTo>
                    <a:pt x="20747" y="5720"/>
                    <a:pt x="20765" y="5692"/>
                    <a:pt x="20774" y="5692"/>
                  </a:cubicBezTo>
                  <a:lnTo>
                    <a:pt x="20812" y="5695"/>
                  </a:lnTo>
                  <a:cubicBezTo>
                    <a:pt x="20819" y="5696"/>
                    <a:pt x="20826" y="5697"/>
                    <a:pt x="20832" y="5697"/>
                  </a:cubicBezTo>
                  <a:cubicBezTo>
                    <a:pt x="20869" y="5697"/>
                    <a:pt x="20906" y="5674"/>
                    <a:pt x="20922" y="5642"/>
                  </a:cubicBezTo>
                  <a:lnTo>
                    <a:pt x="20944" y="5608"/>
                  </a:lnTo>
                  <a:cubicBezTo>
                    <a:pt x="20948" y="5603"/>
                    <a:pt x="20967" y="5597"/>
                    <a:pt x="20981" y="5597"/>
                  </a:cubicBezTo>
                  <a:cubicBezTo>
                    <a:pt x="20985" y="5597"/>
                    <a:pt x="20989" y="5598"/>
                    <a:pt x="20992" y="5599"/>
                  </a:cubicBezTo>
                  <a:lnTo>
                    <a:pt x="21004" y="5604"/>
                  </a:lnTo>
                  <a:cubicBezTo>
                    <a:pt x="21007" y="5623"/>
                    <a:pt x="20995" y="5675"/>
                    <a:pt x="20985" y="5689"/>
                  </a:cubicBezTo>
                  <a:cubicBezTo>
                    <a:pt x="20981" y="5695"/>
                    <a:pt x="20994" y="5697"/>
                    <a:pt x="21015" y="5697"/>
                  </a:cubicBezTo>
                  <a:cubicBezTo>
                    <a:pt x="21044" y="5697"/>
                    <a:pt x="21086" y="5693"/>
                    <a:pt x="21105" y="5689"/>
                  </a:cubicBezTo>
                  <a:cubicBezTo>
                    <a:pt x="21139" y="5683"/>
                    <a:pt x="21189" y="5550"/>
                    <a:pt x="21211" y="5526"/>
                  </a:cubicBezTo>
                  <a:cubicBezTo>
                    <a:pt x="21227" y="5508"/>
                    <a:pt x="21259" y="5500"/>
                    <a:pt x="21281" y="5500"/>
                  </a:cubicBezTo>
                  <a:cubicBezTo>
                    <a:pt x="21289" y="5500"/>
                    <a:pt x="21295" y="5501"/>
                    <a:pt x="21299" y="5503"/>
                  </a:cubicBezTo>
                  <a:cubicBezTo>
                    <a:pt x="21314" y="5509"/>
                    <a:pt x="21278" y="5552"/>
                    <a:pt x="21263" y="5563"/>
                  </a:cubicBezTo>
                  <a:cubicBezTo>
                    <a:pt x="21249" y="5575"/>
                    <a:pt x="21254" y="5587"/>
                    <a:pt x="21275" y="5591"/>
                  </a:cubicBezTo>
                  <a:lnTo>
                    <a:pt x="21289" y="5597"/>
                  </a:lnTo>
                  <a:cubicBezTo>
                    <a:pt x="21306" y="5603"/>
                    <a:pt x="21320" y="5613"/>
                    <a:pt x="21333" y="5624"/>
                  </a:cubicBezTo>
                  <a:lnTo>
                    <a:pt x="21376" y="5659"/>
                  </a:lnTo>
                  <a:cubicBezTo>
                    <a:pt x="21335" y="5675"/>
                    <a:pt x="21263" y="5701"/>
                    <a:pt x="21254" y="5710"/>
                  </a:cubicBezTo>
                  <a:cubicBezTo>
                    <a:pt x="21246" y="5719"/>
                    <a:pt x="21183" y="5807"/>
                    <a:pt x="21147" y="5807"/>
                  </a:cubicBezTo>
                  <a:cubicBezTo>
                    <a:pt x="21146" y="5807"/>
                    <a:pt x="21144" y="5807"/>
                    <a:pt x="21143" y="5807"/>
                  </a:cubicBezTo>
                  <a:cubicBezTo>
                    <a:pt x="21119" y="5800"/>
                    <a:pt x="21082" y="5796"/>
                    <a:pt x="21049" y="5796"/>
                  </a:cubicBezTo>
                  <a:cubicBezTo>
                    <a:pt x="21036" y="5796"/>
                    <a:pt x="21023" y="5797"/>
                    <a:pt x="21012" y="5798"/>
                  </a:cubicBezTo>
                  <a:lnTo>
                    <a:pt x="20986" y="5818"/>
                  </a:lnTo>
                  <a:cubicBezTo>
                    <a:pt x="20955" y="5843"/>
                    <a:pt x="20971" y="5863"/>
                    <a:pt x="20999" y="5881"/>
                  </a:cubicBezTo>
                  <a:lnTo>
                    <a:pt x="21018" y="5892"/>
                  </a:lnTo>
                  <a:cubicBezTo>
                    <a:pt x="21045" y="5905"/>
                    <a:pt x="21012" y="5946"/>
                    <a:pt x="20997" y="5954"/>
                  </a:cubicBezTo>
                  <a:cubicBezTo>
                    <a:pt x="20983" y="5962"/>
                    <a:pt x="21018" y="6018"/>
                    <a:pt x="21046" y="6020"/>
                  </a:cubicBezTo>
                  <a:cubicBezTo>
                    <a:pt x="21048" y="6021"/>
                    <a:pt x="21050" y="6021"/>
                    <a:pt x="21052" y="6021"/>
                  </a:cubicBezTo>
                  <a:cubicBezTo>
                    <a:pt x="21085" y="6021"/>
                    <a:pt x="21171" y="5999"/>
                    <a:pt x="21192" y="5979"/>
                  </a:cubicBezTo>
                  <a:cubicBezTo>
                    <a:pt x="21217" y="5959"/>
                    <a:pt x="21247" y="5925"/>
                    <a:pt x="21260" y="5902"/>
                  </a:cubicBezTo>
                  <a:lnTo>
                    <a:pt x="21298" y="5905"/>
                  </a:lnTo>
                  <a:lnTo>
                    <a:pt x="21347" y="5907"/>
                  </a:lnTo>
                  <a:cubicBezTo>
                    <a:pt x="21375" y="5878"/>
                    <a:pt x="21439" y="5858"/>
                    <a:pt x="21461" y="5858"/>
                  </a:cubicBezTo>
                  <a:cubicBezTo>
                    <a:pt x="21462" y="5858"/>
                    <a:pt x="21463" y="5858"/>
                    <a:pt x="21464" y="5858"/>
                  </a:cubicBezTo>
                  <a:cubicBezTo>
                    <a:pt x="21464" y="5858"/>
                    <a:pt x="21464" y="5858"/>
                    <a:pt x="21465" y="5858"/>
                  </a:cubicBezTo>
                  <a:cubicBezTo>
                    <a:pt x="21482" y="5858"/>
                    <a:pt x="21509" y="5825"/>
                    <a:pt x="21514" y="5808"/>
                  </a:cubicBezTo>
                  <a:cubicBezTo>
                    <a:pt x="21519" y="5789"/>
                    <a:pt x="21527" y="5767"/>
                    <a:pt x="21531" y="5755"/>
                  </a:cubicBezTo>
                  <a:lnTo>
                    <a:pt x="21540" y="5750"/>
                  </a:lnTo>
                  <a:cubicBezTo>
                    <a:pt x="21602" y="5712"/>
                    <a:pt x="21604" y="5707"/>
                    <a:pt x="21555" y="5686"/>
                  </a:cubicBezTo>
                  <a:lnTo>
                    <a:pt x="21519" y="5671"/>
                  </a:lnTo>
                  <a:cubicBezTo>
                    <a:pt x="21473" y="5656"/>
                    <a:pt x="21465" y="5602"/>
                    <a:pt x="21469" y="5563"/>
                  </a:cubicBezTo>
                  <a:lnTo>
                    <a:pt x="21469" y="5563"/>
                  </a:lnTo>
                  <a:cubicBezTo>
                    <a:pt x="21476" y="5566"/>
                    <a:pt x="21484" y="5568"/>
                    <a:pt x="21495" y="5571"/>
                  </a:cubicBezTo>
                  <a:cubicBezTo>
                    <a:pt x="21496" y="5572"/>
                    <a:pt x="21498" y="5572"/>
                    <a:pt x="21500" y="5573"/>
                  </a:cubicBezTo>
                  <a:lnTo>
                    <a:pt x="21500" y="5573"/>
                  </a:lnTo>
                  <a:cubicBezTo>
                    <a:pt x="21490" y="5524"/>
                    <a:pt x="21485" y="5486"/>
                    <a:pt x="21487" y="5480"/>
                  </a:cubicBezTo>
                  <a:lnTo>
                    <a:pt x="21487" y="5480"/>
                  </a:lnTo>
                  <a:lnTo>
                    <a:pt x="21480" y="5490"/>
                  </a:lnTo>
                  <a:lnTo>
                    <a:pt x="21480" y="5490"/>
                  </a:lnTo>
                  <a:cubicBezTo>
                    <a:pt x="21485" y="5454"/>
                    <a:pt x="21491" y="5411"/>
                    <a:pt x="21496" y="5377"/>
                  </a:cubicBezTo>
                  <a:lnTo>
                    <a:pt x="21524" y="5373"/>
                  </a:lnTo>
                  <a:lnTo>
                    <a:pt x="21542" y="5371"/>
                  </a:lnTo>
                  <a:cubicBezTo>
                    <a:pt x="21543" y="5370"/>
                    <a:pt x="21545" y="5370"/>
                    <a:pt x="21546" y="5370"/>
                  </a:cubicBezTo>
                  <a:cubicBezTo>
                    <a:pt x="21565" y="5370"/>
                    <a:pt x="21553" y="5446"/>
                    <a:pt x="21565" y="5479"/>
                  </a:cubicBezTo>
                  <a:cubicBezTo>
                    <a:pt x="21576" y="5514"/>
                    <a:pt x="21582" y="5561"/>
                    <a:pt x="21580" y="5586"/>
                  </a:cubicBezTo>
                  <a:lnTo>
                    <a:pt x="21566" y="5592"/>
                  </a:lnTo>
                  <a:cubicBezTo>
                    <a:pt x="21561" y="5594"/>
                    <a:pt x="21557" y="5594"/>
                    <a:pt x="21553" y="5594"/>
                  </a:cubicBezTo>
                  <a:cubicBezTo>
                    <a:pt x="21534" y="5594"/>
                    <a:pt x="21517" y="5580"/>
                    <a:pt x="21500" y="5573"/>
                  </a:cubicBezTo>
                  <a:lnTo>
                    <a:pt x="21500" y="5573"/>
                  </a:lnTo>
                  <a:cubicBezTo>
                    <a:pt x="21503" y="5584"/>
                    <a:pt x="21505" y="5596"/>
                    <a:pt x="21508" y="5607"/>
                  </a:cubicBezTo>
                  <a:lnTo>
                    <a:pt x="21510" y="5607"/>
                  </a:lnTo>
                  <a:lnTo>
                    <a:pt x="21570" y="5624"/>
                  </a:lnTo>
                  <a:cubicBezTo>
                    <a:pt x="21580" y="5627"/>
                    <a:pt x="21590" y="5628"/>
                    <a:pt x="21599" y="5628"/>
                  </a:cubicBezTo>
                  <a:cubicBezTo>
                    <a:pt x="21652" y="5628"/>
                    <a:pt x="21697" y="5590"/>
                    <a:pt x="21684" y="5575"/>
                  </a:cubicBezTo>
                  <a:cubicBezTo>
                    <a:pt x="21669" y="5557"/>
                    <a:pt x="21640" y="5509"/>
                    <a:pt x="21618" y="5467"/>
                  </a:cubicBezTo>
                  <a:lnTo>
                    <a:pt x="21631" y="5438"/>
                  </a:lnTo>
                  <a:lnTo>
                    <a:pt x="21647" y="5401"/>
                  </a:lnTo>
                  <a:cubicBezTo>
                    <a:pt x="21695" y="5368"/>
                    <a:pt x="21819" y="5316"/>
                    <a:pt x="21871" y="5316"/>
                  </a:cubicBezTo>
                  <a:cubicBezTo>
                    <a:pt x="21872" y="5316"/>
                    <a:pt x="21872" y="5316"/>
                    <a:pt x="21873" y="5316"/>
                  </a:cubicBezTo>
                  <a:cubicBezTo>
                    <a:pt x="21924" y="5318"/>
                    <a:pt x="21948" y="5362"/>
                    <a:pt x="21925" y="5414"/>
                  </a:cubicBezTo>
                  <a:lnTo>
                    <a:pt x="21896" y="5399"/>
                  </a:lnTo>
                  <a:cubicBezTo>
                    <a:pt x="21875" y="5388"/>
                    <a:pt x="21859" y="5384"/>
                    <a:pt x="21845" y="5384"/>
                  </a:cubicBezTo>
                  <a:cubicBezTo>
                    <a:pt x="21810" y="5384"/>
                    <a:pt x="21792" y="5412"/>
                    <a:pt x="21766" y="5431"/>
                  </a:cubicBezTo>
                  <a:cubicBezTo>
                    <a:pt x="21746" y="5445"/>
                    <a:pt x="21750" y="5447"/>
                    <a:pt x="21798" y="5467"/>
                  </a:cubicBezTo>
                  <a:cubicBezTo>
                    <a:pt x="21830" y="5480"/>
                    <a:pt x="21807" y="5533"/>
                    <a:pt x="21865" y="5533"/>
                  </a:cubicBezTo>
                  <a:cubicBezTo>
                    <a:pt x="21869" y="5533"/>
                    <a:pt x="21873" y="5533"/>
                    <a:pt x="21878" y="5532"/>
                  </a:cubicBezTo>
                  <a:lnTo>
                    <a:pt x="21911" y="5529"/>
                  </a:lnTo>
                  <a:cubicBezTo>
                    <a:pt x="21926" y="5539"/>
                    <a:pt x="21945" y="5542"/>
                    <a:pt x="21964" y="5542"/>
                  </a:cubicBezTo>
                  <a:cubicBezTo>
                    <a:pt x="22000" y="5542"/>
                    <a:pt x="22036" y="5528"/>
                    <a:pt x="22049" y="5515"/>
                  </a:cubicBezTo>
                  <a:cubicBezTo>
                    <a:pt x="22065" y="5494"/>
                    <a:pt x="22066" y="5474"/>
                    <a:pt x="22050" y="5467"/>
                  </a:cubicBezTo>
                  <a:lnTo>
                    <a:pt x="22064" y="5434"/>
                  </a:lnTo>
                  <a:lnTo>
                    <a:pt x="22079" y="5399"/>
                  </a:lnTo>
                  <a:cubicBezTo>
                    <a:pt x="22071" y="5352"/>
                    <a:pt x="22104" y="5314"/>
                    <a:pt x="22122" y="5314"/>
                  </a:cubicBezTo>
                  <a:cubicBezTo>
                    <a:pt x="22140" y="5314"/>
                    <a:pt x="22136" y="5351"/>
                    <a:pt x="22130" y="5365"/>
                  </a:cubicBezTo>
                  <a:cubicBezTo>
                    <a:pt x="22123" y="5377"/>
                    <a:pt x="22131" y="5392"/>
                    <a:pt x="22147" y="5399"/>
                  </a:cubicBezTo>
                  <a:lnTo>
                    <a:pt x="22151" y="5397"/>
                  </a:lnTo>
                  <a:lnTo>
                    <a:pt x="22188" y="5371"/>
                  </a:lnTo>
                  <a:cubicBezTo>
                    <a:pt x="22236" y="5355"/>
                    <a:pt x="22306" y="5288"/>
                    <a:pt x="22336" y="5288"/>
                  </a:cubicBezTo>
                  <a:cubicBezTo>
                    <a:pt x="22337" y="5288"/>
                    <a:pt x="22338" y="5288"/>
                    <a:pt x="22339" y="5289"/>
                  </a:cubicBezTo>
                  <a:cubicBezTo>
                    <a:pt x="22339" y="5289"/>
                    <a:pt x="22340" y="5289"/>
                    <a:pt x="22341" y="5289"/>
                  </a:cubicBezTo>
                  <a:cubicBezTo>
                    <a:pt x="22365" y="5289"/>
                    <a:pt x="22307" y="5212"/>
                    <a:pt x="22276" y="5182"/>
                  </a:cubicBezTo>
                  <a:cubicBezTo>
                    <a:pt x="22263" y="5169"/>
                    <a:pt x="22248" y="5165"/>
                    <a:pt x="22234" y="5165"/>
                  </a:cubicBezTo>
                  <a:cubicBezTo>
                    <a:pt x="22213" y="5165"/>
                    <a:pt x="22194" y="5176"/>
                    <a:pt x="22188" y="5186"/>
                  </a:cubicBezTo>
                  <a:cubicBezTo>
                    <a:pt x="22181" y="5202"/>
                    <a:pt x="22123" y="5201"/>
                    <a:pt x="22105" y="5207"/>
                  </a:cubicBezTo>
                  <a:cubicBezTo>
                    <a:pt x="22087" y="5214"/>
                    <a:pt x="22063" y="5229"/>
                    <a:pt x="22051" y="5239"/>
                  </a:cubicBezTo>
                  <a:lnTo>
                    <a:pt x="22048" y="5252"/>
                  </a:lnTo>
                  <a:cubicBezTo>
                    <a:pt x="22040" y="5273"/>
                    <a:pt x="22028" y="5281"/>
                    <a:pt x="22013" y="5281"/>
                  </a:cubicBezTo>
                  <a:cubicBezTo>
                    <a:pt x="22002" y="5281"/>
                    <a:pt x="21990" y="5277"/>
                    <a:pt x="21979" y="5269"/>
                  </a:cubicBezTo>
                  <a:lnTo>
                    <a:pt x="21897" y="5216"/>
                  </a:lnTo>
                  <a:cubicBezTo>
                    <a:pt x="21853" y="5138"/>
                    <a:pt x="21814" y="5091"/>
                    <a:pt x="21795" y="5091"/>
                  </a:cubicBezTo>
                  <a:cubicBezTo>
                    <a:pt x="21789" y="5091"/>
                    <a:pt x="21785" y="5095"/>
                    <a:pt x="21783" y="5105"/>
                  </a:cubicBezTo>
                  <a:lnTo>
                    <a:pt x="21776" y="5124"/>
                  </a:lnTo>
                  <a:cubicBezTo>
                    <a:pt x="21771" y="5135"/>
                    <a:pt x="21756" y="5151"/>
                    <a:pt x="21744" y="5152"/>
                  </a:cubicBezTo>
                  <a:lnTo>
                    <a:pt x="21730" y="5154"/>
                  </a:lnTo>
                  <a:cubicBezTo>
                    <a:pt x="21714" y="5144"/>
                    <a:pt x="21678" y="5087"/>
                    <a:pt x="21649" y="5029"/>
                  </a:cubicBezTo>
                  <a:lnTo>
                    <a:pt x="21565" y="4965"/>
                  </a:lnTo>
                  <a:cubicBezTo>
                    <a:pt x="21552" y="4956"/>
                    <a:pt x="21545" y="4936"/>
                    <a:pt x="21549" y="4925"/>
                  </a:cubicBezTo>
                  <a:lnTo>
                    <a:pt x="21552" y="4915"/>
                  </a:lnTo>
                  <a:cubicBezTo>
                    <a:pt x="21556" y="4915"/>
                    <a:pt x="21561" y="4914"/>
                    <a:pt x="21568" y="4914"/>
                  </a:cubicBezTo>
                  <a:cubicBezTo>
                    <a:pt x="21599" y="4914"/>
                    <a:pt x="21656" y="4924"/>
                    <a:pt x="21712" y="4939"/>
                  </a:cubicBezTo>
                  <a:lnTo>
                    <a:pt x="21739" y="5000"/>
                  </a:lnTo>
                  <a:cubicBezTo>
                    <a:pt x="21740" y="5005"/>
                    <a:pt x="21737" y="5015"/>
                    <a:pt x="21739" y="5015"/>
                  </a:cubicBezTo>
                  <a:lnTo>
                    <a:pt x="21773" y="5018"/>
                  </a:lnTo>
                  <a:cubicBezTo>
                    <a:pt x="21775" y="5018"/>
                    <a:pt x="21776" y="5018"/>
                    <a:pt x="21777" y="5018"/>
                  </a:cubicBezTo>
                  <a:cubicBezTo>
                    <a:pt x="21816" y="5018"/>
                    <a:pt x="21874" y="4992"/>
                    <a:pt x="21865" y="4974"/>
                  </a:cubicBezTo>
                  <a:cubicBezTo>
                    <a:pt x="21855" y="4955"/>
                    <a:pt x="21888" y="4936"/>
                    <a:pt x="21935" y="4935"/>
                  </a:cubicBezTo>
                  <a:lnTo>
                    <a:pt x="21971" y="4939"/>
                  </a:lnTo>
                  <a:cubicBezTo>
                    <a:pt x="21984" y="4940"/>
                    <a:pt x="22004" y="4955"/>
                    <a:pt x="22007" y="4964"/>
                  </a:cubicBezTo>
                  <a:cubicBezTo>
                    <a:pt x="22008" y="4975"/>
                    <a:pt x="21996" y="4990"/>
                    <a:pt x="21984" y="5000"/>
                  </a:cubicBezTo>
                  <a:cubicBezTo>
                    <a:pt x="21982" y="5002"/>
                    <a:pt x="21979" y="5002"/>
                    <a:pt x="21975" y="5002"/>
                  </a:cubicBezTo>
                  <a:cubicBezTo>
                    <a:pt x="21969" y="5002"/>
                    <a:pt x="21963" y="5001"/>
                    <a:pt x="21958" y="5001"/>
                  </a:cubicBezTo>
                  <a:cubicBezTo>
                    <a:pt x="21954" y="5001"/>
                    <a:pt x="21952" y="5001"/>
                    <a:pt x="21950" y="5003"/>
                  </a:cubicBezTo>
                  <a:lnTo>
                    <a:pt x="21929" y="5021"/>
                  </a:lnTo>
                  <a:cubicBezTo>
                    <a:pt x="21910" y="5043"/>
                    <a:pt x="21888" y="5099"/>
                    <a:pt x="21890" y="5115"/>
                  </a:cubicBezTo>
                  <a:cubicBezTo>
                    <a:pt x="21895" y="5130"/>
                    <a:pt x="21916" y="5150"/>
                    <a:pt x="21942" y="5158"/>
                  </a:cubicBezTo>
                  <a:lnTo>
                    <a:pt x="21945" y="5155"/>
                  </a:lnTo>
                  <a:cubicBezTo>
                    <a:pt x="21957" y="5140"/>
                    <a:pt x="21967" y="5121"/>
                    <a:pt x="21969" y="5104"/>
                  </a:cubicBezTo>
                  <a:lnTo>
                    <a:pt x="21973" y="5059"/>
                  </a:lnTo>
                  <a:cubicBezTo>
                    <a:pt x="22009" y="5068"/>
                    <a:pt x="22060" y="5088"/>
                    <a:pt x="22087" y="5105"/>
                  </a:cubicBezTo>
                  <a:lnTo>
                    <a:pt x="22082" y="5069"/>
                  </a:lnTo>
                  <a:lnTo>
                    <a:pt x="22074" y="5013"/>
                  </a:lnTo>
                  <a:cubicBezTo>
                    <a:pt x="22123" y="5000"/>
                    <a:pt x="22181" y="4986"/>
                    <a:pt x="22187" y="4986"/>
                  </a:cubicBezTo>
                  <a:cubicBezTo>
                    <a:pt x="22194" y="4986"/>
                    <a:pt x="22233" y="4996"/>
                    <a:pt x="22272" y="5008"/>
                  </a:cubicBezTo>
                  <a:lnTo>
                    <a:pt x="22290" y="5031"/>
                  </a:lnTo>
                  <a:lnTo>
                    <a:pt x="22341" y="5092"/>
                  </a:lnTo>
                  <a:cubicBezTo>
                    <a:pt x="22390" y="5059"/>
                    <a:pt x="22379" y="5003"/>
                    <a:pt x="22358" y="4993"/>
                  </a:cubicBezTo>
                  <a:cubicBezTo>
                    <a:pt x="22338" y="4982"/>
                    <a:pt x="22249" y="4957"/>
                    <a:pt x="22245" y="4938"/>
                  </a:cubicBezTo>
                  <a:cubicBezTo>
                    <a:pt x="22241" y="4919"/>
                    <a:pt x="22233" y="4887"/>
                    <a:pt x="22224" y="4879"/>
                  </a:cubicBezTo>
                  <a:cubicBezTo>
                    <a:pt x="22215" y="4873"/>
                    <a:pt x="22202" y="4811"/>
                    <a:pt x="22227" y="4811"/>
                  </a:cubicBezTo>
                  <a:cubicBezTo>
                    <a:pt x="22227" y="4811"/>
                    <a:pt x="22228" y="4811"/>
                    <a:pt x="22229" y="4811"/>
                  </a:cubicBezTo>
                  <a:cubicBezTo>
                    <a:pt x="22229" y="4811"/>
                    <a:pt x="22229" y="4811"/>
                    <a:pt x="22230" y="4811"/>
                  </a:cubicBezTo>
                  <a:cubicBezTo>
                    <a:pt x="22257" y="4811"/>
                    <a:pt x="22323" y="4766"/>
                    <a:pt x="22342" y="4748"/>
                  </a:cubicBezTo>
                  <a:cubicBezTo>
                    <a:pt x="22347" y="4742"/>
                    <a:pt x="22353" y="4740"/>
                    <a:pt x="22359" y="4740"/>
                  </a:cubicBezTo>
                  <a:cubicBezTo>
                    <a:pt x="22375" y="4740"/>
                    <a:pt x="22391" y="4753"/>
                    <a:pt x="22395" y="4763"/>
                  </a:cubicBezTo>
                  <a:cubicBezTo>
                    <a:pt x="22398" y="4769"/>
                    <a:pt x="22405" y="4772"/>
                    <a:pt x="22414" y="4772"/>
                  </a:cubicBezTo>
                  <a:cubicBezTo>
                    <a:pt x="22426" y="4772"/>
                    <a:pt x="22442" y="4767"/>
                    <a:pt x="22459" y="4756"/>
                  </a:cubicBezTo>
                  <a:lnTo>
                    <a:pt x="22466" y="4739"/>
                  </a:lnTo>
                  <a:cubicBezTo>
                    <a:pt x="22479" y="4705"/>
                    <a:pt x="22452" y="4653"/>
                    <a:pt x="22533" y="4652"/>
                  </a:cubicBezTo>
                  <a:lnTo>
                    <a:pt x="22538" y="4652"/>
                  </a:lnTo>
                  <a:cubicBezTo>
                    <a:pt x="22542" y="4621"/>
                    <a:pt x="22554" y="4548"/>
                    <a:pt x="22574" y="4539"/>
                  </a:cubicBezTo>
                  <a:cubicBezTo>
                    <a:pt x="22587" y="4533"/>
                    <a:pt x="22608" y="4530"/>
                    <a:pt x="22630" y="4530"/>
                  </a:cubicBezTo>
                  <a:cubicBezTo>
                    <a:pt x="22643" y="4530"/>
                    <a:pt x="22655" y="4531"/>
                    <a:pt x="22666" y="4533"/>
                  </a:cubicBezTo>
                  <a:lnTo>
                    <a:pt x="22693" y="4542"/>
                  </a:lnTo>
                  <a:lnTo>
                    <a:pt x="22721" y="4551"/>
                  </a:lnTo>
                  <a:cubicBezTo>
                    <a:pt x="22722" y="4551"/>
                    <a:pt x="22724" y="4551"/>
                    <a:pt x="22726" y="4551"/>
                  </a:cubicBezTo>
                  <a:cubicBezTo>
                    <a:pt x="22762" y="4551"/>
                    <a:pt x="22881" y="4481"/>
                    <a:pt x="22917" y="4481"/>
                  </a:cubicBezTo>
                  <a:cubicBezTo>
                    <a:pt x="22919" y="4481"/>
                    <a:pt x="22921" y="4481"/>
                    <a:pt x="22922" y="4482"/>
                  </a:cubicBezTo>
                  <a:cubicBezTo>
                    <a:pt x="22925" y="4482"/>
                    <a:pt x="22926" y="4483"/>
                    <a:pt x="22928" y="4483"/>
                  </a:cubicBezTo>
                  <a:cubicBezTo>
                    <a:pt x="22949" y="4483"/>
                    <a:pt x="22952" y="4432"/>
                    <a:pt x="22945" y="4409"/>
                  </a:cubicBezTo>
                  <a:cubicBezTo>
                    <a:pt x="22939" y="4384"/>
                    <a:pt x="22999" y="4327"/>
                    <a:pt x="23025" y="4313"/>
                  </a:cubicBezTo>
                  <a:cubicBezTo>
                    <a:pt x="23027" y="4312"/>
                    <a:pt x="23028" y="4312"/>
                    <a:pt x="23030" y="4312"/>
                  </a:cubicBezTo>
                  <a:cubicBezTo>
                    <a:pt x="23054" y="4312"/>
                    <a:pt x="23071" y="4409"/>
                    <a:pt x="23037" y="4441"/>
                  </a:cubicBezTo>
                  <a:cubicBezTo>
                    <a:pt x="23000" y="4473"/>
                    <a:pt x="22985" y="4539"/>
                    <a:pt x="22991" y="4554"/>
                  </a:cubicBezTo>
                  <a:cubicBezTo>
                    <a:pt x="22996" y="4566"/>
                    <a:pt x="23004" y="4606"/>
                    <a:pt x="23006" y="4641"/>
                  </a:cubicBezTo>
                  <a:lnTo>
                    <a:pt x="23030" y="4655"/>
                  </a:lnTo>
                  <a:lnTo>
                    <a:pt x="23050" y="4667"/>
                  </a:lnTo>
                  <a:cubicBezTo>
                    <a:pt x="23093" y="4662"/>
                    <a:pt x="23077" y="4599"/>
                    <a:pt x="23058" y="4579"/>
                  </a:cubicBezTo>
                  <a:cubicBezTo>
                    <a:pt x="23042" y="4560"/>
                    <a:pt x="23099" y="4532"/>
                    <a:pt x="23118" y="4529"/>
                  </a:cubicBezTo>
                  <a:cubicBezTo>
                    <a:pt x="23135" y="4527"/>
                    <a:pt x="23135" y="4479"/>
                    <a:pt x="23130" y="4462"/>
                  </a:cubicBezTo>
                  <a:cubicBezTo>
                    <a:pt x="23128" y="4457"/>
                    <a:pt x="23131" y="4454"/>
                    <a:pt x="23138" y="4454"/>
                  </a:cubicBezTo>
                  <a:cubicBezTo>
                    <a:pt x="23150" y="4454"/>
                    <a:pt x="23177" y="4464"/>
                    <a:pt x="23209" y="4482"/>
                  </a:cubicBezTo>
                  <a:lnTo>
                    <a:pt x="23247" y="4489"/>
                  </a:lnTo>
                  <a:lnTo>
                    <a:pt x="23266" y="4493"/>
                  </a:lnTo>
                  <a:cubicBezTo>
                    <a:pt x="23292" y="4472"/>
                    <a:pt x="23247" y="4379"/>
                    <a:pt x="23283" y="4359"/>
                  </a:cubicBezTo>
                  <a:cubicBezTo>
                    <a:pt x="23320" y="4340"/>
                    <a:pt x="23314" y="4314"/>
                    <a:pt x="23300" y="4309"/>
                  </a:cubicBezTo>
                  <a:cubicBezTo>
                    <a:pt x="23286" y="4304"/>
                    <a:pt x="23302" y="4293"/>
                    <a:pt x="23334" y="4283"/>
                  </a:cubicBezTo>
                  <a:lnTo>
                    <a:pt x="23350" y="4268"/>
                  </a:lnTo>
                  <a:lnTo>
                    <a:pt x="23427" y="4201"/>
                  </a:lnTo>
                  <a:cubicBezTo>
                    <a:pt x="23467" y="4245"/>
                    <a:pt x="23534" y="4348"/>
                    <a:pt x="23562" y="4348"/>
                  </a:cubicBezTo>
                  <a:cubicBezTo>
                    <a:pt x="23562" y="4348"/>
                    <a:pt x="23563" y="4348"/>
                    <a:pt x="23564" y="4348"/>
                  </a:cubicBezTo>
                  <a:cubicBezTo>
                    <a:pt x="23590" y="4343"/>
                    <a:pt x="23591" y="4268"/>
                    <a:pt x="23584" y="4244"/>
                  </a:cubicBezTo>
                  <a:cubicBezTo>
                    <a:pt x="23577" y="4220"/>
                    <a:pt x="23478" y="4206"/>
                    <a:pt x="23459" y="4183"/>
                  </a:cubicBezTo>
                  <a:cubicBezTo>
                    <a:pt x="23443" y="4158"/>
                    <a:pt x="23499" y="4133"/>
                    <a:pt x="23585" y="4127"/>
                  </a:cubicBezTo>
                  <a:lnTo>
                    <a:pt x="23592" y="4042"/>
                  </a:lnTo>
                  <a:lnTo>
                    <a:pt x="23592" y="4037"/>
                  </a:lnTo>
                  <a:cubicBezTo>
                    <a:pt x="23595" y="4036"/>
                    <a:pt x="23597" y="4036"/>
                    <a:pt x="23600" y="4036"/>
                  </a:cubicBezTo>
                  <a:cubicBezTo>
                    <a:pt x="23623" y="4036"/>
                    <a:pt x="23639" y="4046"/>
                    <a:pt x="23639" y="4052"/>
                  </a:cubicBezTo>
                  <a:cubicBezTo>
                    <a:pt x="23638" y="4059"/>
                    <a:pt x="23642" y="4077"/>
                    <a:pt x="23647" y="4092"/>
                  </a:cubicBezTo>
                  <a:lnTo>
                    <a:pt x="23667" y="4092"/>
                  </a:lnTo>
                  <a:lnTo>
                    <a:pt x="23705" y="4093"/>
                  </a:lnTo>
                  <a:cubicBezTo>
                    <a:pt x="23724" y="4118"/>
                    <a:pt x="23755" y="4179"/>
                    <a:pt x="23773" y="4196"/>
                  </a:cubicBezTo>
                  <a:cubicBezTo>
                    <a:pt x="23776" y="4199"/>
                    <a:pt x="23780" y="4200"/>
                    <a:pt x="23784" y="4200"/>
                  </a:cubicBezTo>
                  <a:cubicBezTo>
                    <a:pt x="23804" y="4200"/>
                    <a:pt x="23832" y="4172"/>
                    <a:pt x="23837" y="4160"/>
                  </a:cubicBezTo>
                  <a:cubicBezTo>
                    <a:pt x="23843" y="4147"/>
                    <a:pt x="23841" y="4114"/>
                    <a:pt x="23832" y="4091"/>
                  </a:cubicBezTo>
                  <a:lnTo>
                    <a:pt x="23787" y="4091"/>
                  </a:lnTo>
                  <a:cubicBezTo>
                    <a:pt x="23781" y="4070"/>
                    <a:pt x="23786" y="4019"/>
                    <a:pt x="23800" y="3978"/>
                  </a:cubicBezTo>
                  <a:lnTo>
                    <a:pt x="23823" y="3946"/>
                  </a:lnTo>
                  <a:cubicBezTo>
                    <a:pt x="23836" y="3928"/>
                    <a:pt x="23870" y="3910"/>
                    <a:pt x="23896" y="3910"/>
                  </a:cubicBezTo>
                  <a:lnTo>
                    <a:pt x="23910" y="3910"/>
                  </a:lnTo>
                  <a:cubicBezTo>
                    <a:pt x="23916" y="3920"/>
                    <a:pt x="23926" y="3925"/>
                    <a:pt x="23938" y="3925"/>
                  </a:cubicBezTo>
                  <a:cubicBezTo>
                    <a:pt x="23966" y="3925"/>
                    <a:pt x="24007" y="3897"/>
                    <a:pt x="24045" y="3849"/>
                  </a:cubicBezTo>
                  <a:lnTo>
                    <a:pt x="24127" y="3824"/>
                  </a:lnTo>
                  <a:lnTo>
                    <a:pt x="24167" y="3810"/>
                  </a:lnTo>
                  <a:cubicBezTo>
                    <a:pt x="24223" y="3820"/>
                    <a:pt x="24265" y="3892"/>
                    <a:pt x="24295" y="3897"/>
                  </a:cubicBezTo>
                  <a:cubicBezTo>
                    <a:pt x="24322" y="3902"/>
                    <a:pt x="24358" y="3907"/>
                    <a:pt x="24373" y="3908"/>
                  </a:cubicBezTo>
                  <a:lnTo>
                    <a:pt x="24384" y="3906"/>
                  </a:lnTo>
                  <a:cubicBezTo>
                    <a:pt x="24388" y="3905"/>
                    <a:pt x="24392" y="3905"/>
                    <a:pt x="24397" y="3905"/>
                  </a:cubicBezTo>
                  <a:cubicBezTo>
                    <a:pt x="24419" y="3905"/>
                    <a:pt x="24448" y="3915"/>
                    <a:pt x="24472" y="3929"/>
                  </a:cubicBezTo>
                  <a:lnTo>
                    <a:pt x="24485" y="3936"/>
                  </a:lnTo>
                  <a:cubicBezTo>
                    <a:pt x="24506" y="3934"/>
                    <a:pt x="24521" y="3922"/>
                    <a:pt x="24516" y="3911"/>
                  </a:cubicBezTo>
                  <a:lnTo>
                    <a:pt x="24512" y="3900"/>
                  </a:lnTo>
                  <a:cubicBezTo>
                    <a:pt x="24508" y="3885"/>
                    <a:pt x="24496" y="3867"/>
                    <a:pt x="24502" y="3859"/>
                  </a:cubicBezTo>
                  <a:lnTo>
                    <a:pt x="24530" y="3820"/>
                  </a:lnTo>
                  <a:cubicBezTo>
                    <a:pt x="24554" y="3793"/>
                    <a:pt x="24583" y="3783"/>
                    <a:pt x="24603" y="3783"/>
                  </a:cubicBezTo>
                  <a:cubicBezTo>
                    <a:pt x="24613" y="3783"/>
                    <a:pt x="24620" y="3786"/>
                    <a:pt x="24623" y="3790"/>
                  </a:cubicBezTo>
                  <a:cubicBezTo>
                    <a:pt x="24626" y="3796"/>
                    <a:pt x="24631" y="3798"/>
                    <a:pt x="24638" y="3798"/>
                  </a:cubicBezTo>
                  <a:cubicBezTo>
                    <a:pt x="24646" y="3798"/>
                    <a:pt x="24656" y="3795"/>
                    <a:pt x="24665" y="3789"/>
                  </a:cubicBezTo>
                  <a:lnTo>
                    <a:pt x="24680" y="3782"/>
                  </a:lnTo>
                  <a:lnTo>
                    <a:pt x="24698" y="3773"/>
                  </a:lnTo>
                  <a:cubicBezTo>
                    <a:pt x="24720" y="3767"/>
                    <a:pt x="24706" y="3707"/>
                    <a:pt x="24696" y="3690"/>
                  </a:cubicBezTo>
                  <a:cubicBezTo>
                    <a:pt x="24686" y="3674"/>
                    <a:pt x="24593" y="3669"/>
                    <a:pt x="24558" y="3667"/>
                  </a:cubicBezTo>
                  <a:cubicBezTo>
                    <a:pt x="24523" y="3665"/>
                    <a:pt x="24528" y="3643"/>
                    <a:pt x="24541" y="3634"/>
                  </a:cubicBezTo>
                  <a:cubicBezTo>
                    <a:pt x="24548" y="3628"/>
                    <a:pt x="24562" y="3626"/>
                    <a:pt x="24579" y="3626"/>
                  </a:cubicBezTo>
                  <a:cubicBezTo>
                    <a:pt x="24592" y="3626"/>
                    <a:pt x="24606" y="3627"/>
                    <a:pt x="24620" y="3631"/>
                  </a:cubicBezTo>
                  <a:lnTo>
                    <a:pt x="24648" y="3614"/>
                  </a:lnTo>
                  <a:lnTo>
                    <a:pt x="24732" y="3566"/>
                  </a:lnTo>
                  <a:cubicBezTo>
                    <a:pt x="24825" y="3514"/>
                    <a:pt x="24937" y="3454"/>
                    <a:pt x="24952" y="3449"/>
                  </a:cubicBezTo>
                  <a:cubicBezTo>
                    <a:pt x="24953" y="3448"/>
                    <a:pt x="24955" y="3448"/>
                    <a:pt x="24957" y="3448"/>
                  </a:cubicBezTo>
                  <a:cubicBezTo>
                    <a:pt x="24972" y="3448"/>
                    <a:pt x="25004" y="3458"/>
                    <a:pt x="25024" y="3458"/>
                  </a:cubicBezTo>
                  <a:cubicBezTo>
                    <a:pt x="25030" y="3458"/>
                    <a:pt x="25034" y="3457"/>
                    <a:pt x="25037" y="3455"/>
                  </a:cubicBezTo>
                  <a:cubicBezTo>
                    <a:pt x="25051" y="3444"/>
                    <a:pt x="25116" y="3403"/>
                    <a:pt x="25139" y="3394"/>
                  </a:cubicBezTo>
                  <a:cubicBezTo>
                    <a:pt x="25143" y="3392"/>
                    <a:pt x="25147" y="3391"/>
                    <a:pt x="25151" y="3391"/>
                  </a:cubicBezTo>
                  <a:cubicBezTo>
                    <a:pt x="25171" y="3391"/>
                    <a:pt x="25189" y="3410"/>
                    <a:pt x="25195" y="3438"/>
                  </a:cubicBezTo>
                  <a:lnTo>
                    <a:pt x="25139" y="3439"/>
                  </a:lnTo>
                  <a:lnTo>
                    <a:pt x="25132" y="3439"/>
                  </a:lnTo>
                  <a:cubicBezTo>
                    <a:pt x="25126" y="3466"/>
                    <a:pt x="25142" y="3491"/>
                    <a:pt x="25165" y="3494"/>
                  </a:cubicBezTo>
                  <a:lnTo>
                    <a:pt x="25185" y="3489"/>
                  </a:lnTo>
                  <a:cubicBezTo>
                    <a:pt x="25200" y="3484"/>
                    <a:pt x="25211" y="3465"/>
                    <a:pt x="25226" y="3456"/>
                  </a:cubicBezTo>
                  <a:cubicBezTo>
                    <a:pt x="25261" y="3434"/>
                    <a:pt x="25276" y="3414"/>
                    <a:pt x="25230" y="3388"/>
                  </a:cubicBezTo>
                  <a:cubicBezTo>
                    <a:pt x="25224" y="3386"/>
                    <a:pt x="25227" y="3360"/>
                    <a:pt x="25230" y="3360"/>
                  </a:cubicBezTo>
                  <a:lnTo>
                    <a:pt x="25313" y="3347"/>
                  </a:lnTo>
                  <a:cubicBezTo>
                    <a:pt x="25395" y="3311"/>
                    <a:pt x="25520" y="3227"/>
                    <a:pt x="25595" y="3157"/>
                  </a:cubicBezTo>
                  <a:lnTo>
                    <a:pt x="25710" y="3156"/>
                  </a:lnTo>
                  <a:cubicBezTo>
                    <a:pt x="25729" y="3155"/>
                    <a:pt x="25762" y="3140"/>
                    <a:pt x="25764" y="3130"/>
                  </a:cubicBezTo>
                  <a:cubicBezTo>
                    <a:pt x="25767" y="3105"/>
                    <a:pt x="25781" y="3093"/>
                    <a:pt x="25799" y="3093"/>
                  </a:cubicBezTo>
                  <a:cubicBezTo>
                    <a:pt x="25807" y="3093"/>
                    <a:pt x="25816" y="3095"/>
                    <a:pt x="25825" y="3099"/>
                  </a:cubicBezTo>
                  <a:lnTo>
                    <a:pt x="25844" y="3108"/>
                  </a:lnTo>
                  <a:cubicBezTo>
                    <a:pt x="25846" y="3112"/>
                    <a:pt x="25848" y="3114"/>
                    <a:pt x="25851" y="3114"/>
                  </a:cubicBezTo>
                  <a:cubicBezTo>
                    <a:pt x="25870" y="3114"/>
                    <a:pt x="25912" y="3040"/>
                    <a:pt x="25938" y="3029"/>
                  </a:cubicBezTo>
                  <a:cubicBezTo>
                    <a:pt x="25941" y="3028"/>
                    <a:pt x="25943" y="3028"/>
                    <a:pt x="25946" y="3028"/>
                  </a:cubicBezTo>
                  <a:cubicBezTo>
                    <a:pt x="25973" y="3028"/>
                    <a:pt x="26006" y="3085"/>
                    <a:pt x="26000" y="3110"/>
                  </a:cubicBezTo>
                  <a:cubicBezTo>
                    <a:pt x="25999" y="3114"/>
                    <a:pt x="25999" y="3116"/>
                    <a:pt x="25999" y="3116"/>
                  </a:cubicBezTo>
                  <a:cubicBezTo>
                    <a:pt x="26001" y="3116"/>
                    <a:pt x="26031" y="3038"/>
                    <a:pt x="26058" y="3004"/>
                  </a:cubicBezTo>
                  <a:cubicBezTo>
                    <a:pt x="26088" y="2965"/>
                    <a:pt x="26121" y="2924"/>
                    <a:pt x="26132" y="2911"/>
                  </a:cubicBezTo>
                  <a:lnTo>
                    <a:pt x="26146" y="2908"/>
                  </a:lnTo>
                  <a:lnTo>
                    <a:pt x="26218" y="2885"/>
                  </a:lnTo>
                  <a:cubicBezTo>
                    <a:pt x="26252" y="2876"/>
                    <a:pt x="26287" y="2872"/>
                    <a:pt x="26316" y="2872"/>
                  </a:cubicBezTo>
                  <a:cubicBezTo>
                    <a:pt x="26356" y="2872"/>
                    <a:pt x="26385" y="2879"/>
                    <a:pt x="26389" y="2885"/>
                  </a:cubicBezTo>
                  <a:cubicBezTo>
                    <a:pt x="26391" y="2889"/>
                    <a:pt x="26396" y="2891"/>
                    <a:pt x="26404" y="2891"/>
                  </a:cubicBezTo>
                  <a:cubicBezTo>
                    <a:pt x="26423" y="2891"/>
                    <a:pt x="26453" y="2882"/>
                    <a:pt x="26486" y="2867"/>
                  </a:cubicBezTo>
                  <a:lnTo>
                    <a:pt x="26515" y="2821"/>
                  </a:lnTo>
                  <a:cubicBezTo>
                    <a:pt x="26554" y="2758"/>
                    <a:pt x="26623" y="2714"/>
                    <a:pt x="26714" y="2714"/>
                  </a:cubicBezTo>
                  <a:cubicBezTo>
                    <a:pt x="26731" y="2714"/>
                    <a:pt x="26749" y="2716"/>
                    <a:pt x="26767" y="2719"/>
                  </a:cubicBezTo>
                  <a:lnTo>
                    <a:pt x="26776" y="2720"/>
                  </a:lnTo>
                  <a:cubicBezTo>
                    <a:pt x="26788" y="2714"/>
                    <a:pt x="26824" y="2671"/>
                    <a:pt x="26833" y="2656"/>
                  </a:cubicBezTo>
                  <a:cubicBezTo>
                    <a:pt x="26837" y="2646"/>
                    <a:pt x="26857" y="2641"/>
                    <a:pt x="26884" y="2641"/>
                  </a:cubicBezTo>
                  <a:cubicBezTo>
                    <a:pt x="26899" y="2641"/>
                    <a:pt x="26917" y="2643"/>
                    <a:pt x="26935" y="2647"/>
                  </a:cubicBezTo>
                  <a:lnTo>
                    <a:pt x="26958" y="2591"/>
                  </a:lnTo>
                  <a:lnTo>
                    <a:pt x="26982" y="2536"/>
                  </a:lnTo>
                  <a:cubicBezTo>
                    <a:pt x="27035" y="2548"/>
                    <a:pt x="27091" y="2560"/>
                    <a:pt x="27113" y="2560"/>
                  </a:cubicBezTo>
                  <a:cubicBezTo>
                    <a:pt x="27117" y="2560"/>
                    <a:pt x="27120" y="2559"/>
                    <a:pt x="27122" y="2558"/>
                  </a:cubicBezTo>
                  <a:cubicBezTo>
                    <a:pt x="27133" y="2553"/>
                    <a:pt x="27237" y="2446"/>
                    <a:pt x="27292" y="2432"/>
                  </a:cubicBezTo>
                  <a:cubicBezTo>
                    <a:pt x="27348" y="2417"/>
                    <a:pt x="27401" y="2397"/>
                    <a:pt x="27411" y="2387"/>
                  </a:cubicBezTo>
                  <a:cubicBezTo>
                    <a:pt x="27346" y="2340"/>
                    <a:pt x="27420" y="2328"/>
                    <a:pt x="27443" y="2314"/>
                  </a:cubicBezTo>
                  <a:lnTo>
                    <a:pt x="27500" y="2281"/>
                  </a:lnTo>
                  <a:cubicBezTo>
                    <a:pt x="27562" y="2251"/>
                    <a:pt x="27628" y="2232"/>
                    <a:pt x="27658" y="2232"/>
                  </a:cubicBezTo>
                  <a:cubicBezTo>
                    <a:pt x="27661" y="2232"/>
                    <a:pt x="27664" y="2232"/>
                    <a:pt x="27666" y="2233"/>
                  </a:cubicBezTo>
                  <a:lnTo>
                    <a:pt x="27688" y="2236"/>
                  </a:lnTo>
                  <a:cubicBezTo>
                    <a:pt x="27703" y="2239"/>
                    <a:pt x="27720" y="2242"/>
                    <a:pt x="27734" y="2242"/>
                  </a:cubicBezTo>
                  <a:cubicBezTo>
                    <a:pt x="27741" y="2242"/>
                    <a:pt x="27747" y="2242"/>
                    <a:pt x="27752" y="2240"/>
                  </a:cubicBezTo>
                  <a:cubicBezTo>
                    <a:pt x="27795" y="2221"/>
                    <a:pt x="27842" y="2202"/>
                    <a:pt x="27869" y="2173"/>
                  </a:cubicBezTo>
                  <a:cubicBezTo>
                    <a:pt x="27885" y="2155"/>
                    <a:pt x="27887" y="2124"/>
                    <a:pt x="27911" y="2124"/>
                  </a:cubicBezTo>
                  <a:cubicBezTo>
                    <a:pt x="27918" y="2124"/>
                    <a:pt x="27925" y="2127"/>
                    <a:pt x="27936" y="2132"/>
                  </a:cubicBezTo>
                  <a:cubicBezTo>
                    <a:pt x="27952" y="2139"/>
                    <a:pt x="27944" y="2184"/>
                    <a:pt x="27941" y="2212"/>
                  </a:cubicBezTo>
                  <a:lnTo>
                    <a:pt x="27940" y="2221"/>
                  </a:lnTo>
                  <a:cubicBezTo>
                    <a:pt x="27937" y="2224"/>
                    <a:pt x="27938" y="2225"/>
                    <a:pt x="27940" y="2225"/>
                  </a:cubicBezTo>
                  <a:cubicBezTo>
                    <a:pt x="27953" y="2225"/>
                    <a:pt x="28036" y="2187"/>
                    <a:pt x="28028" y="2168"/>
                  </a:cubicBezTo>
                  <a:cubicBezTo>
                    <a:pt x="28019" y="2143"/>
                    <a:pt x="28008" y="2111"/>
                    <a:pt x="28007" y="2107"/>
                  </a:cubicBezTo>
                  <a:cubicBezTo>
                    <a:pt x="28006" y="2103"/>
                    <a:pt x="28063" y="2099"/>
                    <a:pt x="28086" y="2099"/>
                  </a:cubicBezTo>
                  <a:cubicBezTo>
                    <a:pt x="28109" y="2099"/>
                    <a:pt x="28125" y="2140"/>
                    <a:pt x="28120" y="2190"/>
                  </a:cubicBezTo>
                  <a:lnTo>
                    <a:pt x="28110" y="2235"/>
                  </a:lnTo>
                  <a:lnTo>
                    <a:pt x="28110" y="2236"/>
                  </a:lnTo>
                  <a:cubicBezTo>
                    <a:pt x="28112" y="2236"/>
                    <a:pt x="28113" y="2236"/>
                    <a:pt x="28114" y="2236"/>
                  </a:cubicBezTo>
                  <a:cubicBezTo>
                    <a:pt x="28134" y="2236"/>
                    <a:pt x="28150" y="2184"/>
                    <a:pt x="28150" y="2164"/>
                  </a:cubicBezTo>
                  <a:cubicBezTo>
                    <a:pt x="28150" y="2142"/>
                    <a:pt x="28265" y="2125"/>
                    <a:pt x="28304" y="2124"/>
                  </a:cubicBezTo>
                  <a:cubicBezTo>
                    <a:pt x="28342" y="2123"/>
                    <a:pt x="28453" y="2102"/>
                    <a:pt x="28475" y="2076"/>
                  </a:cubicBezTo>
                  <a:cubicBezTo>
                    <a:pt x="28499" y="2052"/>
                    <a:pt x="28480" y="1989"/>
                    <a:pt x="28465" y="1969"/>
                  </a:cubicBezTo>
                  <a:cubicBezTo>
                    <a:pt x="28457" y="1959"/>
                    <a:pt x="28444" y="1954"/>
                    <a:pt x="28432" y="1954"/>
                  </a:cubicBezTo>
                  <a:cubicBezTo>
                    <a:pt x="28420" y="1954"/>
                    <a:pt x="28409" y="1958"/>
                    <a:pt x="28399" y="1965"/>
                  </a:cubicBezTo>
                  <a:lnTo>
                    <a:pt x="28386" y="1976"/>
                  </a:lnTo>
                  <a:lnTo>
                    <a:pt x="28376" y="1984"/>
                  </a:lnTo>
                  <a:cubicBezTo>
                    <a:pt x="28375" y="1984"/>
                    <a:pt x="28374" y="1984"/>
                    <a:pt x="28373" y="1984"/>
                  </a:cubicBezTo>
                  <a:cubicBezTo>
                    <a:pt x="28363" y="1984"/>
                    <a:pt x="28361" y="1948"/>
                    <a:pt x="28370" y="1937"/>
                  </a:cubicBezTo>
                  <a:cubicBezTo>
                    <a:pt x="28381" y="1923"/>
                    <a:pt x="28433" y="1865"/>
                    <a:pt x="28413" y="1850"/>
                  </a:cubicBezTo>
                  <a:cubicBezTo>
                    <a:pt x="28392" y="1836"/>
                    <a:pt x="28379" y="1775"/>
                    <a:pt x="28356" y="1762"/>
                  </a:cubicBezTo>
                  <a:cubicBezTo>
                    <a:pt x="28334" y="1747"/>
                    <a:pt x="28289" y="1698"/>
                    <a:pt x="28258" y="1652"/>
                  </a:cubicBezTo>
                  <a:lnTo>
                    <a:pt x="28274" y="1638"/>
                  </a:lnTo>
                  <a:lnTo>
                    <a:pt x="28336" y="1579"/>
                  </a:lnTo>
                  <a:cubicBezTo>
                    <a:pt x="28281" y="1551"/>
                    <a:pt x="28149" y="1512"/>
                    <a:pt x="28149" y="1484"/>
                  </a:cubicBezTo>
                  <a:cubicBezTo>
                    <a:pt x="28149" y="1456"/>
                    <a:pt x="28152" y="1429"/>
                    <a:pt x="28155" y="1424"/>
                  </a:cubicBezTo>
                  <a:cubicBezTo>
                    <a:pt x="28155" y="1423"/>
                    <a:pt x="28155" y="1423"/>
                    <a:pt x="28156" y="1423"/>
                  </a:cubicBezTo>
                  <a:cubicBezTo>
                    <a:pt x="28164" y="1423"/>
                    <a:pt x="28197" y="1444"/>
                    <a:pt x="28209" y="1454"/>
                  </a:cubicBezTo>
                  <a:cubicBezTo>
                    <a:pt x="28210" y="1455"/>
                    <a:pt x="28212" y="1456"/>
                    <a:pt x="28214" y="1456"/>
                  </a:cubicBezTo>
                  <a:cubicBezTo>
                    <a:pt x="28235" y="1456"/>
                    <a:pt x="28289" y="1401"/>
                    <a:pt x="28273" y="1390"/>
                  </a:cubicBezTo>
                  <a:cubicBezTo>
                    <a:pt x="28254" y="1378"/>
                    <a:pt x="28204" y="1336"/>
                    <a:pt x="28161" y="1296"/>
                  </a:cubicBezTo>
                  <a:lnTo>
                    <a:pt x="28192" y="1265"/>
                  </a:lnTo>
                  <a:lnTo>
                    <a:pt x="28253" y="1203"/>
                  </a:lnTo>
                  <a:cubicBezTo>
                    <a:pt x="28246" y="1201"/>
                    <a:pt x="28239" y="1201"/>
                    <a:pt x="28232" y="1201"/>
                  </a:cubicBezTo>
                  <a:cubicBezTo>
                    <a:pt x="28184" y="1201"/>
                    <a:pt x="28147" y="1226"/>
                    <a:pt x="28147" y="1239"/>
                  </a:cubicBezTo>
                  <a:cubicBezTo>
                    <a:pt x="28147" y="1253"/>
                    <a:pt x="28069" y="1286"/>
                    <a:pt x="28039" y="1295"/>
                  </a:cubicBezTo>
                  <a:cubicBezTo>
                    <a:pt x="28037" y="1296"/>
                    <a:pt x="28035" y="1296"/>
                    <a:pt x="28032" y="1296"/>
                  </a:cubicBezTo>
                  <a:cubicBezTo>
                    <a:pt x="27997" y="1296"/>
                    <a:pt x="27919" y="1242"/>
                    <a:pt x="27896" y="1218"/>
                  </a:cubicBezTo>
                  <a:cubicBezTo>
                    <a:pt x="27870" y="1192"/>
                    <a:pt x="27894" y="1132"/>
                    <a:pt x="27915" y="1117"/>
                  </a:cubicBezTo>
                  <a:cubicBezTo>
                    <a:pt x="27937" y="1104"/>
                    <a:pt x="27811" y="986"/>
                    <a:pt x="27739" y="967"/>
                  </a:cubicBezTo>
                  <a:cubicBezTo>
                    <a:pt x="27708" y="960"/>
                    <a:pt x="27681" y="956"/>
                    <a:pt x="27659" y="956"/>
                  </a:cubicBezTo>
                  <a:cubicBezTo>
                    <a:pt x="27630" y="956"/>
                    <a:pt x="27613" y="962"/>
                    <a:pt x="27615" y="975"/>
                  </a:cubicBezTo>
                  <a:lnTo>
                    <a:pt x="27608" y="982"/>
                  </a:lnTo>
                  <a:cubicBezTo>
                    <a:pt x="27598" y="992"/>
                    <a:pt x="27591" y="996"/>
                    <a:pt x="27586" y="996"/>
                  </a:cubicBezTo>
                  <a:cubicBezTo>
                    <a:pt x="27577" y="996"/>
                    <a:pt x="27574" y="983"/>
                    <a:pt x="27569" y="968"/>
                  </a:cubicBezTo>
                  <a:cubicBezTo>
                    <a:pt x="27564" y="956"/>
                    <a:pt x="27537" y="939"/>
                    <a:pt x="27523" y="939"/>
                  </a:cubicBezTo>
                  <a:cubicBezTo>
                    <a:pt x="27522" y="939"/>
                    <a:pt x="27521" y="939"/>
                    <a:pt x="27520" y="939"/>
                  </a:cubicBezTo>
                  <a:lnTo>
                    <a:pt x="27473" y="951"/>
                  </a:lnTo>
                  <a:cubicBezTo>
                    <a:pt x="27502" y="966"/>
                    <a:pt x="27507" y="989"/>
                    <a:pt x="27486" y="1002"/>
                  </a:cubicBezTo>
                  <a:lnTo>
                    <a:pt x="27477" y="998"/>
                  </a:lnTo>
                  <a:cubicBezTo>
                    <a:pt x="27461" y="992"/>
                    <a:pt x="27452" y="978"/>
                    <a:pt x="27436" y="978"/>
                  </a:cubicBezTo>
                  <a:cubicBezTo>
                    <a:pt x="27428" y="978"/>
                    <a:pt x="27419" y="981"/>
                    <a:pt x="27405" y="991"/>
                  </a:cubicBezTo>
                  <a:cubicBezTo>
                    <a:pt x="27393" y="1000"/>
                    <a:pt x="27379" y="1004"/>
                    <a:pt x="27363" y="1004"/>
                  </a:cubicBezTo>
                  <a:cubicBezTo>
                    <a:pt x="27339" y="1004"/>
                    <a:pt x="27312" y="994"/>
                    <a:pt x="27287" y="977"/>
                  </a:cubicBezTo>
                  <a:cubicBezTo>
                    <a:pt x="27287" y="977"/>
                    <a:pt x="27286" y="977"/>
                    <a:pt x="27285" y="977"/>
                  </a:cubicBezTo>
                  <a:cubicBezTo>
                    <a:pt x="27274" y="977"/>
                    <a:pt x="27225" y="1022"/>
                    <a:pt x="27190" y="1028"/>
                  </a:cubicBezTo>
                  <a:lnTo>
                    <a:pt x="27169" y="1032"/>
                  </a:lnTo>
                  <a:cubicBezTo>
                    <a:pt x="27138" y="1007"/>
                    <a:pt x="27149" y="989"/>
                    <a:pt x="27193" y="989"/>
                  </a:cubicBezTo>
                  <a:cubicBezTo>
                    <a:pt x="27195" y="989"/>
                    <a:pt x="27197" y="989"/>
                    <a:pt x="27200" y="989"/>
                  </a:cubicBezTo>
                  <a:lnTo>
                    <a:pt x="27160" y="920"/>
                  </a:lnTo>
                  <a:cubicBezTo>
                    <a:pt x="27132" y="870"/>
                    <a:pt x="27136" y="848"/>
                    <a:pt x="27118" y="848"/>
                  </a:cubicBezTo>
                  <a:cubicBezTo>
                    <a:pt x="27109" y="848"/>
                    <a:pt x="27095" y="854"/>
                    <a:pt x="27067" y="865"/>
                  </a:cubicBezTo>
                  <a:lnTo>
                    <a:pt x="26994" y="895"/>
                  </a:lnTo>
                  <a:cubicBezTo>
                    <a:pt x="26926" y="927"/>
                    <a:pt x="26867" y="947"/>
                    <a:pt x="26850" y="947"/>
                  </a:cubicBezTo>
                  <a:cubicBezTo>
                    <a:pt x="26847" y="947"/>
                    <a:pt x="26846" y="947"/>
                    <a:pt x="26845" y="946"/>
                  </a:cubicBezTo>
                  <a:lnTo>
                    <a:pt x="26842" y="936"/>
                  </a:lnTo>
                  <a:cubicBezTo>
                    <a:pt x="26836" y="913"/>
                    <a:pt x="26859" y="879"/>
                    <a:pt x="26809" y="877"/>
                  </a:cubicBezTo>
                  <a:lnTo>
                    <a:pt x="26795" y="877"/>
                  </a:lnTo>
                  <a:cubicBezTo>
                    <a:pt x="26780" y="894"/>
                    <a:pt x="26737" y="947"/>
                    <a:pt x="26715" y="947"/>
                  </a:cubicBezTo>
                  <a:cubicBezTo>
                    <a:pt x="26714" y="947"/>
                    <a:pt x="26712" y="947"/>
                    <a:pt x="26711" y="947"/>
                  </a:cubicBezTo>
                  <a:cubicBezTo>
                    <a:pt x="26691" y="940"/>
                    <a:pt x="26638" y="918"/>
                    <a:pt x="26594" y="899"/>
                  </a:cubicBezTo>
                  <a:lnTo>
                    <a:pt x="26549" y="938"/>
                  </a:lnTo>
                  <a:cubicBezTo>
                    <a:pt x="26534" y="952"/>
                    <a:pt x="26524" y="959"/>
                    <a:pt x="26511" y="959"/>
                  </a:cubicBezTo>
                  <a:cubicBezTo>
                    <a:pt x="26493" y="959"/>
                    <a:pt x="26470" y="946"/>
                    <a:pt x="26419" y="922"/>
                  </a:cubicBezTo>
                  <a:cubicBezTo>
                    <a:pt x="26411" y="918"/>
                    <a:pt x="26402" y="912"/>
                    <a:pt x="26395" y="912"/>
                  </a:cubicBezTo>
                  <a:cubicBezTo>
                    <a:pt x="26394" y="912"/>
                    <a:pt x="26393" y="912"/>
                    <a:pt x="26393" y="913"/>
                  </a:cubicBezTo>
                  <a:lnTo>
                    <a:pt x="26349" y="926"/>
                  </a:lnTo>
                  <a:cubicBezTo>
                    <a:pt x="26302" y="944"/>
                    <a:pt x="26229" y="987"/>
                    <a:pt x="26186" y="1020"/>
                  </a:cubicBezTo>
                  <a:lnTo>
                    <a:pt x="26124" y="971"/>
                  </a:lnTo>
                  <a:lnTo>
                    <a:pt x="26110" y="959"/>
                  </a:lnTo>
                  <a:cubicBezTo>
                    <a:pt x="26055" y="980"/>
                    <a:pt x="25919" y="983"/>
                    <a:pt x="25890" y="995"/>
                  </a:cubicBezTo>
                  <a:cubicBezTo>
                    <a:pt x="25862" y="1008"/>
                    <a:pt x="25814" y="1023"/>
                    <a:pt x="25786" y="1028"/>
                  </a:cubicBezTo>
                  <a:lnTo>
                    <a:pt x="25776" y="1019"/>
                  </a:lnTo>
                  <a:cubicBezTo>
                    <a:pt x="25765" y="1009"/>
                    <a:pt x="25756" y="1005"/>
                    <a:pt x="25748" y="1005"/>
                  </a:cubicBezTo>
                  <a:cubicBezTo>
                    <a:pt x="25738" y="1005"/>
                    <a:pt x="25729" y="1012"/>
                    <a:pt x="25719" y="1023"/>
                  </a:cubicBezTo>
                  <a:lnTo>
                    <a:pt x="25668" y="1075"/>
                  </a:lnTo>
                  <a:cubicBezTo>
                    <a:pt x="25629" y="1067"/>
                    <a:pt x="25568" y="1063"/>
                    <a:pt x="25513" y="1063"/>
                  </a:cubicBezTo>
                  <a:cubicBezTo>
                    <a:pt x="25467" y="1063"/>
                    <a:pt x="25427" y="1066"/>
                    <a:pt x="25410" y="1074"/>
                  </a:cubicBezTo>
                  <a:cubicBezTo>
                    <a:pt x="25375" y="1090"/>
                    <a:pt x="25332" y="1102"/>
                    <a:pt x="25314" y="1102"/>
                  </a:cubicBezTo>
                  <a:cubicBezTo>
                    <a:pt x="25314" y="1102"/>
                    <a:pt x="25313" y="1102"/>
                    <a:pt x="25312" y="1102"/>
                  </a:cubicBezTo>
                  <a:lnTo>
                    <a:pt x="25295" y="1100"/>
                  </a:lnTo>
                  <a:cubicBezTo>
                    <a:pt x="25277" y="1097"/>
                    <a:pt x="25250" y="1094"/>
                    <a:pt x="25231" y="1094"/>
                  </a:cubicBezTo>
                  <a:cubicBezTo>
                    <a:pt x="25219" y="1094"/>
                    <a:pt x="25211" y="1095"/>
                    <a:pt x="25210" y="1098"/>
                  </a:cubicBezTo>
                  <a:lnTo>
                    <a:pt x="25184" y="1153"/>
                  </a:lnTo>
                  <a:cubicBezTo>
                    <a:pt x="25168" y="1144"/>
                    <a:pt x="25149" y="1140"/>
                    <a:pt x="25129" y="1140"/>
                  </a:cubicBezTo>
                  <a:cubicBezTo>
                    <a:pt x="25097" y="1140"/>
                    <a:pt x="25063" y="1151"/>
                    <a:pt x="25040" y="1172"/>
                  </a:cubicBezTo>
                  <a:lnTo>
                    <a:pt x="25002" y="1201"/>
                  </a:lnTo>
                  <a:lnTo>
                    <a:pt x="24996" y="1206"/>
                  </a:lnTo>
                  <a:cubicBezTo>
                    <a:pt x="24995" y="1206"/>
                    <a:pt x="24994" y="1206"/>
                    <a:pt x="24993" y="1206"/>
                  </a:cubicBezTo>
                  <a:cubicBezTo>
                    <a:pt x="24978" y="1206"/>
                    <a:pt x="24940" y="1172"/>
                    <a:pt x="24929" y="1156"/>
                  </a:cubicBezTo>
                  <a:cubicBezTo>
                    <a:pt x="24925" y="1151"/>
                    <a:pt x="24919" y="1149"/>
                    <a:pt x="24912" y="1149"/>
                  </a:cubicBezTo>
                  <a:cubicBezTo>
                    <a:pt x="24895" y="1149"/>
                    <a:pt x="24872" y="1160"/>
                    <a:pt x="24850" y="1180"/>
                  </a:cubicBezTo>
                  <a:lnTo>
                    <a:pt x="24811" y="1188"/>
                  </a:lnTo>
                  <a:cubicBezTo>
                    <a:pt x="24764" y="1195"/>
                    <a:pt x="24714" y="1203"/>
                    <a:pt x="24675" y="1221"/>
                  </a:cubicBezTo>
                  <a:lnTo>
                    <a:pt x="24609" y="1252"/>
                  </a:lnTo>
                  <a:cubicBezTo>
                    <a:pt x="24523" y="1267"/>
                    <a:pt x="24384" y="1300"/>
                    <a:pt x="24384" y="1328"/>
                  </a:cubicBezTo>
                  <a:cubicBezTo>
                    <a:pt x="24384" y="1357"/>
                    <a:pt x="24303" y="1395"/>
                    <a:pt x="24203" y="1413"/>
                  </a:cubicBezTo>
                  <a:lnTo>
                    <a:pt x="24108" y="1375"/>
                  </a:lnTo>
                  <a:cubicBezTo>
                    <a:pt x="24100" y="1373"/>
                    <a:pt x="24091" y="1370"/>
                    <a:pt x="24081" y="1370"/>
                  </a:cubicBezTo>
                  <a:cubicBezTo>
                    <a:pt x="24062" y="1370"/>
                    <a:pt x="24043" y="1379"/>
                    <a:pt x="24041" y="1406"/>
                  </a:cubicBezTo>
                  <a:cubicBezTo>
                    <a:pt x="24039" y="1429"/>
                    <a:pt x="24026" y="1438"/>
                    <a:pt x="24010" y="1438"/>
                  </a:cubicBezTo>
                  <a:cubicBezTo>
                    <a:pt x="23999" y="1438"/>
                    <a:pt x="23987" y="1434"/>
                    <a:pt x="23976" y="1427"/>
                  </a:cubicBezTo>
                  <a:lnTo>
                    <a:pt x="23953" y="1414"/>
                  </a:lnTo>
                  <a:cubicBezTo>
                    <a:pt x="23935" y="1418"/>
                    <a:pt x="23737" y="1487"/>
                    <a:pt x="23684" y="1518"/>
                  </a:cubicBezTo>
                  <a:cubicBezTo>
                    <a:pt x="23632" y="1549"/>
                    <a:pt x="23609" y="1611"/>
                    <a:pt x="23619" y="1629"/>
                  </a:cubicBezTo>
                  <a:cubicBezTo>
                    <a:pt x="23630" y="1647"/>
                    <a:pt x="23571" y="1665"/>
                    <a:pt x="23490" y="1668"/>
                  </a:cubicBezTo>
                  <a:lnTo>
                    <a:pt x="23418" y="1637"/>
                  </a:lnTo>
                  <a:cubicBezTo>
                    <a:pt x="23393" y="1626"/>
                    <a:pt x="23372" y="1621"/>
                    <a:pt x="23350" y="1621"/>
                  </a:cubicBezTo>
                  <a:cubicBezTo>
                    <a:pt x="23304" y="1621"/>
                    <a:pt x="23251" y="1644"/>
                    <a:pt x="23133" y="1683"/>
                  </a:cubicBezTo>
                  <a:lnTo>
                    <a:pt x="23074" y="1702"/>
                  </a:lnTo>
                  <a:cubicBezTo>
                    <a:pt x="23036" y="1737"/>
                    <a:pt x="22977" y="1771"/>
                    <a:pt x="22948" y="1779"/>
                  </a:cubicBezTo>
                  <a:lnTo>
                    <a:pt x="22941" y="1773"/>
                  </a:lnTo>
                  <a:cubicBezTo>
                    <a:pt x="22923" y="1753"/>
                    <a:pt x="22901" y="1749"/>
                    <a:pt x="22878" y="1749"/>
                  </a:cubicBezTo>
                  <a:cubicBezTo>
                    <a:pt x="22862" y="1749"/>
                    <a:pt x="22845" y="1751"/>
                    <a:pt x="22829" y="1751"/>
                  </a:cubicBezTo>
                  <a:cubicBezTo>
                    <a:pt x="22812" y="1751"/>
                    <a:pt x="22797" y="1749"/>
                    <a:pt x="22784" y="1740"/>
                  </a:cubicBezTo>
                  <a:lnTo>
                    <a:pt x="22710" y="1692"/>
                  </a:lnTo>
                  <a:cubicBezTo>
                    <a:pt x="22691" y="1740"/>
                    <a:pt x="22565" y="1852"/>
                    <a:pt x="22525" y="1882"/>
                  </a:cubicBezTo>
                  <a:cubicBezTo>
                    <a:pt x="22486" y="1910"/>
                    <a:pt x="22427" y="1951"/>
                    <a:pt x="22398" y="1970"/>
                  </a:cubicBezTo>
                  <a:lnTo>
                    <a:pt x="22368" y="1935"/>
                  </a:lnTo>
                  <a:lnTo>
                    <a:pt x="22205" y="1966"/>
                  </a:lnTo>
                  <a:lnTo>
                    <a:pt x="22168" y="1995"/>
                  </a:lnTo>
                  <a:cubicBezTo>
                    <a:pt x="22126" y="2028"/>
                    <a:pt x="22002" y="2032"/>
                    <a:pt x="21989" y="2045"/>
                  </a:cubicBezTo>
                  <a:cubicBezTo>
                    <a:pt x="21975" y="2058"/>
                    <a:pt x="21895" y="2105"/>
                    <a:pt x="21860" y="2112"/>
                  </a:cubicBezTo>
                  <a:cubicBezTo>
                    <a:pt x="21825" y="2118"/>
                    <a:pt x="21790" y="2130"/>
                    <a:pt x="21782" y="2138"/>
                  </a:cubicBezTo>
                  <a:lnTo>
                    <a:pt x="21774" y="2144"/>
                  </a:lnTo>
                  <a:lnTo>
                    <a:pt x="21597" y="2243"/>
                  </a:lnTo>
                  <a:cubicBezTo>
                    <a:pt x="21573" y="2226"/>
                    <a:pt x="21551" y="2220"/>
                    <a:pt x="21532" y="2220"/>
                  </a:cubicBezTo>
                  <a:cubicBezTo>
                    <a:pt x="21468" y="2220"/>
                    <a:pt x="21424" y="2284"/>
                    <a:pt x="21361" y="2289"/>
                  </a:cubicBezTo>
                  <a:cubicBezTo>
                    <a:pt x="21347" y="2290"/>
                    <a:pt x="21331" y="2315"/>
                    <a:pt x="21324" y="2331"/>
                  </a:cubicBezTo>
                  <a:cubicBezTo>
                    <a:pt x="21311" y="2361"/>
                    <a:pt x="21307" y="2371"/>
                    <a:pt x="21300" y="2371"/>
                  </a:cubicBezTo>
                  <a:cubicBezTo>
                    <a:pt x="21297" y="2371"/>
                    <a:pt x="21294" y="2369"/>
                    <a:pt x="21290" y="2367"/>
                  </a:cubicBezTo>
                  <a:lnTo>
                    <a:pt x="21257" y="2351"/>
                  </a:lnTo>
                  <a:cubicBezTo>
                    <a:pt x="21216" y="2328"/>
                    <a:pt x="21204" y="2283"/>
                    <a:pt x="21234" y="2251"/>
                  </a:cubicBezTo>
                  <a:lnTo>
                    <a:pt x="21352" y="2251"/>
                  </a:lnTo>
                  <a:cubicBezTo>
                    <a:pt x="21372" y="2189"/>
                    <a:pt x="21442" y="2074"/>
                    <a:pt x="21439" y="2045"/>
                  </a:cubicBezTo>
                  <a:cubicBezTo>
                    <a:pt x="21435" y="2016"/>
                    <a:pt x="21447" y="1977"/>
                    <a:pt x="21466" y="1965"/>
                  </a:cubicBezTo>
                  <a:cubicBezTo>
                    <a:pt x="21485" y="1955"/>
                    <a:pt x="21469" y="1918"/>
                    <a:pt x="21429" y="1884"/>
                  </a:cubicBezTo>
                  <a:lnTo>
                    <a:pt x="21419" y="1879"/>
                  </a:lnTo>
                  <a:lnTo>
                    <a:pt x="21372" y="1858"/>
                  </a:lnTo>
                  <a:cubicBezTo>
                    <a:pt x="21319" y="1838"/>
                    <a:pt x="21284" y="1780"/>
                    <a:pt x="21294" y="1729"/>
                  </a:cubicBezTo>
                  <a:lnTo>
                    <a:pt x="21271" y="1701"/>
                  </a:lnTo>
                  <a:lnTo>
                    <a:pt x="21227" y="1648"/>
                  </a:lnTo>
                  <a:cubicBezTo>
                    <a:pt x="21212" y="1586"/>
                    <a:pt x="21190" y="1463"/>
                    <a:pt x="21180" y="1436"/>
                  </a:cubicBezTo>
                  <a:cubicBezTo>
                    <a:pt x="21171" y="1409"/>
                    <a:pt x="21175" y="1375"/>
                    <a:pt x="21180" y="1372"/>
                  </a:cubicBezTo>
                  <a:cubicBezTo>
                    <a:pt x="21185" y="1368"/>
                    <a:pt x="21197" y="1321"/>
                    <a:pt x="21198" y="1301"/>
                  </a:cubicBezTo>
                  <a:cubicBezTo>
                    <a:pt x="21199" y="1292"/>
                    <a:pt x="21193" y="1290"/>
                    <a:pt x="21185" y="1290"/>
                  </a:cubicBezTo>
                  <a:cubicBezTo>
                    <a:pt x="21175" y="1290"/>
                    <a:pt x="21163" y="1294"/>
                    <a:pt x="21160" y="1296"/>
                  </a:cubicBezTo>
                  <a:cubicBezTo>
                    <a:pt x="21159" y="1297"/>
                    <a:pt x="21158" y="1297"/>
                    <a:pt x="21157" y="1297"/>
                  </a:cubicBezTo>
                  <a:cubicBezTo>
                    <a:pt x="21146" y="1297"/>
                    <a:pt x="21113" y="1271"/>
                    <a:pt x="21079" y="1236"/>
                  </a:cubicBezTo>
                  <a:lnTo>
                    <a:pt x="21050" y="1199"/>
                  </a:lnTo>
                  <a:lnTo>
                    <a:pt x="21044" y="1192"/>
                  </a:lnTo>
                  <a:cubicBezTo>
                    <a:pt x="21059" y="1173"/>
                    <a:pt x="21101" y="1170"/>
                    <a:pt x="21109" y="1162"/>
                  </a:cubicBezTo>
                  <a:cubicBezTo>
                    <a:pt x="21116" y="1154"/>
                    <a:pt x="21132" y="1108"/>
                    <a:pt x="21139" y="1093"/>
                  </a:cubicBezTo>
                  <a:cubicBezTo>
                    <a:pt x="21144" y="1077"/>
                    <a:pt x="21124" y="1043"/>
                    <a:pt x="21111" y="1034"/>
                  </a:cubicBezTo>
                  <a:cubicBezTo>
                    <a:pt x="21100" y="1025"/>
                    <a:pt x="21130" y="954"/>
                    <a:pt x="21144" y="930"/>
                  </a:cubicBezTo>
                  <a:cubicBezTo>
                    <a:pt x="21157" y="905"/>
                    <a:pt x="21046" y="839"/>
                    <a:pt x="21031" y="800"/>
                  </a:cubicBezTo>
                  <a:cubicBezTo>
                    <a:pt x="21016" y="762"/>
                    <a:pt x="21044" y="704"/>
                    <a:pt x="21063" y="694"/>
                  </a:cubicBezTo>
                  <a:cubicBezTo>
                    <a:pt x="21079" y="683"/>
                    <a:pt x="20978" y="597"/>
                    <a:pt x="20988" y="570"/>
                  </a:cubicBezTo>
                  <a:cubicBezTo>
                    <a:pt x="20998" y="543"/>
                    <a:pt x="21023" y="506"/>
                    <a:pt x="21042" y="488"/>
                  </a:cubicBezTo>
                  <a:lnTo>
                    <a:pt x="21043" y="471"/>
                  </a:lnTo>
                  <a:cubicBezTo>
                    <a:pt x="21044" y="445"/>
                    <a:pt x="21068" y="408"/>
                    <a:pt x="21003" y="401"/>
                  </a:cubicBezTo>
                  <a:cubicBezTo>
                    <a:pt x="20978" y="398"/>
                    <a:pt x="20957" y="368"/>
                    <a:pt x="20930" y="358"/>
                  </a:cubicBezTo>
                  <a:cubicBezTo>
                    <a:pt x="20922" y="355"/>
                    <a:pt x="20913" y="355"/>
                    <a:pt x="20904" y="355"/>
                  </a:cubicBezTo>
                  <a:cubicBezTo>
                    <a:pt x="20897" y="355"/>
                    <a:pt x="20890" y="355"/>
                    <a:pt x="20884" y="355"/>
                  </a:cubicBezTo>
                  <a:cubicBezTo>
                    <a:pt x="20873" y="355"/>
                    <a:pt x="20863" y="354"/>
                    <a:pt x="20854" y="350"/>
                  </a:cubicBezTo>
                  <a:cubicBezTo>
                    <a:pt x="20829" y="337"/>
                    <a:pt x="20664" y="248"/>
                    <a:pt x="20640" y="248"/>
                  </a:cubicBezTo>
                  <a:cubicBezTo>
                    <a:pt x="20639" y="248"/>
                    <a:pt x="20639" y="248"/>
                    <a:pt x="20638" y="248"/>
                  </a:cubicBezTo>
                  <a:cubicBezTo>
                    <a:pt x="20628" y="249"/>
                    <a:pt x="20617" y="250"/>
                    <a:pt x="20607" y="250"/>
                  </a:cubicBezTo>
                  <a:cubicBezTo>
                    <a:pt x="20543" y="250"/>
                    <a:pt x="20488" y="224"/>
                    <a:pt x="20432" y="200"/>
                  </a:cubicBezTo>
                  <a:lnTo>
                    <a:pt x="20373" y="175"/>
                  </a:lnTo>
                  <a:cubicBezTo>
                    <a:pt x="20322" y="192"/>
                    <a:pt x="20233" y="216"/>
                    <a:pt x="20183" y="216"/>
                  </a:cubicBezTo>
                  <a:cubicBezTo>
                    <a:pt x="20172" y="216"/>
                    <a:pt x="20164" y="215"/>
                    <a:pt x="20157" y="213"/>
                  </a:cubicBezTo>
                  <a:cubicBezTo>
                    <a:pt x="20118" y="200"/>
                    <a:pt x="20075" y="177"/>
                    <a:pt x="20060" y="162"/>
                  </a:cubicBezTo>
                  <a:lnTo>
                    <a:pt x="20042" y="152"/>
                  </a:lnTo>
                  <a:lnTo>
                    <a:pt x="19947" y="92"/>
                  </a:lnTo>
                  <a:cubicBezTo>
                    <a:pt x="19858" y="37"/>
                    <a:pt x="19765" y="1"/>
                    <a:pt x="197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4452050" y="3476125"/>
              <a:ext cx="496975" cy="210150"/>
            </a:xfrm>
            <a:custGeom>
              <a:avLst/>
              <a:gdLst/>
              <a:ahLst/>
              <a:cxnLst/>
              <a:rect l="l" t="t" r="r" b="b"/>
              <a:pathLst>
                <a:path w="19879" h="8406" extrusionOk="0">
                  <a:moveTo>
                    <a:pt x="15456" y="154"/>
                  </a:moveTo>
                  <a:cubicBezTo>
                    <a:pt x="15469" y="154"/>
                    <a:pt x="15479" y="158"/>
                    <a:pt x="15484" y="167"/>
                  </a:cubicBezTo>
                  <a:lnTo>
                    <a:pt x="15480" y="179"/>
                  </a:lnTo>
                  <a:lnTo>
                    <a:pt x="15477" y="195"/>
                  </a:lnTo>
                  <a:cubicBezTo>
                    <a:pt x="15465" y="210"/>
                    <a:pt x="15472" y="222"/>
                    <a:pt x="15491" y="222"/>
                  </a:cubicBezTo>
                  <a:cubicBezTo>
                    <a:pt x="15493" y="222"/>
                    <a:pt x="15494" y="222"/>
                    <a:pt x="15496" y="221"/>
                  </a:cubicBezTo>
                  <a:lnTo>
                    <a:pt x="15519" y="220"/>
                  </a:lnTo>
                  <a:lnTo>
                    <a:pt x="15531" y="219"/>
                  </a:lnTo>
                  <a:cubicBezTo>
                    <a:pt x="15531" y="219"/>
                    <a:pt x="15532" y="219"/>
                    <a:pt x="15532" y="219"/>
                  </a:cubicBezTo>
                  <a:cubicBezTo>
                    <a:pt x="15547" y="219"/>
                    <a:pt x="15553" y="236"/>
                    <a:pt x="15551" y="244"/>
                  </a:cubicBezTo>
                  <a:cubicBezTo>
                    <a:pt x="15550" y="250"/>
                    <a:pt x="15489" y="288"/>
                    <a:pt x="15462" y="301"/>
                  </a:cubicBezTo>
                  <a:cubicBezTo>
                    <a:pt x="15453" y="304"/>
                    <a:pt x="15444" y="306"/>
                    <a:pt x="15434" y="306"/>
                  </a:cubicBezTo>
                  <a:cubicBezTo>
                    <a:pt x="15415" y="306"/>
                    <a:pt x="15397" y="299"/>
                    <a:pt x="15387" y="286"/>
                  </a:cubicBezTo>
                  <a:cubicBezTo>
                    <a:pt x="15372" y="267"/>
                    <a:pt x="15396" y="175"/>
                    <a:pt x="15422" y="163"/>
                  </a:cubicBezTo>
                  <a:cubicBezTo>
                    <a:pt x="15434" y="157"/>
                    <a:pt x="15446" y="154"/>
                    <a:pt x="15456" y="154"/>
                  </a:cubicBezTo>
                  <a:close/>
                  <a:moveTo>
                    <a:pt x="14708" y="338"/>
                  </a:moveTo>
                  <a:cubicBezTo>
                    <a:pt x="14710" y="338"/>
                    <a:pt x="14712" y="338"/>
                    <a:pt x="14714" y="340"/>
                  </a:cubicBezTo>
                  <a:cubicBezTo>
                    <a:pt x="14724" y="349"/>
                    <a:pt x="14705" y="429"/>
                    <a:pt x="14686" y="451"/>
                  </a:cubicBezTo>
                  <a:cubicBezTo>
                    <a:pt x="14666" y="471"/>
                    <a:pt x="14633" y="499"/>
                    <a:pt x="14611" y="512"/>
                  </a:cubicBezTo>
                  <a:lnTo>
                    <a:pt x="14589" y="513"/>
                  </a:lnTo>
                  <a:lnTo>
                    <a:pt x="14569" y="514"/>
                  </a:lnTo>
                  <a:cubicBezTo>
                    <a:pt x="14544" y="504"/>
                    <a:pt x="14539" y="475"/>
                    <a:pt x="14546" y="467"/>
                  </a:cubicBezTo>
                  <a:cubicBezTo>
                    <a:pt x="14552" y="458"/>
                    <a:pt x="14588" y="435"/>
                    <a:pt x="14626" y="413"/>
                  </a:cubicBezTo>
                  <a:lnTo>
                    <a:pt x="14656" y="389"/>
                  </a:lnTo>
                  <a:lnTo>
                    <a:pt x="14676" y="373"/>
                  </a:lnTo>
                  <a:cubicBezTo>
                    <a:pt x="14685" y="351"/>
                    <a:pt x="14698" y="338"/>
                    <a:pt x="14708" y="338"/>
                  </a:cubicBezTo>
                  <a:close/>
                  <a:moveTo>
                    <a:pt x="14412" y="478"/>
                  </a:moveTo>
                  <a:lnTo>
                    <a:pt x="14425" y="485"/>
                  </a:lnTo>
                  <a:cubicBezTo>
                    <a:pt x="14471" y="508"/>
                    <a:pt x="14443" y="533"/>
                    <a:pt x="14416" y="558"/>
                  </a:cubicBezTo>
                  <a:lnTo>
                    <a:pt x="14405" y="566"/>
                  </a:lnTo>
                  <a:cubicBezTo>
                    <a:pt x="14403" y="586"/>
                    <a:pt x="14367" y="604"/>
                    <a:pt x="14327" y="604"/>
                  </a:cubicBezTo>
                  <a:cubicBezTo>
                    <a:pt x="14287" y="604"/>
                    <a:pt x="14178" y="590"/>
                    <a:pt x="14204" y="576"/>
                  </a:cubicBezTo>
                  <a:lnTo>
                    <a:pt x="14215" y="576"/>
                  </a:lnTo>
                  <a:lnTo>
                    <a:pt x="14277" y="579"/>
                  </a:lnTo>
                  <a:cubicBezTo>
                    <a:pt x="14318" y="544"/>
                    <a:pt x="14380" y="499"/>
                    <a:pt x="14412" y="478"/>
                  </a:cubicBezTo>
                  <a:close/>
                  <a:moveTo>
                    <a:pt x="13569" y="762"/>
                  </a:moveTo>
                  <a:cubicBezTo>
                    <a:pt x="13580" y="762"/>
                    <a:pt x="13591" y="766"/>
                    <a:pt x="13600" y="774"/>
                  </a:cubicBezTo>
                  <a:cubicBezTo>
                    <a:pt x="13622" y="793"/>
                    <a:pt x="13612" y="870"/>
                    <a:pt x="13585" y="877"/>
                  </a:cubicBezTo>
                  <a:cubicBezTo>
                    <a:pt x="13559" y="883"/>
                    <a:pt x="13501" y="893"/>
                    <a:pt x="13456" y="898"/>
                  </a:cubicBezTo>
                  <a:lnTo>
                    <a:pt x="13421" y="918"/>
                  </a:lnTo>
                  <a:lnTo>
                    <a:pt x="13412" y="923"/>
                  </a:lnTo>
                  <a:cubicBezTo>
                    <a:pt x="13391" y="913"/>
                    <a:pt x="13388" y="883"/>
                    <a:pt x="13393" y="874"/>
                  </a:cubicBezTo>
                  <a:cubicBezTo>
                    <a:pt x="13398" y="866"/>
                    <a:pt x="13514" y="807"/>
                    <a:pt x="13530" y="784"/>
                  </a:cubicBezTo>
                  <a:cubicBezTo>
                    <a:pt x="13540" y="769"/>
                    <a:pt x="13554" y="762"/>
                    <a:pt x="13569" y="762"/>
                  </a:cubicBezTo>
                  <a:close/>
                  <a:moveTo>
                    <a:pt x="12820" y="1102"/>
                  </a:moveTo>
                  <a:cubicBezTo>
                    <a:pt x="12833" y="1102"/>
                    <a:pt x="12856" y="1105"/>
                    <a:pt x="12879" y="1111"/>
                  </a:cubicBezTo>
                  <a:cubicBezTo>
                    <a:pt x="12910" y="1118"/>
                    <a:pt x="12992" y="1162"/>
                    <a:pt x="12958" y="1186"/>
                  </a:cubicBezTo>
                  <a:lnTo>
                    <a:pt x="12937" y="1196"/>
                  </a:lnTo>
                  <a:lnTo>
                    <a:pt x="12886" y="1219"/>
                  </a:lnTo>
                  <a:cubicBezTo>
                    <a:pt x="12876" y="1223"/>
                    <a:pt x="12865" y="1225"/>
                    <a:pt x="12853" y="1225"/>
                  </a:cubicBezTo>
                  <a:cubicBezTo>
                    <a:pt x="12797" y="1225"/>
                    <a:pt x="12732" y="1181"/>
                    <a:pt x="12749" y="1160"/>
                  </a:cubicBezTo>
                  <a:cubicBezTo>
                    <a:pt x="12770" y="1135"/>
                    <a:pt x="12805" y="1105"/>
                    <a:pt x="12811" y="1103"/>
                  </a:cubicBezTo>
                  <a:cubicBezTo>
                    <a:pt x="12813" y="1103"/>
                    <a:pt x="12816" y="1102"/>
                    <a:pt x="12820" y="1102"/>
                  </a:cubicBezTo>
                  <a:close/>
                  <a:moveTo>
                    <a:pt x="11427" y="1707"/>
                  </a:moveTo>
                  <a:cubicBezTo>
                    <a:pt x="11440" y="1707"/>
                    <a:pt x="11451" y="1708"/>
                    <a:pt x="11458" y="1711"/>
                  </a:cubicBezTo>
                  <a:cubicBezTo>
                    <a:pt x="11486" y="1721"/>
                    <a:pt x="11512" y="1743"/>
                    <a:pt x="11515" y="1760"/>
                  </a:cubicBezTo>
                  <a:lnTo>
                    <a:pt x="11512" y="1760"/>
                  </a:lnTo>
                  <a:lnTo>
                    <a:pt x="11469" y="1768"/>
                  </a:lnTo>
                  <a:cubicBezTo>
                    <a:pt x="11466" y="1769"/>
                    <a:pt x="11462" y="1769"/>
                    <a:pt x="11458" y="1769"/>
                  </a:cubicBezTo>
                  <a:cubicBezTo>
                    <a:pt x="11422" y="1769"/>
                    <a:pt x="11360" y="1757"/>
                    <a:pt x="11321" y="1757"/>
                  </a:cubicBezTo>
                  <a:cubicBezTo>
                    <a:pt x="11302" y="1757"/>
                    <a:pt x="11289" y="1760"/>
                    <a:pt x="11288" y="1768"/>
                  </a:cubicBezTo>
                  <a:cubicBezTo>
                    <a:pt x="11283" y="1794"/>
                    <a:pt x="11274" y="1809"/>
                    <a:pt x="11265" y="1809"/>
                  </a:cubicBezTo>
                  <a:cubicBezTo>
                    <a:pt x="11263" y="1809"/>
                    <a:pt x="11261" y="1809"/>
                    <a:pt x="11260" y="1808"/>
                  </a:cubicBezTo>
                  <a:cubicBezTo>
                    <a:pt x="11250" y="1799"/>
                    <a:pt x="11285" y="1740"/>
                    <a:pt x="11311" y="1726"/>
                  </a:cubicBezTo>
                  <a:cubicBezTo>
                    <a:pt x="11330" y="1717"/>
                    <a:pt x="11387" y="1707"/>
                    <a:pt x="11427" y="1707"/>
                  </a:cubicBezTo>
                  <a:close/>
                  <a:moveTo>
                    <a:pt x="10497" y="2108"/>
                  </a:moveTo>
                  <a:cubicBezTo>
                    <a:pt x="10499" y="2148"/>
                    <a:pt x="10492" y="2178"/>
                    <a:pt x="10480" y="2178"/>
                  </a:cubicBezTo>
                  <a:cubicBezTo>
                    <a:pt x="10479" y="2178"/>
                    <a:pt x="10478" y="2177"/>
                    <a:pt x="10477" y="2177"/>
                  </a:cubicBezTo>
                  <a:lnTo>
                    <a:pt x="10472" y="2163"/>
                  </a:lnTo>
                  <a:cubicBezTo>
                    <a:pt x="10466" y="2148"/>
                    <a:pt x="10467" y="2114"/>
                    <a:pt x="10472" y="2113"/>
                  </a:cubicBezTo>
                  <a:lnTo>
                    <a:pt x="10497" y="2108"/>
                  </a:lnTo>
                  <a:close/>
                  <a:moveTo>
                    <a:pt x="10647" y="2050"/>
                  </a:moveTo>
                  <a:cubicBezTo>
                    <a:pt x="10664" y="2051"/>
                    <a:pt x="10673" y="2093"/>
                    <a:pt x="10671" y="2109"/>
                  </a:cubicBezTo>
                  <a:cubicBezTo>
                    <a:pt x="10668" y="2125"/>
                    <a:pt x="10646" y="2160"/>
                    <a:pt x="10621" y="2188"/>
                  </a:cubicBezTo>
                  <a:lnTo>
                    <a:pt x="10576" y="2158"/>
                  </a:lnTo>
                  <a:lnTo>
                    <a:pt x="10498" y="2107"/>
                  </a:lnTo>
                  <a:lnTo>
                    <a:pt x="10498" y="2107"/>
                  </a:lnTo>
                  <a:lnTo>
                    <a:pt x="10522" y="2103"/>
                  </a:lnTo>
                  <a:cubicBezTo>
                    <a:pt x="10558" y="2073"/>
                    <a:pt x="10631" y="2050"/>
                    <a:pt x="10647" y="2050"/>
                  </a:cubicBezTo>
                  <a:close/>
                  <a:moveTo>
                    <a:pt x="9207" y="2637"/>
                  </a:moveTo>
                  <a:cubicBezTo>
                    <a:pt x="9231" y="2639"/>
                    <a:pt x="9249" y="2650"/>
                    <a:pt x="9246" y="2662"/>
                  </a:cubicBezTo>
                  <a:lnTo>
                    <a:pt x="9242" y="2672"/>
                  </a:lnTo>
                  <a:cubicBezTo>
                    <a:pt x="9239" y="2677"/>
                    <a:pt x="9230" y="2680"/>
                    <a:pt x="9229" y="2683"/>
                  </a:cubicBezTo>
                  <a:lnTo>
                    <a:pt x="9212" y="2779"/>
                  </a:lnTo>
                  <a:cubicBezTo>
                    <a:pt x="9200" y="2783"/>
                    <a:pt x="9189" y="2786"/>
                    <a:pt x="9180" y="2786"/>
                  </a:cubicBezTo>
                  <a:cubicBezTo>
                    <a:pt x="9146" y="2786"/>
                    <a:pt x="9139" y="2752"/>
                    <a:pt x="9168" y="2699"/>
                  </a:cubicBezTo>
                  <a:lnTo>
                    <a:pt x="9203" y="2644"/>
                  </a:lnTo>
                  <a:lnTo>
                    <a:pt x="9207" y="2637"/>
                  </a:lnTo>
                  <a:close/>
                  <a:moveTo>
                    <a:pt x="6922" y="3751"/>
                  </a:moveTo>
                  <a:cubicBezTo>
                    <a:pt x="6961" y="3763"/>
                    <a:pt x="7003" y="3799"/>
                    <a:pt x="6989" y="3808"/>
                  </a:cubicBezTo>
                  <a:cubicBezTo>
                    <a:pt x="6975" y="3818"/>
                    <a:pt x="6883" y="3884"/>
                    <a:pt x="6860" y="3916"/>
                  </a:cubicBezTo>
                  <a:cubicBezTo>
                    <a:pt x="6850" y="3931"/>
                    <a:pt x="6837" y="3938"/>
                    <a:pt x="6823" y="3938"/>
                  </a:cubicBezTo>
                  <a:cubicBezTo>
                    <a:pt x="6808" y="3938"/>
                    <a:pt x="6792" y="3929"/>
                    <a:pt x="6780" y="3910"/>
                  </a:cubicBezTo>
                  <a:lnTo>
                    <a:pt x="6791" y="3889"/>
                  </a:lnTo>
                  <a:cubicBezTo>
                    <a:pt x="6819" y="3842"/>
                    <a:pt x="6863" y="3799"/>
                    <a:pt x="6910" y="3762"/>
                  </a:cubicBezTo>
                  <a:lnTo>
                    <a:pt x="6922" y="3751"/>
                  </a:lnTo>
                  <a:close/>
                  <a:moveTo>
                    <a:pt x="5878" y="4344"/>
                  </a:moveTo>
                  <a:cubicBezTo>
                    <a:pt x="5901" y="4344"/>
                    <a:pt x="5906" y="4368"/>
                    <a:pt x="5887" y="4409"/>
                  </a:cubicBezTo>
                  <a:lnTo>
                    <a:pt x="5841" y="4434"/>
                  </a:lnTo>
                  <a:lnTo>
                    <a:pt x="5795" y="4459"/>
                  </a:lnTo>
                  <a:cubicBezTo>
                    <a:pt x="5781" y="4458"/>
                    <a:pt x="5766" y="4456"/>
                    <a:pt x="5753" y="4455"/>
                  </a:cubicBezTo>
                  <a:lnTo>
                    <a:pt x="5753" y="4455"/>
                  </a:lnTo>
                  <a:cubicBezTo>
                    <a:pt x="5761" y="4440"/>
                    <a:pt x="5764" y="4421"/>
                    <a:pt x="5759" y="4399"/>
                  </a:cubicBezTo>
                  <a:lnTo>
                    <a:pt x="5801" y="4377"/>
                  </a:lnTo>
                  <a:lnTo>
                    <a:pt x="5845" y="4356"/>
                  </a:lnTo>
                  <a:cubicBezTo>
                    <a:pt x="5858" y="4348"/>
                    <a:pt x="5870" y="4344"/>
                    <a:pt x="5878" y="4344"/>
                  </a:cubicBezTo>
                  <a:close/>
                  <a:moveTo>
                    <a:pt x="5599" y="4412"/>
                  </a:moveTo>
                  <a:cubicBezTo>
                    <a:pt x="5607" y="4412"/>
                    <a:pt x="5620" y="4423"/>
                    <a:pt x="5635" y="4445"/>
                  </a:cubicBezTo>
                  <a:lnTo>
                    <a:pt x="5657" y="4457"/>
                  </a:lnTo>
                  <a:lnTo>
                    <a:pt x="5657" y="4457"/>
                  </a:lnTo>
                  <a:cubicBezTo>
                    <a:pt x="5657" y="4465"/>
                    <a:pt x="5657" y="4473"/>
                    <a:pt x="5658" y="4482"/>
                  </a:cubicBezTo>
                  <a:cubicBezTo>
                    <a:pt x="5658" y="4490"/>
                    <a:pt x="5655" y="4493"/>
                    <a:pt x="5649" y="4493"/>
                  </a:cubicBezTo>
                  <a:cubicBezTo>
                    <a:pt x="5631" y="4493"/>
                    <a:pt x="5589" y="4455"/>
                    <a:pt x="5589" y="4431"/>
                  </a:cubicBezTo>
                  <a:cubicBezTo>
                    <a:pt x="5589" y="4418"/>
                    <a:pt x="5592" y="4412"/>
                    <a:pt x="5599" y="4412"/>
                  </a:cubicBezTo>
                  <a:close/>
                  <a:moveTo>
                    <a:pt x="2491" y="5879"/>
                  </a:moveTo>
                  <a:cubicBezTo>
                    <a:pt x="2510" y="5879"/>
                    <a:pt x="2567" y="5935"/>
                    <a:pt x="2568" y="5976"/>
                  </a:cubicBezTo>
                  <a:cubicBezTo>
                    <a:pt x="2570" y="6009"/>
                    <a:pt x="2558" y="6029"/>
                    <a:pt x="2539" y="6029"/>
                  </a:cubicBezTo>
                  <a:cubicBezTo>
                    <a:pt x="2534" y="6029"/>
                    <a:pt x="2528" y="6027"/>
                    <a:pt x="2522" y="6024"/>
                  </a:cubicBezTo>
                  <a:lnTo>
                    <a:pt x="2503" y="6017"/>
                  </a:lnTo>
                  <a:lnTo>
                    <a:pt x="2475" y="6004"/>
                  </a:lnTo>
                  <a:cubicBezTo>
                    <a:pt x="2456" y="5982"/>
                    <a:pt x="2465" y="5944"/>
                    <a:pt x="2484" y="5939"/>
                  </a:cubicBezTo>
                  <a:cubicBezTo>
                    <a:pt x="2503" y="5932"/>
                    <a:pt x="2475" y="5916"/>
                    <a:pt x="2454" y="5910"/>
                  </a:cubicBezTo>
                  <a:cubicBezTo>
                    <a:pt x="2431" y="5904"/>
                    <a:pt x="2473" y="5883"/>
                    <a:pt x="2489" y="5879"/>
                  </a:cubicBezTo>
                  <a:cubicBezTo>
                    <a:pt x="2490" y="5879"/>
                    <a:pt x="2491" y="5879"/>
                    <a:pt x="2491" y="5879"/>
                  </a:cubicBezTo>
                  <a:close/>
                  <a:moveTo>
                    <a:pt x="2270" y="6041"/>
                  </a:moveTo>
                  <a:cubicBezTo>
                    <a:pt x="2271" y="6041"/>
                    <a:pt x="2272" y="6041"/>
                    <a:pt x="2273" y="6042"/>
                  </a:cubicBezTo>
                  <a:cubicBezTo>
                    <a:pt x="2294" y="6059"/>
                    <a:pt x="2309" y="6088"/>
                    <a:pt x="2334" y="6100"/>
                  </a:cubicBezTo>
                  <a:cubicBezTo>
                    <a:pt x="2357" y="6111"/>
                    <a:pt x="2393" y="6106"/>
                    <a:pt x="2422" y="6115"/>
                  </a:cubicBezTo>
                  <a:cubicBezTo>
                    <a:pt x="2427" y="6116"/>
                    <a:pt x="2424" y="6141"/>
                    <a:pt x="2419" y="6155"/>
                  </a:cubicBezTo>
                  <a:lnTo>
                    <a:pt x="2417" y="6160"/>
                  </a:lnTo>
                  <a:cubicBezTo>
                    <a:pt x="2400" y="6162"/>
                    <a:pt x="2244" y="6198"/>
                    <a:pt x="2214" y="6235"/>
                  </a:cubicBezTo>
                  <a:cubicBezTo>
                    <a:pt x="2195" y="6260"/>
                    <a:pt x="2163" y="6287"/>
                    <a:pt x="2145" y="6287"/>
                  </a:cubicBezTo>
                  <a:cubicBezTo>
                    <a:pt x="2136" y="6287"/>
                    <a:pt x="2131" y="6280"/>
                    <a:pt x="2132" y="6264"/>
                  </a:cubicBezTo>
                  <a:cubicBezTo>
                    <a:pt x="2133" y="6254"/>
                    <a:pt x="2134" y="6242"/>
                    <a:pt x="2136" y="6228"/>
                  </a:cubicBezTo>
                  <a:lnTo>
                    <a:pt x="2136" y="6228"/>
                  </a:lnTo>
                  <a:lnTo>
                    <a:pt x="2170" y="6206"/>
                  </a:lnTo>
                  <a:cubicBezTo>
                    <a:pt x="2211" y="6178"/>
                    <a:pt x="2175" y="6168"/>
                    <a:pt x="2163" y="6149"/>
                  </a:cubicBezTo>
                  <a:lnTo>
                    <a:pt x="2156" y="6139"/>
                  </a:lnTo>
                  <a:cubicBezTo>
                    <a:pt x="2175" y="6120"/>
                    <a:pt x="2211" y="6095"/>
                    <a:pt x="2239" y="6085"/>
                  </a:cubicBezTo>
                  <a:lnTo>
                    <a:pt x="2238" y="6055"/>
                  </a:lnTo>
                  <a:cubicBezTo>
                    <a:pt x="2238" y="6050"/>
                    <a:pt x="2262" y="6041"/>
                    <a:pt x="2270" y="6041"/>
                  </a:cubicBezTo>
                  <a:close/>
                  <a:moveTo>
                    <a:pt x="1025" y="6287"/>
                  </a:moveTo>
                  <a:cubicBezTo>
                    <a:pt x="1020" y="6291"/>
                    <a:pt x="1015" y="6295"/>
                    <a:pt x="1009" y="6300"/>
                  </a:cubicBezTo>
                  <a:lnTo>
                    <a:pt x="1009" y="6300"/>
                  </a:lnTo>
                  <a:cubicBezTo>
                    <a:pt x="988" y="6298"/>
                    <a:pt x="969" y="6296"/>
                    <a:pt x="957" y="6295"/>
                  </a:cubicBezTo>
                  <a:lnTo>
                    <a:pt x="957" y="6295"/>
                  </a:lnTo>
                  <a:cubicBezTo>
                    <a:pt x="971" y="6294"/>
                    <a:pt x="996" y="6291"/>
                    <a:pt x="1025" y="6287"/>
                  </a:cubicBezTo>
                  <a:close/>
                  <a:moveTo>
                    <a:pt x="1592" y="6160"/>
                  </a:moveTo>
                  <a:lnTo>
                    <a:pt x="1617" y="6170"/>
                  </a:lnTo>
                  <a:lnTo>
                    <a:pt x="1662" y="6185"/>
                  </a:lnTo>
                  <a:cubicBezTo>
                    <a:pt x="1708" y="6185"/>
                    <a:pt x="1808" y="6217"/>
                    <a:pt x="1884" y="6255"/>
                  </a:cubicBezTo>
                  <a:lnTo>
                    <a:pt x="1858" y="6330"/>
                  </a:lnTo>
                  <a:lnTo>
                    <a:pt x="1842" y="6379"/>
                  </a:lnTo>
                  <a:cubicBezTo>
                    <a:pt x="1809" y="6423"/>
                    <a:pt x="1774" y="6438"/>
                    <a:pt x="1755" y="6438"/>
                  </a:cubicBezTo>
                  <a:cubicBezTo>
                    <a:pt x="1749" y="6438"/>
                    <a:pt x="1745" y="6436"/>
                    <a:pt x="1743" y="6433"/>
                  </a:cubicBezTo>
                  <a:cubicBezTo>
                    <a:pt x="1738" y="6420"/>
                    <a:pt x="1740" y="6403"/>
                    <a:pt x="1753" y="6393"/>
                  </a:cubicBezTo>
                  <a:cubicBezTo>
                    <a:pt x="1766" y="6383"/>
                    <a:pt x="1771" y="6364"/>
                    <a:pt x="1770" y="6361"/>
                  </a:cubicBezTo>
                  <a:cubicBezTo>
                    <a:pt x="1767" y="6357"/>
                    <a:pt x="1693" y="6342"/>
                    <a:pt x="1678" y="6322"/>
                  </a:cubicBezTo>
                  <a:cubicBezTo>
                    <a:pt x="1664" y="6303"/>
                    <a:pt x="1601" y="6217"/>
                    <a:pt x="1563" y="6214"/>
                  </a:cubicBezTo>
                  <a:cubicBezTo>
                    <a:pt x="1524" y="6211"/>
                    <a:pt x="1538" y="6186"/>
                    <a:pt x="1592" y="6160"/>
                  </a:cubicBezTo>
                  <a:close/>
                  <a:moveTo>
                    <a:pt x="445" y="6818"/>
                  </a:moveTo>
                  <a:cubicBezTo>
                    <a:pt x="462" y="6818"/>
                    <a:pt x="480" y="6849"/>
                    <a:pt x="489" y="6902"/>
                  </a:cubicBezTo>
                  <a:lnTo>
                    <a:pt x="480" y="6913"/>
                  </a:lnTo>
                  <a:lnTo>
                    <a:pt x="455" y="6943"/>
                  </a:lnTo>
                  <a:cubicBezTo>
                    <a:pt x="451" y="6944"/>
                    <a:pt x="447" y="6944"/>
                    <a:pt x="443" y="6944"/>
                  </a:cubicBezTo>
                  <a:cubicBezTo>
                    <a:pt x="395" y="6944"/>
                    <a:pt x="403" y="6868"/>
                    <a:pt x="424" y="6834"/>
                  </a:cubicBezTo>
                  <a:cubicBezTo>
                    <a:pt x="431" y="6823"/>
                    <a:pt x="438" y="6818"/>
                    <a:pt x="445" y="6818"/>
                  </a:cubicBezTo>
                  <a:close/>
                  <a:moveTo>
                    <a:pt x="1529" y="7211"/>
                  </a:moveTo>
                  <a:lnTo>
                    <a:pt x="1529" y="7211"/>
                  </a:lnTo>
                  <a:cubicBezTo>
                    <a:pt x="1585" y="7281"/>
                    <a:pt x="1631" y="7339"/>
                    <a:pt x="1692" y="7415"/>
                  </a:cubicBezTo>
                  <a:cubicBezTo>
                    <a:pt x="1517" y="7347"/>
                    <a:pt x="1517" y="7347"/>
                    <a:pt x="1529" y="7211"/>
                  </a:cubicBezTo>
                  <a:close/>
                  <a:moveTo>
                    <a:pt x="1328" y="7395"/>
                  </a:moveTo>
                  <a:cubicBezTo>
                    <a:pt x="1331" y="7395"/>
                    <a:pt x="1333" y="7396"/>
                    <a:pt x="1336" y="7396"/>
                  </a:cubicBezTo>
                  <a:cubicBezTo>
                    <a:pt x="1381" y="7407"/>
                    <a:pt x="1426" y="7422"/>
                    <a:pt x="1434" y="7430"/>
                  </a:cubicBezTo>
                  <a:lnTo>
                    <a:pt x="1437" y="7437"/>
                  </a:lnTo>
                  <a:cubicBezTo>
                    <a:pt x="1440" y="7446"/>
                    <a:pt x="1437" y="7463"/>
                    <a:pt x="1432" y="7465"/>
                  </a:cubicBezTo>
                  <a:cubicBezTo>
                    <a:pt x="1410" y="7471"/>
                    <a:pt x="1385" y="7472"/>
                    <a:pt x="1363" y="7477"/>
                  </a:cubicBezTo>
                  <a:lnTo>
                    <a:pt x="1335" y="7481"/>
                  </a:lnTo>
                  <a:cubicBezTo>
                    <a:pt x="1312" y="7488"/>
                    <a:pt x="1252" y="7518"/>
                    <a:pt x="1220" y="7518"/>
                  </a:cubicBezTo>
                  <a:cubicBezTo>
                    <a:pt x="1214" y="7518"/>
                    <a:pt x="1209" y="7517"/>
                    <a:pt x="1206" y="7515"/>
                  </a:cubicBezTo>
                  <a:cubicBezTo>
                    <a:pt x="1183" y="7499"/>
                    <a:pt x="1178" y="7486"/>
                    <a:pt x="1195" y="7483"/>
                  </a:cubicBezTo>
                  <a:cubicBezTo>
                    <a:pt x="1211" y="7481"/>
                    <a:pt x="1284" y="7395"/>
                    <a:pt x="1328" y="7395"/>
                  </a:cubicBezTo>
                  <a:close/>
                  <a:moveTo>
                    <a:pt x="898" y="7530"/>
                  </a:moveTo>
                  <a:cubicBezTo>
                    <a:pt x="919" y="7530"/>
                    <a:pt x="937" y="7531"/>
                    <a:pt x="950" y="7534"/>
                  </a:cubicBezTo>
                  <a:cubicBezTo>
                    <a:pt x="991" y="7543"/>
                    <a:pt x="1009" y="7579"/>
                    <a:pt x="990" y="7615"/>
                  </a:cubicBezTo>
                  <a:lnTo>
                    <a:pt x="965" y="7620"/>
                  </a:lnTo>
                  <a:cubicBezTo>
                    <a:pt x="870" y="7638"/>
                    <a:pt x="890" y="7668"/>
                    <a:pt x="937" y="7712"/>
                  </a:cubicBezTo>
                  <a:cubicBezTo>
                    <a:pt x="943" y="7716"/>
                    <a:pt x="933" y="7744"/>
                    <a:pt x="922" y="7750"/>
                  </a:cubicBezTo>
                  <a:cubicBezTo>
                    <a:pt x="918" y="7752"/>
                    <a:pt x="912" y="7753"/>
                    <a:pt x="905" y="7753"/>
                  </a:cubicBezTo>
                  <a:cubicBezTo>
                    <a:pt x="893" y="7753"/>
                    <a:pt x="880" y="7750"/>
                    <a:pt x="872" y="7745"/>
                  </a:cubicBezTo>
                  <a:cubicBezTo>
                    <a:pt x="852" y="7734"/>
                    <a:pt x="839" y="7716"/>
                    <a:pt x="824" y="7700"/>
                  </a:cubicBezTo>
                  <a:cubicBezTo>
                    <a:pt x="812" y="7688"/>
                    <a:pt x="770" y="7678"/>
                    <a:pt x="736" y="7678"/>
                  </a:cubicBezTo>
                  <a:cubicBezTo>
                    <a:pt x="717" y="7678"/>
                    <a:pt x="702" y="7681"/>
                    <a:pt x="696" y="7688"/>
                  </a:cubicBezTo>
                  <a:lnTo>
                    <a:pt x="679" y="7708"/>
                  </a:lnTo>
                  <a:cubicBezTo>
                    <a:pt x="669" y="7727"/>
                    <a:pt x="651" y="7739"/>
                    <a:pt x="635" y="7739"/>
                  </a:cubicBezTo>
                  <a:cubicBezTo>
                    <a:pt x="629" y="7739"/>
                    <a:pt x="623" y="7737"/>
                    <a:pt x="619" y="7734"/>
                  </a:cubicBezTo>
                  <a:lnTo>
                    <a:pt x="616" y="7723"/>
                  </a:lnTo>
                  <a:cubicBezTo>
                    <a:pt x="610" y="7708"/>
                    <a:pt x="685" y="7538"/>
                    <a:pt x="700" y="7537"/>
                  </a:cubicBezTo>
                  <a:lnTo>
                    <a:pt x="715" y="7535"/>
                  </a:lnTo>
                  <a:cubicBezTo>
                    <a:pt x="733" y="7544"/>
                    <a:pt x="739" y="7558"/>
                    <a:pt x="728" y="7565"/>
                  </a:cubicBezTo>
                  <a:lnTo>
                    <a:pt x="721" y="7574"/>
                  </a:lnTo>
                  <a:lnTo>
                    <a:pt x="702" y="7599"/>
                  </a:lnTo>
                  <a:cubicBezTo>
                    <a:pt x="716" y="7608"/>
                    <a:pt x="734" y="7613"/>
                    <a:pt x="751" y="7613"/>
                  </a:cubicBezTo>
                  <a:cubicBezTo>
                    <a:pt x="763" y="7613"/>
                    <a:pt x="774" y="7611"/>
                    <a:pt x="782" y="7606"/>
                  </a:cubicBezTo>
                  <a:lnTo>
                    <a:pt x="784" y="7592"/>
                  </a:lnTo>
                  <a:lnTo>
                    <a:pt x="790" y="7564"/>
                  </a:lnTo>
                  <a:cubicBezTo>
                    <a:pt x="789" y="7539"/>
                    <a:pt x="848" y="7530"/>
                    <a:pt x="898" y="7530"/>
                  </a:cubicBezTo>
                  <a:close/>
                  <a:moveTo>
                    <a:pt x="15839" y="0"/>
                  </a:moveTo>
                  <a:cubicBezTo>
                    <a:pt x="15828" y="3"/>
                    <a:pt x="15772" y="10"/>
                    <a:pt x="15731" y="10"/>
                  </a:cubicBezTo>
                  <a:cubicBezTo>
                    <a:pt x="15716" y="10"/>
                    <a:pt x="15703" y="9"/>
                    <a:pt x="15695" y="7"/>
                  </a:cubicBezTo>
                  <a:cubicBezTo>
                    <a:pt x="15681" y="3"/>
                    <a:pt x="15663" y="1"/>
                    <a:pt x="15644" y="1"/>
                  </a:cubicBezTo>
                  <a:cubicBezTo>
                    <a:pt x="15624" y="1"/>
                    <a:pt x="15604" y="3"/>
                    <a:pt x="15588" y="9"/>
                  </a:cubicBezTo>
                  <a:lnTo>
                    <a:pt x="15563" y="20"/>
                  </a:lnTo>
                  <a:lnTo>
                    <a:pt x="15557" y="22"/>
                  </a:lnTo>
                  <a:cubicBezTo>
                    <a:pt x="15552" y="35"/>
                    <a:pt x="15622" y="50"/>
                    <a:pt x="15647" y="51"/>
                  </a:cubicBezTo>
                  <a:cubicBezTo>
                    <a:pt x="15671" y="52"/>
                    <a:pt x="15691" y="117"/>
                    <a:pt x="15691" y="137"/>
                  </a:cubicBezTo>
                  <a:cubicBezTo>
                    <a:pt x="15691" y="158"/>
                    <a:pt x="15660" y="175"/>
                    <a:pt x="15622" y="177"/>
                  </a:cubicBezTo>
                  <a:lnTo>
                    <a:pt x="15597" y="167"/>
                  </a:lnTo>
                  <a:cubicBezTo>
                    <a:pt x="15581" y="160"/>
                    <a:pt x="15583" y="128"/>
                    <a:pt x="15567" y="118"/>
                  </a:cubicBezTo>
                  <a:lnTo>
                    <a:pt x="15551" y="108"/>
                  </a:lnTo>
                  <a:cubicBezTo>
                    <a:pt x="15540" y="113"/>
                    <a:pt x="15516" y="115"/>
                    <a:pt x="15487" y="115"/>
                  </a:cubicBezTo>
                  <a:cubicBezTo>
                    <a:pt x="15445" y="115"/>
                    <a:pt x="15392" y="111"/>
                    <a:pt x="15341" y="102"/>
                  </a:cubicBezTo>
                  <a:lnTo>
                    <a:pt x="15267" y="199"/>
                  </a:lnTo>
                  <a:lnTo>
                    <a:pt x="15253" y="215"/>
                  </a:lnTo>
                  <a:cubicBezTo>
                    <a:pt x="15246" y="231"/>
                    <a:pt x="15228" y="237"/>
                    <a:pt x="15217" y="237"/>
                  </a:cubicBezTo>
                  <a:cubicBezTo>
                    <a:pt x="15214" y="237"/>
                    <a:pt x="15212" y="237"/>
                    <a:pt x="15210" y="236"/>
                  </a:cubicBezTo>
                  <a:cubicBezTo>
                    <a:pt x="15203" y="231"/>
                    <a:pt x="15211" y="189"/>
                    <a:pt x="15216" y="173"/>
                  </a:cubicBezTo>
                  <a:cubicBezTo>
                    <a:pt x="15221" y="158"/>
                    <a:pt x="15217" y="143"/>
                    <a:pt x="15207" y="141"/>
                  </a:cubicBezTo>
                  <a:lnTo>
                    <a:pt x="15203" y="143"/>
                  </a:lnTo>
                  <a:cubicBezTo>
                    <a:pt x="15179" y="157"/>
                    <a:pt x="15156" y="173"/>
                    <a:pt x="15129" y="184"/>
                  </a:cubicBezTo>
                  <a:cubicBezTo>
                    <a:pt x="15108" y="194"/>
                    <a:pt x="15085" y="203"/>
                    <a:pt x="15063" y="203"/>
                  </a:cubicBezTo>
                  <a:lnTo>
                    <a:pt x="15008" y="203"/>
                  </a:lnTo>
                  <a:cubicBezTo>
                    <a:pt x="15015" y="218"/>
                    <a:pt x="15027" y="246"/>
                    <a:pt x="15028" y="252"/>
                  </a:cubicBezTo>
                  <a:cubicBezTo>
                    <a:pt x="15030" y="259"/>
                    <a:pt x="15015" y="265"/>
                    <a:pt x="14994" y="266"/>
                  </a:cubicBezTo>
                  <a:lnTo>
                    <a:pt x="14981" y="259"/>
                  </a:lnTo>
                  <a:cubicBezTo>
                    <a:pt x="14959" y="249"/>
                    <a:pt x="14912" y="239"/>
                    <a:pt x="14894" y="236"/>
                  </a:cubicBezTo>
                  <a:lnTo>
                    <a:pt x="14838" y="230"/>
                  </a:lnTo>
                  <a:cubicBezTo>
                    <a:pt x="14820" y="261"/>
                    <a:pt x="14766" y="291"/>
                    <a:pt x="14719" y="293"/>
                  </a:cubicBezTo>
                  <a:lnTo>
                    <a:pt x="14677" y="275"/>
                  </a:lnTo>
                  <a:cubicBezTo>
                    <a:pt x="14676" y="275"/>
                    <a:pt x="14676" y="275"/>
                    <a:pt x="14676" y="275"/>
                  </a:cubicBezTo>
                  <a:cubicBezTo>
                    <a:pt x="14669" y="275"/>
                    <a:pt x="14651" y="298"/>
                    <a:pt x="14637" y="306"/>
                  </a:cubicBezTo>
                  <a:lnTo>
                    <a:pt x="14596" y="326"/>
                  </a:lnTo>
                  <a:cubicBezTo>
                    <a:pt x="14550" y="345"/>
                    <a:pt x="14398" y="412"/>
                    <a:pt x="14343" y="444"/>
                  </a:cubicBezTo>
                  <a:cubicBezTo>
                    <a:pt x="14292" y="474"/>
                    <a:pt x="14214" y="514"/>
                    <a:pt x="14192" y="514"/>
                  </a:cubicBezTo>
                  <a:cubicBezTo>
                    <a:pt x="14191" y="514"/>
                    <a:pt x="14189" y="514"/>
                    <a:pt x="14188" y="513"/>
                  </a:cubicBezTo>
                  <a:cubicBezTo>
                    <a:pt x="14174" y="507"/>
                    <a:pt x="14141" y="496"/>
                    <a:pt x="14113" y="489"/>
                  </a:cubicBezTo>
                  <a:lnTo>
                    <a:pt x="14101" y="497"/>
                  </a:lnTo>
                  <a:lnTo>
                    <a:pt x="14085" y="506"/>
                  </a:lnTo>
                  <a:cubicBezTo>
                    <a:pt x="14080" y="520"/>
                    <a:pt x="14071" y="527"/>
                    <a:pt x="14059" y="527"/>
                  </a:cubicBezTo>
                  <a:cubicBezTo>
                    <a:pt x="14052" y="527"/>
                    <a:pt x="14044" y="524"/>
                    <a:pt x="14036" y="517"/>
                  </a:cubicBezTo>
                  <a:lnTo>
                    <a:pt x="14033" y="520"/>
                  </a:lnTo>
                  <a:cubicBezTo>
                    <a:pt x="14013" y="532"/>
                    <a:pt x="13995" y="548"/>
                    <a:pt x="13978" y="563"/>
                  </a:cubicBezTo>
                  <a:lnTo>
                    <a:pt x="13957" y="579"/>
                  </a:lnTo>
                  <a:cubicBezTo>
                    <a:pt x="13944" y="590"/>
                    <a:pt x="13931" y="595"/>
                    <a:pt x="13920" y="595"/>
                  </a:cubicBezTo>
                  <a:cubicBezTo>
                    <a:pt x="13912" y="595"/>
                    <a:pt x="13906" y="592"/>
                    <a:pt x="13903" y="585"/>
                  </a:cubicBezTo>
                  <a:lnTo>
                    <a:pt x="13897" y="576"/>
                  </a:lnTo>
                  <a:lnTo>
                    <a:pt x="13894" y="568"/>
                  </a:lnTo>
                  <a:cubicBezTo>
                    <a:pt x="13894" y="567"/>
                    <a:pt x="13893" y="567"/>
                    <a:pt x="13893" y="567"/>
                  </a:cubicBezTo>
                  <a:cubicBezTo>
                    <a:pt x="13879" y="567"/>
                    <a:pt x="13795" y="658"/>
                    <a:pt x="13745" y="676"/>
                  </a:cubicBezTo>
                  <a:cubicBezTo>
                    <a:pt x="13733" y="680"/>
                    <a:pt x="13719" y="682"/>
                    <a:pt x="13706" y="682"/>
                  </a:cubicBezTo>
                  <a:cubicBezTo>
                    <a:pt x="13665" y="682"/>
                    <a:pt x="13627" y="664"/>
                    <a:pt x="13622" y="653"/>
                  </a:cubicBezTo>
                  <a:cubicBezTo>
                    <a:pt x="13620" y="650"/>
                    <a:pt x="13618" y="648"/>
                    <a:pt x="13616" y="648"/>
                  </a:cubicBezTo>
                  <a:cubicBezTo>
                    <a:pt x="13610" y="648"/>
                    <a:pt x="13602" y="663"/>
                    <a:pt x="13597" y="687"/>
                  </a:cubicBezTo>
                  <a:lnTo>
                    <a:pt x="13588" y="688"/>
                  </a:lnTo>
                  <a:cubicBezTo>
                    <a:pt x="13469" y="710"/>
                    <a:pt x="13411" y="833"/>
                    <a:pt x="13277" y="833"/>
                  </a:cubicBezTo>
                  <a:cubicBezTo>
                    <a:pt x="13265" y="833"/>
                    <a:pt x="13253" y="832"/>
                    <a:pt x="13240" y="830"/>
                  </a:cubicBezTo>
                  <a:cubicBezTo>
                    <a:pt x="13239" y="830"/>
                    <a:pt x="13238" y="830"/>
                    <a:pt x="13238" y="830"/>
                  </a:cubicBezTo>
                  <a:cubicBezTo>
                    <a:pt x="13227" y="830"/>
                    <a:pt x="13211" y="847"/>
                    <a:pt x="13196" y="854"/>
                  </a:cubicBezTo>
                  <a:lnTo>
                    <a:pt x="13139" y="883"/>
                  </a:lnTo>
                  <a:cubicBezTo>
                    <a:pt x="13075" y="914"/>
                    <a:pt x="13058" y="976"/>
                    <a:pt x="13098" y="1020"/>
                  </a:cubicBezTo>
                  <a:lnTo>
                    <a:pt x="13082" y="1072"/>
                  </a:lnTo>
                  <a:lnTo>
                    <a:pt x="13078" y="1087"/>
                  </a:lnTo>
                  <a:cubicBezTo>
                    <a:pt x="13068" y="1094"/>
                    <a:pt x="13058" y="1097"/>
                    <a:pt x="13050" y="1097"/>
                  </a:cubicBezTo>
                  <a:cubicBezTo>
                    <a:pt x="13031" y="1097"/>
                    <a:pt x="13017" y="1082"/>
                    <a:pt x="13017" y="1056"/>
                  </a:cubicBezTo>
                  <a:lnTo>
                    <a:pt x="13019" y="1031"/>
                  </a:lnTo>
                  <a:cubicBezTo>
                    <a:pt x="13022" y="1000"/>
                    <a:pt x="13005" y="992"/>
                    <a:pt x="12967" y="984"/>
                  </a:cubicBezTo>
                  <a:cubicBezTo>
                    <a:pt x="12951" y="980"/>
                    <a:pt x="12932" y="978"/>
                    <a:pt x="12912" y="978"/>
                  </a:cubicBezTo>
                  <a:cubicBezTo>
                    <a:pt x="12862" y="978"/>
                    <a:pt x="12809" y="993"/>
                    <a:pt x="12798" y="1032"/>
                  </a:cubicBezTo>
                  <a:cubicBezTo>
                    <a:pt x="12779" y="1100"/>
                    <a:pt x="12710" y="1062"/>
                    <a:pt x="12692" y="1087"/>
                  </a:cubicBezTo>
                  <a:cubicBezTo>
                    <a:pt x="12669" y="1113"/>
                    <a:pt x="12654" y="1148"/>
                    <a:pt x="12619" y="1148"/>
                  </a:cubicBezTo>
                  <a:cubicBezTo>
                    <a:pt x="12610" y="1148"/>
                    <a:pt x="12599" y="1146"/>
                    <a:pt x="12587" y="1140"/>
                  </a:cubicBezTo>
                  <a:lnTo>
                    <a:pt x="12540" y="1121"/>
                  </a:lnTo>
                  <a:cubicBezTo>
                    <a:pt x="12498" y="1134"/>
                    <a:pt x="12458" y="1147"/>
                    <a:pt x="12452" y="1150"/>
                  </a:cubicBezTo>
                  <a:lnTo>
                    <a:pt x="12451" y="1154"/>
                  </a:lnTo>
                  <a:cubicBezTo>
                    <a:pt x="12430" y="1207"/>
                    <a:pt x="12329" y="1234"/>
                    <a:pt x="12366" y="1310"/>
                  </a:cubicBezTo>
                  <a:lnTo>
                    <a:pt x="12368" y="1313"/>
                  </a:lnTo>
                  <a:cubicBezTo>
                    <a:pt x="12367" y="1314"/>
                    <a:pt x="12366" y="1314"/>
                    <a:pt x="12365" y="1314"/>
                  </a:cubicBezTo>
                  <a:cubicBezTo>
                    <a:pt x="12352" y="1314"/>
                    <a:pt x="12322" y="1285"/>
                    <a:pt x="12298" y="1244"/>
                  </a:cubicBezTo>
                  <a:lnTo>
                    <a:pt x="12277" y="1244"/>
                  </a:lnTo>
                  <a:lnTo>
                    <a:pt x="12204" y="1246"/>
                  </a:lnTo>
                  <a:cubicBezTo>
                    <a:pt x="12180" y="1290"/>
                    <a:pt x="12063" y="1325"/>
                    <a:pt x="12047" y="1349"/>
                  </a:cubicBezTo>
                  <a:cubicBezTo>
                    <a:pt x="12035" y="1367"/>
                    <a:pt x="12006" y="1379"/>
                    <a:pt x="11989" y="1379"/>
                  </a:cubicBezTo>
                  <a:cubicBezTo>
                    <a:pt x="11985" y="1379"/>
                    <a:pt x="11982" y="1378"/>
                    <a:pt x="11979" y="1377"/>
                  </a:cubicBezTo>
                  <a:cubicBezTo>
                    <a:pt x="11979" y="1376"/>
                    <a:pt x="11978" y="1376"/>
                    <a:pt x="11977" y="1376"/>
                  </a:cubicBezTo>
                  <a:cubicBezTo>
                    <a:pt x="11963" y="1376"/>
                    <a:pt x="11931" y="1421"/>
                    <a:pt x="11921" y="1443"/>
                  </a:cubicBezTo>
                  <a:cubicBezTo>
                    <a:pt x="11911" y="1464"/>
                    <a:pt x="11915" y="1481"/>
                    <a:pt x="11929" y="1481"/>
                  </a:cubicBezTo>
                  <a:cubicBezTo>
                    <a:pt x="11930" y="1481"/>
                    <a:pt x="11931" y="1481"/>
                    <a:pt x="11932" y="1481"/>
                  </a:cubicBezTo>
                  <a:lnTo>
                    <a:pt x="11934" y="1479"/>
                  </a:lnTo>
                  <a:cubicBezTo>
                    <a:pt x="11949" y="1465"/>
                    <a:pt x="11964" y="1452"/>
                    <a:pt x="11983" y="1452"/>
                  </a:cubicBezTo>
                  <a:cubicBezTo>
                    <a:pt x="11992" y="1452"/>
                    <a:pt x="12002" y="1455"/>
                    <a:pt x="12013" y="1463"/>
                  </a:cubicBezTo>
                  <a:cubicBezTo>
                    <a:pt x="12019" y="1468"/>
                    <a:pt x="12025" y="1488"/>
                    <a:pt x="12020" y="1490"/>
                  </a:cubicBezTo>
                  <a:cubicBezTo>
                    <a:pt x="12006" y="1499"/>
                    <a:pt x="11985" y="1515"/>
                    <a:pt x="11970" y="1515"/>
                  </a:cubicBezTo>
                  <a:cubicBezTo>
                    <a:pt x="11968" y="1515"/>
                    <a:pt x="11966" y="1515"/>
                    <a:pt x="11965" y="1515"/>
                  </a:cubicBezTo>
                  <a:lnTo>
                    <a:pt x="11891" y="1499"/>
                  </a:lnTo>
                  <a:cubicBezTo>
                    <a:pt x="11890" y="1511"/>
                    <a:pt x="11885" y="1516"/>
                    <a:pt x="11878" y="1516"/>
                  </a:cubicBezTo>
                  <a:cubicBezTo>
                    <a:pt x="11860" y="1516"/>
                    <a:pt x="11830" y="1489"/>
                    <a:pt x="11811" y="1480"/>
                  </a:cubicBezTo>
                  <a:cubicBezTo>
                    <a:pt x="11809" y="1479"/>
                    <a:pt x="11807" y="1479"/>
                    <a:pt x="11806" y="1479"/>
                  </a:cubicBezTo>
                  <a:cubicBezTo>
                    <a:pt x="11778" y="1479"/>
                    <a:pt x="11730" y="1565"/>
                    <a:pt x="11717" y="1606"/>
                  </a:cubicBezTo>
                  <a:cubicBezTo>
                    <a:pt x="11709" y="1633"/>
                    <a:pt x="11693" y="1647"/>
                    <a:pt x="11675" y="1647"/>
                  </a:cubicBezTo>
                  <a:cubicBezTo>
                    <a:pt x="11664" y="1647"/>
                    <a:pt x="11653" y="1642"/>
                    <a:pt x="11643" y="1633"/>
                  </a:cubicBezTo>
                  <a:lnTo>
                    <a:pt x="11645" y="1632"/>
                  </a:lnTo>
                  <a:lnTo>
                    <a:pt x="11722" y="1570"/>
                  </a:lnTo>
                  <a:cubicBezTo>
                    <a:pt x="11705" y="1557"/>
                    <a:pt x="11684" y="1552"/>
                    <a:pt x="11663" y="1552"/>
                  </a:cubicBezTo>
                  <a:cubicBezTo>
                    <a:pt x="11612" y="1552"/>
                    <a:pt x="11556" y="1577"/>
                    <a:pt x="11526" y="1577"/>
                  </a:cubicBezTo>
                  <a:cubicBezTo>
                    <a:pt x="11526" y="1577"/>
                    <a:pt x="11525" y="1577"/>
                    <a:pt x="11525" y="1577"/>
                  </a:cubicBezTo>
                  <a:cubicBezTo>
                    <a:pt x="11480" y="1577"/>
                    <a:pt x="11378" y="1633"/>
                    <a:pt x="11347" y="1650"/>
                  </a:cubicBezTo>
                  <a:cubicBezTo>
                    <a:pt x="11316" y="1669"/>
                    <a:pt x="11201" y="1721"/>
                    <a:pt x="11162" y="1736"/>
                  </a:cubicBezTo>
                  <a:cubicBezTo>
                    <a:pt x="11156" y="1738"/>
                    <a:pt x="11150" y="1739"/>
                    <a:pt x="11145" y="1739"/>
                  </a:cubicBezTo>
                  <a:cubicBezTo>
                    <a:pt x="11121" y="1739"/>
                    <a:pt x="11113" y="1712"/>
                    <a:pt x="11119" y="1700"/>
                  </a:cubicBezTo>
                  <a:cubicBezTo>
                    <a:pt x="11125" y="1684"/>
                    <a:pt x="11111" y="1670"/>
                    <a:pt x="11088" y="1668"/>
                  </a:cubicBezTo>
                  <a:lnTo>
                    <a:pt x="11081" y="1673"/>
                  </a:lnTo>
                  <a:cubicBezTo>
                    <a:pt x="11059" y="1689"/>
                    <a:pt x="11042" y="1711"/>
                    <a:pt x="11023" y="1730"/>
                  </a:cubicBezTo>
                  <a:lnTo>
                    <a:pt x="10993" y="1762"/>
                  </a:lnTo>
                  <a:cubicBezTo>
                    <a:pt x="10908" y="1797"/>
                    <a:pt x="10733" y="1839"/>
                    <a:pt x="10720" y="1868"/>
                  </a:cubicBezTo>
                  <a:cubicBezTo>
                    <a:pt x="10715" y="1881"/>
                    <a:pt x="10704" y="1887"/>
                    <a:pt x="10691" y="1887"/>
                  </a:cubicBezTo>
                  <a:cubicBezTo>
                    <a:pt x="10674" y="1887"/>
                    <a:pt x="10654" y="1877"/>
                    <a:pt x="10636" y="1859"/>
                  </a:cubicBezTo>
                  <a:lnTo>
                    <a:pt x="10601" y="1917"/>
                  </a:lnTo>
                  <a:cubicBezTo>
                    <a:pt x="10593" y="1930"/>
                    <a:pt x="10584" y="1950"/>
                    <a:pt x="10574" y="1950"/>
                  </a:cubicBezTo>
                  <a:lnTo>
                    <a:pt x="10471" y="1953"/>
                  </a:lnTo>
                  <a:cubicBezTo>
                    <a:pt x="10385" y="2004"/>
                    <a:pt x="10235" y="2063"/>
                    <a:pt x="10138" y="2086"/>
                  </a:cubicBezTo>
                  <a:lnTo>
                    <a:pt x="10113" y="2174"/>
                  </a:lnTo>
                  <a:cubicBezTo>
                    <a:pt x="10110" y="2184"/>
                    <a:pt x="10098" y="2198"/>
                    <a:pt x="10084" y="2198"/>
                  </a:cubicBezTo>
                  <a:cubicBezTo>
                    <a:pt x="10077" y="2198"/>
                    <a:pt x="10069" y="2194"/>
                    <a:pt x="10061" y="2184"/>
                  </a:cubicBezTo>
                  <a:cubicBezTo>
                    <a:pt x="10051" y="2171"/>
                    <a:pt x="10045" y="2154"/>
                    <a:pt x="10045" y="2141"/>
                  </a:cubicBezTo>
                  <a:lnTo>
                    <a:pt x="10045" y="2121"/>
                  </a:lnTo>
                  <a:cubicBezTo>
                    <a:pt x="10047" y="2112"/>
                    <a:pt x="10037" y="2108"/>
                    <a:pt x="10023" y="2108"/>
                  </a:cubicBezTo>
                  <a:cubicBezTo>
                    <a:pt x="9998" y="2108"/>
                    <a:pt x="9960" y="2119"/>
                    <a:pt x="9950" y="2133"/>
                  </a:cubicBezTo>
                  <a:cubicBezTo>
                    <a:pt x="9935" y="2157"/>
                    <a:pt x="9923" y="2183"/>
                    <a:pt x="9923" y="2190"/>
                  </a:cubicBezTo>
                  <a:lnTo>
                    <a:pt x="9923" y="2198"/>
                  </a:lnTo>
                  <a:cubicBezTo>
                    <a:pt x="9925" y="2202"/>
                    <a:pt x="9886" y="2238"/>
                    <a:pt x="9877" y="2244"/>
                  </a:cubicBezTo>
                  <a:lnTo>
                    <a:pt x="9815" y="2284"/>
                  </a:lnTo>
                  <a:cubicBezTo>
                    <a:pt x="9747" y="2328"/>
                    <a:pt x="9664" y="2377"/>
                    <a:pt x="9635" y="2392"/>
                  </a:cubicBezTo>
                  <a:lnTo>
                    <a:pt x="9626" y="2387"/>
                  </a:lnTo>
                  <a:cubicBezTo>
                    <a:pt x="9597" y="2366"/>
                    <a:pt x="9574" y="2357"/>
                    <a:pt x="9556" y="2357"/>
                  </a:cubicBezTo>
                  <a:cubicBezTo>
                    <a:pt x="9521" y="2357"/>
                    <a:pt x="9502" y="2389"/>
                    <a:pt x="9486" y="2431"/>
                  </a:cubicBezTo>
                  <a:cubicBezTo>
                    <a:pt x="9482" y="2439"/>
                    <a:pt x="9450" y="2447"/>
                    <a:pt x="9435" y="2447"/>
                  </a:cubicBezTo>
                  <a:cubicBezTo>
                    <a:pt x="9432" y="2447"/>
                    <a:pt x="9429" y="2447"/>
                    <a:pt x="9428" y="2446"/>
                  </a:cubicBezTo>
                  <a:cubicBezTo>
                    <a:pt x="9405" y="2426"/>
                    <a:pt x="9388" y="2418"/>
                    <a:pt x="9375" y="2418"/>
                  </a:cubicBezTo>
                  <a:cubicBezTo>
                    <a:pt x="9346" y="2418"/>
                    <a:pt x="9336" y="2456"/>
                    <a:pt x="9318" y="2480"/>
                  </a:cubicBezTo>
                  <a:lnTo>
                    <a:pt x="9308" y="2492"/>
                  </a:lnTo>
                  <a:cubicBezTo>
                    <a:pt x="9305" y="2494"/>
                    <a:pt x="9299" y="2495"/>
                    <a:pt x="9292" y="2495"/>
                  </a:cubicBezTo>
                  <a:cubicBezTo>
                    <a:pt x="9274" y="2495"/>
                    <a:pt x="9248" y="2490"/>
                    <a:pt x="9227" y="2490"/>
                  </a:cubicBezTo>
                  <a:cubicBezTo>
                    <a:pt x="9213" y="2490"/>
                    <a:pt x="9202" y="2493"/>
                    <a:pt x="9199" y="2500"/>
                  </a:cubicBezTo>
                  <a:cubicBezTo>
                    <a:pt x="9190" y="2523"/>
                    <a:pt x="9190" y="2573"/>
                    <a:pt x="9200" y="2610"/>
                  </a:cubicBezTo>
                  <a:lnTo>
                    <a:pt x="9135" y="2606"/>
                  </a:lnTo>
                  <a:lnTo>
                    <a:pt x="9101" y="2604"/>
                  </a:lnTo>
                  <a:cubicBezTo>
                    <a:pt x="9098" y="2603"/>
                    <a:pt x="9094" y="2603"/>
                    <a:pt x="9090" y="2603"/>
                  </a:cubicBezTo>
                  <a:cubicBezTo>
                    <a:pt x="9042" y="2603"/>
                    <a:pt x="8927" y="2650"/>
                    <a:pt x="8883" y="2662"/>
                  </a:cubicBezTo>
                  <a:cubicBezTo>
                    <a:pt x="8835" y="2675"/>
                    <a:pt x="8776" y="2697"/>
                    <a:pt x="8770" y="2704"/>
                  </a:cubicBezTo>
                  <a:cubicBezTo>
                    <a:pt x="8763" y="2712"/>
                    <a:pt x="8797" y="2733"/>
                    <a:pt x="8811" y="2739"/>
                  </a:cubicBezTo>
                  <a:cubicBezTo>
                    <a:pt x="8825" y="2745"/>
                    <a:pt x="8789" y="2760"/>
                    <a:pt x="8773" y="2766"/>
                  </a:cubicBezTo>
                  <a:cubicBezTo>
                    <a:pt x="8757" y="2771"/>
                    <a:pt x="8717" y="2790"/>
                    <a:pt x="8684" y="2810"/>
                  </a:cubicBezTo>
                  <a:lnTo>
                    <a:pt x="8649" y="2824"/>
                  </a:lnTo>
                  <a:cubicBezTo>
                    <a:pt x="8648" y="2824"/>
                    <a:pt x="8647" y="2825"/>
                    <a:pt x="8645" y="2825"/>
                  </a:cubicBezTo>
                  <a:cubicBezTo>
                    <a:pt x="8634" y="2825"/>
                    <a:pt x="8612" y="2815"/>
                    <a:pt x="8607" y="2806"/>
                  </a:cubicBezTo>
                  <a:cubicBezTo>
                    <a:pt x="8598" y="2793"/>
                    <a:pt x="8608" y="2774"/>
                    <a:pt x="8603" y="2759"/>
                  </a:cubicBezTo>
                  <a:cubicBezTo>
                    <a:pt x="8597" y="2748"/>
                    <a:pt x="8582" y="2734"/>
                    <a:pt x="8570" y="2733"/>
                  </a:cubicBezTo>
                  <a:lnTo>
                    <a:pt x="8556" y="2732"/>
                  </a:lnTo>
                  <a:cubicBezTo>
                    <a:pt x="8542" y="2743"/>
                    <a:pt x="8501" y="2851"/>
                    <a:pt x="8455" y="2853"/>
                  </a:cubicBezTo>
                  <a:cubicBezTo>
                    <a:pt x="8408" y="2856"/>
                    <a:pt x="8331" y="2877"/>
                    <a:pt x="8331" y="2898"/>
                  </a:cubicBezTo>
                  <a:cubicBezTo>
                    <a:pt x="8333" y="2920"/>
                    <a:pt x="8329" y="2961"/>
                    <a:pt x="8315" y="2980"/>
                  </a:cubicBezTo>
                  <a:cubicBezTo>
                    <a:pt x="8310" y="2987"/>
                    <a:pt x="8301" y="2989"/>
                    <a:pt x="8290" y="2989"/>
                  </a:cubicBezTo>
                  <a:cubicBezTo>
                    <a:pt x="8266" y="2989"/>
                    <a:pt x="8234" y="2978"/>
                    <a:pt x="8223" y="2970"/>
                  </a:cubicBezTo>
                  <a:cubicBezTo>
                    <a:pt x="8219" y="2968"/>
                    <a:pt x="8216" y="2966"/>
                    <a:pt x="8212" y="2966"/>
                  </a:cubicBezTo>
                  <a:cubicBezTo>
                    <a:pt x="8203" y="2966"/>
                    <a:pt x="8197" y="2978"/>
                    <a:pt x="8200" y="2999"/>
                  </a:cubicBezTo>
                  <a:lnTo>
                    <a:pt x="8205" y="3016"/>
                  </a:lnTo>
                  <a:lnTo>
                    <a:pt x="8210" y="3033"/>
                  </a:lnTo>
                  <a:cubicBezTo>
                    <a:pt x="8210" y="3048"/>
                    <a:pt x="8191" y="3056"/>
                    <a:pt x="8164" y="3056"/>
                  </a:cubicBezTo>
                  <a:cubicBezTo>
                    <a:pt x="8154" y="3056"/>
                    <a:pt x="8143" y="3055"/>
                    <a:pt x="8131" y="3052"/>
                  </a:cubicBezTo>
                  <a:lnTo>
                    <a:pt x="8093" y="3045"/>
                  </a:lnTo>
                  <a:lnTo>
                    <a:pt x="8089" y="3043"/>
                  </a:lnTo>
                  <a:cubicBezTo>
                    <a:pt x="8083" y="3047"/>
                    <a:pt x="8074" y="3055"/>
                    <a:pt x="8071" y="3058"/>
                  </a:cubicBezTo>
                  <a:lnTo>
                    <a:pt x="8072" y="3062"/>
                  </a:lnTo>
                  <a:lnTo>
                    <a:pt x="8081" y="3083"/>
                  </a:lnTo>
                  <a:cubicBezTo>
                    <a:pt x="8092" y="3108"/>
                    <a:pt x="8071" y="3135"/>
                    <a:pt x="8035" y="3144"/>
                  </a:cubicBezTo>
                  <a:lnTo>
                    <a:pt x="8012" y="3135"/>
                  </a:lnTo>
                  <a:lnTo>
                    <a:pt x="7977" y="3122"/>
                  </a:lnTo>
                  <a:cubicBezTo>
                    <a:pt x="7996" y="3093"/>
                    <a:pt x="8007" y="3055"/>
                    <a:pt x="8005" y="3036"/>
                  </a:cubicBezTo>
                  <a:lnTo>
                    <a:pt x="8005" y="3017"/>
                  </a:lnTo>
                  <a:lnTo>
                    <a:pt x="8005" y="3006"/>
                  </a:lnTo>
                  <a:cubicBezTo>
                    <a:pt x="8012" y="2995"/>
                    <a:pt x="7989" y="2984"/>
                    <a:pt x="7975" y="2984"/>
                  </a:cubicBezTo>
                  <a:cubicBezTo>
                    <a:pt x="7960" y="2984"/>
                    <a:pt x="7950" y="3064"/>
                    <a:pt x="7950" y="3093"/>
                  </a:cubicBezTo>
                  <a:cubicBezTo>
                    <a:pt x="7950" y="3117"/>
                    <a:pt x="7912" y="3125"/>
                    <a:pt x="7888" y="3125"/>
                  </a:cubicBezTo>
                  <a:cubicBezTo>
                    <a:pt x="7881" y="3125"/>
                    <a:pt x="7875" y="3124"/>
                    <a:pt x="7872" y="3123"/>
                  </a:cubicBezTo>
                  <a:cubicBezTo>
                    <a:pt x="7855" y="3118"/>
                    <a:pt x="7831" y="3094"/>
                    <a:pt x="7816" y="3072"/>
                  </a:cubicBezTo>
                  <a:lnTo>
                    <a:pt x="7779" y="3074"/>
                  </a:lnTo>
                  <a:lnTo>
                    <a:pt x="7749" y="3076"/>
                  </a:lnTo>
                  <a:cubicBezTo>
                    <a:pt x="7708" y="3076"/>
                    <a:pt x="7724" y="3026"/>
                    <a:pt x="7742" y="3009"/>
                  </a:cubicBezTo>
                  <a:cubicBezTo>
                    <a:pt x="7747" y="3004"/>
                    <a:pt x="7746" y="3002"/>
                    <a:pt x="7739" y="3002"/>
                  </a:cubicBezTo>
                  <a:cubicBezTo>
                    <a:pt x="7722" y="3002"/>
                    <a:pt x="7673" y="3016"/>
                    <a:pt x="7610" y="3040"/>
                  </a:cubicBezTo>
                  <a:lnTo>
                    <a:pt x="7570" y="3098"/>
                  </a:lnTo>
                  <a:lnTo>
                    <a:pt x="7537" y="3148"/>
                  </a:lnTo>
                  <a:cubicBezTo>
                    <a:pt x="7492" y="3127"/>
                    <a:pt x="7430" y="3081"/>
                    <a:pt x="7416" y="3079"/>
                  </a:cubicBezTo>
                  <a:cubicBezTo>
                    <a:pt x="7404" y="3079"/>
                    <a:pt x="7404" y="3100"/>
                    <a:pt x="7408" y="3108"/>
                  </a:cubicBezTo>
                  <a:cubicBezTo>
                    <a:pt x="7411" y="3115"/>
                    <a:pt x="7418" y="3160"/>
                    <a:pt x="7416" y="3175"/>
                  </a:cubicBezTo>
                  <a:cubicBezTo>
                    <a:pt x="7415" y="3189"/>
                    <a:pt x="7492" y="3213"/>
                    <a:pt x="7511" y="3233"/>
                  </a:cubicBezTo>
                  <a:cubicBezTo>
                    <a:pt x="7521" y="3246"/>
                    <a:pt x="7536" y="3249"/>
                    <a:pt x="7547" y="3249"/>
                  </a:cubicBezTo>
                  <a:cubicBezTo>
                    <a:pt x="7555" y="3249"/>
                    <a:pt x="7561" y="3248"/>
                    <a:pt x="7562" y="3246"/>
                  </a:cubicBezTo>
                  <a:cubicBezTo>
                    <a:pt x="7564" y="3241"/>
                    <a:pt x="7643" y="3114"/>
                    <a:pt x="7695" y="3114"/>
                  </a:cubicBezTo>
                  <a:cubicBezTo>
                    <a:pt x="7698" y="3114"/>
                    <a:pt x="7701" y="3114"/>
                    <a:pt x="7704" y="3115"/>
                  </a:cubicBezTo>
                  <a:cubicBezTo>
                    <a:pt x="7756" y="3133"/>
                    <a:pt x="7800" y="3174"/>
                    <a:pt x="7801" y="3210"/>
                  </a:cubicBezTo>
                  <a:lnTo>
                    <a:pt x="7796" y="3242"/>
                  </a:lnTo>
                  <a:cubicBezTo>
                    <a:pt x="7796" y="3249"/>
                    <a:pt x="7769" y="3257"/>
                    <a:pt x="7752" y="3259"/>
                  </a:cubicBezTo>
                  <a:lnTo>
                    <a:pt x="7743" y="3261"/>
                  </a:lnTo>
                  <a:cubicBezTo>
                    <a:pt x="7732" y="3252"/>
                    <a:pt x="7740" y="3230"/>
                    <a:pt x="7747" y="3223"/>
                  </a:cubicBezTo>
                  <a:cubicBezTo>
                    <a:pt x="7755" y="3217"/>
                    <a:pt x="7733" y="3191"/>
                    <a:pt x="7723" y="3182"/>
                  </a:cubicBezTo>
                  <a:cubicBezTo>
                    <a:pt x="7722" y="3182"/>
                    <a:pt x="7722" y="3181"/>
                    <a:pt x="7721" y="3181"/>
                  </a:cubicBezTo>
                  <a:cubicBezTo>
                    <a:pt x="7707" y="3181"/>
                    <a:pt x="7629" y="3286"/>
                    <a:pt x="7601" y="3331"/>
                  </a:cubicBezTo>
                  <a:cubicBezTo>
                    <a:pt x="7577" y="3372"/>
                    <a:pt x="7539" y="3393"/>
                    <a:pt x="7526" y="3393"/>
                  </a:cubicBezTo>
                  <a:cubicBezTo>
                    <a:pt x="7524" y="3393"/>
                    <a:pt x="7523" y="3392"/>
                    <a:pt x="7522" y="3392"/>
                  </a:cubicBezTo>
                  <a:cubicBezTo>
                    <a:pt x="7514" y="3385"/>
                    <a:pt x="7497" y="3331"/>
                    <a:pt x="7493" y="3312"/>
                  </a:cubicBezTo>
                  <a:cubicBezTo>
                    <a:pt x="7491" y="3293"/>
                    <a:pt x="7467" y="3263"/>
                    <a:pt x="7440" y="3246"/>
                  </a:cubicBezTo>
                  <a:lnTo>
                    <a:pt x="7416" y="3227"/>
                  </a:lnTo>
                  <a:lnTo>
                    <a:pt x="7410" y="3222"/>
                  </a:lnTo>
                  <a:cubicBezTo>
                    <a:pt x="7412" y="3215"/>
                    <a:pt x="7403" y="3212"/>
                    <a:pt x="7394" y="3212"/>
                  </a:cubicBezTo>
                  <a:cubicBezTo>
                    <a:pt x="7382" y="3212"/>
                    <a:pt x="7369" y="3217"/>
                    <a:pt x="7372" y="3225"/>
                  </a:cubicBezTo>
                  <a:cubicBezTo>
                    <a:pt x="7377" y="3240"/>
                    <a:pt x="7408" y="3310"/>
                    <a:pt x="7422" y="3331"/>
                  </a:cubicBezTo>
                  <a:cubicBezTo>
                    <a:pt x="7436" y="3354"/>
                    <a:pt x="7353" y="3420"/>
                    <a:pt x="7328" y="3452"/>
                  </a:cubicBezTo>
                  <a:cubicBezTo>
                    <a:pt x="7303" y="3484"/>
                    <a:pt x="7236" y="3493"/>
                    <a:pt x="7219" y="3497"/>
                  </a:cubicBezTo>
                  <a:cubicBezTo>
                    <a:pt x="7200" y="3501"/>
                    <a:pt x="7162" y="3531"/>
                    <a:pt x="7136" y="3566"/>
                  </a:cubicBezTo>
                  <a:lnTo>
                    <a:pt x="7071" y="3525"/>
                  </a:lnTo>
                  <a:lnTo>
                    <a:pt x="7064" y="3520"/>
                  </a:lnTo>
                  <a:cubicBezTo>
                    <a:pt x="7063" y="3520"/>
                    <a:pt x="7063" y="3520"/>
                    <a:pt x="7062" y="3520"/>
                  </a:cubicBezTo>
                  <a:cubicBezTo>
                    <a:pt x="7048" y="3520"/>
                    <a:pt x="7011" y="3540"/>
                    <a:pt x="6973" y="3566"/>
                  </a:cubicBezTo>
                  <a:lnTo>
                    <a:pt x="6922" y="3572"/>
                  </a:lnTo>
                  <a:lnTo>
                    <a:pt x="6905" y="3576"/>
                  </a:lnTo>
                  <a:cubicBezTo>
                    <a:pt x="6894" y="3591"/>
                    <a:pt x="6906" y="3639"/>
                    <a:pt x="6916" y="3639"/>
                  </a:cubicBezTo>
                  <a:cubicBezTo>
                    <a:pt x="6917" y="3639"/>
                    <a:pt x="6919" y="3638"/>
                    <a:pt x="6920" y="3636"/>
                  </a:cubicBezTo>
                  <a:cubicBezTo>
                    <a:pt x="6925" y="3628"/>
                    <a:pt x="6941" y="3625"/>
                    <a:pt x="6960" y="3625"/>
                  </a:cubicBezTo>
                  <a:cubicBezTo>
                    <a:pt x="6983" y="3625"/>
                    <a:pt x="7010" y="3630"/>
                    <a:pt x="7024" y="3634"/>
                  </a:cubicBezTo>
                  <a:cubicBezTo>
                    <a:pt x="7048" y="3643"/>
                    <a:pt x="7030" y="3683"/>
                    <a:pt x="6984" y="3725"/>
                  </a:cubicBezTo>
                  <a:lnTo>
                    <a:pt x="6917" y="3679"/>
                  </a:lnTo>
                  <a:cubicBezTo>
                    <a:pt x="6902" y="3670"/>
                    <a:pt x="6888" y="3664"/>
                    <a:pt x="6875" y="3664"/>
                  </a:cubicBezTo>
                  <a:cubicBezTo>
                    <a:pt x="6862" y="3664"/>
                    <a:pt x="6851" y="3670"/>
                    <a:pt x="6843" y="3686"/>
                  </a:cubicBezTo>
                  <a:lnTo>
                    <a:pt x="6803" y="3756"/>
                  </a:lnTo>
                  <a:cubicBezTo>
                    <a:pt x="6719" y="3760"/>
                    <a:pt x="6630" y="3776"/>
                    <a:pt x="6624" y="3781"/>
                  </a:cubicBezTo>
                  <a:cubicBezTo>
                    <a:pt x="6617" y="3786"/>
                    <a:pt x="6550" y="3891"/>
                    <a:pt x="6551" y="3932"/>
                  </a:cubicBezTo>
                  <a:cubicBezTo>
                    <a:pt x="6552" y="3973"/>
                    <a:pt x="6558" y="4008"/>
                    <a:pt x="6565" y="4008"/>
                  </a:cubicBezTo>
                  <a:lnTo>
                    <a:pt x="6571" y="4009"/>
                  </a:lnTo>
                  <a:cubicBezTo>
                    <a:pt x="6574" y="4010"/>
                    <a:pt x="6577" y="4010"/>
                    <a:pt x="6580" y="4010"/>
                  </a:cubicBezTo>
                  <a:cubicBezTo>
                    <a:pt x="6591" y="4010"/>
                    <a:pt x="6603" y="4008"/>
                    <a:pt x="6613" y="4008"/>
                  </a:cubicBezTo>
                  <a:cubicBezTo>
                    <a:pt x="6629" y="4008"/>
                    <a:pt x="6643" y="4012"/>
                    <a:pt x="6648" y="4033"/>
                  </a:cubicBezTo>
                  <a:cubicBezTo>
                    <a:pt x="6651" y="4040"/>
                    <a:pt x="6647" y="4059"/>
                    <a:pt x="6642" y="4060"/>
                  </a:cubicBezTo>
                  <a:cubicBezTo>
                    <a:pt x="6620" y="4064"/>
                    <a:pt x="6594" y="4070"/>
                    <a:pt x="6573" y="4070"/>
                  </a:cubicBezTo>
                  <a:cubicBezTo>
                    <a:pt x="6566" y="4070"/>
                    <a:pt x="6559" y="4070"/>
                    <a:pt x="6553" y="4068"/>
                  </a:cubicBezTo>
                  <a:lnTo>
                    <a:pt x="6529" y="4059"/>
                  </a:lnTo>
                  <a:cubicBezTo>
                    <a:pt x="6512" y="4033"/>
                    <a:pt x="6448" y="3891"/>
                    <a:pt x="6424" y="3848"/>
                  </a:cubicBezTo>
                  <a:cubicBezTo>
                    <a:pt x="6401" y="3804"/>
                    <a:pt x="6367" y="3736"/>
                    <a:pt x="6366" y="3722"/>
                  </a:cubicBezTo>
                  <a:cubicBezTo>
                    <a:pt x="6365" y="3714"/>
                    <a:pt x="6355" y="3709"/>
                    <a:pt x="6340" y="3709"/>
                  </a:cubicBezTo>
                  <a:cubicBezTo>
                    <a:pt x="6331" y="3709"/>
                    <a:pt x="6321" y="3711"/>
                    <a:pt x="6310" y="3714"/>
                  </a:cubicBezTo>
                  <a:lnTo>
                    <a:pt x="6278" y="3699"/>
                  </a:lnTo>
                  <a:lnTo>
                    <a:pt x="6260" y="3691"/>
                  </a:lnTo>
                  <a:lnTo>
                    <a:pt x="6260" y="3691"/>
                  </a:lnTo>
                  <a:cubicBezTo>
                    <a:pt x="6254" y="3715"/>
                    <a:pt x="6260" y="3766"/>
                    <a:pt x="6275" y="3804"/>
                  </a:cubicBezTo>
                  <a:lnTo>
                    <a:pt x="6196" y="3822"/>
                  </a:lnTo>
                  <a:cubicBezTo>
                    <a:pt x="6185" y="3824"/>
                    <a:pt x="6166" y="3824"/>
                    <a:pt x="6162" y="3829"/>
                  </a:cubicBezTo>
                  <a:cubicBezTo>
                    <a:pt x="6155" y="3842"/>
                    <a:pt x="6155" y="3857"/>
                    <a:pt x="6154" y="3871"/>
                  </a:cubicBezTo>
                  <a:lnTo>
                    <a:pt x="6154" y="3873"/>
                  </a:lnTo>
                  <a:cubicBezTo>
                    <a:pt x="6154" y="3873"/>
                    <a:pt x="6155" y="3873"/>
                    <a:pt x="6155" y="3873"/>
                  </a:cubicBezTo>
                  <a:cubicBezTo>
                    <a:pt x="6172" y="3873"/>
                    <a:pt x="6278" y="3847"/>
                    <a:pt x="6320" y="3835"/>
                  </a:cubicBezTo>
                  <a:cubicBezTo>
                    <a:pt x="6324" y="3833"/>
                    <a:pt x="6327" y="3833"/>
                    <a:pt x="6331" y="3833"/>
                  </a:cubicBezTo>
                  <a:cubicBezTo>
                    <a:pt x="6361" y="3833"/>
                    <a:pt x="6355" y="3879"/>
                    <a:pt x="6342" y="3891"/>
                  </a:cubicBezTo>
                  <a:cubicBezTo>
                    <a:pt x="6329" y="3906"/>
                    <a:pt x="6279" y="3922"/>
                    <a:pt x="6264" y="3930"/>
                  </a:cubicBezTo>
                  <a:cubicBezTo>
                    <a:pt x="6256" y="3935"/>
                    <a:pt x="6237" y="3938"/>
                    <a:pt x="6218" y="3938"/>
                  </a:cubicBezTo>
                  <a:cubicBezTo>
                    <a:pt x="6203" y="3938"/>
                    <a:pt x="6188" y="3936"/>
                    <a:pt x="6181" y="3932"/>
                  </a:cubicBezTo>
                  <a:cubicBezTo>
                    <a:pt x="6178" y="3931"/>
                    <a:pt x="6175" y="3930"/>
                    <a:pt x="6172" y="3930"/>
                  </a:cubicBezTo>
                  <a:cubicBezTo>
                    <a:pt x="6160" y="3930"/>
                    <a:pt x="6152" y="3942"/>
                    <a:pt x="6154" y="3962"/>
                  </a:cubicBezTo>
                  <a:lnTo>
                    <a:pt x="6149" y="3981"/>
                  </a:lnTo>
                  <a:lnTo>
                    <a:pt x="6144" y="3999"/>
                  </a:lnTo>
                  <a:cubicBezTo>
                    <a:pt x="6130" y="4017"/>
                    <a:pt x="6208" y="4053"/>
                    <a:pt x="6236" y="4059"/>
                  </a:cubicBezTo>
                  <a:cubicBezTo>
                    <a:pt x="6264" y="4065"/>
                    <a:pt x="6336" y="4085"/>
                    <a:pt x="6350" y="4096"/>
                  </a:cubicBezTo>
                  <a:cubicBezTo>
                    <a:pt x="6365" y="4106"/>
                    <a:pt x="6342" y="4120"/>
                    <a:pt x="6300" y="4131"/>
                  </a:cubicBezTo>
                  <a:lnTo>
                    <a:pt x="6260" y="4132"/>
                  </a:lnTo>
                  <a:cubicBezTo>
                    <a:pt x="6260" y="4132"/>
                    <a:pt x="6259" y="4132"/>
                    <a:pt x="6259" y="4132"/>
                  </a:cubicBezTo>
                  <a:cubicBezTo>
                    <a:pt x="6242" y="4132"/>
                    <a:pt x="6222" y="4109"/>
                    <a:pt x="6202" y="4099"/>
                  </a:cubicBezTo>
                  <a:cubicBezTo>
                    <a:pt x="6184" y="4089"/>
                    <a:pt x="6151" y="4074"/>
                    <a:pt x="6143" y="4074"/>
                  </a:cubicBezTo>
                  <a:cubicBezTo>
                    <a:pt x="6142" y="4074"/>
                    <a:pt x="6142" y="4074"/>
                    <a:pt x="6142" y="4074"/>
                  </a:cubicBezTo>
                  <a:lnTo>
                    <a:pt x="6099" y="4120"/>
                  </a:lnTo>
                  <a:cubicBezTo>
                    <a:pt x="6054" y="4094"/>
                    <a:pt x="6008" y="4027"/>
                    <a:pt x="5992" y="4014"/>
                  </a:cubicBezTo>
                  <a:cubicBezTo>
                    <a:pt x="5976" y="4004"/>
                    <a:pt x="5967" y="3973"/>
                    <a:pt x="5970" y="3967"/>
                  </a:cubicBezTo>
                  <a:cubicBezTo>
                    <a:pt x="5972" y="3961"/>
                    <a:pt x="5998" y="3937"/>
                    <a:pt x="6027" y="3917"/>
                  </a:cubicBezTo>
                  <a:lnTo>
                    <a:pt x="6049" y="3920"/>
                  </a:lnTo>
                  <a:lnTo>
                    <a:pt x="6068" y="3922"/>
                  </a:lnTo>
                  <a:cubicBezTo>
                    <a:pt x="6081" y="3945"/>
                    <a:pt x="6093" y="3957"/>
                    <a:pt x="6102" y="3957"/>
                  </a:cubicBezTo>
                  <a:cubicBezTo>
                    <a:pt x="6108" y="3957"/>
                    <a:pt x="6112" y="3952"/>
                    <a:pt x="6113" y="3940"/>
                  </a:cubicBezTo>
                  <a:lnTo>
                    <a:pt x="6114" y="3926"/>
                  </a:lnTo>
                  <a:lnTo>
                    <a:pt x="6118" y="3888"/>
                  </a:lnTo>
                  <a:cubicBezTo>
                    <a:pt x="6113" y="3845"/>
                    <a:pt x="6104" y="3804"/>
                    <a:pt x="6095" y="3796"/>
                  </a:cubicBezTo>
                  <a:lnTo>
                    <a:pt x="6087" y="3793"/>
                  </a:lnTo>
                  <a:cubicBezTo>
                    <a:pt x="6083" y="3793"/>
                    <a:pt x="6079" y="3793"/>
                    <a:pt x="6075" y="3793"/>
                  </a:cubicBezTo>
                  <a:cubicBezTo>
                    <a:pt x="6065" y="3793"/>
                    <a:pt x="6055" y="3794"/>
                    <a:pt x="6051" y="3798"/>
                  </a:cubicBezTo>
                  <a:lnTo>
                    <a:pt x="5993" y="3858"/>
                  </a:lnTo>
                  <a:cubicBezTo>
                    <a:pt x="5933" y="3925"/>
                    <a:pt x="5954" y="4085"/>
                    <a:pt x="5993" y="4124"/>
                  </a:cubicBezTo>
                  <a:cubicBezTo>
                    <a:pt x="6033" y="4162"/>
                    <a:pt x="5965" y="4193"/>
                    <a:pt x="5938" y="4193"/>
                  </a:cubicBezTo>
                  <a:cubicBezTo>
                    <a:pt x="5910" y="4193"/>
                    <a:pt x="5844" y="4161"/>
                    <a:pt x="5830" y="4141"/>
                  </a:cubicBezTo>
                  <a:cubicBezTo>
                    <a:pt x="5828" y="4138"/>
                    <a:pt x="5825" y="4136"/>
                    <a:pt x="5822" y="4136"/>
                  </a:cubicBezTo>
                  <a:cubicBezTo>
                    <a:pt x="5802" y="4136"/>
                    <a:pt x="5763" y="4177"/>
                    <a:pt x="5734" y="4184"/>
                  </a:cubicBezTo>
                  <a:cubicBezTo>
                    <a:pt x="5700" y="4193"/>
                    <a:pt x="5752" y="4204"/>
                    <a:pt x="5787" y="4204"/>
                  </a:cubicBezTo>
                  <a:cubicBezTo>
                    <a:pt x="5788" y="4204"/>
                    <a:pt x="5790" y="4204"/>
                    <a:pt x="5791" y="4204"/>
                  </a:cubicBezTo>
                  <a:cubicBezTo>
                    <a:pt x="5825" y="4204"/>
                    <a:pt x="5806" y="4244"/>
                    <a:pt x="5787" y="4259"/>
                  </a:cubicBezTo>
                  <a:cubicBezTo>
                    <a:pt x="5769" y="4276"/>
                    <a:pt x="5728" y="4292"/>
                    <a:pt x="5698" y="4297"/>
                  </a:cubicBezTo>
                  <a:lnTo>
                    <a:pt x="5687" y="4328"/>
                  </a:lnTo>
                  <a:lnTo>
                    <a:pt x="5683" y="4340"/>
                  </a:lnTo>
                  <a:cubicBezTo>
                    <a:pt x="5681" y="4341"/>
                    <a:pt x="5679" y="4341"/>
                    <a:pt x="5676" y="4341"/>
                  </a:cubicBezTo>
                  <a:cubicBezTo>
                    <a:pt x="5648" y="4341"/>
                    <a:pt x="5575" y="4318"/>
                    <a:pt x="5526" y="4318"/>
                  </a:cubicBezTo>
                  <a:cubicBezTo>
                    <a:pt x="5511" y="4318"/>
                    <a:pt x="5499" y="4320"/>
                    <a:pt x="5491" y="4326"/>
                  </a:cubicBezTo>
                  <a:cubicBezTo>
                    <a:pt x="5463" y="4346"/>
                    <a:pt x="5384" y="4370"/>
                    <a:pt x="5354" y="4370"/>
                  </a:cubicBezTo>
                  <a:cubicBezTo>
                    <a:pt x="5346" y="4370"/>
                    <a:pt x="5342" y="4368"/>
                    <a:pt x="5343" y="4364"/>
                  </a:cubicBezTo>
                  <a:cubicBezTo>
                    <a:pt x="5345" y="4357"/>
                    <a:pt x="5344" y="4354"/>
                    <a:pt x="5341" y="4354"/>
                  </a:cubicBezTo>
                  <a:cubicBezTo>
                    <a:pt x="5337" y="4354"/>
                    <a:pt x="5330" y="4360"/>
                    <a:pt x="5325" y="4367"/>
                  </a:cubicBezTo>
                  <a:cubicBezTo>
                    <a:pt x="5316" y="4378"/>
                    <a:pt x="5355" y="4496"/>
                    <a:pt x="5318" y="4520"/>
                  </a:cubicBezTo>
                  <a:cubicBezTo>
                    <a:pt x="5302" y="4532"/>
                    <a:pt x="5269" y="4536"/>
                    <a:pt x="5236" y="4536"/>
                  </a:cubicBezTo>
                  <a:cubicBezTo>
                    <a:pt x="5195" y="4536"/>
                    <a:pt x="5154" y="4530"/>
                    <a:pt x="5136" y="4523"/>
                  </a:cubicBezTo>
                  <a:cubicBezTo>
                    <a:pt x="5134" y="4522"/>
                    <a:pt x="5131" y="4522"/>
                    <a:pt x="5129" y="4522"/>
                  </a:cubicBezTo>
                  <a:cubicBezTo>
                    <a:pt x="5102" y="4522"/>
                    <a:pt x="5093" y="4575"/>
                    <a:pt x="5093" y="4595"/>
                  </a:cubicBezTo>
                  <a:cubicBezTo>
                    <a:pt x="5093" y="4618"/>
                    <a:pt x="5028" y="4635"/>
                    <a:pt x="5004" y="4635"/>
                  </a:cubicBezTo>
                  <a:cubicBezTo>
                    <a:pt x="4979" y="4635"/>
                    <a:pt x="4932" y="4661"/>
                    <a:pt x="4900" y="4691"/>
                  </a:cubicBezTo>
                  <a:lnTo>
                    <a:pt x="4880" y="4760"/>
                  </a:lnTo>
                  <a:lnTo>
                    <a:pt x="4874" y="4782"/>
                  </a:lnTo>
                  <a:cubicBezTo>
                    <a:pt x="4863" y="4793"/>
                    <a:pt x="4851" y="4797"/>
                    <a:pt x="4841" y="4797"/>
                  </a:cubicBezTo>
                  <a:cubicBezTo>
                    <a:pt x="4824" y="4797"/>
                    <a:pt x="4810" y="4786"/>
                    <a:pt x="4809" y="4779"/>
                  </a:cubicBezTo>
                  <a:cubicBezTo>
                    <a:pt x="4806" y="4769"/>
                    <a:pt x="4789" y="4761"/>
                    <a:pt x="4769" y="4761"/>
                  </a:cubicBezTo>
                  <a:cubicBezTo>
                    <a:pt x="4767" y="4761"/>
                    <a:pt x="4765" y="4762"/>
                    <a:pt x="4762" y="4762"/>
                  </a:cubicBezTo>
                  <a:lnTo>
                    <a:pt x="4751" y="4757"/>
                  </a:lnTo>
                  <a:lnTo>
                    <a:pt x="4715" y="4741"/>
                  </a:lnTo>
                  <a:cubicBezTo>
                    <a:pt x="4700" y="4731"/>
                    <a:pt x="4686" y="4726"/>
                    <a:pt x="4676" y="4726"/>
                  </a:cubicBezTo>
                  <a:cubicBezTo>
                    <a:pt x="4663" y="4726"/>
                    <a:pt x="4657" y="4735"/>
                    <a:pt x="4659" y="4752"/>
                  </a:cubicBezTo>
                  <a:lnTo>
                    <a:pt x="4679" y="4765"/>
                  </a:lnTo>
                  <a:lnTo>
                    <a:pt x="4741" y="4810"/>
                  </a:lnTo>
                  <a:cubicBezTo>
                    <a:pt x="4726" y="4868"/>
                    <a:pt x="4687" y="4911"/>
                    <a:pt x="4677" y="4911"/>
                  </a:cubicBezTo>
                  <a:cubicBezTo>
                    <a:pt x="4676" y="4911"/>
                    <a:pt x="4676" y="4911"/>
                    <a:pt x="4676" y="4911"/>
                  </a:cubicBezTo>
                  <a:cubicBezTo>
                    <a:pt x="4667" y="4908"/>
                    <a:pt x="4603" y="4876"/>
                    <a:pt x="4533" y="4839"/>
                  </a:cubicBezTo>
                  <a:lnTo>
                    <a:pt x="4497" y="4912"/>
                  </a:lnTo>
                  <a:lnTo>
                    <a:pt x="4487" y="4932"/>
                  </a:lnTo>
                  <a:cubicBezTo>
                    <a:pt x="4481" y="4950"/>
                    <a:pt x="4464" y="4962"/>
                    <a:pt x="4444" y="4962"/>
                  </a:cubicBezTo>
                  <a:cubicBezTo>
                    <a:pt x="4438" y="4962"/>
                    <a:pt x="4433" y="4961"/>
                    <a:pt x="4427" y="4959"/>
                  </a:cubicBezTo>
                  <a:lnTo>
                    <a:pt x="4422" y="4964"/>
                  </a:lnTo>
                  <a:cubicBezTo>
                    <a:pt x="4403" y="4983"/>
                    <a:pt x="4397" y="5011"/>
                    <a:pt x="4378" y="5026"/>
                  </a:cubicBezTo>
                  <a:cubicBezTo>
                    <a:pt x="4370" y="5032"/>
                    <a:pt x="4351" y="5036"/>
                    <a:pt x="4336" y="5036"/>
                  </a:cubicBezTo>
                  <a:cubicBezTo>
                    <a:pt x="4327" y="5036"/>
                    <a:pt x="4320" y="5035"/>
                    <a:pt x="4316" y="5032"/>
                  </a:cubicBezTo>
                  <a:lnTo>
                    <a:pt x="4252" y="4989"/>
                  </a:lnTo>
                  <a:lnTo>
                    <a:pt x="4252" y="4989"/>
                  </a:lnTo>
                  <a:cubicBezTo>
                    <a:pt x="4239" y="5031"/>
                    <a:pt x="4260" y="5094"/>
                    <a:pt x="4271" y="5104"/>
                  </a:cubicBezTo>
                  <a:cubicBezTo>
                    <a:pt x="4283" y="5114"/>
                    <a:pt x="4265" y="5154"/>
                    <a:pt x="4252" y="5170"/>
                  </a:cubicBezTo>
                  <a:cubicBezTo>
                    <a:pt x="4240" y="5183"/>
                    <a:pt x="4244" y="5192"/>
                    <a:pt x="4261" y="5192"/>
                  </a:cubicBezTo>
                  <a:cubicBezTo>
                    <a:pt x="4263" y="5192"/>
                    <a:pt x="4266" y="5192"/>
                    <a:pt x="4269" y="5191"/>
                  </a:cubicBezTo>
                  <a:lnTo>
                    <a:pt x="4283" y="5199"/>
                  </a:lnTo>
                  <a:cubicBezTo>
                    <a:pt x="4303" y="5208"/>
                    <a:pt x="4320" y="5230"/>
                    <a:pt x="4342" y="5230"/>
                  </a:cubicBezTo>
                  <a:cubicBezTo>
                    <a:pt x="4351" y="5230"/>
                    <a:pt x="4361" y="5226"/>
                    <a:pt x="4372" y="5216"/>
                  </a:cubicBezTo>
                  <a:cubicBezTo>
                    <a:pt x="4381" y="5207"/>
                    <a:pt x="4347" y="5175"/>
                    <a:pt x="4352" y="5155"/>
                  </a:cubicBezTo>
                  <a:lnTo>
                    <a:pt x="4355" y="5145"/>
                  </a:lnTo>
                  <a:cubicBezTo>
                    <a:pt x="4391" y="5142"/>
                    <a:pt x="4453" y="5087"/>
                    <a:pt x="4438" y="5071"/>
                  </a:cubicBezTo>
                  <a:cubicBezTo>
                    <a:pt x="4424" y="5056"/>
                    <a:pt x="4491" y="5042"/>
                    <a:pt x="4517" y="5042"/>
                  </a:cubicBezTo>
                  <a:cubicBezTo>
                    <a:pt x="4542" y="5042"/>
                    <a:pt x="4574" y="4991"/>
                    <a:pt x="4578" y="4976"/>
                  </a:cubicBezTo>
                  <a:cubicBezTo>
                    <a:pt x="4579" y="4973"/>
                    <a:pt x="4580" y="4971"/>
                    <a:pt x="4582" y="4971"/>
                  </a:cubicBezTo>
                  <a:cubicBezTo>
                    <a:pt x="4591" y="4971"/>
                    <a:pt x="4610" y="4997"/>
                    <a:pt x="4631" y="5035"/>
                  </a:cubicBezTo>
                  <a:lnTo>
                    <a:pt x="4701" y="4988"/>
                  </a:lnTo>
                  <a:lnTo>
                    <a:pt x="4702" y="4988"/>
                  </a:lnTo>
                  <a:cubicBezTo>
                    <a:pt x="4715" y="5000"/>
                    <a:pt x="4695" y="5094"/>
                    <a:pt x="4650" y="5103"/>
                  </a:cubicBezTo>
                  <a:cubicBezTo>
                    <a:pt x="4605" y="5112"/>
                    <a:pt x="4497" y="5123"/>
                    <a:pt x="4470" y="5129"/>
                  </a:cubicBezTo>
                  <a:cubicBezTo>
                    <a:pt x="4444" y="5135"/>
                    <a:pt x="4429" y="5179"/>
                    <a:pt x="4438" y="5225"/>
                  </a:cubicBezTo>
                  <a:lnTo>
                    <a:pt x="4413" y="5247"/>
                  </a:lnTo>
                  <a:lnTo>
                    <a:pt x="4369" y="5284"/>
                  </a:lnTo>
                  <a:cubicBezTo>
                    <a:pt x="4311" y="5318"/>
                    <a:pt x="4255" y="5344"/>
                    <a:pt x="4241" y="5344"/>
                  </a:cubicBezTo>
                  <a:cubicBezTo>
                    <a:pt x="4241" y="5344"/>
                    <a:pt x="4240" y="5344"/>
                    <a:pt x="4240" y="5344"/>
                  </a:cubicBezTo>
                  <a:lnTo>
                    <a:pt x="4232" y="5343"/>
                  </a:lnTo>
                  <a:lnTo>
                    <a:pt x="4191" y="5335"/>
                  </a:lnTo>
                  <a:cubicBezTo>
                    <a:pt x="4189" y="5335"/>
                    <a:pt x="4187" y="5335"/>
                    <a:pt x="4185" y="5335"/>
                  </a:cubicBezTo>
                  <a:cubicBezTo>
                    <a:pt x="4137" y="5335"/>
                    <a:pt x="4033" y="5370"/>
                    <a:pt x="4009" y="5389"/>
                  </a:cubicBezTo>
                  <a:cubicBezTo>
                    <a:pt x="3986" y="5404"/>
                    <a:pt x="3926" y="5454"/>
                    <a:pt x="3901" y="5454"/>
                  </a:cubicBezTo>
                  <a:cubicBezTo>
                    <a:pt x="3897" y="5454"/>
                    <a:pt x="3894" y="5453"/>
                    <a:pt x="3893" y="5450"/>
                  </a:cubicBezTo>
                  <a:cubicBezTo>
                    <a:pt x="3889" y="5447"/>
                    <a:pt x="3885" y="5445"/>
                    <a:pt x="3880" y="5445"/>
                  </a:cubicBezTo>
                  <a:cubicBezTo>
                    <a:pt x="3861" y="5445"/>
                    <a:pt x="3834" y="5467"/>
                    <a:pt x="3824" y="5483"/>
                  </a:cubicBezTo>
                  <a:cubicBezTo>
                    <a:pt x="3817" y="5495"/>
                    <a:pt x="3824" y="5501"/>
                    <a:pt x="3841" y="5501"/>
                  </a:cubicBezTo>
                  <a:cubicBezTo>
                    <a:pt x="3854" y="5501"/>
                    <a:pt x="3873" y="5497"/>
                    <a:pt x="3896" y="5490"/>
                  </a:cubicBezTo>
                  <a:lnTo>
                    <a:pt x="3934" y="5481"/>
                  </a:lnTo>
                  <a:cubicBezTo>
                    <a:pt x="3934" y="5481"/>
                    <a:pt x="3935" y="5481"/>
                    <a:pt x="3936" y="5481"/>
                  </a:cubicBezTo>
                  <a:cubicBezTo>
                    <a:pt x="3943" y="5481"/>
                    <a:pt x="3957" y="5490"/>
                    <a:pt x="3960" y="5498"/>
                  </a:cubicBezTo>
                  <a:cubicBezTo>
                    <a:pt x="3965" y="5507"/>
                    <a:pt x="3966" y="5523"/>
                    <a:pt x="3959" y="5528"/>
                  </a:cubicBezTo>
                  <a:cubicBezTo>
                    <a:pt x="3915" y="5555"/>
                    <a:pt x="3872" y="5581"/>
                    <a:pt x="3826" y="5605"/>
                  </a:cubicBezTo>
                  <a:cubicBezTo>
                    <a:pt x="3823" y="5606"/>
                    <a:pt x="3820" y="5606"/>
                    <a:pt x="3815" y="5606"/>
                  </a:cubicBezTo>
                  <a:cubicBezTo>
                    <a:pt x="3801" y="5606"/>
                    <a:pt x="3780" y="5601"/>
                    <a:pt x="3776" y="5594"/>
                  </a:cubicBezTo>
                  <a:lnTo>
                    <a:pt x="3757" y="5565"/>
                  </a:lnTo>
                  <a:cubicBezTo>
                    <a:pt x="3720" y="5548"/>
                    <a:pt x="3639" y="5458"/>
                    <a:pt x="3592" y="5457"/>
                  </a:cubicBezTo>
                  <a:cubicBezTo>
                    <a:pt x="3590" y="5457"/>
                    <a:pt x="3588" y="5457"/>
                    <a:pt x="3586" y="5457"/>
                  </a:cubicBezTo>
                  <a:cubicBezTo>
                    <a:pt x="3546" y="5457"/>
                    <a:pt x="3547" y="5466"/>
                    <a:pt x="3591" y="5478"/>
                  </a:cubicBezTo>
                  <a:lnTo>
                    <a:pt x="3606" y="5490"/>
                  </a:lnTo>
                  <a:lnTo>
                    <a:pt x="3621" y="5503"/>
                  </a:lnTo>
                  <a:cubicBezTo>
                    <a:pt x="3628" y="5525"/>
                    <a:pt x="3633" y="5594"/>
                    <a:pt x="3632" y="5657"/>
                  </a:cubicBezTo>
                  <a:lnTo>
                    <a:pt x="3596" y="5667"/>
                  </a:lnTo>
                  <a:cubicBezTo>
                    <a:pt x="3588" y="5669"/>
                    <a:pt x="3580" y="5670"/>
                    <a:pt x="3570" y="5670"/>
                  </a:cubicBezTo>
                  <a:cubicBezTo>
                    <a:pt x="3546" y="5670"/>
                    <a:pt x="3520" y="5664"/>
                    <a:pt x="3509" y="5654"/>
                  </a:cubicBezTo>
                  <a:cubicBezTo>
                    <a:pt x="3490" y="5633"/>
                    <a:pt x="3502" y="5608"/>
                    <a:pt x="3546" y="5605"/>
                  </a:cubicBezTo>
                  <a:lnTo>
                    <a:pt x="3562" y="5603"/>
                  </a:lnTo>
                  <a:cubicBezTo>
                    <a:pt x="3581" y="5579"/>
                    <a:pt x="3525" y="5543"/>
                    <a:pt x="3503" y="5538"/>
                  </a:cubicBezTo>
                  <a:cubicBezTo>
                    <a:pt x="3495" y="5536"/>
                    <a:pt x="3484" y="5535"/>
                    <a:pt x="3474" y="5535"/>
                  </a:cubicBezTo>
                  <a:cubicBezTo>
                    <a:pt x="3457" y="5535"/>
                    <a:pt x="3440" y="5537"/>
                    <a:pt x="3427" y="5541"/>
                  </a:cubicBezTo>
                  <a:lnTo>
                    <a:pt x="3409" y="5540"/>
                  </a:lnTo>
                  <a:cubicBezTo>
                    <a:pt x="3406" y="5540"/>
                    <a:pt x="3403" y="5540"/>
                    <a:pt x="3400" y="5540"/>
                  </a:cubicBezTo>
                  <a:cubicBezTo>
                    <a:pt x="3339" y="5540"/>
                    <a:pt x="3358" y="5580"/>
                    <a:pt x="3347" y="5611"/>
                  </a:cubicBezTo>
                  <a:lnTo>
                    <a:pt x="3333" y="5647"/>
                  </a:lnTo>
                  <a:cubicBezTo>
                    <a:pt x="3314" y="5646"/>
                    <a:pt x="3288" y="5644"/>
                    <a:pt x="3264" y="5644"/>
                  </a:cubicBezTo>
                  <a:cubicBezTo>
                    <a:pt x="3226" y="5644"/>
                    <a:pt x="3191" y="5648"/>
                    <a:pt x="3183" y="5661"/>
                  </a:cubicBezTo>
                  <a:cubicBezTo>
                    <a:pt x="3168" y="5683"/>
                    <a:pt x="3202" y="5731"/>
                    <a:pt x="3220" y="5743"/>
                  </a:cubicBezTo>
                  <a:cubicBezTo>
                    <a:pt x="3238" y="5756"/>
                    <a:pt x="3294" y="5792"/>
                    <a:pt x="3314" y="5793"/>
                  </a:cubicBezTo>
                  <a:cubicBezTo>
                    <a:pt x="3314" y="5793"/>
                    <a:pt x="3315" y="5793"/>
                    <a:pt x="3315" y="5793"/>
                  </a:cubicBezTo>
                  <a:cubicBezTo>
                    <a:pt x="3334" y="5793"/>
                    <a:pt x="3343" y="5743"/>
                    <a:pt x="3354" y="5725"/>
                  </a:cubicBezTo>
                  <a:cubicBezTo>
                    <a:pt x="3365" y="5707"/>
                    <a:pt x="3390" y="5680"/>
                    <a:pt x="3394" y="5664"/>
                  </a:cubicBezTo>
                  <a:cubicBezTo>
                    <a:pt x="3395" y="5662"/>
                    <a:pt x="3397" y="5661"/>
                    <a:pt x="3401" y="5661"/>
                  </a:cubicBezTo>
                  <a:cubicBezTo>
                    <a:pt x="3416" y="5661"/>
                    <a:pt x="3453" y="5680"/>
                    <a:pt x="3466" y="5692"/>
                  </a:cubicBezTo>
                  <a:cubicBezTo>
                    <a:pt x="3482" y="5705"/>
                    <a:pt x="3425" y="5756"/>
                    <a:pt x="3398" y="5770"/>
                  </a:cubicBezTo>
                  <a:cubicBezTo>
                    <a:pt x="3370" y="5785"/>
                    <a:pt x="3343" y="5823"/>
                    <a:pt x="3340" y="5833"/>
                  </a:cubicBezTo>
                  <a:cubicBezTo>
                    <a:pt x="3338" y="5843"/>
                    <a:pt x="3222" y="5848"/>
                    <a:pt x="3196" y="5875"/>
                  </a:cubicBezTo>
                  <a:cubicBezTo>
                    <a:pt x="3170" y="5903"/>
                    <a:pt x="3048" y="5967"/>
                    <a:pt x="3006" y="5973"/>
                  </a:cubicBezTo>
                  <a:cubicBezTo>
                    <a:pt x="3004" y="5973"/>
                    <a:pt x="3002" y="5973"/>
                    <a:pt x="3001" y="5974"/>
                  </a:cubicBezTo>
                  <a:lnTo>
                    <a:pt x="3001" y="5974"/>
                  </a:lnTo>
                  <a:cubicBezTo>
                    <a:pt x="3000" y="6004"/>
                    <a:pt x="2991" y="6035"/>
                    <a:pt x="2980" y="6044"/>
                  </a:cubicBezTo>
                  <a:cubicBezTo>
                    <a:pt x="2973" y="6049"/>
                    <a:pt x="2964" y="6052"/>
                    <a:pt x="2957" y="6052"/>
                  </a:cubicBezTo>
                  <a:cubicBezTo>
                    <a:pt x="2944" y="6052"/>
                    <a:pt x="2933" y="6045"/>
                    <a:pt x="2933" y="6029"/>
                  </a:cubicBezTo>
                  <a:cubicBezTo>
                    <a:pt x="2932" y="6027"/>
                    <a:pt x="2933" y="6023"/>
                    <a:pt x="2933" y="6018"/>
                  </a:cubicBezTo>
                  <a:lnTo>
                    <a:pt x="2933" y="6018"/>
                  </a:lnTo>
                  <a:cubicBezTo>
                    <a:pt x="2891" y="6054"/>
                    <a:pt x="2849" y="6099"/>
                    <a:pt x="2848" y="6109"/>
                  </a:cubicBezTo>
                  <a:cubicBezTo>
                    <a:pt x="2847" y="6118"/>
                    <a:pt x="2836" y="6121"/>
                    <a:pt x="2826" y="6121"/>
                  </a:cubicBezTo>
                  <a:cubicBezTo>
                    <a:pt x="2817" y="6121"/>
                    <a:pt x="2809" y="6119"/>
                    <a:pt x="2804" y="6117"/>
                  </a:cubicBezTo>
                  <a:cubicBezTo>
                    <a:pt x="2803" y="6116"/>
                    <a:pt x="2802" y="6116"/>
                    <a:pt x="2801" y="6116"/>
                  </a:cubicBezTo>
                  <a:cubicBezTo>
                    <a:pt x="2791" y="6116"/>
                    <a:pt x="2773" y="6138"/>
                    <a:pt x="2768" y="6151"/>
                  </a:cubicBezTo>
                  <a:cubicBezTo>
                    <a:pt x="2767" y="6152"/>
                    <a:pt x="2766" y="6153"/>
                    <a:pt x="2765" y="6153"/>
                  </a:cubicBezTo>
                  <a:cubicBezTo>
                    <a:pt x="2754" y="6153"/>
                    <a:pt x="2721" y="6112"/>
                    <a:pt x="2710" y="6095"/>
                  </a:cubicBezTo>
                  <a:cubicBezTo>
                    <a:pt x="2699" y="6074"/>
                    <a:pt x="2763" y="6022"/>
                    <a:pt x="2789" y="6009"/>
                  </a:cubicBezTo>
                  <a:cubicBezTo>
                    <a:pt x="2814" y="5996"/>
                    <a:pt x="2880" y="5964"/>
                    <a:pt x="2933" y="5939"/>
                  </a:cubicBezTo>
                  <a:lnTo>
                    <a:pt x="2953" y="5932"/>
                  </a:lnTo>
                  <a:lnTo>
                    <a:pt x="2953" y="5932"/>
                  </a:lnTo>
                  <a:cubicBezTo>
                    <a:pt x="2944" y="5966"/>
                    <a:pt x="2936" y="6000"/>
                    <a:pt x="2933" y="6018"/>
                  </a:cubicBezTo>
                  <a:lnTo>
                    <a:pt x="2933" y="6018"/>
                  </a:lnTo>
                  <a:cubicBezTo>
                    <a:pt x="2959" y="5997"/>
                    <a:pt x="2984" y="5979"/>
                    <a:pt x="3001" y="5974"/>
                  </a:cubicBezTo>
                  <a:lnTo>
                    <a:pt x="3001" y="5974"/>
                  </a:lnTo>
                  <a:cubicBezTo>
                    <a:pt x="3001" y="5954"/>
                    <a:pt x="2998" y="5934"/>
                    <a:pt x="2990" y="5920"/>
                  </a:cubicBezTo>
                  <a:lnTo>
                    <a:pt x="2990" y="5920"/>
                  </a:lnTo>
                  <a:lnTo>
                    <a:pt x="2987" y="5921"/>
                  </a:lnTo>
                  <a:lnTo>
                    <a:pt x="2953" y="5932"/>
                  </a:lnTo>
                  <a:lnTo>
                    <a:pt x="2953" y="5932"/>
                  </a:lnTo>
                  <a:cubicBezTo>
                    <a:pt x="2965" y="5889"/>
                    <a:pt x="2978" y="5846"/>
                    <a:pt x="2984" y="5834"/>
                  </a:cubicBezTo>
                  <a:cubicBezTo>
                    <a:pt x="2991" y="5819"/>
                    <a:pt x="2966" y="5808"/>
                    <a:pt x="2944" y="5808"/>
                  </a:cubicBezTo>
                  <a:cubicBezTo>
                    <a:pt x="2933" y="5808"/>
                    <a:pt x="2923" y="5810"/>
                    <a:pt x="2917" y="5816"/>
                  </a:cubicBezTo>
                  <a:cubicBezTo>
                    <a:pt x="2902" y="5834"/>
                    <a:pt x="2826" y="5894"/>
                    <a:pt x="2749" y="5949"/>
                  </a:cubicBezTo>
                  <a:lnTo>
                    <a:pt x="2692" y="5949"/>
                  </a:lnTo>
                  <a:cubicBezTo>
                    <a:pt x="2681" y="5949"/>
                    <a:pt x="2668" y="5951"/>
                    <a:pt x="2655" y="5951"/>
                  </a:cubicBezTo>
                  <a:cubicBezTo>
                    <a:pt x="2637" y="5951"/>
                    <a:pt x="2622" y="5947"/>
                    <a:pt x="2620" y="5923"/>
                  </a:cubicBezTo>
                  <a:lnTo>
                    <a:pt x="2617" y="5872"/>
                  </a:lnTo>
                  <a:lnTo>
                    <a:pt x="2617" y="5872"/>
                  </a:lnTo>
                  <a:cubicBezTo>
                    <a:pt x="2663" y="5879"/>
                    <a:pt x="2707" y="5885"/>
                    <a:pt x="2712" y="5885"/>
                  </a:cubicBezTo>
                  <a:cubicBezTo>
                    <a:pt x="2716" y="5884"/>
                    <a:pt x="2707" y="5852"/>
                    <a:pt x="2695" y="5812"/>
                  </a:cubicBezTo>
                  <a:lnTo>
                    <a:pt x="2709" y="5802"/>
                  </a:lnTo>
                  <a:lnTo>
                    <a:pt x="2766" y="5765"/>
                  </a:lnTo>
                  <a:cubicBezTo>
                    <a:pt x="2728" y="5746"/>
                    <a:pt x="2613" y="5718"/>
                    <a:pt x="2581" y="5711"/>
                  </a:cubicBezTo>
                  <a:cubicBezTo>
                    <a:pt x="2579" y="5710"/>
                    <a:pt x="2577" y="5710"/>
                    <a:pt x="2575" y="5710"/>
                  </a:cubicBezTo>
                  <a:cubicBezTo>
                    <a:pt x="2543" y="5710"/>
                    <a:pt x="2489" y="5753"/>
                    <a:pt x="2454" y="5810"/>
                  </a:cubicBezTo>
                  <a:lnTo>
                    <a:pt x="2391" y="5849"/>
                  </a:lnTo>
                  <a:cubicBezTo>
                    <a:pt x="2375" y="5859"/>
                    <a:pt x="2365" y="5875"/>
                    <a:pt x="2348" y="5884"/>
                  </a:cubicBezTo>
                  <a:cubicBezTo>
                    <a:pt x="2346" y="5885"/>
                    <a:pt x="2344" y="5886"/>
                    <a:pt x="2341" y="5886"/>
                  </a:cubicBezTo>
                  <a:cubicBezTo>
                    <a:pt x="2334" y="5886"/>
                    <a:pt x="2326" y="5884"/>
                    <a:pt x="2319" y="5884"/>
                  </a:cubicBezTo>
                  <a:cubicBezTo>
                    <a:pt x="2316" y="5884"/>
                    <a:pt x="2314" y="5884"/>
                    <a:pt x="2312" y="5885"/>
                  </a:cubicBezTo>
                  <a:lnTo>
                    <a:pt x="2278" y="5906"/>
                  </a:lnTo>
                  <a:cubicBezTo>
                    <a:pt x="2244" y="5932"/>
                    <a:pt x="2190" y="6019"/>
                    <a:pt x="2172" y="6074"/>
                  </a:cubicBezTo>
                  <a:cubicBezTo>
                    <a:pt x="2164" y="6099"/>
                    <a:pt x="2155" y="6128"/>
                    <a:pt x="2148" y="6154"/>
                  </a:cubicBezTo>
                  <a:lnTo>
                    <a:pt x="2148" y="6154"/>
                  </a:lnTo>
                  <a:cubicBezTo>
                    <a:pt x="2158" y="6096"/>
                    <a:pt x="2172" y="6026"/>
                    <a:pt x="2186" y="5961"/>
                  </a:cubicBezTo>
                  <a:lnTo>
                    <a:pt x="2186" y="5961"/>
                  </a:lnTo>
                  <a:lnTo>
                    <a:pt x="2118" y="5976"/>
                  </a:lnTo>
                  <a:lnTo>
                    <a:pt x="2077" y="5985"/>
                  </a:lnTo>
                  <a:cubicBezTo>
                    <a:pt x="2067" y="5985"/>
                    <a:pt x="2057" y="5984"/>
                    <a:pt x="2047" y="5984"/>
                  </a:cubicBezTo>
                  <a:cubicBezTo>
                    <a:pt x="2012" y="5984"/>
                    <a:pt x="1983" y="5987"/>
                    <a:pt x="1974" y="5990"/>
                  </a:cubicBezTo>
                  <a:cubicBezTo>
                    <a:pt x="1964" y="5995"/>
                    <a:pt x="1996" y="6042"/>
                    <a:pt x="2008" y="6057"/>
                  </a:cubicBezTo>
                  <a:cubicBezTo>
                    <a:pt x="2023" y="6070"/>
                    <a:pt x="1996" y="6114"/>
                    <a:pt x="1985" y="6121"/>
                  </a:cubicBezTo>
                  <a:cubicBezTo>
                    <a:pt x="1983" y="6122"/>
                    <a:pt x="1981" y="6122"/>
                    <a:pt x="1978" y="6122"/>
                  </a:cubicBezTo>
                  <a:cubicBezTo>
                    <a:pt x="1959" y="6122"/>
                    <a:pt x="1921" y="6102"/>
                    <a:pt x="1906" y="6090"/>
                  </a:cubicBezTo>
                  <a:cubicBezTo>
                    <a:pt x="1903" y="6088"/>
                    <a:pt x="1899" y="6087"/>
                    <a:pt x="1893" y="6087"/>
                  </a:cubicBezTo>
                  <a:cubicBezTo>
                    <a:pt x="1855" y="6087"/>
                    <a:pt x="1759" y="6117"/>
                    <a:pt x="1730" y="6129"/>
                  </a:cubicBezTo>
                  <a:cubicBezTo>
                    <a:pt x="1727" y="6130"/>
                    <a:pt x="1724" y="6131"/>
                    <a:pt x="1721" y="6131"/>
                  </a:cubicBezTo>
                  <a:cubicBezTo>
                    <a:pt x="1691" y="6131"/>
                    <a:pt x="1663" y="6075"/>
                    <a:pt x="1662" y="6055"/>
                  </a:cubicBezTo>
                  <a:cubicBezTo>
                    <a:pt x="1661" y="6034"/>
                    <a:pt x="1671" y="6017"/>
                    <a:pt x="1684" y="6017"/>
                  </a:cubicBezTo>
                  <a:cubicBezTo>
                    <a:pt x="1684" y="6017"/>
                    <a:pt x="1684" y="6017"/>
                    <a:pt x="1685" y="6017"/>
                  </a:cubicBezTo>
                  <a:lnTo>
                    <a:pt x="1693" y="6019"/>
                  </a:lnTo>
                  <a:lnTo>
                    <a:pt x="1740" y="6034"/>
                  </a:lnTo>
                  <a:cubicBezTo>
                    <a:pt x="1781" y="6014"/>
                    <a:pt x="1822" y="5973"/>
                    <a:pt x="1833" y="5945"/>
                  </a:cubicBezTo>
                  <a:lnTo>
                    <a:pt x="1853" y="5935"/>
                  </a:lnTo>
                  <a:lnTo>
                    <a:pt x="1875" y="5923"/>
                  </a:lnTo>
                  <a:cubicBezTo>
                    <a:pt x="1878" y="5923"/>
                    <a:pt x="1881" y="5924"/>
                    <a:pt x="1884" y="5924"/>
                  </a:cubicBezTo>
                  <a:cubicBezTo>
                    <a:pt x="1935" y="5924"/>
                    <a:pt x="1991" y="5907"/>
                    <a:pt x="2003" y="5893"/>
                  </a:cubicBezTo>
                  <a:cubicBezTo>
                    <a:pt x="2018" y="5877"/>
                    <a:pt x="2029" y="5860"/>
                    <a:pt x="2028" y="5854"/>
                  </a:cubicBezTo>
                  <a:lnTo>
                    <a:pt x="2021" y="5853"/>
                  </a:lnTo>
                  <a:cubicBezTo>
                    <a:pt x="1967" y="5841"/>
                    <a:pt x="1916" y="5831"/>
                    <a:pt x="1863" y="5822"/>
                  </a:cubicBezTo>
                  <a:lnTo>
                    <a:pt x="1810" y="5812"/>
                  </a:lnTo>
                  <a:cubicBezTo>
                    <a:pt x="1792" y="5779"/>
                    <a:pt x="1814" y="5741"/>
                    <a:pt x="1825" y="5741"/>
                  </a:cubicBezTo>
                  <a:cubicBezTo>
                    <a:pt x="1826" y="5741"/>
                    <a:pt x="1828" y="5742"/>
                    <a:pt x="1829" y="5743"/>
                  </a:cubicBezTo>
                  <a:cubicBezTo>
                    <a:pt x="1837" y="5756"/>
                    <a:pt x="1858" y="5774"/>
                    <a:pt x="1878" y="5781"/>
                  </a:cubicBezTo>
                  <a:lnTo>
                    <a:pt x="1882" y="5777"/>
                  </a:lnTo>
                  <a:lnTo>
                    <a:pt x="1916" y="5747"/>
                  </a:lnTo>
                  <a:cubicBezTo>
                    <a:pt x="1948" y="5764"/>
                    <a:pt x="2045" y="5822"/>
                    <a:pt x="2085" y="5822"/>
                  </a:cubicBezTo>
                  <a:cubicBezTo>
                    <a:pt x="2087" y="5822"/>
                    <a:pt x="2088" y="5822"/>
                    <a:pt x="2090" y="5822"/>
                  </a:cubicBezTo>
                  <a:cubicBezTo>
                    <a:pt x="2127" y="5816"/>
                    <a:pt x="2157" y="5740"/>
                    <a:pt x="2157" y="5710"/>
                  </a:cubicBezTo>
                  <a:cubicBezTo>
                    <a:pt x="2157" y="5687"/>
                    <a:pt x="2176" y="5681"/>
                    <a:pt x="2189" y="5681"/>
                  </a:cubicBezTo>
                  <a:cubicBezTo>
                    <a:pt x="2193" y="5681"/>
                    <a:pt x="2197" y="5682"/>
                    <a:pt x="2199" y="5683"/>
                  </a:cubicBezTo>
                  <a:cubicBezTo>
                    <a:pt x="2200" y="5683"/>
                    <a:pt x="2201" y="5684"/>
                    <a:pt x="2202" y="5684"/>
                  </a:cubicBezTo>
                  <a:cubicBezTo>
                    <a:pt x="2210" y="5684"/>
                    <a:pt x="2221" y="5674"/>
                    <a:pt x="2231" y="5658"/>
                  </a:cubicBezTo>
                  <a:lnTo>
                    <a:pt x="2228" y="5644"/>
                  </a:lnTo>
                  <a:lnTo>
                    <a:pt x="2224" y="5627"/>
                  </a:lnTo>
                  <a:cubicBezTo>
                    <a:pt x="2229" y="5613"/>
                    <a:pt x="2334" y="5592"/>
                    <a:pt x="2345" y="5586"/>
                  </a:cubicBezTo>
                  <a:cubicBezTo>
                    <a:pt x="2354" y="5580"/>
                    <a:pt x="2382" y="5559"/>
                    <a:pt x="2389" y="5553"/>
                  </a:cubicBezTo>
                  <a:cubicBezTo>
                    <a:pt x="2390" y="5552"/>
                    <a:pt x="2391" y="5552"/>
                    <a:pt x="2392" y="5552"/>
                  </a:cubicBezTo>
                  <a:cubicBezTo>
                    <a:pt x="2403" y="5552"/>
                    <a:pt x="2426" y="5575"/>
                    <a:pt x="2429" y="5587"/>
                  </a:cubicBezTo>
                  <a:cubicBezTo>
                    <a:pt x="2431" y="5602"/>
                    <a:pt x="2444" y="5626"/>
                    <a:pt x="2459" y="5643"/>
                  </a:cubicBezTo>
                  <a:lnTo>
                    <a:pt x="2476" y="5654"/>
                  </a:lnTo>
                  <a:lnTo>
                    <a:pt x="2481" y="5657"/>
                  </a:lnTo>
                  <a:cubicBezTo>
                    <a:pt x="2501" y="5647"/>
                    <a:pt x="2517" y="5623"/>
                    <a:pt x="2518" y="5608"/>
                  </a:cubicBezTo>
                  <a:lnTo>
                    <a:pt x="2517" y="5592"/>
                  </a:lnTo>
                  <a:lnTo>
                    <a:pt x="2513" y="5559"/>
                  </a:lnTo>
                  <a:cubicBezTo>
                    <a:pt x="2501" y="5522"/>
                    <a:pt x="2539" y="5422"/>
                    <a:pt x="2570" y="5404"/>
                  </a:cubicBezTo>
                  <a:cubicBezTo>
                    <a:pt x="2575" y="5401"/>
                    <a:pt x="2580" y="5400"/>
                    <a:pt x="2584" y="5400"/>
                  </a:cubicBezTo>
                  <a:cubicBezTo>
                    <a:pt x="2601" y="5400"/>
                    <a:pt x="2603" y="5429"/>
                    <a:pt x="2597" y="5441"/>
                  </a:cubicBezTo>
                  <a:cubicBezTo>
                    <a:pt x="2590" y="5456"/>
                    <a:pt x="2644" y="5499"/>
                    <a:pt x="2667" y="5513"/>
                  </a:cubicBezTo>
                  <a:cubicBezTo>
                    <a:pt x="2692" y="5528"/>
                    <a:pt x="2723" y="5553"/>
                    <a:pt x="2736" y="5572"/>
                  </a:cubicBezTo>
                  <a:lnTo>
                    <a:pt x="2731" y="5576"/>
                  </a:lnTo>
                  <a:cubicBezTo>
                    <a:pt x="2716" y="5587"/>
                    <a:pt x="2693" y="5594"/>
                    <a:pt x="2672" y="5601"/>
                  </a:cubicBezTo>
                  <a:lnTo>
                    <a:pt x="2656" y="5606"/>
                  </a:lnTo>
                  <a:cubicBezTo>
                    <a:pt x="2628" y="5608"/>
                    <a:pt x="2651" y="5672"/>
                    <a:pt x="2666" y="5690"/>
                  </a:cubicBezTo>
                  <a:cubicBezTo>
                    <a:pt x="2670" y="5695"/>
                    <a:pt x="2681" y="5697"/>
                    <a:pt x="2696" y="5697"/>
                  </a:cubicBezTo>
                  <a:cubicBezTo>
                    <a:pt x="2735" y="5697"/>
                    <a:pt x="2802" y="5684"/>
                    <a:pt x="2840" y="5684"/>
                  </a:cubicBezTo>
                  <a:cubicBezTo>
                    <a:pt x="2845" y="5684"/>
                    <a:pt x="2849" y="5684"/>
                    <a:pt x="2852" y="5685"/>
                  </a:cubicBezTo>
                  <a:cubicBezTo>
                    <a:pt x="2855" y="5685"/>
                    <a:pt x="2857" y="5685"/>
                    <a:pt x="2859" y="5685"/>
                  </a:cubicBezTo>
                  <a:cubicBezTo>
                    <a:pt x="2906" y="5685"/>
                    <a:pt x="2989" y="5640"/>
                    <a:pt x="3007" y="5622"/>
                  </a:cubicBezTo>
                  <a:cubicBezTo>
                    <a:pt x="3023" y="5607"/>
                    <a:pt x="3083" y="5589"/>
                    <a:pt x="3121" y="5589"/>
                  </a:cubicBezTo>
                  <a:cubicBezTo>
                    <a:pt x="3128" y="5589"/>
                    <a:pt x="3134" y="5589"/>
                    <a:pt x="3139" y="5590"/>
                  </a:cubicBezTo>
                  <a:cubicBezTo>
                    <a:pt x="3145" y="5592"/>
                    <a:pt x="3151" y="5592"/>
                    <a:pt x="3156" y="5592"/>
                  </a:cubicBezTo>
                  <a:cubicBezTo>
                    <a:pt x="3180" y="5592"/>
                    <a:pt x="3191" y="5579"/>
                    <a:pt x="3181" y="5556"/>
                  </a:cubicBezTo>
                  <a:lnTo>
                    <a:pt x="3176" y="5540"/>
                  </a:lnTo>
                  <a:cubicBezTo>
                    <a:pt x="3170" y="5522"/>
                    <a:pt x="3158" y="5492"/>
                    <a:pt x="3163" y="5489"/>
                  </a:cubicBezTo>
                  <a:lnTo>
                    <a:pt x="3195" y="5474"/>
                  </a:lnTo>
                  <a:cubicBezTo>
                    <a:pt x="3202" y="5473"/>
                    <a:pt x="3210" y="5472"/>
                    <a:pt x="3217" y="5472"/>
                  </a:cubicBezTo>
                  <a:cubicBezTo>
                    <a:pt x="3247" y="5472"/>
                    <a:pt x="3273" y="5484"/>
                    <a:pt x="3276" y="5495"/>
                  </a:cubicBezTo>
                  <a:cubicBezTo>
                    <a:pt x="3276" y="5496"/>
                    <a:pt x="3277" y="5497"/>
                    <a:pt x="3278" y="5497"/>
                  </a:cubicBezTo>
                  <a:cubicBezTo>
                    <a:pt x="3287" y="5497"/>
                    <a:pt x="3324" y="5449"/>
                    <a:pt x="3335" y="5430"/>
                  </a:cubicBezTo>
                  <a:cubicBezTo>
                    <a:pt x="3345" y="5413"/>
                    <a:pt x="3333" y="5403"/>
                    <a:pt x="3306" y="5403"/>
                  </a:cubicBezTo>
                  <a:cubicBezTo>
                    <a:pt x="3297" y="5403"/>
                    <a:pt x="3285" y="5405"/>
                    <a:pt x="3272" y="5407"/>
                  </a:cubicBezTo>
                  <a:lnTo>
                    <a:pt x="3236" y="5412"/>
                  </a:lnTo>
                  <a:lnTo>
                    <a:pt x="3212" y="5416"/>
                  </a:lnTo>
                  <a:cubicBezTo>
                    <a:pt x="3179" y="5415"/>
                    <a:pt x="3299" y="5320"/>
                    <a:pt x="3317" y="5320"/>
                  </a:cubicBezTo>
                  <a:cubicBezTo>
                    <a:pt x="3332" y="5320"/>
                    <a:pt x="3341" y="5221"/>
                    <a:pt x="3312" y="5189"/>
                  </a:cubicBezTo>
                  <a:cubicBezTo>
                    <a:pt x="3305" y="5182"/>
                    <a:pt x="3296" y="5178"/>
                    <a:pt x="3287" y="5178"/>
                  </a:cubicBezTo>
                  <a:cubicBezTo>
                    <a:pt x="3258" y="5178"/>
                    <a:pt x="3222" y="5213"/>
                    <a:pt x="3197" y="5271"/>
                  </a:cubicBezTo>
                  <a:lnTo>
                    <a:pt x="3168" y="5322"/>
                  </a:lnTo>
                  <a:lnTo>
                    <a:pt x="3160" y="5335"/>
                  </a:lnTo>
                  <a:cubicBezTo>
                    <a:pt x="3154" y="5337"/>
                    <a:pt x="3147" y="5338"/>
                    <a:pt x="3141" y="5338"/>
                  </a:cubicBezTo>
                  <a:cubicBezTo>
                    <a:pt x="3117" y="5338"/>
                    <a:pt x="3092" y="5327"/>
                    <a:pt x="3088" y="5320"/>
                  </a:cubicBezTo>
                  <a:cubicBezTo>
                    <a:pt x="3083" y="5312"/>
                    <a:pt x="3052" y="5266"/>
                    <a:pt x="3043" y="5252"/>
                  </a:cubicBezTo>
                  <a:cubicBezTo>
                    <a:pt x="3035" y="5239"/>
                    <a:pt x="3002" y="5230"/>
                    <a:pt x="2990" y="5230"/>
                  </a:cubicBezTo>
                  <a:cubicBezTo>
                    <a:pt x="2989" y="5230"/>
                    <a:pt x="2989" y="5230"/>
                    <a:pt x="2988" y="5231"/>
                  </a:cubicBezTo>
                  <a:cubicBezTo>
                    <a:pt x="2978" y="5232"/>
                    <a:pt x="2975" y="5294"/>
                    <a:pt x="2983" y="5369"/>
                  </a:cubicBezTo>
                  <a:lnTo>
                    <a:pt x="2999" y="5438"/>
                  </a:lnTo>
                  <a:cubicBezTo>
                    <a:pt x="3001" y="5448"/>
                    <a:pt x="2976" y="5467"/>
                    <a:pt x="2959" y="5474"/>
                  </a:cubicBezTo>
                  <a:lnTo>
                    <a:pt x="2919" y="5493"/>
                  </a:lnTo>
                  <a:cubicBezTo>
                    <a:pt x="2901" y="5525"/>
                    <a:pt x="2862" y="5559"/>
                    <a:pt x="2836" y="5569"/>
                  </a:cubicBezTo>
                  <a:lnTo>
                    <a:pt x="2825" y="5562"/>
                  </a:lnTo>
                  <a:cubicBezTo>
                    <a:pt x="2807" y="5551"/>
                    <a:pt x="2791" y="5528"/>
                    <a:pt x="2791" y="5509"/>
                  </a:cubicBezTo>
                  <a:lnTo>
                    <a:pt x="2791" y="5481"/>
                  </a:lnTo>
                  <a:cubicBezTo>
                    <a:pt x="2803" y="5448"/>
                    <a:pt x="2851" y="5298"/>
                    <a:pt x="2892" y="5291"/>
                  </a:cubicBezTo>
                  <a:cubicBezTo>
                    <a:pt x="2934" y="5282"/>
                    <a:pt x="2903" y="5250"/>
                    <a:pt x="2880" y="5240"/>
                  </a:cubicBezTo>
                  <a:cubicBezTo>
                    <a:pt x="2877" y="5239"/>
                    <a:pt x="2874" y="5238"/>
                    <a:pt x="2870" y="5238"/>
                  </a:cubicBezTo>
                  <a:cubicBezTo>
                    <a:pt x="2839" y="5238"/>
                    <a:pt x="2775" y="5273"/>
                    <a:pt x="2754" y="5288"/>
                  </a:cubicBezTo>
                  <a:cubicBezTo>
                    <a:pt x="2748" y="5293"/>
                    <a:pt x="2740" y="5295"/>
                    <a:pt x="2732" y="5295"/>
                  </a:cubicBezTo>
                  <a:cubicBezTo>
                    <a:pt x="2706" y="5295"/>
                    <a:pt x="2672" y="5276"/>
                    <a:pt x="2645" y="5246"/>
                  </a:cubicBezTo>
                  <a:lnTo>
                    <a:pt x="2721" y="5226"/>
                  </a:lnTo>
                  <a:cubicBezTo>
                    <a:pt x="2732" y="5224"/>
                    <a:pt x="2754" y="5226"/>
                    <a:pt x="2756" y="5222"/>
                  </a:cubicBezTo>
                  <a:lnTo>
                    <a:pt x="2798" y="5120"/>
                  </a:lnTo>
                  <a:cubicBezTo>
                    <a:pt x="2831" y="5135"/>
                    <a:pt x="2864" y="5142"/>
                    <a:pt x="2891" y="5142"/>
                  </a:cubicBezTo>
                  <a:cubicBezTo>
                    <a:pt x="2933" y="5142"/>
                    <a:pt x="2964" y="5125"/>
                    <a:pt x="2970" y="5094"/>
                  </a:cubicBezTo>
                  <a:lnTo>
                    <a:pt x="2903" y="5041"/>
                  </a:lnTo>
                  <a:lnTo>
                    <a:pt x="2847" y="4998"/>
                  </a:lnTo>
                  <a:cubicBezTo>
                    <a:pt x="2871" y="4960"/>
                    <a:pt x="2909" y="4921"/>
                    <a:pt x="2935" y="4911"/>
                  </a:cubicBezTo>
                  <a:lnTo>
                    <a:pt x="2964" y="4927"/>
                  </a:lnTo>
                  <a:cubicBezTo>
                    <a:pt x="2967" y="4929"/>
                    <a:pt x="2970" y="4929"/>
                    <a:pt x="2974" y="4929"/>
                  </a:cubicBezTo>
                  <a:cubicBezTo>
                    <a:pt x="2987" y="4929"/>
                    <a:pt x="3007" y="4922"/>
                    <a:pt x="3017" y="4916"/>
                  </a:cubicBezTo>
                  <a:lnTo>
                    <a:pt x="3082" y="4867"/>
                  </a:lnTo>
                  <a:cubicBezTo>
                    <a:pt x="3074" y="4863"/>
                    <a:pt x="3065" y="4861"/>
                    <a:pt x="3056" y="4861"/>
                  </a:cubicBezTo>
                  <a:cubicBezTo>
                    <a:pt x="2998" y="4861"/>
                    <a:pt x="2911" y="4919"/>
                    <a:pt x="2868" y="4922"/>
                  </a:cubicBezTo>
                  <a:cubicBezTo>
                    <a:pt x="2818" y="4923"/>
                    <a:pt x="2794" y="4945"/>
                    <a:pt x="2814" y="4968"/>
                  </a:cubicBezTo>
                  <a:lnTo>
                    <a:pt x="2808" y="4976"/>
                  </a:lnTo>
                  <a:lnTo>
                    <a:pt x="2793" y="4996"/>
                  </a:lnTo>
                  <a:cubicBezTo>
                    <a:pt x="2762" y="5012"/>
                    <a:pt x="2778" y="5034"/>
                    <a:pt x="2794" y="5039"/>
                  </a:cubicBezTo>
                  <a:cubicBezTo>
                    <a:pt x="2809" y="5044"/>
                    <a:pt x="2841" y="5058"/>
                    <a:pt x="2866" y="5070"/>
                  </a:cubicBezTo>
                  <a:lnTo>
                    <a:pt x="2885" y="5086"/>
                  </a:lnTo>
                  <a:cubicBezTo>
                    <a:pt x="2891" y="5091"/>
                    <a:pt x="2891" y="5108"/>
                    <a:pt x="2885" y="5114"/>
                  </a:cubicBezTo>
                  <a:cubicBezTo>
                    <a:pt x="2874" y="5126"/>
                    <a:pt x="2864" y="5130"/>
                    <a:pt x="2853" y="5130"/>
                  </a:cubicBezTo>
                  <a:cubicBezTo>
                    <a:pt x="2839" y="5130"/>
                    <a:pt x="2824" y="5124"/>
                    <a:pt x="2806" y="5117"/>
                  </a:cubicBezTo>
                  <a:lnTo>
                    <a:pt x="2765" y="5102"/>
                  </a:lnTo>
                  <a:cubicBezTo>
                    <a:pt x="2765" y="5102"/>
                    <a:pt x="2764" y="5102"/>
                    <a:pt x="2764" y="5102"/>
                  </a:cubicBezTo>
                  <a:cubicBezTo>
                    <a:pt x="2717" y="5102"/>
                    <a:pt x="2624" y="5178"/>
                    <a:pt x="2605" y="5202"/>
                  </a:cubicBezTo>
                  <a:cubicBezTo>
                    <a:pt x="2586" y="5226"/>
                    <a:pt x="2564" y="5246"/>
                    <a:pt x="2554" y="5246"/>
                  </a:cubicBezTo>
                  <a:cubicBezTo>
                    <a:pt x="2554" y="5246"/>
                    <a:pt x="2553" y="5246"/>
                    <a:pt x="2553" y="5246"/>
                  </a:cubicBezTo>
                  <a:cubicBezTo>
                    <a:pt x="2544" y="5245"/>
                    <a:pt x="2561" y="5190"/>
                    <a:pt x="2570" y="5169"/>
                  </a:cubicBezTo>
                  <a:cubicBezTo>
                    <a:pt x="2580" y="5148"/>
                    <a:pt x="2521" y="5135"/>
                    <a:pt x="2498" y="5135"/>
                  </a:cubicBezTo>
                  <a:cubicBezTo>
                    <a:pt x="2497" y="5135"/>
                    <a:pt x="2496" y="5135"/>
                    <a:pt x="2496" y="5135"/>
                  </a:cubicBezTo>
                  <a:cubicBezTo>
                    <a:pt x="2475" y="5137"/>
                    <a:pt x="2493" y="5220"/>
                    <a:pt x="2476" y="5233"/>
                  </a:cubicBezTo>
                  <a:cubicBezTo>
                    <a:pt x="2460" y="5246"/>
                    <a:pt x="2424" y="5287"/>
                    <a:pt x="2430" y="5298"/>
                  </a:cubicBezTo>
                  <a:cubicBezTo>
                    <a:pt x="2436" y="5309"/>
                    <a:pt x="2440" y="5332"/>
                    <a:pt x="2438" y="5349"/>
                  </a:cubicBezTo>
                  <a:lnTo>
                    <a:pt x="2429" y="5361"/>
                  </a:lnTo>
                  <a:lnTo>
                    <a:pt x="2407" y="5390"/>
                  </a:lnTo>
                  <a:cubicBezTo>
                    <a:pt x="2389" y="5370"/>
                    <a:pt x="2327" y="5327"/>
                    <a:pt x="2310" y="5318"/>
                  </a:cubicBezTo>
                  <a:cubicBezTo>
                    <a:pt x="2291" y="5309"/>
                    <a:pt x="2290" y="5284"/>
                    <a:pt x="2295" y="5278"/>
                  </a:cubicBezTo>
                  <a:cubicBezTo>
                    <a:pt x="2300" y="5272"/>
                    <a:pt x="2272" y="5266"/>
                    <a:pt x="2260" y="5266"/>
                  </a:cubicBezTo>
                  <a:cubicBezTo>
                    <a:pt x="2249" y="5266"/>
                    <a:pt x="2224" y="5353"/>
                    <a:pt x="2173" y="5360"/>
                  </a:cubicBezTo>
                  <a:cubicBezTo>
                    <a:pt x="2129" y="5365"/>
                    <a:pt x="2138" y="5370"/>
                    <a:pt x="2189" y="5370"/>
                  </a:cubicBezTo>
                  <a:cubicBezTo>
                    <a:pt x="2198" y="5370"/>
                    <a:pt x="2208" y="5370"/>
                    <a:pt x="2220" y="5369"/>
                  </a:cubicBezTo>
                  <a:lnTo>
                    <a:pt x="2253" y="5386"/>
                  </a:lnTo>
                  <a:lnTo>
                    <a:pt x="2286" y="5402"/>
                  </a:lnTo>
                  <a:cubicBezTo>
                    <a:pt x="2299" y="5427"/>
                    <a:pt x="2325" y="5435"/>
                    <a:pt x="2346" y="5435"/>
                  </a:cubicBezTo>
                  <a:cubicBezTo>
                    <a:pt x="2360" y="5435"/>
                    <a:pt x="2372" y="5432"/>
                    <a:pt x="2377" y="5428"/>
                  </a:cubicBezTo>
                  <a:cubicBezTo>
                    <a:pt x="2385" y="5421"/>
                    <a:pt x="2400" y="5418"/>
                    <a:pt x="2416" y="5418"/>
                  </a:cubicBezTo>
                  <a:cubicBezTo>
                    <a:pt x="2425" y="5418"/>
                    <a:pt x="2435" y="5419"/>
                    <a:pt x="2444" y="5422"/>
                  </a:cubicBezTo>
                  <a:lnTo>
                    <a:pt x="2461" y="5433"/>
                  </a:lnTo>
                  <a:lnTo>
                    <a:pt x="2465" y="5436"/>
                  </a:lnTo>
                  <a:cubicBezTo>
                    <a:pt x="2454" y="5456"/>
                    <a:pt x="2371" y="5509"/>
                    <a:pt x="2341" y="5522"/>
                  </a:cubicBezTo>
                  <a:cubicBezTo>
                    <a:pt x="2336" y="5525"/>
                    <a:pt x="2330" y="5526"/>
                    <a:pt x="2324" y="5526"/>
                  </a:cubicBezTo>
                  <a:cubicBezTo>
                    <a:pt x="2298" y="5526"/>
                    <a:pt x="2270" y="5506"/>
                    <a:pt x="2266" y="5498"/>
                  </a:cubicBezTo>
                  <a:cubicBezTo>
                    <a:pt x="2263" y="5489"/>
                    <a:pt x="2202" y="5466"/>
                    <a:pt x="2130" y="5448"/>
                  </a:cubicBezTo>
                  <a:lnTo>
                    <a:pt x="2084" y="5513"/>
                  </a:lnTo>
                  <a:lnTo>
                    <a:pt x="2074" y="5528"/>
                  </a:lnTo>
                  <a:cubicBezTo>
                    <a:pt x="2071" y="5528"/>
                    <a:pt x="2068" y="5529"/>
                    <a:pt x="2064" y="5529"/>
                  </a:cubicBezTo>
                  <a:cubicBezTo>
                    <a:pt x="2036" y="5529"/>
                    <a:pt x="1998" y="5501"/>
                    <a:pt x="1991" y="5488"/>
                  </a:cubicBezTo>
                  <a:cubicBezTo>
                    <a:pt x="1990" y="5485"/>
                    <a:pt x="1988" y="5484"/>
                    <a:pt x="1987" y="5484"/>
                  </a:cubicBezTo>
                  <a:cubicBezTo>
                    <a:pt x="1977" y="5484"/>
                    <a:pt x="1963" y="5521"/>
                    <a:pt x="1960" y="5538"/>
                  </a:cubicBezTo>
                  <a:cubicBezTo>
                    <a:pt x="1958" y="5549"/>
                    <a:pt x="1924" y="5553"/>
                    <a:pt x="1890" y="5553"/>
                  </a:cubicBezTo>
                  <a:cubicBezTo>
                    <a:pt x="1869" y="5553"/>
                    <a:pt x="1847" y="5552"/>
                    <a:pt x="1835" y="5549"/>
                  </a:cubicBezTo>
                  <a:cubicBezTo>
                    <a:pt x="1833" y="5549"/>
                    <a:pt x="1832" y="5549"/>
                    <a:pt x="1830" y="5549"/>
                  </a:cubicBezTo>
                  <a:cubicBezTo>
                    <a:pt x="1799" y="5549"/>
                    <a:pt x="1754" y="5602"/>
                    <a:pt x="1746" y="5623"/>
                  </a:cubicBezTo>
                  <a:cubicBezTo>
                    <a:pt x="1739" y="5647"/>
                    <a:pt x="1714" y="5702"/>
                    <a:pt x="1694" y="5747"/>
                  </a:cubicBezTo>
                  <a:lnTo>
                    <a:pt x="1632" y="5694"/>
                  </a:lnTo>
                  <a:cubicBezTo>
                    <a:pt x="1631" y="5694"/>
                    <a:pt x="1630" y="5693"/>
                    <a:pt x="1628" y="5693"/>
                  </a:cubicBezTo>
                  <a:cubicBezTo>
                    <a:pt x="1616" y="5693"/>
                    <a:pt x="1585" y="5705"/>
                    <a:pt x="1585" y="5705"/>
                  </a:cubicBezTo>
                  <a:lnTo>
                    <a:pt x="1590" y="5729"/>
                  </a:lnTo>
                  <a:cubicBezTo>
                    <a:pt x="1598" y="5752"/>
                    <a:pt x="1554" y="5832"/>
                    <a:pt x="1534" y="5857"/>
                  </a:cubicBezTo>
                  <a:cubicBezTo>
                    <a:pt x="1513" y="5880"/>
                    <a:pt x="1470" y="5910"/>
                    <a:pt x="1441" y="5921"/>
                  </a:cubicBezTo>
                  <a:lnTo>
                    <a:pt x="1426" y="5887"/>
                  </a:lnTo>
                  <a:cubicBezTo>
                    <a:pt x="1418" y="5874"/>
                    <a:pt x="1413" y="5859"/>
                    <a:pt x="1402" y="5849"/>
                  </a:cubicBezTo>
                  <a:cubicBezTo>
                    <a:pt x="1400" y="5847"/>
                    <a:pt x="1395" y="5847"/>
                    <a:pt x="1391" y="5847"/>
                  </a:cubicBezTo>
                  <a:cubicBezTo>
                    <a:pt x="1382" y="5847"/>
                    <a:pt x="1372" y="5849"/>
                    <a:pt x="1366" y="5851"/>
                  </a:cubicBezTo>
                  <a:lnTo>
                    <a:pt x="1361" y="5852"/>
                  </a:lnTo>
                  <a:cubicBezTo>
                    <a:pt x="1360" y="5863"/>
                    <a:pt x="1377" y="5894"/>
                    <a:pt x="1401" y="5921"/>
                  </a:cubicBezTo>
                  <a:lnTo>
                    <a:pt x="1361" y="5947"/>
                  </a:lnTo>
                  <a:cubicBezTo>
                    <a:pt x="1335" y="5964"/>
                    <a:pt x="1308" y="5980"/>
                    <a:pt x="1280" y="5995"/>
                  </a:cubicBezTo>
                  <a:cubicBezTo>
                    <a:pt x="1280" y="5995"/>
                    <a:pt x="1279" y="5995"/>
                    <a:pt x="1279" y="5995"/>
                  </a:cubicBezTo>
                  <a:cubicBezTo>
                    <a:pt x="1278" y="5995"/>
                    <a:pt x="1272" y="5988"/>
                    <a:pt x="1267" y="5985"/>
                  </a:cubicBezTo>
                  <a:cubicBezTo>
                    <a:pt x="1262" y="5981"/>
                    <a:pt x="1258" y="5975"/>
                    <a:pt x="1253" y="5975"/>
                  </a:cubicBezTo>
                  <a:lnTo>
                    <a:pt x="1249" y="5975"/>
                  </a:lnTo>
                  <a:cubicBezTo>
                    <a:pt x="1242" y="5982"/>
                    <a:pt x="1235" y="6023"/>
                    <a:pt x="1236" y="6065"/>
                  </a:cubicBezTo>
                  <a:lnTo>
                    <a:pt x="1232" y="6106"/>
                  </a:lnTo>
                  <a:cubicBezTo>
                    <a:pt x="1232" y="6115"/>
                    <a:pt x="1207" y="6127"/>
                    <a:pt x="1194" y="6127"/>
                  </a:cubicBezTo>
                  <a:cubicBezTo>
                    <a:pt x="1181" y="6126"/>
                    <a:pt x="1167" y="6111"/>
                    <a:pt x="1158" y="6101"/>
                  </a:cubicBezTo>
                  <a:lnTo>
                    <a:pt x="1149" y="6091"/>
                  </a:lnTo>
                  <a:cubicBezTo>
                    <a:pt x="1148" y="6088"/>
                    <a:pt x="1143" y="6087"/>
                    <a:pt x="1135" y="6087"/>
                  </a:cubicBezTo>
                  <a:cubicBezTo>
                    <a:pt x="1116" y="6087"/>
                    <a:pt x="1082" y="6095"/>
                    <a:pt x="1068" y="6101"/>
                  </a:cubicBezTo>
                  <a:cubicBezTo>
                    <a:pt x="1048" y="6110"/>
                    <a:pt x="1149" y="6149"/>
                    <a:pt x="1163" y="6182"/>
                  </a:cubicBezTo>
                  <a:cubicBezTo>
                    <a:pt x="1177" y="6216"/>
                    <a:pt x="1156" y="6253"/>
                    <a:pt x="1144" y="6257"/>
                  </a:cubicBezTo>
                  <a:cubicBezTo>
                    <a:pt x="1133" y="6261"/>
                    <a:pt x="1186" y="6316"/>
                    <a:pt x="1217" y="6327"/>
                  </a:cubicBezTo>
                  <a:cubicBezTo>
                    <a:pt x="1248" y="6340"/>
                    <a:pt x="1379" y="6348"/>
                    <a:pt x="1418" y="6348"/>
                  </a:cubicBezTo>
                  <a:cubicBezTo>
                    <a:pt x="1458" y="6348"/>
                    <a:pt x="1463" y="6374"/>
                    <a:pt x="1428" y="6406"/>
                  </a:cubicBezTo>
                  <a:lnTo>
                    <a:pt x="1402" y="6440"/>
                  </a:lnTo>
                  <a:lnTo>
                    <a:pt x="1376" y="6475"/>
                  </a:lnTo>
                  <a:cubicBezTo>
                    <a:pt x="1323" y="6501"/>
                    <a:pt x="1316" y="6556"/>
                    <a:pt x="1338" y="6573"/>
                  </a:cubicBezTo>
                  <a:cubicBezTo>
                    <a:pt x="1344" y="6578"/>
                    <a:pt x="1340" y="6580"/>
                    <a:pt x="1330" y="6580"/>
                  </a:cubicBezTo>
                  <a:cubicBezTo>
                    <a:pt x="1301" y="6580"/>
                    <a:pt x="1225" y="6564"/>
                    <a:pt x="1194" y="6556"/>
                  </a:cubicBezTo>
                  <a:cubicBezTo>
                    <a:pt x="1192" y="6555"/>
                    <a:pt x="1190" y="6554"/>
                    <a:pt x="1188" y="6554"/>
                  </a:cubicBezTo>
                  <a:cubicBezTo>
                    <a:pt x="1157" y="6554"/>
                    <a:pt x="1178" y="6645"/>
                    <a:pt x="1171" y="6687"/>
                  </a:cubicBezTo>
                  <a:cubicBezTo>
                    <a:pt x="1163" y="6732"/>
                    <a:pt x="1140" y="6789"/>
                    <a:pt x="1118" y="6794"/>
                  </a:cubicBezTo>
                  <a:cubicBezTo>
                    <a:pt x="1116" y="6795"/>
                    <a:pt x="1114" y="6795"/>
                    <a:pt x="1113" y="6795"/>
                  </a:cubicBezTo>
                  <a:cubicBezTo>
                    <a:pt x="1097" y="6795"/>
                    <a:pt x="1093" y="6771"/>
                    <a:pt x="1099" y="6757"/>
                  </a:cubicBezTo>
                  <a:cubicBezTo>
                    <a:pt x="1104" y="6742"/>
                    <a:pt x="1046" y="6712"/>
                    <a:pt x="1017" y="6705"/>
                  </a:cubicBezTo>
                  <a:cubicBezTo>
                    <a:pt x="1013" y="6703"/>
                    <a:pt x="1009" y="6703"/>
                    <a:pt x="1006" y="6703"/>
                  </a:cubicBezTo>
                  <a:cubicBezTo>
                    <a:pt x="988" y="6703"/>
                    <a:pt x="982" y="6720"/>
                    <a:pt x="994" y="6744"/>
                  </a:cubicBezTo>
                  <a:lnTo>
                    <a:pt x="1006" y="6771"/>
                  </a:lnTo>
                  <a:cubicBezTo>
                    <a:pt x="1020" y="6798"/>
                    <a:pt x="1050" y="6831"/>
                    <a:pt x="1041" y="6851"/>
                  </a:cubicBezTo>
                  <a:lnTo>
                    <a:pt x="1025" y="6885"/>
                  </a:lnTo>
                  <a:cubicBezTo>
                    <a:pt x="996" y="6900"/>
                    <a:pt x="971" y="6908"/>
                    <a:pt x="957" y="6908"/>
                  </a:cubicBezTo>
                  <a:cubicBezTo>
                    <a:pt x="945" y="6908"/>
                    <a:pt x="940" y="6903"/>
                    <a:pt x="942" y="6893"/>
                  </a:cubicBezTo>
                  <a:lnTo>
                    <a:pt x="955" y="6875"/>
                  </a:lnTo>
                  <a:cubicBezTo>
                    <a:pt x="990" y="6825"/>
                    <a:pt x="955" y="6794"/>
                    <a:pt x="917" y="6757"/>
                  </a:cubicBezTo>
                  <a:lnTo>
                    <a:pt x="847" y="6690"/>
                  </a:lnTo>
                  <a:cubicBezTo>
                    <a:pt x="792" y="6696"/>
                    <a:pt x="706" y="6712"/>
                    <a:pt x="691" y="6716"/>
                  </a:cubicBezTo>
                  <a:cubicBezTo>
                    <a:pt x="675" y="6720"/>
                    <a:pt x="627" y="6725"/>
                    <a:pt x="614" y="6725"/>
                  </a:cubicBezTo>
                  <a:cubicBezTo>
                    <a:pt x="599" y="6725"/>
                    <a:pt x="603" y="6681"/>
                    <a:pt x="623" y="6630"/>
                  </a:cubicBezTo>
                  <a:lnTo>
                    <a:pt x="712" y="6654"/>
                  </a:lnTo>
                  <a:lnTo>
                    <a:pt x="731" y="6659"/>
                  </a:lnTo>
                  <a:cubicBezTo>
                    <a:pt x="756" y="6653"/>
                    <a:pt x="775" y="6630"/>
                    <a:pt x="773" y="6609"/>
                  </a:cubicBezTo>
                  <a:lnTo>
                    <a:pt x="763" y="6607"/>
                  </a:lnTo>
                  <a:cubicBezTo>
                    <a:pt x="729" y="6597"/>
                    <a:pt x="677" y="6595"/>
                    <a:pt x="706" y="6553"/>
                  </a:cubicBezTo>
                  <a:lnTo>
                    <a:pt x="716" y="6538"/>
                  </a:lnTo>
                  <a:cubicBezTo>
                    <a:pt x="717" y="6538"/>
                    <a:pt x="717" y="6538"/>
                    <a:pt x="718" y="6538"/>
                  </a:cubicBezTo>
                  <a:cubicBezTo>
                    <a:pt x="768" y="6538"/>
                    <a:pt x="814" y="6581"/>
                    <a:pt x="815" y="6595"/>
                  </a:cubicBezTo>
                  <a:cubicBezTo>
                    <a:pt x="816" y="6609"/>
                    <a:pt x="824" y="6624"/>
                    <a:pt x="826" y="6627"/>
                  </a:cubicBezTo>
                  <a:cubicBezTo>
                    <a:pt x="826" y="6627"/>
                    <a:pt x="826" y="6627"/>
                    <a:pt x="826" y="6627"/>
                  </a:cubicBezTo>
                  <a:cubicBezTo>
                    <a:pt x="831" y="6627"/>
                    <a:pt x="885" y="6594"/>
                    <a:pt x="914" y="6594"/>
                  </a:cubicBezTo>
                  <a:cubicBezTo>
                    <a:pt x="915" y="6594"/>
                    <a:pt x="916" y="6595"/>
                    <a:pt x="917" y="6595"/>
                  </a:cubicBezTo>
                  <a:cubicBezTo>
                    <a:pt x="920" y="6595"/>
                    <a:pt x="924" y="6595"/>
                    <a:pt x="929" y="6595"/>
                  </a:cubicBezTo>
                  <a:cubicBezTo>
                    <a:pt x="968" y="6595"/>
                    <a:pt x="1059" y="6584"/>
                    <a:pt x="1080" y="6569"/>
                  </a:cubicBezTo>
                  <a:cubicBezTo>
                    <a:pt x="1103" y="6552"/>
                    <a:pt x="1124" y="6514"/>
                    <a:pt x="1129" y="6485"/>
                  </a:cubicBezTo>
                  <a:lnTo>
                    <a:pt x="1134" y="6485"/>
                  </a:lnTo>
                  <a:lnTo>
                    <a:pt x="1217" y="6482"/>
                  </a:lnTo>
                  <a:cubicBezTo>
                    <a:pt x="1229" y="6427"/>
                    <a:pt x="1199" y="6374"/>
                    <a:pt x="1186" y="6368"/>
                  </a:cubicBezTo>
                  <a:cubicBezTo>
                    <a:pt x="1174" y="6363"/>
                    <a:pt x="1125" y="6308"/>
                    <a:pt x="1080" y="6305"/>
                  </a:cubicBezTo>
                  <a:lnTo>
                    <a:pt x="1080" y="6305"/>
                  </a:lnTo>
                  <a:lnTo>
                    <a:pt x="1086" y="6351"/>
                  </a:lnTo>
                  <a:lnTo>
                    <a:pt x="1093" y="6401"/>
                  </a:lnTo>
                  <a:cubicBezTo>
                    <a:pt x="1046" y="6418"/>
                    <a:pt x="993" y="6437"/>
                    <a:pt x="973" y="6446"/>
                  </a:cubicBezTo>
                  <a:lnTo>
                    <a:pt x="959" y="6443"/>
                  </a:lnTo>
                  <a:cubicBezTo>
                    <a:pt x="948" y="6440"/>
                    <a:pt x="936" y="6423"/>
                    <a:pt x="933" y="6410"/>
                  </a:cubicBezTo>
                  <a:lnTo>
                    <a:pt x="924" y="6370"/>
                  </a:lnTo>
                  <a:cubicBezTo>
                    <a:pt x="950" y="6346"/>
                    <a:pt x="982" y="6320"/>
                    <a:pt x="1009" y="6300"/>
                  </a:cubicBezTo>
                  <a:lnTo>
                    <a:pt x="1009" y="6300"/>
                  </a:lnTo>
                  <a:cubicBezTo>
                    <a:pt x="1034" y="6302"/>
                    <a:pt x="1060" y="6304"/>
                    <a:pt x="1078" y="6305"/>
                  </a:cubicBezTo>
                  <a:cubicBezTo>
                    <a:pt x="1079" y="6305"/>
                    <a:pt x="1080" y="6305"/>
                    <a:pt x="1080" y="6305"/>
                  </a:cubicBezTo>
                  <a:lnTo>
                    <a:pt x="1080" y="6305"/>
                  </a:lnTo>
                  <a:lnTo>
                    <a:pt x="1077" y="6279"/>
                  </a:lnTo>
                  <a:cubicBezTo>
                    <a:pt x="1059" y="6282"/>
                    <a:pt x="1042" y="6285"/>
                    <a:pt x="1025" y="6287"/>
                  </a:cubicBezTo>
                  <a:lnTo>
                    <a:pt x="1025" y="6287"/>
                  </a:lnTo>
                  <a:cubicBezTo>
                    <a:pt x="1034" y="6281"/>
                    <a:pt x="1041" y="6276"/>
                    <a:pt x="1046" y="6273"/>
                  </a:cubicBezTo>
                  <a:lnTo>
                    <a:pt x="1052" y="6255"/>
                  </a:lnTo>
                  <a:lnTo>
                    <a:pt x="1061" y="6235"/>
                  </a:lnTo>
                  <a:cubicBezTo>
                    <a:pt x="1093" y="6221"/>
                    <a:pt x="1034" y="6166"/>
                    <a:pt x="996" y="6146"/>
                  </a:cubicBezTo>
                  <a:cubicBezTo>
                    <a:pt x="989" y="6143"/>
                    <a:pt x="983" y="6141"/>
                    <a:pt x="978" y="6141"/>
                  </a:cubicBezTo>
                  <a:cubicBezTo>
                    <a:pt x="958" y="6141"/>
                    <a:pt x="958" y="6167"/>
                    <a:pt x="962" y="6175"/>
                  </a:cubicBezTo>
                  <a:cubicBezTo>
                    <a:pt x="967" y="6185"/>
                    <a:pt x="945" y="6203"/>
                    <a:pt x="914" y="6214"/>
                  </a:cubicBezTo>
                  <a:lnTo>
                    <a:pt x="887" y="6228"/>
                  </a:lnTo>
                  <a:cubicBezTo>
                    <a:pt x="872" y="6235"/>
                    <a:pt x="866" y="6257"/>
                    <a:pt x="857" y="6274"/>
                  </a:cubicBezTo>
                  <a:lnTo>
                    <a:pt x="842" y="6300"/>
                  </a:lnTo>
                  <a:cubicBezTo>
                    <a:pt x="832" y="6316"/>
                    <a:pt x="799" y="6321"/>
                    <a:pt x="769" y="6321"/>
                  </a:cubicBezTo>
                  <a:cubicBezTo>
                    <a:pt x="747" y="6321"/>
                    <a:pt x="726" y="6318"/>
                    <a:pt x="716" y="6314"/>
                  </a:cubicBezTo>
                  <a:cubicBezTo>
                    <a:pt x="715" y="6313"/>
                    <a:pt x="713" y="6313"/>
                    <a:pt x="712" y="6313"/>
                  </a:cubicBezTo>
                  <a:cubicBezTo>
                    <a:pt x="698" y="6313"/>
                    <a:pt x="734" y="6376"/>
                    <a:pt x="753" y="6403"/>
                  </a:cubicBezTo>
                  <a:cubicBezTo>
                    <a:pt x="773" y="6432"/>
                    <a:pt x="759" y="6453"/>
                    <a:pt x="722" y="6453"/>
                  </a:cubicBezTo>
                  <a:cubicBezTo>
                    <a:pt x="720" y="6453"/>
                    <a:pt x="718" y="6453"/>
                    <a:pt x="716" y="6453"/>
                  </a:cubicBezTo>
                  <a:lnTo>
                    <a:pt x="686" y="6448"/>
                  </a:lnTo>
                  <a:lnTo>
                    <a:pt x="672" y="6445"/>
                  </a:lnTo>
                  <a:cubicBezTo>
                    <a:pt x="654" y="6456"/>
                    <a:pt x="655" y="6491"/>
                    <a:pt x="644" y="6497"/>
                  </a:cubicBezTo>
                  <a:cubicBezTo>
                    <a:pt x="634" y="6504"/>
                    <a:pt x="567" y="6521"/>
                    <a:pt x="547" y="6528"/>
                  </a:cubicBezTo>
                  <a:cubicBezTo>
                    <a:pt x="526" y="6536"/>
                    <a:pt x="543" y="6562"/>
                    <a:pt x="587" y="6584"/>
                  </a:cubicBezTo>
                  <a:lnTo>
                    <a:pt x="588" y="6604"/>
                  </a:lnTo>
                  <a:lnTo>
                    <a:pt x="590" y="6641"/>
                  </a:lnTo>
                  <a:cubicBezTo>
                    <a:pt x="532" y="6649"/>
                    <a:pt x="451" y="6655"/>
                    <a:pt x="412" y="6655"/>
                  </a:cubicBezTo>
                  <a:lnTo>
                    <a:pt x="412" y="6689"/>
                  </a:lnTo>
                  <a:lnTo>
                    <a:pt x="412" y="6700"/>
                  </a:lnTo>
                  <a:cubicBezTo>
                    <a:pt x="418" y="6712"/>
                    <a:pt x="378" y="6785"/>
                    <a:pt x="359" y="6808"/>
                  </a:cubicBezTo>
                  <a:cubicBezTo>
                    <a:pt x="340" y="6831"/>
                    <a:pt x="265" y="6911"/>
                    <a:pt x="259" y="6938"/>
                  </a:cubicBezTo>
                  <a:cubicBezTo>
                    <a:pt x="253" y="6965"/>
                    <a:pt x="246" y="6990"/>
                    <a:pt x="243" y="6998"/>
                  </a:cubicBezTo>
                  <a:lnTo>
                    <a:pt x="239" y="6999"/>
                  </a:lnTo>
                  <a:lnTo>
                    <a:pt x="214" y="7010"/>
                  </a:lnTo>
                  <a:cubicBezTo>
                    <a:pt x="184" y="7021"/>
                    <a:pt x="114" y="7061"/>
                    <a:pt x="129" y="7075"/>
                  </a:cubicBezTo>
                  <a:cubicBezTo>
                    <a:pt x="145" y="7087"/>
                    <a:pt x="78" y="7155"/>
                    <a:pt x="47" y="7177"/>
                  </a:cubicBezTo>
                  <a:cubicBezTo>
                    <a:pt x="17" y="7199"/>
                    <a:pt x="1" y="7226"/>
                    <a:pt x="11" y="7237"/>
                  </a:cubicBezTo>
                  <a:lnTo>
                    <a:pt x="17" y="7255"/>
                  </a:lnTo>
                  <a:lnTo>
                    <a:pt x="57" y="7354"/>
                  </a:lnTo>
                  <a:cubicBezTo>
                    <a:pt x="99" y="7465"/>
                    <a:pt x="153" y="7592"/>
                    <a:pt x="181" y="7636"/>
                  </a:cubicBezTo>
                  <a:lnTo>
                    <a:pt x="249" y="7631"/>
                  </a:lnTo>
                  <a:lnTo>
                    <a:pt x="271" y="7628"/>
                  </a:lnTo>
                  <a:cubicBezTo>
                    <a:pt x="299" y="7630"/>
                    <a:pt x="302" y="7671"/>
                    <a:pt x="281" y="7719"/>
                  </a:cubicBezTo>
                  <a:lnTo>
                    <a:pt x="261" y="7758"/>
                  </a:lnTo>
                  <a:lnTo>
                    <a:pt x="242" y="7795"/>
                  </a:lnTo>
                  <a:cubicBezTo>
                    <a:pt x="245" y="7795"/>
                    <a:pt x="247" y="7795"/>
                    <a:pt x="250" y="7795"/>
                  </a:cubicBezTo>
                  <a:cubicBezTo>
                    <a:pt x="278" y="7795"/>
                    <a:pt x="318" y="7814"/>
                    <a:pt x="326" y="7825"/>
                  </a:cubicBezTo>
                  <a:cubicBezTo>
                    <a:pt x="332" y="7835"/>
                    <a:pt x="480" y="7960"/>
                    <a:pt x="564" y="7970"/>
                  </a:cubicBezTo>
                  <a:cubicBezTo>
                    <a:pt x="575" y="7971"/>
                    <a:pt x="584" y="7972"/>
                    <a:pt x="591" y="7972"/>
                  </a:cubicBezTo>
                  <a:cubicBezTo>
                    <a:pt x="645" y="7972"/>
                    <a:pt x="631" y="7943"/>
                    <a:pt x="615" y="7924"/>
                  </a:cubicBezTo>
                  <a:cubicBezTo>
                    <a:pt x="614" y="7923"/>
                    <a:pt x="613" y="7922"/>
                    <a:pt x="613" y="7922"/>
                  </a:cubicBezTo>
                  <a:lnTo>
                    <a:pt x="613" y="7922"/>
                  </a:lnTo>
                  <a:cubicBezTo>
                    <a:pt x="606" y="7931"/>
                    <a:pt x="599" y="7939"/>
                    <a:pt x="594" y="7939"/>
                  </a:cubicBezTo>
                  <a:cubicBezTo>
                    <a:pt x="594" y="7939"/>
                    <a:pt x="594" y="7939"/>
                    <a:pt x="594" y="7939"/>
                  </a:cubicBezTo>
                  <a:lnTo>
                    <a:pt x="567" y="7935"/>
                  </a:lnTo>
                  <a:cubicBezTo>
                    <a:pt x="569" y="7927"/>
                    <a:pt x="583" y="7918"/>
                    <a:pt x="601" y="7909"/>
                  </a:cubicBezTo>
                  <a:lnTo>
                    <a:pt x="601" y="7909"/>
                  </a:lnTo>
                  <a:cubicBezTo>
                    <a:pt x="606" y="7914"/>
                    <a:pt x="610" y="7918"/>
                    <a:pt x="613" y="7922"/>
                  </a:cubicBezTo>
                  <a:lnTo>
                    <a:pt x="613" y="7922"/>
                  </a:lnTo>
                  <a:cubicBezTo>
                    <a:pt x="619" y="7913"/>
                    <a:pt x="626" y="7903"/>
                    <a:pt x="633" y="7895"/>
                  </a:cubicBezTo>
                  <a:lnTo>
                    <a:pt x="633" y="7895"/>
                  </a:lnTo>
                  <a:cubicBezTo>
                    <a:pt x="622" y="7900"/>
                    <a:pt x="611" y="7904"/>
                    <a:pt x="601" y="7909"/>
                  </a:cubicBezTo>
                  <a:lnTo>
                    <a:pt x="601" y="7909"/>
                  </a:lnTo>
                  <a:cubicBezTo>
                    <a:pt x="579" y="7887"/>
                    <a:pt x="549" y="7857"/>
                    <a:pt x="561" y="7851"/>
                  </a:cubicBezTo>
                  <a:cubicBezTo>
                    <a:pt x="576" y="7843"/>
                    <a:pt x="635" y="7805"/>
                    <a:pt x="664" y="7805"/>
                  </a:cubicBezTo>
                  <a:cubicBezTo>
                    <a:pt x="668" y="7805"/>
                    <a:pt x="672" y="7806"/>
                    <a:pt x="674" y="7808"/>
                  </a:cubicBezTo>
                  <a:cubicBezTo>
                    <a:pt x="695" y="7822"/>
                    <a:pt x="688" y="7849"/>
                    <a:pt x="661" y="7869"/>
                  </a:cubicBezTo>
                  <a:lnTo>
                    <a:pt x="639" y="7890"/>
                  </a:lnTo>
                  <a:cubicBezTo>
                    <a:pt x="637" y="7891"/>
                    <a:pt x="635" y="7893"/>
                    <a:pt x="633" y="7895"/>
                  </a:cubicBezTo>
                  <a:lnTo>
                    <a:pt x="633" y="7895"/>
                  </a:lnTo>
                  <a:cubicBezTo>
                    <a:pt x="672" y="7881"/>
                    <a:pt x="715" y="7869"/>
                    <a:pt x="722" y="7866"/>
                  </a:cubicBezTo>
                  <a:cubicBezTo>
                    <a:pt x="737" y="7861"/>
                    <a:pt x="798" y="7808"/>
                    <a:pt x="826" y="7802"/>
                  </a:cubicBezTo>
                  <a:cubicBezTo>
                    <a:pt x="828" y="7802"/>
                    <a:pt x="830" y="7802"/>
                    <a:pt x="833" y="7802"/>
                  </a:cubicBezTo>
                  <a:cubicBezTo>
                    <a:pt x="869" y="7802"/>
                    <a:pt x="966" y="7837"/>
                    <a:pt x="996" y="7852"/>
                  </a:cubicBezTo>
                  <a:cubicBezTo>
                    <a:pt x="1029" y="7868"/>
                    <a:pt x="1071" y="7883"/>
                    <a:pt x="1092" y="7884"/>
                  </a:cubicBezTo>
                  <a:cubicBezTo>
                    <a:pt x="1109" y="7885"/>
                    <a:pt x="1161" y="7895"/>
                    <a:pt x="1176" y="7895"/>
                  </a:cubicBezTo>
                  <a:cubicBezTo>
                    <a:pt x="1178" y="7895"/>
                    <a:pt x="1180" y="7894"/>
                    <a:pt x="1180" y="7894"/>
                  </a:cubicBezTo>
                  <a:cubicBezTo>
                    <a:pt x="1182" y="7896"/>
                    <a:pt x="1193" y="7898"/>
                    <a:pt x="1205" y="7898"/>
                  </a:cubicBezTo>
                  <a:cubicBezTo>
                    <a:pt x="1218" y="7898"/>
                    <a:pt x="1233" y="7896"/>
                    <a:pt x="1235" y="7888"/>
                  </a:cubicBezTo>
                  <a:cubicBezTo>
                    <a:pt x="1241" y="7873"/>
                    <a:pt x="1242" y="7836"/>
                    <a:pt x="1238" y="7828"/>
                  </a:cubicBezTo>
                  <a:cubicBezTo>
                    <a:pt x="1236" y="7821"/>
                    <a:pt x="1249" y="7794"/>
                    <a:pt x="1269" y="7768"/>
                  </a:cubicBezTo>
                  <a:lnTo>
                    <a:pt x="1297" y="7754"/>
                  </a:lnTo>
                  <a:cubicBezTo>
                    <a:pt x="1297" y="7754"/>
                    <a:pt x="1298" y="7754"/>
                    <a:pt x="1298" y="7754"/>
                  </a:cubicBezTo>
                  <a:cubicBezTo>
                    <a:pt x="1302" y="7754"/>
                    <a:pt x="1315" y="7761"/>
                    <a:pt x="1323" y="7765"/>
                  </a:cubicBezTo>
                  <a:lnTo>
                    <a:pt x="1350" y="7786"/>
                  </a:lnTo>
                  <a:cubicBezTo>
                    <a:pt x="1345" y="7816"/>
                    <a:pt x="1334" y="7856"/>
                    <a:pt x="1324" y="7874"/>
                  </a:cubicBezTo>
                  <a:lnTo>
                    <a:pt x="1360" y="7872"/>
                  </a:lnTo>
                  <a:cubicBezTo>
                    <a:pt x="1374" y="7871"/>
                    <a:pt x="1395" y="7858"/>
                    <a:pt x="1397" y="7849"/>
                  </a:cubicBezTo>
                  <a:lnTo>
                    <a:pt x="1403" y="7816"/>
                  </a:lnTo>
                  <a:cubicBezTo>
                    <a:pt x="1405" y="7779"/>
                    <a:pt x="1424" y="7748"/>
                    <a:pt x="1447" y="7745"/>
                  </a:cubicBezTo>
                  <a:lnTo>
                    <a:pt x="1456" y="7750"/>
                  </a:lnTo>
                  <a:cubicBezTo>
                    <a:pt x="1472" y="7758"/>
                    <a:pt x="1485" y="7771"/>
                    <a:pt x="1498" y="7782"/>
                  </a:cubicBezTo>
                  <a:lnTo>
                    <a:pt x="1569" y="7857"/>
                  </a:lnTo>
                  <a:cubicBezTo>
                    <a:pt x="1623" y="7822"/>
                    <a:pt x="1629" y="7779"/>
                    <a:pt x="1616" y="7774"/>
                  </a:cubicBezTo>
                  <a:cubicBezTo>
                    <a:pt x="1604" y="7769"/>
                    <a:pt x="1669" y="7743"/>
                    <a:pt x="1716" y="7743"/>
                  </a:cubicBezTo>
                  <a:cubicBezTo>
                    <a:pt x="1727" y="7743"/>
                    <a:pt x="1737" y="7744"/>
                    <a:pt x="1745" y="7748"/>
                  </a:cubicBezTo>
                  <a:cubicBezTo>
                    <a:pt x="1770" y="7758"/>
                    <a:pt x="1789" y="7764"/>
                    <a:pt x="1799" y="7764"/>
                  </a:cubicBezTo>
                  <a:cubicBezTo>
                    <a:pt x="1805" y="7764"/>
                    <a:pt x="1807" y="7761"/>
                    <a:pt x="1803" y="7755"/>
                  </a:cubicBezTo>
                  <a:lnTo>
                    <a:pt x="1801" y="7748"/>
                  </a:lnTo>
                  <a:cubicBezTo>
                    <a:pt x="1797" y="7729"/>
                    <a:pt x="1790" y="7712"/>
                    <a:pt x="1793" y="7694"/>
                  </a:cubicBezTo>
                  <a:cubicBezTo>
                    <a:pt x="1793" y="7692"/>
                    <a:pt x="1816" y="7686"/>
                    <a:pt x="1830" y="7686"/>
                  </a:cubicBezTo>
                  <a:cubicBezTo>
                    <a:pt x="1835" y="7686"/>
                    <a:pt x="1838" y="7687"/>
                    <a:pt x="1840" y="7688"/>
                  </a:cubicBezTo>
                  <a:cubicBezTo>
                    <a:pt x="1869" y="7712"/>
                    <a:pt x="1894" y="7722"/>
                    <a:pt x="1917" y="7722"/>
                  </a:cubicBezTo>
                  <a:cubicBezTo>
                    <a:pt x="1960" y="7722"/>
                    <a:pt x="1993" y="7688"/>
                    <a:pt x="2025" y="7657"/>
                  </a:cubicBezTo>
                  <a:lnTo>
                    <a:pt x="2078" y="7607"/>
                  </a:lnTo>
                  <a:cubicBezTo>
                    <a:pt x="2157" y="7600"/>
                    <a:pt x="2246" y="7592"/>
                    <a:pt x="2255" y="7591"/>
                  </a:cubicBezTo>
                  <a:cubicBezTo>
                    <a:pt x="2264" y="7589"/>
                    <a:pt x="2277" y="7569"/>
                    <a:pt x="2279" y="7564"/>
                  </a:cubicBezTo>
                  <a:cubicBezTo>
                    <a:pt x="2280" y="7559"/>
                    <a:pt x="2282" y="7520"/>
                    <a:pt x="2284" y="7478"/>
                  </a:cubicBezTo>
                  <a:lnTo>
                    <a:pt x="2352" y="7509"/>
                  </a:lnTo>
                  <a:lnTo>
                    <a:pt x="2362" y="7515"/>
                  </a:lnTo>
                  <a:cubicBezTo>
                    <a:pt x="2363" y="7515"/>
                    <a:pt x="2363" y="7515"/>
                    <a:pt x="2364" y="7515"/>
                  </a:cubicBezTo>
                  <a:cubicBezTo>
                    <a:pt x="2379" y="7515"/>
                    <a:pt x="2441" y="7456"/>
                    <a:pt x="2477" y="7450"/>
                  </a:cubicBezTo>
                  <a:cubicBezTo>
                    <a:pt x="2511" y="7444"/>
                    <a:pt x="2519" y="7440"/>
                    <a:pt x="2497" y="7440"/>
                  </a:cubicBezTo>
                  <a:cubicBezTo>
                    <a:pt x="2494" y="7440"/>
                    <a:pt x="2490" y="7440"/>
                    <a:pt x="2485" y="7441"/>
                  </a:cubicBezTo>
                  <a:lnTo>
                    <a:pt x="2455" y="7435"/>
                  </a:lnTo>
                  <a:cubicBezTo>
                    <a:pt x="2445" y="7434"/>
                    <a:pt x="2433" y="7411"/>
                    <a:pt x="2435" y="7399"/>
                  </a:cubicBezTo>
                  <a:cubicBezTo>
                    <a:pt x="2438" y="7383"/>
                    <a:pt x="2444" y="7377"/>
                    <a:pt x="2450" y="7377"/>
                  </a:cubicBezTo>
                  <a:cubicBezTo>
                    <a:pt x="2458" y="7377"/>
                    <a:pt x="2469" y="7389"/>
                    <a:pt x="2480" y="7395"/>
                  </a:cubicBezTo>
                  <a:cubicBezTo>
                    <a:pt x="2480" y="7395"/>
                    <a:pt x="2480" y="7395"/>
                    <a:pt x="2481" y="7395"/>
                  </a:cubicBezTo>
                  <a:cubicBezTo>
                    <a:pt x="2484" y="7395"/>
                    <a:pt x="2510" y="7381"/>
                    <a:pt x="2508" y="7380"/>
                  </a:cubicBezTo>
                  <a:lnTo>
                    <a:pt x="2500" y="7363"/>
                  </a:lnTo>
                  <a:cubicBezTo>
                    <a:pt x="2486" y="7345"/>
                    <a:pt x="2471" y="7309"/>
                    <a:pt x="2472" y="7298"/>
                  </a:cubicBezTo>
                  <a:cubicBezTo>
                    <a:pt x="2472" y="7297"/>
                    <a:pt x="2473" y="7296"/>
                    <a:pt x="2474" y="7296"/>
                  </a:cubicBezTo>
                  <a:cubicBezTo>
                    <a:pt x="2489" y="7296"/>
                    <a:pt x="2561" y="7341"/>
                    <a:pt x="2583" y="7363"/>
                  </a:cubicBezTo>
                  <a:cubicBezTo>
                    <a:pt x="2601" y="7383"/>
                    <a:pt x="2638" y="7394"/>
                    <a:pt x="2676" y="7394"/>
                  </a:cubicBezTo>
                  <a:cubicBezTo>
                    <a:pt x="2687" y="7394"/>
                    <a:pt x="2698" y="7393"/>
                    <a:pt x="2708" y="7391"/>
                  </a:cubicBezTo>
                  <a:lnTo>
                    <a:pt x="2736" y="7362"/>
                  </a:lnTo>
                  <a:lnTo>
                    <a:pt x="2749" y="7348"/>
                  </a:lnTo>
                  <a:cubicBezTo>
                    <a:pt x="2759" y="7330"/>
                    <a:pt x="2911" y="7287"/>
                    <a:pt x="2958" y="7265"/>
                  </a:cubicBezTo>
                  <a:cubicBezTo>
                    <a:pt x="3006" y="7240"/>
                    <a:pt x="3082" y="7214"/>
                    <a:pt x="3128" y="7205"/>
                  </a:cubicBezTo>
                  <a:lnTo>
                    <a:pt x="3158" y="7175"/>
                  </a:lnTo>
                  <a:cubicBezTo>
                    <a:pt x="3217" y="7117"/>
                    <a:pt x="3293" y="7078"/>
                    <a:pt x="3384" y="7054"/>
                  </a:cubicBezTo>
                  <a:lnTo>
                    <a:pt x="3451" y="7036"/>
                  </a:lnTo>
                  <a:cubicBezTo>
                    <a:pt x="3466" y="6979"/>
                    <a:pt x="3625" y="6958"/>
                    <a:pt x="3630" y="6917"/>
                  </a:cubicBezTo>
                  <a:cubicBezTo>
                    <a:pt x="3634" y="6890"/>
                    <a:pt x="3655" y="6880"/>
                    <a:pt x="3673" y="6880"/>
                  </a:cubicBezTo>
                  <a:cubicBezTo>
                    <a:pt x="3682" y="6880"/>
                    <a:pt x="3690" y="6882"/>
                    <a:pt x="3694" y="6885"/>
                  </a:cubicBezTo>
                  <a:cubicBezTo>
                    <a:pt x="3696" y="6887"/>
                    <a:pt x="3699" y="6888"/>
                    <a:pt x="3701" y="6888"/>
                  </a:cubicBezTo>
                  <a:cubicBezTo>
                    <a:pt x="3714" y="6888"/>
                    <a:pt x="3726" y="6866"/>
                    <a:pt x="3731" y="6831"/>
                  </a:cubicBezTo>
                  <a:lnTo>
                    <a:pt x="3800" y="6838"/>
                  </a:lnTo>
                  <a:cubicBezTo>
                    <a:pt x="3800" y="6838"/>
                    <a:pt x="3800" y="6838"/>
                    <a:pt x="3801" y="6838"/>
                  </a:cubicBezTo>
                  <a:cubicBezTo>
                    <a:pt x="3812" y="6838"/>
                    <a:pt x="3842" y="6799"/>
                    <a:pt x="3837" y="6787"/>
                  </a:cubicBezTo>
                  <a:cubicBezTo>
                    <a:pt x="3829" y="6766"/>
                    <a:pt x="3806" y="6753"/>
                    <a:pt x="3849" y="6751"/>
                  </a:cubicBezTo>
                  <a:cubicBezTo>
                    <a:pt x="3863" y="6751"/>
                    <a:pt x="3887" y="6761"/>
                    <a:pt x="3891" y="6771"/>
                  </a:cubicBezTo>
                  <a:lnTo>
                    <a:pt x="3903" y="6798"/>
                  </a:lnTo>
                  <a:cubicBezTo>
                    <a:pt x="3864" y="6859"/>
                    <a:pt x="3807" y="6931"/>
                    <a:pt x="3777" y="6957"/>
                  </a:cubicBezTo>
                  <a:lnTo>
                    <a:pt x="3774" y="7000"/>
                  </a:lnTo>
                  <a:lnTo>
                    <a:pt x="3767" y="7078"/>
                  </a:lnTo>
                  <a:cubicBezTo>
                    <a:pt x="3812" y="7149"/>
                    <a:pt x="3812" y="7235"/>
                    <a:pt x="3796" y="7249"/>
                  </a:cubicBezTo>
                  <a:cubicBezTo>
                    <a:pt x="3780" y="7263"/>
                    <a:pt x="3786" y="7281"/>
                    <a:pt x="3811" y="7292"/>
                  </a:cubicBezTo>
                  <a:lnTo>
                    <a:pt x="3826" y="7306"/>
                  </a:lnTo>
                  <a:lnTo>
                    <a:pt x="3863" y="7344"/>
                  </a:lnTo>
                  <a:cubicBezTo>
                    <a:pt x="3898" y="7389"/>
                    <a:pt x="3932" y="7466"/>
                    <a:pt x="3942" y="7518"/>
                  </a:cubicBezTo>
                  <a:lnTo>
                    <a:pt x="3966" y="7560"/>
                  </a:lnTo>
                  <a:cubicBezTo>
                    <a:pt x="3970" y="7568"/>
                    <a:pt x="3944" y="7584"/>
                    <a:pt x="3942" y="7597"/>
                  </a:cubicBezTo>
                  <a:cubicBezTo>
                    <a:pt x="3940" y="7636"/>
                    <a:pt x="3924" y="7688"/>
                    <a:pt x="3947" y="7710"/>
                  </a:cubicBezTo>
                  <a:cubicBezTo>
                    <a:pt x="3983" y="7744"/>
                    <a:pt x="4049" y="7756"/>
                    <a:pt x="4100" y="7780"/>
                  </a:cubicBezTo>
                  <a:lnTo>
                    <a:pt x="4106" y="7782"/>
                  </a:lnTo>
                  <a:cubicBezTo>
                    <a:pt x="4111" y="7792"/>
                    <a:pt x="4079" y="7811"/>
                    <a:pt x="4065" y="7815"/>
                  </a:cubicBezTo>
                  <a:cubicBezTo>
                    <a:pt x="4053" y="7818"/>
                    <a:pt x="4086" y="7832"/>
                    <a:pt x="4141" y="7846"/>
                  </a:cubicBezTo>
                  <a:lnTo>
                    <a:pt x="4121" y="7903"/>
                  </a:lnTo>
                  <a:cubicBezTo>
                    <a:pt x="4112" y="7928"/>
                    <a:pt x="4110" y="7960"/>
                    <a:pt x="4122" y="7980"/>
                  </a:cubicBezTo>
                  <a:lnTo>
                    <a:pt x="4132" y="7997"/>
                  </a:lnTo>
                  <a:cubicBezTo>
                    <a:pt x="4167" y="8006"/>
                    <a:pt x="4125" y="8126"/>
                    <a:pt x="4129" y="8178"/>
                  </a:cubicBezTo>
                  <a:cubicBezTo>
                    <a:pt x="4131" y="8212"/>
                    <a:pt x="4136" y="8231"/>
                    <a:pt x="4141" y="8231"/>
                  </a:cubicBezTo>
                  <a:cubicBezTo>
                    <a:pt x="4143" y="8231"/>
                    <a:pt x="4145" y="8226"/>
                    <a:pt x="4148" y="8216"/>
                  </a:cubicBezTo>
                  <a:lnTo>
                    <a:pt x="4160" y="8207"/>
                  </a:lnTo>
                  <a:lnTo>
                    <a:pt x="4175" y="8196"/>
                  </a:lnTo>
                  <a:cubicBezTo>
                    <a:pt x="4180" y="8195"/>
                    <a:pt x="4184" y="8195"/>
                    <a:pt x="4189" y="8195"/>
                  </a:cubicBezTo>
                  <a:cubicBezTo>
                    <a:pt x="4209" y="8195"/>
                    <a:pt x="4229" y="8203"/>
                    <a:pt x="4237" y="8216"/>
                  </a:cubicBezTo>
                  <a:lnTo>
                    <a:pt x="4233" y="8227"/>
                  </a:lnTo>
                  <a:lnTo>
                    <a:pt x="4229" y="8241"/>
                  </a:lnTo>
                  <a:cubicBezTo>
                    <a:pt x="4206" y="8262"/>
                    <a:pt x="4461" y="8298"/>
                    <a:pt x="4547" y="8331"/>
                  </a:cubicBezTo>
                  <a:cubicBezTo>
                    <a:pt x="4634" y="8365"/>
                    <a:pt x="4723" y="8398"/>
                    <a:pt x="4747" y="8404"/>
                  </a:cubicBezTo>
                  <a:lnTo>
                    <a:pt x="4754" y="8398"/>
                  </a:lnTo>
                  <a:cubicBezTo>
                    <a:pt x="4779" y="8378"/>
                    <a:pt x="4801" y="8370"/>
                    <a:pt x="4824" y="8370"/>
                  </a:cubicBezTo>
                  <a:cubicBezTo>
                    <a:pt x="4848" y="8370"/>
                    <a:pt x="4873" y="8379"/>
                    <a:pt x="4903" y="8393"/>
                  </a:cubicBezTo>
                  <a:cubicBezTo>
                    <a:pt x="4919" y="8401"/>
                    <a:pt x="4937" y="8405"/>
                    <a:pt x="4957" y="8405"/>
                  </a:cubicBezTo>
                  <a:cubicBezTo>
                    <a:pt x="4989" y="8405"/>
                    <a:pt x="5025" y="8395"/>
                    <a:pt x="5059" y="8376"/>
                  </a:cubicBezTo>
                  <a:lnTo>
                    <a:pt x="5147" y="8327"/>
                  </a:lnTo>
                  <a:cubicBezTo>
                    <a:pt x="5257" y="8301"/>
                    <a:pt x="5360" y="8280"/>
                    <a:pt x="5379" y="8280"/>
                  </a:cubicBezTo>
                  <a:cubicBezTo>
                    <a:pt x="5379" y="8280"/>
                    <a:pt x="5380" y="8280"/>
                    <a:pt x="5380" y="8280"/>
                  </a:cubicBezTo>
                  <a:lnTo>
                    <a:pt x="5390" y="8277"/>
                  </a:lnTo>
                  <a:lnTo>
                    <a:pt x="5456" y="8250"/>
                  </a:lnTo>
                  <a:cubicBezTo>
                    <a:pt x="5534" y="8233"/>
                    <a:pt x="5698" y="8171"/>
                    <a:pt x="5744" y="8162"/>
                  </a:cubicBezTo>
                  <a:cubicBezTo>
                    <a:pt x="5790" y="8154"/>
                    <a:pt x="5980" y="8061"/>
                    <a:pt x="6044" y="8042"/>
                  </a:cubicBezTo>
                  <a:cubicBezTo>
                    <a:pt x="6109" y="8022"/>
                    <a:pt x="6241" y="7979"/>
                    <a:pt x="6269" y="7966"/>
                  </a:cubicBezTo>
                  <a:cubicBezTo>
                    <a:pt x="6298" y="7955"/>
                    <a:pt x="6478" y="7872"/>
                    <a:pt x="6540" y="7848"/>
                  </a:cubicBezTo>
                  <a:cubicBezTo>
                    <a:pt x="6602" y="7823"/>
                    <a:pt x="6752" y="7774"/>
                    <a:pt x="6876" y="7735"/>
                  </a:cubicBezTo>
                  <a:lnTo>
                    <a:pt x="6973" y="7682"/>
                  </a:lnTo>
                  <a:lnTo>
                    <a:pt x="7049" y="7641"/>
                  </a:lnTo>
                  <a:cubicBezTo>
                    <a:pt x="7139" y="7611"/>
                    <a:pt x="7327" y="7496"/>
                    <a:pt x="7388" y="7483"/>
                  </a:cubicBezTo>
                  <a:cubicBezTo>
                    <a:pt x="7447" y="7470"/>
                    <a:pt x="7621" y="7393"/>
                    <a:pt x="7677" y="7376"/>
                  </a:cubicBezTo>
                  <a:cubicBezTo>
                    <a:pt x="7734" y="7359"/>
                    <a:pt x="7802" y="7343"/>
                    <a:pt x="7830" y="7339"/>
                  </a:cubicBezTo>
                  <a:lnTo>
                    <a:pt x="7831" y="7334"/>
                  </a:lnTo>
                  <a:lnTo>
                    <a:pt x="7840" y="7278"/>
                  </a:lnTo>
                  <a:cubicBezTo>
                    <a:pt x="7893" y="7278"/>
                    <a:pt x="7958" y="7273"/>
                    <a:pt x="7984" y="7268"/>
                  </a:cubicBezTo>
                  <a:lnTo>
                    <a:pt x="8002" y="7258"/>
                  </a:lnTo>
                  <a:lnTo>
                    <a:pt x="8107" y="7201"/>
                  </a:lnTo>
                  <a:cubicBezTo>
                    <a:pt x="8234" y="7159"/>
                    <a:pt x="8397" y="7095"/>
                    <a:pt x="8419" y="7083"/>
                  </a:cubicBezTo>
                  <a:cubicBezTo>
                    <a:pt x="8441" y="7072"/>
                    <a:pt x="8532" y="7042"/>
                    <a:pt x="8561" y="7037"/>
                  </a:cubicBezTo>
                  <a:cubicBezTo>
                    <a:pt x="8591" y="7031"/>
                    <a:pt x="8686" y="6994"/>
                    <a:pt x="8709" y="6979"/>
                  </a:cubicBezTo>
                  <a:cubicBezTo>
                    <a:pt x="8732" y="6964"/>
                    <a:pt x="8837" y="6953"/>
                    <a:pt x="8854" y="6938"/>
                  </a:cubicBezTo>
                  <a:cubicBezTo>
                    <a:pt x="8873" y="6922"/>
                    <a:pt x="8994" y="6865"/>
                    <a:pt x="9034" y="6846"/>
                  </a:cubicBezTo>
                  <a:cubicBezTo>
                    <a:pt x="9074" y="6829"/>
                    <a:pt x="9320" y="6753"/>
                    <a:pt x="9393" y="6718"/>
                  </a:cubicBezTo>
                  <a:cubicBezTo>
                    <a:pt x="9466" y="6684"/>
                    <a:pt x="9587" y="6633"/>
                    <a:pt x="9614" y="6630"/>
                  </a:cubicBezTo>
                  <a:cubicBezTo>
                    <a:pt x="9641" y="6627"/>
                    <a:pt x="9688" y="6618"/>
                    <a:pt x="9697" y="6617"/>
                  </a:cubicBezTo>
                  <a:cubicBezTo>
                    <a:pt x="9707" y="6615"/>
                    <a:pt x="9784" y="6517"/>
                    <a:pt x="9835" y="6514"/>
                  </a:cubicBezTo>
                  <a:cubicBezTo>
                    <a:pt x="9861" y="6512"/>
                    <a:pt x="9891" y="6511"/>
                    <a:pt x="9919" y="6511"/>
                  </a:cubicBezTo>
                  <a:cubicBezTo>
                    <a:pt x="9947" y="6511"/>
                    <a:pt x="9972" y="6512"/>
                    <a:pt x="9989" y="6514"/>
                  </a:cubicBezTo>
                  <a:lnTo>
                    <a:pt x="9989" y="6511"/>
                  </a:lnTo>
                  <a:cubicBezTo>
                    <a:pt x="10014" y="6425"/>
                    <a:pt x="10102" y="6420"/>
                    <a:pt x="10185" y="6403"/>
                  </a:cubicBezTo>
                  <a:lnTo>
                    <a:pt x="10236" y="6393"/>
                  </a:lnTo>
                  <a:cubicBezTo>
                    <a:pt x="10289" y="6374"/>
                    <a:pt x="10387" y="6336"/>
                    <a:pt x="10406" y="6324"/>
                  </a:cubicBezTo>
                  <a:cubicBezTo>
                    <a:pt x="10423" y="6312"/>
                    <a:pt x="10486" y="6275"/>
                    <a:pt x="10511" y="6275"/>
                  </a:cubicBezTo>
                  <a:cubicBezTo>
                    <a:pt x="10511" y="6275"/>
                    <a:pt x="10512" y="6275"/>
                    <a:pt x="10512" y="6275"/>
                  </a:cubicBezTo>
                  <a:cubicBezTo>
                    <a:pt x="10514" y="6275"/>
                    <a:pt x="10516" y="6275"/>
                    <a:pt x="10519" y="6275"/>
                  </a:cubicBezTo>
                  <a:cubicBezTo>
                    <a:pt x="10542" y="6275"/>
                    <a:pt x="10584" y="6261"/>
                    <a:pt x="10617" y="6239"/>
                  </a:cubicBezTo>
                  <a:lnTo>
                    <a:pt x="10654" y="6225"/>
                  </a:lnTo>
                  <a:lnTo>
                    <a:pt x="10719" y="6201"/>
                  </a:lnTo>
                  <a:cubicBezTo>
                    <a:pt x="10789" y="6178"/>
                    <a:pt x="10873" y="6157"/>
                    <a:pt x="10889" y="6157"/>
                  </a:cubicBezTo>
                  <a:cubicBezTo>
                    <a:pt x="10890" y="6157"/>
                    <a:pt x="10890" y="6157"/>
                    <a:pt x="10891" y="6157"/>
                  </a:cubicBezTo>
                  <a:cubicBezTo>
                    <a:pt x="10891" y="6157"/>
                    <a:pt x="10892" y="6157"/>
                    <a:pt x="10893" y="6157"/>
                  </a:cubicBezTo>
                  <a:cubicBezTo>
                    <a:pt x="10905" y="6157"/>
                    <a:pt x="10938" y="6124"/>
                    <a:pt x="10954" y="6119"/>
                  </a:cubicBezTo>
                  <a:cubicBezTo>
                    <a:pt x="10958" y="6117"/>
                    <a:pt x="10966" y="6117"/>
                    <a:pt x="10976" y="6117"/>
                  </a:cubicBezTo>
                  <a:cubicBezTo>
                    <a:pt x="10984" y="6117"/>
                    <a:pt x="10994" y="6117"/>
                    <a:pt x="11004" y="6117"/>
                  </a:cubicBezTo>
                  <a:cubicBezTo>
                    <a:pt x="11034" y="6117"/>
                    <a:pt x="11067" y="6116"/>
                    <a:pt x="11064" y="6101"/>
                  </a:cubicBezTo>
                  <a:cubicBezTo>
                    <a:pt x="11060" y="6078"/>
                    <a:pt x="11227" y="6043"/>
                    <a:pt x="11285" y="6016"/>
                  </a:cubicBezTo>
                  <a:cubicBezTo>
                    <a:pt x="11345" y="5988"/>
                    <a:pt x="11508" y="5849"/>
                    <a:pt x="11574" y="5837"/>
                  </a:cubicBezTo>
                  <a:cubicBezTo>
                    <a:pt x="11639" y="5824"/>
                    <a:pt x="11702" y="5811"/>
                    <a:pt x="11715" y="5811"/>
                  </a:cubicBezTo>
                  <a:cubicBezTo>
                    <a:pt x="11715" y="5811"/>
                    <a:pt x="11716" y="5811"/>
                    <a:pt x="11716" y="5811"/>
                  </a:cubicBezTo>
                  <a:cubicBezTo>
                    <a:pt x="11724" y="5812"/>
                    <a:pt x="11772" y="5841"/>
                    <a:pt x="11799" y="5841"/>
                  </a:cubicBezTo>
                  <a:cubicBezTo>
                    <a:pt x="11805" y="5841"/>
                    <a:pt x="11809" y="5840"/>
                    <a:pt x="11813" y="5837"/>
                  </a:cubicBezTo>
                  <a:cubicBezTo>
                    <a:pt x="11831" y="5821"/>
                    <a:pt x="11964" y="5724"/>
                    <a:pt x="12018" y="5711"/>
                  </a:cubicBezTo>
                  <a:cubicBezTo>
                    <a:pt x="12072" y="5698"/>
                    <a:pt x="12234" y="5644"/>
                    <a:pt x="12276" y="5623"/>
                  </a:cubicBezTo>
                  <a:cubicBezTo>
                    <a:pt x="12319" y="5602"/>
                    <a:pt x="12489" y="5553"/>
                    <a:pt x="12540" y="5531"/>
                  </a:cubicBezTo>
                  <a:cubicBezTo>
                    <a:pt x="12590" y="5510"/>
                    <a:pt x="12689" y="5466"/>
                    <a:pt x="12760" y="5432"/>
                  </a:cubicBezTo>
                  <a:lnTo>
                    <a:pt x="12812" y="5442"/>
                  </a:lnTo>
                  <a:lnTo>
                    <a:pt x="12904" y="5462"/>
                  </a:lnTo>
                  <a:cubicBezTo>
                    <a:pt x="12940" y="5411"/>
                    <a:pt x="13123" y="5335"/>
                    <a:pt x="13180" y="5313"/>
                  </a:cubicBezTo>
                  <a:cubicBezTo>
                    <a:pt x="13237" y="5291"/>
                    <a:pt x="13370" y="5241"/>
                    <a:pt x="13402" y="5231"/>
                  </a:cubicBezTo>
                  <a:cubicBezTo>
                    <a:pt x="13424" y="5224"/>
                    <a:pt x="13461" y="5219"/>
                    <a:pt x="13499" y="5219"/>
                  </a:cubicBezTo>
                  <a:cubicBezTo>
                    <a:pt x="13517" y="5219"/>
                    <a:pt x="13534" y="5220"/>
                    <a:pt x="13550" y="5222"/>
                  </a:cubicBezTo>
                  <a:lnTo>
                    <a:pt x="13553" y="5240"/>
                  </a:lnTo>
                  <a:lnTo>
                    <a:pt x="13574" y="5319"/>
                  </a:lnTo>
                  <a:cubicBezTo>
                    <a:pt x="13586" y="5409"/>
                    <a:pt x="13601" y="5517"/>
                    <a:pt x="13602" y="5530"/>
                  </a:cubicBezTo>
                  <a:cubicBezTo>
                    <a:pt x="13603" y="5543"/>
                    <a:pt x="13690" y="5582"/>
                    <a:pt x="13684" y="5608"/>
                  </a:cubicBezTo>
                  <a:cubicBezTo>
                    <a:pt x="13676" y="5636"/>
                    <a:pt x="13689" y="5740"/>
                    <a:pt x="13705" y="5770"/>
                  </a:cubicBezTo>
                  <a:cubicBezTo>
                    <a:pt x="13722" y="5800"/>
                    <a:pt x="13738" y="5841"/>
                    <a:pt x="13741" y="5862"/>
                  </a:cubicBezTo>
                  <a:lnTo>
                    <a:pt x="13730" y="5874"/>
                  </a:lnTo>
                  <a:lnTo>
                    <a:pt x="13699" y="5908"/>
                  </a:lnTo>
                  <a:cubicBezTo>
                    <a:pt x="13714" y="5942"/>
                    <a:pt x="13731" y="5983"/>
                    <a:pt x="13728" y="5990"/>
                  </a:cubicBezTo>
                  <a:cubicBezTo>
                    <a:pt x="13727" y="5996"/>
                    <a:pt x="13697" y="6032"/>
                    <a:pt x="13663" y="6069"/>
                  </a:cubicBezTo>
                  <a:lnTo>
                    <a:pt x="13707" y="6110"/>
                  </a:lnTo>
                  <a:lnTo>
                    <a:pt x="13754" y="6153"/>
                  </a:lnTo>
                  <a:cubicBezTo>
                    <a:pt x="13823" y="6173"/>
                    <a:pt x="14021" y="6238"/>
                    <a:pt x="14074" y="6259"/>
                  </a:cubicBezTo>
                  <a:cubicBezTo>
                    <a:pt x="14126" y="6281"/>
                    <a:pt x="14178" y="6305"/>
                    <a:pt x="14188" y="6314"/>
                  </a:cubicBezTo>
                  <a:lnTo>
                    <a:pt x="14199" y="6314"/>
                  </a:lnTo>
                  <a:cubicBezTo>
                    <a:pt x="14254" y="6317"/>
                    <a:pt x="14306" y="6312"/>
                    <a:pt x="14358" y="6343"/>
                  </a:cubicBezTo>
                  <a:lnTo>
                    <a:pt x="14393" y="6362"/>
                  </a:lnTo>
                  <a:cubicBezTo>
                    <a:pt x="14442" y="6370"/>
                    <a:pt x="14532" y="6416"/>
                    <a:pt x="14569" y="6416"/>
                  </a:cubicBezTo>
                  <a:cubicBezTo>
                    <a:pt x="14574" y="6416"/>
                    <a:pt x="14577" y="6415"/>
                    <a:pt x="14580" y="6414"/>
                  </a:cubicBezTo>
                  <a:cubicBezTo>
                    <a:pt x="14589" y="6410"/>
                    <a:pt x="14602" y="6409"/>
                    <a:pt x="14616" y="6409"/>
                  </a:cubicBezTo>
                  <a:cubicBezTo>
                    <a:pt x="14630" y="6409"/>
                    <a:pt x="14646" y="6410"/>
                    <a:pt x="14659" y="6410"/>
                  </a:cubicBezTo>
                  <a:cubicBezTo>
                    <a:pt x="14674" y="6410"/>
                    <a:pt x="14686" y="6409"/>
                    <a:pt x="14691" y="6403"/>
                  </a:cubicBezTo>
                  <a:cubicBezTo>
                    <a:pt x="14695" y="6399"/>
                    <a:pt x="14702" y="6397"/>
                    <a:pt x="14711" y="6397"/>
                  </a:cubicBezTo>
                  <a:cubicBezTo>
                    <a:pt x="14732" y="6397"/>
                    <a:pt x="14762" y="6408"/>
                    <a:pt x="14791" y="6427"/>
                  </a:cubicBezTo>
                  <a:lnTo>
                    <a:pt x="14843" y="6382"/>
                  </a:lnTo>
                  <a:cubicBezTo>
                    <a:pt x="14846" y="6379"/>
                    <a:pt x="14851" y="6378"/>
                    <a:pt x="14857" y="6378"/>
                  </a:cubicBezTo>
                  <a:cubicBezTo>
                    <a:pt x="14880" y="6378"/>
                    <a:pt x="14923" y="6395"/>
                    <a:pt x="14956" y="6395"/>
                  </a:cubicBezTo>
                  <a:cubicBezTo>
                    <a:pt x="14961" y="6395"/>
                    <a:pt x="14965" y="6395"/>
                    <a:pt x="14970" y="6394"/>
                  </a:cubicBezTo>
                  <a:lnTo>
                    <a:pt x="15088" y="6370"/>
                  </a:lnTo>
                  <a:cubicBezTo>
                    <a:pt x="15220" y="6355"/>
                    <a:pt x="15393" y="6332"/>
                    <a:pt x="15418" y="6320"/>
                  </a:cubicBezTo>
                  <a:cubicBezTo>
                    <a:pt x="15429" y="6314"/>
                    <a:pt x="15456" y="6313"/>
                    <a:pt x="15484" y="6313"/>
                  </a:cubicBezTo>
                  <a:cubicBezTo>
                    <a:pt x="15504" y="6313"/>
                    <a:pt x="15524" y="6313"/>
                    <a:pt x="15541" y="6313"/>
                  </a:cubicBezTo>
                  <a:cubicBezTo>
                    <a:pt x="15554" y="6313"/>
                    <a:pt x="15565" y="6313"/>
                    <a:pt x="15571" y="6312"/>
                  </a:cubicBezTo>
                  <a:cubicBezTo>
                    <a:pt x="15598" y="6307"/>
                    <a:pt x="15637" y="6299"/>
                    <a:pt x="15640" y="6293"/>
                  </a:cubicBezTo>
                  <a:cubicBezTo>
                    <a:pt x="15644" y="6288"/>
                    <a:pt x="15732" y="6263"/>
                    <a:pt x="15834" y="6234"/>
                  </a:cubicBezTo>
                  <a:lnTo>
                    <a:pt x="15937" y="6232"/>
                  </a:lnTo>
                  <a:lnTo>
                    <a:pt x="16045" y="6229"/>
                  </a:lnTo>
                  <a:cubicBezTo>
                    <a:pt x="16163" y="6204"/>
                    <a:pt x="16383" y="6171"/>
                    <a:pt x="16430" y="6156"/>
                  </a:cubicBezTo>
                  <a:cubicBezTo>
                    <a:pt x="16478" y="6140"/>
                    <a:pt x="16646" y="6084"/>
                    <a:pt x="16805" y="6029"/>
                  </a:cubicBezTo>
                  <a:lnTo>
                    <a:pt x="16968" y="6033"/>
                  </a:lnTo>
                  <a:lnTo>
                    <a:pt x="17161" y="5987"/>
                  </a:lnTo>
                  <a:lnTo>
                    <a:pt x="17179" y="5982"/>
                  </a:lnTo>
                  <a:cubicBezTo>
                    <a:pt x="17196" y="5976"/>
                    <a:pt x="17514" y="5935"/>
                    <a:pt x="17628" y="5915"/>
                  </a:cubicBezTo>
                  <a:cubicBezTo>
                    <a:pt x="17742" y="5896"/>
                    <a:pt x="18040" y="5843"/>
                    <a:pt x="18115" y="5826"/>
                  </a:cubicBezTo>
                  <a:cubicBezTo>
                    <a:pt x="18189" y="5807"/>
                    <a:pt x="18316" y="5777"/>
                    <a:pt x="18343" y="5774"/>
                  </a:cubicBezTo>
                  <a:cubicBezTo>
                    <a:pt x="18372" y="5770"/>
                    <a:pt x="18474" y="5769"/>
                    <a:pt x="18505" y="5761"/>
                  </a:cubicBezTo>
                  <a:cubicBezTo>
                    <a:pt x="18511" y="5759"/>
                    <a:pt x="18520" y="5759"/>
                    <a:pt x="18531" y="5759"/>
                  </a:cubicBezTo>
                  <a:cubicBezTo>
                    <a:pt x="18569" y="5759"/>
                    <a:pt x="18628" y="5768"/>
                    <a:pt x="18680" y="5783"/>
                  </a:cubicBezTo>
                  <a:lnTo>
                    <a:pt x="18732" y="5723"/>
                  </a:lnTo>
                  <a:lnTo>
                    <a:pt x="18752" y="5698"/>
                  </a:lnTo>
                  <a:cubicBezTo>
                    <a:pt x="18815" y="5693"/>
                    <a:pt x="18911" y="5687"/>
                    <a:pt x="18964" y="5683"/>
                  </a:cubicBezTo>
                  <a:lnTo>
                    <a:pt x="19008" y="5668"/>
                  </a:lnTo>
                  <a:lnTo>
                    <a:pt x="19052" y="5654"/>
                  </a:lnTo>
                  <a:cubicBezTo>
                    <a:pt x="19094" y="5627"/>
                    <a:pt x="19152" y="5596"/>
                    <a:pt x="19163" y="5596"/>
                  </a:cubicBezTo>
                  <a:cubicBezTo>
                    <a:pt x="19174" y="5595"/>
                    <a:pt x="19387" y="5550"/>
                    <a:pt x="19443" y="5515"/>
                  </a:cubicBezTo>
                  <a:cubicBezTo>
                    <a:pt x="19502" y="5481"/>
                    <a:pt x="19569" y="5443"/>
                    <a:pt x="19579" y="5442"/>
                  </a:cubicBezTo>
                  <a:cubicBezTo>
                    <a:pt x="19579" y="5442"/>
                    <a:pt x="19579" y="5442"/>
                    <a:pt x="19579" y="5442"/>
                  </a:cubicBezTo>
                  <a:cubicBezTo>
                    <a:pt x="19590" y="5442"/>
                    <a:pt x="19691" y="5475"/>
                    <a:pt x="19757" y="5475"/>
                  </a:cubicBezTo>
                  <a:cubicBezTo>
                    <a:pt x="19772" y="5475"/>
                    <a:pt x="19785" y="5473"/>
                    <a:pt x="19795" y="5469"/>
                  </a:cubicBezTo>
                  <a:cubicBezTo>
                    <a:pt x="19846" y="5446"/>
                    <a:pt x="19879" y="5421"/>
                    <a:pt x="19869" y="5411"/>
                  </a:cubicBezTo>
                  <a:lnTo>
                    <a:pt x="19863" y="5404"/>
                  </a:lnTo>
                  <a:cubicBezTo>
                    <a:pt x="19854" y="5394"/>
                    <a:pt x="19842" y="5389"/>
                    <a:pt x="19830" y="5389"/>
                  </a:cubicBezTo>
                  <a:cubicBezTo>
                    <a:pt x="19822" y="5389"/>
                    <a:pt x="19813" y="5391"/>
                    <a:pt x="19805" y="5396"/>
                  </a:cubicBezTo>
                  <a:cubicBezTo>
                    <a:pt x="19794" y="5402"/>
                    <a:pt x="19777" y="5408"/>
                    <a:pt x="19765" y="5408"/>
                  </a:cubicBezTo>
                  <a:cubicBezTo>
                    <a:pt x="19761" y="5408"/>
                    <a:pt x="19757" y="5407"/>
                    <a:pt x="19755" y="5406"/>
                  </a:cubicBezTo>
                  <a:lnTo>
                    <a:pt x="19721" y="5395"/>
                  </a:lnTo>
                  <a:cubicBezTo>
                    <a:pt x="19689" y="5375"/>
                    <a:pt x="19700" y="5337"/>
                    <a:pt x="19712" y="5329"/>
                  </a:cubicBezTo>
                  <a:cubicBezTo>
                    <a:pt x="19724" y="5322"/>
                    <a:pt x="19684" y="5222"/>
                    <a:pt x="19707" y="5189"/>
                  </a:cubicBezTo>
                  <a:cubicBezTo>
                    <a:pt x="19730" y="5155"/>
                    <a:pt x="19752" y="5114"/>
                    <a:pt x="19755" y="5098"/>
                  </a:cubicBezTo>
                  <a:lnTo>
                    <a:pt x="19752" y="5098"/>
                  </a:lnTo>
                  <a:lnTo>
                    <a:pt x="19673" y="5082"/>
                  </a:lnTo>
                  <a:cubicBezTo>
                    <a:pt x="19608" y="5039"/>
                    <a:pt x="19528" y="5001"/>
                    <a:pt x="19514" y="4998"/>
                  </a:cubicBezTo>
                  <a:cubicBezTo>
                    <a:pt x="19500" y="4994"/>
                    <a:pt x="19539" y="4927"/>
                    <a:pt x="19555" y="4906"/>
                  </a:cubicBezTo>
                  <a:cubicBezTo>
                    <a:pt x="19570" y="4888"/>
                    <a:pt x="19521" y="4859"/>
                    <a:pt x="19491" y="4859"/>
                  </a:cubicBezTo>
                  <a:cubicBezTo>
                    <a:pt x="19483" y="4859"/>
                    <a:pt x="19476" y="4861"/>
                    <a:pt x="19473" y="4867"/>
                  </a:cubicBezTo>
                  <a:cubicBezTo>
                    <a:pt x="19471" y="4870"/>
                    <a:pt x="19469" y="4871"/>
                    <a:pt x="19468" y="4871"/>
                  </a:cubicBezTo>
                  <a:cubicBezTo>
                    <a:pt x="19458" y="4871"/>
                    <a:pt x="19462" y="4806"/>
                    <a:pt x="19494" y="4806"/>
                  </a:cubicBezTo>
                  <a:cubicBezTo>
                    <a:pt x="19495" y="4806"/>
                    <a:pt x="19497" y="4806"/>
                    <a:pt x="19498" y="4806"/>
                  </a:cubicBezTo>
                  <a:cubicBezTo>
                    <a:pt x="19530" y="4810"/>
                    <a:pt x="19584" y="4816"/>
                    <a:pt x="19613" y="4816"/>
                  </a:cubicBezTo>
                  <a:cubicBezTo>
                    <a:pt x="19620" y="4816"/>
                    <a:pt x="19625" y="4816"/>
                    <a:pt x="19628" y="4815"/>
                  </a:cubicBezTo>
                  <a:cubicBezTo>
                    <a:pt x="19647" y="4811"/>
                    <a:pt x="19637" y="4753"/>
                    <a:pt x="19644" y="4731"/>
                  </a:cubicBezTo>
                  <a:cubicBezTo>
                    <a:pt x="19651" y="4708"/>
                    <a:pt x="19615" y="4692"/>
                    <a:pt x="19601" y="4692"/>
                  </a:cubicBezTo>
                  <a:cubicBezTo>
                    <a:pt x="19589" y="4692"/>
                    <a:pt x="19556" y="4696"/>
                    <a:pt x="19531" y="4700"/>
                  </a:cubicBezTo>
                  <a:lnTo>
                    <a:pt x="19508" y="4703"/>
                  </a:lnTo>
                  <a:cubicBezTo>
                    <a:pt x="19496" y="4705"/>
                    <a:pt x="19484" y="4709"/>
                    <a:pt x="19473" y="4709"/>
                  </a:cubicBezTo>
                  <a:cubicBezTo>
                    <a:pt x="19471" y="4709"/>
                    <a:pt x="19469" y="4709"/>
                    <a:pt x="19467" y="4708"/>
                  </a:cubicBezTo>
                  <a:lnTo>
                    <a:pt x="19437" y="4705"/>
                  </a:lnTo>
                  <a:cubicBezTo>
                    <a:pt x="19407" y="4688"/>
                    <a:pt x="19317" y="4675"/>
                    <a:pt x="19327" y="4652"/>
                  </a:cubicBezTo>
                  <a:cubicBezTo>
                    <a:pt x="19337" y="4629"/>
                    <a:pt x="19313" y="4597"/>
                    <a:pt x="19301" y="4593"/>
                  </a:cubicBezTo>
                  <a:cubicBezTo>
                    <a:pt x="19288" y="4589"/>
                    <a:pt x="19307" y="4517"/>
                    <a:pt x="19335" y="4508"/>
                  </a:cubicBezTo>
                  <a:cubicBezTo>
                    <a:pt x="19363" y="4500"/>
                    <a:pt x="19399" y="4417"/>
                    <a:pt x="19434" y="4417"/>
                  </a:cubicBezTo>
                  <a:cubicBezTo>
                    <a:pt x="19435" y="4417"/>
                    <a:pt x="19436" y="4417"/>
                    <a:pt x="19437" y="4417"/>
                  </a:cubicBezTo>
                  <a:cubicBezTo>
                    <a:pt x="19441" y="4418"/>
                    <a:pt x="19446" y="4419"/>
                    <a:pt x="19450" y="4419"/>
                  </a:cubicBezTo>
                  <a:cubicBezTo>
                    <a:pt x="19483" y="4419"/>
                    <a:pt x="19516" y="4401"/>
                    <a:pt x="19519" y="4393"/>
                  </a:cubicBezTo>
                  <a:cubicBezTo>
                    <a:pt x="19523" y="4382"/>
                    <a:pt x="19508" y="4351"/>
                    <a:pt x="19495" y="4343"/>
                  </a:cubicBezTo>
                  <a:cubicBezTo>
                    <a:pt x="19492" y="4342"/>
                    <a:pt x="19486" y="4341"/>
                    <a:pt x="19478" y="4341"/>
                  </a:cubicBezTo>
                  <a:cubicBezTo>
                    <a:pt x="19451" y="4341"/>
                    <a:pt x="19401" y="4349"/>
                    <a:pt x="19384" y="4356"/>
                  </a:cubicBezTo>
                  <a:cubicBezTo>
                    <a:pt x="19366" y="4363"/>
                    <a:pt x="19328" y="4372"/>
                    <a:pt x="19306" y="4372"/>
                  </a:cubicBezTo>
                  <a:cubicBezTo>
                    <a:pt x="19298" y="4372"/>
                    <a:pt x="19292" y="4370"/>
                    <a:pt x="19289" y="4368"/>
                  </a:cubicBezTo>
                  <a:cubicBezTo>
                    <a:pt x="19279" y="4359"/>
                    <a:pt x="19257" y="4333"/>
                    <a:pt x="19246" y="4328"/>
                  </a:cubicBezTo>
                  <a:cubicBezTo>
                    <a:pt x="19236" y="4322"/>
                    <a:pt x="19183" y="4309"/>
                    <a:pt x="19130" y="4299"/>
                  </a:cubicBezTo>
                  <a:lnTo>
                    <a:pt x="19107" y="4320"/>
                  </a:lnTo>
                  <a:cubicBezTo>
                    <a:pt x="19091" y="4335"/>
                    <a:pt x="19076" y="4340"/>
                    <a:pt x="19061" y="4340"/>
                  </a:cubicBezTo>
                  <a:cubicBezTo>
                    <a:pt x="19027" y="4340"/>
                    <a:pt x="18997" y="4310"/>
                    <a:pt x="18960" y="4310"/>
                  </a:cubicBezTo>
                  <a:cubicBezTo>
                    <a:pt x="18955" y="4310"/>
                    <a:pt x="18949" y="4311"/>
                    <a:pt x="18943" y="4313"/>
                  </a:cubicBezTo>
                  <a:lnTo>
                    <a:pt x="18881" y="4331"/>
                  </a:lnTo>
                  <a:cubicBezTo>
                    <a:pt x="18803" y="4325"/>
                    <a:pt x="18768" y="4292"/>
                    <a:pt x="18804" y="4260"/>
                  </a:cubicBezTo>
                  <a:lnTo>
                    <a:pt x="18841" y="4258"/>
                  </a:lnTo>
                  <a:lnTo>
                    <a:pt x="18911" y="4251"/>
                  </a:lnTo>
                  <a:cubicBezTo>
                    <a:pt x="18933" y="4252"/>
                    <a:pt x="18956" y="4252"/>
                    <a:pt x="18976" y="4252"/>
                  </a:cubicBezTo>
                  <a:cubicBezTo>
                    <a:pt x="19026" y="4252"/>
                    <a:pt x="19064" y="4250"/>
                    <a:pt x="19067" y="4249"/>
                  </a:cubicBezTo>
                  <a:cubicBezTo>
                    <a:pt x="19071" y="4246"/>
                    <a:pt x="19029" y="4209"/>
                    <a:pt x="19010" y="4194"/>
                  </a:cubicBezTo>
                  <a:cubicBezTo>
                    <a:pt x="19005" y="4190"/>
                    <a:pt x="18997" y="4189"/>
                    <a:pt x="18988" y="4189"/>
                  </a:cubicBezTo>
                  <a:cubicBezTo>
                    <a:pt x="18966" y="4189"/>
                    <a:pt x="18938" y="4198"/>
                    <a:pt x="18926" y="4208"/>
                  </a:cubicBezTo>
                  <a:cubicBezTo>
                    <a:pt x="18924" y="4209"/>
                    <a:pt x="18920" y="4210"/>
                    <a:pt x="18915" y="4210"/>
                  </a:cubicBezTo>
                  <a:cubicBezTo>
                    <a:pt x="18882" y="4210"/>
                    <a:pt x="18798" y="4179"/>
                    <a:pt x="18770" y="4164"/>
                  </a:cubicBezTo>
                  <a:cubicBezTo>
                    <a:pt x="18765" y="4161"/>
                    <a:pt x="18756" y="4160"/>
                    <a:pt x="18744" y="4160"/>
                  </a:cubicBezTo>
                  <a:cubicBezTo>
                    <a:pt x="18697" y="4160"/>
                    <a:pt x="18607" y="4179"/>
                    <a:pt x="18553" y="4179"/>
                  </a:cubicBezTo>
                  <a:cubicBezTo>
                    <a:pt x="18542" y="4179"/>
                    <a:pt x="18533" y="4178"/>
                    <a:pt x="18525" y="4176"/>
                  </a:cubicBezTo>
                  <a:cubicBezTo>
                    <a:pt x="18472" y="4161"/>
                    <a:pt x="18402" y="4137"/>
                    <a:pt x="18388" y="4136"/>
                  </a:cubicBezTo>
                  <a:cubicBezTo>
                    <a:pt x="18388" y="4136"/>
                    <a:pt x="18388" y="4136"/>
                    <a:pt x="18388" y="4136"/>
                  </a:cubicBezTo>
                  <a:cubicBezTo>
                    <a:pt x="18376" y="4136"/>
                    <a:pt x="18293" y="4162"/>
                    <a:pt x="18243" y="4162"/>
                  </a:cubicBezTo>
                  <a:cubicBezTo>
                    <a:pt x="18233" y="4162"/>
                    <a:pt x="18224" y="4161"/>
                    <a:pt x="18218" y="4158"/>
                  </a:cubicBezTo>
                  <a:cubicBezTo>
                    <a:pt x="18179" y="4143"/>
                    <a:pt x="18117" y="4131"/>
                    <a:pt x="18081" y="4131"/>
                  </a:cubicBezTo>
                  <a:lnTo>
                    <a:pt x="18055" y="4141"/>
                  </a:lnTo>
                  <a:cubicBezTo>
                    <a:pt x="18028" y="4151"/>
                    <a:pt x="18012" y="4184"/>
                    <a:pt x="17986" y="4191"/>
                  </a:cubicBezTo>
                  <a:lnTo>
                    <a:pt x="17958" y="4197"/>
                  </a:lnTo>
                  <a:cubicBezTo>
                    <a:pt x="17938" y="4191"/>
                    <a:pt x="17908" y="4188"/>
                    <a:pt x="17878" y="4188"/>
                  </a:cubicBezTo>
                  <a:cubicBezTo>
                    <a:pt x="17854" y="4188"/>
                    <a:pt x="17829" y="4190"/>
                    <a:pt x="17809" y="4194"/>
                  </a:cubicBezTo>
                  <a:lnTo>
                    <a:pt x="17768" y="4191"/>
                  </a:lnTo>
                  <a:cubicBezTo>
                    <a:pt x="17764" y="4191"/>
                    <a:pt x="17760" y="4191"/>
                    <a:pt x="17756" y="4191"/>
                  </a:cubicBezTo>
                  <a:cubicBezTo>
                    <a:pt x="17700" y="4191"/>
                    <a:pt x="17677" y="4227"/>
                    <a:pt x="17644" y="4253"/>
                  </a:cubicBezTo>
                  <a:cubicBezTo>
                    <a:pt x="17637" y="4259"/>
                    <a:pt x="17630" y="4261"/>
                    <a:pt x="17624" y="4261"/>
                  </a:cubicBezTo>
                  <a:cubicBezTo>
                    <a:pt x="17603" y="4261"/>
                    <a:pt x="17587" y="4234"/>
                    <a:pt x="17561" y="4234"/>
                  </a:cubicBezTo>
                  <a:cubicBezTo>
                    <a:pt x="17554" y="4234"/>
                    <a:pt x="17545" y="4236"/>
                    <a:pt x="17535" y="4243"/>
                  </a:cubicBezTo>
                  <a:cubicBezTo>
                    <a:pt x="17524" y="4250"/>
                    <a:pt x="17513" y="4253"/>
                    <a:pt x="17502" y="4253"/>
                  </a:cubicBezTo>
                  <a:cubicBezTo>
                    <a:pt x="17473" y="4253"/>
                    <a:pt x="17452" y="4228"/>
                    <a:pt x="17470" y="4200"/>
                  </a:cubicBezTo>
                  <a:cubicBezTo>
                    <a:pt x="17508" y="4145"/>
                    <a:pt x="17544" y="4073"/>
                    <a:pt x="17603" y="4047"/>
                  </a:cubicBezTo>
                  <a:lnTo>
                    <a:pt x="17657" y="4025"/>
                  </a:lnTo>
                  <a:cubicBezTo>
                    <a:pt x="17713" y="3998"/>
                    <a:pt x="17860" y="3885"/>
                    <a:pt x="17833" y="3859"/>
                  </a:cubicBezTo>
                  <a:cubicBezTo>
                    <a:pt x="17807" y="3834"/>
                    <a:pt x="17750" y="3782"/>
                    <a:pt x="17708" y="3745"/>
                  </a:cubicBezTo>
                  <a:lnTo>
                    <a:pt x="17755" y="3695"/>
                  </a:lnTo>
                  <a:lnTo>
                    <a:pt x="17761" y="3689"/>
                  </a:lnTo>
                  <a:cubicBezTo>
                    <a:pt x="17757" y="3674"/>
                    <a:pt x="17744" y="3572"/>
                    <a:pt x="17741" y="3539"/>
                  </a:cubicBezTo>
                  <a:cubicBezTo>
                    <a:pt x="17739" y="3504"/>
                    <a:pt x="17734" y="3464"/>
                    <a:pt x="17729" y="3451"/>
                  </a:cubicBezTo>
                  <a:lnTo>
                    <a:pt x="17723" y="3451"/>
                  </a:lnTo>
                  <a:lnTo>
                    <a:pt x="17610" y="3448"/>
                  </a:lnTo>
                  <a:cubicBezTo>
                    <a:pt x="17659" y="3410"/>
                    <a:pt x="17657" y="3292"/>
                    <a:pt x="17670" y="3258"/>
                  </a:cubicBezTo>
                  <a:cubicBezTo>
                    <a:pt x="17683" y="3226"/>
                    <a:pt x="17710" y="3163"/>
                    <a:pt x="17729" y="3118"/>
                  </a:cubicBezTo>
                  <a:lnTo>
                    <a:pt x="17672" y="3105"/>
                  </a:lnTo>
                  <a:lnTo>
                    <a:pt x="17600" y="3088"/>
                  </a:lnTo>
                  <a:cubicBezTo>
                    <a:pt x="17626" y="3058"/>
                    <a:pt x="17657" y="2991"/>
                    <a:pt x="17639" y="2974"/>
                  </a:cubicBezTo>
                  <a:cubicBezTo>
                    <a:pt x="17623" y="2958"/>
                    <a:pt x="17580" y="2925"/>
                    <a:pt x="17593" y="2912"/>
                  </a:cubicBezTo>
                  <a:cubicBezTo>
                    <a:pt x="17607" y="2897"/>
                    <a:pt x="17628" y="2876"/>
                    <a:pt x="17638" y="2861"/>
                  </a:cubicBezTo>
                  <a:lnTo>
                    <a:pt x="17629" y="2842"/>
                  </a:lnTo>
                  <a:cubicBezTo>
                    <a:pt x="17623" y="2827"/>
                    <a:pt x="17637" y="2794"/>
                    <a:pt x="17644" y="2793"/>
                  </a:cubicBezTo>
                  <a:lnTo>
                    <a:pt x="17719" y="2786"/>
                  </a:lnTo>
                  <a:cubicBezTo>
                    <a:pt x="17698" y="2752"/>
                    <a:pt x="17618" y="2608"/>
                    <a:pt x="17571" y="2585"/>
                  </a:cubicBezTo>
                  <a:cubicBezTo>
                    <a:pt x="17525" y="2562"/>
                    <a:pt x="17338" y="2524"/>
                    <a:pt x="17281" y="2521"/>
                  </a:cubicBezTo>
                  <a:cubicBezTo>
                    <a:pt x="17225" y="2517"/>
                    <a:pt x="17069" y="2516"/>
                    <a:pt x="17062" y="2496"/>
                  </a:cubicBezTo>
                  <a:cubicBezTo>
                    <a:pt x="17057" y="2477"/>
                    <a:pt x="17021" y="2377"/>
                    <a:pt x="16989" y="2367"/>
                  </a:cubicBezTo>
                  <a:cubicBezTo>
                    <a:pt x="16958" y="2356"/>
                    <a:pt x="16927" y="2336"/>
                    <a:pt x="16922" y="2332"/>
                  </a:cubicBezTo>
                  <a:cubicBezTo>
                    <a:pt x="16916" y="2328"/>
                    <a:pt x="16881" y="2318"/>
                    <a:pt x="16842" y="2312"/>
                  </a:cubicBezTo>
                  <a:lnTo>
                    <a:pt x="16809" y="2322"/>
                  </a:lnTo>
                  <a:cubicBezTo>
                    <a:pt x="16800" y="2321"/>
                    <a:pt x="16792" y="2320"/>
                    <a:pt x="16784" y="2320"/>
                  </a:cubicBezTo>
                  <a:cubicBezTo>
                    <a:pt x="16739" y="2320"/>
                    <a:pt x="16698" y="2346"/>
                    <a:pt x="16695" y="2363"/>
                  </a:cubicBezTo>
                  <a:cubicBezTo>
                    <a:pt x="16695" y="2367"/>
                    <a:pt x="16692" y="2369"/>
                    <a:pt x="16689" y="2369"/>
                  </a:cubicBezTo>
                  <a:cubicBezTo>
                    <a:pt x="16679" y="2369"/>
                    <a:pt x="16661" y="2350"/>
                    <a:pt x="16655" y="2341"/>
                  </a:cubicBezTo>
                  <a:cubicBezTo>
                    <a:pt x="16654" y="2338"/>
                    <a:pt x="16647" y="2337"/>
                    <a:pt x="16637" y="2337"/>
                  </a:cubicBezTo>
                  <a:cubicBezTo>
                    <a:pt x="16596" y="2337"/>
                    <a:pt x="16504" y="2354"/>
                    <a:pt x="16466" y="2364"/>
                  </a:cubicBezTo>
                  <a:cubicBezTo>
                    <a:pt x="16419" y="2377"/>
                    <a:pt x="16368" y="2392"/>
                    <a:pt x="16354" y="2399"/>
                  </a:cubicBezTo>
                  <a:lnTo>
                    <a:pt x="16352" y="2406"/>
                  </a:lnTo>
                  <a:lnTo>
                    <a:pt x="16334" y="2472"/>
                  </a:lnTo>
                  <a:cubicBezTo>
                    <a:pt x="16276" y="2455"/>
                    <a:pt x="16198" y="2435"/>
                    <a:pt x="16159" y="2425"/>
                  </a:cubicBezTo>
                  <a:lnTo>
                    <a:pt x="16133" y="2457"/>
                  </a:lnTo>
                  <a:cubicBezTo>
                    <a:pt x="16124" y="2469"/>
                    <a:pt x="16116" y="2473"/>
                    <a:pt x="16108" y="2473"/>
                  </a:cubicBezTo>
                  <a:cubicBezTo>
                    <a:pt x="16087" y="2473"/>
                    <a:pt x="16069" y="2443"/>
                    <a:pt x="16046" y="2443"/>
                  </a:cubicBezTo>
                  <a:cubicBezTo>
                    <a:pt x="16040" y="2443"/>
                    <a:pt x="16034" y="2445"/>
                    <a:pt x="16027" y="2450"/>
                  </a:cubicBezTo>
                  <a:lnTo>
                    <a:pt x="15996" y="2473"/>
                  </a:lnTo>
                  <a:cubicBezTo>
                    <a:pt x="15957" y="2492"/>
                    <a:pt x="15890" y="2523"/>
                    <a:pt x="15845" y="2541"/>
                  </a:cubicBezTo>
                  <a:lnTo>
                    <a:pt x="15833" y="2532"/>
                  </a:lnTo>
                  <a:cubicBezTo>
                    <a:pt x="15817" y="2521"/>
                    <a:pt x="15806" y="2517"/>
                    <a:pt x="15796" y="2517"/>
                  </a:cubicBezTo>
                  <a:cubicBezTo>
                    <a:pt x="15766" y="2517"/>
                    <a:pt x="15762" y="2562"/>
                    <a:pt x="15735" y="2563"/>
                  </a:cubicBezTo>
                  <a:cubicBezTo>
                    <a:pt x="15721" y="2563"/>
                    <a:pt x="15709" y="2552"/>
                    <a:pt x="15694" y="2549"/>
                  </a:cubicBezTo>
                  <a:lnTo>
                    <a:pt x="15678" y="2547"/>
                  </a:lnTo>
                  <a:cubicBezTo>
                    <a:pt x="15658" y="2547"/>
                    <a:pt x="15612" y="2572"/>
                    <a:pt x="15575" y="2603"/>
                  </a:cubicBezTo>
                  <a:lnTo>
                    <a:pt x="15522" y="2605"/>
                  </a:lnTo>
                  <a:cubicBezTo>
                    <a:pt x="15515" y="2606"/>
                    <a:pt x="15507" y="2606"/>
                    <a:pt x="15500" y="2606"/>
                  </a:cubicBezTo>
                  <a:cubicBezTo>
                    <a:pt x="15489" y="2606"/>
                    <a:pt x="15477" y="2606"/>
                    <a:pt x="15466" y="2606"/>
                  </a:cubicBezTo>
                  <a:cubicBezTo>
                    <a:pt x="15446" y="2606"/>
                    <a:pt x="15426" y="2607"/>
                    <a:pt x="15412" y="2614"/>
                  </a:cubicBezTo>
                  <a:lnTo>
                    <a:pt x="15378" y="2631"/>
                  </a:lnTo>
                  <a:cubicBezTo>
                    <a:pt x="15362" y="2654"/>
                    <a:pt x="15342" y="2661"/>
                    <a:pt x="15329" y="2661"/>
                  </a:cubicBezTo>
                  <a:cubicBezTo>
                    <a:pt x="15321" y="2661"/>
                    <a:pt x="15315" y="2658"/>
                    <a:pt x="15314" y="2656"/>
                  </a:cubicBezTo>
                  <a:cubicBezTo>
                    <a:pt x="15313" y="2654"/>
                    <a:pt x="15312" y="2654"/>
                    <a:pt x="15310" y="2654"/>
                  </a:cubicBezTo>
                  <a:cubicBezTo>
                    <a:pt x="15300" y="2654"/>
                    <a:pt x="15273" y="2671"/>
                    <a:pt x="15244" y="2698"/>
                  </a:cubicBezTo>
                  <a:lnTo>
                    <a:pt x="15242" y="2697"/>
                  </a:lnTo>
                  <a:lnTo>
                    <a:pt x="15190" y="2665"/>
                  </a:lnTo>
                  <a:cubicBezTo>
                    <a:pt x="15167" y="2698"/>
                    <a:pt x="15083" y="2774"/>
                    <a:pt x="15046" y="2780"/>
                  </a:cubicBezTo>
                  <a:cubicBezTo>
                    <a:pt x="15008" y="2785"/>
                    <a:pt x="14907" y="2788"/>
                    <a:pt x="14882" y="2790"/>
                  </a:cubicBezTo>
                  <a:cubicBezTo>
                    <a:pt x="14857" y="2794"/>
                    <a:pt x="14776" y="2829"/>
                    <a:pt x="14751" y="2832"/>
                  </a:cubicBezTo>
                  <a:cubicBezTo>
                    <a:pt x="14725" y="2836"/>
                    <a:pt x="14652" y="2842"/>
                    <a:pt x="14588" y="2843"/>
                  </a:cubicBezTo>
                  <a:lnTo>
                    <a:pt x="14581" y="2908"/>
                  </a:lnTo>
                  <a:lnTo>
                    <a:pt x="14581" y="2913"/>
                  </a:lnTo>
                  <a:cubicBezTo>
                    <a:pt x="14554" y="2915"/>
                    <a:pt x="14471" y="2919"/>
                    <a:pt x="14447" y="2919"/>
                  </a:cubicBezTo>
                  <a:cubicBezTo>
                    <a:pt x="14425" y="2919"/>
                    <a:pt x="14394" y="2965"/>
                    <a:pt x="14379" y="3023"/>
                  </a:cubicBezTo>
                  <a:lnTo>
                    <a:pt x="14290" y="2984"/>
                  </a:lnTo>
                  <a:lnTo>
                    <a:pt x="14237" y="2961"/>
                  </a:lnTo>
                  <a:cubicBezTo>
                    <a:pt x="14235" y="3005"/>
                    <a:pt x="14178" y="3056"/>
                    <a:pt x="14112" y="3076"/>
                  </a:cubicBezTo>
                  <a:lnTo>
                    <a:pt x="14049" y="3078"/>
                  </a:lnTo>
                  <a:cubicBezTo>
                    <a:pt x="14016" y="3079"/>
                    <a:pt x="13982" y="3098"/>
                    <a:pt x="13953" y="3114"/>
                  </a:cubicBezTo>
                  <a:cubicBezTo>
                    <a:pt x="13935" y="3125"/>
                    <a:pt x="13926" y="3160"/>
                    <a:pt x="13912" y="3160"/>
                  </a:cubicBezTo>
                  <a:cubicBezTo>
                    <a:pt x="13877" y="3160"/>
                    <a:pt x="13844" y="3146"/>
                    <a:pt x="13809" y="3139"/>
                  </a:cubicBezTo>
                  <a:lnTo>
                    <a:pt x="13700" y="3193"/>
                  </a:lnTo>
                  <a:lnTo>
                    <a:pt x="13674" y="3207"/>
                  </a:lnTo>
                  <a:cubicBezTo>
                    <a:pt x="13646" y="3221"/>
                    <a:pt x="13521" y="3247"/>
                    <a:pt x="13481" y="3250"/>
                  </a:cubicBezTo>
                  <a:cubicBezTo>
                    <a:pt x="13474" y="3250"/>
                    <a:pt x="13468" y="3251"/>
                    <a:pt x="13462" y="3251"/>
                  </a:cubicBezTo>
                  <a:cubicBezTo>
                    <a:pt x="13435" y="3251"/>
                    <a:pt x="13417" y="3244"/>
                    <a:pt x="13417" y="3241"/>
                  </a:cubicBezTo>
                  <a:cubicBezTo>
                    <a:pt x="13418" y="3237"/>
                    <a:pt x="13527" y="3190"/>
                    <a:pt x="13567" y="3172"/>
                  </a:cubicBezTo>
                  <a:cubicBezTo>
                    <a:pt x="13608" y="3154"/>
                    <a:pt x="13709" y="3056"/>
                    <a:pt x="13742" y="3031"/>
                  </a:cubicBezTo>
                  <a:cubicBezTo>
                    <a:pt x="13774" y="3007"/>
                    <a:pt x="13813" y="2989"/>
                    <a:pt x="13834" y="2989"/>
                  </a:cubicBezTo>
                  <a:cubicBezTo>
                    <a:pt x="13836" y="2989"/>
                    <a:pt x="13837" y="2989"/>
                    <a:pt x="13839" y="2990"/>
                  </a:cubicBezTo>
                  <a:lnTo>
                    <a:pt x="13855" y="2993"/>
                  </a:lnTo>
                  <a:lnTo>
                    <a:pt x="13870" y="2996"/>
                  </a:lnTo>
                  <a:cubicBezTo>
                    <a:pt x="13871" y="2996"/>
                    <a:pt x="13872" y="2996"/>
                    <a:pt x="13874" y="2996"/>
                  </a:cubicBezTo>
                  <a:cubicBezTo>
                    <a:pt x="13892" y="2996"/>
                    <a:pt x="13943" y="2974"/>
                    <a:pt x="13992" y="2943"/>
                  </a:cubicBezTo>
                  <a:lnTo>
                    <a:pt x="14038" y="2914"/>
                  </a:lnTo>
                  <a:lnTo>
                    <a:pt x="14070" y="2893"/>
                  </a:lnTo>
                  <a:cubicBezTo>
                    <a:pt x="14108" y="2864"/>
                    <a:pt x="14168" y="2821"/>
                    <a:pt x="14201" y="2812"/>
                  </a:cubicBezTo>
                  <a:cubicBezTo>
                    <a:pt x="14235" y="2803"/>
                    <a:pt x="14303" y="2770"/>
                    <a:pt x="14354" y="2738"/>
                  </a:cubicBezTo>
                  <a:lnTo>
                    <a:pt x="14422" y="2729"/>
                  </a:lnTo>
                  <a:lnTo>
                    <a:pt x="14508" y="2717"/>
                  </a:lnTo>
                  <a:cubicBezTo>
                    <a:pt x="14552" y="2647"/>
                    <a:pt x="14543" y="2539"/>
                    <a:pt x="14570" y="2532"/>
                  </a:cubicBezTo>
                  <a:cubicBezTo>
                    <a:pt x="14590" y="2526"/>
                    <a:pt x="14615" y="2521"/>
                    <a:pt x="14632" y="2521"/>
                  </a:cubicBezTo>
                  <a:cubicBezTo>
                    <a:pt x="14638" y="2521"/>
                    <a:pt x="14642" y="2522"/>
                    <a:pt x="14646" y="2523"/>
                  </a:cubicBezTo>
                  <a:cubicBezTo>
                    <a:pt x="14658" y="2527"/>
                    <a:pt x="14657" y="2553"/>
                    <a:pt x="14653" y="2560"/>
                  </a:cubicBezTo>
                  <a:cubicBezTo>
                    <a:pt x="14651" y="2564"/>
                    <a:pt x="14655" y="2567"/>
                    <a:pt x="14662" y="2567"/>
                  </a:cubicBezTo>
                  <a:cubicBezTo>
                    <a:pt x="14669" y="2567"/>
                    <a:pt x="14678" y="2565"/>
                    <a:pt x="14689" y="2561"/>
                  </a:cubicBezTo>
                  <a:lnTo>
                    <a:pt x="14712" y="2561"/>
                  </a:lnTo>
                  <a:lnTo>
                    <a:pt x="14804" y="2560"/>
                  </a:lnTo>
                  <a:cubicBezTo>
                    <a:pt x="14802" y="2499"/>
                    <a:pt x="14863" y="2489"/>
                    <a:pt x="14883" y="2476"/>
                  </a:cubicBezTo>
                  <a:cubicBezTo>
                    <a:pt x="14904" y="2461"/>
                    <a:pt x="14963" y="2409"/>
                    <a:pt x="14985" y="2402"/>
                  </a:cubicBezTo>
                  <a:cubicBezTo>
                    <a:pt x="15007" y="2395"/>
                    <a:pt x="15054" y="2389"/>
                    <a:pt x="15067" y="2384"/>
                  </a:cubicBezTo>
                  <a:cubicBezTo>
                    <a:pt x="15080" y="2379"/>
                    <a:pt x="15229" y="2272"/>
                    <a:pt x="15292" y="2247"/>
                  </a:cubicBezTo>
                  <a:cubicBezTo>
                    <a:pt x="15355" y="2224"/>
                    <a:pt x="15477" y="2155"/>
                    <a:pt x="15503" y="2137"/>
                  </a:cubicBezTo>
                  <a:cubicBezTo>
                    <a:pt x="15528" y="2119"/>
                    <a:pt x="15617" y="2029"/>
                    <a:pt x="15661" y="2029"/>
                  </a:cubicBezTo>
                  <a:cubicBezTo>
                    <a:pt x="15662" y="2029"/>
                    <a:pt x="15663" y="2029"/>
                    <a:pt x="15663" y="2030"/>
                  </a:cubicBezTo>
                  <a:cubicBezTo>
                    <a:pt x="15680" y="2031"/>
                    <a:pt x="15697" y="2032"/>
                    <a:pt x="15711" y="2032"/>
                  </a:cubicBezTo>
                  <a:cubicBezTo>
                    <a:pt x="15731" y="2032"/>
                    <a:pt x="15747" y="2030"/>
                    <a:pt x="15750" y="2029"/>
                  </a:cubicBezTo>
                  <a:lnTo>
                    <a:pt x="15755" y="2025"/>
                  </a:lnTo>
                  <a:lnTo>
                    <a:pt x="15828" y="1982"/>
                  </a:lnTo>
                  <a:cubicBezTo>
                    <a:pt x="15909" y="1933"/>
                    <a:pt x="16091" y="1831"/>
                    <a:pt x="16136" y="1810"/>
                  </a:cubicBezTo>
                  <a:cubicBezTo>
                    <a:pt x="16182" y="1788"/>
                    <a:pt x="16260" y="1748"/>
                    <a:pt x="16312" y="1723"/>
                  </a:cubicBezTo>
                  <a:lnTo>
                    <a:pt x="16351" y="1694"/>
                  </a:lnTo>
                  <a:lnTo>
                    <a:pt x="16385" y="1667"/>
                  </a:lnTo>
                  <a:cubicBezTo>
                    <a:pt x="16413" y="1629"/>
                    <a:pt x="16474" y="1595"/>
                    <a:pt x="16524" y="1593"/>
                  </a:cubicBezTo>
                  <a:lnTo>
                    <a:pt x="16567" y="1579"/>
                  </a:lnTo>
                  <a:lnTo>
                    <a:pt x="16578" y="1576"/>
                  </a:lnTo>
                  <a:cubicBezTo>
                    <a:pt x="16583" y="1557"/>
                    <a:pt x="16624" y="1507"/>
                    <a:pt x="16637" y="1495"/>
                  </a:cubicBezTo>
                  <a:cubicBezTo>
                    <a:pt x="16651" y="1484"/>
                    <a:pt x="16683" y="1454"/>
                    <a:pt x="16708" y="1429"/>
                  </a:cubicBezTo>
                  <a:lnTo>
                    <a:pt x="16734" y="1427"/>
                  </a:lnTo>
                  <a:cubicBezTo>
                    <a:pt x="16820" y="1418"/>
                    <a:pt x="16734" y="1384"/>
                    <a:pt x="16747" y="1376"/>
                  </a:cubicBezTo>
                  <a:cubicBezTo>
                    <a:pt x="16774" y="1356"/>
                    <a:pt x="16807" y="1345"/>
                    <a:pt x="16839" y="1332"/>
                  </a:cubicBezTo>
                  <a:lnTo>
                    <a:pt x="16855" y="1325"/>
                  </a:lnTo>
                  <a:cubicBezTo>
                    <a:pt x="16873" y="1322"/>
                    <a:pt x="16873" y="1269"/>
                    <a:pt x="16866" y="1250"/>
                  </a:cubicBezTo>
                  <a:cubicBezTo>
                    <a:pt x="16857" y="1233"/>
                    <a:pt x="16771" y="1156"/>
                    <a:pt x="16770" y="1121"/>
                  </a:cubicBezTo>
                  <a:cubicBezTo>
                    <a:pt x="16768" y="1086"/>
                    <a:pt x="16748" y="1009"/>
                    <a:pt x="16723" y="949"/>
                  </a:cubicBezTo>
                  <a:lnTo>
                    <a:pt x="16701" y="894"/>
                  </a:lnTo>
                  <a:lnTo>
                    <a:pt x="16692" y="759"/>
                  </a:lnTo>
                  <a:cubicBezTo>
                    <a:pt x="16688" y="742"/>
                    <a:pt x="16685" y="724"/>
                    <a:pt x="16680" y="706"/>
                  </a:cubicBezTo>
                  <a:cubicBezTo>
                    <a:pt x="16676" y="693"/>
                    <a:pt x="16660" y="669"/>
                    <a:pt x="16663" y="668"/>
                  </a:cubicBezTo>
                  <a:cubicBezTo>
                    <a:pt x="16748" y="622"/>
                    <a:pt x="16678" y="567"/>
                    <a:pt x="16656" y="539"/>
                  </a:cubicBezTo>
                  <a:lnTo>
                    <a:pt x="16614" y="483"/>
                  </a:lnTo>
                  <a:cubicBezTo>
                    <a:pt x="16634" y="430"/>
                    <a:pt x="16647" y="364"/>
                    <a:pt x="16645" y="336"/>
                  </a:cubicBezTo>
                  <a:lnTo>
                    <a:pt x="16644" y="336"/>
                  </a:lnTo>
                  <a:lnTo>
                    <a:pt x="16567" y="341"/>
                  </a:lnTo>
                  <a:cubicBezTo>
                    <a:pt x="16575" y="297"/>
                    <a:pt x="16577" y="236"/>
                    <a:pt x="16572" y="226"/>
                  </a:cubicBezTo>
                  <a:cubicBezTo>
                    <a:pt x="16567" y="215"/>
                    <a:pt x="16482" y="211"/>
                    <a:pt x="16476" y="186"/>
                  </a:cubicBezTo>
                  <a:cubicBezTo>
                    <a:pt x="16469" y="161"/>
                    <a:pt x="16410" y="129"/>
                    <a:pt x="16346" y="113"/>
                  </a:cubicBezTo>
                  <a:lnTo>
                    <a:pt x="16287" y="117"/>
                  </a:lnTo>
                  <a:lnTo>
                    <a:pt x="16248" y="118"/>
                  </a:lnTo>
                  <a:cubicBezTo>
                    <a:pt x="16213" y="140"/>
                    <a:pt x="16179" y="150"/>
                    <a:pt x="16167" y="150"/>
                  </a:cubicBezTo>
                  <a:cubicBezTo>
                    <a:pt x="16165" y="150"/>
                    <a:pt x="16163" y="149"/>
                    <a:pt x="16163" y="148"/>
                  </a:cubicBezTo>
                  <a:cubicBezTo>
                    <a:pt x="16162" y="143"/>
                    <a:pt x="16096" y="123"/>
                    <a:pt x="16018" y="103"/>
                  </a:cubicBezTo>
                  <a:lnTo>
                    <a:pt x="15968" y="150"/>
                  </a:lnTo>
                  <a:lnTo>
                    <a:pt x="15955" y="163"/>
                  </a:lnTo>
                  <a:cubicBezTo>
                    <a:pt x="15951" y="164"/>
                    <a:pt x="15946" y="165"/>
                    <a:pt x="15942" y="165"/>
                  </a:cubicBezTo>
                  <a:cubicBezTo>
                    <a:pt x="15922" y="165"/>
                    <a:pt x="15905" y="154"/>
                    <a:pt x="15901" y="138"/>
                  </a:cubicBezTo>
                  <a:lnTo>
                    <a:pt x="15902" y="121"/>
                  </a:lnTo>
                  <a:cubicBezTo>
                    <a:pt x="15902" y="112"/>
                    <a:pt x="15922" y="107"/>
                    <a:pt x="15927" y="98"/>
                  </a:cubicBezTo>
                  <a:cubicBezTo>
                    <a:pt x="15945" y="50"/>
                    <a:pt x="15920" y="18"/>
                    <a:pt x="15853" y="3"/>
                  </a:cubicBezTo>
                  <a:lnTo>
                    <a:pt x="158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4613650" y="3561925"/>
              <a:ext cx="9575" cy="8575"/>
            </a:xfrm>
            <a:custGeom>
              <a:avLst/>
              <a:gdLst/>
              <a:ahLst/>
              <a:cxnLst/>
              <a:rect l="l" t="t" r="r" b="b"/>
              <a:pathLst>
                <a:path w="383" h="343" extrusionOk="0">
                  <a:moveTo>
                    <a:pt x="358" y="1"/>
                  </a:moveTo>
                  <a:lnTo>
                    <a:pt x="345" y="2"/>
                  </a:lnTo>
                  <a:cubicBezTo>
                    <a:pt x="337" y="2"/>
                    <a:pt x="327" y="7"/>
                    <a:pt x="318" y="7"/>
                  </a:cubicBezTo>
                  <a:cubicBezTo>
                    <a:pt x="309" y="7"/>
                    <a:pt x="300" y="6"/>
                    <a:pt x="293" y="6"/>
                  </a:cubicBezTo>
                  <a:cubicBezTo>
                    <a:pt x="248" y="6"/>
                    <a:pt x="244" y="14"/>
                    <a:pt x="254" y="49"/>
                  </a:cubicBezTo>
                  <a:lnTo>
                    <a:pt x="262" y="77"/>
                  </a:lnTo>
                  <a:cubicBezTo>
                    <a:pt x="267" y="107"/>
                    <a:pt x="261" y="135"/>
                    <a:pt x="256" y="136"/>
                  </a:cubicBezTo>
                  <a:cubicBezTo>
                    <a:pt x="256" y="136"/>
                    <a:pt x="256" y="136"/>
                    <a:pt x="256" y="136"/>
                  </a:cubicBezTo>
                  <a:cubicBezTo>
                    <a:pt x="250" y="136"/>
                    <a:pt x="210" y="95"/>
                    <a:pt x="195" y="79"/>
                  </a:cubicBezTo>
                  <a:cubicBezTo>
                    <a:pt x="192" y="76"/>
                    <a:pt x="189" y="75"/>
                    <a:pt x="185" y="75"/>
                  </a:cubicBezTo>
                  <a:cubicBezTo>
                    <a:pt x="163" y="75"/>
                    <a:pt x="122" y="107"/>
                    <a:pt x="101" y="118"/>
                  </a:cubicBezTo>
                  <a:cubicBezTo>
                    <a:pt x="96" y="121"/>
                    <a:pt x="90" y="122"/>
                    <a:pt x="84" y="122"/>
                  </a:cubicBezTo>
                  <a:cubicBezTo>
                    <a:pt x="62" y="122"/>
                    <a:pt x="38" y="105"/>
                    <a:pt x="23" y="78"/>
                  </a:cubicBezTo>
                  <a:lnTo>
                    <a:pt x="4" y="138"/>
                  </a:lnTo>
                  <a:cubicBezTo>
                    <a:pt x="0" y="146"/>
                    <a:pt x="30" y="162"/>
                    <a:pt x="47" y="171"/>
                  </a:cubicBezTo>
                  <a:cubicBezTo>
                    <a:pt x="49" y="172"/>
                    <a:pt x="52" y="173"/>
                    <a:pt x="55" y="173"/>
                  </a:cubicBezTo>
                  <a:cubicBezTo>
                    <a:pt x="61" y="173"/>
                    <a:pt x="68" y="171"/>
                    <a:pt x="75" y="171"/>
                  </a:cubicBezTo>
                  <a:cubicBezTo>
                    <a:pt x="79" y="171"/>
                    <a:pt x="82" y="172"/>
                    <a:pt x="85" y="173"/>
                  </a:cubicBezTo>
                  <a:cubicBezTo>
                    <a:pt x="97" y="180"/>
                    <a:pt x="114" y="192"/>
                    <a:pt x="114" y="202"/>
                  </a:cubicBezTo>
                  <a:cubicBezTo>
                    <a:pt x="116" y="213"/>
                    <a:pt x="100" y="227"/>
                    <a:pt x="87" y="235"/>
                  </a:cubicBezTo>
                  <a:lnTo>
                    <a:pt x="71" y="243"/>
                  </a:lnTo>
                  <a:cubicBezTo>
                    <a:pt x="40" y="254"/>
                    <a:pt x="91" y="315"/>
                    <a:pt x="114" y="331"/>
                  </a:cubicBezTo>
                  <a:cubicBezTo>
                    <a:pt x="127" y="340"/>
                    <a:pt x="145" y="343"/>
                    <a:pt x="159" y="343"/>
                  </a:cubicBezTo>
                  <a:cubicBezTo>
                    <a:pt x="170" y="343"/>
                    <a:pt x="178" y="341"/>
                    <a:pt x="180" y="339"/>
                  </a:cubicBezTo>
                  <a:cubicBezTo>
                    <a:pt x="189" y="333"/>
                    <a:pt x="154" y="290"/>
                    <a:pt x="105" y="242"/>
                  </a:cubicBezTo>
                  <a:lnTo>
                    <a:pt x="222" y="224"/>
                  </a:lnTo>
                  <a:cubicBezTo>
                    <a:pt x="254" y="219"/>
                    <a:pt x="277" y="184"/>
                    <a:pt x="311" y="174"/>
                  </a:cubicBezTo>
                  <a:cubicBezTo>
                    <a:pt x="355" y="161"/>
                    <a:pt x="358" y="138"/>
                    <a:pt x="337" y="119"/>
                  </a:cubicBezTo>
                  <a:cubicBezTo>
                    <a:pt x="282" y="70"/>
                    <a:pt x="302" y="51"/>
                    <a:pt x="371" y="41"/>
                  </a:cubicBezTo>
                  <a:lnTo>
                    <a:pt x="379" y="39"/>
                  </a:lnTo>
                  <a:cubicBezTo>
                    <a:pt x="383" y="18"/>
                    <a:pt x="374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4571625" y="3585925"/>
              <a:ext cx="6075" cy="5650"/>
            </a:xfrm>
            <a:custGeom>
              <a:avLst/>
              <a:gdLst/>
              <a:ahLst/>
              <a:cxnLst/>
              <a:rect l="l" t="t" r="r" b="b"/>
              <a:pathLst>
                <a:path w="243" h="226" extrusionOk="0">
                  <a:moveTo>
                    <a:pt x="159" y="1"/>
                  </a:moveTo>
                  <a:cubicBezTo>
                    <a:pt x="137" y="1"/>
                    <a:pt x="113" y="4"/>
                    <a:pt x="97" y="4"/>
                  </a:cubicBezTo>
                  <a:cubicBezTo>
                    <a:pt x="92" y="4"/>
                    <a:pt x="88" y="3"/>
                    <a:pt x="85" y="3"/>
                  </a:cubicBezTo>
                  <a:cubicBezTo>
                    <a:pt x="82" y="2"/>
                    <a:pt x="78" y="2"/>
                    <a:pt x="75" y="2"/>
                  </a:cubicBezTo>
                  <a:cubicBezTo>
                    <a:pt x="49" y="2"/>
                    <a:pt x="23" y="19"/>
                    <a:pt x="15" y="44"/>
                  </a:cubicBezTo>
                  <a:lnTo>
                    <a:pt x="63" y="54"/>
                  </a:lnTo>
                  <a:lnTo>
                    <a:pt x="81" y="59"/>
                  </a:lnTo>
                  <a:cubicBezTo>
                    <a:pt x="96" y="75"/>
                    <a:pt x="90" y="98"/>
                    <a:pt x="68" y="112"/>
                  </a:cubicBezTo>
                  <a:lnTo>
                    <a:pt x="41" y="117"/>
                  </a:lnTo>
                  <a:lnTo>
                    <a:pt x="24" y="120"/>
                  </a:lnTo>
                  <a:cubicBezTo>
                    <a:pt x="1" y="127"/>
                    <a:pt x="65" y="214"/>
                    <a:pt x="108" y="224"/>
                  </a:cubicBezTo>
                  <a:cubicBezTo>
                    <a:pt x="111" y="225"/>
                    <a:pt x="115" y="225"/>
                    <a:pt x="118" y="225"/>
                  </a:cubicBezTo>
                  <a:cubicBezTo>
                    <a:pt x="159" y="225"/>
                    <a:pt x="200" y="175"/>
                    <a:pt x="184" y="160"/>
                  </a:cubicBezTo>
                  <a:cubicBezTo>
                    <a:pt x="165" y="143"/>
                    <a:pt x="242" y="53"/>
                    <a:pt x="219" y="19"/>
                  </a:cubicBezTo>
                  <a:cubicBezTo>
                    <a:pt x="207" y="4"/>
                    <a:pt x="184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4578625" y="3583600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116" y="1"/>
                  </a:moveTo>
                  <a:cubicBezTo>
                    <a:pt x="71" y="1"/>
                    <a:pt x="13" y="16"/>
                    <a:pt x="0" y="59"/>
                  </a:cubicBezTo>
                  <a:lnTo>
                    <a:pt x="59" y="99"/>
                  </a:lnTo>
                  <a:lnTo>
                    <a:pt x="129" y="146"/>
                  </a:lnTo>
                  <a:cubicBezTo>
                    <a:pt x="180" y="86"/>
                    <a:pt x="196" y="24"/>
                    <a:pt x="163" y="8"/>
                  </a:cubicBezTo>
                  <a:cubicBezTo>
                    <a:pt x="153" y="4"/>
                    <a:pt x="136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4684050" y="3527600"/>
              <a:ext cx="6725" cy="3150"/>
            </a:xfrm>
            <a:custGeom>
              <a:avLst/>
              <a:gdLst/>
              <a:ahLst/>
              <a:cxnLst/>
              <a:rect l="l" t="t" r="r" b="b"/>
              <a:pathLst>
                <a:path w="269" h="126" extrusionOk="0">
                  <a:moveTo>
                    <a:pt x="238" y="0"/>
                  </a:moveTo>
                  <a:cubicBezTo>
                    <a:pt x="207" y="0"/>
                    <a:pt x="148" y="17"/>
                    <a:pt x="127" y="25"/>
                  </a:cubicBezTo>
                  <a:cubicBezTo>
                    <a:pt x="102" y="35"/>
                    <a:pt x="0" y="71"/>
                    <a:pt x="14" y="94"/>
                  </a:cubicBezTo>
                  <a:cubicBezTo>
                    <a:pt x="23" y="108"/>
                    <a:pt x="35" y="116"/>
                    <a:pt x="44" y="116"/>
                  </a:cubicBezTo>
                  <a:cubicBezTo>
                    <a:pt x="51" y="116"/>
                    <a:pt x="56" y="113"/>
                    <a:pt x="61" y="107"/>
                  </a:cubicBezTo>
                  <a:cubicBezTo>
                    <a:pt x="63" y="105"/>
                    <a:pt x="67" y="103"/>
                    <a:pt x="73" y="103"/>
                  </a:cubicBezTo>
                  <a:cubicBezTo>
                    <a:pt x="98" y="103"/>
                    <a:pt x="153" y="126"/>
                    <a:pt x="163" y="126"/>
                  </a:cubicBezTo>
                  <a:cubicBezTo>
                    <a:pt x="163" y="126"/>
                    <a:pt x="163" y="126"/>
                    <a:pt x="163" y="126"/>
                  </a:cubicBezTo>
                  <a:cubicBezTo>
                    <a:pt x="172" y="126"/>
                    <a:pt x="193" y="45"/>
                    <a:pt x="229" y="45"/>
                  </a:cubicBezTo>
                  <a:cubicBezTo>
                    <a:pt x="230" y="45"/>
                    <a:pt x="231" y="46"/>
                    <a:pt x="231" y="46"/>
                  </a:cubicBezTo>
                  <a:cubicBezTo>
                    <a:pt x="233" y="46"/>
                    <a:pt x="234" y="46"/>
                    <a:pt x="235" y="46"/>
                  </a:cubicBezTo>
                  <a:cubicBezTo>
                    <a:pt x="268" y="46"/>
                    <a:pt x="268" y="17"/>
                    <a:pt x="256" y="4"/>
                  </a:cubicBezTo>
                  <a:cubicBezTo>
                    <a:pt x="253" y="1"/>
                    <a:pt x="247" y="0"/>
                    <a:pt x="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4568700" y="3580700"/>
              <a:ext cx="8325" cy="2900"/>
            </a:xfrm>
            <a:custGeom>
              <a:avLst/>
              <a:gdLst/>
              <a:ahLst/>
              <a:cxnLst/>
              <a:rect l="l" t="t" r="r" b="b"/>
              <a:pathLst>
                <a:path w="333" h="116" extrusionOk="0">
                  <a:moveTo>
                    <a:pt x="14" y="0"/>
                  </a:moveTo>
                  <a:cubicBezTo>
                    <a:pt x="5" y="0"/>
                    <a:pt x="1" y="15"/>
                    <a:pt x="5" y="37"/>
                  </a:cubicBezTo>
                  <a:lnTo>
                    <a:pt x="24" y="48"/>
                  </a:lnTo>
                  <a:lnTo>
                    <a:pt x="50" y="64"/>
                  </a:lnTo>
                  <a:cubicBezTo>
                    <a:pt x="87" y="78"/>
                    <a:pt x="156" y="97"/>
                    <a:pt x="182" y="112"/>
                  </a:cubicBezTo>
                  <a:cubicBezTo>
                    <a:pt x="185" y="114"/>
                    <a:pt x="189" y="115"/>
                    <a:pt x="192" y="115"/>
                  </a:cubicBezTo>
                  <a:cubicBezTo>
                    <a:pt x="212" y="115"/>
                    <a:pt x="227" y="81"/>
                    <a:pt x="248" y="78"/>
                  </a:cubicBezTo>
                  <a:cubicBezTo>
                    <a:pt x="272" y="76"/>
                    <a:pt x="314" y="67"/>
                    <a:pt x="323" y="59"/>
                  </a:cubicBezTo>
                  <a:cubicBezTo>
                    <a:pt x="333" y="51"/>
                    <a:pt x="257" y="32"/>
                    <a:pt x="225" y="27"/>
                  </a:cubicBezTo>
                  <a:cubicBezTo>
                    <a:pt x="202" y="23"/>
                    <a:pt x="167" y="18"/>
                    <a:pt x="141" y="18"/>
                  </a:cubicBezTo>
                  <a:cubicBezTo>
                    <a:pt x="132" y="18"/>
                    <a:pt x="123" y="19"/>
                    <a:pt x="118" y="21"/>
                  </a:cubicBezTo>
                  <a:cubicBezTo>
                    <a:pt x="114" y="22"/>
                    <a:pt x="108" y="22"/>
                    <a:pt x="102" y="22"/>
                  </a:cubicBezTo>
                  <a:cubicBezTo>
                    <a:pt x="75" y="22"/>
                    <a:pt x="33" y="13"/>
                    <a:pt x="22" y="4"/>
                  </a:cubicBezTo>
                  <a:cubicBezTo>
                    <a:pt x="19" y="2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4678000" y="3532375"/>
              <a:ext cx="3550" cy="3850"/>
            </a:xfrm>
            <a:custGeom>
              <a:avLst/>
              <a:gdLst/>
              <a:ahLst/>
              <a:cxnLst/>
              <a:rect l="l" t="t" r="r" b="b"/>
              <a:pathLst>
                <a:path w="142" h="154" extrusionOk="0">
                  <a:moveTo>
                    <a:pt x="94" y="0"/>
                  </a:moveTo>
                  <a:cubicBezTo>
                    <a:pt x="92" y="0"/>
                    <a:pt x="89" y="0"/>
                    <a:pt x="87" y="1"/>
                  </a:cubicBezTo>
                  <a:lnTo>
                    <a:pt x="48" y="20"/>
                  </a:lnTo>
                  <a:lnTo>
                    <a:pt x="0" y="43"/>
                  </a:lnTo>
                  <a:cubicBezTo>
                    <a:pt x="3" y="86"/>
                    <a:pt x="58" y="154"/>
                    <a:pt x="88" y="154"/>
                  </a:cubicBezTo>
                  <a:cubicBezTo>
                    <a:pt x="89" y="154"/>
                    <a:pt x="90" y="154"/>
                    <a:pt x="91" y="154"/>
                  </a:cubicBezTo>
                  <a:cubicBezTo>
                    <a:pt x="122" y="150"/>
                    <a:pt x="114" y="120"/>
                    <a:pt x="101" y="110"/>
                  </a:cubicBezTo>
                  <a:cubicBezTo>
                    <a:pt x="88" y="99"/>
                    <a:pt x="94" y="77"/>
                    <a:pt x="115" y="58"/>
                  </a:cubicBezTo>
                  <a:cubicBezTo>
                    <a:pt x="134" y="41"/>
                    <a:pt x="142" y="0"/>
                    <a:pt x="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4580425" y="3574000"/>
              <a:ext cx="2750" cy="3350"/>
            </a:xfrm>
            <a:custGeom>
              <a:avLst/>
              <a:gdLst/>
              <a:ahLst/>
              <a:cxnLst/>
              <a:rect l="l" t="t" r="r" b="b"/>
              <a:pathLst>
                <a:path w="110" h="134" extrusionOk="0">
                  <a:moveTo>
                    <a:pt x="74" y="1"/>
                  </a:moveTo>
                  <a:cubicBezTo>
                    <a:pt x="48" y="1"/>
                    <a:pt x="17" y="78"/>
                    <a:pt x="7" y="107"/>
                  </a:cubicBezTo>
                  <a:cubicBezTo>
                    <a:pt x="0" y="124"/>
                    <a:pt x="8" y="133"/>
                    <a:pt x="26" y="133"/>
                  </a:cubicBezTo>
                  <a:cubicBezTo>
                    <a:pt x="37" y="133"/>
                    <a:pt x="51" y="130"/>
                    <a:pt x="67" y="123"/>
                  </a:cubicBezTo>
                  <a:cubicBezTo>
                    <a:pt x="109" y="104"/>
                    <a:pt x="101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4648125" y="3539575"/>
              <a:ext cx="6225" cy="4075"/>
            </a:xfrm>
            <a:custGeom>
              <a:avLst/>
              <a:gdLst/>
              <a:ahLst/>
              <a:cxnLst/>
              <a:rect l="l" t="t" r="r" b="b"/>
              <a:pathLst>
                <a:path w="249" h="163" extrusionOk="0">
                  <a:moveTo>
                    <a:pt x="208" y="0"/>
                  </a:moveTo>
                  <a:lnTo>
                    <a:pt x="152" y="56"/>
                  </a:lnTo>
                  <a:cubicBezTo>
                    <a:pt x="122" y="87"/>
                    <a:pt x="86" y="100"/>
                    <a:pt x="43" y="100"/>
                  </a:cubicBezTo>
                  <a:cubicBezTo>
                    <a:pt x="36" y="100"/>
                    <a:pt x="29" y="100"/>
                    <a:pt x="23" y="99"/>
                  </a:cubicBezTo>
                  <a:cubicBezTo>
                    <a:pt x="18" y="99"/>
                    <a:pt x="1" y="139"/>
                    <a:pt x="6" y="142"/>
                  </a:cubicBezTo>
                  <a:lnTo>
                    <a:pt x="37" y="160"/>
                  </a:lnTo>
                  <a:cubicBezTo>
                    <a:pt x="41" y="162"/>
                    <a:pt x="46" y="162"/>
                    <a:pt x="51" y="162"/>
                  </a:cubicBezTo>
                  <a:cubicBezTo>
                    <a:pt x="94" y="162"/>
                    <a:pt x="153" y="98"/>
                    <a:pt x="196" y="94"/>
                  </a:cubicBezTo>
                  <a:cubicBezTo>
                    <a:pt x="244" y="91"/>
                    <a:pt x="249" y="48"/>
                    <a:pt x="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4593775" y="3574150"/>
              <a:ext cx="4425" cy="4325"/>
            </a:xfrm>
            <a:custGeom>
              <a:avLst/>
              <a:gdLst/>
              <a:ahLst/>
              <a:cxnLst/>
              <a:rect l="l" t="t" r="r" b="b"/>
              <a:pathLst>
                <a:path w="177" h="173" extrusionOk="0">
                  <a:moveTo>
                    <a:pt x="171" y="1"/>
                  </a:moveTo>
                  <a:cubicBezTo>
                    <a:pt x="122" y="15"/>
                    <a:pt x="58" y="20"/>
                    <a:pt x="33" y="47"/>
                  </a:cubicBezTo>
                  <a:lnTo>
                    <a:pt x="1" y="83"/>
                  </a:lnTo>
                  <a:cubicBezTo>
                    <a:pt x="47" y="120"/>
                    <a:pt x="112" y="165"/>
                    <a:pt x="124" y="172"/>
                  </a:cubicBezTo>
                  <a:cubicBezTo>
                    <a:pt x="125" y="172"/>
                    <a:pt x="126" y="172"/>
                    <a:pt x="126" y="172"/>
                  </a:cubicBezTo>
                  <a:cubicBezTo>
                    <a:pt x="136" y="172"/>
                    <a:pt x="145" y="125"/>
                    <a:pt x="145" y="104"/>
                  </a:cubicBezTo>
                  <a:cubicBezTo>
                    <a:pt x="146" y="82"/>
                    <a:pt x="156" y="45"/>
                    <a:pt x="165" y="38"/>
                  </a:cubicBezTo>
                  <a:cubicBezTo>
                    <a:pt x="174" y="32"/>
                    <a:pt x="177" y="15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4581575" y="3579250"/>
              <a:ext cx="5100" cy="3250"/>
            </a:xfrm>
            <a:custGeom>
              <a:avLst/>
              <a:gdLst/>
              <a:ahLst/>
              <a:cxnLst/>
              <a:rect l="l" t="t" r="r" b="b"/>
              <a:pathLst>
                <a:path w="204" h="130" extrusionOk="0">
                  <a:moveTo>
                    <a:pt x="115" y="0"/>
                  </a:moveTo>
                  <a:cubicBezTo>
                    <a:pt x="107" y="0"/>
                    <a:pt x="102" y="2"/>
                    <a:pt x="101" y="7"/>
                  </a:cubicBezTo>
                  <a:cubicBezTo>
                    <a:pt x="100" y="25"/>
                    <a:pt x="1" y="59"/>
                    <a:pt x="12" y="88"/>
                  </a:cubicBezTo>
                  <a:cubicBezTo>
                    <a:pt x="23" y="113"/>
                    <a:pt x="96" y="129"/>
                    <a:pt x="131" y="129"/>
                  </a:cubicBezTo>
                  <a:cubicBezTo>
                    <a:pt x="133" y="129"/>
                    <a:pt x="135" y="129"/>
                    <a:pt x="136" y="129"/>
                  </a:cubicBezTo>
                  <a:cubicBezTo>
                    <a:pt x="167" y="126"/>
                    <a:pt x="127" y="99"/>
                    <a:pt x="104" y="92"/>
                  </a:cubicBezTo>
                  <a:cubicBezTo>
                    <a:pt x="81" y="84"/>
                    <a:pt x="155" y="78"/>
                    <a:pt x="175" y="78"/>
                  </a:cubicBezTo>
                  <a:cubicBezTo>
                    <a:pt x="196" y="78"/>
                    <a:pt x="203" y="58"/>
                    <a:pt x="192" y="33"/>
                  </a:cubicBezTo>
                  <a:cubicBezTo>
                    <a:pt x="183" y="17"/>
                    <a:pt x="139" y="0"/>
                    <a:pt x="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4587175" y="3579675"/>
              <a:ext cx="5050" cy="3375"/>
            </a:xfrm>
            <a:custGeom>
              <a:avLst/>
              <a:gdLst/>
              <a:ahLst/>
              <a:cxnLst/>
              <a:rect l="l" t="t" r="r" b="b"/>
              <a:pathLst>
                <a:path w="202" h="135" extrusionOk="0">
                  <a:moveTo>
                    <a:pt x="146" y="1"/>
                  </a:moveTo>
                  <a:cubicBezTo>
                    <a:pt x="139" y="1"/>
                    <a:pt x="132" y="2"/>
                    <a:pt x="127" y="4"/>
                  </a:cubicBezTo>
                  <a:cubicBezTo>
                    <a:pt x="115" y="11"/>
                    <a:pt x="75" y="74"/>
                    <a:pt x="46" y="74"/>
                  </a:cubicBezTo>
                  <a:cubicBezTo>
                    <a:pt x="44" y="74"/>
                    <a:pt x="42" y="74"/>
                    <a:pt x="40" y="73"/>
                  </a:cubicBezTo>
                  <a:cubicBezTo>
                    <a:pt x="36" y="72"/>
                    <a:pt x="32" y="71"/>
                    <a:pt x="29" y="71"/>
                  </a:cubicBezTo>
                  <a:cubicBezTo>
                    <a:pt x="7" y="71"/>
                    <a:pt x="1" y="97"/>
                    <a:pt x="14" y="135"/>
                  </a:cubicBezTo>
                  <a:lnTo>
                    <a:pt x="47" y="109"/>
                  </a:lnTo>
                  <a:lnTo>
                    <a:pt x="108" y="66"/>
                  </a:lnTo>
                  <a:cubicBezTo>
                    <a:pt x="134" y="77"/>
                    <a:pt x="155" y="81"/>
                    <a:pt x="170" y="81"/>
                  </a:cubicBezTo>
                  <a:cubicBezTo>
                    <a:pt x="192" y="81"/>
                    <a:pt x="202" y="72"/>
                    <a:pt x="198" y="66"/>
                  </a:cubicBezTo>
                  <a:cubicBezTo>
                    <a:pt x="191" y="55"/>
                    <a:pt x="168" y="19"/>
                    <a:pt x="172" y="10"/>
                  </a:cubicBezTo>
                  <a:cubicBezTo>
                    <a:pt x="174" y="4"/>
                    <a:pt x="160" y="1"/>
                    <a:pt x="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4473000" y="3672950"/>
              <a:ext cx="5475" cy="1750"/>
            </a:xfrm>
            <a:custGeom>
              <a:avLst/>
              <a:gdLst/>
              <a:ahLst/>
              <a:cxnLst/>
              <a:rect l="l" t="t" r="r" b="b"/>
              <a:pathLst>
                <a:path w="219" h="70" extrusionOk="0">
                  <a:moveTo>
                    <a:pt x="14" y="41"/>
                  </a:moveTo>
                  <a:cubicBezTo>
                    <a:pt x="5" y="46"/>
                    <a:pt x="1" y="52"/>
                    <a:pt x="2" y="57"/>
                  </a:cubicBezTo>
                  <a:cubicBezTo>
                    <a:pt x="3" y="62"/>
                    <a:pt x="4" y="65"/>
                    <a:pt x="6" y="65"/>
                  </a:cubicBezTo>
                  <a:cubicBezTo>
                    <a:pt x="8" y="65"/>
                    <a:pt x="11" y="56"/>
                    <a:pt x="14" y="41"/>
                  </a:cubicBezTo>
                  <a:close/>
                  <a:moveTo>
                    <a:pt x="19" y="0"/>
                  </a:moveTo>
                  <a:cubicBezTo>
                    <a:pt x="18" y="17"/>
                    <a:pt x="16" y="30"/>
                    <a:pt x="14" y="41"/>
                  </a:cubicBezTo>
                  <a:lnTo>
                    <a:pt x="14" y="41"/>
                  </a:lnTo>
                  <a:cubicBezTo>
                    <a:pt x="23" y="34"/>
                    <a:pt x="38" y="28"/>
                    <a:pt x="54" y="22"/>
                  </a:cubicBezTo>
                  <a:lnTo>
                    <a:pt x="54" y="22"/>
                  </a:lnTo>
                  <a:lnTo>
                    <a:pt x="102" y="53"/>
                  </a:lnTo>
                  <a:cubicBezTo>
                    <a:pt x="119" y="64"/>
                    <a:pt x="145" y="69"/>
                    <a:pt x="169" y="69"/>
                  </a:cubicBezTo>
                  <a:cubicBezTo>
                    <a:pt x="176" y="69"/>
                    <a:pt x="182" y="69"/>
                    <a:pt x="188" y="68"/>
                  </a:cubicBezTo>
                  <a:lnTo>
                    <a:pt x="202" y="67"/>
                  </a:lnTo>
                  <a:cubicBezTo>
                    <a:pt x="219" y="42"/>
                    <a:pt x="197" y="15"/>
                    <a:pt x="153" y="6"/>
                  </a:cubicBezTo>
                  <a:cubicBezTo>
                    <a:pt x="149" y="6"/>
                    <a:pt x="144" y="5"/>
                    <a:pt x="138" y="5"/>
                  </a:cubicBezTo>
                  <a:cubicBezTo>
                    <a:pt x="115" y="5"/>
                    <a:pt x="82" y="13"/>
                    <a:pt x="54" y="22"/>
                  </a:cubicBezTo>
                  <a:lnTo>
                    <a:pt x="54" y="2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4668375" y="3539550"/>
              <a:ext cx="5250" cy="2675"/>
            </a:xfrm>
            <a:custGeom>
              <a:avLst/>
              <a:gdLst/>
              <a:ahLst/>
              <a:cxnLst/>
              <a:rect l="l" t="t" r="r" b="b"/>
              <a:pathLst>
                <a:path w="210" h="107" extrusionOk="0">
                  <a:moveTo>
                    <a:pt x="5" y="32"/>
                  </a:moveTo>
                  <a:cubicBezTo>
                    <a:pt x="1" y="32"/>
                    <a:pt x="19" y="41"/>
                    <a:pt x="60" y="58"/>
                  </a:cubicBezTo>
                  <a:lnTo>
                    <a:pt x="64" y="54"/>
                  </a:lnTo>
                  <a:lnTo>
                    <a:pt x="64" y="54"/>
                  </a:lnTo>
                  <a:lnTo>
                    <a:pt x="54" y="49"/>
                  </a:lnTo>
                  <a:cubicBezTo>
                    <a:pt x="24" y="37"/>
                    <a:pt x="7" y="32"/>
                    <a:pt x="5" y="32"/>
                  </a:cubicBezTo>
                  <a:close/>
                  <a:moveTo>
                    <a:pt x="140" y="0"/>
                  </a:moveTo>
                  <a:lnTo>
                    <a:pt x="127" y="10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108" y="79"/>
                  </a:lnTo>
                  <a:lnTo>
                    <a:pt x="158" y="106"/>
                  </a:lnTo>
                  <a:cubicBezTo>
                    <a:pt x="210" y="74"/>
                    <a:pt x="201" y="27"/>
                    <a:pt x="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4626300" y="3558225"/>
              <a:ext cx="4775" cy="2825"/>
            </a:xfrm>
            <a:custGeom>
              <a:avLst/>
              <a:gdLst/>
              <a:ahLst/>
              <a:cxnLst/>
              <a:rect l="l" t="t" r="r" b="b"/>
              <a:pathLst>
                <a:path w="191" h="113" extrusionOk="0">
                  <a:moveTo>
                    <a:pt x="177" y="0"/>
                  </a:moveTo>
                  <a:cubicBezTo>
                    <a:pt x="158" y="0"/>
                    <a:pt x="126" y="24"/>
                    <a:pt x="116" y="36"/>
                  </a:cubicBezTo>
                  <a:cubicBezTo>
                    <a:pt x="106" y="48"/>
                    <a:pt x="89" y="57"/>
                    <a:pt x="74" y="57"/>
                  </a:cubicBezTo>
                  <a:cubicBezTo>
                    <a:pt x="70" y="57"/>
                    <a:pt x="67" y="56"/>
                    <a:pt x="64" y="55"/>
                  </a:cubicBezTo>
                  <a:cubicBezTo>
                    <a:pt x="57" y="53"/>
                    <a:pt x="43" y="52"/>
                    <a:pt x="31" y="52"/>
                  </a:cubicBezTo>
                  <a:cubicBezTo>
                    <a:pt x="14" y="52"/>
                    <a:pt x="1" y="55"/>
                    <a:pt x="12" y="65"/>
                  </a:cubicBezTo>
                  <a:lnTo>
                    <a:pt x="18" y="73"/>
                  </a:lnTo>
                  <a:lnTo>
                    <a:pt x="39" y="97"/>
                  </a:lnTo>
                  <a:cubicBezTo>
                    <a:pt x="56" y="108"/>
                    <a:pt x="76" y="113"/>
                    <a:pt x="94" y="113"/>
                  </a:cubicBezTo>
                  <a:cubicBezTo>
                    <a:pt x="113" y="113"/>
                    <a:pt x="130" y="108"/>
                    <a:pt x="141" y="97"/>
                  </a:cubicBezTo>
                  <a:lnTo>
                    <a:pt x="149" y="71"/>
                  </a:lnTo>
                  <a:cubicBezTo>
                    <a:pt x="155" y="52"/>
                    <a:pt x="178" y="38"/>
                    <a:pt x="185" y="20"/>
                  </a:cubicBezTo>
                  <a:lnTo>
                    <a:pt x="190" y="9"/>
                  </a:lnTo>
                  <a:cubicBezTo>
                    <a:pt x="188" y="3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4614325" y="3557125"/>
              <a:ext cx="5700" cy="2800"/>
            </a:xfrm>
            <a:custGeom>
              <a:avLst/>
              <a:gdLst/>
              <a:ahLst/>
              <a:cxnLst/>
              <a:rect l="l" t="t" r="r" b="b"/>
              <a:pathLst>
                <a:path w="228" h="112" extrusionOk="0">
                  <a:moveTo>
                    <a:pt x="133" y="0"/>
                  </a:moveTo>
                  <a:cubicBezTo>
                    <a:pt x="79" y="0"/>
                    <a:pt x="1" y="89"/>
                    <a:pt x="27" y="101"/>
                  </a:cubicBezTo>
                  <a:lnTo>
                    <a:pt x="54" y="111"/>
                  </a:lnTo>
                  <a:cubicBezTo>
                    <a:pt x="54" y="111"/>
                    <a:pt x="54" y="112"/>
                    <a:pt x="54" y="112"/>
                  </a:cubicBezTo>
                  <a:cubicBezTo>
                    <a:pt x="58" y="112"/>
                    <a:pt x="78" y="99"/>
                    <a:pt x="79" y="90"/>
                  </a:cubicBezTo>
                  <a:lnTo>
                    <a:pt x="87" y="49"/>
                  </a:lnTo>
                  <a:cubicBezTo>
                    <a:pt x="97" y="52"/>
                    <a:pt x="152" y="77"/>
                    <a:pt x="185" y="77"/>
                  </a:cubicBezTo>
                  <a:cubicBezTo>
                    <a:pt x="195" y="77"/>
                    <a:pt x="203" y="75"/>
                    <a:pt x="208" y="69"/>
                  </a:cubicBezTo>
                  <a:cubicBezTo>
                    <a:pt x="227" y="45"/>
                    <a:pt x="198" y="14"/>
                    <a:pt x="143" y="1"/>
                  </a:cubicBezTo>
                  <a:cubicBezTo>
                    <a:pt x="140" y="1"/>
                    <a:pt x="136" y="0"/>
                    <a:pt x="1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4575175" y="3574625"/>
              <a:ext cx="3925" cy="4075"/>
            </a:xfrm>
            <a:custGeom>
              <a:avLst/>
              <a:gdLst/>
              <a:ahLst/>
              <a:cxnLst/>
              <a:rect l="l" t="t" r="r" b="b"/>
              <a:pathLst>
                <a:path w="157" h="163" extrusionOk="0">
                  <a:moveTo>
                    <a:pt x="112" y="1"/>
                  </a:moveTo>
                  <a:cubicBezTo>
                    <a:pt x="96" y="1"/>
                    <a:pt x="88" y="16"/>
                    <a:pt x="92" y="44"/>
                  </a:cubicBezTo>
                  <a:lnTo>
                    <a:pt x="79" y="68"/>
                  </a:lnTo>
                  <a:cubicBezTo>
                    <a:pt x="68" y="90"/>
                    <a:pt x="28" y="102"/>
                    <a:pt x="6" y="120"/>
                  </a:cubicBezTo>
                  <a:cubicBezTo>
                    <a:pt x="1" y="125"/>
                    <a:pt x="3" y="141"/>
                    <a:pt x="8" y="150"/>
                  </a:cubicBezTo>
                  <a:cubicBezTo>
                    <a:pt x="12" y="155"/>
                    <a:pt x="28" y="162"/>
                    <a:pt x="35" y="162"/>
                  </a:cubicBezTo>
                  <a:cubicBezTo>
                    <a:pt x="36" y="162"/>
                    <a:pt x="37" y="162"/>
                    <a:pt x="38" y="162"/>
                  </a:cubicBezTo>
                  <a:lnTo>
                    <a:pt x="79" y="134"/>
                  </a:lnTo>
                  <a:cubicBezTo>
                    <a:pt x="121" y="100"/>
                    <a:pt x="157" y="23"/>
                    <a:pt x="130" y="7"/>
                  </a:cubicBezTo>
                  <a:cubicBezTo>
                    <a:pt x="123" y="3"/>
                    <a:pt x="117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4552550" y="3605000"/>
              <a:ext cx="5600" cy="2600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66" y="1"/>
                  </a:moveTo>
                  <a:cubicBezTo>
                    <a:pt x="150" y="1"/>
                    <a:pt x="110" y="15"/>
                    <a:pt x="95" y="23"/>
                  </a:cubicBezTo>
                  <a:cubicBezTo>
                    <a:pt x="77" y="31"/>
                    <a:pt x="39" y="42"/>
                    <a:pt x="21" y="42"/>
                  </a:cubicBezTo>
                  <a:cubicBezTo>
                    <a:pt x="18" y="42"/>
                    <a:pt x="15" y="41"/>
                    <a:pt x="13" y="41"/>
                  </a:cubicBezTo>
                  <a:cubicBezTo>
                    <a:pt x="11" y="39"/>
                    <a:pt x="10" y="39"/>
                    <a:pt x="8" y="39"/>
                  </a:cubicBezTo>
                  <a:cubicBezTo>
                    <a:pt x="1" y="39"/>
                    <a:pt x="1" y="49"/>
                    <a:pt x="7" y="65"/>
                  </a:cubicBezTo>
                  <a:lnTo>
                    <a:pt x="21" y="81"/>
                  </a:lnTo>
                  <a:lnTo>
                    <a:pt x="38" y="101"/>
                  </a:lnTo>
                  <a:cubicBezTo>
                    <a:pt x="40" y="102"/>
                    <a:pt x="41" y="103"/>
                    <a:pt x="43" y="103"/>
                  </a:cubicBezTo>
                  <a:cubicBezTo>
                    <a:pt x="53" y="103"/>
                    <a:pt x="69" y="84"/>
                    <a:pt x="79" y="57"/>
                  </a:cubicBezTo>
                  <a:lnTo>
                    <a:pt x="142" y="88"/>
                  </a:lnTo>
                  <a:lnTo>
                    <a:pt x="173" y="103"/>
                  </a:lnTo>
                  <a:cubicBezTo>
                    <a:pt x="198" y="95"/>
                    <a:pt x="223" y="60"/>
                    <a:pt x="212" y="49"/>
                  </a:cubicBezTo>
                  <a:cubicBezTo>
                    <a:pt x="201" y="36"/>
                    <a:pt x="175" y="14"/>
                    <a:pt x="173" y="4"/>
                  </a:cubicBezTo>
                  <a:cubicBezTo>
                    <a:pt x="172" y="2"/>
                    <a:pt x="170" y="1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1"/>
          <p:cNvSpPr txBox="1">
            <a:spLocks noGrp="1"/>
          </p:cNvSpPr>
          <p:nvPr>
            <p:ph type="title" hasCustomPrompt="1"/>
          </p:nvPr>
        </p:nvSpPr>
        <p:spPr>
          <a:xfrm>
            <a:off x="4343350" y="1697413"/>
            <a:ext cx="39642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48" name="Google Shape;248;p11"/>
          <p:cNvSpPr txBox="1">
            <a:spLocks noGrp="1"/>
          </p:cNvSpPr>
          <p:nvPr>
            <p:ph type="subTitle" idx="1"/>
          </p:nvPr>
        </p:nvSpPr>
        <p:spPr>
          <a:xfrm>
            <a:off x="4343350" y="3208563"/>
            <a:ext cx="3964200" cy="11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9" name="Google Shape;249;p11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250" name="Google Shape;250;p11"/>
          <p:cNvCxnSpPr/>
          <p:nvPr/>
        </p:nvCxnSpPr>
        <p:spPr>
          <a:xfrm>
            <a:off x="-113375" y="377650"/>
            <a:ext cx="909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" name="Google Shape;251;p11"/>
          <p:cNvCxnSpPr/>
          <p:nvPr/>
        </p:nvCxnSpPr>
        <p:spPr>
          <a:xfrm>
            <a:off x="-113375" y="5041775"/>
            <a:ext cx="909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" name="Google Shape;252;p11"/>
          <p:cNvCxnSpPr/>
          <p:nvPr/>
        </p:nvCxnSpPr>
        <p:spPr>
          <a:xfrm>
            <a:off x="-113375" y="1085100"/>
            <a:ext cx="909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11"/>
          <p:cNvCxnSpPr/>
          <p:nvPr/>
        </p:nvCxnSpPr>
        <p:spPr>
          <a:xfrm>
            <a:off x="89838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4" name="Google Shape;254;p11"/>
          <p:cNvSpPr/>
          <p:nvPr/>
        </p:nvSpPr>
        <p:spPr>
          <a:xfrm>
            <a:off x="1349075" y="4741500"/>
            <a:ext cx="2724212" cy="494773"/>
          </a:xfrm>
          <a:custGeom>
            <a:avLst/>
            <a:gdLst/>
            <a:ahLst/>
            <a:cxnLst/>
            <a:rect l="l" t="t" r="r" b="b"/>
            <a:pathLst>
              <a:path w="33102" h="6012" extrusionOk="0">
                <a:moveTo>
                  <a:pt x="11531" y="1"/>
                </a:moveTo>
                <a:lnTo>
                  <a:pt x="11482" y="2"/>
                </a:lnTo>
                <a:cubicBezTo>
                  <a:pt x="11446" y="4"/>
                  <a:pt x="11421" y="44"/>
                  <a:pt x="11382" y="44"/>
                </a:cubicBezTo>
                <a:cubicBezTo>
                  <a:pt x="11372" y="44"/>
                  <a:pt x="11361" y="41"/>
                  <a:pt x="11348" y="34"/>
                </a:cubicBezTo>
                <a:cubicBezTo>
                  <a:pt x="11334" y="26"/>
                  <a:pt x="11321" y="23"/>
                  <a:pt x="11308" y="23"/>
                </a:cubicBezTo>
                <a:cubicBezTo>
                  <a:pt x="11268" y="23"/>
                  <a:pt x="11234" y="54"/>
                  <a:pt x="11196" y="54"/>
                </a:cubicBezTo>
                <a:cubicBezTo>
                  <a:pt x="11066" y="56"/>
                  <a:pt x="10947" y="96"/>
                  <a:pt x="10825" y="120"/>
                </a:cubicBezTo>
                <a:cubicBezTo>
                  <a:pt x="10785" y="128"/>
                  <a:pt x="10722" y="140"/>
                  <a:pt x="10716" y="160"/>
                </a:cubicBezTo>
                <a:lnTo>
                  <a:pt x="10698" y="214"/>
                </a:lnTo>
                <a:cubicBezTo>
                  <a:pt x="10686" y="213"/>
                  <a:pt x="10670" y="213"/>
                  <a:pt x="10652" y="213"/>
                </a:cubicBezTo>
                <a:cubicBezTo>
                  <a:pt x="10590" y="213"/>
                  <a:pt x="10502" y="215"/>
                  <a:pt x="10475" y="224"/>
                </a:cubicBezTo>
                <a:cubicBezTo>
                  <a:pt x="10441" y="236"/>
                  <a:pt x="10306" y="289"/>
                  <a:pt x="10265" y="304"/>
                </a:cubicBezTo>
                <a:cubicBezTo>
                  <a:pt x="10224" y="320"/>
                  <a:pt x="10080" y="366"/>
                  <a:pt x="10049" y="388"/>
                </a:cubicBezTo>
                <a:cubicBezTo>
                  <a:pt x="10022" y="409"/>
                  <a:pt x="9997" y="423"/>
                  <a:pt x="9987" y="423"/>
                </a:cubicBezTo>
                <a:cubicBezTo>
                  <a:pt x="9986" y="423"/>
                  <a:pt x="9985" y="423"/>
                  <a:pt x="9984" y="422"/>
                </a:cubicBezTo>
                <a:lnTo>
                  <a:pt x="9979" y="419"/>
                </a:lnTo>
                <a:cubicBezTo>
                  <a:pt x="9965" y="414"/>
                  <a:pt x="9952" y="411"/>
                  <a:pt x="9939" y="411"/>
                </a:cubicBezTo>
                <a:cubicBezTo>
                  <a:pt x="9897" y="411"/>
                  <a:pt x="9857" y="434"/>
                  <a:pt x="9815" y="437"/>
                </a:cubicBezTo>
                <a:cubicBezTo>
                  <a:pt x="9775" y="439"/>
                  <a:pt x="9749" y="501"/>
                  <a:pt x="9685" y="501"/>
                </a:cubicBezTo>
                <a:cubicBezTo>
                  <a:pt x="9683" y="501"/>
                  <a:pt x="9681" y="501"/>
                  <a:pt x="9679" y="501"/>
                </a:cubicBezTo>
                <a:lnTo>
                  <a:pt x="9671" y="501"/>
                </a:lnTo>
                <a:cubicBezTo>
                  <a:pt x="9661" y="527"/>
                  <a:pt x="9633" y="540"/>
                  <a:pt x="9620" y="540"/>
                </a:cubicBezTo>
                <a:cubicBezTo>
                  <a:pt x="9618" y="540"/>
                  <a:pt x="9617" y="540"/>
                  <a:pt x="9616" y="540"/>
                </a:cubicBezTo>
                <a:cubicBezTo>
                  <a:pt x="9615" y="539"/>
                  <a:pt x="9615" y="539"/>
                  <a:pt x="9614" y="539"/>
                </a:cubicBezTo>
                <a:cubicBezTo>
                  <a:pt x="9603" y="539"/>
                  <a:pt x="9582" y="563"/>
                  <a:pt x="9566" y="594"/>
                </a:cubicBezTo>
                <a:lnTo>
                  <a:pt x="9513" y="586"/>
                </a:lnTo>
                <a:cubicBezTo>
                  <a:pt x="9506" y="584"/>
                  <a:pt x="9499" y="584"/>
                  <a:pt x="9492" y="584"/>
                </a:cubicBezTo>
                <a:cubicBezTo>
                  <a:pt x="9460" y="584"/>
                  <a:pt x="9436" y="598"/>
                  <a:pt x="9414" y="619"/>
                </a:cubicBezTo>
                <a:lnTo>
                  <a:pt x="9390" y="640"/>
                </a:lnTo>
                <a:cubicBezTo>
                  <a:pt x="9357" y="661"/>
                  <a:pt x="9193" y="736"/>
                  <a:pt x="9140" y="756"/>
                </a:cubicBezTo>
                <a:cubicBezTo>
                  <a:pt x="9088" y="777"/>
                  <a:pt x="8907" y="856"/>
                  <a:pt x="8863" y="891"/>
                </a:cubicBezTo>
                <a:cubicBezTo>
                  <a:pt x="8819" y="926"/>
                  <a:pt x="8558" y="1056"/>
                  <a:pt x="8475" y="1100"/>
                </a:cubicBezTo>
                <a:cubicBezTo>
                  <a:pt x="8391" y="1143"/>
                  <a:pt x="8270" y="1209"/>
                  <a:pt x="8204" y="1246"/>
                </a:cubicBezTo>
                <a:lnTo>
                  <a:pt x="8143" y="1280"/>
                </a:lnTo>
                <a:cubicBezTo>
                  <a:pt x="8079" y="1314"/>
                  <a:pt x="8005" y="1337"/>
                  <a:pt x="7939" y="1372"/>
                </a:cubicBezTo>
                <a:cubicBezTo>
                  <a:pt x="7865" y="1410"/>
                  <a:pt x="7839" y="1467"/>
                  <a:pt x="7782" y="1508"/>
                </a:cubicBezTo>
                <a:lnTo>
                  <a:pt x="7773" y="1514"/>
                </a:lnTo>
                <a:cubicBezTo>
                  <a:pt x="7771" y="1514"/>
                  <a:pt x="7769" y="1513"/>
                  <a:pt x="7767" y="1513"/>
                </a:cubicBezTo>
                <a:cubicBezTo>
                  <a:pt x="7732" y="1513"/>
                  <a:pt x="7635" y="1567"/>
                  <a:pt x="7602" y="1594"/>
                </a:cubicBezTo>
                <a:cubicBezTo>
                  <a:pt x="7578" y="1613"/>
                  <a:pt x="7550" y="1624"/>
                  <a:pt x="7528" y="1624"/>
                </a:cubicBezTo>
                <a:cubicBezTo>
                  <a:pt x="7517" y="1624"/>
                  <a:pt x="7508" y="1621"/>
                  <a:pt x="7502" y="1616"/>
                </a:cubicBezTo>
                <a:lnTo>
                  <a:pt x="7500" y="1617"/>
                </a:lnTo>
                <a:lnTo>
                  <a:pt x="7430" y="1660"/>
                </a:lnTo>
                <a:cubicBezTo>
                  <a:pt x="7356" y="1707"/>
                  <a:pt x="7047" y="1896"/>
                  <a:pt x="6952" y="1951"/>
                </a:cubicBezTo>
                <a:cubicBezTo>
                  <a:pt x="6857" y="2006"/>
                  <a:pt x="6539" y="2198"/>
                  <a:pt x="6447" y="2253"/>
                </a:cubicBezTo>
                <a:cubicBezTo>
                  <a:pt x="6356" y="2310"/>
                  <a:pt x="6046" y="2495"/>
                  <a:pt x="5957" y="2547"/>
                </a:cubicBezTo>
                <a:cubicBezTo>
                  <a:pt x="5867" y="2601"/>
                  <a:pt x="5671" y="2725"/>
                  <a:pt x="5623" y="2755"/>
                </a:cubicBezTo>
                <a:cubicBezTo>
                  <a:pt x="5573" y="2784"/>
                  <a:pt x="5470" y="2848"/>
                  <a:pt x="5443" y="2854"/>
                </a:cubicBezTo>
                <a:cubicBezTo>
                  <a:pt x="5414" y="2861"/>
                  <a:pt x="5350" y="2878"/>
                  <a:pt x="5302" y="2891"/>
                </a:cubicBezTo>
                <a:lnTo>
                  <a:pt x="5301" y="2907"/>
                </a:lnTo>
                <a:lnTo>
                  <a:pt x="5299" y="2957"/>
                </a:lnTo>
                <a:cubicBezTo>
                  <a:pt x="5254" y="2965"/>
                  <a:pt x="5125" y="3025"/>
                  <a:pt x="5089" y="3046"/>
                </a:cubicBezTo>
                <a:cubicBezTo>
                  <a:pt x="5053" y="3066"/>
                  <a:pt x="4958" y="3110"/>
                  <a:pt x="4875" y="3142"/>
                </a:cubicBezTo>
                <a:lnTo>
                  <a:pt x="4828" y="3207"/>
                </a:lnTo>
                <a:cubicBezTo>
                  <a:pt x="4788" y="3259"/>
                  <a:pt x="4693" y="3255"/>
                  <a:pt x="4639" y="3301"/>
                </a:cubicBezTo>
                <a:cubicBezTo>
                  <a:pt x="4615" y="3321"/>
                  <a:pt x="4588" y="3339"/>
                  <a:pt x="4562" y="3358"/>
                </a:cubicBezTo>
                <a:lnTo>
                  <a:pt x="4546" y="3369"/>
                </a:lnTo>
                <a:cubicBezTo>
                  <a:pt x="4530" y="3383"/>
                  <a:pt x="4461" y="3398"/>
                  <a:pt x="4447" y="3410"/>
                </a:cubicBezTo>
                <a:cubicBezTo>
                  <a:pt x="4431" y="3421"/>
                  <a:pt x="4341" y="3486"/>
                  <a:pt x="4305" y="3500"/>
                </a:cubicBezTo>
                <a:cubicBezTo>
                  <a:pt x="4269" y="3513"/>
                  <a:pt x="4154" y="3577"/>
                  <a:pt x="4119" y="3589"/>
                </a:cubicBezTo>
                <a:cubicBezTo>
                  <a:pt x="4084" y="3603"/>
                  <a:pt x="4041" y="3616"/>
                  <a:pt x="4036" y="3620"/>
                </a:cubicBezTo>
                <a:cubicBezTo>
                  <a:pt x="4030" y="3624"/>
                  <a:pt x="3914" y="3723"/>
                  <a:pt x="3860" y="3744"/>
                </a:cubicBezTo>
                <a:cubicBezTo>
                  <a:pt x="3804" y="3764"/>
                  <a:pt x="3608" y="3866"/>
                  <a:pt x="3549" y="3897"/>
                </a:cubicBezTo>
                <a:cubicBezTo>
                  <a:pt x="3492" y="3929"/>
                  <a:pt x="3359" y="4011"/>
                  <a:pt x="3322" y="4030"/>
                </a:cubicBezTo>
                <a:cubicBezTo>
                  <a:pt x="3285" y="4050"/>
                  <a:pt x="3248" y="4072"/>
                  <a:pt x="3241" y="4073"/>
                </a:cubicBezTo>
                <a:cubicBezTo>
                  <a:pt x="3235" y="4074"/>
                  <a:pt x="3048" y="4133"/>
                  <a:pt x="3008" y="4158"/>
                </a:cubicBezTo>
                <a:cubicBezTo>
                  <a:pt x="2969" y="4182"/>
                  <a:pt x="2864" y="4248"/>
                  <a:pt x="2773" y="4305"/>
                </a:cubicBezTo>
                <a:lnTo>
                  <a:pt x="2683" y="4344"/>
                </a:lnTo>
                <a:lnTo>
                  <a:pt x="2660" y="4353"/>
                </a:lnTo>
                <a:cubicBezTo>
                  <a:pt x="2658" y="4353"/>
                  <a:pt x="2657" y="4353"/>
                  <a:pt x="2655" y="4353"/>
                </a:cubicBezTo>
                <a:cubicBezTo>
                  <a:pt x="2627" y="4353"/>
                  <a:pt x="2630" y="4327"/>
                  <a:pt x="2664" y="4289"/>
                </a:cubicBezTo>
                <a:lnTo>
                  <a:pt x="2669" y="4259"/>
                </a:lnTo>
                <a:cubicBezTo>
                  <a:pt x="2675" y="4227"/>
                  <a:pt x="2744" y="4201"/>
                  <a:pt x="2690" y="4159"/>
                </a:cubicBezTo>
                <a:cubicBezTo>
                  <a:pt x="2686" y="4155"/>
                  <a:pt x="2737" y="4109"/>
                  <a:pt x="2758" y="4079"/>
                </a:cubicBezTo>
                <a:lnTo>
                  <a:pt x="2793" y="4029"/>
                </a:lnTo>
                <a:cubicBezTo>
                  <a:pt x="2828" y="3973"/>
                  <a:pt x="2902" y="3842"/>
                  <a:pt x="2920" y="3811"/>
                </a:cubicBezTo>
                <a:cubicBezTo>
                  <a:pt x="2937" y="3781"/>
                  <a:pt x="2984" y="3711"/>
                  <a:pt x="3025" y="3655"/>
                </a:cubicBezTo>
                <a:lnTo>
                  <a:pt x="3058" y="3604"/>
                </a:lnTo>
                <a:cubicBezTo>
                  <a:pt x="3090" y="3552"/>
                  <a:pt x="3111" y="3497"/>
                  <a:pt x="3143" y="3446"/>
                </a:cubicBezTo>
                <a:lnTo>
                  <a:pt x="3177" y="3390"/>
                </a:lnTo>
                <a:cubicBezTo>
                  <a:pt x="3219" y="3331"/>
                  <a:pt x="3286" y="3244"/>
                  <a:pt x="3325" y="3197"/>
                </a:cubicBezTo>
                <a:lnTo>
                  <a:pt x="3321" y="3141"/>
                </a:lnTo>
                <a:cubicBezTo>
                  <a:pt x="3321" y="3137"/>
                  <a:pt x="3333" y="3133"/>
                  <a:pt x="3333" y="3130"/>
                </a:cubicBezTo>
                <a:lnTo>
                  <a:pt x="3352" y="2974"/>
                </a:lnTo>
                <a:cubicBezTo>
                  <a:pt x="3455" y="2832"/>
                  <a:pt x="3585" y="2619"/>
                  <a:pt x="3644" y="2504"/>
                </a:cubicBezTo>
                <a:lnTo>
                  <a:pt x="3579" y="2386"/>
                </a:lnTo>
                <a:lnTo>
                  <a:pt x="3569" y="2366"/>
                </a:lnTo>
                <a:cubicBezTo>
                  <a:pt x="3564" y="2335"/>
                  <a:pt x="3490" y="2257"/>
                  <a:pt x="3404" y="2192"/>
                </a:cubicBezTo>
                <a:lnTo>
                  <a:pt x="3384" y="2124"/>
                </a:lnTo>
                <a:cubicBezTo>
                  <a:pt x="3354" y="2027"/>
                  <a:pt x="3219" y="1965"/>
                  <a:pt x="3259" y="1851"/>
                </a:cubicBezTo>
                <a:lnTo>
                  <a:pt x="3260" y="1846"/>
                </a:lnTo>
                <a:cubicBezTo>
                  <a:pt x="3246" y="1837"/>
                  <a:pt x="3184" y="1790"/>
                  <a:pt x="3125" y="1742"/>
                </a:cubicBezTo>
                <a:lnTo>
                  <a:pt x="3073" y="1696"/>
                </a:lnTo>
                <a:cubicBezTo>
                  <a:pt x="3065" y="1689"/>
                  <a:pt x="3058" y="1686"/>
                  <a:pt x="3051" y="1686"/>
                </a:cubicBezTo>
                <a:cubicBezTo>
                  <a:pt x="3035" y="1686"/>
                  <a:pt x="3023" y="1701"/>
                  <a:pt x="3020" y="1701"/>
                </a:cubicBezTo>
                <a:cubicBezTo>
                  <a:pt x="3020" y="1701"/>
                  <a:pt x="3020" y="1701"/>
                  <a:pt x="3020" y="1701"/>
                </a:cubicBezTo>
                <a:lnTo>
                  <a:pt x="2953" y="1662"/>
                </a:lnTo>
                <a:cubicBezTo>
                  <a:pt x="2874" y="1671"/>
                  <a:pt x="2688" y="1676"/>
                  <a:pt x="2642" y="1676"/>
                </a:cubicBezTo>
                <a:cubicBezTo>
                  <a:pt x="2596" y="1676"/>
                  <a:pt x="2500" y="1681"/>
                  <a:pt x="2428" y="1686"/>
                </a:cubicBezTo>
                <a:lnTo>
                  <a:pt x="2360" y="1682"/>
                </a:lnTo>
                <a:lnTo>
                  <a:pt x="2203" y="1673"/>
                </a:lnTo>
                <a:cubicBezTo>
                  <a:pt x="2046" y="1738"/>
                  <a:pt x="1886" y="1812"/>
                  <a:pt x="1846" y="1840"/>
                </a:cubicBezTo>
                <a:lnTo>
                  <a:pt x="1788" y="1835"/>
                </a:lnTo>
                <a:cubicBezTo>
                  <a:pt x="1787" y="1835"/>
                  <a:pt x="1786" y="1835"/>
                  <a:pt x="1784" y="1835"/>
                </a:cubicBezTo>
                <a:cubicBezTo>
                  <a:pt x="1760" y="1835"/>
                  <a:pt x="1731" y="1851"/>
                  <a:pt x="1709" y="1866"/>
                </a:cubicBezTo>
                <a:cubicBezTo>
                  <a:pt x="1670" y="1892"/>
                  <a:pt x="1624" y="1918"/>
                  <a:pt x="1603" y="1954"/>
                </a:cubicBezTo>
                <a:lnTo>
                  <a:pt x="1573" y="2006"/>
                </a:lnTo>
                <a:cubicBezTo>
                  <a:pt x="1569" y="2006"/>
                  <a:pt x="1565" y="2005"/>
                  <a:pt x="1561" y="2005"/>
                </a:cubicBezTo>
                <a:cubicBezTo>
                  <a:pt x="1501" y="2005"/>
                  <a:pt x="1376" y="2073"/>
                  <a:pt x="1334" y="2097"/>
                </a:cubicBezTo>
                <a:cubicBezTo>
                  <a:pt x="1288" y="2123"/>
                  <a:pt x="1185" y="2174"/>
                  <a:pt x="1106" y="2211"/>
                </a:cubicBezTo>
                <a:lnTo>
                  <a:pt x="1039" y="2253"/>
                </a:lnTo>
                <a:cubicBezTo>
                  <a:pt x="1005" y="2274"/>
                  <a:pt x="968" y="2290"/>
                  <a:pt x="933" y="2309"/>
                </a:cubicBezTo>
                <a:lnTo>
                  <a:pt x="905" y="2323"/>
                </a:lnTo>
                <a:cubicBezTo>
                  <a:pt x="875" y="2339"/>
                  <a:pt x="836" y="2369"/>
                  <a:pt x="820" y="2388"/>
                </a:cubicBezTo>
                <a:lnTo>
                  <a:pt x="808" y="2406"/>
                </a:lnTo>
                <a:cubicBezTo>
                  <a:pt x="768" y="2458"/>
                  <a:pt x="628" y="2431"/>
                  <a:pt x="651" y="2537"/>
                </a:cubicBezTo>
                <a:cubicBezTo>
                  <a:pt x="653" y="2540"/>
                  <a:pt x="622" y="2551"/>
                  <a:pt x="605" y="2551"/>
                </a:cubicBezTo>
                <a:cubicBezTo>
                  <a:pt x="605" y="2551"/>
                  <a:pt x="604" y="2551"/>
                  <a:pt x="603" y="2551"/>
                </a:cubicBezTo>
                <a:cubicBezTo>
                  <a:pt x="600" y="2551"/>
                  <a:pt x="596" y="2551"/>
                  <a:pt x="593" y="2551"/>
                </a:cubicBezTo>
                <a:cubicBezTo>
                  <a:pt x="551" y="2551"/>
                  <a:pt x="531" y="2564"/>
                  <a:pt x="537" y="2603"/>
                </a:cubicBezTo>
                <a:lnTo>
                  <a:pt x="545" y="2637"/>
                </a:lnTo>
                <a:cubicBezTo>
                  <a:pt x="512" y="2643"/>
                  <a:pt x="455" y="2653"/>
                  <a:pt x="421" y="2660"/>
                </a:cubicBezTo>
                <a:lnTo>
                  <a:pt x="407" y="2678"/>
                </a:lnTo>
                <a:lnTo>
                  <a:pt x="354" y="2741"/>
                </a:lnTo>
                <a:cubicBezTo>
                  <a:pt x="304" y="2813"/>
                  <a:pt x="270" y="2880"/>
                  <a:pt x="279" y="2889"/>
                </a:cubicBezTo>
                <a:lnTo>
                  <a:pt x="285" y="2891"/>
                </a:lnTo>
                <a:lnTo>
                  <a:pt x="305" y="2900"/>
                </a:lnTo>
                <a:cubicBezTo>
                  <a:pt x="329" y="2909"/>
                  <a:pt x="337" y="2931"/>
                  <a:pt x="327" y="2948"/>
                </a:cubicBezTo>
                <a:lnTo>
                  <a:pt x="310" y="2957"/>
                </a:lnTo>
                <a:lnTo>
                  <a:pt x="280" y="2973"/>
                </a:lnTo>
                <a:cubicBezTo>
                  <a:pt x="274" y="2975"/>
                  <a:pt x="267" y="2976"/>
                  <a:pt x="261" y="2976"/>
                </a:cubicBezTo>
                <a:cubicBezTo>
                  <a:pt x="227" y="2976"/>
                  <a:pt x="189" y="2952"/>
                  <a:pt x="181" y="2938"/>
                </a:cubicBezTo>
                <a:cubicBezTo>
                  <a:pt x="179" y="2934"/>
                  <a:pt x="176" y="2933"/>
                  <a:pt x="172" y="2933"/>
                </a:cubicBezTo>
                <a:cubicBezTo>
                  <a:pt x="158" y="2933"/>
                  <a:pt x="133" y="2956"/>
                  <a:pt x="110" y="2993"/>
                </a:cubicBezTo>
                <a:lnTo>
                  <a:pt x="120" y="3018"/>
                </a:lnTo>
                <a:cubicBezTo>
                  <a:pt x="139" y="3059"/>
                  <a:pt x="146" y="3080"/>
                  <a:pt x="101" y="3115"/>
                </a:cubicBezTo>
                <a:lnTo>
                  <a:pt x="1" y="3193"/>
                </a:lnTo>
                <a:cubicBezTo>
                  <a:pt x="93" y="3267"/>
                  <a:pt x="195" y="3331"/>
                  <a:pt x="228" y="3338"/>
                </a:cubicBezTo>
                <a:lnTo>
                  <a:pt x="232" y="3300"/>
                </a:lnTo>
                <a:cubicBezTo>
                  <a:pt x="235" y="3277"/>
                  <a:pt x="247" y="3269"/>
                  <a:pt x="262" y="3269"/>
                </a:cubicBezTo>
                <a:cubicBezTo>
                  <a:pt x="273" y="3269"/>
                  <a:pt x="286" y="3273"/>
                  <a:pt x="299" y="3279"/>
                </a:cubicBezTo>
                <a:lnTo>
                  <a:pt x="327" y="3291"/>
                </a:lnTo>
                <a:cubicBezTo>
                  <a:pt x="376" y="3317"/>
                  <a:pt x="198" y="3351"/>
                  <a:pt x="155" y="3395"/>
                </a:cubicBezTo>
                <a:cubicBezTo>
                  <a:pt x="117" y="3434"/>
                  <a:pt x="168" y="3482"/>
                  <a:pt x="203" y="3482"/>
                </a:cubicBezTo>
                <a:cubicBezTo>
                  <a:pt x="209" y="3482"/>
                  <a:pt x="214" y="3480"/>
                  <a:pt x="219" y="3477"/>
                </a:cubicBezTo>
                <a:cubicBezTo>
                  <a:pt x="245" y="3461"/>
                  <a:pt x="329" y="3447"/>
                  <a:pt x="380" y="3447"/>
                </a:cubicBezTo>
                <a:cubicBezTo>
                  <a:pt x="393" y="3447"/>
                  <a:pt x="404" y="3448"/>
                  <a:pt x="411" y="3450"/>
                </a:cubicBezTo>
                <a:cubicBezTo>
                  <a:pt x="414" y="3450"/>
                  <a:pt x="417" y="3451"/>
                  <a:pt x="420" y="3451"/>
                </a:cubicBezTo>
                <a:cubicBezTo>
                  <a:pt x="455" y="3451"/>
                  <a:pt x="495" y="3403"/>
                  <a:pt x="511" y="3339"/>
                </a:cubicBezTo>
                <a:lnTo>
                  <a:pt x="612" y="3394"/>
                </a:lnTo>
                <a:lnTo>
                  <a:pt x="629" y="3403"/>
                </a:lnTo>
                <a:cubicBezTo>
                  <a:pt x="666" y="3388"/>
                  <a:pt x="859" y="3306"/>
                  <a:pt x="917" y="3279"/>
                </a:cubicBezTo>
                <a:cubicBezTo>
                  <a:pt x="974" y="3251"/>
                  <a:pt x="1019" y="3209"/>
                  <a:pt x="1013" y="3182"/>
                </a:cubicBezTo>
                <a:lnTo>
                  <a:pt x="1019" y="3179"/>
                </a:lnTo>
                <a:lnTo>
                  <a:pt x="1077" y="3158"/>
                </a:lnTo>
                <a:cubicBezTo>
                  <a:pt x="1144" y="3137"/>
                  <a:pt x="1477" y="2960"/>
                  <a:pt x="1586" y="2905"/>
                </a:cubicBezTo>
                <a:cubicBezTo>
                  <a:pt x="1697" y="2848"/>
                  <a:pt x="1893" y="2753"/>
                  <a:pt x="2023" y="2691"/>
                </a:cubicBezTo>
                <a:lnTo>
                  <a:pt x="2143" y="2638"/>
                </a:lnTo>
                <a:lnTo>
                  <a:pt x="2166" y="2627"/>
                </a:lnTo>
                <a:cubicBezTo>
                  <a:pt x="2167" y="2627"/>
                  <a:pt x="2168" y="2627"/>
                  <a:pt x="2168" y="2627"/>
                </a:cubicBezTo>
                <a:cubicBezTo>
                  <a:pt x="2192" y="2627"/>
                  <a:pt x="2161" y="2736"/>
                  <a:pt x="2141" y="2775"/>
                </a:cubicBezTo>
                <a:cubicBezTo>
                  <a:pt x="2120" y="2816"/>
                  <a:pt x="2043" y="2937"/>
                  <a:pt x="1969" y="3044"/>
                </a:cubicBezTo>
                <a:lnTo>
                  <a:pt x="1908" y="3142"/>
                </a:lnTo>
                <a:lnTo>
                  <a:pt x="1878" y="3189"/>
                </a:lnTo>
                <a:cubicBezTo>
                  <a:pt x="1853" y="3243"/>
                  <a:pt x="1786" y="3346"/>
                  <a:pt x="1728" y="3418"/>
                </a:cubicBezTo>
                <a:lnTo>
                  <a:pt x="1689" y="3490"/>
                </a:lnTo>
                <a:cubicBezTo>
                  <a:pt x="1670" y="3526"/>
                  <a:pt x="1648" y="3560"/>
                  <a:pt x="1620" y="3590"/>
                </a:cubicBezTo>
                <a:lnTo>
                  <a:pt x="1595" y="3618"/>
                </a:lnTo>
                <a:cubicBezTo>
                  <a:pt x="1574" y="3650"/>
                  <a:pt x="1548" y="3711"/>
                  <a:pt x="1538" y="3753"/>
                </a:cubicBezTo>
                <a:lnTo>
                  <a:pt x="1527" y="3791"/>
                </a:lnTo>
                <a:lnTo>
                  <a:pt x="1526" y="3795"/>
                </a:lnTo>
                <a:cubicBezTo>
                  <a:pt x="1519" y="3799"/>
                  <a:pt x="1446" y="3947"/>
                  <a:pt x="1363" y="4124"/>
                </a:cubicBezTo>
                <a:lnTo>
                  <a:pt x="1379" y="4304"/>
                </a:lnTo>
                <a:lnTo>
                  <a:pt x="1391" y="4423"/>
                </a:lnTo>
                <a:cubicBezTo>
                  <a:pt x="1449" y="4541"/>
                  <a:pt x="1555" y="4740"/>
                  <a:pt x="1578" y="4778"/>
                </a:cubicBezTo>
                <a:cubicBezTo>
                  <a:pt x="1599" y="4817"/>
                  <a:pt x="1620" y="4853"/>
                  <a:pt x="1622" y="4855"/>
                </a:cubicBezTo>
                <a:cubicBezTo>
                  <a:pt x="1625" y="4858"/>
                  <a:pt x="1653" y="4884"/>
                  <a:pt x="1683" y="4914"/>
                </a:cubicBezTo>
                <a:lnTo>
                  <a:pt x="1719" y="4937"/>
                </a:lnTo>
                <a:lnTo>
                  <a:pt x="1755" y="4961"/>
                </a:lnTo>
                <a:cubicBezTo>
                  <a:pt x="1776" y="5006"/>
                  <a:pt x="1760" y="5052"/>
                  <a:pt x="1748" y="5054"/>
                </a:cubicBezTo>
                <a:cubicBezTo>
                  <a:pt x="1737" y="5058"/>
                  <a:pt x="1774" y="5091"/>
                  <a:pt x="1831" y="5130"/>
                </a:cubicBezTo>
                <a:lnTo>
                  <a:pt x="1836" y="5167"/>
                </a:lnTo>
                <a:lnTo>
                  <a:pt x="1847" y="5254"/>
                </a:lnTo>
                <a:cubicBezTo>
                  <a:pt x="1927" y="5295"/>
                  <a:pt x="2108" y="5371"/>
                  <a:pt x="2156" y="5378"/>
                </a:cubicBezTo>
                <a:cubicBezTo>
                  <a:pt x="2206" y="5387"/>
                  <a:pt x="2292" y="5392"/>
                  <a:pt x="2349" y="5392"/>
                </a:cubicBezTo>
                <a:lnTo>
                  <a:pt x="2400" y="5392"/>
                </a:lnTo>
                <a:cubicBezTo>
                  <a:pt x="2426" y="5392"/>
                  <a:pt x="2453" y="5395"/>
                  <a:pt x="2479" y="5395"/>
                </a:cubicBezTo>
                <a:cubicBezTo>
                  <a:pt x="2498" y="5395"/>
                  <a:pt x="2517" y="5394"/>
                  <a:pt x="2534" y="5389"/>
                </a:cubicBezTo>
                <a:cubicBezTo>
                  <a:pt x="2572" y="5379"/>
                  <a:pt x="2617" y="5386"/>
                  <a:pt x="2647" y="5373"/>
                </a:cubicBezTo>
                <a:cubicBezTo>
                  <a:pt x="2669" y="5364"/>
                  <a:pt x="2689" y="5359"/>
                  <a:pt x="2707" y="5359"/>
                </a:cubicBezTo>
                <a:cubicBezTo>
                  <a:pt x="2733" y="5359"/>
                  <a:pt x="2757" y="5369"/>
                  <a:pt x="2780" y="5388"/>
                </a:cubicBezTo>
                <a:lnTo>
                  <a:pt x="2781" y="5389"/>
                </a:lnTo>
                <a:cubicBezTo>
                  <a:pt x="2796" y="5381"/>
                  <a:pt x="2876" y="5353"/>
                  <a:pt x="2904" y="5350"/>
                </a:cubicBezTo>
                <a:cubicBezTo>
                  <a:pt x="2932" y="5346"/>
                  <a:pt x="3004" y="5331"/>
                  <a:pt x="3066" y="5316"/>
                </a:cubicBezTo>
                <a:lnTo>
                  <a:pt x="3123" y="5302"/>
                </a:lnTo>
                <a:lnTo>
                  <a:pt x="3174" y="5290"/>
                </a:lnTo>
                <a:cubicBezTo>
                  <a:pt x="3231" y="5279"/>
                  <a:pt x="3372" y="5268"/>
                  <a:pt x="3388" y="5245"/>
                </a:cubicBezTo>
                <a:cubicBezTo>
                  <a:pt x="3403" y="5224"/>
                  <a:pt x="3466" y="5192"/>
                  <a:pt x="3528" y="5173"/>
                </a:cubicBezTo>
                <a:lnTo>
                  <a:pt x="3579" y="5150"/>
                </a:lnTo>
                <a:lnTo>
                  <a:pt x="3636" y="5122"/>
                </a:lnTo>
                <a:cubicBezTo>
                  <a:pt x="3698" y="5094"/>
                  <a:pt x="3922" y="4987"/>
                  <a:pt x="3986" y="4956"/>
                </a:cubicBezTo>
                <a:cubicBezTo>
                  <a:pt x="4051" y="4924"/>
                  <a:pt x="4402" y="4755"/>
                  <a:pt x="4515" y="4699"/>
                </a:cubicBezTo>
                <a:cubicBezTo>
                  <a:pt x="4626" y="4642"/>
                  <a:pt x="4764" y="4565"/>
                  <a:pt x="4823" y="4529"/>
                </a:cubicBezTo>
                <a:lnTo>
                  <a:pt x="4878" y="4498"/>
                </a:lnTo>
                <a:lnTo>
                  <a:pt x="4927" y="4471"/>
                </a:lnTo>
                <a:cubicBezTo>
                  <a:pt x="4985" y="4446"/>
                  <a:pt x="5112" y="4380"/>
                  <a:pt x="5142" y="4363"/>
                </a:cubicBezTo>
                <a:cubicBezTo>
                  <a:pt x="5172" y="4346"/>
                  <a:pt x="5243" y="4298"/>
                  <a:pt x="5300" y="4257"/>
                </a:cubicBezTo>
                <a:lnTo>
                  <a:pt x="5361" y="4240"/>
                </a:lnTo>
                <a:lnTo>
                  <a:pt x="5427" y="4221"/>
                </a:lnTo>
                <a:cubicBezTo>
                  <a:pt x="5468" y="4182"/>
                  <a:pt x="5608" y="4145"/>
                  <a:pt x="5626" y="4122"/>
                </a:cubicBezTo>
                <a:cubicBezTo>
                  <a:pt x="5644" y="4098"/>
                  <a:pt x="5952" y="3906"/>
                  <a:pt x="6063" y="3840"/>
                </a:cubicBezTo>
                <a:cubicBezTo>
                  <a:pt x="6174" y="3774"/>
                  <a:pt x="6376" y="3649"/>
                  <a:pt x="6512" y="3562"/>
                </a:cubicBezTo>
                <a:lnTo>
                  <a:pt x="6645" y="3493"/>
                </a:lnTo>
                <a:lnTo>
                  <a:pt x="6784" y="3423"/>
                </a:lnTo>
                <a:cubicBezTo>
                  <a:pt x="6928" y="3333"/>
                  <a:pt x="7306" y="3089"/>
                  <a:pt x="7412" y="3030"/>
                </a:cubicBezTo>
                <a:cubicBezTo>
                  <a:pt x="7517" y="2973"/>
                  <a:pt x="7867" y="2760"/>
                  <a:pt x="7975" y="2704"/>
                </a:cubicBezTo>
                <a:cubicBezTo>
                  <a:pt x="8082" y="2649"/>
                  <a:pt x="8244" y="2557"/>
                  <a:pt x="8332" y="2503"/>
                </a:cubicBezTo>
                <a:lnTo>
                  <a:pt x="8417" y="2457"/>
                </a:lnTo>
                <a:cubicBezTo>
                  <a:pt x="8552" y="2381"/>
                  <a:pt x="8684" y="2304"/>
                  <a:pt x="8819" y="2227"/>
                </a:cubicBezTo>
                <a:lnTo>
                  <a:pt x="8963" y="2146"/>
                </a:lnTo>
                <a:cubicBezTo>
                  <a:pt x="9124" y="2061"/>
                  <a:pt x="9623" y="1815"/>
                  <a:pt x="9757" y="1742"/>
                </a:cubicBezTo>
                <a:cubicBezTo>
                  <a:pt x="9891" y="1668"/>
                  <a:pt x="10065" y="1570"/>
                  <a:pt x="10147" y="1521"/>
                </a:cubicBezTo>
                <a:lnTo>
                  <a:pt x="10228" y="1490"/>
                </a:lnTo>
                <a:lnTo>
                  <a:pt x="10312" y="1458"/>
                </a:lnTo>
                <a:cubicBezTo>
                  <a:pt x="10406" y="1421"/>
                  <a:pt x="10579" y="1362"/>
                  <a:pt x="10616" y="1352"/>
                </a:cubicBezTo>
                <a:cubicBezTo>
                  <a:pt x="10654" y="1341"/>
                  <a:pt x="10786" y="1234"/>
                  <a:pt x="10846" y="1228"/>
                </a:cubicBezTo>
                <a:cubicBezTo>
                  <a:pt x="10904" y="1221"/>
                  <a:pt x="11006" y="1189"/>
                  <a:pt x="11048" y="1187"/>
                </a:cubicBezTo>
                <a:cubicBezTo>
                  <a:pt x="11049" y="1187"/>
                  <a:pt x="11050" y="1187"/>
                  <a:pt x="11052" y="1187"/>
                </a:cubicBezTo>
                <a:cubicBezTo>
                  <a:pt x="11089" y="1187"/>
                  <a:pt x="11045" y="1252"/>
                  <a:pt x="11025" y="1269"/>
                </a:cubicBezTo>
                <a:cubicBezTo>
                  <a:pt x="11004" y="1287"/>
                  <a:pt x="10897" y="1349"/>
                  <a:pt x="10877" y="1375"/>
                </a:cubicBezTo>
                <a:cubicBezTo>
                  <a:pt x="10858" y="1403"/>
                  <a:pt x="10774" y="1490"/>
                  <a:pt x="10750" y="1517"/>
                </a:cubicBezTo>
                <a:cubicBezTo>
                  <a:pt x="10726" y="1544"/>
                  <a:pt x="10657" y="1631"/>
                  <a:pt x="10641" y="1657"/>
                </a:cubicBezTo>
                <a:cubicBezTo>
                  <a:pt x="10625" y="1683"/>
                  <a:pt x="10474" y="1738"/>
                  <a:pt x="10447" y="1776"/>
                </a:cubicBezTo>
                <a:cubicBezTo>
                  <a:pt x="10420" y="1813"/>
                  <a:pt x="10328" y="1947"/>
                  <a:pt x="10243" y="2070"/>
                </a:cubicBezTo>
                <a:lnTo>
                  <a:pt x="10090" y="2130"/>
                </a:lnTo>
                <a:cubicBezTo>
                  <a:pt x="10072" y="2136"/>
                  <a:pt x="10063" y="2161"/>
                  <a:pt x="10053" y="2178"/>
                </a:cubicBezTo>
                <a:cubicBezTo>
                  <a:pt x="10041" y="2201"/>
                  <a:pt x="10038" y="2227"/>
                  <a:pt x="10020" y="2246"/>
                </a:cubicBezTo>
                <a:cubicBezTo>
                  <a:pt x="9958" y="2309"/>
                  <a:pt x="9894" y="2369"/>
                  <a:pt x="9832" y="2432"/>
                </a:cubicBezTo>
                <a:cubicBezTo>
                  <a:pt x="9814" y="2451"/>
                  <a:pt x="9827" y="2491"/>
                  <a:pt x="9776" y="2491"/>
                </a:cubicBezTo>
                <a:cubicBezTo>
                  <a:pt x="9773" y="2491"/>
                  <a:pt x="9770" y="2491"/>
                  <a:pt x="9766" y="2491"/>
                </a:cubicBezTo>
                <a:lnTo>
                  <a:pt x="9757" y="2490"/>
                </a:lnTo>
                <a:cubicBezTo>
                  <a:pt x="9744" y="2530"/>
                  <a:pt x="9713" y="2559"/>
                  <a:pt x="9684" y="2559"/>
                </a:cubicBezTo>
                <a:cubicBezTo>
                  <a:pt x="9681" y="2559"/>
                  <a:pt x="9678" y="2559"/>
                  <a:pt x="9675" y="2558"/>
                </a:cubicBezTo>
                <a:lnTo>
                  <a:pt x="9675" y="2571"/>
                </a:lnTo>
                <a:cubicBezTo>
                  <a:pt x="9639" y="2632"/>
                  <a:pt x="9637" y="2710"/>
                  <a:pt x="9540" y="2742"/>
                </a:cubicBezTo>
                <a:cubicBezTo>
                  <a:pt x="9526" y="2748"/>
                  <a:pt x="9525" y="2777"/>
                  <a:pt x="9516" y="2795"/>
                </a:cubicBezTo>
                <a:lnTo>
                  <a:pt x="9490" y="2854"/>
                </a:lnTo>
                <a:cubicBezTo>
                  <a:pt x="9450" y="2915"/>
                  <a:pt x="9292" y="3021"/>
                  <a:pt x="9275" y="3062"/>
                </a:cubicBezTo>
                <a:cubicBezTo>
                  <a:pt x="9258" y="3103"/>
                  <a:pt x="9118" y="3250"/>
                  <a:pt x="9071" y="3295"/>
                </a:cubicBezTo>
                <a:cubicBezTo>
                  <a:pt x="9026" y="3340"/>
                  <a:pt x="8992" y="3384"/>
                  <a:pt x="8999" y="3391"/>
                </a:cubicBezTo>
                <a:lnTo>
                  <a:pt x="8997" y="3398"/>
                </a:lnTo>
                <a:cubicBezTo>
                  <a:pt x="8990" y="3426"/>
                  <a:pt x="8980" y="3480"/>
                  <a:pt x="8970" y="3480"/>
                </a:cubicBezTo>
                <a:cubicBezTo>
                  <a:pt x="8876" y="3482"/>
                  <a:pt x="8920" y="3550"/>
                  <a:pt x="8889" y="3579"/>
                </a:cubicBezTo>
                <a:cubicBezTo>
                  <a:pt x="8847" y="3617"/>
                  <a:pt x="8789" y="3647"/>
                  <a:pt x="8758" y="3691"/>
                </a:cubicBezTo>
                <a:cubicBezTo>
                  <a:pt x="8707" y="3761"/>
                  <a:pt x="8663" y="3837"/>
                  <a:pt x="8640" y="3915"/>
                </a:cubicBezTo>
                <a:cubicBezTo>
                  <a:pt x="8626" y="3956"/>
                  <a:pt x="8622" y="3992"/>
                  <a:pt x="8580" y="4021"/>
                </a:cubicBezTo>
                <a:cubicBezTo>
                  <a:pt x="8557" y="4037"/>
                  <a:pt x="8533" y="4057"/>
                  <a:pt x="8521" y="4079"/>
                </a:cubicBezTo>
                <a:lnTo>
                  <a:pt x="8499" y="4119"/>
                </a:lnTo>
                <a:cubicBezTo>
                  <a:pt x="8482" y="4164"/>
                  <a:pt x="8447" y="4232"/>
                  <a:pt x="8421" y="4269"/>
                </a:cubicBezTo>
                <a:lnTo>
                  <a:pt x="8405" y="4305"/>
                </a:lnTo>
                <a:cubicBezTo>
                  <a:pt x="8388" y="4346"/>
                  <a:pt x="8380" y="4390"/>
                  <a:pt x="8365" y="4432"/>
                </a:cubicBezTo>
                <a:lnTo>
                  <a:pt x="8353" y="4469"/>
                </a:lnTo>
                <a:cubicBezTo>
                  <a:pt x="8334" y="4508"/>
                  <a:pt x="8254" y="4594"/>
                  <a:pt x="8273" y="4614"/>
                </a:cubicBezTo>
                <a:cubicBezTo>
                  <a:pt x="8292" y="4635"/>
                  <a:pt x="8261" y="4753"/>
                  <a:pt x="8259" y="4796"/>
                </a:cubicBezTo>
                <a:cubicBezTo>
                  <a:pt x="8256" y="4838"/>
                  <a:pt x="8251" y="4940"/>
                  <a:pt x="8261" y="4966"/>
                </a:cubicBezTo>
                <a:cubicBezTo>
                  <a:pt x="8272" y="4992"/>
                  <a:pt x="8264" y="5071"/>
                  <a:pt x="8245" y="5143"/>
                </a:cubicBezTo>
                <a:lnTo>
                  <a:pt x="8273" y="5214"/>
                </a:lnTo>
                <a:lnTo>
                  <a:pt x="8301" y="5281"/>
                </a:lnTo>
                <a:cubicBezTo>
                  <a:pt x="8333" y="5356"/>
                  <a:pt x="8465" y="5555"/>
                  <a:pt x="8593" y="5722"/>
                </a:cubicBezTo>
                <a:lnTo>
                  <a:pt x="8686" y="5886"/>
                </a:lnTo>
                <a:lnTo>
                  <a:pt x="8703" y="5917"/>
                </a:lnTo>
                <a:cubicBezTo>
                  <a:pt x="8756" y="5938"/>
                  <a:pt x="8918" y="6004"/>
                  <a:pt x="8966" y="6007"/>
                </a:cubicBezTo>
                <a:cubicBezTo>
                  <a:pt x="8992" y="6009"/>
                  <a:pt x="9086" y="6011"/>
                  <a:pt x="9184" y="6011"/>
                </a:cubicBezTo>
                <a:cubicBezTo>
                  <a:pt x="9275" y="6011"/>
                  <a:pt x="9369" y="6010"/>
                  <a:pt x="9417" y="6005"/>
                </a:cubicBezTo>
                <a:cubicBezTo>
                  <a:pt x="9515" y="5996"/>
                  <a:pt x="9662" y="5971"/>
                  <a:pt x="9688" y="5966"/>
                </a:cubicBezTo>
                <a:cubicBezTo>
                  <a:pt x="9714" y="5961"/>
                  <a:pt x="9776" y="5951"/>
                  <a:pt x="9829" y="5944"/>
                </a:cubicBezTo>
                <a:lnTo>
                  <a:pt x="9876" y="5935"/>
                </a:lnTo>
                <a:lnTo>
                  <a:pt x="10081" y="5897"/>
                </a:lnTo>
                <a:cubicBezTo>
                  <a:pt x="10290" y="5824"/>
                  <a:pt x="10492" y="5745"/>
                  <a:pt x="10531" y="5723"/>
                </a:cubicBezTo>
                <a:lnTo>
                  <a:pt x="10569" y="5711"/>
                </a:lnTo>
                <a:cubicBezTo>
                  <a:pt x="10608" y="5698"/>
                  <a:pt x="10663" y="5717"/>
                  <a:pt x="10685" y="5676"/>
                </a:cubicBezTo>
                <a:lnTo>
                  <a:pt x="10711" y="5627"/>
                </a:lnTo>
                <a:cubicBezTo>
                  <a:pt x="10716" y="5629"/>
                  <a:pt x="10723" y="5630"/>
                  <a:pt x="10732" y="5630"/>
                </a:cubicBezTo>
                <a:cubicBezTo>
                  <a:pt x="10796" y="5630"/>
                  <a:pt x="10951" y="5577"/>
                  <a:pt x="11007" y="5555"/>
                </a:cubicBezTo>
                <a:cubicBezTo>
                  <a:pt x="11064" y="5532"/>
                  <a:pt x="11143" y="5517"/>
                  <a:pt x="11195" y="5517"/>
                </a:cubicBezTo>
                <a:cubicBezTo>
                  <a:pt x="11203" y="5517"/>
                  <a:pt x="11209" y="5517"/>
                  <a:pt x="11216" y="5518"/>
                </a:cubicBezTo>
                <a:lnTo>
                  <a:pt x="11257" y="5490"/>
                </a:lnTo>
                <a:lnTo>
                  <a:pt x="11385" y="5399"/>
                </a:lnTo>
                <a:cubicBezTo>
                  <a:pt x="11555" y="5339"/>
                  <a:pt x="11756" y="5257"/>
                  <a:pt x="11832" y="5214"/>
                </a:cubicBezTo>
                <a:lnTo>
                  <a:pt x="11904" y="5178"/>
                </a:lnTo>
                <a:cubicBezTo>
                  <a:pt x="12052" y="5103"/>
                  <a:pt x="12199" y="5029"/>
                  <a:pt x="12352" y="4961"/>
                </a:cubicBezTo>
                <a:cubicBezTo>
                  <a:pt x="12431" y="4925"/>
                  <a:pt x="12482" y="4855"/>
                  <a:pt x="12585" y="4849"/>
                </a:cubicBezTo>
                <a:cubicBezTo>
                  <a:pt x="12614" y="4848"/>
                  <a:pt x="12635" y="4802"/>
                  <a:pt x="12667" y="4787"/>
                </a:cubicBezTo>
                <a:cubicBezTo>
                  <a:pt x="12702" y="4771"/>
                  <a:pt x="12746" y="4766"/>
                  <a:pt x="12783" y="4752"/>
                </a:cubicBezTo>
                <a:cubicBezTo>
                  <a:pt x="12815" y="4741"/>
                  <a:pt x="12845" y="4712"/>
                  <a:pt x="12874" y="4712"/>
                </a:cubicBezTo>
                <a:cubicBezTo>
                  <a:pt x="12875" y="4712"/>
                  <a:pt x="12875" y="4712"/>
                  <a:pt x="12876" y="4712"/>
                </a:cubicBezTo>
                <a:lnTo>
                  <a:pt x="12974" y="4717"/>
                </a:lnTo>
                <a:cubicBezTo>
                  <a:pt x="12937" y="4684"/>
                  <a:pt x="12988" y="4640"/>
                  <a:pt x="13006" y="4623"/>
                </a:cubicBezTo>
                <a:cubicBezTo>
                  <a:pt x="13026" y="4604"/>
                  <a:pt x="13210" y="4527"/>
                  <a:pt x="13265" y="4495"/>
                </a:cubicBezTo>
                <a:cubicBezTo>
                  <a:pt x="13322" y="4462"/>
                  <a:pt x="13425" y="4403"/>
                  <a:pt x="13493" y="4362"/>
                </a:cubicBezTo>
                <a:lnTo>
                  <a:pt x="13564" y="4334"/>
                </a:lnTo>
                <a:lnTo>
                  <a:pt x="13627" y="4308"/>
                </a:lnTo>
                <a:cubicBezTo>
                  <a:pt x="13688" y="4265"/>
                  <a:pt x="13849" y="4186"/>
                  <a:pt x="13885" y="4161"/>
                </a:cubicBezTo>
                <a:cubicBezTo>
                  <a:pt x="13921" y="4138"/>
                  <a:pt x="13970" y="4110"/>
                  <a:pt x="13993" y="4099"/>
                </a:cubicBezTo>
                <a:lnTo>
                  <a:pt x="14011" y="4085"/>
                </a:lnTo>
                <a:lnTo>
                  <a:pt x="14084" y="4023"/>
                </a:lnTo>
                <a:cubicBezTo>
                  <a:pt x="14183" y="3982"/>
                  <a:pt x="14319" y="3909"/>
                  <a:pt x="14382" y="3859"/>
                </a:cubicBezTo>
                <a:lnTo>
                  <a:pt x="14459" y="3835"/>
                </a:lnTo>
                <a:cubicBezTo>
                  <a:pt x="14485" y="3826"/>
                  <a:pt x="14515" y="3813"/>
                  <a:pt x="14535" y="3796"/>
                </a:cubicBezTo>
                <a:lnTo>
                  <a:pt x="14609" y="3732"/>
                </a:lnTo>
                <a:cubicBezTo>
                  <a:pt x="14649" y="3720"/>
                  <a:pt x="14720" y="3696"/>
                  <a:pt x="14733" y="3689"/>
                </a:cubicBezTo>
                <a:cubicBezTo>
                  <a:pt x="14748" y="3683"/>
                  <a:pt x="14829" y="3635"/>
                  <a:pt x="14854" y="3617"/>
                </a:cubicBezTo>
                <a:cubicBezTo>
                  <a:pt x="14880" y="3601"/>
                  <a:pt x="14978" y="3540"/>
                  <a:pt x="15008" y="3523"/>
                </a:cubicBezTo>
                <a:cubicBezTo>
                  <a:pt x="15036" y="3504"/>
                  <a:pt x="15139" y="3425"/>
                  <a:pt x="15177" y="3417"/>
                </a:cubicBezTo>
                <a:cubicBezTo>
                  <a:pt x="15214" y="3410"/>
                  <a:pt x="15291" y="3379"/>
                  <a:pt x="15349" y="3349"/>
                </a:cubicBezTo>
                <a:lnTo>
                  <a:pt x="15393" y="3317"/>
                </a:lnTo>
                <a:lnTo>
                  <a:pt x="15586" y="3172"/>
                </a:lnTo>
                <a:cubicBezTo>
                  <a:pt x="15843" y="3074"/>
                  <a:pt x="16089" y="2985"/>
                  <a:pt x="16131" y="2974"/>
                </a:cubicBezTo>
                <a:lnTo>
                  <a:pt x="16146" y="2953"/>
                </a:lnTo>
                <a:lnTo>
                  <a:pt x="16185" y="2898"/>
                </a:lnTo>
                <a:cubicBezTo>
                  <a:pt x="16255" y="2882"/>
                  <a:pt x="16359" y="2860"/>
                  <a:pt x="16377" y="2850"/>
                </a:cubicBezTo>
                <a:cubicBezTo>
                  <a:pt x="16395" y="2841"/>
                  <a:pt x="16526" y="2759"/>
                  <a:pt x="16578" y="2742"/>
                </a:cubicBezTo>
                <a:cubicBezTo>
                  <a:pt x="16632" y="2726"/>
                  <a:pt x="16803" y="2658"/>
                  <a:pt x="16851" y="2633"/>
                </a:cubicBezTo>
                <a:cubicBezTo>
                  <a:pt x="16899" y="2609"/>
                  <a:pt x="17022" y="2490"/>
                  <a:pt x="17077" y="2480"/>
                </a:cubicBezTo>
                <a:cubicBezTo>
                  <a:pt x="17132" y="2471"/>
                  <a:pt x="17423" y="2397"/>
                  <a:pt x="17508" y="2358"/>
                </a:cubicBezTo>
                <a:cubicBezTo>
                  <a:pt x="17593" y="2319"/>
                  <a:pt x="18072" y="2140"/>
                  <a:pt x="18237" y="2100"/>
                </a:cubicBezTo>
                <a:cubicBezTo>
                  <a:pt x="18317" y="2082"/>
                  <a:pt x="18388" y="2075"/>
                  <a:pt x="18439" y="2075"/>
                </a:cubicBezTo>
                <a:cubicBezTo>
                  <a:pt x="18494" y="2075"/>
                  <a:pt x="18527" y="2083"/>
                  <a:pt x="18525" y="2091"/>
                </a:cubicBezTo>
                <a:cubicBezTo>
                  <a:pt x="18521" y="2105"/>
                  <a:pt x="18501" y="2146"/>
                  <a:pt x="18478" y="2182"/>
                </a:cubicBezTo>
                <a:lnTo>
                  <a:pt x="18421" y="2183"/>
                </a:lnTo>
                <a:lnTo>
                  <a:pt x="18339" y="2186"/>
                </a:lnTo>
                <a:cubicBezTo>
                  <a:pt x="18354" y="2238"/>
                  <a:pt x="18339" y="2310"/>
                  <a:pt x="18309" y="2345"/>
                </a:cubicBezTo>
                <a:lnTo>
                  <a:pt x="18280" y="2375"/>
                </a:lnTo>
                <a:lnTo>
                  <a:pt x="18257" y="2398"/>
                </a:lnTo>
                <a:cubicBezTo>
                  <a:pt x="18268" y="2424"/>
                  <a:pt x="18244" y="2464"/>
                  <a:pt x="18232" y="2475"/>
                </a:cubicBezTo>
                <a:cubicBezTo>
                  <a:pt x="18220" y="2486"/>
                  <a:pt x="18217" y="2517"/>
                  <a:pt x="18226" y="2545"/>
                </a:cubicBezTo>
                <a:lnTo>
                  <a:pt x="18227" y="2569"/>
                </a:lnTo>
                <a:lnTo>
                  <a:pt x="18227" y="2576"/>
                </a:lnTo>
                <a:cubicBezTo>
                  <a:pt x="18205" y="2583"/>
                  <a:pt x="18181" y="2618"/>
                  <a:pt x="18175" y="2655"/>
                </a:cubicBezTo>
                <a:lnTo>
                  <a:pt x="18033" y="2655"/>
                </a:lnTo>
                <a:cubicBezTo>
                  <a:pt x="18069" y="2685"/>
                  <a:pt x="18076" y="2730"/>
                  <a:pt x="18046" y="2756"/>
                </a:cubicBezTo>
                <a:lnTo>
                  <a:pt x="18022" y="2778"/>
                </a:lnTo>
                <a:lnTo>
                  <a:pt x="18011" y="2788"/>
                </a:lnTo>
                <a:cubicBezTo>
                  <a:pt x="18021" y="2812"/>
                  <a:pt x="17917" y="2870"/>
                  <a:pt x="17908" y="2906"/>
                </a:cubicBezTo>
                <a:cubicBezTo>
                  <a:pt x="17901" y="2942"/>
                  <a:pt x="17894" y="3066"/>
                  <a:pt x="17863" y="3093"/>
                </a:cubicBezTo>
                <a:cubicBezTo>
                  <a:pt x="17832" y="3122"/>
                  <a:pt x="17867" y="3152"/>
                  <a:pt x="17888" y="3154"/>
                </a:cubicBezTo>
                <a:cubicBezTo>
                  <a:pt x="17908" y="3157"/>
                  <a:pt x="17845" y="3221"/>
                  <a:pt x="17805" y="3226"/>
                </a:cubicBezTo>
                <a:cubicBezTo>
                  <a:pt x="17765" y="3230"/>
                  <a:pt x="17754" y="3240"/>
                  <a:pt x="17783" y="3247"/>
                </a:cubicBezTo>
                <a:lnTo>
                  <a:pt x="17802" y="3257"/>
                </a:lnTo>
                <a:lnTo>
                  <a:pt x="17819" y="3267"/>
                </a:lnTo>
                <a:cubicBezTo>
                  <a:pt x="17840" y="3287"/>
                  <a:pt x="17830" y="3304"/>
                  <a:pt x="17796" y="3304"/>
                </a:cubicBezTo>
                <a:lnTo>
                  <a:pt x="17780" y="3309"/>
                </a:lnTo>
                <a:lnTo>
                  <a:pt x="17733" y="3323"/>
                </a:lnTo>
                <a:cubicBezTo>
                  <a:pt x="17729" y="3363"/>
                  <a:pt x="17727" y="3425"/>
                  <a:pt x="17724" y="3463"/>
                </a:cubicBezTo>
                <a:lnTo>
                  <a:pt x="17709" y="3496"/>
                </a:lnTo>
                <a:lnTo>
                  <a:pt x="17693" y="3530"/>
                </a:lnTo>
                <a:cubicBezTo>
                  <a:pt x="17686" y="3527"/>
                  <a:pt x="17678" y="3525"/>
                  <a:pt x="17669" y="3525"/>
                </a:cubicBezTo>
                <a:cubicBezTo>
                  <a:pt x="17630" y="3525"/>
                  <a:pt x="17569" y="3555"/>
                  <a:pt x="17521" y="3601"/>
                </a:cubicBezTo>
                <a:lnTo>
                  <a:pt x="17506" y="3658"/>
                </a:lnTo>
                <a:cubicBezTo>
                  <a:pt x="17487" y="3727"/>
                  <a:pt x="17482" y="3791"/>
                  <a:pt x="17430" y="3854"/>
                </a:cubicBezTo>
                <a:lnTo>
                  <a:pt x="17388" y="3907"/>
                </a:lnTo>
                <a:cubicBezTo>
                  <a:pt x="17387" y="3980"/>
                  <a:pt x="17389" y="4113"/>
                  <a:pt x="17393" y="4199"/>
                </a:cubicBezTo>
                <a:lnTo>
                  <a:pt x="17436" y="4273"/>
                </a:lnTo>
                <a:cubicBezTo>
                  <a:pt x="17465" y="4325"/>
                  <a:pt x="17467" y="4389"/>
                  <a:pt x="17502" y="4437"/>
                </a:cubicBezTo>
                <a:cubicBezTo>
                  <a:pt x="17539" y="4490"/>
                  <a:pt x="17598" y="4531"/>
                  <a:pt x="17578" y="4601"/>
                </a:cubicBezTo>
                <a:lnTo>
                  <a:pt x="17577" y="4607"/>
                </a:lnTo>
                <a:cubicBezTo>
                  <a:pt x="17591" y="4616"/>
                  <a:pt x="17692" y="4686"/>
                  <a:pt x="17703" y="4721"/>
                </a:cubicBezTo>
                <a:cubicBezTo>
                  <a:pt x="17713" y="4757"/>
                  <a:pt x="17749" y="4828"/>
                  <a:pt x="17783" y="4881"/>
                </a:cubicBezTo>
                <a:lnTo>
                  <a:pt x="17821" y="4923"/>
                </a:lnTo>
                <a:cubicBezTo>
                  <a:pt x="17822" y="4924"/>
                  <a:pt x="17824" y="4925"/>
                  <a:pt x="17826" y="4925"/>
                </a:cubicBezTo>
                <a:cubicBezTo>
                  <a:pt x="17836" y="4925"/>
                  <a:pt x="17854" y="4912"/>
                  <a:pt x="17872" y="4912"/>
                </a:cubicBezTo>
                <a:cubicBezTo>
                  <a:pt x="17882" y="4912"/>
                  <a:pt x="17893" y="4916"/>
                  <a:pt x="17902" y="4927"/>
                </a:cubicBezTo>
                <a:lnTo>
                  <a:pt x="17914" y="4941"/>
                </a:lnTo>
                <a:cubicBezTo>
                  <a:pt x="17932" y="4951"/>
                  <a:pt x="17957" y="4957"/>
                  <a:pt x="17978" y="4957"/>
                </a:cubicBezTo>
                <a:cubicBezTo>
                  <a:pt x="17987" y="4957"/>
                  <a:pt x="17995" y="4956"/>
                  <a:pt x="18001" y="4954"/>
                </a:cubicBezTo>
                <a:lnTo>
                  <a:pt x="18036" y="4972"/>
                </a:lnTo>
                <a:lnTo>
                  <a:pt x="18144" y="5028"/>
                </a:lnTo>
                <a:cubicBezTo>
                  <a:pt x="18284" y="5024"/>
                  <a:pt x="18493" y="5004"/>
                  <a:pt x="18611" y="4979"/>
                </a:cubicBezTo>
                <a:lnTo>
                  <a:pt x="18726" y="4976"/>
                </a:lnTo>
                <a:lnTo>
                  <a:pt x="18835" y="4973"/>
                </a:lnTo>
                <a:cubicBezTo>
                  <a:pt x="18953" y="4932"/>
                  <a:pt x="19189" y="4848"/>
                  <a:pt x="19244" y="4828"/>
                </a:cubicBezTo>
                <a:cubicBezTo>
                  <a:pt x="19293" y="4810"/>
                  <a:pt x="19365" y="4798"/>
                  <a:pt x="19409" y="4798"/>
                </a:cubicBezTo>
                <a:cubicBezTo>
                  <a:pt x="19412" y="4798"/>
                  <a:pt x="19415" y="4798"/>
                  <a:pt x="19418" y="4798"/>
                </a:cubicBezTo>
                <a:lnTo>
                  <a:pt x="19443" y="4750"/>
                </a:lnTo>
                <a:cubicBezTo>
                  <a:pt x="19459" y="4717"/>
                  <a:pt x="19531" y="4705"/>
                  <a:pt x="19577" y="4683"/>
                </a:cubicBezTo>
                <a:lnTo>
                  <a:pt x="19618" y="4664"/>
                </a:lnTo>
                <a:cubicBezTo>
                  <a:pt x="19664" y="4642"/>
                  <a:pt x="19736" y="4603"/>
                  <a:pt x="19778" y="4576"/>
                </a:cubicBezTo>
                <a:lnTo>
                  <a:pt x="19821" y="4561"/>
                </a:lnTo>
                <a:lnTo>
                  <a:pt x="19871" y="4544"/>
                </a:lnTo>
                <a:cubicBezTo>
                  <a:pt x="19928" y="4535"/>
                  <a:pt x="20021" y="4515"/>
                  <a:pt x="20034" y="4506"/>
                </a:cubicBezTo>
                <a:cubicBezTo>
                  <a:pt x="20047" y="4499"/>
                  <a:pt x="20140" y="4449"/>
                  <a:pt x="20241" y="4395"/>
                </a:cubicBezTo>
                <a:lnTo>
                  <a:pt x="20324" y="4337"/>
                </a:lnTo>
                <a:lnTo>
                  <a:pt x="20366" y="4308"/>
                </a:lnTo>
                <a:cubicBezTo>
                  <a:pt x="20421" y="4287"/>
                  <a:pt x="20528" y="4252"/>
                  <a:pt x="20554" y="4238"/>
                </a:cubicBezTo>
                <a:cubicBezTo>
                  <a:pt x="20582" y="4224"/>
                  <a:pt x="20632" y="4208"/>
                  <a:pt x="20644" y="4200"/>
                </a:cubicBezTo>
                <a:cubicBezTo>
                  <a:pt x="20656" y="4191"/>
                  <a:pt x="20730" y="4147"/>
                  <a:pt x="20757" y="4136"/>
                </a:cubicBezTo>
                <a:cubicBezTo>
                  <a:pt x="20785" y="4125"/>
                  <a:pt x="20828" y="4089"/>
                  <a:pt x="20855" y="4056"/>
                </a:cubicBezTo>
                <a:lnTo>
                  <a:pt x="20915" y="4038"/>
                </a:lnTo>
                <a:lnTo>
                  <a:pt x="21017" y="4009"/>
                </a:lnTo>
                <a:cubicBezTo>
                  <a:pt x="21109" y="3943"/>
                  <a:pt x="21244" y="3847"/>
                  <a:pt x="21270" y="3836"/>
                </a:cubicBezTo>
                <a:cubicBezTo>
                  <a:pt x="21295" y="3824"/>
                  <a:pt x="21455" y="3779"/>
                  <a:pt x="21494" y="3750"/>
                </a:cubicBezTo>
                <a:cubicBezTo>
                  <a:pt x="21532" y="3722"/>
                  <a:pt x="21711" y="3579"/>
                  <a:pt x="21779" y="3549"/>
                </a:cubicBezTo>
                <a:cubicBezTo>
                  <a:pt x="21846" y="3520"/>
                  <a:pt x="22008" y="3502"/>
                  <a:pt x="22034" y="3477"/>
                </a:cubicBezTo>
                <a:cubicBezTo>
                  <a:pt x="22059" y="3454"/>
                  <a:pt x="22127" y="3397"/>
                  <a:pt x="22185" y="3352"/>
                </a:cubicBezTo>
                <a:lnTo>
                  <a:pt x="22262" y="3337"/>
                </a:lnTo>
                <a:lnTo>
                  <a:pt x="22293" y="3329"/>
                </a:lnTo>
                <a:cubicBezTo>
                  <a:pt x="22321" y="3301"/>
                  <a:pt x="22529" y="3201"/>
                  <a:pt x="22595" y="3166"/>
                </a:cubicBezTo>
                <a:cubicBezTo>
                  <a:pt x="22661" y="3131"/>
                  <a:pt x="22899" y="2995"/>
                  <a:pt x="23124" y="2867"/>
                </a:cubicBezTo>
                <a:lnTo>
                  <a:pt x="23365" y="2795"/>
                </a:lnTo>
                <a:lnTo>
                  <a:pt x="23452" y="2769"/>
                </a:lnTo>
                <a:cubicBezTo>
                  <a:pt x="23534" y="2712"/>
                  <a:pt x="23726" y="2596"/>
                  <a:pt x="23779" y="2583"/>
                </a:cubicBezTo>
                <a:cubicBezTo>
                  <a:pt x="23833" y="2571"/>
                  <a:pt x="23887" y="2556"/>
                  <a:pt x="23901" y="2552"/>
                </a:cubicBezTo>
                <a:lnTo>
                  <a:pt x="23906" y="2545"/>
                </a:lnTo>
                <a:cubicBezTo>
                  <a:pt x="23953" y="2484"/>
                  <a:pt x="24031" y="2468"/>
                  <a:pt x="24106" y="2445"/>
                </a:cubicBezTo>
                <a:cubicBezTo>
                  <a:pt x="24127" y="2439"/>
                  <a:pt x="24153" y="2435"/>
                  <a:pt x="24170" y="2423"/>
                </a:cubicBezTo>
                <a:cubicBezTo>
                  <a:pt x="24189" y="2407"/>
                  <a:pt x="24170" y="2378"/>
                  <a:pt x="24218" y="2368"/>
                </a:cubicBezTo>
                <a:lnTo>
                  <a:pt x="24316" y="2350"/>
                </a:lnTo>
                <a:cubicBezTo>
                  <a:pt x="24410" y="2301"/>
                  <a:pt x="24595" y="2196"/>
                  <a:pt x="24727" y="2113"/>
                </a:cubicBezTo>
                <a:lnTo>
                  <a:pt x="24881" y="2090"/>
                </a:lnTo>
                <a:lnTo>
                  <a:pt x="24889" y="2089"/>
                </a:lnTo>
                <a:cubicBezTo>
                  <a:pt x="24892" y="2084"/>
                  <a:pt x="24882" y="2034"/>
                  <a:pt x="24877" y="2017"/>
                </a:cubicBezTo>
                <a:cubicBezTo>
                  <a:pt x="24876" y="2013"/>
                  <a:pt x="24878" y="2011"/>
                  <a:pt x="24881" y="2011"/>
                </a:cubicBezTo>
                <a:cubicBezTo>
                  <a:pt x="24896" y="2011"/>
                  <a:pt x="24939" y="2036"/>
                  <a:pt x="24955" y="2049"/>
                </a:cubicBezTo>
                <a:cubicBezTo>
                  <a:pt x="24959" y="2052"/>
                  <a:pt x="24966" y="2053"/>
                  <a:pt x="24976" y="2053"/>
                </a:cubicBezTo>
                <a:cubicBezTo>
                  <a:pt x="25018" y="2053"/>
                  <a:pt x="25107" y="2028"/>
                  <a:pt x="25200" y="1990"/>
                </a:cubicBezTo>
                <a:lnTo>
                  <a:pt x="25293" y="1937"/>
                </a:lnTo>
                <a:cubicBezTo>
                  <a:pt x="25346" y="1908"/>
                  <a:pt x="25410" y="1882"/>
                  <a:pt x="25472" y="1875"/>
                </a:cubicBezTo>
                <a:cubicBezTo>
                  <a:pt x="25542" y="1868"/>
                  <a:pt x="25601" y="1851"/>
                  <a:pt x="25653" y="1813"/>
                </a:cubicBezTo>
                <a:cubicBezTo>
                  <a:pt x="25670" y="1801"/>
                  <a:pt x="25690" y="1784"/>
                  <a:pt x="25711" y="1780"/>
                </a:cubicBezTo>
                <a:cubicBezTo>
                  <a:pt x="25720" y="1779"/>
                  <a:pt x="25729" y="1778"/>
                  <a:pt x="25738" y="1778"/>
                </a:cubicBezTo>
                <a:cubicBezTo>
                  <a:pt x="25762" y="1778"/>
                  <a:pt x="25787" y="1782"/>
                  <a:pt x="25811" y="1782"/>
                </a:cubicBezTo>
                <a:cubicBezTo>
                  <a:pt x="25841" y="1782"/>
                  <a:pt x="25868" y="1775"/>
                  <a:pt x="25884" y="1746"/>
                </a:cubicBezTo>
                <a:cubicBezTo>
                  <a:pt x="25898" y="1722"/>
                  <a:pt x="25914" y="1714"/>
                  <a:pt x="25930" y="1714"/>
                </a:cubicBezTo>
                <a:cubicBezTo>
                  <a:pt x="25956" y="1714"/>
                  <a:pt x="25985" y="1732"/>
                  <a:pt x="26014" y="1732"/>
                </a:cubicBezTo>
                <a:cubicBezTo>
                  <a:pt x="26022" y="1732"/>
                  <a:pt x="26030" y="1731"/>
                  <a:pt x="26037" y="1728"/>
                </a:cubicBezTo>
                <a:cubicBezTo>
                  <a:pt x="26087" y="1704"/>
                  <a:pt x="26150" y="1698"/>
                  <a:pt x="26193" y="1657"/>
                </a:cubicBezTo>
                <a:lnTo>
                  <a:pt x="26198" y="1652"/>
                </a:lnTo>
                <a:cubicBezTo>
                  <a:pt x="26222" y="1659"/>
                  <a:pt x="26229" y="1687"/>
                  <a:pt x="26210" y="1712"/>
                </a:cubicBezTo>
                <a:lnTo>
                  <a:pt x="26218" y="1728"/>
                </a:lnTo>
                <a:cubicBezTo>
                  <a:pt x="26229" y="1748"/>
                  <a:pt x="26265" y="1759"/>
                  <a:pt x="26285" y="1778"/>
                </a:cubicBezTo>
                <a:cubicBezTo>
                  <a:pt x="26289" y="1781"/>
                  <a:pt x="26274" y="1807"/>
                  <a:pt x="26260" y="1813"/>
                </a:cubicBezTo>
                <a:lnTo>
                  <a:pt x="26236" y="1827"/>
                </a:lnTo>
                <a:cubicBezTo>
                  <a:pt x="26205" y="1836"/>
                  <a:pt x="26152" y="1857"/>
                  <a:pt x="26121" y="1875"/>
                </a:cubicBezTo>
                <a:lnTo>
                  <a:pt x="26096" y="1895"/>
                </a:lnTo>
                <a:cubicBezTo>
                  <a:pt x="26091" y="1900"/>
                  <a:pt x="26102" y="1926"/>
                  <a:pt x="26114" y="1933"/>
                </a:cubicBezTo>
                <a:cubicBezTo>
                  <a:pt x="26115" y="1934"/>
                  <a:pt x="26116" y="1934"/>
                  <a:pt x="26117" y="1934"/>
                </a:cubicBezTo>
                <a:cubicBezTo>
                  <a:pt x="26127" y="1934"/>
                  <a:pt x="26139" y="1907"/>
                  <a:pt x="26151" y="1907"/>
                </a:cubicBezTo>
                <a:cubicBezTo>
                  <a:pt x="26157" y="1907"/>
                  <a:pt x="26163" y="1913"/>
                  <a:pt x="26168" y="1930"/>
                </a:cubicBezTo>
                <a:lnTo>
                  <a:pt x="26173" y="1947"/>
                </a:lnTo>
                <a:cubicBezTo>
                  <a:pt x="26145" y="1970"/>
                  <a:pt x="26054" y="2003"/>
                  <a:pt x="26024" y="2005"/>
                </a:cubicBezTo>
                <a:cubicBezTo>
                  <a:pt x="25994" y="2006"/>
                  <a:pt x="26029" y="2077"/>
                  <a:pt x="26017" y="2104"/>
                </a:cubicBezTo>
                <a:cubicBezTo>
                  <a:pt x="26012" y="2113"/>
                  <a:pt x="26007" y="2116"/>
                  <a:pt x="26002" y="2116"/>
                </a:cubicBezTo>
                <a:cubicBezTo>
                  <a:pt x="25991" y="2116"/>
                  <a:pt x="25980" y="2102"/>
                  <a:pt x="25978" y="2091"/>
                </a:cubicBezTo>
                <a:cubicBezTo>
                  <a:pt x="25977" y="2087"/>
                  <a:pt x="25975" y="2086"/>
                  <a:pt x="25973" y="2086"/>
                </a:cubicBezTo>
                <a:cubicBezTo>
                  <a:pt x="25963" y="2086"/>
                  <a:pt x="25944" y="2110"/>
                  <a:pt x="25925" y="2115"/>
                </a:cubicBezTo>
                <a:cubicBezTo>
                  <a:pt x="25904" y="2122"/>
                  <a:pt x="25865" y="2154"/>
                  <a:pt x="25842" y="2187"/>
                </a:cubicBezTo>
                <a:lnTo>
                  <a:pt x="25829" y="2221"/>
                </a:lnTo>
                <a:lnTo>
                  <a:pt x="25804" y="2286"/>
                </a:lnTo>
                <a:cubicBezTo>
                  <a:pt x="25757" y="2350"/>
                  <a:pt x="25623" y="2492"/>
                  <a:pt x="25591" y="2531"/>
                </a:cubicBezTo>
                <a:cubicBezTo>
                  <a:pt x="25559" y="2569"/>
                  <a:pt x="25518" y="2628"/>
                  <a:pt x="25499" y="2660"/>
                </a:cubicBezTo>
                <a:lnTo>
                  <a:pt x="25484" y="2692"/>
                </a:lnTo>
                <a:cubicBezTo>
                  <a:pt x="25484" y="2694"/>
                  <a:pt x="25506" y="2704"/>
                  <a:pt x="25516" y="2704"/>
                </a:cubicBezTo>
                <a:lnTo>
                  <a:pt x="25529" y="2702"/>
                </a:lnTo>
                <a:cubicBezTo>
                  <a:pt x="25531" y="2701"/>
                  <a:pt x="25532" y="2701"/>
                  <a:pt x="25534" y="2701"/>
                </a:cubicBezTo>
                <a:cubicBezTo>
                  <a:pt x="25550" y="2701"/>
                  <a:pt x="25555" y="2739"/>
                  <a:pt x="25552" y="2753"/>
                </a:cubicBezTo>
                <a:cubicBezTo>
                  <a:pt x="25551" y="2760"/>
                  <a:pt x="25543" y="2763"/>
                  <a:pt x="25534" y="2763"/>
                </a:cubicBezTo>
                <a:cubicBezTo>
                  <a:pt x="25524" y="2763"/>
                  <a:pt x="25515" y="2760"/>
                  <a:pt x="25511" y="2758"/>
                </a:cubicBezTo>
                <a:cubicBezTo>
                  <a:pt x="25511" y="2758"/>
                  <a:pt x="25511" y="2758"/>
                  <a:pt x="25510" y="2758"/>
                </a:cubicBezTo>
                <a:cubicBezTo>
                  <a:pt x="25500" y="2758"/>
                  <a:pt x="25442" y="2821"/>
                  <a:pt x="25451" y="2848"/>
                </a:cubicBezTo>
                <a:cubicBezTo>
                  <a:pt x="25456" y="2859"/>
                  <a:pt x="25453" y="2864"/>
                  <a:pt x="25446" y="2864"/>
                </a:cubicBezTo>
                <a:cubicBezTo>
                  <a:pt x="25437" y="2864"/>
                  <a:pt x="25419" y="2854"/>
                  <a:pt x="25407" y="2843"/>
                </a:cubicBezTo>
                <a:cubicBezTo>
                  <a:pt x="25405" y="2841"/>
                  <a:pt x="25403" y="2840"/>
                  <a:pt x="25401" y="2840"/>
                </a:cubicBezTo>
                <a:cubicBezTo>
                  <a:pt x="25384" y="2840"/>
                  <a:pt x="25370" y="2918"/>
                  <a:pt x="25370" y="2943"/>
                </a:cubicBezTo>
                <a:cubicBezTo>
                  <a:pt x="25370" y="2972"/>
                  <a:pt x="25300" y="2982"/>
                  <a:pt x="25285" y="2993"/>
                </a:cubicBezTo>
                <a:cubicBezTo>
                  <a:pt x="25269" y="3005"/>
                  <a:pt x="25295" y="3029"/>
                  <a:pt x="25315" y="3035"/>
                </a:cubicBezTo>
                <a:cubicBezTo>
                  <a:pt x="25334" y="3044"/>
                  <a:pt x="25268" y="3059"/>
                  <a:pt x="25244" y="3061"/>
                </a:cubicBezTo>
                <a:cubicBezTo>
                  <a:pt x="25218" y="3065"/>
                  <a:pt x="25254" y="3090"/>
                  <a:pt x="25321" y="3118"/>
                </a:cubicBezTo>
                <a:lnTo>
                  <a:pt x="25279" y="3177"/>
                </a:lnTo>
                <a:cubicBezTo>
                  <a:pt x="25272" y="3190"/>
                  <a:pt x="25263" y="3204"/>
                  <a:pt x="25252" y="3214"/>
                </a:cubicBezTo>
                <a:cubicBezTo>
                  <a:pt x="25240" y="3225"/>
                  <a:pt x="25216" y="3244"/>
                  <a:pt x="25207" y="3244"/>
                </a:cubicBezTo>
                <a:cubicBezTo>
                  <a:pt x="25206" y="3244"/>
                  <a:pt x="25205" y="3244"/>
                  <a:pt x="25205" y="3244"/>
                </a:cubicBezTo>
                <a:cubicBezTo>
                  <a:pt x="25143" y="3220"/>
                  <a:pt x="25221" y="3213"/>
                  <a:pt x="25215" y="3194"/>
                </a:cubicBezTo>
                <a:lnTo>
                  <a:pt x="25210" y="3179"/>
                </a:lnTo>
                <a:cubicBezTo>
                  <a:pt x="25208" y="3173"/>
                  <a:pt x="25204" y="3170"/>
                  <a:pt x="25198" y="3170"/>
                </a:cubicBezTo>
                <a:cubicBezTo>
                  <a:pt x="25183" y="3170"/>
                  <a:pt x="25156" y="3194"/>
                  <a:pt x="25130" y="3234"/>
                </a:cubicBezTo>
                <a:lnTo>
                  <a:pt x="25099" y="3275"/>
                </a:lnTo>
                <a:lnTo>
                  <a:pt x="25089" y="3288"/>
                </a:lnTo>
                <a:cubicBezTo>
                  <a:pt x="25069" y="3299"/>
                  <a:pt x="24996" y="3339"/>
                  <a:pt x="25010" y="3350"/>
                </a:cubicBezTo>
                <a:cubicBezTo>
                  <a:pt x="25023" y="3362"/>
                  <a:pt x="25046" y="3378"/>
                  <a:pt x="25061" y="3384"/>
                </a:cubicBezTo>
                <a:lnTo>
                  <a:pt x="25061" y="3390"/>
                </a:lnTo>
                <a:cubicBezTo>
                  <a:pt x="25059" y="3451"/>
                  <a:pt x="25078" y="3509"/>
                  <a:pt x="25007" y="3561"/>
                </a:cubicBezTo>
                <a:cubicBezTo>
                  <a:pt x="24948" y="3606"/>
                  <a:pt x="24896" y="3658"/>
                  <a:pt x="24832" y="3701"/>
                </a:cubicBezTo>
                <a:cubicBezTo>
                  <a:pt x="24789" y="3729"/>
                  <a:pt x="24748" y="3761"/>
                  <a:pt x="24847" y="3780"/>
                </a:cubicBezTo>
                <a:lnTo>
                  <a:pt x="24883" y="3786"/>
                </a:lnTo>
                <a:cubicBezTo>
                  <a:pt x="24867" y="3816"/>
                  <a:pt x="24825" y="3892"/>
                  <a:pt x="24794" y="3953"/>
                </a:cubicBezTo>
                <a:lnTo>
                  <a:pt x="24788" y="4043"/>
                </a:lnTo>
                <a:lnTo>
                  <a:pt x="24784" y="4098"/>
                </a:lnTo>
                <a:cubicBezTo>
                  <a:pt x="24789" y="4157"/>
                  <a:pt x="24791" y="4213"/>
                  <a:pt x="24795" y="4221"/>
                </a:cubicBezTo>
                <a:cubicBezTo>
                  <a:pt x="24799" y="4227"/>
                  <a:pt x="24821" y="4296"/>
                  <a:pt x="24847" y="4375"/>
                </a:cubicBezTo>
                <a:lnTo>
                  <a:pt x="24897" y="4433"/>
                </a:lnTo>
                <a:lnTo>
                  <a:pt x="24945" y="4490"/>
                </a:lnTo>
                <a:cubicBezTo>
                  <a:pt x="24987" y="4557"/>
                  <a:pt x="25011" y="4643"/>
                  <a:pt x="24999" y="4681"/>
                </a:cubicBezTo>
                <a:lnTo>
                  <a:pt x="25079" y="4685"/>
                </a:lnTo>
                <a:lnTo>
                  <a:pt x="25104" y="4686"/>
                </a:lnTo>
                <a:cubicBezTo>
                  <a:pt x="25130" y="4730"/>
                  <a:pt x="25181" y="4788"/>
                  <a:pt x="25196" y="4794"/>
                </a:cubicBezTo>
                <a:cubicBezTo>
                  <a:pt x="25212" y="4801"/>
                  <a:pt x="25298" y="4824"/>
                  <a:pt x="25328" y="4829"/>
                </a:cubicBezTo>
                <a:cubicBezTo>
                  <a:pt x="25356" y="4834"/>
                  <a:pt x="25431" y="4854"/>
                  <a:pt x="25493" y="4873"/>
                </a:cubicBezTo>
                <a:lnTo>
                  <a:pt x="25540" y="4900"/>
                </a:lnTo>
                <a:cubicBezTo>
                  <a:pt x="25551" y="4906"/>
                  <a:pt x="25561" y="4909"/>
                  <a:pt x="25571" y="4909"/>
                </a:cubicBezTo>
                <a:cubicBezTo>
                  <a:pt x="25602" y="4909"/>
                  <a:pt x="25627" y="4882"/>
                  <a:pt x="25664" y="4882"/>
                </a:cubicBezTo>
                <a:cubicBezTo>
                  <a:pt x="25671" y="4882"/>
                  <a:pt x="25679" y="4883"/>
                  <a:pt x="25688" y="4886"/>
                </a:cubicBezTo>
                <a:lnTo>
                  <a:pt x="25771" y="4910"/>
                </a:lnTo>
                <a:cubicBezTo>
                  <a:pt x="25879" y="4901"/>
                  <a:pt x="25983" y="4882"/>
                  <a:pt x="25989" y="4868"/>
                </a:cubicBezTo>
                <a:cubicBezTo>
                  <a:pt x="25991" y="4864"/>
                  <a:pt x="25995" y="4862"/>
                  <a:pt x="26001" y="4862"/>
                </a:cubicBezTo>
                <a:cubicBezTo>
                  <a:pt x="26015" y="4862"/>
                  <a:pt x="26037" y="4872"/>
                  <a:pt x="26060" y="4890"/>
                </a:cubicBezTo>
                <a:lnTo>
                  <a:pt x="26094" y="4897"/>
                </a:lnTo>
                <a:cubicBezTo>
                  <a:pt x="26100" y="4899"/>
                  <a:pt x="26105" y="4899"/>
                  <a:pt x="26109" y="4899"/>
                </a:cubicBezTo>
                <a:cubicBezTo>
                  <a:pt x="26138" y="4899"/>
                  <a:pt x="26132" y="4867"/>
                  <a:pt x="26141" y="4849"/>
                </a:cubicBezTo>
                <a:lnTo>
                  <a:pt x="26142" y="4846"/>
                </a:lnTo>
                <a:cubicBezTo>
                  <a:pt x="26152" y="4847"/>
                  <a:pt x="26216" y="4872"/>
                  <a:pt x="26254" y="4872"/>
                </a:cubicBezTo>
                <a:cubicBezTo>
                  <a:pt x="26266" y="4872"/>
                  <a:pt x="26275" y="4870"/>
                  <a:pt x="26280" y="4863"/>
                </a:cubicBezTo>
                <a:cubicBezTo>
                  <a:pt x="26291" y="4847"/>
                  <a:pt x="26309" y="4838"/>
                  <a:pt x="26327" y="4838"/>
                </a:cubicBezTo>
                <a:cubicBezTo>
                  <a:pt x="26341" y="4838"/>
                  <a:pt x="26356" y="4843"/>
                  <a:pt x="26368" y="4853"/>
                </a:cubicBezTo>
                <a:lnTo>
                  <a:pt x="26441" y="4837"/>
                </a:lnTo>
                <a:lnTo>
                  <a:pt x="26488" y="4827"/>
                </a:lnTo>
                <a:cubicBezTo>
                  <a:pt x="26538" y="4814"/>
                  <a:pt x="26654" y="4794"/>
                  <a:pt x="26745" y="4783"/>
                </a:cubicBezTo>
                <a:lnTo>
                  <a:pt x="26796" y="4745"/>
                </a:lnTo>
                <a:cubicBezTo>
                  <a:pt x="26865" y="4693"/>
                  <a:pt x="26962" y="4738"/>
                  <a:pt x="27015" y="4680"/>
                </a:cubicBezTo>
                <a:lnTo>
                  <a:pt x="27046" y="4645"/>
                </a:lnTo>
                <a:cubicBezTo>
                  <a:pt x="27096" y="4627"/>
                  <a:pt x="27149" y="4604"/>
                  <a:pt x="27163" y="4598"/>
                </a:cubicBezTo>
                <a:lnTo>
                  <a:pt x="27169" y="4602"/>
                </a:lnTo>
                <a:lnTo>
                  <a:pt x="27276" y="4663"/>
                </a:lnTo>
                <a:cubicBezTo>
                  <a:pt x="27380" y="4618"/>
                  <a:pt x="27541" y="4526"/>
                  <a:pt x="27581" y="4526"/>
                </a:cubicBezTo>
                <a:cubicBezTo>
                  <a:pt x="27581" y="4526"/>
                  <a:pt x="27581" y="4526"/>
                  <a:pt x="27581" y="4526"/>
                </a:cubicBezTo>
                <a:cubicBezTo>
                  <a:pt x="27582" y="4526"/>
                  <a:pt x="27582" y="4526"/>
                  <a:pt x="27582" y="4526"/>
                </a:cubicBezTo>
                <a:cubicBezTo>
                  <a:pt x="27622" y="4526"/>
                  <a:pt x="27740" y="4469"/>
                  <a:pt x="27785" y="4467"/>
                </a:cubicBezTo>
                <a:cubicBezTo>
                  <a:pt x="27829" y="4464"/>
                  <a:pt x="27906" y="4457"/>
                  <a:pt x="27922" y="4450"/>
                </a:cubicBezTo>
                <a:cubicBezTo>
                  <a:pt x="27937" y="4444"/>
                  <a:pt x="28064" y="4388"/>
                  <a:pt x="28110" y="4372"/>
                </a:cubicBezTo>
                <a:cubicBezTo>
                  <a:pt x="28154" y="4355"/>
                  <a:pt x="28240" y="4319"/>
                  <a:pt x="28273" y="4319"/>
                </a:cubicBezTo>
                <a:cubicBezTo>
                  <a:pt x="28273" y="4319"/>
                  <a:pt x="28274" y="4319"/>
                  <a:pt x="28274" y="4319"/>
                </a:cubicBezTo>
                <a:cubicBezTo>
                  <a:pt x="28274" y="4319"/>
                  <a:pt x="28275" y="4319"/>
                  <a:pt x="28275" y="4319"/>
                </a:cubicBezTo>
                <a:cubicBezTo>
                  <a:pt x="28310" y="4319"/>
                  <a:pt x="28516" y="4265"/>
                  <a:pt x="28588" y="4246"/>
                </a:cubicBezTo>
                <a:cubicBezTo>
                  <a:pt x="28660" y="4227"/>
                  <a:pt x="28761" y="4198"/>
                  <a:pt x="28814" y="4183"/>
                </a:cubicBezTo>
                <a:lnTo>
                  <a:pt x="28818" y="4161"/>
                </a:lnTo>
                <a:cubicBezTo>
                  <a:pt x="28823" y="4135"/>
                  <a:pt x="28831" y="4128"/>
                  <a:pt x="28841" y="4128"/>
                </a:cubicBezTo>
                <a:cubicBezTo>
                  <a:pt x="28856" y="4128"/>
                  <a:pt x="28872" y="4147"/>
                  <a:pt x="28877" y="4147"/>
                </a:cubicBezTo>
                <a:cubicBezTo>
                  <a:pt x="28877" y="4147"/>
                  <a:pt x="28877" y="4147"/>
                  <a:pt x="28878" y="4147"/>
                </a:cubicBezTo>
                <a:lnTo>
                  <a:pt x="28975" y="4084"/>
                </a:lnTo>
                <a:cubicBezTo>
                  <a:pt x="29103" y="4059"/>
                  <a:pt x="29247" y="4027"/>
                  <a:pt x="29261" y="4020"/>
                </a:cubicBezTo>
                <a:cubicBezTo>
                  <a:pt x="29273" y="4012"/>
                  <a:pt x="29343" y="3969"/>
                  <a:pt x="29370" y="3966"/>
                </a:cubicBezTo>
                <a:cubicBezTo>
                  <a:pt x="29397" y="3964"/>
                  <a:pt x="29442" y="3958"/>
                  <a:pt x="29471" y="3953"/>
                </a:cubicBezTo>
                <a:lnTo>
                  <a:pt x="29482" y="3940"/>
                </a:lnTo>
                <a:lnTo>
                  <a:pt x="29518" y="3900"/>
                </a:lnTo>
                <a:cubicBezTo>
                  <a:pt x="29573" y="3902"/>
                  <a:pt x="29645" y="3904"/>
                  <a:pt x="29679" y="3907"/>
                </a:cubicBezTo>
                <a:lnTo>
                  <a:pt x="29690" y="3897"/>
                </a:lnTo>
                <a:cubicBezTo>
                  <a:pt x="29764" y="3817"/>
                  <a:pt x="29883" y="3821"/>
                  <a:pt x="29982" y="3789"/>
                </a:cubicBezTo>
                <a:lnTo>
                  <a:pt x="30037" y="3770"/>
                </a:lnTo>
                <a:cubicBezTo>
                  <a:pt x="30100" y="3758"/>
                  <a:pt x="30232" y="3724"/>
                  <a:pt x="30262" y="3714"/>
                </a:cubicBezTo>
                <a:cubicBezTo>
                  <a:pt x="30288" y="3704"/>
                  <a:pt x="30372" y="3651"/>
                  <a:pt x="30408" y="3651"/>
                </a:cubicBezTo>
                <a:cubicBezTo>
                  <a:pt x="30411" y="3651"/>
                  <a:pt x="30414" y="3651"/>
                  <a:pt x="30416" y="3652"/>
                </a:cubicBezTo>
                <a:cubicBezTo>
                  <a:pt x="30435" y="3660"/>
                  <a:pt x="30465" y="3664"/>
                  <a:pt x="30494" y="3664"/>
                </a:cubicBezTo>
                <a:cubicBezTo>
                  <a:pt x="30509" y="3664"/>
                  <a:pt x="30524" y="3663"/>
                  <a:pt x="30537" y="3660"/>
                </a:cubicBezTo>
                <a:lnTo>
                  <a:pt x="30572" y="3652"/>
                </a:lnTo>
                <a:cubicBezTo>
                  <a:pt x="30575" y="3651"/>
                  <a:pt x="30579" y="3651"/>
                  <a:pt x="30582" y="3651"/>
                </a:cubicBezTo>
                <a:cubicBezTo>
                  <a:pt x="30596" y="3651"/>
                  <a:pt x="30612" y="3655"/>
                  <a:pt x="30626" y="3655"/>
                </a:cubicBezTo>
                <a:cubicBezTo>
                  <a:pt x="30644" y="3655"/>
                  <a:pt x="30659" y="3649"/>
                  <a:pt x="30663" y="3625"/>
                </a:cubicBezTo>
                <a:cubicBezTo>
                  <a:pt x="30667" y="3601"/>
                  <a:pt x="30673" y="3593"/>
                  <a:pt x="30681" y="3593"/>
                </a:cubicBezTo>
                <a:cubicBezTo>
                  <a:pt x="30694" y="3593"/>
                  <a:pt x="30711" y="3617"/>
                  <a:pt x="30725" y="3617"/>
                </a:cubicBezTo>
                <a:cubicBezTo>
                  <a:pt x="30726" y="3617"/>
                  <a:pt x="30727" y="3616"/>
                  <a:pt x="30728" y="3616"/>
                </a:cubicBezTo>
                <a:lnTo>
                  <a:pt x="30795" y="3596"/>
                </a:lnTo>
                <a:cubicBezTo>
                  <a:pt x="30870" y="3576"/>
                  <a:pt x="31035" y="3533"/>
                  <a:pt x="31061" y="3509"/>
                </a:cubicBezTo>
                <a:cubicBezTo>
                  <a:pt x="31081" y="3492"/>
                  <a:pt x="31138" y="3481"/>
                  <a:pt x="31199" y="3481"/>
                </a:cubicBezTo>
                <a:cubicBezTo>
                  <a:pt x="31217" y="3481"/>
                  <a:pt x="31235" y="3482"/>
                  <a:pt x="31252" y="3484"/>
                </a:cubicBezTo>
                <a:lnTo>
                  <a:pt x="31324" y="3496"/>
                </a:lnTo>
                <a:cubicBezTo>
                  <a:pt x="31325" y="3496"/>
                  <a:pt x="31325" y="3496"/>
                  <a:pt x="31326" y="3496"/>
                </a:cubicBezTo>
                <a:cubicBezTo>
                  <a:pt x="31332" y="3496"/>
                  <a:pt x="31339" y="3494"/>
                  <a:pt x="31341" y="3492"/>
                </a:cubicBezTo>
                <a:lnTo>
                  <a:pt x="31379" y="3442"/>
                </a:lnTo>
                <a:cubicBezTo>
                  <a:pt x="31389" y="3445"/>
                  <a:pt x="31399" y="3445"/>
                  <a:pt x="31411" y="3445"/>
                </a:cubicBezTo>
                <a:cubicBezTo>
                  <a:pt x="31470" y="3445"/>
                  <a:pt x="31555" y="3423"/>
                  <a:pt x="31591" y="3423"/>
                </a:cubicBezTo>
                <a:cubicBezTo>
                  <a:pt x="31594" y="3423"/>
                  <a:pt x="31597" y="3424"/>
                  <a:pt x="31599" y="3424"/>
                </a:cubicBezTo>
                <a:cubicBezTo>
                  <a:pt x="31612" y="3426"/>
                  <a:pt x="31629" y="3427"/>
                  <a:pt x="31647" y="3427"/>
                </a:cubicBezTo>
                <a:cubicBezTo>
                  <a:pt x="31678" y="3427"/>
                  <a:pt x="31710" y="3424"/>
                  <a:pt x="31720" y="3421"/>
                </a:cubicBezTo>
                <a:cubicBezTo>
                  <a:pt x="31735" y="3416"/>
                  <a:pt x="31894" y="3393"/>
                  <a:pt x="31951" y="3386"/>
                </a:cubicBezTo>
                <a:cubicBezTo>
                  <a:pt x="31966" y="3384"/>
                  <a:pt x="31991" y="3383"/>
                  <a:pt x="32020" y="3383"/>
                </a:cubicBezTo>
                <a:cubicBezTo>
                  <a:pt x="32101" y="3383"/>
                  <a:pt x="32214" y="3389"/>
                  <a:pt x="32254" y="3398"/>
                </a:cubicBezTo>
                <a:cubicBezTo>
                  <a:pt x="32310" y="3411"/>
                  <a:pt x="32375" y="3422"/>
                  <a:pt x="32398" y="3426"/>
                </a:cubicBezTo>
                <a:lnTo>
                  <a:pt x="32421" y="3425"/>
                </a:lnTo>
                <a:cubicBezTo>
                  <a:pt x="32432" y="3425"/>
                  <a:pt x="32454" y="3413"/>
                  <a:pt x="32458" y="3413"/>
                </a:cubicBezTo>
                <a:cubicBezTo>
                  <a:pt x="32459" y="3413"/>
                  <a:pt x="32459" y="3414"/>
                  <a:pt x="32459" y="3414"/>
                </a:cubicBezTo>
                <a:lnTo>
                  <a:pt x="32470" y="3430"/>
                </a:lnTo>
                <a:cubicBezTo>
                  <a:pt x="32478" y="3444"/>
                  <a:pt x="32503" y="3450"/>
                  <a:pt x="32523" y="3450"/>
                </a:cubicBezTo>
                <a:cubicBezTo>
                  <a:pt x="32530" y="3450"/>
                  <a:pt x="32536" y="3449"/>
                  <a:pt x="32540" y="3448"/>
                </a:cubicBezTo>
                <a:cubicBezTo>
                  <a:pt x="32541" y="3447"/>
                  <a:pt x="32543" y="3447"/>
                  <a:pt x="32546" y="3447"/>
                </a:cubicBezTo>
                <a:cubicBezTo>
                  <a:pt x="32568" y="3447"/>
                  <a:pt x="32628" y="3466"/>
                  <a:pt x="32645" y="3478"/>
                </a:cubicBezTo>
                <a:cubicBezTo>
                  <a:pt x="32664" y="3493"/>
                  <a:pt x="32722" y="3573"/>
                  <a:pt x="32751" y="3581"/>
                </a:cubicBezTo>
                <a:cubicBezTo>
                  <a:pt x="32778" y="3590"/>
                  <a:pt x="32822" y="3669"/>
                  <a:pt x="32856" y="3669"/>
                </a:cubicBezTo>
                <a:cubicBezTo>
                  <a:pt x="32857" y="3669"/>
                  <a:pt x="32858" y="3669"/>
                  <a:pt x="32859" y="3669"/>
                </a:cubicBezTo>
                <a:cubicBezTo>
                  <a:pt x="32861" y="3668"/>
                  <a:pt x="32864" y="3668"/>
                  <a:pt x="32866" y="3668"/>
                </a:cubicBezTo>
                <a:cubicBezTo>
                  <a:pt x="32896" y="3668"/>
                  <a:pt x="32910" y="3685"/>
                  <a:pt x="32906" y="3692"/>
                </a:cubicBezTo>
                <a:cubicBezTo>
                  <a:pt x="32902" y="3699"/>
                  <a:pt x="32916" y="3704"/>
                  <a:pt x="32937" y="3704"/>
                </a:cubicBezTo>
                <a:cubicBezTo>
                  <a:pt x="32939" y="3704"/>
                  <a:pt x="32941" y="3704"/>
                  <a:pt x="32943" y="3704"/>
                </a:cubicBezTo>
                <a:lnTo>
                  <a:pt x="32964" y="3698"/>
                </a:lnTo>
                <a:cubicBezTo>
                  <a:pt x="32968" y="3697"/>
                  <a:pt x="32961" y="3676"/>
                  <a:pt x="32968" y="3671"/>
                </a:cubicBezTo>
                <a:lnTo>
                  <a:pt x="32976" y="3666"/>
                </a:lnTo>
                <a:cubicBezTo>
                  <a:pt x="32992" y="3668"/>
                  <a:pt x="33009" y="3693"/>
                  <a:pt x="33014" y="3723"/>
                </a:cubicBezTo>
                <a:lnTo>
                  <a:pt x="33055" y="3713"/>
                </a:lnTo>
                <a:lnTo>
                  <a:pt x="33081" y="3707"/>
                </a:lnTo>
                <a:cubicBezTo>
                  <a:pt x="33101" y="3687"/>
                  <a:pt x="33097" y="3642"/>
                  <a:pt x="33070" y="3606"/>
                </a:cubicBezTo>
                <a:lnTo>
                  <a:pt x="33049" y="3576"/>
                </a:lnTo>
                <a:cubicBezTo>
                  <a:pt x="33027" y="3547"/>
                  <a:pt x="32992" y="3520"/>
                  <a:pt x="32983" y="3489"/>
                </a:cubicBezTo>
                <a:lnTo>
                  <a:pt x="32967" y="3427"/>
                </a:lnTo>
                <a:cubicBezTo>
                  <a:pt x="32968" y="3358"/>
                  <a:pt x="32972" y="3295"/>
                  <a:pt x="32973" y="3292"/>
                </a:cubicBezTo>
                <a:cubicBezTo>
                  <a:pt x="32973" y="3290"/>
                  <a:pt x="33002" y="3241"/>
                  <a:pt x="32982" y="3231"/>
                </a:cubicBezTo>
                <a:cubicBezTo>
                  <a:pt x="32963" y="3219"/>
                  <a:pt x="32910" y="3139"/>
                  <a:pt x="32890" y="3116"/>
                </a:cubicBezTo>
                <a:cubicBezTo>
                  <a:pt x="32869" y="3092"/>
                  <a:pt x="32752" y="3019"/>
                  <a:pt x="32629" y="2954"/>
                </a:cubicBezTo>
                <a:lnTo>
                  <a:pt x="32519" y="2896"/>
                </a:lnTo>
                <a:lnTo>
                  <a:pt x="32504" y="2887"/>
                </a:lnTo>
                <a:cubicBezTo>
                  <a:pt x="32501" y="2886"/>
                  <a:pt x="32493" y="2885"/>
                  <a:pt x="32482" y="2885"/>
                </a:cubicBezTo>
                <a:cubicBezTo>
                  <a:pt x="32455" y="2885"/>
                  <a:pt x="32410" y="2888"/>
                  <a:pt x="32367" y="2888"/>
                </a:cubicBezTo>
                <a:cubicBezTo>
                  <a:pt x="32328" y="2888"/>
                  <a:pt x="32292" y="2886"/>
                  <a:pt x="32272" y="2877"/>
                </a:cubicBezTo>
                <a:cubicBezTo>
                  <a:pt x="32222" y="2855"/>
                  <a:pt x="32102" y="2788"/>
                  <a:pt x="32057" y="2788"/>
                </a:cubicBezTo>
                <a:cubicBezTo>
                  <a:pt x="32055" y="2788"/>
                  <a:pt x="32053" y="2788"/>
                  <a:pt x="32052" y="2789"/>
                </a:cubicBezTo>
                <a:cubicBezTo>
                  <a:pt x="32043" y="2790"/>
                  <a:pt x="32032" y="2791"/>
                  <a:pt x="32019" y="2791"/>
                </a:cubicBezTo>
                <a:cubicBezTo>
                  <a:pt x="31978" y="2791"/>
                  <a:pt x="31922" y="2783"/>
                  <a:pt x="31881" y="2771"/>
                </a:cubicBezTo>
                <a:lnTo>
                  <a:pt x="31832" y="2805"/>
                </a:lnTo>
                <a:cubicBezTo>
                  <a:pt x="31831" y="2806"/>
                  <a:pt x="31829" y="2806"/>
                  <a:pt x="31826" y="2806"/>
                </a:cubicBezTo>
                <a:cubicBezTo>
                  <a:pt x="31812" y="2806"/>
                  <a:pt x="31778" y="2795"/>
                  <a:pt x="31770" y="2784"/>
                </a:cubicBezTo>
                <a:lnTo>
                  <a:pt x="31735" y="2733"/>
                </a:lnTo>
                <a:cubicBezTo>
                  <a:pt x="31676" y="2743"/>
                  <a:pt x="31559" y="2741"/>
                  <a:pt x="31526" y="2749"/>
                </a:cubicBezTo>
                <a:cubicBezTo>
                  <a:pt x="31493" y="2757"/>
                  <a:pt x="31436" y="2766"/>
                  <a:pt x="31401" y="2767"/>
                </a:cubicBezTo>
                <a:lnTo>
                  <a:pt x="31378" y="2778"/>
                </a:lnTo>
                <a:lnTo>
                  <a:pt x="31353" y="2792"/>
                </a:lnTo>
                <a:cubicBezTo>
                  <a:pt x="31332" y="2817"/>
                  <a:pt x="31244" y="2848"/>
                  <a:pt x="31156" y="2861"/>
                </a:cubicBezTo>
                <a:lnTo>
                  <a:pt x="31110" y="2927"/>
                </a:lnTo>
                <a:cubicBezTo>
                  <a:pt x="31109" y="2928"/>
                  <a:pt x="31107" y="2929"/>
                  <a:pt x="31104" y="2929"/>
                </a:cubicBezTo>
                <a:cubicBezTo>
                  <a:pt x="31091" y="2929"/>
                  <a:pt x="31062" y="2922"/>
                  <a:pt x="31046" y="2915"/>
                </a:cubicBezTo>
                <a:cubicBezTo>
                  <a:pt x="31016" y="2901"/>
                  <a:pt x="31007" y="2884"/>
                  <a:pt x="31041" y="2860"/>
                </a:cubicBezTo>
                <a:lnTo>
                  <a:pt x="31052" y="2853"/>
                </a:lnTo>
                <a:cubicBezTo>
                  <a:pt x="31050" y="2842"/>
                  <a:pt x="31043" y="2838"/>
                  <a:pt x="31034" y="2838"/>
                </a:cubicBezTo>
                <a:cubicBezTo>
                  <a:pt x="31014" y="2838"/>
                  <a:pt x="30983" y="2859"/>
                  <a:pt x="30973" y="2870"/>
                </a:cubicBezTo>
                <a:cubicBezTo>
                  <a:pt x="30971" y="2873"/>
                  <a:pt x="30967" y="2875"/>
                  <a:pt x="30964" y="2875"/>
                </a:cubicBezTo>
                <a:cubicBezTo>
                  <a:pt x="30953" y="2875"/>
                  <a:pt x="30941" y="2851"/>
                  <a:pt x="30935" y="2812"/>
                </a:cubicBezTo>
                <a:lnTo>
                  <a:pt x="30870" y="2850"/>
                </a:lnTo>
                <a:cubicBezTo>
                  <a:pt x="30814" y="2882"/>
                  <a:pt x="30732" y="2862"/>
                  <a:pt x="30694" y="2925"/>
                </a:cubicBezTo>
                <a:cubicBezTo>
                  <a:pt x="30688" y="2934"/>
                  <a:pt x="30680" y="2938"/>
                  <a:pt x="30672" y="2938"/>
                </a:cubicBezTo>
                <a:cubicBezTo>
                  <a:pt x="30655" y="2938"/>
                  <a:pt x="30634" y="2923"/>
                  <a:pt x="30617" y="2912"/>
                </a:cubicBezTo>
                <a:lnTo>
                  <a:pt x="30604" y="2905"/>
                </a:lnTo>
                <a:cubicBezTo>
                  <a:pt x="30583" y="2906"/>
                  <a:pt x="30574" y="2920"/>
                  <a:pt x="30586" y="2937"/>
                </a:cubicBezTo>
                <a:lnTo>
                  <a:pt x="30588" y="2952"/>
                </a:lnTo>
                <a:cubicBezTo>
                  <a:pt x="30589" y="2964"/>
                  <a:pt x="30578" y="2992"/>
                  <a:pt x="30576" y="2992"/>
                </a:cubicBezTo>
                <a:lnTo>
                  <a:pt x="30547" y="2989"/>
                </a:lnTo>
                <a:cubicBezTo>
                  <a:pt x="30544" y="2988"/>
                  <a:pt x="30541" y="2988"/>
                  <a:pt x="30537" y="2988"/>
                </a:cubicBezTo>
                <a:cubicBezTo>
                  <a:pt x="30505" y="2988"/>
                  <a:pt x="30458" y="3016"/>
                  <a:pt x="30445" y="3031"/>
                </a:cubicBezTo>
                <a:cubicBezTo>
                  <a:pt x="30440" y="3039"/>
                  <a:pt x="30431" y="3042"/>
                  <a:pt x="30420" y="3042"/>
                </a:cubicBezTo>
                <a:cubicBezTo>
                  <a:pt x="30405" y="3042"/>
                  <a:pt x="30386" y="3035"/>
                  <a:pt x="30370" y="3021"/>
                </a:cubicBezTo>
                <a:lnTo>
                  <a:pt x="30345" y="3005"/>
                </a:lnTo>
                <a:lnTo>
                  <a:pt x="30324" y="2989"/>
                </a:lnTo>
                <a:cubicBezTo>
                  <a:pt x="30320" y="2987"/>
                  <a:pt x="30315" y="2986"/>
                  <a:pt x="30309" y="2986"/>
                </a:cubicBezTo>
                <a:cubicBezTo>
                  <a:pt x="30272" y="2986"/>
                  <a:pt x="30205" y="3029"/>
                  <a:pt x="30187" y="3051"/>
                </a:cubicBezTo>
                <a:cubicBezTo>
                  <a:pt x="30170" y="3070"/>
                  <a:pt x="30150" y="3084"/>
                  <a:pt x="30139" y="3084"/>
                </a:cubicBezTo>
                <a:cubicBezTo>
                  <a:pt x="30137" y="3084"/>
                  <a:pt x="30135" y="3084"/>
                  <a:pt x="30134" y="3083"/>
                </a:cubicBezTo>
                <a:lnTo>
                  <a:pt x="30132" y="3080"/>
                </a:lnTo>
                <a:cubicBezTo>
                  <a:pt x="30130" y="3069"/>
                  <a:pt x="30131" y="3050"/>
                  <a:pt x="30128" y="3050"/>
                </a:cubicBezTo>
                <a:cubicBezTo>
                  <a:pt x="30068" y="3045"/>
                  <a:pt x="30006" y="3041"/>
                  <a:pt x="29946" y="3040"/>
                </a:cubicBezTo>
                <a:cubicBezTo>
                  <a:pt x="29944" y="3040"/>
                  <a:pt x="29934" y="3072"/>
                  <a:pt x="29941" y="3078"/>
                </a:cubicBezTo>
                <a:lnTo>
                  <a:pt x="29960" y="3091"/>
                </a:lnTo>
                <a:cubicBezTo>
                  <a:pt x="30000" y="3103"/>
                  <a:pt x="29983" y="3133"/>
                  <a:pt x="29924" y="3157"/>
                </a:cubicBezTo>
                <a:lnTo>
                  <a:pt x="29916" y="3148"/>
                </a:lnTo>
                <a:lnTo>
                  <a:pt x="29857" y="3095"/>
                </a:lnTo>
                <a:cubicBezTo>
                  <a:pt x="29836" y="3136"/>
                  <a:pt x="29805" y="3174"/>
                  <a:pt x="29800" y="3175"/>
                </a:cubicBezTo>
                <a:cubicBezTo>
                  <a:pt x="29799" y="3175"/>
                  <a:pt x="29799" y="3175"/>
                  <a:pt x="29799" y="3175"/>
                </a:cubicBezTo>
                <a:cubicBezTo>
                  <a:pt x="29793" y="3175"/>
                  <a:pt x="29779" y="3131"/>
                  <a:pt x="29775" y="3112"/>
                </a:cubicBezTo>
                <a:cubicBezTo>
                  <a:pt x="29774" y="3106"/>
                  <a:pt x="29767" y="3104"/>
                  <a:pt x="29757" y="3104"/>
                </a:cubicBezTo>
                <a:cubicBezTo>
                  <a:pt x="29737" y="3104"/>
                  <a:pt x="29705" y="3115"/>
                  <a:pt x="29693" y="3122"/>
                </a:cubicBezTo>
                <a:cubicBezTo>
                  <a:pt x="29674" y="3132"/>
                  <a:pt x="29708" y="3155"/>
                  <a:pt x="29720" y="3159"/>
                </a:cubicBezTo>
                <a:cubicBezTo>
                  <a:pt x="29734" y="3163"/>
                  <a:pt x="29734" y="3174"/>
                  <a:pt x="29722" y="3184"/>
                </a:cubicBezTo>
                <a:lnTo>
                  <a:pt x="29714" y="3183"/>
                </a:lnTo>
                <a:lnTo>
                  <a:pt x="29684" y="3180"/>
                </a:lnTo>
                <a:cubicBezTo>
                  <a:pt x="29653" y="3174"/>
                  <a:pt x="29575" y="3160"/>
                  <a:pt x="29514" y="3149"/>
                </a:cubicBezTo>
                <a:lnTo>
                  <a:pt x="29474" y="3206"/>
                </a:lnTo>
                <a:cubicBezTo>
                  <a:pt x="29460" y="3227"/>
                  <a:pt x="29442" y="3249"/>
                  <a:pt x="29437" y="3272"/>
                </a:cubicBezTo>
                <a:lnTo>
                  <a:pt x="29420" y="3345"/>
                </a:lnTo>
                <a:cubicBezTo>
                  <a:pt x="29358" y="3322"/>
                  <a:pt x="29320" y="3292"/>
                  <a:pt x="29338" y="3278"/>
                </a:cubicBezTo>
                <a:lnTo>
                  <a:pt x="29345" y="3278"/>
                </a:lnTo>
                <a:cubicBezTo>
                  <a:pt x="29349" y="3278"/>
                  <a:pt x="29352" y="3278"/>
                  <a:pt x="29355" y="3278"/>
                </a:cubicBezTo>
                <a:cubicBezTo>
                  <a:pt x="29391" y="3278"/>
                  <a:pt x="29406" y="3262"/>
                  <a:pt x="29395" y="3234"/>
                </a:cubicBezTo>
                <a:cubicBezTo>
                  <a:pt x="29391" y="3227"/>
                  <a:pt x="29367" y="3220"/>
                  <a:pt x="29348" y="3220"/>
                </a:cubicBezTo>
                <a:cubicBezTo>
                  <a:pt x="29343" y="3220"/>
                  <a:pt x="29338" y="3220"/>
                  <a:pt x="29334" y="3221"/>
                </a:cubicBezTo>
                <a:lnTo>
                  <a:pt x="29302" y="3231"/>
                </a:lnTo>
                <a:cubicBezTo>
                  <a:pt x="29266" y="3252"/>
                  <a:pt x="29258" y="3302"/>
                  <a:pt x="29268" y="3317"/>
                </a:cubicBezTo>
                <a:cubicBezTo>
                  <a:pt x="29273" y="3325"/>
                  <a:pt x="29253" y="3327"/>
                  <a:pt x="29228" y="3327"/>
                </a:cubicBezTo>
                <a:cubicBezTo>
                  <a:pt x="29202" y="3327"/>
                  <a:pt x="29171" y="3325"/>
                  <a:pt x="29154" y="3322"/>
                </a:cubicBezTo>
                <a:cubicBezTo>
                  <a:pt x="29152" y="3322"/>
                  <a:pt x="29149" y="3322"/>
                  <a:pt x="29147" y="3322"/>
                </a:cubicBezTo>
                <a:cubicBezTo>
                  <a:pt x="29120" y="3322"/>
                  <a:pt x="29114" y="3356"/>
                  <a:pt x="29121" y="3368"/>
                </a:cubicBezTo>
                <a:cubicBezTo>
                  <a:pt x="29127" y="3381"/>
                  <a:pt x="29122" y="3396"/>
                  <a:pt x="29118" y="3398"/>
                </a:cubicBezTo>
                <a:cubicBezTo>
                  <a:pt x="29118" y="3398"/>
                  <a:pt x="29118" y="3398"/>
                  <a:pt x="29118" y="3398"/>
                </a:cubicBezTo>
                <a:cubicBezTo>
                  <a:pt x="29112" y="3398"/>
                  <a:pt x="29065" y="3367"/>
                  <a:pt x="29047" y="3354"/>
                </a:cubicBezTo>
                <a:cubicBezTo>
                  <a:pt x="29044" y="3352"/>
                  <a:pt x="29039" y="3351"/>
                  <a:pt x="29033" y="3351"/>
                </a:cubicBezTo>
                <a:cubicBezTo>
                  <a:pt x="29000" y="3351"/>
                  <a:pt x="28926" y="3376"/>
                  <a:pt x="28898" y="3388"/>
                </a:cubicBezTo>
                <a:cubicBezTo>
                  <a:pt x="28867" y="3401"/>
                  <a:pt x="28754" y="3437"/>
                  <a:pt x="28720" y="3450"/>
                </a:cubicBezTo>
                <a:cubicBezTo>
                  <a:pt x="28685" y="3460"/>
                  <a:pt x="28634" y="3497"/>
                  <a:pt x="28607" y="3529"/>
                </a:cubicBezTo>
                <a:lnTo>
                  <a:pt x="28613" y="3556"/>
                </a:lnTo>
                <a:cubicBezTo>
                  <a:pt x="28618" y="3580"/>
                  <a:pt x="28622" y="3589"/>
                  <a:pt x="28599" y="3589"/>
                </a:cubicBezTo>
                <a:cubicBezTo>
                  <a:pt x="28596" y="3589"/>
                  <a:pt x="28593" y="3589"/>
                  <a:pt x="28590" y="3588"/>
                </a:cubicBezTo>
                <a:lnTo>
                  <a:pt x="28577" y="3586"/>
                </a:lnTo>
                <a:cubicBezTo>
                  <a:pt x="28566" y="3574"/>
                  <a:pt x="28507" y="3532"/>
                  <a:pt x="28451" y="3492"/>
                </a:cubicBezTo>
                <a:lnTo>
                  <a:pt x="28412" y="3535"/>
                </a:lnTo>
                <a:lnTo>
                  <a:pt x="28381" y="3569"/>
                </a:lnTo>
                <a:cubicBezTo>
                  <a:pt x="28361" y="3608"/>
                  <a:pt x="28339" y="3636"/>
                  <a:pt x="28330" y="3636"/>
                </a:cubicBezTo>
                <a:cubicBezTo>
                  <a:pt x="28329" y="3636"/>
                  <a:pt x="28328" y="3635"/>
                  <a:pt x="28328" y="3635"/>
                </a:cubicBezTo>
                <a:lnTo>
                  <a:pt x="28324" y="3625"/>
                </a:lnTo>
                <a:cubicBezTo>
                  <a:pt x="28315" y="3602"/>
                  <a:pt x="28315" y="3565"/>
                  <a:pt x="28299" y="3560"/>
                </a:cubicBezTo>
                <a:cubicBezTo>
                  <a:pt x="28290" y="3557"/>
                  <a:pt x="28284" y="3556"/>
                  <a:pt x="28278" y="3556"/>
                </a:cubicBezTo>
                <a:cubicBezTo>
                  <a:pt x="28244" y="3556"/>
                  <a:pt x="28256" y="3601"/>
                  <a:pt x="28235" y="3612"/>
                </a:cubicBezTo>
                <a:lnTo>
                  <a:pt x="28189" y="3638"/>
                </a:lnTo>
                <a:cubicBezTo>
                  <a:pt x="28188" y="3669"/>
                  <a:pt x="28179" y="3681"/>
                  <a:pt x="28172" y="3681"/>
                </a:cubicBezTo>
                <a:cubicBezTo>
                  <a:pt x="28170" y="3681"/>
                  <a:pt x="28168" y="3680"/>
                  <a:pt x="28167" y="3678"/>
                </a:cubicBezTo>
                <a:cubicBezTo>
                  <a:pt x="28167" y="3677"/>
                  <a:pt x="28166" y="3677"/>
                  <a:pt x="28165" y="3677"/>
                </a:cubicBezTo>
                <a:cubicBezTo>
                  <a:pt x="28151" y="3677"/>
                  <a:pt x="28052" y="3734"/>
                  <a:pt x="28014" y="3758"/>
                </a:cubicBezTo>
                <a:cubicBezTo>
                  <a:pt x="27975" y="3784"/>
                  <a:pt x="27906" y="3813"/>
                  <a:pt x="27864" y="3823"/>
                </a:cubicBezTo>
                <a:lnTo>
                  <a:pt x="27860" y="3770"/>
                </a:lnTo>
                <a:cubicBezTo>
                  <a:pt x="27860" y="3762"/>
                  <a:pt x="27827" y="3747"/>
                  <a:pt x="27812" y="3747"/>
                </a:cubicBezTo>
                <a:cubicBezTo>
                  <a:pt x="27810" y="3747"/>
                  <a:pt x="27809" y="3747"/>
                  <a:pt x="27807" y="3748"/>
                </a:cubicBezTo>
                <a:lnTo>
                  <a:pt x="27776" y="3760"/>
                </a:lnTo>
                <a:cubicBezTo>
                  <a:pt x="27746" y="3784"/>
                  <a:pt x="27680" y="3867"/>
                  <a:pt x="27673" y="3868"/>
                </a:cubicBezTo>
                <a:cubicBezTo>
                  <a:pt x="27672" y="3868"/>
                  <a:pt x="27671" y="3868"/>
                  <a:pt x="27670" y="3868"/>
                </a:cubicBezTo>
                <a:cubicBezTo>
                  <a:pt x="27656" y="3868"/>
                  <a:pt x="27599" y="3863"/>
                  <a:pt x="27536" y="3857"/>
                </a:cubicBezTo>
                <a:lnTo>
                  <a:pt x="27489" y="3874"/>
                </a:lnTo>
                <a:lnTo>
                  <a:pt x="27418" y="3900"/>
                </a:lnTo>
                <a:cubicBezTo>
                  <a:pt x="27404" y="3888"/>
                  <a:pt x="27390" y="3883"/>
                  <a:pt x="27376" y="3883"/>
                </a:cubicBezTo>
                <a:cubicBezTo>
                  <a:pt x="27349" y="3883"/>
                  <a:pt x="27324" y="3903"/>
                  <a:pt x="27313" y="3941"/>
                </a:cubicBezTo>
                <a:lnTo>
                  <a:pt x="27237" y="3876"/>
                </a:lnTo>
                <a:lnTo>
                  <a:pt x="27228" y="3868"/>
                </a:lnTo>
                <a:cubicBezTo>
                  <a:pt x="27199" y="3869"/>
                  <a:pt x="27169" y="3900"/>
                  <a:pt x="27163" y="3936"/>
                </a:cubicBezTo>
                <a:lnTo>
                  <a:pt x="27176" y="3945"/>
                </a:lnTo>
                <a:lnTo>
                  <a:pt x="27206" y="3964"/>
                </a:lnTo>
                <a:cubicBezTo>
                  <a:pt x="27264" y="3972"/>
                  <a:pt x="27266" y="3984"/>
                  <a:pt x="27209" y="3989"/>
                </a:cubicBezTo>
                <a:lnTo>
                  <a:pt x="27183" y="4005"/>
                </a:lnTo>
                <a:lnTo>
                  <a:pt x="27117" y="4046"/>
                </a:lnTo>
                <a:cubicBezTo>
                  <a:pt x="27101" y="4009"/>
                  <a:pt x="27034" y="3974"/>
                  <a:pt x="27004" y="3974"/>
                </a:cubicBezTo>
                <a:cubicBezTo>
                  <a:pt x="26999" y="3974"/>
                  <a:pt x="26996" y="3974"/>
                  <a:pt x="26993" y="3976"/>
                </a:cubicBezTo>
                <a:cubicBezTo>
                  <a:pt x="26973" y="3989"/>
                  <a:pt x="26886" y="4049"/>
                  <a:pt x="26852" y="4052"/>
                </a:cubicBezTo>
                <a:cubicBezTo>
                  <a:pt x="26820" y="4055"/>
                  <a:pt x="26673" y="4082"/>
                  <a:pt x="26652" y="4116"/>
                </a:cubicBezTo>
                <a:cubicBezTo>
                  <a:pt x="26634" y="4147"/>
                  <a:pt x="26614" y="4170"/>
                  <a:pt x="26607" y="4170"/>
                </a:cubicBezTo>
                <a:cubicBezTo>
                  <a:pt x="26606" y="4170"/>
                  <a:pt x="26605" y="4170"/>
                  <a:pt x="26605" y="4169"/>
                </a:cubicBezTo>
                <a:lnTo>
                  <a:pt x="26600" y="4167"/>
                </a:lnTo>
                <a:lnTo>
                  <a:pt x="26548" y="4156"/>
                </a:lnTo>
                <a:cubicBezTo>
                  <a:pt x="26540" y="4141"/>
                  <a:pt x="26520" y="4136"/>
                  <a:pt x="26501" y="4136"/>
                </a:cubicBezTo>
                <a:cubicBezTo>
                  <a:pt x="26472" y="4136"/>
                  <a:pt x="26445" y="4148"/>
                  <a:pt x="26461" y="4162"/>
                </a:cubicBezTo>
                <a:cubicBezTo>
                  <a:pt x="26488" y="4186"/>
                  <a:pt x="26420" y="4242"/>
                  <a:pt x="26380" y="4253"/>
                </a:cubicBezTo>
                <a:cubicBezTo>
                  <a:pt x="26347" y="4263"/>
                  <a:pt x="26302" y="4267"/>
                  <a:pt x="26282" y="4267"/>
                </a:cubicBezTo>
                <a:cubicBezTo>
                  <a:pt x="26278" y="4267"/>
                  <a:pt x="26275" y="4267"/>
                  <a:pt x="26274" y="4267"/>
                </a:cubicBezTo>
                <a:cubicBezTo>
                  <a:pt x="26263" y="4264"/>
                  <a:pt x="26214" y="4252"/>
                  <a:pt x="26192" y="4246"/>
                </a:cubicBezTo>
                <a:cubicBezTo>
                  <a:pt x="26189" y="4246"/>
                  <a:pt x="26188" y="4245"/>
                  <a:pt x="26186" y="4245"/>
                </a:cubicBezTo>
                <a:cubicBezTo>
                  <a:pt x="26172" y="4245"/>
                  <a:pt x="26194" y="4275"/>
                  <a:pt x="26202" y="4281"/>
                </a:cubicBezTo>
                <a:cubicBezTo>
                  <a:pt x="26209" y="4287"/>
                  <a:pt x="26143" y="4316"/>
                  <a:pt x="26114" y="4325"/>
                </a:cubicBezTo>
                <a:cubicBezTo>
                  <a:pt x="26111" y="4326"/>
                  <a:pt x="26109" y="4327"/>
                  <a:pt x="26106" y="4327"/>
                </a:cubicBezTo>
                <a:cubicBezTo>
                  <a:pt x="26084" y="4327"/>
                  <a:pt x="26082" y="4289"/>
                  <a:pt x="26090" y="4276"/>
                </a:cubicBezTo>
                <a:cubicBezTo>
                  <a:pt x="26092" y="4272"/>
                  <a:pt x="26082" y="4270"/>
                  <a:pt x="26065" y="4270"/>
                </a:cubicBezTo>
                <a:cubicBezTo>
                  <a:pt x="26020" y="4270"/>
                  <a:pt x="25926" y="4283"/>
                  <a:pt x="25885" y="4292"/>
                </a:cubicBezTo>
                <a:cubicBezTo>
                  <a:pt x="25829" y="4303"/>
                  <a:pt x="25808" y="4338"/>
                  <a:pt x="25814" y="4343"/>
                </a:cubicBezTo>
                <a:cubicBezTo>
                  <a:pt x="25819" y="4346"/>
                  <a:pt x="25781" y="4360"/>
                  <a:pt x="25752" y="4360"/>
                </a:cubicBezTo>
                <a:cubicBezTo>
                  <a:pt x="25738" y="4360"/>
                  <a:pt x="25727" y="4357"/>
                  <a:pt x="25722" y="4349"/>
                </a:cubicBezTo>
                <a:cubicBezTo>
                  <a:pt x="25719" y="4345"/>
                  <a:pt x="25713" y="4343"/>
                  <a:pt x="25704" y="4343"/>
                </a:cubicBezTo>
                <a:cubicBezTo>
                  <a:pt x="25663" y="4343"/>
                  <a:pt x="25566" y="4385"/>
                  <a:pt x="25521" y="4399"/>
                </a:cubicBezTo>
                <a:cubicBezTo>
                  <a:pt x="25507" y="4404"/>
                  <a:pt x="25492" y="4406"/>
                  <a:pt x="25476" y="4406"/>
                </a:cubicBezTo>
                <a:cubicBezTo>
                  <a:pt x="25434" y="4406"/>
                  <a:pt x="25393" y="4393"/>
                  <a:pt x="25387" y="4385"/>
                </a:cubicBezTo>
                <a:cubicBezTo>
                  <a:pt x="25385" y="4383"/>
                  <a:pt x="25382" y="4382"/>
                  <a:pt x="25378" y="4382"/>
                </a:cubicBezTo>
                <a:cubicBezTo>
                  <a:pt x="25363" y="4382"/>
                  <a:pt x="25338" y="4395"/>
                  <a:pt x="25330" y="4403"/>
                </a:cubicBezTo>
                <a:cubicBezTo>
                  <a:pt x="25329" y="4403"/>
                  <a:pt x="25327" y="4404"/>
                  <a:pt x="25325" y="4404"/>
                </a:cubicBezTo>
                <a:cubicBezTo>
                  <a:pt x="25306" y="4404"/>
                  <a:pt x="25245" y="4369"/>
                  <a:pt x="25221" y="4350"/>
                </a:cubicBezTo>
                <a:cubicBezTo>
                  <a:pt x="25194" y="4331"/>
                  <a:pt x="25217" y="4302"/>
                  <a:pt x="25227" y="4299"/>
                </a:cubicBezTo>
                <a:cubicBezTo>
                  <a:pt x="25238" y="4296"/>
                  <a:pt x="25220" y="4278"/>
                  <a:pt x="25187" y="4259"/>
                </a:cubicBezTo>
                <a:lnTo>
                  <a:pt x="25177" y="4237"/>
                </a:lnTo>
                <a:lnTo>
                  <a:pt x="25166" y="4211"/>
                </a:lnTo>
                <a:cubicBezTo>
                  <a:pt x="25171" y="4181"/>
                  <a:pt x="25243" y="4146"/>
                  <a:pt x="25266" y="4141"/>
                </a:cubicBezTo>
                <a:cubicBezTo>
                  <a:pt x="25289" y="4138"/>
                  <a:pt x="25252" y="4118"/>
                  <a:pt x="25238" y="4113"/>
                </a:cubicBezTo>
                <a:cubicBezTo>
                  <a:pt x="25223" y="4109"/>
                  <a:pt x="25302" y="4015"/>
                  <a:pt x="25334" y="3980"/>
                </a:cubicBezTo>
                <a:cubicBezTo>
                  <a:pt x="25366" y="3947"/>
                  <a:pt x="25411" y="3885"/>
                  <a:pt x="25415" y="3867"/>
                </a:cubicBezTo>
                <a:cubicBezTo>
                  <a:pt x="25419" y="3847"/>
                  <a:pt x="25422" y="3766"/>
                  <a:pt x="25421" y="3686"/>
                </a:cubicBezTo>
                <a:lnTo>
                  <a:pt x="25500" y="3657"/>
                </a:lnTo>
                <a:cubicBezTo>
                  <a:pt x="25556" y="3637"/>
                  <a:pt x="25561" y="3617"/>
                  <a:pt x="25557" y="3582"/>
                </a:cubicBezTo>
                <a:cubicBezTo>
                  <a:pt x="25555" y="3552"/>
                  <a:pt x="25546" y="3524"/>
                  <a:pt x="25541" y="3495"/>
                </a:cubicBezTo>
                <a:lnTo>
                  <a:pt x="25540" y="3485"/>
                </a:lnTo>
                <a:cubicBezTo>
                  <a:pt x="25540" y="3472"/>
                  <a:pt x="25566" y="3457"/>
                  <a:pt x="25596" y="3451"/>
                </a:cubicBezTo>
                <a:lnTo>
                  <a:pt x="25562" y="3416"/>
                </a:lnTo>
                <a:lnTo>
                  <a:pt x="25542" y="3394"/>
                </a:lnTo>
                <a:cubicBezTo>
                  <a:pt x="25562" y="3385"/>
                  <a:pt x="25605" y="3378"/>
                  <a:pt x="25639" y="3378"/>
                </a:cubicBezTo>
                <a:cubicBezTo>
                  <a:pt x="25663" y="3378"/>
                  <a:pt x="25682" y="3382"/>
                  <a:pt x="25685" y="3390"/>
                </a:cubicBezTo>
                <a:cubicBezTo>
                  <a:pt x="25686" y="3394"/>
                  <a:pt x="25689" y="3396"/>
                  <a:pt x="25693" y="3396"/>
                </a:cubicBezTo>
                <a:cubicBezTo>
                  <a:pt x="25707" y="3396"/>
                  <a:pt x="25732" y="3368"/>
                  <a:pt x="25737" y="3352"/>
                </a:cubicBezTo>
                <a:cubicBezTo>
                  <a:pt x="25744" y="3331"/>
                  <a:pt x="25788" y="3262"/>
                  <a:pt x="25833" y="3198"/>
                </a:cubicBezTo>
                <a:lnTo>
                  <a:pt x="25863" y="3135"/>
                </a:lnTo>
                <a:cubicBezTo>
                  <a:pt x="25874" y="3111"/>
                  <a:pt x="25865" y="3089"/>
                  <a:pt x="25911" y="3085"/>
                </a:cubicBezTo>
                <a:cubicBezTo>
                  <a:pt x="25945" y="3082"/>
                  <a:pt x="25996" y="3066"/>
                  <a:pt x="26002" y="3048"/>
                </a:cubicBezTo>
                <a:lnTo>
                  <a:pt x="26015" y="3012"/>
                </a:lnTo>
                <a:cubicBezTo>
                  <a:pt x="26006" y="2967"/>
                  <a:pt x="26135" y="2920"/>
                  <a:pt x="26151" y="2884"/>
                </a:cubicBezTo>
                <a:cubicBezTo>
                  <a:pt x="26168" y="2848"/>
                  <a:pt x="26126" y="2802"/>
                  <a:pt x="26111" y="2798"/>
                </a:cubicBezTo>
                <a:cubicBezTo>
                  <a:pt x="26097" y="2794"/>
                  <a:pt x="26150" y="2772"/>
                  <a:pt x="26171" y="2766"/>
                </a:cubicBezTo>
                <a:cubicBezTo>
                  <a:pt x="26192" y="2760"/>
                  <a:pt x="26186" y="2712"/>
                  <a:pt x="26197" y="2696"/>
                </a:cubicBezTo>
                <a:cubicBezTo>
                  <a:pt x="26207" y="2681"/>
                  <a:pt x="26230" y="2653"/>
                  <a:pt x="26249" y="2633"/>
                </a:cubicBezTo>
                <a:lnTo>
                  <a:pt x="26272" y="2623"/>
                </a:lnTo>
                <a:cubicBezTo>
                  <a:pt x="26272" y="2623"/>
                  <a:pt x="26273" y="2623"/>
                  <a:pt x="26273" y="2623"/>
                </a:cubicBezTo>
                <a:cubicBezTo>
                  <a:pt x="26281" y="2623"/>
                  <a:pt x="26298" y="2644"/>
                  <a:pt x="26310" y="2644"/>
                </a:cubicBezTo>
                <a:cubicBezTo>
                  <a:pt x="26315" y="2644"/>
                  <a:pt x="26319" y="2641"/>
                  <a:pt x="26321" y="2632"/>
                </a:cubicBezTo>
                <a:lnTo>
                  <a:pt x="26342" y="2544"/>
                </a:lnTo>
                <a:cubicBezTo>
                  <a:pt x="26424" y="2472"/>
                  <a:pt x="26415" y="2400"/>
                  <a:pt x="26384" y="2395"/>
                </a:cubicBezTo>
                <a:cubicBezTo>
                  <a:pt x="26353" y="2390"/>
                  <a:pt x="26434" y="2350"/>
                  <a:pt x="26451" y="2328"/>
                </a:cubicBezTo>
                <a:cubicBezTo>
                  <a:pt x="26469" y="2306"/>
                  <a:pt x="26490" y="2275"/>
                  <a:pt x="26500" y="2269"/>
                </a:cubicBezTo>
                <a:cubicBezTo>
                  <a:pt x="26510" y="2262"/>
                  <a:pt x="26575" y="2150"/>
                  <a:pt x="26613" y="2120"/>
                </a:cubicBezTo>
                <a:cubicBezTo>
                  <a:pt x="26650" y="2089"/>
                  <a:pt x="26709" y="2037"/>
                  <a:pt x="26744" y="2005"/>
                </a:cubicBezTo>
                <a:lnTo>
                  <a:pt x="26747" y="1964"/>
                </a:lnTo>
                <a:lnTo>
                  <a:pt x="26748" y="1945"/>
                </a:lnTo>
                <a:cubicBezTo>
                  <a:pt x="26747" y="1924"/>
                  <a:pt x="26764" y="1918"/>
                  <a:pt x="26776" y="1918"/>
                </a:cubicBezTo>
                <a:cubicBezTo>
                  <a:pt x="26781" y="1918"/>
                  <a:pt x="26786" y="1919"/>
                  <a:pt x="26788" y="1920"/>
                </a:cubicBezTo>
                <a:cubicBezTo>
                  <a:pt x="26789" y="1921"/>
                  <a:pt x="26791" y="1922"/>
                  <a:pt x="26794" y="1922"/>
                </a:cubicBezTo>
                <a:cubicBezTo>
                  <a:pt x="26802" y="1922"/>
                  <a:pt x="26814" y="1916"/>
                  <a:pt x="26824" y="1907"/>
                </a:cubicBezTo>
                <a:lnTo>
                  <a:pt x="26821" y="1897"/>
                </a:lnTo>
                <a:cubicBezTo>
                  <a:pt x="26815" y="1874"/>
                  <a:pt x="26798" y="1852"/>
                  <a:pt x="26793" y="1830"/>
                </a:cubicBezTo>
                <a:cubicBezTo>
                  <a:pt x="26790" y="1812"/>
                  <a:pt x="26800" y="1779"/>
                  <a:pt x="26805" y="1779"/>
                </a:cubicBezTo>
                <a:cubicBezTo>
                  <a:pt x="26897" y="1775"/>
                  <a:pt x="26865" y="1725"/>
                  <a:pt x="26850" y="1692"/>
                </a:cubicBezTo>
                <a:cubicBezTo>
                  <a:pt x="26831" y="1647"/>
                  <a:pt x="26800" y="1605"/>
                  <a:pt x="26770" y="1563"/>
                </a:cubicBezTo>
                <a:lnTo>
                  <a:pt x="26741" y="1522"/>
                </a:lnTo>
                <a:cubicBezTo>
                  <a:pt x="26703" y="1480"/>
                  <a:pt x="26662" y="1393"/>
                  <a:pt x="26650" y="1328"/>
                </a:cubicBezTo>
                <a:lnTo>
                  <a:pt x="26665" y="1266"/>
                </a:lnTo>
                <a:cubicBezTo>
                  <a:pt x="26674" y="1234"/>
                  <a:pt x="26599" y="1187"/>
                  <a:pt x="26554" y="1187"/>
                </a:cubicBezTo>
                <a:cubicBezTo>
                  <a:pt x="26545" y="1187"/>
                  <a:pt x="26537" y="1188"/>
                  <a:pt x="26532" y="1192"/>
                </a:cubicBezTo>
                <a:lnTo>
                  <a:pt x="26451" y="1250"/>
                </a:lnTo>
                <a:cubicBezTo>
                  <a:pt x="26404" y="1197"/>
                  <a:pt x="26440" y="1153"/>
                  <a:pt x="26472" y="1153"/>
                </a:cubicBezTo>
                <a:cubicBezTo>
                  <a:pt x="26504" y="1153"/>
                  <a:pt x="26383" y="1092"/>
                  <a:pt x="26321" y="1092"/>
                </a:cubicBezTo>
                <a:cubicBezTo>
                  <a:pt x="26318" y="1092"/>
                  <a:pt x="26315" y="1092"/>
                  <a:pt x="26313" y="1093"/>
                </a:cubicBezTo>
                <a:cubicBezTo>
                  <a:pt x="26260" y="1099"/>
                  <a:pt x="26200" y="1106"/>
                  <a:pt x="26186" y="1106"/>
                </a:cubicBezTo>
                <a:cubicBezTo>
                  <a:pt x="26185" y="1106"/>
                  <a:pt x="26184" y="1106"/>
                  <a:pt x="26183" y="1106"/>
                </a:cubicBezTo>
                <a:cubicBezTo>
                  <a:pt x="26176" y="1105"/>
                  <a:pt x="26158" y="1049"/>
                  <a:pt x="26133" y="1049"/>
                </a:cubicBezTo>
                <a:cubicBezTo>
                  <a:pt x="26132" y="1049"/>
                  <a:pt x="26131" y="1049"/>
                  <a:pt x="26130" y="1049"/>
                </a:cubicBezTo>
                <a:cubicBezTo>
                  <a:pt x="26108" y="1054"/>
                  <a:pt x="26065" y="1057"/>
                  <a:pt x="26023" y="1057"/>
                </a:cubicBezTo>
                <a:cubicBezTo>
                  <a:pt x="26012" y="1057"/>
                  <a:pt x="26001" y="1057"/>
                  <a:pt x="25991" y="1057"/>
                </a:cubicBezTo>
                <a:lnTo>
                  <a:pt x="25951" y="1069"/>
                </a:lnTo>
                <a:lnTo>
                  <a:pt x="25926" y="1076"/>
                </a:lnTo>
                <a:cubicBezTo>
                  <a:pt x="25905" y="1102"/>
                  <a:pt x="25847" y="1134"/>
                  <a:pt x="25799" y="1146"/>
                </a:cubicBezTo>
                <a:lnTo>
                  <a:pt x="25797" y="1141"/>
                </a:lnTo>
                <a:lnTo>
                  <a:pt x="25768" y="1096"/>
                </a:lnTo>
                <a:cubicBezTo>
                  <a:pt x="25746" y="1106"/>
                  <a:pt x="25720" y="1109"/>
                  <a:pt x="25696" y="1109"/>
                </a:cubicBezTo>
                <a:cubicBezTo>
                  <a:pt x="25675" y="1109"/>
                  <a:pt x="25655" y="1106"/>
                  <a:pt x="25645" y="1105"/>
                </a:cubicBezTo>
                <a:cubicBezTo>
                  <a:pt x="25643" y="1105"/>
                  <a:pt x="25642" y="1105"/>
                  <a:pt x="25640" y="1105"/>
                </a:cubicBezTo>
                <a:cubicBezTo>
                  <a:pt x="25618" y="1105"/>
                  <a:pt x="25586" y="1129"/>
                  <a:pt x="25567" y="1161"/>
                </a:cubicBezTo>
                <a:lnTo>
                  <a:pt x="25475" y="1154"/>
                </a:lnTo>
                <a:cubicBezTo>
                  <a:pt x="25459" y="1153"/>
                  <a:pt x="25443" y="1153"/>
                  <a:pt x="25426" y="1153"/>
                </a:cubicBezTo>
                <a:cubicBezTo>
                  <a:pt x="25404" y="1153"/>
                  <a:pt x="25382" y="1154"/>
                  <a:pt x="25360" y="1154"/>
                </a:cubicBezTo>
                <a:lnTo>
                  <a:pt x="25350" y="1154"/>
                </a:lnTo>
                <a:cubicBezTo>
                  <a:pt x="25338" y="1161"/>
                  <a:pt x="25325" y="1216"/>
                  <a:pt x="25324" y="1234"/>
                </a:cubicBezTo>
                <a:cubicBezTo>
                  <a:pt x="25323" y="1246"/>
                  <a:pt x="25302" y="1252"/>
                  <a:pt x="25272" y="1252"/>
                </a:cubicBezTo>
                <a:cubicBezTo>
                  <a:pt x="25254" y="1252"/>
                  <a:pt x="25234" y="1250"/>
                  <a:pt x="25212" y="1246"/>
                </a:cubicBezTo>
                <a:lnTo>
                  <a:pt x="25162" y="1250"/>
                </a:lnTo>
                <a:cubicBezTo>
                  <a:pt x="25112" y="1254"/>
                  <a:pt x="25158" y="1272"/>
                  <a:pt x="25159" y="1287"/>
                </a:cubicBezTo>
                <a:cubicBezTo>
                  <a:pt x="25161" y="1302"/>
                  <a:pt x="25144" y="1319"/>
                  <a:pt x="25133" y="1333"/>
                </a:cubicBezTo>
                <a:cubicBezTo>
                  <a:pt x="25121" y="1347"/>
                  <a:pt x="25101" y="1370"/>
                  <a:pt x="25095" y="1370"/>
                </a:cubicBezTo>
                <a:cubicBezTo>
                  <a:pt x="25095" y="1370"/>
                  <a:pt x="25095" y="1370"/>
                  <a:pt x="25095" y="1370"/>
                </a:cubicBezTo>
                <a:cubicBezTo>
                  <a:pt x="25068" y="1360"/>
                  <a:pt x="25042" y="1344"/>
                  <a:pt x="25023" y="1327"/>
                </a:cubicBezTo>
                <a:lnTo>
                  <a:pt x="25017" y="1322"/>
                </a:lnTo>
                <a:cubicBezTo>
                  <a:pt x="25031" y="1301"/>
                  <a:pt x="25016" y="1280"/>
                  <a:pt x="24982" y="1275"/>
                </a:cubicBezTo>
                <a:lnTo>
                  <a:pt x="24979" y="1313"/>
                </a:lnTo>
                <a:lnTo>
                  <a:pt x="24977" y="1321"/>
                </a:lnTo>
                <a:cubicBezTo>
                  <a:pt x="24963" y="1328"/>
                  <a:pt x="24925" y="1338"/>
                  <a:pt x="24894" y="1344"/>
                </a:cubicBezTo>
                <a:lnTo>
                  <a:pt x="24862" y="1344"/>
                </a:lnTo>
                <a:lnTo>
                  <a:pt x="24800" y="1343"/>
                </a:lnTo>
                <a:lnTo>
                  <a:pt x="24800" y="1343"/>
                </a:lnTo>
                <a:cubicBezTo>
                  <a:pt x="24815" y="1384"/>
                  <a:pt x="24814" y="1449"/>
                  <a:pt x="24799" y="1490"/>
                </a:cubicBezTo>
                <a:lnTo>
                  <a:pt x="24711" y="1483"/>
                </a:lnTo>
                <a:cubicBezTo>
                  <a:pt x="24706" y="1483"/>
                  <a:pt x="24699" y="1482"/>
                  <a:pt x="24693" y="1482"/>
                </a:cubicBezTo>
                <a:cubicBezTo>
                  <a:pt x="24684" y="1482"/>
                  <a:pt x="24675" y="1483"/>
                  <a:pt x="24671" y="1486"/>
                </a:cubicBezTo>
                <a:lnTo>
                  <a:pt x="24634" y="1513"/>
                </a:lnTo>
                <a:cubicBezTo>
                  <a:pt x="24620" y="1524"/>
                  <a:pt x="24601" y="1529"/>
                  <a:pt x="24580" y="1529"/>
                </a:cubicBezTo>
                <a:cubicBezTo>
                  <a:pt x="24541" y="1529"/>
                  <a:pt x="24494" y="1512"/>
                  <a:pt x="24455" y="1481"/>
                </a:cubicBezTo>
                <a:lnTo>
                  <a:pt x="24357" y="1532"/>
                </a:lnTo>
                <a:cubicBezTo>
                  <a:pt x="24324" y="1548"/>
                  <a:pt x="24301" y="1573"/>
                  <a:pt x="24270" y="1590"/>
                </a:cubicBezTo>
                <a:cubicBezTo>
                  <a:pt x="24247" y="1604"/>
                  <a:pt x="24219" y="1622"/>
                  <a:pt x="24197" y="1622"/>
                </a:cubicBezTo>
                <a:cubicBezTo>
                  <a:pt x="24195" y="1622"/>
                  <a:pt x="24194" y="1622"/>
                  <a:pt x="24192" y="1622"/>
                </a:cubicBezTo>
                <a:cubicBezTo>
                  <a:pt x="24184" y="1621"/>
                  <a:pt x="24175" y="1620"/>
                  <a:pt x="24167" y="1620"/>
                </a:cubicBezTo>
                <a:cubicBezTo>
                  <a:pt x="24092" y="1620"/>
                  <a:pt x="24035" y="1664"/>
                  <a:pt x="24026" y="1702"/>
                </a:cubicBezTo>
                <a:lnTo>
                  <a:pt x="24003" y="1804"/>
                </a:lnTo>
                <a:cubicBezTo>
                  <a:pt x="23982" y="1780"/>
                  <a:pt x="23958" y="1768"/>
                  <a:pt x="23935" y="1768"/>
                </a:cubicBezTo>
                <a:cubicBezTo>
                  <a:pt x="23912" y="1768"/>
                  <a:pt x="23891" y="1780"/>
                  <a:pt x="23877" y="1804"/>
                </a:cubicBezTo>
                <a:lnTo>
                  <a:pt x="23845" y="1842"/>
                </a:lnTo>
                <a:cubicBezTo>
                  <a:pt x="23822" y="1870"/>
                  <a:pt x="23792" y="1876"/>
                  <a:pt x="23761" y="1876"/>
                </a:cubicBezTo>
                <a:cubicBezTo>
                  <a:pt x="23737" y="1876"/>
                  <a:pt x="23712" y="1873"/>
                  <a:pt x="23687" y="1873"/>
                </a:cubicBezTo>
                <a:cubicBezTo>
                  <a:pt x="23675" y="1873"/>
                  <a:pt x="23664" y="1873"/>
                  <a:pt x="23653" y="1876"/>
                </a:cubicBezTo>
                <a:lnTo>
                  <a:pt x="23647" y="1877"/>
                </a:lnTo>
                <a:cubicBezTo>
                  <a:pt x="23643" y="1882"/>
                  <a:pt x="23563" y="1903"/>
                  <a:pt x="23535" y="1909"/>
                </a:cubicBezTo>
                <a:cubicBezTo>
                  <a:pt x="23507" y="1915"/>
                  <a:pt x="23471" y="1994"/>
                  <a:pt x="23436" y="1994"/>
                </a:cubicBezTo>
                <a:cubicBezTo>
                  <a:pt x="23435" y="1994"/>
                  <a:pt x="23434" y="1994"/>
                  <a:pt x="23433" y="1994"/>
                </a:cubicBezTo>
                <a:cubicBezTo>
                  <a:pt x="23431" y="1994"/>
                  <a:pt x="23429" y="1994"/>
                  <a:pt x="23428" y="1994"/>
                </a:cubicBezTo>
                <a:cubicBezTo>
                  <a:pt x="23401" y="1994"/>
                  <a:pt x="23443" y="2038"/>
                  <a:pt x="23422" y="2058"/>
                </a:cubicBezTo>
                <a:cubicBezTo>
                  <a:pt x="23415" y="2065"/>
                  <a:pt x="23406" y="2067"/>
                  <a:pt x="23397" y="2067"/>
                </a:cubicBezTo>
                <a:cubicBezTo>
                  <a:pt x="23380" y="2067"/>
                  <a:pt x="23362" y="2057"/>
                  <a:pt x="23356" y="2048"/>
                </a:cubicBezTo>
                <a:cubicBezTo>
                  <a:pt x="23353" y="2041"/>
                  <a:pt x="23346" y="2038"/>
                  <a:pt x="23336" y="2038"/>
                </a:cubicBezTo>
                <a:cubicBezTo>
                  <a:pt x="23323" y="2038"/>
                  <a:pt x="23306" y="2043"/>
                  <a:pt x="23290" y="2052"/>
                </a:cubicBezTo>
                <a:lnTo>
                  <a:pt x="23263" y="2061"/>
                </a:lnTo>
                <a:cubicBezTo>
                  <a:pt x="23257" y="2063"/>
                  <a:pt x="23250" y="2064"/>
                  <a:pt x="23243" y="2064"/>
                </a:cubicBezTo>
                <a:cubicBezTo>
                  <a:pt x="23224" y="2064"/>
                  <a:pt x="23204" y="2059"/>
                  <a:pt x="23185" y="2059"/>
                </a:cubicBezTo>
                <a:cubicBezTo>
                  <a:pt x="23165" y="2059"/>
                  <a:pt x="23146" y="2065"/>
                  <a:pt x="23135" y="2092"/>
                </a:cubicBezTo>
                <a:lnTo>
                  <a:pt x="23109" y="2160"/>
                </a:lnTo>
                <a:cubicBezTo>
                  <a:pt x="23092" y="2155"/>
                  <a:pt x="23073" y="2154"/>
                  <a:pt x="23054" y="2154"/>
                </a:cubicBezTo>
                <a:cubicBezTo>
                  <a:pt x="23005" y="2154"/>
                  <a:pt x="22958" y="2166"/>
                  <a:pt x="22950" y="2177"/>
                </a:cubicBezTo>
                <a:cubicBezTo>
                  <a:pt x="22940" y="2192"/>
                  <a:pt x="23007" y="2220"/>
                  <a:pt x="23038" y="2225"/>
                </a:cubicBezTo>
                <a:cubicBezTo>
                  <a:pt x="23055" y="2229"/>
                  <a:pt x="23028" y="2233"/>
                  <a:pt x="22996" y="2233"/>
                </a:cubicBezTo>
                <a:cubicBezTo>
                  <a:pt x="22972" y="2233"/>
                  <a:pt x="22946" y="2231"/>
                  <a:pt x="22935" y="2223"/>
                </a:cubicBezTo>
                <a:cubicBezTo>
                  <a:pt x="22928" y="2218"/>
                  <a:pt x="22916" y="2216"/>
                  <a:pt x="22902" y="2216"/>
                </a:cubicBezTo>
                <a:cubicBezTo>
                  <a:pt x="22868" y="2216"/>
                  <a:pt x="22819" y="2230"/>
                  <a:pt x="22776" y="2254"/>
                </a:cubicBezTo>
                <a:lnTo>
                  <a:pt x="22723" y="2289"/>
                </a:lnTo>
                <a:cubicBezTo>
                  <a:pt x="22699" y="2305"/>
                  <a:pt x="22659" y="2319"/>
                  <a:pt x="22705" y="2357"/>
                </a:cubicBezTo>
                <a:lnTo>
                  <a:pt x="22740" y="2386"/>
                </a:lnTo>
                <a:cubicBezTo>
                  <a:pt x="22697" y="2410"/>
                  <a:pt x="22633" y="2431"/>
                  <a:pt x="22599" y="2432"/>
                </a:cubicBezTo>
                <a:lnTo>
                  <a:pt x="22592" y="2391"/>
                </a:lnTo>
                <a:lnTo>
                  <a:pt x="22591" y="2382"/>
                </a:lnTo>
                <a:cubicBezTo>
                  <a:pt x="22586" y="2381"/>
                  <a:pt x="22582" y="2381"/>
                  <a:pt x="22577" y="2381"/>
                </a:cubicBezTo>
                <a:cubicBezTo>
                  <a:pt x="22512" y="2381"/>
                  <a:pt x="22458" y="2442"/>
                  <a:pt x="22455" y="2521"/>
                </a:cubicBezTo>
                <a:lnTo>
                  <a:pt x="22358" y="2550"/>
                </a:lnTo>
                <a:cubicBezTo>
                  <a:pt x="22357" y="2551"/>
                  <a:pt x="22355" y="2551"/>
                  <a:pt x="22353" y="2551"/>
                </a:cubicBezTo>
                <a:cubicBezTo>
                  <a:pt x="22338" y="2551"/>
                  <a:pt x="22309" y="2535"/>
                  <a:pt x="22307" y="2535"/>
                </a:cubicBezTo>
                <a:cubicBezTo>
                  <a:pt x="22307" y="2535"/>
                  <a:pt x="22307" y="2535"/>
                  <a:pt x="22307" y="2535"/>
                </a:cubicBezTo>
                <a:lnTo>
                  <a:pt x="22261" y="2603"/>
                </a:lnTo>
                <a:cubicBezTo>
                  <a:pt x="22259" y="2603"/>
                  <a:pt x="22258" y="2603"/>
                  <a:pt x="22257" y="2603"/>
                </a:cubicBezTo>
                <a:cubicBezTo>
                  <a:pt x="22170" y="2603"/>
                  <a:pt x="22092" y="2634"/>
                  <a:pt x="22085" y="2675"/>
                </a:cubicBezTo>
                <a:lnTo>
                  <a:pt x="22018" y="2706"/>
                </a:lnTo>
                <a:cubicBezTo>
                  <a:pt x="22004" y="2713"/>
                  <a:pt x="21993" y="2716"/>
                  <a:pt x="21983" y="2716"/>
                </a:cubicBezTo>
                <a:cubicBezTo>
                  <a:pt x="21958" y="2716"/>
                  <a:pt x="21944" y="2697"/>
                  <a:pt x="21923" y="2685"/>
                </a:cubicBezTo>
                <a:lnTo>
                  <a:pt x="21900" y="2673"/>
                </a:lnTo>
                <a:cubicBezTo>
                  <a:pt x="21896" y="2671"/>
                  <a:pt x="21890" y="2671"/>
                  <a:pt x="21883" y="2671"/>
                </a:cubicBezTo>
                <a:cubicBezTo>
                  <a:pt x="21842" y="2671"/>
                  <a:pt x="21758" y="2691"/>
                  <a:pt x="21681" y="2720"/>
                </a:cubicBezTo>
                <a:lnTo>
                  <a:pt x="21713" y="2814"/>
                </a:lnTo>
                <a:cubicBezTo>
                  <a:pt x="21715" y="2818"/>
                  <a:pt x="21696" y="2830"/>
                  <a:pt x="21685" y="2833"/>
                </a:cubicBezTo>
                <a:lnTo>
                  <a:pt x="21548" y="2864"/>
                </a:lnTo>
                <a:cubicBezTo>
                  <a:pt x="21511" y="2912"/>
                  <a:pt x="21454" y="2978"/>
                  <a:pt x="21420" y="3008"/>
                </a:cubicBezTo>
                <a:lnTo>
                  <a:pt x="21384" y="3027"/>
                </a:lnTo>
                <a:cubicBezTo>
                  <a:pt x="21383" y="3028"/>
                  <a:pt x="21381" y="3028"/>
                  <a:pt x="21380" y="3028"/>
                </a:cubicBezTo>
                <a:cubicBezTo>
                  <a:pt x="21367" y="3028"/>
                  <a:pt x="21340" y="3012"/>
                  <a:pt x="21321" y="3005"/>
                </a:cubicBezTo>
                <a:lnTo>
                  <a:pt x="21310" y="3001"/>
                </a:lnTo>
                <a:cubicBezTo>
                  <a:pt x="21310" y="3001"/>
                  <a:pt x="21309" y="3001"/>
                  <a:pt x="21309" y="3001"/>
                </a:cubicBezTo>
                <a:cubicBezTo>
                  <a:pt x="21293" y="3001"/>
                  <a:pt x="21201" y="3070"/>
                  <a:pt x="21176" y="3100"/>
                </a:cubicBezTo>
                <a:cubicBezTo>
                  <a:pt x="21151" y="3131"/>
                  <a:pt x="21060" y="3157"/>
                  <a:pt x="21036" y="3157"/>
                </a:cubicBezTo>
                <a:cubicBezTo>
                  <a:pt x="21013" y="3157"/>
                  <a:pt x="20986" y="3218"/>
                  <a:pt x="20982" y="3241"/>
                </a:cubicBezTo>
                <a:cubicBezTo>
                  <a:pt x="20978" y="3265"/>
                  <a:pt x="20923" y="3282"/>
                  <a:pt x="20906" y="3282"/>
                </a:cubicBezTo>
                <a:cubicBezTo>
                  <a:pt x="20889" y="3282"/>
                  <a:pt x="20870" y="3323"/>
                  <a:pt x="20868" y="3338"/>
                </a:cubicBezTo>
                <a:cubicBezTo>
                  <a:pt x="20865" y="3352"/>
                  <a:pt x="20792" y="3363"/>
                  <a:pt x="20764" y="3363"/>
                </a:cubicBezTo>
                <a:cubicBezTo>
                  <a:pt x="20735" y="3363"/>
                  <a:pt x="20725" y="3354"/>
                  <a:pt x="20739" y="3343"/>
                </a:cubicBezTo>
                <a:lnTo>
                  <a:pt x="20740" y="3336"/>
                </a:lnTo>
                <a:cubicBezTo>
                  <a:pt x="20743" y="3318"/>
                  <a:pt x="20731" y="3305"/>
                  <a:pt x="20718" y="3305"/>
                </a:cubicBezTo>
                <a:cubicBezTo>
                  <a:pt x="20714" y="3305"/>
                  <a:pt x="20711" y="3306"/>
                  <a:pt x="20708" y="3308"/>
                </a:cubicBezTo>
                <a:lnTo>
                  <a:pt x="20623" y="3362"/>
                </a:lnTo>
                <a:cubicBezTo>
                  <a:pt x="20541" y="3430"/>
                  <a:pt x="20452" y="3503"/>
                  <a:pt x="20425" y="3526"/>
                </a:cubicBezTo>
                <a:lnTo>
                  <a:pt x="20402" y="3523"/>
                </a:lnTo>
                <a:lnTo>
                  <a:pt x="20381" y="3521"/>
                </a:lnTo>
                <a:cubicBezTo>
                  <a:pt x="20373" y="3510"/>
                  <a:pt x="20367" y="3506"/>
                  <a:pt x="20363" y="3506"/>
                </a:cubicBezTo>
                <a:cubicBezTo>
                  <a:pt x="20349" y="3506"/>
                  <a:pt x="20350" y="3550"/>
                  <a:pt x="20355" y="3572"/>
                </a:cubicBezTo>
                <a:cubicBezTo>
                  <a:pt x="20360" y="3593"/>
                  <a:pt x="20339" y="3601"/>
                  <a:pt x="20324" y="3601"/>
                </a:cubicBezTo>
                <a:cubicBezTo>
                  <a:pt x="20320" y="3601"/>
                  <a:pt x="20315" y="3600"/>
                  <a:pt x="20313" y="3599"/>
                </a:cubicBezTo>
                <a:cubicBezTo>
                  <a:pt x="20311" y="3598"/>
                  <a:pt x="20309" y="3597"/>
                  <a:pt x="20307" y="3597"/>
                </a:cubicBezTo>
                <a:cubicBezTo>
                  <a:pt x="20298" y="3597"/>
                  <a:pt x="20292" y="3606"/>
                  <a:pt x="20292" y="3619"/>
                </a:cubicBezTo>
                <a:lnTo>
                  <a:pt x="20289" y="3634"/>
                </a:lnTo>
                <a:cubicBezTo>
                  <a:pt x="20288" y="3641"/>
                  <a:pt x="20258" y="3642"/>
                  <a:pt x="20248" y="3651"/>
                </a:cubicBezTo>
                <a:lnTo>
                  <a:pt x="20227" y="3668"/>
                </a:lnTo>
                <a:cubicBezTo>
                  <a:pt x="20217" y="3679"/>
                  <a:pt x="20205" y="3685"/>
                  <a:pt x="20192" y="3685"/>
                </a:cubicBezTo>
                <a:cubicBezTo>
                  <a:pt x="20179" y="3685"/>
                  <a:pt x="20167" y="3678"/>
                  <a:pt x="20158" y="3664"/>
                </a:cubicBezTo>
                <a:lnTo>
                  <a:pt x="20140" y="3644"/>
                </a:lnTo>
                <a:cubicBezTo>
                  <a:pt x="20132" y="3634"/>
                  <a:pt x="20116" y="3619"/>
                  <a:pt x="20103" y="3619"/>
                </a:cubicBezTo>
                <a:cubicBezTo>
                  <a:pt x="20091" y="3619"/>
                  <a:pt x="20066" y="3634"/>
                  <a:pt x="20066" y="3641"/>
                </a:cubicBezTo>
                <a:lnTo>
                  <a:pt x="20070" y="3701"/>
                </a:lnTo>
                <a:cubicBezTo>
                  <a:pt x="20012" y="3727"/>
                  <a:pt x="19937" y="3758"/>
                  <a:pt x="19901" y="3772"/>
                </a:cubicBezTo>
                <a:lnTo>
                  <a:pt x="19873" y="3790"/>
                </a:lnTo>
                <a:lnTo>
                  <a:pt x="19811" y="3831"/>
                </a:lnTo>
                <a:cubicBezTo>
                  <a:pt x="19801" y="3813"/>
                  <a:pt x="19786" y="3807"/>
                  <a:pt x="19773" y="3807"/>
                </a:cubicBezTo>
                <a:cubicBezTo>
                  <a:pt x="19762" y="3807"/>
                  <a:pt x="19753" y="3811"/>
                  <a:pt x="19749" y="3817"/>
                </a:cubicBezTo>
                <a:cubicBezTo>
                  <a:pt x="19743" y="3830"/>
                  <a:pt x="19672" y="3840"/>
                  <a:pt x="19646" y="3840"/>
                </a:cubicBezTo>
                <a:cubicBezTo>
                  <a:pt x="19619" y="3840"/>
                  <a:pt x="19620" y="3913"/>
                  <a:pt x="19628" y="3939"/>
                </a:cubicBezTo>
                <a:cubicBezTo>
                  <a:pt x="19634" y="3960"/>
                  <a:pt x="19594" y="3970"/>
                  <a:pt x="19569" y="3970"/>
                </a:cubicBezTo>
                <a:cubicBezTo>
                  <a:pt x="19564" y="3970"/>
                  <a:pt x="19560" y="3969"/>
                  <a:pt x="19556" y="3969"/>
                </a:cubicBezTo>
                <a:cubicBezTo>
                  <a:pt x="19551" y="3968"/>
                  <a:pt x="19541" y="3967"/>
                  <a:pt x="19529" y="3967"/>
                </a:cubicBezTo>
                <a:cubicBezTo>
                  <a:pt x="19506" y="3967"/>
                  <a:pt x="19476" y="3969"/>
                  <a:pt x="19455" y="3969"/>
                </a:cubicBezTo>
                <a:cubicBezTo>
                  <a:pt x="19446" y="3969"/>
                  <a:pt x="19439" y="3968"/>
                  <a:pt x="19434" y="3968"/>
                </a:cubicBezTo>
                <a:cubicBezTo>
                  <a:pt x="19432" y="3967"/>
                  <a:pt x="19431" y="3967"/>
                  <a:pt x="19429" y="3967"/>
                </a:cubicBezTo>
                <a:cubicBezTo>
                  <a:pt x="19408" y="3967"/>
                  <a:pt x="19376" y="3992"/>
                  <a:pt x="19368" y="4004"/>
                </a:cubicBezTo>
                <a:cubicBezTo>
                  <a:pt x="19361" y="4015"/>
                  <a:pt x="19364" y="4047"/>
                  <a:pt x="19363" y="4057"/>
                </a:cubicBezTo>
                <a:cubicBezTo>
                  <a:pt x="19362" y="4067"/>
                  <a:pt x="19336" y="4102"/>
                  <a:pt x="19304" y="4134"/>
                </a:cubicBezTo>
                <a:lnTo>
                  <a:pt x="19265" y="4144"/>
                </a:lnTo>
                <a:cubicBezTo>
                  <a:pt x="19237" y="4151"/>
                  <a:pt x="19207" y="4179"/>
                  <a:pt x="19174" y="4179"/>
                </a:cubicBezTo>
                <a:cubicBezTo>
                  <a:pt x="19157" y="4179"/>
                  <a:pt x="19139" y="4172"/>
                  <a:pt x="19120" y="4150"/>
                </a:cubicBezTo>
                <a:cubicBezTo>
                  <a:pt x="19117" y="4145"/>
                  <a:pt x="19098" y="4139"/>
                  <a:pt x="19077" y="4139"/>
                </a:cubicBezTo>
                <a:cubicBezTo>
                  <a:pt x="19053" y="4139"/>
                  <a:pt x="19027" y="4149"/>
                  <a:pt x="19025" y="4185"/>
                </a:cubicBezTo>
                <a:lnTo>
                  <a:pt x="19025" y="4192"/>
                </a:lnTo>
                <a:cubicBezTo>
                  <a:pt x="19024" y="4192"/>
                  <a:pt x="19022" y="4193"/>
                  <a:pt x="19020" y="4193"/>
                </a:cubicBezTo>
                <a:cubicBezTo>
                  <a:pt x="19003" y="4193"/>
                  <a:pt x="18947" y="4175"/>
                  <a:pt x="18908" y="4175"/>
                </a:cubicBezTo>
                <a:cubicBezTo>
                  <a:pt x="18890" y="4175"/>
                  <a:pt x="18875" y="4179"/>
                  <a:pt x="18870" y="4190"/>
                </a:cubicBezTo>
                <a:cubicBezTo>
                  <a:pt x="18850" y="4227"/>
                  <a:pt x="18809" y="4264"/>
                  <a:pt x="18778" y="4273"/>
                </a:cubicBezTo>
                <a:lnTo>
                  <a:pt x="18754" y="4251"/>
                </a:lnTo>
                <a:cubicBezTo>
                  <a:pt x="18754" y="4251"/>
                  <a:pt x="18754" y="4251"/>
                  <a:pt x="18753" y="4251"/>
                </a:cubicBezTo>
                <a:cubicBezTo>
                  <a:pt x="18742" y="4251"/>
                  <a:pt x="18649" y="4279"/>
                  <a:pt x="18643" y="4283"/>
                </a:cubicBezTo>
                <a:cubicBezTo>
                  <a:pt x="18608" y="4303"/>
                  <a:pt x="18564" y="4315"/>
                  <a:pt x="18542" y="4341"/>
                </a:cubicBezTo>
                <a:lnTo>
                  <a:pt x="18497" y="4394"/>
                </a:lnTo>
                <a:cubicBezTo>
                  <a:pt x="18476" y="4381"/>
                  <a:pt x="18425" y="4376"/>
                  <a:pt x="18372" y="4376"/>
                </a:cubicBezTo>
                <a:cubicBezTo>
                  <a:pt x="18318" y="4376"/>
                  <a:pt x="18263" y="4381"/>
                  <a:pt x="18237" y="4387"/>
                </a:cubicBezTo>
                <a:cubicBezTo>
                  <a:pt x="18187" y="4400"/>
                  <a:pt x="18098" y="4411"/>
                  <a:pt x="18037" y="4411"/>
                </a:cubicBezTo>
                <a:lnTo>
                  <a:pt x="18030" y="4361"/>
                </a:lnTo>
                <a:cubicBezTo>
                  <a:pt x="18027" y="4336"/>
                  <a:pt x="18023" y="4308"/>
                  <a:pt x="18033" y="4284"/>
                </a:cubicBezTo>
                <a:cubicBezTo>
                  <a:pt x="18074" y="4200"/>
                  <a:pt x="18153" y="4127"/>
                  <a:pt x="18155" y="4029"/>
                </a:cubicBezTo>
                <a:cubicBezTo>
                  <a:pt x="18155" y="4026"/>
                  <a:pt x="18177" y="4022"/>
                  <a:pt x="18189" y="4021"/>
                </a:cubicBezTo>
                <a:lnTo>
                  <a:pt x="18233" y="4015"/>
                </a:lnTo>
                <a:cubicBezTo>
                  <a:pt x="18215" y="4000"/>
                  <a:pt x="18221" y="3930"/>
                  <a:pt x="18247" y="3862"/>
                </a:cubicBezTo>
                <a:lnTo>
                  <a:pt x="18283" y="3805"/>
                </a:lnTo>
                <a:cubicBezTo>
                  <a:pt x="18289" y="3795"/>
                  <a:pt x="18338" y="3799"/>
                  <a:pt x="18336" y="3763"/>
                </a:cubicBezTo>
                <a:lnTo>
                  <a:pt x="18334" y="3666"/>
                </a:lnTo>
                <a:cubicBezTo>
                  <a:pt x="18400" y="3578"/>
                  <a:pt x="18514" y="3486"/>
                  <a:pt x="18513" y="3465"/>
                </a:cubicBezTo>
                <a:cubicBezTo>
                  <a:pt x="18511" y="3445"/>
                  <a:pt x="18585" y="3428"/>
                  <a:pt x="18585" y="3404"/>
                </a:cubicBezTo>
                <a:cubicBezTo>
                  <a:pt x="18585" y="3382"/>
                  <a:pt x="18637" y="3267"/>
                  <a:pt x="18701" y="3152"/>
                </a:cubicBezTo>
                <a:lnTo>
                  <a:pt x="18758" y="3046"/>
                </a:lnTo>
                <a:lnTo>
                  <a:pt x="18797" y="2973"/>
                </a:lnTo>
                <a:cubicBezTo>
                  <a:pt x="18859" y="2905"/>
                  <a:pt x="18907" y="2780"/>
                  <a:pt x="18936" y="2770"/>
                </a:cubicBezTo>
                <a:cubicBezTo>
                  <a:pt x="18966" y="2760"/>
                  <a:pt x="18981" y="2647"/>
                  <a:pt x="19013" y="2617"/>
                </a:cubicBezTo>
                <a:cubicBezTo>
                  <a:pt x="19047" y="2586"/>
                  <a:pt x="19101" y="2536"/>
                  <a:pt x="19133" y="2504"/>
                </a:cubicBezTo>
                <a:lnTo>
                  <a:pt x="19143" y="2463"/>
                </a:lnTo>
                <a:lnTo>
                  <a:pt x="19155" y="2418"/>
                </a:lnTo>
                <a:cubicBezTo>
                  <a:pt x="19155" y="2367"/>
                  <a:pt x="19162" y="2311"/>
                  <a:pt x="19173" y="2297"/>
                </a:cubicBezTo>
                <a:cubicBezTo>
                  <a:pt x="19179" y="2291"/>
                  <a:pt x="19188" y="2288"/>
                  <a:pt x="19198" y="2288"/>
                </a:cubicBezTo>
                <a:cubicBezTo>
                  <a:pt x="19211" y="2288"/>
                  <a:pt x="19225" y="2293"/>
                  <a:pt x="19232" y="2297"/>
                </a:cubicBezTo>
                <a:cubicBezTo>
                  <a:pt x="19234" y="2298"/>
                  <a:pt x="19235" y="2299"/>
                  <a:pt x="19237" y="2299"/>
                </a:cubicBezTo>
                <a:cubicBezTo>
                  <a:pt x="19247" y="2299"/>
                  <a:pt x="19261" y="2275"/>
                  <a:pt x="19269" y="2242"/>
                </a:cubicBezTo>
                <a:lnTo>
                  <a:pt x="19255" y="2233"/>
                </a:lnTo>
                <a:cubicBezTo>
                  <a:pt x="19207" y="2198"/>
                  <a:pt x="19249" y="2174"/>
                  <a:pt x="19258" y="2146"/>
                </a:cubicBezTo>
                <a:cubicBezTo>
                  <a:pt x="19265" y="2124"/>
                  <a:pt x="19269" y="2066"/>
                  <a:pt x="19256" y="2048"/>
                </a:cubicBezTo>
                <a:cubicBezTo>
                  <a:pt x="19228" y="2011"/>
                  <a:pt x="19197" y="1974"/>
                  <a:pt x="19171" y="1936"/>
                </a:cubicBezTo>
                <a:lnTo>
                  <a:pt x="19158" y="1919"/>
                </a:lnTo>
                <a:cubicBezTo>
                  <a:pt x="19151" y="1898"/>
                  <a:pt x="19130" y="1760"/>
                  <a:pt x="19119" y="1745"/>
                </a:cubicBezTo>
                <a:cubicBezTo>
                  <a:pt x="19109" y="1732"/>
                  <a:pt x="19084" y="1699"/>
                  <a:pt x="19065" y="1675"/>
                </a:cubicBezTo>
                <a:lnTo>
                  <a:pt x="19068" y="1655"/>
                </a:lnTo>
                <a:cubicBezTo>
                  <a:pt x="19076" y="1591"/>
                  <a:pt x="19045" y="1550"/>
                  <a:pt x="18992" y="1507"/>
                </a:cubicBezTo>
                <a:lnTo>
                  <a:pt x="18947" y="1471"/>
                </a:lnTo>
                <a:cubicBezTo>
                  <a:pt x="18890" y="1444"/>
                  <a:pt x="18787" y="1396"/>
                  <a:pt x="18716" y="1367"/>
                </a:cubicBezTo>
                <a:lnTo>
                  <a:pt x="18642" y="1367"/>
                </a:lnTo>
                <a:cubicBezTo>
                  <a:pt x="18631" y="1367"/>
                  <a:pt x="18616" y="1369"/>
                  <a:pt x="18604" y="1369"/>
                </a:cubicBezTo>
                <a:cubicBezTo>
                  <a:pt x="18596" y="1369"/>
                  <a:pt x="18589" y="1368"/>
                  <a:pt x="18587" y="1365"/>
                </a:cubicBezTo>
                <a:lnTo>
                  <a:pt x="18544" y="1318"/>
                </a:lnTo>
                <a:cubicBezTo>
                  <a:pt x="18480" y="1328"/>
                  <a:pt x="18354" y="1341"/>
                  <a:pt x="18325" y="1349"/>
                </a:cubicBezTo>
                <a:cubicBezTo>
                  <a:pt x="18317" y="1351"/>
                  <a:pt x="18305" y="1352"/>
                  <a:pt x="18293" y="1352"/>
                </a:cubicBezTo>
                <a:cubicBezTo>
                  <a:pt x="18261" y="1352"/>
                  <a:pt x="18219" y="1346"/>
                  <a:pt x="18186" y="1336"/>
                </a:cubicBezTo>
                <a:lnTo>
                  <a:pt x="18127" y="1359"/>
                </a:lnTo>
                <a:lnTo>
                  <a:pt x="18069" y="1380"/>
                </a:lnTo>
                <a:cubicBezTo>
                  <a:pt x="18061" y="1380"/>
                  <a:pt x="18053" y="1380"/>
                  <a:pt x="18044" y="1380"/>
                </a:cubicBezTo>
                <a:cubicBezTo>
                  <a:pt x="17959" y="1380"/>
                  <a:pt x="17833" y="1401"/>
                  <a:pt x="17806" y="1418"/>
                </a:cubicBezTo>
                <a:cubicBezTo>
                  <a:pt x="17776" y="1437"/>
                  <a:pt x="17564" y="1435"/>
                  <a:pt x="17506" y="1467"/>
                </a:cubicBezTo>
                <a:cubicBezTo>
                  <a:pt x="17446" y="1499"/>
                  <a:pt x="17388" y="1530"/>
                  <a:pt x="17377" y="1539"/>
                </a:cubicBezTo>
                <a:lnTo>
                  <a:pt x="17377" y="1547"/>
                </a:lnTo>
                <a:cubicBezTo>
                  <a:pt x="17379" y="1581"/>
                  <a:pt x="17360" y="1586"/>
                  <a:pt x="17336" y="1586"/>
                </a:cubicBezTo>
                <a:cubicBezTo>
                  <a:pt x="17327" y="1586"/>
                  <a:pt x="17317" y="1586"/>
                  <a:pt x="17308" y="1586"/>
                </a:cubicBezTo>
                <a:cubicBezTo>
                  <a:pt x="17304" y="1586"/>
                  <a:pt x="17301" y="1586"/>
                  <a:pt x="17298" y="1586"/>
                </a:cubicBezTo>
                <a:cubicBezTo>
                  <a:pt x="17274" y="1589"/>
                  <a:pt x="17230" y="1594"/>
                  <a:pt x="17230" y="1598"/>
                </a:cubicBezTo>
                <a:cubicBezTo>
                  <a:pt x="17229" y="1644"/>
                  <a:pt x="17201" y="1650"/>
                  <a:pt x="17169" y="1650"/>
                </a:cubicBezTo>
                <a:cubicBezTo>
                  <a:pt x="17159" y="1650"/>
                  <a:pt x="17148" y="1649"/>
                  <a:pt x="17138" y="1649"/>
                </a:cubicBezTo>
                <a:cubicBezTo>
                  <a:pt x="17132" y="1649"/>
                  <a:pt x="17127" y="1649"/>
                  <a:pt x="17122" y="1650"/>
                </a:cubicBezTo>
                <a:cubicBezTo>
                  <a:pt x="17105" y="1651"/>
                  <a:pt x="17074" y="1658"/>
                  <a:pt x="17074" y="1662"/>
                </a:cubicBezTo>
                <a:lnTo>
                  <a:pt x="17075" y="1736"/>
                </a:lnTo>
                <a:cubicBezTo>
                  <a:pt x="17031" y="1726"/>
                  <a:pt x="16961" y="1720"/>
                  <a:pt x="16899" y="1720"/>
                </a:cubicBezTo>
                <a:cubicBezTo>
                  <a:pt x="16876" y="1720"/>
                  <a:pt x="16855" y="1721"/>
                  <a:pt x="16835" y="1723"/>
                </a:cubicBezTo>
                <a:lnTo>
                  <a:pt x="16799" y="1776"/>
                </a:lnTo>
                <a:cubicBezTo>
                  <a:pt x="16794" y="1784"/>
                  <a:pt x="16791" y="1801"/>
                  <a:pt x="16784" y="1801"/>
                </a:cubicBezTo>
                <a:cubicBezTo>
                  <a:pt x="16754" y="1803"/>
                  <a:pt x="16723" y="1806"/>
                  <a:pt x="16692" y="1806"/>
                </a:cubicBezTo>
                <a:cubicBezTo>
                  <a:pt x="16679" y="1806"/>
                  <a:pt x="16666" y="1806"/>
                  <a:pt x="16652" y="1804"/>
                </a:cubicBezTo>
                <a:cubicBezTo>
                  <a:pt x="16649" y="1804"/>
                  <a:pt x="16647" y="1803"/>
                  <a:pt x="16644" y="1803"/>
                </a:cubicBezTo>
                <a:cubicBezTo>
                  <a:pt x="16595" y="1803"/>
                  <a:pt x="16620" y="1871"/>
                  <a:pt x="16570" y="1871"/>
                </a:cubicBezTo>
                <a:cubicBezTo>
                  <a:pt x="16564" y="1871"/>
                  <a:pt x="16558" y="1870"/>
                  <a:pt x="16552" y="1869"/>
                </a:cubicBezTo>
                <a:cubicBezTo>
                  <a:pt x="16539" y="1866"/>
                  <a:pt x="16527" y="1865"/>
                  <a:pt x="16515" y="1865"/>
                </a:cubicBezTo>
                <a:cubicBezTo>
                  <a:pt x="16467" y="1865"/>
                  <a:pt x="16430" y="1888"/>
                  <a:pt x="16414" y="1940"/>
                </a:cubicBezTo>
                <a:cubicBezTo>
                  <a:pt x="16406" y="1965"/>
                  <a:pt x="16389" y="1977"/>
                  <a:pt x="16364" y="1977"/>
                </a:cubicBezTo>
                <a:cubicBezTo>
                  <a:pt x="16348" y="1977"/>
                  <a:pt x="16329" y="1972"/>
                  <a:pt x="16308" y="1964"/>
                </a:cubicBezTo>
                <a:lnTo>
                  <a:pt x="16267" y="1949"/>
                </a:lnTo>
                <a:lnTo>
                  <a:pt x="16267" y="1949"/>
                </a:lnTo>
                <a:cubicBezTo>
                  <a:pt x="16282" y="1977"/>
                  <a:pt x="16282" y="2011"/>
                  <a:pt x="16268" y="2023"/>
                </a:cubicBezTo>
                <a:lnTo>
                  <a:pt x="16267" y="2022"/>
                </a:lnTo>
                <a:lnTo>
                  <a:pt x="16222" y="1995"/>
                </a:lnTo>
                <a:cubicBezTo>
                  <a:pt x="16182" y="2016"/>
                  <a:pt x="16078" y="2080"/>
                  <a:pt x="16068" y="2108"/>
                </a:cubicBezTo>
                <a:cubicBezTo>
                  <a:pt x="16064" y="2121"/>
                  <a:pt x="16055" y="2127"/>
                  <a:pt x="16044" y="2127"/>
                </a:cubicBezTo>
                <a:cubicBezTo>
                  <a:pt x="16031" y="2127"/>
                  <a:pt x="16015" y="2119"/>
                  <a:pt x="16000" y="2103"/>
                </a:cubicBezTo>
                <a:lnTo>
                  <a:pt x="15990" y="2105"/>
                </a:lnTo>
                <a:cubicBezTo>
                  <a:pt x="15897" y="2132"/>
                  <a:pt x="15817" y="2177"/>
                  <a:pt x="15750" y="2238"/>
                </a:cubicBezTo>
                <a:cubicBezTo>
                  <a:pt x="15735" y="2252"/>
                  <a:pt x="15696" y="2272"/>
                  <a:pt x="15681" y="2272"/>
                </a:cubicBezTo>
                <a:cubicBezTo>
                  <a:pt x="15679" y="2272"/>
                  <a:pt x="15677" y="2272"/>
                  <a:pt x="15676" y="2271"/>
                </a:cubicBezTo>
                <a:cubicBezTo>
                  <a:pt x="15654" y="2257"/>
                  <a:pt x="15636" y="2252"/>
                  <a:pt x="15620" y="2252"/>
                </a:cubicBezTo>
                <a:cubicBezTo>
                  <a:pt x="15575" y="2252"/>
                  <a:pt x="15546" y="2291"/>
                  <a:pt x="15512" y="2310"/>
                </a:cubicBezTo>
                <a:lnTo>
                  <a:pt x="15446" y="2346"/>
                </a:lnTo>
                <a:cubicBezTo>
                  <a:pt x="15379" y="2388"/>
                  <a:pt x="15302" y="2486"/>
                  <a:pt x="15276" y="2566"/>
                </a:cubicBezTo>
                <a:lnTo>
                  <a:pt x="15162" y="2501"/>
                </a:lnTo>
                <a:cubicBezTo>
                  <a:pt x="15162" y="2501"/>
                  <a:pt x="15162" y="2501"/>
                  <a:pt x="15162" y="2501"/>
                </a:cubicBezTo>
                <a:lnTo>
                  <a:pt x="15162" y="2501"/>
                </a:lnTo>
                <a:cubicBezTo>
                  <a:pt x="15157" y="2501"/>
                  <a:pt x="15162" y="2556"/>
                  <a:pt x="15100" y="2558"/>
                </a:cubicBezTo>
                <a:lnTo>
                  <a:pt x="15052" y="2560"/>
                </a:lnTo>
                <a:cubicBezTo>
                  <a:pt x="15000" y="2589"/>
                  <a:pt x="14898" y="2622"/>
                  <a:pt x="14884" y="2633"/>
                </a:cubicBezTo>
                <a:cubicBezTo>
                  <a:pt x="14870" y="2645"/>
                  <a:pt x="14835" y="2718"/>
                  <a:pt x="14805" y="2726"/>
                </a:cubicBezTo>
                <a:cubicBezTo>
                  <a:pt x="14774" y="2734"/>
                  <a:pt x="14687" y="2794"/>
                  <a:pt x="14661" y="2814"/>
                </a:cubicBezTo>
                <a:cubicBezTo>
                  <a:pt x="14636" y="2835"/>
                  <a:pt x="14627" y="2863"/>
                  <a:pt x="14627" y="2863"/>
                </a:cubicBezTo>
                <a:cubicBezTo>
                  <a:pt x="14627" y="2863"/>
                  <a:pt x="14582" y="2898"/>
                  <a:pt x="14567" y="2911"/>
                </a:cubicBezTo>
                <a:cubicBezTo>
                  <a:pt x="14556" y="2920"/>
                  <a:pt x="14547" y="2924"/>
                  <a:pt x="14543" y="2924"/>
                </a:cubicBezTo>
                <a:cubicBezTo>
                  <a:pt x="14541" y="2924"/>
                  <a:pt x="14540" y="2923"/>
                  <a:pt x="14540" y="2921"/>
                </a:cubicBezTo>
                <a:lnTo>
                  <a:pt x="14536" y="2907"/>
                </a:lnTo>
                <a:lnTo>
                  <a:pt x="14533" y="2895"/>
                </a:lnTo>
                <a:cubicBezTo>
                  <a:pt x="14532" y="2894"/>
                  <a:pt x="14531" y="2893"/>
                  <a:pt x="14529" y="2893"/>
                </a:cubicBezTo>
                <a:cubicBezTo>
                  <a:pt x="14506" y="2893"/>
                  <a:pt x="14400" y="2938"/>
                  <a:pt x="14392" y="2978"/>
                </a:cubicBezTo>
                <a:cubicBezTo>
                  <a:pt x="14384" y="3021"/>
                  <a:pt x="14305" y="3033"/>
                  <a:pt x="14279" y="3036"/>
                </a:cubicBezTo>
                <a:cubicBezTo>
                  <a:pt x="14252" y="3041"/>
                  <a:pt x="14269" y="3057"/>
                  <a:pt x="14281" y="3061"/>
                </a:cubicBezTo>
                <a:cubicBezTo>
                  <a:pt x="14294" y="3066"/>
                  <a:pt x="14275" y="3078"/>
                  <a:pt x="14239" y="3088"/>
                </a:cubicBezTo>
                <a:lnTo>
                  <a:pt x="14209" y="3086"/>
                </a:lnTo>
                <a:lnTo>
                  <a:pt x="14191" y="3085"/>
                </a:lnTo>
                <a:cubicBezTo>
                  <a:pt x="14190" y="3084"/>
                  <a:pt x="14189" y="3084"/>
                  <a:pt x="14188" y="3084"/>
                </a:cubicBezTo>
                <a:cubicBezTo>
                  <a:pt x="14161" y="3084"/>
                  <a:pt x="14057" y="3147"/>
                  <a:pt x="14013" y="3163"/>
                </a:cubicBezTo>
                <a:cubicBezTo>
                  <a:pt x="13967" y="3179"/>
                  <a:pt x="13904" y="3211"/>
                  <a:pt x="13870" y="3232"/>
                </a:cubicBezTo>
                <a:lnTo>
                  <a:pt x="13921" y="3261"/>
                </a:lnTo>
                <a:lnTo>
                  <a:pt x="13926" y="3263"/>
                </a:lnTo>
                <a:cubicBezTo>
                  <a:pt x="13918" y="3283"/>
                  <a:pt x="13780" y="3295"/>
                  <a:pt x="13743" y="3323"/>
                </a:cubicBezTo>
                <a:cubicBezTo>
                  <a:pt x="13705" y="3351"/>
                  <a:pt x="13622" y="3392"/>
                  <a:pt x="13558" y="3415"/>
                </a:cubicBezTo>
                <a:lnTo>
                  <a:pt x="13507" y="3446"/>
                </a:lnTo>
                <a:lnTo>
                  <a:pt x="13489" y="3456"/>
                </a:lnTo>
                <a:cubicBezTo>
                  <a:pt x="13493" y="3491"/>
                  <a:pt x="13298" y="3544"/>
                  <a:pt x="13241" y="3581"/>
                </a:cubicBezTo>
                <a:cubicBezTo>
                  <a:pt x="13183" y="3619"/>
                  <a:pt x="13101" y="3720"/>
                  <a:pt x="13065" y="3722"/>
                </a:cubicBezTo>
                <a:cubicBezTo>
                  <a:pt x="13029" y="3723"/>
                  <a:pt x="13022" y="3779"/>
                  <a:pt x="13031" y="3799"/>
                </a:cubicBezTo>
                <a:cubicBezTo>
                  <a:pt x="13040" y="3820"/>
                  <a:pt x="12993" y="3836"/>
                  <a:pt x="12979" y="3836"/>
                </a:cubicBezTo>
                <a:cubicBezTo>
                  <a:pt x="12964" y="3836"/>
                  <a:pt x="12914" y="3805"/>
                  <a:pt x="12865" y="3768"/>
                </a:cubicBezTo>
                <a:lnTo>
                  <a:pt x="12855" y="3827"/>
                </a:lnTo>
                <a:cubicBezTo>
                  <a:pt x="12851" y="3854"/>
                  <a:pt x="12841" y="3862"/>
                  <a:pt x="12830" y="3862"/>
                </a:cubicBezTo>
                <a:cubicBezTo>
                  <a:pt x="12812" y="3862"/>
                  <a:pt x="12792" y="3842"/>
                  <a:pt x="12783" y="3842"/>
                </a:cubicBezTo>
                <a:cubicBezTo>
                  <a:pt x="12780" y="3842"/>
                  <a:pt x="12779" y="3843"/>
                  <a:pt x="12779" y="3848"/>
                </a:cubicBezTo>
                <a:lnTo>
                  <a:pt x="12780" y="3901"/>
                </a:lnTo>
                <a:cubicBezTo>
                  <a:pt x="12742" y="3906"/>
                  <a:pt x="12686" y="3977"/>
                  <a:pt x="12658" y="3977"/>
                </a:cubicBezTo>
                <a:cubicBezTo>
                  <a:pt x="12654" y="3977"/>
                  <a:pt x="12651" y="3975"/>
                  <a:pt x="12649" y="3973"/>
                </a:cubicBezTo>
                <a:cubicBezTo>
                  <a:pt x="12632" y="3956"/>
                  <a:pt x="12613" y="3947"/>
                  <a:pt x="12599" y="3947"/>
                </a:cubicBezTo>
                <a:cubicBezTo>
                  <a:pt x="12593" y="3947"/>
                  <a:pt x="12588" y="3949"/>
                  <a:pt x="12584" y="3952"/>
                </a:cubicBezTo>
                <a:lnTo>
                  <a:pt x="12582" y="3965"/>
                </a:lnTo>
                <a:lnTo>
                  <a:pt x="12578" y="3982"/>
                </a:lnTo>
                <a:cubicBezTo>
                  <a:pt x="12579" y="4000"/>
                  <a:pt x="12557" y="4006"/>
                  <a:pt x="12541" y="4006"/>
                </a:cubicBezTo>
                <a:cubicBezTo>
                  <a:pt x="12535" y="4006"/>
                  <a:pt x="12529" y="4005"/>
                  <a:pt x="12526" y="4004"/>
                </a:cubicBezTo>
                <a:cubicBezTo>
                  <a:pt x="12526" y="4004"/>
                  <a:pt x="12526" y="4003"/>
                  <a:pt x="12525" y="4003"/>
                </a:cubicBezTo>
                <a:cubicBezTo>
                  <a:pt x="12508" y="4003"/>
                  <a:pt x="12377" y="4089"/>
                  <a:pt x="12327" y="4122"/>
                </a:cubicBezTo>
                <a:cubicBezTo>
                  <a:pt x="12280" y="4153"/>
                  <a:pt x="12211" y="4219"/>
                  <a:pt x="12187" y="4219"/>
                </a:cubicBezTo>
                <a:cubicBezTo>
                  <a:pt x="12184" y="4219"/>
                  <a:pt x="12182" y="4218"/>
                  <a:pt x="12181" y="4216"/>
                </a:cubicBezTo>
                <a:cubicBezTo>
                  <a:pt x="12177" y="4213"/>
                  <a:pt x="12172" y="4212"/>
                  <a:pt x="12165" y="4212"/>
                </a:cubicBezTo>
                <a:cubicBezTo>
                  <a:pt x="12137" y="4212"/>
                  <a:pt x="12091" y="4233"/>
                  <a:pt x="12075" y="4245"/>
                </a:cubicBezTo>
                <a:cubicBezTo>
                  <a:pt x="12063" y="4255"/>
                  <a:pt x="12038" y="4260"/>
                  <a:pt x="12010" y="4260"/>
                </a:cubicBezTo>
                <a:cubicBezTo>
                  <a:pt x="11990" y="4260"/>
                  <a:pt x="11968" y="4257"/>
                  <a:pt x="11947" y="4252"/>
                </a:cubicBezTo>
                <a:lnTo>
                  <a:pt x="11926" y="4308"/>
                </a:lnTo>
                <a:cubicBezTo>
                  <a:pt x="11917" y="4329"/>
                  <a:pt x="11855" y="4342"/>
                  <a:pt x="11855" y="4358"/>
                </a:cubicBezTo>
                <a:cubicBezTo>
                  <a:pt x="11856" y="4387"/>
                  <a:pt x="11850" y="4396"/>
                  <a:pt x="11841" y="4396"/>
                </a:cubicBezTo>
                <a:cubicBezTo>
                  <a:pt x="11827" y="4396"/>
                  <a:pt x="11804" y="4373"/>
                  <a:pt x="11786" y="4373"/>
                </a:cubicBezTo>
                <a:cubicBezTo>
                  <a:pt x="11782" y="4373"/>
                  <a:pt x="11778" y="4374"/>
                  <a:pt x="11775" y="4377"/>
                </a:cubicBezTo>
                <a:cubicBezTo>
                  <a:pt x="11740" y="4407"/>
                  <a:pt x="11672" y="4410"/>
                  <a:pt x="11636" y="4437"/>
                </a:cubicBezTo>
                <a:lnTo>
                  <a:pt x="11608" y="4458"/>
                </a:lnTo>
                <a:cubicBezTo>
                  <a:pt x="11595" y="4470"/>
                  <a:pt x="11573" y="4476"/>
                  <a:pt x="11548" y="4476"/>
                </a:cubicBezTo>
                <a:cubicBezTo>
                  <a:pt x="11521" y="4476"/>
                  <a:pt x="11491" y="4469"/>
                  <a:pt x="11464" y="4456"/>
                </a:cubicBezTo>
                <a:lnTo>
                  <a:pt x="11462" y="4533"/>
                </a:lnTo>
                <a:lnTo>
                  <a:pt x="11461" y="4552"/>
                </a:lnTo>
                <a:cubicBezTo>
                  <a:pt x="11410" y="4572"/>
                  <a:pt x="11339" y="4624"/>
                  <a:pt x="11305" y="4667"/>
                </a:cubicBezTo>
                <a:lnTo>
                  <a:pt x="11235" y="4620"/>
                </a:lnTo>
                <a:cubicBezTo>
                  <a:pt x="11234" y="4619"/>
                  <a:pt x="11231" y="4619"/>
                  <a:pt x="11229" y="4619"/>
                </a:cubicBezTo>
                <a:cubicBezTo>
                  <a:pt x="11204" y="4619"/>
                  <a:pt x="11134" y="4651"/>
                  <a:pt x="11125" y="4674"/>
                </a:cubicBezTo>
                <a:lnTo>
                  <a:pt x="11099" y="4742"/>
                </a:lnTo>
                <a:cubicBezTo>
                  <a:pt x="11098" y="4742"/>
                  <a:pt x="11096" y="4742"/>
                  <a:pt x="11095" y="4742"/>
                </a:cubicBezTo>
                <a:cubicBezTo>
                  <a:pt x="11029" y="4742"/>
                  <a:pt x="10918" y="4762"/>
                  <a:pt x="10908" y="4782"/>
                </a:cubicBezTo>
                <a:cubicBezTo>
                  <a:pt x="10900" y="4800"/>
                  <a:pt x="10941" y="4809"/>
                  <a:pt x="10971" y="4809"/>
                </a:cubicBezTo>
                <a:cubicBezTo>
                  <a:pt x="10977" y="4809"/>
                  <a:pt x="10982" y="4808"/>
                  <a:pt x="10986" y="4808"/>
                </a:cubicBezTo>
                <a:cubicBezTo>
                  <a:pt x="10992" y="4807"/>
                  <a:pt x="10997" y="4806"/>
                  <a:pt x="11003" y="4806"/>
                </a:cubicBezTo>
                <a:cubicBezTo>
                  <a:pt x="11023" y="4806"/>
                  <a:pt x="11040" y="4811"/>
                  <a:pt x="11041" y="4814"/>
                </a:cubicBezTo>
                <a:cubicBezTo>
                  <a:pt x="11043" y="4818"/>
                  <a:pt x="10975" y="4858"/>
                  <a:pt x="10948" y="4872"/>
                </a:cubicBezTo>
                <a:cubicBezTo>
                  <a:pt x="10941" y="4876"/>
                  <a:pt x="10933" y="4877"/>
                  <a:pt x="10925" y="4877"/>
                </a:cubicBezTo>
                <a:cubicBezTo>
                  <a:pt x="10902" y="4877"/>
                  <a:pt x="10879" y="4864"/>
                  <a:pt x="10867" y="4839"/>
                </a:cubicBezTo>
                <a:lnTo>
                  <a:pt x="10848" y="4817"/>
                </a:lnTo>
                <a:cubicBezTo>
                  <a:pt x="10842" y="4809"/>
                  <a:pt x="10816" y="4803"/>
                  <a:pt x="10805" y="4803"/>
                </a:cubicBezTo>
                <a:cubicBezTo>
                  <a:pt x="10803" y="4803"/>
                  <a:pt x="10801" y="4803"/>
                  <a:pt x="10800" y="4803"/>
                </a:cubicBezTo>
                <a:cubicBezTo>
                  <a:pt x="10785" y="4817"/>
                  <a:pt x="10785" y="4844"/>
                  <a:pt x="10768" y="4852"/>
                </a:cubicBezTo>
                <a:cubicBezTo>
                  <a:pt x="10766" y="4853"/>
                  <a:pt x="10763" y="4853"/>
                  <a:pt x="10759" y="4853"/>
                </a:cubicBezTo>
                <a:cubicBezTo>
                  <a:pt x="10746" y="4853"/>
                  <a:pt x="10727" y="4846"/>
                  <a:pt x="10713" y="4846"/>
                </a:cubicBezTo>
                <a:cubicBezTo>
                  <a:pt x="10709" y="4846"/>
                  <a:pt x="10706" y="4847"/>
                  <a:pt x="10703" y="4848"/>
                </a:cubicBezTo>
                <a:lnTo>
                  <a:pt x="10680" y="4855"/>
                </a:lnTo>
                <a:cubicBezTo>
                  <a:pt x="10577" y="4910"/>
                  <a:pt x="10387" y="4967"/>
                  <a:pt x="10353" y="4983"/>
                </a:cubicBezTo>
                <a:cubicBezTo>
                  <a:pt x="10320" y="5001"/>
                  <a:pt x="10269" y="5034"/>
                  <a:pt x="10241" y="5059"/>
                </a:cubicBezTo>
                <a:lnTo>
                  <a:pt x="10235" y="5091"/>
                </a:lnTo>
                <a:lnTo>
                  <a:pt x="10234" y="5099"/>
                </a:lnTo>
                <a:cubicBezTo>
                  <a:pt x="10231" y="5099"/>
                  <a:pt x="10151" y="5090"/>
                  <a:pt x="10121" y="5088"/>
                </a:cubicBezTo>
                <a:cubicBezTo>
                  <a:pt x="10119" y="5088"/>
                  <a:pt x="10118" y="5088"/>
                  <a:pt x="10116" y="5088"/>
                </a:cubicBezTo>
                <a:cubicBezTo>
                  <a:pt x="10092" y="5088"/>
                  <a:pt x="10101" y="5112"/>
                  <a:pt x="10105" y="5117"/>
                </a:cubicBezTo>
                <a:cubicBezTo>
                  <a:pt x="10111" y="5122"/>
                  <a:pt x="10068" y="5162"/>
                  <a:pt x="10050" y="5177"/>
                </a:cubicBezTo>
                <a:cubicBezTo>
                  <a:pt x="10045" y="5180"/>
                  <a:pt x="10038" y="5182"/>
                  <a:pt x="10030" y="5182"/>
                </a:cubicBezTo>
                <a:cubicBezTo>
                  <a:pt x="10009" y="5182"/>
                  <a:pt x="9978" y="5170"/>
                  <a:pt x="9952" y="5150"/>
                </a:cubicBezTo>
                <a:lnTo>
                  <a:pt x="9881" y="5172"/>
                </a:lnTo>
                <a:cubicBezTo>
                  <a:pt x="9832" y="5188"/>
                  <a:pt x="9783" y="5201"/>
                  <a:pt x="9732" y="5220"/>
                </a:cubicBezTo>
                <a:lnTo>
                  <a:pt x="9659" y="5249"/>
                </a:lnTo>
                <a:cubicBezTo>
                  <a:pt x="9575" y="5273"/>
                  <a:pt x="9433" y="5312"/>
                  <a:pt x="9346" y="5337"/>
                </a:cubicBezTo>
                <a:lnTo>
                  <a:pt x="9272" y="5366"/>
                </a:lnTo>
                <a:lnTo>
                  <a:pt x="9236" y="5379"/>
                </a:lnTo>
                <a:cubicBezTo>
                  <a:pt x="9227" y="5378"/>
                  <a:pt x="9215" y="5378"/>
                  <a:pt x="9201" y="5378"/>
                </a:cubicBezTo>
                <a:cubicBezTo>
                  <a:pt x="9161" y="5378"/>
                  <a:pt x="9109" y="5381"/>
                  <a:pt x="9092" y="5387"/>
                </a:cubicBezTo>
                <a:cubicBezTo>
                  <a:pt x="9090" y="5388"/>
                  <a:pt x="9089" y="5388"/>
                  <a:pt x="9087" y="5388"/>
                </a:cubicBezTo>
                <a:cubicBezTo>
                  <a:pt x="9065" y="5388"/>
                  <a:pt x="9048" y="5340"/>
                  <a:pt x="9049" y="5325"/>
                </a:cubicBezTo>
                <a:cubicBezTo>
                  <a:pt x="9051" y="5307"/>
                  <a:pt x="9109" y="5172"/>
                  <a:pt x="9182" y="5024"/>
                </a:cubicBezTo>
                <a:lnTo>
                  <a:pt x="9285" y="4905"/>
                </a:lnTo>
                <a:lnTo>
                  <a:pt x="9295" y="4894"/>
                </a:lnTo>
                <a:cubicBezTo>
                  <a:pt x="9308" y="4881"/>
                  <a:pt x="9299" y="4781"/>
                  <a:pt x="9334" y="4762"/>
                </a:cubicBezTo>
                <a:cubicBezTo>
                  <a:pt x="9370" y="4745"/>
                  <a:pt x="9511" y="4610"/>
                  <a:pt x="9552" y="4564"/>
                </a:cubicBezTo>
                <a:cubicBezTo>
                  <a:pt x="9594" y="4518"/>
                  <a:pt x="9618" y="4472"/>
                  <a:pt x="9606" y="4462"/>
                </a:cubicBezTo>
                <a:lnTo>
                  <a:pt x="9601" y="4453"/>
                </a:lnTo>
                <a:lnTo>
                  <a:pt x="9597" y="4447"/>
                </a:lnTo>
                <a:cubicBezTo>
                  <a:pt x="9599" y="4437"/>
                  <a:pt x="9665" y="4377"/>
                  <a:pt x="9746" y="4310"/>
                </a:cubicBezTo>
                <a:lnTo>
                  <a:pt x="9779" y="4243"/>
                </a:lnTo>
                <a:lnTo>
                  <a:pt x="9788" y="4226"/>
                </a:lnTo>
                <a:cubicBezTo>
                  <a:pt x="9803" y="4209"/>
                  <a:pt x="9860" y="4163"/>
                  <a:pt x="9914" y="4123"/>
                </a:cubicBezTo>
                <a:lnTo>
                  <a:pt x="9945" y="4083"/>
                </a:lnTo>
                <a:cubicBezTo>
                  <a:pt x="9989" y="4026"/>
                  <a:pt x="10044" y="3979"/>
                  <a:pt x="10099" y="3933"/>
                </a:cubicBezTo>
                <a:lnTo>
                  <a:pt x="10130" y="3907"/>
                </a:lnTo>
                <a:cubicBezTo>
                  <a:pt x="10163" y="3878"/>
                  <a:pt x="10311" y="3708"/>
                  <a:pt x="10354" y="3651"/>
                </a:cubicBezTo>
                <a:cubicBezTo>
                  <a:pt x="10398" y="3595"/>
                  <a:pt x="10575" y="3416"/>
                  <a:pt x="10625" y="3363"/>
                </a:cubicBezTo>
                <a:cubicBezTo>
                  <a:pt x="10675" y="3311"/>
                  <a:pt x="10911" y="3087"/>
                  <a:pt x="10983" y="3018"/>
                </a:cubicBezTo>
                <a:cubicBezTo>
                  <a:pt x="11055" y="2948"/>
                  <a:pt x="11220" y="2807"/>
                  <a:pt x="11258" y="2773"/>
                </a:cubicBezTo>
                <a:cubicBezTo>
                  <a:pt x="11297" y="2741"/>
                  <a:pt x="11336" y="2703"/>
                  <a:pt x="11346" y="2690"/>
                </a:cubicBezTo>
                <a:lnTo>
                  <a:pt x="11351" y="2676"/>
                </a:lnTo>
                <a:lnTo>
                  <a:pt x="11379" y="2606"/>
                </a:lnTo>
                <a:cubicBezTo>
                  <a:pt x="11449" y="2552"/>
                  <a:pt x="11585" y="2448"/>
                  <a:pt x="11608" y="2422"/>
                </a:cubicBezTo>
                <a:cubicBezTo>
                  <a:pt x="11633" y="2395"/>
                  <a:pt x="11767" y="2297"/>
                  <a:pt x="11905" y="2205"/>
                </a:cubicBezTo>
                <a:lnTo>
                  <a:pt x="11937" y="2064"/>
                </a:lnTo>
                <a:lnTo>
                  <a:pt x="11939" y="2061"/>
                </a:lnTo>
                <a:cubicBezTo>
                  <a:pt x="11946" y="2058"/>
                  <a:pt x="12030" y="1986"/>
                  <a:pt x="12124" y="1903"/>
                </a:cubicBezTo>
                <a:lnTo>
                  <a:pt x="12218" y="1831"/>
                </a:lnTo>
                <a:lnTo>
                  <a:pt x="12296" y="1771"/>
                </a:lnTo>
                <a:cubicBezTo>
                  <a:pt x="12359" y="1687"/>
                  <a:pt x="12477" y="1497"/>
                  <a:pt x="12557" y="1349"/>
                </a:cubicBezTo>
                <a:lnTo>
                  <a:pt x="12681" y="1240"/>
                </a:lnTo>
                <a:cubicBezTo>
                  <a:pt x="12692" y="1230"/>
                  <a:pt x="12693" y="1213"/>
                  <a:pt x="12697" y="1198"/>
                </a:cubicBezTo>
                <a:cubicBezTo>
                  <a:pt x="12715" y="1142"/>
                  <a:pt x="12723" y="1081"/>
                  <a:pt x="12752" y="1030"/>
                </a:cubicBezTo>
                <a:lnTo>
                  <a:pt x="12785" y="972"/>
                </a:lnTo>
                <a:cubicBezTo>
                  <a:pt x="12756" y="921"/>
                  <a:pt x="12672" y="810"/>
                  <a:pt x="12600" y="727"/>
                </a:cubicBezTo>
                <a:lnTo>
                  <a:pt x="12558" y="642"/>
                </a:lnTo>
                <a:cubicBezTo>
                  <a:pt x="12528" y="584"/>
                  <a:pt x="12503" y="525"/>
                  <a:pt x="12470" y="469"/>
                </a:cubicBezTo>
                <a:cubicBezTo>
                  <a:pt x="12446" y="429"/>
                  <a:pt x="12382" y="385"/>
                  <a:pt x="12453" y="334"/>
                </a:cubicBezTo>
                <a:lnTo>
                  <a:pt x="12458" y="330"/>
                </a:lnTo>
                <a:cubicBezTo>
                  <a:pt x="12456" y="320"/>
                  <a:pt x="12387" y="224"/>
                  <a:pt x="12304" y="119"/>
                </a:cubicBezTo>
                <a:lnTo>
                  <a:pt x="12152" y="83"/>
                </a:lnTo>
                <a:cubicBezTo>
                  <a:pt x="12140" y="80"/>
                  <a:pt x="12125" y="80"/>
                  <a:pt x="12112" y="80"/>
                </a:cubicBezTo>
                <a:cubicBezTo>
                  <a:pt x="12098" y="80"/>
                  <a:pt x="12085" y="80"/>
                  <a:pt x="12075" y="80"/>
                </a:cubicBezTo>
                <a:cubicBezTo>
                  <a:pt x="12065" y="80"/>
                  <a:pt x="12058" y="80"/>
                  <a:pt x="12057" y="77"/>
                </a:cubicBezTo>
                <a:lnTo>
                  <a:pt x="12043" y="32"/>
                </a:lnTo>
                <a:cubicBezTo>
                  <a:pt x="12027" y="39"/>
                  <a:pt x="11972" y="41"/>
                  <a:pt x="11913" y="41"/>
                </a:cubicBezTo>
                <a:cubicBezTo>
                  <a:pt x="11850" y="41"/>
                  <a:pt x="11783" y="39"/>
                  <a:pt x="11750" y="36"/>
                </a:cubicBezTo>
                <a:cubicBezTo>
                  <a:pt x="11685" y="31"/>
                  <a:pt x="11587" y="15"/>
                  <a:pt x="1153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title"/>
          </p:nvPr>
        </p:nvSpPr>
        <p:spPr>
          <a:xfrm>
            <a:off x="1700700" y="1158625"/>
            <a:ext cx="34062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8" name="Google Shape;25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63477"/>
            <a:ext cx="9807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 txBox="1">
            <a:spLocks noGrp="1"/>
          </p:cNvSpPr>
          <p:nvPr>
            <p:ph type="subTitle" idx="1"/>
          </p:nvPr>
        </p:nvSpPr>
        <p:spPr>
          <a:xfrm>
            <a:off x="720000" y="1612680"/>
            <a:ext cx="4386900" cy="3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13"/>
          <p:cNvSpPr txBox="1">
            <a:spLocks noGrp="1"/>
          </p:cNvSpPr>
          <p:nvPr>
            <p:ph type="title" idx="3"/>
          </p:nvPr>
        </p:nvSpPr>
        <p:spPr>
          <a:xfrm>
            <a:off x="1700700" y="2052842"/>
            <a:ext cx="3406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1" name="Google Shape;261;p13"/>
          <p:cNvSpPr txBox="1">
            <a:spLocks noGrp="1"/>
          </p:cNvSpPr>
          <p:nvPr>
            <p:ph type="title" idx="4" hasCustomPrompt="1"/>
          </p:nvPr>
        </p:nvSpPr>
        <p:spPr>
          <a:xfrm>
            <a:off x="720000" y="2055213"/>
            <a:ext cx="980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2" name="Google Shape;262;p13"/>
          <p:cNvSpPr txBox="1">
            <a:spLocks noGrp="1"/>
          </p:cNvSpPr>
          <p:nvPr>
            <p:ph type="subTitle" idx="5"/>
          </p:nvPr>
        </p:nvSpPr>
        <p:spPr>
          <a:xfrm>
            <a:off x="720000" y="2501983"/>
            <a:ext cx="43869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3"/>
          <p:cNvSpPr txBox="1">
            <a:spLocks noGrp="1"/>
          </p:cNvSpPr>
          <p:nvPr>
            <p:ph type="title" idx="6"/>
          </p:nvPr>
        </p:nvSpPr>
        <p:spPr>
          <a:xfrm>
            <a:off x="1708475" y="2949158"/>
            <a:ext cx="33984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4" name="Google Shape;264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2951787"/>
            <a:ext cx="980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5" name="Google Shape;265;p13"/>
          <p:cNvSpPr txBox="1">
            <a:spLocks noGrp="1"/>
          </p:cNvSpPr>
          <p:nvPr>
            <p:ph type="subTitle" idx="8"/>
          </p:nvPr>
        </p:nvSpPr>
        <p:spPr>
          <a:xfrm>
            <a:off x="720000" y="3397638"/>
            <a:ext cx="43869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13"/>
          <p:cNvSpPr txBox="1">
            <a:spLocks noGrp="1"/>
          </p:cNvSpPr>
          <p:nvPr>
            <p:ph type="title" idx="9"/>
          </p:nvPr>
        </p:nvSpPr>
        <p:spPr>
          <a:xfrm>
            <a:off x="1708475" y="3845475"/>
            <a:ext cx="3398400" cy="4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7" name="Google Shape;267;p13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3850327"/>
            <a:ext cx="980700" cy="4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8" name="Google Shape;268;p13"/>
          <p:cNvSpPr txBox="1">
            <a:spLocks noGrp="1"/>
          </p:cNvSpPr>
          <p:nvPr>
            <p:ph type="subTitle" idx="14"/>
          </p:nvPr>
        </p:nvSpPr>
        <p:spPr>
          <a:xfrm>
            <a:off x="720000" y="4298146"/>
            <a:ext cx="43869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270" name="Google Shape;270;p13"/>
          <p:cNvCxnSpPr/>
          <p:nvPr/>
        </p:nvCxnSpPr>
        <p:spPr>
          <a:xfrm>
            <a:off x="160096" y="-10350"/>
            <a:ext cx="0" cy="5164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1" name="Google Shape;271;p13"/>
          <p:cNvCxnSpPr/>
          <p:nvPr/>
        </p:nvCxnSpPr>
        <p:spPr>
          <a:xfrm>
            <a:off x="159900" y="377650"/>
            <a:ext cx="9070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2" name="Google Shape;272;p13"/>
          <p:cNvCxnSpPr/>
          <p:nvPr/>
        </p:nvCxnSpPr>
        <p:spPr>
          <a:xfrm>
            <a:off x="159900" y="5041775"/>
            <a:ext cx="9070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3" name="Google Shape;273;p13"/>
          <p:cNvCxnSpPr/>
          <p:nvPr/>
        </p:nvCxnSpPr>
        <p:spPr>
          <a:xfrm>
            <a:off x="159900" y="1085100"/>
            <a:ext cx="9070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4" name="Google Shape;274;p13"/>
          <p:cNvSpPr/>
          <p:nvPr/>
        </p:nvSpPr>
        <p:spPr>
          <a:xfrm>
            <a:off x="6122325" y="4634075"/>
            <a:ext cx="4371895" cy="371649"/>
          </a:xfrm>
          <a:custGeom>
            <a:avLst/>
            <a:gdLst/>
            <a:ahLst/>
            <a:cxnLst/>
            <a:rect l="l" t="t" r="r" b="b"/>
            <a:pathLst>
              <a:path w="40737" h="3463" extrusionOk="0">
                <a:moveTo>
                  <a:pt x="38559" y="229"/>
                </a:moveTo>
                <a:lnTo>
                  <a:pt x="38559" y="263"/>
                </a:lnTo>
                <a:lnTo>
                  <a:pt x="38548" y="263"/>
                </a:lnTo>
                <a:lnTo>
                  <a:pt x="38548" y="229"/>
                </a:lnTo>
                <a:close/>
                <a:moveTo>
                  <a:pt x="38331" y="261"/>
                </a:moveTo>
                <a:lnTo>
                  <a:pt x="38331" y="294"/>
                </a:lnTo>
                <a:lnTo>
                  <a:pt x="38321" y="294"/>
                </a:lnTo>
                <a:lnTo>
                  <a:pt x="38321" y="261"/>
                </a:lnTo>
                <a:close/>
                <a:moveTo>
                  <a:pt x="3845" y="404"/>
                </a:moveTo>
                <a:lnTo>
                  <a:pt x="3845" y="417"/>
                </a:lnTo>
                <a:lnTo>
                  <a:pt x="3813" y="417"/>
                </a:lnTo>
                <a:lnTo>
                  <a:pt x="3813" y="404"/>
                </a:lnTo>
                <a:close/>
                <a:moveTo>
                  <a:pt x="3932" y="393"/>
                </a:moveTo>
                <a:lnTo>
                  <a:pt x="3932" y="427"/>
                </a:lnTo>
                <a:lnTo>
                  <a:pt x="3921" y="427"/>
                </a:lnTo>
                <a:lnTo>
                  <a:pt x="3921" y="393"/>
                </a:lnTo>
                <a:close/>
                <a:moveTo>
                  <a:pt x="3748" y="438"/>
                </a:moveTo>
                <a:lnTo>
                  <a:pt x="3748" y="450"/>
                </a:lnTo>
                <a:lnTo>
                  <a:pt x="3716" y="450"/>
                </a:lnTo>
                <a:lnTo>
                  <a:pt x="3716" y="438"/>
                </a:lnTo>
                <a:close/>
                <a:moveTo>
                  <a:pt x="4098" y="427"/>
                </a:moveTo>
                <a:cubicBezTo>
                  <a:pt x="4098" y="435"/>
                  <a:pt x="4099" y="446"/>
                  <a:pt x="4099" y="455"/>
                </a:cubicBezTo>
                <a:lnTo>
                  <a:pt x="3981" y="455"/>
                </a:lnTo>
                <a:cubicBezTo>
                  <a:pt x="3981" y="449"/>
                  <a:pt x="3980" y="440"/>
                  <a:pt x="3980" y="434"/>
                </a:cubicBezTo>
                <a:cubicBezTo>
                  <a:pt x="4020" y="432"/>
                  <a:pt x="4058" y="429"/>
                  <a:pt x="4098" y="427"/>
                </a:cubicBezTo>
                <a:close/>
                <a:moveTo>
                  <a:pt x="3645" y="433"/>
                </a:moveTo>
                <a:cubicBezTo>
                  <a:pt x="3646" y="439"/>
                  <a:pt x="3646" y="445"/>
                  <a:pt x="3647" y="450"/>
                </a:cubicBezTo>
                <a:lnTo>
                  <a:pt x="3593" y="461"/>
                </a:lnTo>
                <a:cubicBezTo>
                  <a:pt x="3593" y="453"/>
                  <a:pt x="3591" y="443"/>
                  <a:pt x="3591" y="433"/>
                </a:cubicBezTo>
                <a:close/>
                <a:moveTo>
                  <a:pt x="4421" y="432"/>
                </a:moveTo>
                <a:cubicBezTo>
                  <a:pt x="4386" y="453"/>
                  <a:pt x="4352" y="457"/>
                  <a:pt x="4320" y="457"/>
                </a:cubicBezTo>
                <a:cubicBezTo>
                  <a:pt x="4304" y="457"/>
                  <a:pt x="4288" y="456"/>
                  <a:pt x="4273" y="456"/>
                </a:cubicBezTo>
                <a:cubicBezTo>
                  <a:pt x="4241" y="456"/>
                  <a:pt x="4213" y="460"/>
                  <a:pt x="4190" y="487"/>
                </a:cubicBezTo>
                <a:cubicBezTo>
                  <a:pt x="4170" y="474"/>
                  <a:pt x="4151" y="461"/>
                  <a:pt x="4109" y="432"/>
                </a:cubicBezTo>
                <a:close/>
                <a:moveTo>
                  <a:pt x="4544" y="426"/>
                </a:moveTo>
                <a:cubicBezTo>
                  <a:pt x="4564" y="426"/>
                  <a:pt x="4583" y="432"/>
                  <a:pt x="4599" y="456"/>
                </a:cubicBezTo>
                <a:cubicBezTo>
                  <a:pt x="4602" y="464"/>
                  <a:pt x="4611" y="471"/>
                  <a:pt x="4619" y="480"/>
                </a:cubicBezTo>
                <a:lnTo>
                  <a:pt x="4610" y="490"/>
                </a:lnTo>
                <a:lnTo>
                  <a:pt x="4586" y="463"/>
                </a:lnTo>
                <a:lnTo>
                  <a:pt x="4593" y="456"/>
                </a:lnTo>
                <a:lnTo>
                  <a:pt x="4467" y="456"/>
                </a:lnTo>
                <a:cubicBezTo>
                  <a:pt x="4470" y="445"/>
                  <a:pt x="4473" y="430"/>
                  <a:pt x="4474" y="430"/>
                </a:cubicBezTo>
                <a:cubicBezTo>
                  <a:pt x="4479" y="431"/>
                  <a:pt x="4483" y="431"/>
                  <a:pt x="4487" y="431"/>
                </a:cubicBezTo>
                <a:cubicBezTo>
                  <a:pt x="4506" y="431"/>
                  <a:pt x="4525" y="426"/>
                  <a:pt x="4544" y="426"/>
                </a:cubicBezTo>
                <a:close/>
                <a:moveTo>
                  <a:pt x="3801" y="460"/>
                </a:moveTo>
                <a:lnTo>
                  <a:pt x="3801" y="494"/>
                </a:lnTo>
                <a:lnTo>
                  <a:pt x="3791" y="494"/>
                </a:lnTo>
                <a:lnTo>
                  <a:pt x="3791" y="460"/>
                </a:lnTo>
                <a:close/>
                <a:moveTo>
                  <a:pt x="3574" y="469"/>
                </a:moveTo>
                <a:cubicBezTo>
                  <a:pt x="3522" y="492"/>
                  <a:pt x="3491" y="507"/>
                  <a:pt x="3456" y="523"/>
                </a:cubicBezTo>
                <a:lnTo>
                  <a:pt x="3456" y="469"/>
                </a:lnTo>
                <a:close/>
                <a:moveTo>
                  <a:pt x="3267" y="478"/>
                </a:moveTo>
                <a:cubicBezTo>
                  <a:pt x="3280" y="506"/>
                  <a:pt x="3287" y="522"/>
                  <a:pt x="3302" y="550"/>
                </a:cubicBezTo>
                <a:cubicBezTo>
                  <a:pt x="3259" y="556"/>
                  <a:pt x="3226" y="561"/>
                  <a:pt x="3178" y="564"/>
                </a:cubicBezTo>
                <a:lnTo>
                  <a:pt x="3178" y="564"/>
                </a:lnTo>
                <a:cubicBezTo>
                  <a:pt x="3214" y="525"/>
                  <a:pt x="3236" y="505"/>
                  <a:pt x="3267" y="478"/>
                </a:cubicBezTo>
                <a:close/>
                <a:moveTo>
                  <a:pt x="4895" y="629"/>
                </a:moveTo>
                <a:lnTo>
                  <a:pt x="4918" y="655"/>
                </a:lnTo>
                <a:lnTo>
                  <a:pt x="4915" y="658"/>
                </a:lnTo>
                <a:lnTo>
                  <a:pt x="4915" y="658"/>
                </a:lnTo>
                <a:cubicBezTo>
                  <a:pt x="4895" y="647"/>
                  <a:pt x="4890" y="643"/>
                  <a:pt x="4885" y="639"/>
                </a:cubicBezTo>
                <a:lnTo>
                  <a:pt x="4895" y="629"/>
                </a:lnTo>
                <a:close/>
                <a:moveTo>
                  <a:pt x="4925" y="670"/>
                </a:moveTo>
                <a:cubicBezTo>
                  <a:pt x="4937" y="676"/>
                  <a:pt x="4938" y="679"/>
                  <a:pt x="4935" y="679"/>
                </a:cubicBezTo>
                <a:cubicBezTo>
                  <a:pt x="4932" y="679"/>
                  <a:pt x="4923" y="676"/>
                  <a:pt x="4914" y="674"/>
                </a:cubicBezTo>
                <a:cubicBezTo>
                  <a:pt x="4918" y="673"/>
                  <a:pt x="4922" y="671"/>
                  <a:pt x="4925" y="670"/>
                </a:cubicBezTo>
                <a:close/>
                <a:moveTo>
                  <a:pt x="36385" y="658"/>
                </a:moveTo>
                <a:lnTo>
                  <a:pt x="36385" y="691"/>
                </a:lnTo>
                <a:lnTo>
                  <a:pt x="36375" y="691"/>
                </a:lnTo>
                <a:lnTo>
                  <a:pt x="36375" y="658"/>
                </a:lnTo>
                <a:close/>
                <a:moveTo>
                  <a:pt x="4960" y="659"/>
                </a:moveTo>
                <a:cubicBezTo>
                  <a:pt x="4965" y="659"/>
                  <a:pt x="4971" y="671"/>
                  <a:pt x="4992" y="696"/>
                </a:cubicBezTo>
                <a:cubicBezTo>
                  <a:pt x="4966" y="684"/>
                  <a:pt x="4947" y="674"/>
                  <a:pt x="4932" y="667"/>
                </a:cubicBezTo>
                <a:lnTo>
                  <a:pt x="4932" y="667"/>
                </a:lnTo>
                <a:cubicBezTo>
                  <a:pt x="4941" y="664"/>
                  <a:pt x="4950" y="661"/>
                  <a:pt x="4960" y="659"/>
                </a:cubicBezTo>
                <a:close/>
                <a:moveTo>
                  <a:pt x="5105" y="759"/>
                </a:moveTo>
                <a:cubicBezTo>
                  <a:pt x="5112" y="766"/>
                  <a:pt x="5119" y="775"/>
                  <a:pt x="5127" y="782"/>
                </a:cubicBezTo>
                <a:lnTo>
                  <a:pt x="5127" y="782"/>
                </a:lnTo>
                <a:cubicBezTo>
                  <a:pt x="5119" y="775"/>
                  <a:pt x="5112" y="768"/>
                  <a:pt x="5105" y="759"/>
                </a:cubicBezTo>
                <a:close/>
                <a:moveTo>
                  <a:pt x="4947" y="800"/>
                </a:moveTo>
                <a:lnTo>
                  <a:pt x="4947" y="813"/>
                </a:lnTo>
                <a:lnTo>
                  <a:pt x="4915" y="813"/>
                </a:lnTo>
                <a:lnTo>
                  <a:pt x="4915" y="800"/>
                </a:lnTo>
                <a:close/>
                <a:moveTo>
                  <a:pt x="5137" y="790"/>
                </a:moveTo>
                <a:cubicBezTo>
                  <a:pt x="5148" y="797"/>
                  <a:pt x="5157" y="804"/>
                  <a:pt x="5166" y="813"/>
                </a:cubicBezTo>
                <a:lnTo>
                  <a:pt x="5156" y="823"/>
                </a:lnTo>
                <a:lnTo>
                  <a:pt x="5132" y="795"/>
                </a:lnTo>
                <a:lnTo>
                  <a:pt x="5137" y="790"/>
                </a:lnTo>
                <a:close/>
                <a:moveTo>
                  <a:pt x="4818" y="900"/>
                </a:moveTo>
                <a:lnTo>
                  <a:pt x="4818" y="911"/>
                </a:lnTo>
                <a:lnTo>
                  <a:pt x="4786" y="911"/>
                </a:lnTo>
                <a:lnTo>
                  <a:pt x="4786" y="900"/>
                </a:lnTo>
                <a:close/>
                <a:moveTo>
                  <a:pt x="4818" y="1164"/>
                </a:moveTo>
                <a:lnTo>
                  <a:pt x="4818" y="1175"/>
                </a:lnTo>
                <a:lnTo>
                  <a:pt x="4786" y="1175"/>
                </a:lnTo>
                <a:lnTo>
                  <a:pt x="4786" y="1164"/>
                </a:lnTo>
                <a:close/>
                <a:moveTo>
                  <a:pt x="4906" y="960"/>
                </a:moveTo>
                <a:lnTo>
                  <a:pt x="4906" y="1186"/>
                </a:lnTo>
                <a:cubicBezTo>
                  <a:pt x="4901" y="1188"/>
                  <a:pt x="4895" y="1188"/>
                  <a:pt x="4889" y="1188"/>
                </a:cubicBezTo>
                <a:cubicBezTo>
                  <a:pt x="4885" y="1136"/>
                  <a:pt x="4882" y="1085"/>
                  <a:pt x="4875" y="1010"/>
                </a:cubicBezTo>
                <a:cubicBezTo>
                  <a:pt x="4865" y="1005"/>
                  <a:pt x="4838" y="990"/>
                  <a:pt x="4782" y="960"/>
                </a:cubicBezTo>
                <a:close/>
                <a:moveTo>
                  <a:pt x="4888" y="1239"/>
                </a:moveTo>
                <a:lnTo>
                  <a:pt x="4888" y="1239"/>
                </a:lnTo>
                <a:cubicBezTo>
                  <a:pt x="4875" y="1263"/>
                  <a:pt x="4865" y="1281"/>
                  <a:pt x="4857" y="1295"/>
                </a:cubicBezTo>
                <a:lnTo>
                  <a:pt x="4857" y="1295"/>
                </a:lnTo>
                <a:cubicBezTo>
                  <a:pt x="4855" y="1287"/>
                  <a:pt x="4853" y="1280"/>
                  <a:pt x="4852" y="1272"/>
                </a:cubicBezTo>
                <a:cubicBezTo>
                  <a:pt x="4850" y="1268"/>
                  <a:pt x="4863" y="1261"/>
                  <a:pt x="4888" y="1239"/>
                </a:cubicBezTo>
                <a:close/>
                <a:moveTo>
                  <a:pt x="4868" y="1303"/>
                </a:moveTo>
                <a:cubicBezTo>
                  <a:pt x="4869" y="1303"/>
                  <a:pt x="4867" y="1311"/>
                  <a:pt x="4865" y="1318"/>
                </a:cubicBezTo>
                <a:cubicBezTo>
                  <a:pt x="4864" y="1316"/>
                  <a:pt x="4863" y="1313"/>
                  <a:pt x="4862" y="1310"/>
                </a:cubicBezTo>
                <a:lnTo>
                  <a:pt x="4862" y="1310"/>
                </a:lnTo>
                <a:cubicBezTo>
                  <a:pt x="4865" y="1305"/>
                  <a:pt x="4867" y="1303"/>
                  <a:pt x="4868" y="1303"/>
                </a:cubicBezTo>
                <a:close/>
                <a:moveTo>
                  <a:pt x="4836" y="1318"/>
                </a:moveTo>
                <a:cubicBezTo>
                  <a:pt x="4837" y="1321"/>
                  <a:pt x="4838" y="1323"/>
                  <a:pt x="4839" y="1326"/>
                </a:cubicBezTo>
                <a:lnTo>
                  <a:pt x="4839" y="1326"/>
                </a:lnTo>
                <a:cubicBezTo>
                  <a:pt x="4835" y="1331"/>
                  <a:pt x="4833" y="1333"/>
                  <a:pt x="4833" y="1333"/>
                </a:cubicBezTo>
                <a:cubicBezTo>
                  <a:pt x="4831" y="1333"/>
                  <a:pt x="4834" y="1326"/>
                  <a:pt x="4836" y="1318"/>
                </a:cubicBezTo>
                <a:close/>
                <a:moveTo>
                  <a:pt x="4774" y="1350"/>
                </a:moveTo>
                <a:lnTo>
                  <a:pt x="4774" y="1384"/>
                </a:lnTo>
                <a:lnTo>
                  <a:pt x="4764" y="1384"/>
                </a:lnTo>
                <a:lnTo>
                  <a:pt x="4764" y="1350"/>
                </a:lnTo>
                <a:close/>
                <a:moveTo>
                  <a:pt x="4844" y="1342"/>
                </a:moveTo>
                <a:cubicBezTo>
                  <a:pt x="4847" y="1349"/>
                  <a:pt x="4849" y="1357"/>
                  <a:pt x="4850" y="1365"/>
                </a:cubicBezTo>
                <a:cubicBezTo>
                  <a:pt x="4850" y="1370"/>
                  <a:pt x="4838" y="1376"/>
                  <a:pt x="4813" y="1401"/>
                </a:cubicBezTo>
                <a:cubicBezTo>
                  <a:pt x="4826" y="1375"/>
                  <a:pt x="4836" y="1356"/>
                  <a:pt x="4844" y="1342"/>
                </a:cubicBezTo>
                <a:close/>
                <a:moveTo>
                  <a:pt x="4752" y="1429"/>
                </a:moveTo>
                <a:lnTo>
                  <a:pt x="4752" y="1441"/>
                </a:lnTo>
                <a:lnTo>
                  <a:pt x="4720" y="1441"/>
                </a:lnTo>
                <a:lnTo>
                  <a:pt x="4720" y="1429"/>
                </a:lnTo>
                <a:close/>
                <a:moveTo>
                  <a:pt x="24873" y="1500"/>
                </a:moveTo>
                <a:cubicBezTo>
                  <a:pt x="24872" y="1500"/>
                  <a:pt x="24875" y="1503"/>
                  <a:pt x="24879" y="1504"/>
                </a:cubicBezTo>
                <a:lnTo>
                  <a:pt x="24879" y="1504"/>
                </a:lnTo>
                <a:cubicBezTo>
                  <a:pt x="24875" y="1501"/>
                  <a:pt x="24873" y="1500"/>
                  <a:pt x="24873" y="1500"/>
                </a:cubicBezTo>
                <a:close/>
                <a:moveTo>
                  <a:pt x="4818" y="1528"/>
                </a:moveTo>
                <a:lnTo>
                  <a:pt x="4818" y="1539"/>
                </a:lnTo>
                <a:lnTo>
                  <a:pt x="4786" y="1539"/>
                </a:lnTo>
                <a:lnTo>
                  <a:pt x="4786" y="1528"/>
                </a:lnTo>
                <a:close/>
                <a:moveTo>
                  <a:pt x="4688" y="1659"/>
                </a:moveTo>
                <a:lnTo>
                  <a:pt x="4688" y="1671"/>
                </a:lnTo>
                <a:lnTo>
                  <a:pt x="4656" y="1671"/>
                </a:lnTo>
                <a:lnTo>
                  <a:pt x="4656" y="1659"/>
                </a:lnTo>
                <a:close/>
                <a:moveTo>
                  <a:pt x="4771" y="1718"/>
                </a:moveTo>
                <a:lnTo>
                  <a:pt x="4782" y="1728"/>
                </a:lnTo>
                <a:lnTo>
                  <a:pt x="4755" y="1751"/>
                </a:lnTo>
                <a:lnTo>
                  <a:pt x="4751" y="1748"/>
                </a:lnTo>
                <a:lnTo>
                  <a:pt x="4751" y="1748"/>
                </a:lnTo>
                <a:cubicBezTo>
                  <a:pt x="4759" y="1734"/>
                  <a:pt x="4765" y="1726"/>
                  <a:pt x="4771" y="1718"/>
                </a:cubicBezTo>
                <a:close/>
                <a:moveTo>
                  <a:pt x="4654" y="1825"/>
                </a:moveTo>
                <a:lnTo>
                  <a:pt x="4654" y="1836"/>
                </a:lnTo>
                <a:lnTo>
                  <a:pt x="4622" y="1836"/>
                </a:lnTo>
                <a:lnTo>
                  <a:pt x="4622" y="1825"/>
                </a:lnTo>
                <a:close/>
                <a:moveTo>
                  <a:pt x="4748" y="1754"/>
                </a:moveTo>
                <a:lnTo>
                  <a:pt x="4748" y="1874"/>
                </a:lnTo>
                <a:cubicBezTo>
                  <a:pt x="4737" y="1870"/>
                  <a:pt x="4724" y="1868"/>
                  <a:pt x="4724" y="1866"/>
                </a:cubicBezTo>
                <a:cubicBezTo>
                  <a:pt x="4719" y="1802"/>
                  <a:pt x="4719" y="1802"/>
                  <a:pt x="4748" y="1754"/>
                </a:cubicBezTo>
                <a:close/>
                <a:moveTo>
                  <a:pt x="28963" y="1812"/>
                </a:moveTo>
                <a:cubicBezTo>
                  <a:pt x="29071" y="1836"/>
                  <a:pt x="29178" y="1863"/>
                  <a:pt x="29311" y="1898"/>
                </a:cubicBezTo>
                <a:cubicBezTo>
                  <a:pt x="29277" y="1907"/>
                  <a:pt x="29246" y="1911"/>
                  <a:pt x="29217" y="1911"/>
                </a:cubicBezTo>
                <a:cubicBezTo>
                  <a:pt x="29115" y="1911"/>
                  <a:pt x="29039" y="1862"/>
                  <a:pt x="28963" y="1812"/>
                </a:cubicBezTo>
                <a:close/>
                <a:moveTo>
                  <a:pt x="4701" y="1915"/>
                </a:moveTo>
                <a:cubicBezTo>
                  <a:pt x="4709" y="1924"/>
                  <a:pt x="4715" y="1933"/>
                  <a:pt x="4722" y="1941"/>
                </a:cubicBezTo>
                <a:cubicBezTo>
                  <a:pt x="4709" y="1941"/>
                  <a:pt x="4700" y="1934"/>
                  <a:pt x="4690" y="1925"/>
                </a:cubicBezTo>
                <a:lnTo>
                  <a:pt x="4701" y="1915"/>
                </a:lnTo>
                <a:close/>
                <a:moveTo>
                  <a:pt x="4722" y="1941"/>
                </a:moveTo>
                <a:cubicBezTo>
                  <a:pt x="4721" y="1945"/>
                  <a:pt x="4719" y="1946"/>
                  <a:pt x="4717" y="1948"/>
                </a:cubicBezTo>
                <a:cubicBezTo>
                  <a:pt x="4731" y="1949"/>
                  <a:pt x="4741" y="1957"/>
                  <a:pt x="4750" y="1965"/>
                </a:cubicBezTo>
                <a:lnTo>
                  <a:pt x="4740" y="1975"/>
                </a:lnTo>
                <a:lnTo>
                  <a:pt x="4716" y="1948"/>
                </a:lnTo>
                <a:lnTo>
                  <a:pt x="4722" y="1941"/>
                </a:lnTo>
                <a:close/>
                <a:moveTo>
                  <a:pt x="4701" y="2014"/>
                </a:moveTo>
                <a:lnTo>
                  <a:pt x="4724" y="2042"/>
                </a:lnTo>
                <a:lnTo>
                  <a:pt x="4720" y="2046"/>
                </a:lnTo>
                <a:lnTo>
                  <a:pt x="4720" y="2046"/>
                </a:lnTo>
                <a:cubicBezTo>
                  <a:pt x="4720" y="2045"/>
                  <a:pt x="4720" y="2045"/>
                  <a:pt x="4720" y="2044"/>
                </a:cubicBezTo>
                <a:cubicBezTo>
                  <a:pt x="4709" y="2040"/>
                  <a:pt x="4700" y="2033"/>
                  <a:pt x="4690" y="2025"/>
                </a:cubicBezTo>
                <a:lnTo>
                  <a:pt x="4701" y="2014"/>
                </a:lnTo>
                <a:close/>
                <a:moveTo>
                  <a:pt x="4720" y="2049"/>
                </a:moveTo>
                <a:lnTo>
                  <a:pt x="4720" y="2049"/>
                </a:lnTo>
                <a:cubicBezTo>
                  <a:pt x="4730" y="2054"/>
                  <a:pt x="4739" y="2060"/>
                  <a:pt x="4747" y="2068"/>
                </a:cubicBezTo>
                <a:cubicBezTo>
                  <a:pt x="4740" y="2069"/>
                  <a:pt x="4731" y="2073"/>
                  <a:pt x="4723" y="2077"/>
                </a:cubicBezTo>
                <a:lnTo>
                  <a:pt x="4723" y="2077"/>
                </a:lnTo>
                <a:cubicBezTo>
                  <a:pt x="4721" y="2066"/>
                  <a:pt x="4720" y="2058"/>
                  <a:pt x="4720" y="2049"/>
                </a:cubicBezTo>
                <a:close/>
                <a:moveTo>
                  <a:pt x="4597" y="1915"/>
                </a:moveTo>
                <a:cubicBezTo>
                  <a:pt x="4608" y="1921"/>
                  <a:pt x="4622" y="1925"/>
                  <a:pt x="4622" y="1929"/>
                </a:cubicBezTo>
                <a:cubicBezTo>
                  <a:pt x="4623" y="1987"/>
                  <a:pt x="4623" y="2046"/>
                  <a:pt x="4623" y="2105"/>
                </a:cubicBezTo>
                <a:cubicBezTo>
                  <a:pt x="4615" y="2105"/>
                  <a:pt x="4606" y="2106"/>
                  <a:pt x="4597" y="2106"/>
                </a:cubicBezTo>
                <a:lnTo>
                  <a:pt x="4597" y="1915"/>
                </a:lnTo>
                <a:close/>
                <a:moveTo>
                  <a:pt x="4718" y="2074"/>
                </a:moveTo>
                <a:lnTo>
                  <a:pt x="4722" y="2077"/>
                </a:lnTo>
                <a:lnTo>
                  <a:pt x="4722" y="2077"/>
                </a:lnTo>
                <a:cubicBezTo>
                  <a:pt x="4721" y="2078"/>
                  <a:pt x="4721" y="2078"/>
                  <a:pt x="4720" y="2078"/>
                </a:cubicBezTo>
                <a:cubicBezTo>
                  <a:pt x="4716" y="2089"/>
                  <a:pt x="4709" y="2099"/>
                  <a:pt x="4701" y="2108"/>
                </a:cubicBezTo>
                <a:lnTo>
                  <a:pt x="4690" y="2097"/>
                </a:lnTo>
                <a:lnTo>
                  <a:pt x="4718" y="2074"/>
                </a:lnTo>
                <a:close/>
                <a:moveTo>
                  <a:pt x="4622" y="2154"/>
                </a:moveTo>
                <a:lnTo>
                  <a:pt x="4622" y="2165"/>
                </a:lnTo>
                <a:lnTo>
                  <a:pt x="4591" y="2165"/>
                </a:lnTo>
                <a:lnTo>
                  <a:pt x="4591" y="2154"/>
                </a:lnTo>
                <a:close/>
                <a:moveTo>
                  <a:pt x="4720" y="2187"/>
                </a:moveTo>
                <a:lnTo>
                  <a:pt x="4720" y="2198"/>
                </a:lnTo>
                <a:lnTo>
                  <a:pt x="4688" y="2198"/>
                </a:lnTo>
                <a:lnTo>
                  <a:pt x="4688" y="2187"/>
                </a:lnTo>
                <a:close/>
                <a:moveTo>
                  <a:pt x="5055" y="924"/>
                </a:moveTo>
                <a:cubicBezTo>
                  <a:pt x="5068" y="924"/>
                  <a:pt x="5083" y="925"/>
                  <a:pt x="5096" y="927"/>
                </a:cubicBezTo>
                <a:cubicBezTo>
                  <a:pt x="5083" y="974"/>
                  <a:pt x="5148" y="988"/>
                  <a:pt x="5132" y="1052"/>
                </a:cubicBezTo>
                <a:cubicBezTo>
                  <a:pt x="5111" y="1144"/>
                  <a:pt x="5089" y="1237"/>
                  <a:pt x="5074" y="1331"/>
                </a:cubicBezTo>
                <a:cubicBezTo>
                  <a:pt x="5064" y="1387"/>
                  <a:pt x="5037" y="1439"/>
                  <a:pt x="5042" y="1499"/>
                </a:cubicBezTo>
                <a:cubicBezTo>
                  <a:pt x="5047" y="1551"/>
                  <a:pt x="5019" y="1601"/>
                  <a:pt x="5007" y="1648"/>
                </a:cubicBezTo>
                <a:cubicBezTo>
                  <a:pt x="4957" y="1834"/>
                  <a:pt x="4940" y="2023"/>
                  <a:pt x="4947" y="2216"/>
                </a:cubicBezTo>
                <a:cubicBezTo>
                  <a:pt x="4947" y="2243"/>
                  <a:pt x="4962" y="2270"/>
                  <a:pt x="4970" y="2301"/>
                </a:cubicBezTo>
                <a:cubicBezTo>
                  <a:pt x="4958" y="2307"/>
                  <a:pt x="4949" y="2310"/>
                  <a:pt x="4941" y="2310"/>
                </a:cubicBezTo>
                <a:cubicBezTo>
                  <a:pt x="4901" y="2310"/>
                  <a:pt x="4920" y="2232"/>
                  <a:pt x="4885" y="2228"/>
                </a:cubicBezTo>
                <a:cubicBezTo>
                  <a:pt x="4867" y="2140"/>
                  <a:pt x="4913" y="2043"/>
                  <a:pt x="4853" y="1960"/>
                </a:cubicBezTo>
                <a:cubicBezTo>
                  <a:pt x="4862" y="1950"/>
                  <a:pt x="4884" y="1936"/>
                  <a:pt x="4878" y="1925"/>
                </a:cubicBezTo>
                <a:cubicBezTo>
                  <a:pt x="4849" y="1787"/>
                  <a:pt x="4921" y="1665"/>
                  <a:pt x="4951" y="1541"/>
                </a:cubicBezTo>
                <a:cubicBezTo>
                  <a:pt x="5002" y="1343"/>
                  <a:pt x="5057" y="1148"/>
                  <a:pt x="5043" y="939"/>
                </a:cubicBezTo>
                <a:cubicBezTo>
                  <a:pt x="5043" y="935"/>
                  <a:pt x="5049" y="932"/>
                  <a:pt x="5055" y="924"/>
                </a:cubicBezTo>
                <a:close/>
                <a:moveTo>
                  <a:pt x="9887" y="2355"/>
                </a:moveTo>
                <a:cubicBezTo>
                  <a:pt x="9890" y="2355"/>
                  <a:pt x="9899" y="2358"/>
                  <a:pt x="9909" y="2361"/>
                </a:cubicBezTo>
                <a:cubicBezTo>
                  <a:pt x="9906" y="2362"/>
                  <a:pt x="9902" y="2363"/>
                  <a:pt x="9899" y="2364"/>
                </a:cubicBezTo>
                <a:lnTo>
                  <a:pt x="9899" y="2364"/>
                </a:lnTo>
                <a:cubicBezTo>
                  <a:pt x="9887" y="2357"/>
                  <a:pt x="9884" y="2355"/>
                  <a:pt x="9887" y="2355"/>
                </a:cubicBezTo>
                <a:close/>
                <a:moveTo>
                  <a:pt x="9809" y="2352"/>
                </a:moveTo>
                <a:lnTo>
                  <a:pt x="9809" y="2365"/>
                </a:lnTo>
                <a:lnTo>
                  <a:pt x="9777" y="2365"/>
                </a:lnTo>
                <a:lnTo>
                  <a:pt x="9777" y="2352"/>
                </a:lnTo>
                <a:close/>
                <a:moveTo>
                  <a:pt x="4685" y="2214"/>
                </a:moveTo>
                <a:lnTo>
                  <a:pt x="4685" y="2214"/>
                </a:lnTo>
                <a:cubicBezTo>
                  <a:pt x="4718" y="2273"/>
                  <a:pt x="4732" y="2300"/>
                  <a:pt x="4748" y="2329"/>
                </a:cubicBezTo>
                <a:cubicBezTo>
                  <a:pt x="4740" y="2338"/>
                  <a:pt x="4730" y="2350"/>
                  <a:pt x="4715" y="2369"/>
                </a:cubicBezTo>
                <a:lnTo>
                  <a:pt x="4715" y="2369"/>
                </a:lnTo>
                <a:cubicBezTo>
                  <a:pt x="4692" y="2331"/>
                  <a:pt x="4689" y="2290"/>
                  <a:pt x="4685" y="2214"/>
                </a:cubicBezTo>
                <a:close/>
                <a:moveTo>
                  <a:pt x="10084" y="2345"/>
                </a:moveTo>
                <a:lnTo>
                  <a:pt x="10106" y="2372"/>
                </a:lnTo>
                <a:lnTo>
                  <a:pt x="10104" y="2375"/>
                </a:lnTo>
                <a:lnTo>
                  <a:pt x="10104" y="2375"/>
                </a:lnTo>
                <a:cubicBezTo>
                  <a:pt x="10083" y="2364"/>
                  <a:pt x="10078" y="2360"/>
                  <a:pt x="10074" y="2355"/>
                </a:cubicBezTo>
                <a:lnTo>
                  <a:pt x="10084" y="2345"/>
                </a:lnTo>
                <a:close/>
                <a:moveTo>
                  <a:pt x="9829" y="2337"/>
                </a:moveTo>
                <a:cubicBezTo>
                  <a:pt x="9856" y="2350"/>
                  <a:pt x="9876" y="2360"/>
                  <a:pt x="9891" y="2367"/>
                </a:cubicBezTo>
                <a:lnTo>
                  <a:pt x="9891" y="2367"/>
                </a:lnTo>
                <a:cubicBezTo>
                  <a:pt x="9882" y="2370"/>
                  <a:pt x="9873" y="2373"/>
                  <a:pt x="9864" y="2375"/>
                </a:cubicBezTo>
                <a:cubicBezTo>
                  <a:pt x="9864" y="2375"/>
                  <a:pt x="9863" y="2375"/>
                  <a:pt x="9863" y="2375"/>
                </a:cubicBezTo>
                <a:cubicBezTo>
                  <a:pt x="9858" y="2375"/>
                  <a:pt x="9851" y="2362"/>
                  <a:pt x="9829" y="2337"/>
                </a:cubicBezTo>
                <a:close/>
                <a:moveTo>
                  <a:pt x="10114" y="2386"/>
                </a:moveTo>
                <a:cubicBezTo>
                  <a:pt x="10125" y="2393"/>
                  <a:pt x="10126" y="2396"/>
                  <a:pt x="10123" y="2396"/>
                </a:cubicBezTo>
                <a:cubicBezTo>
                  <a:pt x="10119" y="2396"/>
                  <a:pt x="10111" y="2393"/>
                  <a:pt x="10102" y="2390"/>
                </a:cubicBezTo>
                <a:cubicBezTo>
                  <a:pt x="10106" y="2389"/>
                  <a:pt x="10110" y="2388"/>
                  <a:pt x="10114" y="2386"/>
                </a:cubicBezTo>
                <a:close/>
                <a:moveTo>
                  <a:pt x="9422" y="2385"/>
                </a:moveTo>
                <a:lnTo>
                  <a:pt x="9422" y="2397"/>
                </a:lnTo>
                <a:lnTo>
                  <a:pt x="9390" y="2397"/>
                </a:lnTo>
                <a:lnTo>
                  <a:pt x="9390" y="2385"/>
                </a:lnTo>
                <a:close/>
                <a:moveTo>
                  <a:pt x="9064" y="2386"/>
                </a:moveTo>
                <a:lnTo>
                  <a:pt x="9064" y="2398"/>
                </a:lnTo>
                <a:lnTo>
                  <a:pt x="9032" y="2398"/>
                </a:lnTo>
                <a:lnTo>
                  <a:pt x="9032" y="2386"/>
                </a:lnTo>
                <a:close/>
                <a:moveTo>
                  <a:pt x="9356" y="2386"/>
                </a:moveTo>
                <a:lnTo>
                  <a:pt x="9356" y="2398"/>
                </a:lnTo>
                <a:lnTo>
                  <a:pt x="9324" y="2398"/>
                </a:lnTo>
                <a:lnTo>
                  <a:pt x="9324" y="2386"/>
                </a:lnTo>
                <a:close/>
                <a:moveTo>
                  <a:pt x="9673" y="2375"/>
                </a:moveTo>
                <a:cubicBezTo>
                  <a:pt x="9674" y="2383"/>
                  <a:pt x="9675" y="2394"/>
                  <a:pt x="9676" y="2403"/>
                </a:cubicBezTo>
                <a:lnTo>
                  <a:pt x="9622" y="2403"/>
                </a:lnTo>
                <a:cubicBezTo>
                  <a:pt x="9621" y="2398"/>
                  <a:pt x="9621" y="2393"/>
                  <a:pt x="9619" y="2387"/>
                </a:cubicBezTo>
                <a:cubicBezTo>
                  <a:pt x="9637" y="2383"/>
                  <a:pt x="9654" y="2378"/>
                  <a:pt x="9673" y="2375"/>
                </a:cubicBezTo>
                <a:close/>
                <a:moveTo>
                  <a:pt x="9907" y="2376"/>
                </a:moveTo>
                <a:cubicBezTo>
                  <a:pt x="9928" y="2387"/>
                  <a:pt x="9933" y="2391"/>
                  <a:pt x="9938" y="2396"/>
                </a:cubicBezTo>
                <a:lnTo>
                  <a:pt x="9928" y="2406"/>
                </a:lnTo>
                <a:lnTo>
                  <a:pt x="9905" y="2378"/>
                </a:lnTo>
                <a:lnTo>
                  <a:pt x="9907" y="2376"/>
                </a:lnTo>
                <a:close/>
                <a:moveTo>
                  <a:pt x="9540" y="2375"/>
                </a:moveTo>
                <a:lnTo>
                  <a:pt x="9540" y="2408"/>
                </a:lnTo>
                <a:lnTo>
                  <a:pt x="9530" y="2408"/>
                </a:lnTo>
                <a:lnTo>
                  <a:pt x="9530" y="2375"/>
                </a:lnTo>
                <a:close/>
                <a:moveTo>
                  <a:pt x="10323" y="2381"/>
                </a:moveTo>
                <a:cubicBezTo>
                  <a:pt x="10325" y="2387"/>
                  <a:pt x="10325" y="2393"/>
                  <a:pt x="10326" y="2398"/>
                </a:cubicBezTo>
                <a:lnTo>
                  <a:pt x="10272" y="2409"/>
                </a:lnTo>
                <a:cubicBezTo>
                  <a:pt x="10272" y="2401"/>
                  <a:pt x="10271" y="2390"/>
                  <a:pt x="10271" y="2381"/>
                </a:cubicBezTo>
                <a:close/>
                <a:moveTo>
                  <a:pt x="10420" y="2381"/>
                </a:moveTo>
                <a:cubicBezTo>
                  <a:pt x="10421" y="2387"/>
                  <a:pt x="10421" y="2393"/>
                  <a:pt x="10423" y="2398"/>
                </a:cubicBezTo>
                <a:lnTo>
                  <a:pt x="10369" y="2409"/>
                </a:lnTo>
                <a:cubicBezTo>
                  <a:pt x="10369" y="2401"/>
                  <a:pt x="10368" y="2390"/>
                  <a:pt x="10368" y="2381"/>
                </a:cubicBezTo>
                <a:close/>
                <a:moveTo>
                  <a:pt x="10148" y="2376"/>
                </a:moveTo>
                <a:cubicBezTo>
                  <a:pt x="10153" y="2376"/>
                  <a:pt x="10160" y="2388"/>
                  <a:pt x="10183" y="2413"/>
                </a:cubicBezTo>
                <a:cubicBezTo>
                  <a:pt x="10155" y="2401"/>
                  <a:pt x="10135" y="2391"/>
                  <a:pt x="10121" y="2384"/>
                </a:cubicBezTo>
                <a:lnTo>
                  <a:pt x="10121" y="2384"/>
                </a:lnTo>
                <a:cubicBezTo>
                  <a:pt x="10129" y="2380"/>
                  <a:pt x="10138" y="2377"/>
                  <a:pt x="10148" y="2376"/>
                </a:cubicBezTo>
                <a:cubicBezTo>
                  <a:pt x="10148" y="2376"/>
                  <a:pt x="10148" y="2376"/>
                  <a:pt x="10148" y="2376"/>
                </a:cubicBezTo>
                <a:close/>
                <a:moveTo>
                  <a:pt x="8417" y="2418"/>
                </a:moveTo>
                <a:lnTo>
                  <a:pt x="8417" y="2430"/>
                </a:lnTo>
                <a:lnTo>
                  <a:pt x="8385" y="2430"/>
                </a:lnTo>
                <a:lnTo>
                  <a:pt x="8385" y="2418"/>
                </a:lnTo>
                <a:close/>
                <a:moveTo>
                  <a:pt x="10544" y="2377"/>
                </a:moveTo>
                <a:cubicBezTo>
                  <a:pt x="10593" y="2377"/>
                  <a:pt x="10640" y="2387"/>
                  <a:pt x="10691" y="2397"/>
                </a:cubicBezTo>
                <a:cubicBezTo>
                  <a:pt x="10670" y="2408"/>
                  <a:pt x="10649" y="2421"/>
                  <a:pt x="10621" y="2435"/>
                </a:cubicBezTo>
                <a:cubicBezTo>
                  <a:pt x="10568" y="2422"/>
                  <a:pt x="10517" y="2409"/>
                  <a:pt x="10444" y="2391"/>
                </a:cubicBezTo>
                <a:cubicBezTo>
                  <a:pt x="10479" y="2381"/>
                  <a:pt x="10512" y="2377"/>
                  <a:pt x="10544" y="2377"/>
                </a:cubicBezTo>
                <a:close/>
                <a:moveTo>
                  <a:pt x="10818" y="2412"/>
                </a:moveTo>
                <a:cubicBezTo>
                  <a:pt x="10859" y="2412"/>
                  <a:pt x="10899" y="2423"/>
                  <a:pt x="10939" y="2435"/>
                </a:cubicBezTo>
                <a:lnTo>
                  <a:pt x="10723" y="2435"/>
                </a:lnTo>
                <a:cubicBezTo>
                  <a:pt x="10755" y="2418"/>
                  <a:pt x="10786" y="2412"/>
                  <a:pt x="10818" y="2412"/>
                </a:cubicBezTo>
                <a:close/>
                <a:moveTo>
                  <a:pt x="8189" y="2452"/>
                </a:moveTo>
                <a:lnTo>
                  <a:pt x="8189" y="2463"/>
                </a:lnTo>
                <a:lnTo>
                  <a:pt x="8157" y="2463"/>
                </a:lnTo>
                <a:lnTo>
                  <a:pt x="8157" y="2452"/>
                </a:lnTo>
                <a:close/>
                <a:moveTo>
                  <a:pt x="5133" y="2408"/>
                </a:moveTo>
                <a:lnTo>
                  <a:pt x="5133" y="2474"/>
                </a:lnTo>
                <a:lnTo>
                  <a:pt x="5117" y="2474"/>
                </a:lnTo>
                <a:lnTo>
                  <a:pt x="5117" y="2408"/>
                </a:lnTo>
                <a:close/>
                <a:moveTo>
                  <a:pt x="11194" y="2440"/>
                </a:moveTo>
                <a:lnTo>
                  <a:pt x="11194" y="2474"/>
                </a:lnTo>
                <a:lnTo>
                  <a:pt x="11184" y="2474"/>
                </a:lnTo>
                <a:lnTo>
                  <a:pt x="11184" y="2440"/>
                </a:lnTo>
                <a:close/>
                <a:moveTo>
                  <a:pt x="11134" y="2447"/>
                </a:moveTo>
                <a:cubicBezTo>
                  <a:pt x="11135" y="2452"/>
                  <a:pt x="11135" y="2457"/>
                  <a:pt x="11137" y="2462"/>
                </a:cubicBezTo>
                <a:cubicBezTo>
                  <a:pt x="11120" y="2465"/>
                  <a:pt x="11103" y="2471"/>
                  <a:pt x="11084" y="2475"/>
                </a:cubicBezTo>
                <a:cubicBezTo>
                  <a:pt x="11083" y="2465"/>
                  <a:pt x="11082" y="2455"/>
                  <a:pt x="11081" y="2447"/>
                </a:cubicBezTo>
                <a:close/>
                <a:moveTo>
                  <a:pt x="5196" y="2474"/>
                </a:moveTo>
                <a:lnTo>
                  <a:pt x="5196" y="2507"/>
                </a:lnTo>
                <a:lnTo>
                  <a:pt x="5186" y="2507"/>
                </a:lnTo>
                <a:lnTo>
                  <a:pt x="5186" y="2474"/>
                </a:lnTo>
                <a:close/>
                <a:moveTo>
                  <a:pt x="11476" y="2520"/>
                </a:moveTo>
                <a:cubicBezTo>
                  <a:pt x="11480" y="2520"/>
                  <a:pt x="11489" y="2522"/>
                  <a:pt x="11497" y="2525"/>
                </a:cubicBezTo>
                <a:cubicBezTo>
                  <a:pt x="11494" y="2526"/>
                  <a:pt x="11490" y="2528"/>
                  <a:pt x="11486" y="2529"/>
                </a:cubicBezTo>
                <a:lnTo>
                  <a:pt x="11486" y="2529"/>
                </a:lnTo>
                <a:cubicBezTo>
                  <a:pt x="11474" y="2522"/>
                  <a:pt x="11473" y="2520"/>
                  <a:pt x="11476" y="2520"/>
                </a:cubicBezTo>
                <a:close/>
                <a:moveTo>
                  <a:pt x="7638" y="2519"/>
                </a:moveTo>
                <a:lnTo>
                  <a:pt x="7638" y="2530"/>
                </a:lnTo>
                <a:lnTo>
                  <a:pt x="7607" y="2530"/>
                </a:lnTo>
                <a:lnTo>
                  <a:pt x="7607" y="2519"/>
                </a:lnTo>
                <a:close/>
                <a:moveTo>
                  <a:pt x="4723" y="2395"/>
                </a:moveTo>
                <a:lnTo>
                  <a:pt x="4723" y="2395"/>
                </a:lnTo>
                <a:cubicBezTo>
                  <a:pt x="4773" y="2405"/>
                  <a:pt x="4742" y="2447"/>
                  <a:pt x="4753" y="2475"/>
                </a:cubicBezTo>
                <a:cubicBezTo>
                  <a:pt x="4800" y="2478"/>
                  <a:pt x="4783" y="2512"/>
                  <a:pt x="4785" y="2536"/>
                </a:cubicBezTo>
                <a:lnTo>
                  <a:pt x="4785" y="2536"/>
                </a:lnTo>
                <a:cubicBezTo>
                  <a:pt x="4737" y="2535"/>
                  <a:pt x="4757" y="2499"/>
                  <a:pt x="4752" y="2475"/>
                </a:cubicBezTo>
                <a:cubicBezTo>
                  <a:pt x="4702" y="2462"/>
                  <a:pt x="4721" y="2426"/>
                  <a:pt x="4723" y="2395"/>
                </a:cubicBezTo>
                <a:close/>
                <a:moveTo>
                  <a:pt x="11418" y="2501"/>
                </a:moveTo>
                <a:cubicBezTo>
                  <a:pt x="11445" y="2514"/>
                  <a:pt x="11465" y="2524"/>
                  <a:pt x="11479" y="2532"/>
                </a:cubicBezTo>
                <a:lnTo>
                  <a:pt x="11479" y="2532"/>
                </a:lnTo>
                <a:cubicBezTo>
                  <a:pt x="11470" y="2535"/>
                  <a:pt x="11461" y="2538"/>
                  <a:pt x="11452" y="2539"/>
                </a:cubicBezTo>
                <a:cubicBezTo>
                  <a:pt x="11447" y="2539"/>
                  <a:pt x="11441" y="2527"/>
                  <a:pt x="11418" y="2501"/>
                </a:cubicBezTo>
                <a:close/>
                <a:moveTo>
                  <a:pt x="7822" y="2507"/>
                </a:moveTo>
                <a:lnTo>
                  <a:pt x="7822" y="2541"/>
                </a:lnTo>
                <a:lnTo>
                  <a:pt x="7812" y="2541"/>
                </a:lnTo>
                <a:lnTo>
                  <a:pt x="7812" y="2507"/>
                </a:lnTo>
                <a:close/>
                <a:moveTo>
                  <a:pt x="11389" y="2507"/>
                </a:moveTo>
                <a:lnTo>
                  <a:pt x="11389" y="2541"/>
                </a:lnTo>
                <a:lnTo>
                  <a:pt x="11379" y="2541"/>
                </a:lnTo>
                <a:lnTo>
                  <a:pt x="11379" y="2507"/>
                </a:lnTo>
                <a:close/>
                <a:moveTo>
                  <a:pt x="7476" y="2551"/>
                </a:moveTo>
                <a:lnTo>
                  <a:pt x="7476" y="2562"/>
                </a:lnTo>
                <a:lnTo>
                  <a:pt x="7444" y="2562"/>
                </a:lnTo>
                <a:lnTo>
                  <a:pt x="7444" y="2551"/>
                </a:lnTo>
                <a:close/>
                <a:moveTo>
                  <a:pt x="4937" y="2511"/>
                </a:moveTo>
                <a:cubicBezTo>
                  <a:pt x="4941" y="2529"/>
                  <a:pt x="4945" y="2548"/>
                  <a:pt x="4949" y="2566"/>
                </a:cubicBezTo>
                <a:cubicBezTo>
                  <a:pt x="4939" y="2566"/>
                  <a:pt x="4930" y="2567"/>
                  <a:pt x="4921" y="2567"/>
                </a:cubicBezTo>
                <a:cubicBezTo>
                  <a:pt x="4921" y="2548"/>
                  <a:pt x="4921" y="2530"/>
                  <a:pt x="4922" y="2513"/>
                </a:cubicBezTo>
                <a:cubicBezTo>
                  <a:pt x="4927" y="2512"/>
                  <a:pt x="4932" y="2512"/>
                  <a:pt x="4937" y="2511"/>
                </a:cubicBezTo>
                <a:close/>
                <a:moveTo>
                  <a:pt x="4786" y="2539"/>
                </a:moveTo>
                <a:lnTo>
                  <a:pt x="4786" y="2539"/>
                </a:lnTo>
                <a:cubicBezTo>
                  <a:pt x="4786" y="2539"/>
                  <a:pt x="4786" y="2540"/>
                  <a:pt x="4786" y="2541"/>
                </a:cubicBezTo>
                <a:cubicBezTo>
                  <a:pt x="4797" y="2545"/>
                  <a:pt x="4806" y="2552"/>
                  <a:pt x="4815" y="2560"/>
                </a:cubicBezTo>
                <a:lnTo>
                  <a:pt x="4804" y="2570"/>
                </a:lnTo>
                <a:lnTo>
                  <a:pt x="4782" y="2543"/>
                </a:lnTo>
                <a:lnTo>
                  <a:pt x="4786" y="2539"/>
                </a:lnTo>
                <a:close/>
                <a:moveTo>
                  <a:pt x="11496" y="2540"/>
                </a:moveTo>
                <a:lnTo>
                  <a:pt x="11496" y="2540"/>
                </a:lnTo>
                <a:cubicBezTo>
                  <a:pt x="11516" y="2551"/>
                  <a:pt x="11521" y="2555"/>
                  <a:pt x="11526" y="2560"/>
                </a:cubicBezTo>
                <a:lnTo>
                  <a:pt x="11516" y="2570"/>
                </a:lnTo>
                <a:lnTo>
                  <a:pt x="11493" y="2543"/>
                </a:lnTo>
                <a:lnTo>
                  <a:pt x="11496" y="2540"/>
                </a:lnTo>
                <a:close/>
                <a:moveTo>
                  <a:pt x="7346" y="2584"/>
                </a:moveTo>
                <a:lnTo>
                  <a:pt x="7346" y="2596"/>
                </a:lnTo>
                <a:lnTo>
                  <a:pt x="7315" y="2596"/>
                </a:lnTo>
                <a:lnTo>
                  <a:pt x="7315" y="2584"/>
                </a:lnTo>
                <a:close/>
                <a:moveTo>
                  <a:pt x="11659" y="2584"/>
                </a:moveTo>
                <a:lnTo>
                  <a:pt x="11659" y="2596"/>
                </a:lnTo>
                <a:lnTo>
                  <a:pt x="11627" y="2596"/>
                </a:lnTo>
                <a:lnTo>
                  <a:pt x="11627" y="2584"/>
                </a:lnTo>
                <a:close/>
                <a:moveTo>
                  <a:pt x="7270" y="2572"/>
                </a:moveTo>
                <a:lnTo>
                  <a:pt x="7270" y="2606"/>
                </a:lnTo>
                <a:lnTo>
                  <a:pt x="7260" y="2606"/>
                </a:lnTo>
                <a:lnTo>
                  <a:pt x="7260" y="2572"/>
                </a:lnTo>
                <a:close/>
                <a:moveTo>
                  <a:pt x="11755" y="2618"/>
                </a:moveTo>
                <a:lnTo>
                  <a:pt x="11755" y="2629"/>
                </a:lnTo>
                <a:lnTo>
                  <a:pt x="11723" y="2629"/>
                </a:lnTo>
                <a:lnTo>
                  <a:pt x="11723" y="2618"/>
                </a:lnTo>
                <a:close/>
                <a:moveTo>
                  <a:pt x="7169" y="2615"/>
                </a:moveTo>
                <a:lnTo>
                  <a:pt x="7169" y="2615"/>
                </a:lnTo>
                <a:cubicBezTo>
                  <a:pt x="7174" y="2619"/>
                  <a:pt x="7179" y="2623"/>
                  <a:pt x="7185" y="2627"/>
                </a:cubicBezTo>
                <a:cubicBezTo>
                  <a:pt x="7185" y="2627"/>
                  <a:pt x="7186" y="2627"/>
                  <a:pt x="7186" y="2627"/>
                </a:cubicBezTo>
                <a:lnTo>
                  <a:pt x="7186" y="2627"/>
                </a:lnTo>
                <a:cubicBezTo>
                  <a:pt x="7186" y="2627"/>
                  <a:pt x="7186" y="2627"/>
                  <a:pt x="7186" y="2627"/>
                </a:cubicBezTo>
                <a:cubicBezTo>
                  <a:pt x="7186" y="2629"/>
                  <a:pt x="7183" y="2630"/>
                  <a:pt x="7180" y="2630"/>
                </a:cubicBezTo>
                <a:cubicBezTo>
                  <a:pt x="7172" y="2630"/>
                  <a:pt x="7159" y="2626"/>
                  <a:pt x="7146" y="2623"/>
                </a:cubicBezTo>
                <a:cubicBezTo>
                  <a:pt x="7153" y="2620"/>
                  <a:pt x="7161" y="2617"/>
                  <a:pt x="7169" y="2615"/>
                </a:cubicBezTo>
                <a:close/>
                <a:moveTo>
                  <a:pt x="6918" y="2638"/>
                </a:moveTo>
                <a:cubicBezTo>
                  <a:pt x="6918" y="2647"/>
                  <a:pt x="6919" y="2658"/>
                  <a:pt x="6919" y="2666"/>
                </a:cubicBezTo>
                <a:lnTo>
                  <a:pt x="6866" y="2666"/>
                </a:lnTo>
                <a:cubicBezTo>
                  <a:pt x="6864" y="2660"/>
                  <a:pt x="6864" y="2655"/>
                  <a:pt x="6863" y="2649"/>
                </a:cubicBezTo>
                <a:lnTo>
                  <a:pt x="6918" y="2638"/>
                </a:lnTo>
                <a:close/>
                <a:moveTo>
                  <a:pt x="6795" y="2683"/>
                </a:moveTo>
                <a:lnTo>
                  <a:pt x="6795" y="2695"/>
                </a:lnTo>
                <a:lnTo>
                  <a:pt x="6764" y="2695"/>
                </a:lnTo>
                <a:lnTo>
                  <a:pt x="6764" y="2683"/>
                </a:lnTo>
                <a:close/>
                <a:moveTo>
                  <a:pt x="12080" y="2680"/>
                </a:moveTo>
                <a:lnTo>
                  <a:pt x="12080" y="2697"/>
                </a:lnTo>
                <a:lnTo>
                  <a:pt x="12016" y="2697"/>
                </a:lnTo>
                <a:lnTo>
                  <a:pt x="12016" y="2680"/>
                </a:lnTo>
                <a:close/>
                <a:moveTo>
                  <a:pt x="5099" y="2705"/>
                </a:moveTo>
                <a:lnTo>
                  <a:pt x="5099" y="2738"/>
                </a:lnTo>
                <a:lnTo>
                  <a:pt x="5089" y="2738"/>
                </a:lnTo>
                <a:lnTo>
                  <a:pt x="5089" y="2705"/>
                </a:lnTo>
                <a:close/>
                <a:moveTo>
                  <a:pt x="5856" y="2746"/>
                </a:moveTo>
                <a:lnTo>
                  <a:pt x="5856" y="2763"/>
                </a:lnTo>
                <a:lnTo>
                  <a:pt x="5758" y="2763"/>
                </a:lnTo>
                <a:lnTo>
                  <a:pt x="5758" y="2746"/>
                </a:lnTo>
                <a:close/>
                <a:moveTo>
                  <a:pt x="6472" y="2746"/>
                </a:moveTo>
                <a:lnTo>
                  <a:pt x="6472" y="2763"/>
                </a:lnTo>
                <a:lnTo>
                  <a:pt x="6374" y="2763"/>
                </a:lnTo>
                <a:lnTo>
                  <a:pt x="6374" y="2746"/>
                </a:lnTo>
                <a:close/>
                <a:moveTo>
                  <a:pt x="12307" y="2746"/>
                </a:moveTo>
                <a:lnTo>
                  <a:pt x="12307" y="2763"/>
                </a:lnTo>
                <a:lnTo>
                  <a:pt x="12210" y="2763"/>
                </a:lnTo>
                <a:lnTo>
                  <a:pt x="12210" y="2746"/>
                </a:lnTo>
                <a:close/>
                <a:moveTo>
                  <a:pt x="6334" y="2737"/>
                </a:moveTo>
                <a:cubicBezTo>
                  <a:pt x="6335" y="2746"/>
                  <a:pt x="6335" y="2756"/>
                  <a:pt x="6337" y="2766"/>
                </a:cubicBezTo>
                <a:lnTo>
                  <a:pt x="6218" y="2766"/>
                </a:lnTo>
                <a:cubicBezTo>
                  <a:pt x="6218" y="2758"/>
                  <a:pt x="6217" y="2751"/>
                  <a:pt x="6217" y="2745"/>
                </a:cubicBezTo>
                <a:cubicBezTo>
                  <a:pt x="6256" y="2742"/>
                  <a:pt x="6295" y="2740"/>
                  <a:pt x="6334" y="2737"/>
                </a:cubicBezTo>
                <a:close/>
                <a:moveTo>
                  <a:pt x="5681" y="2738"/>
                </a:moveTo>
                <a:lnTo>
                  <a:pt x="5681" y="2772"/>
                </a:lnTo>
                <a:lnTo>
                  <a:pt x="5671" y="2772"/>
                </a:lnTo>
                <a:lnTo>
                  <a:pt x="5671" y="2738"/>
                </a:lnTo>
                <a:close/>
                <a:moveTo>
                  <a:pt x="6006" y="2745"/>
                </a:moveTo>
                <a:cubicBezTo>
                  <a:pt x="5986" y="2756"/>
                  <a:pt x="5969" y="2764"/>
                  <a:pt x="5954" y="2772"/>
                </a:cubicBezTo>
                <a:lnTo>
                  <a:pt x="5954" y="2772"/>
                </a:lnTo>
                <a:cubicBezTo>
                  <a:pt x="5945" y="2772"/>
                  <a:pt x="5936" y="2773"/>
                  <a:pt x="5929" y="2773"/>
                </a:cubicBezTo>
                <a:cubicBezTo>
                  <a:pt x="5890" y="2773"/>
                  <a:pt x="5889" y="2761"/>
                  <a:pt x="5888" y="2745"/>
                </a:cubicBezTo>
                <a:close/>
                <a:moveTo>
                  <a:pt x="5992" y="2784"/>
                </a:moveTo>
                <a:cubicBezTo>
                  <a:pt x="6007" y="2784"/>
                  <a:pt x="6011" y="2787"/>
                  <a:pt x="6015" y="2791"/>
                </a:cubicBezTo>
                <a:lnTo>
                  <a:pt x="6005" y="2802"/>
                </a:lnTo>
                <a:lnTo>
                  <a:pt x="5990" y="2784"/>
                </a:lnTo>
                <a:lnTo>
                  <a:pt x="5990" y="2784"/>
                </a:lnTo>
                <a:cubicBezTo>
                  <a:pt x="5991" y="2784"/>
                  <a:pt x="5992" y="2784"/>
                  <a:pt x="5992" y="2784"/>
                </a:cubicBezTo>
                <a:close/>
                <a:moveTo>
                  <a:pt x="5423" y="2772"/>
                </a:moveTo>
                <a:lnTo>
                  <a:pt x="5423" y="2805"/>
                </a:lnTo>
                <a:lnTo>
                  <a:pt x="5413" y="2805"/>
                </a:lnTo>
                <a:lnTo>
                  <a:pt x="5413" y="2772"/>
                </a:lnTo>
                <a:close/>
                <a:moveTo>
                  <a:pt x="12590" y="2838"/>
                </a:moveTo>
                <a:cubicBezTo>
                  <a:pt x="12609" y="2838"/>
                  <a:pt x="12625" y="2847"/>
                  <a:pt x="12656" y="2866"/>
                </a:cubicBezTo>
                <a:cubicBezTo>
                  <a:pt x="12681" y="2870"/>
                  <a:pt x="12701" y="2872"/>
                  <a:pt x="12727" y="2875"/>
                </a:cubicBezTo>
                <a:cubicBezTo>
                  <a:pt x="12726" y="2897"/>
                  <a:pt x="12724" y="2916"/>
                  <a:pt x="12723" y="2937"/>
                </a:cubicBezTo>
                <a:cubicBezTo>
                  <a:pt x="12693" y="2918"/>
                  <a:pt x="12670" y="2902"/>
                  <a:pt x="12646" y="2887"/>
                </a:cubicBezTo>
                <a:cubicBezTo>
                  <a:pt x="12654" y="2881"/>
                  <a:pt x="12659" y="2876"/>
                  <a:pt x="12663" y="2869"/>
                </a:cubicBezTo>
                <a:cubicBezTo>
                  <a:pt x="12612" y="2866"/>
                  <a:pt x="12560" y="2866"/>
                  <a:pt x="12498" y="2866"/>
                </a:cubicBezTo>
                <a:cubicBezTo>
                  <a:pt x="12546" y="2847"/>
                  <a:pt x="12570" y="2838"/>
                  <a:pt x="12590" y="2838"/>
                </a:cubicBezTo>
                <a:close/>
                <a:moveTo>
                  <a:pt x="12913" y="2936"/>
                </a:moveTo>
                <a:lnTo>
                  <a:pt x="12913" y="2969"/>
                </a:lnTo>
                <a:lnTo>
                  <a:pt x="12902" y="2969"/>
                </a:lnTo>
                <a:lnTo>
                  <a:pt x="12902" y="2936"/>
                </a:lnTo>
                <a:close/>
                <a:moveTo>
                  <a:pt x="13203" y="2976"/>
                </a:moveTo>
                <a:cubicBezTo>
                  <a:pt x="13180" y="2988"/>
                  <a:pt x="13162" y="2997"/>
                  <a:pt x="13147" y="3005"/>
                </a:cubicBezTo>
                <a:lnTo>
                  <a:pt x="13147" y="3005"/>
                </a:lnTo>
                <a:cubicBezTo>
                  <a:pt x="13141" y="3005"/>
                  <a:pt x="13136" y="3005"/>
                  <a:pt x="13131" y="3005"/>
                </a:cubicBezTo>
                <a:cubicBezTo>
                  <a:pt x="13087" y="3005"/>
                  <a:pt x="13086" y="2993"/>
                  <a:pt x="13084" y="2976"/>
                </a:cubicBezTo>
                <a:close/>
                <a:moveTo>
                  <a:pt x="12958" y="2953"/>
                </a:moveTo>
                <a:cubicBezTo>
                  <a:pt x="12974" y="2964"/>
                  <a:pt x="12995" y="2977"/>
                  <a:pt x="13021" y="2995"/>
                </a:cubicBezTo>
                <a:cubicBezTo>
                  <a:pt x="13000" y="2999"/>
                  <a:pt x="12986" y="3002"/>
                  <a:pt x="12958" y="3007"/>
                </a:cubicBezTo>
                <a:lnTo>
                  <a:pt x="12958" y="2953"/>
                </a:lnTo>
                <a:close/>
                <a:moveTo>
                  <a:pt x="13244" y="3002"/>
                </a:moveTo>
                <a:cubicBezTo>
                  <a:pt x="13264" y="3002"/>
                  <a:pt x="13275" y="3010"/>
                  <a:pt x="13282" y="3035"/>
                </a:cubicBezTo>
                <a:cubicBezTo>
                  <a:pt x="13301" y="3035"/>
                  <a:pt x="13320" y="3033"/>
                  <a:pt x="13338" y="3033"/>
                </a:cubicBezTo>
                <a:cubicBezTo>
                  <a:pt x="13350" y="3033"/>
                  <a:pt x="13361" y="3034"/>
                  <a:pt x="13372" y="3036"/>
                </a:cubicBezTo>
                <a:cubicBezTo>
                  <a:pt x="13387" y="3039"/>
                  <a:pt x="13398" y="3057"/>
                  <a:pt x="13411" y="3068"/>
                </a:cubicBezTo>
                <a:cubicBezTo>
                  <a:pt x="13505" y="3072"/>
                  <a:pt x="13598" y="3072"/>
                  <a:pt x="13701" y="3072"/>
                </a:cubicBezTo>
                <a:cubicBezTo>
                  <a:pt x="13700" y="3096"/>
                  <a:pt x="13699" y="3113"/>
                  <a:pt x="13696" y="3155"/>
                </a:cubicBezTo>
                <a:cubicBezTo>
                  <a:pt x="13607" y="3064"/>
                  <a:pt x="13494" y="3132"/>
                  <a:pt x="13387" y="3072"/>
                </a:cubicBezTo>
                <a:cubicBezTo>
                  <a:pt x="13379" y="3069"/>
                  <a:pt x="13349" y="3072"/>
                  <a:pt x="13319" y="3067"/>
                </a:cubicBezTo>
                <a:cubicBezTo>
                  <a:pt x="13304" y="3065"/>
                  <a:pt x="13293" y="3046"/>
                  <a:pt x="13280" y="3035"/>
                </a:cubicBezTo>
                <a:cubicBezTo>
                  <a:pt x="13263" y="3044"/>
                  <a:pt x="13248" y="3053"/>
                  <a:pt x="13226" y="3065"/>
                </a:cubicBezTo>
                <a:cubicBezTo>
                  <a:pt x="13215" y="3049"/>
                  <a:pt x="13203" y="3031"/>
                  <a:pt x="13190" y="3012"/>
                </a:cubicBezTo>
                <a:lnTo>
                  <a:pt x="13190" y="3012"/>
                </a:lnTo>
                <a:cubicBezTo>
                  <a:pt x="13212" y="3006"/>
                  <a:pt x="13230" y="3002"/>
                  <a:pt x="13244" y="3002"/>
                </a:cubicBezTo>
                <a:close/>
                <a:moveTo>
                  <a:pt x="14738" y="3146"/>
                </a:moveTo>
                <a:lnTo>
                  <a:pt x="14738" y="3157"/>
                </a:lnTo>
                <a:lnTo>
                  <a:pt x="14706" y="3157"/>
                </a:lnTo>
                <a:lnTo>
                  <a:pt x="14706" y="3146"/>
                </a:lnTo>
                <a:close/>
                <a:moveTo>
                  <a:pt x="15189" y="3139"/>
                </a:moveTo>
                <a:cubicBezTo>
                  <a:pt x="15189" y="3145"/>
                  <a:pt x="15190" y="3153"/>
                  <a:pt x="15190" y="3159"/>
                </a:cubicBezTo>
                <a:lnTo>
                  <a:pt x="15070" y="3168"/>
                </a:lnTo>
                <a:cubicBezTo>
                  <a:pt x="15069" y="3158"/>
                  <a:pt x="15069" y="3148"/>
                  <a:pt x="15069" y="3139"/>
                </a:cubicBezTo>
                <a:close/>
                <a:moveTo>
                  <a:pt x="13924" y="3163"/>
                </a:moveTo>
                <a:lnTo>
                  <a:pt x="13929" y="3168"/>
                </a:lnTo>
                <a:lnTo>
                  <a:pt x="13929" y="3168"/>
                </a:lnTo>
                <a:cubicBezTo>
                  <a:pt x="13928" y="3168"/>
                  <a:pt x="13927" y="3168"/>
                  <a:pt x="13926" y="3168"/>
                </a:cubicBezTo>
                <a:cubicBezTo>
                  <a:pt x="13922" y="3179"/>
                  <a:pt x="13915" y="3188"/>
                  <a:pt x="13907" y="3197"/>
                </a:cubicBezTo>
                <a:lnTo>
                  <a:pt x="13896" y="3187"/>
                </a:lnTo>
                <a:lnTo>
                  <a:pt x="13924" y="3163"/>
                </a:lnTo>
                <a:close/>
                <a:moveTo>
                  <a:pt x="15004" y="3136"/>
                </a:moveTo>
                <a:cubicBezTo>
                  <a:pt x="15018" y="3156"/>
                  <a:pt x="15020" y="3178"/>
                  <a:pt x="15021" y="3198"/>
                </a:cubicBezTo>
                <a:cubicBezTo>
                  <a:pt x="15015" y="3198"/>
                  <a:pt x="15007" y="3199"/>
                  <a:pt x="15000" y="3200"/>
                </a:cubicBezTo>
                <a:cubicBezTo>
                  <a:pt x="14995" y="3179"/>
                  <a:pt x="14991" y="3158"/>
                  <a:pt x="14988" y="3137"/>
                </a:cubicBezTo>
                <a:cubicBezTo>
                  <a:pt x="14995" y="3136"/>
                  <a:pt x="15002" y="3136"/>
                  <a:pt x="15004" y="3136"/>
                </a:cubicBezTo>
                <a:close/>
                <a:moveTo>
                  <a:pt x="13859" y="3100"/>
                </a:moveTo>
                <a:cubicBezTo>
                  <a:pt x="13898" y="3100"/>
                  <a:pt x="13935" y="3105"/>
                  <a:pt x="13974" y="3126"/>
                </a:cubicBezTo>
                <a:cubicBezTo>
                  <a:pt x="13989" y="3135"/>
                  <a:pt x="14008" y="3137"/>
                  <a:pt x="14028" y="3137"/>
                </a:cubicBezTo>
                <a:cubicBezTo>
                  <a:pt x="14049" y="3137"/>
                  <a:pt x="14072" y="3135"/>
                  <a:pt x="14093" y="3135"/>
                </a:cubicBezTo>
                <a:cubicBezTo>
                  <a:pt x="14100" y="3135"/>
                  <a:pt x="14107" y="3135"/>
                  <a:pt x="14114" y="3136"/>
                </a:cubicBezTo>
                <a:cubicBezTo>
                  <a:pt x="14130" y="3138"/>
                  <a:pt x="14141" y="3156"/>
                  <a:pt x="14155" y="3168"/>
                </a:cubicBezTo>
                <a:cubicBezTo>
                  <a:pt x="14176" y="3159"/>
                  <a:pt x="14191" y="3147"/>
                  <a:pt x="14209" y="3133"/>
                </a:cubicBezTo>
                <a:cubicBezTo>
                  <a:pt x="14259" y="3165"/>
                  <a:pt x="14314" y="3170"/>
                  <a:pt x="14372" y="3170"/>
                </a:cubicBezTo>
                <a:cubicBezTo>
                  <a:pt x="14400" y="3170"/>
                  <a:pt x="14428" y="3169"/>
                  <a:pt x="14458" y="3169"/>
                </a:cubicBezTo>
                <a:cubicBezTo>
                  <a:pt x="14493" y="3169"/>
                  <a:pt x="14529" y="3170"/>
                  <a:pt x="14567" y="3178"/>
                </a:cubicBezTo>
                <a:cubicBezTo>
                  <a:pt x="14480" y="3195"/>
                  <a:pt x="14400" y="3203"/>
                  <a:pt x="14333" y="3203"/>
                </a:cubicBezTo>
                <a:cubicBezTo>
                  <a:pt x="14255" y="3203"/>
                  <a:pt x="14195" y="3192"/>
                  <a:pt x="14161" y="3172"/>
                </a:cubicBezTo>
                <a:cubicBezTo>
                  <a:pt x="14139" y="3178"/>
                  <a:pt x="14121" y="3188"/>
                  <a:pt x="14109" y="3193"/>
                </a:cubicBezTo>
                <a:cubicBezTo>
                  <a:pt x="14045" y="3184"/>
                  <a:pt x="13988" y="3177"/>
                  <a:pt x="13929" y="3168"/>
                </a:cubicBezTo>
                <a:lnTo>
                  <a:pt x="13929" y="3168"/>
                </a:lnTo>
                <a:cubicBezTo>
                  <a:pt x="13907" y="3140"/>
                  <a:pt x="13886" y="3131"/>
                  <a:pt x="13864" y="3131"/>
                </a:cubicBezTo>
                <a:cubicBezTo>
                  <a:pt x="13834" y="3131"/>
                  <a:pt x="13805" y="3148"/>
                  <a:pt x="13775" y="3161"/>
                </a:cubicBezTo>
                <a:cubicBezTo>
                  <a:pt x="13762" y="3146"/>
                  <a:pt x="13748" y="3132"/>
                  <a:pt x="13720" y="3101"/>
                </a:cubicBezTo>
                <a:lnTo>
                  <a:pt x="13720" y="3101"/>
                </a:lnTo>
                <a:cubicBezTo>
                  <a:pt x="13734" y="3102"/>
                  <a:pt x="13748" y="3103"/>
                  <a:pt x="13762" y="3103"/>
                </a:cubicBezTo>
                <a:cubicBezTo>
                  <a:pt x="13796" y="3103"/>
                  <a:pt x="13828" y="3100"/>
                  <a:pt x="13859" y="3100"/>
                </a:cubicBezTo>
                <a:close/>
                <a:moveTo>
                  <a:pt x="14793" y="3199"/>
                </a:moveTo>
                <a:lnTo>
                  <a:pt x="14793" y="3233"/>
                </a:lnTo>
                <a:lnTo>
                  <a:pt x="14782" y="3233"/>
                </a:lnTo>
                <a:lnTo>
                  <a:pt x="14782" y="3199"/>
                </a:lnTo>
                <a:close/>
                <a:moveTo>
                  <a:pt x="39935" y="1"/>
                </a:moveTo>
                <a:cubicBezTo>
                  <a:pt x="39915" y="19"/>
                  <a:pt x="39897" y="39"/>
                  <a:pt x="39874" y="62"/>
                </a:cubicBezTo>
                <a:cubicBezTo>
                  <a:pt x="39862" y="61"/>
                  <a:pt x="39849" y="60"/>
                  <a:pt x="39836" y="60"/>
                </a:cubicBezTo>
                <a:cubicBezTo>
                  <a:pt x="39807" y="60"/>
                  <a:pt x="39777" y="63"/>
                  <a:pt x="39748" y="63"/>
                </a:cubicBezTo>
                <a:cubicBezTo>
                  <a:pt x="39711" y="63"/>
                  <a:pt x="39673" y="58"/>
                  <a:pt x="39638" y="36"/>
                </a:cubicBezTo>
                <a:cubicBezTo>
                  <a:pt x="39630" y="58"/>
                  <a:pt x="39623" y="76"/>
                  <a:pt x="39618" y="93"/>
                </a:cubicBezTo>
                <a:lnTo>
                  <a:pt x="39454" y="93"/>
                </a:lnTo>
                <a:cubicBezTo>
                  <a:pt x="39396" y="76"/>
                  <a:pt x="39371" y="69"/>
                  <a:pt x="39325" y="57"/>
                </a:cubicBezTo>
                <a:lnTo>
                  <a:pt x="39325" y="57"/>
                </a:lnTo>
                <a:cubicBezTo>
                  <a:pt x="39351" y="89"/>
                  <a:pt x="39361" y="101"/>
                  <a:pt x="39385" y="130"/>
                </a:cubicBezTo>
                <a:cubicBezTo>
                  <a:pt x="39361" y="128"/>
                  <a:pt x="39339" y="127"/>
                  <a:pt x="39316" y="127"/>
                </a:cubicBezTo>
                <a:cubicBezTo>
                  <a:pt x="39287" y="127"/>
                  <a:pt x="39259" y="128"/>
                  <a:pt x="39231" y="128"/>
                </a:cubicBezTo>
                <a:cubicBezTo>
                  <a:pt x="39173" y="128"/>
                  <a:pt x="39120" y="124"/>
                  <a:pt x="39069" y="95"/>
                </a:cubicBezTo>
                <a:cubicBezTo>
                  <a:pt x="39051" y="106"/>
                  <a:pt x="39033" y="117"/>
                  <a:pt x="39016" y="127"/>
                </a:cubicBezTo>
                <a:cubicBezTo>
                  <a:pt x="39003" y="139"/>
                  <a:pt x="38990" y="155"/>
                  <a:pt x="38975" y="160"/>
                </a:cubicBezTo>
                <a:cubicBezTo>
                  <a:pt x="38938" y="171"/>
                  <a:pt x="38900" y="175"/>
                  <a:pt x="38862" y="182"/>
                </a:cubicBezTo>
                <a:cubicBezTo>
                  <a:pt x="38857" y="168"/>
                  <a:pt x="38850" y="150"/>
                  <a:pt x="38841" y="125"/>
                </a:cubicBezTo>
                <a:cubicBezTo>
                  <a:pt x="38822" y="130"/>
                  <a:pt x="38806" y="135"/>
                  <a:pt x="38787" y="140"/>
                </a:cubicBezTo>
                <a:cubicBezTo>
                  <a:pt x="38801" y="158"/>
                  <a:pt x="38810" y="170"/>
                  <a:pt x="38830" y="194"/>
                </a:cubicBezTo>
                <a:cubicBezTo>
                  <a:pt x="38786" y="194"/>
                  <a:pt x="38756" y="194"/>
                  <a:pt x="38727" y="196"/>
                </a:cubicBezTo>
                <a:lnTo>
                  <a:pt x="38727" y="196"/>
                </a:lnTo>
                <a:cubicBezTo>
                  <a:pt x="38727" y="194"/>
                  <a:pt x="38725" y="193"/>
                  <a:pt x="38724" y="192"/>
                </a:cubicBezTo>
                <a:lnTo>
                  <a:pt x="38724" y="192"/>
                </a:lnTo>
                <a:cubicBezTo>
                  <a:pt x="38725" y="193"/>
                  <a:pt x="38726" y="195"/>
                  <a:pt x="38727" y="196"/>
                </a:cubicBezTo>
                <a:lnTo>
                  <a:pt x="38727" y="196"/>
                </a:lnTo>
                <a:cubicBezTo>
                  <a:pt x="38727" y="196"/>
                  <a:pt x="38727" y="196"/>
                  <a:pt x="38727" y="196"/>
                </a:cubicBezTo>
                <a:lnTo>
                  <a:pt x="38727" y="196"/>
                </a:lnTo>
                <a:cubicBezTo>
                  <a:pt x="38727" y="196"/>
                  <a:pt x="38727" y="196"/>
                  <a:pt x="38727" y="196"/>
                </a:cubicBezTo>
                <a:cubicBezTo>
                  <a:pt x="38727" y="196"/>
                  <a:pt x="38727" y="196"/>
                  <a:pt x="38727" y="196"/>
                </a:cubicBezTo>
                <a:lnTo>
                  <a:pt x="38727" y="196"/>
                </a:lnTo>
                <a:cubicBezTo>
                  <a:pt x="38726" y="196"/>
                  <a:pt x="38726" y="196"/>
                  <a:pt x="38725" y="196"/>
                </a:cubicBezTo>
                <a:cubicBezTo>
                  <a:pt x="38720" y="206"/>
                  <a:pt x="38713" y="214"/>
                  <a:pt x="38704" y="224"/>
                </a:cubicBezTo>
                <a:lnTo>
                  <a:pt x="38694" y="213"/>
                </a:lnTo>
                <a:lnTo>
                  <a:pt x="38722" y="191"/>
                </a:lnTo>
                <a:cubicBezTo>
                  <a:pt x="38723" y="191"/>
                  <a:pt x="38723" y="192"/>
                  <a:pt x="38724" y="192"/>
                </a:cubicBezTo>
                <a:lnTo>
                  <a:pt x="38724" y="192"/>
                </a:lnTo>
                <a:cubicBezTo>
                  <a:pt x="38712" y="179"/>
                  <a:pt x="38703" y="166"/>
                  <a:pt x="38692" y="152"/>
                </a:cubicBezTo>
                <a:cubicBezTo>
                  <a:pt x="38658" y="182"/>
                  <a:pt x="38633" y="203"/>
                  <a:pt x="38606" y="228"/>
                </a:cubicBezTo>
                <a:cubicBezTo>
                  <a:pt x="38597" y="201"/>
                  <a:pt x="38590" y="181"/>
                  <a:pt x="38584" y="161"/>
                </a:cubicBezTo>
                <a:cubicBezTo>
                  <a:pt x="38548" y="196"/>
                  <a:pt x="38488" y="199"/>
                  <a:pt x="38481" y="266"/>
                </a:cubicBezTo>
                <a:cubicBezTo>
                  <a:pt x="38401" y="252"/>
                  <a:pt x="38324" y="238"/>
                  <a:pt x="38249" y="224"/>
                </a:cubicBezTo>
                <a:cubicBezTo>
                  <a:pt x="38239" y="259"/>
                  <a:pt x="38232" y="276"/>
                  <a:pt x="38227" y="294"/>
                </a:cubicBezTo>
                <a:lnTo>
                  <a:pt x="38174" y="294"/>
                </a:lnTo>
                <a:cubicBezTo>
                  <a:pt x="38160" y="306"/>
                  <a:pt x="38147" y="324"/>
                  <a:pt x="38132" y="326"/>
                </a:cubicBezTo>
                <a:cubicBezTo>
                  <a:pt x="38083" y="336"/>
                  <a:pt x="38034" y="340"/>
                  <a:pt x="37984" y="345"/>
                </a:cubicBezTo>
                <a:cubicBezTo>
                  <a:pt x="37980" y="333"/>
                  <a:pt x="37974" y="314"/>
                  <a:pt x="37968" y="300"/>
                </a:cubicBezTo>
                <a:lnTo>
                  <a:pt x="37856" y="300"/>
                </a:lnTo>
                <a:cubicBezTo>
                  <a:pt x="37849" y="324"/>
                  <a:pt x="37843" y="343"/>
                  <a:pt x="37838" y="357"/>
                </a:cubicBezTo>
                <a:cubicBezTo>
                  <a:pt x="37813" y="345"/>
                  <a:pt x="37792" y="333"/>
                  <a:pt x="37766" y="320"/>
                </a:cubicBezTo>
                <a:cubicBezTo>
                  <a:pt x="37756" y="348"/>
                  <a:pt x="37749" y="367"/>
                  <a:pt x="37743" y="382"/>
                </a:cubicBezTo>
                <a:cubicBezTo>
                  <a:pt x="37695" y="374"/>
                  <a:pt x="37648" y="365"/>
                  <a:pt x="37603" y="357"/>
                </a:cubicBezTo>
                <a:cubicBezTo>
                  <a:pt x="37592" y="387"/>
                  <a:pt x="37586" y="407"/>
                  <a:pt x="37578" y="425"/>
                </a:cubicBezTo>
                <a:cubicBezTo>
                  <a:pt x="37560" y="414"/>
                  <a:pt x="37545" y="403"/>
                  <a:pt x="37528" y="392"/>
                </a:cubicBezTo>
                <a:cubicBezTo>
                  <a:pt x="37504" y="404"/>
                  <a:pt x="37481" y="417"/>
                  <a:pt x="37460" y="428"/>
                </a:cubicBezTo>
                <a:cubicBezTo>
                  <a:pt x="37452" y="437"/>
                  <a:pt x="37445" y="446"/>
                  <a:pt x="37438" y="455"/>
                </a:cubicBezTo>
                <a:cubicBezTo>
                  <a:pt x="37435" y="446"/>
                  <a:pt x="37432" y="437"/>
                  <a:pt x="37428" y="428"/>
                </a:cubicBezTo>
                <a:cubicBezTo>
                  <a:pt x="37409" y="449"/>
                  <a:pt x="37393" y="470"/>
                  <a:pt x="37356" y="517"/>
                </a:cubicBezTo>
                <a:cubicBezTo>
                  <a:pt x="37342" y="481"/>
                  <a:pt x="37329" y="445"/>
                  <a:pt x="37316" y="410"/>
                </a:cubicBezTo>
                <a:cubicBezTo>
                  <a:pt x="37264" y="448"/>
                  <a:pt x="37232" y="470"/>
                  <a:pt x="37201" y="494"/>
                </a:cubicBezTo>
                <a:cubicBezTo>
                  <a:pt x="37192" y="502"/>
                  <a:pt x="37186" y="511"/>
                  <a:pt x="37178" y="521"/>
                </a:cubicBezTo>
                <a:cubicBezTo>
                  <a:pt x="37176" y="511"/>
                  <a:pt x="37172" y="502"/>
                  <a:pt x="37168" y="494"/>
                </a:cubicBezTo>
                <a:cubicBezTo>
                  <a:pt x="37140" y="501"/>
                  <a:pt x="37111" y="509"/>
                  <a:pt x="37080" y="517"/>
                </a:cubicBezTo>
                <a:cubicBezTo>
                  <a:pt x="37067" y="510"/>
                  <a:pt x="37044" y="500"/>
                  <a:pt x="37021" y="489"/>
                </a:cubicBezTo>
                <a:cubicBezTo>
                  <a:pt x="37010" y="517"/>
                  <a:pt x="37003" y="535"/>
                  <a:pt x="36996" y="556"/>
                </a:cubicBezTo>
                <a:cubicBezTo>
                  <a:pt x="36968" y="537"/>
                  <a:pt x="36939" y="525"/>
                  <a:pt x="36907" y="525"/>
                </a:cubicBezTo>
                <a:cubicBezTo>
                  <a:pt x="36886" y="525"/>
                  <a:pt x="36864" y="531"/>
                  <a:pt x="36841" y="543"/>
                </a:cubicBezTo>
                <a:cubicBezTo>
                  <a:pt x="36868" y="558"/>
                  <a:pt x="36887" y="567"/>
                  <a:pt x="36942" y="594"/>
                </a:cubicBezTo>
                <a:lnTo>
                  <a:pt x="36746" y="594"/>
                </a:lnTo>
                <a:cubicBezTo>
                  <a:pt x="36743" y="603"/>
                  <a:pt x="36740" y="620"/>
                  <a:pt x="36735" y="620"/>
                </a:cubicBezTo>
                <a:cubicBezTo>
                  <a:pt x="36710" y="623"/>
                  <a:pt x="36684" y="627"/>
                  <a:pt x="36659" y="627"/>
                </a:cubicBezTo>
                <a:cubicBezTo>
                  <a:pt x="36648" y="627"/>
                  <a:pt x="36637" y="626"/>
                  <a:pt x="36626" y="624"/>
                </a:cubicBezTo>
                <a:cubicBezTo>
                  <a:pt x="36625" y="624"/>
                  <a:pt x="36623" y="624"/>
                  <a:pt x="36622" y="624"/>
                </a:cubicBezTo>
                <a:cubicBezTo>
                  <a:pt x="36602" y="624"/>
                  <a:pt x="36584" y="654"/>
                  <a:pt x="36564" y="654"/>
                </a:cubicBezTo>
                <a:cubicBezTo>
                  <a:pt x="36555" y="654"/>
                  <a:pt x="36546" y="648"/>
                  <a:pt x="36536" y="631"/>
                </a:cubicBezTo>
                <a:cubicBezTo>
                  <a:pt x="36536" y="631"/>
                  <a:pt x="36536" y="631"/>
                  <a:pt x="36536" y="631"/>
                </a:cubicBezTo>
                <a:cubicBezTo>
                  <a:pt x="36534" y="631"/>
                  <a:pt x="36511" y="660"/>
                  <a:pt x="36486" y="660"/>
                </a:cubicBezTo>
                <a:cubicBezTo>
                  <a:pt x="36478" y="660"/>
                  <a:pt x="36469" y="657"/>
                  <a:pt x="36462" y="649"/>
                </a:cubicBezTo>
                <a:cubicBezTo>
                  <a:pt x="36442" y="630"/>
                  <a:pt x="36422" y="625"/>
                  <a:pt x="36401" y="625"/>
                </a:cubicBezTo>
                <a:cubicBezTo>
                  <a:pt x="36380" y="625"/>
                  <a:pt x="36358" y="630"/>
                  <a:pt x="36336" y="630"/>
                </a:cubicBezTo>
                <a:cubicBezTo>
                  <a:pt x="36333" y="630"/>
                  <a:pt x="36330" y="630"/>
                  <a:pt x="36327" y="630"/>
                </a:cubicBezTo>
                <a:cubicBezTo>
                  <a:pt x="36309" y="653"/>
                  <a:pt x="36294" y="675"/>
                  <a:pt x="36281" y="694"/>
                </a:cubicBezTo>
                <a:cubicBezTo>
                  <a:pt x="36263" y="680"/>
                  <a:pt x="36253" y="671"/>
                  <a:pt x="36241" y="660"/>
                </a:cubicBezTo>
                <a:cubicBezTo>
                  <a:pt x="36233" y="678"/>
                  <a:pt x="36227" y="695"/>
                  <a:pt x="36226" y="695"/>
                </a:cubicBezTo>
                <a:cubicBezTo>
                  <a:pt x="36226" y="695"/>
                  <a:pt x="36227" y="694"/>
                  <a:pt x="36227" y="692"/>
                </a:cubicBezTo>
                <a:lnTo>
                  <a:pt x="36227" y="692"/>
                </a:lnTo>
                <a:cubicBezTo>
                  <a:pt x="36206" y="706"/>
                  <a:pt x="36187" y="711"/>
                  <a:pt x="36169" y="711"/>
                </a:cubicBezTo>
                <a:cubicBezTo>
                  <a:pt x="36136" y="711"/>
                  <a:pt x="36106" y="695"/>
                  <a:pt x="36075" y="694"/>
                </a:cubicBezTo>
                <a:cubicBezTo>
                  <a:pt x="36066" y="722"/>
                  <a:pt x="36060" y="741"/>
                  <a:pt x="36054" y="758"/>
                </a:cubicBezTo>
                <a:cubicBezTo>
                  <a:pt x="36022" y="758"/>
                  <a:pt x="35997" y="758"/>
                  <a:pt x="35972" y="759"/>
                </a:cubicBezTo>
                <a:lnTo>
                  <a:pt x="35972" y="759"/>
                </a:lnTo>
                <a:cubicBezTo>
                  <a:pt x="35972" y="759"/>
                  <a:pt x="35972" y="758"/>
                  <a:pt x="35972" y="758"/>
                </a:cubicBezTo>
                <a:lnTo>
                  <a:pt x="35972" y="758"/>
                </a:lnTo>
                <a:cubicBezTo>
                  <a:pt x="35972" y="758"/>
                  <a:pt x="35972" y="759"/>
                  <a:pt x="35972" y="759"/>
                </a:cubicBezTo>
                <a:lnTo>
                  <a:pt x="35972" y="759"/>
                </a:lnTo>
                <a:cubicBezTo>
                  <a:pt x="35972" y="759"/>
                  <a:pt x="35972" y="759"/>
                  <a:pt x="35972" y="759"/>
                </a:cubicBezTo>
                <a:lnTo>
                  <a:pt x="35972" y="759"/>
                </a:lnTo>
                <a:cubicBezTo>
                  <a:pt x="35972" y="759"/>
                  <a:pt x="35972" y="759"/>
                  <a:pt x="35972" y="759"/>
                </a:cubicBezTo>
                <a:cubicBezTo>
                  <a:pt x="35972" y="759"/>
                  <a:pt x="35972" y="759"/>
                  <a:pt x="35972" y="759"/>
                </a:cubicBezTo>
                <a:lnTo>
                  <a:pt x="35972" y="759"/>
                </a:lnTo>
                <a:cubicBezTo>
                  <a:pt x="35972" y="759"/>
                  <a:pt x="35971" y="759"/>
                  <a:pt x="35970" y="759"/>
                </a:cubicBezTo>
                <a:cubicBezTo>
                  <a:pt x="35965" y="769"/>
                  <a:pt x="35958" y="779"/>
                  <a:pt x="35950" y="788"/>
                </a:cubicBezTo>
                <a:lnTo>
                  <a:pt x="35939" y="778"/>
                </a:lnTo>
                <a:lnTo>
                  <a:pt x="35967" y="754"/>
                </a:lnTo>
                <a:cubicBezTo>
                  <a:pt x="35969" y="756"/>
                  <a:pt x="35970" y="757"/>
                  <a:pt x="35972" y="758"/>
                </a:cubicBezTo>
                <a:lnTo>
                  <a:pt x="35972" y="758"/>
                </a:lnTo>
                <a:cubicBezTo>
                  <a:pt x="35954" y="735"/>
                  <a:pt x="35937" y="723"/>
                  <a:pt x="35921" y="723"/>
                </a:cubicBezTo>
                <a:cubicBezTo>
                  <a:pt x="35905" y="723"/>
                  <a:pt x="35890" y="734"/>
                  <a:pt x="35875" y="756"/>
                </a:cubicBezTo>
                <a:cubicBezTo>
                  <a:pt x="35885" y="762"/>
                  <a:pt x="35893" y="769"/>
                  <a:pt x="35902" y="778"/>
                </a:cubicBezTo>
                <a:lnTo>
                  <a:pt x="35892" y="788"/>
                </a:lnTo>
                <a:lnTo>
                  <a:pt x="35869" y="761"/>
                </a:lnTo>
                <a:lnTo>
                  <a:pt x="35875" y="756"/>
                </a:lnTo>
                <a:lnTo>
                  <a:pt x="35875" y="756"/>
                </a:lnTo>
                <a:cubicBezTo>
                  <a:pt x="35831" y="757"/>
                  <a:pt x="35789" y="757"/>
                  <a:pt x="35741" y="757"/>
                </a:cubicBezTo>
                <a:cubicBezTo>
                  <a:pt x="35753" y="777"/>
                  <a:pt x="35757" y="784"/>
                  <a:pt x="35763" y="792"/>
                </a:cubicBezTo>
                <a:cubicBezTo>
                  <a:pt x="35765" y="795"/>
                  <a:pt x="35770" y="798"/>
                  <a:pt x="35773" y="803"/>
                </a:cubicBezTo>
                <a:cubicBezTo>
                  <a:pt x="35774" y="805"/>
                  <a:pt x="35769" y="811"/>
                  <a:pt x="35764" y="823"/>
                </a:cubicBezTo>
                <a:cubicBezTo>
                  <a:pt x="35753" y="823"/>
                  <a:pt x="35741" y="823"/>
                  <a:pt x="35729" y="823"/>
                </a:cubicBezTo>
                <a:cubicBezTo>
                  <a:pt x="35716" y="823"/>
                  <a:pt x="35703" y="823"/>
                  <a:pt x="35691" y="821"/>
                </a:cubicBezTo>
                <a:cubicBezTo>
                  <a:pt x="35665" y="816"/>
                  <a:pt x="35641" y="804"/>
                  <a:pt x="35614" y="794"/>
                </a:cubicBezTo>
                <a:lnTo>
                  <a:pt x="35614" y="794"/>
                </a:lnTo>
                <a:cubicBezTo>
                  <a:pt x="35614" y="818"/>
                  <a:pt x="35615" y="829"/>
                  <a:pt x="35614" y="839"/>
                </a:cubicBezTo>
                <a:cubicBezTo>
                  <a:pt x="35614" y="842"/>
                  <a:pt x="35607" y="846"/>
                  <a:pt x="35603" y="851"/>
                </a:cubicBezTo>
                <a:cubicBezTo>
                  <a:pt x="35551" y="805"/>
                  <a:pt x="35551" y="805"/>
                  <a:pt x="35494" y="800"/>
                </a:cubicBezTo>
                <a:lnTo>
                  <a:pt x="35494" y="800"/>
                </a:lnTo>
                <a:cubicBezTo>
                  <a:pt x="35502" y="825"/>
                  <a:pt x="35513" y="850"/>
                  <a:pt x="35526" y="885"/>
                </a:cubicBezTo>
                <a:cubicBezTo>
                  <a:pt x="35504" y="878"/>
                  <a:pt x="35482" y="876"/>
                  <a:pt x="35461" y="876"/>
                </a:cubicBezTo>
                <a:cubicBezTo>
                  <a:pt x="35370" y="876"/>
                  <a:pt x="35287" y="921"/>
                  <a:pt x="35204" y="921"/>
                </a:cubicBezTo>
                <a:cubicBezTo>
                  <a:pt x="35171" y="921"/>
                  <a:pt x="35138" y="914"/>
                  <a:pt x="35105" y="895"/>
                </a:cubicBezTo>
                <a:lnTo>
                  <a:pt x="35081" y="964"/>
                </a:lnTo>
                <a:cubicBezTo>
                  <a:pt x="35049" y="951"/>
                  <a:pt x="35022" y="937"/>
                  <a:pt x="34993" y="931"/>
                </a:cubicBezTo>
                <a:cubicBezTo>
                  <a:pt x="34965" y="924"/>
                  <a:pt x="34935" y="925"/>
                  <a:pt x="34893" y="923"/>
                </a:cubicBezTo>
                <a:lnTo>
                  <a:pt x="34893" y="923"/>
                </a:lnTo>
                <a:cubicBezTo>
                  <a:pt x="34915" y="948"/>
                  <a:pt x="34925" y="960"/>
                  <a:pt x="34936" y="973"/>
                </a:cubicBezTo>
                <a:cubicBezTo>
                  <a:pt x="34914" y="985"/>
                  <a:pt x="34891" y="990"/>
                  <a:pt x="34869" y="990"/>
                </a:cubicBezTo>
                <a:cubicBezTo>
                  <a:pt x="34840" y="990"/>
                  <a:pt x="34811" y="981"/>
                  <a:pt x="34782" y="964"/>
                </a:cubicBezTo>
                <a:lnTo>
                  <a:pt x="34760" y="1029"/>
                </a:lnTo>
                <a:cubicBezTo>
                  <a:pt x="34714" y="1015"/>
                  <a:pt x="34672" y="1001"/>
                  <a:pt x="34626" y="986"/>
                </a:cubicBezTo>
                <a:cubicBezTo>
                  <a:pt x="34617" y="1007"/>
                  <a:pt x="34611" y="1025"/>
                  <a:pt x="34601" y="1056"/>
                </a:cubicBezTo>
                <a:cubicBezTo>
                  <a:pt x="34585" y="1050"/>
                  <a:pt x="34569" y="1048"/>
                  <a:pt x="34553" y="1048"/>
                </a:cubicBezTo>
                <a:cubicBezTo>
                  <a:pt x="34487" y="1048"/>
                  <a:pt x="34422" y="1088"/>
                  <a:pt x="34356" y="1088"/>
                </a:cubicBezTo>
                <a:cubicBezTo>
                  <a:pt x="34326" y="1088"/>
                  <a:pt x="34297" y="1080"/>
                  <a:pt x="34267" y="1058"/>
                </a:cubicBezTo>
                <a:cubicBezTo>
                  <a:pt x="34247" y="1079"/>
                  <a:pt x="34228" y="1098"/>
                  <a:pt x="34209" y="1118"/>
                </a:cubicBezTo>
                <a:cubicBezTo>
                  <a:pt x="34202" y="1117"/>
                  <a:pt x="34195" y="1117"/>
                  <a:pt x="34188" y="1117"/>
                </a:cubicBezTo>
                <a:cubicBezTo>
                  <a:pt x="34063" y="1117"/>
                  <a:pt x="33941" y="1174"/>
                  <a:pt x="33816" y="1174"/>
                </a:cubicBezTo>
                <a:cubicBezTo>
                  <a:pt x="33795" y="1174"/>
                  <a:pt x="33774" y="1172"/>
                  <a:pt x="33752" y="1168"/>
                </a:cubicBezTo>
                <a:cubicBezTo>
                  <a:pt x="33680" y="1196"/>
                  <a:pt x="33606" y="1238"/>
                  <a:pt x="33529" y="1248"/>
                </a:cubicBezTo>
                <a:cubicBezTo>
                  <a:pt x="33374" y="1269"/>
                  <a:pt x="33215" y="1273"/>
                  <a:pt x="33058" y="1284"/>
                </a:cubicBezTo>
                <a:cubicBezTo>
                  <a:pt x="33043" y="1307"/>
                  <a:pt x="33028" y="1328"/>
                  <a:pt x="33013" y="1351"/>
                </a:cubicBezTo>
                <a:cubicBezTo>
                  <a:pt x="32993" y="1350"/>
                  <a:pt x="32974" y="1349"/>
                  <a:pt x="32954" y="1349"/>
                </a:cubicBezTo>
                <a:cubicBezTo>
                  <a:pt x="32828" y="1349"/>
                  <a:pt x="32708" y="1381"/>
                  <a:pt x="32587" y="1416"/>
                </a:cubicBezTo>
                <a:cubicBezTo>
                  <a:pt x="32576" y="1406"/>
                  <a:pt x="32566" y="1395"/>
                  <a:pt x="32554" y="1385"/>
                </a:cubicBezTo>
                <a:lnTo>
                  <a:pt x="32495" y="1445"/>
                </a:lnTo>
                <a:cubicBezTo>
                  <a:pt x="32393" y="1446"/>
                  <a:pt x="32295" y="1487"/>
                  <a:pt x="32193" y="1487"/>
                </a:cubicBezTo>
                <a:cubicBezTo>
                  <a:pt x="32175" y="1487"/>
                  <a:pt x="32157" y="1486"/>
                  <a:pt x="32139" y="1483"/>
                </a:cubicBezTo>
                <a:cubicBezTo>
                  <a:pt x="32118" y="1510"/>
                  <a:pt x="32092" y="1515"/>
                  <a:pt x="32065" y="1515"/>
                </a:cubicBezTo>
                <a:cubicBezTo>
                  <a:pt x="32048" y="1515"/>
                  <a:pt x="32031" y="1514"/>
                  <a:pt x="32015" y="1514"/>
                </a:cubicBezTo>
                <a:cubicBezTo>
                  <a:pt x="31996" y="1514"/>
                  <a:pt x="31979" y="1516"/>
                  <a:pt x="31963" y="1526"/>
                </a:cubicBezTo>
                <a:cubicBezTo>
                  <a:pt x="31934" y="1545"/>
                  <a:pt x="31904" y="1550"/>
                  <a:pt x="31873" y="1550"/>
                </a:cubicBezTo>
                <a:cubicBezTo>
                  <a:pt x="31847" y="1550"/>
                  <a:pt x="31820" y="1546"/>
                  <a:pt x="31793" y="1546"/>
                </a:cubicBezTo>
                <a:cubicBezTo>
                  <a:pt x="31782" y="1546"/>
                  <a:pt x="31772" y="1547"/>
                  <a:pt x="31761" y="1549"/>
                </a:cubicBezTo>
                <a:cubicBezTo>
                  <a:pt x="31752" y="1578"/>
                  <a:pt x="31734" y="1585"/>
                  <a:pt x="31713" y="1585"/>
                </a:cubicBezTo>
                <a:cubicBezTo>
                  <a:pt x="31697" y="1585"/>
                  <a:pt x="31680" y="1581"/>
                  <a:pt x="31664" y="1581"/>
                </a:cubicBezTo>
                <a:cubicBezTo>
                  <a:pt x="31645" y="1581"/>
                  <a:pt x="31627" y="1586"/>
                  <a:pt x="31615" y="1608"/>
                </a:cubicBezTo>
                <a:cubicBezTo>
                  <a:pt x="31611" y="1615"/>
                  <a:pt x="31598" y="1617"/>
                  <a:pt x="31582" y="1617"/>
                </a:cubicBezTo>
                <a:cubicBezTo>
                  <a:pt x="31563" y="1617"/>
                  <a:pt x="31540" y="1614"/>
                  <a:pt x="31522" y="1612"/>
                </a:cubicBezTo>
                <a:cubicBezTo>
                  <a:pt x="31503" y="1611"/>
                  <a:pt x="31485" y="1601"/>
                  <a:pt x="31466" y="1595"/>
                </a:cubicBezTo>
                <a:cubicBezTo>
                  <a:pt x="31460" y="1592"/>
                  <a:pt x="31451" y="1591"/>
                  <a:pt x="31444" y="1590"/>
                </a:cubicBezTo>
                <a:cubicBezTo>
                  <a:pt x="31436" y="1611"/>
                  <a:pt x="31431" y="1630"/>
                  <a:pt x="31424" y="1651"/>
                </a:cubicBezTo>
                <a:cubicBezTo>
                  <a:pt x="31404" y="1647"/>
                  <a:pt x="31385" y="1645"/>
                  <a:pt x="31366" y="1645"/>
                </a:cubicBezTo>
                <a:cubicBezTo>
                  <a:pt x="31274" y="1645"/>
                  <a:pt x="31187" y="1686"/>
                  <a:pt x="31097" y="1686"/>
                </a:cubicBezTo>
                <a:cubicBezTo>
                  <a:pt x="31080" y="1686"/>
                  <a:pt x="31063" y="1685"/>
                  <a:pt x="31045" y="1681"/>
                </a:cubicBezTo>
                <a:cubicBezTo>
                  <a:pt x="31043" y="1680"/>
                  <a:pt x="31041" y="1680"/>
                  <a:pt x="31038" y="1680"/>
                </a:cubicBezTo>
                <a:cubicBezTo>
                  <a:pt x="31035" y="1680"/>
                  <a:pt x="31032" y="1681"/>
                  <a:pt x="31030" y="1682"/>
                </a:cubicBezTo>
                <a:cubicBezTo>
                  <a:pt x="30915" y="1736"/>
                  <a:pt x="30789" y="1733"/>
                  <a:pt x="30669" y="1751"/>
                </a:cubicBezTo>
                <a:cubicBezTo>
                  <a:pt x="30529" y="1775"/>
                  <a:pt x="30392" y="1815"/>
                  <a:pt x="30247" y="1825"/>
                </a:cubicBezTo>
                <a:cubicBezTo>
                  <a:pt x="30157" y="1830"/>
                  <a:pt x="30070" y="1872"/>
                  <a:pt x="29979" y="1879"/>
                </a:cubicBezTo>
                <a:cubicBezTo>
                  <a:pt x="29968" y="1879"/>
                  <a:pt x="29957" y="1880"/>
                  <a:pt x="29945" y="1880"/>
                </a:cubicBezTo>
                <a:cubicBezTo>
                  <a:pt x="29914" y="1880"/>
                  <a:pt x="29882" y="1877"/>
                  <a:pt x="29850" y="1877"/>
                </a:cubicBezTo>
                <a:cubicBezTo>
                  <a:pt x="29801" y="1877"/>
                  <a:pt x="29753" y="1883"/>
                  <a:pt x="29709" y="1910"/>
                </a:cubicBezTo>
                <a:cubicBezTo>
                  <a:pt x="29683" y="1896"/>
                  <a:pt x="29662" y="1885"/>
                  <a:pt x="29638" y="1872"/>
                </a:cubicBezTo>
                <a:cubicBezTo>
                  <a:pt x="29625" y="1902"/>
                  <a:pt x="29616" y="1922"/>
                  <a:pt x="29611" y="1930"/>
                </a:cubicBezTo>
                <a:cubicBezTo>
                  <a:pt x="29569" y="1924"/>
                  <a:pt x="29534" y="1921"/>
                  <a:pt x="29501" y="1912"/>
                </a:cubicBezTo>
                <a:cubicBezTo>
                  <a:pt x="29484" y="1907"/>
                  <a:pt x="29473" y="1892"/>
                  <a:pt x="29458" y="1880"/>
                </a:cubicBezTo>
                <a:cubicBezTo>
                  <a:pt x="29431" y="1888"/>
                  <a:pt x="29402" y="1894"/>
                  <a:pt x="29361" y="1904"/>
                </a:cubicBezTo>
                <a:cubicBezTo>
                  <a:pt x="29338" y="1856"/>
                  <a:pt x="29298" y="1816"/>
                  <a:pt x="29230" y="1815"/>
                </a:cubicBezTo>
                <a:cubicBezTo>
                  <a:pt x="29190" y="1813"/>
                  <a:pt x="29153" y="1810"/>
                  <a:pt x="29111" y="1791"/>
                </a:cubicBezTo>
                <a:cubicBezTo>
                  <a:pt x="28978" y="1735"/>
                  <a:pt x="28836" y="1698"/>
                  <a:pt x="28701" y="1650"/>
                </a:cubicBezTo>
                <a:cubicBezTo>
                  <a:pt x="28545" y="1596"/>
                  <a:pt x="28391" y="1538"/>
                  <a:pt x="28240" y="1484"/>
                </a:cubicBezTo>
                <a:cubicBezTo>
                  <a:pt x="28219" y="1497"/>
                  <a:pt x="28202" y="1507"/>
                  <a:pt x="28184" y="1518"/>
                </a:cubicBezTo>
                <a:cubicBezTo>
                  <a:pt x="28197" y="1529"/>
                  <a:pt x="28209" y="1548"/>
                  <a:pt x="28225" y="1550"/>
                </a:cubicBezTo>
                <a:cubicBezTo>
                  <a:pt x="28235" y="1551"/>
                  <a:pt x="28246" y="1552"/>
                  <a:pt x="28257" y="1552"/>
                </a:cubicBezTo>
                <a:cubicBezTo>
                  <a:pt x="28266" y="1552"/>
                  <a:pt x="28275" y="1552"/>
                  <a:pt x="28284" y="1552"/>
                </a:cubicBezTo>
                <a:cubicBezTo>
                  <a:pt x="28302" y="1552"/>
                  <a:pt x="28319" y="1553"/>
                  <a:pt x="28335" y="1559"/>
                </a:cubicBezTo>
                <a:cubicBezTo>
                  <a:pt x="28511" y="1631"/>
                  <a:pt x="28696" y="1674"/>
                  <a:pt x="28861" y="1769"/>
                </a:cubicBezTo>
                <a:cubicBezTo>
                  <a:pt x="28869" y="1773"/>
                  <a:pt x="28878" y="1774"/>
                  <a:pt x="28887" y="1774"/>
                </a:cubicBezTo>
                <a:cubicBezTo>
                  <a:pt x="28898" y="1774"/>
                  <a:pt x="28910" y="1772"/>
                  <a:pt x="28920" y="1772"/>
                </a:cubicBezTo>
                <a:cubicBezTo>
                  <a:pt x="28941" y="1772"/>
                  <a:pt x="28959" y="1778"/>
                  <a:pt x="28963" y="1812"/>
                </a:cubicBezTo>
                <a:cubicBezTo>
                  <a:pt x="28948" y="1815"/>
                  <a:pt x="28935" y="1816"/>
                  <a:pt x="28921" y="1816"/>
                </a:cubicBezTo>
                <a:cubicBezTo>
                  <a:pt x="28857" y="1816"/>
                  <a:pt x="28800" y="1786"/>
                  <a:pt x="28739" y="1770"/>
                </a:cubicBezTo>
                <a:cubicBezTo>
                  <a:pt x="28687" y="1755"/>
                  <a:pt x="28636" y="1720"/>
                  <a:pt x="28585" y="1719"/>
                </a:cubicBezTo>
                <a:cubicBezTo>
                  <a:pt x="28544" y="1718"/>
                  <a:pt x="28525" y="1659"/>
                  <a:pt x="28487" y="1659"/>
                </a:cubicBezTo>
                <a:cubicBezTo>
                  <a:pt x="28477" y="1659"/>
                  <a:pt x="28465" y="1664"/>
                  <a:pt x="28451" y="1676"/>
                </a:cubicBezTo>
                <a:cubicBezTo>
                  <a:pt x="28292" y="1622"/>
                  <a:pt x="28132" y="1568"/>
                  <a:pt x="27977" y="1515"/>
                </a:cubicBezTo>
                <a:cubicBezTo>
                  <a:pt x="27960" y="1530"/>
                  <a:pt x="27949" y="1540"/>
                  <a:pt x="27935" y="1553"/>
                </a:cubicBezTo>
                <a:cubicBezTo>
                  <a:pt x="27919" y="1528"/>
                  <a:pt x="27905" y="1507"/>
                  <a:pt x="27891" y="1486"/>
                </a:cubicBezTo>
                <a:cubicBezTo>
                  <a:pt x="27874" y="1496"/>
                  <a:pt x="27858" y="1506"/>
                  <a:pt x="27829" y="1523"/>
                </a:cubicBezTo>
                <a:cubicBezTo>
                  <a:pt x="27814" y="1499"/>
                  <a:pt x="27795" y="1473"/>
                  <a:pt x="27777" y="1446"/>
                </a:cubicBezTo>
                <a:cubicBezTo>
                  <a:pt x="27770" y="1442"/>
                  <a:pt x="27765" y="1440"/>
                  <a:pt x="27761" y="1440"/>
                </a:cubicBezTo>
                <a:cubicBezTo>
                  <a:pt x="27740" y="1440"/>
                  <a:pt x="27731" y="1475"/>
                  <a:pt x="27704" y="1475"/>
                </a:cubicBezTo>
                <a:cubicBezTo>
                  <a:pt x="27701" y="1475"/>
                  <a:pt x="27697" y="1474"/>
                  <a:pt x="27692" y="1473"/>
                </a:cubicBezTo>
                <a:cubicBezTo>
                  <a:pt x="27602" y="1444"/>
                  <a:pt x="27508" y="1419"/>
                  <a:pt x="27411" y="1419"/>
                </a:cubicBezTo>
                <a:cubicBezTo>
                  <a:pt x="27403" y="1419"/>
                  <a:pt x="27396" y="1419"/>
                  <a:pt x="27389" y="1419"/>
                </a:cubicBezTo>
                <a:cubicBezTo>
                  <a:pt x="27369" y="1420"/>
                  <a:pt x="27348" y="1420"/>
                  <a:pt x="27328" y="1420"/>
                </a:cubicBezTo>
                <a:cubicBezTo>
                  <a:pt x="27266" y="1420"/>
                  <a:pt x="27205" y="1417"/>
                  <a:pt x="27144" y="1417"/>
                </a:cubicBezTo>
                <a:cubicBezTo>
                  <a:pt x="27096" y="1417"/>
                  <a:pt x="27048" y="1419"/>
                  <a:pt x="27000" y="1425"/>
                </a:cubicBezTo>
                <a:cubicBezTo>
                  <a:pt x="26999" y="1425"/>
                  <a:pt x="26997" y="1426"/>
                  <a:pt x="26995" y="1426"/>
                </a:cubicBezTo>
                <a:cubicBezTo>
                  <a:pt x="26956" y="1426"/>
                  <a:pt x="26924" y="1384"/>
                  <a:pt x="26890" y="1384"/>
                </a:cubicBezTo>
                <a:cubicBezTo>
                  <a:pt x="26876" y="1384"/>
                  <a:pt x="26861" y="1391"/>
                  <a:pt x="26845" y="1412"/>
                </a:cubicBezTo>
                <a:cubicBezTo>
                  <a:pt x="26832" y="1405"/>
                  <a:pt x="26819" y="1403"/>
                  <a:pt x="26806" y="1403"/>
                </a:cubicBezTo>
                <a:cubicBezTo>
                  <a:pt x="26767" y="1403"/>
                  <a:pt x="26730" y="1425"/>
                  <a:pt x="26691" y="1425"/>
                </a:cubicBezTo>
                <a:cubicBezTo>
                  <a:pt x="26682" y="1425"/>
                  <a:pt x="26673" y="1424"/>
                  <a:pt x="26664" y="1421"/>
                </a:cubicBezTo>
                <a:cubicBezTo>
                  <a:pt x="26652" y="1418"/>
                  <a:pt x="26640" y="1417"/>
                  <a:pt x="26627" y="1417"/>
                </a:cubicBezTo>
                <a:cubicBezTo>
                  <a:pt x="26597" y="1417"/>
                  <a:pt x="26566" y="1423"/>
                  <a:pt x="26536" y="1423"/>
                </a:cubicBezTo>
                <a:cubicBezTo>
                  <a:pt x="26506" y="1423"/>
                  <a:pt x="26476" y="1416"/>
                  <a:pt x="26451" y="1389"/>
                </a:cubicBezTo>
                <a:cubicBezTo>
                  <a:pt x="26439" y="1405"/>
                  <a:pt x="26427" y="1413"/>
                  <a:pt x="26415" y="1413"/>
                </a:cubicBezTo>
                <a:cubicBezTo>
                  <a:pt x="26404" y="1413"/>
                  <a:pt x="26393" y="1406"/>
                  <a:pt x="26382" y="1390"/>
                </a:cubicBezTo>
                <a:cubicBezTo>
                  <a:pt x="26346" y="1417"/>
                  <a:pt x="26308" y="1424"/>
                  <a:pt x="26270" y="1424"/>
                </a:cubicBezTo>
                <a:cubicBezTo>
                  <a:pt x="26231" y="1424"/>
                  <a:pt x="26193" y="1418"/>
                  <a:pt x="26154" y="1418"/>
                </a:cubicBezTo>
                <a:cubicBezTo>
                  <a:pt x="26142" y="1418"/>
                  <a:pt x="26130" y="1418"/>
                  <a:pt x="26117" y="1420"/>
                </a:cubicBezTo>
                <a:cubicBezTo>
                  <a:pt x="26030" y="1432"/>
                  <a:pt x="25943" y="1446"/>
                  <a:pt x="25855" y="1452"/>
                </a:cubicBezTo>
                <a:cubicBezTo>
                  <a:pt x="25829" y="1454"/>
                  <a:pt x="25802" y="1455"/>
                  <a:pt x="25775" y="1455"/>
                </a:cubicBezTo>
                <a:cubicBezTo>
                  <a:pt x="25741" y="1455"/>
                  <a:pt x="25707" y="1454"/>
                  <a:pt x="25674" y="1454"/>
                </a:cubicBezTo>
                <a:cubicBezTo>
                  <a:pt x="25653" y="1454"/>
                  <a:pt x="25633" y="1454"/>
                  <a:pt x="25613" y="1455"/>
                </a:cubicBezTo>
                <a:cubicBezTo>
                  <a:pt x="25612" y="1455"/>
                  <a:pt x="25611" y="1455"/>
                  <a:pt x="25610" y="1455"/>
                </a:cubicBezTo>
                <a:cubicBezTo>
                  <a:pt x="25589" y="1455"/>
                  <a:pt x="25567" y="1450"/>
                  <a:pt x="25546" y="1450"/>
                </a:cubicBezTo>
                <a:cubicBezTo>
                  <a:pt x="25521" y="1450"/>
                  <a:pt x="25498" y="1457"/>
                  <a:pt x="25479" y="1483"/>
                </a:cubicBezTo>
                <a:cubicBezTo>
                  <a:pt x="25471" y="1482"/>
                  <a:pt x="25463" y="1482"/>
                  <a:pt x="25455" y="1482"/>
                </a:cubicBezTo>
                <a:cubicBezTo>
                  <a:pt x="25401" y="1482"/>
                  <a:pt x="25346" y="1488"/>
                  <a:pt x="25292" y="1488"/>
                </a:cubicBezTo>
                <a:cubicBezTo>
                  <a:pt x="25241" y="1488"/>
                  <a:pt x="25191" y="1483"/>
                  <a:pt x="25141" y="1463"/>
                </a:cubicBezTo>
                <a:cubicBezTo>
                  <a:pt x="25135" y="1482"/>
                  <a:pt x="25129" y="1501"/>
                  <a:pt x="25120" y="1524"/>
                </a:cubicBezTo>
                <a:cubicBezTo>
                  <a:pt x="25038" y="1518"/>
                  <a:pt x="24960" y="1513"/>
                  <a:pt x="24881" y="1504"/>
                </a:cubicBezTo>
                <a:cubicBezTo>
                  <a:pt x="24880" y="1504"/>
                  <a:pt x="24879" y="1504"/>
                  <a:pt x="24879" y="1504"/>
                </a:cubicBezTo>
                <a:lnTo>
                  <a:pt x="24879" y="1504"/>
                </a:lnTo>
                <a:cubicBezTo>
                  <a:pt x="24880" y="1505"/>
                  <a:pt x="24882" y="1507"/>
                  <a:pt x="24884" y="1508"/>
                </a:cubicBezTo>
                <a:cubicBezTo>
                  <a:pt x="24883" y="1508"/>
                  <a:pt x="24882" y="1508"/>
                  <a:pt x="24880" y="1508"/>
                </a:cubicBezTo>
                <a:cubicBezTo>
                  <a:pt x="24800" y="1508"/>
                  <a:pt x="24734" y="1556"/>
                  <a:pt x="24670" y="1556"/>
                </a:cubicBezTo>
                <a:cubicBezTo>
                  <a:pt x="24641" y="1556"/>
                  <a:pt x="24613" y="1546"/>
                  <a:pt x="24584" y="1518"/>
                </a:cubicBezTo>
                <a:cubicBezTo>
                  <a:pt x="24521" y="1544"/>
                  <a:pt x="24464" y="1581"/>
                  <a:pt x="24406" y="1581"/>
                </a:cubicBezTo>
                <a:cubicBezTo>
                  <a:pt x="24375" y="1581"/>
                  <a:pt x="24343" y="1570"/>
                  <a:pt x="24310" y="1542"/>
                </a:cubicBezTo>
                <a:cubicBezTo>
                  <a:pt x="24269" y="1564"/>
                  <a:pt x="24234" y="1590"/>
                  <a:pt x="24197" y="1599"/>
                </a:cubicBezTo>
                <a:cubicBezTo>
                  <a:pt x="24166" y="1605"/>
                  <a:pt x="24133" y="1607"/>
                  <a:pt x="24101" y="1614"/>
                </a:cubicBezTo>
                <a:cubicBezTo>
                  <a:pt x="24084" y="1618"/>
                  <a:pt x="24065" y="1620"/>
                  <a:pt x="24046" y="1620"/>
                </a:cubicBezTo>
                <a:cubicBezTo>
                  <a:pt x="24020" y="1620"/>
                  <a:pt x="23994" y="1615"/>
                  <a:pt x="23978" y="1602"/>
                </a:cubicBezTo>
                <a:cubicBezTo>
                  <a:pt x="23972" y="1597"/>
                  <a:pt x="23965" y="1595"/>
                  <a:pt x="23959" y="1595"/>
                </a:cubicBezTo>
                <a:cubicBezTo>
                  <a:pt x="23943" y="1595"/>
                  <a:pt x="23927" y="1606"/>
                  <a:pt x="23912" y="1606"/>
                </a:cubicBezTo>
                <a:cubicBezTo>
                  <a:pt x="23899" y="1606"/>
                  <a:pt x="23887" y="1598"/>
                  <a:pt x="23876" y="1568"/>
                </a:cubicBezTo>
                <a:cubicBezTo>
                  <a:pt x="23855" y="1605"/>
                  <a:pt x="23840" y="1635"/>
                  <a:pt x="23824" y="1662"/>
                </a:cubicBezTo>
                <a:cubicBezTo>
                  <a:pt x="23788" y="1641"/>
                  <a:pt x="23767" y="1628"/>
                  <a:pt x="23742" y="1614"/>
                </a:cubicBezTo>
                <a:cubicBezTo>
                  <a:pt x="23714" y="1646"/>
                  <a:pt x="23679" y="1656"/>
                  <a:pt x="23644" y="1656"/>
                </a:cubicBezTo>
                <a:cubicBezTo>
                  <a:pt x="23622" y="1656"/>
                  <a:pt x="23601" y="1652"/>
                  <a:pt x="23581" y="1648"/>
                </a:cubicBezTo>
                <a:cubicBezTo>
                  <a:pt x="23572" y="1646"/>
                  <a:pt x="23563" y="1646"/>
                  <a:pt x="23555" y="1646"/>
                </a:cubicBezTo>
                <a:cubicBezTo>
                  <a:pt x="23516" y="1646"/>
                  <a:pt x="23480" y="1662"/>
                  <a:pt x="23443" y="1666"/>
                </a:cubicBezTo>
                <a:cubicBezTo>
                  <a:pt x="23397" y="1668"/>
                  <a:pt x="23347" y="1683"/>
                  <a:pt x="23299" y="1683"/>
                </a:cubicBezTo>
                <a:cubicBezTo>
                  <a:pt x="23293" y="1683"/>
                  <a:pt x="23286" y="1683"/>
                  <a:pt x="23279" y="1682"/>
                </a:cubicBezTo>
                <a:cubicBezTo>
                  <a:pt x="23274" y="1682"/>
                  <a:pt x="23268" y="1681"/>
                  <a:pt x="23262" y="1681"/>
                </a:cubicBezTo>
                <a:cubicBezTo>
                  <a:pt x="23209" y="1681"/>
                  <a:pt x="23164" y="1706"/>
                  <a:pt x="23114" y="1714"/>
                </a:cubicBezTo>
                <a:cubicBezTo>
                  <a:pt x="23084" y="1719"/>
                  <a:pt x="23053" y="1722"/>
                  <a:pt x="23022" y="1722"/>
                </a:cubicBezTo>
                <a:cubicBezTo>
                  <a:pt x="22993" y="1722"/>
                  <a:pt x="22964" y="1720"/>
                  <a:pt x="22936" y="1714"/>
                </a:cubicBezTo>
                <a:cubicBezTo>
                  <a:pt x="22930" y="1713"/>
                  <a:pt x="22924" y="1712"/>
                  <a:pt x="22918" y="1712"/>
                </a:cubicBezTo>
                <a:cubicBezTo>
                  <a:pt x="22881" y="1712"/>
                  <a:pt x="22849" y="1734"/>
                  <a:pt x="22810" y="1734"/>
                </a:cubicBezTo>
                <a:cubicBezTo>
                  <a:pt x="22806" y="1734"/>
                  <a:pt x="22801" y="1733"/>
                  <a:pt x="22796" y="1733"/>
                </a:cubicBezTo>
                <a:cubicBezTo>
                  <a:pt x="22793" y="1732"/>
                  <a:pt x="22789" y="1732"/>
                  <a:pt x="22785" y="1732"/>
                </a:cubicBezTo>
                <a:cubicBezTo>
                  <a:pt x="22759" y="1732"/>
                  <a:pt x="22730" y="1745"/>
                  <a:pt x="22702" y="1745"/>
                </a:cubicBezTo>
                <a:cubicBezTo>
                  <a:pt x="22686" y="1745"/>
                  <a:pt x="22670" y="1741"/>
                  <a:pt x="22655" y="1725"/>
                </a:cubicBezTo>
                <a:cubicBezTo>
                  <a:pt x="22626" y="1748"/>
                  <a:pt x="22597" y="1770"/>
                  <a:pt x="22569" y="1790"/>
                </a:cubicBezTo>
                <a:cubicBezTo>
                  <a:pt x="22550" y="1774"/>
                  <a:pt x="22538" y="1761"/>
                  <a:pt x="22530" y="1754"/>
                </a:cubicBezTo>
                <a:cubicBezTo>
                  <a:pt x="22513" y="1763"/>
                  <a:pt x="22494" y="1782"/>
                  <a:pt x="22481" y="1782"/>
                </a:cubicBezTo>
                <a:cubicBezTo>
                  <a:pt x="22479" y="1782"/>
                  <a:pt x="22478" y="1781"/>
                  <a:pt x="22477" y="1781"/>
                </a:cubicBezTo>
                <a:cubicBezTo>
                  <a:pt x="22473" y="1779"/>
                  <a:pt x="22469" y="1779"/>
                  <a:pt x="22465" y="1779"/>
                </a:cubicBezTo>
                <a:cubicBezTo>
                  <a:pt x="22439" y="1779"/>
                  <a:pt x="22415" y="1805"/>
                  <a:pt x="22390" y="1805"/>
                </a:cubicBezTo>
                <a:cubicBezTo>
                  <a:pt x="22380" y="1805"/>
                  <a:pt x="22370" y="1801"/>
                  <a:pt x="22359" y="1789"/>
                </a:cubicBezTo>
                <a:cubicBezTo>
                  <a:pt x="22343" y="1814"/>
                  <a:pt x="22319" y="1822"/>
                  <a:pt x="22296" y="1822"/>
                </a:cubicBezTo>
                <a:cubicBezTo>
                  <a:pt x="22277" y="1822"/>
                  <a:pt x="22258" y="1817"/>
                  <a:pt x="22242" y="1812"/>
                </a:cubicBezTo>
                <a:cubicBezTo>
                  <a:pt x="22236" y="1810"/>
                  <a:pt x="22231" y="1809"/>
                  <a:pt x="22226" y="1809"/>
                </a:cubicBezTo>
                <a:cubicBezTo>
                  <a:pt x="22196" y="1809"/>
                  <a:pt x="22172" y="1837"/>
                  <a:pt x="22145" y="1837"/>
                </a:cubicBezTo>
                <a:cubicBezTo>
                  <a:pt x="22136" y="1837"/>
                  <a:pt x="22127" y="1834"/>
                  <a:pt x="22118" y="1826"/>
                </a:cubicBezTo>
                <a:cubicBezTo>
                  <a:pt x="22107" y="1817"/>
                  <a:pt x="22098" y="1813"/>
                  <a:pt x="22089" y="1813"/>
                </a:cubicBezTo>
                <a:cubicBezTo>
                  <a:pt x="22059" y="1813"/>
                  <a:pt x="22038" y="1854"/>
                  <a:pt x="22003" y="1854"/>
                </a:cubicBezTo>
                <a:cubicBezTo>
                  <a:pt x="21998" y="1854"/>
                  <a:pt x="21993" y="1853"/>
                  <a:pt x="21988" y="1852"/>
                </a:cubicBezTo>
                <a:cubicBezTo>
                  <a:pt x="21972" y="1847"/>
                  <a:pt x="21954" y="1843"/>
                  <a:pt x="21934" y="1843"/>
                </a:cubicBezTo>
                <a:cubicBezTo>
                  <a:pt x="21908" y="1843"/>
                  <a:pt x="21879" y="1850"/>
                  <a:pt x="21852" y="1869"/>
                </a:cubicBezTo>
                <a:cubicBezTo>
                  <a:pt x="21840" y="1878"/>
                  <a:pt x="21823" y="1880"/>
                  <a:pt x="21804" y="1880"/>
                </a:cubicBezTo>
                <a:cubicBezTo>
                  <a:pt x="21788" y="1880"/>
                  <a:pt x="21770" y="1878"/>
                  <a:pt x="21755" y="1878"/>
                </a:cubicBezTo>
                <a:cubicBezTo>
                  <a:pt x="21738" y="1878"/>
                  <a:pt x="21724" y="1880"/>
                  <a:pt x="21718" y="1889"/>
                </a:cubicBezTo>
                <a:cubicBezTo>
                  <a:pt x="21704" y="1910"/>
                  <a:pt x="21691" y="1917"/>
                  <a:pt x="21678" y="1917"/>
                </a:cubicBezTo>
                <a:cubicBezTo>
                  <a:pt x="21655" y="1917"/>
                  <a:pt x="21633" y="1896"/>
                  <a:pt x="21611" y="1896"/>
                </a:cubicBezTo>
                <a:cubicBezTo>
                  <a:pt x="21607" y="1896"/>
                  <a:pt x="21603" y="1897"/>
                  <a:pt x="21600" y="1898"/>
                </a:cubicBezTo>
                <a:cubicBezTo>
                  <a:pt x="21463" y="1939"/>
                  <a:pt x="21320" y="1959"/>
                  <a:pt x="21178" y="1976"/>
                </a:cubicBezTo>
                <a:cubicBezTo>
                  <a:pt x="21043" y="1993"/>
                  <a:pt x="20908" y="2020"/>
                  <a:pt x="20772" y="2039"/>
                </a:cubicBezTo>
                <a:cubicBezTo>
                  <a:pt x="20761" y="2031"/>
                  <a:pt x="20751" y="2022"/>
                  <a:pt x="20739" y="2013"/>
                </a:cubicBezTo>
                <a:cubicBezTo>
                  <a:pt x="20730" y="2039"/>
                  <a:pt x="20724" y="2058"/>
                  <a:pt x="20715" y="2085"/>
                </a:cubicBezTo>
                <a:cubicBezTo>
                  <a:pt x="20679" y="2075"/>
                  <a:pt x="20646" y="2065"/>
                  <a:pt x="20587" y="2048"/>
                </a:cubicBezTo>
                <a:cubicBezTo>
                  <a:pt x="20584" y="2057"/>
                  <a:pt x="20570" y="2085"/>
                  <a:pt x="20555" y="2115"/>
                </a:cubicBezTo>
                <a:cubicBezTo>
                  <a:pt x="20543" y="2104"/>
                  <a:pt x="20539" y="2095"/>
                  <a:pt x="20535" y="2095"/>
                </a:cubicBezTo>
                <a:cubicBezTo>
                  <a:pt x="20502" y="2093"/>
                  <a:pt x="20467" y="2092"/>
                  <a:pt x="20433" y="2092"/>
                </a:cubicBezTo>
                <a:cubicBezTo>
                  <a:pt x="20422" y="2092"/>
                  <a:pt x="20410" y="2099"/>
                  <a:pt x="20399" y="2101"/>
                </a:cubicBezTo>
                <a:cubicBezTo>
                  <a:pt x="20345" y="2116"/>
                  <a:pt x="20292" y="2139"/>
                  <a:pt x="20238" y="2144"/>
                </a:cubicBezTo>
                <a:cubicBezTo>
                  <a:pt x="20138" y="2152"/>
                  <a:pt x="20052" y="2191"/>
                  <a:pt x="19954" y="2243"/>
                </a:cubicBezTo>
                <a:cubicBezTo>
                  <a:pt x="19944" y="2245"/>
                  <a:pt x="19933" y="2246"/>
                  <a:pt x="19922" y="2246"/>
                </a:cubicBezTo>
                <a:cubicBezTo>
                  <a:pt x="19895" y="2246"/>
                  <a:pt x="19866" y="2242"/>
                  <a:pt x="19836" y="2242"/>
                </a:cubicBezTo>
                <a:cubicBezTo>
                  <a:pt x="19801" y="2242"/>
                  <a:pt x="19765" y="2247"/>
                  <a:pt x="19731" y="2267"/>
                </a:cubicBezTo>
                <a:cubicBezTo>
                  <a:pt x="19722" y="2259"/>
                  <a:pt x="19713" y="2252"/>
                  <a:pt x="19696" y="2234"/>
                </a:cubicBezTo>
                <a:cubicBezTo>
                  <a:pt x="19681" y="2260"/>
                  <a:pt x="19664" y="2286"/>
                  <a:pt x="19649" y="2310"/>
                </a:cubicBezTo>
                <a:cubicBezTo>
                  <a:pt x="19626" y="2293"/>
                  <a:pt x="19615" y="2284"/>
                  <a:pt x="19600" y="2272"/>
                </a:cubicBezTo>
                <a:cubicBezTo>
                  <a:pt x="19559" y="2294"/>
                  <a:pt x="19520" y="2314"/>
                  <a:pt x="19461" y="2346"/>
                </a:cubicBezTo>
                <a:lnTo>
                  <a:pt x="19279" y="2346"/>
                </a:lnTo>
                <a:cubicBezTo>
                  <a:pt x="19270" y="2371"/>
                  <a:pt x="19264" y="2390"/>
                  <a:pt x="19255" y="2414"/>
                </a:cubicBezTo>
                <a:cubicBezTo>
                  <a:pt x="19202" y="2399"/>
                  <a:pt x="19153" y="2385"/>
                  <a:pt x="19107" y="2371"/>
                </a:cubicBezTo>
                <a:cubicBezTo>
                  <a:pt x="19029" y="2434"/>
                  <a:pt x="18947" y="2460"/>
                  <a:pt x="18853" y="2479"/>
                </a:cubicBezTo>
                <a:cubicBezTo>
                  <a:pt x="18766" y="2495"/>
                  <a:pt x="18679" y="2507"/>
                  <a:pt x="18601" y="2507"/>
                </a:cubicBezTo>
                <a:cubicBezTo>
                  <a:pt x="18593" y="2507"/>
                  <a:pt x="18585" y="2507"/>
                  <a:pt x="18577" y="2507"/>
                </a:cubicBezTo>
                <a:cubicBezTo>
                  <a:pt x="18541" y="2539"/>
                  <a:pt x="18518" y="2561"/>
                  <a:pt x="18501" y="2577"/>
                </a:cubicBezTo>
                <a:cubicBezTo>
                  <a:pt x="18462" y="2560"/>
                  <a:pt x="18437" y="2548"/>
                  <a:pt x="18410" y="2535"/>
                </a:cubicBezTo>
                <a:cubicBezTo>
                  <a:pt x="18398" y="2565"/>
                  <a:pt x="18392" y="2584"/>
                  <a:pt x="18384" y="2603"/>
                </a:cubicBezTo>
                <a:cubicBezTo>
                  <a:pt x="18369" y="2598"/>
                  <a:pt x="18347" y="2585"/>
                  <a:pt x="18340" y="2585"/>
                </a:cubicBezTo>
                <a:cubicBezTo>
                  <a:pt x="18339" y="2585"/>
                  <a:pt x="18338" y="2585"/>
                  <a:pt x="18338" y="2586"/>
                </a:cubicBezTo>
                <a:cubicBezTo>
                  <a:pt x="18322" y="2604"/>
                  <a:pt x="18304" y="2608"/>
                  <a:pt x="18285" y="2608"/>
                </a:cubicBezTo>
                <a:cubicBezTo>
                  <a:pt x="18272" y="2608"/>
                  <a:pt x="18259" y="2606"/>
                  <a:pt x="18246" y="2606"/>
                </a:cubicBezTo>
                <a:cubicBezTo>
                  <a:pt x="18242" y="2606"/>
                  <a:pt x="18237" y="2607"/>
                  <a:pt x="18232" y="2607"/>
                </a:cubicBezTo>
                <a:cubicBezTo>
                  <a:pt x="18230" y="2633"/>
                  <a:pt x="18219" y="2641"/>
                  <a:pt x="18206" y="2641"/>
                </a:cubicBezTo>
                <a:cubicBezTo>
                  <a:pt x="18197" y="2641"/>
                  <a:pt x="18187" y="2638"/>
                  <a:pt x="18177" y="2633"/>
                </a:cubicBezTo>
                <a:cubicBezTo>
                  <a:pt x="18159" y="2624"/>
                  <a:pt x="18144" y="2611"/>
                  <a:pt x="18129" y="2601"/>
                </a:cubicBezTo>
                <a:cubicBezTo>
                  <a:pt x="18097" y="2632"/>
                  <a:pt x="18069" y="2656"/>
                  <a:pt x="18041" y="2681"/>
                </a:cubicBezTo>
                <a:cubicBezTo>
                  <a:pt x="18017" y="2665"/>
                  <a:pt x="18002" y="2654"/>
                  <a:pt x="18000" y="2653"/>
                </a:cubicBezTo>
                <a:cubicBezTo>
                  <a:pt x="17876" y="2674"/>
                  <a:pt x="17762" y="2695"/>
                  <a:pt x="17644" y="2715"/>
                </a:cubicBezTo>
                <a:cubicBezTo>
                  <a:pt x="17660" y="2735"/>
                  <a:pt x="17670" y="2746"/>
                  <a:pt x="17693" y="2774"/>
                </a:cubicBezTo>
                <a:cubicBezTo>
                  <a:pt x="17646" y="2768"/>
                  <a:pt x="17616" y="2767"/>
                  <a:pt x="17589" y="2761"/>
                </a:cubicBezTo>
                <a:cubicBezTo>
                  <a:pt x="17560" y="2752"/>
                  <a:pt x="17532" y="2741"/>
                  <a:pt x="17493" y="2727"/>
                </a:cubicBezTo>
                <a:cubicBezTo>
                  <a:pt x="17476" y="2755"/>
                  <a:pt x="17457" y="2782"/>
                  <a:pt x="17441" y="2808"/>
                </a:cubicBezTo>
                <a:lnTo>
                  <a:pt x="17401" y="2768"/>
                </a:lnTo>
                <a:cubicBezTo>
                  <a:pt x="17384" y="2794"/>
                  <a:pt x="17368" y="2820"/>
                  <a:pt x="17357" y="2838"/>
                </a:cubicBezTo>
                <a:cubicBezTo>
                  <a:pt x="17352" y="2837"/>
                  <a:pt x="17347" y="2837"/>
                  <a:pt x="17343" y="2837"/>
                </a:cubicBezTo>
                <a:cubicBezTo>
                  <a:pt x="17323" y="2837"/>
                  <a:pt x="17304" y="2839"/>
                  <a:pt x="17287" y="2839"/>
                </a:cubicBezTo>
                <a:cubicBezTo>
                  <a:pt x="17256" y="2839"/>
                  <a:pt x="17230" y="2834"/>
                  <a:pt x="17209" y="2805"/>
                </a:cubicBezTo>
                <a:cubicBezTo>
                  <a:pt x="17185" y="2834"/>
                  <a:pt x="17157" y="2840"/>
                  <a:pt x="17128" y="2840"/>
                </a:cubicBezTo>
                <a:cubicBezTo>
                  <a:pt x="17104" y="2840"/>
                  <a:pt x="17080" y="2836"/>
                  <a:pt x="17056" y="2836"/>
                </a:cubicBezTo>
                <a:cubicBezTo>
                  <a:pt x="17040" y="2836"/>
                  <a:pt x="17024" y="2838"/>
                  <a:pt x="17009" y="2844"/>
                </a:cubicBezTo>
                <a:cubicBezTo>
                  <a:pt x="17004" y="2859"/>
                  <a:pt x="16997" y="2879"/>
                  <a:pt x="16992" y="2894"/>
                </a:cubicBezTo>
                <a:cubicBezTo>
                  <a:pt x="16946" y="2910"/>
                  <a:pt x="16904" y="2923"/>
                  <a:pt x="16864" y="2936"/>
                </a:cubicBezTo>
                <a:cubicBezTo>
                  <a:pt x="16839" y="2925"/>
                  <a:pt x="16817" y="2906"/>
                  <a:pt x="16793" y="2906"/>
                </a:cubicBezTo>
                <a:cubicBezTo>
                  <a:pt x="16772" y="2906"/>
                  <a:pt x="16738" y="2934"/>
                  <a:pt x="16729" y="2934"/>
                </a:cubicBezTo>
                <a:cubicBezTo>
                  <a:pt x="16728" y="2934"/>
                  <a:pt x="16728" y="2934"/>
                  <a:pt x="16727" y="2933"/>
                </a:cubicBezTo>
                <a:cubicBezTo>
                  <a:pt x="16716" y="2919"/>
                  <a:pt x="16706" y="2914"/>
                  <a:pt x="16697" y="2914"/>
                </a:cubicBezTo>
                <a:cubicBezTo>
                  <a:pt x="16684" y="2914"/>
                  <a:pt x="16671" y="2924"/>
                  <a:pt x="16654" y="2935"/>
                </a:cubicBezTo>
                <a:cubicBezTo>
                  <a:pt x="16648" y="2940"/>
                  <a:pt x="16639" y="2941"/>
                  <a:pt x="16630" y="2941"/>
                </a:cubicBezTo>
                <a:cubicBezTo>
                  <a:pt x="16615" y="2941"/>
                  <a:pt x="16599" y="2937"/>
                  <a:pt x="16589" y="2937"/>
                </a:cubicBezTo>
                <a:cubicBezTo>
                  <a:pt x="16577" y="2971"/>
                  <a:pt x="16571" y="2989"/>
                  <a:pt x="16562" y="3012"/>
                </a:cubicBezTo>
                <a:cubicBezTo>
                  <a:pt x="16514" y="2997"/>
                  <a:pt x="16470" y="2985"/>
                  <a:pt x="16433" y="2973"/>
                </a:cubicBezTo>
                <a:cubicBezTo>
                  <a:pt x="16417" y="2987"/>
                  <a:pt x="16407" y="2994"/>
                  <a:pt x="16395" y="3003"/>
                </a:cubicBezTo>
                <a:cubicBezTo>
                  <a:pt x="16386" y="2977"/>
                  <a:pt x="16380" y="2958"/>
                  <a:pt x="16372" y="2936"/>
                </a:cubicBezTo>
                <a:cubicBezTo>
                  <a:pt x="16340" y="2993"/>
                  <a:pt x="16300" y="3031"/>
                  <a:pt x="16236" y="3038"/>
                </a:cubicBezTo>
                <a:cubicBezTo>
                  <a:pt x="16206" y="3040"/>
                  <a:pt x="16177" y="3056"/>
                  <a:pt x="16149" y="3061"/>
                </a:cubicBezTo>
                <a:cubicBezTo>
                  <a:pt x="16146" y="3061"/>
                  <a:pt x="16144" y="3061"/>
                  <a:pt x="16142" y="3061"/>
                </a:cubicBezTo>
                <a:cubicBezTo>
                  <a:pt x="16122" y="3061"/>
                  <a:pt x="16107" y="3044"/>
                  <a:pt x="16080" y="3044"/>
                </a:cubicBezTo>
                <a:cubicBezTo>
                  <a:pt x="16073" y="3044"/>
                  <a:pt x="16066" y="3045"/>
                  <a:pt x="16057" y="3048"/>
                </a:cubicBezTo>
                <a:cubicBezTo>
                  <a:pt x="15956" y="3082"/>
                  <a:pt x="15845" y="3089"/>
                  <a:pt x="15738" y="3101"/>
                </a:cubicBezTo>
                <a:cubicBezTo>
                  <a:pt x="15738" y="3101"/>
                  <a:pt x="15737" y="3101"/>
                  <a:pt x="15736" y="3101"/>
                </a:cubicBezTo>
                <a:cubicBezTo>
                  <a:pt x="15716" y="3101"/>
                  <a:pt x="15693" y="3081"/>
                  <a:pt x="15672" y="3070"/>
                </a:cubicBezTo>
                <a:lnTo>
                  <a:pt x="15672" y="3116"/>
                </a:lnTo>
                <a:cubicBezTo>
                  <a:pt x="15605" y="3118"/>
                  <a:pt x="15544" y="3139"/>
                  <a:pt x="15486" y="3139"/>
                </a:cubicBezTo>
                <a:cubicBezTo>
                  <a:pt x="15463" y="3139"/>
                  <a:pt x="15442" y="3136"/>
                  <a:pt x="15420" y="3127"/>
                </a:cubicBezTo>
                <a:cubicBezTo>
                  <a:pt x="15414" y="3108"/>
                  <a:pt x="15406" y="3089"/>
                  <a:pt x="15398" y="3064"/>
                </a:cubicBezTo>
                <a:cubicBezTo>
                  <a:pt x="15384" y="3093"/>
                  <a:pt x="15375" y="3115"/>
                  <a:pt x="15364" y="3137"/>
                </a:cubicBezTo>
                <a:lnTo>
                  <a:pt x="15314" y="3137"/>
                </a:lnTo>
                <a:cubicBezTo>
                  <a:pt x="15304" y="3149"/>
                  <a:pt x="15293" y="3163"/>
                  <a:pt x="15275" y="3188"/>
                </a:cubicBezTo>
                <a:cubicBezTo>
                  <a:pt x="15249" y="3149"/>
                  <a:pt x="15231" y="3123"/>
                  <a:pt x="15216" y="3103"/>
                </a:cubicBezTo>
                <a:cubicBezTo>
                  <a:pt x="15186" y="3103"/>
                  <a:pt x="15158" y="3103"/>
                  <a:pt x="15131" y="3103"/>
                </a:cubicBezTo>
                <a:cubicBezTo>
                  <a:pt x="15090" y="3103"/>
                  <a:pt x="15052" y="3103"/>
                  <a:pt x="15015" y="3105"/>
                </a:cubicBezTo>
                <a:cubicBezTo>
                  <a:pt x="15007" y="3105"/>
                  <a:pt x="14999" y="3125"/>
                  <a:pt x="15003" y="3136"/>
                </a:cubicBezTo>
                <a:cubicBezTo>
                  <a:pt x="14976" y="3133"/>
                  <a:pt x="14955" y="3113"/>
                  <a:pt x="14935" y="3113"/>
                </a:cubicBezTo>
                <a:cubicBezTo>
                  <a:pt x="14926" y="3113"/>
                  <a:pt x="14916" y="3118"/>
                  <a:pt x="14906" y="3132"/>
                </a:cubicBezTo>
                <a:cubicBezTo>
                  <a:pt x="14890" y="3106"/>
                  <a:pt x="14869" y="3101"/>
                  <a:pt x="14846" y="3101"/>
                </a:cubicBezTo>
                <a:cubicBezTo>
                  <a:pt x="14832" y="3101"/>
                  <a:pt x="14818" y="3103"/>
                  <a:pt x="14804" y="3103"/>
                </a:cubicBezTo>
                <a:cubicBezTo>
                  <a:pt x="14718" y="3103"/>
                  <a:pt x="14631" y="3104"/>
                  <a:pt x="14545" y="3104"/>
                </a:cubicBezTo>
                <a:cubicBezTo>
                  <a:pt x="14490" y="3104"/>
                  <a:pt x="14436" y="3104"/>
                  <a:pt x="14383" y="3102"/>
                </a:cubicBezTo>
                <a:cubicBezTo>
                  <a:pt x="14242" y="3096"/>
                  <a:pt x="14100" y="3080"/>
                  <a:pt x="13959" y="3070"/>
                </a:cubicBezTo>
                <a:cubicBezTo>
                  <a:pt x="13958" y="3070"/>
                  <a:pt x="13957" y="3070"/>
                  <a:pt x="13955" y="3070"/>
                </a:cubicBezTo>
                <a:cubicBezTo>
                  <a:pt x="13945" y="3070"/>
                  <a:pt x="13933" y="3072"/>
                  <a:pt x="13924" y="3072"/>
                </a:cubicBezTo>
                <a:cubicBezTo>
                  <a:pt x="13919" y="3072"/>
                  <a:pt x="13914" y="3071"/>
                  <a:pt x="13911" y="3069"/>
                </a:cubicBezTo>
                <a:cubicBezTo>
                  <a:pt x="13885" y="3044"/>
                  <a:pt x="13855" y="3038"/>
                  <a:pt x="13824" y="3038"/>
                </a:cubicBezTo>
                <a:cubicBezTo>
                  <a:pt x="13803" y="3038"/>
                  <a:pt x="13782" y="3041"/>
                  <a:pt x="13761" y="3041"/>
                </a:cubicBezTo>
                <a:cubicBezTo>
                  <a:pt x="13745" y="3041"/>
                  <a:pt x="13729" y="3039"/>
                  <a:pt x="13714" y="3034"/>
                </a:cubicBezTo>
                <a:cubicBezTo>
                  <a:pt x="13643" y="3007"/>
                  <a:pt x="13572" y="3010"/>
                  <a:pt x="13500" y="3002"/>
                </a:cubicBezTo>
                <a:cubicBezTo>
                  <a:pt x="13379" y="2987"/>
                  <a:pt x="13254" y="2973"/>
                  <a:pt x="13140" y="2932"/>
                </a:cubicBezTo>
                <a:cubicBezTo>
                  <a:pt x="13078" y="2911"/>
                  <a:pt x="13019" y="2916"/>
                  <a:pt x="12969" y="2902"/>
                </a:cubicBezTo>
                <a:cubicBezTo>
                  <a:pt x="12876" y="2833"/>
                  <a:pt x="12773" y="2822"/>
                  <a:pt x="12674" y="2808"/>
                </a:cubicBezTo>
                <a:cubicBezTo>
                  <a:pt x="12598" y="2796"/>
                  <a:pt x="12527" y="2763"/>
                  <a:pt x="12454" y="2750"/>
                </a:cubicBezTo>
                <a:cubicBezTo>
                  <a:pt x="12322" y="2726"/>
                  <a:pt x="12206" y="2640"/>
                  <a:pt x="12068" y="2640"/>
                </a:cubicBezTo>
                <a:cubicBezTo>
                  <a:pt x="12065" y="2640"/>
                  <a:pt x="12063" y="2640"/>
                  <a:pt x="12061" y="2640"/>
                </a:cubicBezTo>
                <a:cubicBezTo>
                  <a:pt x="11978" y="2582"/>
                  <a:pt x="11876" y="2594"/>
                  <a:pt x="11786" y="2561"/>
                </a:cubicBezTo>
                <a:cubicBezTo>
                  <a:pt x="11749" y="2547"/>
                  <a:pt x="11712" y="2519"/>
                  <a:pt x="11675" y="2517"/>
                </a:cubicBezTo>
                <a:cubicBezTo>
                  <a:pt x="11650" y="2517"/>
                  <a:pt x="11631" y="2483"/>
                  <a:pt x="11604" y="2483"/>
                </a:cubicBezTo>
                <a:cubicBezTo>
                  <a:pt x="11594" y="2483"/>
                  <a:pt x="11583" y="2488"/>
                  <a:pt x="11570" y="2501"/>
                </a:cubicBezTo>
                <a:cubicBezTo>
                  <a:pt x="11568" y="2504"/>
                  <a:pt x="11565" y="2504"/>
                  <a:pt x="11560" y="2504"/>
                </a:cubicBezTo>
                <a:cubicBezTo>
                  <a:pt x="11537" y="2504"/>
                  <a:pt x="11488" y="2482"/>
                  <a:pt x="11464" y="2462"/>
                </a:cubicBezTo>
                <a:cubicBezTo>
                  <a:pt x="11447" y="2448"/>
                  <a:pt x="11429" y="2445"/>
                  <a:pt x="11412" y="2445"/>
                </a:cubicBezTo>
                <a:cubicBezTo>
                  <a:pt x="11399" y="2445"/>
                  <a:pt x="11387" y="2446"/>
                  <a:pt x="11375" y="2446"/>
                </a:cubicBezTo>
                <a:cubicBezTo>
                  <a:pt x="11363" y="2446"/>
                  <a:pt x="11353" y="2445"/>
                  <a:pt x="11342" y="2440"/>
                </a:cubicBezTo>
                <a:cubicBezTo>
                  <a:pt x="11144" y="2342"/>
                  <a:pt x="10924" y="2339"/>
                  <a:pt x="10714" y="2318"/>
                </a:cubicBezTo>
                <a:cubicBezTo>
                  <a:pt x="10523" y="2300"/>
                  <a:pt x="10330" y="2271"/>
                  <a:pt x="10136" y="2271"/>
                </a:cubicBezTo>
                <a:cubicBezTo>
                  <a:pt x="10085" y="2271"/>
                  <a:pt x="10034" y="2273"/>
                  <a:pt x="9983" y="2277"/>
                </a:cubicBezTo>
                <a:cubicBezTo>
                  <a:pt x="9962" y="2280"/>
                  <a:pt x="9941" y="2281"/>
                  <a:pt x="9920" y="2281"/>
                </a:cubicBezTo>
                <a:cubicBezTo>
                  <a:pt x="9893" y="2281"/>
                  <a:pt x="9865" y="2279"/>
                  <a:pt x="9838" y="2277"/>
                </a:cubicBezTo>
                <a:cubicBezTo>
                  <a:pt x="9796" y="2274"/>
                  <a:pt x="9753" y="2259"/>
                  <a:pt x="9711" y="2259"/>
                </a:cubicBezTo>
                <a:cubicBezTo>
                  <a:pt x="9667" y="2259"/>
                  <a:pt x="9624" y="2275"/>
                  <a:pt x="9580" y="2275"/>
                </a:cubicBezTo>
                <a:cubicBezTo>
                  <a:pt x="9578" y="2275"/>
                  <a:pt x="9575" y="2275"/>
                  <a:pt x="9573" y="2275"/>
                </a:cubicBezTo>
                <a:cubicBezTo>
                  <a:pt x="9528" y="2275"/>
                  <a:pt x="9485" y="2260"/>
                  <a:pt x="9430" y="2250"/>
                </a:cubicBezTo>
                <a:cubicBezTo>
                  <a:pt x="9427" y="2253"/>
                  <a:pt x="9415" y="2272"/>
                  <a:pt x="9403" y="2272"/>
                </a:cubicBezTo>
                <a:cubicBezTo>
                  <a:pt x="9342" y="2273"/>
                  <a:pt x="9280" y="2274"/>
                  <a:pt x="9221" y="2274"/>
                </a:cubicBezTo>
                <a:cubicBezTo>
                  <a:pt x="9161" y="2274"/>
                  <a:pt x="9103" y="2273"/>
                  <a:pt x="9047" y="2273"/>
                </a:cubicBezTo>
                <a:cubicBezTo>
                  <a:pt x="9017" y="2304"/>
                  <a:pt x="8997" y="2324"/>
                  <a:pt x="8990" y="2331"/>
                </a:cubicBezTo>
                <a:cubicBezTo>
                  <a:pt x="8939" y="2315"/>
                  <a:pt x="8889" y="2309"/>
                  <a:pt x="8841" y="2309"/>
                </a:cubicBezTo>
                <a:cubicBezTo>
                  <a:pt x="8727" y="2309"/>
                  <a:pt x="8618" y="2343"/>
                  <a:pt x="8508" y="2370"/>
                </a:cubicBezTo>
                <a:cubicBezTo>
                  <a:pt x="8562" y="2373"/>
                  <a:pt x="8616" y="2378"/>
                  <a:pt x="8670" y="2382"/>
                </a:cubicBezTo>
                <a:lnTo>
                  <a:pt x="8670" y="2402"/>
                </a:lnTo>
                <a:lnTo>
                  <a:pt x="8483" y="2402"/>
                </a:lnTo>
                <a:cubicBezTo>
                  <a:pt x="8478" y="2385"/>
                  <a:pt x="8471" y="2366"/>
                  <a:pt x="8465" y="2346"/>
                </a:cubicBezTo>
                <a:cubicBezTo>
                  <a:pt x="8455" y="2345"/>
                  <a:pt x="8446" y="2344"/>
                  <a:pt x="8438" y="2344"/>
                </a:cubicBezTo>
                <a:cubicBezTo>
                  <a:pt x="8363" y="2344"/>
                  <a:pt x="8314" y="2396"/>
                  <a:pt x="8262" y="2439"/>
                </a:cubicBezTo>
                <a:cubicBezTo>
                  <a:pt x="8248" y="2428"/>
                  <a:pt x="8237" y="2412"/>
                  <a:pt x="8224" y="2411"/>
                </a:cubicBezTo>
                <a:cubicBezTo>
                  <a:pt x="8204" y="2409"/>
                  <a:pt x="8184" y="2409"/>
                  <a:pt x="8164" y="2409"/>
                </a:cubicBezTo>
                <a:cubicBezTo>
                  <a:pt x="7970" y="2409"/>
                  <a:pt x="7782" y="2478"/>
                  <a:pt x="7587" y="2478"/>
                </a:cubicBezTo>
                <a:cubicBezTo>
                  <a:pt x="7575" y="2478"/>
                  <a:pt x="7562" y="2496"/>
                  <a:pt x="7551" y="2507"/>
                </a:cubicBezTo>
                <a:cubicBezTo>
                  <a:pt x="7541" y="2496"/>
                  <a:pt x="7529" y="2486"/>
                  <a:pt x="7526" y="2484"/>
                </a:cubicBezTo>
                <a:cubicBezTo>
                  <a:pt x="7395" y="2510"/>
                  <a:pt x="7270" y="2534"/>
                  <a:pt x="7146" y="2558"/>
                </a:cubicBezTo>
                <a:cubicBezTo>
                  <a:pt x="7146" y="2571"/>
                  <a:pt x="7146" y="2586"/>
                  <a:pt x="7172" y="2613"/>
                </a:cubicBezTo>
                <a:lnTo>
                  <a:pt x="7172" y="2613"/>
                </a:lnTo>
                <a:cubicBezTo>
                  <a:pt x="7178" y="2611"/>
                  <a:pt x="7185" y="2610"/>
                  <a:pt x="7191" y="2608"/>
                </a:cubicBezTo>
                <a:cubicBezTo>
                  <a:pt x="7191" y="2608"/>
                  <a:pt x="7191" y="2608"/>
                  <a:pt x="7192" y="2608"/>
                </a:cubicBezTo>
                <a:lnTo>
                  <a:pt x="7192" y="2608"/>
                </a:lnTo>
                <a:cubicBezTo>
                  <a:pt x="7195" y="2608"/>
                  <a:pt x="7201" y="2620"/>
                  <a:pt x="7186" y="2627"/>
                </a:cubicBezTo>
                <a:lnTo>
                  <a:pt x="7186" y="2627"/>
                </a:lnTo>
                <a:cubicBezTo>
                  <a:pt x="7181" y="2622"/>
                  <a:pt x="7176" y="2618"/>
                  <a:pt x="7172" y="2613"/>
                </a:cubicBezTo>
                <a:lnTo>
                  <a:pt x="7172" y="2613"/>
                </a:lnTo>
                <a:cubicBezTo>
                  <a:pt x="7171" y="2614"/>
                  <a:pt x="7170" y="2614"/>
                  <a:pt x="7169" y="2615"/>
                </a:cubicBezTo>
                <a:lnTo>
                  <a:pt x="7169" y="2615"/>
                </a:lnTo>
                <a:cubicBezTo>
                  <a:pt x="7125" y="2581"/>
                  <a:pt x="7109" y="2561"/>
                  <a:pt x="7094" y="2541"/>
                </a:cubicBezTo>
                <a:cubicBezTo>
                  <a:pt x="7061" y="2552"/>
                  <a:pt x="7028" y="2566"/>
                  <a:pt x="6994" y="2573"/>
                </a:cubicBezTo>
                <a:cubicBezTo>
                  <a:pt x="6971" y="2579"/>
                  <a:pt x="6949" y="2580"/>
                  <a:pt x="6927" y="2580"/>
                </a:cubicBezTo>
                <a:cubicBezTo>
                  <a:pt x="6908" y="2580"/>
                  <a:pt x="6890" y="2579"/>
                  <a:pt x="6871" y="2579"/>
                </a:cubicBezTo>
                <a:cubicBezTo>
                  <a:pt x="6840" y="2579"/>
                  <a:pt x="6809" y="2582"/>
                  <a:pt x="6776" y="2594"/>
                </a:cubicBezTo>
                <a:cubicBezTo>
                  <a:pt x="6735" y="2610"/>
                  <a:pt x="6687" y="2635"/>
                  <a:pt x="6637" y="2635"/>
                </a:cubicBezTo>
                <a:cubicBezTo>
                  <a:pt x="6615" y="2635"/>
                  <a:pt x="6592" y="2630"/>
                  <a:pt x="6569" y="2617"/>
                </a:cubicBezTo>
                <a:cubicBezTo>
                  <a:pt x="6541" y="2638"/>
                  <a:pt x="6511" y="2644"/>
                  <a:pt x="6480" y="2644"/>
                </a:cubicBezTo>
                <a:cubicBezTo>
                  <a:pt x="6448" y="2644"/>
                  <a:pt x="6416" y="2638"/>
                  <a:pt x="6384" y="2638"/>
                </a:cubicBezTo>
                <a:cubicBezTo>
                  <a:pt x="6374" y="2638"/>
                  <a:pt x="6363" y="2639"/>
                  <a:pt x="6353" y="2640"/>
                </a:cubicBezTo>
                <a:cubicBezTo>
                  <a:pt x="6277" y="2654"/>
                  <a:pt x="6201" y="2669"/>
                  <a:pt x="6124" y="2673"/>
                </a:cubicBezTo>
                <a:cubicBezTo>
                  <a:pt x="6082" y="2675"/>
                  <a:pt x="6039" y="2676"/>
                  <a:pt x="5997" y="2676"/>
                </a:cubicBezTo>
                <a:cubicBezTo>
                  <a:pt x="5942" y="2676"/>
                  <a:pt x="5888" y="2675"/>
                  <a:pt x="5834" y="2673"/>
                </a:cubicBezTo>
                <a:cubicBezTo>
                  <a:pt x="5779" y="2670"/>
                  <a:pt x="5724" y="2656"/>
                  <a:pt x="5667" y="2645"/>
                </a:cubicBezTo>
                <a:cubicBezTo>
                  <a:pt x="5660" y="2653"/>
                  <a:pt x="5647" y="2663"/>
                  <a:pt x="5643" y="2668"/>
                </a:cubicBezTo>
                <a:cubicBezTo>
                  <a:pt x="5596" y="2647"/>
                  <a:pt x="5550" y="2612"/>
                  <a:pt x="5509" y="2612"/>
                </a:cubicBezTo>
                <a:cubicBezTo>
                  <a:pt x="5507" y="2612"/>
                  <a:pt x="5504" y="2612"/>
                  <a:pt x="5501" y="2612"/>
                </a:cubicBezTo>
                <a:cubicBezTo>
                  <a:pt x="5498" y="2613"/>
                  <a:pt x="5495" y="2613"/>
                  <a:pt x="5492" y="2613"/>
                </a:cubicBezTo>
                <a:cubicBezTo>
                  <a:pt x="5436" y="2613"/>
                  <a:pt x="5414" y="2562"/>
                  <a:pt x="5386" y="2548"/>
                </a:cubicBezTo>
                <a:cubicBezTo>
                  <a:pt x="5360" y="2560"/>
                  <a:pt x="5345" y="2567"/>
                  <a:pt x="5334" y="2574"/>
                </a:cubicBezTo>
                <a:lnTo>
                  <a:pt x="5334" y="2574"/>
                </a:lnTo>
                <a:cubicBezTo>
                  <a:pt x="5334" y="2574"/>
                  <a:pt x="5333" y="2573"/>
                  <a:pt x="5333" y="2573"/>
                </a:cubicBezTo>
                <a:lnTo>
                  <a:pt x="5333" y="2573"/>
                </a:lnTo>
                <a:cubicBezTo>
                  <a:pt x="5333" y="2573"/>
                  <a:pt x="5334" y="2574"/>
                  <a:pt x="5334" y="2575"/>
                </a:cubicBezTo>
                <a:lnTo>
                  <a:pt x="5334" y="2575"/>
                </a:lnTo>
                <a:cubicBezTo>
                  <a:pt x="5334" y="2574"/>
                  <a:pt x="5334" y="2574"/>
                  <a:pt x="5334" y="2574"/>
                </a:cubicBezTo>
                <a:lnTo>
                  <a:pt x="5334" y="2574"/>
                </a:lnTo>
                <a:cubicBezTo>
                  <a:pt x="5335" y="2575"/>
                  <a:pt x="5335" y="2575"/>
                  <a:pt x="5335" y="2575"/>
                </a:cubicBezTo>
                <a:cubicBezTo>
                  <a:pt x="5335" y="2575"/>
                  <a:pt x="5334" y="2575"/>
                  <a:pt x="5334" y="2575"/>
                </a:cubicBezTo>
                <a:lnTo>
                  <a:pt x="5334" y="2575"/>
                </a:lnTo>
                <a:cubicBezTo>
                  <a:pt x="5334" y="2575"/>
                  <a:pt x="5333" y="2575"/>
                  <a:pt x="5333" y="2575"/>
                </a:cubicBezTo>
                <a:cubicBezTo>
                  <a:pt x="5328" y="2586"/>
                  <a:pt x="5320" y="2594"/>
                  <a:pt x="5312" y="2603"/>
                </a:cubicBezTo>
                <a:lnTo>
                  <a:pt x="5302" y="2593"/>
                </a:lnTo>
                <a:lnTo>
                  <a:pt x="5330" y="2570"/>
                </a:lnTo>
                <a:cubicBezTo>
                  <a:pt x="5331" y="2571"/>
                  <a:pt x="5332" y="2572"/>
                  <a:pt x="5333" y="2573"/>
                </a:cubicBezTo>
                <a:lnTo>
                  <a:pt x="5333" y="2573"/>
                </a:lnTo>
                <a:cubicBezTo>
                  <a:pt x="5304" y="2535"/>
                  <a:pt x="5304" y="2479"/>
                  <a:pt x="5244" y="2463"/>
                </a:cubicBezTo>
                <a:cubicBezTo>
                  <a:pt x="5215" y="2455"/>
                  <a:pt x="5173" y="2411"/>
                  <a:pt x="5173" y="2382"/>
                </a:cubicBezTo>
                <a:cubicBezTo>
                  <a:pt x="5173" y="2296"/>
                  <a:pt x="5091" y="2264"/>
                  <a:pt x="5075" y="2156"/>
                </a:cubicBezTo>
                <a:cubicBezTo>
                  <a:pt x="5082" y="2080"/>
                  <a:pt x="5051" y="1964"/>
                  <a:pt x="5092" y="1852"/>
                </a:cubicBezTo>
                <a:cubicBezTo>
                  <a:pt x="5086" y="1844"/>
                  <a:pt x="5081" y="1836"/>
                  <a:pt x="5075" y="1828"/>
                </a:cubicBezTo>
                <a:cubicBezTo>
                  <a:pt x="5092" y="1810"/>
                  <a:pt x="5112" y="1790"/>
                  <a:pt x="5131" y="1771"/>
                </a:cubicBezTo>
                <a:cubicBezTo>
                  <a:pt x="5107" y="1713"/>
                  <a:pt x="5141" y="1664"/>
                  <a:pt x="5158" y="1612"/>
                </a:cubicBezTo>
                <a:cubicBezTo>
                  <a:pt x="5171" y="1574"/>
                  <a:pt x="5196" y="1538"/>
                  <a:pt x="5199" y="1499"/>
                </a:cubicBezTo>
                <a:cubicBezTo>
                  <a:pt x="5202" y="1466"/>
                  <a:pt x="5250" y="1434"/>
                  <a:pt x="5206" y="1398"/>
                </a:cubicBezTo>
                <a:cubicBezTo>
                  <a:pt x="5264" y="1354"/>
                  <a:pt x="5225" y="1308"/>
                  <a:pt x="5208" y="1265"/>
                </a:cubicBezTo>
                <a:cubicBezTo>
                  <a:pt x="5228" y="1244"/>
                  <a:pt x="5247" y="1225"/>
                  <a:pt x="5270" y="1201"/>
                </a:cubicBezTo>
                <a:cubicBezTo>
                  <a:pt x="5259" y="1154"/>
                  <a:pt x="5241" y="1106"/>
                  <a:pt x="5235" y="1055"/>
                </a:cubicBezTo>
                <a:cubicBezTo>
                  <a:pt x="5229" y="999"/>
                  <a:pt x="5249" y="937"/>
                  <a:pt x="5198" y="897"/>
                </a:cubicBezTo>
                <a:cubicBezTo>
                  <a:pt x="5239" y="811"/>
                  <a:pt x="5239" y="811"/>
                  <a:pt x="5185" y="694"/>
                </a:cubicBezTo>
                <a:lnTo>
                  <a:pt x="5105" y="694"/>
                </a:lnTo>
                <a:lnTo>
                  <a:pt x="5105" y="759"/>
                </a:lnTo>
                <a:cubicBezTo>
                  <a:pt x="5098" y="760"/>
                  <a:pt x="5092" y="761"/>
                  <a:pt x="5087" y="761"/>
                </a:cubicBezTo>
                <a:cubicBezTo>
                  <a:pt x="5051" y="761"/>
                  <a:pt x="5027" y="741"/>
                  <a:pt x="5008" y="694"/>
                </a:cubicBezTo>
                <a:lnTo>
                  <a:pt x="5105" y="694"/>
                </a:lnTo>
                <a:cubicBezTo>
                  <a:pt x="5028" y="639"/>
                  <a:pt x="4954" y="583"/>
                  <a:pt x="4877" y="530"/>
                </a:cubicBezTo>
                <a:cubicBezTo>
                  <a:pt x="4875" y="528"/>
                  <a:pt x="4872" y="528"/>
                  <a:pt x="4869" y="528"/>
                </a:cubicBezTo>
                <a:cubicBezTo>
                  <a:pt x="4862" y="528"/>
                  <a:pt x="4855" y="530"/>
                  <a:pt x="4849" y="531"/>
                </a:cubicBezTo>
                <a:lnTo>
                  <a:pt x="4849" y="531"/>
                </a:lnTo>
                <a:cubicBezTo>
                  <a:pt x="4849" y="531"/>
                  <a:pt x="4849" y="531"/>
                  <a:pt x="4849" y="531"/>
                </a:cubicBezTo>
                <a:lnTo>
                  <a:pt x="4849" y="531"/>
                </a:lnTo>
                <a:cubicBezTo>
                  <a:pt x="4849" y="531"/>
                  <a:pt x="4849" y="531"/>
                  <a:pt x="4849" y="531"/>
                </a:cubicBezTo>
                <a:lnTo>
                  <a:pt x="4849" y="531"/>
                </a:lnTo>
                <a:cubicBezTo>
                  <a:pt x="4849" y="531"/>
                  <a:pt x="4849" y="531"/>
                  <a:pt x="4849" y="531"/>
                </a:cubicBezTo>
                <a:lnTo>
                  <a:pt x="4849" y="531"/>
                </a:lnTo>
                <a:cubicBezTo>
                  <a:pt x="4849" y="531"/>
                  <a:pt x="4849" y="531"/>
                  <a:pt x="4849" y="531"/>
                </a:cubicBezTo>
                <a:cubicBezTo>
                  <a:pt x="4849" y="531"/>
                  <a:pt x="4849" y="531"/>
                  <a:pt x="4849" y="531"/>
                </a:cubicBezTo>
                <a:lnTo>
                  <a:pt x="4849" y="531"/>
                </a:lnTo>
                <a:cubicBezTo>
                  <a:pt x="4848" y="531"/>
                  <a:pt x="4848" y="531"/>
                  <a:pt x="4848" y="531"/>
                </a:cubicBezTo>
                <a:cubicBezTo>
                  <a:pt x="4842" y="541"/>
                  <a:pt x="4834" y="550"/>
                  <a:pt x="4827" y="559"/>
                </a:cubicBezTo>
                <a:lnTo>
                  <a:pt x="4817" y="548"/>
                </a:lnTo>
                <a:lnTo>
                  <a:pt x="4843" y="526"/>
                </a:lnTo>
                <a:cubicBezTo>
                  <a:pt x="4846" y="528"/>
                  <a:pt x="4848" y="530"/>
                  <a:pt x="4849" y="531"/>
                </a:cubicBezTo>
                <a:lnTo>
                  <a:pt x="4849" y="531"/>
                </a:lnTo>
                <a:cubicBezTo>
                  <a:pt x="4846" y="504"/>
                  <a:pt x="4835" y="497"/>
                  <a:pt x="4822" y="497"/>
                </a:cubicBezTo>
                <a:cubicBezTo>
                  <a:pt x="4810" y="497"/>
                  <a:pt x="4796" y="504"/>
                  <a:pt x="4786" y="506"/>
                </a:cubicBezTo>
                <a:cubicBezTo>
                  <a:pt x="4766" y="523"/>
                  <a:pt x="4750" y="527"/>
                  <a:pt x="4724" y="533"/>
                </a:cubicBezTo>
                <a:cubicBezTo>
                  <a:pt x="4721" y="507"/>
                  <a:pt x="4720" y="491"/>
                  <a:pt x="4715" y="446"/>
                </a:cubicBezTo>
                <a:lnTo>
                  <a:pt x="4715" y="446"/>
                </a:lnTo>
                <a:cubicBezTo>
                  <a:pt x="4749" y="478"/>
                  <a:pt x="4765" y="494"/>
                  <a:pt x="4786" y="505"/>
                </a:cubicBezTo>
                <a:cubicBezTo>
                  <a:pt x="4782" y="478"/>
                  <a:pt x="4782" y="463"/>
                  <a:pt x="4782" y="437"/>
                </a:cubicBezTo>
                <a:cubicBezTo>
                  <a:pt x="4683" y="406"/>
                  <a:pt x="4585" y="362"/>
                  <a:pt x="4476" y="362"/>
                </a:cubicBezTo>
                <a:cubicBezTo>
                  <a:pt x="4472" y="362"/>
                  <a:pt x="4467" y="362"/>
                  <a:pt x="4462" y="362"/>
                </a:cubicBezTo>
                <a:cubicBezTo>
                  <a:pt x="4432" y="363"/>
                  <a:pt x="4401" y="366"/>
                  <a:pt x="4371" y="366"/>
                </a:cubicBezTo>
                <a:cubicBezTo>
                  <a:pt x="4353" y="366"/>
                  <a:pt x="4335" y="365"/>
                  <a:pt x="4317" y="361"/>
                </a:cubicBezTo>
                <a:cubicBezTo>
                  <a:pt x="4222" y="343"/>
                  <a:pt x="4175" y="334"/>
                  <a:pt x="4128" y="334"/>
                </a:cubicBezTo>
                <a:cubicBezTo>
                  <a:pt x="4081" y="334"/>
                  <a:pt x="4034" y="343"/>
                  <a:pt x="3940" y="361"/>
                </a:cubicBezTo>
                <a:cubicBezTo>
                  <a:pt x="3937" y="362"/>
                  <a:pt x="3934" y="362"/>
                  <a:pt x="3930" y="362"/>
                </a:cubicBezTo>
                <a:cubicBezTo>
                  <a:pt x="3907" y="362"/>
                  <a:pt x="3880" y="347"/>
                  <a:pt x="3856" y="341"/>
                </a:cubicBezTo>
                <a:cubicBezTo>
                  <a:pt x="3751" y="365"/>
                  <a:pt x="3648" y="399"/>
                  <a:pt x="3547" y="399"/>
                </a:cubicBezTo>
                <a:cubicBezTo>
                  <a:pt x="3535" y="399"/>
                  <a:pt x="3524" y="398"/>
                  <a:pt x="3512" y="397"/>
                </a:cubicBezTo>
                <a:cubicBezTo>
                  <a:pt x="3472" y="417"/>
                  <a:pt x="3446" y="430"/>
                  <a:pt x="3415" y="448"/>
                </a:cubicBezTo>
                <a:lnTo>
                  <a:pt x="3415" y="530"/>
                </a:lnTo>
                <a:cubicBezTo>
                  <a:pt x="3380" y="527"/>
                  <a:pt x="3351" y="525"/>
                  <a:pt x="3322" y="522"/>
                </a:cubicBezTo>
                <a:lnTo>
                  <a:pt x="3322" y="461"/>
                </a:lnTo>
                <a:cubicBezTo>
                  <a:pt x="3317" y="461"/>
                  <a:pt x="3312" y="461"/>
                  <a:pt x="3307" y="461"/>
                </a:cubicBezTo>
                <a:cubicBezTo>
                  <a:pt x="3294" y="461"/>
                  <a:pt x="3282" y="461"/>
                  <a:pt x="3269" y="461"/>
                </a:cubicBezTo>
                <a:cubicBezTo>
                  <a:pt x="3231" y="461"/>
                  <a:pt x="3193" y="465"/>
                  <a:pt x="3161" y="495"/>
                </a:cubicBezTo>
                <a:cubicBezTo>
                  <a:pt x="3166" y="520"/>
                  <a:pt x="3145" y="557"/>
                  <a:pt x="3178" y="564"/>
                </a:cubicBezTo>
                <a:lnTo>
                  <a:pt x="3178" y="564"/>
                </a:lnTo>
                <a:cubicBezTo>
                  <a:pt x="3178" y="564"/>
                  <a:pt x="3177" y="564"/>
                  <a:pt x="3177" y="564"/>
                </a:cubicBezTo>
                <a:cubicBezTo>
                  <a:pt x="3157" y="592"/>
                  <a:pt x="3135" y="602"/>
                  <a:pt x="3112" y="602"/>
                </a:cubicBezTo>
                <a:cubicBezTo>
                  <a:pt x="3073" y="602"/>
                  <a:pt x="3029" y="573"/>
                  <a:pt x="2982" y="558"/>
                </a:cubicBezTo>
                <a:cubicBezTo>
                  <a:pt x="2946" y="590"/>
                  <a:pt x="2907" y="623"/>
                  <a:pt x="2866" y="659"/>
                </a:cubicBezTo>
                <a:cubicBezTo>
                  <a:pt x="2848" y="649"/>
                  <a:pt x="2828" y="636"/>
                  <a:pt x="2804" y="623"/>
                </a:cubicBezTo>
                <a:cubicBezTo>
                  <a:pt x="2781" y="636"/>
                  <a:pt x="2761" y="653"/>
                  <a:pt x="2737" y="658"/>
                </a:cubicBezTo>
                <a:cubicBezTo>
                  <a:pt x="2726" y="660"/>
                  <a:pt x="2714" y="661"/>
                  <a:pt x="2702" y="661"/>
                </a:cubicBezTo>
                <a:cubicBezTo>
                  <a:pt x="2683" y="661"/>
                  <a:pt x="2662" y="659"/>
                  <a:pt x="2640" y="659"/>
                </a:cubicBezTo>
                <a:cubicBezTo>
                  <a:pt x="2653" y="685"/>
                  <a:pt x="2660" y="699"/>
                  <a:pt x="2668" y="713"/>
                </a:cubicBezTo>
                <a:cubicBezTo>
                  <a:pt x="2640" y="727"/>
                  <a:pt x="2613" y="741"/>
                  <a:pt x="2588" y="752"/>
                </a:cubicBezTo>
                <a:cubicBezTo>
                  <a:pt x="2562" y="728"/>
                  <a:pt x="2535" y="722"/>
                  <a:pt x="2506" y="722"/>
                </a:cubicBezTo>
                <a:cubicBezTo>
                  <a:pt x="2476" y="722"/>
                  <a:pt x="2444" y="728"/>
                  <a:pt x="2411" y="728"/>
                </a:cubicBezTo>
                <a:cubicBezTo>
                  <a:pt x="2408" y="728"/>
                  <a:pt x="2406" y="728"/>
                  <a:pt x="2403" y="728"/>
                </a:cubicBezTo>
                <a:lnTo>
                  <a:pt x="2403" y="728"/>
                </a:lnTo>
                <a:cubicBezTo>
                  <a:pt x="2424" y="752"/>
                  <a:pt x="2434" y="763"/>
                  <a:pt x="2464" y="797"/>
                </a:cubicBezTo>
                <a:cubicBezTo>
                  <a:pt x="2405" y="779"/>
                  <a:pt x="2370" y="768"/>
                  <a:pt x="2338" y="758"/>
                </a:cubicBezTo>
                <a:cubicBezTo>
                  <a:pt x="2309" y="780"/>
                  <a:pt x="2279" y="802"/>
                  <a:pt x="2251" y="824"/>
                </a:cubicBezTo>
                <a:cubicBezTo>
                  <a:pt x="2243" y="833"/>
                  <a:pt x="2237" y="841"/>
                  <a:pt x="2228" y="851"/>
                </a:cubicBezTo>
                <a:cubicBezTo>
                  <a:pt x="2226" y="841"/>
                  <a:pt x="2222" y="833"/>
                  <a:pt x="2218" y="824"/>
                </a:cubicBezTo>
                <a:cubicBezTo>
                  <a:pt x="2100" y="846"/>
                  <a:pt x="1996" y="906"/>
                  <a:pt x="1886" y="948"/>
                </a:cubicBezTo>
                <a:cubicBezTo>
                  <a:pt x="1845" y="964"/>
                  <a:pt x="1786" y="963"/>
                  <a:pt x="1763" y="992"/>
                </a:cubicBezTo>
                <a:cubicBezTo>
                  <a:pt x="1725" y="1037"/>
                  <a:pt x="1655" y="990"/>
                  <a:pt x="1636" y="1054"/>
                </a:cubicBezTo>
                <a:cubicBezTo>
                  <a:pt x="1647" y="1060"/>
                  <a:pt x="1656" y="1067"/>
                  <a:pt x="1665" y="1076"/>
                </a:cubicBezTo>
                <a:lnTo>
                  <a:pt x="1655" y="1086"/>
                </a:lnTo>
                <a:lnTo>
                  <a:pt x="1631" y="1059"/>
                </a:lnTo>
                <a:lnTo>
                  <a:pt x="1636" y="1054"/>
                </a:lnTo>
                <a:lnTo>
                  <a:pt x="1636" y="1054"/>
                </a:lnTo>
                <a:cubicBezTo>
                  <a:pt x="1531" y="1088"/>
                  <a:pt x="1413" y="1102"/>
                  <a:pt x="1327" y="1163"/>
                </a:cubicBezTo>
                <a:cubicBezTo>
                  <a:pt x="1223" y="1237"/>
                  <a:pt x="1103" y="1246"/>
                  <a:pt x="993" y="1298"/>
                </a:cubicBezTo>
                <a:cubicBezTo>
                  <a:pt x="988" y="1313"/>
                  <a:pt x="981" y="1333"/>
                  <a:pt x="974" y="1353"/>
                </a:cubicBezTo>
                <a:cubicBezTo>
                  <a:pt x="959" y="1340"/>
                  <a:pt x="949" y="1330"/>
                  <a:pt x="931" y="1313"/>
                </a:cubicBezTo>
                <a:cubicBezTo>
                  <a:pt x="912" y="1339"/>
                  <a:pt x="891" y="1365"/>
                  <a:pt x="875" y="1386"/>
                </a:cubicBezTo>
                <a:lnTo>
                  <a:pt x="768" y="1386"/>
                </a:lnTo>
                <a:cubicBezTo>
                  <a:pt x="695" y="1504"/>
                  <a:pt x="534" y="1479"/>
                  <a:pt x="449" y="1584"/>
                </a:cubicBezTo>
                <a:lnTo>
                  <a:pt x="305" y="1584"/>
                </a:lnTo>
                <a:cubicBezTo>
                  <a:pt x="301" y="1605"/>
                  <a:pt x="299" y="1627"/>
                  <a:pt x="296" y="1647"/>
                </a:cubicBezTo>
                <a:cubicBezTo>
                  <a:pt x="272" y="1633"/>
                  <a:pt x="257" y="1625"/>
                  <a:pt x="239" y="1615"/>
                </a:cubicBezTo>
                <a:cubicBezTo>
                  <a:pt x="226" y="1637"/>
                  <a:pt x="212" y="1659"/>
                  <a:pt x="196" y="1682"/>
                </a:cubicBezTo>
                <a:cubicBezTo>
                  <a:pt x="182" y="1669"/>
                  <a:pt x="170" y="1661"/>
                  <a:pt x="160" y="1650"/>
                </a:cubicBezTo>
                <a:cubicBezTo>
                  <a:pt x="145" y="1662"/>
                  <a:pt x="128" y="1674"/>
                  <a:pt x="110" y="1688"/>
                </a:cubicBezTo>
                <a:cubicBezTo>
                  <a:pt x="78" y="1664"/>
                  <a:pt x="49" y="1641"/>
                  <a:pt x="21" y="1619"/>
                </a:cubicBezTo>
                <a:lnTo>
                  <a:pt x="1" y="1640"/>
                </a:lnTo>
                <a:cubicBezTo>
                  <a:pt x="41" y="1699"/>
                  <a:pt x="80" y="1759"/>
                  <a:pt x="119" y="1818"/>
                </a:cubicBezTo>
                <a:cubicBezTo>
                  <a:pt x="146" y="1812"/>
                  <a:pt x="172" y="1810"/>
                  <a:pt x="198" y="1810"/>
                </a:cubicBezTo>
                <a:cubicBezTo>
                  <a:pt x="282" y="1810"/>
                  <a:pt x="364" y="1832"/>
                  <a:pt x="447" y="1832"/>
                </a:cubicBezTo>
                <a:cubicBezTo>
                  <a:pt x="483" y="1832"/>
                  <a:pt x="519" y="1828"/>
                  <a:pt x="555" y="1816"/>
                </a:cubicBezTo>
                <a:cubicBezTo>
                  <a:pt x="597" y="1801"/>
                  <a:pt x="642" y="1802"/>
                  <a:pt x="689" y="1785"/>
                </a:cubicBezTo>
                <a:cubicBezTo>
                  <a:pt x="796" y="1743"/>
                  <a:pt x="917" y="1736"/>
                  <a:pt x="1005" y="1648"/>
                </a:cubicBezTo>
                <a:cubicBezTo>
                  <a:pt x="1230" y="1595"/>
                  <a:pt x="1444" y="1508"/>
                  <a:pt x="1657" y="1419"/>
                </a:cubicBezTo>
                <a:cubicBezTo>
                  <a:pt x="1764" y="1374"/>
                  <a:pt x="1882" y="1357"/>
                  <a:pt x="1984" y="1306"/>
                </a:cubicBezTo>
                <a:cubicBezTo>
                  <a:pt x="2078" y="1258"/>
                  <a:pt x="2181" y="1234"/>
                  <a:pt x="2277" y="1189"/>
                </a:cubicBezTo>
                <a:cubicBezTo>
                  <a:pt x="2371" y="1144"/>
                  <a:pt x="2477" y="1126"/>
                  <a:pt x="2575" y="1086"/>
                </a:cubicBezTo>
                <a:cubicBezTo>
                  <a:pt x="2709" y="1030"/>
                  <a:pt x="2854" y="1008"/>
                  <a:pt x="2991" y="956"/>
                </a:cubicBezTo>
                <a:cubicBezTo>
                  <a:pt x="3058" y="932"/>
                  <a:pt x="3123" y="905"/>
                  <a:pt x="3192" y="892"/>
                </a:cubicBezTo>
                <a:cubicBezTo>
                  <a:pt x="3326" y="866"/>
                  <a:pt x="3459" y="831"/>
                  <a:pt x="3590" y="799"/>
                </a:cubicBezTo>
                <a:cubicBezTo>
                  <a:pt x="3671" y="780"/>
                  <a:pt x="3753" y="767"/>
                  <a:pt x="3834" y="758"/>
                </a:cubicBezTo>
                <a:cubicBezTo>
                  <a:pt x="3852" y="756"/>
                  <a:pt x="3870" y="756"/>
                  <a:pt x="3888" y="756"/>
                </a:cubicBezTo>
                <a:cubicBezTo>
                  <a:pt x="3921" y="756"/>
                  <a:pt x="3954" y="758"/>
                  <a:pt x="3986" y="758"/>
                </a:cubicBezTo>
                <a:cubicBezTo>
                  <a:pt x="4040" y="758"/>
                  <a:pt x="4093" y="753"/>
                  <a:pt x="4144" y="726"/>
                </a:cubicBezTo>
                <a:cubicBezTo>
                  <a:pt x="4155" y="720"/>
                  <a:pt x="4171" y="717"/>
                  <a:pt x="4186" y="717"/>
                </a:cubicBezTo>
                <a:cubicBezTo>
                  <a:pt x="4200" y="717"/>
                  <a:pt x="4214" y="720"/>
                  <a:pt x="4223" y="726"/>
                </a:cubicBezTo>
                <a:cubicBezTo>
                  <a:pt x="4262" y="753"/>
                  <a:pt x="4305" y="756"/>
                  <a:pt x="4347" y="756"/>
                </a:cubicBezTo>
                <a:cubicBezTo>
                  <a:pt x="4361" y="756"/>
                  <a:pt x="4376" y="756"/>
                  <a:pt x="4390" y="756"/>
                </a:cubicBezTo>
                <a:cubicBezTo>
                  <a:pt x="4406" y="756"/>
                  <a:pt x="4422" y="756"/>
                  <a:pt x="4436" y="759"/>
                </a:cubicBezTo>
                <a:cubicBezTo>
                  <a:pt x="4505" y="813"/>
                  <a:pt x="4565" y="857"/>
                  <a:pt x="4618" y="898"/>
                </a:cubicBezTo>
                <a:lnTo>
                  <a:pt x="4618" y="1055"/>
                </a:lnTo>
                <a:cubicBezTo>
                  <a:pt x="4628" y="1062"/>
                  <a:pt x="4637" y="1070"/>
                  <a:pt x="4646" y="1077"/>
                </a:cubicBezTo>
                <a:cubicBezTo>
                  <a:pt x="4637" y="1080"/>
                  <a:pt x="4628" y="1083"/>
                  <a:pt x="4618" y="1087"/>
                </a:cubicBezTo>
                <a:cubicBezTo>
                  <a:pt x="4629" y="1275"/>
                  <a:pt x="4562" y="1443"/>
                  <a:pt x="4510" y="1621"/>
                </a:cubicBezTo>
                <a:cubicBezTo>
                  <a:pt x="4493" y="1605"/>
                  <a:pt x="4482" y="1595"/>
                  <a:pt x="4446" y="1563"/>
                </a:cubicBezTo>
                <a:lnTo>
                  <a:pt x="4446" y="1563"/>
                </a:lnTo>
                <a:cubicBezTo>
                  <a:pt x="4466" y="1622"/>
                  <a:pt x="4476" y="1652"/>
                  <a:pt x="4488" y="1684"/>
                </a:cubicBezTo>
                <a:cubicBezTo>
                  <a:pt x="4468" y="1722"/>
                  <a:pt x="4426" y="1759"/>
                  <a:pt x="4482" y="1796"/>
                </a:cubicBezTo>
                <a:cubicBezTo>
                  <a:pt x="4459" y="1841"/>
                  <a:pt x="4438" y="1882"/>
                  <a:pt x="4418" y="1921"/>
                </a:cubicBezTo>
                <a:cubicBezTo>
                  <a:pt x="4432" y="1938"/>
                  <a:pt x="4444" y="1949"/>
                  <a:pt x="4454" y="1962"/>
                </a:cubicBezTo>
                <a:cubicBezTo>
                  <a:pt x="4448" y="1969"/>
                  <a:pt x="4441" y="1978"/>
                  <a:pt x="4438" y="1980"/>
                </a:cubicBezTo>
                <a:lnTo>
                  <a:pt x="4438" y="1980"/>
                </a:lnTo>
                <a:cubicBezTo>
                  <a:pt x="4438" y="1980"/>
                  <a:pt x="4438" y="1980"/>
                  <a:pt x="4438" y="1980"/>
                </a:cubicBezTo>
                <a:cubicBezTo>
                  <a:pt x="4438" y="1981"/>
                  <a:pt x="4438" y="1981"/>
                  <a:pt x="4438" y="1981"/>
                </a:cubicBezTo>
                <a:cubicBezTo>
                  <a:pt x="4438" y="1981"/>
                  <a:pt x="4438" y="1981"/>
                  <a:pt x="4438" y="1980"/>
                </a:cubicBezTo>
                <a:lnTo>
                  <a:pt x="4438" y="1980"/>
                </a:lnTo>
                <a:cubicBezTo>
                  <a:pt x="4472" y="2115"/>
                  <a:pt x="4447" y="2239"/>
                  <a:pt x="4457" y="2346"/>
                </a:cubicBezTo>
                <a:cubicBezTo>
                  <a:pt x="4494" y="2404"/>
                  <a:pt x="4523" y="2449"/>
                  <a:pt x="4550" y="2494"/>
                </a:cubicBezTo>
                <a:lnTo>
                  <a:pt x="4529" y="2516"/>
                </a:lnTo>
                <a:cubicBezTo>
                  <a:pt x="4566" y="2581"/>
                  <a:pt x="4601" y="2642"/>
                  <a:pt x="4631" y="2692"/>
                </a:cubicBezTo>
                <a:cubicBezTo>
                  <a:pt x="4713" y="2755"/>
                  <a:pt x="4782" y="2818"/>
                  <a:pt x="4860" y="2868"/>
                </a:cubicBezTo>
                <a:cubicBezTo>
                  <a:pt x="4940" y="2920"/>
                  <a:pt x="5027" y="2958"/>
                  <a:pt x="5112" y="3003"/>
                </a:cubicBezTo>
                <a:cubicBezTo>
                  <a:pt x="5126" y="2994"/>
                  <a:pt x="5142" y="2984"/>
                  <a:pt x="5157" y="2973"/>
                </a:cubicBezTo>
                <a:cubicBezTo>
                  <a:pt x="5181" y="2998"/>
                  <a:pt x="5198" y="3016"/>
                  <a:pt x="5217" y="3036"/>
                </a:cubicBezTo>
                <a:cubicBezTo>
                  <a:pt x="5229" y="3025"/>
                  <a:pt x="5240" y="3015"/>
                  <a:pt x="5253" y="3004"/>
                </a:cubicBezTo>
                <a:cubicBezTo>
                  <a:pt x="5263" y="3026"/>
                  <a:pt x="5273" y="3046"/>
                  <a:pt x="5283" y="3068"/>
                </a:cubicBezTo>
                <a:lnTo>
                  <a:pt x="5335" y="3016"/>
                </a:lnTo>
                <a:cubicBezTo>
                  <a:pt x="5377" y="3024"/>
                  <a:pt x="5410" y="3035"/>
                  <a:pt x="5444" y="3035"/>
                </a:cubicBezTo>
                <a:cubicBezTo>
                  <a:pt x="5512" y="3035"/>
                  <a:pt x="5576" y="3041"/>
                  <a:pt x="5641" y="3067"/>
                </a:cubicBezTo>
                <a:cubicBezTo>
                  <a:pt x="5680" y="3083"/>
                  <a:pt x="5721" y="3107"/>
                  <a:pt x="5763" y="3107"/>
                </a:cubicBezTo>
                <a:cubicBezTo>
                  <a:pt x="5789" y="3107"/>
                  <a:pt x="5815" y="3097"/>
                  <a:pt x="5842" y="3071"/>
                </a:cubicBezTo>
                <a:cubicBezTo>
                  <a:pt x="5845" y="3067"/>
                  <a:pt x="5854" y="3065"/>
                  <a:pt x="5864" y="3065"/>
                </a:cubicBezTo>
                <a:cubicBezTo>
                  <a:pt x="5879" y="3065"/>
                  <a:pt x="5896" y="3069"/>
                  <a:pt x="5901" y="3076"/>
                </a:cubicBezTo>
                <a:cubicBezTo>
                  <a:pt x="5919" y="3098"/>
                  <a:pt x="5940" y="3102"/>
                  <a:pt x="5961" y="3102"/>
                </a:cubicBezTo>
                <a:cubicBezTo>
                  <a:pt x="5973" y="3102"/>
                  <a:pt x="5985" y="3101"/>
                  <a:pt x="5997" y="3101"/>
                </a:cubicBezTo>
                <a:cubicBezTo>
                  <a:pt x="6005" y="3101"/>
                  <a:pt x="6013" y="3101"/>
                  <a:pt x="6020" y="3103"/>
                </a:cubicBezTo>
                <a:cubicBezTo>
                  <a:pt x="6030" y="3105"/>
                  <a:pt x="6039" y="3106"/>
                  <a:pt x="6047" y="3106"/>
                </a:cubicBezTo>
                <a:cubicBezTo>
                  <a:pt x="6101" y="3106"/>
                  <a:pt x="6148" y="3071"/>
                  <a:pt x="6201" y="3070"/>
                </a:cubicBezTo>
                <a:cubicBezTo>
                  <a:pt x="6212" y="3070"/>
                  <a:pt x="6223" y="3069"/>
                  <a:pt x="6234" y="3069"/>
                </a:cubicBezTo>
                <a:cubicBezTo>
                  <a:pt x="6294" y="3069"/>
                  <a:pt x="6354" y="3073"/>
                  <a:pt x="6414" y="3073"/>
                </a:cubicBezTo>
                <a:cubicBezTo>
                  <a:pt x="6457" y="3073"/>
                  <a:pt x="6499" y="3071"/>
                  <a:pt x="6541" y="3065"/>
                </a:cubicBezTo>
                <a:cubicBezTo>
                  <a:pt x="6652" y="3046"/>
                  <a:pt x="6765" y="3042"/>
                  <a:pt x="6873" y="3005"/>
                </a:cubicBezTo>
                <a:cubicBezTo>
                  <a:pt x="6898" y="2996"/>
                  <a:pt x="6924" y="2994"/>
                  <a:pt x="6951" y="2994"/>
                </a:cubicBezTo>
                <a:cubicBezTo>
                  <a:pt x="6966" y="2994"/>
                  <a:pt x="6982" y="2995"/>
                  <a:pt x="6997" y="2995"/>
                </a:cubicBezTo>
                <a:cubicBezTo>
                  <a:pt x="7032" y="2995"/>
                  <a:pt x="7068" y="2992"/>
                  <a:pt x="7104" y="2975"/>
                </a:cubicBezTo>
                <a:cubicBezTo>
                  <a:pt x="7175" y="2942"/>
                  <a:pt x="7265" y="2970"/>
                  <a:pt x="7350" y="2941"/>
                </a:cubicBezTo>
                <a:cubicBezTo>
                  <a:pt x="7419" y="2917"/>
                  <a:pt x="7501" y="2933"/>
                  <a:pt x="7579" y="2907"/>
                </a:cubicBezTo>
                <a:cubicBezTo>
                  <a:pt x="7651" y="2885"/>
                  <a:pt x="7731" y="2895"/>
                  <a:pt x="7809" y="2876"/>
                </a:cubicBezTo>
                <a:cubicBezTo>
                  <a:pt x="7930" y="2846"/>
                  <a:pt x="8059" y="2849"/>
                  <a:pt x="8183" y="2839"/>
                </a:cubicBezTo>
                <a:cubicBezTo>
                  <a:pt x="8185" y="2838"/>
                  <a:pt x="8187" y="2838"/>
                  <a:pt x="8189" y="2838"/>
                </a:cubicBezTo>
                <a:cubicBezTo>
                  <a:pt x="8199" y="2838"/>
                  <a:pt x="8210" y="2840"/>
                  <a:pt x="8219" y="2840"/>
                </a:cubicBezTo>
                <a:cubicBezTo>
                  <a:pt x="8224" y="2840"/>
                  <a:pt x="8229" y="2839"/>
                  <a:pt x="8230" y="2837"/>
                </a:cubicBezTo>
                <a:cubicBezTo>
                  <a:pt x="8250" y="2809"/>
                  <a:pt x="8275" y="2804"/>
                  <a:pt x="8302" y="2804"/>
                </a:cubicBezTo>
                <a:cubicBezTo>
                  <a:pt x="8320" y="2804"/>
                  <a:pt x="8339" y="2806"/>
                  <a:pt x="8357" y="2806"/>
                </a:cubicBezTo>
                <a:cubicBezTo>
                  <a:pt x="8375" y="2806"/>
                  <a:pt x="8393" y="2804"/>
                  <a:pt x="8408" y="2793"/>
                </a:cubicBezTo>
                <a:cubicBezTo>
                  <a:pt x="8436" y="2774"/>
                  <a:pt x="8466" y="2770"/>
                  <a:pt x="8497" y="2770"/>
                </a:cubicBezTo>
                <a:cubicBezTo>
                  <a:pt x="8526" y="2770"/>
                  <a:pt x="8556" y="2774"/>
                  <a:pt x="8585" y="2774"/>
                </a:cubicBezTo>
                <a:cubicBezTo>
                  <a:pt x="8593" y="2774"/>
                  <a:pt x="8602" y="2774"/>
                  <a:pt x="8610" y="2773"/>
                </a:cubicBezTo>
                <a:cubicBezTo>
                  <a:pt x="8613" y="2772"/>
                  <a:pt x="8616" y="2772"/>
                  <a:pt x="8619" y="2772"/>
                </a:cubicBezTo>
                <a:cubicBezTo>
                  <a:pt x="8631" y="2772"/>
                  <a:pt x="8644" y="2774"/>
                  <a:pt x="8655" y="2774"/>
                </a:cubicBezTo>
                <a:cubicBezTo>
                  <a:pt x="8662" y="2774"/>
                  <a:pt x="8669" y="2773"/>
                  <a:pt x="8674" y="2770"/>
                </a:cubicBezTo>
                <a:cubicBezTo>
                  <a:pt x="8709" y="2743"/>
                  <a:pt x="8747" y="2739"/>
                  <a:pt x="8786" y="2739"/>
                </a:cubicBezTo>
                <a:cubicBezTo>
                  <a:pt x="8802" y="2739"/>
                  <a:pt x="8817" y="2740"/>
                  <a:pt x="8833" y="2740"/>
                </a:cubicBezTo>
                <a:cubicBezTo>
                  <a:pt x="8846" y="2740"/>
                  <a:pt x="8859" y="2739"/>
                  <a:pt x="8872" y="2738"/>
                </a:cubicBezTo>
                <a:cubicBezTo>
                  <a:pt x="8943" y="2731"/>
                  <a:pt x="9013" y="2713"/>
                  <a:pt x="9085" y="2707"/>
                </a:cubicBezTo>
                <a:cubicBezTo>
                  <a:pt x="9103" y="2705"/>
                  <a:pt x="9122" y="2705"/>
                  <a:pt x="9141" y="2705"/>
                </a:cubicBezTo>
                <a:cubicBezTo>
                  <a:pt x="9171" y="2705"/>
                  <a:pt x="9201" y="2706"/>
                  <a:pt x="9232" y="2706"/>
                </a:cubicBezTo>
                <a:cubicBezTo>
                  <a:pt x="9237" y="2706"/>
                  <a:pt x="9242" y="2706"/>
                  <a:pt x="9247" y="2706"/>
                </a:cubicBezTo>
                <a:cubicBezTo>
                  <a:pt x="9304" y="2706"/>
                  <a:pt x="9357" y="2705"/>
                  <a:pt x="9414" y="2679"/>
                </a:cubicBezTo>
                <a:cubicBezTo>
                  <a:pt x="9421" y="2676"/>
                  <a:pt x="9428" y="2675"/>
                  <a:pt x="9437" y="2675"/>
                </a:cubicBezTo>
                <a:cubicBezTo>
                  <a:pt x="9473" y="2675"/>
                  <a:pt x="9520" y="2701"/>
                  <a:pt x="9561" y="2706"/>
                </a:cubicBezTo>
                <a:cubicBezTo>
                  <a:pt x="9567" y="2707"/>
                  <a:pt x="9573" y="2707"/>
                  <a:pt x="9580" y="2707"/>
                </a:cubicBezTo>
                <a:cubicBezTo>
                  <a:pt x="9600" y="2707"/>
                  <a:pt x="9622" y="2704"/>
                  <a:pt x="9637" y="2695"/>
                </a:cubicBezTo>
                <a:cubicBezTo>
                  <a:pt x="9665" y="2676"/>
                  <a:pt x="9694" y="2670"/>
                  <a:pt x="9724" y="2670"/>
                </a:cubicBezTo>
                <a:cubicBezTo>
                  <a:pt x="9757" y="2670"/>
                  <a:pt x="9790" y="2677"/>
                  <a:pt x="9823" y="2679"/>
                </a:cubicBezTo>
                <a:cubicBezTo>
                  <a:pt x="9839" y="2680"/>
                  <a:pt x="9854" y="2703"/>
                  <a:pt x="9876" y="2703"/>
                </a:cubicBezTo>
                <a:cubicBezTo>
                  <a:pt x="9883" y="2703"/>
                  <a:pt x="9892" y="2700"/>
                  <a:pt x="9902" y="2693"/>
                </a:cubicBezTo>
                <a:cubicBezTo>
                  <a:pt x="9907" y="2689"/>
                  <a:pt x="9913" y="2688"/>
                  <a:pt x="9920" y="2688"/>
                </a:cubicBezTo>
                <a:cubicBezTo>
                  <a:pt x="9930" y="2688"/>
                  <a:pt x="9940" y="2690"/>
                  <a:pt x="9950" y="2690"/>
                </a:cubicBezTo>
                <a:cubicBezTo>
                  <a:pt x="9957" y="2690"/>
                  <a:pt x="9964" y="2689"/>
                  <a:pt x="9969" y="2685"/>
                </a:cubicBezTo>
                <a:cubicBezTo>
                  <a:pt x="9977" y="2680"/>
                  <a:pt x="9985" y="2678"/>
                  <a:pt x="9992" y="2678"/>
                </a:cubicBezTo>
                <a:cubicBezTo>
                  <a:pt x="10010" y="2678"/>
                  <a:pt x="10024" y="2691"/>
                  <a:pt x="10038" y="2691"/>
                </a:cubicBezTo>
                <a:cubicBezTo>
                  <a:pt x="10040" y="2691"/>
                  <a:pt x="10043" y="2691"/>
                  <a:pt x="10046" y="2691"/>
                </a:cubicBezTo>
                <a:cubicBezTo>
                  <a:pt x="10076" y="2691"/>
                  <a:pt x="10105" y="2693"/>
                  <a:pt x="10134" y="2693"/>
                </a:cubicBezTo>
                <a:cubicBezTo>
                  <a:pt x="10163" y="2693"/>
                  <a:pt x="10192" y="2691"/>
                  <a:pt x="10220" y="2681"/>
                </a:cubicBezTo>
                <a:lnTo>
                  <a:pt x="10243" y="2705"/>
                </a:lnTo>
                <a:cubicBezTo>
                  <a:pt x="10260" y="2693"/>
                  <a:pt x="10275" y="2680"/>
                  <a:pt x="10290" y="2669"/>
                </a:cubicBezTo>
                <a:cubicBezTo>
                  <a:pt x="10327" y="2702"/>
                  <a:pt x="10366" y="2707"/>
                  <a:pt x="10406" y="2707"/>
                </a:cubicBezTo>
                <a:cubicBezTo>
                  <a:pt x="10422" y="2707"/>
                  <a:pt x="10439" y="2706"/>
                  <a:pt x="10455" y="2706"/>
                </a:cubicBezTo>
                <a:cubicBezTo>
                  <a:pt x="10462" y="2706"/>
                  <a:pt x="10470" y="2707"/>
                  <a:pt x="10476" y="2707"/>
                </a:cubicBezTo>
                <a:cubicBezTo>
                  <a:pt x="10532" y="2710"/>
                  <a:pt x="10588" y="2720"/>
                  <a:pt x="10640" y="2727"/>
                </a:cubicBezTo>
                <a:cubicBezTo>
                  <a:pt x="10679" y="2731"/>
                  <a:pt x="10721" y="2748"/>
                  <a:pt x="10762" y="2748"/>
                </a:cubicBezTo>
                <a:cubicBezTo>
                  <a:pt x="10778" y="2748"/>
                  <a:pt x="10794" y="2745"/>
                  <a:pt x="10810" y="2739"/>
                </a:cubicBezTo>
                <a:cubicBezTo>
                  <a:pt x="10814" y="2737"/>
                  <a:pt x="10819" y="2736"/>
                  <a:pt x="10824" y="2736"/>
                </a:cubicBezTo>
                <a:cubicBezTo>
                  <a:pt x="10855" y="2736"/>
                  <a:pt x="10886" y="2774"/>
                  <a:pt x="10916" y="2774"/>
                </a:cubicBezTo>
                <a:cubicBezTo>
                  <a:pt x="10931" y="2774"/>
                  <a:pt x="10945" y="2766"/>
                  <a:pt x="10960" y="2742"/>
                </a:cubicBezTo>
                <a:cubicBezTo>
                  <a:pt x="10977" y="2768"/>
                  <a:pt x="11000" y="2773"/>
                  <a:pt x="11024" y="2773"/>
                </a:cubicBezTo>
                <a:cubicBezTo>
                  <a:pt x="11044" y="2773"/>
                  <a:pt x="11065" y="2769"/>
                  <a:pt x="11085" y="2769"/>
                </a:cubicBezTo>
                <a:cubicBezTo>
                  <a:pt x="11102" y="2769"/>
                  <a:pt x="11118" y="2772"/>
                  <a:pt x="11132" y="2784"/>
                </a:cubicBezTo>
                <a:cubicBezTo>
                  <a:pt x="11135" y="2801"/>
                  <a:pt x="11138" y="2815"/>
                  <a:pt x="11138" y="2815"/>
                </a:cubicBezTo>
                <a:cubicBezTo>
                  <a:pt x="11138" y="2815"/>
                  <a:pt x="11138" y="2815"/>
                  <a:pt x="11138" y="2815"/>
                </a:cubicBezTo>
                <a:cubicBezTo>
                  <a:pt x="11349" y="2857"/>
                  <a:pt x="11557" y="2865"/>
                  <a:pt x="11750" y="2969"/>
                </a:cubicBezTo>
                <a:cubicBezTo>
                  <a:pt x="11776" y="2969"/>
                  <a:pt x="11811" y="2962"/>
                  <a:pt x="11841" y="2962"/>
                </a:cubicBezTo>
                <a:cubicBezTo>
                  <a:pt x="11859" y="2962"/>
                  <a:pt x="11875" y="2964"/>
                  <a:pt x="11888" y="2973"/>
                </a:cubicBezTo>
                <a:cubicBezTo>
                  <a:pt x="11958" y="3024"/>
                  <a:pt x="12040" y="3026"/>
                  <a:pt x="12115" y="3056"/>
                </a:cubicBezTo>
                <a:cubicBezTo>
                  <a:pt x="12116" y="3056"/>
                  <a:pt x="12118" y="3056"/>
                  <a:pt x="12119" y="3056"/>
                </a:cubicBezTo>
                <a:cubicBezTo>
                  <a:pt x="12131" y="3056"/>
                  <a:pt x="12148" y="3043"/>
                  <a:pt x="12163" y="3037"/>
                </a:cubicBezTo>
                <a:cubicBezTo>
                  <a:pt x="12171" y="3056"/>
                  <a:pt x="12177" y="3075"/>
                  <a:pt x="12187" y="3102"/>
                </a:cubicBezTo>
                <a:cubicBezTo>
                  <a:pt x="12215" y="3100"/>
                  <a:pt x="12244" y="3098"/>
                  <a:pt x="12272" y="3098"/>
                </a:cubicBezTo>
                <a:cubicBezTo>
                  <a:pt x="12391" y="3098"/>
                  <a:pt x="12506" y="3121"/>
                  <a:pt x="12610" y="3194"/>
                </a:cubicBezTo>
                <a:cubicBezTo>
                  <a:pt x="12623" y="3195"/>
                  <a:pt x="12635" y="3195"/>
                  <a:pt x="12648" y="3195"/>
                </a:cubicBezTo>
                <a:cubicBezTo>
                  <a:pt x="12667" y="3195"/>
                  <a:pt x="12687" y="3195"/>
                  <a:pt x="12706" y="3195"/>
                </a:cubicBezTo>
                <a:cubicBezTo>
                  <a:pt x="12747" y="3195"/>
                  <a:pt x="12785" y="3198"/>
                  <a:pt x="12815" y="3215"/>
                </a:cubicBezTo>
                <a:cubicBezTo>
                  <a:pt x="12929" y="3279"/>
                  <a:pt x="13056" y="3260"/>
                  <a:pt x="13171" y="3298"/>
                </a:cubicBezTo>
                <a:cubicBezTo>
                  <a:pt x="13198" y="3307"/>
                  <a:pt x="13237" y="3325"/>
                  <a:pt x="13256" y="3325"/>
                </a:cubicBezTo>
                <a:cubicBezTo>
                  <a:pt x="13260" y="3325"/>
                  <a:pt x="13263" y="3324"/>
                  <a:pt x="13265" y="3322"/>
                </a:cubicBezTo>
                <a:cubicBezTo>
                  <a:pt x="13279" y="3305"/>
                  <a:pt x="13292" y="3300"/>
                  <a:pt x="13304" y="3300"/>
                </a:cubicBezTo>
                <a:cubicBezTo>
                  <a:pt x="13326" y="3300"/>
                  <a:pt x="13346" y="3318"/>
                  <a:pt x="13365" y="3324"/>
                </a:cubicBezTo>
                <a:cubicBezTo>
                  <a:pt x="13376" y="3314"/>
                  <a:pt x="13385" y="3307"/>
                  <a:pt x="13389" y="3303"/>
                </a:cubicBezTo>
                <a:cubicBezTo>
                  <a:pt x="13425" y="3323"/>
                  <a:pt x="13459" y="3340"/>
                  <a:pt x="13492" y="3359"/>
                </a:cubicBezTo>
                <a:cubicBezTo>
                  <a:pt x="13504" y="3350"/>
                  <a:pt x="13515" y="3341"/>
                  <a:pt x="13515" y="3340"/>
                </a:cubicBezTo>
                <a:lnTo>
                  <a:pt x="13515" y="3340"/>
                </a:lnTo>
                <a:cubicBezTo>
                  <a:pt x="13615" y="3356"/>
                  <a:pt x="13698" y="3369"/>
                  <a:pt x="13792" y="3384"/>
                </a:cubicBezTo>
                <a:cubicBezTo>
                  <a:pt x="13803" y="3372"/>
                  <a:pt x="13816" y="3367"/>
                  <a:pt x="13831" y="3367"/>
                </a:cubicBezTo>
                <a:cubicBezTo>
                  <a:pt x="13851" y="3367"/>
                  <a:pt x="13875" y="3375"/>
                  <a:pt x="13904" y="3384"/>
                </a:cubicBezTo>
                <a:cubicBezTo>
                  <a:pt x="13956" y="3401"/>
                  <a:pt x="14011" y="3435"/>
                  <a:pt x="14066" y="3435"/>
                </a:cubicBezTo>
                <a:cubicBezTo>
                  <a:pt x="14097" y="3435"/>
                  <a:pt x="14128" y="3424"/>
                  <a:pt x="14158" y="3394"/>
                </a:cubicBezTo>
                <a:cubicBezTo>
                  <a:pt x="14181" y="3407"/>
                  <a:pt x="14198" y="3427"/>
                  <a:pt x="14216" y="3428"/>
                </a:cubicBezTo>
                <a:cubicBezTo>
                  <a:pt x="14249" y="3430"/>
                  <a:pt x="14283" y="3432"/>
                  <a:pt x="14317" y="3432"/>
                </a:cubicBezTo>
                <a:cubicBezTo>
                  <a:pt x="14343" y="3432"/>
                  <a:pt x="14368" y="3431"/>
                  <a:pt x="14394" y="3428"/>
                </a:cubicBezTo>
                <a:cubicBezTo>
                  <a:pt x="14398" y="3427"/>
                  <a:pt x="14401" y="3427"/>
                  <a:pt x="14405" y="3427"/>
                </a:cubicBezTo>
                <a:cubicBezTo>
                  <a:pt x="14445" y="3427"/>
                  <a:pt x="14481" y="3448"/>
                  <a:pt x="14522" y="3448"/>
                </a:cubicBezTo>
                <a:cubicBezTo>
                  <a:pt x="14528" y="3448"/>
                  <a:pt x="14534" y="3447"/>
                  <a:pt x="14541" y="3446"/>
                </a:cubicBezTo>
                <a:cubicBezTo>
                  <a:pt x="14547" y="3445"/>
                  <a:pt x="14554" y="3445"/>
                  <a:pt x="14560" y="3445"/>
                </a:cubicBezTo>
                <a:cubicBezTo>
                  <a:pt x="14598" y="3445"/>
                  <a:pt x="14638" y="3462"/>
                  <a:pt x="14678" y="3462"/>
                </a:cubicBezTo>
                <a:cubicBezTo>
                  <a:pt x="14680" y="3462"/>
                  <a:pt x="14682" y="3462"/>
                  <a:pt x="14684" y="3462"/>
                </a:cubicBezTo>
                <a:cubicBezTo>
                  <a:pt x="14707" y="3460"/>
                  <a:pt x="14730" y="3460"/>
                  <a:pt x="14753" y="3460"/>
                </a:cubicBezTo>
                <a:cubicBezTo>
                  <a:pt x="14813" y="3460"/>
                  <a:pt x="14874" y="3463"/>
                  <a:pt x="14934" y="3463"/>
                </a:cubicBezTo>
                <a:cubicBezTo>
                  <a:pt x="15014" y="3463"/>
                  <a:pt x="15094" y="3458"/>
                  <a:pt x="15174" y="3435"/>
                </a:cubicBezTo>
                <a:cubicBezTo>
                  <a:pt x="15208" y="3425"/>
                  <a:pt x="15244" y="3422"/>
                  <a:pt x="15281" y="3422"/>
                </a:cubicBezTo>
                <a:cubicBezTo>
                  <a:pt x="15336" y="3422"/>
                  <a:pt x="15393" y="3429"/>
                  <a:pt x="15448" y="3431"/>
                </a:cubicBezTo>
                <a:cubicBezTo>
                  <a:pt x="15450" y="3431"/>
                  <a:pt x="15452" y="3431"/>
                  <a:pt x="15454" y="3431"/>
                </a:cubicBezTo>
                <a:cubicBezTo>
                  <a:pt x="15537" y="3431"/>
                  <a:pt x="15612" y="3393"/>
                  <a:pt x="15697" y="3393"/>
                </a:cubicBezTo>
                <a:cubicBezTo>
                  <a:pt x="15701" y="3393"/>
                  <a:pt x="15705" y="3394"/>
                  <a:pt x="15710" y="3394"/>
                </a:cubicBezTo>
                <a:cubicBezTo>
                  <a:pt x="15735" y="3395"/>
                  <a:pt x="15760" y="3395"/>
                  <a:pt x="15785" y="3395"/>
                </a:cubicBezTo>
                <a:cubicBezTo>
                  <a:pt x="15881" y="3395"/>
                  <a:pt x="15978" y="3386"/>
                  <a:pt x="16067" y="3359"/>
                </a:cubicBezTo>
                <a:cubicBezTo>
                  <a:pt x="16147" y="3334"/>
                  <a:pt x="16227" y="3353"/>
                  <a:pt x="16299" y="3329"/>
                </a:cubicBezTo>
                <a:cubicBezTo>
                  <a:pt x="16445" y="3284"/>
                  <a:pt x="16601" y="3283"/>
                  <a:pt x="16746" y="3234"/>
                </a:cubicBezTo>
                <a:cubicBezTo>
                  <a:pt x="16791" y="3220"/>
                  <a:pt x="16839" y="3203"/>
                  <a:pt x="16886" y="3203"/>
                </a:cubicBezTo>
                <a:cubicBezTo>
                  <a:pt x="16889" y="3203"/>
                  <a:pt x="16891" y="3203"/>
                  <a:pt x="16894" y="3204"/>
                </a:cubicBezTo>
                <a:cubicBezTo>
                  <a:pt x="16895" y="3204"/>
                  <a:pt x="16897" y="3204"/>
                  <a:pt x="16899" y="3204"/>
                </a:cubicBezTo>
                <a:cubicBezTo>
                  <a:pt x="16955" y="3204"/>
                  <a:pt x="17006" y="3186"/>
                  <a:pt x="17058" y="3168"/>
                </a:cubicBezTo>
                <a:cubicBezTo>
                  <a:pt x="17154" y="3132"/>
                  <a:pt x="17256" y="3124"/>
                  <a:pt x="17354" y="3101"/>
                </a:cubicBezTo>
                <a:cubicBezTo>
                  <a:pt x="17477" y="3071"/>
                  <a:pt x="17601" y="3041"/>
                  <a:pt x="17724" y="3019"/>
                </a:cubicBezTo>
                <a:cubicBezTo>
                  <a:pt x="17841" y="2996"/>
                  <a:pt x="17945" y="2943"/>
                  <a:pt x="18066" y="2931"/>
                </a:cubicBezTo>
                <a:cubicBezTo>
                  <a:pt x="18174" y="2919"/>
                  <a:pt x="18282" y="2881"/>
                  <a:pt x="18392" y="2860"/>
                </a:cubicBezTo>
                <a:cubicBezTo>
                  <a:pt x="18494" y="2841"/>
                  <a:pt x="18593" y="2785"/>
                  <a:pt x="18696" y="2777"/>
                </a:cubicBezTo>
                <a:cubicBezTo>
                  <a:pt x="18811" y="2767"/>
                  <a:pt x="18914" y="2711"/>
                  <a:pt x="19025" y="2707"/>
                </a:cubicBezTo>
                <a:cubicBezTo>
                  <a:pt x="19125" y="2703"/>
                  <a:pt x="19210" y="2634"/>
                  <a:pt x="19310" y="2634"/>
                </a:cubicBezTo>
                <a:cubicBezTo>
                  <a:pt x="19325" y="2634"/>
                  <a:pt x="19340" y="2636"/>
                  <a:pt x="19356" y="2639"/>
                </a:cubicBezTo>
                <a:cubicBezTo>
                  <a:pt x="19380" y="2602"/>
                  <a:pt x="19413" y="2598"/>
                  <a:pt x="19449" y="2598"/>
                </a:cubicBezTo>
                <a:cubicBezTo>
                  <a:pt x="19458" y="2598"/>
                  <a:pt x="19468" y="2599"/>
                  <a:pt x="19477" y="2599"/>
                </a:cubicBezTo>
                <a:cubicBezTo>
                  <a:pt x="19505" y="2599"/>
                  <a:pt x="19534" y="2596"/>
                  <a:pt x="19559" y="2579"/>
                </a:cubicBezTo>
                <a:cubicBezTo>
                  <a:pt x="19616" y="2538"/>
                  <a:pt x="19713" y="2564"/>
                  <a:pt x="19783" y="2536"/>
                </a:cubicBezTo>
                <a:cubicBezTo>
                  <a:pt x="19845" y="2511"/>
                  <a:pt x="19908" y="2523"/>
                  <a:pt x="19964" y="2505"/>
                </a:cubicBezTo>
                <a:cubicBezTo>
                  <a:pt x="20181" y="2430"/>
                  <a:pt x="20409" y="2404"/>
                  <a:pt x="20626" y="2337"/>
                </a:cubicBezTo>
                <a:cubicBezTo>
                  <a:pt x="20703" y="2312"/>
                  <a:pt x="20783" y="2330"/>
                  <a:pt x="20853" y="2300"/>
                </a:cubicBezTo>
                <a:cubicBezTo>
                  <a:pt x="20988" y="2244"/>
                  <a:pt x="21134" y="2248"/>
                  <a:pt x="21271" y="2210"/>
                </a:cubicBezTo>
                <a:cubicBezTo>
                  <a:pt x="21315" y="2198"/>
                  <a:pt x="21358" y="2183"/>
                  <a:pt x="21403" y="2178"/>
                </a:cubicBezTo>
                <a:cubicBezTo>
                  <a:pt x="21409" y="2177"/>
                  <a:pt x="21415" y="2177"/>
                  <a:pt x="21421" y="2177"/>
                </a:cubicBezTo>
                <a:cubicBezTo>
                  <a:pt x="21448" y="2177"/>
                  <a:pt x="21477" y="2182"/>
                  <a:pt x="21502" y="2182"/>
                </a:cubicBezTo>
                <a:cubicBezTo>
                  <a:pt x="21519" y="2182"/>
                  <a:pt x="21534" y="2180"/>
                  <a:pt x="21547" y="2173"/>
                </a:cubicBezTo>
                <a:cubicBezTo>
                  <a:pt x="21614" y="2136"/>
                  <a:pt x="21690" y="2167"/>
                  <a:pt x="21744" y="2139"/>
                </a:cubicBezTo>
                <a:cubicBezTo>
                  <a:pt x="21786" y="2115"/>
                  <a:pt x="21827" y="2112"/>
                  <a:pt x="21868" y="2112"/>
                </a:cubicBezTo>
                <a:cubicBezTo>
                  <a:pt x="21882" y="2112"/>
                  <a:pt x="21896" y="2112"/>
                  <a:pt x="21910" y="2112"/>
                </a:cubicBezTo>
                <a:cubicBezTo>
                  <a:pt x="21926" y="2112"/>
                  <a:pt x="21943" y="2112"/>
                  <a:pt x="21960" y="2110"/>
                </a:cubicBezTo>
                <a:cubicBezTo>
                  <a:pt x="21961" y="2110"/>
                  <a:pt x="21962" y="2110"/>
                  <a:pt x="21963" y="2110"/>
                </a:cubicBezTo>
                <a:cubicBezTo>
                  <a:pt x="21972" y="2110"/>
                  <a:pt x="21985" y="2112"/>
                  <a:pt x="21994" y="2112"/>
                </a:cubicBezTo>
                <a:cubicBezTo>
                  <a:pt x="22000" y="2112"/>
                  <a:pt x="22005" y="2111"/>
                  <a:pt x="22008" y="2109"/>
                </a:cubicBezTo>
                <a:cubicBezTo>
                  <a:pt x="22038" y="2081"/>
                  <a:pt x="22071" y="2075"/>
                  <a:pt x="22105" y="2075"/>
                </a:cubicBezTo>
                <a:cubicBezTo>
                  <a:pt x="22130" y="2075"/>
                  <a:pt x="22156" y="2078"/>
                  <a:pt x="22181" y="2078"/>
                </a:cubicBezTo>
                <a:cubicBezTo>
                  <a:pt x="22184" y="2078"/>
                  <a:pt x="22187" y="2078"/>
                  <a:pt x="22190" y="2078"/>
                </a:cubicBezTo>
                <a:cubicBezTo>
                  <a:pt x="22256" y="2075"/>
                  <a:pt x="22313" y="2041"/>
                  <a:pt x="22382" y="2041"/>
                </a:cubicBezTo>
                <a:cubicBezTo>
                  <a:pt x="22384" y="2041"/>
                  <a:pt x="22386" y="2041"/>
                  <a:pt x="22388" y="2041"/>
                </a:cubicBezTo>
                <a:cubicBezTo>
                  <a:pt x="22400" y="2041"/>
                  <a:pt x="22413" y="2041"/>
                  <a:pt x="22425" y="2041"/>
                </a:cubicBezTo>
                <a:cubicBezTo>
                  <a:pt x="22533" y="2041"/>
                  <a:pt x="22643" y="2033"/>
                  <a:pt x="22746" y="2006"/>
                </a:cubicBezTo>
                <a:cubicBezTo>
                  <a:pt x="22808" y="1991"/>
                  <a:pt x="22867" y="1984"/>
                  <a:pt x="22929" y="1977"/>
                </a:cubicBezTo>
                <a:cubicBezTo>
                  <a:pt x="22989" y="1971"/>
                  <a:pt x="23049" y="1952"/>
                  <a:pt x="23110" y="1946"/>
                </a:cubicBezTo>
                <a:cubicBezTo>
                  <a:pt x="23262" y="1934"/>
                  <a:pt x="23414" y="1925"/>
                  <a:pt x="23566" y="1913"/>
                </a:cubicBezTo>
                <a:cubicBezTo>
                  <a:pt x="23570" y="1913"/>
                  <a:pt x="23573" y="1914"/>
                  <a:pt x="23577" y="1914"/>
                </a:cubicBezTo>
                <a:cubicBezTo>
                  <a:pt x="23579" y="1914"/>
                  <a:pt x="23580" y="1914"/>
                  <a:pt x="23582" y="1913"/>
                </a:cubicBezTo>
                <a:cubicBezTo>
                  <a:pt x="23622" y="1885"/>
                  <a:pt x="23667" y="1877"/>
                  <a:pt x="23711" y="1877"/>
                </a:cubicBezTo>
                <a:cubicBezTo>
                  <a:pt x="23739" y="1877"/>
                  <a:pt x="23767" y="1880"/>
                  <a:pt x="23794" y="1883"/>
                </a:cubicBezTo>
                <a:cubicBezTo>
                  <a:pt x="23801" y="1883"/>
                  <a:pt x="23807" y="1883"/>
                  <a:pt x="23814" y="1883"/>
                </a:cubicBezTo>
                <a:cubicBezTo>
                  <a:pt x="23881" y="1883"/>
                  <a:pt x="23942" y="1856"/>
                  <a:pt x="24008" y="1849"/>
                </a:cubicBezTo>
                <a:cubicBezTo>
                  <a:pt x="24043" y="1845"/>
                  <a:pt x="24077" y="1844"/>
                  <a:pt x="24112" y="1844"/>
                </a:cubicBezTo>
                <a:cubicBezTo>
                  <a:pt x="24133" y="1844"/>
                  <a:pt x="24154" y="1845"/>
                  <a:pt x="24176" y="1845"/>
                </a:cubicBezTo>
                <a:cubicBezTo>
                  <a:pt x="24245" y="1845"/>
                  <a:pt x="24315" y="1842"/>
                  <a:pt x="24384" y="1818"/>
                </a:cubicBezTo>
                <a:cubicBezTo>
                  <a:pt x="24471" y="1790"/>
                  <a:pt x="24568" y="1820"/>
                  <a:pt x="24663" y="1787"/>
                </a:cubicBezTo>
                <a:cubicBezTo>
                  <a:pt x="24748" y="1759"/>
                  <a:pt x="24847" y="1774"/>
                  <a:pt x="24941" y="1754"/>
                </a:cubicBezTo>
                <a:cubicBezTo>
                  <a:pt x="25058" y="1729"/>
                  <a:pt x="25180" y="1745"/>
                  <a:pt x="25300" y="1720"/>
                </a:cubicBezTo>
                <a:cubicBezTo>
                  <a:pt x="25343" y="1712"/>
                  <a:pt x="25386" y="1710"/>
                  <a:pt x="25429" y="1710"/>
                </a:cubicBezTo>
                <a:cubicBezTo>
                  <a:pt x="25462" y="1710"/>
                  <a:pt x="25495" y="1711"/>
                  <a:pt x="25529" y="1711"/>
                </a:cubicBezTo>
                <a:cubicBezTo>
                  <a:pt x="25594" y="1711"/>
                  <a:pt x="25660" y="1707"/>
                  <a:pt x="25724" y="1682"/>
                </a:cubicBezTo>
                <a:cubicBezTo>
                  <a:pt x="25762" y="1686"/>
                  <a:pt x="25801" y="1688"/>
                  <a:pt x="25839" y="1688"/>
                </a:cubicBezTo>
                <a:cubicBezTo>
                  <a:pt x="26032" y="1688"/>
                  <a:pt x="26224" y="1647"/>
                  <a:pt x="26418" y="1647"/>
                </a:cubicBezTo>
                <a:cubicBezTo>
                  <a:pt x="26430" y="1647"/>
                  <a:pt x="26443" y="1647"/>
                  <a:pt x="26456" y="1647"/>
                </a:cubicBezTo>
                <a:cubicBezTo>
                  <a:pt x="26532" y="1650"/>
                  <a:pt x="26609" y="1650"/>
                  <a:pt x="26686" y="1650"/>
                </a:cubicBezTo>
                <a:cubicBezTo>
                  <a:pt x="26814" y="1650"/>
                  <a:pt x="26943" y="1648"/>
                  <a:pt x="27071" y="1648"/>
                </a:cubicBezTo>
                <a:cubicBezTo>
                  <a:pt x="27139" y="1648"/>
                  <a:pt x="27207" y="1647"/>
                  <a:pt x="27274" y="1647"/>
                </a:cubicBezTo>
                <a:cubicBezTo>
                  <a:pt x="27331" y="1647"/>
                  <a:pt x="27387" y="1648"/>
                  <a:pt x="27444" y="1650"/>
                </a:cubicBezTo>
                <a:cubicBezTo>
                  <a:pt x="27565" y="1655"/>
                  <a:pt x="27684" y="1668"/>
                  <a:pt x="27803" y="1682"/>
                </a:cubicBezTo>
                <a:cubicBezTo>
                  <a:pt x="27849" y="1687"/>
                  <a:pt x="27891" y="1704"/>
                  <a:pt x="27936" y="1714"/>
                </a:cubicBezTo>
                <a:cubicBezTo>
                  <a:pt x="27981" y="1724"/>
                  <a:pt x="28026" y="1724"/>
                  <a:pt x="28073" y="1736"/>
                </a:cubicBezTo>
                <a:cubicBezTo>
                  <a:pt x="28211" y="1770"/>
                  <a:pt x="28350" y="1792"/>
                  <a:pt x="28469" y="1879"/>
                </a:cubicBezTo>
                <a:cubicBezTo>
                  <a:pt x="28471" y="1880"/>
                  <a:pt x="28473" y="1880"/>
                  <a:pt x="28476" y="1880"/>
                </a:cubicBezTo>
                <a:cubicBezTo>
                  <a:pt x="28481" y="1880"/>
                  <a:pt x="28488" y="1878"/>
                  <a:pt x="28494" y="1878"/>
                </a:cubicBezTo>
                <a:cubicBezTo>
                  <a:pt x="28497" y="1878"/>
                  <a:pt x="28499" y="1878"/>
                  <a:pt x="28501" y="1880"/>
                </a:cubicBezTo>
                <a:cubicBezTo>
                  <a:pt x="28592" y="1929"/>
                  <a:pt x="28691" y="1943"/>
                  <a:pt x="28785" y="1979"/>
                </a:cubicBezTo>
                <a:cubicBezTo>
                  <a:pt x="28897" y="2022"/>
                  <a:pt x="29010" y="2065"/>
                  <a:pt x="29121" y="2111"/>
                </a:cubicBezTo>
                <a:cubicBezTo>
                  <a:pt x="29306" y="2187"/>
                  <a:pt x="29507" y="2170"/>
                  <a:pt x="29698" y="2205"/>
                </a:cubicBezTo>
                <a:cubicBezTo>
                  <a:pt x="29751" y="2215"/>
                  <a:pt x="29806" y="2218"/>
                  <a:pt x="29861" y="2218"/>
                </a:cubicBezTo>
                <a:cubicBezTo>
                  <a:pt x="29941" y="2218"/>
                  <a:pt x="30022" y="2212"/>
                  <a:pt x="30103" y="2209"/>
                </a:cubicBezTo>
                <a:cubicBezTo>
                  <a:pt x="30215" y="2204"/>
                  <a:pt x="30326" y="2172"/>
                  <a:pt x="30439" y="2172"/>
                </a:cubicBezTo>
                <a:cubicBezTo>
                  <a:pt x="30463" y="2172"/>
                  <a:pt x="30487" y="2173"/>
                  <a:pt x="30511" y="2177"/>
                </a:cubicBezTo>
                <a:cubicBezTo>
                  <a:pt x="30517" y="2177"/>
                  <a:pt x="30524" y="2178"/>
                  <a:pt x="30531" y="2178"/>
                </a:cubicBezTo>
                <a:cubicBezTo>
                  <a:pt x="30535" y="2178"/>
                  <a:pt x="30540" y="2178"/>
                  <a:pt x="30542" y="2176"/>
                </a:cubicBezTo>
                <a:cubicBezTo>
                  <a:pt x="30563" y="2151"/>
                  <a:pt x="30588" y="2145"/>
                  <a:pt x="30614" y="2145"/>
                </a:cubicBezTo>
                <a:cubicBezTo>
                  <a:pt x="30636" y="2145"/>
                  <a:pt x="30659" y="2150"/>
                  <a:pt x="30680" y="2150"/>
                </a:cubicBezTo>
                <a:cubicBezTo>
                  <a:pt x="30695" y="2150"/>
                  <a:pt x="30709" y="2148"/>
                  <a:pt x="30722" y="2141"/>
                </a:cubicBezTo>
                <a:cubicBezTo>
                  <a:pt x="30782" y="2108"/>
                  <a:pt x="30843" y="2114"/>
                  <a:pt x="30905" y="2111"/>
                </a:cubicBezTo>
                <a:cubicBezTo>
                  <a:pt x="30906" y="2111"/>
                  <a:pt x="30907" y="2111"/>
                  <a:pt x="30908" y="2111"/>
                </a:cubicBezTo>
                <a:cubicBezTo>
                  <a:pt x="30924" y="2111"/>
                  <a:pt x="30944" y="2116"/>
                  <a:pt x="30961" y="2116"/>
                </a:cubicBezTo>
                <a:cubicBezTo>
                  <a:pt x="30970" y="2116"/>
                  <a:pt x="30978" y="2114"/>
                  <a:pt x="30984" y="2109"/>
                </a:cubicBezTo>
                <a:cubicBezTo>
                  <a:pt x="31031" y="2068"/>
                  <a:pt x="31082" y="2083"/>
                  <a:pt x="31134" y="2077"/>
                </a:cubicBezTo>
                <a:cubicBezTo>
                  <a:pt x="31189" y="2070"/>
                  <a:pt x="31244" y="2053"/>
                  <a:pt x="31298" y="2046"/>
                </a:cubicBezTo>
                <a:cubicBezTo>
                  <a:pt x="31374" y="2036"/>
                  <a:pt x="31450" y="2051"/>
                  <a:pt x="31530" y="2016"/>
                </a:cubicBezTo>
                <a:cubicBezTo>
                  <a:pt x="31596" y="1986"/>
                  <a:pt x="31682" y="2000"/>
                  <a:pt x="31759" y="1985"/>
                </a:cubicBezTo>
                <a:cubicBezTo>
                  <a:pt x="31888" y="1961"/>
                  <a:pt x="32021" y="1940"/>
                  <a:pt x="32151" y="1913"/>
                </a:cubicBezTo>
                <a:cubicBezTo>
                  <a:pt x="32243" y="1895"/>
                  <a:pt x="32347" y="1912"/>
                  <a:pt x="32427" y="1873"/>
                </a:cubicBezTo>
                <a:cubicBezTo>
                  <a:pt x="32515" y="1830"/>
                  <a:pt x="32608" y="1863"/>
                  <a:pt x="32696" y="1818"/>
                </a:cubicBezTo>
                <a:cubicBezTo>
                  <a:pt x="32771" y="1781"/>
                  <a:pt x="32879" y="1812"/>
                  <a:pt x="32953" y="1775"/>
                </a:cubicBezTo>
                <a:cubicBezTo>
                  <a:pt x="33043" y="1729"/>
                  <a:pt x="33143" y="1782"/>
                  <a:pt x="33220" y="1714"/>
                </a:cubicBezTo>
                <a:cubicBezTo>
                  <a:pt x="33418" y="1683"/>
                  <a:pt x="33615" y="1653"/>
                  <a:pt x="33814" y="1622"/>
                </a:cubicBezTo>
                <a:cubicBezTo>
                  <a:pt x="33976" y="1596"/>
                  <a:pt x="34139" y="1563"/>
                  <a:pt x="34304" y="1543"/>
                </a:cubicBezTo>
                <a:cubicBezTo>
                  <a:pt x="34385" y="1534"/>
                  <a:pt x="34469" y="1533"/>
                  <a:pt x="34550" y="1514"/>
                </a:cubicBezTo>
                <a:cubicBezTo>
                  <a:pt x="34660" y="1487"/>
                  <a:pt x="34768" y="1463"/>
                  <a:pt x="34880" y="1446"/>
                </a:cubicBezTo>
                <a:cubicBezTo>
                  <a:pt x="34952" y="1435"/>
                  <a:pt x="35024" y="1417"/>
                  <a:pt x="35098" y="1417"/>
                </a:cubicBezTo>
                <a:cubicBezTo>
                  <a:pt x="35102" y="1417"/>
                  <a:pt x="35106" y="1417"/>
                  <a:pt x="35110" y="1417"/>
                </a:cubicBezTo>
                <a:cubicBezTo>
                  <a:pt x="35134" y="1384"/>
                  <a:pt x="35164" y="1377"/>
                  <a:pt x="35196" y="1377"/>
                </a:cubicBezTo>
                <a:cubicBezTo>
                  <a:pt x="35218" y="1377"/>
                  <a:pt x="35242" y="1380"/>
                  <a:pt x="35265" y="1380"/>
                </a:cubicBezTo>
                <a:cubicBezTo>
                  <a:pt x="35288" y="1380"/>
                  <a:pt x="35311" y="1377"/>
                  <a:pt x="35332" y="1365"/>
                </a:cubicBezTo>
                <a:cubicBezTo>
                  <a:pt x="35398" y="1327"/>
                  <a:pt x="35490" y="1333"/>
                  <a:pt x="35571" y="1318"/>
                </a:cubicBezTo>
                <a:cubicBezTo>
                  <a:pt x="35652" y="1304"/>
                  <a:pt x="35741" y="1302"/>
                  <a:pt x="35815" y="1280"/>
                </a:cubicBezTo>
                <a:cubicBezTo>
                  <a:pt x="35996" y="1226"/>
                  <a:pt x="36185" y="1216"/>
                  <a:pt x="36364" y="1157"/>
                </a:cubicBezTo>
                <a:cubicBezTo>
                  <a:pt x="36446" y="1128"/>
                  <a:pt x="36541" y="1144"/>
                  <a:pt x="36623" y="1117"/>
                </a:cubicBezTo>
                <a:cubicBezTo>
                  <a:pt x="36707" y="1090"/>
                  <a:pt x="36793" y="1081"/>
                  <a:pt x="36875" y="1061"/>
                </a:cubicBezTo>
                <a:cubicBezTo>
                  <a:pt x="36969" y="1041"/>
                  <a:pt x="37065" y="1021"/>
                  <a:pt x="37163" y="1009"/>
                </a:cubicBezTo>
                <a:cubicBezTo>
                  <a:pt x="37259" y="996"/>
                  <a:pt x="37353" y="969"/>
                  <a:pt x="37448" y="949"/>
                </a:cubicBezTo>
                <a:cubicBezTo>
                  <a:pt x="37510" y="937"/>
                  <a:pt x="37578" y="943"/>
                  <a:pt x="37629" y="918"/>
                </a:cubicBezTo>
                <a:cubicBezTo>
                  <a:pt x="37795" y="843"/>
                  <a:pt x="37983" y="874"/>
                  <a:pt x="38144" y="790"/>
                </a:cubicBezTo>
                <a:cubicBezTo>
                  <a:pt x="38150" y="790"/>
                  <a:pt x="38156" y="790"/>
                  <a:pt x="38161" y="790"/>
                </a:cubicBezTo>
                <a:cubicBezTo>
                  <a:pt x="38326" y="790"/>
                  <a:pt x="38482" y="723"/>
                  <a:pt x="38645" y="723"/>
                </a:cubicBezTo>
                <a:cubicBezTo>
                  <a:pt x="38653" y="723"/>
                  <a:pt x="38661" y="723"/>
                  <a:pt x="38669" y="723"/>
                </a:cubicBezTo>
                <a:cubicBezTo>
                  <a:pt x="38674" y="724"/>
                  <a:pt x="38679" y="724"/>
                  <a:pt x="38685" y="724"/>
                </a:cubicBezTo>
                <a:cubicBezTo>
                  <a:pt x="38696" y="724"/>
                  <a:pt x="38707" y="722"/>
                  <a:pt x="38715" y="717"/>
                </a:cubicBezTo>
                <a:cubicBezTo>
                  <a:pt x="38835" y="648"/>
                  <a:pt x="38975" y="671"/>
                  <a:pt x="39100" y="629"/>
                </a:cubicBezTo>
                <a:cubicBezTo>
                  <a:pt x="39167" y="607"/>
                  <a:pt x="39242" y="622"/>
                  <a:pt x="39315" y="597"/>
                </a:cubicBezTo>
                <a:cubicBezTo>
                  <a:pt x="39386" y="572"/>
                  <a:pt x="39467" y="578"/>
                  <a:pt x="39544" y="564"/>
                </a:cubicBezTo>
                <a:cubicBezTo>
                  <a:pt x="39721" y="532"/>
                  <a:pt x="39905" y="532"/>
                  <a:pt x="40084" y="495"/>
                </a:cubicBezTo>
                <a:cubicBezTo>
                  <a:pt x="40101" y="492"/>
                  <a:pt x="40119" y="490"/>
                  <a:pt x="40137" y="490"/>
                </a:cubicBezTo>
                <a:cubicBezTo>
                  <a:pt x="40164" y="490"/>
                  <a:pt x="40191" y="493"/>
                  <a:pt x="40218" y="493"/>
                </a:cubicBezTo>
                <a:cubicBezTo>
                  <a:pt x="40227" y="493"/>
                  <a:pt x="40236" y="493"/>
                  <a:pt x="40245" y="492"/>
                </a:cubicBezTo>
                <a:cubicBezTo>
                  <a:pt x="40248" y="492"/>
                  <a:pt x="40251" y="492"/>
                  <a:pt x="40254" y="492"/>
                </a:cubicBezTo>
                <a:cubicBezTo>
                  <a:pt x="40276" y="492"/>
                  <a:pt x="40298" y="496"/>
                  <a:pt x="40320" y="496"/>
                </a:cubicBezTo>
                <a:cubicBezTo>
                  <a:pt x="40347" y="496"/>
                  <a:pt x="40373" y="489"/>
                  <a:pt x="40394" y="461"/>
                </a:cubicBezTo>
                <a:cubicBezTo>
                  <a:pt x="40407" y="479"/>
                  <a:pt x="40419" y="485"/>
                  <a:pt x="40431" y="485"/>
                </a:cubicBezTo>
                <a:cubicBezTo>
                  <a:pt x="40459" y="485"/>
                  <a:pt x="40485" y="453"/>
                  <a:pt x="40516" y="453"/>
                </a:cubicBezTo>
                <a:cubicBezTo>
                  <a:pt x="40521" y="453"/>
                  <a:pt x="40526" y="454"/>
                  <a:pt x="40531" y="456"/>
                </a:cubicBezTo>
                <a:cubicBezTo>
                  <a:pt x="40549" y="463"/>
                  <a:pt x="40569" y="465"/>
                  <a:pt x="40590" y="465"/>
                </a:cubicBezTo>
                <a:cubicBezTo>
                  <a:pt x="40622" y="465"/>
                  <a:pt x="40656" y="460"/>
                  <a:pt x="40687" y="460"/>
                </a:cubicBezTo>
                <a:cubicBezTo>
                  <a:pt x="40706" y="443"/>
                  <a:pt x="40721" y="425"/>
                  <a:pt x="40737" y="410"/>
                </a:cubicBezTo>
                <a:cubicBezTo>
                  <a:pt x="40721" y="394"/>
                  <a:pt x="40706" y="379"/>
                  <a:pt x="40688" y="363"/>
                </a:cubicBezTo>
                <a:cubicBezTo>
                  <a:pt x="40630" y="361"/>
                  <a:pt x="40570" y="357"/>
                  <a:pt x="40483" y="353"/>
                </a:cubicBezTo>
                <a:cubicBezTo>
                  <a:pt x="40533" y="329"/>
                  <a:pt x="40554" y="320"/>
                  <a:pt x="40578" y="309"/>
                </a:cubicBezTo>
                <a:cubicBezTo>
                  <a:pt x="40570" y="288"/>
                  <a:pt x="40564" y="274"/>
                  <a:pt x="40559" y="260"/>
                </a:cubicBezTo>
                <a:cubicBezTo>
                  <a:pt x="40544" y="271"/>
                  <a:pt x="40533" y="281"/>
                  <a:pt x="40532" y="283"/>
                </a:cubicBezTo>
                <a:cubicBezTo>
                  <a:pt x="40477" y="255"/>
                  <a:pt x="40428" y="232"/>
                  <a:pt x="40368" y="202"/>
                </a:cubicBezTo>
                <a:cubicBezTo>
                  <a:pt x="40444" y="196"/>
                  <a:pt x="40509" y="191"/>
                  <a:pt x="40579" y="183"/>
                </a:cubicBezTo>
                <a:cubicBezTo>
                  <a:pt x="40570" y="156"/>
                  <a:pt x="40565" y="141"/>
                  <a:pt x="40558" y="120"/>
                </a:cubicBezTo>
                <a:lnTo>
                  <a:pt x="40473" y="162"/>
                </a:lnTo>
                <a:cubicBezTo>
                  <a:pt x="40451" y="151"/>
                  <a:pt x="40429" y="137"/>
                  <a:pt x="40409" y="126"/>
                </a:cubicBezTo>
                <a:cubicBezTo>
                  <a:pt x="40389" y="136"/>
                  <a:pt x="40373" y="146"/>
                  <a:pt x="40356" y="156"/>
                </a:cubicBezTo>
                <a:cubicBezTo>
                  <a:pt x="40342" y="140"/>
                  <a:pt x="40328" y="125"/>
                  <a:pt x="40321" y="119"/>
                </a:cubicBezTo>
                <a:cubicBezTo>
                  <a:pt x="40329" y="85"/>
                  <a:pt x="40336" y="58"/>
                  <a:pt x="40344" y="24"/>
                </a:cubicBezTo>
                <a:lnTo>
                  <a:pt x="40344" y="24"/>
                </a:lnTo>
                <a:cubicBezTo>
                  <a:pt x="40319" y="27"/>
                  <a:pt x="40294" y="28"/>
                  <a:pt x="40269" y="28"/>
                </a:cubicBezTo>
                <a:cubicBezTo>
                  <a:pt x="40235" y="28"/>
                  <a:pt x="40202" y="27"/>
                  <a:pt x="40169" y="27"/>
                </a:cubicBezTo>
                <a:cubicBezTo>
                  <a:pt x="40121" y="27"/>
                  <a:pt x="40074" y="30"/>
                  <a:pt x="40028" y="50"/>
                </a:cubicBezTo>
                <a:cubicBezTo>
                  <a:pt x="40004" y="36"/>
                  <a:pt x="39969" y="18"/>
                  <a:pt x="3993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ectral ExtraBold"/>
              <a:buNone/>
              <a:defRPr sz="3500">
                <a:solidFill>
                  <a:schemeClr val="dk1"/>
                </a:solidFill>
                <a:latin typeface="Spectral ExtraBold"/>
                <a:ea typeface="Spectral ExtraBold"/>
                <a:cs typeface="Spectral ExtraBold"/>
                <a:sym typeface="Spectra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○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■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○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■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○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Source Sans Pro"/>
              <a:buChar char="■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6" r:id="rId10"/>
    <p:sldLayoutId id="2147483680" r:id="rId11"/>
    <p:sldLayoutId id="2147483681" r:id="rId12"/>
    <p:sldLayoutId id="214748368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31" name="Google Shape;531;p3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3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ectra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fonts.google.com/specimen/Source+Sans+Pro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9"/>
          <p:cNvSpPr/>
          <p:nvPr/>
        </p:nvSpPr>
        <p:spPr>
          <a:xfrm>
            <a:off x="2509373" y="2790119"/>
            <a:ext cx="4125254" cy="543800"/>
          </a:xfrm>
          <a:custGeom>
            <a:avLst/>
            <a:gdLst/>
            <a:ahLst/>
            <a:cxnLst/>
            <a:rect l="l" t="t" r="r" b="b"/>
            <a:pathLst>
              <a:path w="33102" h="6012" extrusionOk="0">
                <a:moveTo>
                  <a:pt x="11531" y="1"/>
                </a:moveTo>
                <a:lnTo>
                  <a:pt x="11482" y="2"/>
                </a:lnTo>
                <a:cubicBezTo>
                  <a:pt x="11446" y="4"/>
                  <a:pt x="11421" y="44"/>
                  <a:pt x="11382" y="44"/>
                </a:cubicBezTo>
                <a:cubicBezTo>
                  <a:pt x="11372" y="44"/>
                  <a:pt x="11361" y="41"/>
                  <a:pt x="11348" y="34"/>
                </a:cubicBezTo>
                <a:cubicBezTo>
                  <a:pt x="11334" y="26"/>
                  <a:pt x="11321" y="23"/>
                  <a:pt x="11308" y="23"/>
                </a:cubicBezTo>
                <a:cubicBezTo>
                  <a:pt x="11268" y="23"/>
                  <a:pt x="11234" y="54"/>
                  <a:pt x="11196" y="54"/>
                </a:cubicBezTo>
                <a:cubicBezTo>
                  <a:pt x="11066" y="56"/>
                  <a:pt x="10947" y="96"/>
                  <a:pt x="10825" y="120"/>
                </a:cubicBezTo>
                <a:cubicBezTo>
                  <a:pt x="10785" y="128"/>
                  <a:pt x="10722" y="140"/>
                  <a:pt x="10716" y="160"/>
                </a:cubicBezTo>
                <a:lnTo>
                  <a:pt x="10698" y="214"/>
                </a:lnTo>
                <a:cubicBezTo>
                  <a:pt x="10686" y="213"/>
                  <a:pt x="10670" y="213"/>
                  <a:pt x="10652" y="213"/>
                </a:cubicBezTo>
                <a:cubicBezTo>
                  <a:pt x="10590" y="213"/>
                  <a:pt x="10502" y="215"/>
                  <a:pt x="10475" y="224"/>
                </a:cubicBezTo>
                <a:cubicBezTo>
                  <a:pt x="10441" y="236"/>
                  <a:pt x="10306" y="289"/>
                  <a:pt x="10265" y="304"/>
                </a:cubicBezTo>
                <a:cubicBezTo>
                  <a:pt x="10224" y="320"/>
                  <a:pt x="10080" y="366"/>
                  <a:pt x="10049" y="388"/>
                </a:cubicBezTo>
                <a:cubicBezTo>
                  <a:pt x="10022" y="409"/>
                  <a:pt x="9997" y="423"/>
                  <a:pt x="9987" y="423"/>
                </a:cubicBezTo>
                <a:cubicBezTo>
                  <a:pt x="9986" y="423"/>
                  <a:pt x="9985" y="423"/>
                  <a:pt x="9984" y="422"/>
                </a:cubicBezTo>
                <a:lnTo>
                  <a:pt x="9979" y="419"/>
                </a:lnTo>
                <a:cubicBezTo>
                  <a:pt x="9965" y="414"/>
                  <a:pt x="9952" y="411"/>
                  <a:pt x="9939" y="411"/>
                </a:cubicBezTo>
                <a:cubicBezTo>
                  <a:pt x="9897" y="411"/>
                  <a:pt x="9857" y="434"/>
                  <a:pt x="9815" y="437"/>
                </a:cubicBezTo>
                <a:cubicBezTo>
                  <a:pt x="9775" y="439"/>
                  <a:pt x="9749" y="501"/>
                  <a:pt x="9685" y="501"/>
                </a:cubicBezTo>
                <a:cubicBezTo>
                  <a:pt x="9683" y="501"/>
                  <a:pt x="9681" y="501"/>
                  <a:pt x="9679" y="501"/>
                </a:cubicBezTo>
                <a:lnTo>
                  <a:pt x="9671" y="501"/>
                </a:lnTo>
                <a:cubicBezTo>
                  <a:pt x="9661" y="527"/>
                  <a:pt x="9633" y="540"/>
                  <a:pt x="9620" y="540"/>
                </a:cubicBezTo>
                <a:cubicBezTo>
                  <a:pt x="9618" y="540"/>
                  <a:pt x="9617" y="540"/>
                  <a:pt x="9616" y="540"/>
                </a:cubicBezTo>
                <a:cubicBezTo>
                  <a:pt x="9615" y="539"/>
                  <a:pt x="9615" y="539"/>
                  <a:pt x="9614" y="539"/>
                </a:cubicBezTo>
                <a:cubicBezTo>
                  <a:pt x="9603" y="539"/>
                  <a:pt x="9582" y="563"/>
                  <a:pt x="9566" y="594"/>
                </a:cubicBezTo>
                <a:lnTo>
                  <a:pt x="9513" y="586"/>
                </a:lnTo>
                <a:cubicBezTo>
                  <a:pt x="9506" y="584"/>
                  <a:pt x="9499" y="584"/>
                  <a:pt x="9492" y="584"/>
                </a:cubicBezTo>
                <a:cubicBezTo>
                  <a:pt x="9460" y="584"/>
                  <a:pt x="9436" y="598"/>
                  <a:pt x="9414" y="619"/>
                </a:cubicBezTo>
                <a:lnTo>
                  <a:pt x="9390" y="640"/>
                </a:lnTo>
                <a:cubicBezTo>
                  <a:pt x="9357" y="661"/>
                  <a:pt x="9193" y="736"/>
                  <a:pt x="9140" y="756"/>
                </a:cubicBezTo>
                <a:cubicBezTo>
                  <a:pt x="9088" y="777"/>
                  <a:pt x="8907" y="856"/>
                  <a:pt x="8863" y="891"/>
                </a:cubicBezTo>
                <a:cubicBezTo>
                  <a:pt x="8819" y="926"/>
                  <a:pt x="8558" y="1056"/>
                  <a:pt x="8475" y="1100"/>
                </a:cubicBezTo>
                <a:cubicBezTo>
                  <a:pt x="8391" y="1143"/>
                  <a:pt x="8270" y="1209"/>
                  <a:pt x="8204" y="1246"/>
                </a:cubicBezTo>
                <a:lnTo>
                  <a:pt x="8143" y="1280"/>
                </a:lnTo>
                <a:cubicBezTo>
                  <a:pt x="8079" y="1314"/>
                  <a:pt x="8005" y="1337"/>
                  <a:pt x="7939" y="1372"/>
                </a:cubicBezTo>
                <a:cubicBezTo>
                  <a:pt x="7865" y="1410"/>
                  <a:pt x="7839" y="1467"/>
                  <a:pt x="7782" y="1508"/>
                </a:cubicBezTo>
                <a:lnTo>
                  <a:pt x="7773" y="1514"/>
                </a:lnTo>
                <a:cubicBezTo>
                  <a:pt x="7771" y="1514"/>
                  <a:pt x="7769" y="1513"/>
                  <a:pt x="7767" y="1513"/>
                </a:cubicBezTo>
                <a:cubicBezTo>
                  <a:pt x="7732" y="1513"/>
                  <a:pt x="7635" y="1567"/>
                  <a:pt x="7602" y="1594"/>
                </a:cubicBezTo>
                <a:cubicBezTo>
                  <a:pt x="7578" y="1613"/>
                  <a:pt x="7550" y="1624"/>
                  <a:pt x="7528" y="1624"/>
                </a:cubicBezTo>
                <a:cubicBezTo>
                  <a:pt x="7517" y="1624"/>
                  <a:pt x="7508" y="1621"/>
                  <a:pt x="7502" y="1616"/>
                </a:cubicBezTo>
                <a:lnTo>
                  <a:pt x="7500" y="1617"/>
                </a:lnTo>
                <a:lnTo>
                  <a:pt x="7430" y="1660"/>
                </a:lnTo>
                <a:cubicBezTo>
                  <a:pt x="7356" y="1707"/>
                  <a:pt x="7047" y="1896"/>
                  <a:pt x="6952" y="1951"/>
                </a:cubicBezTo>
                <a:cubicBezTo>
                  <a:pt x="6857" y="2006"/>
                  <a:pt x="6539" y="2198"/>
                  <a:pt x="6447" y="2253"/>
                </a:cubicBezTo>
                <a:cubicBezTo>
                  <a:pt x="6356" y="2310"/>
                  <a:pt x="6046" y="2495"/>
                  <a:pt x="5957" y="2547"/>
                </a:cubicBezTo>
                <a:cubicBezTo>
                  <a:pt x="5867" y="2601"/>
                  <a:pt x="5671" y="2725"/>
                  <a:pt x="5623" y="2755"/>
                </a:cubicBezTo>
                <a:cubicBezTo>
                  <a:pt x="5573" y="2784"/>
                  <a:pt x="5470" y="2848"/>
                  <a:pt x="5443" y="2854"/>
                </a:cubicBezTo>
                <a:cubicBezTo>
                  <a:pt x="5414" y="2861"/>
                  <a:pt x="5350" y="2878"/>
                  <a:pt x="5302" y="2891"/>
                </a:cubicBezTo>
                <a:lnTo>
                  <a:pt x="5301" y="2907"/>
                </a:lnTo>
                <a:lnTo>
                  <a:pt x="5299" y="2957"/>
                </a:lnTo>
                <a:cubicBezTo>
                  <a:pt x="5254" y="2965"/>
                  <a:pt x="5125" y="3025"/>
                  <a:pt x="5089" y="3046"/>
                </a:cubicBezTo>
                <a:cubicBezTo>
                  <a:pt x="5053" y="3066"/>
                  <a:pt x="4958" y="3110"/>
                  <a:pt x="4875" y="3142"/>
                </a:cubicBezTo>
                <a:lnTo>
                  <a:pt x="4828" y="3207"/>
                </a:lnTo>
                <a:cubicBezTo>
                  <a:pt x="4788" y="3259"/>
                  <a:pt x="4693" y="3255"/>
                  <a:pt x="4639" y="3301"/>
                </a:cubicBezTo>
                <a:cubicBezTo>
                  <a:pt x="4615" y="3321"/>
                  <a:pt x="4588" y="3339"/>
                  <a:pt x="4562" y="3358"/>
                </a:cubicBezTo>
                <a:lnTo>
                  <a:pt x="4546" y="3369"/>
                </a:lnTo>
                <a:cubicBezTo>
                  <a:pt x="4530" y="3383"/>
                  <a:pt x="4461" y="3398"/>
                  <a:pt x="4447" y="3410"/>
                </a:cubicBezTo>
                <a:cubicBezTo>
                  <a:pt x="4431" y="3421"/>
                  <a:pt x="4341" y="3486"/>
                  <a:pt x="4305" y="3500"/>
                </a:cubicBezTo>
                <a:cubicBezTo>
                  <a:pt x="4269" y="3513"/>
                  <a:pt x="4154" y="3577"/>
                  <a:pt x="4119" y="3589"/>
                </a:cubicBezTo>
                <a:cubicBezTo>
                  <a:pt x="4084" y="3603"/>
                  <a:pt x="4041" y="3616"/>
                  <a:pt x="4036" y="3620"/>
                </a:cubicBezTo>
                <a:cubicBezTo>
                  <a:pt x="4030" y="3624"/>
                  <a:pt x="3914" y="3723"/>
                  <a:pt x="3860" y="3744"/>
                </a:cubicBezTo>
                <a:cubicBezTo>
                  <a:pt x="3804" y="3764"/>
                  <a:pt x="3608" y="3866"/>
                  <a:pt x="3549" y="3897"/>
                </a:cubicBezTo>
                <a:cubicBezTo>
                  <a:pt x="3492" y="3929"/>
                  <a:pt x="3359" y="4011"/>
                  <a:pt x="3322" y="4030"/>
                </a:cubicBezTo>
                <a:cubicBezTo>
                  <a:pt x="3285" y="4050"/>
                  <a:pt x="3248" y="4072"/>
                  <a:pt x="3241" y="4073"/>
                </a:cubicBezTo>
                <a:cubicBezTo>
                  <a:pt x="3235" y="4074"/>
                  <a:pt x="3048" y="4133"/>
                  <a:pt x="3008" y="4158"/>
                </a:cubicBezTo>
                <a:cubicBezTo>
                  <a:pt x="2969" y="4182"/>
                  <a:pt x="2864" y="4248"/>
                  <a:pt x="2773" y="4305"/>
                </a:cubicBezTo>
                <a:lnTo>
                  <a:pt x="2683" y="4344"/>
                </a:lnTo>
                <a:lnTo>
                  <a:pt x="2660" y="4353"/>
                </a:lnTo>
                <a:cubicBezTo>
                  <a:pt x="2658" y="4353"/>
                  <a:pt x="2657" y="4353"/>
                  <a:pt x="2655" y="4353"/>
                </a:cubicBezTo>
                <a:cubicBezTo>
                  <a:pt x="2627" y="4353"/>
                  <a:pt x="2630" y="4327"/>
                  <a:pt x="2664" y="4289"/>
                </a:cubicBezTo>
                <a:lnTo>
                  <a:pt x="2669" y="4259"/>
                </a:lnTo>
                <a:cubicBezTo>
                  <a:pt x="2675" y="4227"/>
                  <a:pt x="2744" y="4201"/>
                  <a:pt x="2690" y="4159"/>
                </a:cubicBezTo>
                <a:cubicBezTo>
                  <a:pt x="2686" y="4155"/>
                  <a:pt x="2737" y="4109"/>
                  <a:pt x="2758" y="4079"/>
                </a:cubicBezTo>
                <a:lnTo>
                  <a:pt x="2793" y="4029"/>
                </a:lnTo>
                <a:cubicBezTo>
                  <a:pt x="2828" y="3973"/>
                  <a:pt x="2902" y="3842"/>
                  <a:pt x="2920" y="3811"/>
                </a:cubicBezTo>
                <a:cubicBezTo>
                  <a:pt x="2937" y="3781"/>
                  <a:pt x="2984" y="3711"/>
                  <a:pt x="3025" y="3655"/>
                </a:cubicBezTo>
                <a:lnTo>
                  <a:pt x="3058" y="3604"/>
                </a:lnTo>
                <a:cubicBezTo>
                  <a:pt x="3090" y="3552"/>
                  <a:pt x="3111" y="3497"/>
                  <a:pt x="3143" y="3446"/>
                </a:cubicBezTo>
                <a:lnTo>
                  <a:pt x="3177" y="3390"/>
                </a:lnTo>
                <a:cubicBezTo>
                  <a:pt x="3219" y="3331"/>
                  <a:pt x="3286" y="3244"/>
                  <a:pt x="3325" y="3197"/>
                </a:cubicBezTo>
                <a:lnTo>
                  <a:pt x="3321" y="3141"/>
                </a:lnTo>
                <a:cubicBezTo>
                  <a:pt x="3321" y="3137"/>
                  <a:pt x="3333" y="3133"/>
                  <a:pt x="3333" y="3130"/>
                </a:cubicBezTo>
                <a:lnTo>
                  <a:pt x="3352" y="2974"/>
                </a:lnTo>
                <a:cubicBezTo>
                  <a:pt x="3455" y="2832"/>
                  <a:pt x="3585" y="2619"/>
                  <a:pt x="3644" y="2504"/>
                </a:cubicBezTo>
                <a:lnTo>
                  <a:pt x="3579" y="2386"/>
                </a:lnTo>
                <a:lnTo>
                  <a:pt x="3569" y="2366"/>
                </a:lnTo>
                <a:cubicBezTo>
                  <a:pt x="3564" y="2335"/>
                  <a:pt x="3490" y="2257"/>
                  <a:pt x="3404" y="2192"/>
                </a:cubicBezTo>
                <a:lnTo>
                  <a:pt x="3384" y="2124"/>
                </a:lnTo>
                <a:cubicBezTo>
                  <a:pt x="3354" y="2027"/>
                  <a:pt x="3219" y="1965"/>
                  <a:pt x="3259" y="1851"/>
                </a:cubicBezTo>
                <a:lnTo>
                  <a:pt x="3260" y="1846"/>
                </a:lnTo>
                <a:cubicBezTo>
                  <a:pt x="3246" y="1837"/>
                  <a:pt x="3184" y="1790"/>
                  <a:pt x="3125" y="1742"/>
                </a:cubicBezTo>
                <a:lnTo>
                  <a:pt x="3073" y="1696"/>
                </a:lnTo>
                <a:cubicBezTo>
                  <a:pt x="3065" y="1689"/>
                  <a:pt x="3058" y="1686"/>
                  <a:pt x="3051" y="1686"/>
                </a:cubicBezTo>
                <a:cubicBezTo>
                  <a:pt x="3035" y="1686"/>
                  <a:pt x="3023" y="1701"/>
                  <a:pt x="3020" y="1701"/>
                </a:cubicBezTo>
                <a:cubicBezTo>
                  <a:pt x="3020" y="1701"/>
                  <a:pt x="3020" y="1701"/>
                  <a:pt x="3020" y="1701"/>
                </a:cubicBezTo>
                <a:lnTo>
                  <a:pt x="2953" y="1662"/>
                </a:lnTo>
                <a:cubicBezTo>
                  <a:pt x="2874" y="1671"/>
                  <a:pt x="2688" y="1676"/>
                  <a:pt x="2642" y="1676"/>
                </a:cubicBezTo>
                <a:cubicBezTo>
                  <a:pt x="2596" y="1676"/>
                  <a:pt x="2500" y="1681"/>
                  <a:pt x="2428" y="1686"/>
                </a:cubicBezTo>
                <a:lnTo>
                  <a:pt x="2360" y="1682"/>
                </a:lnTo>
                <a:lnTo>
                  <a:pt x="2203" y="1673"/>
                </a:lnTo>
                <a:cubicBezTo>
                  <a:pt x="2046" y="1738"/>
                  <a:pt x="1886" y="1812"/>
                  <a:pt x="1846" y="1840"/>
                </a:cubicBezTo>
                <a:lnTo>
                  <a:pt x="1788" y="1835"/>
                </a:lnTo>
                <a:cubicBezTo>
                  <a:pt x="1787" y="1835"/>
                  <a:pt x="1786" y="1835"/>
                  <a:pt x="1784" y="1835"/>
                </a:cubicBezTo>
                <a:cubicBezTo>
                  <a:pt x="1760" y="1835"/>
                  <a:pt x="1731" y="1851"/>
                  <a:pt x="1709" y="1866"/>
                </a:cubicBezTo>
                <a:cubicBezTo>
                  <a:pt x="1670" y="1892"/>
                  <a:pt x="1624" y="1918"/>
                  <a:pt x="1603" y="1954"/>
                </a:cubicBezTo>
                <a:lnTo>
                  <a:pt x="1573" y="2006"/>
                </a:lnTo>
                <a:cubicBezTo>
                  <a:pt x="1569" y="2006"/>
                  <a:pt x="1565" y="2005"/>
                  <a:pt x="1561" y="2005"/>
                </a:cubicBezTo>
                <a:cubicBezTo>
                  <a:pt x="1501" y="2005"/>
                  <a:pt x="1376" y="2073"/>
                  <a:pt x="1334" y="2097"/>
                </a:cubicBezTo>
                <a:cubicBezTo>
                  <a:pt x="1288" y="2123"/>
                  <a:pt x="1185" y="2174"/>
                  <a:pt x="1106" y="2211"/>
                </a:cubicBezTo>
                <a:lnTo>
                  <a:pt x="1039" y="2253"/>
                </a:lnTo>
                <a:cubicBezTo>
                  <a:pt x="1005" y="2274"/>
                  <a:pt x="968" y="2290"/>
                  <a:pt x="933" y="2309"/>
                </a:cubicBezTo>
                <a:lnTo>
                  <a:pt x="905" y="2323"/>
                </a:lnTo>
                <a:cubicBezTo>
                  <a:pt x="875" y="2339"/>
                  <a:pt x="836" y="2369"/>
                  <a:pt x="820" y="2388"/>
                </a:cubicBezTo>
                <a:lnTo>
                  <a:pt x="808" y="2406"/>
                </a:lnTo>
                <a:cubicBezTo>
                  <a:pt x="768" y="2458"/>
                  <a:pt x="628" y="2431"/>
                  <a:pt x="651" y="2537"/>
                </a:cubicBezTo>
                <a:cubicBezTo>
                  <a:pt x="653" y="2540"/>
                  <a:pt x="622" y="2551"/>
                  <a:pt x="605" y="2551"/>
                </a:cubicBezTo>
                <a:cubicBezTo>
                  <a:pt x="605" y="2551"/>
                  <a:pt x="604" y="2551"/>
                  <a:pt x="603" y="2551"/>
                </a:cubicBezTo>
                <a:cubicBezTo>
                  <a:pt x="600" y="2551"/>
                  <a:pt x="596" y="2551"/>
                  <a:pt x="593" y="2551"/>
                </a:cubicBezTo>
                <a:cubicBezTo>
                  <a:pt x="551" y="2551"/>
                  <a:pt x="531" y="2564"/>
                  <a:pt x="537" y="2603"/>
                </a:cubicBezTo>
                <a:lnTo>
                  <a:pt x="545" y="2637"/>
                </a:lnTo>
                <a:cubicBezTo>
                  <a:pt x="512" y="2643"/>
                  <a:pt x="455" y="2653"/>
                  <a:pt x="421" y="2660"/>
                </a:cubicBezTo>
                <a:lnTo>
                  <a:pt x="407" y="2678"/>
                </a:lnTo>
                <a:lnTo>
                  <a:pt x="354" y="2741"/>
                </a:lnTo>
                <a:cubicBezTo>
                  <a:pt x="304" y="2813"/>
                  <a:pt x="270" y="2880"/>
                  <a:pt x="279" y="2889"/>
                </a:cubicBezTo>
                <a:lnTo>
                  <a:pt x="285" y="2891"/>
                </a:lnTo>
                <a:lnTo>
                  <a:pt x="305" y="2900"/>
                </a:lnTo>
                <a:cubicBezTo>
                  <a:pt x="329" y="2909"/>
                  <a:pt x="337" y="2931"/>
                  <a:pt x="327" y="2948"/>
                </a:cubicBezTo>
                <a:lnTo>
                  <a:pt x="310" y="2957"/>
                </a:lnTo>
                <a:lnTo>
                  <a:pt x="280" y="2973"/>
                </a:lnTo>
                <a:cubicBezTo>
                  <a:pt x="274" y="2975"/>
                  <a:pt x="267" y="2976"/>
                  <a:pt x="261" y="2976"/>
                </a:cubicBezTo>
                <a:cubicBezTo>
                  <a:pt x="227" y="2976"/>
                  <a:pt x="189" y="2952"/>
                  <a:pt x="181" y="2938"/>
                </a:cubicBezTo>
                <a:cubicBezTo>
                  <a:pt x="179" y="2934"/>
                  <a:pt x="176" y="2933"/>
                  <a:pt x="172" y="2933"/>
                </a:cubicBezTo>
                <a:cubicBezTo>
                  <a:pt x="158" y="2933"/>
                  <a:pt x="133" y="2956"/>
                  <a:pt x="110" y="2993"/>
                </a:cubicBezTo>
                <a:lnTo>
                  <a:pt x="120" y="3018"/>
                </a:lnTo>
                <a:cubicBezTo>
                  <a:pt x="139" y="3059"/>
                  <a:pt x="146" y="3080"/>
                  <a:pt x="101" y="3115"/>
                </a:cubicBezTo>
                <a:lnTo>
                  <a:pt x="1" y="3193"/>
                </a:lnTo>
                <a:cubicBezTo>
                  <a:pt x="93" y="3267"/>
                  <a:pt x="195" y="3331"/>
                  <a:pt x="228" y="3338"/>
                </a:cubicBezTo>
                <a:lnTo>
                  <a:pt x="232" y="3300"/>
                </a:lnTo>
                <a:cubicBezTo>
                  <a:pt x="235" y="3277"/>
                  <a:pt x="247" y="3269"/>
                  <a:pt x="262" y="3269"/>
                </a:cubicBezTo>
                <a:cubicBezTo>
                  <a:pt x="273" y="3269"/>
                  <a:pt x="286" y="3273"/>
                  <a:pt x="299" y="3279"/>
                </a:cubicBezTo>
                <a:lnTo>
                  <a:pt x="327" y="3291"/>
                </a:lnTo>
                <a:cubicBezTo>
                  <a:pt x="376" y="3317"/>
                  <a:pt x="198" y="3351"/>
                  <a:pt x="155" y="3395"/>
                </a:cubicBezTo>
                <a:cubicBezTo>
                  <a:pt x="117" y="3434"/>
                  <a:pt x="168" y="3482"/>
                  <a:pt x="203" y="3482"/>
                </a:cubicBezTo>
                <a:cubicBezTo>
                  <a:pt x="209" y="3482"/>
                  <a:pt x="214" y="3480"/>
                  <a:pt x="219" y="3477"/>
                </a:cubicBezTo>
                <a:cubicBezTo>
                  <a:pt x="245" y="3461"/>
                  <a:pt x="329" y="3447"/>
                  <a:pt x="380" y="3447"/>
                </a:cubicBezTo>
                <a:cubicBezTo>
                  <a:pt x="393" y="3447"/>
                  <a:pt x="404" y="3448"/>
                  <a:pt x="411" y="3450"/>
                </a:cubicBezTo>
                <a:cubicBezTo>
                  <a:pt x="414" y="3450"/>
                  <a:pt x="417" y="3451"/>
                  <a:pt x="420" y="3451"/>
                </a:cubicBezTo>
                <a:cubicBezTo>
                  <a:pt x="455" y="3451"/>
                  <a:pt x="495" y="3403"/>
                  <a:pt x="511" y="3339"/>
                </a:cubicBezTo>
                <a:lnTo>
                  <a:pt x="612" y="3394"/>
                </a:lnTo>
                <a:lnTo>
                  <a:pt x="629" y="3403"/>
                </a:lnTo>
                <a:cubicBezTo>
                  <a:pt x="666" y="3388"/>
                  <a:pt x="859" y="3306"/>
                  <a:pt x="917" y="3279"/>
                </a:cubicBezTo>
                <a:cubicBezTo>
                  <a:pt x="974" y="3251"/>
                  <a:pt x="1019" y="3209"/>
                  <a:pt x="1013" y="3182"/>
                </a:cubicBezTo>
                <a:lnTo>
                  <a:pt x="1019" y="3179"/>
                </a:lnTo>
                <a:lnTo>
                  <a:pt x="1077" y="3158"/>
                </a:lnTo>
                <a:cubicBezTo>
                  <a:pt x="1144" y="3137"/>
                  <a:pt x="1477" y="2960"/>
                  <a:pt x="1586" y="2905"/>
                </a:cubicBezTo>
                <a:cubicBezTo>
                  <a:pt x="1697" y="2848"/>
                  <a:pt x="1893" y="2753"/>
                  <a:pt x="2023" y="2691"/>
                </a:cubicBezTo>
                <a:lnTo>
                  <a:pt x="2143" y="2638"/>
                </a:lnTo>
                <a:lnTo>
                  <a:pt x="2166" y="2627"/>
                </a:lnTo>
                <a:cubicBezTo>
                  <a:pt x="2167" y="2627"/>
                  <a:pt x="2168" y="2627"/>
                  <a:pt x="2168" y="2627"/>
                </a:cubicBezTo>
                <a:cubicBezTo>
                  <a:pt x="2192" y="2627"/>
                  <a:pt x="2161" y="2736"/>
                  <a:pt x="2141" y="2775"/>
                </a:cubicBezTo>
                <a:cubicBezTo>
                  <a:pt x="2120" y="2816"/>
                  <a:pt x="2043" y="2937"/>
                  <a:pt x="1969" y="3044"/>
                </a:cubicBezTo>
                <a:lnTo>
                  <a:pt x="1908" y="3142"/>
                </a:lnTo>
                <a:lnTo>
                  <a:pt x="1878" y="3189"/>
                </a:lnTo>
                <a:cubicBezTo>
                  <a:pt x="1853" y="3243"/>
                  <a:pt x="1786" y="3346"/>
                  <a:pt x="1728" y="3418"/>
                </a:cubicBezTo>
                <a:lnTo>
                  <a:pt x="1689" y="3490"/>
                </a:lnTo>
                <a:cubicBezTo>
                  <a:pt x="1670" y="3526"/>
                  <a:pt x="1648" y="3560"/>
                  <a:pt x="1620" y="3590"/>
                </a:cubicBezTo>
                <a:lnTo>
                  <a:pt x="1595" y="3618"/>
                </a:lnTo>
                <a:cubicBezTo>
                  <a:pt x="1574" y="3650"/>
                  <a:pt x="1548" y="3711"/>
                  <a:pt x="1538" y="3753"/>
                </a:cubicBezTo>
                <a:lnTo>
                  <a:pt x="1527" y="3791"/>
                </a:lnTo>
                <a:lnTo>
                  <a:pt x="1526" y="3795"/>
                </a:lnTo>
                <a:cubicBezTo>
                  <a:pt x="1519" y="3799"/>
                  <a:pt x="1446" y="3947"/>
                  <a:pt x="1363" y="4124"/>
                </a:cubicBezTo>
                <a:lnTo>
                  <a:pt x="1379" y="4304"/>
                </a:lnTo>
                <a:lnTo>
                  <a:pt x="1391" y="4423"/>
                </a:lnTo>
                <a:cubicBezTo>
                  <a:pt x="1449" y="4541"/>
                  <a:pt x="1555" y="4740"/>
                  <a:pt x="1578" y="4778"/>
                </a:cubicBezTo>
                <a:cubicBezTo>
                  <a:pt x="1599" y="4817"/>
                  <a:pt x="1620" y="4853"/>
                  <a:pt x="1622" y="4855"/>
                </a:cubicBezTo>
                <a:cubicBezTo>
                  <a:pt x="1625" y="4858"/>
                  <a:pt x="1653" y="4884"/>
                  <a:pt x="1683" y="4914"/>
                </a:cubicBezTo>
                <a:lnTo>
                  <a:pt x="1719" y="4937"/>
                </a:lnTo>
                <a:lnTo>
                  <a:pt x="1755" y="4961"/>
                </a:lnTo>
                <a:cubicBezTo>
                  <a:pt x="1776" y="5006"/>
                  <a:pt x="1760" y="5052"/>
                  <a:pt x="1748" y="5054"/>
                </a:cubicBezTo>
                <a:cubicBezTo>
                  <a:pt x="1737" y="5058"/>
                  <a:pt x="1774" y="5091"/>
                  <a:pt x="1831" y="5130"/>
                </a:cubicBezTo>
                <a:lnTo>
                  <a:pt x="1836" y="5167"/>
                </a:lnTo>
                <a:lnTo>
                  <a:pt x="1847" y="5254"/>
                </a:lnTo>
                <a:cubicBezTo>
                  <a:pt x="1927" y="5295"/>
                  <a:pt x="2108" y="5371"/>
                  <a:pt x="2156" y="5378"/>
                </a:cubicBezTo>
                <a:cubicBezTo>
                  <a:pt x="2206" y="5387"/>
                  <a:pt x="2292" y="5392"/>
                  <a:pt x="2349" y="5392"/>
                </a:cubicBezTo>
                <a:lnTo>
                  <a:pt x="2400" y="5392"/>
                </a:lnTo>
                <a:cubicBezTo>
                  <a:pt x="2426" y="5392"/>
                  <a:pt x="2453" y="5395"/>
                  <a:pt x="2479" y="5395"/>
                </a:cubicBezTo>
                <a:cubicBezTo>
                  <a:pt x="2498" y="5395"/>
                  <a:pt x="2517" y="5394"/>
                  <a:pt x="2534" y="5389"/>
                </a:cubicBezTo>
                <a:cubicBezTo>
                  <a:pt x="2572" y="5379"/>
                  <a:pt x="2617" y="5386"/>
                  <a:pt x="2647" y="5373"/>
                </a:cubicBezTo>
                <a:cubicBezTo>
                  <a:pt x="2669" y="5364"/>
                  <a:pt x="2689" y="5359"/>
                  <a:pt x="2707" y="5359"/>
                </a:cubicBezTo>
                <a:cubicBezTo>
                  <a:pt x="2733" y="5359"/>
                  <a:pt x="2757" y="5369"/>
                  <a:pt x="2780" y="5388"/>
                </a:cubicBezTo>
                <a:lnTo>
                  <a:pt x="2781" y="5389"/>
                </a:lnTo>
                <a:cubicBezTo>
                  <a:pt x="2796" y="5381"/>
                  <a:pt x="2876" y="5353"/>
                  <a:pt x="2904" y="5350"/>
                </a:cubicBezTo>
                <a:cubicBezTo>
                  <a:pt x="2932" y="5346"/>
                  <a:pt x="3004" y="5331"/>
                  <a:pt x="3066" y="5316"/>
                </a:cubicBezTo>
                <a:lnTo>
                  <a:pt x="3123" y="5302"/>
                </a:lnTo>
                <a:lnTo>
                  <a:pt x="3174" y="5290"/>
                </a:lnTo>
                <a:cubicBezTo>
                  <a:pt x="3231" y="5279"/>
                  <a:pt x="3372" y="5268"/>
                  <a:pt x="3388" y="5245"/>
                </a:cubicBezTo>
                <a:cubicBezTo>
                  <a:pt x="3403" y="5224"/>
                  <a:pt x="3466" y="5192"/>
                  <a:pt x="3528" y="5173"/>
                </a:cubicBezTo>
                <a:lnTo>
                  <a:pt x="3579" y="5150"/>
                </a:lnTo>
                <a:lnTo>
                  <a:pt x="3636" y="5122"/>
                </a:lnTo>
                <a:cubicBezTo>
                  <a:pt x="3698" y="5094"/>
                  <a:pt x="3922" y="4987"/>
                  <a:pt x="3986" y="4956"/>
                </a:cubicBezTo>
                <a:cubicBezTo>
                  <a:pt x="4051" y="4924"/>
                  <a:pt x="4402" y="4755"/>
                  <a:pt x="4515" y="4699"/>
                </a:cubicBezTo>
                <a:cubicBezTo>
                  <a:pt x="4626" y="4642"/>
                  <a:pt x="4764" y="4565"/>
                  <a:pt x="4823" y="4529"/>
                </a:cubicBezTo>
                <a:lnTo>
                  <a:pt x="4878" y="4498"/>
                </a:lnTo>
                <a:lnTo>
                  <a:pt x="4927" y="4471"/>
                </a:lnTo>
                <a:cubicBezTo>
                  <a:pt x="4985" y="4446"/>
                  <a:pt x="5112" y="4380"/>
                  <a:pt x="5142" y="4363"/>
                </a:cubicBezTo>
                <a:cubicBezTo>
                  <a:pt x="5172" y="4346"/>
                  <a:pt x="5243" y="4298"/>
                  <a:pt x="5300" y="4257"/>
                </a:cubicBezTo>
                <a:lnTo>
                  <a:pt x="5361" y="4240"/>
                </a:lnTo>
                <a:lnTo>
                  <a:pt x="5427" y="4221"/>
                </a:lnTo>
                <a:cubicBezTo>
                  <a:pt x="5468" y="4182"/>
                  <a:pt x="5608" y="4145"/>
                  <a:pt x="5626" y="4122"/>
                </a:cubicBezTo>
                <a:cubicBezTo>
                  <a:pt x="5644" y="4098"/>
                  <a:pt x="5952" y="3906"/>
                  <a:pt x="6063" y="3840"/>
                </a:cubicBezTo>
                <a:cubicBezTo>
                  <a:pt x="6174" y="3774"/>
                  <a:pt x="6376" y="3649"/>
                  <a:pt x="6512" y="3562"/>
                </a:cubicBezTo>
                <a:lnTo>
                  <a:pt x="6645" y="3493"/>
                </a:lnTo>
                <a:lnTo>
                  <a:pt x="6784" y="3423"/>
                </a:lnTo>
                <a:cubicBezTo>
                  <a:pt x="6928" y="3333"/>
                  <a:pt x="7306" y="3089"/>
                  <a:pt x="7412" y="3030"/>
                </a:cubicBezTo>
                <a:cubicBezTo>
                  <a:pt x="7517" y="2973"/>
                  <a:pt x="7867" y="2760"/>
                  <a:pt x="7975" y="2704"/>
                </a:cubicBezTo>
                <a:cubicBezTo>
                  <a:pt x="8082" y="2649"/>
                  <a:pt x="8244" y="2557"/>
                  <a:pt x="8332" y="2503"/>
                </a:cubicBezTo>
                <a:lnTo>
                  <a:pt x="8417" y="2457"/>
                </a:lnTo>
                <a:cubicBezTo>
                  <a:pt x="8552" y="2381"/>
                  <a:pt x="8684" y="2304"/>
                  <a:pt x="8819" y="2227"/>
                </a:cubicBezTo>
                <a:lnTo>
                  <a:pt x="8963" y="2146"/>
                </a:lnTo>
                <a:cubicBezTo>
                  <a:pt x="9124" y="2061"/>
                  <a:pt x="9623" y="1815"/>
                  <a:pt x="9757" y="1742"/>
                </a:cubicBezTo>
                <a:cubicBezTo>
                  <a:pt x="9891" y="1668"/>
                  <a:pt x="10065" y="1570"/>
                  <a:pt x="10147" y="1521"/>
                </a:cubicBezTo>
                <a:lnTo>
                  <a:pt x="10228" y="1490"/>
                </a:lnTo>
                <a:lnTo>
                  <a:pt x="10312" y="1458"/>
                </a:lnTo>
                <a:cubicBezTo>
                  <a:pt x="10406" y="1421"/>
                  <a:pt x="10579" y="1362"/>
                  <a:pt x="10616" y="1352"/>
                </a:cubicBezTo>
                <a:cubicBezTo>
                  <a:pt x="10654" y="1341"/>
                  <a:pt x="10786" y="1234"/>
                  <a:pt x="10846" y="1228"/>
                </a:cubicBezTo>
                <a:cubicBezTo>
                  <a:pt x="10904" y="1221"/>
                  <a:pt x="11006" y="1189"/>
                  <a:pt x="11048" y="1187"/>
                </a:cubicBezTo>
                <a:cubicBezTo>
                  <a:pt x="11049" y="1187"/>
                  <a:pt x="11050" y="1187"/>
                  <a:pt x="11052" y="1187"/>
                </a:cubicBezTo>
                <a:cubicBezTo>
                  <a:pt x="11089" y="1187"/>
                  <a:pt x="11045" y="1252"/>
                  <a:pt x="11025" y="1269"/>
                </a:cubicBezTo>
                <a:cubicBezTo>
                  <a:pt x="11004" y="1287"/>
                  <a:pt x="10897" y="1349"/>
                  <a:pt x="10877" y="1375"/>
                </a:cubicBezTo>
                <a:cubicBezTo>
                  <a:pt x="10858" y="1403"/>
                  <a:pt x="10774" y="1490"/>
                  <a:pt x="10750" y="1517"/>
                </a:cubicBezTo>
                <a:cubicBezTo>
                  <a:pt x="10726" y="1544"/>
                  <a:pt x="10657" y="1631"/>
                  <a:pt x="10641" y="1657"/>
                </a:cubicBezTo>
                <a:cubicBezTo>
                  <a:pt x="10625" y="1683"/>
                  <a:pt x="10474" y="1738"/>
                  <a:pt x="10447" y="1776"/>
                </a:cubicBezTo>
                <a:cubicBezTo>
                  <a:pt x="10420" y="1813"/>
                  <a:pt x="10328" y="1947"/>
                  <a:pt x="10243" y="2070"/>
                </a:cubicBezTo>
                <a:lnTo>
                  <a:pt x="10090" y="2130"/>
                </a:lnTo>
                <a:cubicBezTo>
                  <a:pt x="10072" y="2136"/>
                  <a:pt x="10063" y="2161"/>
                  <a:pt x="10053" y="2178"/>
                </a:cubicBezTo>
                <a:cubicBezTo>
                  <a:pt x="10041" y="2201"/>
                  <a:pt x="10038" y="2227"/>
                  <a:pt x="10020" y="2246"/>
                </a:cubicBezTo>
                <a:cubicBezTo>
                  <a:pt x="9958" y="2309"/>
                  <a:pt x="9894" y="2369"/>
                  <a:pt x="9832" y="2432"/>
                </a:cubicBezTo>
                <a:cubicBezTo>
                  <a:pt x="9814" y="2451"/>
                  <a:pt x="9827" y="2491"/>
                  <a:pt x="9776" y="2491"/>
                </a:cubicBezTo>
                <a:cubicBezTo>
                  <a:pt x="9773" y="2491"/>
                  <a:pt x="9770" y="2491"/>
                  <a:pt x="9766" y="2491"/>
                </a:cubicBezTo>
                <a:lnTo>
                  <a:pt x="9757" y="2490"/>
                </a:lnTo>
                <a:cubicBezTo>
                  <a:pt x="9744" y="2530"/>
                  <a:pt x="9713" y="2559"/>
                  <a:pt x="9684" y="2559"/>
                </a:cubicBezTo>
                <a:cubicBezTo>
                  <a:pt x="9681" y="2559"/>
                  <a:pt x="9678" y="2559"/>
                  <a:pt x="9675" y="2558"/>
                </a:cubicBezTo>
                <a:lnTo>
                  <a:pt x="9675" y="2571"/>
                </a:lnTo>
                <a:cubicBezTo>
                  <a:pt x="9639" y="2632"/>
                  <a:pt x="9637" y="2710"/>
                  <a:pt x="9540" y="2742"/>
                </a:cubicBezTo>
                <a:cubicBezTo>
                  <a:pt x="9526" y="2748"/>
                  <a:pt x="9525" y="2777"/>
                  <a:pt x="9516" y="2795"/>
                </a:cubicBezTo>
                <a:lnTo>
                  <a:pt x="9490" y="2854"/>
                </a:lnTo>
                <a:cubicBezTo>
                  <a:pt x="9450" y="2915"/>
                  <a:pt x="9292" y="3021"/>
                  <a:pt x="9275" y="3062"/>
                </a:cubicBezTo>
                <a:cubicBezTo>
                  <a:pt x="9258" y="3103"/>
                  <a:pt x="9118" y="3250"/>
                  <a:pt x="9071" y="3295"/>
                </a:cubicBezTo>
                <a:cubicBezTo>
                  <a:pt x="9026" y="3340"/>
                  <a:pt x="8992" y="3384"/>
                  <a:pt x="8999" y="3391"/>
                </a:cubicBezTo>
                <a:lnTo>
                  <a:pt x="8997" y="3398"/>
                </a:lnTo>
                <a:cubicBezTo>
                  <a:pt x="8990" y="3426"/>
                  <a:pt x="8980" y="3480"/>
                  <a:pt x="8970" y="3480"/>
                </a:cubicBezTo>
                <a:cubicBezTo>
                  <a:pt x="8876" y="3482"/>
                  <a:pt x="8920" y="3550"/>
                  <a:pt x="8889" y="3579"/>
                </a:cubicBezTo>
                <a:cubicBezTo>
                  <a:pt x="8847" y="3617"/>
                  <a:pt x="8789" y="3647"/>
                  <a:pt x="8758" y="3691"/>
                </a:cubicBezTo>
                <a:cubicBezTo>
                  <a:pt x="8707" y="3761"/>
                  <a:pt x="8663" y="3837"/>
                  <a:pt x="8640" y="3915"/>
                </a:cubicBezTo>
                <a:cubicBezTo>
                  <a:pt x="8626" y="3956"/>
                  <a:pt x="8622" y="3992"/>
                  <a:pt x="8580" y="4021"/>
                </a:cubicBezTo>
                <a:cubicBezTo>
                  <a:pt x="8557" y="4037"/>
                  <a:pt x="8533" y="4057"/>
                  <a:pt x="8521" y="4079"/>
                </a:cubicBezTo>
                <a:lnTo>
                  <a:pt x="8499" y="4119"/>
                </a:lnTo>
                <a:cubicBezTo>
                  <a:pt x="8482" y="4164"/>
                  <a:pt x="8447" y="4232"/>
                  <a:pt x="8421" y="4269"/>
                </a:cubicBezTo>
                <a:lnTo>
                  <a:pt x="8405" y="4305"/>
                </a:lnTo>
                <a:cubicBezTo>
                  <a:pt x="8388" y="4346"/>
                  <a:pt x="8380" y="4390"/>
                  <a:pt x="8365" y="4432"/>
                </a:cubicBezTo>
                <a:lnTo>
                  <a:pt x="8353" y="4469"/>
                </a:lnTo>
                <a:cubicBezTo>
                  <a:pt x="8334" y="4508"/>
                  <a:pt x="8254" y="4594"/>
                  <a:pt x="8273" y="4614"/>
                </a:cubicBezTo>
                <a:cubicBezTo>
                  <a:pt x="8292" y="4635"/>
                  <a:pt x="8261" y="4753"/>
                  <a:pt x="8259" y="4796"/>
                </a:cubicBezTo>
                <a:cubicBezTo>
                  <a:pt x="8256" y="4838"/>
                  <a:pt x="8251" y="4940"/>
                  <a:pt x="8261" y="4966"/>
                </a:cubicBezTo>
                <a:cubicBezTo>
                  <a:pt x="8272" y="4992"/>
                  <a:pt x="8264" y="5071"/>
                  <a:pt x="8245" y="5143"/>
                </a:cubicBezTo>
                <a:lnTo>
                  <a:pt x="8273" y="5214"/>
                </a:lnTo>
                <a:lnTo>
                  <a:pt x="8301" y="5281"/>
                </a:lnTo>
                <a:cubicBezTo>
                  <a:pt x="8333" y="5356"/>
                  <a:pt x="8465" y="5555"/>
                  <a:pt x="8593" y="5722"/>
                </a:cubicBezTo>
                <a:lnTo>
                  <a:pt x="8686" y="5886"/>
                </a:lnTo>
                <a:lnTo>
                  <a:pt x="8703" y="5917"/>
                </a:lnTo>
                <a:cubicBezTo>
                  <a:pt x="8756" y="5938"/>
                  <a:pt x="8918" y="6004"/>
                  <a:pt x="8966" y="6007"/>
                </a:cubicBezTo>
                <a:cubicBezTo>
                  <a:pt x="8992" y="6009"/>
                  <a:pt x="9086" y="6011"/>
                  <a:pt x="9184" y="6011"/>
                </a:cubicBezTo>
                <a:cubicBezTo>
                  <a:pt x="9275" y="6011"/>
                  <a:pt x="9369" y="6010"/>
                  <a:pt x="9417" y="6005"/>
                </a:cubicBezTo>
                <a:cubicBezTo>
                  <a:pt x="9515" y="5996"/>
                  <a:pt x="9662" y="5971"/>
                  <a:pt x="9688" y="5966"/>
                </a:cubicBezTo>
                <a:cubicBezTo>
                  <a:pt x="9714" y="5961"/>
                  <a:pt x="9776" y="5951"/>
                  <a:pt x="9829" y="5944"/>
                </a:cubicBezTo>
                <a:lnTo>
                  <a:pt x="9876" y="5935"/>
                </a:lnTo>
                <a:lnTo>
                  <a:pt x="10081" y="5897"/>
                </a:lnTo>
                <a:cubicBezTo>
                  <a:pt x="10290" y="5824"/>
                  <a:pt x="10492" y="5745"/>
                  <a:pt x="10531" y="5723"/>
                </a:cubicBezTo>
                <a:lnTo>
                  <a:pt x="10569" y="5711"/>
                </a:lnTo>
                <a:cubicBezTo>
                  <a:pt x="10608" y="5698"/>
                  <a:pt x="10663" y="5717"/>
                  <a:pt x="10685" y="5676"/>
                </a:cubicBezTo>
                <a:lnTo>
                  <a:pt x="10711" y="5627"/>
                </a:lnTo>
                <a:cubicBezTo>
                  <a:pt x="10716" y="5629"/>
                  <a:pt x="10723" y="5630"/>
                  <a:pt x="10732" y="5630"/>
                </a:cubicBezTo>
                <a:cubicBezTo>
                  <a:pt x="10796" y="5630"/>
                  <a:pt x="10951" y="5577"/>
                  <a:pt x="11007" y="5555"/>
                </a:cubicBezTo>
                <a:cubicBezTo>
                  <a:pt x="11064" y="5532"/>
                  <a:pt x="11143" y="5517"/>
                  <a:pt x="11195" y="5517"/>
                </a:cubicBezTo>
                <a:cubicBezTo>
                  <a:pt x="11203" y="5517"/>
                  <a:pt x="11209" y="5517"/>
                  <a:pt x="11216" y="5518"/>
                </a:cubicBezTo>
                <a:lnTo>
                  <a:pt x="11257" y="5490"/>
                </a:lnTo>
                <a:lnTo>
                  <a:pt x="11385" y="5399"/>
                </a:lnTo>
                <a:cubicBezTo>
                  <a:pt x="11555" y="5339"/>
                  <a:pt x="11756" y="5257"/>
                  <a:pt x="11832" y="5214"/>
                </a:cubicBezTo>
                <a:lnTo>
                  <a:pt x="11904" y="5178"/>
                </a:lnTo>
                <a:cubicBezTo>
                  <a:pt x="12052" y="5103"/>
                  <a:pt x="12199" y="5029"/>
                  <a:pt x="12352" y="4961"/>
                </a:cubicBezTo>
                <a:cubicBezTo>
                  <a:pt x="12431" y="4925"/>
                  <a:pt x="12482" y="4855"/>
                  <a:pt x="12585" y="4849"/>
                </a:cubicBezTo>
                <a:cubicBezTo>
                  <a:pt x="12614" y="4848"/>
                  <a:pt x="12635" y="4802"/>
                  <a:pt x="12667" y="4787"/>
                </a:cubicBezTo>
                <a:cubicBezTo>
                  <a:pt x="12702" y="4771"/>
                  <a:pt x="12746" y="4766"/>
                  <a:pt x="12783" y="4752"/>
                </a:cubicBezTo>
                <a:cubicBezTo>
                  <a:pt x="12815" y="4741"/>
                  <a:pt x="12845" y="4712"/>
                  <a:pt x="12874" y="4712"/>
                </a:cubicBezTo>
                <a:cubicBezTo>
                  <a:pt x="12875" y="4712"/>
                  <a:pt x="12875" y="4712"/>
                  <a:pt x="12876" y="4712"/>
                </a:cubicBezTo>
                <a:lnTo>
                  <a:pt x="12974" y="4717"/>
                </a:lnTo>
                <a:cubicBezTo>
                  <a:pt x="12937" y="4684"/>
                  <a:pt x="12988" y="4640"/>
                  <a:pt x="13006" y="4623"/>
                </a:cubicBezTo>
                <a:cubicBezTo>
                  <a:pt x="13026" y="4604"/>
                  <a:pt x="13210" y="4527"/>
                  <a:pt x="13265" y="4495"/>
                </a:cubicBezTo>
                <a:cubicBezTo>
                  <a:pt x="13322" y="4462"/>
                  <a:pt x="13425" y="4403"/>
                  <a:pt x="13493" y="4362"/>
                </a:cubicBezTo>
                <a:lnTo>
                  <a:pt x="13564" y="4334"/>
                </a:lnTo>
                <a:lnTo>
                  <a:pt x="13627" y="4308"/>
                </a:lnTo>
                <a:cubicBezTo>
                  <a:pt x="13688" y="4265"/>
                  <a:pt x="13849" y="4186"/>
                  <a:pt x="13885" y="4161"/>
                </a:cubicBezTo>
                <a:cubicBezTo>
                  <a:pt x="13921" y="4138"/>
                  <a:pt x="13970" y="4110"/>
                  <a:pt x="13993" y="4099"/>
                </a:cubicBezTo>
                <a:lnTo>
                  <a:pt x="14011" y="4085"/>
                </a:lnTo>
                <a:lnTo>
                  <a:pt x="14084" y="4023"/>
                </a:lnTo>
                <a:cubicBezTo>
                  <a:pt x="14183" y="3982"/>
                  <a:pt x="14319" y="3909"/>
                  <a:pt x="14382" y="3859"/>
                </a:cubicBezTo>
                <a:lnTo>
                  <a:pt x="14459" y="3835"/>
                </a:lnTo>
                <a:cubicBezTo>
                  <a:pt x="14485" y="3826"/>
                  <a:pt x="14515" y="3813"/>
                  <a:pt x="14535" y="3796"/>
                </a:cubicBezTo>
                <a:lnTo>
                  <a:pt x="14609" y="3732"/>
                </a:lnTo>
                <a:cubicBezTo>
                  <a:pt x="14649" y="3720"/>
                  <a:pt x="14720" y="3696"/>
                  <a:pt x="14733" y="3689"/>
                </a:cubicBezTo>
                <a:cubicBezTo>
                  <a:pt x="14748" y="3683"/>
                  <a:pt x="14829" y="3635"/>
                  <a:pt x="14854" y="3617"/>
                </a:cubicBezTo>
                <a:cubicBezTo>
                  <a:pt x="14880" y="3601"/>
                  <a:pt x="14978" y="3540"/>
                  <a:pt x="15008" y="3523"/>
                </a:cubicBezTo>
                <a:cubicBezTo>
                  <a:pt x="15036" y="3504"/>
                  <a:pt x="15139" y="3425"/>
                  <a:pt x="15177" y="3417"/>
                </a:cubicBezTo>
                <a:cubicBezTo>
                  <a:pt x="15214" y="3410"/>
                  <a:pt x="15291" y="3379"/>
                  <a:pt x="15349" y="3349"/>
                </a:cubicBezTo>
                <a:lnTo>
                  <a:pt x="15393" y="3317"/>
                </a:lnTo>
                <a:lnTo>
                  <a:pt x="15586" y="3172"/>
                </a:lnTo>
                <a:cubicBezTo>
                  <a:pt x="15843" y="3074"/>
                  <a:pt x="16089" y="2985"/>
                  <a:pt x="16131" y="2974"/>
                </a:cubicBezTo>
                <a:lnTo>
                  <a:pt x="16146" y="2953"/>
                </a:lnTo>
                <a:lnTo>
                  <a:pt x="16185" y="2898"/>
                </a:lnTo>
                <a:cubicBezTo>
                  <a:pt x="16255" y="2882"/>
                  <a:pt x="16359" y="2860"/>
                  <a:pt x="16377" y="2850"/>
                </a:cubicBezTo>
                <a:cubicBezTo>
                  <a:pt x="16395" y="2841"/>
                  <a:pt x="16526" y="2759"/>
                  <a:pt x="16578" y="2742"/>
                </a:cubicBezTo>
                <a:cubicBezTo>
                  <a:pt x="16632" y="2726"/>
                  <a:pt x="16803" y="2658"/>
                  <a:pt x="16851" y="2633"/>
                </a:cubicBezTo>
                <a:cubicBezTo>
                  <a:pt x="16899" y="2609"/>
                  <a:pt x="17022" y="2490"/>
                  <a:pt x="17077" y="2480"/>
                </a:cubicBezTo>
                <a:cubicBezTo>
                  <a:pt x="17132" y="2471"/>
                  <a:pt x="17423" y="2397"/>
                  <a:pt x="17508" y="2358"/>
                </a:cubicBezTo>
                <a:cubicBezTo>
                  <a:pt x="17593" y="2319"/>
                  <a:pt x="18072" y="2140"/>
                  <a:pt x="18237" y="2100"/>
                </a:cubicBezTo>
                <a:cubicBezTo>
                  <a:pt x="18317" y="2082"/>
                  <a:pt x="18388" y="2075"/>
                  <a:pt x="18439" y="2075"/>
                </a:cubicBezTo>
                <a:cubicBezTo>
                  <a:pt x="18494" y="2075"/>
                  <a:pt x="18527" y="2083"/>
                  <a:pt x="18525" y="2091"/>
                </a:cubicBezTo>
                <a:cubicBezTo>
                  <a:pt x="18521" y="2105"/>
                  <a:pt x="18501" y="2146"/>
                  <a:pt x="18478" y="2182"/>
                </a:cubicBezTo>
                <a:lnTo>
                  <a:pt x="18421" y="2183"/>
                </a:lnTo>
                <a:lnTo>
                  <a:pt x="18339" y="2186"/>
                </a:lnTo>
                <a:cubicBezTo>
                  <a:pt x="18354" y="2238"/>
                  <a:pt x="18339" y="2310"/>
                  <a:pt x="18309" y="2345"/>
                </a:cubicBezTo>
                <a:lnTo>
                  <a:pt x="18280" y="2375"/>
                </a:lnTo>
                <a:lnTo>
                  <a:pt x="18257" y="2398"/>
                </a:lnTo>
                <a:cubicBezTo>
                  <a:pt x="18268" y="2424"/>
                  <a:pt x="18244" y="2464"/>
                  <a:pt x="18232" y="2475"/>
                </a:cubicBezTo>
                <a:cubicBezTo>
                  <a:pt x="18220" y="2486"/>
                  <a:pt x="18217" y="2517"/>
                  <a:pt x="18226" y="2545"/>
                </a:cubicBezTo>
                <a:lnTo>
                  <a:pt x="18227" y="2569"/>
                </a:lnTo>
                <a:lnTo>
                  <a:pt x="18227" y="2576"/>
                </a:lnTo>
                <a:cubicBezTo>
                  <a:pt x="18205" y="2583"/>
                  <a:pt x="18181" y="2618"/>
                  <a:pt x="18175" y="2655"/>
                </a:cubicBezTo>
                <a:lnTo>
                  <a:pt x="18033" y="2655"/>
                </a:lnTo>
                <a:cubicBezTo>
                  <a:pt x="18069" y="2685"/>
                  <a:pt x="18076" y="2730"/>
                  <a:pt x="18046" y="2756"/>
                </a:cubicBezTo>
                <a:lnTo>
                  <a:pt x="18022" y="2778"/>
                </a:lnTo>
                <a:lnTo>
                  <a:pt x="18011" y="2788"/>
                </a:lnTo>
                <a:cubicBezTo>
                  <a:pt x="18021" y="2812"/>
                  <a:pt x="17917" y="2870"/>
                  <a:pt x="17908" y="2906"/>
                </a:cubicBezTo>
                <a:cubicBezTo>
                  <a:pt x="17901" y="2942"/>
                  <a:pt x="17894" y="3066"/>
                  <a:pt x="17863" y="3093"/>
                </a:cubicBezTo>
                <a:cubicBezTo>
                  <a:pt x="17832" y="3122"/>
                  <a:pt x="17867" y="3152"/>
                  <a:pt x="17888" y="3154"/>
                </a:cubicBezTo>
                <a:cubicBezTo>
                  <a:pt x="17908" y="3157"/>
                  <a:pt x="17845" y="3221"/>
                  <a:pt x="17805" y="3226"/>
                </a:cubicBezTo>
                <a:cubicBezTo>
                  <a:pt x="17765" y="3230"/>
                  <a:pt x="17754" y="3240"/>
                  <a:pt x="17783" y="3247"/>
                </a:cubicBezTo>
                <a:lnTo>
                  <a:pt x="17802" y="3257"/>
                </a:lnTo>
                <a:lnTo>
                  <a:pt x="17819" y="3267"/>
                </a:lnTo>
                <a:cubicBezTo>
                  <a:pt x="17840" y="3287"/>
                  <a:pt x="17830" y="3304"/>
                  <a:pt x="17796" y="3304"/>
                </a:cubicBezTo>
                <a:lnTo>
                  <a:pt x="17780" y="3309"/>
                </a:lnTo>
                <a:lnTo>
                  <a:pt x="17733" y="3323"/>
                </a:lnTo>
                <a:cubicBezTo>
                  <a:pt x="17729" y="3363"/>
                  <a:pt x="17727" y="3425"/>
                  <a:pt x="17724" y="3463"/>
                </a:cubicBezTo>
                <a:lnTo>
                  <a:pt x="17709" y="3496"/>
                </a:lnTo>
                <a:lnTo>
                  <a:pt x="17693" y="3530"/>
                </a:lnTo>
                <a:cubicBezTo>
                  <a:pt x="17686" y="3527"/>
                  <a:pt x="17678" y="3525"/>
                  <a:pt x="17669" y="3525"/>
                </a:cubicBezTo>
                <a:cubicBezTo>
                  <a:pt x="17630" y="3525"/>
                  <a:pt x="17569" y="3555"/>
                  <a:pt x="17521" y="3601"/>
                </a:cubicBezTo>
                <a:lnTo>
                  <a:pt x="17506" y="3658"/>
                </a:lnTo>
                <a:cubicBezTo>
                  <a:pt x="17487" y="3727"/>
                  <a:pt x="17482" y="3791"/>
                  <a:pt x="17430" y="3854"/>
                </a:cubicBezTo>
                <a:lnTo>
                  <a:pt x="17388" y="3907"/>
                </a:lnTo>
                <a:cubicBezTo>
                  <a:pt x="17387" y="3980"/>
                  <a:pt x="17389" y="4113"/>
                  <a:pt x="17393" y="4199"/>
                </a:cubicBezTo>
                <a:lnTo>
                  <a:pt x="17436" y="4273"/>
                </a:lnTo>
                <a:cubicBezTo>
                  <a:pt x="17465" y="4325"/>
                  <a:pt x="17467" y="4389"/>
                  <a:pt x="17502" y="4437"/>
                </a:cubicBezTo>
                <a:cubicBezTo>
                  <a:pt x="17539" y="4490"/>
                  <a:pt x="17598" y="4531"/>
                  <a:pt x="17578" y="4601"/>
                </a:cubicBezTo>
                <a:lnTo>
                  <a:pt x="17577" y="4607"/>
                </a:lnTo>
                <a:cubicBezTo>
                  <a:pt x="17591" y="4616"/>
                  <a:pt x="17692" y="4686"/>
                  <a:pt x="17703" y="4721"/>
                </a:cubicBezTo>
                <a:cubicBezTo>
                  <a:pt x="17713" y="4757"/>
                  <a:pt x="17749" y="4828"/>
                  <a:pt x="17783" y="4881"/>
                </a:cubicBezTo>
                <a:lnTo>
                  <a:pt x="17821" y="4923"/>
                </a:lnTo>
                <a:cubicBezTo>
                  <a:pt x="17822" y="4924"/>
                  <a:pt x="17824" y="4925"/>
                  <a:pt x="17826" y="4925"/>
                </a:cubicBezTo>
                <a:cubicBezTo>
                  <a:pt x="17836" y="4925"/>
                  <a:pt x="17854" y="4912"/>
                  <a:pt x="17872" y="4912"/>
                </a:cubicBezTo>
                <a:cubicBezTo>
                  <a:pt x="17882" y="4912"/>
                  <a:pt x="17893" y="4916"/>
                  <a:pt x="17902" y="4927"/>
                </a:cubicBezTo>
                <a:lnTo>
                  <a:pt x="17914" y="4941"/>
                </a:lnTo>
                <a:cubicBezTo>
                  <a:pt x="17932" y="4951"/>
                  <a:pt x="17957" y="4957"/>
                  <a:pt x="17978" y="4957"/>
                </a:cubicBezTo>
                <a:cubicBezTo>
                  <a:pt x="17987" y="4957"/>
                  <a:pt x="17995" y="4956"/>
                  <a:pt x="18001" y="4954"/>
                </a:cubicBezTo>
                <a:lnTo>
                  <a:pt x="18036" y="4972"/>
                </a:lnTo>
                <a:lnTo>
                  <a:pt x="18144" y="5028"/>
                </a:lnTo>
                <a:cubicBezTo>
                  <a:pt x="18284" y="5024"/>
                  <a:pt x="18493" y="5004"/>
                  <a:pt x="18611" y="4979"/>
                </a:cubicBezTo>
                <a:lnTo>
                  <a:pt x="18726" y="4976"/>
                </a:lnTo>
                <a:lnTo>
                  <a:pt x="18835" y="4973"/>
                </a:lnTo>
                <a:cubicBezTo>
                  <a:pt x="18953" y="4932"/>
                  <a:pt x="19189" y="4848"/>
                  <a:pt x="19244" y="4828"/>
                </a:cubicBezTo>
                <a:cubicBezTo>
                  <a:pt x="19293" y="4810"/>
                  <a:pt x="19365" y="4798"/>
                  <a:pt x="19409" y="4798"/>
                </a:cubicBezTo>
                <a:cubicBezTo>
                  <a:pt x="19412" y="4798"/>
                  <a:pt x="19415" y="4798"/>
                  <a:pt x="19418" y="4798"/>
                </a:cubicBezTo>
                <a:lnTo>
                  <a:pt x="19443" y="4750"/>
                </a:lnTo>
                <a:cubicBezTo>
                  <a:pt x="19459" y="4717"/>
                  <a:pt x="19531" y="4705"/>
                  <a:pt x="19577" y="4683"/>
                </a:cubicBezTo>
                <a:lnTo>
                  <a:pt x="19618" y="4664"/>
                </a:lnTo>
                <a:cubicBezTo>
                  <a:pt x="19664" y="4642"/>
                  <a:pt x="19736" y="4603"/>
                  <a:pt x="19778" y="4576"/>
                </a:cubicBezTo>
                <a:lnTo>
                  <a:pt x="19821" y="4561"/>
                </a:lnTo>
                <a:lnTo>
                  <a:pt x="19871" y="4544"/>
                </a:lnTo>
                <a:cubicBezTo>
                  <a:pt x="19928" y="4535"/>
                  <a:pt x="20021" y="4515"/>
                  <a:pt x="20034" y="4506"/>
                </a:cubicBezTo>
                <a:cubicBezTo>
                  <a:pt x="20047" y="4499"/>
                  <a:pt x="20140" y="4449"/>
                  <a:pt x="20241" y="4395"/>
                </a:cubicBezTo>
                <a:lnTo>
                  <a:pt x="20324" y="4337"/>
                </a:lnTo>
                <a:lnTo>
                  <a:pt x="20366" y="4308"/>
                </a:lnTo>
                <a:cubicBezTo>
                  <a:pt x="20421" y="4287"/>
                  <a:pt x="20528" y="4252"/>
                  <a:pt x="20554" y="4238"/>
                </a:cubicBezTo>
                <a:cubicBezTo>
                  <a:pt x="20582" y="4224"/>
                  <a:pt x="20632" y="4208"/>
                  <a:pt x="20644" y="4200"/>
                </a:cubicBezTo>
                <a:cubicBezTo>
                  <a:pt x="20656" y="4191"/>
                  <a:pt x="20730" y="4147"/>
                  <a:pt x="20757" y="4136"/>
                </a:cubicBezTo>
                <a:cubicBezTo>
                  <a:pt x="20785" y="4125"/>
                  <a:pt x="20828" y="4089"/>
                  <a:pt x="20855" y="4056"/>
                </a:cubicBezTo>
                <a:lnTo>
                  <a:pt x="20915" y="4038"/>
                </a:lnTo>
                <a:lnTo>
                  <a:pt x="21017" y="4009"/>
                </a:lnTo>
                <a:cubicBezTo>
                  <a:pt x="21109" y="3943"/>
                  <a:pt x="21244" y="3847"/>
                  <a:pt x="21270" y="3836"/>
                </a:cubicBezTo>
                <a:cubicBezTo>
                  <a:pt x="21295" y="3824"/>
                  <a:pt x="21455" y="3779"/>
                  <a:pt x="21494" y="3750"/>
                </a:cubicBezTo>
                <a:cubicBezTo>
                  <a:pt x="21532" y="3722"/>
                  <a:pt x="21711" y="3579"/>
                  <a:pt x="21779" y="3549"/>
                </a:cubicBezTo>
                <a:cubicBezTo>
                  <a:pt x="21846" y="3520"/>
                  <a:pt x="22008" y="3502"/>
                  <a:pt x="22034" y="3477"/>
                </a:cubicBezTo>
                <a:cubicBezTo>
                  <a:pt x="22059" y="3454"/>
                  <a:pt x="22127" y="3397"/>
                  <a:pt x="22185" y="3352"/>
                </a:cubicBezTo>
                <a:lnTo>
                  <a:pt x="22262" y="3337"/>
                </a:lnTo>
                <a:lnTo>
                  <a:pt x="22293" y="3329"/>
                </a:lnTo>
                <a:cubicBezTo>
                  <a:pt x="22321" y="3301"/>
                  <a:pt x="22529" y="3201"/>
                  <a:pt x="22595" y="3166"/>
                </a:cubicBezTo>
                <a:cubicBezTo>
                  <a:pt x="22661" y="3131"/>
                  <a:pt x="22899" y="2995"/>
                  <a:pt x="23124" y="2867"/>
                </a:cubicBezTo>
                <a:lnTo>
                  <a:pt x="23365" y="2795"/>
                </a:lnTo>
                <a:lnTo>
                  <a:pt x="23452" y="2769"/>
                </a:lnTo>
                <a:cubicBezTo>
                  <a:pt x="23534" y="2712"/>
                  <a:pt x="23726" y="2596"/>
                  <a:pt x="23779" y="2583"/>
                </a:cubicBezTo>
                <a:cubicBezTo>
                  <a:pt x="23833" y="2571"/>
                  <a:pt x="23887" y="2556"/>
                  <a:pt x="23901" y="2552"/>
                </a:cubicBezTo>
                <a:lnTo>
                  <a:pt x="23906" y="2545"/>
                </a:lnTo>
                <a:cubicBezTo>
                  <a:pt x="23953" y="2484"/>
                  <a:pt x="24031" y="2468"/>
                  <a:pt x="24106" y="2445"/>
                </a:cubicBezTo>
                <a:cubicBezTo>
                  <a:pt x="24127" y="2439"/>
                  <a:pt x="24153" y="2435"/>
                  <a:pt x="24170" y="2423"/>
                </a:cubicBezTo>
                <a:cubicBezTo>
                  <a:pt x="24189" y="2407"/>
                  <a:pt x="24170" y="2378"/>
                  <a:pt x="24218" y="2368"/>
                </a:cubicBezTo>
                <a:lnTo>
                  <a:pt x="24316" y="2350"/>
                </a:lnTo>
                <a:cubicBezTo>
                  <a:pt x="24410" y="2301"/>
                  <a:pt x="24595" y="2196"/>
                  <a:pt x="24727" y="2113"/>
                </a:cubicBezTo>
                <a:lnTo>
                  <a:pt x="24881" y="2090"/>
                </a:lnTo>
                <a:lnTo>
                  <a:pt x="24889" y="2089"/>
                </a:lnTo>
                <a:cubicBezTo>
                  <a:pt x="24892" y="2084"/>
                  <a:pt x="24882" y="2034"/>
                  <a:pt x="24877" y="2017"/>
                </a:cubicBezTo>
                <a:cubicBezTo>
                  <a:pt x="24876" y="2013"/>
                  <a:pt x="24878" y="2011"/>
                  <a:pt x="24881" y="2011"/>
                </a:cubicBezTo>
                <a:cubicBezTo>
                  <a:pt x="24896" y="2011"/>
                  <a:pt x="24939" y="2036"/>
                  <a:pt x="24955" y="2049"/>
                </a:cubicBezTo>
                <a:cubicBezTo>
                  <a:pt x="24959" y="2052"/>
                  <a:pt x="24966" y="2053"/>
                  <a:pt x="24976" y="2053"/>
                </a:cubicBezTo>
                <a:cubicBezTo>
                  <a:pt x="25018" y="2053"/>
                  <a:pt x="25107" y="2028"/>
                  <a:pt x="25200" y="1990"/>
                </a:cubicBezTo>
                <a:lnTo>
                  <a:pt x="25293" y="1937"/>
                </a:lnTo>
                <a:cubicBezTo>
                  <a:pt x="25346" y="1908"/>
                  <a:pt x="25410" y="1882"/>
                  <a:pt x="25472" y="1875"/>
                </a:cubicBezTo>
                <a:cubicBezTo>
                  <a:pt x="25542" y="1868"/>
                  <a:pt x="25601" y="1851"/>
                  <a:pt x="25653" y="1813"/>
                </a:cubicBezTo>
                <a:cubicBezTo>
                  <a:pt x="25670" y="1801"/>
                  <a:pt x="25690" y="1784"/>
                  <a:pt x="25711" y="1780"/>
                </a:cubicBezTo>
                <a:cubicBezTo>
                  <a:pt x="25720" y="1779"/>
                  <a:pt x="25729" y="1778"/>
                  <a:pt x="25738" y="1778"/>
                </a:cubicBezTo>
                <a:cubicBezTo>
                  <a:pt x="25762" y="1778"/>
                  <a:pt x="25787" y="1782"/>
                  <a:pt x="25811" y="1782"/>
                </a:cubicBezTo>
                <a:cubicBezTo>
                  <a:pt x="25841" y="1782"/>
                  <a:pt x="25868" y="1775"/>
                  <a:pt x="25884" y="1746"/>
                </a:cubicBezTo>
                <a:cubicBezTo>
                  <a:pt x="25898" y="1722"/>
                  <a:pt x="25914" y="1714"/>
                  <a:pt x="25930" y="1714"/>
                </a:cubicBezTo>
                <a:cubicBezTo>
                  <a:pt x="25956" y="1714"/>
                  <a:pt x="25985" y="1732"/>
                  <a:pt x="26014" y="1732"/>
                </a:cubicBezTo>
                <a:cubicBezTo>
                  <a:pt x="26022" y="1732"/>
                  <a:pt x="26030" y="1731"/>
                  <a:pt x="26037" y="1728"/>
                </a:cubicBezTo>
                <a:cubicBezTo>
                  <a:pt x="26087" y="1704"/>
                  <a:pt x="26150" y="1698"/>
                  <a:pt x="26193" y="1657"/>
                </a:cubicBezTo>
                <a:lnTo>
                  <a:pt x="26198" y="1652"/>
                </a:lnTo>
                <a:cubicBezTo>
                  <a:pt x="26222" y="1659"/>
                  <a:pt x="26229" y="1687"/>
                  <a:pt x="26210" y="1712"/>
                </a:cubicBezTo>
                <a:lnTo>
                  <a:pt x="26218" y="1728"/>
                </a:lnTo>
                <a:cubicBezTo>
                  <a:pt x="26229" y="1748"/>
                  <a:pt x="26265" y="1759"/>
                  <a:pt x="26285" y="1778"/>
                </a:cubicBezTo>
                <a:cubicBezTo>
                  <a:pt x="26289" y="1781"/>
                  <a:pt x="26274" y="1807"/>
                  <a:pt x="26260" y="1813"/>
                </a:cubicBezTo>
                <a:lnTo>
                  <a:pt x="26236" y="1827"/>
                </a:lnTo>
                <a:cubicBezTo>
                  <a:pt x="26205" y="1836"/>
                  <a:pt x="26152" y="1857"/>
                  <a:pt x="26121" y="1875"/>
                </a:cubicBezTo>
                <a:lnTo>
                  <a:pt x="26096" y="1895"/>
                </a:lnTo>
                <a:cubicBezTo>
                  <a:pt x="26091" y="1900"/>
                  <a:pt x="26102" y="1926"/>
                  <a:pt x="26114" y="1933"/>
                </a:cubicBezTo>
                <a:cubicBezTo>
                  <a:pt x="26115" y="1934"/>
                  <a:pt x="26116" y="1934"/>
                  <a:pt x="26117" y="1934"/>
                </a:cubicBezTo>
                <a:cubicBezTo>
                  <a:pt x="26127" y="1934"/>
                  <a:pt x="26139" y="1907"/>
                  <a:pt x="26151" y="1907"/>
                </a:cubicBezTo>
                <a:cubicBezTo>
                  <a:pt x="26157" y="1907"/>
                  <a:pt x="26163" y="1913"/>
                  <a:pt x="26168" y="1930"/>
                </a:cubicBezTo>
                <a:lnTo>
                  <a:pt x="26173" y="1947"/>
                </a:lnTo>
                <a:cubicBezTo>
                  <a:pt x="26145" y="1970"/>
                  <a:pt x="26054" y="2003"/>
                  <a:pt x="26024" y="2005"/>
                </a:cubicBezTo>
                <a:cubicBezTo>
                  <a:pt x="25994" y="2006"/>
                  <a:pt x="26029" y="2077"/>
                  <a:pt x="26017" y="2104"/>
                </a:cubicBezTo>
                <a:cubicBezTo>
                  <a:pt x="26012" y="2113"/>
                  <a:pt x="26007" y="2116"/>
                  <a:pt x="26002" y="2116"/>
                </a:cubicBezTo>
                <a:cubicBezTo>
                  <a:pt x="25991" y="2116"/>
                  <a:pt x="25980" y="2102"/>
                  <a:pt x="25978" y="2091"/>
                </a:cubicBezTo>
                <a:cubicBezTo>
                  <a:pt x="25977" y="2087"/>
                  <a:pt x="25975" y="2086"/>
                  <a:pt x="25973" y="2086"/>
                </a:cubicBezTo>
                <a:cubicBezTo>
                  <a:pt x="25963" y="2086"/>
                  <a:pt x="25944" y="2110"/>
                  <a:pt x="25925" y="2115"/>
                </a:cubicBezTo>
                <a:cubicBezTo>
                  <a:pt x="25904" y="2122"/>
                  <a:pt x="25865" y="2154"/>
                  <a:pt x="25842" y="2187"/>
                </a:cubicBezTo>
                <a:lnTo>
                  <a:pt x="25829" y="2221"/>
                </a:lnTo>
                <a:lnTo>
                  <a:pt x="25804" y="2286"/>
                </a:lnTo>
                <a:cubicBezTo>
                  <a:pt x="25757" y="2350"/>
                  <a:pt x="25623" y="2492"/>
                  <a:pt x="25591" y="2531"/>
                </a:cubicBezTo>
                <a:cubicBezTo>
                  <a:pt x="25559" y="2569"/>
                  <a:pt x="25518" y="2628"/>
                  <a:pt x="25499" y="2660"/>
                </a:cubicBezTo>
                <a:lnTo>
                  <a:pt x="25484" y="2692"/>
                </a:lnTo>
                <a:cubicBezTo>
                  <a:pt x="25484" y="2694"/>
                  <a:pt x="25506" y="2704"/>
                  <a:pt x="25516" y="2704"/>
                </a:cubicBezTo>
                <a:lnTo>
                  <a:pt x="25529" y="2702"/>
                </a:lnTo>
                <a:cubicBezTo>
                  <a:pt x="25531" y="2701"/>
                  <a:pt x="25532" y="2701"/>
                  <a:pt x="25534" y="2701"/>
                </a:cubicBezTo>
                <a:cubicBezTo>
                  <a:pt x="25550" y="2701"/>
                  <a:pt x="25555" y="2739"/>
                  <a:pt x="25552" y="2753"/>
                </a:cubicBezTo>
                <a:cubicBezTo>
                  <a:pt x="25551" y="2760"/>
                  <a:pt x="25543" y="2763"/>
                  <a:pt x="25534" y="2763"/>
                </a:cubicBezTo>
                <a:cubicBezTo>
                  <a:pt x="25524" y="2763"/>
                  <a:pt x="25515" y="2760"/>
                  <a:pt x="25511" y="2758"/>
                </a:cubicBezTo>
                <a:cubicBezTo>
                  <a:pt x="25511" y="2758"/>
                  <a:pt x="25511" y="2758"/>
                  <a:pt x="25510" y="2758"/>
                </a:cubicBezTo>
                <a:cubicBezTo>
                  <a:pt x="25500" y="2758"/>
                  <a:pt x="25442" y="2821"/>
                  <a:pt x="25451" y="2848"/>
                </a:cubicBezTo>
                <a:cubicBezTo>
                  <a:pt x="25456" y="2859"/>
                  <a:pt x="25453" y="2864"/>
                  <a:pt x="25446" y="2864"/>
                </a:cubicBezTo>
                <a:cubicBezTo>
                  <a:pt x="25437" y="2864"/>
                  <a:pt x="25419" y="2854"/>
                  <a:pt x="25407" y="2843"/>
                </a:cubicBezTo>
                <a:cubicBezTo>
                  <a:pt x="25405" y="2841"/>
                  <a:pt x="25403" y="2840"/>
                  <a:pt x="25401" y="2840"/>
                </a:cubicBezTo>
                <a:cubicBezTo>
                  <a:pt x="25384" y="2840"/>
                  <a:pt x="25370" y="2918"/>
                  <a:pt x="25370" y="2943"/>
                </a:cubicBezTo>
                <a:cubicBezTo>
                  <a:pt x="25370" y="2972"/>
                  <a:pt x="25300" y="2982"/>
                  <a:pt x="25285" y="2993"/>
                </a:cubicBezTo>
                <a:cubicBezTo>
                  <a:pt x="25269" y="3005"/>
                  <a:pt x="25295" y="3029"/>
                  <a:pt x="25315" y="3035"/>
                </a:cubicBezTo>
                <a:cubicBezTo>
                  <a:pt x="25334" y="3044"/>
                  <a:pt x="25268" y="3059"/>
                  <a:pt x="25244" y="3061"/>
                </a:cubicBezTo>
                <a:cubicBezTo>
                  <a:pt x="25218" y="3065"/>
                  <a:pt x="25254" y="3090"/>
                  <a:pt x="25321" y="3118"/>
                </a:cubicBezTo>
                <a:lnTo>
                  <a:pt x="25279" y="3177"/>
                </a:lnTo>
                <a:cubicBezTo>
                  <a:pt x="25272" y="3190"/>
                  <a:pt x="25263" y="3204"/>
                  <a:pt x="25252" y="3214"/>
                </a:cubicBezTo>
                <a:cubicBezTo>
                  <a:pt x="25240" y="3225"/>
                  <a:pt x="25216" y="3244"/>
                  <a:pt x="25207" y="3244"/>
                </a:cubicBezTo>
                <a:cubicBezTo>
                  <a:pt x="25206" y="3244"/>
                  <a:pt x="25205" y="3244"/>
                  <a:pt x="25205" y="3244"/>
                </a:cubicBezTo>
                <a:cubicBezTo>
                  <a:pt x="25143" y="3220"/>
                  <a:pt x="25221" y="3213"/>
                  <a:pt x="25215" y="3194"/>
                </a:cubicBezTo>
                <a:lnTo>
                  <a:pt x="25210" y="3179"/>
                </a:lnTo>
                <a:cubicBezTo>
                  <a:pt x="25208" y="3173"/>
                  <a:pt x="25204" y="3170"/>
                  <a:pt x="25198" y="3170"/>
                </a:cubicBezTo>
                <a:cubicBezTo>
                  <a:pt x="25183" y="3170"/>
                  <a:pt x="25156" y="3194"/>
                  <a:pt x="25130" y="3234"/>
                </a:cubicBezTo>
                <a:lnTo>
                  <a:pt x="25099" y="3275"/>
                </a:lnTo>
                <a:lnTo>
                  <a:pt x="25089" y="3288"/>
                </a:lnTo>
                <a:cubicBezTo>
                  <a:pt x="25069" y="3299"/>
                  <a:pt x="24996" y="3339"/>
                  <a:pt x="25010" y="3350"/>
                </a:cubicBezTo>
                <a:cubicBezTo>
                  <a:pt x="25023" y="3362"/>
                  <a:pt x="25046" y="3378"/>
                  <a:pt x="25061" y="3384"/>
                </a:cubicBezTo>
                <a:lnTo>
                  <a:pt x="25061" y="3390"/>
                </a:lnTo>
                <a:cubicBezTo>
                  <a:pt x="25059" y="3451"/>
                  <a:pt x="25078" y="3509"/>
                  <a:pt x="25007" y="3561"/>
                </a:cubicBezTo>
                <a:cubicBezTo>
                  <a:pt x="24948" y="3606"/>
                  <a:pt x="24896" y="3658"/>
                  <a:pt x="24832" y="3701"/>
                </a:cubicBezTo>
                <a:cubicBezTo>
                  <a:pt x="24789" y="3729"/>
                  <a:pt x="24748" y="3761"/>
                  <a:pt x="24847" y="3780"/>
                </a:cubicBezTo>
                <a:lnTo>
                  <a:pt x="24883" y="3786"/>
                </a:lnTo>
                <a:cubicBezTo>
                  <a:pt x="24867" y="3816"/>
                  <a:pt x="24825" y="3892"/>
                  <a:pt x="24794" y="3953"/>
                </a:cubicBezTo>
                <a:lnTo>
                  <a:pt x="24788" y="4043"/>
                </a:lnTo>
                <a:lnTo>
                  <a:pt x="24784" y="4098"/>
                </a:lnTo>
                <a:cubicBezTo>
                  <a:pt x="24789" y="4157"/>
                  <a:pt x="24791" y="4213"/>
                  <a:pt x="24795" y="4221"/>
                </a:cubicBezTo>
                <a:cubicBezTo>
                  <a:pt x="24799" y="4227"/>
                  <a:pt x="24821" y="4296"/>
                  <a:pt x="24847" y="4375"/>
                </a:cubicBezTo>
                <a:lnTo>
                  <a:pt x="24897" y="4433"/>
                </a:lnTo>
                <a:lnTo>
                  <a:pt x="24945" y="4490"/>
                </a:lnTo>
                <a:cubicBezTo>
                  <a:pt x="24987" y="4557"/>
                  <a:pt x="25011" y="4643"/>
                  <a:pt x="24999" y="4681"/>
                </a:cubicBezTo>
                <a:lnTo>
                  <a:pt x="25079" y="4685"/>
                </a:lnTo>
                <a:lnTo>
                  <a:pt x="25104" y="4686"/>
                </a:lnTo>
                <a:cubicBezTo>
                  <a:pt x="25130" y="4730"/>
                  <a:pt x="25181" y="4788"/>
                  <a:pt x="25196" y="4794"/>
                </a:cubicBezTo>
                <a:cubicBezTo>
                  <a:pt x="25212" y="4801"/>
                  <a:pt x="25298" y="4824"/>
                  <a:pt x="25328" y="4829"/>
                </a:cubicBezTo>
                <a:cubicBezTo>
                  <a:pt x="25356" y="4834"/>
                  <a:pt x="25431" y="4854"/>
                  <a:pt x="25493" y="4873"/>
                </a:cubicBezTo>
                <a:lnTo>
                  <a:pt x="25540" y="4900"/>
                </a:lnTo>
                <a:cubicBezTo>
                  <a:pt x="25551" y="4906"/>
                  <a:pt x="25561" y="4909"/>
                  <a:pt x="25571" y="4909"/>
                </a:cubicBezTo>
                <a:cubicBezTo>
                  <a:pt x="25602" y="4909"/>
                  <a:pt x="25627" y="4882"/>
                  <a:pt x="25664" y="4882"/>
                </a:cubicBezTo>
                <a:cubicBezTo>
                  <a:pt x="25671" y="4882"/>
                  <a:pt x="25679" y="4883"/>
                  <a:pt x="25688" y="4886"/>
                </a:cubicBezTo>
                <a:lnTo>
                  <a:pt x="25771" y="4910"/>
                </a:lnTo>
                <a:cubicBezTo>
                  <a:pt x="25879" y="4901"/>
                  <a:pt x="25983" y="4882"/>
                  <a:pt x="25989" y="4868"/>
                </a:cubicBezTo>
                <a:cubicBezTo>
                  <a:pt x="25991" y="4864"/>
                  <a:pt x="25995" y="4862"/>
                  <a:pt x="26001" y="4862"/>
                </a:cubicBezTo>
                <a:cubicBezTo>
                  <a:pt x="26015" y="4862"/>
                  <a:pt x="26037" y="4872"/>
                  <a:pt x="26060" y="4890"/>
                </a:cubicBezTo>
                <a:lnTo>
                  <a:pt x="26094" y="4897"/>
                </a:lnTo>
                <a:cubicBezTo>
                  <a:pt x="26100" y="4899"/>
                  <a:pt x="26105" y="4899"/>
                  <a:pt x="26109" y="4899"/>
                </a:cubicBezTo>
                <a:cubicBezTo>
                  <a:pt x="26138" y="4899"/>
                  <a:pt x="26132" y="4867"/>
                  <a:pt x="26141" y="4849"/>
                </a:cubicBezTo>
                <a:lnTo>
                  <a:pt x="26142" y="4846"/>
                </a:lnTo>
                <a:cubicBezTo>
                  <a:pt x="26152" y="4847"/>
                  <a:pt x="26216" y="4872"/>
                  <a:pt x="26254" y="4872"/>
                </a:cubicBezTo>
                <a:cubicBezTo>
                  <a:pt x="26266" y="4872"/>
                  <a:pt x="26275" y="4870"/>
                  <a:pt x="26280" y="4863"/>
                </a:cubicBezTo>
                <a:cubicBezTo>
                  <a:pt x="26291" y="4847"/>
                  <a:pt x="26309" y="4838"/>
                  <a:pt x="26327" y="4838"/>
                </a:cubicBezTo>
                <a:cubicBezTo>
                  <a:pt x="26341" y="4838"/>
                  <a:pt x="26356" y="4843"/>
                  <a:pt x="26368" y="4853"/>
                </a:cubicBezTo>
                <a:lnTo>
                  <a:pt x="26441" y="4837"/>
                </a:lnTo>
                <a:lnTo>
                  <a:pt x="26488" y="4827"/>
                </a:lnTo>
                <a:cubicBezTo>
                  <a:pt x="26538" y="4814"/>
                  <a:pt x="26654" y="4794"/>
                  <a:pt x="26745" y="4783"/>
                </a:cubicBezTo>
                <a:lnTo>
                  <a:pt x="26796" y="4745"/>
                </a:lnTo>
                <a:cubicBezTo>
                  <a:pt x="26865" y="4693"/>
                  <a:pt x="26962" y="4738"/>
                  <a:pt x="27015" y="4680"/>
                </a:cubicBezTo>
                <a:lnTo>
                  <a:pt x="27046" y="4645"/>
                </a:lnTo>
                <a:cubicBezTo>
                  <a:pt x="27096" y="4627"/>
                  <a:pt x="27149" y="4604"/>
                  <a:pt x="27163" y="4598"/>
                </a:cubicBezTo>
                <a:lnTo>
                  <a:pt x="27169" y="4602"/>
                </a:lnTo>
                <a:lnTo>
                  <a:pt x="27276" y="4663"/>
                </a:lnTo>
                <a:cubicBezTo>
                  <a:pt x="27380" y="4618"/>
                  <a:pt x="27541" y="4526"/>
                  <a:pt x="27581" y="4526"/>
                </a:cubicBezTo>
                <a:cubicBezTo>
                  <a:pt x="27581" y="4526"/>
                  <a:pt x="27581" y="4526"/>
                  <a:pt x="27581" y="4526"/>
                </a:cubicBezTo>
                <a:cubicBezTo>
                  <a:pt x="27582" y="4526"/>
                  <a:pt x="27582" y="4526"/>
                  <a:pt x="27582" y="4526"/>
                </a:cubicBezTo>
                <a:cubicBezTo>
                  <a:pt x="27622" y="4526"/>
                  <a:pt x="27740" y="4469"/>
                  <a:pt x="27785" y="4467"/>
                </a:cubicBezTo>
                <a:cubicBezTo>
                  <a:pt x="27829" y="4464"/>
                  <a:pt x="27906" y="4457"/>
                  <a:pt x="27922" y="4450"/>
                </a:cubicBezTo>
                <a:cubicBezTo>
                  <a:pt x="27937" y="4444"/>
                  <a:pt x="28064" y="4388"/>
                  <a:pt x="28110" y="4372"/>
                </a:cubicBezTo>
                <a:cubicBezTo>
                  <a:pt x="28154" y="4355"/>
                  <a:pt x="28240" y="4319"/>
                  <a:pt x="28273" y="4319"/>
                </a:cubicBezTo>
                <a:cubicBezTo>
                  <a:pt x="28273" y="4319"/>
                  <a:pt x="28274" y="4319"/>
                  <a:pt x="28274" y="4319"/>
                </a:cubicBezTo>
                <a:cubicBezTo>
                  <a:pt x="28274" y="4319"/>
                  <a:pt x="28275" y="4319"/>
                  <a:pt x="28275" y="4319"/>
                </a:cubicBezTo>
                <a:cubicBezTo>
                  <a:pt x="28310" y="4319"/>
                  <a:pt x="28516" y="4265"/>
                  <a:pt x="28588" y="4246"/>
                </a:cubicBezTo>
                <a:cubicBezTo>
                  <a:pt x="28660" y="4227"/>
                  <a:pt x="28761" y="4198"/>
                  <a:pt x="28814" y="4183"/>
                </a:cubicBezTo>
                <a:lnTo>
                  <a:pt x="28818" y="4161"/>
                </a:lnTo>
                <a:cubicBezTo>
                  <a:pt x="28823" y="4135"/>
                  <a:pt x="28831" y="4128"/>
                  <a:pt x="28841" y="4128"/>
                </a:cubicBezTo>
                <a:cubicBezTo>
                  <a:pt x="28856" y="4128"/>
                  <a:pt x="28872" y="4147"/>
                  <a:pt x="28877" y="4147"/>
                </a:cubicBezTo>
                <a:cubicBezTo>
                  <a:pt x="28877" y="4147"/>
                  <a:pt x="28877" y="4147"/>
                  <a:pt x="28878" y="4147"/>
                </a:cubicBezTo>
                <a:lnTo>
                  <a:pt x="28975" y="4084"/>
                </a:lnTo>
                <a:cubicBezTo>
                  <a:pt x="29103" y="4059"/>
                  <a:pt x="29247" y="4027"/>
                  <a:pt x="29261" y="4020"/>
                </a:cubicBezTo>
                <a:cubicBezTo>
                  <a:pt x="29273" y="4012"/>
                  <a:pt x="29343" y="3969"/>
                  <a:pt x="29370" y="3966"/>
                </a:cubicBezTo>
                <a:cubicBezTo>
                  <a:pt x="29397" y="3964"/>
                  <a:pt x="29442" y="3958"/>
                  <a:pt x="29471" y="3953"/>
                </a:cubicBezTo>
                <a:lnTo>
                  <a:pt x="29482" y="3940"/>
                </a:lnTo>
                <a:lnTo>
                  <a:pt x="29518" y="3900"/>
                </a:lnTo>
                <a:cubicBezTo>
                  <a:pt x="29573" y="3902"/>
                  <a:pt x="29645" y="3904"/>
                  <a:pt x="29679" y="3907"/>
                </a:cubicBezTo>
                <a:lnTo>
                  <a:pt x="29690" y="3897"/>
                </a:lnTo>
                <a:cubicBezTo>
                  <a:pt x="29764" y="3817"/>
                  <a:pt x="29883" y="3821"/>
                  <a:pt x="29982" y="3789"/>
                </a:cubicBezTo>
                <a:lnTo>
                  <a:pt x="30037" y="3770"/>
                </a:lnTo>
                <a:cubicBezTo>
                  <a:pt x="30100" y="3758"/>
                  <a:pt x="30232" y="3724"/>
                  <a:pt x="30262" y="3714"/>
                </a:cubicBezTo>
                <a:cubicBezTo>
                  <a:pt x="30288" y="3704"/>
                  <a:pt x="30372" y="3651"/>
                  <a:pt x="30408" y="3651"/>
                </a:cubicBezTo>
                <a:cubicBezTo>
                  <a:pt x="30411" y="3651"/>
                  <a:pt x="30414" y="3651"/>
                  <a:pt x="30416" y="3652"/>
                </a:cubicBezTo>
                <a:cubicBezTo>
                  <a:pt x="30435" y="3660"/>
                  <a:pt x="30465" y="3664"/>
                  <a:pt x="30494" y="3664"/>
                </a:cubicBezTo>
                <a:cubicBezTo>
                  <a:pt x="30509" y="3664"/>
                  <a:pt x="30524" y="3663"/>
                  <a:pt x="30537" y="3660"/>
                </a:cubicBezTo>
                <a:lnTo>
                  <a:pt x="30572" y="3652"/>
                </a:lnTo>
                <a:cubicBezTo>
                  <a:pt x="30575" y="3651"/>
                  <a:pt x="30579" y="3651"/>
                  <a:pt x="30582" y="3651"/>
                </a:cubicBezTo>
                <a:cubicBezTo>
                  <a:pt x="30596" y="3651"/>
                  <a:pt x="30612" y="3655"/>
                  <a:pt x="30626" y="3655"/>
                </a:cubicBezTo>
                <a:cubicBezTo>
                  <a:pt x="30644" y="3655"/>
                  <a:pt x="30659" y="3649"/>
                  <a:pt x="30663" y="3625"/>
                </a:cubicBezTo>
                <a:cubicBezTo>
                  <a:pt x="30667" y="3601"/>
                  <a:pt x="30673" y="3593"/>
                  <a:pt x="30681" y="3593"/>
                </a:cubicBezTo>
                <a:cubicBezTo>
                  <a:pt x="30694" y="3593"/>
                  <a:pt x="30711" y="3617"/>
                  <a:pt x="30725" y="3617"/>
                </a:cubicBezTo>
                <a:cubicBezTo>
                  <a:pt x="30726" y="3617"/>
                  <a:pt x="30727" y="3616"/>
                  <a:pt x="30728" y="3616"/>
                </a:cubicBezTo>
                <a:lnTo>
                  <a:pt x="30795" y="3596"/>
                </a:lnTo>
                <a:cubicBezTo>
                  <a:pt x="30870" y="3576"/>
                  <a:pt x="31035" y="3533"/>
                  <a:pt x="31061" y="3509"/>
                </a:cubicBezTo>
                <a:cubicBezTo>
                  <a:pt x="31081" y="3492"/>
                  <a:pt x="31138" y="3481"/>
                  <a:pt x="31199" y="3481"/>
                </a:cubicBezTo>
                <a:cubicBezTo>
                  <a:pt x="31217" y="3481"/>
                  <a:pt x="31235" y="3482"/>
                  <a:pt x="31252" y="3484"/>
                </a:cubicBezTo>
                <a:lnTo>
                  <a:pt x="31324" y="3496"/>
                </a:lnTo>
                <a:cubicBezTo>
                  <a:pt x="31325" y="3496"/>
                  <a:pt x="31325" y="3496"/>
                  <a:pt x="31326" y="3496"/>
                </a:cubicBezTo>
                <a:cubicBezTo>
                  <a:pt x="31332" y="3496"/>
                  <a:pt x="31339" y="3494"/>
                  <a:pt x="31341" y="3492"/>
                </a:cubicBezTo>
                <a:lnTo>
                  <a:pt x="31379" y="3442"/>
                </a:lnTo>
                <a:cubicBezTo>
                  <a:pt x="31389" y="3445"/>
                  <a:pt x="31399" y="3445"/>
                  <a:pt x="31411" y="3445"/>
                </a:cubicBezTo>
                <a:cubicBezTo>
                  <a:pt x="31470" y="3445"/>
                  <a:pt x="31555" y="3423"/>
                  <a:pt x="31591" y="3423"/>
                </a:cubicBezTo>
                <a:cubicBezTo>
                  <a:pt x="31594" y="3423"/>
                  <a:pt x="31597" y="3424"/>
                  <a:pt x="31599" y="3424"/>
                </a:cubicBezTo>
                <a:cubicBezTo>
                  <a:pt x="31612" y="3426"/>
                  <a:pt x="31629" y="3427"/>
                  <a:pt x="31647" y="3427"/>
                </a:cubicBezTo>
                <a:cubicBezTo>
                  <a:pt x="31678" y="3427"/>
                  <a:pt x="31710" y="3424"/>
                  <a:pt x="31720" y="3421"/>
                </a:cubicBezTo>
                <a:cubicBezTo>
                  <a:pt x="31735" y="3416"/>
                  <a:pt x="31894" y="3393"/>
                  <a:pt x="31951" y="3386"/>
                </a:cubicBezTo>
                <a:cubicBezTo>
                  <a:pt x="31966" y="3384"/>
                  <a:pt x="31991" y="3383"/>
                  <a:pt x="32020" y="3383"/>
                </a:cubicBezTo>
                <a:cubicBezTo>
                  <a:pt x="32101" y="3383"/>
                  <a:pt x="32214" y="3389"/>
                  <a:pt x="32254" y="3398"/>
                </a:cubicBezTo>
                <a:cubicBezTo>
                  <a:pt x="32310" y="3411"/>
                  <a:pt x="32375" y="3422"/>
                  <a:pt x="32398" y="3426"/>
                </a:cubicBezTo>
                <a:lnTo>
                  <a:pt x="32421" y="3425"/>
                </a:lnTo>
                <a:cubicBezTo>
                  <a:pt x="32432" y="3425"/>
                  <a:pt x="32454" y="3413"/>
                  <a:pt x="32458" y="3413"/>
                </a:cubicBezTo>
                <a:cubicBezTo>
                  <a:pt x="32459" y="3413"/>
                  <a:pt x="32459" y="3414"/>
                  <a:pt x="32459" y="3414"/>
                </a:cubicBezTo>
                <a:lnTo>
                  <a:pt x="32470" y="3430"/>
                </a:lnTo>
                <a:cubicBezTo>
                  <a:pt x="32478" y="3444"/>
                  <a:pt x="32503" y="3450"/>
                  <a:pt x="32523" y="3450"/>
                </a:cubicBezTo>
                <a:cubicBezTo>
                  <a:pt x="32530" y="3450"/>
                  <a:pt x="32536" y="3449"/>
                  <a:pt x="32540" y="3448"/>
                </a:cubicBezTo>
                <a:cubicBezTo>
                  <a:pt x="32541" y="3447"/>
                  <a:pt x="32543" y="3447"/>
                  <a:pt x="32546" y="3447"/>
                </a:cubicBezTo>
                <a:cubicBezTo>
                  <a:pt x="32568" y="3447"/>
                  <a:pt x="32628" y="3466"/>
                  <a:pt x="32645" y="3478"/>
                </a:cubicBezTo>
                <a:cubicBezTo>
                  <a:pt x="32664" y="3493"/>
                  <a:pt x="32722" y="3573"/>
                  <a:pt x="32751" y="3581"/>
                </a:cubicBezTo>
                <a:cubicBezTo>
                  <a:pt x="32778" y="3590"/>
                  <a:pt x="32822" y="3669"/>
                  <a:pt x="32856" y="3669"/>
                </a:cubicBezTo>
                <a:cubicBezTo>
                  <a:pt x="32857" y="3669"/>
                  <a:pt x="32858" y="3669"/>
                  <a:pt x="32859" y="3669"/>
                </a:cubicBezTo>
                <a:cubicBezTo>
                  <a:pt x="32861" y="3668"/>
                  <a:pt x="32864" y="3668"/>
                  <a:pt x="32866" y="3668"/>
                </a:cubicBezTo>
                <a:cubicBezTo>
                  <a:pt x="32896" y="3668"/>
                  <a:pt x="32910" y="3685"/>
                  <a:pt x="32906" y="3692"/>
                </a:cubicBezTo>
                <a:cubicBezTo>
                  <a:pt x="32902" y="3699"/>
                  <a:pt x="32916" y="3704"/>
                  <a:pt x="32937" y="3704"/>
                </a:cubicBezTo>
                <a:cubicBezTo>
                  <a:pt x="32939" y="3704"/>
                  <a:pt x="32941" y="3704"/>
                  <a:pt x="32943" y="3704"/>
                </a:cubicBezTo>
                <a:lnTo>
                  <a:pt x="32964" y="3698"/>
                </a:lnTo>
                <a:cubicBezTo>
                  <a:pt x="32968" y="3697"/>
                  <a:pt x="32961" y="3676"/>
                  <a:pt x="32968" y="3671"/>
                </a:cubicBezTo>
                <a:lnTo>
                  <a:pt x="32976" y="3666"/>
                </a:lnTo>
                <a:cubicBezTo>
                  <a:pt x="32992" y="3668"/>
                  <a:pt x="33009" y="3693"/>
                  <a:pt x="33014" y="3723"/>
                </a:cubicBezTo>
                <a:lnTo>
                  <a:pt x="33055" y="3713"/>
                </a:lnTo>
                <a:lnTo>
                  <a:pt x="33081" y="3707"/>
                </a:lnTo>
                <a:cubicBezTo>
                  <a:pt x="33101" y="3687"/>
                  <a:pt x="33097" y="3642"/>
                  <a:pt x="33070" y="3606"/>
                </a:cubicBezTo>
                <a:lnTo>
                  <a:pt x="33049" y="3576"/>
                </a:lnTo>
                <a:cubicBezTo>
                  <a:pt x="33027" y="3547"/>
                  <a:pt x="32992" y="3520"/>
                  <a:pt x="32983" y="3489"/>
                </a:cubicBezTo>
                <a:lnTo>
                  <a:pt x="32967" y="3427"/>
                </a:lnTo>
                <a:cubicBezTo>
                  <a:pt x="32968" y="3358"/>
                  <a:pt x="32972" y="3295"/>
                  <a:pt x="32973" y="3292"/>
                </a:cubicBezTo>
                <a:cubicBezTo>
                  <a:pt x="32973" y="3290"/>
                  <a:pt x="33002" y="3241"/>
                  <a:pt x="32982" y="3231"/>
                </a:cubicBezTo>
                <a:cubicBezTo>
                  <a:pt x="32963" y="3219"/>
                  <a:pt x="32910" y="3139"/>
                  <a:pt x="32890" y="3116"/>
                </a:cubicBezTo>
                <a:cubicBezTo>
                  <a:pt x="32869" y="3092"/>
                  <a:pt x="32752" y="3019"/>
                  <a:pt x="32629" y="2954"/>
                </a:cubicBezTo>
                <a:lnTo>
                  <a:pt x="32519" y="2896"/>
                </a:lnTo>
                <a:lnTo>
                  <a:pt x="32504" y="2887"/>
                </a:lnTo>
                <a:cubicBezTo>
                  <a:pt x="32501" y="2886"/>
                  <a:pt x="32493" y="2885"/>
                  <a:pt x="32482" y="2885"/>
                </a:cubicBezTo>
                <a:cubicBezTo>
                  <a:pt x="32455" y="2885"/>
                  <a:pt x="32410" y="2888"/>
                  <a:pt x="32367" y="2888"/>
                </a:cubicBezTo>
                <a:cubicBezTo>
                  <a:pt x="32328" y="2888"/>
                  <a:pt x="32292" y="2886"/>
                  <a:pt x="32272" y="2877"/>
                </a:cubicBezTo>
                <a:cubicBezTo>
                  <a:pt x="32222" y="2855"/>
                  <a:pt x="32102" y="2788"/>
                  <a:pt x="32057" y="2788"/>
                </a:cubicBezTo>
                <a:cubicBezTo>
                  <a:pt x="32055" y="2788"/>
                  <a:pt x="32053" y="2788"/>
                  <a:pt x="32052" y="2789"/>
                </a:cubicBezTo>
                <a:cubicBezTo>
                  <a:pt x="32043" y="2790"/>
                  <a:pt x="32032" y="2791"/>
                  <a:pt x="32019" y="2791"/>
                </a:cubicBezTo>
                <a:cubicBezTo>
                  <a:pt x="31978" y="2791"/>
                  <a:pt x="31922" y="2783"/>
                  <a:pt x="31881" y="2771"/>
                </a:cubicBezTo>
                <a:lnTo>
                  <a:pt x="31832" y="2805"/>
                </a:lnTo>
                <a:cubicBezTo>
                  <a:pt x="31831" y="2806"/>
                  <a:pt x="31829" y="2806"/>
                  <a:pt x="31826" y="2806"/>
                </a:cubicBezTo>
                <a:cubicBezTo>
                  <a:pt x="31812" y="2806"/>
                  <a:pt x="31778" y="2795"/>
                  <a:pt x="31770" y="2784"/>
                </a:cubicBezTo>
                <a:lnTo>
                  <a:pt x="31735" y="2733"/>
                </a:lnTo>
                <a:cubicBezTo>
                  <a:pt x="31676" y="2743"/>
                  <a:pt x="31559" y="2741"/>
                  <a:pt x="31526" y="2749"/>
                </a:cubicBezTo>
                <a:cubicBezTo>
                  <a:pt x="31493" y="2757"/>
                  <a:pt x="31436" y="2766"/>
                  <a:pt x="31401" y="2767"/>
                </a:cubicBezTo>
                <a:lnTo>
                  <a:pt x="31378" y="2778"/>
                </a:lnTo>
                <a:lnTo>
                  <a:pt x="31353" y="2792"/>
                </a:lnTo>
                <a:cubicBezTo>
                  <a:pt x="31332" y="2817"/>
                  <a:pt x="31244" y="2848"/>
                  <a:pt x="31156" y="2861"/>
                </a:cubicBezTo>
                <a:lnTo>
                  <a:pt x="31110" y="2927"/>
                </a:lnTo>
                <a:cubicBezTo>
                  <a:pt x="31109" y="2928"/>
                  <a:pt x="31107" y="2929"/>
                  <a:pt x="31104" y="2929"/>
                </a:cubicBezTo>
                <a:cubicBezTo>
                  <a:pt x="31091" y="2929"/>
                  <a:pt x="31062" y="2922"/>
                  <a:pt x="31046" y="2915"/>
                </a:cubicBezTo>
                <a:cubicBezTo>
                  <a:pt x="31016" y="2901"/>
                  <a:pt x="31007" y="2884"/>
                  <a:pt x="31041" y="2860"/>
                </a:cubicBezTo>
                <a:lnTo>
                  <a:pt x="31052" y="2853"/>
                </a:lnTo>
                <a:cubicBezTo>
                  <a:pt x="31050" y="2842"/>
                  <a:pt x="31043" y="2838"/>
                  <a:pt x="31034" y="2838"/>
                </a:cubicBezTo>
                <a:cubicBezTo>
                  <a:pt x="31014" y="2838"/>
                  <a:pt x="30983" y="2859"/>
                  <a:pt x="30973" y="2870"/>
                </a:cubicBezTo>
                <a:cubicBezTo>
                  <a:pt x="30971" y="2873"/>
                  <a:pt x="30967" y="2875"/>
                  <a:pt x="30964" y="2875"/>
                </a:cubicBezTo>
                <a:cubicBezTo>
                  <a:pt x="30953" y="2875"/>
                  <a:pt x="30941" y="2851"/>
                  <a:pt x="30935" y="2812"/>
                </a:cubicBezTo>
                <a:lnTo>
                  <a:pt x="30870" y="2850"/>
                </a:lnTo>
                <a:cubicBezTo>
                  <a:pt x="30814" y="2882"/>
                  <a:pt x="30732" y="2862"/>
                  <a:pt x="30694" y="2925"/>
                </a:cubicBezTo>
                <a:cubicBezTo>
                  <a:pt x="30688" y="2934"/>
                  <a:pt x="30680" y="2938"/>
                  <a:pt x="30672" y="2938"/>
                </a:cubicBezTo>
                <a:cubicBezTo>
                  <a:pt x="30655" y="2938"/>
                  <a:pt x="30634" y="2923"/>
                  <a:pt x="30617" y="2912"/>
                </a:cubicBezTo>
                <a:lnTo>
                  <a:pt x="30604" y="2905"/>
                </a:lnTo>
                <a:cubicBezTo>
                  <a:pt x="30583" y="2906"/>
                  <a:pt x="30574" y="2920"/>
                  <a:pt x="30586" y="2937"/>
                </a:cubicBezTo>
                <a:lnTo>
                  <a:pt x="30588" y="2952"/>
                </a:lnTo>
                <a:cubicBezTo>
                  <a:pt x="30589" y="2964"/>
                  <a:pt x="30578" y="2992"/>
                  <a:pt x="30576" y="2992"/>
                </a:cubicBezTo>
                <a:lnTo>
                  <a:pt x="30547" y="2989"/>
                </a:lnTo>
                <a:cubicBezTo>
                  <a:pt x="30544" y="2988"/>
                  <a:pt x="30541" y="2988"/>
                  <a:pt x="30537" y="2988"/>
                </a:cubicBezTo>
                <a:cubicBezTo>
                  <a:pt x="30505" y="2988"/>
                  <a:pt x="30458" y="3016"/>
                  <a:pt x="30445" y="3031"/>
                </a:cubicBezTo>
                <a:cubicBezTo>
                  <a:pt x="30440" y="3039"/>
                  <a:pt x="30431" y="3042"/>
                  <a:pt x="30420" y="3042"/>
                </a:cubicBezTo>
                <a:cubicBezTo>
                  <a:pt x="30405" y="3042"/>
                  <a:pt x="30386" y="3035"/>
                  <a:pt x="30370" y="3021"/>
                </a:cubicBezTo>
                <a:lnTo>
                  <a:pt x="30345" y="3005"/>
                </a:lnTo>
                <a:lnTo>
                  <a:pt x="30324" y="2989"/>
                </a:lnTo>
                <a:cubicBezTo>
                  <a:pt x="30320" y="2987"/>
                  <a:pt x="30315" y="2986"/>
                  <a:pt x="30309" y="2986"/>
                </a:cubicBezTo>
                <a:cubicBezTo>
                  <a:pt x="30272" y="2986"/>
                  <a:pt x="30205" y="3029"/>
                  <a:pt x="30187" y="3051"/>
                </a:cubicBezTo>
                <a:cubicBezTo>
                  <a:pt x="30170" y="3070"/>
                  <a:pt x="30150" y="3084"/>
                  <a:pt x="30139" y="3084"/>
                </a:cubicBezTo>
                <a:cubicBezTo>
                  <a:pt x="30137" y="3084"/>
                  <a:pt x="30135" y="3084"/>
                  <a:pt x="30134" y="3083"/>
                </a:cubicBezTo>
                <a:lnTo>
                  <a:pt x="30132" y="3080"/>
                </a:lnTo>
                <a:cubicBezTo>
                  <a:pt x="30130" y="3069"/>
                  <a:pt x="30131" y="3050"/>
                  <a:pt x="30128" y="3050"/>
                </a:cubicBezTo>
                <a:cubicBezTo>
                  <a:pt x="30068" y="3045"/>
                  <a:pt x="30006" y="3041"/>
                  <a:pt x="29946" y="3040"/>
                </a:cubicBezTo>
                <a:cubicBezTo>
                  <a:pt x="29944" y="3040"/>
                  <a:pt x="29934" y="3072"/>
                  <a:pt x="29941" y="3078"/>
                </a:cubicBezTo>
                <a:lnTo>
                  <a:pt x="29960" y="3091"/>
                </a:lnTo>
                <a:cubicBezTo>
                  <a:pt x="30000" y="3103"/>
                  <a:pt x="29983" y="3133"/>
                  <a:pt x="29924" y="3157"/>
                </a:cubicBezTo>
                <a:lnTo>
                  <a:pt x="29916" y="3148"/>
                </a:lnTo>
                <a:lnTo>
                  <a:pt x="29857" y="3095"/>
                </a:lnTo>
                <a:cubicBezTo>
                  <a:pt x="29836" y="3136"/>
                  <a:pt x="29805" y="3174"/>
                  <a:pt x="29800" y="3175"/>
                </a:cubicBezTo>
                <a:cubicBezTo>
                  <a:pt x="29799" y="3175"/>
                  <a:pt x="29799" y="3175"/>
                  <a:pt x="29799" y="3175"/>
                </a:cubicBezTo>
                <a:cubicBezTo>
                  <a:pt x="29793" y="3175"/>
                  <a:pt x="29779" y="3131"/>
                  <a:pt x="29775" y="3112"/>
                </a:cubicBezTo>
                <a:cubicBezTo>
                  <a:pt x="29774" y="3106"/>
                  <a:pt x="29767" y="3104"/>
                  <a:pt x="29757" y="3104"/>
                </a:cubicBezTo>
                <a:cubicBezTo>
                  <a:pt x="29737" y="3104"/>
                  <a:pt x="29705" y="3115"/>
                  <a:pt x="29693" y="3122"/>
                </a:cubicBezTo>
                <a:cubicBezTo>
                  <a:pt x="29674" y="3132"/>
                  <a:pt x="29708" y="3155"/>
                  <a:pt x="29720" y="3159"/>
                </a:cubicBezTo>
                <a:cubicBezTo>
                  <a:pt x="29734" y="3163"/>
                  <a:pt x="29734" y="3174"/>
                  <a:pt x="29722" y="3184"/>
                </a:cubicBezTo>
                <a:lnTo>
                  <a:pt x="29714" y="3183"/>
                </a:lnTo>
                <a:lnTo>
                  <a:pt x="29684" y="3180"/>
                </a:lnTo>
                <a:cubicBezTo>
                  <a:pt x="29653" y="3174"/>
                  <a:pt x="29575" y="3160"/>
                  <a:pt x="29514" y="3149"/>
                </a:cubicBezTo>
                <a:lnTo>
                  <a:pt x="29474" y="3206"/>
                </a:lnTo>
                <a:cubicBezTo>
                  <a:pt x="29460" y="3227"/>
                  <a:pt x="29442" y="3249"/>
                  <a:pt x="29437" y="3272"/>
                </a:cubicBezTo>
                <a:lnTo>
                  <a:pt x="29420" y="3345"/>
                </a:lnTo>
                <a:cubicBezTo>
                  <a:pt x="29358" y="3322"/>
                  <a:pt x="29320" y="3292"/>
                  <a:pt x="29338" y="3278"/>
                </a:cubicBezTo>
                <a:lnTo>
                  <a:pt x="29345" y="3278"/>
                </a:lnTo>
                <a:cubicBezTo>
                  <a:pt x="29349" y="3278"/>
                  <a:pt x="29352" y="3278"/>
                  <a:pt x="29355" y="3278"/>
                </a:cubicBezTo>
                <a:cubicBezTo>
                  <a:pt x="29391" y="3278"/>
                  <a:pt x="29406" y="3262"/>
                  <a:pt x="29395" y="3234"/>
                </a:cubicBezTo>
                <a:cubicBezTo>
                  <a:pt x="29391" y="3227"/>
                  <a:pt x="29367" y="3220"/>
                  <a:pt x="29348" y="3220"/>
                </a:cubicBezTo>
                <a:cubicBezTo>
                  <a:pt x="29343" y="3220"/>
                  <a:pt x="29338" y="3220"/>
                  <a:pt x="29334" y="3221"/>
                </a:cubicBezTo>
                <a:lnTo>
                  <a:pt x="29302" y="3231"/>
                </a:lnTo>
                <a:cubicBezTo>
                  <a:pt x="29266" y="3252"/>
                  <a:pt x="29258" y="3302"/>
                  <a:pt x="29268" y="3317"/>
                </a:cubicBezTo>
                <a:cubicBezTo>
                  <a:pt x="29273" y="3325"/>
                  <a:pt x="29253" y="3327"/>
                  <a:pt x="29228" y="3327"/>
                </a:cubicBezTo>
                <a:cubicBezTo>
                  <a:pt x="29202" y="3327"/>
                  <a:pt x="29171" y="3325"/>
                  <a:pt x="29154" y="3322"/>
                </a:cubicBezTo>
                <a:cubicBezTo>
                  <a:pt x="29152" y="3322"/>
                  <a:pt x="29149" y="3322"/>
                  <a:pt x="29147" y="3322"/>
                </a:cubicBezTo>
                <a:cubicBezTo>
                  <a:pt x="29120" y="3322"/>
                  <a:pt x="29114" y="3356"/>
                  <a:pt x="29121" y="3368"/>
                </a:cubicBezTo>
                <a:cubicBezTo>
                  <a:pt x="29127" y="3381"/>
                  <a:pt x="29122" y="3396"/>
                  <a:pt x="29118" y="3398"/>
                </a:cubicBezTo>
                <a:cubicBezTo>
                  <a:pt x="29118" y="3398"/>
                  <a:pt x="29118" y="3398"/>
                  <a:pt x="29118" y="3398"/>
                </a:cubicBezTo>
                <a:cubicBezTo>
                  <a:pt x="29112" y="3398"/>
                  <a:pt x="29065" y="3367"/>
                  <a:pt x="29047" y="3354"/>
                </a:cubicBezTo>
                <a:cubicBezTo>
                  <a:pt x="29044" y="3352"/>
                  <a:pt x="29039" y="3351"/>
                  <a:pt x="29033" y="3351"/>
                </a:cubicBezTo>
                <a:cubicBezTo>
                  <a:pt x="29000" y="3351"/>
                  <a:pt x="28926" y="3376"/>
                  <a:pt x="28898" y="3388"/>
                </a:cubicBezTo>
                <a:cubicBezTo>
                  <a:pt x="28867" y="3401"/>
                  <a:pt x="28754" y="3437"/>
                  <a:pt x="28720" y="3450"/>
                </a:cubicBezTo>
                <a:cubicBezTo>
                  <a:pt x="28685" y="3460"/>
                  <a:pt x="28634" y="3497"/>
                  <a:pt x="28607" y="3529"/>
                </a:cubicBezTo>
                <a:lnTo>
                  <a:pt x="28613" y="3556"/>
                </a:lnTo>
                <a:cubicBezTo>
                  <a:pt x="28618" y="3580"/>
                  <a:pt x="28622" y="3589"/>
                  <a:pt x="28599" y="3589"/>
                </a:cubicBezTo>
                <a:cubicBezTo>
                  <a:pt x="28596" y="3589"/>
                  <a:pt x="28593" y="3589"/>
                  <a:pt x="28590" y="3588"/>
                </a:cubicBezTo>
                <a:lnTo>
                  <a:pt x="28577" y="3586"/>
                </a:lnTo>
                <a:cubicBezTo>
                  <a:pt x="28566" y="3574"/>
                  <a:pt x="28507" y="3532"/>
                  <a:pt x="28451" y="3492"/>
                </a:cubicBezTo>
                <a:lnTo>
                  <a:pt x="28412" y="3535"/>
                </a:lnTo>
                <a:lnTo>
                  <a:pt x="28381" y="3569"/>
                </a:lnTo>
                <a:cubicBezTo>
                  <a:pt x="28361" y="3608"/>
                  <a:pt x="28339" y="3636"/>
                  <a:pt x="28330" y="3636"/>
                </a:cubicBezTo>
                <a:cubicBezTo>
                  <a:pt x="28329" y="3636"/>
                  <a:pt x="28328" y="3635"/>
                  <a:pt x="28328" y="3635"/>
                </a:cubicBezTo>
                <a:lnTo>
                  <a:pt x="28324" y="3625"/>
                </a:lnTo>
                <a:cubicBezTo>
                  <a:pt x="28315" y="3602"/>
                  <a:pt x="28315" y="3565"/>
                  <a:pt x="28299" y="3560"/>
                </a:cubicBezTo>
                <a:cubicBezTo>
                  <a:pt x="28290" y="3557"/>
                  <a:pt x="28284" y="3556"/>
                  <a:pt x="28278" y="3556"/>
                </a:cubicBezTo>
                <a:cubicBezTo>
                  <a:pt x="28244" y="3556"/>
                  <a:pt x="28256" y="3601"/>
                  <a:pt x="28235" y="3612"/>
                </a:cubicBezTo>
                <a:lnTo>
                  <a:pt x="28189" y="3638"/>
                </a:lnTo>
                <a:cubicBezTo>
                  <a:pt x="28188" y="3669"/>
                  <a:pt x="28179" y="3681"/>
                  <a:pt x="28172" y="3681"/>
                </a:cubicBezTo>
                <a:cubicBezTo>
                  <a:pt x="28170" y="3681"/>
                  <a:pt x="28168" y="3680"/>
                  <a:pt x="28167" y="3678"/>
                </a:cubicBezTo>
                <a:cubicBezTo>
                  <a:pt x="28167" y="3677"/>
                  <a:pt x="28166" y="3677"/>
                  <a:pt x="28165" y="3677"/>
                </a:cubicBezTo>
                <a:cubicBezTo>
                  <a:pt x="28151" y="3677"/>
                  <a:pt x="28052" y="3734"/>
                  <a:pt x="28014" y="3758"/>
                </a:cubicBezTo>
                <a:cubicBezTo>
                  <a:pt x="27975" y="3784"/>
                  <a:pt x="27906" y="3813"/>
                  <a:pt x="27864" y="3823"/>
                </a:cubicBezTo>
                <a:lnTo>
                  <a:pt x="27860" y="3770"/>
                </a:lnTo>
                <a:cubicBezTo>
                  <a:pt x="27860" y="3762"/>
                  <a:pt x="27827" y="3747"/>
                  <a:pt x="27812" y="3747"/>
                </a:cubicBezTo>
                <a:cubicBezTo>
                  <a:pt x="27810" y="3747"/>
                  <a:pt x="27809" y="3747"/>
                  <a:pt x="27807" y="3748"/>
                </a:cubicBezTo>
                <a:lnTo>
                  <a:pt x="27776" y="3760"/>
                </a:lnTo>
                <a:cubicBezTo>
                  <a:pt x="27746" y="3784"/>
                  <a:pt x="27680" y="3867"/>
                  <a:pt x="27673" y="3868"/>
                </a:cubicBezTo>
                <a:cubicBezTo>
                  <a:pt x="27672" y="3868"/>
                  <a:pt x="27671" y="3868"/>
                  <a:pt x="27670" y="3868"/>
                </a:cubicBezTo>
                <a:cubicBezTo>
                  <a:pt x="27656" y="3868"/>
                  <a:pt x="27599" y="3863"/>
                  <a:pt x="27536" y="3857"/>
                </a:cubicBezTo>
                <a:lnTo>
                  <a:pt x="27489" y="3874"/>
                </a:lnTo>
                <a:lnTo>
                  <a:pt x="27418" y="3900"/>
                </a:lnTo>
                <a:cubicBezTo>
                  <a:pt x="27404" y="3888"/>
                  <a:pt x="27390" y="3883"/>
                  <a:pt x="27376" y="3883"/>
                </a:cubicBezTo>
                <a:cubicBezTo>
                  <a:pt x="27349" y="3883"/>
                  <a:pt x="27324" y="3903"/>
                  <a:pt x="27313" y="3941"/>
                </a:cubicBezTo>
                <a:lnTo>
                  <a:pt x="27237" y="3876"/>
                </a:lnTo>
                <a:lnTo>
                  <a:pt x="27228" y="3868"/>
                </a:lnTo>
                <a:cubicBezTo>
                  <a:pt x="27199" y="3869"/>
                  <a:pt x="27169" y="3900"/>
                  <a:pt x="27163" y="3936"/>
                </a:cubicBezTo>
                <a:lnTo>
                  <a:pt x="27176" y="3945"/>
                </a:lnTo>
                <a:lnTo>
                  <a:pt x="27206" y="3964"/>
                </a:lnTo>
                <a:cubicBezTo>
                  <a:pt x="27264" y="3972"/>
                  <a:pt x="27266" y="3984"/>
                  <a:pt x="27209" y="3989"/>
                </a:cubicBezTo>
                <a:lnTo>
                  <a:pt x="27183" y="4005"/>
                </a:lnTo>
                <a:lnTo>
                  <a:pt x="27117" y="4046"/>
                </a:lnTo>
                <a:cubicBezTo>
                  <a:pt x="27101" y="4009"/>
                  <a:pt x="27034" y="3974"/>
                  <a:pt x="27004" y="3974"/>
                </a:cubicBezTo>
                <a:cubicBezTo>
                  <a:pt x="26999" y="3974"/>
                  <a:pt x="26996" y="3974"/>
                  <a:pt x="26993" y="3976"/>
                </a:cubicBezTo>
                <a:cubicBezTo>
                  <a:pt x="26973" y="3989"/>
                  <a:pt x="26886" y="4049"/>
                  <a:pt x="26852" y="4052"/>
                </a:cubicBezTo>
                <a:cubicBezTo>
                  <a:pt x="26820" y="4055"/>
                  <a:pt x="26673" y="4082"/>
                  <a:pt x="26652" y="4116"/>
                </a:cubicBezTo>
                <a:cubicBezTo>
                  <a:pt x="26634" y="4147"/>
                  <a:pt x="26614" y="4170"/>
                  <a:pt x="26607" y="4170"/>
                </a:cubicBezTo>
                <a:cubicBezTo>
                  <a:pt x="26606" y="4170"/>
                  <a:pt x="26605" y="4170"/>
                  <a:pt x="26605" y="4169"/>
                </a:cubicBezTo>
                <a:lnTo>
                  <a:pt x="26600" y="4167"/>
                </a:lnTo>
                <a:lnTo>
                  <a:pt x="26548" y="4156"/>
                </a:lnTo>
                <a:cubicBezTo>
                  <a:pt x="26540" y="4141"/>
                  <a:pt x="26520" y="4136"/>
                  <a:pt x="26501" y="4136"/>
                </a:cubicBezTo>
                <a:cubicBezTo>
                  <a:pt x="26472" y="4136"/>
                  <a:pt x="26445" y="4148"/>
                  <a:pt x="26461" y="4162"/>
                </a:cubicBezTo>
                <a:cubicBezTo>
                  <a:pt x="26488" y="4186"/>
                  <a:pt x="26420" y="4242"/>
                  <a:pt x="26380" y="4253"/>
                </a:cubicBezTo>
                <a:cubicBezTo>
                  <a:pt x="26347" y="4263"/>
                  <a:pt x="26302" y="4267"/>
                  <a:pt x="26282" y="4267"/>
                </a:cubicBezTo>
                <a:cubicBezTo>
                  <a:pt x="26278" y="4267"/>
                  <a:pt x="26275" y="4267"/>
                  <a:pt x="26274" y="4267"/>
                </a:cubicBezTo>
                <a:cubicBezTo>
                  <a:pt x="26263" y="4264"/>
                  <a:pt x="26214" y="4252"/>
                  <a:pt x="26192" y="4246"/>
                </a:cubicBezTo>
                <a:cubicBezTo>
                  <a:pt x="26189" y="4246"/>
                  <a:pt x="26188" y="4245"/>
                  <a:pt x="26186" y="4245"/>
                </a:cubicBezTo>
                <a:cubicBezTo>
                  <a:pt x="26172" y="4245"/>
                  <a:pt x="26194" y="4275"/>
                  <a:pt x="26202" y="4281"/>
                </a:cubicBezTo>
                <a:cubicBezTo>
                  <a:pt x="26209" y="4287"/>
                  <a:pt x="26143" y="4316"/>
                  <a:pt x="26114" y="4325"/>
                </a:cubicBezTo>
                <a:cubicBezTo>
                  <a:pt x="26111" y="4326"/>
                  <a:pt x="26109" y="4327"/>
                  <a:pt x="26106" y="4327"/>
                </a:cubicBezTo>
                <a:cubicBezTo>
                  <a:pt x="26084" y="4327"/>
                  <a:pt x="26082" y="4289"/>
                  <a:pt x="26090" y="4276"/>
                </a:cubicBezTo>
                <a:cubicBezTo>
                  <a:pt x="26092" y="4272"/>
                  <a:pt x="26082" y="4270"/>
                  <a:pt x="26065" y="4270"/>
                </a:cubicBezTo>
                <a:cubicBezTo>
                  <a:pt x="26020" y="4270"/>
                  <a:pt x="25926" y="4283"/>
                  <a:pt x="25885" y="4292"/>
                </a:cubicBezTo>
                <a:cubicBezTo>
                  <a:pt x="25829" y="4303"/>
                  <a:pt x="25808" y="4338"/>
                  <a:pt x="25814" y="4343"/>
                </a:cubicBezTo>
                <a:cubicBezTo>
                  <a:pt x="25819" y="4346"/>
                  <a:pt x="25781" y="4360"/>
                  <a:pt x="25752" y="4360"/>
                </a:cubicBezTo>
                <a:cubicBezTo>
                  <a:pt x="25738" y="4360"/>
                  <a:pt x="25727" y="4357"/>
                  <a:pt x="25722" y="4349"/>
                </a:cubicBezTo>
                <a:cubicBezTo>
                  <a:pt x="25719" y="4345"/>
                  <a:pt x="25713" y="4343"/>
                  <a:pt x="25704" y="4343"/>
                </a:cubicBezTo>
                <a:cubicBezTo>
                  <a:pt x="25663" y="4343"/>
                  <a:pt x="25566" y="4385"/>
                  <a:pt x="25521" y="4399"/>
                </a:cubicBezTo>
                <a:cubicBezTo>
                  <a:pt x="25507" y="4404"/>
                  <a:pt x="25492" y="4406"/>
                  <a:pt x="25476" y="4406"/>
                </a:cubicBezTo>
                <a:cubicBezTo>
                  <a:pt x="25434" y="4406"/>
                  <a:pt x="25393" y="4393"/>
                  <a:pt x="25387" y="4385"/>
                </a:cubicBezTo>
                <a:cubicBezTo>
                  <a:pt x="25385" y="4383"/>
                  <a:pt x="25382" y="4382"/>
                  <a:pt x="25378" y="4382"/>
                </a:cubicBezTo>
                <a:cubicBezTo>
                  <a:pt x="25363" y="4382"/>
                  <a:pt x="25338" y="4395"/>
                  <a:pt x="25330" y="4403"/>
                </a:cubicBezTo>
                <a:cubicBezTo>
                  <a:pt x="25329" y="4403"/>
                  <a:pt x="25327" y="4404"/>
                  <a:pt x="25325" y="4404"/>
                </a:cubicBezTo>
                <a:cubicBezTo>
                  <a:pt x="25306" y="4404"/>
                  <a:pt x="25245" y="4369"/>
                  <a:pt x="25221" y="4350"/>
                </a:cubicBezTo>
                <a:cubicBezTo>
                  <a:pt x="25194" y="4331"/>
                  <a:pt x="25217" y="4302"/>
                  <a:pt x="25227" y="4299"/>
                </a:cubicBezTo>
                <a:cubicBezTo>
                  <a:pt x="25238" y="4296"/>
                  <a:pt x="25220" y="4278"/>
                  <a:pt x="25187" y="4259"/>
                </a:cubicBezTo>
                <a:lnTo>
                  <a:pt x="25177" y="4237"/>
                </a:lnTo>
                <a:lnTo>
                  <a:pt x="25166" y="4211"/>
                </a:lnTo>
                <a:cubicBezTo>
                  <a:pt x="25171" y="4181"/>
                  <a:pt x="25243" y="4146"/>
                  <a:pt x="25266" y="4141"/>
                </a:cubicBezTo>
                <a:cubicBezTo>
                  <a:pt x="25289" y="4138"/>
                  <a:pt x="25252" y="4118"/>
                  <a:pt x="25238" y="4113"/>
                </a:cubicBezTo>
                <a:cubicBezTo>
                  <a:pt x="25223" y="4109"/>
                  <a:pt x="25302" y="4015"/>
                  <a:pt x="25334" y="3980"/>
                </a:cubicBezTo>
                <a:cubicBezTo>
                  <a:pt x="25366" y="3947"/>
                  <a:pt x="25411" y="3885"/>
                  <a:pt x="25415" y="3867"/>
                </a:cubicBezTo>
                <a:cubicBezTo>
                  <a:pt x="25419" y="3847"/>
                  <a:pt x="25422" y="3766"/>
                  <a:pt x="25421" y="3686"/>
                </a:cubicBezTo>
                <a:lnTo>
                  <a:pt x="25500" y="3657"/>
                </a:lnTo>
                <a:cubicBezTo>
                  <a:pt x="25556" y="3637"/>
                  <a:pt x="25561" y="3617"/>
                  <a:pt x="25557" y="3582"/>
                </a:cubicBezTo>
                <a:cubicBezTo>
                  <a:pt x="25555" y="3552"/>
                  <a:pt x="25546" y="3524"/>
                  <a:pt x="25541" y="3495"/>
                </a:cubicBezTo>
                <a:lnTo>
                  <a:pt x="25540" y="3485"/>
                </a:lnTo>
                <a:cubicBezTo>
                  <a:pt x="25540" y="3472"/>
                  <a:pt x="25566" y="3457"/>
                  <a:pt x="25596" y="3451"/>
                </a:cubicBezTo>
                <a:lnTo>
                  <a:pt x="25562" y="3416"/>
                </a:lnTo>
                <a:lnTo>
                  <a:pt x="25542" y="3394"/>
                </a:lnTo>
                <a:cubicBezTo>
                  <a:pt x="25562" y="3385"/>
                  <a:pt x="25605" y="3378"/>
                  <a:pt x="25639" y="3378"/>
                </a:cubicBezTo>
                <a:cubicBezTo>
                  <a:pt x="25663" y="3378"/>
                  <a:pt x="25682" y="3382"/>
                  <a:pt x="25685" y="3390"/>
                </a:cubicBezTo>
                <a:cubicBezTo>
                  <a:pt x="25686" y="3394"/>
                  <a:pt x="25689" y="3396"/>
                  <a:pt x="25693" y="3396"/>
                </a:cubicBezTo>
                <a:cubicBezTo>
                  <a:pt x="25707" y="3396"/>
                  <a:pt x="25732" y="3368"/>
                  <a:pt x="25737" y="3352"/>
                </a:cubicBezTo>
                <a:cubicBezTo>
                  <a:pt x="25744" y="3331"/>
                  <a:pt x="25788" y="3262"/>
                  <a:pt x="25833" y="3198"/>
                </a:cubicBezTo>
                <a:lnTo>
                  <a:pt x="25863" y="3135"/>
                </a:lnTo>
                <a:cubicBezTo>
                  <a:pt x="25874" y="3111"/>
                  <a:pt x="25865" y="3089"/>
                  <a:pt x="25911" y="3085"/>
                </a:cubicBezTo>
                <a:cubicBezTo>
                  <a:pt x="25945" y="3082"/>
                  <a:pt x="25996" y="3066"/>
                  <a:pt x="26002" y="3048"/>
                </a:cubicBezTo>
                <a:lnTo>
                  <a:pt x="26015" y="3012"/>
                </a:lnTo>
                <a:cubicBezTo>
                  <a:pt x="26006" y="2967"/>
                  <a:pt x="26135" y="2920"/>
                  <a:pt x="26151" y="2884"/>
                </a:cubicBezTo>
                <a:cubicBezTo>
                  <a:pt x="26168" y="2848"/>
                  <a:pt x="26126" y="2802"/>
                  <a:pt x="26111" y="2798"/>
                </a:cubicBezTo>
                <a:cubicBezTo>
                  <a:pt x="26097" y="2794"/>
                  <a:pt x="26150" y="2772"/>
                  <a:pt x="26171" y="2766"/>
                </a:cubicBezTo>
                <a:cubicBezTo>
                  <a:pt x="26192" y="2760"/>
                  <a:pt x="26186" y="2712"/>
                  <a:pt x="26197" y="2696"/>
                </a:cubicBezTo>
                <a:cubicBezTo>
                  <a:pt x="26207" y="2681"/>
                  <a:pt x="26230" y="2653"/>
                  <a:pt x="26249" y="2633"/>
                </a:cubicBezTo>
                <a:lnTo>
                  <a:pt x="26272" y="2623"/>
                </a:lnTo>
                <a:cubicBezTo>
                  <a:pt x="26272" y="2623"/>
                  <a:pt x="26273" y="2623"/>
                  <a:pt x="26273" y="2623"/>
                </a:cubicBezTo>
                <a:cubicBezTo>
                  <a:pt x="26281" y="2623"/>
                  <a:pt x="26298" y="2644"/>
                  <a:pt x="26310" y="2644"/>
                </a:cubicBezTo>
                <a:cubicBezTo>
                  <a:pt x="26315" y="2644"/>
                  <a:pt x="26319" y="2641"/>
                  <a:pt x="26321" y="2632"/>
                </a:cubicBezTo>
                <a:lnTo>
                  <a:pt x="26342" y="2544"/>
                </a:lnTo>
                <a:cubicBezTo>
                  <a:pt x="26424" y="2472"/>
                  <a:pt x="26415" y="2400"/>
                  <a:pt x="26384" y="2395"/>
                </a:cubicBezTo>
                <a:cubicBezTo>
                  <a:pt x="26353" y="2390"/>
                  <a:pt x="26434" y="2350"/>
                  <a:pt x="26451" y="2328"/>
                </a:cubicBezTo>
                <a:cubicBezTo>
                  <a:pt x="26469" y="2306"/>
                  <a:pt x="26490" y="2275"/>
                  <a:pt x="26500" y="2269"/>
                </a:cubicBezTo>
                <a:cubicBezTo>
                  <a:pt x="26510" y="2262"/>
                  <a:pt x="26575" y="2150"/>
                  <a:pt x="26613" y="2120"/>
                </a:cubicBezTo>
                <a:cubicBezTo>
                  <a:pt x="26650" y="2089"/>
                  <a:pt x="26709" y="2037"/>
                  <a:pt x="26744" y="2005"/>
                </a:cubicBezTo>
                <a:lnTo>
                  <a:pt x="26747" y="1964"/>
                </a:lnTo>
                <a:lnTo>
                  <a:pt x="26748" y="1945"/>
                </a:lnTo>
                <a:cubicBezTo>
                  <a:pt x="26747" y="1924"/>
                  <a:pt x="26764" y="1918"/>
                  <a:pt x="26776" y="1918"/>
                </a:cubicBezTo>
                <a:cubicBezTo>
                  <a:pt x="26781" y="1918"/>
                  <a:pt x="26786" y="1919"/>
                  <a:pt x="26788" y="1920"/>
                </a:cubicBezTo>
                <a:cubicBezTo>
                  <a:pt x="26789" y="1921"/>
                  <a:pt x="26791" y="1922"/>
                  <a:pt x="26794" y="1922"/>
                </a:cubicBezTo>
                <a:cubicBezTo>
                  <a:pt x="26802" y="1922"/>
                  <a:pt x="26814" y="1916"/>
                  <a:pt x="26824" y="1907"/>
                </a:cubicBezTo>
                <a:lnTo>
                  <a:pt x="26821" y="1897"/>
                </a:lnTo>
                <a:cubicBezTo>
                  <a:pt x="26815" y="1874"/>
                  <a:pt x="26798" y="1852"/>
                  <a:pt x="26793" y="1830"/>
                </a:cubicBezTo>
                <a:cubicBezTo>
                  <a:pt x="26790" y="1812"/>
                  <a:pt x="26800" y="1779"/>
                  <a:pt x="26805" y="1779"/>
                </a:cubicBezTo>
                <a:cubicBezTo>
                  <a:pt x="26897" y="1775"/>
                  <a:pt x="26865" y="1725"/>
                  <a:pt x="26850" y="1692"/>
                </a:cubicBezTo>
                <a:cubicBezTo>
                  <a:pt x="26831" y="1647"/>
                  <a:pt x="26800" y="1605"/>
                  <a:pt x="26770" y="1563"/>
                </a:cubicBezTo>
                <a:lnTo>
                  <a:pt x="26741" y="1522"/>
                </a:lnTo>
                <a:cubicBezTo>
                  <a:pt x="26703" y="1480"/>
                  <a:pt x="26662" y="1393"/>
                  <a:pt x="26650" y="1328"/>
                </a:cubicBezTo>
                <a:lnTo>
                  <a:pt x="26665" y="1266"/>
                </a:lnTo>
                <a:cubicBezTo>
                  <a:pt x="26674" y="1234"/>
                  <a:pt x="26599" y="1187"/>
                  <a:pt x="26554" y="1187"/>
                </a:cubicBezTo>
                <a:cubicBezTo>
                  <a:pt x="26545" y="1187"/>
                  <a:pt x="26537" y="1188"/>
                  <a:pt x="26532" y="1192"/>
                </a:cubicBezTo>
                <a:lnTo>
                  <a:pt x="26451" y="1250"/>
                </a:lnTo>
                <a:cubicBezTo>
                  <a:pt x="26404" y="1197"/>
                  <a:pt x="26440" y="1153"/>
                  <a:pt x="26472" y="1153"/>
                </a:cubicBezTo>
                <a:cubicBezTo>
                  <a:pt x="26504" y="1153"/>
                  <a:pt x="26383" y="1092"/>
                  <a:pt x="26321" y="1092"/>
                </a:cubicBezTo>
                <a:cubicBezTo>
                  <a:pt x="26318" y="1092"/>
                  <a:pt x="26315" y="1092"/>
                  <a:pt x="26313" y="1093"/>
                </a:cubicBezTo>
                <a:cubicBezTo>
                  <a:pt x="26260" y="1099"/>
                  <a:pt x="26200" y="1106"/>
                  <a:pt x="26186" y="1106"/>
                </a:cubicBezTo>
                <a:cubicBezTo>
                  <a:pt x="26185" y="1106"/>
                  <a:pt x="26184" y="1106"/>
                  <a:pt x="26183" y="1106"/>
                </a:cubicBezTo>
                <a:cubicBezTo>
                  <a:pt x="26176" y="1105"/>
                  <a:pt x="26158" y="1049"/>
                  <a:pt x="26133" y="1049"/>
                </a:cubicBezTo>
                <a:cubicBezTo>
                  <a:pt x="26132" y="1049"/>
                  <a:pt x="26131" y="1049"/>
                  <a:pt x="26130" y="1049"/>
                </a:cubicBezTo>
                <a:cubicBezTo>
                  <a:pt x="26108" y="1054"/>
                  <a:pt x="26065" y="1057"/>
                  <a:pt x="26023" y="1057"/>
                </a:cubicBezTo>
                <a:cubicBezTo>
                  <a:pt x="26012" y="1057"/>
                  <a:pt x="26001" y="1057"/>
                  <a:pt x="25991" y="1057"/>
                </a:cubicBezTo>
                <a:lnTo>
                  <a:pt x="25951" y="1069"/>
                </a:lnTo>
                <a:lnTo>
                  <a:pt x="25926" y="1076"/>
                </a:lnTo>
                <a:cubicBezTo>
                  <a:pt x="25905" y="1102"/>
                  <a:pt x="25847" y="1134"/>
                  <a:pt x="25799" y="1146"/>
                </a:cubicBezTo>
                <a:lnTo>
                  <a:pt x="25797" y="1141"/>
                </a:lnTo>
                <a:lnTo>
                  <a:pt x="25768" y="1096"/>
                </a:lnTo>
                <a:cubicBezTo>
                  <a:pt x="25746" y="1106"/>
                  <a:pt x="25720" y="1109"/>
                  <a:pt x="25696" y="1109"/>
                </a:cubicBezTo>
                <a:cubicBezTo>
                  <a:pt x="25675" y="1109"/>
                  <a:pt x="25655" y="1106"/>
                  <a:pt x="25645" y="1105"/>
                </a:cubicBezTo>
                <a:cubicBezTo>
                  <a:pt x="25643" y="1105"/>
                  <a:pt x="25642" y="1105"/>
                  <a:pt x="25640" y="1105"/>
                </a:cubicBezTo>
                <a:cubicBezTo>
                  <a:pt x="25618" y="1105"/>
                  <a:pt x="25586" y="1129"/>
                  <a:pt x="25567" y="1161"/>
                </a:cubicBezTo>
                <a:lnTo>
                  <a:pt x="25475" y="1154"/>
                </a:lnTo>
                <a:cubicBezTo>
                  <a:pt x="25459" y="1153"/>
                  <a:pt x="25443" y="1153"/>
                  <a:pt x="25426" y="1153"/>
                </a:cubicBezTo>
                <a:cubicBezTo>
                  <a:pt x="25404" y="1153"/>
                  <a:pt x="25382" y="1154"/>
                  <a:pt x="25360" y="1154"/>
                </a:cubicBezTo>
                <a:lnTo>
                  <a:pt x="25350" y="1154"/>
                </a:lnTo>
                <a:cubicBezTo>
                  <a:pt x="25338" y="1161"/>
                  <a:pt x="25325" y="1216"/>
                  <a:pt x="25324" y="1234"/>
                </a:cubicBezTo>
                <a:cubicBezTo>
                  <a:pt x="25323" y="1246"/>
                  <a:pt x="25302" y="1252"/>
                  <a:pt x="25272" y="1252"/>
                </a:cubicBezTo>
                <a:cubicBezTo>
                  <a:pt x="25254" y="1252"/>
                  <a:pt x="25234" y="1250"/>
                  <a:pt x="25212" y="1246"/>
                </a:cubicBezTo>
                <a:lnTo>
                  <a:pt x="25162" y="1250"/>
                </a:lnTo>
                <a:cubicBezTo>
                  <a:pt x="25112" y="1254"/>
                  <a:pt x="25158" y="1272"/>
                  <a:pt x="25159" y="1287"/>
                </a:cubicBezTo>
                <a:cubicBezTo>
                  <a:pt x="25161" y="1302"/>
                  <a:pt x="25144" y="1319"/>
                  <a:pt x="25133" y="1333"/>
                </a:cubicBezTo>
                <a:cubicBezTo>
                  <a:pt x="25121" y="1347"/>
                  <a:pt x="25101" y="1370"/>
                  <a:pt x="25095" y="1370"/>
                </a:cubicBezTo>
                <a:cubicBezTo>
                  <a:pt x="25095" y="1370"/>
                  <a:pt x="25095" y="1370"/>
                  <a:pt x="25095" y="1370"/>
                </a:cubicBezTo>
                <a:cubicBezTo>
                  <a:pt x="25068" y="1360"/>
                  <a:pt x="25042" y="1344"/>
                  <a:pt x="25023" y="1327"/>
                </a:cubicBezTo>
                <a:lnTo>
                  <a:pt x="25017" y="1322"/>
                </a:lnTo>
                <a:cubicBezTo>
                  <a:pt x="25031" y="1301"/>
                  <a:pt x="25016" y="1280"/>
                  <a:pt x="24982" y="1275"/>
                </a:cubicBezTo>
                <a:lnTo>
                  <a:pt x="24979" y="1313"/>
                </a:lnTo>
                <a:lnTo>
                  <a:pt x="24977" y="1321"/>
                </a:lnTo>
                <a:cubicBezTo>
                  <a:pt x="24963" y="1328"/>
                  <a:pt x="24925" y="1338"/>
                  <a:pt x="24894" y="1344"/>
                </a:cubicBezTo>
                <a:lnTo>
                  <a:pt x="24862" y="1344"/>
                </a:lnTo>
                <a:lnTo>
                  <a:pt x="24800" y="1343"/>
                </a:lnTo>
                <a:lnTo>
                  <a:pt x="24800" y="1343"/>
                </a:lnTo>
                <a:cubicBezTo>
                  <a:pt x="24815" y="1384"/>
                  <a:pt x="24814" y="1449"/>
                  <a:pt x="24799" y="1490"/>
                </a:cubicBezTo>
                <a:lnTo>
                  <a:pt x="24711" y="1483"/>
                </a:lnTo>
                <a:cubicBezTo>
                  <a:pt x="24706" y="1483"/>
                  <a:pt x="24699" y="1482"/>
                  <a:pt x="24693" y="1482"/>
                </a:cubicBezTo>
                <a:cubicBezTo>
                  <a:pt x="24684" y="1482"/>
                  <a:pt x="24675" y="1483"/>
                  <a:pt x="24671" y="1486"/>
                </a:cubicBezTo>
                <a:lnTo>
                  <a:pt x="24634" y="1513"/>
                </a:lnTo>
                <a:cubicBezTo>
                  <a:pt x="24620" y="1524"/>
                  <a:pt x="24601" y="1529"/>
                  <a:pt x="24580" y="1529"/>
                </a:cubicBezTo>
                <a:cubicBezTo>
                  <a:pt x="24541" y="1529"/>
                  <a:pt x="24494" y="1512"/>
                  <a:pt x="24455" y="1481"/>
                </a:cubicBezTo>
                <a:lnTo>
                  <a:pt x="24357" y="1532"/>
                </a:lnTo>
                <a:cubicBezTo>
                  <a:pt x="24324" y="1548"/>
                  <a:pt x="24301" y="1573"/>
                  <a:pt x="24270" y="1590"/>
                </a:cubicBezTo>
                <a:cubicBezTo>
                  <a:pt x="24247" y="1604"/>
                  <a:pt x="24219" y="1622"/>
                  <a:pt x="24197" y="1622"/>
                </a:cubicBezTo>
                <a:cubicBezTo>
                  <a:pt x="24195" y="1622"/>
                  <a:pt x="24194" y="1622"/>
                  <a:pt x="24192" y="1622"/>
                </a:cubicBezTo>
                <a:cubicBezTo>
                  <a:pt x="24184" y="1621"/>
                  <a:pt x="24175" y="1620"/>
                  <a:pt x="24167" y="1620"/>
                </a:cubicBezTo>
                <a:cubicBezTo>
                  <a:pt x="24092" y="1620"/>
                  <a:pt x="24035" y="1664"/>
                  <a:pt x="24026" y="1702"/>
                </a:cubicBezTo>
                <a:lnTo>
                  <a:pt x="24003" y="1804"/>
                </a:lnTo>
                <a:cubicBezTo>
                  <a:pt x="23982" y="1780"/>
                  <a:pt x="23958" y="1768"/>
                  <a:pt x="23935" y="1768"/>
                </a:cubicBezTo>
                <a:cubicBezTo>
                  <a:pt x="23912" y="1768"/>
                  <a:pt x="23891" y="1780"/>
                  <a:pt x="23877" y="1804"/>
                </a:cubicBezTo>
                <a:lnTo>
                  <a:pt x="23845" y="1842"/>
                </a:lnTo>
                <a:cubicBezTo>
                  <a:pt x="23822" y="1870"/>
                  <a:pt x="23792" y="1876"/>
                  <a:pt x="23761" y="1876"/>
                </a:cubicBezTo>
                <a:cubicBezTo>
                  <a:pt x="23737" y="1876"/>
                  <a:pt x="23712" y="1873"/>
                  <a:pt x="23687" y="1873"/>
                </a:cubicBezTo>
                <a:cubicBezTo>
                  <a:pt x="23675" y="1873"/>
                  <a:pt x="23664" y="1873"/>
                  <a:pt x="23653" y="1876"/>
                </a:cubicBezTo>
                <a:lnTo>
                  <a:pt x="23647" y="1877"/>
                </a:lnTo>
                <a:cubicBezTo>
                  <a:pt x="23643" y="1882"/>
                  <a:pt x="23563" y="1903"/>
                  <a:pt x="23535" y="1909"/>
                </a:cubicBezTo>
                <a:cubicBezTo>
                  <a:pt x="23507" y="1915"/>
                  <a:pt x="23471" y="1994"/>
                  <a:pt x="23436" y="1994"/>
                </a:cubicBezTo>
                <a:cubicBezTo>
                  <a:pt x="23435" y="1994"/>
                  <a:pt x="23434" y="1994"/>
                  <a:pt x="23433" y="1994"/>
                </a:cubicBezTo>
                <a:cubicBezTo>
                  <a:pt x="23431" y="1994"/>
                  <a:pt x="23429" y="1994"/>
                  <a:pt x="23428" y="1994"/>
                </a:cubicBezTo>
                <a:cubicBezTo>
                  <a:pt x="23401" y="1994"/>
                  <a:pt x="23443" y="2038"/>
                  <a:pt x="23422" y="2058"/>
                </a:cubicBezTo>
                <a:cubicBezTo>
                  <a:pt x="23415" y="2065"/>
                  <a:pt x="23406" y="2067"/>
                  <a:pt x="23397" y="2067"/>
                </a:cubicBezTo>
                <a:cubicBezTo>
                  <a:pt x="23380" y="2067"/>
                  <a:pt x="23362" y="2057"/>
                  <a:pt x="23356" y="2048"/>
                </a:cubicBezTo>
                <a:cubicBezTo>
                  <a:pt x="23353" y="2041"/>
                  <a:pt x="23346" y="2038"/>
                  <a:pt x="23336" y="2038"/>
                </a:cubicBezTo>
                <a:cubicBezTo>
                  <a:pt x="23323" y="2038"/>
                  <a:pt x="23306" y="2043"/>
                  <a:pt x="23290" y="2052"/>
                </a:cubicBezTo>
                <a:lnTo>
                  <a:pt x="23263" y="2061"/>
                </a:lnTo>
                <a:cubicBezTo>
                  <a:pt x="23257" y="2063"/>
                  <a:pt x="23250" y="2064"/>
                  <a:pt x="23243" y="2064"/>
                </a:cubicBezTo>
                <a:cubicBezTo>
                  <a:pt x="23224" y="2064"/>
                  <a:pt x="23204" y="2059"/>
                  <a:pt x="23185" y="2059"/>
                </a:cubicBezTo>
                <a:cubicBezTo>
                  <a:pt x="23165" y="2059"/>
                  <a:pt x="23146" y="2065"/>
                  <a:pt x="23135" y="2092"/>
                </a:cubicBezTo>
                <a:lnTo>
                  <a:pt x="23109" y="2160"/>
                </a:lnTo>
                <a:cubicBezTo>
                  <a:pt x="23092" y="2155"/>
                  <a:pt x="23073" y="2154"/>
                  <a:pt x="23054" y="2154"/>
                </a:cubicBezTo>
                <a:cubicBezTo>
                  <a:pt x="23005" y="2154"/>
                  <a:pt x="22958" y="2166"/>
                  <a:pt x="22950" y="2177"/>
                </a:cubicBezTo>
                <a:cubicBezTo>
                  <a:pt x="22940" y="2192"/>
                  <a:pt x="23007" y="2220"/>
                  <a:pt x="23038" y="2225"/>
                </a:cubicBezTo>
                <a:cubicBezTo>
                  <a:pt x="23055" y="2229"/>
                  <a:pt x="23028" y="2233"/>
                  <a:pt x="22996" y="2233"/>
                </a:cubicBezTo>
                <a:cubicBezTo>
                  <a:pt x="22972" y="2233"/>
                  <a:pt x="22946" y="2231"/>
                  <a:pt x="22935" y="2223"/>
                </a:cubicBezTo>
                <a:cubicBezTo>
                  <a:pt x="22928" y="2218"/>
                  <a:pt x="22916" y="2216"/>
                  <a:pt x="22902" y="2216"/>
                </a:cubicBezTo>
                <a:cubicBezTo>
                  <a:pt x="22868" y="2216"/>
                  <a:pt x="22819" y="2230"/>
                  <a:pt x="22776" y="2254"/>
                </a:cubicBezTo>
                <a:lnTo>
                  <a:pt x="22723" y="2289"/>
                </a:lnTo>
                <a:cubicBezTo>
                  <a:pt x="22699" y="2305"/>
                  <a:pt x="22659" y="2319"/>
                  <a:pt x="22705" y="2357"/>
                </a:cubicBezTo>
                <a:lnTo>
                  <a:pt x="22740" y="2386"/>
                </a:lnTo>
                <a:cubicBezTo>
                  <a:pt x="22697" y="2410"/>
                  <a:pt x="22633" y="2431"/>
                  <a:pt x="22599" y="2432"/>
                </a:cubicBezTo>
                <a:lnTo>
                  <a:pt x="22592" y="2391"/>
                </a:lnTo>
                <a:lnTo>
                  <a:pt x="22591" y="2382"/>
                </a:lnTo>
                <a:cubicBezTo>
                  <a:pt x="22586" y="2381"/>
                  <a:pt x="22582" y="2381"/>
                  <a:pt x="22577" y="2381"/>
                </a:cubicBezTo>
                <a:cubicBezTo>
                  <a:pt x="22512" y="2381"/>
                  <a:pt x="22458" y="2442"/>
                  <a:pt x="22455" y="2521"/>
                </a:cubicBezTo>
                <a:lnTo>
                  <a:pt x="22358" y="2550"/>
                </a:lnTo>
                <a:cubicBezTo>
                  <a:pt x="22357" y="2551"/>
                  <a:pt x="22355" y="2551"/>
                  <a:pt x="22353" y="2551"/>
                </a:cubicBezTo>
                <a:cubicBezTo>
                  <a:pt x="22338" y="2551"/>
                  <a:pt x="22309" y="2535"/>
                  <a:pt x="22307" y="2535"/>
                </a:cubicBezTo>
                <a:cubicBezTo>
                  <a:pt x="22307" y="2535"/>
                  <a:pt x="22307" y="2535"/>
                  <a:pt x="22307" y="2535"/>
                </a:cubicBezTo>
                <a:lnTo>
                  <a:pt x="22261" y="2603"/>
                </a:lnTo>
                <a:cubicBezTo>
                  <a:pt x="22259" y="2603"/>
                  <a:pt x="22258" y="2603"/>
                  <a:pt x="22257" y="2603"/>
                </a:cubicBezTo>
                <a:cubicBezTo>
                  <a:pt x="22170" y="2603"/>
                  <a:pt x="22092" y="2634"/>
                  <a:pt x="22085" y="2675"/>
                </a:cubicBezTo>
                <a:lnTo>
                  <a:pt x="22018" y="2706"/>
                </a:lnTo>
                <a:cubicBezTo>
                  <a:pt x="22004" y="2713"/>
                  <a:pt x="21993" y="2716"/>
                  <a:pt x="21983" y="2716"/>
                </a:cubicBezTo>
                <a:cubicBezTo>
                  <a:pt x="21958" y="2716"/>
                  <a:pt x="21944" y="2697"/>
                  <a:pt x="21923" y="2685"/>
                </a:cubicBezTo>
                <a:lnTo>
                  <a:pt x="21900" y="2673"/>
                </a:lnTo>
                <a:cubicBezTo>
                  <a:pt x="21896" y="2671"/>
                  <a:pt x="21890" y="2671"/>
                  <a:pt x="21883" y="2671"/>
                </a:cubicBezTo>
                <a:cubicBezTo>
                  <a:pt x="21842" y="2671"/>
                  <a:pt x="21758" y="2691"/>
                  <a:pt x="21681" y="2720"/>
                </a:cubicBezTo>
                <a:lnTo>
                  <a:pt x="21713" y="2814"/>
                </a:lnTo>
                <a:cubicBezTo>
                  <a:pt x="21715" y="2818"/>
                  <a:pt x="21696" y="2830"/>
                  <a:pt x="21685" y="2833"/>
                </a:cubicBezTo>
                <a:lnTo>
                  <a:pt x="21548" y="2864"/>
                </a:lnTo>
                <a:cubicBezTo>
                  <a:pt x="21511" y="2912"/>
                  <a:pt x="21454" y="2978"/>
                  <a:pt x="21420" y="3008"/>
                </a:cubicBezTo>
                <a:lnTo>
                  <a:pt x="21384" y="3027"/>
                </a:lnTo>
                <a:cubicBezTo>
                  <a:pt x="21383" y="3028"/>
                  <a:pt x="21381" y="3028"/>
                  <a:pt x="21380" y="3028"/>
                </a:cubicBezTo>
                <a:cubicBezTo>
                  <a:pt x="21367" y="3028"/>
                  <a:pt x="21340" y="3012"/>
                  <a:pt x="21321" y="3005"/>
                </a:cubicBezTo>
                <a:lnTo>
                  <a:pt x="21310" y="3001"/>
                </a:lnTo>
                <a:cubicBezTo>
                  <a:pt x="21310" y="3001"/>
                  <a:pt x="21309" y="3001"/>
                  <a:pt x="21309" y="3001"/>
                </a:cubicBezTo>
                <a:cubicBezTo>
                  <a:pt x="21293" y="3001"/>
                  <a:pt x="21201" y="3070"/>
                  <a:pt x="21176" y="3100"/>
                </a:cubicBezTo>
                <a:cubicBezTo>
                  <a:pt x="21151" y="3131"/>
                  <a:pt x="21060" y="3157"/>
                  <a:pt x="21036" y="3157"/>
                </a:cubicBezTo>
                <a:cubicBezTo>
                  <a:pt x="21013" y="3157"/>
                  <a:pt x="20986" y="3218"/>
                  <a:pt x="20982" y="3241"/>
                </a:cubicBezTo>
                <a:cubicBezTo>
                  <a:pt x="20978" y="3265"/>
                  <a:pt x="20923" y="3282"/>
                  <a:pt x="20906" y="3282"/>
                </a:cubicBezTo>
                <a:cubicBezTo>
                  <a:pt x="20889" y="3282"/>
                  <a:pt x="20870" y="3323"/>
                  <a:pt x="20868" y="3338"/>
                </a:cubicBezTo>
                <a:cubicBezTo>
                  <a:pt x="20865" y="3352"/>
                  <a:pt x="20792" y="3363"/>
                  <a:pt x="20764" y="3363"/>
                </a:cubicBezTo>
                <a:cubicBezTo>
                  <a:pt x="20735" y="3363"/>
                  <a:pt x="20725" y="3354"/>
                  <a:pt x="20739" y="3343"/>
                </a:cubicBezTo>
                <a:lnTo>
                  <a:pt x="20740" y="3336"/>
                </a:lnTo>
                <a:cubicBezTo>
                  <a:pt x="20743" y="3318"/>
                  <a:pt x="20731" y="3305"/>
                  <a:pt x="20718" y="3305"/>
                </a:cubicBezTo>
                <a:cubicBezTo>
                  <a:pt x="20714" y="3305"/>
                  <a:pt x="20711" y="3306"/>
                  <a:pt x="20708" y="3308"/>
                </a:cubicBezTo>
                <a:lnTo>
                  <a:pt x="20623" y="3362"/>
                </a:lnTo>
                <a:cubicBezTo>
                  <a:pt x="20541" y="3430"/>
                  <a:pt x="20452" y="3503"/>
                  <a:pt x="20425" y="3526"/>
                </a:cubicBezTo>
                <a:lnTo>
                  <a:pt x="20402" y="3523"/>
                </a:lnTo>
                <a:lnTo>
                  <a:pt x="20381" y="3521"/>
                </a:lnTo>
                <a:cubicBezTo>
                  <a:pt x="20373" y="3510"/>
                  <a:pt x="20367" y="3506"/>
                  <a:pt x="20363" y="3506"/>
                </a:cubicBezTo>
                <a:cubicBezTo>
                  <a:pt x="20349" y="3506"/>
                  <a:pt x="20350" y="3550"/>
                  <a:pt x="20355" y="3572"/>
                </a:cubicBezTo>
                <a:cubicBezTo>
                  <a:pt x="20360" y="3593"/>
                  <a:pt x="20339" y="3601"/>
                  <a:pt x="20324" y="3601"/>
                </a:cubicBezTo>
                <a:cubicBezTo>
                  <a:pt x="20320" y="3601"/>
                  <a:pt x="20315" y="3600"/>
                  <a:pt x="20313" y="3599"/>
                </a:cubicBezTo>
                <a:cubicBezTo>
                  <a:pt x="20311" y="3598"/>
                  <a:pt x="20309" y="3597"/>
                  <a:pt x="20307" y="3597"/>
                </a:cubicBezTo>
                <a:cubicBezTo>
                  <a:pt x="20298" y="3597"/>
                  <a:pt x="20292" y="3606"/>
                  <a:pt x="20292" y="3619"/>
                </a:cubicBezTo>
                <a:lnTo>
                  <a:pt x="20289" y="3634"/>
                </a:lnTo>
                <a:cubicBezTo>
                  <a:pt x="20288" y="3641"/>
                  <a:pt x="20258" y="3642"/>
                  <a:pt x="20248" y="3651"/>
                </a:cubicBezTo>
                <a:lnTo>
                  <a:pt x="20227" y="3668"/>
                </a:lnTo>
                <a:cubicBezTo>
                  <a:pt x="20217" y="3679"/>
                  <a:pt x="20205" y="3685"/>
                  <a:pt x="20192" y="3685"/>
                </a:cubicBezTo>
                <a:cubicBezTo>
                  <a:pt x="20179" y="3685"/>
                  <a:pt x="20167" y="3678"/>
                  <a:pt x="20158" y="3664"/>
                </a:cubicBezTo>
                <a:lnTo>
                  <a:pt x="20140" y="3644"/>
                </a:lnTo>
                <a:cubicBezTo>
                  <a:pt x="20132" y="3634"/>
                  <a:pt x="20116" y="3619"/>
                  <a:pt x="20103" y="3619"/>
                </a:cubicBezTo>
                <a:cubicBezTo>
                  <a:pt x="20091" y="3619"/>
                  <a:pt x="20066" y="3634"/>
                  <a:pt x="20066" y="3641"/>
                </a:cubicBezTo>
                <a:lnTo>
                  <a:pt x="20070" y="3701"/>
                </a:lnTo>
                <a:cubicBezTo>
                  <a:pt x="20012" y="3727"/>
                  <a:pt x="19937" y="3758"/>
                  <a:pt x="19901" y="3772"/>
                </a:cubicBezTo>
                <a:lnTo>
                  <a:pt x="19873" y="3790"/>
                </a:lnTo>
                <a:lnTo>
                  <a:pt x="19811" y="3831"/>
                </a:lnTo>
                <a:cubicBezTo>
                  <a:pt x="19801" y="3813"/>
                  <a:pt x="19786" y="3807"/>
                  <a:pt x="19773" y="3807"/>
                </a:cubicBezTo>
                <a:cubicBezTo>
                  <a:pt x="19762" y="3807"/>
                  <a:pt x="19753" y="3811"/>
                  <a:pt x="19749" y="3817"/>
                </a:cubicBezTo>
                <a:cubicBezTo>
                  <a:pt x="19743" y="3830"/>
                  <a:pt x="19672" y="3840"/>
                  <a:pt x="19646" y="3840"/>
                </a:cubicBezTo>
                <a:cubicBezTo>
                  <a:pt x="19619" y="3840"/>
                  <a:pt x="19620" y="3913"/>
                  <a:pt x="19628" y="3939"/>
                </a:cubicBezTo>
                <a:cubicBezTo>
                  <a:pt x="19634" y="3960"/>
                  <a:pt x="19594" y="3970"/>
                  <a:pt x="19569" y="3970"/>
                </a:cubicBezTo>
                <a:cubicBezTo>
                  <a:pt x="19564" y="3970"/>
                  <a:pt x="19560" y="3969"/>
                  <a:pt x="19556" y="3969"/>
                </a:cubicBezTo>
                <a:cubicBezTo>
                  <a:pt x="19551" y="3968"/>
                  <a:pt x="19541" y="3967"/>
                  <a:pt x="19529" y="3967"/>
                </a:cubicBezTo>
                <a:cubicBezTo>
                  <a:pt x="19506" y="3967"/>
                  <a:pt x="19476" y="3969"/>
                  <a:pt x="19455" y="3969"/>
                </a:cubicBezTo>
                <a:cubicBezTo>
                  <a:pt x="19446" y="3969"/>
                  <a:pt x="19439" y="3968"/>
                  <a:pt x="19434" y="3968"/>
                </a:cubicBezTo>
                <a:cubicBezTo>
                  <a:pt x="19432" y="3967"/>
                  <a:pt x="19431" y="3967"/>
                  <a:pt x="19429" y="3967"/>
                </a:cubicBezTo>
                <a:cubicBezTo>
                  <a:pt x="19408" y="3967"/>
                  <a:pt x="19376" y="3992"/>
                  <a:pt x="19368" y="4004"/>
                </a:cubicBezTo>
                <a:cubicBezTo>
                  <a:pt x="19361" y="4015"/>
                  <a:pt x="19364" y="4047"/>
                  <a:pt x="19363" y="4057"/>
                </a:cubicBezTo>
                <a:cubicBezTo>
                  <a:pt x="19362" y="4067"/>
                  <a:pt x="19336" y="4102"/>
                  <a:pt x="19304" y="4134"/>
                </a:cubicBezTo>
                <a:lnTo>
                  <a:pt x="19265" y="4144"/>
                </a:lnTo>
                <a:cubicBezTo>
                  <a:pt x="19237" y="4151"/>
                  <a:pt x="19207" y="4179"/>
                  <a:pt x="19174" y="4179"/>
                </a:cubicBezTo>
                <a:cubicBezTo>
                  <a:pt x="19157" y="4179"/>
                  <a:pt x="19139" y="4172"/>
                  <a:pt x="19120" y="4150"/>
                </a:cubicBezTo>
                <a:cubicBezTo>
                  <a:pt x="19117" y="4145"/>
                  <a:pt x="19098" y="4139"/>
                  <a:pt x="19077" y="4139"/>
                </a:cubicBezTo>
                <a:cubicBezTo>
                  <a:pt x="19053" y="4139"/>
                  <a:pt x="19027" y="4149"/>
                  <a:pt x="19025" y="4185"/>
                </a:cubicBezTo>
                <a:lnTo>
                  <a:pt x="19025" y="4192"/>
                </a:lnTo>
                <a:cubicBezTo>
                  <a:pt x="19024" y="4192"/>
                  <a:pt x="19022" y="4193"/>
                  <a:pt x="19020" y="4193"/>
                </a:cubicBezTo>
                <a:cubicBezTo>
                  <a:pt x="19003" y="4193"/>
                  <a:pt x="18947" y="4175"/>
                  <a:pt x="18908" y="4175"/>
                </a:cubicBezTo>
                <a:cubicBezTo>
                  <a:pt x="18890" y="4175"/>
                  <a:pt x="18875" y="4179"/>
                  <a:pt x="18870" y="4190"/>
                </a:cubicBezTo>
                <a:cubicBezTo>
                  <a:pt x="18850" y="4227"/>
                  <a:pt x="18809" y="4264"/>
                  <a:pt x="18778" y="4273"/>
                </a:cubicBezTo>
                <a:lnTo>
                  <a:pt x="18754" y="4251"/>
                </a:lnTo>
                <a:cubicBezTo>
                  <a:pt x="18754" y="4251"/>
                  <a:pt x="18754" y="4251"/>
                  <a:pt x="18753" y="4251"/>
                </a:cubicBezTo>
                <a:cubicBezTo>
                  <a:pt x="18742" y="4251"/>
                  <a:pt x="18649" y="4279"/>
                  <a:pt x="18643" y="4283"/>
                </a:cubicBezTo>
                <a:cubicBezTo>
                  <a:pt x="18608" y="4303"/>
                  <a:pt x="18564" y="4315"/>
                  <a:pt x="18542" y="4341"/>
                </a:cubicBezTo>
                <a:lnTo>
                  <a:pt x="18497" y="4394"/>
                </a:lnTo>
                <a:cubicBezTo>
                  <a:pt x="18476" y="4381"/>
                  <a:pt x="18425" y="4376"/>
                  <a:pt x="18372" y="4376"/>
                </a:cubicBezTo>
                <a:cubicBezTo>
                  <a:pt x="18318" y="4376"/>
                  <a:pt x="18263" y="4381"/>
                  <a:pt x="18237" y="4387"/>
                </a:cubicBezTo>
                <a:cubicBezTo>
                  <a:pt x="18187" y="4400"/>
                  <a:pt x="18098" y="4411"/>
                  <a:pt x="18037" y="4411"/>
                </a:cubicBezTo>
                <a:lnTo>
                  <a:pt x="18030" y="4361"/>
                </a:lnTo>
                <a:cubicBezTo>
                  <a:pt x="18027" y="4336"/>
                  <a:pt x="18023" y="4308"/>
                  <a:pt x="18033" y="4284"/>
                </a:cubicBezTo>
                <a:cubicBezTo>
                  <a:pt x="18074" y="4200"/>
                  <a:pt x="18153" y="4127"/>
                  <a:pt x="18155" y="4029"/>
                </a:cubicBezTo>
                <a:cubicBezTo>
                  <a:pt x="18155" y="4026"/>
                  <a:pt x="18177" y="4022"/>
                  <a:pt x="18189" y="4021"/>
                </a:cubicBezTo>
                <a:lnTo>
                  <a:pt x="18233" y="4015"/>
                </a:lnTo>
                <a:cubicBezTo>
                  <a:pt x="18215" y="4000"/>
                  <a:pt x="18221" y="3930"/>
                  <a:pt x="18247" y="3862"/>
                </a:cubicBezTo>
                <a:lnTo>
                  <a:pt x="18283" y="3805"/>
                </a:lnTo>
                <a:cubicBezTo>
                  <a:pt x="18289" y="3795"/>
                  <a:pt x="18338" y="3799"/>
                  <a:pt x="18336" y="3763"/>
                </a:cubicBezTo>
                <a:lnTo>
                  <a:pt x="18334" y="3666"/>
                </a:lnTo>
                <a:cubicBezTo>
                  <a:pt x="18400" y="3578"/>
                  <a:pt x="18514" y="3486"/>
                  <a:pt x="18513" y="3465"/>
                </a:cubicBezTo>
                <a:cubicBezTo>
                  <a:pt x="18511" y="3445"/>
                  <a:pt x="18585" y="3428"/>
                  <a:pt x="18585" y="3404"/>
                </a:cubicBezTo>
                <a:cubicBezTo>
                  <a:pt x="18585" y="3382"/>
                  <a:pt x="18637" y="3267"/>
                  <a:pt x="18701" y="3152"/>
                </a:cubicBezTo>
                <a:lnTo>
                  <a:pt x="18758" y="3046"/>
                </a:lnTo>
                <a:lnTo>
                  <a:pt x="18797" y="2973"/>
                </a:lnTo>
                <a:cubicBezTo>
                  <a:pt x="18859" y="2905"/>
                  <a:pt x="18907" y="2780"/>
                  <a:pt x="18936" y="2770"/>
                </a:cubicBezTo>
                <a:cubicBezTo>
                  <a:pt x="18966" y="2760"/>
                  <a:pt x="18981" y="2647"/>
                  <a:pt x="19013" y="2617"/>
                </a:cubicBezTo>
                <a:cubicBezTo>
                  <a:pt x="19047" y="2586"/>
                  <a:pt x="19101" y="2536"/>
                  <a:pt x="19133" y="2504"/>
                </a:cubicBezTo>
                <a:lnTo>
                  <a:pt x="19143" y="2463"/>
                </a:lnTo>
                <a:lnTo>
                  <a:pt x="19155" y="2418"/>
                </a:lnTo>
                <a:cubicBezTo>
                  <a:pt x="19155" y="2367"/>
                  <a:pt x="19162" y="2311"/>
                  <a:pt x="19173" y="2297"/>
                </a:cubicBezTo>
                <a:cubicBezTo>
                  <a:pt x="19179" y="2291"/>
                  <a:pt x="19188" y="2288"/>
                  <a:pt x="19198" y="2288"/>
                </a:cubicBezTo>
                <a:cubicBezTo>
                  <a:pt x="19211" y="2288"/>
                  <a:pt x="19225" y="2293"/>
                  <a:pt x="19232" y="2297"/>
                </a:cubicBezTo>
                <a:cubicBezTo>
                  <a:pt x="19234" y="2298"/>
                  <a:pt x="19235" y="2299"/>
                  <a:pt x="19237" y="2299"/>
                </a:cubicBezTo>
                <a:cubicBezTo>
                  <a:pt x="19247" y="2299"/>
                  <a:pt x="19261" y="2275"/>
                  <a:pt x="19269" y="2242"/>
                </a:cubicBezTo>
                <a:lnTo>
                  <a:pt x="19255" y="2233"/>
                </a:lnTo>
                <a:cubicBezTo>
                  <a:pt x="19207" y="2198"/>
                  <a:pt x="19249" y="2174"/>
                  <a:pt x="19258" y="2146"/>
                </a:cubicBezTo>
                <a:cubicBezTo>
                  <a:pt x="19265" y="2124"/>
                  <a:pt x="19269" y="2066"/>
                  <a:pt x="19256" y="2048"/>
                </a:cubicBezTo>
                <a:cubicBezTo>
                  <a:pt x="19228" y="2011"/>
                  <a:pt x="19197" y="1974"/>
                  <a:pt x="19171" y="1936"/>
                </a:cubicBezTo>
                <a:lnTo>
                  <a:pt x="19158" y="1919"/>
                </a:lnTo>
                <a:cubicBezTo>
                  <a:pt x="19151" y="1898"/>
                  <a:pt x="19130" y="1760"/>
                  <a:pt x="19119" y="1745"/>
                </a:cubicBezTo>
                <a:cubicBezTo>
                  <a:pt x="19109" y="1732"/>
                  <a:pt x="19084" y="1699"/>
                  <a:pt x="19065" y="1675"/>
                </a:cubicBezTo>
                <a:lnTo>
                  <a:pt x="19068" y="1655"/>
                </a:lnTo>
                <a:cubicBezTo>
                  <a:pt x="19076" y="1591"/>
                  <a:pt x="19045" y="1550"/>
                  <a:pt x="18992" y="1507"/>
                </a:cubicBezTo>
                <a:lnTo>
                  <a:pt x="18947" y="1471"/>
                </a:lnTo>
                <a:cubicBezTo>
                  <a:pt x="18890" y="1444"/>
                  <a:pt x="18787" y="1396"/>
                  <a:pt x="18716" y="1367"/>
                </a:cubicBezTo>
                <a:lnTo>
                  <a:pt x="18642" y="1367"/>
                </a:lnTo>
                <a:cubicBezTo>
                  <a:pt x="18631" y="1367"/>
                  <a:pt x="18616" y="1369"/>
                  <a:pt x="18604" y="1369"/>
                </a:cubicBezTo>
                <a:cubicBezTo>
                  <a:pt x="18596" y="1369"/>
                  <a:pt x="18589" y="1368"/>
                  <a:pt x="18587" y="1365"/>
                </a:cubicBezTo>
                <a:lnTo>
                  <a:pt x="18544" y="1318"/>
                </a:lnTo>
                <a:cubicBezTo>
                  <a:pt x="18480" y="1328"/>
                  <a:pt x="18354" y="1341"/>
                  <a:pt x="18325" y="1349"/>
                </a:cubicBezTo>
                <a:cubicBezTo>
                  <a:pt x="18317" y="1351"/>
                  <a:pt x="18305" y="1352"/>
                  <a:pt x="18293" y="1352"/>
                </a:cubicBezTo>
                <a:cubicBezTo>
                  <a:pt x="18261" y="1352"/>
                  <a:pt x="18219" y="1346"/>
                  <a:pt x="18186" y="1336"/>
                </a:cubicBezTo>
                <a:lnTo>
                  <a:pt x="18127" y="1359"/>
                </a:lnTo>
                <a:lnTo>
                  <a:pt x="18069" y="1380"/>
                </a:lnTo>
                <a:cubicBezTo>
                  <a:pt x="18061" y="1380"/>
                  <a:pt x="18053" y="1380"/>
                  <a:pt x="18044" y="1380"/>
                </a:cubicBezTo>
                <a:cubicBezTo>
                  <a:pt x="17959" y="1380"/>
                  <a:pt x="17833" y="1401"/>
                  <a:pt x="17806" y="1418"/>
                </a:cubicBezTo>
                <a:cubicBezTo>
                  <a:pt x="17776" y="1437"/>
                  <a:pt x="17564" y="1435"/>
                  <a:pt x="17506" y="1467"/>
                </a:cubicBezTo>
                <a:cubicBezTo>
                  <a:pt x="17446" y="1499"/>
                  <a:pt x="17388" y="1530"/>
                  <a:pt x="17377" y="1539"/>
                </a:cubicBezTo>
                <a:lnTo>
                  <a:pt x="17377" y="1547"/>
                </a:lnTo>
                <a:cubicBezTo>
                  <a:pt x="17379" y="1581"/>
                  <a:pt x="17360" y="1586"/>
                  <a:pt x="17336" y="1586"/>
                </a:cubicBezTo>
                <a:cubicBezTo>
                  <a:pt x="17327" y="1586"/>
                  <a:pt x="17317" y="1586"/>
                  <a:pt x="17308" y="1586"/>
                </a:cubicBezTo>
                <a:cubicBezTo>
                  <a:pt x="17304" y="1586"/>
                  <a:pt x="17301" y="1586"/>
                  <a:pt x="17298" y="1586"/>
                </a:cubicBezTo>
                <a:cubicBezTo>
                  <a:pt x="17274" y="1589"/>
                  <a:pt x="17230" y="1594"/>
                  <a:pt x="17230" y="1598"/>
                </a:cubicBezTo>
                <a:cubicBezTo>
                  <a:pt x="17229" y="1644"/>
                  <a:pt x="17201" y="1650"/>
                  <a:pt x="17169" y="1650"/>
                </a:cubicBezTo>
                <a:cubicBezTo>
                  <a:pt x="17159" y="1650"/>
                  <a:pt x="17148" y="1649"/>
                  <a:pt x="17138" y="1649"/>
                </a:cubicBezTo>
                <a:cubicBezTo>
                  <a:pt x="17132" y="1649"/>
                  <a:pt x="17127" y="1649"/>
                  <a:pt x="17122" y="1650"/>
                </a:cubicBezTo>
                <a:cubicBezTo>
                  <a:pt x="17105" y="1651"/>
                  <a:pt x="17074" y="1658"/>
                  <a:pt x="17074" y="1662"/>
                </a:cubicBezTo>
                <a:lnTo>
                  <a:pt x="17075" y="1736"/>
                </a:lnTo>
                <a:cubicBezTo>
                  <a:pt x="17031" y="1726"/>
                  <a:pt x="16961" y="1720"/>
                  <a:pt x="16899" y="1720"/>
                </a:cubicBezTo>
                <a:cubicBezTo>
                  <a:pt x="16876" y="1720"/>
                  <a:pt x="16855" y="1721"/>
                  <a:pt x="16835" y="1723"/>
                </a:cubicBezTo>
                <a:lnTo>
                  <a:pt x="16799" y="1776"/>
                </a:lnTo>
                <a:cubicBezTo>
                  <a:pt x="16794" y="1784"/>
                  <a:pt x="16791" y="1801"/>
                  <a:pt x="16784" y="1801"/>
                </a:cubicBezTo>
                <a:cubicBezTo>
                  <a:pt x="16754" y="1803"/>
                  <a:pt x="16723" y="1806"/>
                  <a:pt x="16692" y="1806"/>
                </a:cubicBezTo>
                <a:cubicBezTo>
                  <a:pt x="16679" y="1806"/>
                  <a:pt x="16666" y="1806"/>
                  <a:pt x="16652" y="1804"/>
                </a:cubicBezTo>
                <a:cubicBezTo>
                  <a:pt x="16649" y="1804"/>
                  <a:pt x="16647" y="1803"/>
                  <a:pt x="16644" y="1803"/>
                </a:cubicBezTo>
                <a:cubicBezTo>
                  <a:pt x="16595" y="1803"/>
                  <a:pt x="16620" y="1871"/>
                  <a:pt x="16570" y="1871"/>
                </a:cubicBezTo>
                <a:cubicBezTo>
                  <a:pt x="16564" y="1871"/>
                  <a:pt x="16558" y="1870"/>
                  <a:pt x="16552" y="1869"/>
                </a:cubicBezTo>
                <a:cubicBezTo>
                  <a:pt x="16539" y="1866"/>
                  <a:pt x="16527" y="1865"/>
                  <a:pt x="16515" y="1865"/>
                </a:cubicBezTo>
                <a:cubicBezTo>
                  <a:pt x="16467" y="1865"/>
                  <a:pt x="16430" y="1888"/>
                  <a:pt x="16414" y="1940"/>
                </a:cubicBezTo>
                <a:cubicBezTo>
                  <a:pt x="16406" y="1965"/>
                  <a:pt x="16389" y="1977"/>
                  <a:pt x="16364" y="1977"/>
                </a:cubicBezTo>
                <a:cubicBezTo>
                  <a:pt x="16348" y="1977"/>
                  <a:pt x="16329" y="1972"/>
                  <a:pt x="16308" y="1964"/>
                </a:cubicBezTo>
                <a:lnTo>
                  <a:pt x="16267" y="1949"/>
                </a:lnTo>
                <a:lnTo>
                  <a:pt x="16267" y="1949"/>
                </a:lnTo>
                <a:cubicBezTo>
                  <a:pt x="16282" y="1977"/>
                  <a:pt x="16282" y="2011"/>
                  <a:pt x="16268" y="2023"/>
                </a:cubicBezTo>
                <a:lnTo>
                  <a:pt x="16267" y="2022"/>
                </a:lnTo>
                <a:lnTo>
                  <a:pt x="16222" y="1995"/>
                </a:lnTo>
                <a:cubicBezTo>
                  <a:pt x="16182" y="2016"/>
                  <a:pt x="16078" y="2080"/>
                  <a:pt x="16068" y="2108"/>
                </a:cubicBezTo>
                <a:cubicBezTo>
                  <a:pt x="16064" y="2121"/>
                  <a:pt x="16055" y="2127"/>
                  <a:pt x="16044" y="2127"/>
                </a:cubicBezTo>
                <a:cubicBezTo>
                  <a:pt x="16031" y="2127"/>
                  <a:pt x="16015" y="2119"/>
                  <a:pt x="16000" y="2103"/>
                </a:cubicBezTo>
                <a:lnTo>
                  <a:pt x="15990" y="2105"/>
                </a:lnTo>
                <a:cubicBezTo>
                  <a:pt x="15897" y="2132"/>
                  <a:pt x="15817" y="2177"/>
                  <a:pt x="15750" y="2238"/>
                </a:cubicBezTo>
                <a:cubicBezTo>
                  <a:pt x="15735" y="2252"/>
                  <a:pt x="15696" y="2272"/>
                  <a:pt x="15681" y="2272"/>
                </a:cubicBezTo>
                <a:cubicBezTo>
                  <a:pt x="15679" y="2272"/>
                  <a:pt x="15677" y="2272"/>
                  <a:pt x="15676" y="2271"/>
                </a:cubicBezTo>
                <a:cubicBezTo>
                  <a:pt x="15654" y="2257"/>
                  <a:pt x="15636" y="2252"/>
                  <a:pt x="15620" y="2252"/>
                </a:cubicBezTo>
                <a:cubicBezTo>
                  <a:pt x="15575" y="2252"/>
                  <a:pt x="15546" y="2291"/>
                  <a:pt x="15512" y="2310"/>
                </a:cubicBezTo>
                <a:lnTo>
                  <a:pt x="15446" y="2346"/>
                </a:lnTo>
                <a:cubicBezTo>
                  <a:pt x="15379" y="2388"/>
                  <a:pt x="15302" y="2486"/>
                  <a:pt x="15276" y="2566"/>
                </a:cubicBezTo>
                <a:lnTo>
                  <a:pt x="15162" y="2501"/>
                </a:lnTo>
                <a:cubicBezTo>
                  <a:pt x="15162" y="2501"/>
                  <a:pt x="15162" y="2501"/>
                  <a:pt x="15162" y="2501"/>
                </a:cubicBezTo>
                <a:lnTo>
                  <a:pt x="15162" y="2501"/>
                </a:lnTo>
                <a:cubicBezTo>
                  <a:pt x="15157" y="2501"/>
                  <a:pt x="15162" y="2556"/>
                  <a:pt x="15100" y="2558"/>
                </a:cubicBezTo>
                <a:lnTo>
                  <a:pt x="15052" y="2560"/>
                </a:lnTo>
                <a:cubicBezTo>
                  <a:pt x="15000" y="2589"/>
                  <a:pt x="14898" y="2622"/>
                  <a:pt x="14884" y="2633"/>
                </a:cubicBezTo>
                <a:cubicBezTo>
                  <a:pt x="14870" y="2645"/>
                  <a:pt x="14835" y="2718"/>
                  <a:pt x="14805" y="2726"/>
                </a:cubicBezTo>
                <a:cubicBezTo>
                  <a:pt x="14774" y="2734"/>
                  <a:pt x="14687" y="2794"/>
                  <a:pt x="14661" y="2814"/>
                </a:cubicBezTo>
                <a:cubicBezTo>
                  <a:pt x="14636" y="2835"/>
                  <a:pt x="14627" y="2863"/>
                  <a:pt x="14627" y="2863"/>
                </a:cubicBezTo>
                <a:cubicBezTo>
                  <a:pt x="14627" y="2863"/>
                  <a:pt x="14582" y="2898"/>
                  <a:pt x="14567" y="2911"/>
                </a:cubicBezTo>
                <a:cubicBezTo>
                  <a:pt x="14556" y="2920"/>
                  <a:pt x="14547" y="2924"/>
                  <a:pt x="14543" y="2924"/>
                </a:cubicBezTo>
                <a:cubicBezTo>
                  <a:pt x="14541" y="2924"/>
                  <a:pt x="14540" y="2923"/>
                  <a:pt x="14540" y="2921"/>
                </a:cubicBezTo>
                <a:lnTo>
                  <a:pt x="14536" y="2907"/>
                </a:lnTo>
                <a:lnTo>
                  <a:pt x="14533" y="2895"/>
                </a:lnTo>
                <a:cubicBezTo>
                  <a:pt x="14532" y="2894"/>
                  <a:pt x="14531" y="2893"/>
                  <a:pt x="14529" y="2893"/>
                </a:cubicBezTo>
                <a:cubicBezTo>
                  <a:pt x="14506" y="2893"/>
                  <a:pt x="14400" y="2938"/>
                  <a:pt x="14392" y="2978"/>
                </a:cubicBezTo>
                <a:cubicBezTo>
                  <a:pt x="14384" y="3021"/>
                  <a:pt x="14305" y="3033"/>
                  <a:pt x="14279" y="3036"/>
                </a:cubicBezTo>
                <a:cubicBezTo>
                  <a:pt x="14252" y="3041"/>
                  <a:pt x="14269" y="3057"/>
                  <a:pt x="14281" y="3061"/>
                </a:cubicBezTo>
                <a:cubicBezTo>
                  <a:pt x="14294" y="3066"/>
                  <a:pt x="14275" y="3078"/>
                  <a:pt x="14239" y="3088"/>
                </a:cubicBezTo>
                <a:lnTo>
                  <a:pt x="14209" y="3086"/>
                </a:lnTo>
                <a:lnTo>
                  <a:pt x="14191" y="3085"/>
                </a:lnTo>
                <a:cubicBezTo>
                  <a:pt x="14190" y="3084"/>
                  <a:pt x="14189" y="3084"/>
                  <a:pt x="14188" y="3084"/>
                </a:cubicBezTo>
                <a:cubicBezTo>
                  <a:pt x="14161" y="3084"/>
                  <a:pt x="14057" y="3147"/>
                  <a:pt x="14013" y="3163"/>
                </a:cubicBezTo>
                <a:cubicBezTo>
                  <a:pt x="13967" y="3179"/>
                  <a:pt x="13904" y="3211"/>
                  <a:pt x="13870" y="3232"/>
                </a:cubicBezTo>
                <a:lnTo>
                  <a:pt x="13921" y="3261"/>
                </a:lnTo>
                <a:lnTo>
                  <a:pt x="13926" y="3263"/>
                </a:lnTo>
                <a:cubicBezTo>
                  <a:pt x="13918" y="3283"/>
                  <a:pt x="13780" y="3295"/>
                  <a:pt x="13743" y="3323"/>
                </a:cubicBezTo>
                <a:cubicBezTo>
                  <a:pt x="13705" y="3351"/>
                  <a:pt x="13622" y="3392"/>
                  <a:pt x="13558" y="3415"/>
                </a:cubicBezTo>
                <a:lnTo>
                  <a:pt x="13507" y="3446"/>
                </a:lnTo>
                <a:lnTo>
                  <a:pt x="13489" y="3456"/>
                </a:lnTo>
                <a:cubicBezTo>
                  <a:pt x="13493" y="3491"/>
                  <a:pt x="13298" y="3544"/>
                  <a:pt x="13241" y="3581"/>
                </a:cubicBezTo>
                <a:cubicBezTo>
                  <a:pt x="13183" y="3619"/>
                  <a:pt x="13101" y="3720"/>
                  <a:pt x="13065" y="3722"/>
                </a:cubicBezTo>
                <a:cubicBezTo>
                  <a:pt x="13029" y="3723"/>
                  <a:pt x="13022" y="3779"/>
                  <a:pt x="13031" y="3799"/>
                </a:cubicBezTo>
                <a:cubicBezTo>
                  <a:pt x="13040" y="3820"/>
                  <a:pt x="12993" y="3836"/>
                  <a:pt x="12979" y="3836"/>
                </a:cubicBezTo>
                <a:cubicBezTo>
                  <a:pt x="12964" y="3836"/>
                  <a:pt x="12914" y="3805"/>
                  <a:pt x="12865" y="3768"/>
                </a:cubicBezTo>
                <a:lnTo>
                  <a:pt x="12855" y="3827"/>
                </a:lnTo>
                <a:cubicBezTo>
                  <a:pt x="12851" y="3854"/>
                  <a:pt x="12841" y="3862"/>
                  <a:pt x="12830" y="3862"/>
                </a:cubicBezTo>
                <a:cubicBezTo>
                  <a:pt x="12812" y="3862"/>
                  <a:pt x="12792" y="3842"/>
                  <a:pt x="12783" y="3842"/>
                </a:cubicBezTo>
                <a:cubicBezTo>
                  <a:pt x="12780" y="3842"/>
                  <a:pt x="12779" y="3843"/>
                  <a:pt x="12779" y="3848"/>
                </a:cubicBezTo>
                <a:lnTo>
                  <a:pt x="12780" y="3901"/>
                </a:lnTo>
                <a:cubicBezTo>
                  <a:pt x="12742" y="3906"/>
                  <a:pt x="12686" y="3977"/>
                  <a:pt x="12658" y="3977"/>
                </a:cubicBezTo>
                <a:cubicBezTo>
                  <a:pt x="12654" y="3977"/>
                  <a:pt x="12651" y="3975"/>
                  <a:pt x="12649" y="3973"/>
                </a:cubicBezTo>
                <a:cubicBezTo>
                  <a:pt x="12632" y="3956"/>
                  <a:pt x="12613" y="3947"/>
                  <a:pt x="12599" y="3947"/>
                </a:cubicBezTo>
                <a:cubicBezTo>
                  <a:pt x="12593" y="3947"/>
                  <a:pt x="12588" y="3949"/>
                  <a:pt x="12584" y="3952"/>
                </a:cubicBezTo>
                <a:lnTo>
                  <a:pt x="12582" y="3965"/>
                </a:lnTo>
                <a:lnTo>
                  <a:pt x="12578" y="3982"/>
                </a:lnTo>
                <a:cubicBezTo>
                  <a:pt x="12579" y="4000"/>
                  <a:pt x="12557" y="4006"/>
                  <a:pt x="12541" y="4006"/>
                </a:cubicBezTo>
                <a:cubicBezTo>
                  <a:pt x="12535" y="4006"/>
                  <a:pt x="12529" y="4005"/>
                  <a:pt x="12526" y="4004"/>
                </a:cubicBezTo>
                <a:cubicBezTo>
                  <a:pt x="12526" y="4004"/>
                  <a:pt x="12526" y="4003"/>
                  <a:pt x="12525" y="4003"/>
                </a:cubicBezTo>
                <a:cubicBezTo>
                  <a:pt x="12508" y="4003"/>
                  <a:pt x="12377" y="4089"/>
                  <a:pt x="12327" y="4122"/>
                </a:cubicBezTo>
                <a:cubicBezTo>
                  <a:pt x="12280" y="4153"/>
                  <a:pt x="12211" y="4219"/>
                  <a:pt x="12187" y="4219"/>
                </a:cubicBezTo>
                <a:cubicBezTo>
                  <a:pt x="12184" y="4219"/>
                  <a:pt x="12182" y="4218"/>
                  <a:pt x="12181" y="4216"/>
                </a:cubicBezTo>
                <a:cubicBezTo>
                  <a:pt x="12177" y="4213"/>
                  <a:pt x="12172" y="4212"/>
                  <a:pt x="12165" y="4212"/>
                </a:cubicBezTo>
                <a:cubicBezTo>
                  <a:pt x="12137" y="4212"/>
                  <a:pt x="12091" y="4233"/>
                  <a:pt x="12075" y="4245"/>
                </a:cubicBezTo>
                <a:cubicBezTo>
                  <a:pt x="12063" y="4255"/>
                  <a:pt x="12038" y="4260"/>
                  <a:pt x="12010" y="4260"/>
                </a:cubicBezTo>
                <a:cubicBezTo>
                  <a:pt x="11990" y="4260"/>
                  <a:pt x="11968" y="4257"/>
                  <a:pt x="11947" y="4252"/>
                </a:cubicBezTo>
                <a:lnTo>
                  <a:pt x="11926" y="4308"/>
                </a:lnTo>
                <a:cubicBezTo>
                  <a:pt x="11917" y="4329"/>
                  <a:pt x="11855" y="4342"/>
                  <a:pt x="11855" y="4358"/>
                </a:cubicBezTo>
                <a:cubicBezTo>
                  <a:pt x="11856" y="4387"/>
                  <a:pt x="11850" y="4396"/>
                  <a:pt x="11841" y="4396"/>
                </a:cubicBezTo>
                <a:cubicBezTo>
                  <a:pt x="11827" y="4396"/>
                  <a:pt x="11804" y="4373"/>
                  <a:pt x="11786" y="4373"/>
                </a:cubicBezTo>
                <a:cubicBezTo>
                  <a:pt x="11782" y="4373"/>
                  <a:pt x="11778" y="4374"/>
                  <a:pt x="11775" y="4377"/>
                </a:cubicBezTo>
                <a:cubicBezTo>
                  <a:pt x="11740" y="4407"/>
                  <a:pt x="11672" y="4410"/>
                  <a:pt x="11636" y="4437"/>
                </a:cubicBezTo>
                <a:lnTo>
                  <a:pt x="11608" y="4458"/>
                </a:lnTo>
                <a:cubicBezTo>
                  <a:pt x="11595" y="4470"/>
                  <a:pt x="11573" y="4476"/>
                  <a:pt x="11548" y="4476"/>
                </a:cubicBezTo>
                <a:cubicBezTo>
                  <a:pt x="11521" y="4476"/>
                  <a:pt x="11491" y="4469"/>
                  <a:pt x="11464" y="4456"/>
                </a:cubicBezTo>
                <a:lnTo>
                  <a:pt x="11462" y="4533"/>
                </a:lnTo>
                <a:lnTo>
                  <a:pt x="11461" y="4552"/>
                </a:lnTo>
                <a:cubicBezTo>
                  <a:pt x="11410" y="4572"/>
                  <a:pt x="11339" y="4624"/>
                  <a:pt x="11305" y="4667"/>
                </a:cubicBezTo>
                <a:lnTo>
                  <a:pt x="11235" y="4620"/>
                </a:lnTo>
                <a:cubicBezTo>
                  <a:pt x="11234" y="4619"/>
                  <a:pt x="11231" y="4619"/>
                  <a:pt x="11229" y="4619"/>
                </a:cubicBezTo>
                <a:cubicBezTo>
                  <a:pt x="11204" y="4619"/>
                  <a:pt x="11134" y="4651"/>
                  <a:pt x="11125" y="4674"/>
                </a:cubicBezTo>
                <a:lnTo>
                  <a:pt x="11099" y="4742"/>
                </a:lnTo>
                <a:cubicBezTo>
                  <a:pt x="11098" y="4742"/>
                  <a:pt x="11096" y="4742"/>
                  <a:pt x="11095" y="4742"/>
                </a:cubicBezTo>
                <a:cubicBezTo>
                  <a:pt x="11029" y="4742"/>
                  <a:pt x="10918" y="4762"/>
                  <a:pt x="10908" y="4782"/>
                </a:cubicBezTo>
                <a:cubicBezTo>
                  <a:pt x="10900" y="4800"/>
                  <a:pt x="10941" y="4809"/>
                  <a:pt x="10971" y="4809"/>
                </a:cubicBezTo>
                <a:cubicBezTo>
                  <a:pt x="10977" y="4809"/>
                  <a:pt x="10982" y="4808"/>
                  <a:pt x="10986" y="4808"/>
                </a:cubicBezTo>
                <a:cubicBezTo>
                  <a:pt x="10992" y="4807"/>
                  <a:pt x="10997" y="4806"/>
                  <a:pt x="11003" y="4806"/>
                </a:cubicBezTo>
                <a:cubicBezTo>
                  <a:pt x="11023" y="4806"/>
                  <a:pt x="11040" y="4811"/>
                  <a:pt x="11041" y="4814"/>
                </a:cubicBezTo>
                <a:cubicBezTo>
                  <a:pt x="11043" y="4818"/>
                  <a:pt x="10975" y="4858"/>
                  <a:pt x="10948" y="4872"/>
                </a:cubicBezTo>
                <a:cubicBezTo>
                  <a:pt x="10941" y="4876"/>
                  <a:pt x="10933" y="4877"/>
                  <a:pt x="10925" y="4877"/>
                </a:cubicBezTo>
                <a:cubicBezTo>
                  <a:pt x="10902" y="4877"/>
                  <a:pt x="10879" y="4864"/>
                  <a:pt x="10867" y="4839"/>
                </a:cubicBezTo>
                <a:lnTo>
                  <a:pt x="10848" y="4817"/>
                </a:lnTo>
                <a:cubicBezTo>
                  <a:pt x="10842" y="4809"/>
                  <a:pt x="10816" y="4803"/>
                  <a:pt x="10805" y="4803"/>
                </a:cubicBezTo>
                <a:cubicBezTo>
                  <a:pt x="10803" y="4803"/>
                  <a:pt x="10801" y="4803"/>
                  <a:pt x="10800" y="4803"/>
                </a:cubicBezTo>
                <a:cubicBezTo>
                  <a:pt x="10785" y="4817"/>
                  <a:pt x="10785" y="4844"/>
                  <a:pt x="10768" y="4852"/>
                </a:cubicBezTo>
                <a:cubicBezTo>
                  <a:pt x="10766" y="4853"/>
                  <a:pt x="10763" y="4853"/>
                  <a:pt x="10759" y="4853"/>
                </a:cubicBezTo>
                <a:cubicBezTo>
                  <a:pt x="10746" y="4853"/>
                  <a:pt x="10727" y="4846"/>
                  <a:pt x="10713" y="4846"/>
                </a:cubicBezTo>
                <a:cubicBezTo>
                  <a:pt x="10709" y="4846"/>
                  <a:pt x="10706" y="4847"/>
                  <a:pt x="10703" y="4848"/>
                </a:cubicBezTo>
                <a:lnTo>
                  <a:pt x="10680" y="4855"/>
                </a:lnTo>
                <a:cubicBezTo>
                  <a:pt x="10577" y="4910"/>
                  <a:pt x="10387" y="4967"/>
                  <a:pt x="10353" y="4983"/>
                </a:cubicBezTo>
                <a:cubicBezTo>
                  <a:pt x="10320" y="5001"/>
                  <a:pt x="10269" y="5034"/>
                  <a:pt x="10241" y="5059"/>
                </a:cubicBezTo>
                <a:lnTo>
                  <a:pt x="10235" y="5091"/>
                </a:lnTo>
                <a:lnTo>
                  <a:pt x="10234" y="5099"/>
                </a:lnTo>
                <a:cubicBezTo>
                  <a:pt x="10231" y="5099"/>
                  <a:pt x="10151" y="5090"/>
                  <a:pt x="10121" y="5088"/>
                </a:cubicBezTo>
                <a:cubicBezTo>
                  <a:pt x="10119" y="5088"/>
                  <a:pt x="10118" y="5088"/>
                  <a:pt x="10116" y="5088"/>
                </a:cubicBezTo>
                <a:cubicBezTo>
                  <a:pt x="10092" y="5088"/>
                  <a:pt x="10101" y="5112"/>
                  <a:pt x="10105" y="5117"/>
                </a:cubicBezTo>
                <a:cubicBezTo>
                  <a:pt x="10111" y="5122"/>
                  <a:pt x="10068" y="5162"/>
                  <a:pt x="10050" y="5177"/>
                </a:cubicBezTo>
                <a:cubicBezTo>
                  <a:pt x="10045" y="5180"/>
                  <a:pt x="10038" y="5182"/>
                  <a:pt x="10030" y="5182"/>
                </a:cubicBezTo>
                <a:cubicBezTo>
                  <a:pt x="10009" y="5182"/>
                  <a:pt x="9978" y="5170"/>
                  <a:pt x="9952" y="5150"/>
                </a:cubicBezTo>
                <a:lnTo>
                  <a:pt x="9881" y="5172"/>
                </a:lnTo>
                <a:cubicBezTo>
                  <a:pt x="9832" y="5188"/>
                  <a:pt x="9783" y="5201"/>
                  <a:pt x="9732" y="5220"/>
                </a:cubicBezTo>
                <a:lnTo>
                  <a:pt x="9659" y="5249"/>
                </a:lnTo>
                <a:cubicBezTo>
                  <a:pt x="9575" y="5273"/>
                  <a:pt x="9433" y="5312"/>
                  <a:pt x="9346" y="5337"/>
                </a:cubicBezTo>
                <a:lnTo>
                  <a:pt x="9272" y="5366"/>
                </a:lnTo>
                <a:lnTo>
                  <a:pt x="9236" y="5379"/>
                </a:lnTo>
                <a:cubicBezTo>
                  <a:pt x="9227" y="5378"/>
                  <a:pt x="9215" y="5378"/>
                  <a:pt x="9201" y="5378"/>
                </a:cubicBezTo>
                <a:cubicBezTo>
                  <a:pt x="9161" y="5378"/>
                  <a:pt x="9109" y="5381"/>
                  <a:pt x="9092" y="5387"/>
                </a:cubicBezTo>
                <a:cubicBezTo>
                  <a:pt x="9090" y="5388"/>
                  <a:pt x="9089" y="5388"/>
                  <a:pt x="9087" y="5388"/>
                </a:cubicBezTo>
                <a:cubicBezTo>
                  <a:pt x="9065" y="5388"/>
                  <a:pt x="9048" y="5340"/>
                  <a:pt x="9049" y="5325"/>
                </a:cubicBezTo>
                <a:cubicBezTo>
                  <a:pt x="9051" y="5307"/>
                  <a:pt x="9109" y="5172"/>
                  <a:pt x="9182" y="5024"/>
                </a:cubicBezTo>
                <a:lnTo>
                  <a:pt x="9285" y="4905"/>
                </a:lnTo>
                <a:lnTo>
                  <a:pt x="9295" y="4894"/>
                </a:lnTo>
                <a:cubicBezTo>
                  <a:pt x="9308" y="4881"/>
                  <a:pt x="9299" y="4781"/>
                  <a:pt x="9334" y="4762"/>
                </a:cubicBezTo>
                <a:cubicBezTo>
                  <a:pt x="9370" y="4745"/>
                  <a:pt x="9511" y="4610"/>
                  <a:pt x="9552" y="4564"/>
                </a:cubicBezTo>
                <a:cubicBezTo>
                  <a:pt x="9594" y="4518"/>
                  <a:pt x="9618" y="4472"/>
                  <a:pt x="9606" y="4462"/>
                </a:cubicBezTo>
                <a:lnTo>
                  <a:pt x="9601" y="4453"/>
                </a:lnTo>
                <a:lnTo>
                  <a:pt x="9597" y="4447"/>
                </a:lnTo>
                <a:cubicBezTo>
                  <a:pt x="9599" y="4437"/>
                  <a:pt x="9665" y="4377"/>
                  <a:pt x="9746" y="4310"/>
                </a:cubicBezTo>
                <a:lnTo>
                  <a:pt x="9779" y="4243"/>
                </a:lnTo>
                <a:lnTo>
                  <a:pt x="9788" y="4226"/>
                </a:lnTo>
                <a:cubicBezTo>
                  <a:pt x="9803" y="4209"/>
                  <a:pt x="9860" y="4163"/>
                  <a:pt x="9914" y="4123"/>
                </a:cubicBezTo>
                <a:lnTo>
                  <a:pt x="9945" y="4083"/>
                </a:lnTo>
                <a:cubicBezTo>
                  <a:pt x="9989" y="4026"/>
                  <a:pt x="10044" y="3979"/>
                  <a:pt x="10099" y="3933"/>
                </a:cubicBezTo>
                <a:lnTo>
                  <a:pt x="10130" y="3907"/>
                </a:lnTo>
                <a:cubicBezTo>
                  <a:pt x="10163" y="3878"/>
                  <a:pt x="10311" y="3708"/>
                  <a:pt x="10354" y="3651"/>
                </a:cubicBezTo>
                <a:cubicBezTo>
                  <a:pt x="10398" y="3595"/>
                  <a:pt x="10575" y="3416"/>
                  <a:pt x="10625" y="3363"/>
                </a:cubicBezTo>
                <a:cubicBezTo>
                  <a:pt x="10675" y="3311"/>
                  <a:pt x="10911" y="3087"/>
                  <a:pt x="10983" y="3018"/>
                </a:cubicBezTo>
                <a:cubicBezTo>
                  <a:pt x="11055" y="2948"/>
                  <a:pt x="11220" y="2807"/>
                  <a:pt x="11258" y="2773"/>
                </a:cubicBezTo>
                <a:cubicBezTo>
                  <a:pt x="11297" y="2741"/>
                  <a:pt x="11336" y="2703"/>
                  <a:pt x="11346" y="2690"/>
                </a:cubicBezTo>
                <a:lnTo>
                  <a:pt x="11351" y="2676"/>
                </a:lnTo>
                <a:lnTo>
                  <a:pt x="11379" y="2606"/>
                </a:lnTo>
                <a:cubicBezTo>
                  <a:pt x="11449" y="2552"/>
                  <a:pt x="11585" y="2448"/>
                  <a:pt x="11608" y="2422"/>
                </a:cubicBezTo>
                <a:cubicBezTo>
                  <a:pt x="11633" y="2395"/>
                  <a:pt x="11767" y="2297"/>
                  <a:pt x="11905" y="2205"/>
                </a:cubicBezTo>
                <a:lnTo>
                  <a:pt x="11937" y="2064"/>
                </a:lnTo>
                <a:lnTo>
                  <a:pt x="11939" y="2061"/>
                </a:lnTo>
                <a:cubicBezTo>
                  <a:pt x="11946" y="2058"/>
                  <a:pt x="12030" y="1986"/>
                  <a:pt x="12124" y="1903"/>
                </a:cubicBezTo>
                <a:lnTo>
                  <a:pt x="12218" y="1831"/>
                </a:lnTo>
                <a:lnTo>
                  <a:pt x="12296" y="1771"/>
                </a:lnTo>
                <a:cubicBezTo>
                  <a:pt x="12359" y="1687"/>
                  <a:pt x="12477" y="1497"/>
                  <a:pt x="12557" y="1349"/>
                </a:cubicBezTo>
                <a:lnTo>
                  <a:pt x="12681" y="1240"/>
                </a:lnTo>
                <a:cubicBezTo>
                  <a:pt x="12692" y="1230"/>
                  <a:pt x="12693" y="1213"/>
                  <a:pt x="12697" y="1198"/>
                </a:cubicBezTo>
                <a:cubicBezTo>
                  <a:pt x="12715" y="1142"/>
                  <a:pt x="12723" y="1081"/>
                  <a:pt x="12752" y="1030"/>
                </a:cubicBezTo>
                <a:lnTo>
                  <a:pt x="12785" y="972"/>
                </a:lnTo>
                <a:cubicBezTo>
                  <a:pt x="12756" y="921"/>
                  <a:pt x="12672" y="810"/>
                  <a:pt x="12600" y="727"/>
                </a:cubicBezTo>
                <a:lnTo>
                  <a:pt x="12558" y="642"/>
                </a:lnTo>
                <a:cubicBezTo>
                  <a:pt x="12528" y="584"/>
                  <a:pt x="12503" y="525"/>
                  <a:pt x="12470" y="469"/>
                </a:cubicBezTo>
                <a:cubicBezTo>
                  <a:pt x="12446" y="429"/>
                  <a:pt x="12382" y="385"/>
                  <a:pt x="12453" y="334"/>
                </a:cubicBezTo>
                <a:lnTo>
                  <a:pt x="12458" y="330"/>
                </a:lnTo>
                <a:cubicBezTo>
                  <a:pt x="12456" y="320"/>
                  <a:pt x="12387" y="224"/>
                  <a:pt x="12304" y="119"/>
                </a:cubicBezTo>
                <a:lnTo>
                  <a:pt x="12152" y="83"/>
                </a:lnTo>
                <a:cubicBezTo>
                  <a:pt x="12140" y="80"/>
                  <a:pt x="12125" y="80"/>
                  <a:pt x="12112" y="80"/>
                </a:cubicBezTo>
                <a:cubicBezTo>
                  <a:pt x="12098" y="80"/>
                  <a:pt x="12085" y="80"/>
                  <a:pt x="12075" y="80"/>
                </a:cubicBezTo>
                <a:cubicBezTo>
                  <a:pt x="12065" y="80"/>
                  <a:pt x="12058" y="80"/>
                  <a:pt x="12057" y="77"/>
                </a:cubicBezTo>
                <a:lnTo>
                  <a:pt x="12043" y="32"/>
                </a:lnTo>
                <a:cubicBezTo>
                  <a:pt x="12027" y="39"/>
                  <a:pt x="11972" y="41"/>
                  <a:pt x="11913" y="41"/>
                </a:cubicBezTo>
                <a:cubicBezTo>
                  <a:pt x="11850" y="41"/>
                  <a:pt x="11783" y="39"/>
                  <a:pt x="11750" y="36"/>
                </a:cubicBezTo>
                <a:cubicBezTo>
                  <a:pt x="11685" y="31"/>
                  <a:pt x="11587" y="15"/>
                  <a:pt x="11531" y="1"/>
                </a:cubicBezTo>
                <a:close/>
              </a:path>
            </a:pathLst>
          </a:custGeom>
          <a:solidFill>
            <a:srgbClr val="5E93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39"/>
          <p:cNvSpPr txBox="1">
            <a:spLocks noGrp="1"/>
          </p:cNvSpPr>
          <p:nvPr>
            <p:ph type="ctrTitle"/>
          </p:nvPr>
        </p:nvSpPr>
        <p:spPr>
          <a:xfrm>
            <a:off x="2113453" y="881619"/>
            <a:ext cx="4917094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5400" dirty="0">
                <a:solidFill>
                  <a:schemeClr val="dk1"/>
                </a:solidFill>
              </a:rPr>
              <a:t>GazePro</a:t>
            </a:r>
            <a:br>
              <a:rPr lang="en" sz="5400" dirty="0">
                <a:solidFill>
                  <a:schemeClr val="dk1"/>
                </a:solidFill>
              </a:rPr>
            </a:br>
            <a:r>
              <a:rPr lang="en" sz="5400" dirty="0">
                <a:solidFill>
                  <a:schemeClr val="dk1"/>
                </a:solidFill>
              </a:rPr>
              <a:t>Measurements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37CDB02F-8868-D024-C0D0-7E27A02062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9100" y="3852381"/>
            <a:ext cx="4765800" cy="409500"/>
          </a:xfrm>
        </p:spPr>
        <p:txBody>
          <a:bodyPr/>
          <a:lstStyle/>
          <a:p>
            <a:r>
              <a:rPr lang="sl-SI" sz="2000" dirty="0">
                <a:latin typeface="Palatino" pitchFamily="2" charset="77"/>
                <a:ea typeface="Palatino" pitchFamily="2" charset="77"/>
              </a:rPr>
              <a:t>Optimizacija med delovanjem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0" name="Google Shape;610;p44"/>
          <p:cNvGrpSpPr/>
          <p:nvPr/>
        </p:nvGrpSpPr>
        <p:grpSpPr>
          <a:xfrm>
            <a:off x="5189323" y="2091867"/>
            <a:ext cx="2220750" cy="94357"/>
            <a:chOff x="4054025" y="2767875"/>
            <a:chExt cx="913325" cy="140600"/>
          </a:xfrm>
        </p:grpSpPr>
        <p:sp>
          <p:nvSpPr>
            <p:cNvPr id="611" name="Google Shape;611;p44"/>
            <p:cNvSpPr/>
            <p:nvPr/>
          </p:nvSpPr>
          <p:spPr>
            <a:xfrm>
              <a:off x="4054025" y="2770550"/>
              <a:ext cx="913325" cy="134025"/>
            </a:xfrm>
            <a:custGeom>
              <a:avLst/>
              <a:gdLst/>
              <a:ahLst/>
              <a:cxnLst/>
              <a:rect l="l" t="t" r="r" b="b"/>
              <a:pathLst>
                <a:path w="36533" h="5361" extrusionOk="0">
                  <a:moveTo>
                    <a:pt x="11091" y="186"/>
                  </a:moveTo>
                  <a:lnTo>
                    <a:pt x="11090" y="186"/>
                  </a:lnTo>
                  <a:lnTo>
                    <a:pt x="11090" y="186"/>
                  </a:lnTo>
                  <a:lnTo>
                    <a:pt x="11092" y="187"/>
                  </a:lnTo>
                  <a:lnTo>
                    <a:pt x="11092" y="187"/>
                  </a:lnTo>
                  <a:cubicBezTo>
                    <a:pt x="11091" y="186"/>
                    <a:pt x="11091" y="186"/>
                    <a:pt x="11091" y="186"/>
                  </a:cubicBezTo>
                  <a:close/>
                  <a:moveTo>
                    <a:pt x="11014" y="125"/>
                  </a:moveTo>
                  <a:cubicBezTo>
                    <a:pt x="10968" y="126"/>
                    <a:pt x="10955" y="156"/>
                    <a:pt x="10984" y="190"/>
                  </a:cubicBezTo>
                  <a:lnTo>
                    <a:pt x="11011" y="188"/>
                  </a:lnTo>
                  <a:lnTo>
                    <a:pt x="11090" y="186"/>
                  </a:lnTo>
                  <a:lnTo>
                    <a:pt x="11090" y="186"/>
                  </a:lnTo>
                  <a:lnTo>
                    <a:pt x="11032" y="140"/>
                  </a:lnTo>
                  <a:lnTo>
                    <a:pt x="11014" y="125"/>
                  </a:lnTo>
                  <a:close/>
                  <a:moveTo>
                    <a:pt x="21424" y="458"/>
                  </a:moveTo>
                  <a:lnTo>
                    <a:pt x="21420" y="459"/>
                  </a:lnTo>
                  <a:lnTo>
                    <a:pt x="21420" y="459"/>
                  </a:lnTo>
                  <a:cubicBezTo>
                    <a:pt x="21423" y="464"/>
                    <a:pt x="21425" y="467"/>
                    <a:pt x="21426" y="467"/>
                  </a:cubicBezTo>
                  <a:cubicBezTo>
                    <a:pt x="21427" y="467"/>
                    <a:pt x="21427" y="465"/>
                    <a:pt x="21424" y="458"/>
                  </a:cubicBezTo>
                  <a:close/>
                  <a:moveTo>
                    <a:pt x="35864" y="263"/>
                  </a:moveTo>
                  <a:cubicBezTo>
                    <a:pt x="35875" y="263"/>
                    <a:pt x="35885" y="269"/>
                    <a:pt x="35896" y="284"/>
                  </a:cubicBezTo>
                  <a:cubicBezTo>
                    <a:pt x="35919" y="321"/>
                    <a:pt x="35880" y="331"/>
                    <a:pt x="35842" y="331"/>
                  </a:cubicBezTo>
                  <a:cubicBezTo>
                    <a:pt x="35838" y="331"/>
                    <a:pt x="35834" y="331"/>
                    <a:pt x="35830" y="330"/>
                  </a:cubicBezTo>
                  <a:lnTo>
                    <a:pt x="35818" y="330"/>
                  </a:lnTo>
                  <a:cubicBezTo>
                    <a:pt x="35798" y="336"/>
                    <a:pt x="35781" y="361"/>
                    <a:pt x="35781" y="387"/>
                  </a:cubicBezTo>
                  <a:cubicBezTo>
                    <a:pt x="35781" y="412"/>
                    <a:pt x="35744" y="482"/>
                    <a:pt x="35734" y="482"/>
                  </a:cubicBezTo>
                  <a:cubicBezTo>
                    <a:pt x="35733" y="482"/>
                    <a:pt x="35733" y="482"/>
                    <a:pt x="35733" y="482"/>
                  </a:cubicBezTo>
                  <a:cubicBezTo>
                    <a:pt x="35725" y="480"/>
                    <a:pt x="35736" y="446"/>
                    <a:pt x="35759" y="402"/>
                  </a:cubicBezTo>
                  <a:lnTo>
                    <a:pt x="35707" y="366"/>
                  </a:lnTo>
                  <a:cubicBezTo>
                    <a:pt x="35704" y="364"/>
                    <a:pt x="35717" y="339"/>
                    <a:pt x="35728" y="329"/>
                  </a:cubicBezTo>
                  <a:cubicBezTo>
                    <a:pt x="35746" y="317"/>
                    <a:pt x="35767" y="305"/>
                    <a:pt x="35789" y="300"/>
                  </a:cubicBezTo>
                  <a:cubicBezTo>
                    <a:pt x="35814" y="295"/>
                    <a:pt x="35839" y="263"/>
                    <a:pt x="35864" y="263"/>
                  </a:cubicBezTo>
                  <a:close/>
                  <a:moveTo>
                    <a:pt x="26395" y="477"/>
                  </a:moveTo>
                  <a:cubicBezTo>
                    <a:pt x="26398" y="482"/>
                    <a:pt x="26399" y="484"/>
                    <a:pt x="26400" y="484"/>
                  </a:cubicBezTo>
                  <a:cubicBezTo>
                    <a:pt x="26400" y="484"/>
                    <a:pt x="26400" y="482"/>
                    <a:pt x="26398" y="477"/>
                  </a:cubicBezTo>
                  <a:close/>
                  <a:moveTo>
                    <a:pt x="24823" y="583"/>
                  </a:moveTo>
                  <a:cubicBezTo>
                    <a:pt x="24823" y="583"/>
                    <a:pt x="24823" y="583"/>
                    <a:pt x="24822" y="583"/>
                  </a:cubicBezTo>
                  <a:lnTo>
                    <a:pt x="24822" y="583"/>
                  </a:lnTo>
                  <a:lnTo>
                    <a:pt x="24823" y="583"/>
                  </a:lnTo>
                  <a:lnTo>
                    <a:pt x="24823" y="583"/>
                  </a:lnTo>
                  <a:cubicBezTo>
                    <a:pt x="24823" y="583"/>
                    <a:pt x="24823" y="583"/>
                    <a:pt x="24823" y="583"/>
                  </a:cubicBezTo>
                  <a:close/>
                  <a:moveTo>
                    <a:pt x="25668" y="390"/>
                  </a:moveTo>
                  <a:cubicBezTo>
                    <a:pt x="25672" y="390"/>
                    <a:pt x="25653" y="431"/>
                    <a:pt x="25615" y="499"/>
                  </a:cubicBezTo>
                  <a:lnTo>
                    <a:pt x="25611" y="594"/>
                  </a:lnTo>
                  <a:lnTo>
                    <a:pt x="25611" y="606"/>
                  </a:lnTo>
                  <a:cubicBezTo>
                    <a:pt x="25569" y="617"/>
                    <a:pt x="25580" y="644"/>
                    <a:pt x="25600" y="652"/>
                  </a:cubicBezTo>
                  <a:cubicBezTo>
                    <a:pt x="25604" y="654"/>
                    <a:pt x="25600" y="654"/>
                    <a:pt x="25590" y="654"/>
                  </a:cubicBezTo>
                  <a:cubicBezTo>
                    <a:pt x="25554" y="654"/>
                    <a:pt x="25445" y="644"/>
                    <a:pt x="25420" y="609"/>
                  </a:cubicBezTo>
                  <a:cubicBezTo>
                    <a:pt x="25387" y="566"/>
                    <a:pt x="25390" y="526"/>
                    <a:pt x="25426" y="521"/>
                  </a:cubicBezTo>
                  <a:lnTo>
                    <a:pt x="25448" y="517"/>
                  </a:lnTo>
                  <a:lnTo>
                    <a:pt x="25464" y="514"/>
                  </a:lnTo>
                  <a:cubicBezTo>
                    <a:pt x="25485" y="510"/>
                    <a:pt x="25478" y="485"/>
                    <a:pt x="25467" y="476"/>
                  </a:cubicBezTo>
                  <a:cubicBezTo>
                    <a:pt x="25457" y="467"/>
                    <a:pt x="25622" y="452"/>
                    <a:pt x="25653" y="408"/>
                  </a:cubicBezTo>
                  <a:cubicBezTo>
                    <a:pt x="25662" y="396"/>
                    <a:pt x="25666" y="390"/>
                    <a:pt x="25668" y="390"/>
                  </a:cubicBezTo>
                  <a:close/>
                  <a:moveTo>
                    <a:pt x="23225" y="495"/>
                  </a:moveTo>
                  <a:cubicBezTo>
                    <a:pt x="23245" y="495"/>
                    <a:pt x="23265" y="496"/>
                    <a:pt x="23272" y="504"/>
                  </a:cubicBezTo>
                  <a:cubicBezTo>
                    <a:pt x="23300" y="544"/>
                    <a:pt x="23333" y="586"/>
                    <a:pt x="23346" y="632"/>
                  </a:cubicBezTo>
                  <a:lnTo>
                    <a:pt x="23352" y="653"/>
                  </a:lnTo>
                  <a:cubicBezTo>
                    <a:pt x="23336" y="671"/>
                    <a:pt x="23312" y="680"/>
                    <a:pt x="23287" y="680"/>
                  </a:cubicBezTo>
                  <a:cubicBezTo>
                    <a:pt x="23268" y="680"/>
                    <a:pt x="23249" y="674"/>
                    <a:pt x="23233" y="664"/>
                  </a:cubicBezTo>
                  <a:lnTo>
                    <a:pt x="23258" y="618"/>
                  </a:lnTo>
                  <a:cubicBezTo>
                    <a:pt x="23267" y="603"/>
                    <a:pt x="23189" y="579"/>
                    <a:pt x="23197" y="535"/>
                  </a:cubicBezTo>
                  <a:cubicBezTo>
                    <a:pt x="23200" y="521"/>
                    <a:pt x="23202" y="495"/>
                    <a:pt x="23208" y="495"/>
                  </a:cubicBezTo>
                  <a:cubicBezTo>
                    <a:pt x="23213" y="495"/>
                    <a:pt x="23219" y="495"/>
                    <a:pt x="23225" y="495"/>
                  </a:cubicBezTo>
                  <a:close/>
                  <a:moveTo>
                    <a:pt x="28815" y="711"/>
                  </a:moveTo>
                  <a:cubicBezTo>
                    <a:pt x="28843" y="711"/>
                    <a:pt x="28913" y="729"/>
                    <a:pt x="28915" y="751"/>
                  </a:cubicBezTo>
                  <a:lnTo>
                    <a:pt x="28906" y="757"/>
                  </a:lnTo>
                  <a:cubicBezTo>
                    <a:pt x="28874" y="780"/>
                    <a:pt x="28831" y="792"/>
                    <a:pt x="28802" y="816"/>
                  </a:cubicBezTo>
                  <a:cubicBezTo>
                    <a:pt x="28793" y="822"/>
                    <a:pt x="28785" y="825"/>
                    <a:pt x="28779" y="825"/>
                  </a:cubicBezTo>
                  <a:cubicBezTo>
                    <a:pt x="28765" y="825"/>
                    <a:pt x="28758" y="811"/>
                    <a:pt x="28746" y="805"/>
                  </a:cubicBezTo>
                  <a:cubicBezTo>
                    <a:pt x="28714" y="787"/>
                    <a:pt x="28732" y="777"/>
                    <a:pt x="28750" y="760"/>
                  </a:cubicBezTo>
                  <a:lnTo>
                    <a:pt x="28761" y="750"/>
                  </a:lnTo>
                  <a:cubicBezTo>
                    <a:pt x="28764" y="728"/>
                    <a:pt x="28788" y="711"/>
                    <a:pt x="28815" y="711"/>
                  </a:cubicBezTo>
                  <a:close/>
                  <a:moveTo>
                    <a:pt x="19921" y="773"/>
                  </a:moveTo>
                  <a:cubicBezTo>
                    <a:pt x="19933" y="773"/>
                    <a:pt x="19932" y="791"/>
                    <a:pt x="19934" y="803"/>
                  </a:cubicBezTo>
                  <a:cubicBezTo>
                    <a:pt x="19939" y="826"/>
                    <a:pt x="19954" y="829"/>
                    <a:pt x="19970" y="829"/>
                  </a:cubicBezTo>
                  <a:cubicBezTo>
                    <a:pt x="19976" y="829"/>
                    <a:pt x="19982" y="829"/>
                    <a:pt x="19988" y="829"/>
                  </a:cubicBezTo>
                  <a:cubicBezTo>
                    <a:pt x="19995" y="829"/>
                    <a:pt x="20002" y="830"/>
                    <a:pt x="20008" y="832"/>
                  </a:cubicBezTo>
                  <a:lnTo>
                    <a:pt x="20026" y="839"/>
                  </a:lnTo>
                  <a:cubicBezTo>
                    <a:pt x="20051" y="865"/>
                    <a:pt x="19958" y="888"/>
                    <a:pt x="19924" y="888"/>
                  </a:cubicBezTo>
                  <a:cubicBezTo>
                    <a:pt x="19891" y="888"/>
                    <a:pt x="19888" y="870"/>
                    <a:pt x="19917" y="852"/>
                  </a:cubicBezTo>
                  <a:lnTo>
                    <a:pt x="19874" y="826"/>
                  </a:lnTo>
                  <a:cubicBezTo>
                    <a:pt x="19871" y="824"/>
                    <a:pt x="19885" y="795"/>
                    <a:pt x="19898" y="785"/>
                  </a:cubicBezTo>
                  <a:cubicBezTo>
                    <a:pt x="19909" y="777"/>
                    <a:pt x="19916" y="773"/>
                    <a:pt x="19921" y="773"/>
                  </a:cubicBezTo>
                  <a:close/>
                  <a:moveTo>
                    <a:pt x="11706" y="820"/>
                  </a:moveTo>
                  <a:cubicBezTo>
                    <a:pt x="11727" y="820"/>
                    <a:pt x="11744" y="825"/>
                    <a:pt x="11755" y="834"/>
                  </a:cubicBezTo>
                  <a:cubicBezTo>
                    <a:pt x="11777" y="855"/>
                    <a:pt x="11745" y="962"/>
                    <a:pt x="11718" y="990"/>
                  </a:cubicBezTo>
                  <a:lnTo>
                    <a:pt x="11677" y="986"/>
                  </a:lnTo>
                  <a:cubicBezTo>
                    <a:pt x="11656" y="983"/>
                    <a:pt x="11636" y="966"/>
                    <a:pt x="11616" y="956"/>
                  </a:cubicBezTo>
                  <a:cubicBezTo>
                    <a:pt x="11568" y="936"/>
                    <a:pt x="11549" y="894"/>
                    <a:pt x="11582" y="868"/>
                  </a:cubicBezTo>
                  <a:lnTo>
                    <a:pt x="11617" y="842"/>
                  </a:lnTo>
                  <a:cubicBezTo>
                    <a:pt x="11647" y="828"/>
                    <a:pt x="11679" y="820"/>
                    <a:pt x="11706" y="820"/>
                  </a:cubicBezTo>
                  <a:close/>
                  <a:moveTo>
                    <a:pt x="26174" y="904"/>
                  </a:moveTo>
                  <a:cubicBezTo>
                    <a:pt x="26176" y="904"/>
                    <a:pt x="26179" y="905"/>
                    <a:pt x="26181" y="906"/>
                  </a:cubicBezTo>
                  <a:cubicBezTo>
                    <a:pt x="26203" y="925"/>
                    <a:pt x="26161" y="1001"/>
                    <a:pt x="26132" y="1028"/>
                  </a:cubicBezTo>
                  <a:cubicBezTo>
                    <a:pt x="26121" y="1041"/>
                    <a:pt x="26109" y="1047"/>
                    <a:pt x="26100" y="1047"/>
                  </a:cubicBezTo>
                  <a:cubicBezTo>
                    <a:pt x="26088" y="1047"/>
                    <a:pt x="26080" y="1037"/>
                    <a:pt x="26079" y="1017"/>
                  </a:cubicBezTo>
                  <a:cubicBezTo>
                    <a:pt x="26078" y="985"/>
                    <a:pt x="26144" y="904"/>
                    <a:pt x="26174" y="904"/>
                  </a:cubicBezTo>
                  <a:close/>
                  <a:moveTo>
                    <a:pt x="35668" y="1316"/>
                  </a:moveTo>
                  <a:cubicBezTo>
                    <a:pt x="35679" y="1316"/>
                    <a:pt x="35700" y="1363"/>
                    <a:pt x="35717" y="1428"/>
                  </a:cubicBezTo>
                  <a:lnTo>
                    <a:pt x="35771" y="1481"/>
                  </a:lnTo>
                  <a:cubicBezTo>
                    <a:pt x="35771" y="1482"/>
                    <a:pt x="35747" y="1502"/>
                    <a:pt x="35731" y="1512"/>
                  </a:cubicBezTo>
                  <a:cubicBezTo>
                    <a:pt x="35730" y="1512"/>
                    <a:pt x="35730" y="1512"/>
                    <a:pt x="35729" y="1512"/>
                  </a:cubicBezTo>
                  <a:cubicBezTo>
                    <a:pt x="35723" y="1512"/>
                    <a:pt x="35713" y="1506"/>
                    <a:pt x="35705" y="1502"/>
                  </a:cubicBezTo>
                  <a:lnTo>
                    <a:pt x="35628" y="1466"/>
                  </a:lnTo>
                  <a:cubicBezTo>
                    <a:pt x="35630" y="1400"/>
                    <a:pt x="35658" y="1324"/>
                    <a:pt x="35666" y="1316"/>
                  </a:cubicBezTo>
                  <a:cubicBezTo>
                    <a:pt x="35667" y="1316"/>
                    <a:pt x="35668" y="1316"/>
                    <a:pt x="35668" y="1316"/>
                  </a:cubicBezTo>
                  <a:close/>
                  <a:moveTo>
                    <a:pt x="2809" y="1519"/>
                  </a:moveTo>
                  <a:cubicBezTo>
                    <a:pt x="2834" y="1519"/>
                    <a:pt x="2888" y="1606"/>
                    <a:pt x="2869" y="1644"/>
                  </a:cubicBezTo>
                  <a:cubicBezTo>
                    <a:pt x="2860" y="1662"/>
                    <a:pt x="2846" y="1670"/>
                    <a:pt x="2828" y="1670"/>
                  </a:cubicBezTo>
                  <a:cubicBezTo>
                    <a:pt x="2804" y="1670"/>
                    <a:pt x="2775" y="1655"/>
                    <a:pt x="2749" y="1625"/>
                  </a:cubicBezTo>
                  <a:lnTo>
                    <a:pt x="2709" y="1614"/>
                  </a:lnTo>
                  <a:lnTo>
                    <a:pt x="2623" y="1592"/>
                  </a:lnTo>
                  <a:cubicBezTo>
                    <a:pt x="2652" y="1558"/>
                    <a:pt x="2679" y="1536"/>
                    <a:pt x="2691" y="1536"/>
                  </a:cubicBezTo>
                  <a:cubicBezTo>
                    <a:pt x="2694" y="1536"/>
                    <a:pt x="2695" y="1536"/>
                    <a:pt x="2697" y="1538"/>
                  </a:cubicBezTo>
                  <a:cubicBezTo>
                    <a:pt x="2699" y="1542"/>
                    <a:pt x="2706" y="1543"/>
                    <a:pt x="2717" y="1543"/>
                  </a:cubicBezTo>
                  <a:cubicBezTo>
                    <a:pt x="2744" y="1543"/>
                    <a:pt x="2790" y="1533"/>
                    <a:pt x="2803" y="1521"/>
                  </a:cubicBezTo>
                  <a:cubicBezTo>
                    <a:pt x="2805" y="1519"/>
                    <a:pt x="2807" y="1519"/>
                    <a:pt x="2809" y="1519"/>
                  </a:cubicBezTo>
                  <a:close/>
                  <a:moveTo>
                    <a:pt x="17043" y="1709"/>
                  </a:moveTo>
                  <a:cubicBezTo>
                    <a:pt x="17105" y="1709"/>
                    <a:pt x="17161" y="1721"/>
                    <a:pt x="17177" y="1741"/>
                  </a:cubicBezTo>
                  <a:cubicBezTo>
                    <a:pt x="17196" y="1763"/>
                    <a:pt x="17227" y="1827"/>
                    <a:pt x="17199" y="1827"/>
                  </a:cubicBezTo>
                  <a:cubicBezTo>
                    <a:pt x="17198" y="1827"/>
                    <a:pt x="17198" y="1827"/>
                    <a:pt x="17198" y="1827"/>
                  </a:cubicBezTo>
                  <a:lnTo>
                    <a:pt x="17174" y="1829"/>
                  </a:lnTo>
                  <a:cubicBezTo>
                    <a:pt x="17171" y="1829"/>
                    <a:pt x="17168" y="1829"/>
                    <a:pt x="17165" y="1829"/>
                  </a:cubicBezTo>
                  <a:cubicBezTo>
                    <a:pt x="17104" y="1829"/>
                    <a:pt x="17037" y="1808"/>
                    <a:pt x="17024" y="1772"/>
                  </a:cubicBezTo>
                  <a:lnTo>
                    <a:pt x="17004" y="1711"/>
                  </a:lnTo>
                  <a:cubicBezTo>
                    <a:pt x="17017" y="1710"/>
                    <a:pt x="17031" y="1709"/>
                    <a:pt x="17043" y="1709"/>
                  </a:cubicBezTo>
                  <a:close/>
                  <a:moveTo>
                    <a:pt x="5383" y="2026"/>
                  </a:moveTo>
                  <a:cubicBezTo>
                    <a:pt x="5383" y="2026"/>
                    <a:pt x="5383" y="2026"/>
                    <a:pt x="5384" y="2026"/>
                  </a:cubicBezTo>
                  <a:lnTo>
                    <a:pt x="5388" y="2031"/>
                  </a:lnTo>
                  <a:lnTo>
                    <a:pt x="5403" y="2051"/>
                  </a:lnTo>
                  <a:cubicBezTo>
                    <a:pt x="5417" y="2076"/>
                    <a:pt x="5416" y="2095"/>
                    <a:pt x="5402" y="2095"/>
                  </a:cubicBezTo>
                  <a:lnTo>
                    <a:pt x="5389" y="2093"/>
                  </a:lnTo>
                  <a:cubicBezTo>
                    <a:pt x="5380" y="2093"/>
                    <a:pt x="5371" y="2087"/>
                    <a:pt x="5365" y="2087"/>
                  </a:cubicBezTo>
                  <a:cubicBezTo>
                    <a:pt x="5364" y="2087"/>
                    <a:pt x="5364" y="2087"/>
                    <a:pt x="5363" y="2087"/>
                  </a:cubicBezTo>
                  <a:lnTo>
                    <a:pt x="5241" y="2139"/>
                  </a:lnTo>
                  <a:cubicBezTo>
                    <a:pt x="5183" y="2119"/>
                    <a:pt x="5241" y="2064"/>
                    <a:pt x="5262" y="2064"/>
                  </a:cubicBezTo>
                  <a:cubicBezTo>
                    <a:pt x="5263" y="2064"/>
                    <a:pt x="5264" y="2064"/>
                    <a:pt x="5265" y="2065"/>
                  </a:cubicBezTo>
                  <a:cubicBezTo>
                    <a:pt x="5273" y="2068"/>
                    <a:pt x="5281" y="2069"/>
                    <a:pt x="5290" y="2069"/>
                  </a:cubicBezTo>
                  <a:cubicBezTo>
                    <a:pt x="5301" y="2069"/>
                    <a:pt x="5311" y="2066"/>
                    <a:pt x="5318" y="2060"/>
                  </a:cubicBezTo>
                  <a:cubicBezTo>
                    <a:pt x="5330" y="2050"/>
                    <a:pt x="5371" y="2026"/>
                    <a:pt x="5383" y="2026"/>
                  </a:cubicBezTo>
                  <a:close/>
                  <a:moveTo>
                    <a:pt x="4544" y="2081"/>
                  </a:moveTo>
                  <a:cubicBezTo>
                    <a:pt x="4554" y="2081"/>
                    <a:pt x="4575" y="2092"/>
                    <a:pt x="4584" y="2101"/>
                  </a:cubicBezTo>
                  <a:cubicBezTo>
                    <a:pt x="4589" y="2106"/>
                    <a:pt x="4587" y="2124"/>
                    <a:pt x="4581" y="2128"/>
                  </a:cubicBezTo>
                  <a:lnTo>
                    <a:pt x="4520" y="2160"/>
                  </a:lnTo>
                  <a:cubicBezTo>
                    <a:pt x="4472" y="2193"/>
                    <a:pt x="4396" y="2209"/>
                    <a:pt x="4356" y="2209"/>
                  </a:cubicBezTo>
                  <a:cubicBezTo>
                    <a:pt x="4346" y="2209"/>
                    <a:pt x="4339" y="2208"/>
                    <a:pt x="4334" y="2206"/>
                  </a:cubicBezTo>
                  <a:cubicBezTo>
                    <a:pt x="4308" y="2196"/>
                    <a:pt x="4369" y="2154"/>
                    <a:pt x="4467" y="2111"/>
                  </a:cubicBezTo>
                  <a:lnTo>
                    <a:pt x="4541" y="2081"/>
                  </a:lnTo>
                  <a:cubicBezTo>
                    <a:pt x="4542" y="2081"/>
                    <a:pt x="4543" y="2081"/>
                    <a:pt x="4544" y="2081"/>
                  </a:cubicBezTo>
                  <a:close/>
                  <a:moveTo>
                    <a:pt x="35936" y="1993"/>
                  </a:moveTo>
                  <a:cubicBezTo>
                    <a:pt x="35946" y="1993"/>
                    <a:pt x="35942" y="2007"/>
                    <a:pt x="35921" y="2035"/>
                  </a:cubicBezTo>
                  <a:lnTo>
                    <a:pt x="35934" y="2095"/>
                  </a:lnTo>
                  <a:lnTo>
                    <a:pt x="35944" y="2144"/>
                  </a:lnTo>
                  <a:cubicBezTo>
                    <a:pt x="35911" y="2187"/>
                    <a:pt x="35880" y="2216"/>
                    <a:pt x="35868" y="2216"/>
                  </a:cubicBezTo>
                  <a:cubicBezTo>
                    <a:pt x="35866" y="2216"/>
                    <a:pt x="35864" y="2215"/>
                    <a:pt x="35864" y="2214"/>
                  </a:cubicBezTo>
                  <a:cubicBezTo>
                    <a:pt x="35862" y="2209"/>
                    <a:pt x="35851" y="2206"/>
                    <a:pt x="35838" y="2206"/>
                  </a:cubicBezTo>
                  <a:cubicBezTo>
                    <a:pt x="35817" y="2206"/>
                    <a:pt x="35790" y="2212"/>
                    <a:pt x="35777" y="2222"/>
                  </a:cubicBezTo>
                  <a:cubicBezTo>
                    <a:pt x="35776" y="2223"/>
                    <a:pt x="35776" y="2223"/>
                    <a:pt x="35775" y="2223"/>
                  </a:cubicBezTo>
                  <a:cubicBezTo>
                    <a:pt x="35763" y="2223"/>
                    <a:pt x="35823" y="2065"/>
                    <a:pt x="35881" y="2023"/>
                  </a:cubicBezTo>
                  <a:cubicBezTo>
                    <a:pt x="35909" y="2003"/>
                    <a:pt x="35927" y="1993"/>
                    <a:pt x="35936" y="1993"/>
                  </a:cubicBezTo>
                  <a:close/>
                  <a:moveTo>
                    <a:pt x="1860" y="2071"/>
                  </a:moveTo>
                  <a:cubicBezTo>
                    <a:pt x="1899" y="2076"/>
                    <a:pt x="1932" y="2093"/>
                    <a:pt x="1932" y="2111"/>
                  </a:cubicBezTo>
                  <a:cubicBezTo>
                    <a:pt x="1932" y="2127"/>
                    <a:pt x="1868" y="2196"/>
                    <a:pt x="1857" y="2219"/>
                  </a:cubicBezTo>
                  <a:cubicBezTo>
                    <a:pt x="1853" y="2225"/>
                    <a:pt x="1849" y="2228"/>
                    <a:pt x="1843" y="2228"/>
                  </a:cubicBezTo>
                  <a:cubicBezTo>
                    <a:pt x="1829" y="2228"/>
                    <a:pt x="1808" y="2210"/>
                    <a:pt x="1789" y="2180"/>
                  </a:cubicBezTo>
                  <a:lnTo>
                    <a:pt x="1791" y="2153"/>
                  </a:lnTo>
                  <a:cubicBezTo>
                    <a:pt x="1794" y="2127"/>
                    <a:pt x="1820" y="2099"/>
                    <a:pt x="1845" y="2081"/>
                  </a:cubicBezTo>
                  <a:lnTo>
                    <a:pt x="1860" y="2071"/>
                  </a:lnTo>
                  <a:close/>
                  <a:moveTo>
                    <a:pt x="3245" y="2181"/>
                  </a:moveTo>
                  <a:cubicBezTo>
                    <a:pt x="3256" y="2181"/>
                    <a:pt x="3310" y="2243"/>
                    <a:pt x="3350" y="2243"/>
                  </a:cubicBezTo>
                  <a:cubicBezTo>
                    <a:pt x="3354" y="2243"/>
                    <a:pt x="3359" y="2242"/>
                    <a:pt x="3363" y="2240"/>
                  </a:cubicBezTo>
                  <a:cubicBezTo>
                    <a:pt x="3380" y="2232"/>
                    <a:pt x="3396" y="2228"/>
                    <a:pt x="3409" y="2228"/>
                  </a:cubicBezTo>
                  <a:cubicBezTo>
                    <a:pt x="3425" y="2228"/>
                    <a:pt x="3435" y="2235"/>
                    <a:pt x="3435" y="2247"/>
                  </a:cubicBezTo>
                  <a:lnTo>
                    <a:pt x="3426" y="2253"/>
                  </a:lnTo>
                  <a:lnTo>
                    <a:pt x="3400" y="2281"/>
                  </a:lnTo>
                  <a:cubicBezTo>
                    <a:pt x="3388" y="2292"/>
                    <a:pt x="3376" y="2297"/>
                    <a:pt x="3365" y="2297"/>
                  </a:cubicBezTo>
                  <a:cubicBezTo>
                    <a:pt x="3346" y="2297"/>
                    <a:pt x="3329" y="2282"/>
                    <a:pt x="3323" y="2256"/>
                  </a:cubicBezTo>
                  <a:lnTo>
                    <a:pt x="3254" y="2264"/>
                  </a:lnTo>
                  <a:lnTo>
                    <a:pt x="3172" y="2275"/>
                  </a:lnTo>
                  <a:cubicBezTo>
                    <a:pt x="3189" y="2227"/>
                    <a:pt x="3233" y="2184"/>
                    <a:pt x="3244" y="2181"/>
                  </a:cubicBezTo>
                  <a:cubicBezTo>
                    <a:pt x="3245" y="2181"/>
                    <a:pt x="3245" y="2181"/>
                    <a:pt x="3245" y="2181"/>
                  </a:cubicBezTo>
                  <a:close/>
                  <a:moveTo>
                    <a:pt x="2903" y="2182"/>
                  </a:moveTo>
                  <a:cubicBezTo>
                    <a:pt x="2907" y="2182"/>
                    <a:pt x="2911" y="2183"/>
                    <a:pt x="2915" y="2183"/>
                  </a:cubicBezTo>
                  <a:cubicBezTo>
                    <a:pt x="2968" y="2185"/>
                    <a:pt x="2910" y="2388"/>
                    <a:pt x="2838" y="2393"/>
                  </a:cubicBezTo>
                  <a:lnTo>
                    <a:pt x="2782" y="2359"/>
                  </a:lnTo>
                  <a:cubicBezTo>
                    <a:pt x="2766" y="2349"/>
                    <a:pt x="2740" y="2330"/>
                    <a:pt x="2744" y="2323"/>
                  </a:cubicBezTo>
                  <a:cubicBezTo>
                    <a:pt x="2752" y="2304"/>
                    <a:pt x="2758" y="2298"/>
                    <a:pt x="2764" y="2298"/>
                  </a:cubicBezTo>
                  <a:cubicBezTo>
                    <a:pt x="2777" y="2298"/>
                    <a:pt x="2786" y="2328"/>
                    <a:pt x="2800" y="2328"/>
                  </a:cubicBezTo>
                  <a:cubicBezTo>
                    <a:pt x="2800" y="2328"/>
                    <a:pt x="2801" y="2328"/>
                    <a:pt x="2801" y="2328"/>
                  </a:cubicBezTo>
                  <a:lnTo>
                    <a:pt x="2847" y="2318"/>
                  </a:lnTo>
                  <a:cubicBezTo>
                    <a:pt x="2904" y="2305"/>
                    <a:pt x="2873" y="2238"/>
                    <a:pt x="2854" y="2217"/>
                  </a:cubicBezTo>
                  <a:cubicBezTo>
                    <a:pt x="2836" y="2197"/>
                    <a:pt x="2858" y="2182"/>
                    <a:pt x="2903" y="2182"/>
                  </a:cubicBezTo>
                  <a:close/>
                  <a:moveTo>
                    <a:pt x="878" y="2217"/>
                  </a:moveTo>
                  <a:cubicBezTo>
                    <a:pt x="888" y="2217"/>
                    <a:pt x="897" y="2220"/>
                    <a:pt x="902" y="2226"/>
                  </a:cubicBezTo>
                  <a:cubicBezTo>
                    <a:pt x="913" y="2238"/>
                    <a:pt x="939" y="2245"/>
                    <a:pt x="958" y="2245"/>
                  </a:cubicBezTo>
                  <a:cubicBezTo>
                    <a:pt x="970" y="2245"/>
                    <a:pt x="979" y="2243"/>
                    <a:pt x="981" y="2236"/>
                  </a:cubicBezTo>
                  <a:cubicBezTo>
                    <a:pt x="981" y="2234"/>
                    <a:pt x="983" y="2233"/>
                    <a:pt x="986" y="2233"/>
                  </a:cubicBezTo>
                  <a:cubicBezTo>
                    <a:pt x="1006" y="2233"/>
                    <a:pt x="1078" y="2282"/>
                    <a:pt x="1070" y="2312"/>
                  </a:cubicBezTo>
                  <a:cubicBezTo>
                    <a:pt x="1063" y="2341"/>
                    <a:pt x="1022" y="2359"/>
                    <a:pt x="975" y="2359"/>
                  </a:cubicBezTo>
                  <a:cubicBezTo>
                    <a:pt x="966" y="2359"/>
                    <a:pt x="956" y="2358"/>
                    <a:pt x="946" y="2357"/>
                  </a:cubicBezTo>
                  <a:lnTo>
                    <a:pt x="936" y="2430"/>
                  </a:lnTo>
                  <a:cubicBezTo>
                    <a:pt x="933" y="2446"/>
                    <a:pt x="889" y="2456"/>
                    <a:pt x="850" y="2456"/>
                  </a:cubicBezTo>
                  <a:cubicBezTo>
                    <a:pt x="826" y="2456"/>
                    <a:pt x="803" y="2452"/>
                    <a:pt x="794" y="2443"/>
                  </a:cubicBezTo>
                  <a:cubicBezTo>
                    <a:pt x="762" y="2410"/>
                    <a:pt x="730" y="2373"/>
                    <a:pt x="712" y="2333"/>
                  </a:cubicBezTo>
                  <a:cubicBezTo>
                    <a:pt x="703" y="2312"/>
                    <a:pt x="689" y="2275"/>
                    <a:pt x="751" y="2263"/>
                  </a:cubicBezTo>
                  <a:lnTo>
                    <a:pt x="788" y="2257"/>
                  </a:lnTo>
                  <a:cubicBezTo>
                    <a:pt x="820" y="2232"/>
                    <a:pt x="854" y="2217"/>
                    <a:pt x="878" y="2217"/>
                  </a:cubicBezTo>
                  <a:close/>
                  <a:moveTo>
                    <a:pt x="2238" y="2266"/>
                  </a:moveTo>
                  <a:lnTo>
                    <a:pt x="2244" y="2267"/>
                  </a:lnTo>
                  <a:cubicBezTo>
                    <a:pt x="2272" y="2275"/>
                    <a:pt x="2296" y="2289"/>
                    <a:pt x="2324" y="2297"/>
                  </a:cubicBezTo>
                  <a:cubicBezTo>
                    <a:pt x="2328" y="2298"/>
                    <a:pt x="2333" y="2298"/>
                    <a:pt x="2337" y="2298"/>
                  </a:cubicBezTo>
                  <a:cubicBezTo>
                    <a:pt x="2346" y="2298"/>
                    <a:pt x="2355" y="2297"/>
                    <a:pt x="2364" y="2297"/>
                  </a:cubicBezTo>
                  <a:cubicBezTo>
                    <a:pt x="2380" y="2297"/>
                    <a:pt x="2394" y="2301"/>
                    <a:pt x="2397" y="2324"/>
                  </a:cubicBezTo>
                  <a:cubicBezTo>
                    <a:pt x="2401" y="2342"/>
                    <a:pt x="2339" y="2386"/>
                    <a:pt x="2307" y="2386"/>
                  </a:cubicBezTo>
                  <a:cubicBezTo>
                    <a:pt x="2304" y="2386"/>
                    <a:pt x="2300" y="2386"/>
                    <a:pt x="2298" y="2384"/>
                  </a:cubicBezTo>
                  <a:cubicBezTo>
                    <a:pt x="2266" y="2368"/>
                    <a:pt x="2237" y="2361"/>
                    <a:pt x="2211" y="2361"/>
                  </a:cubicBezTo>
                  <a:cubicBezTo>
                    <a:pt x="2127" y="2361"/>
                    <a:pt x="2069" y="2429"/>
                    <a:pt x="1995" y="2455"/>
                  </a:cubicBezTo>
                  <a:cubicBezTo>
                    <a:pt x="1972" y="2463"/>
                    <a:pt x="1959" y="2481"/>
                    <a:pt x="1933" y="2481"/>
                  </a:cubicBezTo>
                  <a:cubicBezTo>
                    <a:pt x="1925" y="2481"/>
                    <a:pt x="1914" y="2479"/>
                    <a:pt x="1902" y="2474"/>
                  </a:cubicBezTo>
                  <a:cubicBezTo>
                    <a:pt x="1884" y="2466"/>
                    <a:pt x="1867" y="2463"/>
                    <a:pt x="1851" y="2463"/>
                  </a:cubicBezTo>
                  <a:cubicBezTo>
                    <a:pt x="1800" y="2463"/>
                    <a:pt x="1766" y="2498"/>
                    <a:pt x="1790" y="2545"/>
                  </a:cubicBezTo>
                  <a:cubicBezTo>
                    <a:pt x="1828" y="2618"/>
                    <a:pt x="1764" y="2636"/>
                    <a:pt x="1725" y="2671"/>
                  </a:cubicBezTo>
                  <a:cubicBezTo>
                    <a:pt x="1722" y="2673"/>
                    <a:pt x="1714" y="2674"/>
                    <a:pt x="1707" y="2674"/>
                  </a:cubicBezTo>
                  <a:cubicBezTo>
                    <a:pt x="1699" y="2674"/>
                    <a:pt x="1692" y="2673"/>
                    <a:pt x="1690" y="2671"/>
                  </a:cubicBezTo>
                  <a:cubicBezTo>
                    <a:pt x="1680" y="2661"/>
                    <a:pt x="1667" y="2641"/>
                    <a:pt x="1672" y="2632"/>
                  </a:cubicBezTo>
                  <a:cubicBezTo>
                    <a:pt x="1687" y="2601"/>
                    <a:pt x="1714" y="2574"/>
                    <a:pt x="1731" y="2544"/>
                  </a:cubicBezTo>
                  <a:cubicBezTo>
                    <a:pt x="1760" y="2488"/>
                    <a:pt x="1753" y="2479"/>
                    <a:pt x="1683" y="2417"/>
                  </a:cubicBezTo>
                  <a:lnTo>
                    <a:pt x="1634" y="2373"/>
                  </a:lnTo>
                  <a:cubicBezTo>
                    <a:pt x="1644" y="2368"/>
                    <a:pt x="1655" y="2366"/>
                    <a:pt x="1664" y="2366"/>
                  </a:cubicBezTo>
                  <a:cubicBezTo>
                    <a:pt x="1691" y="2366"/>
                    <a:pt x="1709" y="2387"/>
                    <a:pt x="1703" y="2420"/>
                  </a:cubicBezTo>
                  <a:lnTo>
                    <a:pt x="1792" y="2372"/>
                  </a:lnTo>
                  <a:lnTo>
                    <a:pt x="1854" y="2340"/>
                  </a:lnTo>
                  <a:cubicBezTo>
                    <a:pt x="1914" y="2327"/>
                    <a:pt x="1979" y="2319"/>
                    <a:pt x="2022" y="2319"/>
                  </a:cubicBezTo>
                  <a:cubicBezTo>
                    <a:pt x="2037" y="2319"/>
                    <a:pt x="2049" y="2320"/>
                    <a:pt x="2057" y="2323"/>
                  </a:cubicBezTo>
                  <a:lnTo>
                    <a:pt x="2092" y="2314"/>
                  </a:lnTo>
                  <a:cubicBezTo>
                    <a:pt x="2096" y="2314"/>
                    <a:pt x="2099" y="2313"/>
                    <a:pt x="2103" y="2313"/>
                  </a:cubicBezTo>
                  <a:cubicBezTo>
                    <a:pt x="2127" y="2313"/>
                    <a:pt x="2155" y="2326"/>
                    <a:pt x="2182" y="2328"/>
                  </a:cubicBezTo>
                  <a:lnTo>
                    <a:pt x="2211" y="2329"/>
                  </a:lnTo>
                  <a:cubicBezTo>
                    <a:pt x="2212" y="2305"/>
                    <a:pt x="2226" y="2277"/>
                    <a:pt x="2238" y="2266"/>
                  </a:cubicBezTo>
                  <a:close/>
                  <a:moveTo>
                    <a:pt x="34735" y="2619"/>
                  </a:moveTo>
                  <a:cubicBezTo>
                    <a:pt x="34783" y="2619"/>
                    <a:pt x="34833" y="2630"/>
                    <a:pt x="34857" y="2648"/>
                  </a:cubicBezTo>
                  <a:lnTo>
                    <a:pt x="34875" y="2669"/>
                  </a:lnTo>
                  <a:lnTo>
                    <a:pt x="34888" y="2683"/>
                  </a:lnTo>
                  <a:cubicBezTo>
                    <a:pt x="34893" y="2705"/>
                    <a:pt x="34878" y="2725"/>
                    <a:pt x="34853" y="2727"/>
                  </a:cubicBezTo>
                  <a:lnTo>
                    <a:pt x="34832" y="2725"/>
                  </a:lnTo>
                  <a:cubicBezTo>
                    <a:pt x="34822" y="2724"/>
                    <a:pt x="34815" y="2708"/>
                    <a:pt x="34805" y="2704"/>
                  </a:cubicBezTo>
                  <a:cubicBezTo>
                    <a:pt x="34800" y="2702"/>
                    <a:pt x="34794" y="2702"/>
                    <a:pt x="34788" y="2702"/>
                  </a:cubicBezTo>
                  <a:cubicBezTo>
                    <a:pt x="34774" y="2702"/>
                    <a:pt x="34759" y="2705"/>
                    <a:pt x="34746" y="2705"/>
                  </a:cubicBezTo>
                  <a:cubicBezTo>
                    <a:pt x="34730" y="2705"/>
                    <a:pt x="34716" y="2700"/>
                    <a:pt x="34709" y="2678"/>
                  </a:cubicBezTo>
                  <a:lnTo>
                    <a:pt x="34694" y="2622"/>
                  </a:lnTo>
                  <a:cubicBezTo>
                    <a:pt x="34707" y="2620"/>
                    <a:pt x="34721" y="2619"/>
                    <a:pt x="34735" y="2619"/>
                  </a:cubicBezTo>
                  <a:close/>
                  <a:moveTo>
                    <a:pt x="34584" y="2706"/>
                  </a:moveTo>
                  <a:cubicBezTo>
                    <a:pt x="34597" y="2706"/>
                    <a:pt x="34591" y="2726"/>
                    <a:pt x="34564" y="2758"/>
                  </a:cubicBezTo>
                  <a:lnTo>
                    <a:pt x="34518" y="2779"/>
                  </a:lnTo>
                  <a:cubicBezTo>
                    <a:pt x="34476" y="2798"/>
                    <a:pt x="34437" y="2812"/>
                    <a:pt x="34426" y="2854"/>
                  </a:cubicBezTo>
                  <a:lnTo>
                    <a:pt x="34425" y="2858"/>
                  </a:lnTo>
                  <a:cubicBezTo>
                    <a:pt x="34423" y="2858"/>
                    <a:pt x="34422" y="2858"/>
                    <a:pt x="34421" y="2858"/>
                  </a:cubicBezTo>
                  <a:cubicBezTo>
                    <a:pt x="34398" y="2858"/>
                    <a:pt x="34375" y="2850"/>
                    <a:pt x="34366" y="2839"/>
                  </a:cubicBezTo>
                  <a:lnTo>
                    <a:pt x="34364" y="2826"/>
                  </a:lnTo>
                  <a:lnTo>
                    <a:pt x="34349" y="2762"/>
                  </a:lnTo>
                  <a:cubicBezTo>
                    <a:pt x="34410" y="2730"/>
                    <a:pt x="34545" y="2720"/>
                    <a:pt x="34572" y="2709"/>
                  </a:cubicBezTo>
                  <a:cubicBezTo>
                    <a:pt x="34577" y="2707"/>
                    <a:pt x="34581" y="2706"/>
                    <a:pt x="34584" y="2706"/>
                  </a:cubicBezTo>
                  <a:close/>
                  <a:moveTo>
                    <a:pt x="6533" y="2999"/>
                  </a:moveTo>
                  <a:cubicBezTo>
                    <a:pt x="6539" y="2999"/>
                    <a:pt x="6547" y="3002"/>
                    <a:pt x="6555" y="3007"/>
                  </a:cubicBezTo>
                  <a:cubicBezTo>
                    <a:pt x="6576" y="3022"/>
                    <a:pt x="6629" y="3040"/>
                    <a:pt x="6650" y="3040"/>
                  </a:cubicBezTo>
                  <a:cubicBezTo>
                    <a:pt x="6655" y="3040"/>
                    <a:pt x="6658" y="3039"/>
                    <a:pt x="6659" y="3037"/>
                  </a:cubicBezTo>
                  <a:cubicBezTo>
                    <a:pt x="6660" y="3036"/>
                    <a:pt x="6661" y="3036"/>
                    <a:pt x="6663" y="3036"/>
                  </a:cubicBezTo>
                  <a:cubicBezTo>
                    <a:pt x="6678" y="3036"/>
                    <a:pt x="6735" y="3077"/>
                    <a:pt x="6757" y="3080"/>
                  </a:cubicBezTo>
                  <a:cubicBezTo>
                    <a:pt x="6783" y="3084"/>
                    <a:pt x="6777" y="3130"/>
                    <a:pt x="6769" y="3145"/>
                  </a:cubicBezTo>
                  <a:cubicBezTo>
                    <a:pt x="6764" y="3153"/>
                    <a:pt x="6730" y="3156"/>
                    <a:pt x="6690" y="3156"/>
                  </a:cubicBezTo>
                  <a:cubicBezTo>
                    <a:pt x="6653" y="3156"/>
                    <a:pt x="6612" y="3153"/>
                    <a:pt x="6590" y="3150"/>
                  </a:cubicBezTo>
                  <a:cubicBezTo>
                    <a:pt x="6545" y="3144"/>
                    <a:pt x="6509" y="3063"/>
                    <a:pt x="6509" y="3032"/>
                  </a:cubicBezTo>
                  <a:cubicBezTo>
                    <a:pt x="6509" y="3011"/>
                    <a:pt x="6519" y="2999"/>
                    <a:pt x="6533" y="2999"/>
                  </a:cubicBezTo>
                  <a:close/>
                  <a:moveTo>
                    <a:pt x="11496" y="3022"/>
                  </a:moveTo>
                  <a:cubicBezTo>
                    <a:pt x="11518" y="3022"/>
                    <a:pt x="11544" y="3027"/>
                    <a:pt x="11567" y="3039"/>
                  </a:cubicBezTo>
                  <a:lnTo>
                    <a:pt x="11616" y="3067"/>
                  </a:lnTo>
                  <a:cubicBezTo>
                    <a:pt x="11626" y="3073"/>
                    <a:pt x="11641" y="3074"/>
                    <a:pt x="11655" y="3074"/>
                  </a:cubicBezTo>
                  <a:cubicBezTo>
                    <a:pt x="11659" y="3074"/>
                    <a:pt x="11663" y="3074"/>
                    <a:pt x="11666" y="3074"/>
                  </a:cubicBezTo>
                  <a:lnTo>
                    <a:pt x="11684" y="3073"/>
                  </a:lnTo>
                  <a:cubicBezTo>
                    <a:pt x="11688" y="3071"/>
                    <a:pt x="11691" y="3071"/>
                    <a:pt x="11695" y="3071"/>
                  </a:cubicBezTo>
                  <a:cubicBezTo>
                    <a:pt x="11709" y="3071"/>
                    <a:pt x="11720" y="3083"/>
                    <a:pt x="11721" y="3101"/>
                  </a:cubicBezTo>
                  <a:lnTo>
                    <a:pt x="11679" y="3110"/>
                  </a:lnTo>
                  <a:cubicBezTo>
                    <a:pt x="11626" y="3121"/>
                    <a:pt x="11574" y="3160"/>
                    <a:pt x="11529" y="3160"/>
                  </a:cubicBezTo>
                  <a:cubicBezTo>
                    <a:pt x="11525" y="3160"/>
                    <a:pt x="11522" y="3160"/>
                    <a:pt x="11519" y="3159"/>
                  </a:cubicBezTo>
                  <a:lnTo>
                    <a:pt x="11479" y="3154"/>
                  </a:lnTo>
                  <a:cubicBezTo>
                    <a:pt x="11448" y="3105"/>
                    <a:pt x="11430" y="3052"/>
                    <a:pt x="11438" y="3038"/>
                  </a:cubicBezTo>
                  <a:cubicBezTo>
                    <a:pt x="11443" y="3030"/>
                    <a:pt x="11467" y="3022"/>
                    <a:pt x="11496" y="3022"/>
                  </a:cubicBezTo>
                  <a:close/>
                  <a:moveTo>
                    <a:pt x="5525" y="3045"/>
                  </a:moveTo>
                  <a:cubicBezTo>
                    <a:pt x="5578" y="3045"/>
                    <a:pt x="5621" y="3086"/>
                    <a:pt x="5669" y="3105"/>
                  </a:cubicBezTo>
                  <a:lnTo>
                    <a:pt x="5696" y="3115"/>
                  </a:lnTo>
                  <a:cubicBezTo>
                    <a:pt x="5731" y="3145"/>
                    <a:pt x="5719" y="3168"/>
                    <a:pt x="5671" y="3168"/>
                  </a:cubicBezTo>
                  <a:cubicBezTo>
                    <a:pt x="5668" y="3168"/>
                    <a:pt x="5664" y="3168"/>
                    <a:pt x="5661" y="3168"/>
                  </a:cubicBezTo>
                  <a:lnTo>
                    <a:pt x="5629" y="3175"/>
                  </a:lnTo>
                  <a:lnTo>
                    <a:pt x="5596" y="3179"/>
                  </a:lnTo>
                  <a:cubicBezTo>
                    <a:pt x="5592" y="3181"/>
                    <a:pt x="5586" y="3182"/>
                    <a:pt x="5580" y="3182"/>
                  </a:cubicBezTo>
                  <a:cubicBezTo>
                    <a:pt x="5543" y="3182"/>
                    <a:pt x="5483" y="3145"/>
                    <a:pt x="5435" y="3090"/>
                  </a:cubicBezTo>
                  <a:lnTo>
                    <a:pt x="5332" y="3108"/>
                  </a:lnTo>
                  <a:cubicBezTo>
                    <a:pt x="5332" y="3108"/>
                    <a:pt x="5332" y="3108"/>
                    <a:pt x="5332" y="3108"/>
                  </a:cubicBezTo>
                  <a:cubicBezTo>
                    <a:pt x="5329" y="3108"/>
                    <a:pt x="5314" y="3082"/>
                    <a:pt x="5316" y="3070"/>
                  </a:cubicBezTo>
                  <a:cubicBezTo>
                    <a:pt x="5319" y="3062"/>
                    <a:pt x="5341" y="3048"/>
                    <a:pt x="5352" y="3048"/>
                  </a:cubicBezTo>
                  <a:cubicBezTo>
                    <a:pt x="5352" y="3048"/>
                    <a:pt x="5352" y="3048"/>
                    <a:pt x="5353" y="3048"/>
                  </a:cubicBezTo>
                  <a:cubicBezTo>
                    <a:pt x="5382" y="3054"/>
                    <a:pt x="5422" y="3076"/>
                    <a:pt x="5440" y="3076"/>
                  </a:cubicBezTo>
                  <a:cubicBezTo>
                    <a:pt x="5443" y="3076"/>
                    <a:pt x="5446" y="3075"/>
                    <a:pt x="5447" y="3074"/>
                  </a:cubicBezTo>
                  <a:cubicBezTo>
                    <a:pt x="5476" y="3053"/>
                    <a:pt x="5501" y="3045"/>
                    <a:pt x="5525" y="3045"/>
                  </a:cubicBezTo>
                  <a:close/>
                  <a:moveTo>
                    <a:pt x="15318" y="3119"/>
                  </a:moveTo>
                  <a:cubicBezTo>
                    <a:pt x="15325" y="3119"/>
                    <a:pt x="15333" y="3121"/>
                    <a:pt x="15343" y="3125"/>
                  </a:cubicBezTo>
                  <a:cubicBezTo>
                    <a:pt x="15379" y="3142"/>
                    <a:pt x="15481" y="3172"/>
                    <a:pt x="15478" y="3191"/>
                  </a:cubicBezTo>
                  <a:lnTo>
                    <a:pt x="15468" y="3196"/>
                  </a:lnTo>
                  <a:cubicBezTo>
                    <a:pt x="15453" y="3203"/>
                    <a:pt x="15439" y="3206"/>
                    <a:pt x="15426" y="3206"/>
                  </a:cubicBezTo>
                  <a:cubicBezTo>
                    <a:pt x="15387" y="3206"/>
                    <a:pt x="15353" y="3183"/>
                    <a:pt x="15321" y="3170"/>
                  </a:cubicBezTo>
                  <a:lnTo>
                    <a:pt x="15298" y="3160"/>
                  </a:lnTo>
                  <a:cubicBezTo>
                    <a:pt x="15290" y="3134"/>
                    <a:pt x="15299" y="3119"/>
                    <a:pt x="15318" y="3119"/>
                  </a:cubicBezTo>
                  <a:close/>
                  <a:moveTo>
                    <a:pt x="1852" y="3132"/>
                  </a:moveTo>
                  <a:lnTo>
                    <a:pt x="1852" y="3132"/>
                  </a:lnTo>
                  <a:cubicBezTo>
                    <a:pt x="1896" y="3137"/>
                    <a:pt x="1867" y="3236"/>
                    <a:pt x="1844" y="3272"/>
                  </a:cubicBezTo>
                  <a:cubicBezTo>
                    <a:pt x="1838" y="3282"/>
                    <a:pt x="1832" y="3287"/>
                    <a:pt x="1826" y="3287"/>
                  </a:cubicBezTo>
                  <a:cubicBezTo>
                    <a:pt x="1811" y="3287"/>
                    <a:pt x="1799" y="3253"/>
                    <a:pt x="1797" y="3196"/>
                  </a:cubicBezTo>
                  <a:lnTo>
                    <a:pt x="1842" y="3144"/>
                  </a:lnTo>
                  <a:lnTo>
                    <a:pt x="1852" y="3132"/>
                  </a:lnTo>
                  <a:close/>
                  <a:moveTo>
                    <a:pt x="3397" y="3340"/>
                  </a:moveTo>
                  <a:cubicBezTo>
                    <a:pt x="3411" y="3340"/>
                    <a:pt x="3404" y="3353"/>
                    <a:pt x="3377" y="3375"/>
                  </a:cubicBezTo>
                  <a:lnTo>
                    <a:pt x="3361" y="3408"/>
                  </a:lnTo>
                  <a:lnTo>
                    <a:pt x="3346" y="3438"/>
                  </a:lnTo>
                  <a:cubicBezTo>
                    <a:pt x="3351" y="3477"/>
                    <a:pt x="3333" y="3503"/>
                    <a:pt x="3304" y="3503"/>
                  </a:cubicBezTo>
                  <a:cubicBezTo>
                    <a:pt x="3300" y="3503"/>
                    <a:pt x="3295" y="3503"/>
                    <a:pt x="3291" y="3502"/>
                  </a:cubicBezTo>
                  <a:cubicBezTo>
                    <a:pt x="3254" y="3493"/>
                    <a:pt x="3222" y="3466"/>
                    <a:pt x="3293" y="3460"/>
                  </a:cubicBezTo>
                  <a:lnTo>
                    <a:pt x="3225" y="3392"/>
                  </a:lnTo>
                  <a:lnTo>
                    <a:pt x="3219" y="3385"/>
                  </a:lnTo>
                  <a:cubicBezTo>
                    <a:pt x="3214" y="3377"/>
                    <a:pt x="3328" y="3362"/>
                    <a:pt x="3370" y="3346"/>
                  </a:cubicBezTo>
                  <a:cubicBezTo>
                    <a:pt x="3382" y="3342"/>
                    <a:pt x="3391" y="3340"/>
                    <a:pt x="3397" y="3340"/>
                  </a:cubicBezTo>
                  <a:close/>
                  <a:moveTo>
                    <a:pt x="30393" y="3417"/>
                  </a:moveTo>
                  <a:cubicBezTo>
                    <a:pt x="30399" y="3417"/>
                    <a:pt x="30405" y="3418"/>
                    <a:pt x="30411" y="3419"/>
                  </a:cubicBezTo>
                  <a:lnTo>
                    <a:pt x="30406" y="3461"/>
                  </a:lnTo>
                  <a:cubicBezTo>
                    <a:pt x="30402" y="3501"/>
                    <a:pt x="30375" y="3541"/>
                    <a:pt x="30349" y="3577"/>
                  </a:cubicBezTo>
                  <a:lnTo>
                    <a:pt x="30342" y="3586"/>
                  </a:lnTo>
                  <a:cubicBezTo>
                    <a:pt x="30287" y="3582"/>
                    <a:pt x="30251" y="3548"/>
                    <a:pt x="30263" y="3512"/>
                  </a:cubicBezTo>
                  <a:cubicBezTo>
                    <a:pt x="30274" y="3480"/>
                    <a:pt x="30337" y="3417"/>
                    <a:pt x="30393" y="3417"/>
                  </a:cubicBezTo>
                  <a:close/>
                  <a:moveTo>
                    <a:pt x="3092" y="3295"/>
                  </a:moveTo>
                  <a:cubicBezTo>
                    <a:pt x="3104" y="3295"/>
                    <a:pt x="3115" y="3302"/>
                    <a:pt x="3122" y="3322"/>
                  </a:cubicBezTo>
                  <a:cubicBezTo>
                    <a:pt x="3131" y="3342"/>
                    <a:pt x="3151" y="3387"/>
                    <a:pt x="3086" y="3393"/>
                  </a:cubicBezTo>
                  <a:lnTo>
                    <a:pt x="3076" y="3394"/>
                  </a:lnTo>
                  <a:cubicBezTo>
                    <a:pt x="3066" y="3404"/>
                    <a:pt x="3058" y="3440"/>
                    <a:pt x="3058" y="3472"/>
                  </a:cubicBezTo>
                  <a:lnTo>
                    <a:pt x="3056" y="3501"/>
                  </a:lnTo>
                  <a:cubicBezTo>
                    <a:pt x="3054" y="3568"/>
                    <a:pt x="2997" y="3562"/>
                    <a:pt x="2952" y="3589"/>
                  </a:cubicBezTo>
                  <a:cubicBezTo>
                    <a:pt x="2939" y="3597"/>
                    <a:pt x="2929" y="3600"/>
                    <a:pt x="2920" y="3600"/>
                  </a:cubicBezTo>
                  <a:cubicBezTo>
                    <a:pt x="2893" y="3600"/>
                    <a:pt x="2879" y="3575"/>
                    <a:pt x="2858" y="3575"/>
                  </a:cubicBezTo>
                  <a:cubicBezTo>
                    <a:pt x="2853" y="3575"/>
                    <a:pt x="2849" y="3576"/>
                    <a:pt x="2844" y="3579"/>
                  </a:cubicBezTo>
                  <a:lnTo>
                    <a:pt x="2818" y="3593"/>
                  </a:lnTo>
                  <a:cubicBezTo>
                    <a:pt x="2813" y="3595"/>
                    <a:pt x="2808" y="3596"/>
                    <a:pt x="2804" y="3596"/>
                  </a:cubicBezTo>
                  <a:cubicBezTo>
                    <a:pt x="2775" y="3596"/>
                    <a:pt x="2767" y="3553"/>
                    <a:pt x="2788" y="3491"/>
                  </a:cubicBezTo>
                  <a:lnTo>
                    <a:pt x="2788" y="3491"/>
                  </a:lnTo>
                  <a:lnTo>
                    <a:pt x="2816" y="3500"/>
                  </a:lnTo>
                  <a:lnTo>
                    <a:pt x="2872" y="3516"/>
                  </a:lnTo>
                  <a:cubicBezTo>
                    <a:pt x="2932" y="3502"/>
                    <a:pt x="2988" y="3435"/>
                    <a:pt x="2996" y="3370"/>
                  </a:cubicBezTo>
                  <a:lnTo>
                    <a:pt x="2948" y="3322"/>
                  </a:lnTo>
                  <a:cubicBezTo>
                    <a:pt x="2930" y="3302"/>
                    <a:pt x="2945" y="3297"/>
                    <a:pt x="2962" y="3297"/>
                  </a:cubicBezTo>
                  <a:cubicBezTo>
                    <a:pt x="2971" y="3297"/>
                    <a:pt x="2979" y="3298"/>
                    <a:pt x="2984" y="3299"/>
                  </a:cubicBezTo>
                  <a:cubicBezTo>
                    <a:pt x="3002" y="3301"/>
                    <a:pt x="3025" y="3318"/>
                    <a:pt x="3036" y="3318"/>
                  </a:cubicBezTo>
                  <a:cubicBezTo>
                    <a:pt x="3037" y="3318"/>
                    <a:pt x="3038" y="3318"/>
                    <a:pt x="3039" y="3318"/>
                  </a:cubicBezTo>
                  <a:cubicBezTo>
                    <a:pt x="3057" y="3307"/>
                    <a:pt x="3076" y="3295"/>
                    <a:pt x="3092" y="3295"/>
                  </a:cubicBezTo>
                  <a:close/>
                  <a:moveTo>
                    <a:pt x="23673" y="3463"/>
                  </a:moveTo>
                  <a:cubicBezTo>
                    <a:pt x="23717" y="3475"/>
                    <a:pt x="23804" y="3494"/>
                    <a:pt x="23868" y="3506"/>
                  </a:cubicBezTo>
                  <a:lnTo>
                    <a:pt x="23924" y="3517"/>
                  </a:lnTo>
                  <a:lnTo>
                    <a:pt x="23951" y="3522"/>
                  </a:lnTo>
                  <a:cubicBezTo>
                    <a:pt x="23978" y="3541"/>
                    <a:pt x="23996" y="3567"/>
                    <a:pt x="23994" y="3572"/>
                  </a:cubicBezTo>
                  <a:cubicBezTo>
                    <a:pt x="23994" y="3573"/>
                    <a:pt x="23984" y="3574"/>
                    <a:pt x="23969" y="3574"/>
                  </a:cubicBezTo>
                  <a:cubicBezTo>
                    <a:pt x="23952" y="3574"/>
                    <a:pt x="23927" y="3573"/>
                    <a:pt x="23900" y="3571"/>
                  </a:cubicBezTo>
                  <a:lnTo>
                    <a:pt x="23853" y="3566"/>
                  </a:lnTo>
                  <a:cubicBezTo>
                    <a:pt x="23843" y="3564"/>
                    <a:pt x="23828" y="3560"/>
                    <a:pt x="23820" y="3560"/>
                  </a:cubicBezTo>
                  <a:cubicBezTo>
                    <a:pt x="23817" y="3560"/>
                    <a:pt x="23815" y="3560"/>
                    <a:pt x="23814" y="3561"/>
                  </a:cubicBezTo>
                  <a:lnTo>
                    <a:pt x="23757" y="3630"/>
                  </a:lnTo>
                  <a:cubicBezTo>
                    <a:pt x="23667" y="3617"/>
                    <a:pt x="23590" y="3567"/>
                    <a:pt x="23585" y="3520"/>
                  </a:cubicBezTo>
                  <a:lnTo>
                    <a:pt x="23633" y="3488"/>
                  </a:lnTo>
                  <a:lnTo>
                    <a:pt x="23673" y="3463"/>
                  </a:lnTo>
                  <a:close/>
                  <a:moveTo>
                    <a:pt x="19071" y="3634"/>
                  </a:moveTo>
                  <a:cubicBezTo>
                    <a:pt x="19130" y="3634"/>
                    <a:pt x="19214" y="3671"/>
                    <a:pt x="19243" y="3710"/>
                  </a:cubicBezTo>
                  <a:lnTo>
                    <a:pt x="19254" y="3725"/>
                  </a:lnTo>
                  <a:cubicBezTo>
                    <a:pt x="19271" y="3743"/>
                    <a:pt x="19252" y="3761"/>
                    <a:pt x="19212" y="3761"/>
                  </a:cubicBezTo>
                  <a:cubicBezTo>
                    <a:pt x="19172" y="3761"/>
                    <a:pt x="19060" y="3756"/>
                    <a:pt x="19052" y="3748"/>
                  </a:cubicBezTo>
                  <a:lnTo>
                    <a:pt x="19053" y="3743"/>
                  </a:lnTo>
                  <a:cubicBezTo>
                    <a:pt x="19065" y="3706"/>
                    <a:pt x="18965" y="3677"/>
                    <a:pt x="19033" y="3641"/>
                  </a:cubicBezTo>
                  <a:cubicBezTo>
                    <a:pt x="19044" y="3636"/>
                    <a:pt x="19057" y="3634"/>
                    <a:pt x="19071" y="3634"/>
                  </a:cubicBezTo>
                  <a:close/>
                  <a:moveTo>
                    <a:pt x="18643" y="3649"/>
                  </a:moveTo>
                  <a:cubicBezTo>
                    <a:pt x="18693" y="3649"/>
                    <a:pt x="18724" y="3670"/>
                    <a:pt x="18712" y="3699"/>
                  </a:cubicBezTo>
                  <a:lnTo>
                    <a:pt x="18715" y="3723"/>
                  </a:lnTo>
                  <a:lnTo>
                    <a:pt x="18716" y="3743"/>
                  </a:lnTo>
                  <a:cubicBezTo>
                    <a:pt x="18737" y="3771"/>
                    <a:pt x="18730" y="3788"/>
                    <a:pt x="18700" y="3788"/>
                  </a:cubicBezTo>
                  <a:cubicBezTo>
                    <a:pt x="18694" y="3788"/>
                    <a:pt x="18687" y="3788"/>
                    <a:pt x="18680" y="3786"/>
                  </a:cubicBezTo>
                  <a:cubicBezTo>
                    <a:pt x="18634" y="3776"/>
                    <a:pt x="18550" y="3725"/>
                    <a:pt x="18572" y="3689"/>
                  </a:cubicBezTo>
                  <a:lnTo>
                    <a:pt x="18602" y="3671"/>
                  </a:lnTo>
                  <a:lnTo>
                    <a:pt x="18643" y="3649"/>
                  </a:lnTo>
                  <a:close/>
                  <a:moveTo>
                    <a:pt x="20030" y="3650"/>
                  </a:moveTo>
                  <a:cubicBezTo>
                    <a:pt x="20060" y="3650"/>
                    <a:pt x="20078" y="3680"/>
                    <a:pt x="20108" y="3680"/>
                  </a:cubicBezTo>
                  <a:cubicBezTo>
                    <a:pt x="20110" y="3680"/>
                    <a:pt x="20112" y="3680"/>
                    <a:pt x="20114" y="3679"/>
                  </a:cubicBezTo>
                  <a:cubicBezTo>
                    <a:pt x="20122" y="3679"/>
                    <a:pt x="20130" y="3699"/>
                    <a:pt x="20140" y="3700"/>
                  </a:cubicBezTo>
                  <a:cubicBezTo>
                    <a:pt x="20143" y="3700"/>
                    <a:pt x="20146" y="3700"/>
                    <a:pt x="20149" y="3700"/>
                  </a:cubicBezTo>
                  <a:cubicBezTo>
                    <a:pt x="20191" y="3700"/>
                    <a:pt x="20230" y="3672"/>
                    <a:pt x="20273" y="3672"/>
                  </a:cubicBezTo>
                  <a:cubicBezTo>
                    <a:pt x="20295" y="3672"/>
                    <a:pt x="20317" y="3679"/>
                    <a:pt x="20341" y="3700"/>
                  </a:cubicBezTo>
                  <a:cubicBezTo>
                    <a:pt x="20358" y="3714"/>
                    <a:pt x="20378" y="3720"/>
                    <a:pt x="20400" y="3720"/>
                  </a:cubicBezTo>
                  <a:cubicBezTo>
                    <a:pt x="20435" y="3720"/>
                    <a:pt x="20475" y="3706"/>
                    <a:pt x="20512" y="3690"/>
                  </a:cubicBezTo>
                  <a:cubicBezTo>
                    <a:pt x="20518" y="3687"/>
                    <a:pt x="20526" y="3686"/>
                    <a:pt x="20534" y="3686"/>
                  </a:cubicBezTo>
                  <a:cubicBezTo>
                    <a:pt x="20560" y="3686"/>
                    <a:pt x="20593" y="3696"/>
                    <a:pt x="20618" y="3704"/>
                  </a:cubicBezTo>
                  <a:cubicBezTo>
                    <a:pt x="20637" y="3707"/>
                    <a:pt x="20663" y="3728"/>
                    <a:pt x="20661" y="3738"/>
                  </a:cubicBezTo>
                  <a:cubicBezTo>
                    <a:pt x="20656" y="3758"/>
                    <a:pt x="20645" y="3766"/>
                    <a:pt x="20631" y="3766"/>
                  </a:cubicBezTo>
                  <a:cubicBezTo>
                    <a:pt x="20620" y="3766"/>
                    <a:pt x="20606" y="3761"/>
                    <a:pt x="20592" y="3753"/>
                  </a:cubicBezTo>
                  <a:cubicBezTo>
                    <a:pt x="20583" y="3749"/>
                    <a:pt x="20565" y="3744"/>
                    <a:pt x="20557" y="3744"/>
                  </a:cubicBezTo>
                  <a:cubicBezTo>
                    <a:pt x="20555" y="3744"/>
                    <a:pt x="20554" y="3745"/>
                    <a:pt x="20554" y="3745"/>
                  </a:cubicBezTo>
                  <a:cubicBezTo>
                    <a:pt x="20538" y="3772"/>
                    <a:pt x="20518" y="3780"/>
                    <a:pt x="20498" y="3780"/>
                  </a:cubicBezTo>
                  <a:cubicBezTo>
                    <a:pt x="20466" y="3780"/>
                    <a:pt x="20432" y="3762"/>
                    <a:pt x="20402" y="3762"/>
                  </a:cubicBezTo>
                  <a:cubicBezTo>
                    <a:pt x="20370" y="3762"/>
                    <a:pt x="20325" y="3741"/>
                    <a:pt x="20302" y="3741"/>
                  </a:cubicBezTo>
                  <a:cubicBezTo>
                    <a:pt x="20298" y="3741"/>
                    <a:pt x="20294" y="3741"/>
                    <a:pt x="20292" y="3743"/>
                  </a:cubicBezTo>
                  <a:cubicBezTo>
                    <a:pt x="20272" y="3757"/>
                    <a:pt x="20257" y="3763"/>
                    <a:pt x="20243" y="3763"/>
                  </a:cubicBezTo>
                  <a:cubicBezTo>
                    <a:pt x="20220" y="3763"/>
                    <a:pt x="20202" y="3748"/>
                    <a:pt x="20180" y="3733"/>
                  </a:cubicBezTo>
                  <a:cubicBezTo>
                    <a:pt x="20178" y="3732"/>
                    <a:pt x="20176" y="3731"/>
                    <a:pt x="20172" y="3731"/>
                  </a:cubicBezTo>
                  <a:cubicBezTo>
                    <a:pt x="20161" y="3731"/>
                    <a:pt x="20141" y="3738"/>
                    <a:pt x="20131" y="3745"/>
                  </a:cubicBezTo>
                  <a:lnTo>
                    <a:pt x="20054" y="3797"/>
                  </a:lnTo>
                  <a:cubicBezTo>
                    <a:pt x="20032" y="3761"/>
                    <a:pt x="20008" y="3741"/>
                    <a:pt x="19991" y="3741"/>
                  </a:cubicBezTo>
                  <a:cubicBezTo>
                    <a:pt x="19982" y="3741"/>
                    <a:pt x="19976" y="3746"/>
                    <a:pt x="19972" y="3757"/>
                  </a:cubicBezTo>
                  <a:lnTo>
                    <a:pt x="19956" y="3759"/>
                  </a:lnTo>
                  <a:cubicBezTo>
                    <a:pt x="19953" y="3759"/>
                    <a:pt x="19950" y="3759"/>
                    <a:pt x="19947" y="3759"/>
                  </a:cubicBezTo>
                  <a:cubicBezTo>
                    <a:pt x="19921" y="3759"/>
                    <a:pt x="19893" y="3745"/>
                    <a:pt x="19865" y="3745"/>
                  </a:cubicBezTo>
                  <a:cubicBezTo>
                    <a:pt x="19840" y="3745"/>
                    <a:pt x="19809" y="3764"/>
                    <a:pt x="19790" y="3764"/>
                  </a:cubicBezTo>
                  <a:cubicBezTo>
                    <a:pt x="19787" y="3764"/>
                    <a:pt x="19784" y="3764"/>
                    <a:pt x="19782" y="3763"/>
                  </a:cubicBezTo>
                  <a:cubicBezTo>
                    <a:pt x="19731" y="3741"/>
                    <a:pt x="19681" y="3732"/>
                    <a:pt x="19631" y="3732"/>
                  </a:cubicBezTo>
                  <a:cubicBezTo>
                    <a:pt x="19576" y="3732"/>
                    <a:pt x="19522" y="3743"/>
                    <a:pt x="19466" y="3764"/>
                  </a:cubicBezTo>
                  <a:lnTo>
                    <a:pt x="19449" y="3771"/>
                  </a:lnTo>
                  <a:cubicBezTo>
                    <a:pt x="19403" y="3762"/>
                    <a:pt x="19400" y="3718"/>
                    <a:pt x="19443" y="3673"/>
                  </a:cubicBezTo>
                  <a:lnTo>
                    <a:pt x="19443" y="3673"/>
                  </a:lnTo>
                  <a:lnTo>
                    <a:pt x="19468" y="3674"/>
                  </a:lnTo>
                  <a:lnTo>
                    <a:pt x="19580" y="3681"/>
                  </a:lnTo>
                  <a:cubicBezTo>
                    <a:pt x="19647" y="3698"/>
                    <a:pt x="19725" y="3706"/>
                    <a:pt x="19795" y="3706"/>
                  </a:cubicBezTo>
                  <a:cubicBezTo>
                    <a:pt x="19854" y="3706"/>
                    <a:pt x="19908" y="3700"/>
                    <a:pt x="19943" y="3687"/>
                  </a:cubicBezTo>
                  <a:lnTo>
                    <a:pt x="20007" y="3656"/>
                  </a:lnTo>
                  <a:cubicBezTo>
                    <a:pt x="20015" y="3652"/>
                    <a:pt x="20023" y="3650"/>
                    <a:pt x="20030" y="3650"/>
                  </a:cubicBezTo>
                  <a:close/>
                  <a:moveTo>
                    <a:pt x="17781" y="3880"/>
                  </a:moveTo>
                  <a:cubicBezTo>
                    <a:pt x="17781" y="3880"/>
                    <a:pt x="17781" y="3881"/>
                    <a:pt x="17780" y="3881"/>
                  </a:cubicBezTo>
                  <a:lnTo>
                    <a:pt x="17794" y="3912"/>
                  </a:lnTo>
                  <a:cubicBezTo>
                    <a:pt x="17795" y="3914"/>
                    <a:pt x="17796" y="3916"/>
                    <a:pt x="17798" y="3918"/>
                  </a:cubicBezTo>
                  <a:lnTo>
                    <a:pt x="17798" y="3918"/>
                  </a:lnTo>
                  <a:cubicBezTo>
                    <a:pt x="17791" y="3898"/>
                    <a:pt x="17784" y="3880"/>
                    <a:pt x="17781" y="3880"/>
                  </a:cubicBezTo>
                  <a:close/>
                  <a:moveTo>
                    <a:pt x="19856" y="3803"/>
                  </a:moveTo>
                  <a:cubicBezTo>
                    <a:pt x="19873" y="3803"/>
                    <a:pt x="19890" y="3809"/>
                    <a:pt x="19898" y="3820"/>
                  </a:cubicBezTo>
                  <a:lnTo>
                    <a:pt x="19895" y="3831"/>
                  </a:lnTo>
                  <a:lnTo>
                    <a:pt x="19881" y="3874"/>
                  </a:lnTo>
                  <a:cubicBezTo>
                    <a:pt x="19866" y="3911"/>
                    <a:pt x="19844" y="3933"/>
                    <a:pt x="19826" y="3933"/>
                  </a:cubicBezTo>
                  <a:cubicBezTo>
                    <a:pt x="19819" y="3933"/>
                    <a:pt x="19813" y="3930"/>
                    <a:pt x="19808" y="3923"/>
                  </a:cubicBezTo>
                  <a:cubicBezTo>
                    <a:pt x="19789" y="3900"/>
                    <a:pt x="19804" y="3817"/>
                    <a:pt x="19830" y="3808"/>
                  </a:cubicBezTo>
                  <a:cubicBezTo>
                    <a:pt x="19838" y="3805"/>
                    <a:pt x="19847" y="3803"/>
                    <a:pt x="19856" y="3803"/>
                  </a:cubicBezTo>
                  <a:close/>
                  <a:moveTo>
                    <a:pt x="26140" y="3833"/>
                  </a:moveTo>
                  <a:cubicBezTo>
                    <a:pt x="26172" y="3833"/>
                    <a:pt x="26270" y="3884"/>
                    <a:pt x="26265" y="3947"/>
                  </a:cubicBezTo>
                  <a:lnTo>
                    <a:pt x="26188" y="3947"/>
                  </a:lnTo>
                  <a:cubicBezTo>
                    <a:pt x="26156" y="3947"/>
                    <a:pt x="26124" y="3889"/>
                    <a:pt x="26091" y="3856"/>
                  </a:cubicBezTo>
                  <a:lnTo>
                    <a:pt x="26086" y="3851"/>
                  </a:lnTo>
                  <a:cubicBezTo>
                    <a:pt x="26081" y="3841"/>
                    <a:pt x="26106" y="3833"/>
                    <a:pt x="26140" y="3833"/>
                  </a:cubicBezTo>
                  <a:close/>
                  <a:moveTo>
                    <a:pt x="20180" y="3882"/>
                  </a:moveTo>
                  <a:cubicBezTo>
                    <a:pt x="20190" y="3882"/>
                    <a:pt x="20197" y="3888"/>
                    <a:pt x="20185" y="3896"/>
                  </a:cubicBezTo>
                  <a:cubicBezTo>
                    <a:pt x="20162" y="3911"/>
                    <a:pt x="20202" y="3924"/>
                    <a:pt x="20274" y="3924"/>
                  </a:cubicBezTo>
                  <a:cubicBezTo>
                    <a:pt x="20282" y="3924"/>
                    <a:pt x="20290" y="3923"/>
                    <a:pt x="20299" y="3923"/>
                  </a:cubicBezTo>
                  <a:lnTo>
                    <a:pt x="20368" y="3922"/>
                  </a:lnTo>
                  <a:cubicBezTo>
                    <a:pt x="20376" y="3922"/>
                    <a:pt x="20394" y="3952"/>
                    <a:pt x="20391" y="3954"/>
                  </a:cubicBezTo>
                  <a:cubicBezTo>
                    <a:pt x="20380" y="3967"/>
                    <a:pt x="20351" y="3983"/>
                    <a:pt x="20344" y="3983"/>
                  </a:cubicBezTo>
                  <a:cubicBezTo>
                    <a:pt x="20344" y="3983"/>
                    <a:pt x="20343" y="3983"/>
                    <a:pt x="20343" y="3983"/>
                  </a:cubicBezTo>
                  <a:cubicBezTo>
                    <a:pt x="20320" y="3965"/>
                    <a:pt x="20302" y="3956"/>
                    <a:pt x="20281" y="3956"/>
                  </a:cubicBezTo>
                  <a:cubicBezTo>
                    <a:pt x="20263" y="3956"/>
                    <a:pt x="20243" y="3964"/>
                    <a:pt x="20217" y="3980"/>
                  </a:cubicBezTo>
                  <a:cubicBezTo>
                    <a:pt x="20207" y="3986"/>
                    <a:pt x="20193" y="3989"/>
                    <a:pt x="20179" y="3989"/>
                  </a:cubicBezTo>
                  <a:cubicBezTo>
                    <a:pt x="20156" y="3989"/>
                    <a:pt x="20132" y="3980"/>
                    <a:pt x="20118" y="3957"/>
                  </a:cubicBezTo>
                  <a:lnTo>
                    <a:pt x="20118" y="3957"/>
                  </a:lnTo>
                  <a:cubicBezTo>
                    <a:pt x="20130" y="3942"/>
                    <a:pt x="20140" y="3925"/>
                    <a:pt x="20145" y="3908"/>
                  </a:cubicBezTo>
                  <a:cubicBezTo>
                    <a:pt x="20151" y="3889"/>
                    <a:pt x="20168" y="3882"/>
                    <a:pt x="20180" y="3882"/>
                  </a:cubicBezTo>
                  <a:close/>
                  <a:moveTo>
                    <a:pt x="18461" y="3838"/>
                  </a:moveTo>
                  <a:cubicBezTo>
                    <a:pt x="18540" y="3861"/>
                    <a:pt x="18582" y="3910"/>
                    <a:pt x="18554" y="3942"/>
                  </a:cubicBezTo>
                  <a:cubicBezTo>
                    <a:pt x="18526" y="3973"/>
                    <a:pt x="18360" y="3995"/>
                    <a:pt x="18324" y="4005"/>
                  </a:cubicBezTo>
                  <a:cubicBezTo>
                    <a:pt x="18307" y="4010"/>
                    <a:pt x="18294" y="4012"/>
                    <a:pt x="18284" y="4012"/>
                  </a:cubicBezTo>
                  <a:cubicBezTo>
                    <a:pt x="18274" y="4012"/>
                    <a:pt x="18269" y="4009"/>
                    <a:pt x="18273" y="4003"/>
                  </a:cubicBezTo>
                  <a:lnTo>
                    <a:pt x="18267" y="3989"/>
                  </a:lnTo>
                  <a:cubicBezTo>
                    <a:pt x="18252" y="3962"/>
                    <a:pt x="18221" y="3942"/>
                    <a:pt x="18209" y="3915"/>
                  </a:cubicBezTo>
                  <a:lnTo>
                    <a:pt x="18202" y="3900"/>
                  </a:lnTo>
                  <a:cubicBezTo>
                    <a:pt x="18212" y="3883"/>
                    <a:pt x="18234" y="3871"/>
                    <a:pt x="18253" y="3871"/>
                  </a:cubicBezTo>
                  <a:cubicBezTo>
                    <a:pt x="18258" y="3871"/>
                    <a:pt x="18263" y="3872"/>
                    <a:pt x="18268" y="3874"/>
                  </a:cubicBezTo>
                  <a:lnTo>
                    <a:pt x="18282" y="3885"/>
                  </a:lnTo>
                  <a:cubicBezTo>
                    <a:pt x="18307" y="3906"/>
                    <a:pt x="18319" y="3937"/>
                    <a:pt x="18348" y="3951"/>
                  </a:cubicBezTo>
                  <a:cubicBezTo>
                    <a:pt x="18353" y="3953"/>
                    <a:pt x="18359" y="3953"/>
                    <a:pt x="18367" y="3953"/>
                  </a:cubicBezTo>
                  <a:cubicBezTo>
                    <a:pt x="18393" y="3953"/>
                    <a:pt x="18429" y="3945"/>
                    <a:pt x="18431" y="3937"/>
                  </a:cubicBezTo>
                  <a:lnTo>
                    <a:pt x="18461" y="3838"/>
                  </a:lnTo>
                  <a:close/>
                  <a:moveTo>
                    <a:pt x="25090" y="3759"/>
                  </a:moveTo>
                  <a:lnTo>
                    <a:pt x="25130" y="3770"/>
                  </a:lnTo>
                  <a:cubicBezTo>
                    <a:pt x="25151" y="3777"/>
                    <a:pt x="25210" y="3790"/>
                    <a:pt x="25163" y="3846"/>
                  </a:cubicBezTo>
                  <a:lnTo>
                    <a:pt x="25133" y="3881"/>
                  </a:lnTo>
                  <a:cubicBezTo>
                    <a:pt x="25165" y="3947"/>
                    <a:pt x="25155" y="4009"/>
                    <a:pt x="25108" y="4021"/>
                  </a:cubicBezTo>
                  <a:lnTo>
                    <a:pt x="25063" y="3991"/>
                  </a:lnTo>
                  <a:lnTo>
                    <a:pt x="24983" y="3939"/>
                  </a:lnTo>
                  <a:cubicBezTo>
                    <a:pt x="24943" y="3978"/>
                    <a:pt x="24867" y="4033"/>
                    <a:pt x="24843" y="4033"/>
                  </a:cubicBezTo>
                  <a:cubicBezTo>
                    <a:pt x="24842" y="4033"/>
                    <a:pt x="24842" y="4033"/>
                    <a:pt x="24841" y="4033"/>
                  </a:cubicBezTo>
                  <a:cubicBezTo>
                    <a:pt x="24820" y="4029"/>
                    <a:pt x="24779" y="4022"/>
                    <a:pt x="24750" y="4019"/>
                  </a:cubicBezTo>
                  <a:lnTo>
                    <a:pt x="24723" y="4035"/>
                  </a:lnTo>
                  <a:lnTo>
                    <a:pt x="24708" y="4044"/>
                  </a:lnTo>
                  <a:cubicBezTo>
                    <a:pt x="24707" y="4044"/>
                    <a:pt x="24706" y="4044"/>
                    <a:pt x="24706" y="4044"/>
                  </a:cubicBezTo>
                  <a:cubicBezTo>
                    <a:pt x="24677" y="4044"/>
                    <a:pt x="24680" y="4023"/>
                    <a:pt x="24714" y="3995"/>
                  </a:cubicBezTo>
                  <a:cubicBezTo>
                    <a:pt x="24745" y="3971"/>
                    <a:pt x="24824" y="3921"/>
                    <a:pt x="24850" y="3921"/>
                  </a:cubicBezTo>
                  <a:cubicBezTo>
                    <a:pt x="24853" y="3921"/>
                    <a:pt x="24855" y="3921"/>
                    <a:pt x="24857" y="3923"/>
                  </a:cubicBezTo>
                  <a:lnTo>
                    <a:pt x="24866" y="3921"/>
                  </a:lnTo>
                  <a:lnTo>
                    <a:pt x="24950" y="3903"/>
                  </a:lnTo>
                  <a:cubicBezTo>
                    <a:pt x="25057" y="3876"/>
                    <a:pt x="25062" y="3812"/>
                    <a:pt x="25041" y="3802"/>
                  </a:cubicBezTo>
                  <a:cubicBezTo>
                    <a:pt x="25018" y="3792"/>
                    <a:pt x="25042" y="3772"/>
                    <a:pt x="25090" y="3759"/>
                  </a:cubicBezTo>
                  <a:close/>
                  <a:moveTo>
                    <a:pt x="26895" y="3870"/>
                  </a:moveTo>
                  <a:lnTo>
                    <a:pt x="26895" y="3870"/>
                  </a:lnTo>
                  <a:cubicBezTo>
                    <a:pt x="26910" y="3912"/>
                    <a:pt x="26891" y="3958"/>
                    <a:pt x="26851" y="3973"/>
                  </a:cubicBezTo>
                  <a:lnTo>
                    <a:pt x="26815" y="3982"/>
                  </a:lnTo>
                  <a:cubicBezTo>
                    <a:pt x="26809" y="3983"/>
                    <a:pt x="26802" y="3983"/>
                    <a:pt x="26795" y="3983"/>
                  </a:cubicBezTo>
                  <a:cubicBezTo>
                    <a:pt x="26788" y="3983"/>
                    <a:pt x="26781" y="3983"/>
                    <a:pt x="26774" y="3983"/>
                  </a:cubicBezTo>
                  <a:cubicBezTo>
                    <a:pt x="26762" y="3983"/>
                    <a:pt x="26751" y="3984"/>
                    <a:pt x="26743" y="3988"/>
                  </a:cubicBezTo>
                  <a:cubicBezTo>
                    <a:pt x="26721" y="3999"/>
                    <a:pt x="26728" y="4046"/>
                    <a:pt x="26697" y="4046"/>
                  </a:cubicBezTo>
                  <a:cubicBezTo>
                    <a:pt x="26689" y="4046"/>
                    <a:pt x="26679" y="4043"/>
                    <a:pt x="26666" y="4036"/>
                  </a:cubicBezTo>
                  <a:lnTo>
                    <a:pt x="26644" y="4025"/>
                  </a:lnTo>
                  <a:cubicBezTo>
                    <a:pt x="26641" y="3989"/>
                    <a:pt x="26617" y="3968"/>
                    <a:pt x="26605" y="3968"/>
                  </a:cubicBezTo>
                  <a:cubicBezTo>
                    <a:pt x="26604" y="3968"/>
                    <a:pt x="26603" y="3968"/>
                    <a:pt x="26602" y="3968"/>
                  </a:cubicBezTo>
                  <a:cubicBezTo>
                    <a:pt x="26601" y="3969"/>
                    <a:pt x="26599" y="3969"/>
                    <a:pt x="26598" y="3969"/>
                  </a:cubicBezTo>
                  <a:cubicBezTo>
                    <a:pt x="26588" y="3969"/>
                    <a:pt x="26577" y="3957"/>
                    <a:pt x="26571" y="3940"/>
                  </a:cubicBezTo>
                  <a:lnTo>
                    <a:pt x="26578" y="3933"/>
                  </a:lnTo>
                  <a:cubicBezTo>
                    <a:pt x="26600" y="3916"/>
                    <a:pt x="26617" y="3888"/>
                    <a:pt x="26648" y="3888"/>
                  </a:cubicBezTo>
                  <a:cubicBezTo>
                    <a:pt x="26662" y="3888"/>
                    <a:pt x="26678" y="3893"/>
                    <a:pt x="26698" y="3907"/>
                  </a:cubicBezTo>
                  <a:cubicBezTo>
                    <a:pt x="26712" y="3916"/>
                    <a:pt x="26737" y="3921"/>
                    <a:pt x="26763" y="3921"/>
                  </a:cubicBezTo>
                  <a:cubicBezTo>
                    <a:pt x="26790" y="3921"/>
                    <a:pt x="26818" y="3916"/>
                    <a:pt x="26833" y="3907"/>
                  </a:cubicBezTo>
                  <a:lnTo>
                    <a:pt x="26895" y="3870"/>
                  </a:lnTo>
                  <a:close/>
                  <a:moveTo>
                    <a:pt x="23109" y="3923"/>
                  </a:moveTo>
                  <a:lnTo>
                    <a:pt x="23187" y="3963"/>
                  </a:lnTo>
                  <a:lnTo>
                    <a:pt x="23239" y="3989"/>
                  </a:lnTo>
                  <a:cubicBezTo>
                    <a:pt x="23224" y="4034"/>
                    <a:pt x="23199" y="4064"/>
                    <a:pt x="23179" y="4064"/>
                  </a:cubicBezTo>
                  <a:cubicBezTo>
                    <a:pt x="23176" y="4064"/>
                    <a:pt x="23173" y="4064"/>
                    <a:pt x="23170" y="4062"/>
                  </a:cubicBezTo>
                  <a:cubicBezTo>
                    <a:pt x="23158" y="4056"/>
                    <a:pt x="23133" y="4048"/>
                    <a:pt x="23112" y="4048"/>
                  </a:cubicBezTo>
                  <a:cubicBezTo>
                    <a:pt x="23096" y="4048"/>
                    <a:pt x="23082" y="4053"/>
                    <a:pt x="23082" y="4067"/>
                  </a:cubicBezTo>
                  <a:lnTo>
                    <a:pt x="23079" y="4092"/>
                  </a:lnTo>
                  <a:cubicBezTo>
                    <a:pt x="23078" y="4108"/>
                    <a:pt x="23160" y="4117"/>
                    <a:pt x="23088" y="4138"/>
                  </a:cubicBezTo>
                  <a:cubicBezTo>
                    <a:pt x="23087" y="4138"/>
                    <a:pt x="23087" y="4138"/>
                    <a:pt x="23086" y="4138"/>
                  </a:cubicBezTo>
                  <a:cubicBezTo>
                    <a:pt x="23076" y="4138"/>
                    <a:pt x="23051" y="4119"/>
                    <a:pt x="23043" y="4106"/>
                  </a:cubicBezTo>
                  <a:lnTo>
                    <a:pt x="23027" y="4075"/>
                  </a:lnTo>
                  <a:cubicBezTo>
                    <a:pt x="23013" y="4033"/>
                    <a:pt x="23049" y="3964"/>
                    <a:pt x="23109" y="3923"/>
                  </a:cubicBezTo>
                  <a:close/>
                  <a:moveTo>
                    <a:pt x="24308" y="3735"/>
                  </a:moveTo>
                  <a:cubicBezTo>
                    <a:pt x="24319" y="3735"/>
                    <a:pt x="24344" y="3748"/>
                    <a:pt x="24344" y="3756"/>
                  </a:cubicBezTo>
                  <a:lnTo>
                    <a:pt x="24348" y="3817"/>
                  </a:lnTo>
                  <a:cubicBezTo>
                    <a:pt x="24348" y="3881"/>
                    <a:pt x="24424" y="3974"/>
                    <a:pt x="24451" y="3989"/>
                  </a:cubicBezTo>
                  <a:cubicBezTo>
                    <a:pt x="24466" y="3997"/>
                    <a:pt x="24480" y="4001"/>
                    <a:pt x="24490" y="4001"/>
                  </a:cubicBezTo>
                  <a:cubicBezTo>
                    <a:pt x="24497" y="4001"/>
                    <a:pt x="24502" y="3999"/>
                    <a:pt x="24502" y="3994"/>
                  </a:cubicBezTo>
                  <a:lnTo>
                    <a:pt x="24499" y="3982"/>
                  </a:lnTo>
                  <a:lnTo>
                    <a:pt x="24491" y="3931"/>
                  </a:lnTo>
                  <a:cubicBezTo>
                    <a:pt x="24539" y="3916"/>
                    <a:pt x="24584" y="3865"/>
                    <a:pt x="24591" y="3818"/>
                  </a:cubicBezTo>
                  <a:lnTo>
                    <a:pt x="24669" y="3820"/>
                  </a:lnTo>
                  <a:lnTo>
                    <a:pt x="24681" y="3820"/>
                  </a:lnTo>
                  <a:cubicBezTo>
                    <a:pt x="24691" y="3784"/>
                    <a:pt x="24727" y="3766"/>
                    <a:pt x="24747" y="3766"/>
                  </a:cubicBezTo>
                  <a:cubicBezTo>
                    <a:pt x="24750" y="3766"/>
                    <a:pt x="24754" y="3767"/>
                    <a:pt x="24756" y="3768"/>
                  </a:cubicBezTo>
                  <a:cubicBezTo>
                    <a:pt x="24773" y="3777"/>
                    <a:pt x="24723" y="3834"/>
                    <a:pt x="24643" y="3895"/>
                  </a:cubicBezTo>
                  <a:lnTo>
                    <a:pt x="24632" y="3978"/>
                  </a:lnTo>
                  <a:lnTo>
                    <a:pt x="24627" y="4002"/>
                  </a:lnTo>
                  <a:cubicBezTo>
                    <a:pt x="24578" y="4025"/>
                    <a:pt x="24554" y="4088"/>
                    <a:pt x="24576" y="4141"/>
                  </a:cubicBezTo>
                  <a:lnTo>
                    <a:pt x="24481" y="4081"/>
                  </a:lnTo>
                  <a:cubicBezTo>
                    <a:pt x="24480" y="4081"/>
                    <a:pt x="24479" y="4081"/>
                    <a:pt x="24478" y="4081"/>
                  </a:cubicBezTo>
                  <a:cubicBezTo>
                    <a:pt x="24463" y="4081"/>
                    <a:pt x="24429" y="4103"/>
                    <a:pt x="24405" y="4103"/>
                  </a:cubicBezTo>
                  <a:cubicBezTo>
                    <a:pt x="24404" y="4103"/>
                    <a:pt x="24403" y="4103"/>
                    <a:pt x="24402" y="4103"/>
                  </a:cubicBezTo>
                  <a:cubicBezTo>
                    <a:pt x="24384" y="4103"/>
                    <a:pt x="24364" y="4087"/>
                    <a:pt x="24348" y="4076"/>
                  </a:cubicBezTo>
                  <a:cubicBezTo>
                    <a:pt x="24332" y="4066"/>
                    <a:pt x="24311" y="4052"/>
                    <a:pt x="24309" y="4039"/>
                  </a:cubicBezTo>
                  <a:cubicBezTo>
                    <a:pt x="24305" y="3974"/>
                    <a:pt x="24303" y="3951"/>
                    <a:pt x="24271" y="3951"/>
                  </a:cubicBezTo>
                  <a:cubicBezTo>
                    <a:pt x="24255" y="3951"/>
                    <a:pt x="24231" y="3957"/>
                    <a:pt x="24195" y="3966"/>
                  </a:cubicBezTo>
                  <a:lnTo>
                    <a:pt x="24184" y="3968"/>
                  </a:lnTo>
                  <a:cubicBezTo>
                    <a:pt x="24183" y="3969"/>
                    <a:pt x="24182" y="3970"/>
                    <a:pt x="24181" y="3970"/>
                  </a:cubicBezTo>
                  <a:cubicBezTo>
                    <a:pt x="24172" y="3970"/>
                    <a:pt x="24190" y="3930"/>
                    <a:pt x="24223" y="3872"/>
                  </a:cubicBezTo>
                  <a:lnTo>
                    <a:pt x="24154" y="3824"/>
                  </a:lnTo>
                  <a:cubicBezTo>
                    <a:pt x="24151" y="3823"/>
                    <a:pt x="24154" y="3814"/>
                    <a:pt x="24157" y="3810"/>
                  </a:cubicBezTo>
                  <a:cubicBezTo>
                    <a:pt x="24159" y="3807"/>
                    <a:pt x="24166" y="3800"/>
                    <a:pt x="24169" y="3800"/>
                  </a:cubicBezTo>
                  <a:cubicBezTo>
                    <a:pt x="24169" y="3800"/>
                    <a:pt x="24169" y="3800"/>
                    <a:pt x="24169" y="3800"/>
                  </a:cubicBezTo>
                  <a:cubicBezTo>
                    <a:pt x="24178" y="3802"/>
                    <a:pt x="24186" y="3803"/>
                    <a:pt x="24194" y="3803"/>
                  </a:cubicBezTo>
                  <a:cubicBezTo>
                    <a:pt x="24247" y="3803"/>
                    <a:pt x="24265" y="3754"/>
                    <a:pt x="24305" y="3736"/>
                  </a:cubicBezTo>
                  <a:cubicBezTo>
                    <a:pt x="24305" y="3736"/>
                    <a:pt x="24307" y="3735"/>
                    <a:pt x="24308" y="3735"/>
                  </a:cubicBezTo>
                  <a:close/>
                  <a:moveTo>
                    <a:pt x="20108" y="3969"/>
                  </a:moveTo>
                  <a:cubicBezTo>
                    <a:pt x="20113" y="3977"/>
                    <a:pt x="20119" y="3985"/>
                    <a:pt x="20126" y="3993"/>
                  </a:cubicBezTo>
                  <a:lnTo>
                    <a:pt x="20127" y="3998"/>
                  </a:lnTo>
                  <a:lnTo>
                    <a:pt x="20131" y="4022"/>
                  </a:lnTo>
                  <a:cubicBezTo>
                    <a:pt x="20136" y="4046"/>
                    <a:pt x="20173" y="4080"/>
                    <a:pt x="20218" y="4104"/>
                  </a:cubicBezTo>
                  <a:lnTo>
                    <a:pt x="20218" y="4104"/>
                  </a:lnTo>
                  <a:cubicBezTo>
                    <a:pt x="20144" y="4113"/>
                    <a:pt x="20058" y="4129"/>
                    <a:pt x="20018" y="4142"/>
                  </a:cubicBezTo>
                  <a:lnTo>
                    <a:pt x="19978" y="4138"/>
                  </a:lnTo>
                  <a:lnTo>
                    <a:pt x="19937" y="4134"/>
                  </a:lnTo>
                  <a:cubicBezTo>
                    <a:pt x="19896" y="4117"/>
                    <a:pt x="19896" y="4099"/>
                    <a:pt x="19937" y="4093"/>
                  </a:cubicBezTo>
                  <a:lnTo>
                    <a:pt x="19968" y="4076"/>
                  </a:lnTo>
                  <a:cubicBezTo>
                    <a:pt x="20000" y="4059"/>
                    <a:pt x="20020" y="4029"/>
                    <a:pt x="20050" y="4008"/>
                  </a:cubicBezTo>
                  <a:lnTo>
                    <a:pt x="20071" y="3994"/>
                  </a:lnTo>
                  <a:cubicBezTo>
                    <a:pt x="20083" y="3990"/>
                    <a:pt x="20096" y="3981"/>
                    <a:pt x="20108" y="3969"/>
                  </a:cubicBezTo>
                  <a:close/>
                  <a:moveTo>
                    <a:pt x="20345" y="4025"/>
                  </a:moveTo>
                  <a:cubicBezTo>
                    <a:pt x="20392" y="4025"/>
                    <a:pt x="20430" y="4059"/>
                    <a:pt x="20430" y="4071"/>
                  </a:cubicBezTo>
                  <a:cubicBezTo>
                    <a:pt x="20431" y="4088"/>
                    <a:pt x="20406" y="4138"/>
                    <a:pt x="20373" y="4183"/>
                  </a:cubicBezTo>
                  <a:lnTo>
                    <a:pt x="20311" y="4144"/>
                  </a:lnTo>
                  <a:lnTo>
                    <a:pt x="20247" y="4104"/>
                  </a:lnTo>
                  <a:lnTo>
                    <a:pt x="20247" y="4104"/>
                  </a:lnTo>
                  <a:lnTo>
                    <a:pt x="20287" y="4058"/>
                  </a:lnTo>
                  <a:lnTo>
                    <a:pt x="20312" y="4031"/>
                  </a:lnTo>
                  <a:cubicBezTo>
                    <a:pt x="20323" y="4027"/>
                    <a:pt x="20335" y="4025"/>
                    <a:pt x="20345" y="4025"/>
                  </a:cubicBezTo>
                  <a:close/>
                  <a:moveTo>
                    <a:pt x="20925" y="3997"/>
                  </a:moveTo>
                  <a:cubicBezTo>
                    <a:pt x="20927" y="3997"/>
                    <a:pt x="20929" y="3997"/>
                    <a:pt x="20930" y="3998"/>
                  </a:cubicBezTo>
                  <a:cubicBezTo>
                    <a:pt x="20940" y="4005"/>
                    <a:pt x="20854" y="4149"/>
                    <a:pt x="20848" y="4187"/>
                  </a:cubicBezTo>
                  <a:cubicBezTo>
                    <a:pt x="20847" y="4192"/>
                    <a:pt x="20846" y="4194"/>
                    <a:pt x="20845" y="4194"/>
                  </a:cubicBezTo>
                  <a:cubicBezTo>
                    <a:pt x="20837" y="4194"/>
                    <a:pt x="20826" y="4095"/>
                    <a:pt x="20854" y="4059"/>
                  </a:cubicBezTo>
                  <a:cubicBezTo>
                    <a:pt x="20883" y="4023"/>
                    <a:pt x="20912" y="3997"/>
                    <a:pt x="20925" y="3997"/>
                  </a:cubicBezTo>
                  <a:close/>
                  <a:moveTo>
                    <a:pt x="18217" y="4139"/>
                  </a:moveTo>
                  <a:cubicBezTo>
                    <a:pt x="18313" y="4139"/>
                    <a:pt x="18335" y="4153"/>
                    <a:pt x="18269" y="4172"/>
                  </a:cubicBezTo>
                  <a:lnTo>
                    <a:pt x="18282" y="4224"/>
                  </a:lnTo>
                  <a:cubicBezTo>
                    <a:pt x="18284" y="4236"/>
                    <a:pt x="18261" y="4261"/>
                    <a:pt x="18247" y="4262"/>
                  </a:cubicBezTo>
                  <a:cubicBezTo>
                    <a:pt x="18243" y="4263"/>
                    <a:pt x="18240" y="4263"/>
                    <a:pt x="18237" y="4263"/>
                  </a:cubicBezTo>
                  <a:cubicBezTo>
                    <a:pt x="18198" y="4263"/>
                    <a:pt x="18210" y="4233"/>
                    <a:pt x="18207" y="4211"/>
                  </a:cubicBezTo>
                  <a:lnTo>
                    <a:pt x="18206" y="4201"/>
                  </a:lnTo>
                  <a:cubicBezTo>
                    <a:pt x="18205" y="4197"/>
                    <a:pt x="18201" y="4195"/>
                    <a:pt x="18194" y="4195"/>
                  </a:cubicBezTo>
                  <a:cubicBezTo>
                    <a:pt x="18177" y="4195"/>
                    <a:pt x="18145" y="4205"/>
                    <a:pt x="18109" y="4223"/>
                  </a:cubicBezTo>
                  <a:lnTo>
                    <a:pt x="18061" y="4190"/>
                  </a:lnTo>
                  <a:lnTo>
                    <a:pt x="18052" y="4184"/>
                  </a:lnTo>
                  <a:cubicBezTo>
                    <a:pt x="18055" y="4160"/>
                    <a:pt x="18084" y="4139"/>
                    <a:pt x="18120" y="4139"/>
                  </a:cubicBezTo>
                  <a:close/>
                  <a:moveTo>
                    <a:pt x="24963" y="4146"/>
                  </a:moveTo>
                  <a:cubicBezTo>
                    <a:pt x="25031" y="4146"/>
                    <a:pt x="25039" y="4166"/>
                    <a:pt x="25073" y="4256"/>
                  </a:cubicBezTo>
                  <a:cubicBezTo>
                    <a:pt x="25051" y="4263"/>
                    <a:pt x="25032" y="4266"/>
                    <a:pt x="25016" y="4266"/>
                  </a:cubicBezTo>
                  <a:cubicBezTo>
                    <a:pt x="24939" y="4266"/>
                    <a:pt x="24926" y="4195"/>
                    <a:pt x="24889" y="4149"/>
                  </a:cubicBezTo>
                  <a:cubicBezTo>
                    <a:pt x="24920" y="4147"/>
                    <a:pt x="24944" y="4146"/>
                    <a:pt x="24963" y="4146"/>
                  </a:cubicBezTo>
                  <a:close/>
                  <a:moveTo>
                    <a:pt x="18431" y="4168"/>
                  </a:moveTo>
                  <a:cubicBezTo>
                    <a:pt x="18439" y="4168"/>
                    <a:pt x="18450" y="4172"/>
                    <a:pt x="18462" y="4179"/>
                  </a:cubicBezTo>
                  <a:cubicBezTo>
                    <a:pt x="18477" y="4188"/>
                    <a:pt x="18467" y="4255"/>
                    <a:pt x="18461" y="4256"/>
                  </a:cubicBezTo>
                  <a:lnTo>
                    <a:pt x="18326" y="4276"/>
                  </a:lnTo>
                  <a:lnTo>
                    <a:pt x="18326" y="4276"/>
                  </a:lnTo>
                  <a:lnTo>
                    <a:pt x="18325" y="4263"/>
                  </a:lnTo>
                  <a:cubicBezTo>
                    <a:pt x="18325" y="4248"/>
                    <a:pt x="18391" y="4235"/>
                    <a:pt x="18395" y="4215"/>
                  </a:cubicBezTo>
                  <a:cubicBezTo>
                    <a:pt x="18400" y="4187"/>
                    <a:pt x="18411" y="4168"/>
                    <a:pt x="18431" y="4168"/>
                  </a:cubicBezTo>
                  <a:close/>
                  <a:moveTo>
                    <a:pt x="18652" y="4140"/>
                  </a:moveTo>
                  <a:cubicBezTo>
                    <a:pt x="18683" y="4140"/>
                    <a:pt x="18714" y="4173"/>
                    <a:pt x="18723" y="4219"/>
                  </a:cubicBezTo>
                  <a:lnTo>
                    <a:pt x="18702" y="4240"/>
                  </a:lnTo>
                  <a:cubicBezTo>
                    <a:pt x="18667" y="4276"/>
                    <a:pt x="18611" y="4300"/>
                    <a:pt x="18561" y="4324"/>
                  </a:cubicBezTo>
                  <a:cubicBezTo>
                    <a:pt x="18559" y="4325"/>
                    <a:pt x="18557" y="4325"/>
                    <a:pt x="18555" y="4325"/>
                  </a:cubicBezTo>
                  <a:cubicBezTo>
                    <a:pt x="18543" y="4325"/>
                    <a:pt x="18525" y="4316"/>
                    <a:pt x="18514" y="4309"/>
                  </a:cubicBezTo>
                  <a:cubicBezTo>
                    <a:pt x="18508" y="4305"/>
                    <a:pt x="18517" y="4288"/>
                    <a:pt x="18513" y="4280"/>
                  </a:cubicBezTo>
                  <a:cubicBezTo>
                    <a:pt x="18508" y="4266"/>
                    <a:pt x="18523" y="4265"/>
                    <a:pt x="18541" y="4265"/>
                  </a:cubicBezTo>
                  <a:cubicBezTo>
                    <a:pt x="18544" y="4265"/>
                    <a:pt x="18547" y="4265"/>
                    <a:pt x="18551" y="4265"/>
                  </a:cubicBezTo>
                  <a:cubicBezTo>
                    <a:pt x="18576" y="4265"/>
                    <a:pt x="18600" y="4263"/>
                    <a:pt x="18566" y="4223"/>
                  </a:cubicBezTo>
                  <a:cubicBezTo>
                    <a:pt x="18560" y="4215"/>
                    <a:pt x="18610" y="4173"/>
                    <a:pt x="18638" y="4149"/>
                  </a:cubicBezTo>
                  <a:lnTo>
                    <a:pt x="18648" y="4140"/>
                  </a:lnTo>
                  <a:cubicBezTo>
                    <a:pt x="18649" y="4140"/>
                    <a:pt x="18651" y="4140"/>
                    <a:pt x="18652" y="4140"/>
                  </a:cubicBezTo>
                  <a:close/>
                  <a:moveTo>
                    <a:pt x="25362" y="4358"/>
                  </a:moveTo>
                  <a:cubicBezTo>
                    <a:pt x="25362" y="4358"/>
                    <a:pt x="25362" y="4360"/>
                    <a:pt x="25364" y="4363"/>
                  </a:cubicBezTo>
                  <a:cubicBezTo>
                    <a:pt x="25366" y="4365"/>
                    <a:pt x="25368" y="4367"/>
                    <a:pt x="25372" y="4368"/>
                  </a:cubicBezTo>
                  <a:lnTo>
                    <a:pt x="25372" y="4368"/>
                  </a:lnTo>
                  <a:cubicBezTo>
                    <a:pt x="25367" y="4362"/>
                    <a:pt x="25363" y="4358"/>
                    <a:pt x="25362" y="4358"/>
                  </a:cubicBezTo>
                  <a:close/>
                  <a:moveTo>
                    <a:pt x="18326" y="4276"/>
                  </a:moveTo>
                  <a:cubicBezTo>
                    <a:pt x="18394" y="4328"/>
                    <a:pt x="18407" y="4385"/>
                    <a:pt x="18359" y="4404"/>
                  </a:cubicBezTo>
                  <a:lnTo>
                    <a:pt x="18317" y="4406"/>
                  </a:lnTo>
                  <a:lnTo>
                    <a:pt x="18282" y="4409"/>
                  </a:lnTo>
                  <a:cubicBezTo>
                    <a:pt x="18238" y="4393"/>
                    <a:pt x="18258" y="4359"/>
                    <a:pt x="18330" y="4336"/>
                  </a:cubicBezTo>
                  <a:lnTo>
                    <a:pt x="18326" y="4276"/>
                  </a:lnTo>
                  <a:close/>
                  <a:moveTo>
                    <a:pt x="21711" y="3705"/>
                  </a:moveTo>
                  <a:cubicBezTo>
                    <a:pt x="21720" y="3705"/>
                    <a:pt x="21731" y="3708"/>
                    <a:pt x="21742" y="3713"/>
                  </a:cubicBezTo>
                  <a:lnTo>
                    <a:pt x="21757" y="3722"/>
                  </a:lnTo>
                  <a:cubicBezTo>
                    <a:pt x="21764" y="3718"/>
                    <a:pt x="21772" y="3716"/>
                    <a:pt x="21780" y="3716"/>
                  </a:cubicBezTo>
                  <a:cubicBezTo>
                    <a:pt x="21821" y="3716"/>
                    <a:pt x="21875" y="3758"/>
                    <a:pt x="21912" y="3758"/>
                  </a:cubicBezTo>
                  <a:cubicBezTo>
                    <a:pt x="21914" y="3758"/>
                    <a:pt x="21917" y="3758"/>
                    <a:pt x="21919" y="3758"/>
                  </a:cubicBezTo>
                  <a:cubicBezTo>
                    <a:pt x="21925" y="3757"/>
                    <a:pt x="21930" y="3756"/>
                    <a:pt x="21935" y="3756"/>
                  </a:cubicBezTo>
                  <a:cubicBezTo>
                    <a:pt x="21965" y="3756"/>
                    <a:pt x="21968" y="3779"/>
                    <a:pt x="21937" y="3813"/>
                  </a:cubicBezTo>
                  <a:lnTo>
                    <a:pt x="22006" y="3842"/>
                  </a:lnTo>
                  <a:cubicBezTo>
                    <a:pt x="22019" y="3848"/>
                    <a:pt x="22036" y="3855"/>
                    <a:pt x="22050" y="3855"/>
                  </a:cubicBezTo>
                  <a:cubicBezTo>
                    <a:pt x="22052" y="3855"/>
                    <a:pt x="22054" y="3855"/>
                    <a:pt x="22057" y="3854"/>
                  </a:cubicBezTo>
                  <a:cubicBezTo>
                    <a:pt x="22068" y="3851"/>
                    <a:pt x="22078" y="3832"/>
                    <a:pt x="22078" y="3819"/>
                  </a:cubicBezTo>
                  <a:lnTo>
                    <a:pt x="22078" y="3800"/>
                  </a:lnTo>
                  <a:cubicBezTo>
                    <a:pt x="22068" y="3780"/>
                    <a:pt x="22068" y="3746"/>
                    <a:pt x="22077" y="3723"/>
                  </a:cubicBezTo>
                  <a:lnTo>
                    <a:pt x="22092" y="3710"/>
                  </a:lnTo>
                  <a:cubicBezTo>
                    <a:pt x="22094" y="3708"/>
                    <a:pt x="22101" y="3707"/>
                    <a:pt x="22109" y="3707"/>
                  </a:cubicBezTo>
                  <a:cubicBezTo>
                    <a:pt x="22126" y="3707"/>
                    <a:pt x="22151" y="3712"/>
                    <a:pt x="22152" y="3715"/>
                  </a:cubicBezTo>
                  <a:cubicBezTo>
                    <a:pt x="22156" y="3737"/>
                    <a:pt x="22155" y="3756"/>
                    <a:pt x="22171" y="3756"/>
                  </a:cubicBezTo>
                  <a:cubicBezTo>
                    <a:pt x="22179" y="3756"/>
                    <a:pt x="22191" y="3751"/>
                    <a:pt x="22211" y="3738"/>
                  </a:cubicBezTo>
                  <a:lnTo>
                    <a:pt x="22237" y="3721"/>
                  </a:lnTo>
                  <a:cubicBezTo>
                    <a:pt x="22299" y="3726"/>
                    <a:pt x="22308" y="3794"/>
                    <a:pt x="22296" y="3813"/>
                  </a:cubicBezTo>
                  <a:cubicBezTo>
                    <a:pt x="22283" y="3834"/>
                    <a:pt x="22260" y="3871"/>
                    <a:pt x="22245" y="3896"/>
                  </a:cubicBezTo>
                  <a:lnTo>
                    <a:pt x="22211" y="3885"/>
                  </a:lnTo>
                  <a:lnTo>
                    <a:pt x="22195" y="3880"/>
                  </a:lnTo>
                  <a:cubicBezTo>
                    <a:pt x="22191" y="3867"/>
                    <a:pt x="22182" y="3863"/>
                    <a:pt x="22173" y="3863"/>
                  </a:cubicBezTo>
                  <a:cubicBezTo>
                    <a:pt x="22159" y="3863"/>
                    <a:pt x="22143" y="3873"/>
                    <a:pt x="22137" y="3882"/>
                  </a:cubicBezTo>
                  <a:cubicBezTo>
                    <a:pt x="22126" y="3897"/>
                    <a:pt x="22193" y="3916"/>
                    <a:pt x="22286" y="3921"/>
                  </a:cubicBezTo>
                  <a:lnTo>
                    <a:pt x="22271" y="4020"/>
                  </a:lnTo>
                  <a:cubicBezTo>
                    <a:pt x="22271" y="4027"/>
                    <a:pt x="22293" y="4039"/>
                    <a:pt x="22307" y="4045"/>
                  </a:cubicBezTo>
                  <a:cubicBezTo>
                    <a:pt x="22310" y="4047"/>
                    <a:pt x="22313" y="4048"/>
                    <a:pt x="22316" y="4048"/>
                  </a:cubicBezTo>
                  <a:cubicBezTo>
                    <a:pt x="22334" y="4048"/>
                    <a:pt x="22348" y="4019"/>
                    <a:pt x="22369" y="4019"/>
                  </a:cubicBezTo>
                  <a:cubicBezTo>
                    <a:pt x="22377" y="4019"/>
                    <a:pt x="22386" y="4023"/>
                    <a:pt x="22397" y="4035"/>
                  </a:cubicBezTo>
                  <a:lnTo>
                    <a:pt x="22406" y="4045"/>
                  </a:lnTo>
                  <a:cubicBezTo>
                    <a:pt x="22414" y="4044"/>
                    <a:pt x="22422" y="4043"/>
                    <a:pt x="22429" y="4043"/>
                  </a:cubicBezTo>
                  <a:cubicBezTo>
                    <a:pt x="22469" y="4043"/>
                    <a:pt x="22500" y="4064"/>
                    <a:pt x="22500" y="4078"/>
                  </a:cubicBezTo>
                  <a:cubicBezTo>
                    <a:pt x="22500" y="4096"/>
                    <a:pt x="22571" y="4124"/>
                    <a:pt x="22599" y="4132"/>
                  </a:cubicBezTo>
                  <a:cubicBezTo>
                    <a:pt x="22601" y="4132"/>
                    <a:pt x="22602" y="4132"/>
                    <a:pt x="22603" y="4132"/>
                  </a:cubicBezTo>
                  <a:cubicBezTo>
                    <a:pt x="22629" y="4132"/>
                    <a:pt x="22651" y="4066"/>
                    <a:pt x="22651" y="4040"/>
                  </a:cubicBezTo>
                  <a:cubicBezTo>
                    <a:pt x="22651" y="4016"/>
                    <a:pt x="22697" y="4004"/>
                    <a:pt x="22719" y="4004"/>
                  </a:cubicBezTo>
                  <a:cubicBezTo>
                    <a:pt x="22721" y="4004"/>
                    <a:pt x="22723" y="4004"/>
                    <a:pt x="22725" y="4004"/>
                  </a:cubicBezTo>
                  <a:cubicBezTo>
                    <a:pt x="22726" y="4004"/>
                    <a:pt x="22727" y="4005"/>
                    <a:pt x="22728" y="4005"/>
                  </a:cubicBezTo>
                  <a:cubicBezTo>
                    <a:pt x="22743" y="4005"/>
                    <a:pt x="22757" y="3992"/>
                    <a:pt x="22760" y="3972"/>
                  </a:cubicBezTo>
                  <a:lnTo>
                    <a:pt x="22751" y="3957"/>
                  </a:lnTo>
                  <a:lnTo>
                    <a:pt x="22729" y="3911"/>
                  </a:lnTo>
                  <a:cubicBezTo>
                    <a:pt x="22664" y="3900"/>
                    <a:pt x="22676" y="3871"/>
                    <a:pt x="22755" y="3845"/>
                  </a:cubicBezTo>
                  <a:lnTo>
                    <a:pt x="22801" y="3921"/>
                  </a:lnTo>
                  <a:cubicBezTo>
                    <a:pt x="22823" y="3958"/>
                    <a:pt x="22861" y="3944"/>
                    <a:pt x="22883" y="3967"/>
                  </a:cubicBezTo>
                  <a:cubicBezTo>
                    <a:pt x="22915" y="4000"/>
                    <a:pt x="22972" y="4030"/>
                    <a:pt x="22870" y="4047"/>
                  </a:cubicBezTo>
                  <a:lnTo>
                    <a:pt x="22858" y="4051"/>
                  </a:lnTo>
                  <a:cubicBezTo>
                    <a:pt x="22852" y="4067"/>
                    <a:pt x="22831" y="4106"/>
                    <a:pt x="22811" y="4134"/>
                  </a:cubicBezTo>
                  <a:lnTo>
                    <a:pt x="22777" y="4153"/>
                  </a:lnTo>
                  <a:cubicBezTo>
                    <a:pt x="22769" y="4158"/>
                    <a:pt x="22795" y="4200"/>
                    <a:pt x="22796" y="4225"/>
                  </a:cubicBezTo>
                  <a:cubicBezTo>
                    <a:pt x="22796" y="4238"/>
                    <a:pt x="22746" y="4252"/>
                    <a:pt x="22795" y="4265"/>
                  </a:cubicBezTo>
                  <a:cubicBezTo>
                    <a:pt x="22877" y="4287"/>
                    <a:pt x="22914" y="4313"/>
                    <a:pt x="22847" y="4382"/>
                  </a:cubicBezTo>
                  <a:lnTo>
                    <a:pt x="22829" y="4401"/>
                  </a:lnTo>
                  <a:cubicBezTo>
                    <a:pt x="22838" y="4443"/>
                    <a:pt x="22770" y="4478"/>
                    <a:pt x="22743" y="4478"/>
                  </a:cubicBezTo>
                  <a:cubicBezTo>
                    <a:pt x="22715" y="4478"/>
                    <a:pt x="22736" y="4411"/>
                    <a:pt x="22712" y="4395"/>
                  </a:cubicBezTo>
                  <a:cubicBezTo>
                    <a:pt x="22697" y="4385"/>
                    <a:pt x="22682" y="4379"/>
                    <a:pt x="22672" y="4379"/>
                  </a:cubicBezTo>
                  <a:cubicBezTo>
                    <a:pt x="22666" y="4379"/>
                    <a:pt x="22662" y="4381"/>
                    <a:pt x="22661" y="4385"/>
                  </a:cubicBezTo>
                  <a:lnTo>
                    <a:pt x="22653" y="4391"/>
                  </a:lnTo>
                  <a:lnTo>
                    <a:pt x="22638" y="4402"/>
                  </a:lnTo>
                  <a:cubicBezTo>
                    <a:pt x="22630" y="4407"/>
                    <a:pt x="22620" y="4409"/>
                    <a:pt x="22610" y="4409"/>
                  </a:cubicBezTo>
                  <a:cubicBezTo>
                    <a:pt x="22597" y="4409"/>
                    <a:pt x="22584" y="4405"/>
                    <a:pt x="22576" y="4397"/>
                  </a:cubicBezTo>
                  <a:lnTo>
                    <a:pt x="22579" y="4389"/>
                  </a:lnTo>
                  <a:lnTo>
                    <a:pt x="22594" y="4342"/>
                  </a:lnTo>
                  <a:cubicBezTo>
                    <a:pt x="22621" y="4284"/>
                    <a:pt x="22584" y="4179"/>
                    <a:pt x="22554" y="4152"/>
                  </a:cubicBezTo>
                  <a:cubicBezTo>
                    <a:pt x="22548" y="4147"/>
                    <a:pt x="22538" y="4144"/>
                    <a:pt x="22525" y="4144"/>
                  </a:cubicBezTo>
                  <a:cubicBezTo>
                    <a:pt x="22475" y="4144"/>
                    <a:pt x="22390" y="4181"/>
                    <a:pt x="22373" y="4210"/>
                  </a:cubicBezTo>
                  <a:cubicBezTo>
                    <a:pt x="22354" y="4243"/>
                    <a:pt x="22362" y="4268"/>
                    <a:pt x="22388" y="4268"/>
                  </a:cubicBezTo>
                  <a:cubicBezTo>
                    <a:pt x="22390" y="4268"/>
                    <a:pt x="22392" y="4268"/>
                    <a:pt x="22395" y="4267"/>
                  </a:cubicBezTo>
                  <a:lnTo>
                    <a:pt x="22414" y="4256"/>
                  </a:lnTo>
                  <a:lnTo>
                    <a:pt x="22438" y="4241"/>
                  </a:lnTo>
                  <a:cubicBezTo>
                    <a:pt x="22450" y="4229"/>
                    <a:pt x="22465" y="4224"/>
                    <a:pt x="22479" y="4224"/>
                  </a:cubicBezTo>
                  <a:cubicBezTo>
                    <a:pt x="22497" y="4224"/>
                    <a:pt x="22515" y="4233"/>
                    <a:pt x="22528" y="4250"/>
                  </a:cubicBezTo>
                  <a:lnTo>
                    <a:pt x="22538" y="4277"/>
                  </a:lnTo>
                  <a:cubicBezTo>
                    <a:pt x="22541" y="4291"/>
                    <a:pt x="22517" y="4324"/>
                    <a:pt x="22514" y="4324"/>
                  </a:cubicBezTo>
                  <a:lnTo>
                    <a:pt x="22411" y="4299"/>
                  </a:lnTo>
                  <a:cubicBezTo>
                    <a:pt x="22390" y="4354"/>
                    <a:pt x="22332" y="4383"/>
                    <a:pt x="22302" y="4383"/>
                  </a:cubicBezTo>
                  <a:cubicBezTo>
                    <a:pt x="22298" y="4383"/>
                    <a:pt x="22294" y="4382"/>
                    <a:pt x="22291" y="4381"/>
                  </a:cubicBezTo>
                  <a:cubicBezTo>
                    <a:pt x="22288" y="4379"/>
                    <a:pt x="22284" y="4378"/>
                    <a:pt x="22280" y="4378"/>
                  </a:cubicBezTo>
                  <a:cubicBezTo>
                    <a:pt x="22253" y="4378"/>
                    <a:pt x="22210" y="4405"/>
                    <a:pt x="22174" y="4442"/>
                  </a:cubicBezTo>
                  <a:lnTo>
                    <a:pt x="22132" y="4481"/>
                  </a:lnTo>
                  <a:cubicBezTo>
                    <a:pt x="22131" y="4482"/>
                    <a:pt x="22129" y="4483"/>
                    <a:pt x="22126" y="4483"/>
                  </a:cubicBezTo>
                  <a:cubicBezTo>
                    <a:pt x="22115" y="4483"/>
                    <a:pt x="22094" y="4476"/>
                    <a:pt x="22082" y="4469"/>
                  </a:cubicBezTo>
                  <a:lnTo>
                    <a:pt x="21999" y="4423"/>
                  </a:lnTo>
                  <a:lnTo>
                    <a:pt x="21999" y="4423"/>
                  </a:lnTo>
                  <a:cubicBezTo>
                    <a:pt x="22005" y="4452"/>
                    <a:pt x="22008" y="4467"/>
                    <a:pt x="22008" y="4467"/>
                  </a:cubicBezTo>
                  <a:cubicBezTo>
                    <a:pt x="22008" y="4467"/>
                    <a:pt x="22006" y="4462"/>
                    <a:pt x="22004" y="4451"/>
                  </a:cubicBezTo>
                  <a:lnTo>
                    <a:pt x="21988" y="4426"/>
                  </a:lnTo>
                  <a:cubicBezTo>
                    <a:pt x="21974" y="4406"/>
                    <a:pt x="21958" y="4401"/>
                    <a:pt x="21998" y="4389"/>
                  </a:cubicBezTo>
                  <a:lnTo>
                    <a:pt x="22082" y="4361"/>
                  </a:lnTo>
                  <a:cubicBezTo>
                    <a:pt x="22082" y="4292"/>
                    <a:pt x="22094" y="4222"/>
                    <a:pt x="22108" y="4207"/>
                  </a:cubicBezTo>
                  <a:lnTo>
                    <a:pt x="22126" y="4204"/>
                  </a:lnTo>
                  <a:cubicBezTo>
                    <a:pt x="22189" y="4190"/>
                    <a:pt x="22256" y="4185"/>
                    <a:pt x="22319" y="4170"/>
                  </a:cubicBezTo>
                  <a:lnTo>
                    <a:pt x="22344" y="4164"/>
                  </a:lnTo>
                  <a:cubicBezTo>
                    <a:pt x="22368" y="4138"/>
                    <a:pt x="22256" y="4124"/>
                    <a:pt x="22207" y="4118"/>
                  </a:cubicBezTo>
                  <a:cubicBezTo>
                    <a:pt x="22204" y="4118"/>
                    <a:pt x="22201" y="4118"/>
                    <a:pt x="22198" y="4118"/>
                  </a:cubicBezTo>
                  <a:cubicBezTo>
                    <a:pt x="22149" y="4118"/>
                    <a:pt x="22073" y="4158"/>
                    <a:pt x="22024" y="4210"/>
                  </a:cubicBezTo>
                  <a:lnTo>
                    <a:pt x="22039" y="4284"/>
                  </a:lnTo>
                  <a:cubicBezTo>
                    <a:pt x="22047" y="4327"/>
                    <a:pt x="22035" y="4328"/>
                    <a:pt x="21945" y="4328"/>
                  </a:cubicBezTo>
                  <a:cubicBezTo>
                    <a:pt x="21928" y="4328"/>
                    <a:pt x="21906" y="4330"/>
                    <a:pt x="21895" y="4339"/>
                  </a:cubicBezTo>
                  <a:lnTo>
                    <a:pt x="21861" y="4363"/>
                  </a:lnTo>
                  <a:cubicBezTo>
                    <a:pt x="21837" y="4383"/>
                    <a:pt x="21793" y="4396"/>
                    <a:pt x="21749" y="4396"/>
                  </a:cubicBezTo>
                  <a:cubicBezTo>
                    <a:pt x="21733" y="4396"/>
                    <a:pt x="21717" y="4394"/>
                    <a:pt x="21702" y="4391"/>
                  </a:cubicBezTo>
                  <a:lnTo>
                    <a:pt x="21661" y="4370"/>
                  </a:lnTo>
                  <a:lnTo>
                    <a:pt x="21648" y="4364"/>
                  </a:lnTo>
                  <a:cubicBezTo>
                    <a:pt x="21652" y="4335"/>
                    <a:pt x="21686" y="4326"/>
                    <a:pt x="21716" y="4326"/>
                  </a:cubicBezTo>
                  <a:cubicBezTo>
                    <a:pt x="21734" y="4326"/>
                    <a:pt x="21751" y="4329"/>
                    <a:pt x="21759" y="4333"/>
                  </a:cubicBezTo>
                  <a:cubicBezTo>
                    <a:pt x="21771" y="4340"/>
                    <a:pt x="21783" y="4343"/>
                    <a:pt x="21793" y="4343"/>
                  </a:cubicBezTo>
                  <a:cubicBezTo>
                    <a:pt x="21802" y="4343"/>
                    <a:pt x="21809" y="4340"/>
                    <a:pt x="21813" y="4334"/>
                  </a:cubicBezTo>
                  <a:lnTo>
                    <a:pt x="21813" y="4322"/>
                  </a:lnTo>
                  <a:lnTo>
                    <a:pt x="21813" y="4256"/>
                  </a:lnTo>
                  <a:cubicBezTo>
                    <a:pt x="21875" y="4220"/>
                    <a:pt x="21890" y="4176"/>
                    <a:pt x="21846" y="4160"/>
                  </a:cubicBezTo>
                  <a:lnTo>
                    <a:pt x="21833" y="4135"/>
                  </a:lnTo>
                  <a:lnTo>
                    <a:pt x="21821" y="4112"/>
                  </a:lnTo>
                  <a:cubicBezTo>
                    <a:pt x="21835" y="4083"/>
                    <a:pt x="21816" y="4071"/>
                    <a:pt x="21797" y="4071"/>
                  </a:cubicBezTo>
                  <a:cubicBezTo>
                    <a:pt x="21793" y="4071"/>
                    <a:pt x="21788" y="4072"/>
                    <a:pt x="21784" y="4073"/>
                  </a:cubicBezTo>
                  <a:cubicBezTo>
                    <a:pt x="21782" y="4074"/>
                    <a:pt x="21780" y="4074"/>
                    <a:pt x="21778" y="4074"/>
                  </a:cubicBezTo>
                  <a:cubicBezTo>
                    <a:pt x="21759" y="4074"/>
                    <a:pt x="21741" y="4043"/>
                    <a:pt x="21736" y="4000"/>
                  </a:cubicBezTo>
                  <a:lnTo>
                    <a:pt x="21728" y="3962"/>
                  </a:lnTo>
                  <a:cubicBezTo>
                    <a:pt x="21727" y="3959"/>
                    <a:pt x="21711" y="3954"/>
                    <a:pt x="21700" y="3954"/>
                  </a:cubicBezTo>
                  <a:cubicBezTo>
                    <a:pt x="21699" y="3954"/>
                    <a:pt x="21697" y="3954"/>
                    <a:pt x="21696" y="3954"/>
                  </a:cubicBezTo>
                  <a:cubicBezTo>
                    <a:pt x="21685" y="3958"/>
                    <a:pt x="21672" y="3969"/>
                    <a:pt x="21671" y="3978"/>
                  </a:cubicBezTo>
                  <a:cubicBezTo>
                    <a:pt x="21667" y="4027"/>
                    <a:pt x="21659" y="4046"/>
                    <a:pt x="21630" y="4046"/>
                  </a:cubicBezTo>
                  <a:cubicBezTo>
                    <a:pt x="21621" y="4046"/>
                    <a:pt x="21609" y="4044"/>
                    <a:pt x="21595" y="4040"/>
                  </a:cubicBezTo>
                  <a:lnTo>
                    <a:pt x="21558" y="4031"/>
                  </a:lnTo>
                  <a:cubicBezTo>
                    <a:pt x="21544" y="4027"/>
                    <a:pt x="21532" y="4025"/>
                    <a:pt x="21523" y="4025"/>
                  </a:cubicBezTo>
                  <a:cubicBezTo>
                    <a:pt x="21492" y="4025"/>
                    <a:pt x="21487" y="4043"/>
                    <a:pt x="21491" y="4046"/>
                  </a:cubicBezTo>
                  <a:cubicBezTo>
                    <a:pt x="21496" y="4052"/>
                    <a:pt x="21562" y="4091"/>
                    <a:pt x="21635" y="4134"/>
                  </a:cubicBezTo>
                  <a:lnTo>
                    <a:pt x="21624" y="4243"/>
                  </a:lnTo>
                  <a:lnTo>
                    <a:pt x="21620" y="4282"/>
                  </a:lnTo>
                  <a:cubicBezTo>
                    <a:pt x="21600" y="4297"/>
                    <a:pt x="21575" y="4302"/>
                    <a:pt x="21551" y="4302"/>
                  </a:cubicBezTo>
                  <a:cubicBezTo>
                    <a:pt x="21507" y="4302"/>
                    <a:pt x="21465" y="4284"/>
                    <a:pt x="21454" y="4268"/>
                  </a:cubicBezTo>
                  <a:cubicBezTo>
                    <a:pt x="21438" y="4245"/>
                    <a:pt x="21468" y="4189"/>
                    <a:pt x="21484" y="4176"/>
                  </a:cubicBezTo>
                  <a:cubicBezTo>
                    <a:pt x="21500" y="4164"/>
                    <a:pt x="21434" y="4132"/>
                    <a:pt x="21406" y="4124"/>
                  </a:cubicBezTo>
                  <a:cubicBezTo>
                    <a:pt x="21398" y="4122"/>
                    <a:pt x="21391" y="4121"/>
                    <a:pt x="21384" y="4121"/>
                  </a:cubicBezTo>
                  <a:cubicBezTo>
                    <a:pt x="21367" y="4121"/>
                    <a:pt x="21356" y="4126"/>
                    <a:pt x="21356" y="4130"/>
                  </a:cubicBezTo>
                  <a:cubicBezTo>
                    <a:pt x="21356" y="4135"/>
                    <a:pt x="21371" y="4144"/>
                    <a:pt x="21387" y="4149"/>
                  </a:cubicBezTo>
                  <a:lnTo>
                    <a:pt x="21387" y="4150"/>
                  </a:lnTo>
                  <a:cubicBezTo>
                    <a:pt x="21375" y="4185"/>
                    <a:pt x="21368" y="4225"/>
                    <a:pt x="21344" y="4255"/>
                  </a:cubicBezTo>
                  <a:lnTo>
                    <a:pt x="21332" y="4268"/>
                  </a:lnTo>
                  <a:cubicBezTo>
                    <a:pt x="21291" y="4268"/>
                    <a:pt x="21272" y="4302"/>
                    <a:pt x="21289" y="4344"/>
                  </a:cubicBezTo>
                  <a:lnTo>
                    <a:pt x="21274" y="4371"/>
                  </a:lnTo>
                  <a:cubicBezTo>
                    <a:pt x="21264" y="4394"/>
                    <a:pt x="21213" y="4418"/>
                    <a:pt x="21179" y="4418"/>
                  </a:cubicBezTo>
                  <a:cubicBezTo>
                    <a:pt x="21176" y="4418"/>
                    <a:pt x="21174" y="4418"/>
                    <a:pt x="21172" y="4418"/>
                  </a:cubicBezTo>
                  <a:lnTo>
                    <a:pt x="21103" y="4411"/>
                  </a:lnTo>
                  <a:cubicBezTo>
                    <a:pt x="21099" y="4420"/>
                    <a:pt x="21094" y="4423"/>
                    <a:pt x="21089" y="4423"/>
                  </a:cubicBezTo>
                  <a:cubicBezTo>
                    <a:pt x="21069" y="4423"/>
                    <a:pt x="21046" y="4365"/>
                    <a:pt x="21083" y="4344"/>
                  </a:cubicBezTo>
                  <a:cubicBezTo>
                    <a:pt x="21099" y="4335"/>
                    <a:pt x="21098" y="4331"/>
                    <a:pt x="21089" y="4331"/>
                  </a:cubicBezTo>
                  <a:cubicBezTo>
                    <a:pt x="21072" y="4331"/>
                    <a:pt x="21026" y="4345"/>
                    <a:pt x="21012" y="4369"/>
                  </a:cubicBezTo>
                  <a:cubicBezTo>
                    <a:pt x="21001" y="4389"/>
                    <a:pt x="20976" y="4395"/>
                    <a:pt x="20953" y="4395"/>
                  </a:cubicBezTo>
                  <a:cubicBezTo>
                    <a:pt x="20932" y="4395"/>
                    <a:pt x="20912" y="4390"/>
                    <a:pt x="20904" y="4384"/>
                  </a:cubicBezTo>
                  <a:cubicBezTo>
                    <a:pt x="20902" y="4382"/>
                    <a:pt x="20898" y="4381"/>
                    <a:pt x="20892" y="4381"/>
                  </a:cubicBezTo>
                  <a:cubicBezTo>
                    <a:pt x="20865" y="4381"/>
                    <a:pt x="20802" y="4399"/>
                    <a:pt x="20762" y="4399"/>
                  </a:cubicBezTo>
                  <a:cubicBezTo>
                    <a:pt x="20746" y="4399"/>
                    <a:pt x="20733" y="4395"/>
                    <a:pt x="20730" y="4387"/>
                  </a:cubicBezTo>
                  <a:cubicBezTo>
                    <a:pt x="20714" y="4354"/>
                    <a:pt x="20682" y="4313"/>
                    <a:pt x="20657" y="4296"/>
                  </a:cubicBezTo>
                  <a:lnTo>
                    <a:pt x="20631" y="4286"/>
                  </a:lnTo>
                  <a:lnTo>
                    <a:pt x="20605" y="4276"/>
                  </a:lnTo>
                  <a:cubicBezTo>
                    <a:pt x="20601" y="4275"/>
                    <a:pt x="20596" y="4274"/>
                    <a:pt x="20589" y="4274"/>
                  </a:cubicBezTo>
                  <a:cubicBezTo>
                    <a:pt x="20540" y="4274"/>
                    <a:pt x="20417" y="4296"/>
                    <a:pt x="20294" y="4327"/>
                  </a:cubicBezTo>
                  <a:lnTo>
                    <a:pt x="20240" y="4241"/>
                  </a:lnTo>
                  <a:cubicBezTo>
                    <a:pt x="20236" y="4233"/>
                    <a:pt x="20238" y="4216"/>
                    <a:pt x="20245" y="4212"/>
                  </a:cubicBezTo>
                  <a:cubicBezTo>
                    <a:pt x="20256" y="4206"/>
                    <a:pt x="20273" y="4199"/>
                    <a:pt x="20285" y="4199"/>
                  </a:cubicBezTo>
                  <a:cubicBezTo>
                    <a:pt x="20289" y="4199"/>
                    <a:pt x="20291" y="4200"/>
                    <a:pt x="20294" y="4201"/>
                  </a:cubicBezTo>
                  <a:lnTo>
                    <a:pt x="20439" y="4261"/>
                  </a:lnTo>
                  <a:cubicBezTo>
                    <a:pt x="20511" y="4261"/>
                    <a:pt x="20458" y="4147"/>
                    <a:pt x="20482" y="4101"/>
                  </a:cubicBezTo>
                  <a:cubicBezTo>
                    <a:pt x="20504" y="4055"/>
                    <a:pt x="20569" y="4016"/>
                    <a:pt x="20587" y="4016"/>
                  </a:cubicBezTo>
                  <a:cubicBezTo>
                    <a:pt x="20605" y="4016"/>
                    <a:pt x="20565" y="4087"/>
                    <a:pt x="20546" y="4111"/>
                  </a:cubicBezTo>
                  <a:cubicBezTo>
                    <a:pt x="20526" y="4135"/>
                    <a:pt x="20637" y="4194"/>
                    <a:pt x="20685" y="4201"/>
                  </a:cubicBezTo>
                  <a:cubicBezTo>
                    <a:pt x="20735" y="4207"/>
                    <a:pt x="20737" y="4265"/>
                    <a:pt x="20724" y="4286"/>
                  </a:cubicBezTo>
                  <a:cubicBezTo>
                    <a:pt x="20720" y="4292"/>
                    <a:pt x="20718" y="4295"/>
                    <a:pt x="20719" y="4295"/>
                  </a:cubicBezTo>
                  <a:cubicBezTo>
                    <a:pt x="20721" y="4295"/>
                    <a:pt x="20734" y="4283"/>
                    <a:pt x="20754" y="4260"/>
                  </a:cubicBezTo>
                  <a:lnTo>
                    <a:pt x="20813" y="4301"/>
                  </a:lnTo>
                  <a:cubicBezTo>
                    <a:pt x="20818" y="4305"/>
                    <a:pt x="20825" y="4307"/>
                    <a:pt x="20833" y="4307"/>
                  </a:cubicBezTo>
                  <a:cubicBezTo>
                    <a:pt x="20871" y="4307"/>
                    <a:pt x="20937" y="4272"/>
                    <a:pt x="20968" y="4246"/>
                  </a:cubicBezTo>
                  <a:cubicBezTo>
                    <a:pt x="20993" y="4225"/>
                    <a:pt x="21028" y="4214"/>
                    <a:pt x="21057" y="4197"/>
                  </a:cubicBezTo>
                  <a:cubicBezTo>
                    <a:pt x="21129" y="4157"/>
                    <a:pt x="21132" y="4145"/>
                    <a:pt x="21102" y="4072"/>
                  </a:cubicBezTo>
                  <a:cubicBezTo>
                    <a:pt x="21083" y="4027"/>
                    <a:pt x="21059" y="3983"/>
                    <a:pt x="21045" y="3936"/>
                  </a:cubicBezTo>
                  <a:lnTo>
                    <a:pt x="21040" y="3921"/>
                  </a:lnTo>
                  <a:cubicBezTo>
                    <a:pt x="21045" y="3914"/>
                    <a:pt x="21059" y="3911"/>
                    <a:pt x="21076" y="3911"/>
                  </a:cubicBezTo>
                  <a:cubicBezTo>
                    <a:pt x="21108" y="3911"/>
                    <a:pt x="21152" y="3920"/>
                    <a:pt x="21173" y="3923"/>
                  </a:cubicBezTo>
                  <a:cubicBezTo>
                    <a:pt x="21204" y="3928"/>
                    <a:pt x="21209" y="3942"/>
                    <a:pt x="21182" y="3954"/>
                  </a:cubicBezTo>
                  <a:lnTo>
                    <a:pt x="21160" y="3968"/>
                  </a:lnTo>
                  <a:cubicBezTo>
                    <a:pt x="21155" y="3972"/>
                    <a:pt x="21160" y="3988"/>
                    <a:pt x="21165" y="3996"/>
                  </a:cubicBezTo>
                  <a:lnTo>
                    <a:pt x="21167" y="4000"/>
                  </a:lnTo>
                  <a:cubicBezTo>
                    <a:pt x="21181" y="4000"/>
                    <a:pt x="21230" y="4010"/>
                    <a:pt x="21278" y="4025"/>
                  </a:cubicBezTo>
                  <a:lnTo>
                    <a:pt x="21328" y="3989"/>
                  </a:lnTo>
                  <a:lnTo>
                    <a:pt x="21358" y="3967"/>
                  </a:lnTo>
                  <a:cubicBezTo>
                    <a:pt x="21422" y="3965"/>
                    <a:pt x="21379" y="3933"/>
                    <a:pt x="21383" y="3906"/>
                  </a:cubicBezTo>
                  <a:cubicBezTo>
                    <a:pt x="21385" y="3891"/>
                    <a:pt x="21370" y="3885"/>
                    <a:pt x="21355" y="3885"/>
                  </a:cubicBezTo>
                  <a:cubicBezTo>
                    <a:pt x="21339" y="3885"/>
                    <a:pt x="21324" y="3891"/>
                    <a:pt x="21327" y="3903"/>
                  </a:cubicBezTo>
                  <a:cubicBezTo>
                    <a:pt x="21329" y="3910"/>
                    <a:pt x="21328" y="3914"/>
                    <a:pt x="21324" y="3914"/>
                  </a:cubicBezTo>
                  <a:cubicBezTo>
                    <a:pt x="21316" y="3914"/>
                    <a:pt x="21298" y="3898"/>
                    <a:pt x="21275" y="3871"/>
                  </a:cubicBezTo>
                  <a:lnTo>
                    <a:pt x="21282" y="3841"/>
                  </a:lnTo>
                  <a:cubicBezTo>
                    <a:pt x="21291" y="3801"/>
                    <a:pt x="21331" y="3759"/>
                    <a:pt x="21372" y="3736"/>
                  </a:cubicBezTo>
                  <a:cubicBezTo>
                    <a:pt x="21387" y="3728"/>
                    <a:pt x="21412" y="3707"/>
                    <a:pt x="21442" y="3707"/>
                  </a:cubicBezTo>
                  <a:cubicBezTo>
                    <a:pt x="21458" y="3707"/>
                    <a:pt x="21475" y="3712"/>
                    <a:pt x="21492" y="3728"/>
                  </a:cubicBezTo>
                  <a:cubicBezTo>
                    <a:pt x="21507" y="3741"/>
                    <a:pt x="21530" y="3745"/>
                    <a:pt x="21556" y="3745"/>
                  </a:cubicBezTo>
                  <a:cubicBezTo>
                    <a:pt x="21580" y="3745"/>
                    <a:pt x="21606" y="3741"/>
                    <a:pt x="21631" y="3737"/>
                  </a:cubicBezTo>
                  <a:cubicBezTo>
                    <a:pt x="21657" y="3732"/>
                    <a:pt x="21679" y="3705"/>
                    <a:pt x="21711" y="3705"/>
                  </a:cubicBezTo>
                  <a:close/>
                  <a:moveTo>
                    <a:pt x="24996" y="4388"/>
                  </a:moveTo>
                  <a:cubicBezTo>
                    <a:pt x="25005" y="4388"/>
                    <a:pt x="25014" y="4391"/>
                    <a:pt x="25022" y="4398"/>
                  </a:cubicBezTo>
                  <a:cubicBezTo>
                    <a:pt x="25040" y="4411"/>
                    <a:pt x="25047" y="4450"/>
                    <a:pt x="25034" y="4466"/>
                  </a:cubicBezTo>
                  <a:lnTo>
                    <a:pt x="25016" y="4486"/>
                  </a:lnTo>
                  <a:cubicBezTo>
                    <a:pt x="24997" y="4493"/>
                    <a:pt x="24958" y="4499"/>
                    <a:pt x="24924" y="4499"/>
                  </a:cubicBezTo>
                  <a:cubicBezTo>
                    <a:pt x="24894" y="4499"/>
                    <a:pt x="24868" y="4494"/>
                    <a:pt x="24866" y="4480"/>
                  </a:cubicBezTo>
                  <a:cubicBezTo>
                    <a:pt x="24864" y="4467"/>
                    <a:pt x="24869" y="4461"/>
                    <a:pt x="24879" y="4461"/>
                  </a:cubicBezTo>
                  <a:cubicBezTo>
                    <a:pt x="24891" y="4461"/>
                    <a:pt x="24912" y="4472"/>
                    <a:pt x="24937" y="4493"/>
                  </a:cubicBezTo>
                  <a:lnTo>
                    <a:pt x="24959" y="4421"/>
                  </a:lnTo>
                  <a:cubicBezTo>
                    <a:pt x="24966" y="4398"/>
                    <a:pt x="24981" y="4388"/>
                    <a:pt x="24996" y="4388"/>
                  </a:cubicBezTo>
                  <a:close/>
                  <a:moveTo>
                    <a:pt x="18612" y="4444"/>
                  </a:moveTo>
                  <a:cubicBezTo>
                    <a:pt x="18622" y="4444"/>
                    <a:pt x="18645" y="4492"/>
                    <a:pt x="18669" y="4568"/>
                  </a:cubicBezTo>
                  <a:cubicBezTo>
                    <a:pt x="18670" y="4572"/>
                    <a:pt x="18671" y="4576"/>
                    <a:pt x="18672" y="4580"/>
                  </a:cubicBezTo>
                  <a:lnTo>
                    <a:pt x="18672" y="4580"/>
                  </a:lnTo>
                  <a:cubicBezTo>
                    <a:pt x="18634" y="4573"/>
                    <a:pt x="18639" y="4530"/>
                    <a:pt x="18615" y="4519"/>
                  </a:cubicBezTo>
                  <a:cubicBezTo>
                    <a:pt x="18577" y="4506"/>
                    <a:pt x="18530" y="4511"/>
                    <a:pt x="18488" y="4506"/>
                  </a:cubicBezTo>
                  <a:cubicBezTo>
                    <a:pt x="18482" y="4504"/>
                    <a:pt x="18477" y="4487"/>
                    <a:pt x="18478" y="4478"/>
                  </a:cubicBezTo>
                  <a:lnTo>
                    <a:pt x="18479" y="4470"/>
                  </a:lnTo>
                  <a:cubicBezTo>
                    <a:pt x="18480" y="4469"/>
                    <a:pt x="18484" y="4468"/>
                    <a:pt x="18488" y="4468"/>
                  </a:cubicBezTo>
                  <a:cubicBezTo>
                    <a:pt x="18504" y="4468"/>
                    <a:pt x="18538" y="4474"/>
                    <a:pt x="18566" y="4474"/>
                  </a:cubicBezTo>
                  <a:cubicBezTo>
                    <a:pt x="18587" y="4474"/>
                    <a:pt x="18605" y="4470"/>
                    <a:pt x="18607" y="4457"/>
                  </a:cubicBezTo>
                  <a:cubicBezTo>
                    <a:pt x="18607" y="4448"/>
                    <a:pt x="18609" y="4444"/>
                    <a:pt x="18612" y="4444"/>
                  </a:cubicBezTo>
                  <a:close/>
                  <a:moveTo>
                    <a:pt x="20427" y="4391"/>
                  </a:moveTo>
                  <a:cubicBezTo>
                    <a:pt x="20429" y="4391"/>
                    <a:pt x="20430" y="4391"/>
                    <a:pt x="20432" y="4391"/>
                  </a:cubicBezTo>
                  <a:cubicBezTo>
                    <a:pt x="20447" y="4393"/>
                    <a:pt x="20469" y="4417"/>
                    <a:pt x="20468" y="4429"/>
                  </a:cubicBezTo>
                  <a:cubicBezTo>
                    <a:pt x="20464" y="4473"/>
                    <a:pt x="20487" y="4484"/>
                    <a:pt x="20527" y="4484"/>
                  </a:cubicBezTo>
                  <a:cubicBezTo>
                    <a:pt x="20533" y="4484"/>
                    <a:pt x="20540" y="4484"/>
                    <a:pt x="20547" y="4483"/>
                  </a:cubicBezTo>
                  <a:cubicBezTo>
                    <a:pt x="20547" y="4483"/>
                    <a:pt x="20548" y="4483"/>
                    <a:pt x="20549" y="4483"/>
                  </a:cubicBezTo>
                  <a:cubicBezTo>
                    <a:pt x="20593" y="4483"/>
                    <a:pt x="20596" y="4512"/>
                    <a:pt x="20577" y="4534"/>
                  </a:cubicBezTo>
                  <a:cubicBezTo>
                    <a:pt x="20564" y="4550"/>
                    <a:pt x="20530" y="4555"/>
                    <a:pt x="20510" y="4570"/>
                  </a:cubicBezTo>
                  <a:lnTo>
                    <a:pt x="20492" y="4583"/>
                  </a:lnTo>
                  <a:cubicBezTo>
                    <a:pt x="20488" y="4587"/>
                    <a:pt x="20484" y="4589"/>
                    <a:pt x="20479" y="4589"/>
                  </a:cubicBezTo>
                  <a:cubicBezTo>
                    <a:pt x="20459" y="4589"/>
                    <a:pt x="20432" y="4554"/>
                    <a:pt x="20411" y="4499"/>
                  </a:cubicBezTo>
                  <a:lnTo>
                    <a:pt x="20396" y="4444"/>
                  </a:lnTo>
                  <a:cubicBezTo>
                    <a:pt x="20391" y="4425"/>
                    <a:pt x="20384" y="4391"/>
                    <a:pt x="20427" y="4391"/>
                  </a:cubicBezTo>
                  <a:close/>
                  <a:moveTo>
                    <a:pt x="24667" y="4141"/>
                  </a:moveTo>
                  <a:cubicBezTo>
                    <a:pt x="24707" y="4141"/>
                    <a:pt x="24692" y="4185"/>
                    <a:pt x="24681" y="4198"/>
                  </a:cubicBezTo>
                  <a:cubicBezTo>
                    <a:pt x="24671" y="4207"/>
                    <a:pt x="24718" y="4227"/>
                    <a:pt x="24754" y="4227"/>
                  </a:cubicBezTo>
                  <a:cubicBezTo>
                    <a:pt x="24766" y="4227"/>
                    <a:pt x="24777" y="4225"/>
                    <a:pt x="24784" y="4218"/>
                  </a:cubicBezTo>
                  <a:cubicBezTo>
                    <a:pt x="24797" y="4203"/>
                    <a:pt x="24820" y="4198"/>
                    <a:pt x="24839" y="4198"/>
                  </a:cubicBezTo>
                  <a:cubicBezTo>
                    <a:pt x="24852" y="4198"/>
                    <a:pt x="24863" y="4200"/>
                    <a:pt x="24868" y="4205"/>
                  </a:cubicBezTo>
                  <a:cubicBezTo>
                    <a:pt x="24880" y="4215"/>
                    <a:pt x="24859" y="4235"/>
                    <a:pt x="24824" y="4249"/>
                  </a:cubicBezTo>
                  <a:lnTo>
                    <a:pt x="24795" y="4265"/>
                  </a:lnTo>
                  <a:cubicBezTo>
                    <a:pt x="24755" y="4288"/>
                    <a:pt x="24752" y="4311"/>
                    <a:pt x="24804" y="4328"/>
                  </a:cubicBezTo>
                  <a:lnTo>
                    <a:pt x="24821" y="4334"/>
                  </a:lnTo>
                  <a:cubicBezTo>
                    <a:pt x="24833" y="4352"/>
                    <a:pt x="24829" y="4375"/>
                    <a:pt x="24807" y="4389"/>
                  </a:cubicBezTo>
                  <a:lnTo>
                    <a:pt x="24789" y="4390"/>
                  </a:lnTo>
                  <a:cubicBezTo>
                    <a:pt x="24744" y="4393"/>
                    <a:pt x="24702" y="4390"/>
                    <a:pt x="24668" y="4421"/>
                  </a:cubicBezTo>
                  <a:lnTo>
                    <a:pt x="24661" y="4427"/>
                  </a:lnTo>
                  <a:cubicBezTo>
                    <a:pt x="24651" y="4422"/>
                    <a:pt x="24640" y="4421"/>
                    <a:pt x="24630" y="4421"/>
                  </a:cubicBezTo>
                  <a:cubicBezTo>
                    <a:pt x="24599" y="4421"/>
                    <a:pt x="24576" y="4440"/>
                    <a:pt x="24576" y="4452"/>
                  </a:cubicBezTo>
                  <a:cubicBezTo>
                    <a:pt x="24576" y="4470"/>
                    <a:pt x="24539" y="4529"/>
                    <a:pt x="24493" y="4585"/>
                  </a:cubicBezTo>
                  <a:lnTo>
                    <a:pt x="24408" y="4584"/>
                  </a:lnTo>
                  <a:cubicBezTo>
                    <a:pt x="24408" y="4584"/>
                    <a:pt x="24408" y="4584"/>
                    <a:pt x="24407" y="4584"/>
                  </a:cubicBezTo>
                  <a:cubicBezTo>
                    <a:pt x="24399" y="4584"/>
                    <a:pt x="24391" y="4595"/>
                    <a:pt x="24381" y="4596"/>
                  </a:cubicBezTo>
                  <a:lnTo>
                    <a:pt x="24359" y="4599"/>
                  </a:lnTo>
                  <a:cubicBezTo>
                    <a:pt x="24359" y="4600"/>
                    <a:pt x="24358" y="4600"/>
                    <a:pt x="24357" y="4600"/>
                  </a:cubicBezTo>
                  <a:cubicBezTo>
                    <a:pt x="24336" y="4600"/>
                    <a:pt x="24316" y="4579"/>
                    <a:pt x="24316" y="4555"/>
                  </a:cubicBezTo>
                  <a:lnTo>
                    <a:pt x="24328" y="4549"/>
                  </a:lnTo>
                  <a:cubicBezTo>
                    <a:pt x="24401" y="4512"/>
                    <a:pt x="24375" y="4437"/>
                    <a:pt x="24422" y="4393"/>
                  </a:cubicBezTo>
                  <a:lnTo>
                    <a:pt x="24425" y="4390"/>
                  </a:lnTo>
                  <a:cubicBezTo>
                    <a:pt x="24422" y="4387"/>
                    <a:pt x="24416" y="4386"/>
                    <a:pt x="24410" y="4386"/>
                  </a:cubicBezTo>
                  <a:cubicBezTo>
                    <a:pt x="24391" y="4386"/>
                    <a:pt x="24361" y="4394"/>
                    <a:pt x="24339" y="4394"/>
                  </a:cubicBezTo>
                  <a:cubicBezTo>
                    <a:pt x="24331" y="4394"/>
                    <a:pt x="24324" y="4393"/>
                    <a:pt x="24319" y="4390"/>
                  </a:cubicBezTo>
                  <a:cubicBezTo>
                    <a:pt x="24296" y="4375"/>
                    <a:pt x="24204" y="4375"/>
                    <a:pt x="24203" y="4352"/>
                  </a:cubicBezTo>
                  <a:cubicBezTo>
                    <a:pt x="24201" y="4327"/>
                    <a:pt x="24270" y="4266"/>
                    <a:pt x="24302" y="4259"/>
                  </a:cubicBezTo>
                  <a:cubicBezTo>
                    <a:pt x="24333" y="4251"/>
                    <a:pt x="24398" y="4230"/>
                    <a:pt x="24444" y="4213"/>
                  </a:cubicBezTo>
                  <a:lnTo>
                    <a:pt x="24460" y="4261"/>
                  </a:lnTo>
                  <a:lnTo>
                    <a:pt x="24473" y="4305"/>
                  </a:lnTo>
                  <a:cubicBezTo>
                    <a:pt x="24482" y="4297"/>
                    <a:pt x="24492" y="4293"/>
                    <a:pt x="24502" y="4293"/>
                  </a:cubicBezTo>
                  <a:cubicBezTo>
                    <a:pt x="24515" y="4293"/>
                    <a:pt x="24527" y="4301"/>
                    <a:pt x="24534" y="4314"/>
                  </a:cubicBezTo>
                  <a:lnTo>
                    <a:pt x="24553" y="4321"/>
                  </a:lnTo>
                  <a:cubicBezTo>
                    <a:pt x="24568" y="4327"/>
                    <a:pt x="24585" y="4329"/>
                    <a:pt x="24603" y="4329"/>
                  </a:cubicBezTo>
                  <a:cubicBezTo>
                    <a:pt x="24618" y="4329"/>
                    <a:pt x="24632" y="4327"/>
                    <a:pt x="24645" y="4326"/>
                  </a:cubicBezTo>
                  <a:lnTo>
                    <a:pt x="24662" y="4323"/>
                  </a:lnTo>
                  <a:cubicBezTo>
                    <a:pt x="24680" y="4307"/>
                    <a:pt x="24677" y="4281"/>
                    <a:pt x="24657" y="4265"/>
                  </a:cubicBezTo>
                  <a:lnTo>
                    <a:pt x="24641" y="4266"/>
                  </a:lnTo>
                  <a:lnTo>
                    <a:pt x="24590" y="4270"/>
                  </a:lnTo>
                  <a:cubicBezTo>
                    <a:pt x="24583" y="4242"/>
                    <a:pt x="24549" y="4223"/>
                    <a:pt x="24536" y="4223"/>
                  </a:cubicBezTo>
                  <a:cubicBezTo>
                    <a:pt x="24535" y="4223"/>
                    <a:pt x="24534" y="4223"/>
                    <a:pt x="24533" y="4223"/>
                  </a:cubicBezTo>
                  <a:cubicBezTo>
                    <a:pt x="24531" y="4223"/>
                    <a:pt x="24530" y="4223"/>
                    <a:pt x="24528" y="4223"/>
                  </a:cubicBezTo>
                  <a:cubicBezTo>
                    <a:pt x="24518" y="4223"/>
                    <a:pt x="24505" y="4220"/>
                    <a:pt x="24498" y="4215"/>
                  </a:cubicBezTo>
                  <a:cubicBezTo>
                    <a:pt x="24491" y="4209"/>
                    <a:pt x="24595" y="4154"/>
                    <a:pt x="24652" y="4143"/>
                  </a:cubicBezTo>
                  <a:cubicBezTo>
                    <a:pt x="24658" y="4142"/>
                    <a:pt x="24662" y="4141"/>
                    <a:pt x="24667" y="4141"/>
                  </a:cubicBezTo>
                  <a:close/>
                  <a:moveTo>
                    <a:pt x="18129" y="4388"/>
                  </a:moveTo>
                  <a:cubicBezTo>
                    <a:pt x="18138" y="4388"/>
                    <a:pt x="18148" y="4392"/>
                    <a:pt x="18156" y="4395"/>
                  </a:cubicBezTo>
                  <a:cubicBezTo>
                    <a:pt x="18159" y="4396"/>
                    <a:pt x="18159" y="4410"/>
                    <a:pt x="18155" y="4415"/>
                  </a:cubicBezTo>
                  <a:cubicBezTo>
                    <a:pt x="18101" y="4478"/>
                    <a:pt x="18140" y="4482"/>
                    <a:pt x="18186" y="4482"/>
                  </a:cubicBezTo>
                  <a:cubicBezTo>
                    <a:pt x="18194" y="4482"/>
                    <a:pt x="18202" y="4482"/>
                    <a:pt x="18209" y="4482"/>
                  </a:cubicBezTo>
                  <a:cubicBezTo>
                    <a:pt x="18212" y="4482"/>
                    <a:pt x="18215" y="4482"/>
                    <a:pt x="18218" y="4482"/>
                  </a:cubicBezTo>
                  <a:lnTo>
                    <a:pt x="18223" y="4482"/>
                  </a:lnTo>
                  <a:cubicBezTo>
                    <a:pt x="18231" y="4485"/>
                    <a:pt x="18205" y="4518"/>
                    <a:pt x="18169" y="4554"/>
                  </a:cubicBezTo>
                  <a:lnTo>
                    <a:pt x="18140" y="4534"/>
                  </a:lnTo>
                  <a:cubicBezTo>
                    <a:pt x="18117" y="4517"/>
                    <a:pt x="18101" y="4510"/>
                    <a:pt x="18088" y="4510"/>
                  </a:cubicBezTo>
                  <a:cubicBezTo>
                    <a:pt x="18066" y="4510"/>
                    <a:pt x="18056" y="4532"/>
                    <a:pt x="18047" y="4565"/>
                  </a:cubicBezTo>
                  <a:lnTo>
                    <a:pt x="18041" y="4582"/>
                  </a:lnTo>
                  <a:cubicBezTo>
                    <a:pt x="18024" y="4595"/>
                    <a:pt x="18001" y="4600"/>
                    <a:pt x="17989" y="4600"/>
                  </a:cubicBezTo>
                  <a:cubicBezTo>
                    <a:pt x="17985" y="4600"/>
                    <a:pt x="17982" y="4599"/>
                    <a:pt x="17981" y="4598"/>
                  </a:cubicBezTo>
                  <a:cubicBezTo>
                    <a:pt x="17976" y="4594"/>
                    <a:pt x="17991" y="4518"/>
                    <a:pt x="18016" y="4431"/>
                  </a:cubicBezTo>
                  <a:lnTo>
                    <a:pt x="18121" y="4390"/>
                  </a:lnTo>
                  <a:cubicBezTo>
                    <a:pt x="18123" y="4389"/>
                    <a:pt x="18126" y="4388"/>
                    <a:pt x="18129" y="4388"/>
                  </a:cubicBezTo>
                  <a:close/>
                  <a:moveTo>
                    <a:pt x="18740" y="4462"/>
                  </a:moveTo>
                  <a:lnTo>
                    <a:pt x="18783" y="4513"/>
                  </a:lnTo>
                  <a:lnTo>
                    <a:pt x="18795" y="4528"/>
                  </a:lnTo>
                  <a:cubicBezTo>
                    <a:pt x="18809" y="4540"/>
                    <a:pt x="18812" y="4584"/>
                    <a:pt x="18800" y="4624"/>
                  </a:cubicBezTo>
                  <a:lnTo>
                    <a:pt x="18782" y="4618"/>
                  </a:lnTo>
                  <a:lnTo>
                    <a:pt x="18782" y="4618"/>
                  </a:lnTo>
                  <a:cubicBezTo>
                    <a:pt x="18770" y="4575"/>
                    <a:pt x="18756" y="4522"/>
                    <a:pt x="18740" y="4462"/>
                  </a:cubicBezTo>
                  <a:close/>
                  <a:moveTo>
                    <a:pt x="26159" y="4546"/>
                  </a:moveTo>
                  <a:cubicBezTo>
                    <a:pt x="26161" y="4546"/>
                    <a:pt x="26162" y="4546"/>
                    <a:pt x="26162" y="4547"/>
                  </a:cubicBezTo>
                  <a:cubicBezTo>
                    <a:pt x="26215" y="4609"/>
                    <a:pt x="26301" y="4602"/>
                    <a:pt x="26376" y="4621"/>
                  </a:cubicBezTo>
                  <a:lnTo>
                    <a:pt x="26381" y="4622"/>
                  </a:lnTo>
                  <a:cubicBezTo>
                    <a:pt x="26381" y="4642"/>
                    <a:pt x="26290" y="4661"/>
                    <a:pt x="26177" y="4665"/>
                  </a:cubicBezTo>
                  <a:lnTo>
                    <a:pt x="26112" y="4589"/>
                  </a:lnTo>
                  <a:cubicBezTo>
                    <a:pt x="26107" y="4583"/>
                    <a:pt x="26109" y="4565"/>
                    <a:pt x="26115" y="4560"/>
                  </a:cubicBezTo>
                  <a:cubicBezTo>
                    <a:pt x="26125" y="4554"/>
                    <a:pt x="26150" y="4546"/>
                    <a:pt x="26159" y="4546"/>
                  </a:cubicBezTo>
                  <a:close/>
                  <a:moveTo>
                    <a:pt x="18377" y="4451"/>
                  </a:moveTo>
                  <a:lnTo>
                    <a:pt x="18385" y="4460"/>
                  </a:lnTo>
                  <a:cubicBezTo>
                    <a:pt x="18428" y="4499"/>
                    <a:pt x="18482" y="4539"/>
                    <a:pt x="18502" y="4588"/>
                  </a:cubicBezTo>
                  <a:lnTo>
                    <a:pt x="18518" y="4629"/>
                  </a:lnTo>
                  <a:cubicBezTo>
                    <a:pt x="18564" y="4651"/>
                    <a:pt x="18576" y="4677"/>
                    <a:pt x="18548" y="4686"/>
                  </a:cubicBezTo>
                  <a:cubicBezTo>
                    <a:pt x="18547" y="4686"/>
                    <a:pt x="18546" y="4686"/>
                    <a:pt x="18545" y="4686"/>
                  </a:cubicBezTo>
                  <a:cubicBezTo>
                    <a:pt x="18516" y="4686"/>
                    <a:pt x="18446" y="4600"/>
                    <a:pt x="18419" y="4600"/>
                  </a:cubicBezTo>
                  <a:cubicBezTo>
                    <a:pt x="18417" y="4600"/>
                    <a:pt x="18415" y="4600"/>
                    <a:pt x="18414" y="4602"/>
                  </a:cubicBezTo>
                  <a:cubicBezTo>
                    <a:pt x="18408" y="4606"/>
                    <a:pt x="18401" y="4608"/>
                    <a:pt x="18394" y="4608"/>
                  </a:cubicBezTo>
                  <a:cubicBezTo>
                    <a:pt x="18373" y="4608"/>
                    <a:pt x="18350" y="4593"/>
                    <a:pt x="18344" y="4582"/>
                  </a:cubicBezTo>
                  <a:cubicBezTo>
                    <a:pt x="18334" y="4569"/>
                    <a:pt x="18361" y="4544"/>
                    <a:pt x="18378" y="4538"/>
                  </a:cubicBezTo>
                  <a:cubicBezTo>
                    <a:pt x="18395" y="4531"/>
                    <a:pt x="18387" y="4524"/>
                    <a:pt x="18361" y="4521"/>
                  </a:cubicBezTo>
                  <a:lnTo>
                    <a:pt x="18351" y="4512"/>
                  </a:lnTo>
                  <a:lnTo>
                    <a:pt x="18338" y="4500"/>
                  </a:lnTo>
                  <a:cubicBezTo>
                    <a:pt x="18328" y="4481"/>
                    <a:pt x="18348" y="4460"/>
                    <a:pt x="18377" y="4451"/>
                  </a:cubicBezTo>
                  <a:close/>
                  <a:moveTo>
                    <a:pt x="27473" y="4366"/>
                  </a:moveTo>
                  <a:cubicBezTo>
                    <a:pt x="27493" y="4366"/>
                    <a:pt x="27503" y="4395"/>
                    <a:pt x="27497" y="4445"/>
                  </a:cubicBezTo>
                  <a:lnTo>
                    <a:pt x="27611" y="4422"/>
                  </a:lnTo>
                  <a:cubicBezTo>
                    <a:pt x="27612" y="4422"/>
                    <a:pt x="27612" y="4422"/>
                    <a:pt x="27612" y="4422"/>
                  </a:cubicBezTo>
                  <a:cubicBezTo>
                    <a:pt x="27622" y="4422"/>
                    <a:pt x="27646" y="4440"/>
                    <a:pt x="27645" y="4447"/>
                  </a:cubicBezTo>
                  <a:lnTo>
                    <a:pt x="27637" y="4534"/>
                  </a:lnTo>
                  <a:cubicBezTo>
                    <a:pt x="27724" y="4543"/>
                    <a:pt x="27794" y="4617"/>
                    <a:pt x="27794" y="4646"/>
                  </a:cubicBezTo>
                  <a:cubicBezTo>
                    <a:pt x="27794" y="4672"/>
                    <a:pt x="27780" y="4698"/>
                    <a:pt x="27764" y="4702"/>
                  </a:cubicBezTo>
                  <a:lnTo>
                    <a:pt x="27748" y="4701"/>
                  </a:lnTo>
                  <a:cubicBezTo>
                    <a:pt x="27713" y="4696"/>
                    <a:pt x="27658" y="4697"/>
                    <a:pt x="27647" y="4682"/>
                  </a:cubicBezTo>
                  <a:cubicBezTo>
                    <a:pt x="27621" y="4636"/>
                    <a:pt x="27689" y="4648"/>
                    <a:pt x="27709" y="4630"/>
                  </a:cubicBezTo>
                  <a:cubicBezTo>
                    <a:pt x="27733" y="4610"/>
                    <a:pt x="27733" y="4579"/>
                    <a:pt x="27687" y="4577"/>
                  </a:cubicBezTo>
                  <a:lnTo>
                    <a:pt x="27613" y="4576"/>
                  </a:lnTo>
                  <a:cubicBezTo>
                    <a:pt x="27589" y="4529"/>
                    <a:pt x="27556" y="4473"/>
                    <a:pt x="27543" y="4454"/>
                  </a:cubicBezTo>
                  <a:lnTo>
                    <a:pt x="27509" y="4450"/>
                  </a:lnTo>
                  <a:lnTo>
                    <a:pt x="27451" y="4444"/>
                  </a:lnTo>
                  <a:cubicBezTo>
                    <a:pt x="27451" y="4462"/>
                    <a:pt x="27440" y="4472"/>
                    <a:pt x="27422" y="4472"/>
                  </a:cubicBezTo>
                  <a:cubicBezTo>
                    <a:pt x="27406" y="4472"/>
                    <a:pt x="27384" y="4464"/>
                    <a:pt x="27360" y="4447"/>
                  </a:cubicBezTo>
                  <a:lnTo>
                    <a:pt x="27417" y="4402"/>
                  </a:lnTo>
                  <a:lnTo>
                    <a:pt x="27450" y="4376"/>
                  </a:lnTo>
                  <a:cubicBezTo>
                    <a:pt x="27459" y="4369"/>
                    <a:pt x="27466" y="4366"/>
                    <a:pt x="27473" y="4366"/>
                  </a:cubicBezTo>
                  <a:close/>
                  <a:moveTo>
                    <a:pt x="21649" y="4596"/>
                  </a:moveTo>
                  <a:cubicBezTo>
                    <a:pt x="21676" y="4596"/>
                    <a:pt x="21710" y="4599"/>
                    <a:pt x="21745" y="4607"/>
                  </a:cubicBezTo>
                  <a:lnTo>
                    <a:pt x="21813" y="4625"/>
                  </a:lnTo>
                  <a:cubicBezTo>
                    <a:pt x="21814" y="4625"/>
                    <a:pt x="21812" y="4656"/>
                    <a:pt x="21802" y="4665"/>
                  </a:cubicBezTo>
                  <a:lnTo>
                    <a:pt x="21752" y="4704"/>
                  </a:lnTo>
                  <a:cubicBezTo>
                    <a:pt x="21694" y="4686"/>
                    <a:pt x="21625" y="4657"/>
                    <a:pt x="21602" y="4645"/>
                  </a:cubicBezTo>
                  <a:lnTo>
                    <a:pt x="21592" y="4627"/>
                  </a:lnTo>
                  <a:lnTo>
                    <a:pt x="21584" y="4614"/>
                  </a:lnTo>
                  <a:cubicBezTo>
                    <a:pt x="21587" y="4602"/>
                    <a:pt x="21612" y="4596"/>
                    <a:pt x="21649" y="4596"/>
                  </a:cubicBezTo>
                  <a:close/>
                  <a:moveTo>
                    <a:pt x="22977" y="4543"/>
                  </a:moveTo>
                  <a:lnTo>
                    <a:pt x="22977" y="4543"/>
                  </a:lnTo>
                  <a:cubicBezTo>
                    <a:pt x="23016" y="4631"/>
                    <a:pt x="23009" y="4704"/>
                    <a:pt x="22964" y="4704"/>
                  </a:cubicBezTo>
                  <a:lnTo>
                    <a:pt x="22941" y="4692"/>
                  </a:lnTo>
                  <a:cubicBezTo>
                    <a:pt x="22915" y="4679"/>
                    <a:pt x="22992" y="4648"/>
                    <a:pt x="22935" y="4627"/>
                  </a:cubicBezTo>
                  <a:cubicBezTo>
                    <a:pt x="22909" y="4619"/>
                    <a:pt x="22882" y="4607"/>
                    <a:pt x="22857" y="4594"/>
                  </a:cubicBezTo>
                  <a:cubicBezTo>
                    <a:pt x="22851" y="4590"/>
                    <a:pt x="22847" y="4573"/>
                    <a:pt x="22852" y="4568"/>
                  </a:cubicBezTo>
                  <a:cubicBezTo>
                    <a:pt x="22861" y="4557"/>
                    <a:pt x="22878" y="4545"/>
                    <a:pt x="22892" y="4545"/>
                  </a:cubicBezTo>
                  <a:lnTo>
                    <a:pt x="22977" y="4543"/>
                  </a:lnTo>
                  <a:close/>
                  <a:moveTo>
                    <a:pt x="28676" y="4722"/>
                  </a:moveTo>
                  <a:lnTo>
                    <a:pt x="28682" y="4727"/>
                  </a:lnTo>
                  <a:lnTo>
                    <a:pt x="28696" y="4736"/>
                  </a:lnTo>
                  <a:cubicBezTo>
                    <a:pt x="28687" y="4733"/>
                    <a:pt x="28681" y="4729"/>
                    <a:pt x="28676" y="4722"/>
                  </a:cubicBezTo>
                  <a:close/>
                  <a:moveTo>
                    <a:pt x="18805" y="4697"/>
                  </a:moveTo>
                  <a:lnTo>
                    <a:pt x="18805" y="4697"/>
                  </a:lnTo>
                  <a:cubicBezTo>
                    <a:pt x="18805" y="4697"/>
                    <a:pt x="18806" y="4697"/>
                    <a:pt x="18806" y="4697"/>
                  </a:cubicBezTo>
                  <a:lnTo>
                    <a:pt x="18815" y="4713"/>
                  </a:lnTo>
                  <a:lnTo>
                    <a:pt x="18827" y="4733"/>
                  </a:lnTo>
                  <a:cubicBezTo>
                    <a:pt x="18827" y="4740"/>
                    <a:pt x="18826" y="4743"/>
                    <a:pt x="18825" y="4743"/>
                  </a:cubicBezTo>
                  <a:cubicBezTo>
                    <a:pt x="18822" y="4743"/>
                    <a:pt x="18815" y="4727"/>
                    <a:pt x="18805" y="4697"/>
                  </a:cubicBezTo>
                  <a:close/>
                  <a:moveTo>
                    <a:pt x="19805" y="4553"/>
                  </a:moveTo>
                  <a:cubicBezTo>
                    <a:pt x="19815" y="4553"/>
                    <a:pt x="19825" y="4566"/>
                    <a:pt x="19833" y="4574"/>
                  </a:cubicBezTo>
                  <a:lnTo>
                    <a:pt x="19870" y="4612"/>
                  </a:lnTo>
                  <a:cubicBezTo>
                    <a:pt x="19914" y="4595"/>
                    <a:pt x="19964" y="4577"/>
                    <a:pt x="19980" y="4577"/>
                  </a:cubicBezTo>
                  <a:cubicBezTo>
                    <a:pt x="19981" y="4577"/>
                    <a:pt x="19982" y="4577"/>
                    <a:pt x="19982" y="4577"/>
                  </a:cubicBezTo>
                  <a:cubicBezTo>
                    <a:pt x="19995" y="4580"/>
                    <a:pt x="19995" y="4630"/>
                    <a:pt x="19984" y="4689"/>
                  </a:cubicBezTo>
                  <a:lnTo>
                    <a:pt x="19970" y="4742"/>
                  </a:lnTo>
                  <a:cubicBezTo>
                    <a:pt x="19968" y="4751"/>
                    <a:pt x="19945" y="4760"/>
                    <a:pt x="19932" y="4764"/>
                  </a:cubicBezTo>
                  <a:cubicBezTo>
                    <a:pt x="19931" y="4764"/>
                    <a:pt x="19930" y="4764"/>
                    <a:pt x="19928" y="4764"/>
                  </a:cubicBezTo>
                  <a:cubicBezTo>
                    <a:pt x="19918" y="4764"/>
                    <a:pt x="19901" y="4757"/>
                    <a:pt x="19901" y="4754"/>
                  </a:cubicBezTo>
                  <a:cubicBezTo>
                    <a:pt x="19898" y="4673"/>
                    <a:pt x="19850" y="4625"/>
                    <a:pt x="19756" y="4604"/>
                  </a:cubicBezTo>
                  <a:lnTo>
                    <a:pt x="19747" y="4601"/>
                  </a:lnTo>
                  <a:cubicBezTo>
                    <a:pt x="19744" y="4580"/>
                    <a:pt x="19760" y="4558"/>
                    <a:pt x="19784" y="4553"/>
                  </a:cubicBezTo>
                  <a:close/>
                  <a:moveTo>
                    <a:pt x="28487" y="4621"/>
                  </a:moveTo>
                  <a:cubicBezTo>
                    <a:pt x="28510" y="4621"/>
                    <a:pt x="28556" y="4640"/>
                    <a:pt x="28610" y="4673"/>
                  </a:cubicBezTo>
                  <a:lnTo>
                    <a:pt x="28610" y="4673"/>
                  </a:lnTo>
                  <a:cubicBezTo>
                    <a:pt x="28603" y="4708"/>
                    <a:pt x="28584" y="4772"/>
                    <a:pt x="28560" y="4772"/>
                  </a:cubicBezTo>
                  <a:cubicBezTo>
                    <a:pt x="28559" y="4772"/>
                    <a:pt x="28558" y="4771"/>
                    <a:pt x="28557" y="4771"/>
                  </a:cubicBezTo>
                  <a:cubicBezTo>
                    <a:pt x="28527" y="4764"/>
                    <a:pt x="28480" y="4673"/>
                    <a:pt x="28471" y="4640"/>
                  </a:cubicBezTo>
                  <a:cubicBezTo>
                    <a:pt x="28468" y="4627"/>
                    <a:pt x="28474" y="4621"/>
                    <a:pt x="28487" y="4621"/>
                  </a:cubicBezTo>
                  <a:close/>
                  <a:moveTo>
                    <a:pt x="18685" y="4697"/>
                  </a:moveTo>
                  <a:cubicBezTo>
                    <a:pt x="18685" y="4747"/>
                    <a:pt x="18678" y="4785"/>
                    <a:pt x="18674" y="4785"/>
                  </a:cubicBezTo>
                  <a:cubicBezTo>
                    <a:pt x="18674" y="4785"/>
                    <a:pt x="18674" y="4785"/>
                    <a:pt x="18674" y="4785"/>
                  </a:cubicBezTo>
                  <a:lnTo>
                    <a:pt x="18672" y="4780"/>
                  </a:lnTo>
                  <a:cubicBezTo>
                    <a:pt x="18669" y="4775"/>
                    <a:pt x="18672" y="4770"/>
                    <a:pt x="18670" y="4765"/>
                  </a:cubicBezTo>
                  <a:cubicBezTo>
                    <a:pt x="18666" y="4742"/>
                    <a:pt x="18678" y="4720"/>
                    <a:pt x="18685" y="4697"/>
                  </a:cubicBezTo>
                  <a:close/>
                  <a:moveTo>
                    <a:pt x="18069" y="4673"/>
                  </a:moveTo>
                  <a:cubicBezTo>
                    <a:pt x="18089" y="4673"/>
                    <a:pt x="18111" y="4677"/>
                    <a:pt x="18128" y="4684"/>
                  </a:cubicBezTo>
                  <a:lnTo>
                    <a:pt x="18127" y="4693"/>
                  </a:lnTo>
                  <a:cubicBezTo>
                    <a:pt x="18128" y="4744"/>
                    <a:pt x="18174" y="4725"/>
                    <a:pt x="18205" y="4733"/>
                  </a:cubicBezTo>
                  <a:lnTo>
                    <a:pt x="18221" y="4736"/>
                  </a:lnTo>
                  <a:cubicBezTo>
                    <a:pt x="18235" y="4755"/>
                    <a:pt x="18225" y="4781"/>
                    <a:pt x="18202" y="4796"/>
                  </a:cubicBezTo>
                  <a:lnTo>
                    <a:pt x="18189" y="4792"/>
                  </a:lnTo>
                  <a:cubicBezTo>
                    <a:pt x="18135" y="4776"/>
                    <a:pt x="18084" y="4754"/>
                    <a:pt x="18034" y="4730"/>
                  </a:cubicBezTo>
                  <a:cubicBezTo>
                    <a:pt x="18022" y="4725"/>
                    <a:pt x="18012" y="4701"/>
                    <a:pt x="18017" y="4693"/>
                  </a:cubicBezTo>
                  <a:lnTo>
                    <a:pt x="18027" y="4681"/>
                  </a:lnTo>
                  <a:cubicBezTo>
                    <a:pt x="18038" y="4675"/>
                    <a:pt x="18053" y="4673"/>
                    <a:pt x="18069" y="4673"/>
                  </a:cubicBezTo>
                  <a:close/>
                  <a:moveTo>
                    <a:pt x="23290" y="3566"/>
                  </a:moveTo>
                  <a:cubicBezTo>
                    <a:pt x="23325" y="3566"/>
                    <a:pt x="23417" y="3608"/>
                    <a:pt x="23401" y="3638"/>
                  </a:cubicBezTo>
                  <a:cubicBezTo>
                    <a:pt x="23383" y="3668"/>
                    <a:pt x="23420" y="3686"/>
                    <a:pt x="23448" y="3686"/>
                  </a:cubicBezTo>
                  <a:cubicBezTo>
                    <a:pt x="23451" y="3686"/>
                    <a:pt x="23454" y="3686"/>
                    <a:pt x="23457" y="3686"/>
                  </a:cubicBezTo>
                  <a:cubicBezTo>
                    <a:pt x="23458" y="3685"/>
                    <a:pt x="23459" y="3685"/>
                    <a:pt x="23461" y="3685"/>
                  </a:cubicBezTo>
                  <a:cubicBezTo>
                    <a:pt x="23484" y="3685"/>
                    <a:pt x="23483" y="3721"/>
                    <a:pt x="23475" y="3735"/>
                  </a:cubicBezTo>
                  <a:cubicBezTo>
                    <a:pt x="23471" y="3742"/>
                    <a:pt x="23492" y="3747"/>
                    <a:pt x="23513" y="3747"/>
                  </a:cubicBezTo>
                  <a:cubicBezTo>
                    <a:pt x="23536" y="3747"/>
                    <a:pt x="23559" y="3741"/>
                    <a:pt x="23557" y="3725"/>
                  </a:cubicBezTo>
                  <a:cubicBezTo>
                    <a:pt x="23554" y="3694"/>
                    <a:pt x="23578" y="3669"/>
                    <a:pt x="23613" y="3669"/>
                  </a:cubicBezTo>
                  <a:cubicBezTo>
                    <a:pt x="23615" y="3669"/>
                    <a:pt x="23617" y="3669"/>
                    <a:pt x="23619" y="3669"/>
                  </a:cubicBezTo>
                  <a:lnTo>
                    <a:pt x="23655" y="3665"/>
                  </a:lnTo>
                  <a:lnTo>
                    <a:pt x="23762" y="3653"/>
                  </a:lnTo>
                  <a:lnTo>
                    <a:pt x="23762" y="3653"/>
                  </a:lnTo>
                  <a:cubicBezTo>
                    <a:pt x="23757" y="3702"/>
                    <a:pt x="23735" y="3718"/>
                    <a:pt x="23720" y="3718"/>
                  </a:cubicBezTo>
                  <a:cubicBezTo>
                    <a:pt x="23714" y="3718"/>
                    <a:pt x="23709" y="3716"/>
                    <a:pt x="23706" y="3712"/>
                  </a:cubicBezTo>
                  <a:cubicBezTo>
                    <a:pt x="23705" y="3711"/>
                    <a:pt x="23703" y="3710"/>
                    <a:pt x="23701" y="3710"/>
                  </a:cubicBezTo>
                  <a:cubicBezTo>
                    <a:pt x="23678" y="3710"/>
                    <a:pt x="23604" y="3753"/>
                    <a:pt x="23582" y="3771"/>
                  </a:cubicBezTo>
                  <a:cubicBezTo>
                    <a:pt x="23557" y="3789"/>
                    <a:pt x="23562" y="3861"/>
                    <a:pt x="23573" y="3881"/>
                  </a:cubicBezTo>
                  <a:cubicBezTo>
                    <a:pt x="23585" y="3900"/>
                    <a:pt x="23578" y="3939"/>
                    <a:pt x="23561" y="3966"/>
                  </a:cubicBezTo>
                  <a:lnTo>
                    <a:pt x="23598" y="3977"/>
                  </a:lnTo>
                  <a:lnTo>
                    <a:pt x="23619" y="3982"/>
                  </a:lnTo>
                  <a:cubicBezTo>
                    <a:pt x="23628" y="3977"/>
                    <a:pt x="23636" y="3976"/>
                    <a:pt x="23644" y="3976"/>
                  </a:cubicBezTo>
                  <a:cubicBezTo>
                    <a:pt x="23667" y="3976"/>
                    <a:pt x="23684" y="3993"/>
                    <a:pt x="23684" y="4005"/>
                  </a:cubicBezTo>
                  <a:cubicBezTo>
                    <a:pt x="23684" y="4020"/>
                    <a:pt x="23695" y="4030"/>
                    <a:pt x="23711" y="4030"/>
                  </a:cubicBezTo>
                  <a:cubicBezTo>
                    <a:pt x="23714" y="4030"/>
                    <a:pt x="23717" y="4030"/>
                    <a:pt x="23720" y="4029"/>
                  </a:cubicBezTo>
                  <a:lnTo>
                    <a:pt x="23730" y="4024"/>
                  </a:lnTo>
                  <a:cubicBezTo>
                    <a:pt x="23750" y="4014"/>
                    <a:pt x="23769" y="4007"/>
                    <a:pt x="23788" y="4007"/>
                  </a:cubicBezTo>
                  <a:cubicBezTo>
                    <a:pt x="23807" y="4007"/>
                    <a:pt x="23825" y="4014"/>
                    <a:pt x="23844" y="4030"/>
                  </a:cubicBezTo>
                  <a:cubicBezTo>
                    <a:pt x="23880" y="4061"/>
                    <a:pt x="23897" y="4074"/>
                    <a:pt x="23914" y="4074"/>
                  </a:cubicBezTo>
                  <a:cubicBezTo>
                    <a:pt x="23928" y="4074"/>
                    <a:pt x="23941" y="4066"/>
                    <a:pt x="23965" y="4052"/>
                  </a:cubicBezTo>
                  <a:cubicBezTo>
                    <a:pt x="23986" y="4040"/>
                    <a:pt x="23999" y="4019"/>
                    <a:pt x="24022" y="4014"/>
                  </a:cubicBezTo>
                  <a:cubicBezTo>
                    <a:pt x="24023" y="4013"/>
                    <a:pt x="24024" y="4013"/>
                    <a:pt x="24025" y="4013"/>
                  </a:cubicBezTo>
                  <a:cubicBezTo>
                    <a:pt x="24039" y="4013"/>
                    <a:pt x="24071" y="4032"/>
                    <a:pt x="24070" y="4039"/>
                  </a:cubicBezTo>
                  <a:cubicBezTo>
                    <a:pt x="24066" y="4056"/>
                    <a:pt x="24034" y="4075"/>
                    <a:pt x="24038" y="4088"/>
                  </a:cubicBezTo>
                  <a:cubicBezTo>
                    <a:pt x="24045" y="4107"/>
                    <a:pt x="24087" y="4117"/>
                    <a:pt x="24046" y="4146"/>
                  </a:cubicBezTo>
                  <a:cubicBezTo>
                    <a:pt x="24032" y="4154"/>
                    <a:pt x="24039" y="4184"/>
                    <a:pt x="24034" y="4204"/>
                  </a:cubicBezTo>
                  <a:cubicBezTo>
                    <a:pt x="24030" y="4223"/>
                    <a:pt x="24027" y="4244"/>
                    <a:pt x="24017" y="4260"/>
                  </a:cubicBezTo>
                  <a:cubicBezTo>
                    <a:pt x="24009" y="4273"/>
                    <a:pt x="23993" y="4287"/>
                    <a:pt x="23977" y="4291"/>
                  </a:cubicBezTo>
                  <a:lnTo>
                    <a:pt x="23912" y="4308"/>
                  </a:lnTo>
                  <a:cubicBezTo>
                    <a:pt x="23925" y="4333"/>
                    <a:pt x="23978" y="4353"/>
                    <a:pt x="24030" y="4353"/>
                  </a:cubicBezTo>
                  <a:cubicBezTo>
                    <a:pt x="24032" y="4353"/>
                    <a:pt x="24033" y="4353"/>
                    <a:pt x="24034" y="4353"/>
                  </a:cubicBezTo>
                  <a:lnTo>
                    <a:pt x="24085" y="4355"/>
                  </a:lnTo>
                  <a:cubicBezTo>
                    <a:pt x="24106" y="4357"/>
                    <a:pt x="24142" y="4362"/>
                    <a:pt x="24147" y="4373"/>
                  </a:cubicBezTo>
                  <a:cubicBezTo>
                    <a:pt x="24160" y="4402"/>
                    <a:pt x="24141" y="4419"/>
                    <a:pt x="24104" y="4419"/>
                  </a:cubicBezTo>
                  <a:cubicBezTo>
                    <a:pt x="24102" y="4419"/>
                    <a:pt x="24099" y="4419"/>
                    <a:pt x="24097" y="4419"/>
                  </a:cubicBezTo>
                  <a:lnTo>
                    <a:pt x="24096" y="4419"/>
                  </a:lnTo>
                  <a:cubicBezTo>
                    <a:pt x="24093" y="4435"/>
                    <a:pt x="24121" y="4466"/>
                    <a:pt x="24158" y="4487"/>
                  </a:cubicBezTo>
                  <a:lnTo>
                    <a:pt x="24147" y="4518"/>
                  </a:lnTo>
                  <a:cubicBezTo>
                    <a:pt x="24135" y="4557"/>
                    <a:pt x="24099" y="4576"/>
                    <a:pt x="24050" y="4576"/>
                  </a:cubicBezTo>
                  <a:cubicBezTo>
                    <a:pt x="24043" y="4576"/>
                    <a:pt x="24037" y="4575"/>
                    <a:pt x="24030" y="4575"/>
                  </a:cubicBezTo>
                  <a:lnTo>
                    <a:pt x="23987" y="4571"/>
                  </a:lnTo>
                  <a:cubicBezTo>
                    <a:pt x="23934" y="4573"/>
                    <a:pt x="23882" y="4619"/>
                    <a:pt x="23879" y="4638"/>
                  </a:cubicBezTo>
                  <a:cubicBezTo>
                    <a:pt x="23878" y="4642"/>
                    <a:pt x="23874" y="4645"/>
                    <a:pt x="23868" y="4645"/>
                  </a:cubicBezTo>
                  <a:cubicBezTo>
                    <a:pt x="23850" y="4645"/>
                    <a:pt x="23810" y="4623"/>
                    <a:pt x="23766" y="4586"/>
                  </a:cubicBezTo>
                  <a:lnTo>
                    <a:pt x="23711" y="4580"/>
                  </a:lnTo>
                  <a:lnTo>
                    <a:pt x="23643" y="4573"/>
                  </a:lnTo>
                  <a:cubicBezTo>
                    <a:pt x="23624" y="4560"/>
                    <a:pt x="23606" y="4553"/>
                    <a:pt x="23590" y="4553"/>
                  </a:cubicBezTo>
                  <a:cubicBezTo>
                    <a:pt x="23558" y="4553"/>
                    <a:pt x="23534" y="4578"/>
                    <a:pt x="23530" y="4622"/>
                  </a:cubicBezTo>
                  <a:lnTo>
                    <a:pt x="23436" y="4612"/>
                  </a:lnTo>
                  <a:lnTo>
                    <a:pt x="23433" y="4612"/>
                  </a:lnTo>
                  <a:cubicBezTo>
                    <a:pt x="23428" y="4626"/>
                    <a:pt x="23448" y="4650"/>
                    <a:pt x="23480" y="4662"/>
                  </a:cubicBezTo>
                  <a:lnTo>
                    <a:pt x="23479" y="4670"/>
                  </a:lnTo>
                  <a:lnTo>
                    <a:pt x="23472" y="4707"/>
                  </a:lnTo>
                  <a:cubicBezTo>
                    <a:pt x="23452" y="4747"/>
                    <a:pt x="23456" y="4776"/>
                    <a:pt x="23476" y="4776"/>
                  </a:cubicBezTo>
                  <a:cubicBezTo>
                    <a:pt x="23479" y="4776"/>
                    <a:pt x="23482" y="4775"/>
                    <a:pt x="23485" y="4774"/>
                  </a:cubicBezTo>
                  <a:lnTo>
                    <a:pt x="23514" y="4768"/>
                  </a:lnTo>
                  <a:cubicBezTo>
                    <a:pt x="23515" y="4768"/>
                    <a:pt x="23516" y="4768"/>
                    <a:pt x="23517" y="4768"/>
                  </a:cubicBezTo>
                  <a:cubicBezTo>
                    <a:pt x="23524" y="4768"/>
                    <a:pt x="23536" y="4775"/>
                    <a:pt x="23539" y="4779"/>
                  </a:cubicBezTo>
                  <a:cubicBezTo>
                    <a:pt x="23544" y="4789"/>
                    <a:pt x="23545" y="4805"/>
                    <a:pt x="23539" y="4809"/>
                  </a:cubicBezTo>
                  <a:cubicBezTo>
                    <a:pt x="23522" y="4820"/>
                    <a:pt x="23486" y="4826"/>
                    <a:pt x="23449" y="4826"/>
                  </a:cubicBezTo>
                  <a:cubicBezTo>
                    <a:pt x="23410" y="4826"/>
                    <a:pt x="23369" y="4819"/>
                    <a:pt x="23350" y="4806"/>
                  </a:cubicBezTo>
                  <a:lnTo>
                    <a:pt x="23340" y="4800"/>
                  </a:lnTo>
                  <a:cubicBezTo>
                    <a:pt x="23341" y="4795"/>
                    <a:pt x="23339" y="4793"/>
                    <a:pt x="23334" y="4793"/>
                  </a:cubicBezTo>
                  <a:cubicBezTo>
                    <a:pt x="23321" y="4793"/>
                    <a:pt x="23290" y="4811"/>
                    <a:pt x="23274" y="4825"/>
                  </a:cubicBezTo>
                  <a:cubicBezTo>
                    <a:pt x="23261" y="4836"/>
                    <a:pt x="23240" y="4840"/>
                    <a:pt x="23223" y="4840"/>
                  </a:cubicBezTo>
                  <a:cubicBezTo>
                    <a:pt x="23212" y="4840"/>
                    <a:pt x="23203" y="4839"/>
                    <a:pt x="23198" y="4836"/>
                  </a:cubicBezTo>
                  <a:cubicBezTo>
                    <a:pt x="23185" y="4828"/>
                    <a:pt x="23170" y="4813"/>
                    <a:pt x="23165" y="4804"/>
                  </a:cubicBezTo>
                  <a:lnTo>
                    <a:pt x="23216" y="4757"/>
                  </a:lnTo>
                  <a:lnTo>
                    <a:pt x="23248" y="4729"/>
                  </a:lnTo>
                  <a:cubicBezTo>
                    <a:pt x="23241" y="4680"/>
                    <a:pt x="23212" y="4642"/>
                    <a:pt x="23183" y="4642"/>
                  </a:cubicBezTo>
                  <a:cubicBezTo>
                    <a:pt x="23183" y="4642"/>
                    <a:pt x="23183" y="4642"/>
                    <a:pt x="23182" y="4642"/>
                  </a:cubicBezTo>
                  <a:lnTo>
                    <a:pt x="23160" y="4632"/>
                  </a:lnTo>
                  <a:cubicBezTo>
                    <a:pt x="23145" y="4630"/>
                    <a:pt x="23125" y="4619"/>
                    <a:pt x="23123" y="4610"/>
                  </a:cubicBezTo>
                  <a:cubicBezTo>
                    <a:pt x="23119" y="4598"/>
                    <a:pt x="23131" y="4580"/>
                    <a:pt x="23143" y="4573"/>
                  </a:cubicBezTo>
                  <a:cubicBezTo>
                    <a:pt x="23154" y="4563"/>
                    <a:pt x="23177" y="4566"/>
                    <a:pt x="23191" y="4558"/>
                  </a:cubicBezTo>
                  <a:cubicBezTo>
                    <a:pt x="23198" y="4554"/>
                    <a:pt x="23201" y="4535"/>
                    <a:pt x="23196" y="4530"/>
                  </a:cubicBezTo>
                  <a:cubicBezTo>
                    <a:pt x="23186" y="4522"/>
                    <a:pt x="23169" y="4511"/>
                    <a:pt x="23157" y="4511"/>
                  </a:cubicBezTo>
                  <a:cubicBezTo>
                    <a:pt x="23156" y="4511"/>
                    <a:pt x="23155" y="4511"/>
                    <a:pt x="23154" y="4511"/>
                  </a:cubicBezTo>
                  <a:cubicBezTo>
                    <a:pt x="23139" y="4512"/>
                    <a:pt x="23125" y="4533"/>
                    <a:pt x="23109" y="4533"/>
                  </a:cubicBezTo>
                  <a:lnTo>
                    <a:pt x="23074" y="4534"/>
                  </a:lnTo>
                  <a:cubicBezTo>
                    <a:pt x="23036" y="4530"/>
                    <a:pt x="22955" y="4512"/>
                    <a:pt x="22894" y="4496"/>
                  </a:cubicBezTo>
                  <a:lnTo>
                    <a:pt x="22925" y="4430"/>
                  </a:lnTo>
                  <a:lnTo>
                    <a:pt x="22934" y="4411"/>
                  </a:lnTo>
                  <a:cubicBezTo>
                    <a:pt x="22930" y="4388"/>
                    <a:pt x="22929" y="4314"/>
                    <a:pt x="22932" y="4247"/>
                  </a:cubicBezTo>
                  <a:lnTo>
                    <a:pt x="23077" y="4194"/>
                  </a:lnTo>
                  <a:lnTo>
                    <a:pt x="23119" y="4179"/>
                  </a:lnTo>
                  <a:cubicBezTo>
                    <a:pt x="23136" y="4161"/>
                    <a:pt x="23160" y="4154"/>
                    <a:pt x="23180" y="4154"/>
                  </a:cubicBezTo>
                  <a:cubicBezTo>
                    <a:pt x="23201" y="4154"/>
                    <a:pt x="23220" y="4161"/>
                    <a:pt x="23227" y="4170"/>
                  </a:cubicBezTo>
                  <a:cubicBezTo>
                    <a:pt x="23229" y="4171"/>
                    <a:pt x="23230" y="4172"/>
                    <a:pt x="23232" y="4172"/>
                  </a:cubicBezTo>
                  <a:cubicBezTo>
                    <a:pt x="23251" y="4172"/>
                    <a:pt x="23298" y="4076"/>
                    <a:pt x="23311" y="4035"/>
                  </a:cubicBezTo>
                  <a:cubicBezTo>
                    <a:pt x="23325" y="3993"/>
                    <a:pt x="23303" y="3951"/>
                    <a:pt x="23262" y="3943"/>
                  </a:cubicBezTo>
                  <a:lnTo>
                    <a:pt x="23228" y="3925"/>
                  </a:lnTo>
                  <a:cubicBezTo>
                    <a:pt x="23211" y="3916"/>
                    <a:pt x="23203" y="3884"/>
                    <a:pt x="23205" y="3863"/>
                  </a:cubicBezTo>
                  <a:cubicBezTo>
                    <a:pt x="23206" y="3835"/>
                    <a:pt x="23221" y="3807"/>
                    <a:pt x="23233" y="3779"/>
                  </a:cubicBezTo>
                  <a:cubicBezTo>
                    <a:pt x="23239" y="3763"/>
                    <a:pt x="23247" y="3732"/>
                    <a:pt x="23257" y="3731"/>
                  </a:cubicBezTo>
                  <a:lnTo>
                    <a:pt x="23347" y="3722"/>
                  </a:lnTo>
                  <a:cubicBezTo>
                    <a:pt x="23318" y="3678"/>
                    <a:pt x="23256" y="3581"/>
                    <a:pt x="23280" y="3567"/>
                  </a:cubicBezTo>
                  <a:cubicBezTo>
                    <a:pt x="23282" y="3566"/>
                    <a:pt x="23286" y="3566"/>
                    <a:pt x="23290" y="3566"/>
                  </a:cubicBezTo>
                  <a:close/>
                  <a:moveTo>
                    <a:pt x="20844" y="4667"/>
                  </a:moveTo>
                  <a:lnTo>
                    <a:pt x="20844" y="4667"/>
                  </a:lnTo>
                  <a:cubicBezTo>
                    <a:pt x="20851" y="4750"/>
                    <a:pt x="20772" y="4841"/>
                    <a:pt x="20740" y="4850"/>
                  </a:cubicBezTo>
                  <a:cubicBezTo>
                    <a:pt x="20725" y="4854"/>
                    <a:pt x="20710" y="4855"/>
                    <a:pt x="20698" y="4855"/>
                  </a:cubicBezTo>
                  <a:cubicBezTo>
                    <a:pt x="20682" y="4855"/>
                    <a:pt x="20671" y="4853"/>
                    <a:pt x="20669" y="4850"/>
                  </a:cubicBezTo>
                  <a:cubicBezTo>
                    <a:pt x="20667" y="4845"/>
                    <a:pt x="20682" y="4830"/>
                    <a:pt x="20704" y="4814"/>
                  </a:cubicBezTo>
                  <a:lnTo>
                    <a:pt x="20715" y="4797"/>
                  </a:lnTo>
                  <a:lnTo>
                    <a:pt x="20726" y="4781"/>
                  </a:lnTo>
                  <a:cubicBezTo>
                    <a:pt x="20729" y="4767"/>
                    <a:pt x="20724" y="4759"/>
                    <a:pt x="20714" y="4759"/>
                  </a:cubicBezTo>
                  <a:cubicBezTo>
                    <a:pt x="20709" y="4759"/>
                    <a:pt x="20704" y="4761"/>
                    <a:pt x="20698" y="4764"/>
                  </a:cubicBezTo>
                  <a:lnTo>
                    <a:pt x="20681" y="4763"/>
                  </a:lnTo>
                  <a:cubicBezTo>
                    <a:pt x="20661" y="4761"/>
                    <a:pt x="20640" y="4750"/>
                    <a:pt x="20626" y="4738"/>
                  </a:cubicBezTo>
                  <a:cubicBezTo>
                    <a:pt x="20622" y="4735"/>
                    <a:pt x="20636" y="4713"/>
                    <a:pt x="20647" y="4703"/>
                  </a:cubicBezTo>
                  <a:cubicBezTo>
                    <a:pt x="20649" y="4702"/>
                    <a:pt x="20652" y="4701"/>
                    <a:pt x="20656" y="4701"/>
                  </a:cubicBezTo>
                  <a:cubicBezTo>
                    <a:pt x="20663" y="4701"/>
                    <a:pt x="20671" y="4703"/>
                    <a:pt x="20679" y="4703"/>
                  </a:cubicBezTo>
                  <a:cubicBezTo>
                    <a:pt x="20681" y="4703"/>
                    <a:pt x="20683" y="4703"/>
                    <a:pt x="20684" y="4702"/>
                  </a:cubicBezTo>
                  <a:lnTo>
                    <a:pt x="20844" y="4667"/>
                  </a:lnTo>
                  <a:close/>
                  <a:moveTo>
                    <a:pt x="21263" y="4731"/>
                  </a:moveTo>
                  <a:cubicBezTo>
                    <a:pt x="21279" y="4733"/>
                    <a:pt x="21349" y="4764"/>
                    <a:pt x="21417" y="4798"/>
                  </a:cubicBezTo>
                  <a:lnTo>
                    <a:pt x="21489" y="4795"/>
                  </a:lnTo>
                  <a:lnTo>
                    <a:pt x="21555" y="4791"/>
                  </a:lnTo>
                  <a:cubicBezTo>
                    <a:pt x="21581" y="4825"/>
                    <a:pt x="21626" y="4847"/>
                    <a:pt x="21640" y="4847"/>
                  </a:cubicBezTo>
                  <a:cubicBezTo>
                    <a:pt x="21641" y="4847"/>
                    <a:pt x="21642" y="4847"/>
                    <a:pt x="21642" y="4847"/>
                  </a:cubicBezTo>
                  <a:cubicBezTo>
                    <a:pt x="21643" y="4847"/>
                    <a:pt x="21645" y="4846"/>
                    <a:pt x="21646" y="4846"/>
                  </a:cubicBezTo>
                  <a:cubicBezTo>
                    <a:pt x="21653" y="4846"/>
                    <a:pt x="21660" y="4859"/>
                    <a:pt x="21660" y="4874"/>
                  </a:cubicBezTo>
                  <a:lnTo>
                    <a:pt x="21649" y="4883"/>
                  </a:lnTo>
                  <a:cubicBezTo>
                    <a:pt x="21623" y="4906"/>
                    <a:pt x="21600" y="4941"/>
                    <a:pt x="21561" y="4941"/>
                  </a:cubicBezTo>
                  <a:cubicBezTo>
                    <a:pt x="21547" y="4941"/>
                    <a:pt x="21530" y="4936"/>
                    <a:pt x="21510" y="4923"/>
                  </a:cubicBezTo>
                  <a:cubicBezTo>
                    <a:pt x="21509" y="4923"/>
                    <a:pt x="21509" y="4923"/>
                    <a:pt x="21508" y="4923"/>
                  </a:cubicBezTo>
                  <a:cubicBezTo>
                    <a:pt x="21501" y="4923"/>
                    <a:pt x="21479" y="4936"/>
                    <a:pt x="21471" y="4945"/>
                  </a:cubicBezTo>
                  <a:lnTo>
                    <a:pt x="21445" y="4975"/>
                  </a:lnTo>
                  <a:cubicBezTo>
                    <a:pt x="21415" y="5016"/>
                    <a:pt x="21405" y="5045"/>
                    <a:pt x="21420" y="5045"/>
                  </a:cubicBezTo>
                  <a:cubicBezTo>
                    <a:pt x="21422" y="5045"/>
                    <a:pt x="21424" y="5044"/>
                    <a:pt x="21426" y="5044"/>
                  </a:cubicBezTo>
                  <a:cubicBezTo>
                    <a:pt x="21429" y="5043"/>
                    <a:pt x="21432" y="5042"/>
                    <a:pt x="21436" y="5042"/>
                  </a:cubicBezTo>
                  <a:cubicBezTo>
                    <a:pt x="21461" y="5042"/>
                    <a:pt x="21500" y="5065"/>
                    <a:pt x="21500" y="5108"/>
                  </a:cubicBezTo>
                  <a:lnTo>
                    <a:pt x="21449" y="5136"/>
                  </a:lnTo>
                  <a:cubicBezTo>
                    <a:pt x="21444" y="5139"/>
                    <a:pt x="21435" y="5140"/>
                    <a:pt x="21425" y="5140"/>
                  </a:cubicBezTo>
                  <a:cubicBezTo>
                    <a:pt x="21380" y="5140"/>
                    <a:pt x="21298" y="5117"/>
                    <a:pt x="21283" y="5096"/>
                  </a:cubicBezTo>
                  <a:cubicBezTo>
                    <a:pt x="21270" y="5081"/>
                    <a:pt x="21329" y="5072"/>
                    <a:pt x="21293" y="5041"/>
                  </a:cubicBezTo>
                  <a:lnTo>
                    <a:pt x="21244" y="4998"/>
                  </a:lnTo>
                  <a:cubicBezTo>
                    <a:pt x="21210" y="4952"/>
                    <a:pt x="21259" y="4909"/>
                    <a:pt x="21301" y="4909"/>
                  </a:cubicBezTo>
                  <a:cubicBezTo>
                    <a:pt x="21310" y="4909"/>
                    <a:pt x="21318" y="4911"/>
                    <a:pt x="21326" y="4915"/>
                  </a:cubicBezTo>
                  <a:cubicBezTo>
                    <a:pt x="21342" y="4925"/>
                    <a:pt x="21355" y="4929"/>
                    <a:pt x="21365" y="4929"/>
                  </a:cubicBezTo>
                  <a:cubicBezTo>
                    <a:pt x="21381" y="4929"/>
                    <a:pt x="21387" y="4918"/>
                    <a:pt x="21380" y="4898"/>
                  </a:cubicBezTo>
                  <a:lnTo>
                    <a:pt x="21365" y="4892"/>
                  </a:lnTo>
                  <a:cubicBezTo>
                    <a:pt x="21298" y="4870"/>
                    <a:pt x="21296" y="4803"/>
                    <a:pt x="21239" y="4775"/>
                  </a:cubicBezTo>
                  <a:cubicBezTo>
                    <a:pt x="21237" y="4774"/>
                    <a:pt x="21248" y="4749"/>
                    <a:pt x="21258" y="4736"/>
                  </a:cubicBezTo>
                  <a:lnTo>
                    <a:pt x="21263" y="4731"/>
                  </a:lnTo>
                  <a:close/>
                  <a:moveTo>
                    <a:pt x="35378" y="1"/>
                  </a:moveTo>
                  <a:cubicBezTo>
                    <a:pt x="35372" y="1"/>
                    <a:pt x="35366" y="3"/>
                    <a:pt x="35361" y="7"/>
                  </a:cubicBezTo>
                  <a:lnTo>
                    <a:pt x="35350" y="24"/>
                  </a:lnTo>
                  <a:cubicBezTo>
                    <a:pt x="35337" y="40"/>
                    <a:pt x="35345" y="74"/>
                    <a:pt x="35315" y="74"/>
                  </a:cubicBezTo>
                  <a:cubicBezTo>
                    <a:pt x="35312" y="74"/>
                    <a:pt x="35307" y="74"/>
                    <a:pt x="35301" y="72"/>
                  </a:cubicBezTo>
                  <a:lnTo>
                    <a:pt x="35278" y="66"/>
                  </a:lnTo>
                  <a:cubicBezTo>
                    <a:pt x="35266" y="49"/>
                    <a:pt x="35235" y="43"/>
                    <a:pt x="35211" y="43"/>
                  </a:cubicBezTo>
                  <a:cubicBezTo>
                    <a:pt x="35199" y="43"/>
                    <a:pt x="35188" y="44"/>
                    <a:pt x="35182" y="47"/>
                  </a:cubicBezTo>
                  <a:cubicBezTo>
                    <a:pt x="35165" y="53"/>
                    <a:pt x="35188" y="76"/>
                    <a:pt x="35203" y="81"/>
                  </a:cubicBezTo>
                  <a:cubicBezTo>
                    <a:pt x="35217" y="87"/>
                    <a:pt x="35178" y="112"/>
                    <a:pt x="35162" y="119"/>
                  </a:cubicBezTo>
                  <a:cubicBezTo>
                    <a:pt x="35160" y="120"/>
                    <a:pt x="35158" y="120"/>
                    <a:pt x="35156" y="120"/>
                  </a:cubicBezTo>
                  <a:cubicBezTo>
                    <a:pt x="35136" y="120"/>
                    <a:pt x="35097" y="89"/>
                    <a:pt x="35085" y="73"/>
                  </a:cubicBezTo>
                  <a:cubicBezTo>
                    <a:pt x="35082" y="71"/>
                    <a:pt x="35079" y="69"/>
                    <a:pt x="35075" y="69"/>
                  </a:cubicBezTo>
                  <a:cubicBezTo>
                    <a:pt x="35056" y="69"/>
                    <a:pt x="35018" y="101"/>
                    <a:pt x="34982" y="148"/>
                  </a:cubicBezTo>
                  <a:lnTo>
                    <a:pt x="34903" y="79"/>
                  </a:lnTo>
                  <a:cubicBezTo>
                    <a:pt x="34894" y="71"/>
                    <a:pt x="34878" y="68"/>
                    <a:pt x="34859" y="68"/>
                  </a:cubicBezTo>
                  <a:cubicBezTo>
                    <a:pt x="34836" y="68"/>
                    <a:pt x="34810" y="73"/>
                    <a:pt x="34792" y="78"/>
                  </a:cubicBezTo>
                  <a:lnTo>
                    <a:pt x="34771" y="83"/>
                  </a:lnTo>
                  <a:cubicBezTo>
                    <a:pt x="34763" y="100"/>
                    <a:pt x="34744" y="106"/>
                    <a:pt x="34724" y="106"/>
                  </a:cubicBezTo>
                  <a:cubicBezTo>
                    <a:pt x="34698" y="106"/>
                    <a:pt x="34670" y="96"/>
                    <a:pt x="34659" y="88"/>
                  </a:cubicBezTo>
                  <a:cubicBezTo>
                    <a:pt x="34657" y="86"/>
                    <a:pt x="34654" y="85"/>
                    <a:pt x="34651" y="85"/>
                  </a:cubicBezTo>
                  <a:cubicBezTo>
                    <a:pt x="34628" y="85"/>
                    <a:pt x="34583" y="129"/>
                    <a:pt x="34558" y="138"/>
                  </a:cubicBezTo>
                  <a:cubicBezTo>
                    <a:pt x="34555" y="139"/>
                    <a:pt x="34551" y="140"/>
                    <a:pt x="34548" y="140"/>
                  </a:cubicBezTo>
                  <a:cubicBezTo>
                    <a:pt x="34522" y="140"/>
                    <a:pt x="34496" y="110"/>
                    <a:pt x="34491" y="91"/>
                  </a:cubicBezTo>
                  <a:cubicBezTo>
                    <a:pt x="34489" y="82"/>
                    <a:pt x="34486" y="77"/>
                    <a:pt x="34483" y="77"/>
                  </a:cubicBezTo>
                  <a:cubicBezTo>
                    <a:pt x="34479" y="77"/>
                    <a:pt x="34474" y="86"/>
                    <a:pt x="34471" y="103"/>
                  </a:cubicBezTo>
                  <a:lnTo>
                    <a:pt x="34461" y="114"/>
                  </a:lnTo>
                  <a:cubicBezTo>
                    <a:pt x="34438" y="138"/>
                    <a:pt x="34418" y="167"/>
                    <a:pt x="34386" y="167"/>
                  </a:cubicBezTo>
                  <a:cubicBezTo>
                    <a:pt x="34371" y="167"/>
                    <a:pt x="34352" y="160"/>
                    <a:pt x="34329" y="143"/>
                  </a:cubicBezTo>
                  <a:cubicBezTo>
                    <a:pt x="34318" y="135"/>
                    <a:pt x="34298" y="129"/>
                    <a:pt x="34280" y="129"/>
                  </a:cubicBezTo>
                  <a:cubicBezTo>
                    <a:pt x="34253" y="129"/>
                    <a:pt x="34227" y="142"/>
                    <a:pt x="34227" y="185"/>
                  </a:cubicBezTo>
                  <a:cubicBezTo>
                    <a:pt x="34227" y="185"/>
                    <a:pt x="34211" y="190"/>
                    <a:pt x="34204" y="190"/>
                  </a:cubicBezTo>
                  <a:cubicBezTo>
                    <a:pt x="34203" y="190"/>
                    <a:pt x="34202" y="190"/>
                    <a:pt x="34202" y="190"/>
                  </a:cubicBezTo>
                  <a:cubicBezTo>
                    <a:pt x="34180" y="171"/>
                    <a:pt x="34155" y="166"/>
                    <a:pt x="34130" y="166"/>
                  </a:cubicBezTo>
                  <a:cubicBezTo>
                    <a:pt x="34106" y="166"/>
                    <a:pt x="34082" y="170"/>
                    <a:pt x="34059" y="170"/>
                  </a:cubicBezTo>
                  <a:cubicBezTo>
                    <a:pt x="34046" y="170"/>
                    <a:pt x="34034" y="169"/>
                    <a:pt x="34022" y="165"/>
                  </a:cubicBezTo>
                  <a:lnTo>
                    <a:pt x="33955" y="142"/>
                  </a:lnTo>
                  <a:cubicBezTo>
                    <a:pt x="33928" y="163"/>
                    <a:pt x="33897" y="170"/>
                    <a:pt x="33869" y="170"/>
                  </a:cubicBezTo>
                  <a:cubicBezTo>
                    <a:pt x="33837" y="170"/>
                    <a:pt x="33810" y="160"/>
                    <a:pt x="33804" y="151"/>
                  </a:cubicBezTo>
                  <a:cubicBezTo>
                    <a:pt x="33802" y="148"/>
                    <a:pt x="33800" y="147"/>
                    <a:pt x="33799" y="147"/>
                  </a:cubicBezTo>
                  <a:cubicBezTo>
                    <a:pt x="33786" y="147"/>
                    <a:pt x="33768" y="188"/>
                    <a:pt x="33765" y="202"/>
                  </a:cubicBezTo>
                  <a:cubicBezTo>
                    <a:pt x="33762" y="217"/>
                    <a:pt x="33745" y="227"/>
                    <a:pt x="33726" y="227"/>
                  </a:cubicBezTo>
                  <a:cubicBezTo>
                    <a:pt x="33722" y="227"/>
                    <a:pt x="33719" y="226"/>
                    <a:pt x="33715" y="226"/>
                  </a:cubicBezTo>
                  <a:lnTo>
                    <a:pt x="33701" y="217"/>
                  </a:lnTo>
                  <a:lnTo>
                    <a:pt x="33640" y="187"/>
                  </a:lnTo>
                  <a:cubicBezTo>
                    <a:pt x="33600" y="223"/>
                    <a:pt x="33542" y="259"/>
                    <a:pt x="33511" y="268"/>
                  </a:cubicBezTo>
                  <a:lnTo>
                    <a:pt x="33471" y="264"/>
                  </a:lnTo>
                  <a:cubicBezTo>
                    <a:pt x="33428" y="260"/>
                    <a:pt x="33385" y="233"/>
                    <a:pt x="33339" y="233"/>
                  </a:cubicBezTo>
                  <a:cubicBezTo>
                    <a:pt x="33317" y="233"/>
                    <a:pt x="33294" y="239"/>
                    <a:pt x="33270" y="257"/>
                  </a:cubicBezTo>
                  <a:lnTo>
                    <a:pt x="33248" y="276"/>
                  </a:lnTo>
                  <a:cubicBezTo>
                    <a:pt x="33222" y="260"/>
                    <a:pt x="33187" y="251"/>
                    <a:pt x="33153" y="251"/>
                  </a:cubicBezTo>
                  <a:cubicBezTo>
                    <a:pt x="33134" y="251"/>
                    <a:pt x="33115" y="254"/>
                    <a:pt x="33100" y="261"/>
                  </a:cubicBezTo>
                  <a:lnTo>
                    <a:pt x="33055" y="259"/>
                  </a:lnTo>
                  <a:cubicBezTo>
                    <a:pt x="33039" y="257"/>
                    <a:pt x="33021" y="252"/>
                    <a:pt x="33006" y="245"/>
                  </a:cubicBezTo>
                  <a:cubicBezTo>
                    <a:pt x="32984" y="234"/>
                    <a:pt x="32967" y="228"/>
                    <a:pt x="32954" y="228"/>
                  </a:cubicBezTo>
                  <a:cubicBezTo>
                    <a:pt x="32940" y="228"/>
                    <a:pt x="32931" y="234"/>
                    <a:pt x="32926" y="246"/>
                  </a:cubicBezTo>
                  <a:cubicBezTo>
                    <a:pt x="32916" y="273"/>
                    <a:pt x="32914" y="305"/>
                    <a:pt x="32895" y="328"/>
                  </a:cubicBezTo>
                  <a:cubicBezTo>
                    <a:pt x="32880" y="349"/>
                    <a:pt x="32859" y="357"/>
                    <a:pt x="32837" y="357"/>
                  </a:cubicBezTo>
                  <a:cubicBezTo>
                    <a:pt x="32818" y="357"/>
                    <a:pt x="32798" y="351"/>
                    <a:pt x="32781" y="341"/>
                  </a:cubicBezTo>
                  <a:cubicBezTo>
                    <a:pt x="32747" y="322"/>
                    <a:pt x="32706" y="299"/>
                    <a:pt x="32756" y="255"/>
                  </a:cubicBezTo>
                  <a:lnTo>
                    <a:pt x="32781" y="233"/>
                  </a:lnTo>
                  <a:cubicBezTo>
                    <a:pt x="32793" y="201"/>
                    <a:pt x="32776" y="151"/>
                    <a:pt x="32765" y="142"/>
                  </a:cubicBezTo>
                  <a:cubicBezTo>
                    <a:pt x="32764" y="142"/>
                    <a:pt x="32763" y="142"/>
                    <a:pt x="32763" y="142"/>
                  </a:cubicBezTo>
                  <a:cubicBezTo>
                    <a:pt x="32749" y="142"/>
                    <a:pt x="32711" y="237"/>
                    <a:pt x="32700" y="272"/>
                  </a:cubicBezTo>
                  <a:cubicBezTo>
                    <a:pt x="32690" y="304"/>
                    <a:pt x="32654" y="325"/>
                    <a:pt x="32616" y="325"/>
                  </a:cubicBezTo>
                  <a:cubicBezTo>
                    <a:pt x="32611" y="325"/>
                    <a:pt x="32607" y="325"/>
                    <a:pt x="32602" y="324"/>
                  </a:cubicBezTo>
                  <a:lnTo>
                    <a:pt x="32586" y="336"/>
                  </a:lnTo>
                  <a:lnTo>
                    <a:pt x="32528" y="377"/>
                  </a:lnTo>
                  <a:cubicBezTo>
                    <a:pt x="32497" y="354"/>
                    <a:pt x="32524" y="308"/>
                    <a:pt x="32545" y="297"/>
                  </a:cubicBezTo>
                  <a:cubicBezTo>
                    <a:pt x="32564" y="286"/>
                    <a:pt x="32575" y="267"/>
                    <a:pt x="32572" y="263"/>
                  </a:cubicBezTo>
                  <a:cubicBezTo>
                    <a:pt x="32572" y="262"/>
                    <a:pt x="32571" y="262"/>
                    <a:pt x="32569" y="262"/>
                  </a:cubicBezTo>
                  <a:cubicBezTo>
                    <a:pt x="32556" y="262"/>
                    <a:pt x="32501" y="275"/>
                    <a:pt x="32478" y="282"/>
                  </a:cubicBezTo>
                  <a:cubicBezTo>
                    <a:pt x="32474" y="283"/>
                    <a:pt x="32471" y="284"/>
                    <a:pt x="32467" y="284"/>
                  </a:cubicBezTo>
                  <a:cubicBezTo>
                    <a:pt x="32445" y="284"/>
                    <a:pt x="32426" y="264"/>
                    <a:pt x="32423" y="237"/>
                  </a:cubicBezTo>
                  <a:lnTo>
                    <a:pt x="32430" y="214"/>
                  </a:lnTo>
                  <a:lnTo>
                    <a:pt x="32434" y="201"/>
                  </a:lnTo>
                  <a:cubicBezTo>
                    <a:pt x="32453" y="189"/>
                    <a:pt x="32449" y="171"/>
                    <a:pt x="32423" y="165"/>
                  </a:cubicBezTo>
                  <a:lnTo>
                    <a:pt x="32402" y="158"/>
                  </a:lnTo>
                  <a:cubicBezTo>
                    <a:pt x="32380" y="150"/>
                    <a:pt x="32358" y="142"/>
                    <a:pt x="32338" y="133"/>
                  </a:cubicBezTo>
                  <a:lnTo>
                    <a:pt x="32287" y="112"/>
                  </a:lnTo>
                  <a:cubicBezTo>
                    <a:pt x="32317" y="93"/>
                    <a:pt x="32294" y="78"/>
                    <a:pt x="32273" y="78"/>
                  </a:cubicBezTo>
                  <a:cubicBezTo>
                    <a:pt x="32253" y="78"/>
                    <a:pt x="32278" y="171"/>
                    <a:pt x="32318" y="185"/>
                  </a:cubicBezTo>
                  <a:cubicBezTo>
                    <a:pt x="32358" y="197"/>
                    <a:pt x="32389" y="233"/>
                    <a:pt x="32386" y="266"/>
                  </a:cubicBezTo>
                  <a:lnTo>
                    <a:pt x="32391" y="291"/>
                  </a:lnTo>
                  <a:lnTo>
                    <a:pt x="32395" y="310"/>
                  </a:lnTo>
                  <a:cubicBezTo>
                    <a:pt x="32405" y="324"/>
                    <a:pt x="32360" y="337"/>
                    <a:pt x="32321" y="337"/>
                  </a:cubicBezTo>
                  <a:cubicBezTo>
                    <a:pt x="32303" y="337"/>
                    <a:pt x="32286" y="334"/>
                    <a:pt x="32276" y="327"/>
                  </a:cubicBezTo>
                  <a:cubicBezTo>
                    <a:pt x="32251" y="310"/>
                    <a:pt x="32225" y="298"/>
                    <a:pt x="32213" y="298"/>
                  </a:cubicBezTo>
                  <a:cubicBezTo>
                    <a:pt x="32210" y="298"/>
                    <a:pt x="32209" y="299"/>
                    <a:pt x="32207" y="300"/>
                  </a:cubicBezTo>
                  <a:lnTo>
                    <a:pt x="32202" y="304"/>
                  </a:lnTo>
                  <a:lnTo>
                    <a:pt x="32154" y="339"/>
                  </a:lnTo>
                  <a:cubicBezTo>
                    <a:pt x="32084" y="350"/>
                    <a:pt x="32006" y="370"/>
                    <a:pt x="31979" y="380"/>
                  </a:cubicBezTo>
                  <a:lnTo>
                    <a:pt x="31952" y="382"/>
                  </a:lnTo>
                  <a:lnTo>
                    <a:pt x="31894" y="387"/>
                  </a:lnTo>
                  <a:cubicBezTo>
                    <a:pt x="31885" y="388"/>
                    <a:pt x="31877" y="389"/>
                    <a:pt x="31871" y="389"/>
                  </a:cubicBezTo>
                  <a:cubicBezTo>
                    <a:pt x="31829" y="389"/>
                    <a:pt x="31835" y="368"/>
                    <a:pt x="31856" y="356"/>
                  </a:cubicBezTo>
                  <a:cubicBezTo>
                    <a:pt x="31878" y="344"/>
                    <a:pt x="31847" y="314"/>
                    <a:pt x="31784" y="291"/>
                  </a:cubicBezTo>
                  <a:lnTo>
                    <a:pt x="31753" y="305"/>
                  </a:lnTo>
                  <a:lnTo>
                    <a:pt x="31714" y="322"/>
                  </a:lnTo>
                  <a:cubicBezTo>
                    <a:pt x="31700" y="356"/>
                    <a:pt x="31688" y="373"/>
                    <a:pt x="31681" y="373"/>
                  </a:cubicBezTo>
                  <a:cubicBezTo>
                    <a:pt x="31676" y="373"/>
                    <a:pt x="31674" y="364"/>
                    <a:pt x="31675" y="346"/>
                  </a:cubicBezTo>
                  <a:lnTo>
                    <a:pt x="31659" y="317"/>
                  </a:lnTo>
                  <a:lnTo>
                    <a:pt x="31641" y="282"/>
                  </a:lnTo>
                  <a:cubicBezTo>
                    <a:pt x="31605" y="248"/>
                    <a:pt x="31620" y="201"/>
                    <a:pt x="31630" y="196"/>
                  </a:cubicBezTo>
                  <a:cubicBezTo>
                    <a:pt x="31639" y="191"/>
                    <a:pt x="31624" y="139"/>
                    <a:pt x="31614" y="123"/>
                  </a:cubicBezTo>
                  <a:cubicBezTo>
                    <a:pt x="31613" y="120"/>
                    <a:pt x="31609" y="119"/>
                    <a:pt x="31604" y="119"/>
                  </a:cubicBezTo>
                  <a:cubicBezTo>
                    <a:pt x="31576" y="119"/>
                    <a:pt x="31503" y="151"/>
                    <a:pt x="31480" y="165"/>
                  </a:cubicBezTo>
                  <a:cubicBezTo>
                    <a:pt x="31452" y="181"/>
                    <a:pt x="31531" y="269"/>
                    <a:pt x="31567" y="295"/>
                  </a:cubicBezTo>
                  <a:cubicBezTo>
                    <a:pt x="31603" y="320"/>
                    <a:pt x="31569" y="356"/>
                    <a:pt x="31492" y="374"/>
                  </a:cubicBezTo>
                  <a:lnTo>
                    <a:pt x="31428" y="385"/>
                  </a:lnTo>
                  <a:cubicBezTo>
                    <a:pt x="31382" y="394"/>
                    <a:pt x="31387" y="415"/>
                    <a:pt x="31403" y="440"/>
                  </a:cubicBezTo>
                  <a:lnTo>
                    <a:pt x="31409" y="451"/>
                  </a:lnTo>
                  <a:cubicBezTo>
                    <a:pt x="31414" y="463"/>
                    <a:pt x="31400" y="476"/>
                    <a:pt x="31379" y="478"/>
                  </a:cubicBezTo>
                  <a:lnTo>
                    <a:pt x="31368" y="472"/>
                  </a:lnTo>
                  <a:lnTo>
                    <a:pt x="31344" y="458"/>
                  </a:lnTo>
                  <a:cubicBezTo>
                    <a:pt x="31320" y="433"/>
                    <a:pt x="31368" y="358"/>
                    <a:pt x="31390" y="340"/>
                  </a:cubicBezTo>
                  <a:cubicBezTo>
                    <a:pt x="31413" y="320"/>
                    <a:pt x="31400" y="307"/>
                    <a:pt x="31364" y="307"/>
                  </a:cubicBezTo>
                  <a:lnTo>
                    <a:pt x="31342" y="317"/>
                  </a:lnTo>
                  <a:lnTo>
                    <a:pt x="31313" y="329"/>
                  </a:lnTo>
                  <a:cubicBezTo>
                    <a:pt x="31307" y="332"/>
                    <a:pt x="31302" y="333"/>
                    <a:pt x="31296" y="333"/>
                  </a:cubicBezTo>
                  <a:cubicBezTo>
                    <a:pt x="31266" y="333"/>
                    <a:pt x="31238" y="301"/>
                    <a:pt x="31235" y="288"/>
                  </a:cubicBezTo>
                  <a:cubicBezTo>
                    <a:pt x="31233" y="272"/>
                    <a:pt x="31221" y="259"/>
                    <a:pt x="31219" y="259"/>
                  </a:cubicBezTo>
                  <a:cubicBezTo>
                    <a:pt x="31215" y="259"/>
                    <a:pt x="31202" y="305"/>
                    <a:pt x="31198" y="322"/>
                  </a:cubicBezTo>
                  <a:cubicBezTo>
                    <a:pt x="31194" y="339"/>
                    <a:pt x="31117" y="353"/>
                    <a:pt x="31092" y="353"/>
                  </a:cubicBezTo>
                  <a:cubicBezTo>
                    <a:pt x="31068" y="353"/>
                    <a:pt x="31040" y="382"/>
                    <a:pt x="31030" y="417"/>
                  </a:cubicBezTo>
                  <a:lnTo>
                    <a:pt x="31095" y="418"/>
                  </a:lnTo>
                  <a:lnTo>
                    <a:pt x="31105" y="418"/>
                  </a:lnTo>
                  <a:cubicBezTo>
                    <a:pt x="31116" y="443"/>
                    <a:pt x="31110" y="469"/>
                    <a:pt x="31090" y="480"/>
                  </a:cubicBezTo>
                  <a:lnTo>
                    <a:pt x="31077" y="476"/>
                  </a:lnTo>
                  <a:cubicBezTo>
                    <a:pt x="31028" y="463"/>
                    <a:pt x="30977" y="451"/>
                    <a:pt x="30936" y="426"/>
                  </a:cubicBezTo>
                  <a:lnTo>
                    <a:pt x="30920" y="417"/>
                  </a:lnTo>
                  <a:cubicBezTo>
                    <a:pt x="30927" y="385"/>
                    <a:pt x="30883" y="365"/>
                    <a:pt x="30858" y="365"/>
                  </a:cubicBezTo>
                  <a:cubicBezTo>
                    <a:pt x="30855" y="365"/>
                    <a:pt x="30853" y="365"/>
                    <a:pt x="30851" y="365"/>
                  </a:cubicBezTo>
                  <a:cubicBezTo>
                    <a:pt x="30848" y="366"/>
                    <a:pt x="30845" y="366"/>
                    <a:pt x="30842" y="366"/>
                  </a:cubicBezTo>
                  <a:cubicBezTo>
                    <a:pt x="30819" y="366"/>
                    <a:pt x="30781" y="350"/>
                    <a:pt x="30772" y="343"/>
                  </a:cubicBezTo>
                  <a:cubicBezTo>
                    <a:pt x="30762" y="334"/>
                    <a:pt x="30794" y="278"/>
                    <a:pt x="30770" y="272"/>
                  </a:cubicBezTo>
                  <a:cubicBezTo>
                    <a:pt x="30769" y="271"/>
                    <a:pt x="30767" y="271"/>
                    <a:pt x="30766" y="271"/>
                  </a:cubicBezTo>
                  <a:cubicBezTo>
                    <a:pt x="30736" y="271"/>
                    <a:pt x="30652" y="334"/>
                    <a:pt x="30643" y="366"/>
                  </a:cubicBezTo>
                  <a:cubicBezTo>
                    <a:pt x="30634" y="401"/>
                    <a:pt x="30632" y="433"/>
                    <a:pt x="30637" y="437"/>
                  </a:cubicBezTo>
                  <a:lnTo>
                    <a:pt x="30640" y="441"/>
                  </a:lnTo>
                  <a:cubicBezTo>
                    <a:pt x="30665" y="467"/>
                    <a:pt x="30690" y="489"/>
                    <a:pt x="30632" y="509"/>
                  </a:cubicBezTo>
                  <a:cubicBezTo>
                    <a:pt x="30607" y="518"/>
                    <a:pt x="30584" y="529"/>
                    <a:pt x="30563" y="529"/>
                  </a:cubicBezTo>
                  <a:cubicBezTo>
                    <a:pt x="30546" y="529"/>
                    <a:pt x="30529" y="521"/>
                    <a:pt x="30514" y="497"/>
                  </a:cubicBezTo>
                  <a:cubicBezTo>
                    <a:pt x="30511" y="493"/>
                    <a:pt x="30498" y="491"/>
                    <a:pt x="30486" y="491"/>
                  </a:cubicBezTo>
                  <a:cubicBezTo>
                    <a:pt x="30481" y="491"/>
                    <a:pt x="30477" y="491"/>
                    <a:pt x="30474" y="492"/>
                  </a:cubicBezTo>
                  <a:cubicBezTo>
                    <a:pt x="30448" y="493"/>
                    <a:pt x="30417" y="503"/>
                    <a:pt x="30393" y="503"/>
                  </a:cubicBezTo>
                  <a:cubicBezTo>
                    <a:pt x="30385" y="503"/>
                    <a:pt x="30379" y="502"/>
                    <a:pt x="30373" y="500"/>
                  </a:cubicBezTo>
                  <a:cubicBezTo>
                    <a:pt x="30347" y="490"/>
                    <a:pt x="30334" y="454"/>
                    <a:pt x="30318" y="428"/>
                  </a:cubicBezTo>
                  <a:cubicBezTo>
                    <a:pt x="30304" y="408"/>
                    <a:pt x="30293" y="384"/>
                    <a:pt x="30275" y="365"/>
                  </a:cubicBezTo>
                  <a:cubicBezTo>
                    <a:pt x="30269" y="358"/>
                    <a:pt x="30251" y="353"/>
                    <a:pt x="30237" y="353"/>
                  </a:cubicBezTo>
                  <a:cubicBezTo>
                    <a:pt x="30233" y="353"/>
                    <a:pt x="30229" y="353"/>
                    <a:pt x="30227" y="354"/>
                  </a:cubicBezTo>
                  <a:cubicBezTo>
                    <a:pt x="30215" y="358"/>
                    <a:pt x="30202" y="387"/>
                    <a:pt x="30206" y="390"/>
                  </a:cubicBezTo>
                  <a:lnTo>
                    <a:pt x="30282" y="446"/>
                  </a:lnTo>
                  <a:cubicBezTo>
                    <a:pt x="30217" y="454"/>
                    <a:pt x="30205" y="477"/>
                    <a:pt x="30218" y="483"/>
                  </a:cubicBezTo>
                  <a:cubicBezTo>
                    <a:pt x="30234" y="489"/>
                    <a:pt x="30193" y="514"/>
                    <a:pt x="30174" y="523"/>
                  </a:cubicBezTo>
                  <a:cubicBezTo>
                    <a:pt x="30171" y="524"/>
                    <a:pt x="30168" y="524"/>
                    <a:pt x="30164" y="524"/>
                  </a:cubicBezTo>
                  <a:cubicBezTo>
                    <a:pt x="30148" y="524"/>
                    <a:pt x="30132" y="510"/>
                    <a:pt x="30125" y="488"/>
                  </a:cubicBezTo>
                  <a:lnTo>
                    <a:pt x="30109" y="482"/>
                  </a:lnTo>
                  <a:cubicBezTo>
                    <a:pt x="30100" y="478"/>
                    <a:pt x="30092" y="476"/>
                    <a:pt x="30085" y="476"/>
                  </a:cubicBezTo>
                  <a:cubicBezTo>
                    <a:pt x="30066" y="476"/>
                    <a:pt x="30052" y="489"/>
                    <a:pt x="30048" y="514"/>
                  </a:cubicBezTo>
                  <a:lnTo>
                    <a:pt x="30044" y="535"/>
                  </a:lnTo>
                  <a:cubicBezTo>
                    <a:pt x="30037" y="540"/>
                    <a:pt x="30030" y="542"/>
                    <a:pt x="30023" y="542"/>
                  </a:cubicBezTo>
                  <a:cubicBezTo>
                    <a:pt x="29997" y="542"/>
                    <a:pt x="29973" y="510"/>
                    <a:pt x="29971" y="495"/>
                  </a:cubicBezTo>
                  <a:cubicBezTo>
                    <a:pt x="29969" y="480"/>
                    <a:pt x="29904" y="471"/>
                    <a:pt x="29867" y="471"/>
                  </a:cubicBezTo>
                  <a:cubicBezTo>
                    <a:pt x="29861" y="471"/>
                    <a:pt x="29856" y="471"/>
                    <a:pt x="29852" y="471"/>
                  </a:cubicBezTo>
                  <a:cubicBezTo>
                    <a:pt x="29852" y="471"/>
                    <a:pt x="29851" y="471"/>
                    <a:pt x="29851" y="471"/>
                  </a:cubicBezTo>
                  <a:cubicBezTo>
                    <a:pt x="29822" y="471"/>
                    <a:pt x="29831" y="411"/>
                    <a:pt x="29838" y="395"/>
                  </a:cubicBezTo>
                  <a:cubicBezTo>
                    <a:pt x="29846" y="379"/>
                    <a:pt x="29836" y="322"/>
                    <a:pt x="29821" y="307"/>
                  </a:cubicBezTo>
                  <a:cubicBezTo>
                    <a:pt x="29806" y="289"/>
                    <a:pt x="29799" y="227"/>
                    <a:pt x="29811" y="204"/>
                  </a:cubicBezTo>
                  <a:cubicBezTo>
                    <a:pt x="29824" y="181"/>
                    <a:pt x="29764" y="165"/>
                    <a:pt x="29741" y="165"/>
                  </a:cubicBezTo>
                  <a:cubicBezTo>
                    <a:pt x="29741" y="165"/>
                    <a:pt x="29740" y="165"/>
                    <a:pt x="29739" y="165"/>
                  </a:cubicBezTo>
                  <a:cubicBezTo>
                    <a:pt x="29719" y="165"/>
                    <a:pt x="29727" y="274"/>
                    <a:pt x="29735" y="313"/>
                  </a:cubicBezTo>
                  <a:cubicBezTo>
                    <a:pt x="29742" y="342"/>
                    <a:pt x="29731" y="360"/>
                    <a:pt x="29707" y="360"/>
                  </a:cubicBezTo>
                  <a:cubicBezTo>
                    <a:pt x="29700" y="360"/>
                    <a:pt x="29692" y="359"/>
                    <a:pt x="29683" y="355"/>
                  </a:cubicBezTo>
                  <a:lnTo>
                    <a:pt x="29679" y="359"/>
                  </a:lnTo>
                  <a:cubicBezTo>
                    <a:pt x="29645" y="394"/>
                    <a:pt x="29615" y="431"/>
                    <a:pt x="29581" y="466"/>
                  </a:cubicBezTo>
                  <a:lnTo>
                    <a:pt x="29575" y="472"/>
                  </a:lnTo>
                  <a:cubicBezTo>
                    <a:pt x="29573" y="473"/>
                    <a:pt x="29571" y="473"/>
                    <a:pt x="29569" y="473"/>
                  </a:cubicBezTo>
                  <a:cubicBezTo>
                    <a:pt x="29545" y="473"/>
                    <a:pt x="29513" y="451"/>
                    <a:pt x="29506" y="438"/>
                  </a:cubicBezTo>
                  <a:cubicBezTo>
                    <a:pt x="29498" y="426"/>
                    <a:pt x="29511" y="397"/>
                    <a:pt x="29524" y="386"/>
                  </a:cubicBezTo>
                  <a:cubicBezTo>
                    <a:pt x="29536" y="377"/>
                    <a:pt x="29489" y="349"/>
                    <a:pt x="29460" y="349"/>
                  </a:cubicBezTo>
                  <a:cubicBezTo>
                    <a:pt x="29454" y="349"/>
                    <a:pt x="29448" y="350"/>
                    <a:pt x="29444" y="353"/>
                  </a:cubicBezTo>
                  <a:cubicBezTo>
                    <a:pt x="29420" y="369"/>
                    <a:pt x="29435" y="401"/>
                    <a:pt x="29478" y="427"/>
                  </a:cubicBezTo>
                  <a:lnTo>
                    <a:pt x="29422" y="472"/>
                  </a:lnTo>
                  <a:cubicBezTo>
                    <a:pt x="29395" y="494"/>
                    <a:pt x="29369" y="506"/>
                    <a:pt x="29340" y="506"/>
                  </a:cubicBezTo>
                  <a:cubicBezTo>
                    <a:pt x="29324" y="506"/>
                    <a:pt x="29308" y="503"/>
                    <a:pt x="29290" y="495"/>
                  </a:cubicBezTo>
                  <a:cubicBezTo>
                    <a:pt x="29275" y="489"/>
                    <a:pt x="29260" y="476"/>
                    <a:pt x="29244" y="474"/>
                  </a:cubicBezTo>
                  <a:cubicBezTo>
                    <a:pt x="29242" y="474"/>
                    <a:pt x="29241" y="474"/>
                    <a:pt x="29239" y="474"/>
                  </a:cubicBezTo>
                  <a:cubicBezTo>
                    <a:pt x="29206" y="474"/>
                    <a:pt x="29183" y="507"/>
                    <a:pt x="29193" y="540"/>
                  </a:cubicBezTo>
                  <a:lnTo>
                    <a:pt x="29195" y="544"/>
                  </a:lnTo>
                  <a:cubicBezTo>
                    <a:pt x="29201" y="548"/>
                    <a:pt x="29200" y="557"/>
                    <a:pt x="29196" y="559"/>
                  </a:cubicBezTo>
                  <a:cubicBezTo>
                    <a:pt x="29192" y="560"/>
                    <a:pt x="29090" y="567"/>
                    <a:pt x="29052" y="569"/>
                  </a:cubicBezTo>
                  <a:cubicBezTo>
                    <a:pt x="29015" y="570"/>
                    <a:pt x="28998" y="613"/>
                    <a:pt x="29002" y="625"/>
                  </a:cubicBezTo>
                  <a:cubicBezTo>
                    <a:pt x="29005" y="637"/>
                    <a:pt x="28959" y="648"/>
                    <a:pt x="28941" y="648"/>
                  </a:cubicBezTo>
                  <a:cubicBezTo>
                    <a:pt x="28921" y="648"/>
                    <a:pt x="28917" y="628"/>
                    <a:pt x="28922" y="620"/>
                  </a:cubicBezTo>
                  <a:cubicBezTo>
                    <a:pt x="28926" y="612"/>
                    <a:pt x="28828" y="581"/>
                    <a:pt x="28700" y="554"/>
                  </a:cubicBezTo>
                  <a:lnTo>
                    <a:pt x="28588" y="612"/>
                  </a:lnTo>
                  <a:cubicBezTo>
                    <a:pt x="28587" y="613"/>
                    <a:pt x="28584" y="613"/>
                    <a:pt x="28582" y="613"/>
                  </a:cubicBezTo>
                  <a:cubicBezTo>
                    <a:pt x="28571" y="613"/>
                    <a:pt x="28553" y="608"/>
                    <a:pt x="28553" y="607"/>
                  </a:cubicBezTo>
                  <a:lnTo>
                    <a:pt x="28555" y="550"/>
                  </a:lnTo>
                  <a:cubicBezTo>
                    <a:pt x="28539" y="542"/>
                    <a:pt x="28521" y="537"/>
                    <a:pt x="28505" y="537"/>
                  </a:cubicBezTo>
                  <a:cubicBezTo>
                    <a:pt x="28466" y="537"/>
                    <a:pt x="28432" y="560"/>
                    <a:pt x="28417" y="601"/>
                  </a:cubicBezTo>
                  <a:lnTo>
                    <a:pt x="28351" y="618"/>
                  </a:lnTo>
                  <a:lnTo>
                    <a:pt x="28331" y="623"/>
                  </a:lnTo>
                  <a:cubicBezTo>
                    <a:pt x="28306" y="617"/>
                    <a:pt x="28286" y="596"/>
                    <a:pt x="28288" y="576"/>
                  </a:cubicBezTo>
                  <a:lnTo>
                    <a:pt x="28298" y="571"/>
                  </a:lnTo>
                  <a:cubicBezTo>
                    <a:pt x="28403" y="516"/>
                    <a:pt x="28347" y="451"/>
                    <a:pt x="28315" y="389"/>
                  </a:cubicBezTo>
                  <a:lnTo>
                    <a:pt x="28309" y="381"/>
                  </a:lnTo>
                  <a:cubicBezTo>
                    <a:pt x="28308" y="381"/>
                    <a:pt x="28307" y="381"/>
                    <a:pt x="28306" y="381"/>
                  </a:cubicBezTo>
                  <a:cubicBezTo>
                    <a:pt x="28282" y="381"/>
                    <a:pt x="28262" y="390"/>
                    <a:pt x="28260" y="402"/>
                  </a:cubicBezTo>
                  <a:lnTo>
                    <a:pt x="28267" y="411"/>
                  </a:lnTo>
                  <a:cubicBezTo>
                    <a:pt x="28308" y="462"/>
                    <a:pt x="28278" y="472"/>
                    <a:pt x="28219" y="472"/>
                  </a:cubicBezTo>
                  <a:lnTo>
                    <a:pt x="28203" y="472"/>
                  </a:lnTo>
                  <a:cubicBezTo>
                    <a:pt x="28167" y="483"/>
                    <a:pt x="28224" y="503"/>
                    <a:pt x="28248" y="507"/>
                  </a:cubicBezTo>
                  <a:cubicBezTo>
                    <a:pt x="28270" y="510"/>
                    <a:pt x="28248" y="557"/>
                    <a:pt x="28234" y="571"/>
                  </a:cubicBezTo>
                  <a:cubicBezTo>
                    <a:pt x="28221" y="586"/>
                    <a:pt x="28151" y="576"/>
                    <a:pt x="28130" y="584"/>
                  </a:cubicBezTo>
                  <a:cubicBezTo>
                    <a:pt x="28125" y="586"/>
                    <a:pt x="28121" y="586"/>
                    <a:pt x="28116" y="586"/>
                  </a:cubicBezTo>
                  <a:cubicBezTo>
                    <a:pt x="28096" y="586"/>
                    <a:pt x="28072" y="576"/>
                    <a:pt x="28067" y="570"/>
                  </a:cubicBezTo>
                  <a:cubicBezTo>
                    <a:pt x="28060" y="562"/>
                    <a:pt x="28067" y="508"/>
                    <a:pt x="28080" y="452"/>
                  </a:cubicBezTo>
                  <a:lnTo>
                    <a:pt x="27964" y="441"/>
                  </a:lnTo>
                  <a:lnTo>
                    <a:pt x="27941" y="440"/>
                  </a:lnTo>
                  <a:cubicBezTo>
                    <a:pt x="27910" y="435"/>
                    <a:pt x="27991" y="372"/>
                    <a:pt x="28028" y="350"/>
                  </a:cubicBezTo>
                  <a:cubicBezTo>
                    <a:pt x="28039" y="343"/>
                    <a:pt x="28053" y="341"/>
                    <a:pt x="28066" y="341"/>
                  </a:cubicBezTo>
                  <a:cubicBezTo>
                    <a:pt x="28095" y="341"/>
                    <a:pt x="28123" y="354"/>
                    <a:pt x="28132" y="366"/>
                  </a:cubicBezTo>
                  <a:cubicBezTo>
                    <a:pt x="28133" y="368"/>
                    <a:pt x="28134" y="369"/>
                    <a:pt x="28136" y="369"/>
                  </a:cubicBezTo>
                  <a:cubicBezTo>
                    <a:pt x="28152" y="369"/>
                    <a:pt x="28184" y="312"/>
                    <a:pt x="28210" y="312"/>
                  </a:cubicBezTo>
                  <a:cubicBezTo>
                    <a:pt x="28213" y="312"/>
                    <a:pt x="28215" y="313"/>
                    <a:pt x="28218" y="314"/>
                  </a:cubicBezTo>
                  <a:cubicBezTo>
                    <a:pt x="28228" y="319"/>
                    <a:pt x="28237" y="322"/>
                    <a:pt x="28246" y="322"/>
                  </a:cubicBezTo>
                  <a:cubicBezTo>
                    <a:pt x="28263" y="322"/>
                    <a:pt x="28277" y="311"/>
                    <a:pt x="28281" y="291"/>
                  </a:cubicBezTo>
                  <a:lnTo>
                    <a:pt x="28290" y="263"/>
                  </a:lnTo>
                  <a:cubicBezTo>
                    <a:pt x="28294" y="248"/>
                    <a:pt x="28339" y="237"/>
                    <a:pt x="28294" y="223"/>
                  </a:cubicBezTo>
                  <a:cubicBezTo>
                    <a:pt x="28292" y="222"/>
                    <a:pt x="28290" y="222"/>
                    <a:pt x="28288" y="222"/>
                  </a:cubicBezTo>
                  <a:cubicBezTo>
                    <a:pt x="28273" y="222"/>
                    <a:pt x="28248" y="231"/>
                    <a:pt x="28247" y="236"/>
                  </a:cubicBezTo>
                  <a:cubicBezTo>
                    <a:pt x="28242" y="258"/>
                    <a:pt x="28239" y="284"/>
                    <a:pt x="28212" y="284"/>
                  </a:cubicBezTo>
                  <a:cubicBezTo>
                    <a:pt x="28208" y="284"/>
                    <a:pt x="28203" y="283"/>
                    <a:pt x="28196" y="281"/>
                  </a:cubicBezTo>
                  <a:lnTo>
                    <a:pt x="28173" y="274"/>
                  </a:lnTo>
                  <a:cubicBezTo>
                    <a:pt x="28164" y="261"/>
                    <a:pt x="28152" y="256"/>
                    <a:pt x="28142" y="256"/>
                  </a:cubicBezTo>
                  <a:cubicBezTo>
                    <a:pt x="28132" y="256"/>
                    <a:pt x="28124" y="261"/>
                    <a:pt x="28121" y="266"/>
                  </a:cubicBezTo>
                  <a:cubicBezTo>
                    <a:pt x="28119" y="270"/>
                    <a:pt x="28115" y="271"/>
                    <a:pt x="28110" y="271"/>
                  </a:cubicBezTo>
                  <a:cubicBezTo>
                    <a:pt x="28100" y="271"/>
                    <a:pt x="28086" y="266"/>
                    <a:pt x="28072" y="256"/>
                  </a:cubicBezTo>
                  <a:lnTo>
                    <a:pt x="28041" y="276"/>
                  </a:lnTo>
                  <a:cubicBezTo>
                    <a:pt x="28036" y="278"/>
                    <a:pt x="28030" y="283"/>
                    <a:pt x="28027" y="283"/>
                  </a:cubicBezTo>
                  <a:cubicBezTo>
                    <a:pt x="28026" y="283"/>
                    <a:pt x="28026" y="283"/>
                    <a:pt x="28026" y="283"/>
                  </a:cubicBezTo>
                  <a:cubicBezTo>
                    <a:pt x="28015" y="280"/>
                    <a:pt x="28005" y="279"/>
                    <a:pt x="27996" y="279"/>
                  </a:cubicBezTo>
                  <a:cubicBezTo>
                    <a:pt x="27946" y="279"/>
                    <a:pt x="27934" y="322"/>
                    <a:pt x="27910" y="351"/>
                  </a:cubicBezTo>
                  <a:cubicBezTo>
                    <a:pt x="27883" y="384"/>
                    <a:pt x="27853" y="405"/>
                    <a:pt x="27817" y="405"/>
                  </a:cubicBezTo>
                  <a:cubicBezTo>
                    <a:pt x="27795" y="405"/>
                    <a:pt x="27770" y="397"/>
                    <a:pt x="27743" y="380"/>
                  </a:cubicBezTo>
                  <a:lnTo>
                    <a:pt x="27728" y="371"/>
                  </a:lnTo>
                  <a:cubicBezTo>
                    <a:pt x="27690" y="375"/>
                    <a:pt x="27674" y="430"/>
                    <a:pt x="27678" y="444"/>
                  </a:cubicBezTo>
                  <a:cubicBezTo>
                    <a:pt x="27683" y="459"/>
                    <a:pt x="27782" y="438"/>
                    <a:pt x="27798" y="467"/>
                  </a:cubicBezTo>
                  <a:cubicBezTo>
                    <a:pt x="27813" y="495"/>
                    <a:pt x="27743" y="567"/>
                    <a:pt x="27712" y="579"/>
                  </a:cubicBezTo>
                  <a:cubicBezTo>
                    <a:pt x="27706" y="582"/>
                    <a:pt x="27698" y="583"/>
                    <a:pt x="27690" y="583"/>
                  </a:cubicBezTo>
                  <a:cubicBezTo>
                    <a:pt x="27660" y="583"/>
                    <a:pt x="27621" y="567"/>
                    <a:pt x="27596" y="540"/>
                  </a:cubicBezTo>
                  <a:lnTo>
                    <a:pt x="27565" y="538"/>
                  </a:lnTo>
                  <a:cubicBezTo>
                    <a:pt x="27484" y="530"/>
                    <a:pt x="27541" y="513"/>
                    <a:pt x="27549" y="488"/>
                  </a:cubicBezTo>
                  <a:cubicBezTo>
                    <a:pt x="27564" y="435"/>
                    <a:pt x="27563" y="380"/>
                    <a:pt x="27474" y="360"/>
                  </a:cubicBezTo>
                  <a:lnTo>
                    <a:pt x="27452" y="355"/>
                  </a:lnTo>
                  <a:cubicBezTo>
                    <a:pt x="27443" y="345"/>
                    <a:pt x="27434" y="340"/>
                    <a:pt x="27427" y="340"/>
                  </a:cubicBezTo>
                  <a:cubicBezTo>
                    <a:pt x="27413" y="340"/>
                    <a:pt x="27406" y="358"/>
                    <a:pt x="27409" y="390"/>
                  </a:cubicBezTo>
                  <a:lnTo>
                    <a:pt x="27397" y="417"/>
                  </a:lnTo>
                  <a:lnTo>
                    <a:pt x="27389" y="436"/>
                  </a:lnTo>
                  <a:cubicBezTo>
                    <a:pt x="27347" y="456"/>
                    <a:pt x="27368" y="487"/>
                    <a:pt x="27435" y="505"/>
                  </a:cubicBezTo>
                  <a:lnTo>
                    <a:pt x="27441" y="430"/>
                  </a:lnTo>
                  <a:lnTo>
                    <a:pt x="27441" y="423"/>
                  </a:lnTo>
                  <a:cubicBezTo>
                    <a:pt x="27444" y="423"/>
                    <a:pt x="27447" y="423"/>
                    <a:pt x="27450" y="423"/>
                  </a:cubicBezTo>
                  <a:cubicBezTo>
                    <a:pt x="27479" y="423"/>
                    <a:pt x="27505" y="435"/>
                    <a:pt x="27510" y="456"/>
                  </a:cubicBezTo>
                  <a:lnTo>
                    <a:pt x="27499" y="467"/>
                  </a:lnTo>
                  <a:cubicBezTo>
                    <a:pt x="27462" y="512"/>
                    <a:pt x="27413" y="539"/>
                    <a:pt x="27352" y="539"/>
                  </a:cubicBezTo>
                  <a:cubicBezTo>
                    <a:pt x="27337" y="539"/>
                    <a:pt x="27322" y="537"/>
                    <a:pt x="27306" y="534"/>
                  </a:cubicBezTo>
                  <a:lnTo>
                    <a:pt x="27231" y="520"/>
                  </a:lnTo>
                  <a:lnTo>
                    <a:pt x="27231" y="520"/>
                  </a:lnTo>
                  <a:cubicBezTo>
                    <a:pt x="27234" y="547"/>
                    <a:pt x="27217" y="562"/>
                    <a:pt x="27191" y="562"/>
                  </a:cubicBezTo>
                  <a:cubicBezTo>
                    <a:pt x="27178" y="562"/>
                    <a:pt x="27163" y="558"/>
                    <a:pt x="27147" y="550"/>
                  </a:cubicBezTo>
                  <a:lnTo>
                    <a:pt x="27103" y="536"/>
                  </a:lnTo>
                  <a:lnTo>
                    <a:pt x="27090" y="533"/>
                  </a:lnTo>
                  <a:lnTo>
                    <a:pt x="27090" y="533"/>
                  </a:lnTo>
                  <a:cubicBezTo>
                    <a:pt x="27067" y="540"/>
                    <a:pt x="27112" y="580"/>
                    <a:pt x="27134" y="592"/>
                  </a:cubicBezTo>
                  <a:cubicBezTo>
                    <a:pt x="27155" y="603"/>
                    <a:pt x="27131" y="618"/>
                    <a:pt x="27077" y="627"/>
                  </a:cubicBezTo>
                  <a:lnTo>
                    <a:pt x="27030" y="602"/>
                  </a:lnTo>
                  <a:cubicBezTo>
                    <a:pt x="27024" y="599"/>
                    <a:pt x="27016" y="597"/>
                    <a:pt x="27007" y="597"/>
                  </a:cubicBezTo>
                  <a:cubicBezTo>
                    <a:pt x="26978" y="597"/>
                    <a:pt x="26936" y="612"/>
                    <a:pt x="26902" y="616"/>
                  </a:cubicBezTo>
                  <a:cubicBezTo>
                    <a:pt x="26902" y="616"/>
                    <a:pt x="26902" y="616"/>
                    <a:pt x="26901" y="616"/>
                  </a:cubicBezTo>
                  <a:cubicBezTo>
                    <a:pt x="26897" y="616"/>
                    <a:pt x="26892" y="610"/>
                    <a:pt x="26890" y="606"/>
                  </a:cubicBezTo>
                  <a:cubicBezTo>
                    <a:pt x="26876" y="587"/>
                    <a:pt x="26862" y="581"/>
                    <a:pt x="26847" y="581"/>
                  </a:cubicBezTo>
                  <a:cubicBezTo>
                    <a:pt x="26829" y="581"/>
                    <a:pt x="26810" y="589"/>
                    <a:pt x="26789" y="598"/>
                  </a:cubicBezTo>
                  <a:lnTo>
                    <a:pt x="26770" y="606"/>
                  </a:lnTo>
                  <a:cubicBezTo>
                    <a:pt x="26741" y="602"/>
                    <a:pt x="26706" y="548"/>
                    <a:pt x="26702" y="528"/>
                  </a:cubicBezTo>
                  <a:cubicBezTo>
                    <a:pt x="26701" y="523"/>
                    <a:pt x="26698" y="520"/>
                    <a:pt x="26694" y="520"/>
                  </a:cubicBezTo>
                  <a:cubicBezTo>
                    <a:pt x="26681" y="520"/>
                    <a:pt x="26657" y="541"/>
                    <a:pt x="26631" y="576"/>
                  </a:cubicBezTo>
                  <a:lnTo>
                    <a:pt x="26641" y="587"/>
                  </a:lnTo>
                  <a:cubicBezTo>
                    <a:pt x="26675" y="624"/>
                    <a:pt x="26664" y="631"/>
                    <a:pt x="26644" y="631"/>
                  </a:cubicBezTo>
                  <a:cubicBezTo>
                    <a:pt x="26633" y="631"/>
                    <a:pt x="26618" y="628"/>
                    <a:pt x="26608" y="628"/>
                  </a:cubicBezTo>
                  <a:cubicBezTo>
                    <a:pt x="26607" y="628"/>
                    <a:pt x="26605" y="628"/>
                    <a:pt x="26604" y="629"/>
                  </a:cubicBezTo>
                  <a:lnTo>
                    <a:pt x="26588" y="631"/>
                  </a:lnTo>
                  <a:cubicBezTo>
                    <a:pt x="26567" y="623"/>
                    <a:pt x="26573" y="591"/>
                    <a:pt x="26602" y="556"/>
                  </a:cubicBezTo>
                  <a:lnTo>
                    <a:pt x="26540" y="535"/>
                  </a:lnTo>
                  <a:lnTo>
                    <a:pt x="26491" y="519"/>
                  </a:lnTo>
                  <a:cubicBezTo>
                    <a:pt x="26490" y="519"/>
                    <a:pt x="26490" y="519"/>
                    <a:pt x="26489" y="519"/>
                  </a:cubicBezTo>
                  <a:cubicBezTo>
                    <a:pt x="26446" y="519"/>
                    <a:pt x="26348" y="598"/>
                    <a:pt x="26316" y="608"/>
                  </a:cubicBezTo>
                  <a:cubicBezTo>
                    <a:pt x="26312" y="610"/>
                    <a:pt x="26308" y="610"/>
                    <a:pt x="26303" y="610"/>
                  </a:cubicBezTo>
                  <a:cubicBezTo>
                    <a:pt x="26275" y="610"/>
                    <a:pt x="26247" y="580"/>
                    <a:pt x="26242" y="565"/>
                  </a:cubicBezTo>
                  <a:cubicBezTo>
                    <a:pt x="26241" y="558"/>
                    <a:pt x="26237" y="555"/>
                    <a:pt x="26232" y="555"/>
                  </a:cubicBezTo>
                  <a:cubicBezTo>
                    <a:pt x="26223" y="555"/>
                    <a:pt x="26209" y="566"/>
                    <a:pt x="26196" y="585"/>
                  </a:cubicBezTo>
                  <a:lnTo>
                    <a:pt x="26177" y="607"/>
                  </a:lnTo>
                  <a:cubicBezTo>
                    <a:pt x="26164" y="620"/>
                    <a:pt x="26149" y="631"/>
                    <a:pt x="26132" y="631"/>
                  </a:cubicBezTo>
                  <a:cubicBezTo>
                    <a:pt x="26122" y="631"/>
                    <a:pt x="26111" y="627"/>
                    <a:pt x="26099" y="617"/>
                  </a:cubicBezTo>
                  <a:cubicBezTo>
                    <a:pt x="26075" y="597"/>
                    <a:pt x="26033" y="580"/>
                    <a:pt x="26063" y="543"/>
                  </a:cubicBezTo>
                  <a:lnTo>
                    <a:pt x="26093" y="507"/>
                  </a:lnTo>
                  <a:cubicBezTo>
                    <a:pt x="26127" y="468"/>
                    <a:pt x="26175" y="428"/>
                    <a:pt x="26198" y="420"/>
                  </a:cubicBezTo>
                  <a:lnTo>
                    <a:pt x="26225" y="437"/>
                  </a:lnTo>
                  <a:cubicBezTo>
                    <a:pt x="26231" y="442"/>
                    <a:pt x="26236" y="444"/>
                    <a:pt x="26239" y="444"/>
                  </a:cubicBezTo>
                  <a:cubicBezTo>
                    <a:pt x="26248" y="444"/>
                    <a:pt x="26252" y="432"/>
                    <a:pt x="26255" y="401"/>
                  </a:cubicBezTo>
                  <a:cubicBezTo>
                    <a:pt x="26255" y="394"/>
                    <a:pt x="26263" y="381"/>
                    <a:pt x="26265" y="381"/>
                  </a:cubicBezTo>
                  <a:cubicBezTo>
                    <a:pt x="26281" y="382"/>
                    <a:pt x="26305" y="382"/>
                    <a:pt x="26315" y="391"/>
                  </a:cubicBezTo>
                  <a:cubicBezTo>
                    <a:pt x="26343" y="415"/>
                    <a:pt x="26286" y="477"/>
                    <a:pt x="26379" y="477"/>
                  </a:cubicBezTo>
                  <a:cubicBezTo>
                    <a:pt x="26380" y="477"/>
                    <a:pt x="26380" y="477"/>
                    <a:pt x="26381" y="477"/>
                  </a:cubicBezTo>
                  <a:lnTo>
                    <a:pt x="26395" y="477"/>
                  </a:lnTo>
                  <a:cubicBezTo>
                    <a:pt x="26387" y="466"/>
                    <a:pt x="26370" y="441"/>
                    <a:pt x="26348" y="406"/>
                  </a:cubicBezTo>
                  <a:lnTo>
                    <a:pt x="26394" y="356"/>
                  </a:lnTo>
                  <a:cubicBezTo>
                    <a:pt x="26419" y="331"/>
                    <a:pt x="26368" y="297"/>
                    <a:pt x="26312" y="297"/>
                  </a:cubicBezTo>
                  <a:cubicBezTo>
                    <a:pt x="26305" y="297"/>
                    <a:pt x="26297" y="297"/>
                    <a:pt x="26290" y="299"/>
                  </a:cubicBezTo>
                  <a:lnTo>
                    <a:pt x="26279" y="300"/>
                  </a:lnTo>
                  <a:cubicBezTo>
                    <a:pt x="26275" y="303"/>
                    <a:pt x="26261" y="305"/>
                    <a:pt x="26240" y="305"/>
                  </a:cubicBezTo>
                  <a:cubicBezTo>
                    <a:pt x="26213" y="305"/>
                    <a:pt x="26177" y="302"/>
                    <a:pt x="26140" y="297"/>
                  </a:cubicBezTo>
                  <a:lnTo>
                    <a:pt x="26080" y="283"/>
                  </a:lnTo>
                  <a:lnTo>
                    <a:pt x="26060" y="279"/>
                  </a:lnTo>
                  <a:cubicBezTo>
                    <a:pt x="26055" y="267"/>
                    <a:pt x="26040" y="262"/>
                    <a:pt x="26017" y="262"/>
                  </a:cubicBezTo>
                  <a:cubicBezTo>
                    <a:pt x="25985" y="262"/>
                    <a:pt x="25938" y="274"/>
                    <a:pt x="25891" y="298"/>
                  </a:cubicBezTo>
                  <a:lnTo>
                    <a:pt x="25801" y="286"/>
                  </a:lnTo>
                  <a:cubicBezTo>
                    <a:pt x="25765" y="282"/>
                    <a:pt x="25729" y="262"/>
                    <a:pt x="25696" y="262"/>
                  </a:cubicBezTo>
                  <a:cubicBezTo>
                    <a:pt x="25692" y="262"/>
                    <a:pt x="25689" y="262"/>
                    <a:pt x="25685" y="263"/>
                  </a:cubicBezTo>
                  <a:cubicBezTo>
                    <a:pt x="25647" y="268"/>
                    <a:pt x="25615" y="299"/>
                    <a:pt x="25580" y="318"/>
                  </a:cubicBezTo>
                  <a:lnTo>
                    <a:pt x="25565" y="327"/>
                  </a:lnTo>
                  <a:cubicBezTo>
                    <a:pt x="25563" y="329"/>
                    <a:pt x="25560" y="329"/>
                    <a:pt x="25555" y="329"/>
                  </a:cubicBezTo>
                  <a:cubicBezTo>
                    <a:pt x="25532" y="329"/>
                    <a:pt x="25480" y="311"/>
                    <a:pt x="25462" y="300"/>
                  </a:cubicBezTo>
                  <a:cubicBezTo>
                    <a:pt x="25460" y="299"/>
                    <a:pt x="25458" y="298"/>
                    <a:pt x="25455" y="298"/>
                  </a:cubicBezTo>
                  <a:cubicBezTo>
                    <a:pt x="25431" y="298"/>
                    <a:pt x="25383" y="350"/>
                    <a:pt x="25370" y="372"/>
                  </a:cubicBezTo>
                  <a:cubicBezTo>
                    <a:pt x="25366" y="377"/>
                    <a:pt x="25361" y="379"/>
                    <a:pt x="25353" y="379"/>
                  </a:cubicBezTo>
                  <a:cubicBezTo>
                    <a:pt x="25327" y="379"/>
                    <a:pt x="25280" y="351"/>
                    <a:pt x="25264" y="335"/>
                  </a:cubicBezTo>
                  <a:cubicBezTo>
                    <a:pt x="25256" y="326"/>
                    <a:pt x="25245" y="322"/>
                    <a:pt x="25233" y="322"/>
                  </a:cubicBezTo>
                  <a:cubicBezTo>
                    <a:pt x="25215" y="322"/>
                    <a:pt x="25195" y="332"/>
                    <a:pt x="25178" y="349"/>
                  </a:cubicBezTo>
                  <a:lnTo>
                    <a:pt x="25169" y="345"/>
                  </a:lnTo>
                  <a:cubicBezTo>
                    <a:pt x="25107" y="320"/>
                    <a:pt x="25027" y="348"/>
                    <a:pt x="24975" y="299"/>
                  </a:cubicBezTo>
                  <a:lnTo>
                    <a:pt x="24970" y="295"/>
                  </a:lnTo>
                  <a:cubicBezTo>
                    <a:pt x="24958" y="295"/>
                    <a:pt x="24938" y="336"/>
                    <a:pt x="24935" y="351"/>
                  </a:cubicBezTo>
                  <a:cubicBezTo>
                    <a:pt x="24933" y="366"/>
                    <a:pt x="24803" y="395"/>
                    <a:pt x="24757" y="395"/>
                  </a:cubicBezTo>
                  <a:cubicBezTo>
                    <a:pt x="24711" y="395"/>
                    <a:pt x="24754" y="451"/>
                    <a:pt x="24748" y="468"/>
                  </a:cubicBezTo>
                  <a:cubicBezTo>
                    <a:pt x="24742" y="487"/>
                    <a:pt x="24729" y="538"/>
                    <a:pt x="24723" y="582"/>
                  </a:cubicBezTo>
                  <a:lnTo>
                    <a:pt x="24789" y="598"/>
                  </a:lnTo>
                  <a:lnTo>
                    <a:pt x="24811" y="603"/>
                  </a:lnTo>
                  <a:cubicBezTo>
                    <a:pt x="24814" y="597"/>
                    <a:pt x="24818" y="590"/>
                    <a:pt x="24822" y="583"/>
                  </a:cubicBezTo>
                  <a:lnTo>
                    <a:pt x="24822" y="583"/>
                  </a:lnTo>
                  <a:lnTo>
                    <a:pt x="24765" y="576"/>
                  </a:lnTo>
                  <a:cubicBezTo>
                    <a:pt x="24777" y="566"/>
                    <a:pt x="24788" y="562"/>
                    <a:pt x="24797" y="562"/>
                  </a:cubicBezTo>
                  <a:cubicBezTo>
                    <a:pt x="24809" y="562"/>
                    <a:pt x="24817" y="569"/>
                    <a:pt x="24823" y="583"/>
                  </a:cubicBezTo>
                  <a:lnTo>
                    <a:pt x="24823" y="583"/>
                  </a:lnTo>
                  <a:cubicBezTo>
                    <a:pt x="24857" y="532"/>
                    <a:pt x="24935" y="472"/>
                    <a:pt x="24976" y="461"/>
                  </a:cubicBezTo>
                  <a:cubicBezTo>
                    <a:pt x="24982" y="459"/>
                    <a:pt x="24988" y="458"/>
                    <a:pt x="24992" y="458"/>
                  </a:cubicBezTo>
                  <a:cubicBezTo>
                    <a:pt x="25022" y="458"/>
                    <a:pt x="25024" y="490"/>
                    <a:pt x="25010" y="499"/>
                  </a:cubicBezTo>
                  <a:cubicBezTo>
                    <a:pt x="24995" y="509"/>
                    <a:pt x="25035" y="563"/>
                    <a:pt x="25065" y="563"/>
                  </a:cubicBezTo>
                  <a:cubicBezTo>
                    <a:pt x="25069" y="563"/>
                    <a:pt x="25072" y="562"/>
                    <a:pt x="25076" y="560"/>
                  </a:cubicBezTo>
                  <a:cubicBezTo>
                    <a:pt x="25103" y="541"/>
                    <a:pt x="25132" y="451"/>
                    <a:pt x="25134" y="418"/>
                  </a:cubicBezTo>
                  <a:cubicBezTo>
                    <a:pt x="25135" y="409"/>
                    <a:pt x="25145" y="406"/>
                    <a:pt x="25159" y="406"/>
                  </a:cubicBezTo>
                  <a:cubicBezTo>
                    <a:pt x="25198" y="406"/>
                    <a:pt x="25271" y="431"/>
                    <a:pt x="25300" y="446"/>
                  </a:cubicBezTo>
                  <a:cubicBezTo>
                    <a:pt x="25339" y="466"/>
                    <a:pt x="25327" y="516"/>
                    <a:pt x="25312" y="528"/>
                  </a:cubicBezTo>
                  <a:cubicBezTo>
                    <a:pt x="25297" y="539"/>
                    <a:pt x="25323" y="615"/>
                    <a:pt x="25329" y="642"/>
                  </a:cubicBezTo>
                  <a:cubicBezTo>
                    <a:pt x="25333" y="656"/>
                    <a:pt x="25308" y="665"/>
                    <a:pt x="25283" y="665"/>
                  </a:cubicBezTo>
                  <a:cubicBezTo>
                    <a:pt x="25262" y="665"/>
                    <a:pt x="25241" y="659"/>
                    <a:pt x="25236" y="646"/>
                  </a:cubicBezTo>
                  <a:cubicBezTo>
                    <a:pt x="25230" y="630"/>
                    <a:pt x="25205" y="625"/>
                    <a:pt x="25178" y="625"/>
                  </a:cubicBezTo>
                  <a:cubicBezTo>
                    <a:pt x="25156" y="625"/>
                    <a:pt x="25133" y="629"/>
                    <a:pt x="25120" y="634"/>
                  </a:cubicBezTo>
                  <a:cubicBezTo>
                    <a:pt x="25113" y="637"/>
                    <a:pt x="25107" y="638"/>
                    <a:pt x="25100" y="638"/>
                  </a:cubicBezTo>
                  <a:cubicBezTo>
                    <a:pt x="25076" y="638"/>
                    <a:pt x="25053" y="624"/>
                    <a:pt x="25046" y="613"/>
                  </a:cubicBezTo>
                  <a:cubicBezTo>
                    <a:pt x="25045" y="612"/>
                    <a:pt x="25043" y="611"/>
                    <a:pt x="25042" y="611"/>
                  </a:cubicBezTo>
                  <a:cubicBezTo>
                    <a:pt x="25032" y="611"/>
                    <a:pt x="25014" y="651"/>
                    <a:pt x="25010" y="672"/>
                  </a:cubicBezTo>
                  <a:cubicBezTo>
                    <a:pt x="25007" y="682"/>
                    <a:pt x="25003" y="687"/>
                    <a:pt x="24998" y="687"/>
                  </a:cubicBezTo>
                  <a:cubicBezTo>
                    <a:pt x="24992" y="687"/>
                    <a:pt x="24985" y="680"/>
                    <a:pt x="24978" y="667"/>
                  </a:cubicBezTo>
                  <a:lnTo>
                    <a:pt x="24978" y="653"/>
                  </a:lnTo>
                  <a:cubicBezTo>
                    <a:pt x="24979" y="618"/>
                    <a:pt x="24975" y="602"/>
                    <a:pt x="24919" y="596"/>
                  </a:cubicBezTo>
                  <a:lnTo>
                    <a:pt x="24823" y="583"/>
                  </a:lnTo>
                  <a:lnTo>
                    <a:pt x="24823" y="583"/>
                  </a:lnTo>
                  <a:cubicBezTo>
                    <a:pt x="24830" y="603"/>
                    <a:pt x="24831" y="635"/>
                    <a:pt x="24824" y="677"/>
                  </a:cubicBezTo>
                  <a:lnTo>
                    <a:pt x="24775" y="661"/>
                  </a:lnTo>
                  <a:cubicBezTo>
                    <a:pt x="24733" y="647"/>
                    <a:pt x="24696" y="611"/>
                    <a:pt x="24650" y="611"/>
                  </a:cubicBezTo>
                  <a:cubicBezTo>
                    <a:pt x="24633" y="611"/>
                    <a:pt x="24614" y="616"/>
                    <a:pt x="24593" y="629"/>
                  </a:cubicBezTo>
                  <a:cubicBezTo>
                    <a:pt x="24593" y="629"/>
                    <a:pt x="24593" y="629"/>
                    <a:pt x="24592" y="629"/>
                  </a:cubicBezTo>
                  <a:cubicBezTo>
                    <a:pt x="24585" y="629"/>
                    <a:pt x="24555" y="612"/>
                    <a:pt x="24556" y="607"/>
                  </a:cubicBezTo>
                  <a:lnTo>
                    <a:pt x="24582" y="523"/>
                  </a:lnTo>
                  <a:cubicBezTo>
                    <a:pt x="24581" y="523"/>
                    <a:pt x="24579" y="523"/>
                    <a:pt x="24577" y="523"/>
                  </a:cubicBezTo>
                  <a:cubicBezTo>
                    <a:pt x="24498" y="523"/>
                    <a:pt x="24449" y="570"/>
                    <a:pt x="24455" y="590"/>
                  </a:cubicBezTo>
                  <a:cubicBezTo>
                    <a:pt x="24461" y="608"/>
                    <a:pt x="24377" y="628"/>
                    <a:pt x="24343" y="633"/>
                  </a:cubicBezTo>
                  <a:cubicBezTo>
                    <a:pt x="24340" y="633"/>
                    <a:pt x="24337" y="633"/>
                    <a:pt x="24335" y="633"/>
                  </a:cubicBezTo>
                  <a:cubicBezTo>
                    <a:pt x="24314" y="633"/>
                    <a:pt x="24337" y="611"/>
                    <a:pt x="24352" y="603"/>
                  </a:cubicBezTo>
                  <a:cubicBezTo>
                    <a:pt x="24369" y="593"/>
                    <a:pt x="24325" y="533"/>
                    <a:pt x="24302" y="512"/>
                  </a:cubicBezTo>
                  <a:cubicBezTo>
                    <a:pt x="24293" y="505"/>
                    <a:pt x="24281" y="501"/>
                    <a:pt x="24268" y="501"/>
                  </a:cubicBezTo>
                  <a:cubicBezTo>
                    <a:pt x="24247" y="501"/>
                    <a:pt x="24223" y="511"/>
                    <a:pt x="24205" y="530"/>
                  </a:cubicBezTo>
                  <a:lnTo>
                    <a:pt x="24210" y="535"/>
                  </a:lnTo>
                  <a:lnTo>
                    <a:pt x="24271" y="596"/>
                  </a:lnTo>
                  <a:cubicBezTo>
                    <a:pt x="24231" y="641"/>
                    <a:pt x="24154" y="669"/>
                    <a:pt x="24130" y="669"/>
                  </a:cubicBezTo>
                  <a:cubicBezTo>
                    <a:pt x="24128" y="669"/>
                    <a:pt x="24127" y="669"/>
                    <a:pt x="24126" y="669"/>
                  </a:cubicBezTo>
                  <a:cubicBezTo>
                    <a:pt x="24124" y="668"/>
                    <a:pt x="24123" y="668"/>
                    <a:pt x="24121" y="668"/>
                  </a:cubicBezTo>
                  <a:cubicBezTo>
                    <a:pt x="24098" y="668"/>
                    <a:pt x="24047" y="691"/>
                    <a:pt x="24032" y="703"/>
                  </a:cubicBezTo>
                  <a:cubicBezTo>
                    <a:pt x="24031" y="703"/>
                    <a:pt x="24030" y="703"/>
                    <a:pt x="24029" y="703"/>
                  </a:cubicBezTo>
                  <a:cubicBezTo>
                    <a:pt x="24005" y="703"/>
                    <a:pt x="23931" y="630"/>
                    <a:pt x="23907" y="598"/>
                  </a:cubicBezTo>
                  <a:cubicBezTo>
                    <a:pt x="23881" y="565"/>
                    <a:pt x="23828" y="564"/>
                    <a:pt x="23811" y="557"/>
                  </a:cubicBezTo>
                  <a:cubicBezTo>
                    <a:pt x="23810" y="556"/>
                    <a:pt x="23808" y="556"/>
                    <a:pt x="23807" y="556"/>
                  </a:cubicBezTo>
                  <a:cubicBezTo>
                    <a:pt x="23789" y="556"/>
                    <a:pt x="23754" y="581"/>
                    <a:pt x="23728" y="581"/>
                  </a:cubicBezTo>
                  <a:cubicBezTo>
                    <a:pt x="23725" y="581"/>
                    <a:pt x="23723" y="581"/>
                    <a:pt x="23721" y="580"/>
                  </a:cubicBezTo>
                  <a:cubicBezTo>
                    <a:pt x="23718" y="580"/>
                    <a:pt x="23716" y="579"/>
                    <a:pt x="23713" y="579"/>
                  </a:cubicBezTo>
                  <a:cubicBezTo>
                    <a:pt x="23688" y="579"/>
                    <a:pt x="23667" y="606"/>
                    <a:pt x="23663" y="643"/>
                  </a:cubicBezTo>
                  <a:lnTo>
                    <a:pt x="23601" y="629"/>
                  </a:lnTo>
                  <a:cubicBezTo>
                    <a:pt x="23527" y="612"/>
                    <a:pt x="23447" y="597"/>
                    <a:pt x="23386" y="564"/>
                  </a:cubicBezTo>
                  <a:cubicBezTo>
                    <a:pt x="23350" y="544"/>
                    <a:pt x="23344" y="488"/>
                    <a:pt x="23324" y="448"/>
                  </a:cubicBezTo>
                  <a:lnTo>
                    <a:pt x="23318" y="435"/>
                  </a:lnTo>
                  <a:cubicBezTo>
                    <a:pt x="23315" y="430"/>
                    <a:pt x="23308" y="429"/>
                    <a:pt x="23298" y="429"/>
                  </a:cubicBezTo>
                  <a:cubicBezTo>
                    <a:pt x="23269" y="429"/>
                    <a:pt x="23220" y="444"/>
                    <a:pt x="23202" y="453"/>
                  </a:cubicBezTo>
                  <a:cubicBezTo>
                    <a:pt x="23198" y="455"/>
                    <a:pt x="23195" y="455"/>
                    <a:pt x="23193" y="455"/>
                  </a:cubicBezTo>
                  <a:cubicBezTo>
                    <a:pt x="23174" y="455"/>
                    <a:pt x="23166" y="418"/>
                    <a:pt x="23172" y="365"/>
                  </a:cubicBezTo>
                  <a:lnTo>
                    <a:pt x="23172" y="365"/>
                  </a:lnTo>
                  <a:lnTo>
                    <a:pt x="23079" y="382"/>
                  </a:lnTo>
                  <a:cubicBezTo>
                    <a:pt x="23073" y="383"/>
                    <a:pt x="23067" y="384"/>
                    <a:pt x="23062" y="384"/>
                  </a:cubicBezTo>
                  <a:cubicBezTo>
                    <a:pt x="23007" y="384"/>
                    <a:pt x="23031" y="318"/>
                    <a:pt x="22985" y="318"/>
                  </a:cubicBezTo>
                  <a:cubicBezTo>
                    <a:pt x="22983" y="318"/>
                    <a:pt x="22981" y="318"/>
                    <a:pt x="22980" y="318"/>
                  </a:cubicBezTo>
                  <a:cubicBezTo>
                    <a:pt x="22968" y="319"/>
                    <a:pt x="22954" y="322"/>
                    <a:pt x="22946" y="328"/>
                  </a:cubicBezTo>
                  <a:cubicBezTo>
                    <a:pt x="22921" y="347"/>
                    <a:pt x="22842" y="377"/>
                    <a:pt x="22811" y="377"/>
                  </a:cubicBezTo>
                  <a:cubicBezTo>
                    <a:pt x="22806" y="377"/>
                    <a:pt x="22803" y="376"/>
                    <a:pt x="22801" y="375"/>
                  </a:cubicBezTo>
                  <a:cubicBezTo>
                    <a:pt x="22781" y="356"/>
                    <a:pt x="22765" y="349"/>
                    <a:pt x="22750" y="349"/>
                  </a:cubicBezTo>
                  <a:cubicBezTo>
                    <a:pt x="22724" y="349"/>
                    <a:pt x="22703" y="371"/>
                    <a:pt x="22678" y="389"/>
                  </a:cubicBezTo>
                  <a:lnTo>
                    <a:pt x="22603" y="443"/>
                  </a:lnTo>
                  <a:cubicBezTo>
                    <a:pt x="22617" y="493"/>
                    <a:pt x="22640" y="520"/>
                    <a:pt x="22664" y="520"/>
                  </a:cubicBezTo>
                  <a:cubicBezTo>
                    <a:pt x="22677" y="520"/>
                    <a:pt x="22690" y="512"/>
                    <a:pt x="22702" y="494"/>
                  </a:cubicBezTo>
                  <a:lnTo>
                    <a:pt x="22817" y="504"/>
                  </a:lnTo>
                  <a:cubicBezTo>
                    <a:pt x="22821" y="505"/>
                    <a:pt x="22824" y="505"/>
                    <a:pt x="22828" y="505"/>
                  </a:cubicBezTo>
                  <a:cubicBezTo>
                    <a:pt x="22853" y="505"/>
                    <a:pt x="22880" y="496"/>
                    <a:pt x="22904" y="488"/>
                  </a:cubicBezTo>
                  <a:cubicBezTo>
                    <a:pt x="22941" y="476"/>
                    <a:pt x="22977" y="458"/>
                    <a:pt x="23016" y="446"/>
                  </a:cubicBezTo>
                  <a:lnTo>
                    <a:pt x="23022" y="443"/>
                  </a:lnTo>
                  <a:cubicBezTo>
                    <a:pt x="23036" y="454"/>
                    <a:pt x="23040" y="482"/>
                    <a:pt x="23030" y="500"/>
                  </a:cubicBezTo>
                  <a:lnTo>
                    <a:pt x="23052" y="520"/>
                  </a:lnTo>
                  <a:cubicBezTo>
                    <a:pt x="23061" y="528"/>
                    <a:pt x="23068" y="531"/>
                    <a:pt x="23074" y="531"/>
                  </a:cubicBezTo>
                  <a:cubicBezTo>
                    <a:pt x="23093" y="531"/>
                    <a:pt x="23102" y="505"/>
                    <a:pt x="23119" y="505"/>
                  </a:cubicBezTo>
                  <a:cubicBezTo>
                    <a:pt x="23120" y="505"/>
                    <a:pt x="23122" y="505"/>
                    <a:pt x="23124" y="505"/>
                  </a:cubicBezTo>
                  <a:cubicBezTo>
                    <a:pt x="23140" y="510"/>
                    <a:pt x="23164" y="516"/>
                    <a:pt x="23167" y="525"/>
                  </a:cubicBezTo>
                  <a:cubicBezTo>
                    <a:pt x="23172" y="535"/>
                    <a:pt x="23160" y="564"/>
                    <a:pt x="23153" y="564"/>
                  </a:cubicBezTo>
                  <a:lnTo>
                    <a:pt x="23053" y="571"/>
                  </a:lnTo>
                  <a:cubicBezTo>
                    <a:pt x="23011" y="623"/>
                    <a:pt x="22971" y="640"/>
                    <a:pt x="22950" y="640"/>
                  </a:cubicBezTo>
                  <a:cubicBezTo>
                    <a:pt x="22942" y="640"/>
                    <a:pt x="22936" y="637"/>
                    <a:pt x="22935" y="633"/>
                  </a:cubicBezTo>
                  <a:cubicBezTo>
                    <a:pt x="22934" y="625"/>
                    <a:pt x="22927" y="622"/>
                    <a:pt x="22914" y="622"/>
                  </a:cubicBezTo>
                  <a:cubicBezTo>
                    <a:pt x="22901" y="622"/>
                    <a:pt x="22882" y="626"/>
                    <a:pt x="22861" y="636"/>
                  </a:cubicBezTo>
                  <a:lnTo>
                    <a:pt x="22852" y="629"/>
                  </a:lnTo>
                  <a:cubicBezTo>
                    <a:pt x="22820" y="605"/>
                    <a:pt x="22788" y="596"/>
                    <a:pt x="22758" y="596"/>
                  </a:cubicBezTo>
                  <a:cubicBezTo>
                    <a:pt x="22703" y="596"/>
                    <a:pt x="22651" y="625"/>
                    <a:pt x="22600" y="644"/>
                  </a:cubicBezTo>
                  <a:cubicBezTo>
                    <a:pt x="22588" y="649"/>
                    <a:pt x="22580" y="651"/>
                    <a:pt x="22573" y="651"/>
                  </a:cubicBezTo>
                  <a:cubicBezTo>
                    <a:pt x="22563" y="651"/>
                    <a:pt x="22556" y="647"/>
                    <a:pt x="22544" y="641"/>
                  </a:cubicBezTo>
                  <a:cubicBezTo>
                    <a:pt x="22529" y="634"/>
                    <a:pt x="22516" y="630"/>
                    <a:pt x="22499" y="630"/>
                  </a:cubicBezTo>
                  <a:cubicBezTo>
                    <a:pt x="22473" y="630"/>
                    <a:pt x="22439" y="640"/>
                    <a:pt x="22388" y="658"/>
                  </a:cubicBezTo>
                  <a:cubicBezTo>
                    <a:pt x="22376" y="662"/>
                    <a:pt x="22360" y="666"/>
                    <a:pt x="22348" y="666"/>
                  </a:cubicBezTo>
                  <a:cubicBezTo>
                    <a:pt x="22342" y="666"/>
                    <a:pt x="22336" y="665"/>
                    <a:pt x="22333" y="662"/>
                  </a:cubicBezTo>
                  <a:cubicBezTo>
                    <a:pt x="22317" y="651"/>
                    <a:pt x="22300" y="647"/>
                    <a:pt x="22285" y="647"/>
                  </a:cubicBezTo>
                  <a:cubicBezTo>
                    <a:pt x="22253" y="647"/>
                    <a:pt x="22223" y="663"/>
                    <a:pt x="22192" y="663"/>
                  </a:cubicBezTo>
                  <a:cubicBezTo>
                    <a:pt x="22191" y="663"/>
                    <a:pt x="22191" y="663"/>
                    <a:pt x="22190" y="662"/>
                  </a:cubicBezTo>
                  <a:cubicBezTo>
                    <a:pt x="22156" y="661"/>
                    <a:pt x="22110" y="658"/>
                    <a:pt x="22089" y="641"/>
                  </a:cubicBezTo>
                  <a:lnTo>
                    <a:pt x="22041" y="601"/>
                  </a:lnTo>
                  <a:cubicBezTo>
                    <a:pt x="22024" y="607"/>
                    <a:pt x="22003" y="609"/>
                    <a:pt x="21982" y="609"/>
                  </a:cubicBezTo>
                  <a:cubicBezTo>
                    <a:pt x="21944" y="609"/>
                    <a:pt x="21906" y="601"/>
                    <a:pt x="21895" y="593"/>
                  </a:cubicBezTo>
                  <a:cubicBezTo>
                    <a:pt x="21887" y="587"/>
                    <a:pt x="21878" y="584"/>
                    <a:pt x="21870" y="584"/>
                  </a:cubicBezTo>
                  <a:cubicBezTo>
                    <a:pt x="21861" y="584"/>
                    <a:pt x="21853" y="588"/>
                    <a:pt x="21849" y="596"/>
                  </a:cubicBezTo>
                  <a:lnTo>
                    <a:pt x="21833" y="611"/>
                  </a:lnTo>
                  <a:cubicBezTo>
                    <a:pt x="21813" y="631"/>
                    <a:pt x="21789" y="657"/>
                    <a:pt x="21764" y="661"/>
                  </a:cubicBezTo>
                  <a:cubicBezTo>
                    <a:pt x="21752" y="663"/>
                    <a:pt x="21728" y="668"/>
                    <a:pt x="21710" y="668"/>
                  </a:cubicBezTo>
                  <a:cubicBezTo>
                    <a:pt x="21691" y="668"/>
                    <a:pt x="21678" y="663"/>
                    <a:pt x="21689" y="643"/>
                  </a:cubicBezTo>
                  <a:cubicBezTo>
                    <a:pt x="21707" y="607"/>
                    <a:pt x="21675" y="603"/>
                    <a:pt x="21674" y="585"/>
                  </a:cubicBezTo>
                  <a:lnTo>
                    <a:pt x="21673" y="561"/>
                  </a:lnTo>
                  <a:cubicBezTo>
                    <a:pt x="21687" y="531"/>
                    <a:pt x="21673" y="508"/>
                    <a:pt x="21642" y="508"/>
                  </a:cubicBezTo>
                  <a:lnTo>
                    <a:pt x="21617" y="507"/>
                  </a:lnTo>
                  <a:lnTo>
                    <a:pt x="21611" y="507"/>
                  </a:lnTo>
                  <a:cubicBezTo>
                    <a:pt x="21606" y="502"/>
                    <a:pt x="21612" y="382"/>
                    <a:pt x="21629" y="363"/>
                  </a:cubicBezTo>
                  <a:cubicBezTo>
                    <a:pt x="21632" y="359"/>
                    <a:pt x="21631" y="357"/>
                    <a:pt x="21627" y="357"/>
                  </a:cubicBezTo>
                  <a:cubicBezTo>
                    <a:pt x="21612" y="357"/>
                    <a:pt x="21557" y="383"/>
                    <a:pt x="21556" y="412"/>
                  </a:cubicBezTo>
                  <a:cubicBezTo>
                    <a:pt x="21555" y="447"/>
                    <a:pt x="21489" y="490"/>
                    <a:pt x="21475" y="507"/>
                  </a:cubicBezTo>
                  <a:cubicBezTo>
                    <a:pt x="21462" y="522"/>
                    <a:pt x="21521" y="561"/>
                    <a:pt x="21543" y="561"/>
                  </a:cubicBezTo>
                  <a:cubicBezTo>
                    <a:pt x="21546" y="561"/>
                    <a:pt x="21548" y="561"/>
                    <a:pt x="21550" y="560"/>
                  </a:cubicBezTo>
                  <a:cubicBezTo>
                    <a:pt x="21555" y="556"/>
                    <a:pt x="21562" y="554"/>
                    <a:pt x="21570" y="554"/>
                  </a:cubicBezTo>
                  <a:cubicBezTo>
                    <a:pt x="21585" y="554"/>
                    <a:pt x="21601" y="559"/>
                    <a:pt x="21606" y="564"/>
                  </a:cubicBezTo>
                  <a:cubicBezTo>
                    <a:pt x="21614" y="570"/>
                    <a:pt x="21622" y="581"/>
                    <a:pt x="21623" y="591"/>
                  </a:cubicBezTo>
                  <a:lnTo>
                    <a:pt x="21618" y="595"/>
                  </a:lnTo>
                  <a:cubicBezTo>
                    <a:pt x="21592" y="617"/>
                    <a:pt x="21561" y="637"/>
                    <a:pt x="21537" y="661"/>
                  </a:cubicBezTo>
                  <a:lnTo>
                    <a:pt x="21520" y="679"/>
                  </a:lnTo>
                  <a:cubicBezTo>
                    <a:pt x="21517" y="685"/>
                    <a:pt x="21500" y="688"/>
                    <a:pt x="21477" y="688"/>
                  </a:cubicBezTo>
                  <a:cubicBezTo>
                    <a:pt x="21405" y="688"/>
                    <a:pt x="21264" y="665"/>
                    <a:pt x="21203" y="649"/>
                  </a:cubicBezTo>
                  <a:cubicBezTo>
                    <a:pt x="21123" y="629"/>
                    <a:pt x="21157" y="565"/>
                    <a:pt x="21201" y="559"/>
                  </a:cubicBezTo>
                  <a:cubicBezTo>
                    <a:pt x="21223" y="555"/>
                    <a:pt x="21230" y="553"/>
                    <a:pt x="21224" y="553"/>
                  </a:cubicBezTo>
                  <a:cubicBezTo>
                    <a:pt x="21217" y="553"/>
                    <a:pt x="21198" y="555"/>
                    <a:pt x="21166" y="559"/>
                  </a:cubicBezTo>
                  <a:lnTo>
                    <a:pt x="21121" y="514"/>
                  </a:lnTo>
                  <a:cubicBezTo>
                    <a:pt x="21118" y="512"/>
                    <a:pt x="21111" y="511"/>
                    <a:pt x="21102" y="511"/>
                  </a:cubicBezTo>
                  <a:cubicBezTo>
                    <a:pt x="21087" y="511"/>
                    <a:pt x="21068" y="514"/>
                    <a:pt x="21059" y="520"/>
                  </a:cubicBezTo>
                  <a:cubicBezTo>
                    <a:pt x="21035" y="538"/>
                    <a:pt x="21019" y="554"/>
                    <a:pt x="20992" y="554"/>
                  </a:cubicBezTo>
                  <a:cubicBezTo>
                    <a:pt x="20979" y="554"/>
                    <a:pt x="20963" y="550"/>
                    <a:pt x="20943" y="541"/>
                  </a:cubicBezTo>
                  <a:cubicBezTo>
                    <a:pt x="20936" y="538"/>
                    <a:pt x="20930" y="537"/>
                    <a:pt x="20924" y="537"/>
                  </a:cubicBezTo>
                  <a:cubicBezTo>
                    <a:pt x="20898" y="537"/>
                    <a:pt x="20897" y="571"/>
                    <a:pt x="20919" y="598"/>
                  </a:cubicBezTo>
                  <a:lnTo>
                    <a:pt x="20925" y="606"/>
                  </a:lnTo>
                  <a:cubicBezTo>
                    <a:pt x="20923" y="618"/>
                    <a:pt x="20907" y="632"/>
                    <a:pt x="20890" y="634"/>
                  </a:cubicBezTo>
                  <a:lnTo>
                    <a:pt x="20884" y="629"/>
                  </a:lnTo>
                  <a:cubicBezTo>
                    <a:pt x="20863" y="611"/>
                    <a:pt x="20847" y="590"/>
                    <a:pt x="20826" y="571"/>
                  </a:cubicBezTo>
                  <a:lnTo>
                    <a:pt x="20805" y="551"/>
                  </a:lnTo>
                  <a:cubicBezTo>
                    <a:pt x="20779" y="534"/>
                    <a:pt x="20800" y="490"/>
                    <a:pt x="20820" y="476"/>
                  </a:cubicBezTo>
                  <a:cubicBezTo>
                    <a:pt x="20825" y="473"/>
                    <a:pt x="20833" y="471"/>
                    <a:pt x="20843" y="471"/>
                  </a:cubicBezTo>
                  <a:cubicBezTo>
                    <a:pt x="20874" y="471"/>
                    <a:pt x="20925" y="486"/>
                    <a:pt x="20975" y="509"/>
                  </a:cubicBezTo>
                  <a:lnTo>
                    <a:pt x="21037" y="468"/>
                  </a:lnTo>
                  <a:lnTo>
                    <a:pt x="21088" y="433"/>
                  </a:lnTo>
                  <a:cubicBezTo>
                    <a:pt x="21099" y="439"/>
                    <a:pt x="21109" y="441"/>
                    <a:pt x="21119" y="441"/>
                  </a:cubicBezTo>
                  <a:cubicBezTo>
                    <a:pt x="21148" y="441"/>
                    <a:pt x="21172" y="422"/>
                    <a:pt x="21175" y="410"/>
                  </a:cubicBezTo>
                  <a:cubicBezTo>
                    <a:pt x="21175" y="406"/>
                    <a:pt x="21178" y="405"/>
                    <a:pt x="21182" y="405"/>
                  </a:cubicBezTo>
                  <a:cubicBezTo>
                    <a:pt x="21201" y="405"/>
                    <a:pt x="21250" y="431"/>
                    <a:pt x="21305" y="473"/>
                  </a:cubicBezTo>
                  <a:lnTo>
                    <a:pt x="21420" y="459"/>
                  </a:lnTo>
                  <a:lnTo>
                    <a:pt x="21420" y="459"/>
                  </a:lnTo>
                  <a:cubicBezTo>
                    <a:pt x="21406" y="437"/>
                    <a:pt x="21379" y="380"/>
                    <a:pt x="21373" y="358"/>
                  </a:cubicBezTo>
                  <a:cubicBezTo>
                    <a:pt x="21366" y="327"/>
                    <a:pt x="21331" y="289"/>
                    <a:pt x="21298" y="276"/>
                  </a:cubicBezTo>
                  <a:lnTo>
                    <a:pt x="21290" y="308"/>
                  </a:lnTo>
                  <a:lnTo>
                    <a:pt x="21283" y="340"/>
                  </a:lnTo>
                  <a:cubicBezTo>
                    <a:pt x="21281" y="340"/>
                    <a:pt x="21279" y="340"/>
                    <a:pt x="21277" y="340"/>
                  </a:cubicBezTo>
                  <a:cubicBezTo>
                    <a:pt x="21256" y="340"/>
                    <a:pt x="21203" y="326"/>
                    <a:pt x="21166" y="326"/>
                  </a:cubicBezTo>
                  <a:cubicBezTo>
                    <a:pt x="21148" y="326"/>
                    <a:pt x="21133" y="330"/>
                    <a:pt x="21128" y="340"/>
                  </a:cubicBezTo>
                  <a:cubicBezTo>
                    <a:pt x="21122" y="352"/>
                    <a:pt x="21108" y="357"/>
                    <a:pt x="21091" y="357"/>
                  </a:cubicBezTo>
                  <a:cubicBezTo>
                    <a:pt x="21063" y="357"/>
                    <a:pt x="21029" y="344"/>
                    <a:pt x="21015" y="333"/>
                  </a:cubicBezTo>
                  <a:cubicBezTo>
                    <a:pt x="21012" y="330"/>
                    <a:pt x="21010" y="329"/>
                    <a:pt x="21007" y="329"/>
                  </a:cubicBezTo>
                  <a:cubicBezTo>
                    <a:pt x="20990" y="329"/>
                    <a:pt x="20976" y="372"/>
                    <a:pt x="20976" y="396"/>
                  </a:cubicBezTo>
                  <a:cubicBezTo>
                    <a:pt x="20976" y="423"/>
                    <a:pt x="20957" y="442"/>
                    <a:pt x="20931" y="442"/>
                  </a:cubicBezTo>
                  <a:cubicBezTo>
                    <a:pt x="20929" y="442"/>
                    <a:pt x="20926" y="442"/>
                    <a:pt x="20924" y="441"/>
                  </a:cubicBezTo>
                  <a:lnTo>
                    <a:pt x="20912" y="432"/>
                  </a:lnTo>
                  <a:cubicBezTo>
                    <a:pt x="20826" y="372"/>
                    <a:pt x="20827" y="372"/>
                    <a:pt x="20919" y="320"/>
                  </a:cubicBezTo>
                  <a:lnTo>
                    <a:pt x="20928" y="315"/>
                  </a:lnTo>
                  <a:cubicBezTo>
                    <a:pt x="20934" y="308"/>
                    <a:pt x="20912" y="304"/>
                    <a:pt x="20886" y="304"/>
                  </a:cubicBezTo>
                  <a:cubicBezTo>
                    <a:pt x="20862" y="304"/>
                    <a:pt x="20834" y="308"/>
                    <a:pt x="20821" y="315"/>
                  </a:cubicBezTo>
                  <a:cubicBezTo>
                    <a:pt x="20811" y="321"/>
                    <a:pt x="20799" y="323"/>
                    <a:pt x="20784" y="323"/>
                  </a:cubicBezTo>
                  <a:cubicBezTo>
                    <a:pt x="20758" y="323"/>
                    <a:pt x="20728" y="315"/>
                    <a:pt x="20705" y="299"/>
                  </a:cubicBezTo>
                  <a:lnTo>
                    <a:pt x="20667" y="289"/>
                  </a:lnTo>
                  <a:lnTo>
                    <a:pt x="20650" y="286"/>
                  </a:lnTo>
                  <a:lnTo>
                    <a:pt x="20650" y="286"/>
                  </a:lnTo>
                  <a:cubicBezTo>
                    <a:pt x="20621" y="312"/>
                    <a:pt x="20672" y="394"/>
                    <a:pt x="20700" y="417"/>
                  </a:cubicBezTo>
                  <a:cubicBezTo>
                    <a:pt x="20728" y="440"/>
                    <a:pt x="20686" y="534"/>
                    <a:pt x="20712" y="562"/>
                  </a:cubicBezTo>
                  <a:cubicBezTo>
                    <a:pt x="20738" y="592"/>
                    <a:pt x="20702" y="637"/>
                    <a:pt x="20682" y="644"/>
                  </a:cubicBezTo>
                  <a:cubicBezTo>
                    <a:pt x="20679" y="645"/>
                    <a:pt x="20676" y="646"/>
                    <a:pt x="20673" y="646"/>
                  </a:cubicBezTo>
                  <a:cubicBezTo>
                    <a:pt x="20655" y="646"/>
                    <a:pt x="20635" y="630"/>
                    <a:pt x="20633" y="623"/>
                  </a:cubicBezTo>
                  <a:cubicBezTo>
                    <a:pt x="20632" y="621"/>
                    <a:pt x="20624" y="619"/>
                    <a:pt x="20612" y="619"/>
                  </a:cubicBezTo>
                  <a:cubicBezTo>
                    <a:pt x="20597" y="619"/>
                    <a:pt x="20573" y="622"/>
                    <a:pt x="20549" y="627"/>
                  </a:cubicBezTo>
                  <a:lnTo>
                    <a:pt x="20528" y="615"/>
                  </a:lnTo>
                  <a:cubicBezTo>
                    <a:pt x="20501" y="600"/>
                    <a:pt x="20494" y="564"/>
                    <a:pt x="20470" y="543"/>
                  </a:cubicBezTo>
                  <a:lnTo>
                    <a:pt x="20448" y="525"/>
                  </a:lnTo>
                  <a:cubicBezTo>
                    <a:pt x="20439" y="522"/>
                    <a:pt x="20432" y="520"/>
                    <a:pt x="20426" y="520"/>
                  </a:cubicBezTo>
                  <a:cubicBezTo>
                    <a:pt x="20400" y="520"/>
                    <a:pt x="20394" y="546"/>
                    <a:pt x="20414" y="590"/>
                  </a:cubicBezTo>
                  <a:lnTo>
                    <a:pt x="20312" y="632"/>
                  </a:lnTo>
                  <a:cubicBezTo>
                    <a:pt x="20291" y="641"/>
                    <a:pt x="20277" y="662"/>
                    <a:pt x="20257" y="674"/>
                  </a:cubicBezTo>
                  <a:cubicBezTo>
                    <a:pt x="20250" y="677"/>
                    <a:pt x="20238" y="680"/>
                    <a:pt x="20228" y="680"/>
                  </a:cubicBezTo>
                  <a:cubicBezTo>
                    <a:pt x="20224" y="680"/>
                    <a:pt x="20220" y="680"/>
                    <a:pt x="20219" y="678"/>
                  </a:cubicBezTo>
                  <a:lnTo>
                    <a:pt x="20167" y="629"/>
                  </a:lnTo>
                  <a:cubicBezTo>
                    <a:pt x="20142" y="639"/>
                    <a:pt x="20123" y="643"/>
                    <a:pt x="20110" y="643"/>
                  </a:cubicBezTo>
                  <a:cubicBezTo>
                    <a:pt x="20087" y="643"/>
                    <a:pt x="20080" y="632"/>
                    <a:pt x="20086" y="623"/>
                  </a:cubicBezTo>
                  <a:cubicBezTo>
                    <a:pt x="20094" y="612"/>
                    <a:pt x="20035" y="605"/>
                    <a:pt x="19994" y="605"/>
                  </a:cubicBezTo>
                  <a:cubicBezTo>
                    <a:pt x="19989" y="605"/>
                    <a:pt x="19984" y="605"/>
                    <a:pt x="19980" y="605"/>
                  </a:cubicBezTo>
                  <a:cubicBezTo>
                    <a:pt x="19943" y="606"/>
                    <a:pt x="19985" y="632"/>
                    <a:pt x="19998" y="636"/>
                  </a:cubicBezTo>
                  <a:cubicBezTo>
                    <a:pt x="20009" y="639"/>
                    <a:pt x="19979" y="651"/>
                    <a:pt x="19932" y="661"/>
                  </a:cubicBezTo>
                  <a:lnTo>
                    <a:pt x="19911" y="644"/>
                  </a:lnTo>
                  <a:lnTo>
                    <a:pt x="19877" y="617"/>
                  </a:lnTo>
                  <a:cubicBezTo>
                    <a:pt x="19843" y="625"/>
                    <a:pt x="19767" y="641"/>
                    <a:pt x="19711" y="652"/>
                  </a:cubicBezTo>
                  <a:lnTo>
                    <a:pt x="19659" y="661"/>
                  </a:lnTo>
                  <a:cubicBezTo>
                    <a:pt x="19650" y="663"/>
                    <a:pt x="19641" y="664"/>
                    <a:pt x="19632" y="664"/>
                  </a:cubicBezTo>
                  <a:cubicBezTo>
                    <a:pt x="19606" y="664"/>
                    <a:pt x="19579" y="659"/>
                    <a:pt x="19554" y="659"/>
                  </a:cubicBezTo>
                  <a:cubicBezTo>
                    <a:pt x="19527" y="659"/>
                    <a:pt x="19502" y="664"/>
                    <a:pt x="19479" y="683"/>
                  </a:cubicBezTo>
                  <a:cubicBezTo>
                    <a:pt x="19463" y="689"/>
                    <a:pt x="19448" y="691"/>
                    <a:pt x="19435" y="691"/>
                  </a:cubicBezTo>
                  <a:cubicBezTo>
                    <a:pt x="19397" y="691"/>
                    <a:pt x="19371" y="672"/>
                    <a:pt x="19371" y="659"/>
                  </a:cubicBezTo>
                  <a:cubicBezTo>
                    <a:pt x="19371" y="645"/>
                    <a:pt x="19354" y="636"/>
                    <a:pt x="19333" y="636"/>
                  </a:cubicBezTo>
                  <a:cubicBezTo>
                    <a:pt x="19329" y="636"/>
                    <a:pt x="19325" y="636"/>
                    <a:pt x="19321" y="637"/>
                  </a:cubicBezTo>
                  <a:lnTo>
                    <a:pt x="19314" y="629"/>
                  </a:lnTo>
                  <a:lnTo>
                    <a:pt x="19237" y="554"/>
                  </a:lnTo>
                  <a:cubicBezTo>
                    <a:pt x="19216" y="600"/>
                    <a:pt x="19173" y="627"/>
                    <a:pt x="19129" y="627"/>
                  </a:cubicBezTo>
                  <a:cubicBezTo>
                    <a:pt x="19114" y="627"/>
                    <a:pt x="19099" y="624"/>
                    <a:pt x="19085" y="617"/>
                  </a:cubicBezTo>
                  <a:lnTo>
                    <a:pt x="19034" y="592"/>
                  </a:lnTo>
                  <a:cubicBezTo>
                    <a:pt x="19027" y="587"/>
                    <a:pt x="19022" y="571"/>
                    <a:pt x="19026" y="565"/>
                  </a:cubicBezTo>
                  <a:cubicBezTo>
                    <a:pt x="19033" y="554"/>
                    <a:pt x="19047" y="540"/>
                    <a:pt x="19060" y="538"/>
                  </a:cubicBezTo>
                  <a:lnTo>
                    <a:pt x="19084" y="534"/>
                  </a:lnTo>
                  <a:cubicBezTo>
                    <a:pt x="19084" y="534"/>
                    <a:pt x="19084" y="534"/>
                    <a:pt x="19085" y="534"/>
                  </a:cubicBezTo>
                  <a:cubicBezTo>
                    <a:pt x="19119" y="534"/>
                    <a:pt x="19073" y="464"/>
                    <a:pt x="19047" y="437"/>
                  </a:cubicBezTo>
                  <a:cubicBezTo>
                    <a:pt x="19019" y="411"/>
                    <a:pt x="19074" y="384"/>
                    <a:pt x="19093" y="382"/>
                  </a:cubicBezTo>
                  <a:cubicBezTo>
                    <a:pt x="19093" y="382"/>
                    <a:pt x="19093" y="382"/>
                    <a:pt x="19094" y="382"/>
                  </a:cubicBezTo>
                  <a:cubicBezTo>
                    <a:pt x="19112" y="382"/>
                    <a:pt x="19146" y="436"/>
                    <a:pt x="19152" y="457"/>
                  </a:cubicBezTo>
                  <a:cubicBezTo>
                    <a:pt x="19154" y="464"/>
                    <a:pt x="19160" y="468"/>
                    <a:pt x="19168" y="468"/>
                  </a:cubicBezTo>
                  <a:cubicBezTo>
                    <a:pt x="19185" y="468"/>
                    <a:pt x="19212" y="455"/>
                    <a:pt x="19240" y="430"/>
                  </a:cubicBezTo>
                  <a:lnTo>
                    <a:pt x="19276" y="413"/>
                  </a:lnTo>
                  <a:cubicBezTo>
                    <a:pt x="19324" y="390"/>
                    <a:pt x="19327" y="394"/>
                    <a:pt x="19309" y="377"/>
                  </a:cubicBezTo>
                  <a:cubicBezTo>
                    <a:pt x="19286" y="358"/>
                    <a:pt x="19265" y="325"/>
                    <a:pt x="19240" y="324"/>
                  </a:cubicBezTo>
                  <a:lnTo>
                    <a:pt x="19173" y="320"/>
                  </a:lnTo>
                  <a:cubicBezTo>
                    <a:pt x="19176" y="282"/>
                    <a:pt x="19177" y="219"/>
                    <a:pt x="19176" y="205"/>
                  </a:cubicBezTo>
                  <a:cubicBezTo>
                    <a:pt x="19176" y="203"/>
                    <a:pt x="19175" y="203"/>
                    <a:pt x="19173" y="203"/>
                  </a:cubicBezTo>
                  <a:cubicBezTo>
                    <a:pt x="19160" y="203"/>
                    <a:pt x="19102" y="246"/>
                    <a:pt x="19075" y="248"/>
                  </a:cubicBezTo>
                  <a:cubicBezTo>
                    <a:pt x="19044" y="252"/>
                    <a:pt x="19006" y="269"/>
                    <a:pt x="18990" y="286"/>
                  </a:cubicBezTo>
                  <a:lnTo>
                    <a:pt x="18990" y="302"/>
                  </a:lnTo>
                  <a:lnTo>
                    <a:pt x="18990" y="313"/>
                  </a:lnTo>
                  <a:cubicBezTo>
                    <a:pt x="19000" y="319"/>
                    <a:pt x="18990" y="322"/>
                    <a:pt x="18967" y="322"/>
                  </a:cubicBezTo>
                  <a:cubicBezTo>
                    <a:pt x="18940" y="322"/>
                    <a:pt x="18895" y="318"/>
                    <a:pt x="18841" y="310"/>
                  </a:cubicBezTo>
                  <a:lnTo>
                    <a:pt x="18757" y="288"/>
                  </a:lnTo>
                  <a:lnTo>
                    <a:pt x="18751" y="287"/>
                  </a:lnTo>
                  <a:lnTo>
                    <a:pt x="18751" y="287"/>
                  </a:lnTo>
                  <a:cubicBezTo>
                    <a:pt x="18738" y="300"/>
                    <a:pt x="18744" y="323"/>
                    <a:pt x="18752" y="329"/>
                  </a:cubicBezTo>
                  <a:cubicBezTo>
                    <a:pt x="18761" y="337"/>
                    <a:pt x="18706" y="380"/>
                    <a:pt x="18684" y="392"/>
                  </a:cubicBezTo>
                  <a:cubicBezTo>
                    <a:pt x="18662" y="406"/>
                    <a:pt x="18677" y="467"/>
                    <a:pt x="18685" y="481"/>
                  </a:cubicBezTo>
                  <a:cubicBezTo>
                    <a:pt x="18686" y="482"/>
                    <a:pt x="18687" y="482"/>
                    <a:pt x="18689" y="482"/>
                  </a:cubicBezTo>
                  <a:cubicBezTo>
                    <a:pt x="18711" y="482"/>
                    <a:pt x="18803" y="416"/>
                    <a:pt x="18848" y="416"/>
                  </a:cubicBezTo>
                  <a:cubicBezTo>
                    <a:pt x="18848" y="416"/>
                    <a:pt x="18849" y="416"/>
                    <a:pt x="18849" y="416"/>
                  </a:cubicBezTo>
                  <a:cubicBezTo>
                    <a:pt x="18898" y="417"/>
                    <a:pt x="18941" y="421"/>
                    <a:pt x="18947" y="424"/>
                  </a:cubicBezTo>
                  <a:lnTo>
                    <a:pt x="18950" y="428"/>
                  </a:lnTo>
                  <a:lnTo>
                    <a:pt x="18965" y="455"/>
                  </a:lnTo>
                  <a:cubicBezTo>
                    <a:pt x="18977" y="485"/>
                    <a:pt x="18960" y="520"/>
                    <a:pt x="18929" y="534"/>
                  </a:cubicBezTo>
                  <a:lnTo>
                    <a:pt x="18896" y="509"/>
                  </a:lnTo>
                  <a:cubicBezTo>
                    <a:pt x="18896" y="509"/>
                    <a:pt x="18895" y="509"/>
                    <a:pt x="18895" y="509"/>
                  </a:cubicBezTo>
                  <a:cubicBezTo>
                    <a:pt x="18893" y="509"/>
                    <a:pt x="18883" y="515"/>
                    <a:pt x="18883" y="516"/>
                  </a:cubicBezTo>
                  <a:lnTo>
                    <a:pt x="18911" y="581"/>
                  </a:lnTo>
                  <a:cubicBezTo>
                    <a:pt x="18846" y="597"/>
                    <a:pt x="18771" y="633"/>
                    <a:pt x="18745" y="662"/>
                  </a:cubicBezTo>
                  <a:lnTo>
                    <a:pt x="18690" y="634"/>
                  </a:lnTo>
                  <a:cubicBezTo>
                    <a:pt x="18683" y="630"/>
                    <a:pt x="18671" y="627"/>
                    <a:pt x="18657" y="627"/>
                  </a:cubicBezTo>
                  <a:cubicBezTo>
                    <a:pt x="18637" y="627"/>
                    <a:pt x="18614" y="635"/>
                    <a:pt x="18603" y="664"/>
                  </a:cubicBezTo>
                  <a:cubicBezTo>
                    <a:pt x="18590" y="695"/>
                    <a:pt x="18567" y="704"/>
                    <a:pt x="18541" y="704"/>
                  </a:cubicBezTo>
                  <a:cubicBezTo>
                    <a:pt x="18508" y="704"/>
                    <a:pt x="18470" y="690"/>
                    <a:pt x="18440" y="690"/>
                  </a:cubicBezTo>
                  <a:cubicBezTo>
                    <a:pt x="18404" y="690"/>
                    <a:pt x="18375" y="653"/>
                    <a:pt x="18373" y="610"/>
                  </a:cubicBezTo>
                  <a:lnTo>
                    <a:pt x="18371" y="576"/>
                  </a:lnTo>
                  <a:cubicBezTo>
                    <a:pt x="18358" y="548"/>
                    <a:pt x="18332" y="530"/>
                    <a:pt x="18306" y="530"/>
                  </a:cubicBezTo>
                  <a:cubicBezTo>
                    <a:pt x="18298" y="530"/>
                    <a:pt x="18290" y="532"/>
                    <a:pt x="18282" y="536"/>
                  </a:cubicBezTo>
                  <a:lnTo>
                    <a:pt x="18322" y="580"/>
                  </a:lnTo>
                  <a:lnTo>
                    <a:pt x="18346" y="608"/>
                  </a:lnTo>
                  <a:cubicBezTo>
                    <a:pt x="18341" y="608"/>
                    <a:pt x="18337" y="609"/>
                    <a:pt x="18332" y="609"/>
                  </a:cubicBezTo>
                  <a:cubicBezTo>
                    <a:pt x="18256" y="609"/>
                    <a:pt x="18213" y="544"/>
                    <a:pt x="18176" y="530"/>
                  </a:cubicBezTo>
                  <a:cubicBezTo>
                    <a:pt x="18172" y="529"/>
                    <a:pt x="18169" y="528"/>
                    <a:pt x="18165" y="528"/>
                  </a:cubicBezTo>
                  <a:cubicBezTo>
                    <a:pt x="18128" y="528"/>
                    <a:pt x="18081" y="580"/>
                    <a:pt x="18072" y="606"/>
                  </a:cubicBezTo>
                  <a:cubicBezTo>
                    <a:pt x="18069" y="616"/>
                    <a:pt x="18046" y="621"/>
                    <a:pt x="18018" y="621"/>
                  </a:cubicBezTo>
                  <a:cubicBezTo>
                    <a:pt x="17971" y="621"/>
                    <a:pt x="17909" y="607"/>
                    <a:pt x="17902" y="581"/>
                  </a:cubicBezTo>
                  <a:cubicBezTo>
                    <a:pt x="17895" y="561"/>
                    <a:pt x="17870" y="555"/>
                    <a:pt x="17843" y="555"/>
                  </a:cubicBezTo>
                  <a:cubicBezTo>
                    <a:pt x="17813" y="555"/>
                    <a:pt x="17780" y="563"/>
                    <a:pt x="17764" y="571"/>
                  </a:cubicBezTo>
                  <a:cubicBezTo>
                    <a:pt x="17732" y="587"/>
                    <a:pt x="17691" y="643"/>
                    <a:pt x="17685" y="660"/>
                  </a:cubicBezTo>
                  <a:cubicBezTo>
                    <a:pt x="17683" y="665"/>
                    <a:pt x="17675" y="667"/>
                    <a:pt x="17663" y="667"/>
                  </a:cubicBezTo>
                  <a:cubicBezTo>
                    <a:pt x="17631" y="667"/>
                    <a:pt x="17574" y="652"/>
                    <a:pt x="17551" y="638"/>
                  </a:cubicBezTo>
                  <a:cubicBezTo>
                    <a:pt x="17526" y="621"/>
                    <a:pt x="17505" y="611"/>
                    <a:pt x="17499" y="611"/>
                  </a:cubicBezTo>
                  <a:cubicBezTo>
                    <a:pt x="17497" y="611"/>
                    <a:pt x="17496" y="612"/>
                    <a:pt x="17497" y="613"/>
                  </a:cubicBezTo>
                  <a:lnTo>
                    <a:pt x="17495" y="616"/>
                  </a:lnTo>
                  <a:lnTo>
                    <a:pt x="17477" y="631"/>
                  </a:lnTo>
                  <a:cubicBezTo>
                    <a:pt x="17476" y="632"/>
                    <a:pt x="17474" y="632"/>
                    <a:pt x="17471" y="632"/>
                  </a:cubicBezTo>
                  <a:cubicBezTo>
                    <a:pt x="17442" y="632"/>
                    <a:pt x="17361" y="557"/>
                    <a:pt x="17367" y="530"/>
                  </a:cubicBezTo>
                  <a:cubicBezTo>
                    <a:pt x="17370" y="516"/>
                    <a:pt x="17366" y="508"/>
                    <a:pt x="17357" y="508"/>
                  </a:cubicBezTo>
                  <a:cubicBezTo>
                    <a:pt x="17348" y="508"/>
                    <a:pt x="17334" y="515"/>
                    <a:pt x="17317" y="530"/>
                  </a:cubicBezTo>
                  <a:lnTo>
                    <a:pt x="17251" y="490"/>
                  </a:lnTo>
                  <a:lnTo>
                    <a:pt x="17187" y="450"/>
                  </a:lnTo>
                  <a:cubicBezTo>
                    <a:pt x="17146" y="507"/>
                    <a:pt x="17134" y="547"/>
                    <a:pt x="17159" y="547"/>
                  </a:cubicBezTo>
                  <a:cubicBezTo>
                    <a:pt x="17162" y="547"/>
                    <a:pt x="17166" y="546"/>
                    <a:pt x="17171" y="544"/>
                  </a:cubicBezTo>
                  <a:lnTo>
                    <a:pt x="17199" y="540"/>
                  </a:lnTo>
                  <a:lnTo>
                    <a:pt x="17228" y="536"/>
                  </a:lnTo>
                  <a:cubicBezTo>
                    <a:pt x="17269" y="539"/>
                    <a:pt x="17275" y="587"/>
                    <a:pt x="17264" y="604"/>
                  </a:cubicBezTo>
                  <a:cubicBezTo>
                    <a:pt x="17261" y="610"/>
                    <a:pt x="17240" y="613"/>
                    <a:pt x="17212" y="613"/>
                  </a:cubicBezTo>
                  <a:cubicBezTo>
                    <a:pt x="17161" y="613"/>
                    <a:pt x="17088" y="605"/>
                    <a:pt x="17055" y="597"/>
                  </a:cubicBezTo>
                  <a:cubicBezTo>
                    <a:pt x="17042" y="593"/>
                    <a:pt x="17031" y="592"/>
                    <a:pt x="17021" y="592"/>
                  </a:cubicBezTo>
                  <a:cubicBezTo>
                    <a:pt x="16991" y="592"/>
                    <a:pt x="16976" y="605"/>
                    <a:pt x="16979" y="611"/>
                  </a:cubicBezTo>
                  <a:cubicBezTo>
                    <a:pt x="16983" y="618"/>
                    <a:pt x="16967" y="630"/>
                    <a:pt x="16945" y="637"/>
                  </a:cubicBezTo>
                  <a:lnTo>
                    <a:pt x="16936" y="630"/>
                  </a:lnTo>
                  <a:cubicBezTo>
                    <a:pt x="16910" y="609"/>
                    <a:pt x="16857" y="592"/>
                    <a:pt x="16917" y="553"/>
                  </a:cubicBezTo>
                  <a:lnTo>
                    <a:pt x="16926" y="547"/>
                  </a:lnTo>
                  <a:cubicBezTo>
                    <a:pt x="16921" y="526"/>
                    <a:pt x="16881" y="480"/>
                    <a:pt x="16838" y="445"/>
                  </a:cubicBezTo>
                  <a:lnTo>
                    <a:pt x="16709" y="445"/>
                  </a:lnTo>
                  <a:cubicBezTo>
                    <a:pt x="16719" y="480"/>
                    <a:pt x="16773" y="524"/>
                    <a:pt x="16780" y="540"/>
                  </a:cubicBezTo>
                  <a:cubicBezTo>
                    <a:pt x="16785" y="554"/>
                    <a:pt x="16757" y="564"/>
                    <a:pt x="16716" y="564"/>
                  </a:cubicBezTo>
                  <a:cubicBezTo>
                    <a:pt x="16708" y="564"/>
                    <a:pt x="16701" y="563"/>
                    <a:pt x="16693" y="563"/>
                  </a:cubicBezTo>
                  <a:lnTo>
                    <a:pt x="16647" y="573"/>
                  </a:lnTo>
                  <a:cubicBezTo>
                    <a:pt x="16596" y="583"/>
                    <a:pt x="16554" y="623"/>
                    <a:pt x="16504" y="630"/>
                  </a:cubicBezTo>
                  <a:cubicBezTo>
                    <a:pt x="16499" y="630"/>
                    <a:pt x="16494" y="631"/>
                    <a:pt x="16489" y="631"/>
                  </a:cubicBezTo>
                  <a:cubicBezTo>
                    <a:pt x="16451" y="631"/>
                    <a:pt x="16407" y="608"/>
                    <a:pt x="16366" y="604"/>
                  </a:cubicBezTo>
                  <a:cubicBezTo>
                    <a:pt x="16366" y="604"/>
                    <a:pt x="16365" y="604"/>
                    <a:pt x="16365" y="604"/>
                  </a:cubicBezTo>
                  <a:cubicBezTo>
                    <a:pt x="16346" y="604"/>
                    <a:pt x="16325" y="627"/>
                    <a:pt x="16304" y="633"/>
                  </a:cubicBezTo>
                  <a:lnTo>
                    <a:pt x="16297" y="635"/>
                  </a:lnTo>
                  <a:cubicBezTo>
                    <a:pt x="16282" y="623"/>
                    <a:pt x="16261" y="585"/>
                    <a:pt x="16251" y="550"/>
                  </a:cubicBezTo>
                  <a:lnTo>
                    <a:pt x="16261" y="511"/>
                  </a:lnTo>
                  <a:cubicBezTo>
                    <a:pt x="16269" y="479"/>
                    <a:pt x="16292" y="475"/>
                    <a:pt x="16318" y="475"/>
                  </a:cubicBezTo>
                  <a:cubicBezTo>
                    <a:pt x="16326" y="475"/>
                    <a:pt x="16334" y="476"/>
                    <a:pt x="16343" y="476"/>
                  </a:cubicBezTo>
                  <a:cubicBezTo>
                    <a:pt x="16364" y="476"/>
                    <a:pt x="16385" y="473"/>
                    <a:pt x="16396" y="453"/>
                  </a:cubicBezTo>
                  <a:lnTo>
                    <a:pt x="16403" y="438"/>
                  </a:lnTo>
                  <a:cubicBezTo>
                    <a:pt x="16457" y="437"/>
                    <a:pt x="16474" y="412"/>
                    <a:pt x="16442" y="381"/>
                  </a:cubicBezTo>
                  <a:lnTo>
                    <a:pt x="16410" y="365"/>
                  </a:lnTo>
                  <a:lnTo>
                    <a:pt x="16375" y="349"/>
                  </a:lnTo>
                  <a:cubicBezTo>
                    <a:pt x="16351" y="321"/>
                    <a:pt x="16308" y="298"/>
                    <a:pt x="16280" y="296"/>
                  </a:cubicBezTo>
                  <a:lnTo>
                    <a:pt x="16267" y="306"/>
                  </a:lnTo>
                  <a:lnTo>
                    <a:pt x="16241" y="326"/>
                  </a:lnTo>
                  <a:cubicBezTo>
                    <a:pt x="16232" y="338"/>
                    <a:pt x="16223" y="343"/>
                    <a:pt x="16215" y="343"/>
                  </a:cubicBezTo>
                  <a:cubicBezTo>
                    <a:pt x="16201" y="343"/>
                    <a:pt x="16189" y="328"/>
                    <a:pt x="16184" y="301"/>
                  </a:cubicBezTo>
                  <a:lnTo>
                    <a:pt x="16120" y="278"/>
                  </a:lnTo>
                  <a:lnTo>
                    <a:pt x="16087" y="265"/>
                  </a:lnTo>
                  <a:cubicBezTo>
                    <a:pt x="16075" y="218"/>
                    <a:pt x="16055" y="193"/>
                    <a:pt x="16034" y="193"/>
                  </a:cubicBezTo>
                  <a:cubicBezTo>
                    <a:pt x="16020" y="193"/>
                    <a:pt x="16006" y="204"/>
                    <a:pt x="15994" y="226"/>
                  </a:cubicBezTo>
                  <a:lnTo>
                    <a:pt x="15995" y="256"/>
                  </a:lnTo>
                  <a:lnTo>
                    <a:pt x="15999" y="320"/>
                  </a:lnTo>
                  <a:cubicBezTo>
                    <a:pt x="16016" y="390"/>
                    <a:pt x="16048" y="447"/>
                    <a:pt x="16057" y="447"/>
                  </a:cubicBezTo>
                  <a:cubicBezTo>
                    <a:pt x="16064" y="447"/>
                    <a:pt x="16076" y="418"/>
                    <a:pt x="16078" y="408"/>
                  </a:cubicBezTo>
                  <a:cubicBezTo>
                    <a:pt x="16080" y="400"/>
                    <a:pt x="16097" y="396"/>
                    <a:pt x="16121" y="396"/>
                  </a:cubicBezTo>
                  <a:cubicBezTo>
                    <a:pt x="16131" y="396"/>
                    <a:pt x="16142" y="397"/>
                    <a:pt x="16153" y="398"/>
                  </a:cubicBezTo>
                  <a:lnTo>
                    <a:pt x="16158" y="412"/>
                  </a:lnTo>
                  <a:lnTo>
                    <a:pt x="16187" y="483"/>
                  </a:lnTo>
                  <a:cubicBezTo>
                    <a:pt x="16195" y="557"/>
                    <a:pt x="16188" y="593"/>
                    <a:pt x="16182" y="593"/>
                  </a:cubicBezTo>
                  <a:cubicBezTo>
                    <a:pt x="16181" y="593"/>
                    <a:pt x="16181" y="593"/>
                    <a:pt x="16180" y="592"/>
                  </a:cubicBezTo>
                  <a:cubicBezTo>
                    <a:pt x="16177" y="587"/>
                    <a:pt x="16159" y="586"/>
                    <a:pt x="16137" y="586"/>
                  </a:cubicBezTo>
                  <a:cubicBezTo>
                    <a:pt x="16107" y="586"/>
                    <a:pt x="16069" y="589"/>
                    <a:pt x="16050" y="592"/>
                  </a:cubicBezTo>
                  <a:cubicBezTo>
                    <a:pt x="16020" y="597"/>
                    <a:pt x="15980" y="613"/>
                    <a:pt x="15975" y="618"/>
                  </a:cubicBezTo>
                  <a:cubicBezTo>
                    <a:pt x="15975" y="619"/>
                    <a:pt x="15974" y="619"/>
                    <a:pt x="15972" y="619"/>
                  </a:cubicBezTo>
                  <a:cubicBezTo>
                    <a:pt x="15968" y="619"/>
                    <a:pt x="15961" y="613"/>
                    <a:pt x="15959" y="609"/>
                  </a:cubicBezTo>
                  <a:cubicBezTo>
                    <a:pt x="15958" y="608"/>
                    <a:pt x="15944" y="606"/>
                    <a:pt x="15928" y="606"/>
                  </a:cubicBezTo>
                  <a:cubicBezTo>
                    <a:pt x="15904" y="606"/>
                    <a:pt x="15873" y="610"/>
                    <a:pt x="15868" y="623"/>
                  </a:cubicBezTo>
                  <a:cubicBezTo>
                    <a:pt x="15866" y="630"/>
                    <a:pt x="15862" y="634"/>
                    <a:pt x="15856" y="634"/>
                  </a:cubicBezTo>
                  <a:cubicBezTo>
                    <a:pt x="15842" y="634"/>
                    <a:pt x="15821" y="614"/>
                    <a:pt x="15800" y="581"/>
                  </a:cubicBezTo>
                  <a:lnTo>
                    <a:pt x="15758" y="558"/>
                  </a:lnTo>
                  <a:lnTo>
                    <a:pt x="15737" y="545"/>
                  </a:lnTo>
                  <a:cubicBezTo>
                    <a:pt x="15688" y="542"/>
                    <a:pt x="15610" y="540"/>
                    <a:pt x="15596" y="540"/>
                  </a:cubicBezTo>
                  <a:cubicBezTo>
                    <a:pt x="15583" y="540"/>
                    <a:pt x="15531" y="553"/>
                    <a:pt x="15481" y="570"/>
                  </a:cubicBezTo>
                  <a:lnTo>
                    <a:pt x="15437" y="568"/>
                  </a:lnTo>
                  <a:cubicBezTo>
                    <a:pt x="15420" y="568"/>
                    <a:pt x="15404" y="548"/>
                    <a:pt x="15392" y="548"/>
                  </a:cubicBezTo>
                  <a:cubicBezTo>
                    <a:pt x="15385" y="548"/>
                    <a:pt x="15379" y="556"/>
                    <a:pt x="15377" y="582"/>
                  </a:cubicBezTo>
                  <a:lnTo>
                    <a:pt x="15375" y="591"/>
                  </a:lnTo>
                  <a:cubicBezTo>
                    <a:pt x="15368" y="592"/>
                    <a:pt x="15361" y="593"/>
                    <a:pt x="15354" y="593"/>
                  </a:cubicBezTo>
                  <a:cubicBezTo>
                    <a:pt x="15329" y="593"/>
                    <a:pt x="15307" y="585"/>
                    <a:pt x="15298" y="572"/>
                  </a:cubicBezTo>
                  <a:lnTo>
                    <a:pt x="15303" y="562"/>
                  </a:lnTo>
                  <a:cubicBezTo>
                    <a:pt x="15329" y="504"/>
                    <a:pt x="15347" y="438"/>
                    <a:pt x="15394" y="395"/>
                  </a:cubicBezTo>
                  <a:lnTo>
                    <a:pt x="15439" y="352"/>
                  </a:lnTo>
                  <a:cubicBezTo>
                    <a:pt x="15406" y="336"/>
                    <a:pt x="15305" y="299"/>
                    <a:pt x="15310" y="274"/>
                  </a:cubicBezTo>
                  <a:cubicBezTo>
                    <a:pt x="15312" y="266"/>
                    <a:pt x="15310" y="263"/>
                    <a:pt x="15305" y="263"/>
                  </a:cubicBezTo>
                  <a:cubicBezTo>
                    <a:pt x="15296" y="263"/>
                    <a:pt x="15275" y="277"/>
                    <a:pt x="15250" y="305"/>
                  </a:cubicBezTo>
                  <a:lnTo>
                    <a:pt x="15180" y="293"/>
                  </a:lnTo>
                  <a:cubicBezTo>
                    <a:pt x="15180" y="293"/>
                    <a:pt x="15179" y="293"/>
                    <a:pt x="15179" y="293"/>
                  </a:cubicBezTo>
                  <a:cubicBezTo>
                    <a:pt x="15171" y="293"/>
                    <a:pt x="15152" y="311"/>
                    <a:pt x="15152" y="321"/>
                  </a:cubicBezTo>
                  <a:cubicBezTo>
                    <a:pt x="15152" y="332"/>
                    <a:pt x="15167" y="351"/>
                    <a:pt x="15179" y="352"/>
                  </a:cubicBezTo>
                  <a:lnTo>
                    <a:pt x="15220" y="357"/>
                  </a:lnTo>
                  <a:cubicBezTo>
                    <a:pt x="15271" y="359"/>
                    <a:pt x="15276" y="391"/>
                    <a:pt x="15266" y="398"/>
                  </a:cubicBezTo>
                  <a:cubicBezTo>
                    <a:pt x="15256" y="407"/>
                    <a:pt x="15190" y="427"/>
                    <a:pt x="15121" y="445"/>
                  </a:cubicBezTo>
                  <a:lnTo>
                    <a:pt x="15050" y="419"/>
                  </a:lnTo>
                  <a:lnTo>
                    <a:pt x="15030" y="412"/>
                  </a:lnTo>
                  <a:cubicBezTo>
                    <a:pt x="14973" y="444"/>
                    <a:pt x="14972" y="473"/>
                    <a:pt x="15026" y="477"/>
                  </a:cubicBezTo>
                  <a:lnTo>
                    <a:pt x="15055" y="483"/>
                  </a:lnTo>
                  <a:cubicBezTo>
                    <a:pt x="15064" y="484"/>
                    <a:pt x="15070" y="498"/>
                    <a:pt x="15071" y="506"/>
                  </a:cubicBezTo>
                  <a:cubicBezTo>
                    <a:pt x="15071" y="516"/>
                    <a:pt x="15064" y="532"/>
                    <a:pt x="15060" y="532"/>
                  </a:cubicBezTo>
                  <a:lnTo>
                    <a:pt x="14961" y="526"/>
                  </a:lnTo>
                  <a:cubicBezTo>
                    <a:pt x="14935" y="530"/>
                    <a:pt x="14911" y="532"/>
                    <a:pt x="14888" y="532"/>
                  </a:cubicBezTo>
                  <a:cubicBezTo>
                    <a:pt x="14816" y="532"/>
                    <a:pt x="14765" y="513"/>
                    <a:pt x="14765" y="503"/>
                  </a:cubicBezTo>
                  <a:cubicBezTo>
                    <a:pt x="14765" y="500"/>
                    <a:pt x="14763" y="498"/>
                    <a:pt x="14760" y="498"/>
                  </a:cubicBezTo>
                  <a:cubicBezTo>
                    <a:pt x="14749" y="498"/>
                    <a:pt x="14723" y="514"/>
                    <a:pt x="14693" y="539"/>
                  </a:cubicBezTo>
                  <a:lnTo>
                    <a:pt x="14649" y="551"/>
                  </a:lnTo>
                  <a:cubicBezTo>
                    <a:pt x="14644" y="553"/>
                    <a:pt x="14639" y="554"/>
                    <a:pt x="14633" y="554"/>
                  </a:cubicBezTo>
                  <a:cubicBezTo>
                    <a:pt x="14604" y="554"/>
                    <a:pt x="14566" y="540"/>
                    <a:pt x="14542" y="540"/>
                  </a:cubicBezTo>
                  <a:cubicBezTo>
                    <a:pt x="14535" y="540"/>
                    <a:pt x="14530" y="541"/>
                    <a:pt x="14526" y="544"/>
                  </a:cubicBezTo>
                  <a:cubicBezTo>
                    <a:pt x="14504" y="561"/>
                    <a:pt x="14485" y="567"/>
                    <a:pt x="14467" y="567"/>
                  </a:cubicBezTo>
                  <a:cubicBezTo>
                    <a:pt x="14438" y="567"/>
                    <a:pt x="14413" y="552"/>
                    <a:pt x="14381" y="544"/>
                  </a:cubicBezTo>
                  <a:cubicBezTo>
                    <a:pt x="14366" y="540"/>
                    <a:pt x="14349" y="537"/>
                    <a:pt x="14331" y="537"/>
                  </a:cubicBezTo>
                  <a:cubicBezTo>
                    <a:pt x="14307" y="537"/>
                    <a:pt x="14281" y="543"/>
                    <a:pt x="14257" y="560"/>
                  </a:cubicBezTo>
                  <a:lnTo>
                    <a:pt x="14234" y="575"/>
                  </a:lnTo>
                  <a:cubicBezTo>
                    <a:pt x="14183" y="575"/>
                    <a:pt x="14185" y="519"/>
                    <a:pt x="14238" y="449"/>
                  </a:cubicBezTo>
                  <a:lnTo>
                    <a:pt x="14299" y="419"/>
                  </a:lnTo>
                  <a:cubicBezTo>
                    <a:pt x="14362" y="388"/>
                    <a:pt x="14352" y="365"/>
                    <a:pt x="14309" y="346"/>
                  </a:cubicBezTo>
                  <a:lnTo>
                    <a:pt x="14216" y="305"/>
                  </a:lnTo>
                  <a:cubicBezTo>
                    <a:pt x="14169" y="238"/>
                    <a:pt x="14066" y="205"/>
                    <a:pt x="14019" y="205"/>
                  </a:cubicBezTo>
                  <a:cubicBezTo>
                    <a:pt x="14012" y="205"/>
                    <a:pt x="14006" y="206"/>
                    <a:pt x="14002" y="207"/>
                  </a:cubicBezTo>
                  <a:cubicBezTo>
                    <a:pt x="13998" y="208"/>
                    <a:pt x="13994" y="209"/>
                    <a:pt x="13989" y="209"/>
                  </a:cubicBezTo>
                  <a:cubicBezTo>
                    <a:pt x="13955" y="209"/>
                    <a:pt x="13889" y="184"/>
                    <a:pt x="13848" y="184"/>
                  </a:cubicBezTo>
                  <a:cubicBezTo>
                    <a:pt x="13838" y="184"/>
                    <a:pt x="13829" y="185"/>
                    <a:pt x="13823" y="190"/>
                  </a:cubicBezTo>
                  <a:cubicBezTo>
                    <a:pt x="13791" y="211"/>
                    <a:pt x="13764" y="279"/>
                    <a:pt x="13764" y="306"/>
                  </a:cubicBezTo>
                  <a:cubicBezTo>
                    <a:pt x="13764" y="313"/>
                    <a:pt x="13766" y="315"/>
                    <a:pt x="13770" y="315"/>
                  </a:cubicBezTo>
                  <a:cubicBezTo>
                    <a:pt x="13780" y="315"/>
                    <a:pt x="13803" y="289"/>
                    <a:pt x="13807" y="280"/>
                  </a:cubicBezTo>
                  <a:cubicBezTo>
                    <a:pt x="13809" y="278"/>
                    <a:pt x="13812" y="277"/>
                    <a:pt x="13816" y="277"/>
                  </a:cubicBezTo>
                  <a:cubicBezTo>
                    <a:pt x="13831" y="277"/>
                    <a:pt x="13861" y="291"/>
                    <a:pt x="13871" y="300"/>
                  </a:cubicBezTo>
                  <a:cubicBezTo>
                    <a:pt x="13876" y="303"/>
                    <a:pt x="13885" y="305"/>
                    <a:pt x="13896" y="305"/>
                  </a:cubicBezTo>
                  <a:cubicBezTo>
                    <a:pt x="13915" y="305"/>
                    <a:pt x="13939" y="300"/>
                    <a:pt x="13949" y="296"/>
                  </a:cubicBezTo>
                  <a:cubicBezTo>
                    <a:pt x="13953" y="294"/>
                    <a:pt x="13956" y="293"/>
                    <a:pt x="13960" y="293"/>
                  </a:cubicBezTo>
                  <a:cubicBezTo>
                    <a:pt x="13972" y="293"/>
                    <a:pt x="13982" y="301"/>
                    <a:pt x="13986" y="313"/>
                  </a:cubicBezTo>
                  <a:lnTo>
                    <a:pt x="13984" y="314"/>
                  </a:lnTo>
                  <a:cubicBezTo>
                    <a:pt x="13950" y="334"/>
                    <a:pt x="13963" y="392"/>
                    <a:pt x="13901" y="392"/>
                  </a:cubicBezTo>
                  <a:cubicBezTo>
                    <a:pt x="13898" y="392"/>
                    <a:pt x="13895" y="391"/>
                    <a:pt x="13892" y="391"/>
                  </a:cubicBezTo>
                  <a:lnTo>
                    <a:pt x="13890" y="391"/>
                  </a:lnTo>
                  <a:cubicBezTo>
                    <a:pt x="13885" y="413"/>
                    <a:pt x="13903" y="437"/>
                    <a:pt x="13930" y="444"/>
                  </a:cubicBezTo>
                  <a:lnTo>
                    <a:pt x="13945" y="436"/>
                  </a:lnTo>
                  <a:lnTo>
                    <a:pt x="13972" y="423"/>
                  </a:lnTo>
                  <a:cubicBezTo>
                    <a:pt x="13974" y="420"/>
                    <a:pt x="13978" y="419"/>
                    <a:pt x="13983" y="419"/>
                  </a:cubicBezTo>
                  <a:cubicBezTo>
                    <a:pt x="14007" y="419"/>
                    <a:pt x="14053" y="443"/>
                    <a:pt x="14072" y="458"/>
                  </a:cubicBezTo>
                  <a:cubicBezTo>
                    <a:pt x="14093" y="475"/>
                    <a:pt x="14092" y="526"/>
                    <a:pt x="14070" y="571"/>
                  </a:cubicBezTo>
                  <a:lnTo>
                    <a:pt x="13991" y="521"/>
                  </a:lnTo>
                  <a:cubicBezTo>
                    <a:pt x="13982" y="513"/>
                    <a:pt x="13961" y="507"/>
                    <a:pt x="13950" y="507"/>
                  </a:cubicBezTo>
                  <a:cubicBezTo>
                    <a:pt x="13947" y="507"/>
                    <a:pt x="13944" y="507"/>
                    <a:pt x="13943" y="508"/>
                  </a:cubicBezTo>
                  <a:cubicBezTo>
                    <a:pt x="13917" y="528"/>
                    <a:pt x="13893" y="537"/>
                    <a:pt x="13868" y="537"/>
                  </a:cubicBezTo>
                  <a:cubicBezTo>
                    <a:pt x="13841" y="537"/>
                    <a:pt x="13813" y="527"/>
                    <a:pt x="13780" y="509"/>
                  </a:cubicBezTo>
                  <a:lnTo>
                    <a:pt x="13720" y="477"/>
                  </a:lnTo>
                  <a:cubicBezTo>
                    <a:pt x="13701" y="508"/>
                    <a:pt x="13648" y="518"/>
                    <a:pt x="13598" y="518"/>
                  </a:cubicBezTo>
                  <a:cubicBezTo>
                    <a:pt x="13559" y="518"/>
                    <a:pt x="13521" y="512"/>
                    <a:pt x="13503" y="504"/>
                  </a:cubicBezTo>
                  <a:cubicBezTo>
                    <a:pt x="13461" y="486"/>
                    <a:pt x="13483" y="468"/>
                    <a:pt x="13549" y="465"/>
                  </a:cubicBezTo>
                  <a:lnTo>
                    <a:pt x="13466" y="396"/>
                  </a:lnTo>
                  <a:lnTo>
                    <a:pt x="13461" y="392"/>
                  </a:lnTo>
                  <a:cubicBezTo>
                    <a:pt x="13501" y="351"/>
                    <a:pt x="13509" y="280"/>
                    <a:pt x="13478" y="234"/>
                  </a:cubicBezTo>
                  <a:lnTo>
                    <a:pt x="13547" y="197"/>
                  </a:lnTo>
                  <a:lnTo>
                    <a:pt x="13560" y="191"/>
                  </a:lnTo>
                  <a:cubicBezTo>
                    <a:pt x="13568" y="175"/>
                    <a:pt x="13580" y="129"/>
                    <a:pt x="13588" y="89"/>
                  </a:cubicBezTo>
                  <a:lnTo>
                    <a:pt x="13588" y="89"/>
                  </a:lnTo>
                  <a:lnTo>
                    <a:pt x="13525" y="100"/>
                  </a:lnTo>
                  <a:lnTo>
                    <a:pt x="13477" y="109"/>
                  </a:lnTo>
                  <a:cubicBezTo>
                    <a:pt x="13456" y="120"/>
                    <a:pt x="13433" y="124"/>
                    <a:pt x="13415" y="124"/>
                  </a:cubicBezTo>
                  <a:cubicBezTo>
                    <a:pt x="13393" y="124"/>
                    <a:pt x="13376" y="119"/>
                    <a:pt x="13374" y="113"/>
                  </a:cubicBezTo>
                  <a:cubicBezTo>
                    <a:pt x="13373" y="112"/>
                    <a:pt x="13373" y="111"/>
                    <a:pt x="13373" y="111"/>
                  </a:cubicBezTo>
                  <a:lnTo>
                    <a:pt x="13373" y="111"/>
                  </a:lnTo>
                  <a:cubicBezTo>
                    <a:pt x="13369" y="111"/>
                    <a:pt x="13366" y="183"/>
                    <a:pt x="13386" y="192"/>
                  </a:cubicBezTo>
                  <a:cubicBezTo>
                    <a:pt x="13409" y="201"/>
                    <a:pt x="13394" y="233"/>
                    <a:pt x="13355" y="263"/>
                  </a:cubicBezTo>
                  <a:lnTo>
                    <a:pt x="13316" y="277"/>
                  </a:lnTo>
                  <a:cubicBezTo>
                    <a:pt x="13265" y="295"/>
                    <a:pt x="13261" y="290"/>
                    <a:pt x="13273" y="305"/>
                  </a:cubicBezTo>
                  <a:cubicBezTo>
                    <a:pt x="13292" y="326"/>
                    <a:pt x="13333" y="349"/>
                    <a:pt x="13331" y="371"/>
                  </a:cubicBezTo>
                  <a:lnTo>
                    <a:pt x="13329" y="413"/>
                  </a:lnTo>
                  <a:cubicBezTo>
                    <a:pt x="13310" y="458"/>
                    <a:pt x="13205" y="519"/>
                    <a:pt x="13160" y="519"/>
                  </a:cubicBezTo>
                  <a:cubicBezTo>
                    <a:pt x="13158" y="519"/>
                    <a:pt x="13156" y="519"/>
                    <a:pt x="13154" y="519"/>
                  </a:cubicBezTo>
                  <a:cubicBezTo>
                    <a:pt x="13120" y="512"/>
                    <a:pt x="13017" y="479"/>
                    <a:pt x="12964" y="479"/>
                  </a:cubicBezTo>
                  <a:cubicBezTo>
                    <a:pt x="12955" y="479"/>
                    <a:pt x="12947" y="480"/>
                    <a:pt x="12942" y="483"/>
                  </a:cubicBezTo>
                  <a:cubicBezTo>
                    <a:pt x="12938" y="484"/>
                    <a:pt x="12934" y="485"/>
                    <a:pt x="12930" y="485"/>
                  </a:cubicBezTo>
                  <a:cubicBezTo>
                    <a:pt x="12889" y="485"/>
                    <a:pt x="12821" y="425"/>
                    <a:pt x="12840" y="400"/>
                  </a:cubicBezTo>
                  <a:cubicBezTo>
                    <a:pt x="12851" y="386"/>
                    <a:pt x="12853" y="379"/>
                    <a:pt x="12848" y="379"/>
                  </a:cubicBezTo>
                  <a:cubicBezTo>
                    <a:pt x="12843" y="379"/>
                    <a:pt x="12831" y="385"/>
                    <a:pt x="12812" y="398"/>
                  </a:cubicBezTo>
                  <a:lnTo>
                    <a:pt x="12805" y="441"/>
                  </a:lnTo>
                  <a:cubicBezTo>
                    <a:pt x="12802" y="465"/>
                    <a:pt x="12792" y="496"/>
                    <a:pt x="12762" y="496"/>
                  </a:cubicBezTo>
                  <a:cubicBezTo>
                    <a:pt x="12749" y="496"/>
                    <a:pt x="12732" y="490"/>
                    <a:pt x="12711" y="474"/>
                  </a:cubicBezTo>
                  <a:cubicBezTo>
                    <a:pt x="12704" y="470"/>
                    <a:pt x="12685" y="464"/>
                    <a:pt x="12666" y="464"/>
                  </a:cubicBezTo>
                  <a:cubicBezTo>
                    <a:pt x="12641" y="464"/>
                    <a:pt x="12616" y="474"/>
                    <a:pt x="12614" y="511"/>
                  </a:cubicBezTo>
                  <a:cubicBezTo>
                    <a:pt x="12613" y="519"/>
                    <a:pt x="12581" y="533"/>
                    <a:pt x="12564" y="533"/>
                  </a:cubicBezTo>
                  <a:cubicBezTo>
                    <a:pt x="12561" y="533"/>
                    <a:pt x="12559" y="533"/>
                    <a:pt x="12557" y="532"/>
                  </a:cubicBezTo>
                  <a:lnTo>
                    <a:pt x="12483" y="506"/>
                  </a:lnTo>
                  <a:cubicBezTo>
                    <a:pt x="12441" y="528"/>
                    <a:pt x="12403" y="539"/>
                    <a:pt x="12378" y="539"/>
                  </a:cubicBezTo>
                  <a:cubicBezTo>
                    <a:pt x="12358" y="539"/>
                    <a:pt x="12346" y="532"/>
                    <a:pt x="12345" y="519"/>
                  </a:cubicBezTo>
                  <a:lnTo>
                    <a:pt x="12348" y="499"/>
                  </a:lnTo>
                  <a:cubicBezTo>
                    <a:pt x="12362" y="439"/>
                    <a:pt x="12350" y="403"/>
                    <a:pt x="12311" y="403"/>
                  </a:cubicBezTo>
                  <a:cubicBezTo>
                    <a:pt x="12300" y="403"/>
                    <a:pt x="12287" y="406"/>
                    <a:pt x="12273" y="412"/>
                  </a:cubicBezTo>
                  <a:lnTo>
                    <a:pt x="12172" y="450"/>
                  </a:lnTo>
                  <a:cubicBezTo>
                    <a:pt x="12157" y="397"/>
                    <a:pt x="12090" y="346"/>
                    <a:pt x="12023" y="337"/>
                  </a:cubicBezTo>
                  <a:lnTo>
                    <a:pt x="11962" y="330"/>
                  </a:lnTo>
                  <a:cubicBezTo>
                    <a:pt x="11960" y="330"/>
                    <a:pt x="11957" y="330"/>
                    <a:pt x="11953" y="330"/>
                  </a:cubicBezTo>
                  <a:cubicBezTo>
                    <a:pt x="11942" y="330"/>
                    <a:pt x="11929" y="332"/>
                    <a:pt x="11926" y="336"/>
                  </a:cubicBezTo>
                  <a:cubicBezTo>
                    <a:pt x="11905" y="383"/>
                    <a:pt x="11828" y="402"/>
                    <a:pt x="11818" y="452"/>
                  </a:cubicBezTo>
                  <a:lnTo>
                    <a:pt x="11805" y="529"/>
                  </a:lnTo>
                  <a:cubicBezTo>
                    <a:pt x="11745" y="511"/>
                    <a:pt x="11733" y="436"/>
                    <a:pt x="11746" y="416"/>
                  </a:cubicBezTo>
                  <a:cubicBezTo>
                    <a:pt x="11748" y="413"/>
                    <a:pt x="11747" y="412"/>
                    <a:pt x="11745" y="412"/>
                  </a:cubicBezTo>
                  <a:cubicBezTo>
                    <a:pt x="11725" y="412"/>
                    <a:pt x="11596" y="472"/>
                    <a:pt x="11533" y="491"/>
                  </a:cubicBezTo>
                  <a:cubicBezTo>
                    <a:pt x="11521" y="494"/>
                    <a:pt x="11509" y="496"/>
                    <a:pt x="11497" y="496"/>
                  </a:cubicBezTo>
                  <a:cubicBezTo>
                    <a:pt x="11436" y="496"/>
                    <a:pt x="11375" y="452"/>
                    <a:pt x="11368" y="428"/>
                  </a:cubicBezTo>
                  <a:cubicBezTo>
                    <a:pt x="11361" y="410"/>
                    <a:pt x="11338" y="403"/>
                    <a:pt x="11319" y="403"/>
                  </a:cubicBezTo>
                  <a:cubicBezTo>
                    <a:pt x="11310" y="403"/>
                    <a:pt x="11301" y="405"/>
                    <a:pt x="11296" y="408"/>
                  </a:cubicBezTo>
                  <a:cubicBezTo>
                    <a:pt x="11281" y="417"/>
                    <a:pt x="11319" y="455"/>
                    <a:pt x="11342" y="469"/>
                  </a:cubicBezTo>
                  <a:cubicBezTo>
                    <a:pt x="11365" y="484"/>
                    <a:pt x="11263" y="495"/>
                    <a:pt x="11229" y="495"/>
                  </a:cubicBezTo>
                  <a:cubicBezTo>
                    <a:pt x="11194" y="495"/>
                    <a:pt x="11166" y="480"/>
                    <a:pt x="11168" y="462"/>
                  </a:cubicBezTo>
                  <a:lnTo>
                    <a:pt x="11157" y="457"/>
                  </a:lnTo>
                  <a:cubicBezTo>
                    <a:pt x="11108" y="428"/>
                    <a:pt x="11130" y="402"/>
                    <a:pt x="11165" y="391"/>
                  </a:cubicBezTo>
                  <a:lnTo>
                    <a:pt x="11224" y="371"/>
                  </a:lnTo>
                  <a:cubicBezTo>
                    <a:pt x="11293" y="356"/>
                    <a:pt x="11313" y="305"/>
                    <a:pt x="11298" y="288"/>
                  </a:cubicBezTo>
                  <a:cubicBezTo>
                    <a:pt x="11283" y="273"/>
                    <a:pt x="11331" y="179"/>
                    <a:pt x="11376" y="179"/>
                  </a:cubicBezTo>
                  <a:cubicBezTo>
                    <a:pt x="11377" y="179"/>
                    <a:pt x="11379" y="179"/>
                    <a:pt x="11380" y="179"/>
                  </a:cubicBezTo>
                  <a:cubicBezTo>
                    <a:pt x="11383" y="180"/>
                    <a:pt x="11385" y="180"/>
                    <a:pt x="11387" y="180"/>
                  </a:cubicBezTo>
                  <a:cubicBezTo>
                    <a:pt x="11422" y="180"/>
                    <a:pt x="11391" y="131"/>
                    <a:pt x="11356" y="131"/>
                  </a:cubicBezTo>
                  <a:cubicBezTo>
                    <a:pt x="11355" y="131"/>
                    <a:pt x="11354" y="131"/>
                    <a:pt x="11354" y="131"/>
                  </a:cubicBezTo>
                  <a:cubicBezTo>
                    <a:pt x="11315" y="134"/>
                    <a:pt x="11270" y="161"/>
                    <a:pt x="11265" y="171"/>
                  </a:cubicBezTo>
                  <a:cubicBezTo>
                    <a:pt x="11260" y="181"/>
                    <a:pt x="11184" y="191"/>
                    <a:pt x="11098" y="192"/>
                  </a:cubicBezTo>
                  <a:lnTo>
                    <a:pt x="11092" y="187"/>
                  </a:lnTo>
                  <a:lnTo>
                    <a:pt x="11092" y="187"/>
                  </a:lnTo>
                  <a:cubicBezTo>
                    <a:pt x="11127" y="234"/>
                    <a:pt x="11155" y="306"/>
                    <a:pt x="11154" y="349"/>
                  </a:cubicBezTo>
                  <a:lnTo>
                    <a:pt x="11089" y="356"/>
                  </a:lnTo>
                  <a:cubicBezTo>
                    <a:pt x="11083" y="356"/>
                    <a:pt x="11080" y="383"/>
                    <a:pt x="11080" y="397"/>
                  </a:cubicBezTo>
                  <a:lnTo>
                    <a:pt x="11078" y="432"/>
                  </a:lnTo>
                  <a:cubicBezTo>
                    <a:pt x="11078" y="456"/>
                    <a:pt x="11045" y="469"/>
                    <a:pt x="10995" y="469"/>
                  </a:cubicBezTo>
                  <a:cubicBezTo>
                    <a:pt x="10969" y="469"/>
                    <a:pt x="10939" y="465"/>
                    <a:pt x="10907" y="458"/>
                  </a:cubicBezTo>
                  <a:lnTo>
                    <a:pt x="10826" y="441"/>
                  </a:lnTo>
                  <a:cubicBezTo>
                    <a:pt x="10821" y="440"/>
                    <a:pt x="10813" y="439"/>
                    <a:pt x="10806" y="439"/>
                  </a:cubicBezTo>
                  <a:cubicBezTo>
                    <a:pt x="10799" y="439"/>
                    <a:pt x="10793" y="440"/>
                    <a:pt x="10790" y="443"/>
                  </a:cubicBezTo>
                  <a:lnTo>
                    <a:pt x="10713" y="522"/>
                  </a:lnTo>
                  <a:cubicBezTo>
                    <a:pt x="10672" y="469"/>
                    <a:pt x="10635" y="431"/>
                    <a:pt x="10624" y="431"/>
                  </a:cubicBezTo>
                  <a:cubicBezTo>
                    <a:pt x="10622" y="431"/>
                    <a:pt x="10621" y="432"/>
                    <a:pt x="10621" y="433"/>
                  </a:cubicBezTo>
                  <a:lnTo>
                    <a:pt x="10619" y="443"/>
                  </a:lnTo>
                  <a:lnTo>
                    <a:pt x="10598" y="511"/>
                  </a:lnTo>
                  <a:cubicBezTo>
                    <a:pt x="10581" y="519"/>
                    <a:pt x="10565" y="522"/>
                    <a:pt x="10551" y="522"/>
                  </a:cubicBezTo>
                  <a:cubicBezTo>
                    <a:pt x="10522" y="522"/>
                    <a:pt x="10501" y="510"/>
                    <a:pt x="10500" y="499"/>
                  </a:cubicBezTo>
                  <a:cubicBezTo>
                    <a:pt x="10496" y="483"/>
                    <a:pt x="10353" y="469"/>
                    <a:pt x="10299" y="469"/>
                  </a:cubicBezTo>
                  <a:cubicBezTo>
                    <a:pt x="10246" y="469"/>
                    <a:pt x="10193" y="401"/>
                    <a:pt x="10189" y="376"/>
                  </a:cubicBezTo>
                  <a:cubicBezTo>
                    <a:pt x="10187" y="361"/>
                    <a:pt x="10177" y="353"/>
                    <a:pt x="10162" y="353"/>
                  </a:cubicBezTo>
                  <a:cubicBezTo>
                    <a:pt x="10152" y="353"/>
                    <a:pt x="10140" y="356"/>
                    <a:pt x="10127" y="364"/>
                  </a:cubicBezTo>
                  <a:lnTo>
                    <a:pt x="10107" y="371"/>
                  </a:lnTo>
                  <a:lnTo>
                    <a:pt x="10032" y="395"/>
                  </a:lnTo>
                  <a:cubicBezTo>
                    <a:pt x="10034" y="378"/>
                    <a:pt x="10004" y="371"/>
                    <a:pt x="9965" y="371"/>
                  </a:cubicBezTo>
                  <a:cubicBezTo>
                    <a:pt x="9904" y="371"/>
                    <a:pt x="9821" y="388"/>
                    <a:pt x="9814" y="409"/>
                  </a:cubicBezTo>
                  <a:cubicBezTo>
                    <a:pt x="9806" y="434"/>
                    <a:pt x="9793" y="450"/>
                    <a:pt x="9781" y="450"/>
                  </a:cubicBezTo>
                  <a:cubicBezTo>
                    <a:pt x="9777" y="450"/>
                    <a:pt x="9773" y="448"/>
                    <a:pt x="9770" y="445"/>
                  </a:cubicBezTo>
                  <a:lnTo>
                    <a:pt x="9754" y="441"/>
                  </a:lnTo>
                  <a:cubicBezTo>
                    <a:pt x="9752" y="441"/>
                    <a:pt x="9750" y="441"/>
                    <a:pt x="9748" y="441"/>
                  </a:cubicBezTo>
                  <a:cubicBezTo>
                    <a:pt x="9734" y="441"/>
                    <a:pt x="9718" y="448"/>
                    <a:pt x="9703" y="452"/>
                  </a:cubicBezTo>
                  <a:cubicBezTo>
                    <a:pt x="9691" y="454"/>
                    <a:pt x="9673" y="458"/>
                    <a:pt x="9666" y="458"/>
                  </a:cubicBezTo>
                  <a:cubicBezTo>
                    <a:pt x="9665" y="458"/>
                    <a:pt x="9664" y="458"/>
                    <a:pt x="9664" y="458"/>
                  </a:cubicBezTo>
                  <a:lnTo>
                    <a:pt x="9655" y="447"/>
                  </a:lnTo>
                  <a:cubicBezTo>
                    <a:pt x="9653" y="437"/>
                    <a:pt x="9649" y="433"/>
                    <a:pt x="9645" y="433"/>
                  </a:cubicBezTo>
                  <a:cubicBezTo>
                    <a:pt x="9641" y="433"/>
                    <a:pt x="9636" y="436"/>
                    <a:pt x="9632" y="444"/>
                  </a:cubicBezTo>
                  <a:lnTo>
                    <a:pt x="9621" y="455"/>
                  </a:lnTo>
                  <a:cubicBezTo>
                    <a:pt x="9608" y="467"/>
                    <a:pt x="9590" y="474"/>
                    <a:pt x="9576" y="474"/>
                  </a:cubicBezTo>
                  <a:cubicBezTo>
                    <a:pt x="9561" y="474"/>
                    <a:pt x="9549" y="467"/>
                    <a:pt x="9547" y="454"/>
                  </a:cubicBezTo>
                  <a:cubicBezTo>
                    <a:pt x="9542" y="426"/>
                    <a:pt x="9537" y="415"/>
                    <a:pt x="9528" y="415"/>
                  </a:cubicBezTo>
                  <a:cubicBezTo>
                    <a:pt x="9519" y="415"/>
                    <a:pt x="9506" y="425"/>
                    <a:pt x="9487" y="437"/>
                  </a:cubicBezTo>
                  <a:cubicBezTo>
                    <a:pt x="9459" y="454"/>
                    <a:pt x="9418" y="458"/>
                    <a:pt x="9384" y="460"/>
                  </a:cubicBezTo>
                  <a:lnTo>
                    <a:pt x="9349" y="463"/>
                  </a:lnTo>
                  <a:cubicBezTo>
                    <a:pt x="9347" y="463"/>
                    <a:pt x="9345" y="463"/>
                    <a:pt x="9344" y="463"/>
                  </a:cubicBezTo>
                  <a:cubicBezTo>
                    <a:pt x="9317" y="463"/>
                    <a:pt x="9291" y="487"/>
                    <a:pt x="9278" y="508"/>
                  </a:cubicBezTo>
                  <a:lnTo>
                    <a:pt x="9278" y="508"/>
                  </a:lnTo>
                  <a:cubicBezTo>
                    <a:pt x="9279" y="495"/>
                    <a:pt x="9277" y="481"/>
                    <a:pt x="9268" y="472"/>
                  </a:cubicBezTo>
                  <a:cubicBezTo>
                    <a:pt x="9247" y="450"/>
                    <a:pt x="9180" y="378"/>
                    <a:pt x="9148" y="378"/>
                  </a:cubicBezTo>
                  <a:cubicBezTo>
                    <a:pt x="9147" y="378"/>
                    <a:pt x="9146" y="378"/>
                    <a:pt x="9146" y="378"/>
                  </a:cubicBezTo>
                  <a:cubicBezTo>
                    <a:pt x="9115" y="381"/>
                    <a:pt x="9106" y="408"/>
                    <a:pt x="9126" y="436"/>
                  </a:cubicBezTo>
                  <a:lnTo>
                    <a:pt x="9119" y="452"/>
                  </a:lnTo>
                  <a:cubicBezTo>
                    <a:pt x="9114" y="462"/>
                    <a:pt x="9109" y="466"/>
                    <a:pt x="9103" y="466"/>
                  </a:cubicBezTo>
                  <a:cubicBezTo>
                    <a:pt x="9090" y="466"/>
                    <a:pt x="9077" y="444"/>
                    <a:pt x="9065" y="444"/>
                  </a:cubicBezTo>
                  <a:cubicBezTo>
                    <a:pt x="9062" y="444"/>
                    <a:pt x="9060" y="444"/>
                    <a:pt x="9057" y="447"/>
                  </a:cubicBezTo>
                  <a:lnTo>
                    <a:pt x="9029" y="470"/>
                  </a:lnTo>
                  <a:cubicBezTo>
                    <a:pt x="9018" y="483"/>
                    <a:pt x="9010" y="490"/>
                    <a:pt x="9004" y="490"/>
                  </a:cubicBezTo>
                  <a:cubicBezTo>
                    <a:pt x="8994" y="490"/>
                    <a:pt x="8990" y="475"/>
                    <a:pt x="8993" y="449"/>
                  </a:cubicBezTo>
                  <a:lnTo>
                    <a:pt x="9005" y="413"/>
                  </a:lnTo>
                  <a:cubicBezTo>
                    <a:pt x="9007" y="402"/>
                    <a:pt x="8993" y="381"/>
                    <a:pt x="8981" y="378"/>
                  </a:cubicBezTo>
                  <a:cubicBezTo>
                    <a:pt x="8979" y="377"/>
                    <a:pt x="8977" y="377"/>
                    <a:pt x="8974" y="377"/>
                  </a:cubicBezTo>
                  <a:cubicBezTo>
                    <a:pt x="8960" y="377"/>
                    <a:pt x="8937" y="383"/>
                    <a:pt x="8934" y="390"/>
                  </a:cubicBezTo>
                  <a:cubicBezTo>
                    <a:pt x="8927" y="408"/>
                    <a:pt x="8930" y="432"/>
                    <a:pt x="8914" y="432"/>
                  </a:cubicBezTo>
                  <a:cubicBezTo>
                    <a:pt x="8907" y="432"/>
                    <a:pt x="8895" y="427"/>
                    <a:pt x="8876" y="413"/>
                  </a:cubicBezTo>
                  <a:cubicBezTo>
                    <a:pt x="8853" y="396"/>
                    <a:pt x="8806" y="401"/>
                    <a:pt x="8775" y="388"/>
                  </a:cubicBezTo>
                  <a:cubicBezTo>
                    <a:pt x="8764" y="384"/>
                    <a:pt x="8757" y="382"/>
                    <a:pt x="8752" y="382"/>
                  </a:cubicBezTo>
                  <a:cubicBezTo>
                    <a:pt x="8736" y="382"/>
                    <a:pt x="8742" y="400"/>
                    <a:pt x="8738" y="412"/>
                  </a:cubicBezTo>
                  <a:cubicBezTo>
                    <a:pt x="8731" y="432"/>
                    <a:pt x="8720" y="439"/>
                    <a:pt x="8706" y="439"/>
                  </a:cubicBezTo>
                  <a:cubicBezTo>
                    <a:pt x="8695" y="439"/>
                    <a:pt x="8682" y="435"/>
                    <a:pt x="8668" y="428"/>
                  </a:cubicBezTo>
                  <a:cubicBezTo>
                    <a:pt x="8657" y="423"/>
                    <a:pt x="8634" y="419"/>
                    <a:pt x="8630" y="419"/>
                  </a:cubicBezTo>
                  <a:cubicBezTo>
                    <a:pt x="8630" y="419"/>
                    <a:pt x="8630" y="419"/>
                    <a:pt x="8630" y="419"/>
                  </a:cubicBezTo>
                  <a:cubicBezTo>
                    <a:pt x="8615" y="450"/>
                    <a:pt x="8588" y="454"/>
                    <a:pt x="8560" y="454"/>
                  </a:cubicBezTo>
                  <a:cubicBezTo>
                    <a:pt x="8549" y="454"/>
                    <a:pt x="8538" y="454"/>
                    <a:pt x="8527" y="454"/>
                  </a:cubicBezTo>
                  <a:cubicBezTo>
                    <a:pt x="8520" y="454"/>
                    <a:pt x="8513" y="454"/>
                    <a:pt x="8506" y="455"/>
                  </a:cubicBezTo>
                  <a:lnTo>
                    <a:pt x="8484" y="459"/>
                  </a:lnTo>
                  <a:cubicBezTo>
                    <a:pt x="8483" y="459"/>
                    <a:pt x="8482" y="459"/>
                    <a:pt x="8482" y="459"/>
                  </a:cubicBezTo>
                  <a:cubicBezTo>
                    <a:pt x="8459" y="459"/>
                    <a:pt x="8442" y="444"/>
                    <a:pt x="8445" y="426"/>
                  </a:cubicBezTo>
                  <a:lnTo>
                    <a:pt x="8450" y="409"/>
                  </a:lnTo>
                  <a:cubicBezTo>
                    <a:pt x="8452" y="400"/>
                    <a:pt x="8468" y="392"/>
                    <a:pt x="8467" y="385"/>
                  </a:cubicBezTo>
                  <a:cubicBezTo>
                    <a:pt x="8465" y="371"/>
                    <a:pt x="8458" y="351"/>
                    <a:pt x="8447" y="347"/>
                  </a:cubicBezTo>
                  <a:cubicBezTo>
                    <a:pt x="8445" y="346"/>
                    <a:pt x="8442" y="346"/>
                    <a:pt x="8439" y="346"/>
                  </a:cubicBezTo>
                  <a:cubicBezTo>
                    <a:pt x="8425" y="346"/>
                    <a:pt x="8405" y="352"/>
                    <a:pt x="8398" y="359"/>
                  </a:cubicBezTo>
                  <a:cubicBezTo>
                    <a:pt x="8380" y="377"/>
                    <a:pt x="8359" y="400"/>
                    <a:pt x="8359" y="422"/>
                  </a:cubicBezTo>
                  <a:lnTo>
                    <a:pt x="8359" y="445"/>
                  </a:lnTo>
                  <a:cubicBezTo>
                    <a:pt x="8383" y="477"/>
                    <a:pt x="8296" y="498"/>
                    <a:pt x="8259" y="498"/>
                  </a:cubicBezTo>
                  <a:cubicBezTo>
                    <a:pt x="8258" y="498"/>
                    <a:pt x="8257" y="498"/>
                    <a:pt x="8257" y="498"/>
                  </a:cubicBezTo>
                  <a:cubicBezTo>
                    <a:pt x="8222" y="496"/>
                    <a:pt x="8222" y="467"/>
                    <a:pt x="8230" y="459"/>
                  </a:cubicBezTo>
                  <a:cubicBezTo>
                    <a:pt x="8237" y="452"/>
                    <a:pt x="8181" y="445"/>
                    <a:pt x="8159" y="445"/>
                  </a:cubicBezTo>
                  <a:cubicBezTo>
                    <a:pt x="8136" y="445"/>
                    <a:pt x="8141" y="467"/>
                    <a:pt x="8147" y="472"/>
                  </a:cubicBezTo>
                  <a:cubicBezTo>
                    <a:pt x="8153" y="478"/>
                    <a:pt x="8144" y="491"/>
                    <a:pt x="8128" y="503"/>
                  </a:cubicBezTo>
                  <a:lnTo>
                    <a:pt x="8118" y="500"/>
                  </a:lnTo>
                  <a:cubicBezTo>
                    <a:pt x="8092" y="494"/>
                    <a:pt x="8066" y="473"/>
                    <a:pt x="8043" y="473"/>
                  </a:cubicBezTo>
                  <a:cubicBezTo>
                    <a:pt x="8042" y="473"/>
                    <a:pt x="8040" y="473"/>
                    <a:pt x="8039" y="473"/>
                  </a:cubicBezTo>
                  <a:cubicBezTo>
                    <a:pt x="8020" y="475"/>
                    <a:pt x="8013" y="521"/>
                    <a:pt x="7993" y="526"/>
                  </a:cubicBezTo>
                  <a:cubicBezTo>
                    <a:pt x="7936" y="539"/>
                    <a:pt x="7874" y="545"/>
                    <a:pt x="7814" y="549"/>
                  </a:cubicBezTo>
                  <a:lnTo>
                    <a:pt x="7756" y="553"/>
                  </a:lnTo>
                  <a:cubicBezTo>
                    <a:pt x="7733" y="554"/>
                    <a:pt x="7711" y="555"/>
                    <a:pt x="7692" y="555"/>
                  </a:cubicBezTo>
                  <a:cubicBezTo>
                    <a:pt x="7657" y="555"/>
                    <a:pt x="7631" y="552"/>
                    <a:pt x="7625" y="546"/>
                  </a:cubicBezTo>
                  <a:lnTo>
                    <a:pt x="7624" y="537"/>
                  </a:lnTo>
                  <a:cubicBezTo>
                    <a:pt x="7620" y="510"/>
                    <a:pt x="7607" y="499"/>
                    <a:pt x="7591" y="499"/>
                  </a:cubicBezTo>
                  <a:cubicBezTo>
                    <a:pt x="7579" y="499"/>
                    <a:pt x="7565" y="505"/>
                    <a:pt x="7550" y="517"/>
                  </a:cubicBezTo>
                  <a:cubicBezTo>
                    <a:pt x="7527" y="536"/>
                    <a:pt x="7508" y="551"/>
                    <a:pt x="7483" y="551"/>
                  </a:cubicBezTo>
                  <a:cubicBezTo>
                    <a:pt x="7469" y="551"/>
                    <a:pt x="7453" y="547"/>
                    <a:pt x="7433" y="536"/>
                  </a:cubicBezTo>
                  <a:cubicBezTo>
                    <a:pt x="7428" y="533"/>
                    <a:pt x="7421" y="532"/>
                    <a:pt x="7414" y="532"/>
                  </a:cubicBezTo>
                  <a:cubicBezTo>
                    <a:pt x="7385" y="532"/>
                    <a:pt x="7343" y="548"/>
                    <a:pt x="7311" y="553"/>
                  </a:cubicBezTo>
                  <a:cubicBezTo>
                    <a:pt x="7288" y="556"/>
                    <a:pt x="7256" y="566"/>
                    <a:pt x="7237" y="566"/>
                  </a:cubicBezTo>
                  <a:cubicBezTo>
                    <a:pt x="7231" y="566"/>
                    <a:pt x="7226" y="565"/>
                    <a:pt x="7224" y="563"/>
                  </a:cubicBezTo>
                  <a:lnTo>
                    <a:pt x="7135" y="489"/>
                  </a:lnTo>
                  <a:cubicBezTo>
                    <a:pt x="7100" y="522"/>
                    <a:pt x="7068" y="539"/>
                    <a:pt x="7046" y="539"/>
                  </a:cubicBezTo>
                  <a:cubicBezTo>
                    <a:pt x="7029" y="539"/>
                    <a:pt x="7018" y="529"/>
                    <a:pt x="7016" y="509"/>
                  </a:cubicBezTo>
                  <a:lnTo>
                    <a:pt x="6942" y="540"/>
                  </a:lnTo>
                  <a:cubicBezTo>
                    <a:pt x="6931" y="546"/>
                    <a:pt x="6911" y="556"/>
                    <a:pt x="6905" y="556"/>
                  </a:cubicBezTo>
                  <a:cubicBezTo>
                    <a:pt x="6904" y="556"/>
                    <a:pt x="6904" y="556"/>
                    <a:pt x="6904" y="556"/>
                  </a:cubicBezTo>
                  <a:cubicBezTo>
                    <a:pt x="6886" y="538"/>
                    <a:pt x="6868" y="531"/>
                    <a:pt x="6852" y="531"/>
                  </a:cubicBezTo>
                  <a:cubicBezTo>
                    <a:pt x="6828" y="531"/>
                    <a:pt x="6808" y="547"/>
                    <a:pt x="6800" y="567"/>
                  </a:cubicBezTo>
                  <a:cubicBezTo>
                    <a:pt x="6771" y="639"/>
                    <a:pt x="6716" y="662"/>
                    <a:pt x="6642" y="662"/>
                  </a:cubicBezTo>
                  <a:cubicBezTo>
                    <a:pt x="6628" y="662"/>
                    <a:pt x="6613" y="661"/>
                    <a:pt x="6598" y="659"/>
                  </a:cubicBezTo>
                  <a:cubicBezTo>
                    <a:pt x="6595" y="659"/>
                    <a:pt x="6593" y="659"/>
                    <a:pt x="6591" y="659"/>
                  </a:cubicBezTo>
                  <a:cubicBezTo>
                    <a:pt x="6565" y="659"/>
                    <a:pt x="6538" y="670"/>
                    <a:pt x="6510" y="674"/>
                  </a:cubicBezTo>
                  <a:lnTo>
                    <a:pt x="6499" y="675"/>
                  </a:lnTo>
                  <a:cubicBezTo>
                    <a:pt x="6484" y="673"/>
                    <a:pt x="6476" y="655"/>
                    <a:pt x="6479" y="638"/>
                  </a:cubicBezTo>
                  <a:lnTo>
                    <a:pt x="6492" y="630"/>
                  </a:lnTo>
                  <a:lnTo>
                    <a:pt x="6505" y="621"/>
                  </a:lnTo>
                  <a:cubicBezTo>
                    <a:pt x="6524" y="619"/>
                    <a:pt x="6505" y="616"/>
                    <a:pt x="6476" y="616"/>
                  </a:cubicBezTo>
                  <a:cubicBezTo>
                    <a:pt x="6439" y="616"/>
                    <a:pt x="6387" y="621"/>
                    <a:pt x="6365" y="637"/>
                  </a:cubicBezTo>
                  <a:cubicBezTo>
                    <a:pt x="6353" y="646"/>
                    <a:pt x="6340" y="649"/>
                    <a:pt x="6327" y="649"/>
                  </a:cubicBezTo>
                  <a:cubicBezTo>
                    <a:pt x="6300" y="649"/>
                    <a:pt x="6277" y="632"/>
                    <a:pt x="6273" y="617"/>
                  </a:cubicBezTo>
                  <a:cubicBezTo>
                    <a:pt x="6272" y="614"/>
                    <a:pt x="6270" y="612"/>
                    <a:pt x="6268" y="612"/>
                  </a:cubicBezTo>
                  <a:cubicBezTo>
                    <a:pt x="6258" y="612"/>
                    <a:pt x="6239" y="648"/>
                    <a:pt x="6235" y="664"/>
                  </a:cubicBezTo>
                  <a:cubicBezTo>
                    <a:pt x="6232" y="671"/>
                    <a:pt x="6219" y="675"/>
                    <a:pt x="6198" y="675"/>
                  </a:cubicBezTo>
                  <a:cubicBezTo>
                    <a:pt x="6173" y="675"/>
                    <a:pt x="6137" y="669"/>
                    <a:pt x="6098" y="657"/>
                  </a:cubicBezTo>
                  <a:lnTo>
                    <a:pt x="6073" y="624"/>
                  </a:lnTo>
                  <a:cubicBezTo>
                    <a:pt x="6062" y="610"/>
                    <a:pt x="6050" y="605"/>
                    <a:pt x="6037" y="605"/>
                  </a:cubicBezTo>
                  <a:cubicBezTo>
                    <a:pt x="6010" y="605"/>
                    <a:pt x="5980" y="628"/>
                    <a:pt x="5954" y="628"/>
                  </a:cubicBezTo>
                  <a:cubicBezTo>
                    <a:pt x="5940" y="628"/>
                    <a:pt x="5928" y="622"/>
                    <a:pt x="5917" y="603"/>
                  </a:cubicBezTo>
                  <a:cubicBezTo>
                    <a:pt x="5916" y="602"/>
                    <a:pt x="5914" y="602"/>
                    <a:pt x="5911" y="602"/>
                  </a:cubicBezTo>
                  <a:cubicBezTo>
                    <a:pt x="5893" y="602"/>
                    <a:pt x="5832" y="618"/>
                    <a:pt x="5793" y="618"/>
                  </a:cubicBezTo>
                  <a:cubicBezTo>
                    <a:pt x="5792" y="618"/>
                    <a:pt x="5792" y="618"/>
                    <a:pt x="5791" y="618"/>
                  </a:cubicBezTo>
                  <a:cubicBezTo>
                    <a:pt x="5786" y="618"/>
                    <a:pt x="5782" y="618"/>
                    <a:pt x="5779" y="618"/>
                  </a:cubicBezTo>
                  <a:cubicBezTo>
                    <a:pt x="5716" y="618"/>
                    <a:pt x="5694" y="634"/>
                    <a:pt x="5712" y="680"/>
                  </a:cubicBezTo>
                  <a:lnTo>
                    <a:pt x="5721" y="701"/>
                  </a:lnTo>
                  <a:cubicBezTo>
                    <a:pt x="5738" y="726"/>
                    <a:pt x="5700" y="763"/>
                    <a:pt x="5634" y="782"/>
                  </a:cubicBezTo>
                  <a:lnTo>
                    <a:pt x="5624" y="706"/>
                  </a:lnTo>
                  <a:cubicBezTo>
                    <a:pt x="5620" y="682"/>
                    <a:pt x="5577" y="658"/>
                    <a:pt x="5547" y="639"/>
                  </a:cubicBezTo>
                  <a:lnTo>
                    <a:pt x="5520" y="621"/>
                  </a:lnTo>
                  <a:cubicBezTo>
                    <a:pt x="5482" y="623"/>
                    <a:pt x="5410" y="657"/>
                    <a:pt x="5359" y="694"/>
                  </a:cubicBezTo>
                  <a:lnTo>
                    <a:pt x="5290" y="658"/>
                  </a:lnTo>
                  <a:cubicBezTo>
                    <a:pt x="5288" y="657"/>
                    <a:pt x="5286" y="657"/>
                    <a:pt x="5284" y="657"/>
                  </a:cubicBezTo>
                  <a:cubicBezTo>
                    <a:pt x="5272" y="657"/>
                    <a:pt x="5253" y="666"/>
                    <a:pt x="5243" y="674"/>
                  </a:cubicBezTo>
                  <a:lnTo>
                    <a:pt x="5157" y="729"/>
                  </a:lnTo>
                  <a:cubicBezTo>
                    <a:pt x="5155" y="696"/>
                    <a:pt x="5131" y="679"/>
                    <a:pt x="5097" y="679"/>
                  </a:cubicBezTo>
                  <a:cubicBezTo>
                    <a:pt x="5073" y="679"/>
                    <a:pt x="5044" y="687"/>
                    <a:pt x="5012" y="705"/>
                  </a:cubicBezTo>
                  <a:lnTo>
                    <a:pt x="5090" y="782"/>
                  </a:lnTo>
                  <a:cubicBezTo>
                    <a:pt x="5092" y="785"/>
                    <a:pt x="5073" y="811"/>
                    <a:pt x="5061" y="812"/>
                  </a:cubicBezTo>
                  <a:cubicBezTo>
                    <a:pt x="5060" y="812"/>
                    <a:pt x="5060" y="812"/>
                    <a:pt x="5059" y="812"/>
                  </a:cubicBezTo>
                  <a:cubicBezTo>
                    <a:pt x="5045" y="812"/>
                    <a:pt x="5015" y="798"/>
                    <a:pt x="5017" y="796"/>
                  </a:cubicBezTo>
                  <a:cubicBezTo>
                    <a:pt x="5034" y="731"/>
                    <a:pt x="4972" y="704"/>
                    <a:pt x="4930" y="668"/>
                  </a:cubicBezTo>
                  <a:lnTo>
                    <a:pt x="4926" y="664"/>
                  </a:lnTo>
                  <a:cubicBezTo>
                    <a:pt x="4909" y="667"/>
                    <a:pt x="4910" y="721"/>
                    <a:pt x="4916" y="741"/>
                  </a:cubicBezTo>
                  <a:cubicBezTo>
                    <a:pt x="4919" y="752"/>
                    <a:pt x="4882" y="761"/>
                    <a:pt x="4843" y="761"/>
                  </a:cubicBezTo>
                  <a:cubicBezTo>
                    <a:pt x="4814" y="761"/>
                    <a:pt x="4785" y="756"/>
                    <a:pt x="4772" y="744"/>
                  </a:cubicBezTo>
                  <a:cubicBezTo>
                    <a:pt x="4762" y="733"/>
                    <a:pt x="4751" y="729"/>
                    <a:pt x="4741" y="729"/>
                  </a:cubicBezTo>
                  <a:cubicBezTo>
                    <a:pt x="4721" y="729"/>
                    <a:pt x="4704" y="746"/>
                    <a:pt x="4701" y="759"/>
                  </a:cubicBezTo>
                  <a:cubicBezTo>
                    <a:pt x="4700" y="762"/>
                    <a:pt x="4695" y="764"/>
                    <a:pt x="4687" y="764"/>
                  </a:cubicBezTo>
                  <a:cubicBezTo>
                    <a:pt x="4652" y="764"/>
                    <a:pt x="4560" y="740"/>
                    <a:pt x="4513" y="740"/>
                  </a:cubicBezTo>
                  <a:cubicBezTo>
                    <a:pt x="4509" y="740"/>
                    <a:pt x="4506" y="740"/>
                    <a:pt x="4503" y="741"/>
                  </a:cubicBezTo>
                  <a:cubicBezTo>
                    <a:pt x="4449" y="746"/>
                    <a:pt x="4406" y="765"/>
                    <a:pt x="4405" y="785"/>
                  </a:cubicBezTo>
                  <a:lnTo>
                    <a:pt x="4398" y="791"/>
                  </a:lnTo>
                  <a:cubicBezTo>
                    <a:pt x="4388" y="800"/>
                    <a:pt x="4371" y="812"/>
                    <a:pt x="4358" y="812"/>
                  </a:cubicBezTo>
                  <a:cubicBezTo>
                    <a:pt x="4358" y="812"/>
                    <a:pt x="4357" y="812"/>
                    <a:pt x="4357" y="812"/>
                  </a:cubicBezTo>
                  <a:cubicBezTo>
                    <a:pt x="4329" y="807"/>
                    <a:pt x="4302" y="793"/>
                    <a:pt x="4273" y="790"/>
                  </a:cubicBezTo>
                  <a:cubicBezTo>
                    <a:pt x="4267" y="789"/>
                    <a:pt x="4259" y="788"/>
                    <a:pt x="4252" y="788"/>
                  </a:cubicBezTo>
                  <a:cubicBezTo>
                    <a:pt x="4237" y="788"/>
                    <a:pt x="4221" y="791"/>
                    <a:pt x="4210" y="797"/>
                  </a:cubicBezTo>
                  <a:lnTo>
                    <a:pt x="4171" y="819"/>
                  </a:lnTo>
                  <a:cubicBezTo>
                    <a:pt x="4167" y="811"/>
                    <a:pt x="4161" y="808"/>
                    <a:pt x="4154" y="808"/>
                  </a:cubicBezTo>
                  <a:cubicBezTo>
                    <a:pt x="4136" y="808"/>
                    <a:pt x="4110" y="832"/>
                    <a:pt x="4087" y="872"/>
                  </a:cubicBezTo>
                  <a:lnTo>
                    <a:pt x="4042" y="894"/>
                  </a:lnTo>
                  <a:lnTo>
                    <a:pt x="3995" y="916"/>
                  </a:lnTo>
                  <a:cubicBezTo>
                    <a:pt x="3994" y="916"/>
                    <a:pt x="3993" y="916"/>
                    <a:pt x="3991" y="916"/>
                  </a:cubicBezTo>
                  <a:cubicBezTo>
                    <a:pt x="3919" y="916"/>
                    <a:pt x="3920" y="949"/>
                    <a:pt x="3942" y="961"/>
                  </a:cubicBezTo>
                  <a:cubicBezTo>
                    <a:pt x="3964" y="972"/>
                    <a:pt x="3927" y="1014"/>
                    <a:pt x="3860" y="1057"/>
                  </a:cubicBezTo>
                  <a:lnTo>
                    <a:pt x="3919" y="1126"/>
                  </a:lnTo>
                  <a:cubicBezTo>
                    <a:pt x="3925" y="1133"/>
                    <a:pt x="3913" y="1165"/>
                    <a:pt x="3902" y="1167"/>
                  </a:cubicBezTo>
                  <a:lnTo>
                    <a:pt x="3866" y="1177"/>
                  </a:lnTo>
                  <a:cubicBezTo>
                    <a:pt x="3864" y="1178"/>
                    <a:pt x="3862" y="1178"/>
                    <a:pt x="3860" y="1178"/>
                  </a:cubicBezTo>
                  <a:cubicBezTo>
                    <a:pt x="3810" y="1178"/>
                    <a:pt x="3814" y="1109"/>
                    <a:pt x="3826" y="1089"/>
                  </a:cubicBezTo>
                  <a:cubicBezTo>
                    <a:pt x="3838" y="1069"/>
                    <a:pt x="3826" y="1035"/>
                    <a:pt x="3799" y="1014"/>
                  </a:cubicBezTo>
                  <a:lnTo>
                    <a:pt x="3786" y="992"/>
                  </a:lnTo>
                  <a:cubicBezTo>
                    <a:pt x="3775" y="973"/>
                    <a:pt x="3798" y="939"/>
                    <a:pt x="3745" y="939"/>
                  </a:cubicBezTo>
                  <a:cubicBezTo>
                    <a:pt x="3734" y="939"/>
                    <a:pt x="3723" y="940"/>
                    <a:pt x="3712" y="940"/>
                  </a:cubicBezTo>
                  <a:cubicBezTo>
                    <a:pt x="3688" y="940"/>
                    <a:pt x="3667" y="935"/>
                    <a:pt x="3666" y="898"/>
                  </a:cubicBezTo>
                  <a:lnTo>
                    <a:pt x="3666" y="885"/>
                  </a:lnTo>
                  <a:cubicBezTo>
                    <a:pt x="3657" y="882"/>
                    <a:pt x="3649" y="880"/>
                    <a:pt x="3642" y="880"/>
                  </a:cubicBezTo>
                  <a:cubicBezTo>
                    <a:pt x="3615" y="880"/>
                    <a:pt x="3599" y="900"/>
                    <a:pt x="3604" y="930"/>
                  </a:cubicBezTo>
                  <a:cubicBezTo>
                    <a:pt x="3608" y="950"/>
                    <a:pt x="3568" y="958"/>
                    <a:pt x="3522" y="958"/>
                  </a:cubicBezTo>
                  <a:cubicBezTo>
                    <a:pt x="3486" y="958"/>
                    <a:pt x="3447" y="953"/>
                    <a:pt x="3423" y="946"/>
                  </a:cubicBezTo>
                  <a:cubicBezTo>
                    <a:pt x="3412" y="943"/>
                    <a:pt x="3402" y="941"/>
                    <a:pt x="3393" y="941"/>
                  </a:cubicBezTo>
                  <a:cubicBezTo>
                    <a:pt x="3364" y="941"/>
                    <a:pt x="3359" y="961"/>
                    <a:pt x="3382" y="993"/>
                  </a:cubicBezTo>
                  <a:lnTo>
                    <a:pt x="3328" y="1038"/>
                  </a:lnTo>
                  <a:cubicBezTo>
                    <a:pt x="3311" y="1050"/>
                    <a:pt x="3324" y="1100"/>
                    <a:pt x="3342" y="1122"/>
                  </a:cubicBezTo>
                  <a:lnTo>
                    <a:pt x="3389" y="1181"/>
                  </a:lnTo>
                  <a:cubicBezTo>
                    <a:pt x="3378" y="1189"/>
                    <a:pt x="3363" y="1193"/>
                    <a:pt x="3347" y="1193"/>
                  </a:cubicBezTo>
                  <a:cubicBezTo>
                    <a:pt x="3287" y="1193"/>
                    <a:pt x="3202" y="1146"/>
                    <a:pt x="3175" y="1115"/>
                  </a:cubicBezTo>
                  <a:cubicBezTo>
                    <a:pt x="3142" y="1075"/>
                    <a:pt x="3216" y="1028"/>
                    <a:pt x="3252" y="1024"/>
                  </a:cubicBezTo>
                  <a:cubicBezTo>
                    <a:pt x="3288" y="1021"/>
                    <a:pt x="3235" y="950"/>
                    <a:pt x="3213" y="931"/>
                  </a:cubicBezTo>
                  <a:cubicBezTo>
                    <a:pt x="3207" y="926"/>
                    <a:pt x="3198" y="924"/>
                    <a:pt x="3187" y="924"/>
                  </a:cubicBezTo>
                  <a:cubicBezTo>
                    <a:pt x="3154" y="924"/>
                    <a:pt x="3107" y="942"/>
                    <a:pt x="3094" y="951"/>
                  </a:cubicBezTo>
                  <a:cubicBezTo>
                    <a:pt x="3089" y="956"/>
                    <a:pt x="3079" y="958"/>
                    <a:pt x="3068" y="958"/>
                  </a:cubicBezTo>
                  <a:cubicBezTo>
                    <a:pt x="3043" y="958"/>
                    <a:pt x="3008" y="948"/>
                    <a:pt x="2976" y="931"/>
                  </a:cubicBezTo>
                  <a:lnTo>
                    <a:pt x="2932" y="919"/>
                  </a:lnTo>
                  <a:cubicBezTo>
                    <a:pt x="2918" y="916"/>
                    <a:pt x="2903" y="914"/>
                    <a:pt x="2887" y="914"/>
                  </a:cubicBezTo>
                  <a:cubicBezTo>
                    <a:pt x="2867" y="914"/>
                    <a:pt x="2846" y="917"/>
                    <a:pt x="2829" y="922"/>
                  </a:cubicBezTo>
                  <a:cubicBezTo>
                    <a:pt x="2798" y="932"/>
                    <a:pt x="2787" y="968"/>
                    <a:pt x="2748" y="968"/>
                  </a:cubicBezTo>
                  <a:cubicBezTo>
                    <a:pt x="2737" y="968"/>
                    <a:pt x="2724" y="965"/>
                    <a:pt x="2707" y="958"/>
                  </a:cubicBezTo>
                  <a:cubicBezTo>
                    <a:pt x="2694" y="952"/>
                    <a:pt x="2684" y="950"/>
                    <a:pt x="2676" y="950"/>
                  </a:cubicBezTo>
                  <a:cubicBezTo>
                    <a:pt x="2633" y="950"/>
                    <a:pt x="2647" y="1016"/>
                    <a:pt x="2613" y="1033"/>
                  </a:cubicBezTo>
                  <a:cubicBezTo>
                    <a:pt x="2608" y="1035"/>
                    <a:pt x="2600" y="1036"/>
                    <a:pt x="2592" y="1036"/>
                  </a:cubicBezTo>
                  <a:cubicBezTo>
                    <a:pt x="2585" y="1036"/>
                    <a:pt x="2579" y="1035"/>
                    <a:pt x="2577" y="1033"/>
                  </a:cubicBezTo>
                  <a:cubicBezTo>
                    <a:pt x="2565" y="1017"/>
                    <a:pt x="2555" y="1011"/>
                    <a:pt x="2544" y="1011"/>
                  </a:cubicBezTo>
                  <a:cubicBezTo>
                    <a:pt x="2528" y="1011"/>
                    <a:pt x="2513" y="1024"/>
                    <a:pt x="2493" y="1032"/>
                  </a:cubicBezTo>
                  <a:cubicBezTo>
                    <a:pt x="2393" y="1071"/>
                    <a:pt x="2393" y="1070"/>
                    <a:pt x="2311" y="1152"/>
                  </a:cubicBezTo>
                  <a:lnTo>
                    <a:pt x="2300" y="1163"/>
                  </a:lnTo>
                  <a:cubicBezTo>
                    <a:pt x="2264" y="1168"/>
                    <a:pt x="2318" y="1197"/>
                    <a:pt x="2421" y="1229"/>
                  </a:cubicBezTo>
                  <a:lnTo>
                    <a:pt x="2436" y="1264"/>
                  </a:lnTo>
                  <a:cubicBezTo>
                    <a:pt x="2447" y="1289"/>
                    <a:pt x="2459" y="1341"/>
                    <a:pt x="2418" y="1341"/>
                  </a:cubicBezTo>
                  <a:cubicBezTo>
                    <a:pt x="2418" y="1341"/>
                    <a:pt x="2417" y="1341"/>
                    <a:pt x="2417" y="1341"/>
                  </a:cubicBezTo>
                  <a:cubicBezTo>
                    <a:pt x="2414" y="1341"/>
                    <a:pt x="2411" y="1341"/>
                    <a:pt x="2408" y="1341"/>
                  </a:cubicBezTo>
                  <a:cubicBezTo>
                    <a:pt x="2308" y="1341"/>
                    <a:pt x="2267" y="1404"/>
                    <a:pt x="2223" y="1450"/>
                  </a:cubicBezTo>
                  <a:cubicBezTo>
                    <a:pt x="2210" y="1463"/>
                    <a:pt x="2196" y="1468"/>
                    <a:pt x="2183" y="1468"/>
                  </a:cubicBezTo>
                  <a:cubicBezTo>
                    <a:pt x="2156" y="1468"/>
                    <a:pt x="2128" y="1449"/>
                    <a:pt x="2103" y="1449"/>
                  </a:cubicBezTo>
                  <a:cubicBezTo>
                    <a:pt x="2091" y="1449"/>
                    <a:pt x="2079" y="1454"/>
                    <a:pt x="2068" y="1469"/>
                  </a:cubicBezTo>
                  <a:cubicBezTo>
                    <a:pt x="2068" y="1470"/>
                    <a:pt x="2065" y="1470"/>
                    <a:pt x="2061" y="1470"/>
                  </a:cubicBezTo>
                  <a:cubicBezTo>
                    <a:pt x="2052" y="1470"/>
                    <a:pt x="2038" y="1469"/>
                    <a:pt x="2036" y="1465"/>
                  </a:cubicBezTo>
                  <a:cubicBezTo>
                    <a:pt x="2026" y="1454"/>
                    <a:pt x="2017" y="1436"/>
                    <a:pt x="2021" y="1424"/>
                  </a:cubicBezTo>
                  <a:lnTo>
                    <a:pt x="2025" y="1412"/>
                  </a:lnTo>
                  <a:cubicBezTo>
                    <a:pt x="2042" y="1400"/>
                    <a:pt x="1984" y="1351"/>
                    <a:pt x="1955" y="1338"/>
                  </a:cubicBezTo>
                  <a:cubicBezTo>
                    <a:pt x="1951" y="1336"/>
                    <a:pt x="1947" y="1335"/>
                    <a:pt x="1941" y="1335"/>
                  </a:cubicBezTo>
                  <a:cubicBezTo>
                    <a:pt x="1911" y="1335"/>
                    <a:pt x="1865" y="1363"/>
                    <a:pt x="1853" y="1377"/>
                  </a:cubicBezTo>
                  <a:cubicBezTo>
                    <a:pt x="1838" y="1393"/>
                    <a:pt x="1816" y="1446"/>
                    <a:pt x="1801" y="1494"/>
                  </a:cubicBezTo>
                  <a:lnTo>
                    <a:pt x="1737" y="1501"/>
                  </a:lnTo>
                  <a:lnTo>
                    <a:pt x="1691" y="1506"/>
                  </a:lnTo>
                  <a:cubicBezTo>
                    <a:pt x="1640" y="1507"/>
                    <a:pt x="1633" y="1563"/>
                    <a:pt x="1677" y="1629"/>
                  </a:cubicBezTo>
                  <a:lnTo>
                    <a:pt x="1710" y="1685"/>
                  </a:lnTo>
                  <a:lnTo>
                    <a:pt x="1714" y="1691"/>
                  </a:lnTo>
                  <a:cubicBezTo>
                    <a:pt x="1705" y="1700"/>
                    <a:pt x="1691" y="1703"/>
                    <a:pt x="1680" y="1703"/>
                  </a:cubicBezTo>
                  <a:cubicBezTo>
                    <a:pt x="1672" y="1703"/>
                    <a:pt x="1666" y="1702"/>
                    <a:pt x="1662" y="1700"/>
                  </a:cubicBezTo>
                  <a:cubicBezTo>
                    <a:pt x="1662" y="1699"/>
                    <a:pt x="1662" y="1699"/>
                    <a:pt x="1661" y="1699"/>
                  </a:cubicBezTo>
                  <a:lnTo>
                    <a:pt x="1661" y="1699"/>
                  </a:lnTo>
                  <a:cubicBezTo>
                    <a:pt x="1655" y="1699"/>
                    <a:pt x="1657" y="1742"/>
                    <a:pt x="1667" y="1798"/>
                  </a:cubicBezTo>
                  <a:lnTo>
                    <a:pt x="1597" y="1831"/>
                  </a:lnTo>
                  <a:lnTo>
                    <a:pt x="1589" y="1835"/>
                  </a:lnTo>
                  <a:cubicBezTo>
                    <a:pt x="1557" y="1850"/>
                    <a:pt x="1524" y="1857"/>
                    <a:pt x="1495" y="1857"/>
                  </a:cubicBezTo>
                  <a:cubicBezTo>
                    <a:pt x="1453" y="1857"/>
                    <a:pt x="1419" y="1843"/>
                    <a:pt x="1405" y="1816"/>
                  </a:cubicBezTo>
                  <a:lnTo>
                    <a:pt x="1498" y="1814"/>
                  </a:lnTo>
                  <a:lnTo>
                    <a:pt x="1519" y="1814"/>
                  </a:lnTo>
                  <a:cubicBezTo>
                    <a:pt x="1540" y="1802"/>
                    <a:pt x="1549" y="1775"/>
                    <a:pt x="1540" y="1754"/>
                  </a:cubicBezTo>
                  <a:lnTo>
                    <a:pt x="1524" y="1743"/>
                  </a:lnTo>
                  <a:cubicBezTo>
                    <a:pt x="1502" y="1728"/>
                    <a:pt x="1480" y="1721"/>
                    <a:pt x="1459" y="1721"/>
                  </a:cubicBezTo>
                  <a:cubicBezTo>
                    <a:pt x="1430" y="1721"/>
                    <a:pt x="1404" y="1733"/>
                    <a:pt x="1381" y="1757"/>
                  </a:cubicBezTo>
                  <a:lnTo>
                    <a:pt x="1331" y="1810"/>
                  </a:lnTo>
                  <a:cubicBezTo>
                    <a:pt x="1342" y="1876"/>
                    <a:pt x="1330" y="1920"/>
                    <a:pt x="1305" y="1920"/>
                  </a:cubicBezTo>
                  <a:cubicBezTo>
                    <a:pt x="1300" y="1920"/>
                    <a:pt x="1294" y="1918"/>
                    <a:pt x="1287" y="1913"/>
                  </a:cubicBezTo>
                  <a:lnTo>
                    <a:pt x="1257" y="1901"/>
                  </a:lnTo>
                  <a:lnTo>
                    <a:pt x="1232" y="1891"/>
                  </a:lnTo>
                  <a:cubicBezTo>
                    <a:pt x="1196" y="1904"/>
                    <a:pt x="1146" y="1916"/>
                    <a:pt x="1097" y="1927"/>
                  </a:cubicBezTo>
                  <a:lnTo>
                    <a:pt x="1097" y="1927"/>
                  </a:lnTo>
                  <a:cubicBezTo>
                    <a:pt x="1100" y="1921"/>
                    <a:pt x="1112" y="1916"/>
                    <a:pt x="1121" y="1913"/>
                  </a:cubicBezTo>
                  <a:cubicBezTo>
                    <a:pt x="1173" y="1897"/>
                    <a:pt x="1173" y="1898"/>
                    <a:pt x="1154" y="1878"/>
                  </a:cubicBezTo>
                  <a:lnTo>
                    <a:pt x="1127" y="1849"/>
                  </a:lnTo>
                  <a:cubicBezTo>
                    <a:pt x="1121" y="1842"/>
                    <a:pt x="1115" y="1836"/>
                    <a:pt x="1109" y="1830"/>
                  </a:cubicBezTo>
                  <a:lnTo>
                    <a:pt x="1109" y="1830"/>
                  </a:lnTo>
                  <a:cubicBezTo>
                    <a:pt x="1097" y="1867"/>
                    <a:pt x="1088" y="1902"/>
                    <a:pt x="1083" y="1930"/>
                  </a:cubicBezTo>
                  <a:lnTo>
                    <a:pt x="1083" y="1930"/>
                  </a:lnTo>
                  <a:cubicBezTo>
                    <a:pt x="1088" y="1929"/>
                    <a:pt x="1093" y="1928"/>
                    <a:pt x="1097" y="1927"/>
                  </a:cubicBezTo>
                  <a:lnTo>
                    <a:pt x="1097" y="1927"/>
                  </a:lnTo>
                  <a:cubicBezTo>
                    <a:pt x="1097" y="1927"/>
                    <a:pt x="1097" y="1927"/>
                    <a:pt x="1097" y="1928"/>
                  </a:cubicBezTo>
                  <a:lnTo>
                    <a:pt x="1083" y="1989"/>
                  </a:lnTo>
                  <a:cubicBezTo>
                    <a:pt x="1078" y="1980"/>
                    <a:pt x="1078" y="1959"/>
                    <a:pt x="1083" y="1930"/>
                  </a:cubicBezTo>
                  <a:lnTo>
                    <a:pt x="1083" y="1930"/>
                  </a:lnTo>
                  <a:cubicBezTo>
                    <a:pt x="1032" y="1940"/>
                    <a:pt x="986" y="1947"/>
                    <a:pt x="963" y="1947"/>
                  </a:cubicBezTo>
                  <a:cubicBezTo>
                    <a:pt x="953" y="1947"/>
                    <a:pt x="948" y="1946"/>
                    <a:pt x="948" y="1943"/>
                  </a:cubicBezTo>
                  <a:cubicBezTo>
                    <a:pt x="948" y="1928"/>
                    <a:pt x="997" y="1910"/>
                    <a:pt x="1018" y="1907"/>
                  </a:cubicBezTo>
                  <a:cubicBezTo>
                    <a:pt x="1038" y="1905"/>
                    <a:pt x="1059" y="1844"/>
                    <a:pt x="1061" y="1820"/>
                  </a:cubicBezTo>
                  <a:cubicBezTo>
                    <a:pt x="1061" y="1812"/>
                    <a:pt x="1065" y="1808"/>
                    <a:pt x="1071" y="1808"/>
                  </a:cubicBezTo>
                  <a:cubicBezTo>
                    <a:pt x="1080" y="1808"/>
                    <a:pt x="1094" y="1816"/>
                    <a:pt x="1109" y="1830"/>
                  </a:cubicBezTo>
                  <a:lnTo>
                    <a:pt x="1109" y="1830"/>
                  </a:lnTo>
                  <a:cubicBezTo>
                    <a:pt x="1115" y="1814"/>
                    <a:pt x="1121" y="1796"/>
                    <a:pt x="1128" y="1779"/>
                  </a:cubicBezTo>
                  <a:lnTo>
                    <a:pt x="1096" y="1733"/>
                  </a:lnTo>
                  <a:cubicBezTo>
                    <a:pt x="1077" y="1704"/>
                    <a:pt x="1053" y="1690"/>
                    <a:pt x="1028" y="1690"/>
                  </a:cubicBezTo>
                  <a:cubicBezTo>
                    <a:pt x="1006" y="1690"/>
                    <a:pt x="983" y="1701"/>
                    <a:pt x="961" y="1723"/>
                  </a:cubicBezTo>
                  <a:cubicBezTo>
                    <a:pt x="956" y="1731"/>
                    <a:pt x="958" y="1747"/>
                    <a:pt x="967" y="1753"/>
                  </a:cubicBezTo>
                  <a:cubicBezTo>
                    <a:pt x="1031" y="1810"/>
                    <a:pt x="1038" y="1831"/>
                    <a:pt x="979" y="1861"/>
                  </a:cubicBezTo>
                  <a:cubicBezTo>
                    <a:pt x="936" y="1883"/>
                    <a:pt x="880" y="1891"/>
                    <a:pt x="833" y="1910"/>
                  </a:cubicBezTo>
                  <a:cubicBezTo>
                    <a:pt x="804" y="1922"/>
                    <a:pt x="763" y="1941"/>
                    <a:pt x="759" y="1962"/>
                  </a:cubicBezTo>
                  <a:cubicBezTo>
                    <a:pt x="741" y="2056"/>
                    <a:pt x="748" y="2057"/>
                    <a:pt x="681" y="2095"/>
                  </a:cubicBezTo>
                  <a:lnTo>
                    <a:pt x="675" y="2099"/>
                  </a:lnTo>
                  <a:cubicBezTo>
                    <a:pt x="651" y="2092"/>
                    <a:pt x="645" y="2032"/>
                    <a:pt x="649" y="2010"/>
                  </a:cubicBezTo>
                  <a:cubicBezTo>
                    <a:pt x="653" y="1989"/>
                    <a:pt x="630" y="1968"/>
                    <a:pt x="600" y="1964"/>
                  </a:cubicBezTo>
                  <a:lnTo>
                    <a:pt x="581" y="1973"/>
                  </a:lnTo>
                  <a:cubicBezTo>
                    <a:pt x="545" y="1990"/>
                    <a:pt x="558" y="2021"/>
                    <a:pt x="577" y="2068"/>
                  </a:cubicBezTo>
                  <a:cubicBezTo>
                    <a:pt x="594" y="2113"/>
                    <a:pt x="584" y="2165"/>
                    <a:pt x="586" y="2215"/>
                  </a:cubicBezTo>
                  <a:lnTo>
                    <a:pt x="586" y="2217"/>
                  </a:lnTo>
                  <a:cubicBezTo>
                    <a:pt x="585" y="2217"/>
                    <a:pt x="584" y="2217"/>
                    <a:pt x="582" y="2217"/>
                  </a:cubicBezTo>
                  <a:cubicBezTo>
                    <a:pt x="561" y="2217"/>
                    <a:pt x="481" y="2202"/>
                    <a:pt x="486" y="2178"/>
                  </a:cubicBezTo>
                  <a:cubicBezTo>
                    <a:pt x="489" y="2168"/>
                    <a:pt x="487" y="2165"/>
                    <a:pt x="482" y="2165"/>
                  </a:cubicBezTo>
                  <a:cubicBezTo>
                    <a:pt x="474" y="2165"/>
                    <a:pt x="456" y="2178"/>
                    <a:pt x="447" y="2190"/>
                  </a:cubicBezTo>
                  <a:cubicBezTo>
                    <a:pt x="433" y="2209"/>
                    <a:pt x="401" y="2222"/>
                    <a:pt x="376" y="2222"/>
                  </a:cubicBezTo>
                  <a:lnTo>
                    <a:pt x="320" y="2222"/>
                  </a:lnTo>
                  <a:cubicBezTo>
                    <a:pt x="288" y="2222"/>
                    <a:pt x="265" y="2248"/>
                    <a:pt x="273" y="2280"/>
                  </a:cubicBezTo>
                  <a:lnTo>
                    <a:pt x="265" y="2283"/>
                  </a:lnTo>
                  <a:cubicBezTo>
                    <a:pt x="222" y="2298"/>
                    <a:pt x="170" y="2298"/>
                    <a:pt x="131" y="2318"/>
                  </a:cubicBezTo>
                  <a:cubicBezTo>
                    <a:pt x="88" y="2342"/>
                    <a:pt x="44" y="2375"/>
                    <a:pt x="23" y="2412"/>
                  </a:cubicBezTo>
                  <a:lnTo>
                    <a:pt x="0" y="2452"/>
                  </a:lnTo>
                  <a:cubicBezTo>
                    <a:pt x="9" y="2458"/>
                    <a:pt x="19" y="2460"/>
                    <a:pt x="29" y="2460"/>
                  </a:cubicBezTo>
                  <a:cubicBezTo>
                    <a:pt x="70" y="2460"/>
                    <a:pt x="117" y="2425"/>
                    <a:pt x="129" y="2402"/>
                  </a:cubicBezTo>
                  <a:cubicBezTo>
                    <a:pt x="135" y="2389"/>
                    <a:pt x="143" y="2382"/>
                    <a:pt x="151" y="2382"/>
                  </a:cubicBezTo>
                  <a:cubicBezTo>
                    <a:pt x="159" y="2382"/>
                    <a:pt x="167" y="2391"/>
                    <a:pt x="173" y="2407"/>
                  </a:cubicBezTo>
                  <a:lnTo>
                    <a:pt x="175" y="2421"/>
                  </a:lnTo>
                  <a:cubicBezTo>
                    <a:pt x="176" y="2446"/>
                    <a:pt x="172" y="2473"/>
                    <a:pt x="210" y="2473"/>
                  </a:cubicBezTo>
                  <a:cubicBezTo>
                    <a:pt x="213" y="2473"/>
                    <a:pt x="216" y="2473"/>
                    <a:pt x="219" y="2473"/>
                  </a:cubicBezTo>
                  <a:cubicBezTo>
                    <a:pt x="270" y="2468"/>
                    <a:pt x="247" y="2435"/>
                    <a:pt x="253" y="2412"/>
                  </a:cubicBezTo>
                  <a:lnTo>
                    <a:pt x="255" y="2404"/>
                  </a:lnTo>
                  <a:cubicBezTo>
                    <a:pt x="259" y="2396"/>
                    <a:pt x="353" y="2388"/>
                    <a:pt x="388" y="2388"/>
                  </a:cubicBezTo>
                  <a:cubicBezTo>
                    <a:pt x="423" y="2388"/>
                    <a:pt x="450" y="2431"/>
                    <a:pt x="450" y="2443"/>
                  </a:cubicBezTo>
                  <a:cubicBezTo>
                    <a:pt x="450" y="2451"/>
                    <a:pt x="469" y="2455"/>
                    <a:pt x="496" y="2455"/>
                  </a:cubicBezTo>
                  <a:cubicBezTo>
                    <a:pt x="517" y="2455"/>
                    <a:pt x="543" y="2452"/>
                    <a:pt x="571" y="2448"/>
                  </a:cubicBezTo>
                  <a:lnTo>
                    <a:pt x="571" y="2448"/>
                  </a:lnTo>
                  <a:lnTo>
                    <a:pt x="563" y="2522"/>
                  </a:lnTo>
                  <a:lnTo>
                    <a:pt x="563" y="2523"/>
                  </a:lnTo>
                  <a:cubicBezTo>
                    <a:pt x="563" y="2523"/>
                    <a:pt x="563" y="2523"/>
                    <a:pt x="564" y="2523"/>
                  </a:cubicBezTo>
                  <a:cubicBezTo>
                    <a:pt x="578" y="2523"/>
                    <a:pt x="599" y="2486"/>
                    <a:pt x="602" y="2472"/>
                  </a:cubicBezTo>
                  <a:cubicBezTo>
                    <a:pt x="605" y="2457"/>
                    <a:pt x="679" y="2446"/>
                    <a:pt x="701" y="2446"/>
                  </a:cubicBezTo>
                  <a:cubicBezTo>
                    <a:pt x="725" y="2446"/>
                    <a:pt x="753" y="2510"/>
                    <a:pt x="757" y="2537"/>
                  </a:cubicBezTo>
                  <a:cubicBezTo>
                    <a:pt x="758" y="2548"/>
                    <a:pt x="773" y="2551"/>
                    <a:pt x="791" y="2551"/>
                  </a:cubicBezTo>
                  <a:cubicBezTo>
                    <a:pt x="822" y="2551"/>
                    <a:pt x="864" y="2541"/>
                    <a:pt x="881" y="2534"/>
                  </a:cubicBezTo>
                  <a:cubicBezTo>
                    <a:pt x="889" y="2531"/>
                    <a:pt x="898" y="2529"/>
                    <a:pt x="907" y="2529"/>
                  </a:cubicBezTo>
                  <a:cubicBezTo>
                    <a:pt x="926" y="2529"/>
                    <a:pt x="943" y="2537"/>
                    <a:pt x="947" y="2544"/>
                  </a:cubicBezTo>
                  <a:cubicBezTo>
                    <a:pt x="948" y="2545"/>
                    <a:pt x="950" y="2546"/>
                    <a:pt x="952" y="2546"/>
                  </a:cubicBezTo>
                  <a:cubicBezTo>
                    <a:pt x="962" y="2546"/>
                    <a:pt x="984" y="2528"/>
                    <a:pt x="1008" y="2501"/>
                  </a:cubicBezTo>
                  <a:lnTo>
                    <a:pt x="1036" y="2474"/>
                  </a:lnTo>
                  <a:cubicBezTo>
                    <a:pt x="1086" y="2430"/>
                    <a:pt x="1137" y="2394"/>
                    <a:pt x="1149" y="2324"/>
                  </a:cubicBezTo>
                  <a:cubicBezTo>
                    <a:pt x="1159" y="2277"/>
                    <a:pt x="1191" y="2219"/>
                    <a:pt x="1273" y="2219"/>
                  </a:cubicBezTo>
                  <a:cubicBezTo>
                    <a:pt x="1282" y="2219"/>
                    <a:pt x="1291" y="2219"/>
                    <a:pt x="1302" y="2221"/>
                  </a:cubicBezTo>
                  <a:lnTo>
                    <a:pt x="1313" y="2222"/>
                  </a:lnTo>
                  <a:cubicBezTo>
                    <a:pt x="1317" y="2218"/>
                    <a:pt x="1323" y="2217"/>
                    <a:pt x="1329" y="2217"/>
                  </a:cubicBezTo>
                  <a:cubicBezTo>
                    <a:pt x="1357" y="2217"/>
                    <a:pt x="1402" y="2241"/>
                    <a:pt x="1417" y="2256"/>
                  </a:cubicBezTo>
                  <a:cubicBezTo>
                    <a:pt x="1436" y="2275"/>
                    <a:pt x="1321" y="2373"/>
                    <a:pt x="1268" y="2397"/>
                  </a:cubicBezTo>
                  <a:cubicBezTo>
                    <a:pt x="1215" y="2421"/>
                    <a:pt x="1283" y="2441"/>
                    <a:pt x="1323" y="2441"/>
                  </a:cubicBezTo>
                  <a:cubicBezTo>
                    <a:pt x="1363" y="2441"/>
                    <a:pt x="1404" y="2491"/>
                    <a:pt x="1406" y="2507"/>
                  </a:cubicBezTo>
                  <a:cubicBezTo>
                    <a:pt x="1410" y="2522"/>
                    <a:pt x="1421" y="2533"/>
                    <a:pt x="1425" y="2533"/>
                  </a:cubicBezTo>
                  <a:cubicBezTo>
                    <a:pt x="1429" y="2533"/>
                    <a:pt x="1440" y="2491"/>
                    <a:pt x="1442" y="2476"/>
                  </a:cubicBezTo>
                  <a:cubicBezTo>
                    <a:pt x="1445" y="2464"/>
                    <a:pt x="1475" y="2458"/>
                    <a:pt x="1519" y="2458"/>
                  </a:cubicBezTo>
                  <a:cubicBezTo>
                    <a:pt x="1540" y="2458"/>
                    <a:pt x="1564" y="2459"/>
                    <a:pt x="1589" y="2462"/>
                  </a:cubicBezTo>
                  <a:lnTo>
                    <a:pt x="1647" y="2498"/>
                  </a:lnTo>
                  <a:cubicBezTo>
                    <a:pt x="1676" y="2517"/>
                    <a:pt x="1684" y="2540"/>
                    <a:pt x="1653" y="2561"/>
                  </a:cubicBezTo>
                  <a:lnTo>
                    <a:pt x="1632" y="2577"/>
                  </a:lnTo>
                  <a:cubicBezTo>
                    <a:pt x="1626" y="2579"/>
                    <a:pt x="1620" y="2580"/>
                    <a:pt x="1615" y="2580"/>
                  </a:cubicBezTo>
                  <a:cubicBezTo>
                    <a:pt x="1584" y="2580"/>
                    <a:pt x="1554" y="2546"/>
                    <a:pt x="1550" y="2529"/>
                  </a:cubicBezTo>
                  <a:cubicBezTo>
                    <a:pt x="1550" y="2524"/>
                    <a:pt x="1547" y="2522"/>
                    <a:pt x="1542" y="2522"/>
                  </a:cubicBezTo>
                  <a:cubicBezTo>
                    <a:pt x="1527" y="2522"/>
                    <a:pt x="1496" y="2544"/>
                    <a:pt x="1462" y="2580"/>
                  </a:cubicBezTo>
                  <a:lnTo>
                    <a:pt x="1519" y="2642"/>
                  </a:lnTo>
                  <a:cubicBezTo>
                    <a:pt x="1529" y="2656"/>
                    <a:pt x="1549" y="2664"/>
                    <a:pt x="1553" y="2677"/>
                  </a:cubicBezTo>
                  <a:cubicBezTo>
                    <a:pt x="1558" y="2689"/>
                    <a:pt x="1548" y="2713"/>
                    <a:pt x="1538" y="2715"/>
                  </a:cubicBezTo>
                  <a:cubicBezTo>
                    <a:pt x="1504" y="2724"/>
                    <a:pt x="1460" y="2712"/>
                    <a:pt x="1507" y="2764"/>
                  </a:cubicBezTo>
                  <a:lnTo>
                    <a:pt x="1530" y="2787"/>
                  </a:lnTo>
                  <a:cubicBezTo>
                    <a:pt x="1523" y="2820"/>
                    <a:pt x="1438" y="2823"/>
                    <a:pt x="1368" y="2823"/>
                  </a:cubicBezTo>
                  <a:cubicBezTo>
                    <a:pt x="1354" y="2823"/>
                    <a:pt x="1341" y="2823"/>
                    <a:pt x="1329" y="2823"/>
                  </a:cubicBezTo>
                  <a:cubicBezTo>
                    <a:pt x="1308" y="2823"/>
                    <a:pt x="1290" y="2823"/>
                    <a:pt x="1281" y="2825"/>
                  </a:cubicBezTo>
                  <a:cubicBezTo>
                    <a:pt x="1279" y="2826"/>
                    <a:pt x="1277" y="2826"/>
                    <a:pt x="1275" y="2826"/>
                  </a:cubicBezTo>
                  <a:cubicBezTo>
                    <a:pt x="1238" y="2826"/>
                    <a:pt x="1224" y="2759"/>
                    <a:pt x="1209" y="2733"/>
                  </a:cubicBezTo>
                  <a:cubicBezTo>
                    <a:pt x="1202" y="2718"/>
                    <a:pt x="1177" y="2713"/>
                    <a:pt x="1150" y="2713"/>
                  </a:cubicBezTo>
                  <a:cubicBezTo>
                    <a:pt x="1124" y="2713"/>
                    <a:pt x="1097" y="2718"/>
                    <a:pt x="1083" y="2724"/>
                  </a:cubicBezTo>
                  <a:cubicBezTo>
                    <a:pt x="1076" y="2726"/>
                    <a:pt x="1068" y="2728"/>
                    <a:pt x="1058" y="2728"/>
                  </a:cubicBezTo>
                  <a:cubicBezTo>
                    <a:pt x="1030" y="2728"/>
                    <a:pt x="995" y="2716"/>
                    <a:pt x="984" y="2707"/>
                  </a:cubicBezTo>
                  <a:cubicBezTo>
                    <a:pt x="979" y="2703"/>
                    <a:pt x="973" y="2701"/>
                    <a:pt x="966" y="2701"/>
                  </a:cubicBezTo>
                  <a:cubicBezTo>
                    <a:pt x="951" y="2701"/>
                    <a:pt x="933" y="2709"/>
                    <a:pt x="916" y="2722"/>
                  </a:cubicBezTo>
                  <a:lnTo>
                    <a:pt x="913" y="2741"/>
                  </a:lnTo>
                  <a:lnTo>
                    <a:pt x="911" y="2759"/>
                  </a:lnTo>
                  <a:cubicBezTo>
                    <a:pt x="936" y="2790"/>
                    <a:pt x="841" y="2816"/>
                    <a:pt x="804" y="2816"/>
                  </a:cubicBezTo>
                  <a:cubicBezTo>
                    <a:pt x="767" y="2816"/>
                    <a:pt x="789" y="2862"/>
                    <a:pt x="807" y="2878"/>
                  </a:cubicBezTo>
                  <a:cubicBezTo>
                    <a:pt x="825" y="2893"/>
                    <a:pt x="680" y="2916"/>
                    <a:pt x="697" y="2957"/>
                  </a:cubicBezTo>
                  <a:cubicBezTo>
                    <a:pt x="716" y="2998"/>
                    <a:pt x="676" y="3037"/>
                    <a:pt x="609" y="3044"/>
                  </a:cubicBezTo>
                  <a:lnTo>
                    <a:pt x="528" y="3062"/>
                  </a:lnTo>
                  <a:lnTo>
                    <a:pt x="504" y="3067"/>
                  </a:lnTo>
                  <a:cubicBezTo>
                    <a:pt x="468" y="3042"/>
                    <a:pt x="507" y="2924"/>
                    <a:pt x="506" y="2884"/>
                  </a:cubicBezTo>
                  <a:cubicBezTo>
                    <a:pt x="506" y="2862"/>
                    <a:pt x="503" y="2850"/>
                    <a:pt x="498" y="2850"/>
                  </a:cubicBezTo>
                  <a:cubicBezTo>
                    <a:pt x="494" y="2850"/>
                    <a:pt x="489" y="2857"/>
                    <a:pt x="484" y="2873"/>
                  </a:cubicBezTo>
                  <a:lnTo>
                    <a:pt x="419" y="2882"/>
                  </a:lnTo>
                  <a:lnTo>
                    <a:pt x="290" y="2898"/>
                  </a:lnTo>
                  <a:cubicBezTo>
                    <a:pt x="295" y="2948"/>
                    <a:pt x="342" y="2983"/>
                    <a:pt x="360" y="2983"/>
                  </a:cubicBezTo>
                  <a:cubicBezTo>
                    <a:pt x="361" y="2983"/>
                    <a:pt x="361" y="2983"/>
                    <a:pt x="362" y="2983"/>
                  </a:cubicBezTo>
                  <a:cubicBezTo>
                    <a:pt x="363" y="2982"/>
                    <a:pt x="364" y="2982"/>
                    <a:pt x="365" y="2982"/>
                  </a:cubicBezTo>
                  <a:cubicBezTo>
                    <a:pt x="382" y="2982"/>
                    <a:pt x="394" y="2998"/>
                    <a:pt x="396" y="3019"/>
                  </a:cubicBezTo>
                  <a:lnTo>
                    <a:pt x="384" y="3031"/>
                  </a:lnTo>
                  <a:cubicBezTo>
                    <a:pt x="361" y="3054"/>
                    <a:pt x="361" y="3072"/>
                    <a:pt x="383" y="3098"/>
                  </a:cubicBezTo>
                  <a:cubicBezTo>
                    <a:pt x="398" y="3116"/>
                    <a:pt x="409" y="3149"/>
                    <a:pt x="399" y="3167"/>
                  </a:cubicBezTo>
                  <a:cubicBezTo>
                    <a:pt x="392" y="3181"/>
                    <a:pt x="347" y="3180"/>
                    <a:pt x="322" y="3190"/>
                  </a:cubicBezTo>
                  <a:lnTo>
                    <a:pt x="218" y="3233"/>
                  </a:lnTo>
                  <a:cubicBezTo>
                    <a:pt x="175" y="3321"/>
                    <a:pt x="166" y="3387"/>
                    <a:pt x="196" y="3387"/>
                  </a:cubicBezTo>
                  <a:cubicBezTo>
                    <a:pt x="197" y="3387"/>
                    <a:pt x="199" y="3387"/>
                    <a:pt x="201" y="3387"/>
                  </a:cubicBezTo>
                  <a:lnTo>
                    <a:pt x="229" y="3377"/>
                  </a:lnTo>
                  <a:cubicBezTo>
                    <a:pt x="263" y="3367"/>
                    <a:pt x="232" y="3315"/>
                    <a:pt x="285" y="3315"/>
                  </a:cubicBezTo>
                  <a:cubicBezTo>
                    <a:pt x="287" y="3315"/>
                    <a:pt x="289" y="3315"/>
                    <a:pt x="291" y="3316"/>
                  </a:cubicBezTo>
                  <a:lnTo>
                    <a:pt x="327" y="3318"/>
                  </a:lnTo>
                  <a:cubicBezTo>
                    <a:pt x="327" y="3318"/>
                    <a:pt x="328" y="3318"/>
                    <a:pt x="328" y="3318"/>
                  </a:cubicBezTo>
                  <a:cubicBezTo>
                    <a:pt x="361" y="3318"/>
                    <a:pt x="373" y="3383"/>
                    <a:pt x="368" y="3406"/>
                  </a:cubicBezTo>
                  <a:cubicBezTo>
                    <a:pt x="364" y="3423"/>
                    <a:pt x="383" y="3433"/>
                    <a:pt x="412" y="3433"/>
                  </a:cubicBezTo>
                  <a:cubicBezTo>
                    <a:pt x="423" y="3433"/>
                    <a:pt x="435" y="3431"/>
                    <a:pt x="447" y="3429"/>
                  </a:cubicBezTo>
                  <a:lnTo>
                    <a:pt x="481" y="3425"/>
                  </a:lnTo>
                  <a:lnTo>
                    <a:pt x="564" y="3417"/>
                  </a:lnTo>
                  <a:cubicBezTo>
                    <a:pt x="603" y="3362"/>
                    <a:pt x="630" y="3296"/>
                    <a:pt x="628" y="3273"/>
                  </a:cubicBezTo>
                  <a:lnTo>
                    <a:pt x="634" y="3271"/>
                  </a:lnTo>
                  <a:lnTo>
                    <a:pt x="694" y="3254"/>
                  </a:lnTo>
                  <a:cubicBezTo>
                    <a:pt x="702" y="3253"/>
                    <a:pt x="709" y="3252"/>
                    <a:pt x="717" y="3252"/>
                  </a:cubicBezTo>
                  <a:cubicBezTo>
                    <a:pt x="778" y="3252"/>
                    <a:pt x="815" y="3288"/>
                    <a:pt x="810" y="3306"/>
                  </a:cubicBezTo>
                  <a:cubicBezTo>
                    <a:pt x="805" y="3327"/>
                    <a:pt x="855" y="3375"/>
                    <a:pt x="922" y="3412"/>
                  </a:cubicBezTo>
                  <a:lnTo>
                    <a:pt x="982" y="3332"/>
                  </a:lnTo>
                  <a:cubicBezTo>
                    <a:pt x="984" y="3328"/>
                    <a:pt x="996" y="3324"/>
                    <a:pt x="1003" y="3324"/>
                  </a:cubicBezTo>
                  <a:cubicBezTo>
                    <a:pt x="1005" y="3324"/>
                    <a:pt x="1007" y="3324"/>
                    <a:pt x="1008" y="3325"/>
                  </a:cubicBezTo>
                  <a:cubicBezTo>
                    <a:pt x="1040" y="3347"/>
                    <a:pt x="1072" y="3356"/>
                    <a:pt x="1103" y="3356"/>
                  </a:cubicBezTo>
                  <a:cubicBezTo>
                    <a:pt x="1166" y="3356"/>
                    <a:pt x="1225" y="3321"/>
                    <a:pt x="1278" y="3301"/>
                  </a:cubicBezTo>
                  <a:lnTo>
                    <a:pt x="1347" y="3278"/>
                  </a:lnTo>
                  <a:lnTo>
                    <a:pt x="1347" y="3278"/>
                  </a:lnTo>
                  <a:cubicBezTo>
                    <a:pt x="1367" y="3305"/>
                    <a:pt x="1348" y="3344"/>
                    <a:pt x="1303" y="3362"/>
                  </a:cubicBezTo>
                  <a:lnTo>
                    <a:pt x="1277" y="3380"/>
                  </a:lnTo>
                  <a:lnTo>
                    <a:pt x="1263" y="3391"/>
                  </a:lnTo>
                  <a:cubicBezTo>
                    <a:pt x="1257" y="3410"/>
                    <a:pt x="1353" y="3457"/>
                    <a:pt x="1375" y="3485"/>
                  </a:cubicBezTo>
                  <a:cubicBezTo>
                    <a:pt x="1386" y="3501"/>
                    <a:pt x="1405" y="3509"/>
                    <a:pt x="1426" y="3509"/>
                  </a:cubicBezTo>
                  <a:cubicBezTo>
                    <a:pt x="1443" y="3509"/>
                    <a:pt x="1460" y="3504"/>
                    <a:pt x="1475" y="3493"/>
                  </a:cubicBezTo>
                  <a:lnTo>
                    <a:pt x="1511" y="3474"/>
                  </a:lnTo>
                  <a:lnTo>
                    <a:pt x="1519" y="3470"/>
                  </a:lnTo>
                  <a:cubicBezTo>
                    <a:pt x="1539" y="3480"/>
                    <a:pt x="1539" y="3505"/>
                    <a:pt x="1533" y="3511"/>
                  </a:cubicBezTo>
                  <a:cubicBezTo>
                    <a:pt x="1527" y="3517"/>
                    <a:pt x="1576" y="3544"/>
                    <a:pt x="1597" y="3552"/>
                  </a:cubicBezTo>
                  <a:cubicBezTo>
                    <a:pt x="1600" y="3553"/>
                    <a:pt x="1603" y="3554"/>
                    <a:pt x="1606" y="3554"/>
                  </a:cubicBezTo>
                  <a:cubicBezTo>
                    <a:pt x="1627" y="3554"/>
                    <a:pt x="1657" y="3531"/>
                    <a:pt x="1677" y="3501"/>
                  </a:cubicBezTo>
                  <a:lnTo>
                    <a:pt x="1708" y="3475"/>
                  </a:lnTo>
                  <a:lnTo>
                    <a:pt x="1719" y="3465"/>
                  </a:lnTo>
                  <a:cubicBezTo>
                    <a:pt x="1763" y="3474"/>
                    <a:pt x="1730" y="3551"/>
                    <a:pt x="1758" y="3567"/>
                  </a:cubicBezTo>
                  <a:cubicBezTo>
                    <a:pt x="1777" y="3579"/>
                    <a:pt x="1797" y="3585"/>
                    <a:pt x="1810" y="3585"/>
                  </a:cubicBezTo>
                  <a:cubicBezTo>
                    <a:pt x="1815" y="3585"/>
                    <a:pt x="1820" y="3584"/>
                    <a:pt x="1822" y="3582"/>
                  </a:cubicBezTo>
                  <a:lnTo>
                    <a:pt x="1826" y="3573"/>
                  </a:lnTo>
                  <a:cubicBezTo>
                    <a:pt x="1834" y="3550"/>
                    <a:pt x="1810" y="3506"/>
                    <a:pt x="1854" y="3506"/>
                  </a:cubicBezTo>
                  <a:cubicBezTo>
                    <a:pt x="1857" y="3506"/>
                    <a:pt x="1862" y="3506"/>
                    <a:pt x="1867" y="3507"/>
                  </a:cubicBezTo>
                  <a:cubicBezTo>
                    <a:pt x="1951" y="3520"/>
                    <a:pt x="1843" y="3541"/>
                    <a:pt x="1863" y="3564"/>
                  </a:cubicBezTo>
                  <a:lnTo>
                    <a:pt x="1876" y="3582"/>
                  </a:lnTo>
                  <a:cubicBezTo>
                    <a:pt x="1874" y="3596"/>
                    <a:pt x="1902" y="3605"/>
                    <a:pt x="1942" y="3605"/>
                  </a:cubicBezTo>
                  <a:cubicBezTo>
                    <a:pt x="1949" y="3605"/>
                    <a:pt x="1956" y="3605"/>
                    <a:pt x="1964" y="3604"/>
                  </a:cubicBezTo>
                  <a:lnTo>
                    <a:pt x="1976" y="3618"/>
                  </a:lnTo>
                  <a:lnTo>
                    <a:pt x="2001" y="3640"/>
                  </a:lnTo>
                  <a:cubicBezTo>
                    <a:pt x="2012" y="3677"/>
                    <a:pt x="1980" y="3725"/>
                    <a:pt x="1967" y="3729"/>
                  </a:cubicBezTo>
                  <a:cubicBezTo>
                    <a:pt x="1953" y="3735"/>
                    <a:pt x="1953" y="3772"/>
                    <a:pt x="1967" y="3810"/>
                  </a:cubicBezTo>
                  <a:lnTo>
                    <a:pt x="2027" y="3767"/>
                  </a:lnTo>
                  <a:cubicBezTo>
                    <a:pt x="2042" y="3756"/>
                    <a:pt x="2068" y="3753"/>
                    <a:pt x="2095" y="3753"/>
                  </a:cubicBezTo>
                  <a:cubicBezTo>
                    <a:pt x="2114" y="3753"/>
                    <a:pt x="2135" y="3754"/>
                    <a:pt x="2152" y="3757"/>
                  </a:cubicBezTo>
                  <a:lnTo>
                    <a:pt x="2269" y="3769"/>
                  </a:lnTo>
                  <a:cubicBezTo>
                    <a:pt x="2299" y="3710"/>
                    <a:pt x="2251" y="3661"/>
                    <a:pt x="2223" y="3661"/>
                  </a:cubicBezTo>
                  <a:cubicBezTo>
                    <a:pt x="2195" y="3661"/>
                    <a:pt x="2188" y="3694"/>
                    <a:pt x="2192" y="3701"/>
                  </a:cubicBezTo>
                  <a:cubicBezTo>
                    <a:pt x="2196" y="3709"/>
                    <a:pt x="2179" y="3720"/>
                    <a:pt x="2155" y="3725"/>
                  </a:cubicBezTo>
                  <a:lnTo>
                    <a:pt x="2149" y="3718"/>
                  </a:lnTo>
                  <a:lnTo>
                    <a:pt x="2103" y="3673"/>
                  </a:lnTo>
                  <a:cubicBezTo>
                    <a:pt x="2057" y="3620"/>
                    <a:pt x="2121" y="3541"/>
                    <a:pt x="2138" y="3515"/>
                  </a:cubicBezTo>
                  <a:cubicBezTo>
                    <a:pt x="2152" y="3493"/>
                    <a:pt x="2141" y="3479"/>
                    <a:pt x="2114" y="3479"/>
                  </a:cubicBezTo>
                  <a:cubicBezTo>
                    <a:pt x="2109" y="3479"/>
                    <a:pt x="2104" y="3479"/>
                    <a:pt x="2098" y="3480"/>
                  </a:cubicBezTo>
                  <a:lnTo>
                    <a:pt x="2097" y="3488"/>
                  </a:lnTo>
                  <a:cubicBezTo>
                    <a:pt x="2090" y="3526"/>
                    <a:pt x="2077" y="3540"/>
                    <a:pt x="2060" y="3540"/>
                  </a:cubicBezTo>
                  <a:cubicBezTo>
                    <a:pt x="2044" y="3540"/>
                    <a:pt x="2023" y="3527"/>
                    <a:pt x="2002" y="3509"/>
                  </a:cubicBezTo>
                  <a:lnTo>
                    <a:pt x="1989" y="3499"/>
                  </a:lnTo>
                  <a:cubicBezTo>
                    <a:pt x="1974" y="3476"/>
                    <a:pt x="2103" y="3397"/>
                    <a:pt x="2277" y="3322"/>
                  </a:cubicBezTo>
                  <a:lnTo>
                    <a:pt x="2462" y="3404"/>
                  </a:lnTo>
                  <a:cubicBezTo>
                    <a:pt x="2466" y="3406"/>
                    <a:pt x="2470" y="3406"/>
                    <a:pt x="2474" y="3406"/>
                  </a:cubicBezTo>
                  <a:cubicBezTo>
                    <a:pt x="2499" y="3406"/>
                    <a:pt x="2537" y="3386"/>
                    <a:pt x="2568" y="3381"/>
                  </a:cubicBezTo>
                  <a:cubicBezTo>
                    <a:pt x="2576" y="3380"/>
                    <a:pt x="2582" y="3380"/>
                    <a:pt x="2589" y="3380"/>
                  </a:cubicBezTo>
                  <a:cubicBezTo>
                    <a:pt x="2634" y="3380"/>
                    <a:pt x="2648" y="3406"/>
                    <a:pt x="2634" y="3453"/>
                  </a:cubicBezTo>
                  <a:lnTo>
                    <a:pt x="2627" y="3476"/>
                  </a:lnTo>
                  <a:cubicBezTo>
                    <a:pt x="2625" y="3506"/>
                    <a:pt x="2529" y="3556"/>
                    <a:pt x="2496" y="3571"/>
                  </a:cubicBezTo>
                  <a:cubicBezTo>
                    <a:pt x="2472" y="3582"/>
                    <a:pt x="2469" y="3588"/>
                    <a:pt x="2485" y="3588"/>
                  </a:cubicBezTo>
                  <a:cubicBezTo>
                    <a:pt x="2490" y="3588"/>
                    <a:pt x="2498" y="3588"/>
                    <a:pt x="2508" y="3586"/>
                  </a:cubicBezTo>
                  <a:lnTo>
                    <a:pt x="2517" y="3637"/>
                  </a:lnTo>
                  <a:lnTo>
                    <a:pt x="2527" y="3691"/>
                  </a:lnTo>
                  <a:cubicBezTo>
                    <a:pt x="2503" y="3696"/>
                    <a:pt x="2498" y="3698"/>
                    <a:pt x="2508" y="3698"/>
                  </a:cubicBezTo>
                  <a:cubicBezTo>
                    <a:pt x="2518" y="3698"/>
                    <a:pt x="2544" y="3696"/>
                    <a:pt x="2583" y="3691"/>
                  </a:cubicBezTo>
                  <a:lnTo>
                    <a:pt x="2660" y="3709"/>
                  </a:lnTo>
                  <a:cubicBezTo>
                    <a:pt x="2663" y="3710"/>
                    <a:pt x="2666" y="3710"/>
                    <a:pt x="2670" y="3710"/>
                  </a:cubicBezTo>
                  <a:cubicBezTo>
                    <a:pt x="2698" y="3710"/>
                    <a:pt x="2729" y="3689"/>
                    <a:pt x="2741" y="3689"/>
                  </a:cubicBezTo>
                  <a:cubicBezTo>
                    <a:pt x="2743" y="3689"/>
                    <a:pt x="2744" y="3689"/>
                    <a:pt x="2745" y="3690"/>
                  </a:cubicBezTo>
                  <a:cubicBezTo>
                    <a:pt x="2765" y="3702"/>
                    <a:pt x="2784" y="3710"/>
                    <a:pt x="2802" y="3710"/>
                  </a:cubicBezTo>
                  <a:cubicBezTo>
                    <a:pt x="2823" y="3710"/>
                    <a:pt x="2843" y="3699"/>
                    <a:pt x="2860" y="3675"/>
                  </a:cubicBezTo>
                  <a:cubicBezTo>
                    <a:pt x="2862" y="3673"/>
                    <a:pt x="2869" y="3672"/>
                    <a:pt x="2878" y="3672"/>
                  </a:cubicBezTo>
                  <a:cubicBezTo>
                    <a:pt x="2886" y="3672"/>
                    <a:pt x="2894" y="3673"/>
                    <a:pt x="2899" y="3675"/>
                  </a:cubicBezTo>
                  <a:cubicBezTo>
                    <a:pt x="2916" y="3684"/>
                    <a:pt x="2931" y="3690"/>
                    <a:pt x="2943" y="3690"/>
                  </a:cubicBezTo>
                  <a:cubicBezTo>
                    <a:pt x="2958" y="3690"/>
                    <a:pt x="2970" y="3680"/>
                    <a:pt x="2977" y="3654"/>
                  </a:cubicBezTo>
                  <a:cubicBezTo>
                    <a:pt x="2979" y="3643"/>
                    <a:pt x="3017" y="3628"/>
                    <a:pt x="3026" y="3628"/>
                  </a:cubicBezTo>
                  <a:cubicBezTo>
                    <a:pt x="3027" y="3628"/>
                    <a:pt x="3027" y="3628"/>
                    <a:pt x="3028" y="3628"/>
                  </a:cubicBezTo>
                  <a:cubicBezTo>
                    <a:pt x="3050" y="3647"/>
                    <a:pt x="3071" y="3653"/>
                    <a:pt x="3092" y="3653"/>
                  </a:cubicBezTo>
                  <a:cubicBezTo>
                    <a:pt x="3122" y="3653"/>
                    <a:pt x="3153" y="3640"/>
                    <a:pt x="3190" y="3633"/>
                  </a:cubicBezTo>
                  <a:cubicBezTo>
                    <a:pt x="3241" y="3624"/>
                    <a:pt x="3297" y="3607"/>
                    <a:pt x="3355" y="3607"/>
                  </a:cubicBezTo>
                  <a:cubicBezTo>
                    <a:pt x="3385" y="3607"/>
                    <a:pt x="3415" y="3611"/>
                    <a:pt x="3446" y="3623"/>
                  </a:cubicBezTo>
                  <a:cubicBezTo>
                    <a:pt x="3475" y="3634"/>
                    <a:pt x="3513" y="3639"/>
                    <a:pt x="3550" y="3639"/>
                  </a:cubicBezTo>
                  <a:cubicBezTo>
                    <a:pt x="3588" y="3639"/>
                    <a:pt x="3625" y="3634"/>
                    <a:pt x="3651" y="3622"/>
                  </a:cubicBezTo>
                  <a:cubicBezTo>
                    <a:pt x="3665" y="3616"/>
                    <a:pt x="3679" y="3614"/>
                    <a:pt x="3692" y="3614"/>
                  </a:cubicBezTo>
                  <a:cubicBezTo>
                    <a:pt x="3722" y="3614"/>
                    <a:pt x="3751" y="3624"/>
                    <a:pt x="3780" y="3624"/>
                  </a:cubicBezTo>
                  <a:cubicBezTo>
                    <a:pt x="3801" y="3624"/>
                    <a:pt x="3822" y="3618"/>
                    <a:pt x="3842" y="3598"/>
                  </a:cubicBezTo>
                  <a:lnTo>
                    <a:pt x="3858" y="3582"/>
                  </a:lnTo>
                  <a:cubicBezTo>
                    <a:pt x="3927" y="3590"/>
                    <a:pt x="3954" y="3624"/>
                    <a:pt x="3948" y="3630"/>
                  </a:cubicBezTo>
                  <a:cubicBezTo>
                    <a:pt x="3940" y="3637"/>
                    <a:pt x="3951" y="3650"/>
                    <a:pt x="3969" y="3661"/>
                  </a:cubicBezTo>
                  <a:lnTo>
                    <a:pt x="3976" y="3657"/>
                  </a:lnTo>
                  <a:cubicBezTo>
                    <a:pt x="4071" y="3619"/>
                    <a:pt x="4165" y="3594"/>
                    <a:pt x="4272" y="3594"/>
                  </a:cubicBezTo>
                  <a:cubicBezTo>
                    <a:pt x="4330" y="3594"/>
                    <a:pt x="4369" y="3542"/>
                    <a:pt x="4355" y="3495"/>
                  </a:cubicBezTo>
                  <a:cubicBezTo>
                    <a:pt x="4348" y="3472"/>
                    <a:pt x="4325" y="3453"/>
                    <a:pt x="4319" y="3430"/>
                  </a:cubicBezTo>
                  <a:cubicBezTo>
                    <a:pt x="4309" y="3401"/>
                    <a:pt x="4319" y="3384"/>
                    <a:pt x="4346" y="3384"/>
                  </a:cubicBezTo>
                  <a:cubicBezTo>
                    <a:pt x="4357" y="3384"/>
                    <a:pt x="4372" y="3387"/>
                    <a:pt x="4390" y="3394"/>
                  </a:cubicBezTo>
                  <a:cubicBezTo>
                    <a:pt x="4401" y="3398"/>
                    <a:pt x="4410" y="3400"/>
                    <a:pt x="4417" y="3400"/>
                  </a:cubicBezTo>
                  <a:cubicBezTo>
                    <a:pt x="4441" y="3400"/>
                    <a:pt x="4446" y="3381"/>
                    <a:pt x="4457" y="3371"/>
                  </a:cubicBezTo>
                  <a:cubicBezTo>
                    <a:pt x="4479" y="3352"/>
                    <a:pt x="4502" y="3344"/>
                    <a:pt x="4525" y="3344"/>
                  </a:cubicBezTo>
                  <a:cubicBezTo>
                    <a:pt x="4542" y="3344"/>
                    <a:pt x="4558" y="3347"/>
                    <a:pt x="4576" y="3354"/>
                  </a:cubicBezTo>
                  <a:cubicBezTo>
                    <a:pt x="4602" y="3362"/>
                    <a:pt x="4660" y="3377"/>
                    <a:pt x="4676" y="3377"/>
                  </a:cubicBezTo>
                  <a:cubicBezTo>
                    <a:pt x="4679" y="3377"/>
                    <a:pt x="4680" y="3377"/>
                    <a:pt x="4680" y="3376"/>
                  </a:cubicBezTo>
                  <a:lnTo>
                    <a:pt x="4706" y="3285"/>
                  </a:lnTo>
                  <a:cubicBezTo>
                    <a:pt x="4780" y="3301"/>
                    <a:pt x="4862" y="3359"/>
                    <a:pt x="4890" y="3412"/>
                  </a:cubicBezTo>
                  <a:lnTo>
                    <a:pt x="4890" y="3453"/>
                  </a:lnTo>
                  <a:cubicBezTo>
                    <a:pt x="4891" y="3549"/>
                    <a:pt x="4999" y="3515"/>
                    <a:pt x="5050" y="3549"/>
                  </a:cubicBezTo>
                  <a:cubicBezTo>
                    <a:pt x="5069" y="3562"/>
                    <a:pt x="5089" y="3569"/>
                    <a:pt x="5107" y="3569"/>
                  </a:cubicBezTo>
                  <a:cubicBezTo>
                    <a:pt x="5134" y="3569"/>
                    <a:pt x="5160" y="3555"/>
                    <a:pt x="5181" y="3531"/>
                  </a:cubicBezTo>
                  <a:cubicBezTo>
                    <a:pt x="5200" y="3510"/>
                    <a:pt x="5228" y="3496"/>
                    <a:pt x="5252" y="3496"/>
                  </a:cubicBezTo>
                  <a:cubicBezTo>
                    <a:pt x="5262" y="3496"/>
                    <a:pt x="5271" y="3498"/>
                    <a:pt x="5279" y="3503"/>
                  </a:cubicBezTo>
                  <a:cubicBezTo>
                    <a:pt x="5296" y="3514"/>
                    <a:pt x="5311" y="3517"/>
                    <a:pt x="5326" y="3517"/>
                  </a:cubicBezTo>
                  <a:cubicBezTo>
                    <a:pt x="5353" y="3517"/>
                    <a:pt x="5376" y="3505"/>
                    <a:pt x="5403" y="3502"/>
                  </a:cubicBezTo>
                  <a:lnTo>
                    <a:pt x="5450" y="3495"/>
                  </a:lnTo>
                  <a:cubicBezTo>
                    <a:pt x="5515" y="3495"/>
                    <a:pt x="5546" y="3470"/>
                    <a:pt x="5520" y="3440"/>
                  </a:cubicBezTo>
                  <a:lnTo>
                    <a:pt x="5510" y="3418"/>
                  </a:lnTo>
                  <a:cubicBezTo>
                    <a:pt x="5505" y="3408"/>
                    <a:pt x="5515" y="3384"/>
                    <a:pt x="5526" y="3379"/>
                  </a:cubicBezTo>
                  <a:cubicBezTo>
                    <a:pt x="5529" y="3378"/>
                    <a:pt x="5534" y="3377"/>
                    <a:pt x="5540" y="3377"/>
                  </a:cubicBezTo>
                  <a:cubicBezTo>
                    <a:pt x="5553" y="3377"/>
                    <a:pt x="5570" y="3381"/>
                    <a:pt x="5575" y="3388"/>
                  </a:cubicBezTo>
                  <a:lnTo>
                    <a:pt x="5610" y="3425"/>
                  </a:lnTo>
                  <a:cubicBezTo>
                    <a:pt x="5634" y="3455"/>
                    <a:pt x="5658" y="3472"/>
                    <a:pt x="5674" y="3472"/>
                  </a:cubicBezTo>
                  <a:cubicBezTo>
                    <a:pt x="5682" y="3472"/>
                    <a:pt x="5688" y="3468"/>
                    <a:pt x="5691" y="3461"/>
                  </a:cubicBezTo>
                  <a:lnTo>
                    <a:pt x="5686" y="3444"/>
                  </a:lnTo>
                  <a:lnTo>
                    <a:pt x="5683" y="3433"/>
                  </a:lnTo>
                  <a:cubicBezTo>
                    <a:pt x="5680" y="3420"/>
                    <a:pt x="5691" y="3408"/>
                    <a:pt x="5707" y="3404"/>
                  </a:cubicBezTo>
                  <a:lnTo>
                    <a:pt x="5712" y="3408"/>
                  </a:lnTo>
                  <a:lnTo>
                    <a:pt x="5755" y="3448"/>
                  </a:lnTo>
                  <a:cubicBezTo>
                    <a:pt x="5785" y="3478"/>
                    <a:pt x="5828" y="3495"/>
                    <a:pt x="5866" y="3495"/>
                  </a:cubicBezTo>
                  <a:cubicBezTo>
                    <a:pt x="5883" y="3495"/>
                    <a:pt x="5899" y="3492"/>
                    <a:pt x="5913" y="3484"/>
                  </a:cubicBezTo>
                  <a:lnTo>
                    <a:pt x="5958" y="3471"/>
                  </a:lnTo>
                  <a:cubicBezTo>
                    <a:pt x="5965" y="3469"/>
                    <a:pt x="5971" y="3468"/>
                    <a:pt x="5976" y="3468"/>
                  </a:cubicBezTo>
                  <a:cubicBezTo>
                    <a:pt x="6002" y="3468"/>
                    <a:pt x="6011" y="3490"/>
                    <a:pt x="6009" y="3516"/>
                  </a:cubicBezTo>
                  <a:lnTo>
                    <a:pt x="6009" y="3518"/>
                  </a:lnTo>
                  <a:cubicBezTo>
                    <a:pt x="6009" y="3518"/>
                    <a:pt x="6010" y="3519"/>
                    <a:pt x="6011" y="3519"/>
                  </a:cubicBezTo>
                  <a:cubicBezTo>
                    <a:pt x="6027" y="3519"/>
                    <a:pt x="6047" y="3481"/>
                    <a:pt x="6050" y="3466"/>
                  </a:cubicBezTo>
                  <a:cubicBezTo>
                    <a:pt x="6052" y="3449"/>
                    <a:pt x="6211" y="3441"/>
                    <a:pt x="6267" y="3436"/>
                  </a:cubicBezTo>
                  <a:cubicBezTo>
                    <a:pt x="6270" y="3436"/>
                    <a:pt x="6273" y="3435"/>
                    <a:pt x="6277" y="3435"/>
                  </a:cubicBezTo>
                  <a:cubicBezTo>
                    <a:pt x="6331" y="3435"/>
                    <a:pt x="6392" y="3471"/>
                    <a:pt x="6400" y="3482"/>
                  </a:cubicBezTo>
                  <a:cubicBezTo>
                    <a:pt x="6402" y="3485"/>
                    <a:pt x="6404" y="3486"/>
                    <a:pt x="6406" y="3486"/>
                  </a:cubicBezTo>
                  <a:cubicBezTo>
                    <a:pt x="6415" y="3486"/>
                    <a:pt x="6428" y="3470"/>
                    <a:pt x="6432" y="3464"/>
                  </a:cubicBezTo>
                  <a:cubicBezTo>
                    <a:pt x="6435" y="3459"/>
                    <a:pt x="6444" y="3457"/>
                    <a:pt x="6457" y="3457"/>
                  </a:cubicBezTo>
                  <a:cubicBezTo>
                    <a:pt x="6471" y="3457"/>
                    <a:pt x="6489" y="3459"/>
                    <a:pt x="6508" y="3465"/>
                  </a:cubicBezTo>
                  <a:lnTo>
                    <a:pt x="6536" y="3431"/>
                  </a:lnTo>
                  <a:cubicBezTo>
                    <a:pt x="6551" y="3412"/>
                    <a:pt x="6567" y="3405"/>
                    <a:pt x="6581" y="3405"/>
                  </a:cubicBezTo>
                  <a:cubicBezTo>
                    <a:pt x="6603" y="3405"/>
                    <a:pt x="6624" y="3421"/>
                    <a:pt x="6642" y="3440"/>
                  </a:cubicBezTo>
                  <a:lnTo>
                    <a:pt x="6661" y="3461"/>
                  </a:lnTo>
                  <a:cubicBezTo>
                    <a:pt x="6671" y="3475"/>
                    <a:pt x="6688" y="3482"/>
                    <a:pt x="6708" y="3482"/>
                  </a:cubicBezTo>
                  <a:cubicBezTo>
                    <a:pt x="6740" y="3482"/>
                    <a:pt x="6782" y="3465"/>
                    <a:pt x="6821" y="3433"/>
                  </a:cubicBezTo>
                  <a:lnTo>
                    <a:pt x="6901" y="3438"/>
                  </a:lnTo>
                  <a:cubicBezTo>
                    <a:pt x="6901" y="3438"/>
                    <a:pt x="6902" y="3438"/>
                    <a:pt x="6902" y="3438"/>
                  </a:cubicBezTo>
                  <a:cubicBezTo>
                    <a:pt x="6928" y="3438"/>
                    <a:pt x="6954" y="3414"/>
                    <a:pt x="6977" y="3414"/>
                  </a:cubicBezTo>
                  <a:cubicBezTo>
                    <a:pt x="6979" y="3414"/>
                    <a:pt x="6980" y="3414"/>
                    <a:pt x="6982" y="3414"/>
                  </a:cubicBezTo>
                  <a:cubicBezTo>
                    <a:pt x="6998" y="3417"/>
                    <a:pt x="7004" y="3455"/>
                    <a:pt x="7024" y="3467"/>
                  </a:cubicBezTo>
                  <a:cubicBezTo>
                    <a:pt x="7030" y="3470"/>
                    <a:pt x="7038" y="3471"/>
                    <a:pt x="7047" y="3471"/>
                  </a:cubicBezTo>
                  <a:cubicBezTo>
                    <a:pt x="7058" y="3471"/>
                    <a:pt x="7071" y="3469"/>
                    <a:pt x="7082" y="3469"/>
                  </a:cubicBezTo>
                  <a:cubicBezTo>
                    <a:pt x="7088" y="3469"/>
                    <a:pt x="7094" y="3470"/>
                    <a:pt x="7099" y="3471"/>
                  </a:cubicBezTo>
                  <a:lnTo>
                    <a:pt x="7116" y="3475"/>
                  </a:lnTo>
                  <a:cubicBezTo>
                    <a:pt x="7118" y="3477"/>
                    <a:pt x="7121" y="3478"/>
                    <a:pt x="7124" y="3478"/>
                  </a:cubicBezTo>
                  <a:cubicBezTo>
                    <a:pt x="7141" y="3478"/>
                    <a:pt x="7146" y="3423"/>
                    <a:pt x="7139" y="3404"/>
                  </a:cubicBezTo>
                  <a:cubicBezTo>
                    <a:pt x="7131" y="3382"/>
                    <a:pt x="7185" y="3304"/>
                    <a:pt x="7181" y="3273"/>
                  </a:cubicBezTo>
                  <a:cubicBezTo>
                    <a:pt x="7179" y="3256"/>
                    <a:pt x="7185" y="3247"/>
                    <a:pt x="7197" y="3247"/>
                  </a:cubicBezTo>
                  <a:cubicBezTo>
                    <a:pt x="7205" y="3247"/>
                    <a:pt x="7216" y="3252"/>
                    <a:pt x="7229" y="3262"/>
                  </a:cubicBezTo>
                  <a:lnTo>
                    <a:pt x="7253" y="3283"/>
                  </a:lnTo>
                  <a:cubicBezTo>
                    <a:pt x="7259" y="3288"/>
                    <a:pt x="7268" y="3303"/>
                    <a:pt x="7266" y="3303"/>
                  </a:cubicBezTo>
                  <a:lnTo>
                    <a:pt x="7228" y="3325"/>
                  </a:lnTo>
                  <a:cubicBezTo>
                    <a:pt x="7252" y="3344"/>
                    <a:pt x="7270" y="3392"/>
                    <a:pt x="7268" y="3430"/>
                  </a:cubicBezTo>
                  <a:lnTo>
                    <a:pt x="7309" y="3437"/>
                  </a:lnTo>
                  <a:cubicBezTo>
                    <a:pt x="7317" y="3438"/>
                    <a:pt x="7327" y="3439"/>
                    <a:pt x="7336" y="3439"/>
                  </a:cubicBezTo>
                  <a:cubicBezTo>
                    <a:pt x="7369" y="3439"/>
                    <a:pt x="7405" y="3431"/>
                    <a:pt x="7430" y="3418"/>
                  </a:cubicBezTo>
                  <a:cubicBezTo>
                    <a:pt x="7445" y="3411"/>
                    <a:pt x="7458" y="3408"/>
                    <a:pt x="7469" y="3408"/>
                  </a:cubicBezTo>
                  <a:cubicBezTo>
                    <a:pt x="7494" y="3408"/>
                    <a:pt x="7510" y="3425"/>
                    <a:pt x="7523" y="3442"/>
                  </a:cubicBezTo>
                  <a:cubicBezTo>
                    <a:pt x="7538" y="3461"/>
                    <a:pt x="7533" y="3490"/>
                    <a:pt x="7545" y="3512"/>
                  </a:cubicBezTo>
                  <a:cubicBezTo>
                    <a:pt x="7550" y="3522"/>
                    <a:pt x="7571" y="3532"/>
                    <a:pt x="7584" y="3532"/>
                  </a:cubicBezTo>
                  <a:cubicBezTo>
                    <a:pt x="7585" y="3532"/>
                    <a:pt x="7586" y="3532"/>
                    <a:pt x="7586" y="3531"/>
                  </a:cubicBezTo>
                  <a:cubicBezTo>
                    <a:pt x="7598" y="3530"/>
                    <a:pt x="7617" y="3515"/>
                    <a:pt x="7618" y="3505"/>
                  </a:cubicBezTo>
                  <a:lnTo>
                    <a:pt x="7622" y="3475"/>
                  </a:lnTo>
                  <a:cubicBezTo>
                    <a:pt x="7620" y="3452"/>
                    <a:pt x="7663" y="3439"/>
                    <a:pt x="7728" y="3439"/>
                  </a:cubicBezTo>
                  <a:cubicBezTo>
                    <a:pt x="7763" y="3439"/>
                    <a:pt x="7804" y="3443"/>
                    <a:pt x="7849" y="3450"/>
                  </a:cubicBezTo>
                  <a:lnTo>
                    <a:pt x="7951" y="3429"/>
                  </a:lnTo>
                  <a:lnTo>
                    <a:pt x="8000" y="3418"/>
                  </a:lnTo>
                  <a:cubicBezTo>
                    <a:pt x="8009" y="3421"/>
                    <a:pt x="8019" y="3423"/>
                    <a:pt x="8030" y="3423"/>
                  </a:cubicBezTo>
                  <a:cubicBezTo>
                    <a:pt x="8060" y="3423"/>
                    <a:pt x="8094" y="3412"/>
                    <a:pt x="8118" y="3394"/>
                  </a:cubicBezTo>
                  <a:lnTo>
                    <a:pt x="8168" y="3429"/>
                  </a:lnTo>
                  <a:cubicBezTo>
                    <a:pt x="8183" y="3439"/>
                    <a:pt x="8211" y="3445"/>
                    <a:pt x="8238" y="3445"/>
                  </a:cubicBezTo>
                  <a:cubicBezTo>
                    <a:pt x="8260" y="3445"/>
                    <a:pt x="8280" y="3441"/>
                    <a:pt x="8292" y="3434"/>
                  </a:cubicBezTo>
                  <a:cubicBezTo>
                    <a:pt x="8334" y="3407"/>
                    <a:pt x="8381" y="3398"/>
                    <a:pt x="8427" y="3398"/>
                  </a:cubicBezTo>
                  <a:cubicBezTo>
                    <a:pt x="8469" y="3398"/>
                    <a:pt x="8511" y="3406"/>
                    <a:pt x="8545" y="3414"/>
                  </a:cubicBezTo>
                  <a:lnTo>
                    <a:pt x="8622" y="3434"/>
                  </a:lnTo>
                  <a:cubicBezTo>
                    <a:pt x="8628" y="3427"/>
                    <a:pt x="8636" y="3424"/>
                    <a:pt x="8645" y="3424"/>
                  </a:cubicBezTo>
                  <a:cubicBezTo>
                    <a:pt x="8679" y="3424"/>
                    <a:pt x="8721" y="3460"/>
                    <a:pt x="8699" y="3469"/>
                  </a:cubicBezTo>
                  <a:cubicBezTo>
                    <a:pt x="8671" y="3480"/>
                    <a:pt x="8705" y="3516"/>
                    <a:pt x="8729" y="3527"/>
                  </a:cubicBezTo>
                  <a:cubicBezTo>
                    <a:pt x="8731" y="3528"/>
                    <a:pt x="8733" y="3529"/>
                    <a:pt x="8735" y="3529"/>
                  </a:cubicBezTo>
                  <a:cubicBezTo>
                    <a:pt x="8757" y="3529"/>
                    <a:pt x="8774" y="3467"/>
                    <a:pt x="8774" y="3443"/>
                  </a:cubicBezTo>
                  <a:cubicBezTo>
                    <a:pt x="8774" y="3419"/>
                    <a:pt x="8809" y="3402"/>
                    <a:pt x="8853" y="3402"/>
                  </a:cubicBezTo>
                  <a:cubicBezTo>
                    <a:pt x="8857" y="3402"/>
                    <a:pt x="8860" y="3402"/>
                    <a:pt x="8864" y="3402"/>
                  </a:cubicBezTo>
                  <a:lnTo>
                    <a:pt x="8907" y="3408"/>
                  </a:lnTo>
                  <a:cubicBezTo>
                    <a:pt x="8937" y="3413"/>
                    <a:pt x="8982" y="3416"/>
                    <a:pt x="9027" y="3416"/>
                  </a:cubicBezTo>
                  <a:cubicBezTo>
                    <a:pt x="9094" y="3416"/>
                    <a:pt x="9161" y="3410"/>
                    <a:pt x="9183" y="3398"/>
                  </a:cubicBezTo>
                  <a:cubicBezTo>
                    <a:pt x="9205" y="3384"/>
                    <a:pt x="9224" y="3373"/>
                    <a:pt x="9238" y="3373"/>
                  </a:cubicBezTo>
                  <a:cubicBezTo>
                    <a:pt x="9253" y="3373"/>
                    <a:pt x="9263" y="3384"/>
                    <a:pt x="9270" y="3416"/>
                  </a:cubicBezTo>
                  <a:cubicBezTo>
                    <a:pt x="9275" y="3437"/>
                    <a:pt x="9291" y="3443"/>
                    <a:pt x="9308" y="3443"/>
                  </a:cubicBezTo>
                  <a:cubicBezTo>
                    <a:pt x="9322" y="3443"/>
                    <a:pt x="9336" y="3440"/>
                    <a:pt x="9347" y="3438"/>
                  </a:cubicBezTo>
                  <a:cubicBezTo>
                    <a:pt x="9412" y="3428"/>
                    <a:pt x="9474" y="3408"/>
                    <a:pt x="9536" y="3394"/>
                  </a:cubicBezTo>
                  <a:cubicBezTo>
                    <a:pt x="9560" y="3388"/>
                    <a:pt x="9587" y="3376"/>
                    <a:pt x="9609" y="3376"/>
                  </a:cubicBezTo>
                  <a:cubicBezTo>
                    <a:pt x="9614" y="3376"/>
                    <a:pt x="9618" y="3377"/>
                    <a:pt x="9623" y="3378"/>
                  </a:cubicBezTo>
                  <a:cubicBezTo>
                    <a:pt x="9661" y="3391"/>
                    <a:pt x="9690" y="3432"/>
                    <a:pt x="9727" y="3435"/>
                  </a:cubicBezTo>
                  <a:cubicBezTo>
                    <a:pt x="9730" y="3435"/>
                    <a:pt x="9734" y="3435"/>
                    <a:pt x="9737" y="3435"/>
                  </a:cubicBezTo>
                  <a:cubicBezTo>
                    <a:pt x="9778" y="3435"/>
                    <a:pt x="9822" y="3416"/>
                    <a:pt x="9864" y="3408"/>
                  </a:cubicBezTo>
                  <a:cubicBezTo>
                    <a:pt x="9868" y="3408"/>
                    <a:pt x="9871" y="3407"/>
                    <a:pt x="9875" y="3407"/>
                  </a:cubicBezTo>
                  <a:cubicBezTo>
                    <a:pt x="9890" y="3407"/>
                    <a:pt x="9907" y="3411"/>
                    <a:pt x="9916" y="3418"/>
                  </a:cubicBezTo>
                  <a:cubicBezTo>
                    <a:pt x="9932" y="3434"/>
                    <a:pt x="9946" y="3439"/>
                    <a:pt x="9959" y="3439"/>
                  </a:cubicBezTo>
                  <a:cubicBezTo>
                    <a:pt x="9982" y="3439"/>
                    <a:pt x="10001" y="3420"/>
                    <a:pt x="10024" y="3406"/>
                  </a:cubicBezTo>
                  <a:lnTo>
                    <a:pt x="10044" y="3393"/>
                  </a:lnTo>
                  <a:cubicBezTo>
                    <a:pt x="10047" y="3392"/>
                    <a:pt x="10050" y="3392"/>
                    <a:pt x="10053" y="3392"/>
                  </a:cubicBezTo>
                  <a:cubicBezTo>
                    <a:pt x="10088" y="3392"/>
                    <a:pt x="10152" y="3420"/>
                    <a:pt x="10202" y="3457"/>
                  </a:cubicBezTo>
                  <a:lnTo>
                    <a:pt x="10270" y="3419"/>
                  </a:lnTo>
                  <a:lnTo>
                    <a:pt x="10360" y="3370"/>
                  </a:lnTo>
                  <a:cubicBezTo>
                    <a:pt x="10367" y="3418"/>
                    <a:pt x="10385" y="3448"/>
                    <a:pt x="10404" y="3448"/>
                  </a:cubicBezTo>
                  <a:cubicBezTo>
                    <a:pt x="10408" y="3448"/>
                    <a:pt x="10412" y="3447"/>
                    <a:pt x="10416" y="3444"/>
                  </a:cubicBezTo>
                  <a:lnTo>
                    <a:pt x="10444" y="3440"/>
                  </a:lnTo>
                  <a:lnTo>
                    <a:pt x="10516" y="3429"/>
                  </a:lnTo>
                  <a:cubicBezTo>
                    <a:pt x="10520" y="3429"/>
                    <a:pt x="10525" y="3429"/>
                    <a:pt x="10529" y="3429"/>
                  </a:cubicBezTo>
                  <a:cubicBezTo>
                    <a:pt x="10606" y="3429"/>
                    <a:pt x="10686" y="3405"/>
                    <a:pt x="10694" y="3394"/>
                  </a:cubicBezTo>
                  <a:cubicBezTo>
                    <a:pt x="10695" y="3392"/>
                    <a:pt x="10697" y="3392"/>
                    <a:pt x="10699" y="3392"/>
                  </a:cubicBezTo>
                  <a:cubicBezTo>
                    <a:pt x="10717" y="3392"/>
                    <a:pt x="10763" y="3427"/>
                    <a:pt x="10779" y="3444"/>
                  </a:cubicBezTo>
                  <a:cubicBezTo>
                    <a:pt x="10782" y="3448"/>
                    <a:pt x="10787" y="3450"/>
                    <a:pt x="10794" y="3450"/>
                  </a:cubicBezTo>
                  <a:cubicBezTo>
                    <a:pt x="10821" y="3450"/>
                    <a:pt x="10873" y="3417"/>
                    <a:pt x="10922" y="3367"/>
                  </a:cubicBezTo>
                  <a:lnTo>
                    <a:pt x="11016" y="3432"/>
                  </a:lnTo>
                  <a:cubicBezTo>
                    <a:pt x="11023" y="3437"/>
                    <a:pt x="11036" y="3439"/>
                    <a:pt x="11050" y="3439"/>
                  </a:cubicBezTo>
                  <a:cubicBezTo>
                    <a:pt x="11082" y="3439"/>
                    <a:pt x="11125" y="3429"/>
                    <a:pt x="11153" y="3418"/>
                  </a:cubicBezTo>
                  <a:cubicBezTo>
                    <a:pt x="11173" y="3411"/>
                    <a:pt x="11190" y="3407"/>
                    <a:pt x="11206" y="3407"/>
                  </a:cubicBezTo>
                  <a:cubicBezTo>
                    <a:pt x="11234" y="3407"/>
                    <a:pt x="11258" y="3418"/>
                    <a:pt x="11287" y="3437"/>
                  </a:cubicBezTo>
                  <a:cubicBezTo>
                    <a:pt x="11323" y="3461"/>
                    <a:pt x="11349" y="3472"/>
                    <a:pt x="11377" y="3472"/>
                  </a:cubicBezTo>
                  <a:cubicBezTo>
                    <a:pt x="11407" y="3472"/>
                    <a:pt x="11438" y="3459"/>
                    <a:pt x="11482" y="3435"/>
                  </a:cubicBezTo>
                  <a:cubicBezTo>
                    <a:pt x="11500" y="3425"/>
                    <a:pt x="11510" y="3420"/>
                    <a:pt x="11522" y="3420"/>
                  </a:cubicBezTo>
                  <a:cubicBezTo>
                    <a:pt x="11539" y="3420"/>
                    <a:pt x="11561" y="3430"/>
                    <a:pt x="11613" y="3454"/>
                  </a:cubicBezTo>
                  <a:cubicBezTo>
                    <a:pt x="11620" y="3458"/>
                    <a:pt x="11631" y="3463"/>
                    <a:pt x="11636" y="3463"/>
                  </a:cubicBezTo>
                  <a:cubicBezTo>
                    <a:pt x="11637" y="3463"/>
                    <a:pt x="11638" y="3463"/>
                    <a:pt x="11638" y="3463"/>
                  </a:cubicBezTo>
                  <a:cubicBezTo>
                    <a:pt x="11663" y="3445"/>
                    <a:pt x="11692" y="3441"/>
                    <a:pt x="11721" y="3441"/>
                  </a:cubicBezTo>
                  <a:cubicBezTo>
                    <a:pt x="11747" y="3441"/>
                    <a:pt x="11775" y="3445"/>
                    <a:pt x="11799" y="3445"/>
                  </a:cubicBezTo>
                  <a:cubicBezTo>
                    <a:pt x="11819" y="3445"/>
                    <a:pt x="11838" y="3443"/>
                    <a:pt x="11853" y="3434"/>
                  </a:cubicBezTo>
                  <a:cubicBezTo>
                    <a:pt x="11880" y="3418"/>
                    <a:pt x="11901" y="3411"/>
                    <a:pt x="11920" y="3411"/>
                  </a:cubicBezTo>
                  <a:cubicBezTo>
                    <a:pt x="11947" y="3411"/>
                    <a:pt x="11968" y="3427"/>
                    <a:pt x="11991" y="3450"/>
                  </a:cubicBezTo>
                  <a:lnTo>
                    <a:pt x="12009" y="3470"/>
                  </a:lnTo>
                  <a:cubicBezTo>
                    <a:pt x="12015" y="3479"/>
                    <a:pt x="12023" y="3483"/>
                    <a:pt x="12032" y="3483"/>
                  </a:cubicBezTo>
                  <a:cubicBezTo>
                    <a:pt x="12053" y="3483"/>
                    <a:pt x="12081" y="3461"/>
                    <a:pt x="12105" y="3422"/>
                  </a:cubicBezTo>
                  <a:lnTo>
                    <a:pt x="12150" y="3457"/>
                  </a:lnTo>
                  <a:lnTo>
                    <a:pt x="12182" y="3481"/>
                  </a:lnTo>
                  <a:cubicBezTo>
                    <a:pt x="12196" y="3495"/>
                    <a:pt x="12219" y="3502"/>
                    <a:pt x="12244" y="3502"/>
                  </a:cubicBezTo>
                  <a:cubicBezTo>
                    <a:pt x="12266" y="3502"/>
                    <a:pt x="12290" y="3496"/>
                    <a:pt x="12311" y="3484"/>
                  </a:cubicBezTo>
                  <a:lnTo>
                    <a:pt x="12349" y="3470"/>
                  </a:lnTo>
                  <a:lnTo>
                    <a:pt x="12413" y="3446"/>
                  </a:lnTo>
                  <a:cubicBezTo>
                    <a:pt x="12419" y="3468"/>
                    <a:pt x="12423" y="3479"/>
                    <a:pt x="12424" y="3479"/>
                  </a:cubicBezTo>
                  <a:cubicBezTo>
                    <a:pt x="12424" y="3479"/>
                    <a:pt x="12422" y="3468"/>
                    <a:pt x="12416" y="3445"/>
                  </a:cubicBezTo>
                  <a:lnTo>
                    <a:pt x="12490" y="3438"/>
                  </a:lnTo>
                  <a:cubicBezTo>
                    <a:pt x="12493" y="3437"/>
                    <a:pt x="12496" y="3437"/>
                    <a:pt x="12499" y="3437"/>
                  </a:cubicBezTo>
                  <a:cubicBezTo>
                    <a:pt x="12546" y="3437"/>
                    <a:pt x="12519" y="3487"/>
                    <a:pt x="12549" y="3501"/>
                  </a:cubicBezTo>
                  <a:lnTo>
                    <a:pt x="12565" y="3507"/>
                  </a:lnTo>
                  <a:cubicBezTo>
                    <a:pt x="12568" y="3509"/>
                    <a:pt x="12571" y="3510"/>
                    <a:pt x="12575" y="3510"/>
                  </a:cubicBezTo>
                  <a:cubicBezTo>
                    <a:pt x="12587" y="3510"/>
                    <a:pt x="12601" y="3496"/>
                    <a:pt x="12608" y="3471"/>
                  </a:cubicBezTo>
                  <a:lnTo>
                    <a:pt x="12671" y="3462"/>
                  </a:lnTo>
                  <a:cubicBezTo>
                    <a:pt x="12679" y="3460"/>
                    <a:pt x="12689" y="3460"/>
                    <a:pt x="12698" y="3460"/>
                  </a:cubicBezTo>
                  <a:cubicBezTo>
                    <a:pt x="12712" y="3460"/>
                    <a:pt x="12726" y="3461"/>
                    <a:pt x="12740" y="3461"/>
                  </a:cubicBezTo>
                  <a:cubicBezTo>
                    <a:pt x="12779" y="3461"/>
                    <a:pt x="12819" y="3456"/>
                    <a:pt x="12847" y="3418"/>
                  </a:cubicBezTo>
                  <a:lnTo>
                    <a:pt x="12868" y="3392"/>
                  </a:lnTo>
                  <a:cubicBezTo>
                    <a:pt x="12921" y="3415"/>
                    <a:pt x="12942" y="3455"/>
                    <a:pt x="12912" y="3479"/>
                  </a:cubicBezTo>
                  <a:lnTo>
                    <a:pt x="12894" y="3503"/>
                  </a:lnTo>
                  <a:lnTo>
                    <a:pt x="12883" y="3516"/>
                  </a:lnTo>
                  <a:cubicBezTo>
                    <a:pt x="12886" y="3535"/>
                    <a:pt x="12910" y="3549"/>
                    <a:pt x="12939" y="3549"/>
                  </a:cubicBezTo>
                  <a:cubicBezTo>
                    <a:pt x="12943" y="3549"/>
                    <a:pt x="12946" y="3548"/>
                    <a:pt x="12950" y="3548"/>
                  </a:cubicBezTo>
                  <a:lnTo>
                    <a:pt x="12950" y="3543"/>
                  </a:lnTo>
                  <a:cubicBezTo>
                    <a:pt x="12953" y="3504"/>
                    <a:pt x="12971" y="3493"/>
                    <a:pt x="12993" y="3493"/>
                  </a:cubicBezTo>
                  <a:cubicBezTo>
                    <a:pt x="13013" y="3493"/>
                    <a:pt x="13038" y="3502"/>
                    <a:pt x="13058" y="3506"/>
                  </a:cubicBezTo>
                  <a:lnTo>
                    <a:pt x="13084" y="3510"/>
                  </a:lnTo>
                  <a:cubicBezTo>
                    <a:pt x="13088" y="3512"/>
                    <a:pt x="13092" y="3513"/>
                    <a:pt x="13097" y="3513"/>
                  </a:cubicBezTo>
                  <a:cubicBezTo>
                    <a:pt x="13121" y="3513"/>
                    <a:pt x="13149" y="3490"/>
                    <a:pt x="13154" y="3481"/>
                  </a:cubicBezTo>
                  <a:cubicBezTo>
                    <a:pt x="13154" y="3480"/>
                    <a:pt x="13155" y="3480"/>
                    <a:pt x="13156" y="3480"/>
                  </a:cubicBezTo>
                  <a:cubicBezTo>
                    <a:pt x="13169" y="3480"/>
                    <a:pt x="13242" y="3553"/>
                    <a:pt x="13277" y="3573"/>
                  </a:cubicBezTo>
                  <a:cubicBezTo>
                    <a:pt x="13288" y="3579"/>
                    <a:pt x="13309" y="3581"/>
                    <a:pt x="13332" y="3581"/>
                  </a:cubicBezTo>
                  <a:cubicBezTo>
                    <a:pt x="13384" y="3581"/>
                    <a:pt x="13450" y="3567"/>
                    <a:pt x="13454" y="3546"/>
                  </a:cubicBezTo>
                  <a:cubicBezTo>
                    <a:pt x="13456" y="3530"/>
                    <a:pt x="13479" y="3527"/>
                    <a:pt x="13505" y="3527"/>
                  </a:cubicBezTo>
                  <a:cubicBezTo>
                    <a:pt x="13531" y="3527"/>
                    <a:pt x="13561" y="3530"/>
                    <a:pt x="13576" y="3530"/>
                  </a:cubicBezTo>
                  <a:cubicBezTo>
                    <a:pt x="13607" y="3530"/>
                    <a:pt x="13647" y="3579"/>
                    <a:pt x="13653" y="3598"/>
                  </a:cubicBezTo>
                  <a:cubicBezTo>
                    <a:pt x="13655" y="3605"/>
                    <a:pt x="13660" y="3609"/>
                    <a:pt x="13667" y="3609"/>
                  </a:cubicBezTo>
                  <a:cubicBezTo>
                    <a:pt x="13679" y="3609"/>
                    <a:pt x="13697" y="3598"/>
                    <a:pt x="13715" y="3579"/>
                  </a:cubicBezTo>
                  <a:lnTo>
                    <a:pt x="13728" y="3579"/>
                  </a:lnTo>
                  <a:cubicBezTo>
                    <a:pt x="13747" y="3580"/>
                    <a:pt x="13777" y="3581"/>
                    <a:pt x="13799" y="3581"/>
                  </a:cubicBezTo>
                  <a:cubicBezTo>
                    <a:pt x="13815" y="3581"/>
                    <a:pt x="13827" y="3580"/>
                    <a:pt x="13827" y="3579"/>
                  </a:cubicBezTo>
                  <a:lnTo>
                    <a:pt x="13843" y="3468"/>
                  </a:lnTo>
                  <a:cubicBezTo>
                    <a:pt x="13895" y="3520"/>
                    <a:pt x="13980" y="3597"/>
                    <a:pt x="14033" y="3638"/>
                  </a:cubicBezTo>
                  <a:lnTo>
                    <a:pt x="14095" y="3583"/>
                  </a:lnTo>
                  <a:cubicBezTo>
                    <a:pt x="14112" y="3568"/>
                    <a:pt x="14126" y="3561"/>
                    <a:pt x="14142" y="3561"/>
                  </a:cubicBezTo>
                  <a:cubicBezTo>
                    <a:pt x="14156" y="3561"/>
                    <a:pt x="14171" y="3567"/>
                    <a:pt x="14189" y="3579"/>
                  </a:cubicBezTo>
                  <a:cubicBezTo>
                    <a:pt x="14204" y="3590"/>
                    <a:pt x="14222" y="3595"/>
                    <a:pt x="14240" y="3595"/>
                  </a:cubicBezTo>
                  <a:cubicBezTo>
                    <a:pt x="14262" y="3595"/>
                    <a:pt x="14285" y="3587"/>
                    <a:pt x="14306" y="3571"/>
                  </a:cubicBezTo>
                  <a:lnTo>
                    <a:pt x="14319" y="3560"/>
                  </a:lnTo>
                  <a:cubicBezTo>
                    <a:pt x="14356" y="3560"/>
                    <a:pt x="14358" y="3586"/>
                    <a:pt x="14358" y="3586"/>
                  </a:cubicBezTo>
                  <a:cubicBezTo>
                    <a:pt x="14358" y="3586"/>
                    <a:pt x="14404" y="3623"/>
                    <a:pt x="14419" y="3635"/>
                  </a:cubicBezTo>
                  <a:cubicBezTo>
                    <a:pt x="14422" y="3638"/>
                    <a:pt x="14424" y="3639"/>
                    <a:pt x="14427" y="3639"/>
                  </a:cubicBezTo>
                  <a:cubicBezTo>
                    <a:pt x="14440" y="3639"/>
                    <a:pt x="14453" y="3614"/>
                    <a:pt x="14455" y="3595"/>
                  </a:cubicBezTo>
                  <a:cubicBezTo>
                    <a:pt x="14458" y="3580"/>
                    <a:pt x="14472" y="3576"/>
                    <a:pt x="14483" y="3576"/>
                  </a:cubicBezTo>
                  <a:cubicBezTo>
                    <a:pt x="14489" y="3576"/>
                    <a:pt x="14495" y="3577"/>
                    <a:pt x="14497" y="3579"/>
                  </a:cubicBezTo>
                  <a:cubicBezTo>
                    <a:pt x="14499" y="3580"/>
                    <a:pt x="14501" y="3580"/>
                    <a:pt x="14505" y="3580"/>
                  </a:cubicBezTo>
                  <a:cubicBezTo>
                    <a:pt x="14523" y="3580"/>
                    <a:pt x="14567" y="3570"/>
                    <a:pt x="14615" y="3554"/>
                  </a:cubicBezTo>
                  <a:lnTo>
                    <a:pt x="14676" y="3557"/>
                  </a:lnTo>
                  <a:cubicBezTo>
                    <a:pt x="14700" y="3559"/>
                    <a:pt x="14725" y="3561"/>
                    <a:pt x="14749" y="3561"/>
                  </a:cubicBezTo>
                  <a:cubicBezTo>
                    <a:pt x="14792" y="3561"/>
                    <a:pt x="14835" y="3554"/>
                    <a:pt x="14871" y="3527"/>
                  </a:cubicBezTo>
                  <a:cubicBezTo>
                    <a:pt x="14885" y="3517"/>
                    <a:pt x="14903" y="3513"/>
                    <a:pt x="14918" y="3506"/>
                  </a:cubicBezTo>
                  <a:cubicBezTo>
                    <a:pt x="14932" y="3498"/>
                    <a:pt x="14946" y="3494"/>
                    <a:pt x="14958" y="3494"/>
                  </a:cubicBezTo>
                  <a:cubicBezTo>
                    <a:pt x="14973" y="3494"/>
                    <a:pt x="14985" y="3501"/>
                    <a:pt x="14987" y="3521"/>
                  </a:cubicBezTo>
                  <a:cubicBezTo>
                    <a:pt x="14995" y="3580"/>
                    <a:pt x="14912" y="3557"/>
                    <a:pt x="14882" y="3587"/>
                  </a:cubicBezTo>
                  <a:cubicBezTo>
                    <a:pt x="14877" y="3592"/>
                    <a:pt x="14867" y="3593"/>
                    <a:pt x="14855" y="3593"/>
                  </a:cubicBezTo>
                  <a:cubicBezTo>
                    <a:pt x="14835" y="3593"/>
                    <a:pt x="14809" y="3589"/>
                    <a:pt x="14789" y="3589"/>
                  </a:cubicBezTo>
                  <a:cubicBezTo>
                    <a:pt x="14768" y="3589"/>
                    <a:pt x="14746" y="3588"/>
                    <a:pt x="14724" y="3588"/>
                  </a:cubicBezTo>
                  <a:cubicBezTo>
                    <a:pt x="14707" y="3588"/>
                    <a:pt x="14691" y="3589"/>
                    <a:pt x="14675" y="3590"/>
                  </a:cubicBezTo>
                  <a:lnTo>
                    <a:pt x="14664" y="3592"/>
                  </a:lnTo>
                  <a:cubicBezTo>
                    <a:pt x="14653" y="3608"/>
                    <a:pt x="14659" y="3630"/>
                    <a:pt x="14676" y="3641"/>
                  </a:cubicBezTo>
                  <a:lnTo>
                    <a:pt x="14692" y="3652"/>
                  </a:lnTo>
                  <a:cubicBezTo>
                    <a:pt x="14693" y="3652"/>
                    <a:pt x="14694" y="3653"/>
                    <a:pt x="14696" y="3653"/>
                  </a:cubicBezTo>
                  <a:cubicBezTo>
                    <a:pt x="14700" y="3653"/>
                    <a:pt x="14706" y="3650"/>
                    <a:pt x="14708" y="3648"/>
                  </a:cubicBezTo>
                  <a:cubicBezTo>
                    <a:pt x="14722" y="3632"/>
                    <a:pt x="14734" y="3627"/>
                    <a:pt x="14743" y="3627"/>
                  </a:cubicBezTo>
                  <a:cubicBezTo>
                    <a:pt x="14765" y="3627"/>
                    <a:pt x="14778" y="3653"/>
                    <a:pt x="14788" y="3664"/>
                  </a:cubicBezTo>
                  <a:cubicBezTo>
                    <a:pt x="14809" y="3685"/>
                    <a:pt x="14806" y="3709"/>
                    <a:pt x="14758" y="3716"/>
                  </a:cubicBezTo>
                  <a:cubicBezTo>
                    <a:pt x="14743" y="3720"/>
                    <a:pt x="14718" y="3745"/>
                    <a:pt x="14722" y="3756"/>
                  </a:cubicBezTo>
                  <a:cubicBezTo>
                    <a:pt x="14727" y="3768"/>
                    <a:pt x="14732" y="3773"/>
                    <a:pt x="14737" y="3773"/>
                  </a:cubicBezTo>
                  <a:cubicBezTo>
                    <a:pt x="14748" y="3773"/>
                    <a:pt x="14759" y="3756"/>
                    <a:pt x="14770" y="3753"/>
                  </a:cubicBezTo>
                  <a:lnTo>
                    <a:pt x="14818" y="3746"/>
                  </a:lnTo>
                  <a:cubicBezTo>
                    <a:pt x="14876" y="3741"/>
                    <a:pt x="14910" y="3729"/>
                    <a:pt x="14892" y="3721"/>
                  </a:cubicBezTo>
                  <a:lnTo>
                    <a:pt x="14883" y="3714"/>
                  </a:lnTo>
                  <a:cubicBezTo>
                    <a:pt x="14866" y="3703"/>
                    <a:pt x="14838" y="3692"/>
                    <a:pt x="14838" y="3681"/>
                  </a:cubicBezTo>
                  <a:cubicBezTo>
                    <a:pt x="14837" y="3656"/>
                    <a:pt x="14853" y="3650"/>
                    <a:pt x="14871" y="3650"/>
                  </a:cubicBezTo>
                  <a:cubicBezTo>
                    <a:pt x="14884" y="3650"/>
                    <a:pt x="14897" y="3653"/>
                    <a:pt x="14907" y="3654"/>
                  </a:cubicBezTo>
                  <a:cubicBezTo>
                    <a:pt x="14924" y="3656"/>
                    <a:pt x="14938" y="3675"/>
                    <a:pt x="14952" y="3688"/>
                  </a:cubicBezTo>
                  <a:lnTo>
                    <a:pt x="14970" y="3707"/>
                  </a:lnTo>
                  <a:cubicBezTo>
                    <a:pt x="14978" y="3716"/>
                    <a:pt x="14989" y="3720"/>
                    <a:pt x="15001" y="3720"/>
                  </a:cubicBezTo>
                  <a:cubicBezTo>
                    <a:pt x="15018" y="3720"/>
                    <a:pt x="15037" y="3711"/>
                    <a:pt x="15052" y="3695"/>
                  </a:cubicBezTo>
                  <a:lnTo>
                    <a:pt x="15077" y="3692"/>
                  </a:lnTo>
                  <a:cubicBezTo>
                    <a:pt x="15144" y="3687"/>
                    <a:pt x="15174" y="3655"/>
                    <a:pt x="15211" y="3616"/>
                  </a:cubicBezTo>
                  <a:cubicBezTo>
                    <a:pt x="15232" y="3594"/>
                    <a:pt x="15270" y="3584"/>
                    <a:pt x="15309" y="3584"/>
                  </a:cubicBezTo>
                  <a:cubicBezTo>
                    <a:pt x="15360" y="3584"/>
                    <a:pt x="15415" y="3601"/>
                    <a:pt x="15441" y="3631"/>
                  </a:cubicBezTo>
                  <a:cubicBezTo>
                    <a:pt x="15460" y="3654"/>
                    <a:pt x="15468" y="3671"/>
                    <a:pt x="15504" y="3690"/>
                  </a:cubicBezTo>
                  <a:cubicBezTo>
                    <a:pt x="15553" y="3713"/>
                    <a:pt x="15570" y="3777"/>
                    <a:pt x="15602" y="3823"/>
                  </a:cubicBezTo>
                  <a:lnTo>
                    <a:pt x="15621" y="3849"/>
                  </a:lnTo>
                  <a:cubicBezTo>
                    <a:pt x="15629" y="3861"/>
                    <a:pt x="15640" y="3867"/>
                    <a:pt x="15653" y="3867"/>
                  </a:cubicBezTo>
                  <a:cubicBezTo>
                    <a:pt x="15675" y="3867"/>
                    <a:pt x="15703" y="3850"/>
                    <a:pt x="15726" y="3818"/>
                  </a:cubicBezTo>
                  <a:lnTo>
                    <a:pt x="15713" y="3801"/>
                  </a:lnTo>
                  <a:lnTo>
                    <a:pt x="15653" y="3723"/>
                  </a:lnTo>
                  <a:cubicBezTo>
                    <a:pt x="15658" y="3722"/>
                    <a:pt x="15663" y="3722"/>
                    <a:pt x="15668" y="3722"/>
                  </a:cubicBezTo>
                  <a:cubicBezTo>
                    <a:pt x="15738" y="3722"/>
                    <a:pt x="15794" y="3780"/>
                    <a:pt x="15794" y="3805"/>
                  </a:cubicBezTo>
                  <a:cubicBezTo>
                    <a:pt x="15794" y="3811"/>
                    <a:pt x="15798" y="3813"/>
                    <a:pt x="15803" y="3813"/>
                  </a:cubicBezTo>
                  <a:cubicBezTo>
                    <a:pt x="15822" y="3813"/>
                    <a:pt x="15867" y="3784"/>
                    <a:pt x="15885" y="3772"/>
                  </a:cubicBezTo>
                  <a:cubicBezTo>
                    <a:pt x="15890" y="3769"/>
                    <a:pt x="15895" y="3767"/>
                    <a:pt x="15898" y="3767"/>
                  </a:cubicBezTo>
                  <a:cubicBezTo>
                    <a:pt x="15912" y="3767"/>
                    <a:pt x="15917" y="3788"/>
                    <a:pt x="15910" y="3821"/>
                  </a:cubicBezTo>
                  <a:lnTo>
                    <a:pt x="15987" y="3841"/>
                  </a:lnTo>
                  <a:cubicBezTo>
                    <a:pt x="16005" y="3845"/>
                    <a:pt x="16021" y="3847"/>
                    <a:pt x="16036" y="3847"/>
                  </a:cubicBezTo>
                  <a:cubicBezTo>
                    <a:pt x="16061" y="3847"/>
                    <a:pt x="16084" y="3842"/>
                    <a:pt x="16110" y="3840"/>
                  </a:cubicBezTo>
                  <a:lnTo>
                    <a:pt x="16157" y="3836"/>
                  </a:lnTo>
                  <a:lnTo>
                    <a:pt x="16157" y="3836"/>
                  </a:lnTo>
                  <a:cubicBezTo>
                    <a:pt x="16149" y="3871"/>
                    <a:pt x="16178" y="3916"/>
                    <a:pt x="16192" y="3921"/>
                  </a:cubicBezTo>
                  <a:cubicBezTo>
                    <a:pt x="16193" y="3921"/>
                    <a:pt x="16193" y="3921"/>
                    <a:pt x="16194" y="3921"/>
                  </a:cubicBezTo>
                  <a:cubicBezTo>
                    <a:pt x="16208" y="3921"/>
                    <a:pt x="16219" y="3861"/>
                    <a:pt x="16244" y="3846"/>
                  </a:cubicBezTo>
                  <a:cubicBezTo>
                    <a:pt x="16269" y="3832"/>
                    <a:pt x="16243" y="3759"/>
                    <a:pt x="16269" y="3743"/>
                  </a:cubicBezTo>
                  <a:cubicBezTo>
                    <a:pt x="16277" y="3739"/>
                    <a:pt x="16285" y="3737"/>
                    <a:pt x="16293" y="3737"/>
                  </a:cubicBezTo>
                  <a:cubicBezTo>
                    <a:pt x="16315" y="3737"/>
                    <a:pt x="16337" y="3750"/>
                    <a:pt x="16342" y="3759"/>
                  </a:cubicBezTo>
                  <a:cubicBezTo>
                    <a:pt x="16343" y="3759"/>
                    <a:pt x="16343" y="3759"/>
                    <a:pt x="16344" y="3759"/>
                  </a:cubicBezTo>
                  <a:cubicBezTo>
                    <a:pt x="16357" y="3759"/>
                    <a:pt x="16424" y="3625"/>
                    <a:pt x="16472" y="3625"/>
                  </a:cubicBezTo>
                  <a:cubicBezTo>
                    <a:pt x="16472" y="3625"/>
                    <a:pt x="16473" y="3625"/>
                    <a:pt x="16473" y="3625"/>
                  </a:cubicBezTo>
                  <a:cubicBezTo>
                    <a:pt x="16522" y="3626"/>
                    <a:pt x="16561" y="3671"/>
                    <a:pt x="16560" y="3688"/>
                  </a:cubicBezTo>
                  <a:cubicBezTo>
                    <a:pt x="16559" y="3694"/>
                    <a:pt x="16553" y="3698"/>
                    <a:pt x="16543" y="3698"/>
                  </a:cubicBezTo>
                  <a:cubicBezTo>
                    <a:pt x="16526" y="3698"/>
                    <a:pt x="16498" y="3688"/>
                    <a:pt x="16466" y="3671"/>
                  </a:cubicBezTo>
                  <a:lnTo>
                    <a:pt x="16448" y="3724"/>
                  </a:lnTo>
                  <a:lnTo>
                    <a:pt x="16439" y="3749"/>
                  </a:lnTo>
                  <a:cubicBezTo>
                    <a:pt x="16430" y="3772"/>
                    <a:pt x="16468" y="3796"/>
                    <a:pt x="16486" y="3796"/>
                  </a:cubicBezTo>
                  <a:cubicBezTo>
                    <a:pt x="16492" y="3796"/>
                    <a:pt x="16495" y="3794"/>
                    <a:pt x="16495" y="3789"/>
                  </a:cubicBezTo>
                  <a:cubicBezTo>
                    <a:pt x="16496" y="3781"/>
                    <a:pt x="16508" y="3778"/>
                    <a:pt x="16525" y="3778"/>
                  </a:cubicBezTo>
                  <a:cubicBezTo>
                    <a:pt x="16549" y="3778"/>
                    <a:pt x="16584" y="3785"/>
                    <a:pt x="16601" y="3793"/>
                  </a:cubicBezTo>
                  <a:cubicBezTo>
                    <a:pt x="16604" y="3794"/>
                    <a:pt x="16607" y="3794"/>
                    <a:pt x="16611" y="3794"/>
                  </a:cubicBezTo>
                  <a:cubicBezTo>
                    <a:pt x="16644" y="3794"/>
                    <a:pt x="16714" y="3752"/>
                    <a:pt x="16740" y="3752"/>
                  </a:cubicBezTo>
                  <a:cubicBezTo>
                    <a:pt x="16741" y="3752"/>
                    <a:pt x="16741" y="3752"/>
                    <a:pt x="16742" y="3752"/>
                  </a:cubicBezTo>
                  <a:cubicBezTo>
                    <a:pt x="16768" y="3753"/>
                    <a:pt x="16751" y="3793"/>
                    <a:pt x="16736" y="3809"/>
                  </a:cubicBezTo>
                  <a:cubicBezTo>
                    <a:pt x="16721" y="3825"/>
                    <a:pt x="16745" y="3840"/>
                    <a:pt x="16793" y="3841"/>
                  </a:cubicBezTo>
                  <a:lnTo>
                    <a:pt x="16823" y="3837"/>
                  </a:lnTo>
                  <a:cubicBezTo>
                    <a:pt x="16881" y="3831"/>
                    <a:pt x="16908" y="3803"/>
                    <a:pt x="16910" y="3753"/>
                  </a:cubicBezTo>
                  <a:cubicBezTo>
                    <a:pt x="16911" y="3701"/>
                    <a:pt x="16866" y="3718"/>
                    <a:pt x="16833" y="3711"/>
                  </a:cubicBezTo>
                  <a:lnTo>
                    <a:pt x="16779" y="3701"/>
                  </a:lnTo>
                  <a:cubicBezTo>
                    <a:pt x="16771" y="3654"/>
                    <a:pt x="16858" y="3615"/>
                    <a:pt x="16901" y="3615"/>
                  </a:cubicBezTo>
                  <a:cubicBezTo>
                    <a:pt x="16946" y="3615"/>
                    <a:pt x="16901" y="3584"/>
                    <a:pt x="16880" y="3577"/>
                  </a:cubicBezTo>
                  <a:cubicBezTo>
                    <a:pt x="16873" y="3574"/>
                    <a:pt x="16896" y="3572"/>
                    <a:pt x="16933" y="3572"/>
                  </a:cubicBezTo>
                  <a:cubicBezTo>
                    <a:pt x="17014" y="3572"/>
                    <a:pt x="17166" y="3580"/>
                    <a:pt x="17231" y="3598"/>
                  </a:cubicBezTo>
                  <a:cubicBezTo>
                    <a:pt x="17327" y="3625"/>
                    <a:pt x="17398" y="3686"/>
                    <a:pt x="17390" y="3732"/>
                  </a:cubicBezTo>
                  <a:lnTo>
                    <a:pt x="17332" y="3697"/>
                  </a:lnTo>
                  <a:cubicBezTo>
                    <a:pt x="17311" y="3685"/>
                    <a:pt x="17295" y="3678"/>
                    <a:pt x="17282" y="3678"/>
                  </a:cubicBezTo>
                  <a:cubicBezTo>
                    <a:pt x="17263" y="3678"/>
                    <a:pt x="17253" y="3693"/>
                    <a:pt x="17251" y="3728"/>
                  </a:cubicBezTo>
                  <a:lnTo>
                    <a:pt x="17251" y="3743"/>
                  </a:lnTo>
                  <a:cubicBezTo>
                    <a:pt x="17241" y="3753"/>
                    <a:pt x="17228" y="3759"/>
                    <a:pt x="17214" y="3759"/>
                  </a:cubicBezTo>
                  <a:cubicBezTo>
                    <a:pt x="17206" y="3759"/>
                    <a:pt x="17197" y="3757"/>
                    <a:pt x="17190" y="3752"/>
                  </a:cubicBezTo>
                  <a:lnTo>
                    <a:pt x="17177" y="3739"/>
                  </a:lnTo>
                  <a:cubicBezTo>
                    <a:pt x="17156" y="3722"/>
                    <a:pt x="17139" y="3700"/>
                    <a:pt x="17118" y="3682"/>
                  </a:cubicBezTo>
                  <a:lnTo>
                    <a:pt x="17067" y="3638"/>
                  </a:lnTo>
                  <a:cubicBezTo>
                    <a:pt x="17023" y="3669"/>
                    <a:pt x="17013" y="3733"/>
                    <a:pt x="17030" y="3742"/>
                  </a:cubicBezTo>
                  <a:cubicBezTo>
                    <a:pt x="17046" y="3751"/>
                    <a:pt x="17066" y="3777"/>
                    <a:pt x="17072" y="3799"/>
                  </a:cubicBezTo>
                  <a:lnTo>
                    <a:pt x="17074" y="3799"/>
                  </a:lnTo>
                  <a:lnTo>
                    <a:pt x="17174" y="3782"/>
                  </a:lnTo>
                  <a:cubicBezTo>
                    <a:pt x="17212" y="3821"/>
                    <a:pt x="17248" y="3843"/>
                    <a:pt x="17271" y="3843"/>
                  </a:cubicBezTo>
                  <a:cubicBezTo>
                    <a:pt x="17282" y="3843"/>
                    <a:pt x="17290" y="3837"/>
                    <a:pt x="17292" y="3825"/>
                  </a:cubicBezTo>
                  <a:lnTo>
                    <a:pt x="17314" y="3806"/>
                  </a:lnTo>
                  <a:cubicBezTo>
                    <a:pt x="17336" y="3788"/>
                    <a:pt x="17377" y="3777"/>
                    <a:pt x="17410" y="3775"/>
                  </a:cubicBezTo>
                  <a:cubicBezTo>
                    <a:pt x="17412" y="3775"/>
                    <a:pt x="17413" y="3775"/>
                    <a:pt x="17414" y="3775"/>
                  </a:cubicBezTo>
                  <a:cubicBezTo>
                    <a:pt x="17454" y="3775"/>
                    <a:pt x="17432" y="3793"/>
                    <a:pt x="17421" y="3811"/>
                  </a:cubicBezTo>
                  <a:lnTo>
                    <a:pt x="17413" y="3824"/>
                  </a:lnTo>
                  <a:cubicBezTo>
                    <a:pt x="17425" y="3846"/>
                    <a:pt x="17383" y="3868"/>
                    <a:pt x="17363" y="3870"/>
                  </a:cubicBezTo>
                  <a:cubicBezTo>
                    <a:pt x="17345" y="3871"/>
                    <a:pt x="17329" y="3906"/>
                    <a:pt x="17329" y="3916"/>
                  </a:cubicBezTo>
                  <a:cubicBezTo>
                    <a:pt x="17329" y="3926"/>
                    <a:pt x="17338" y="4050"/>
                    <a:pt x="17303" y="4081"/>
                  </a:cubicBezTo>
                  <a:cubicBezTo>
                    <a:pt x="17269" y="4113"/>
                    <a:pt x="17223" y="4144"/>
                    <a:pt x="17203" y="4149"/>
                  </a:cubicBezTo>
                  <a:lnTo>
                    <a:pt x="17192" y="4143"/>
                  </a:lnTo>
                  <a:cubicBezTo>
                    <a:pt x="17180" y="4137"/>
                    <a:pt x="17170" y="4112"/>
                    <a:pt x="17177" y="4104"/>
                  </a:cubicBezTo>
                  <a:cubicBezTo>
                    <a:pt x="17193" y="4082"/>
                    <a:pt x="17221" y="4067"/>
                    <a:pt x="17240" y="4046"/>
                  </a:cubicBezTo>
                  <a:lnTo>
                    <a:pt x="17249" y="4036"/>
                  </a:lnTo>
                  <a:cubicBezTo>
                    <a:pt x="17249" y="4020"/>
                    <a:pt x="17228" y="4000"/>
                    <a:pt x="17201" y="3995"/>
                  </a:cubicBezTo>
                  <a:lnTo>
                    <a:pt x="17184" y="4001"/>
                  </a:lnTo>
                  <a:cubicBezTo>
                    <a:pt x="17151" y="4015"/>
                    <a:pt x="17136" y="4053"/>
                    <a:pt x="17089" y="4053"/>
                  </a:cubicBezTo>
                  <a:cubicBezTo>
                    <a:pt x="17086" y="4053"/>
                    <a:pt x="17082" y="4053"/>
                    <a:pt x="17077" y="4053"/>
                  </a:cubicBezTo>
                  <a:lnTo>
                    <a:pt x="17014" y="4046"/>
                  </a:lnTo>
                  <a:lnTo>
                    <a:pt x="17014" y="4046"/>
                  </a:lnTo>
                  <a:cubicBezTo>
                    <a:pt x="16994" y="4081"/>
                    <a:pt x="17052" y="4114"/>
                    <a:pt x="17076" y="4116"/>
                  </a:cubicBezTo>
                  <a:cubicBezTo>
                    <a:pt x="17102" y="4118"/>
                    <a:pt x="17137" y="4140"/>
                    <a:pt x="17153" y="4166"/>
                  </a:cubicBezTo>
                  <a:lnTo>
                    <a:pt x="17167" y="4188"/>
                  </a:lnTo>
                  <a:lnTo>
                    <a:pt x="17178" y="4207"/>
                  </a:lnTo>
                  <a:cubicBezTo>
                    <a:pt x="17183" y="4216"/>
                    <a:pt x="17192" y="4220"/>
                    <a:pt x="17203" y="4220"/>
                  </a:cubicBezTo>
                  <a:cubicBezTo>
                    <a:pt x="17231" y="4220"/>
                    <a:pt x="17271" y="4197"/>
                    <a:pt x="17283" y="4184"/>
                  </a:cubicBezTo>
                  <a:cubicBezTo>
                    <a:pt x="17294" y="4173"/>
                    <a:pt x="17322" y="4166"/>
                    <a:pt x="17355" y="4166"/>
                  </a:cubicBezTo>
                  <a:cubicBezTo>
                    <a:pt x="17375" y="4166"/>
                    <a:pt x="17397" y="4168"/>
                    <a:pt x="17419" y="4173"/>
                  </a:cubicBezTo>
                  <a:lnTo>
                    <a:pt x="17472" y="4179"/>
                  </a:lnTo>
                  <a:cubicBezTo>
                    <a:pt x="17482" y="4180"/>
                    <a:pt x="17492" y="4181"/>
                    <a:pt x="17501" y="4181"/>
                  </a:cubicBezTo>
                  <a:cubicBezTo>
                    <a:pt x="17511" y="4181"/>
                    <a:pt x="17520" y="4180"/>
                    <a:pt x="17530" y="4179"/>
                  </a:cubicBezTo>
                  <a:lnTo>
                    <a:pt x="17540" y="4178"/>
                  </a:lnTo>
                  <a:cubicBezTo>
                    <a:pt x="17555" y="4166"/>
                    <a:pt x="17509" y="4149"/>
                    <a:pt x="17490" y="4147"/>
                  </a:cubicBezTo>
                  <a:cubicBezTo>
                    <a:pt x="17471" y="4144"/>
                    <a:pt x="17429" y="3994"/>
                    <a:pt x="17409" y="3974"/>
                  </a:cubicBezTo>
                  <a:cubicBezTo>
                    <a:pt x="17392" y="3955"/>
                    <a:pt x="17487" y="3907"/>
                    <a:pt x="17537" y="3907"/>
                  </a:cubicBezTo>
                  <a:cubicBezTo>
                    <a:pt x="17539" y="3907"/>
                    <a:pt x="17542" y="3907"/>
                    <a:pt x="17544" y="3908"/>
                  </a:cubicBezTo>
                  <a:cubicBezTo>
                    <a:pt x="17549" y="3908"/>
                    <a:pt x="17554" y="3909"/>
                    <a:pt x="17559" y="3909"/>
                  </a:cubicBezTo>
                  <a:cubicBezTo>
                    <a:pt x="17594" y="3909"/>
                    <a:pt x="17602" y="3889"/>
                    <a:pt x="17576" y="3860"/>
                  </a:cubicBezTo>
                  <a:lnTo>
                    <a:pt x="17563" y="3829"/>
                  </a:lnTo>
                  <a:cubicBezTo>
                    <a:pt x="17555" y="3809"/>
                    <a:pt x="17635" y="3779"/>
                    <a:pt x="17540" y="3767"/>
                  </a:cubicBezTo>
                  <a:cubicBezTo>
                    <a:pt x="17482" y="3759"/>
                    <a:pt x="17461" y="3672"/>
                    <a:pt x="17497" y="3655"/>
                  </a:cubicBezTo>
                  <a:cubicBezTo>
                    <a:pt x="17508" y="3649"/>
                    <a:pt x="17518" y="3646"/>
                    <a:pt x="17526" y="3646"/>
                  </a:cubicBezTo>
                  <a:cubicBezTo>
                    <a:pt x="17560" y="3646"/>
                    <a:pt x="17575" y="3683"/>
                    <a:pt x="17602" y="3697"/>
                  </a:cubicBezTo>
                  <a:lnTo>
                    <a:pt x="17607" y="3700"/>
                  </a:lnTo>
                  <a:cubicBezTo>
                    <a:pt x="17607" y="3700"/>
                    <a:pt x="17607" y="3700"/>
                    <a:pt x="17608" y="3700"/>
                  </a:cubicBezTo>
                  <a:cubicBezTo>
                    <a:pt x="17619" y="3700"/>
                    <a:pt x="17682" y="3664"/>
                    <a:pt x="17709" y="3652"/>
                  </a:cubicBezTo>
                  <a:cubicBezTo>
                    <a:pt x="17713" y="3650"/>
                    <a:pt x="17716" y="3649"/>
                    <a:pt x="17718" y="3649"/>
                  </a:cubicBezTo>
                  <a:cubicBezTo>
                    <a:pt x="17731" y="3649"/>
                    <a:pt x="17701" y="3684"/>
                    <a:pt x="17642" y="3737"/>
                  </a:cubicBezTo>
                  <a:lnTo>
                    <a:pt x="17682" y="3785"/>
                  </a:lnTo>
                  <a:lnTo>
                    <a:pt x="17719" y="3832"/>
                  </a:lnTo>
                  <a:cubicBezTo>
                    <a:pt x="17758" y="3850"/>
                    <a:pt x="17918" y="3862"/>
                    <a:pt x="17950" y="3895"/>
                  </a:cubicBezTo>
                  <a:cubicBezTo>
                    <a:pt x="17974" y="3918"/>
                    <a:pt x="17994" y="3933"/>
                    <a:pt x="18004" y="3933"/>
                  </a:cubicBezTo>
                  <a:cubicBezTo>
                    <a:pt x="18007" y="3933"/>
                    <a:pt x="18009" y="3931"/>
                    <a:pt x="18010" y="3927"/>
                  </a:cubicBezTo>
                  <a:lnTo>
                    <a:pt x="18020" y="3919"/>
                  </a:lnTo>
                  <a:lnTo>
                    <a:pt x="18035" y="3908"/>
                  </a:lnTo>
                  <a:cubicBezTo>
                    <a:pt x="18040" y="3907"/>
                    <a:pt x="18044" y="3906"/>
                    <a:pt x="18049" y="3906"/>
                  </a:cubicBezTo>
                  <a:cubicBezTo>
                    <a:pt x="18069" y="3906"/>
                    <a:pt x="18090" y="3915"/>
                    <a:pt x="18098" y="3927"/>
                  </a:cubicBezTo>
                  <a:lnTo>
                    <a:pt x="18094" y="3939"/>
                  </a:lnTo>
                  <a:cubicBezTo>
                    <a:pt x="18087" y="3962"/>
                    <a:pt x="18066" y="3981"/>
                    <a:pt x="18058" y="4004"/>
                  </a:cubicBezTo>
                  <a:lnTo>
                    <a:pt x="18038" y="4060"/>
                  </a:lnTo>
                  <a:cubicBezTo>
                    <a:pt x="18021" y="4123"/>
                    <a:pt x="17997" y="4146"/>
                    <a:pt x="17989" y="4146"/>
                  </a:cubicBezTo>
                  <a:cubicBezTo>
                    <a:pt x="17987" y="4146"/>
                    <a:pt x="17986" y="4145"/>
                    <a:pt x="17986" y="4144"/>
                  </a:cubicBezTo>
                  <a:lnTo>
                    <a:pt x="17938" y="3998"/>
                  </a:lnTo>
                  <a:lnTo>
                    <a:pt x="17873" y="3950"/>
                  </a:lnTo>
                  <a:cubicBezTo>
                    <a:pt x="17853" y="3935"/>
                    <a:pt x="17812" y="3930"/>
                    <a:pt x="17798" y="3918"/>
                  </a:cubicBezTo>
                  <a:lnTo>
                    <a:pt x="17798" y="3918"/>
                  </a:lnTo>
                  <a:cubicBezTo>
                    <a:pt x="17806" y="3939"/>
                    <a:pt x="17814" y="3963"/>
                    <a:pt x="17819" y="3969"/>
                  </a:cubicBezTo>
                  <a:cubicBezTo>
                    <a:pt x="17825" y="3978"/>
                    <a:pt x="17817" y="3982"/>
                    <a:pt x="17799" y="3982"/>
                  </a:cubicBezTo>
                  <a:cubicBezTo>
                    <a:pt x="17786" y="3982"/>
                    <a:pt x="17768" y="3980"/>
                    <a:pt x="17747" y="3976"/>
                  </a:cubicBezTo>
                  <a:lnTo>
                    <a:pt x="17708" y="3973"/>
                  </a:lnTo>
                  <a:cubicBezTo>
                    <a:pt x="17708" y="3973"/>
                    <a:pt x="17707" y="3973"/>
                    <a:pt x="17706" y="3973"/>
                  </a:cubicBezTo>
                  <a:cubicBezTo>
                    <a:pt x="17690" y="3973"/>
                    <a:pt x="17668" y="3983"/>
                    <a:pt x="17656" y="3993"/>
                  </a:cubicBezTo>
                  <a:cubicBezTo>
                    <a:pt x="17624" y="4021"/>
                    <a:pt x="17663" y="4014"/>
                    <a:pt x="17679" y="4024"/>
                  </a:cubicBezTo>
                  <a:cubicBezTo>
                    <a:pt x="17703" y="4039"/>
                    <a:pt x="17718" y="4078"/>
                    <a:pt x="17740" y="4081"/>
                  </a:cubicBezTo>
                  <a:lnTo>
                    <a:pt x="17872" y="4093"/>
                  </a:lnTo>
                  <a:cubicBezTo>
                    <a:pt x="17815" y="4138"/>
                    <a:pt x="17812" y="4179"/>
                    <a:pt x="17831" y="4180"/>
                  </a:cubicBezTo>
                  <a:cubicBezTo>
                    <a:pt x="17848" y="4183"/>
                    <a:pt x="17862" y="4217"/>
                    <a:pt x="17858" y="4260"/>
                  </a:cubicBezTo>
                  <a:lnTo>
                    <a:pt x="17876" y="4291"/>
                  </a:lnTo>
                  <a:cubicBezTo>
                    <a:pt x="17889" y="4318"/>
                    <a:pt x="17930" y="4339"/>
                    <a:pt x="17884" y="4364"/>
                  </a:cubicBezTo>
                  <a:cubicBezTo>
                    <a:pt x="17883" y="4365"/>
                    <a:pt x="17881" y="4365"/>
                    <a:pt x="17879" y="4365"/>
                  </a:cubicBezTo>
                  <a:cubicBezTo>
                    <a:pt x="17864" y="4365"/>
                    <a:pt x="17830" y="4343"/>
                    <a:pt x="17807" y="4333"/>
                  </a:cubicBezTo>
                  <a:lnTo>
                    <a:pt x="17792" y="4325"/>
                  </a:lnTo>
                  <a:cubicBezTo>
                    <a:pt x="17789" y="4323"/>
                    <a:pt x="17787" y="4322"/>
                    <a:pt x="17785" y="4322"/>
                  </a:cubicBezTo>
                  <a:cubicBezTo>
                    <a:pt x="17776" y="4322"/>
                    <a:pt x="17772" y="4342"/>
                    <a:pt x="17778" y="4373"/>
                  </a:cubicBezTo>
                  <a:lnTo>
                    <a:pt x="17790" y="4400"/>
                  </a:lnTo>
                  <a:cubicBezTo>
                    <a:pt x="17791" y="4404"/>
                    <a:pt x="17773" y="4420"/>
                    <a:pt x="17763" y="4420"/>
                  </a:cubicBezTo>
                  <a:lnTo>
                    <a:pt x="17754" y="4420"/>
                  </a:lnTo>
                  <a:cubicBezTo>
                    <a:pt x="17752" y="4418"/>
                    <a:pt x="17749" y="4417"/>
                    <a:pt x="17745" y="4417"/>
                  </a:cubicBezTo>
                  <a:cubicBezTo>
                    <a:pt x="17724" y="4417"/>
                    <a:pt x="17682" y="4450"/>
                    <a:pt x="17668" y="4467"/>
                  </a:cubicBezTo>
                  <a:cubicBezTo>
                    <a:pt x="17654" y="4485"/>
                    <a:pt x="17610" y="4575"/>
                    <a:pt x="17581" y="4575"/>
                  </a:cubicBezTo>
                  <a:cubicBezTo>
                    <a:pt x="17579" y="4575"/>
                    <a:pt x="17577" y="4574"/>
                    <a:pt x="17576" y="4574"/>
                  </a:cubicBezTo>
                  <a:cubicBezTo>
                    <a:pt x="17548" y="4561"/>
                    <a:pt x="17548" y="4499"/>
                    <a:pt x="17557" y="4478"/>
                  </a:cubicBezTo>
                  <a:cubicBezTo>
                    <a:pt x="17559" y="4475"/>
                    <a:pt x="17558" y="4473"/>
                    <a:pt x="17556" y="4473"/>
                  </a:cubicBezTo>
                  <a:cubicBezTo>
                    <a:pt x="17544" y="4473"/>
                    <a:pt x="17492" y="4512"/>
                    <a:pt x="17486" y="4536"/>
                  </a:cubicBezTo>
                  <a:cubicBezTo>
                    <a:pt x="17478" y="4565"/>
                    <a:pt x="17497" y="4684"/>
                    <a:pt x="17482" y="4694"/>
                  </a:cubicBezTo>
                  <a:cubicBezTo>
                    <a:pt x="17481" y="4695"/>
                    <a:pt x="17480" y="4695"/>
                    <a:pt x="17479" y="4695"/>
                  </a:cubicBezTo>
                  <a:cubicBezTo>
                    <a:pt x="17463" y="4695"/>
                    <a:pt x="17439" y="4643"/>
                    <a:pt x="17421" y="4572"/>
                  </a:cubicBezTo>
                  <a:lnTo>
                    <a:pt x="17301" y="4580"/>
                  </a:lnTo>
                  <a:lnTo>
                    <a:pt x="17267" y="4582"/>
                  </a:lnTo>
                  <a:cubicBezTo>
                    <a:pt x="17244" y="4566"/>
                    <a:pt x="17215" y="4559"/>
                    <a:pt x="17192" y="4559"/>
                  </a:cubicBezTo>
                  <a:cubicBezTo>
                    <a:pt x="17174" y="4559"/>
                    <a:pt x="17160" y="4563"/>
                    <a:pt x="17154" y="4569"/>
                  </a:cubicBezTo>
                  <a:cubicBezTo>
                    <a:pt x="17145" y="4578"/>
                    <a:pt x="17128" y="4583"/>
                    <a:pt x="17119" y="4583"/>
                  </a:cubicBezTo>
                  <a:cubicBezTo>
                    <a:pt x="17116" y="4583"/>
                    <a:pt x="17114" y="4583"/>
                    <a:pt x="17113" y="4582"/>
                  </a:cubicBezTo>
                  <a:cubicBezTo>
                    <a:pt x="17108" y="4580"/>
                    <a:pt x="17131" y="4548"/>
                    <a:pt x="17162" y="4512"/>
                  </a:cubicBezTo>
                  <a:lnTo>
                    <a:pt x="17175" y="4474"/>
                  </a:lnTo>
                  <a:cubicBezTo>
                    <a:pt x="17184" y="4452"/>
                    <a:pt x="17183" y="4428"/>
                    <a:pt x="17211" y="4428"/>
                  </a:cubicBezTo>
                  <a:cubicBezTo>
                    <a:pt x="17216" y="4428"/>
                    <a:pt x="17221" y="4429"/>
                    <a:pt x="17226" y="4430"/>
                  </a:cubicBezTo>
                  <a:cubicBezTo>
                    <a:pt x="17241" y="4432"/>
                    <a:pt x="17244" y="4462"/>
                    <a:pt x="17257" y="4474"/>
                  </a:cubicBezTo>
                  <a:lnTo>
                    <a:pt x="17288" y="4505"/>
                  </a:lnTo>
                  <a:cubicBezTo>
                    <a:pt x="17297" y="4492"/>
                    <a:pt x="17307" y="4487"/>
                    <a:pt x="17317" y="4487"/>
                  </a:cubicBezTo>
                  <a:cubicBezTo>
                    <a:pt x="17350" y="4487"/>
                    <a:pt x="17386" y="4547"/>
                    <a:pt x="17411" y="4559"/>
                  </a:cubicBezTo>
                  <a:cubicBezTo>
                    <a:pt x="17416" y="4561"/>
                    <a:pt x="17420" y="4562"/>
                    <a:pt x="17423" y="4562"/>
                  </a:cubicBezTo>
                  <a:cubicBezTo>
                    <a:pt x="17444" y="4562"/>
                    <a:pt x="17433" y="4518"/>
                    <a:pt x="17395" y="4451"/>
                  </a:cubicBezTo>
                  <a:lnTo>
                    <a:pt x="17434" y="4421"/>
                  </a:lnTo>
                  <a:cubicBezTo>
                    <a:pt x="17458" y="4401"/>
                    <a:pt x="17472" y="4371"/>
                    <a:pt x="17483" y="4345"/>
                  </a:cubicBezTo>
                  <a:lnTo>
                    <a:pt x="17488" y="4334"/>
                  </a:lnTo>
                  <a:cubicBezTo>
                    <a:pt x="17481" y="4322"/>
                    <a:pt x="17462" y="4313"/>
                    <a:pt x="17443" y="4313"/>
                  </a:cubicBezTo>
                  <a:cubicBezTo>
                    <a:pt x="17437" y="4313"/>
                    <a:pt x="17432" y="4314"/>
                    <a:pt x="17426" y="4316"/>
                  </a:cubicBezTo>
                  <a:lnTo>
                    <a:pt x="17410" y="4327"/>
                  </a:lnTo>
                  <a:lnTo>
                    <a:pt x="17399" y="4334"/>
                  </a:lnTo>
                  <a:cubicBezTo>
                    <a:pt x="17399" y="4337"/>
                    <a:pt x="17396" y="4338"/>
                    <a:pt x="17392" y="4338"/>
                  </a:cubicBezTo>
                  <a:cubicBezTo>
                    <a:pt x="17364" y="4338"/>
                    <a:pt x="17253" y="4286"/>
                    <a:pt x="17191" y="4286"/>
                  </a:cubicBezTo>
                  <a:cubicBezTo>
                    <a:pt x="17188" y="4286"/>
                    <a:pt x="17185" y="4286"/>
                    <a:pt x="17182" y="4286"/>
                  </a:cubicBezTo>
                  <a:cubicBezTo>
                    <a:pt x="17179" y="4286"/>
                    <a:pt x="17175" y="4286"/>
                    <a:pt x="17172" y="4286"/>
                  </a:cubicBezTo>
                  <a:cubicBezTo>
                    <a:pt x="17108" y="4286"/>
                    <a:pt x="17059" y="4234"/>
                    <a:pt x="17059" y="4214"/>
                  </a:cubicBezTo>
                  <a:cubicBezTo>
                    <a:pt x="17059" y="4204"/>
                    <a:pt x="17050" y="4200"/>
                    <a:pt x="17035" y="4200"/>
                  </a:cubicBezTo>
                  <a:cubicBezTo>
                    <a:pt x="17016" y="4200"/>
                    <a:pt x="16989" y="4207"/>
                    <a:pt x="16958" y="4221"/>
                  </a:cubicBezTo>
                  <a:lnTo>
                    <a:pt x="16920" y="4249"/>
                  </a:lnTo>
                  <a:cubicBezTo>
                    <a:pt x="16901" y="4263"/>
                    <a:pt x="16885" y="4270"/>
                    <a:pt x="16869" y="4270"/>
                  </a:cubicBezTo>
                  <a:cubicBezTo>
                    <a:pt x="16855" y="4270"/>
                    <a:pt x="16841" y="4264"/>
                    <a:pt x="16824" y="4251"/>
                  </a:cubicBezTo>
                  <a:lnTo>
                    <a:pt x="16807" y="4237"/>
                  </a:lnTo>
                  <a:cubicBezTo>
                    <a:pt x="16774" y="4230"/>
                    <a:pt x="16778" y="4170"/>
                    <a:pt x="16787" y="4153"/>
                  </a:cubicBezTo>
                  <a:cubicBezTo>
                    <a:pt x="16797" y="4137"/>
                    <a:pt x="16861" y="4133"/>
                    <a:pt x="16879" y="4118"/>
                  </a:cubicBezTo>
                  <a:cubicBezTo>
                    <a:pt x="16895" y="4105"/>
                    <a:pt x="16876" y="4089"/>
                    <a:pt x="16836" y="4084"/>
                  </a:cubicBezTo>
                  <a:lnTo>
                    <a:pt x="16803" y="4075"/>
                  </a:lnTo>
                  <a:lnTo>
                    <a:pt x="16773" y="4067"/>
                  </a:lnTo>
                  <a:cubicBezTo>
                    <a:pt x="16769" y="4064"/>
                    <a:pt x="16765" y="4063"/>
                    <a:pt x="16761" y="4063"/>
                  </a:cubicBezTo>
                  <a:cubicBezTo>
                    <a:pt x="16737" y="4063"/>
                    <a:pt x="16715" y="4108"/>
                    <a:pt x="16712" y="4130"/>
                  </a:cubicBezTo>
                  <a:cubicBezTo>
                    <a:pt x="16712" y="4139"/>
                    <a:pt x="16710" y="4143"/>
                    <a:pt x="16707" y="4143"/>
                  </a:cubicBezTo>
                  <a:cubicBezTo>
                    <a:pt x="16703" y="4143"/>
                    <a:pt x="16696" y="4130"/>
                    <a:pt x="16690" y="4104"/>
                  </a:cubicBezTo>
                  <a:lnTo>
                    <a:pt x="16676" y="4073"/>
                  </a:lnTo>
                  <a:cubicBezTo>
                    <a:pt x="16661" y="4037"/>
                    <a:pt x="16629" y="4006"/>
                    <a:pt x="16599" y="3976"/>
                  </a:cubicBezTo>
                  <a:cubicBezTo>
                    <a:pt x="16591" y="3969"/>
                    <a:pt x="16573" y="3962"/>
                    <a:pt x="16559" y="3962"/>
                  </a:cubicBezTo>
                  <a:cubicBezTo>
                    <a:pt x="16556" y="3962"/>
                    <a:pt x="16553" y="3963"/>
                    <a:pt x="16551" y="3963"/>
                  </a:cubicBezTo>
                  <a:cubicBezTo>
                    <a:pt x="16540" y="3965"/>
                    <a:pt x="16526" y="3985"/>
                    <a:pt x="16526" y="3996"/>
                  </a:cubicBezTo>
                  <a:lnTo>
                    <a:pt x="16525" y="4027"/>
                  </a:lnTo>
                  <a:cubicBezTo>
                    <a:pt x="16515" y="4060"/>
                    <a:pt x="16510" y="4118"/>
                    <a:pt x="16514" y="4157"/>
                  </a:cubicBezTo>
                  <a:lnTo>
                    <a:pt x="16450" y="4164"/>
                  </a:lnTo>
                  <a:lnTo>
                    <a:pt x="16435" y="4165"/>
                  </a:lnTo>
                  <a:cubicBezTo>
                    <a:pt x="16425" y="4178"/>
                    <a:pt x="16445" y="4225"/>
                    <a:pt x="16483" y="4271"/>
                  </a:cubicBezTo>
                  <a:lnTo>
                    <a:pt x="16483" y="4311"/>
                  </a:lnTo>
                  <a:cubicBezTo>
                    <a:pt x="16483" y="4368"/>
                    <a:pt x="16513" y="4396"/>
                    <a:pt x="16569" y="4421"/>
                  </a:cubicBezTo>
                  <a:cubicBezTo>
                    <a:pt x="16604" y="4437"/>
                    <a:pt x="16619" y="4466"/>
                    <a:pt x="16579" y="4496"/>
                  </a:cubicBezTo>
                  <a:lnTo>
                    <a:pt x="16560" y="4509"/>
                  </a:lnTo>
                  <a:cubicBezTo>
                    <a:pt x="16538" y="4528"/>
                    <a:pt x="16623" y="4595"/>
                    <a:pt x="16656" y="4610"/>
                  </a:cubicBezTo>
                  <a:cubicBezTo>
                    <a:pt x="16682" y="4621"/>
                    <a:pt x="16779" y="4622"/>
                    <a:pt x="16842" y="4622"/>
                  </a:cubicBezTo>
                  <a:cubicBezTo>
                    <a:pt x="16860" y="4622"/>
                    <a:pt x="16875" y="4622"/>
                    <a:pt x="16885" y="4622"/>
                  </a:cubicBezTo>
                  <a:cubicBezTo>
                    <a:pt x="16931" y="4622"/>
                    <a:pt x="17000" y="4561"/>
                    <a:pt x="17009" y="4544"/>
                  </a:cubicBezTo>
                  <a:cubicBezTo>
                    <a:pt x="17017" y="4529"/>
                    <a:pt x="16986" y="4520"/>
                    <a:pt x="16936" y="4520"/>
                  </a:cubicBezTo>
                  <a:cubicBezTo>
                    <a:pt x="16925" y="4520"/>
                    <a:pt x="16912" y="4520"/>
                    <a:pt x="16899" y="4521"/>
                  </a:cubicBezTo>
                  <a:lnTo>
                    <a:pt x="16899" y="4441"/>
                  </a:lnTo>
                  <a:cubicBezTo>
                    <a:pt x="16900" y="4434"/>
                    <a:pt x="16891" y="4430"/>
                    <a:pt x="16880" y="4430"/>
                  </a:cubicBezTo>
                  <a:cubicBezTo>
                    <a:pt x="16863" y="4430"/>
                    <a:pt x="16839" y="4439"/>
                    <a:pt x="16833" y="4456"/>
                  </a:cubicBezTo>
                  <a:lnTo>
                    <a:pt x="16798" y="4536"/>
                  </a:lnTo>
                  <a:cubicBezTo>
                    <a:pt x="16795" y="4536"/>
                    <a:pt x="16793" y="4536"/>
                    <a:pt x="16791" y="4536"/>
                  </a:cubicBezTo>
                  <a:cubicBezTo>
                    <a:pt x="16709" y="4536"/>
                    <a:pt x="16676" y="4480"/>
                    <a:pt x="16720" y="4411"/>
                  </a:cubicBezTo>
                  <a:lnTo>
                    <a:pt x="16764" y="4350"/>
                  </a:lnTo>
                  <a:cubicBezTo>
                    <a:pt x="16768" y="4346"/>
                    <a:pt x="16784" y="4343"/>
                    <a:pt x="16799" y="4343"/>
                  </a:cubicBezTo>
                  <a:cubicBezTo>
                    <a:pt x="16811" y="4343"/>
                    <a:pt x="16822" y="4345"/>
                    <a:pt x="16825" y="4349"/>
                  </a:cubicBezTo>
                  <a:cubicBezTo>
                    <a:pt x="16835" y="4358"/>
                    <a:pt x="16843" y="4362"/>
                    <a:pt x="16850" y="4362"/>
                  </a:cubicBezTo>
                  <a:cubicBezTo>
                    <a:pt x="16868" y="4362"/>
                    <a:pt x="16881" y="4342"/>
                    <a:pt x="16891" y="4342"/>
                  </a:cubicBezTo>
                  <a:cubicBezTo>
                    <a:pt x="16892" y="4342"/>
                    <a:pt x="16893" y="4342"/>
                    <a:pt x="16894" y="4342"/>
                  </a:cubicBezTo>
                  <a:cubicBezTo>
                    <a:pt x="16911" y="4350"/>
                    <a:pt x="16908" y="4386"/>
                    <a:pt x="16923" y="4391"/>
                  </a:cubicBezTo>
                  <a:cubicBezTo>
                    <a:pt x="16952" y="4400"/>
                    <a:pt x="16980" y="4419"/>
                    <a:pt x="17011" y="4419"/>
                  </a:cubicBezTo>
                  <a:cubicBezTo>
                    <a:pt x="17027" y="4419"/>
                    <a:pt x="17043" y="4415"/>
                    <a:pt x="17061" y="4401"/>
                  </a:cubicBezTo>
                  <a:lnTo>
                    <a:pt x="17074" y="4391"/>
                  </a:lnTo>
                  <a:lnTo>
                    <a:pt x="17074" y="4391"/>
                  </a:lnTo>
                  <a:cubicBezTo>
                    <a:pt x="17110" y="4396"/>
                    <a:pt x="17097" y="4456"/>
                    <a:pt x="17044" y="4523"/>
                  </a:cubicBezTo>
                  <a:lnTo>
                    <a:pt x="17064" y="4596"/>
                  </a:lnTo>
                  <a:cubicBezTo>
                    <a:pt x="17074" y="4635"/>
                    <a:pt x="17046" y="4643"/>
                    <a:pt x="17005" y="4656"/>
                  </a:cubicBezTo>
                  <a:lnTo>
                    <a:pt x="16977" y="4664"/>
                  </a:lnTo>
                  <a:cubicBezTo>
                    <a:pt x="16963" y="4693"/>
                    <a:pt x="16941" y="4707"/>
                    <a:pt x="16918" y="4707"/>
                  </a:cubicBezTo>
                  <a:cubicBezTo>
                    <a:pt x="16901" y="4707"/>
                    <a:pt x="16882" y="4699"/>
                    <a:pt x="16866" y="4683"/>
                  </a:cubicBezTo>
                  <a:lnTo>
                    <a:pt x="16827" y="4662"/>
                  </a:lnTo>
                  <a:lnTo>
                    <a:pt x="16798" y="4647"/>
                  </a:lnTo>
                  <a:cubicBezTo>
                    <a:pt x="16752" y="4644"/>
                    <a:pt x="16717" y="4636"/>
                    <a:pt x="16717" y="4636"/>
                  </a:cubicBezTo>
                  <a:lnTo>
                    <a:pt x="16717" y="4724"/>
                  </a:lnTo>
                  <a:lnTo>
                    <a:pt x="16654" y="4710"/>
                  </a:lnTo>
                  <a:cubicBezTo>
                    <a:pt x="16627" y="4704"/>
                    <a:pt x="16604" y="4684"/>
                    <a:pt x="16578" y="4677"/>
                  </a:cubicBezTo>
                  <a:cubicBezTo>
                    <a:pt x="16515" y="4657"/>
                    <a:pt x="16450" y="4632"/>
                    <a:pt x="16385" y="4626"/>
                  </a:cubicBezTo>
                  <a:lnTo>
                    <a:pt x="16358" y="4623"/>
                  </a:lnTo>
                  <a:lnTo>
                    <a:pt x="16358" y="4623"/>
                  </a:lnTo>
                  <a:cubicBezTo>
                    <a:pt x="16324" y="4654"/>
                    <a:pt x="16325" y="4687"/>
                    <a:pt x="16362" y="4694"/>
                  </a:cubicBezTo>
                  <a:lnTo>
                    <a:pt x="16396" y="4710"/>
                  </a:lnTo>
                  <a:cubicBezTo>
                    <a:pt x="16438" y="4731"/>
                    <a:pt x="16315" y="4777"/>
                    <a:pt x="16419" y="4777"/>
                  </a:cubicBezTo>
                  <a:cubicBezTo>
                    <a:pt x="16443" y="4777"/>
                    <a:pt x="16466" y="4817"/>
                    <a:pt x="16486" y="4841"/>
                  </a:cubicBezTo>
                  <a:cubicBezTo>
                    <a:pt x="16490" y="4844"/>
                    <a:pt x="16475" y="4857"/>
                    <a:pt x="16473" y="4867"/>
                  </a:cubicBezTo>
                  <a:cubicBezTo>
                    <a:pt x="16469" y="4877"/>
                    <a:pt x="16464" y="4894"/>
                    <a:pt x="16469" y="4899"/>
                  </a:cubicBezTo>
                  <a:cubicBezTo>
                    <a:pt x="16551" y="4947"/>
                    <a:pt x="16530" y="5014"/>
                    <a:pt x="16516" y="5078"/>
                  </a:cubicBezTo>
                  <a:cubicBezTo>
                    <a:pt x="16514" y="5093"/>
                    <a:pt x="16468" y="5105"/>
                    <a:pt x="16515" y="5117"/>
                  </a:cubicBezTo>
                  <a:cubicBezTo>
                    <a:pt x="16516" y="5117"/>
                    <a:pt x="16517" y="5117"/>
                    <a:pt x="16518" y="5117"/>
                  </a:cubicBezTo>
                  <a:cubicBezTo>
                    <a:pt x="16531" y="5117"/>
                    <a:pt x="16554" y="5099"/>
                    <a:pt x="16563" y="5088"/>
                  </a:cubicBezTo>
                  <a:lnTo>
                    <a:pt x="16587" y="5057"/>
                  </a:lnTo>
                  <a:cubicBezTo>
                    <a:pt x="16593" y="5046"/>
                    <a:pt x="16611" y="5041"/>
                    <a:pt x="16634" y="5041"/>
                  </a:cubicBezTo>
                  <a:cubicBezTo>
                    <a:pt x="16691" y="5041"/>
                    <a:pt x="16778" y="5070"/>
                    <a:pt x="16795" y="5101"/>
                  </a:cubicBezTo>
                  <a:cubicBezTo>
                    <a:pt x="16809" y="5128"/>
                    <a:pt x="16841" y="5139"/>
                    <a:pt x="16866" y="5139"/>
                  </a:cubicBezTo>
                  <a:cubicBezTo>
                    <a:pt x="16882" y="5139"/>
                    <a:pt x="16895" y="5134"/>
                    <a:pt x="16897" y="5126"/>
                  </a:cubicBezTo>
                  <a:cubicBezTo>
                    <a:pt x="16903" y="5105"/>
                    <a:pt x="16925" y="5027"/>
                    <a:pt x="16941" y="5008"/>
                  </a:cubicBezTo>
                  <a:cubicBezTo>
                    <a:pt x="16947" y="4999"/>
                    <a:pt x="16965" y="4996"/>
                    <a:pt x="16985" y="4996"/>
                  </a:cubicBezTo>
                  <a:cubicBezTo>
                    <a:pt x="17011" y="4996"/>
                    <a:pt x="17039" y="5001"/>
                    <a:pt x="17054" y="5007"/>
                  </a:cubicBezTo>
                  <a:cubicBezTo>
                    <a:pt x="17055" y="5007"/>
                    <a:pt x="17057" y="5008"/>
                    <a:pt x="17060" y="5008"/>
                  </a:cubicBezTo>
                  <a:cubicBezTo>
                    <a:pt x="17092" y="5008"/>
                    <a:pt x="17182" y="4951"/>
                    <a:pt x="17221" y="4931"/>
                  </a:cubicBezTo>
                  <a:cubicBezTo>
                    <a:pt x="17225" y="4930"/>
                    <a:pt x="17228" y="4929"/>
                    <a:pt x="17231" y="4929"/>
                  </a:cubicBezTo>
                  <a:cubicBezTo>
                    <a:pt x="17260" y="4929"/>
                    <a:pt x="17239" y="5014"/>
                    <a:pt x="17269" y="5039"/>
                  </a:cubicBezTo>
                  <a:cubicBezTo>
                    <a:pt x="17277" y="5046"/>
                    <a:pt x="17285" y="5049"/>
                    <a:pt x="17293" y="5049"/>
                  </a:cubicBezTo>
                  <a:cubicBezTo>
                    <a:pt x="17319" y="5049"/>
                    <a:pt x="17343" y="5018"/>
                    <a:pt x="17350" y="5001"/>
                  </a:cubicBezTo>
                  <a:cubicBezTo>
                    <a:pt x="17359" y="4980"/>
                    <a:pt x="17386" y="4946"/>
                    <a:pt x="17393" y="4941"/>
                  </a:cubicBezTo>
                  <a:cubicBezTo>
                    <a:pt x="17399" y="4935"/>
                    <a:pt x="17463" y="4853"/>
                    <a:pt x="17507" y="4842"/>
                  </a:cubicBezTo>
                  <a:cubicBezTo>
                    <a:pt x="17513" y="4840"/>
                    <a:pt x="17520" y="4840"/>
                    <a:pt x="17526" y="4840"/>
                  </a:cubicBezTo>
                  <a:cubicBezTo>
                    <a:pt x="17562" y="4840"/>
                    <a:pt x="17594" y="4867"/>
                    <a:pt x="17600" y="4909"/>
                  </a:cubicBezTo>
                  <a:lnTo>
                    <a:pt x="17583" y="4921"/>
                  </a:lnTo>
                  <a:lnTo>
                    <a:pt x="17529" y="4959"/>
                  </a:lnTo>
                  <a:cubicBezTo>
                    <a:pt x="17546" y="4967"/>
                    <a:pt x="17582" y="4970"/>
                    <a:pt x="17618" y="4970"/>
                  </a:cubicBezTo>
                  <a:cubicBezTo>
                    <a:pt x="17656" y="4970"/>
                    <a:pt x="17694" y="4967"/>
                    <a:pt x="17714" y="4967"/>
                  </a:cubicBezTo>
                  <a:cubicBezTo>
                    <a:pt x="17716" y="4967"/>
                    <a:pt x="17718" y="4967"/>
                    <a:pt x="17720" y="4967"/>
                  </a:cubicBezTo>
                  <a:cubicBezTo>
                    <a:pt x="17755" y="4971"/>
                    <a:pt x="17815" y="5044"/>
                    <a:pt x="17827" y="5072"/>
                  </a:cubicBezTo>
                  <a:cubicBezTo>
                    <a:pt x="17828" y="5076"/>
                    <a:pt x="17830" y="5078"/>
                    <a:pt x="17833" y="5078"/>
                  </a:cubicBezTo>
                  <a:cubicBezTo>
                    <a:pt x="17846" y="5078"/>
                    <a:pt x="17869" y="5014"/>
                    <a:pt x="17850" y="4988"/>
                  </a:cubicBezTo>
                  <a:cubicBezTo>
                    <a:pt x="17828" y="4957"/>
                    <a:pt x="17683" y="4918"/>
                    <a:pt x="17672" y="4877"/>
                  </a:cubicBezTo>
                  <a:cubicBezTo>
                    <a:pt x="17665" y="4848"/>
                    <a:pt x="17689" y="4838"/>
                    <a:pt x="17712" y="4838"/>
                  </a:cubicBezTo>
                  <a:cubicBezTo>
                    <a:pt x="17722" y="4838"/>
                    <a:pt x="17732" y="4840"/>
                    <a:pt x="17739" y="4843"/>
                  </a:cubicBezTo>
                  <a:cubicBezTo>
                    <a:pt x="17743" y="4845"/>
                    <a:pt x="17747" y="4846"/>
                    <a:pt x="17751" y="4846"/>
                  </a:cubicBezTo>
                  <a:cubicBezTo>
                    <a:pt x="17778" y="4846"/>
                    <a:pt x="17818" y="4816"/>
                    <a:pt x="17830" y="4801"/>
                  </a:cubicBezTo>
                  <a:cubicBezTo>
                    <a:pt x="17833" y="4797"/>
                    <a:pt x="17838" y="4794"/>
                    <a:pt x="17844" y="4794"/>
                  </a:cubicBezTo>
                  <a:cubicBezTo>
                    <a:pt x="17867" y="4794"/>
                    <a:pt x="17910" y="4819"/>
                    <a:pt x="17953" y="4857"/>
                  </a:cubicBezTo>
                  <a:lnTo>
                    <a:pt x="17964" y="4906"/>
                  </a:lnTo>
                  <a:lnTo>
                    <a:pt x="17980" y="4973"/>
                  </a:lnTo>
                  <a:cubicBezTo>
                    <a:pt x="18001" y="4991"/>
                    <a:pt x="18025" y="4997"/>
                    <a:pt x="18048" y="4997"/>
                  </a:cubicBezTo>
                  <a:cubicBezTo>
                    <a:pt x="18083" y="4997"/>
                    <a:pt x="18115" y="4982"/>
                    <a:pt x="18124" y="4965"/>
                  </a:cubicBezTo>
                  <a:cubicBezTo>
                    <a:pt x="18130" y="4953"/>
                    <a:pt x="18142" y="4947"/>
                    <a:pt x="18156" y="4947"/>
                  </a:cubicBezTo>
                  <a:cubicBezTo>
                    <a:pt x="18172" y="4947"/>
                    <a:pt x="18191" y="4955"/>
                    <a:pt x="18208" y="4971"/>
                  </a:cubicBezTo>
                  <a:lnTo>
                    <a:pt x="18226" y="4966"/>
                  </a:lnTo>
                  <a:lnTo>
                    <a:pt x="18278" y="4955"/>
                  </a:lnTo>
                  <a:cubicBezTo>
                    <a:pt x="18284" y="4954"/>
                    <a:pt x="18291" y="4953"/>
                    <a:pt x="18298" y="4953"/>
                  </a:cubicBezTo>
                  <a:cubicBezTo>
                    <a:pt x="18363" y="4953"/>
                    <a:pt x="18466" y="5004"/>
                    <a:pt x="18491" y="5029"/>
                  </a:cubicBezTo>
                  <a:cubicBezTo>
                    <a:pt x="18514" y="5052"/>
                    <a:pt x="18542" y="5067"/>
                    <a:pt x="18560" y="5067"/>
                  </a:cubicBezTo>
                  <a:cubicBezTo>
                    <a:pt x="18565" y="5067"/>
                    <a:pt x="18569" y="5066"/>
                    <a:pt x="18572" y="5064"/>
                  </a:cubicBezTo>
                  <a:lnTo>
                    <a:pt x="18588" y="5058"/>
                  </a:lnTo>
                  <a:lnTo>
                    <a:pt x="18603" y="5053"/>
                  </a:lnTo>
                  <a:cubicBezTo>
                    <a:pt x="18614" y="5050"/>
                    <a:pt x="18609" y="5022"/>
                    <a:pt x="18593" y="4990"/>
                  </a:cubicBezTo>
                  <a:lnTo>
                    <a:pt x="18604" y="4977"/>
                  </a:lnTo>
                  <a:cubicBezTo>
                    <a:pt x="18613" y="4966"/>
                    <a:pt x="18623" y="4961"/>
                    <a:pt x="18633" y="4961"/>
                  </a:cubicBezTo>
                  <a:cubicBezTo>
                    <a:pt x="18650" y="4961"/>
                    <a:pt x="18667" y="4973"/>
                    <a:pt x="18680" y="4987"/>
                  </a:cubicBezTo>
                  <a:lnTo>
                    <a:pt x="18694" y="5002"/>
                  </a:lnTo>
                  <a:cubicBezTo>
                    <a:pt x="18697" y="5006"/>
                    <a:pt x="18704" y="5008"/>
                    <a:pt x="18713" y="5008"/>
                  </a:cubicBezTo>
                  <a:cubicBezTo>
                    <a:pt x="18739" y="5008"/>
                    <a:pt x="18784" y="4996"/>
                    <a:pt x="18798" y="4991"/>
                  </a:cubicBezTo>
                  <a:cubicBezTo>
                    <a:pt x="18818" y="4982"/>
                    <a:pt x="18814" y="4972"/>
                    <a:pt x="18792" y="4965"/>
                  </a:cubicBezTo>
                  <a:lnTo>
                    <a:pt x="18775" y="4964"/>
                  </a:lnTo>
                  <a:lnTo>
                    <a:pt x="18745" y="4962"/>
                  </a:lnTo>
                  <a:cubicBezTo>
                    <a:pt x="18726" y="4945"/>
                    <a:pt x="18730" y="4913"/>
                    <a:pt x="18753" y="4892"/>
                  </a:cubicBezTo>
                  <a:lnTo>
                    <a:pt x="18778" y="4911"/>
                  </a:lnTo>
                  <a:lnTo>
                    <a:pt x="18830" y="4951"/>
                  </a:lnTo>
                  <a:cubicBezTo>
                    <a:pt x="18894" y="4942"/>
                    <a:pt x="18916" y="4892"/>
                    <a:pt x="18907" y="4880"/>
                  </a:cubicBezTo>
                  <a:cubicBezTo>
                    <a:pt x="18899" y="4869"/>
                    <a:pt x="18940" y="4841"/>
                    <a:pt x="18996" y="4818"/>
                  </a:cubicBezTo>
                  <a:lnTo>
                    <a:pt x="19046" y="4810"/>
                  </a:lnTo>
                  <a:cubicBezTo>
                    <a:pt x="19058" y="4808"/>
                    <a:pt x="19073" y="4804"/>
                    <a:pt x="19088" y="4804"/>
                  </a:cubicBezTo>
                  <a:cubicBezTo>
                    <a:pt x="19108" y="4804"/>
                    <a:pt x="19126" y="4811"/>
                    <a:pt x="19135" y="4839"/>
                  </a:cubicBezTo>
                  <a:cubicBezTo>
                    <a:pt x="19140" y="4859"/>
                    <a:pt x="19199" y="4869"/>
                    <a:pt x="19204" y="4889"/>
                  </a:cubicBezTo>
                  <a:lnTo>
                    <a:pt x="19214" y="4930"/>
                  </a:lnTo>
                  <a:cubicBezTo>
                    <a:pt x="19231" y="4938"/>
                    <a:pt x="19246" y="4941"/>
                    <a:pt x="19258" y="4941"/>
                  </a:cubicBezTo>
                  <a:cubicBezTo>
                    <a:pt x="19274" y="4941"/>
                    <a:pt x="19284" y="4936"/>
                    <a:pt x="19284" y="4931"/>
                  </a:cubicBezTo>
                  <a:cubicBezTo>
                    <a:pt x="19284" y="4925"/>
                    <a:pt x="19295" y="4920"/>
                    <a:pt x="19308" y="4920"/>
                  </a:cubicBezTo>
                  <a:cubicBezTo>
                    <a:pt x="19309" y="4920"/>
                    <a:pt x="19311" y="4920"/>
                    <a:pt x="19312" y="4920"/>
                  </a:cubicBezTo>
                  <a:lnTo>
                    <a:pt x="19323" y="4916"/>
                  </a:lnTo>
                  <a:cubicBezTo>
                    <a:pt x="19347" y="4910"/>
                    <a:pt x="19385" y="4903"/>
                    <a:pt x="19388" y="4890"/>
                  </a:cubicBezTo>
                  <a:lnTo>
                    <a:pt x="19404" y="4822"/>
                  </a:lnTo>
                  <a:cubicBezTo>
                    <a:pt x="19410" y="4821"/>
                    <a:pt x="19414" y="4820"/>
                    <a:pt x="19419" y="4820"/>
                  </a:cubicBezTo>
                  <a:cubicBezTo>
                    <a:pt x="19482" y="4820"/>
                    <a:pt x="19509" y="4906"/>
                    <a:pt x="19485" y="4936"/>
                  </a:cubicBezTo>
                  <a:cubicBezTo>
                    <a:pt x="19466" y="4959"/>
                    <a:pt x="19472" y="4973"/>
                    <a:pt x="19496" y="4973"/>
                  </a:cubicBezTo>
                  <a:cubicBezTo>
                    <a:pt x="19505" y="4973"/>
                    <a:pt x="19516" y="4971"/>
                    <a:pt x="19529" y="4967"/>
                  </a:cubicBezTo>
                  <a:lnTo>
                    <a:pt x="19575" y="4964"/>
                  </a:lnTo>
                  <a:cubicBezTo>
                    <a:pt x="19576" y="4964"/>
                    <a:pt x="19577" y="4964"/>
                    <a:pt x="19578" y="4964"/>
                  </a:cubicBezTo>
                  <a:cubicBezTo>
                    <a:pt x="19601" y="4964"/>
                    <a:pt x="19634" y="4988"/>
                    <a:pt x="19648" y="4988"/>
                  </a:cubicBezTo>
                  <a:cubicBezTo>
                    <a:pt x="19649" y="4988"/>
                    <a:pt x="19650" y="4988"/>
                    <a:pt x="19651" y="4987"/>
                  </a:cubicBezTo>
                  <a:cubicBezTo>
                    <a:pt x="19677" y="4970"/>
                    <a:pt x="19685" y="4936"/>
                    <a:pt x="19709" y="4915"/>
                  </a:cubicBezTo>
                  <a:lnTo>
                    <a:pt x="19733" y="4894"/>
                  </a:lnTo>
                  <a:cubicBezTo>
                    <a:pt x="19763" y="4882"/>
                    <a:pt x="19750" y="4829"/>
                    <a:pt x="19742" y="4820"/>
                  </a:cubicBezTo>
                  <a:cubicBezTo>
                    <a:pt x="19740" y="4819"/>
                    <a:pt x="19739" y="4819"/>
                    <a:pt x="19737" y="4819"/>
                  </a:cubicBezTo>
                  <a:cubicBezTo>
                    <a:pt x="19725" y="4819"/>
                    <a:pt x="19703" y="4840"/>
                    <a:pt x="19696" y="4851"/>
                  </a:cubicBezTo>
                  <a:cubicBezTo>
                    <a:pt x="19695" y="4853"/>
                    <a:pt x="19693" y="4854"/>
                    <a:pt x="19691" y="4854"/>
                  </a:cubicBezTo>
                  <a:cubicBezTo>
                    <a:pt x="19677" y="4854"/>
                    <a:pt x="19647" y="4828"/>
                    <a:pt x="19636" y="4815"/>
                  </a:cubicBezTo>
                  <a:cubicBezTo>
                    <a:pt x="19623" y="4800"/>
                    <a:pt x="19685" y="4775"/>
                    <a:pt x="19708" y="4771"/>
                  </a:cubicBezTo>
                  <a:cubicBezTo>
                    <a:pt x="19729" y="4767"/>
                    <a:pt x="19714" y="4735"/>
                    <a:pt x="19704" y="4728"/>
                  </a:cubicBezTo>
                  <a:cubicBezTo>
                    <a:pt x="19702" y="4726"/>
                    <a:pt x="19698" y="4725"/>
                    <a:pt x="19694" y="4725"/>
                  </a:cubicBezTo>
                  <a:cubicBezTo>
                    <a:pt x="19677" y="4725"/>
                    <a:pt x="19643" y="4736"/>
                    <a:pt x="19610" y="4755"/>
                  </a:cubicBezTo>
                  <a:lnTo>
                    <a:pt x="19590" y="4702"/>
                  </a:lnTo>
                  <a:cubicBezTo>
                    <a:pt x="19567" y="4643"/>
                    <a:pt x="19534" y="4585"/>
                    <a:pt x="19516" y="4524"/>
                  </a:cubicBezTo>
                  <a:lnTo>
                    <a:pt x="19501" y="4479"/>
                  </a:lnTo>
                  <a:cubicBezTo>
                    <a:pt x="19468" y="4462"/>
                    <a:pt x="19425" y="4451"/>
                    <a:pt x="19390" y="4451"/>
                  </a:cubicBezTo>
                  <a:cubicBezTo>
                    <a:pt x="19377" y="4451"/>
                    <a:pt x="19366" y="4453"/>
                    <a:pt x="19356" y="4456"/>
                  </a:cubicBezTo>
                  <a:lnTo>
                    <a:pt x="19322" y="4463"/>
                  </a:lnTo>
                  <a:lnTo>
                    <a:pt x="19298" y="4468"/>
                  </a:lnTo>
                  <a:cubicBezTo>
                    <a:pt x="19249" y="4473"/>
                    <a:pt x="19248" y="4492"/>
                    <a:pt x="19295" y="4505"/>
                  </a:cubicBezTo>
                  <a:lnTo>
                    <a:pt x="19318" y="4510"/>
                  </a:lnTo>
                  <a:lnTo>
                    <a:pt x="19332" y="4513"/>
                  </a:lnTo>
                  <a:cubicBezTo>
                    <a:pt x="19333" y="4513"/>
                    <a:pt x="19334" y="4513"/>
                    <a:pt x="19336" y="4513"/>
                  </a:cubicBezTo>
                  <a:cubicBezTo>
                    <a:pt x="19350" y="4513"/>
                    <a:pt x="19363" y="4522"/>
                    <a:pt x="19364" y="4534"/>
                  </a:cubicBezTo>
                  <a:lnTo>
                    <a:pt x="19358" y="4540"/>
                  </a:lnTo>
                  <a:lnTo>
                    <a:pt x="19339" y="4559"/>
                  </a:lnTo>
                  <a:cubicBezTo>
                    <a:pt x="19328" y="4568"/>
                    <a:pt x="19312" y="4572"/>
                    <a:pt x="19294" y="4572"/>
                  </a:cubicBezTo>
                  <a:cubicBezTo>
                    <a:pt x="19267" y="4572"/>
                    <a:pt x="19234" y="4563"/>
                    <a:pt x="19205" y="4547"/>
                  </a:cubicBezTo>
                  <a:lnTo>
                    <a:pt x="19164" y="4525"/>
                  </a:lnTo>
                  <a:lnTo>
                    <a:pt x="19159" y="4523"/>
                  </a:lnTo>
                  <a:cubicBezTo>
                    <a:pt x="19145" y="4531"/>
                    <a:pt x="19149" y="4558"/>
                    <a:pt x="19157" y="4569"/>
                  </a:cubicBezTo>
                  <a:cubicBezTo>
                    <a:pt x="19163" y="4579"/>
                    <a:pt x="19075" y="4586"/>
                    <a:pt x="19044" y="4586"/>
                  </a:cubicBezTo>
                  <a:cubicBezTo>
                    <a:pt x="19013" y="4586"/>
                    <a:pt x="18971" y="4616"/>
                    <a:pt x="18950" y="4652"/>
                  </a:cubicBezTo>
                  <a:lnTo>
                    <a:pt x="18957" y="4678"/>
                  </a:lnTo>
                  <a:cubicBezTo>
                    <a:pt x="18963" y="4699"/>
                    <a:pt x="18976" y="4711"/>
                    <a:pt x="18948" y="4711"/>
                  </a:cubicBezTo>
                  <a:cubicBezTo>
                    <a:pt x="18945" y="4711"/>
                    <a:pt x="18943" y="4711"/>
                    <a:pt x="18940" y="4710"/>
                  </a:cubicBezTo>
                  <a:cubicBezTo>
                    <a:pt x="18925" y="4710"/>
                    <a:pt x="18900" y="4695"/>
                    <a:pt x="18901" y="4689"/>
                  </a:cubicBezTo>
                  <a:lnTo>
                    <a:pt x="18907" y="4647"/>
                  </a:lnTo>
                  <a:cubicBezTo>
                    <a:pt x="18920" y="4602"/>
                    <a:pt x="18900" y="4536"/>
                    <a:pt x="18864" y="4503"/>
                  </a:cubicBezTo>
                  <a:lnTo>
                    <a:pt x="18824" y="4477"/>
                  </a:lnTo>
                  <a:cubicBezTo>
                    <a:pt x="18818" y="4473"/>
                    <a:pt x="18824" y="4458"/>
                    <a:pt x="18823" y="4447"/>
                  </a:cubicBezTo>
                  <a:cubicBezTo>
                    <a:pt x="18816" y="4416"/>
                    <a:pt x="18826" y="4402"/>
                    <a:pt x="18853" y="4402"/>
                  </a:cubicBezTo>
                  <a:cubicBezTo>
                    <a:pt x="18862" y="4402"/>
                    <a:pt x="18873" y="4403"/>
                    <a:pt x="18886" y="4406"/>
                  </a:cubicBezTo>
                  <a:cubicBezTo>
                    <a:pt x="18898" y="4409"/>
                    <a:pt x="18911" y="4427"/>
                    <a:pt x="18922" y="4427"/>
                  </a:cubicBezTo>
                  <a:cubicBezTo>
                    <a:pt x="18927" y="4427"/>
                    <a:pt x="18931" y="4422"/>
                    <a:pt x="18935" y="4410"/>
                  </a:cubicBezTo>
                  <a:cubicBezTo>
                    <a:pt x="18941" y="4384"/>
                    <a:pt x="18949" y="4367"/>
                    <a:pt x="18973" y="4367"/>
                  </a:cubicBezTo>
                  <a:cubicBezTo>
                    <a:pt x="18978" y="4367"/>
                    <a:pt x="18984" y="4368"/>
                    <a:pt x="18991" y="4370"/>
                  </a:cubicBezTo>
                  <a:cubicBezTo>
                    <a:pt x="19004" y="4374"/>
                    <a:pt x="19009" y="4404"/>
                    <a:pt x="19013" y="4422"/>
                  </a:cubicBezTo>
                  <a:lnTo>
                    <a:pt x="19018" y="4445"/>
                  </a:lnTo>
                  <a:cubicBezTo>
                    <a:pt x="19019" y="4460"/>
                    <a:pt x="19039" y="4465"/>
                    <a:pt x="19063" y="4465"/>
                  </a:cubicBezTo>
                  <a:cubicBezTo>
                    <a:pt x="19095" y="4465"/>
                    <a:pt x="19134" y="4456"/>
                    <a:pt x="19152" y="4448"/>
                  </a:cubicBezTo>
                  <a:cubicBezTo>
                    <a:pt x="19182" y="4436"/>
                    <a:pt x="19014" y="4324"/>
                    <a:pt x="18942" y="4287"/>
                  </a:cubicBezTo>
                  <a:cubicBezTo>
                    <a:pt x="18870" y="4250"/>
                    <a:pt x="18943" y="4123"/>
                    <a:pt x="18953" y="4101"/>
                  </a:cubicBezTo>
                  <a:cubicBezTo>
                    <a:pt x="18964" y="4078"/>
                    <a:pt x="18920" y="4056"/>
                    <a:pt x="18900" y="4053"/>
                  </a:cubicBezTo>
                  <a:cubicBezTo>
                    <a:pt x="18880" y="4051"/>
                    <a:pt x="18909" y="3909"/>
                    <a:pt x="18971" y="3902"/>
                  </a:cubicBezTo>
                  <a:cubicBezTo>
                    <a:pt x="19032" y="3893"/>
                    <a:pt x="19066" y="3849"/>
                    <a:pt x="19060" y="3834"/>
                  </a:cubicBezTo>
                  <a:cubicBezTo>
                    <a:pt x="19059" y="3831"/>
                    <a:pt x="19059" y="3830"/>
                    <a:pt x="19060" y="3830"/>
                  </a:cubicBezTo>
                  <a:lnTo>
                    <a:pt x="19060" y="3830"/>
                  </a:lnTo>
                  <a:cubicBezTo>
                    <a:pt x="19065" y="3830"/>
                    <a:pt x="19089" y="3856"/>
                    <a:pt x="19123" y="3898"/>
                  </a:cubicBezTo>
                  <a:lnTo>
                    <a:pt x="19202" y="3855"/>
                  </a:lnTo>
                  <a:lnTo>
                    <a:pt x="19212" y="3850"/>
                  </a:lnTo>
                  <a:cubicBezTo>
                    <a:pt x="19229" y="3850"/>
                    <a:pt x="19240" y="3868"/>
                    <a:pt x="19238" y="3890"/>
                  </a:cubicBezTo>
                  <a:lnTo>
                    <a:pt x="19231" y="3891"/>
                  </a:lnTo>
                  <a:lnTo>
                    <a:pt x="19145" y="3903"/>
                  </a:lnTo>
                  <a:cubicBezTo>
                    <a:pt x="19130" y="3963"/>
                    <a:pt x="19138" y="4016"/>
                    <a:pt x="19164" y="4020"/>
                  </a:cubicBezTo>
                  <a:lnTo>
                    <a:pt x="19181" y="4025"/>
                  </a:lnTo>
                  <a:lnTo>
                    <a:pt x="19202" y="4031"/>
                  </a:lnTo>
                  <a:cubicBezTo>
                    <a:pt x="19225" y="4039"/>
                    <a:pt x="19233" y="4063"/>
                    <a:pt x="19219" y="4083"/>
                  </a:cubicBezTo>
                  <a:lnTo>
                    <a:pt x="19205" y="4086"/>
                  </a:lnTo>
                  <a:cubicBezTo>
                    <a:pt x="19154" y="4089"/>
                    <a:pt x="19168" y="4118"/>
                    <a:pt x="19166" y="4142"/>
                  </a:cubicBezTo>
                  <a:cubicBezTo>
                    <a:pt x="19163" y="4173"/>
                    <a:pt x="19163" y="4204"/>
                    <a:pt x="19158" y="4233"/>
                  </a:cubicBezTo>
                  <a:cubicBezTo>
                    <a:pt x="19157" y="4237"/>
                    <a:pt x="19136" y="4242"/>
                    <a:pt x="19126" y="4242"/>
                  </a:cubicBezTo>
                  <a:cubicBezTo>
                    <a:pt x="19116" y="4242"/>
                    <a:pt x="19095" y="4235"/>
                    <a:pt x="19095" y="4231"/>
                  </a:cubicBezTo>
                  <a:lnTo>
                    <a:pt x="19099" y="4196"/>
                  </a:lnTo>
                  <a:cubicBezTo>
                    <a:pt x="19102" y="4181"/>
                    <a:pt x="19086" y="4175"/>
                    <a:pt x="19065" y="4175"/>
                  </a:cubicBezTo>
                  <a:cubicBezTo>
                    <a:pt x="19029" y="4175"/>
                    <a:pt x="18978" y="4192"/>
                    <a:pt x="18981" y="4212"/>
                  </a:cubicBezTo>
                  <a:cubicBezTo>
                    <a:pt x="18984" y="4241"/>
                    <a:pt x="19104" y="4285"/>
                    <a:pt x="19154" y="4285"/>
                  </a:cubicBezTo>
                  <a:cubicBezTo>
                    <a:pt x="19160" y="4285"/>
                    <a:pt x="19166" y="4285"/>
                    <a:pt x="19169" y="4283"/>
                  </a:cubicBezTo>
                  <a:cubicBezTo>
                    <a:pt x="19200" y="4268"/>
                    <a:pt x="19213" y="4238"/>
                    <a:pt x="19199" y="4215"/>
                  </a:cubicBezTo>
                  <a:lnTo>
                    <a:pt x="19205" y="4201"/>
                  </a:lnTo>
                  <a:cubicBezTo>
                    <a:pt x="19209" y="4192"/>
                    <a:pt x="19238" y="4181"/>
                    <a:pt x="19255" y="4181"/>
                  </a:cubicBezTo>
                  <a:cubicBezTo>
                    <a:pt x="19259" y="4181"/>
                    <a:pt x="19262" y="4182"/>
                    <a:pt x="19265" y="4183"/>
                  </a:cubicBezTo>
                  <a:lnTo>
                    <a:pt x="19353" y="4230"/>
                  </a:lnTo>
                  <a:cubicBezTo>
                    <a:pt x="19382" y="4216"/>
                    <a:pt x="19412" y="4211"/>
                    <a:pt x="19441" y="4211"/>
                  </a:cubicBezTo>
                  <a:cubicBezTo>
                    <a:pt x="19488" y="4211"/>
                    <a:pt x="19530" y="4223"/>
                    <a:pt x="19554" y="4223"/>
                  </a:cubicBezTo>
                  <a:cubicBezTo>
                    <a:pt x="19558" y="4223"/>
                    <a:pt x="19561" y="4223"/>
                    <a:pt x="19564" y="4222"/>
                  </a:cubicBezTo>
                  <a:cubicBezTo>
                    <a:pt x="19598" y="4216"/>
                    <a:pt x="19599" y="4108"/>
                    <a:pt x="19588" y="4068"/>
                  </a:cubicBezTo>
                  <a:cubicBezTo>
                    <a:pt x="19578" y="4030"/>
                    <a:pt x="19559" y="3995"/>
                    <a:pt x="19544" y="3991"/>
                  </a:cubicBezTo>
                  <a:lnTo>
                    <a:pt x="19534" y="3994"/>
                  </a:lnTo>
                  <a:lnTo>
                    <a:pt x="19501" y="4003"/>
                  </a:lnTo>
                  <a:cubicBezTo>
                    <a:pt x="19465" y="4003"/>
                    <a:pt x="19461" y="3980"/>
                    <a:pt x="19493" y="3953"/>
                  </a:cubicBezTo>
                  <a:lnTo>
                    <a:pt x="19518" y="3946"/>
                  </a:lnTo>
                  <a:lnTo>
                    <a:pt x="19579" y="3927"/>
                  </a:lnTo>
                  <a:cubicBezTo>
                    <a:pt x="19655" y="3927"/>
                    <a:pt x="19718" y="3969"/>
                    <a:pt x="19721" y="4021"/>
                  </a:cubicBezTo>
                  <a:lnTo>
                    <a:pt x="19678" y="4060"/>
                  </a:lnTo>
                  <a:cubicBezTo>
                    <a:pt x="19651" y="4084"/>
                    <a:pt x="19655" y="4082"/>
                    <a:pt x="19714" y="4093"/>
                  </a:cubicBezTo>
                  <a:lnTo>
                    <a:pt x="19739" y="4097"/>
                  </a:lnTo>
                  <a:cubicBezTo>
                    <a:pt x="19764" y="4118"/>
                    <a:pt x="19683" y="4165"/>
                    <a:pt x="19663" y="4182"/>
                  </a:cubicBezTo>
                  <a:cubicBezTo>
                    <a:pt x="19642" y="4199"/>
                    <a:pt x="19642" y="4226"/>
                    <a:pt x="19661" y="4243"/>
                  </a:cubicBezTo>
                  <a:lnTo>
                    <a:pt x="19660" y="4257"/>
                  </a:lnTo>
                  <a:lnTo>
                    <a:pt x="19656" y="4312"/>
                  </a:lnTo>
                  <a:cubicBezTo>
                    <a:pt x="19703" y="4308"/>
                    <a:pt x="19755" y="4221"/>
                    <a:pt x="19790" y="4204"/>
                  </a:cubicBezTo>
                  <a:cubicBezTo>
                    <a:pt x="19797" y="4200"/>
                    <a:pt x="19806" y="4199"/>
                    <a:pt x="19817" y="4199"/>
                  </a:cubicBezTo>
                  <a:cubicBezTo>
                    <a:pt x="19863" y="4199"/>
                    <a:pt x="19935" y="4225"/>
                    <a:pt x="19959" y="4240"/>
                  </a:cubicBezTo>
                  <a:cubicBezTo>
                    <a:pt x="19986" y="4257"/>
                    <a:pt x="20056" y="4273"/>
                    <a:pt x="20074" y="4273"/>
                  </a:cubicBezTo>
                  <a:cubicBezTo>
                    <a:pt x="20092" y="4273"/>
                    <a:pt x="20139" y="4370"/>
                    <a:pt x="20113" y="4403"/>
                  </a:cubicBezTo>
                  <a:cubicBezTo>
                    <a:pt x="20105" y="4413"/>
                    <a:pt x="20097" y="4417"/>
                    <a:pt x="20091" y="4417"/>
                  </a:cubicBezTo>
                  <a:cubicBezTo>
                    <a:pt x="20076" y="4417"/>
                    <a:pt x="20068" y="4392"/>
                    <a:pt x="20071" y="4349"/>
                  </a:cubicBezTo>
                  <a:lnTo>
                    <a:pt x="20071" y="4349"/>
                  </a:lnTo>
                  <a:lnTo>
                    <a:pt x="19963" y="4364"/>
                  </a:lnTo>
                  <a:lnTo>
                    <a:pt x="19917" y="4370"/>
                  </a:lnTo>
                  <a:cubicBezTo>
                    <a:pt x="19925" y="4339"/>
                    <a:pt x="19891" y="4325"/>
                    <a:pt x="19867" y="4325"/>
                  </a:cubicBezTo>
                  <a:cubicBezTo>
                    <a:pt x="19864" y="4325"/>
                    <a:pt x="19860" y="4325"/>
                    <a:pt x="19857" y="4326"/>
                  </a:cubicBezTo>
                  <a:cubicBezTo>
                    <a:pt x="19836" y="4331"/>
                    <a:pt x="19819" y="4422"/>
                    <a:pt x="19819" y="4456"/>
                  </a:cubicBezTo>
                  <a:cubicBezTo>
                    <a:pt x="19819" y="4488"/>
                    <a:pt x="19762" y="4526"/>
                    <a:pt x="19692" y="4538"/>
                  </a:cubicBezTo>
                  <a:lnTo>
                    <a:pt x="19636" y="4545"/>
                  </a:lnTo>
                  <a:lnTo>
                    <a:pt x="19623" y="4547"/>
                  </a:lnTo>
                  <a:cubicBezTo>
                    <a:pt x="19619" y="4545"/>
                    <a:pt x="19615" y="4544"/>
                    <a:pt x="19611" y="4544"/>
                  </a:cubicBezTo>
                  <a:cubicBezTo>
                    <a:pt x="19600" y="4544"/>
                    <a:pt x="19590" y="4552"/>
                    <a:pt x="19587" y="4565"/>
                  </a:cubicBezTo>
                  <a:lnTo>
                    <a:pt x="19595" y="4575"/>
                  </a:lnTo>
                  <a:cubicBezTo>
                    <a:pt x="19624" y="4611"/>
                    <a:pt x="19652" y="4651"/>
                    <a:pt x="19692" y="4678"/>
                  </a:cubicBezTo>
                  <a:cubicBezTo>
                    <a:pt x="19732" y="4704"/>
                    <a:pt x="19786" y="4718"/>
                    <a:pt x="19832" y="4739"/>
                  </a:cubicBezTo>
                  <a:lnTo>
                    <a:pt x="19882" y="4762"/>
                  </a:lnTo>
                  <a:cubicBezTo>
                    <a:pt x="19907" y="4808"/>
                    <a:pt x="19929" y="4862"/>
                    <a:pt x="19934" y="4881"/>
                  </a:cubicBezTo>
                  <a:lnTo>
                    <a:pt x="19927" y="4885"/>
                  </a:lnTo>
                  <a:cubicBezTo>
                    <a:pt x="19898" y="4905"/>
                    <a:pt x="19865" y="4915"/>
                    <a:pt x="19835" y="4933"/>
                  </a:cubicBezTo>
                  <a:lnTo>
                    <a:pt x="19784" y="4961"/>
                  </a:lnTo>
                  <a:cubicBezTo>
                    <a:pt x="19787" y="4988"/>
                    <a:pt x="19822" y="4994"/>
                    <a:pt x="19860" y="4994"/>
                  </a:cubicBezTo>
                  <a:cubicBezTo>
                    <a:pt x="19892" y="4994"/>
                    <a:pt x="19925" y="4989"/>
                    <a:pt x="19940" y="4988"/>
                  </a:cubicBezTo>
                  <a:cubicBezTo>
                    <a:pt x="19975" y="4986"/>
                    <a:pt x="20011" y="4944"/>
                    <a:pt x="20015" y="4929"/>
                  </a:cubicBezTo>
                  <a:cubicBezTo>
                    <a:pt x="20017" y="4915"/>
                    <a:pt x="20073" y="4904"/>
                    <a:pt x="20091" y="4904"/>
                  </a:cubicBezTo>
                  <a:cubicBezTo>
                    <a:pt x="20109" y="4904"/>
                    <a:pt x="20109" y="4930"/>
                    <a:pt x="20105" y="4939"/>
                  </a:cubicBezTo>
                  <a:cubicBezTo>
                    <a:pt x="20101" y="4946"/>
                    <a:pt x="20130" y="4971"/>
                    <a:pt x="20170" y="4992"/>
                  </a:cubicBezTo>
                  <a:lnTo>
                    <a:pt x="20165" y="5037"/>
                  </a:lnTo>
                  <a:lnTo>
                    <a:pt x="20163" y="5062"/>
                  </a:lnTo>
                  <a:cubicBezTo>
                    <a:pt x="20170" y="5089"/>
                    <a:pt x="20189" y="5112"/>
                    <a:pt x="20195" y="5112"/>
                  </a:cubicBezTo>
                  <a:cubicBezTo>
                    <a:pt x="20195" y="5112"/>
                    <a:pt x="20195" y="5112"/>
                    <a:pt x="20195" y="5112"/>
                  </a:cubicBezTo>
                  <a:cubicBezTo>
                    <a:pt x="20200" y="5110"/>
                    <a:pt x="20204" y="5040"/>
                    <a:pt x="20204" y="5012"/>
                  </a:cubicBezTo>
                  <a:cubicBezTo>
                    <a:pt x="20204" y="4998"/>
                    <a:pt x="20237" y="4990"/>
                    <a:pt x="20272" y="4990"/>
                  </a:cubicBezTo>
                  <a:cubicBezTo>
                    <a:pt x="20308" y="4990"/>
                    <a:pt x="20347" y="4999"/>
                    <a:pt x="20354" y="5017"/>
                  </a:cubicBezTo>
                  <a:cubicBezTo>
                    <a:pt x="20359" y="5030"/>
                    <a:pt x="20363" y="5036"/>
                    <a:pt x="20368" y="5036"/>
                  </a:cubicBezTo>
                  <a:cubicBezTo>
                    <a:pt x="20376" y="5036"/>
                    <a:pt x="20382" y="5016"/>
                    <a:pt x="20384" y="4981"/>
                  </a:cubicBezTo>
                  <a:lnTo>
                    <a:pt x="20469" y="5035"/>
                  </a:lnTo>
                  <a:cubicBezTo>
                    <a:pt x="20474" y="5038"/>
                    <a:pt x="20483" y="5040"/>
                    <a:pt x="20491" y="5040"/>
                  </a:cubicBezTo>
                  <a:cubicBezTo>
                    <a:pt x="20498" y="5040"/>
                    <a:pt x="20504" y="5039"/>
                    <a:pt x="20508" y="5036"/>
                  </a:cubicBezTo>
                  <a:lnTo>
                    <a:pt x="20564" y="5007"/>
                  </a:lnTo>
                  <a:lnTo>
                    <a:pt x="20564" y="5007"/>
                  </a:lnTo>
                  <a:cubicBezTo>
                    <a:pt x="20595" y="5046"/>
                    <a:pt x="20520" y="5107"/>
                    <a:pt x="20482" y="5108"/>
                  </a:cubicBezTo>
                  <a:cubicBezTo>
                    <a:pt x="20443" y="5109"/>
                    <a:pt x="20453" y="5164"/>
                    <a:pt x="20468" y="5184"/>
                  </a:cubicBezTo>
                  <a:cubicBezTo>
                    <a:pt x="20471" y="5188"/>
                    <a:pt x="20475" y="5190"/>
                    <a:pt x="20478" y="5190"/>
                  </a:cubicBezTo>
                  <a:cubicBezTo>
                    <a:pt x="20493" y="5190"/>
                    <a:pt x="20509" y="5161"/>
                    <a:pt x="20511" y="5148"/>
                  </a:cubicBezTo>
                  <a:cubicBezTo>
                    <a:pt x="20514" y="5133"/>
                    <a:pt x="20567" y="5109"/>
                    <a:pt x="20631" y="5095"/>
                  </a:cubicBezTo>
                  <a:lnTo>
                    <a:pt x="20631" y="5095"/>
                  </a:lnTo>
                  <a:lnTo>
                    <a:pt x="20624" y="5170"/>
                  </a:lnTo>
                  <a:cubicBezTo>
                    <a:pt x="20623" y="5182"/>
                    <a:pt x="20642" y="5205"/>
                    <a:pt x="20659" y="5210"/>
                  </a:cubicBezTo>
                  <a:lnTo>
                    <a:pt x="20694" y="5221"/>
                  </a:lnTo>
                  <a:cubicBezTo>
                    <a:pt x="20696" y="5222"/>
                    <a:pt x="20699" y="5222"/>
                    <a:pt x="20702" y="5222"/>
                  </a:cubicBezTo>
                  <a:cubicBezTo>
                    <a:pt x="20745" y="5222"/>
                    <a:pt x="20735" y="5166"/>
                    <a:pt x="20719" y="5145"/>
                  </a:cubicBezTo>
                  <a:cubicBezTo>
                    <a:pt x="20703" y="5123"/>
                    <a:pt x="20736" y="5087"/>
                    <a:pt x="20750" y="5082"/>
                  </a:cubicBezTo>
                  <a:cubicBezTo>
                    <a:pt x="20765" y="5076"/>
                    <a:pt x="20767" y="5066"/>
                    <a:pt x="20754" y="5058"/>
                  </a:cubicBezTo>
                  <a:lnTo>
                    <a:pt x="20742" y="5056"/>
                  </a:lnTo>
                  <a:cubicBezTo>
                    <a:pt x="20736" y="5055"/>
                    <a:pt x="20730" y="5054"/>
                    <a:pt x="20723" y="5054"/>
                  </a:cubicBezTo>
                  <a:cubicBezTo>
                    <a:pt x="20715" y="5054"/>
                    <a:pt x="20705" y="5055"/>
                    <a:pt x="20697" y="5055"/>
                  </a:cubicBezTo>
                  <a:cubicBezTo>
                    <a:pt x="20674" y="5055"/>
                    <a:pt x="20656" y="5051"/>
                    <a:pt x="20663" y="5020"/>
                  </a:cubicBezTo>
                  <a:lnTo>
                    <a:pt x="20670" y="4985"/>
                  </a:lnTo>
                  <a:cubicBezTo>
                    <a:pt x="20719" y="4989"/>
                    <a:pt x="20924" y="5004"/>
                    <a:pt x="20975" y="5038"/>
                  </a:cubicBezTo>
                  <a:cubicBezTo>
                    <a:pt x="21002" y="5056"/>
                    <a:pt x="21027" y="5065"/>
                    <a:pt x="21045" y="5065"/>
                  </a:cubicBezTo>
                  <a:cubicBezTo>
                    <a:pt x="21063" y="5065"/>
                    <a:pt x="21074" y="5057"/>
                    <a:pt x="21076" y="5041"/>
                  </a:cubicBezTo>
                  <a:lnTo>
                    <a:pt x="21083" y="5020"/>
                  </a:lnTo>
                  <a:cubicBezTo>
                    <a:pt x="21089" y="4994"/>
                    <a:pt x="21107" y="4987"/>
                    <a:pt x="21127" y="4987"/>
                  </a:cubicBezTo>
                  <a:cubicBezTo>
                    <a:pt x="21144" y="4987"/>
                    <a:pt x="21162" y="4992"/>
                    <a:pt x="21174" y="4995"/>
                  </a:cubicBezTo>
                  <a:lnTo>
                    <a:pt x="21237" y="5011"/>
                  </a:lnTo>
                  <a:cubicBezTo>
                    <a:pt x="21218" y="5077"/>
                    <a:pt x="21250" y="5172"/>
                    <a:pt x="21309" y="5222"/>
                  </a:cubicBezTo>
                  <a:lnTo>
                    <a:pt x="21403" y="5213"/>
                  </a:lnTo>
                  <a:lnTo>
                    <a:pt x="21458" y="5208"/>
                  </a:lnTo>
                  <a:cubicBezTo>
                    <a:pt x="21461" y="5209"/>
                    <a:pt x="21465" y="5209"/>
                    <a:pt x="21468" y="5209"/>
                  </a:cubicBezTo>
                  <a:cubicBezTo>
                    <a:pt x="21531" y="5209"/>
                    <a:pt x="21666" y="5137"/>
                    <a:pt x="21641" y="5098"/>
                  </a:cubicBezTo>
                  <a:cubicBezTo>
                    <a:pt x="21616" y="5057"/>
                    <a:pt x="21698" y="5013"/>
                    <a:pt x="21733" y="4992"/>
                  </a:cubicBezTo>
                  <a:cubicBezTo>
                    <a:pt x="21743" y="4986"/>
                    <a:pt x="21754" y="4984"/>
                    <a:pt x="21765" y="4984"/>
                  </a:cubicBezTo>
                  <a:cubicBezTo>
                    <a:pt x="21792" y="4984"/>
                    <a:pt x="21817" y="4997"/>
                    <a:pt x="21820" y="5004"/>
                  </a:cubicBezTo>
                  <a:cubicBezTo>
                    <a:pt x="21824" y="5015"/>
                    <a:pt x="21937" y="5038"/>
                    <a:pt x="22071" y="5059"/>
                  </a:cubicBezTo>
                  <a:lnTo>
                    <a:pt x="22183" y="4995"/>
                  </a:lnTo>
                  <a:lnTo>
                    <a:pt x="22191" y="4990"/>
                  </a:lnTo>
                  <a:cubicBezTo>
                    <a:pt x="22214" y="4999"/>
                    <a:pt x="22229" y="5072"/>
                    <a:pt x="22258" y="5077"/>
                  </a:cubicBezTo>
                  <a:cubicBezTo>
                    <a:pt x="22260" y="5078"/>
                    <a:pt x="22262" y="5078"/>
                    <a:pt x="22265" y="5078"/>
                  </a:cubicBezTo>
                  <a:cubicBezTo>
                    <a:pt x="22302" y="5078"/>
                    <a:pt x="22400" y="5046"/>
                    <a:pt x="22492" y="5002"/>
                  </a:cubicBezTo>
                  <a:lnTo>
                    <a:pt x="22466" y="4897"/>
                  </a:lnTo>
                  <a:lnTo>
                    <a:pt x="22461" y="4877"/>
                  </a:lnTo>
                  <a:cubicBezTo>
                    <a:pt x="22462" y="4855"/>
                    <a:pt x="22437" y="4837"/>
                    <a:pt x="22427" y="4837"/>
                  </a:cubicBezTo>
                  <a:cubicBezTo>
                    <a:pt x="22416" y="4837"/>
                    <a:pt x="22364" y="4847"/>
                    <a:pt x="22309" y="4861"/>
                  </a:cubicBezTo>
                  <a:lnTo>
                    <a:pt x="22278" y="4822"/>
                  </a:lnTo>
                  <a:cubicBezTo>
                    <a:pt x="22264" y="4806"/>
                    <a:pt x="22273" y="4774"/>
                    <a:pt x="22242" y="4774"/>
                  </a:cubicBezTo>
                  <a:cubicBezTo>
                    <a:pt x="22238" y="4774"/>
                    <a:pt x="22234" y="4774"/>
                    <a:pt x="22229" y="4775"/>
                  </a:cubicBezTo>
                  <a:cubicBezTo>
                    <a:pt x="22214" y="4778"/>
                    <a:pt x="22209" y="4805"/>
                    <a:pt x="22195" y="4817"/>
                  </a:cubicBezTo>
                  <a:cubicBezTo>
                    <a:pt x="22182" y="4831"/>
                    <a:pt x="22169" y="4837"/>
                    <a:pt x="22158" y="4837"/>
                  </a:cubicBezTo>
                  <a:cubicBezTo>
                    <a:pt x="22139" y="4837"/>
                    <a:pt x="22122" y="4823"/>
                    <a:pt x="22106" y="4808"/>
                  </a:cubicBezTo>
                  <a:cubicBezTo>
                    <a:pt x="22081" y="4787"/>
                    <a:pt x="22086" y="4714"/>
                    <a:pt x="22123" y="4694"/>
                  </a:cubicBezTo>
                  <a:cubicBezTo>
                    <a:pt x="22138" y="4687"/>
                    <a:pt x="22161" y="4683"/>
                    <a:pt x="22182" y="4683"/>
                  </a:cubicBezTo>
                  <a:cubicBezTo>
                    <a:pt x="22198" y="4683"/>
                    <a:pt x="22213" y="4685"/>
                    <a:pt x="22222" y="4691"/>
                  </a:cubicBezTo>
                  <a:lnTo>
                    <a:pt x="22267" y="4720"/>
                  </a:lnTo>
                  <a:cubicBezTo>
                    <a:pt x="22306" y="4764"/>
                    <a:pt x="22412" y="4789"/>
                    <a:pt x="22431" y="4805"/>
                  </a:cubicBezTo>
                  <a:cubicBezTo>
                    <a:pt x="22433" y="4807"/>
                    <a:pt x="22437" y="4808"/>
                    <a:pt x="22441" y="4808"/>
                  </a:cubicBezTo>
                  <a:cubicBezTo>
                    <a:pt x="22469" y="4808"/>
                    <a:pt x="22531" y="4767"/>
                    <a:pt x="22539" y="4738"/>
                  </a:cubicBezTo>
                  <a:cubicBezTo>
                    <a:pt x="22548" y="4704"/>
                    <a:pt x="22514" y="4677"/>
                    <a:pt x="22464" y="4673"/>
                  </a:cubicBezTo>
                  <a:lnTo>
                    <a:pt x="22442" y="4685"/>
                  </a:lnTo>
                  <a:cubicBezTo>
                    <a:pt x="22421" y="4695"/>
                    <a:pt x="22391" y="4711"/>
                    <a:pt x="22373" y="4711"/>
                  </a:cubicBezTo>
                  <a:cubicBezTo>
                    <a:pt x="22362" y="4711"/>
                    <a:pt x="22356" y="4706"/>
                    <a:pt x="22356" y="4694"/>
                  </a:cubicBezTo>
                  <a:cubicBezTo>
                    <a:pt x="22356" y="4633"/>
                    <a:pt x="22283" y="4662"/>
                    <a:pt x="22273" y="4628"/>
                  </a:cubicBezTo>
                  <a:cubicBezTo>
                    <a:pt x="22268" y="4613"/>
                    <a:pt x="22266" y="4594"/>
                    <a:pt x="22273" y="4582"/>
                  </a:cubicBezTo>
                  <a:lnTo>
                    <a:pt x="22304" y="4540"/>
                  </a:lnTo>
                  <a:cubicBezTo>
                    <a:pt x="22351" y="4522"/>
                    <a:pt x="22385" y="4513"/>
                    <a:pt x="22398" y="4513"/>
                  </a:cubicBezTo>
                  <a:cubicBezTo>
                    <a:pt x="22405" y="4513"/>
                    <a:pt x="22406" y="4516"/>
                    <a:pt x="22397" y="4523"/>
                  </a:cubicBezTo>
                  <a:lnTo>
                    <a:pt x="22392" y="4538"/>
                  </a:lnTo>
                  <a:cubicBezTo>
                    <a:pt x="22387" y="4549"/>
                    <a:pt x="22396" y="4578"/>
                    <a:pt x="22400" y="4578"/>
                  </a:cubicBezTo>
                  <a:cubicBezTo>
                    <a:pt x="22401" y="4578"/>
                    <a:pt x="22402" y="4578"/>
                    <a:pt x="22404" y="4578"/>
                  </a:cubicBezTo>
                  <a:cubicBezTo>
                    <a:pt x="22426" y="4578"/>
                    <a:pt x="22463" y="4571"/>
                    <a:pt x="22463" y="4570"/>
                  </a:cubicBezTo>
                  <a:cubicBezTo>
                    <a:pt x="22459" y="4528"/>
                    <a:pt x="22489" y="4516"/>
                    <a:pt x="22515" y="4516"/>
                  </a:cubicBezTo>
                  <a:cubicBezTo>
                    <a:pt x="22530" y="4516"/>
                    <a:pt x="22544" y="4520"/>
                    <a:pt x="22550" y="4524"/>
                  </a:cubicBezTo>
                  <a:lnTo>
                    <a:pt x="22631" y="4594"/>
                  </a:lnTo>
                  <a:cubicBezTo>
                    <a:pt x="22632" y="4582"/>
                    <a:pt x="22635" y="4577"/>
                    <a:pt x="22639" y="4577"/>
                  </a:cubicBezTo>
                  <a:cubicBezTo>
                    <a:pt x="22653" y="4577"/>
                    <a:pt x="22677" y="4642"/>
                    <a:pt x="22648" y="4679"/>
                  </a:cubicBezTo>
                  <a:cubicBezTo>
                    <a:pt x="22611" y="4725"/>
                    <a:pt x="22626" y="4776"/>
                    <a:pt x="22682" y="4792"/>
                  </a:cubicBezTo>
                  <a:lnTo>
                    <a:pt x="22733" y="4804"/>
                  </a:lnTo>
                  <a:cubicBezTo>
                    <a:pt x="22791" y="4815"/>
                    <a:pt x="22816" y="4843"/>
                    <a:pt x="22811" y="4890"/>
                  </a:cubicBezTo>
                  <a:lnTo>
                    <a:pt x="22810" y="4904"/>
                  </a:lnTo>
                  <a:cubicBezTo>
                    <a:pt x="22804" y="4916"/>
                    <a:pt x="22795" y="4920"/>
                    <a:pt x="22786" y="4920"/>
                  </a:cubicBezTo>
                  <a:cubicBezTo>
                    <a:pt x="22765" y="4920"/>
                    <a:pt x="22741" y="4900"/>
                    <a:pt x="22735" y="4889"/>
                  </a:cubicBezTo>
                  <a:cubicBezTo>
                    <a:pt x="22733" y="4885"/>
                    <a:pt x="22728" y="4883"/>
                    <a:pt x="22721" y="4883"/>
                  </a:cubicBezTo>
                  <a:cubicBezTo>
                    <a:pt x="22706" y="4883"/>
                    <a:pt x="22684" y="4893"/>
                    <a:pt x="22678" y="4898"/>
                  </a:cubicBezTo>
                  <a:cubicBezTo>
                    <a:pt x="22671" y="4904"/>
                    <a:pt x="22710" y="4965"/>
                    <a:pt x="22728" y="4985"/>
                  </a:cubicBezTo>
                  <a:cubicBezTo>
                    <a:pt x="22734" y="4992"/>
                    <a:pt x="22743" y="4995"/>
                    <a:pt x="22753" y="4995"/>
                  </a:cubicBezTo>
                  <a:cubicBezTo>
                    <a:pt x="22772" y="4995"/>
                    <a:pt x="22797" y="4984"/>
                    <a:pt x="22818" y="4964"/>
                  </a:cubicBezTo>
                  <a:lnTo>
                    <a:pt x="22851" y="5021"/>
                  </a:lnTo>
                  <a:lnTo>
                    <a:pt x="22879" y="5070"/>
                  </a:lnTo>
                  <a:cubicBezTo>
                    <a:pt x="22893" y="5076"/>
                    <a:pt x="22906" y="5078"/>
                    <a:pt x="22918" y="5078"/>
                  </a:cubicBezTo>
                  <a:cubicBezTo>
                    <a:pt x="22961" y="5078"/>
                    <a:pt x="22985" y="5047"/>
                    <a:pt x="22986" y="5029"/>
                  </a:cubicBezTo>
                  <a:cubicBezTo>
                    <a:pt x="22986" y="5022"/>
                    <a:pt x="22999" y="5018"/>
                    <a:pt x="23015" y="5018"/>
                  </a:cubicBezTo>
                  <a:cubicBezTo>
                    <a:pt x="23045" y="5018"/>
                    <a:pt x="23088" y="5030"/>
                    <a:pt x="23090" y="5052"/>
                  </a:cubicBezTo>
                  <a:cubicBezTo>
                    <a:pt x="23092" y="5076"/>
                    <a:pt x="23121" y="5085"/>
                    <a:pt x="23143" y="5085"/>
                  </a:cubicBezTo>
                  <a:cubicBezTo>
                    <a:pt x="23150" y="5085"/>
                    <a:pt x="23157" y="5084"/>
                    <a:pt x="23162" y="5083"/>
                  </a:cubicBezTo>
                  <a:cubicBezTo>
                    <a:pt x="23180" y="5074"/>
                    <a:pt x="23175" y="5037"/>
                    <a:pt x="23147" y="5000"/>
                  </a:cubicBezTo>
                  <a:lnTo>
                    <a:pt x="23214" y="4991"/>
                  </a:lnTo>
                  <a:cubicBezTo>
                    <a:pt x="23257" y="4985"/>
                    <a:pt x="23300" y="4956"/>
                    <a:pt x="23344" y="4956"/>
                  </a:cubicBezTo>
                  <a:cubicBezTo>
                    <a:pt x="23367" y="4956"/>
                    <a:pt x="23391" y="4964"/>
                    <a:pt x="23414" y="4987"/>
                  </a:cubicBezTo>
                  <a:cubicBezTo>
                    <a:pt x="23417" y="4990"/>
                    <a:pt x="23424" y="4991"/>
                    <a:pt x="23432" y="4991"/>
                  </a:cubicBezTo>
                  <a:cubicBezTo>
                    <a:pt x="23453" y="4991"/>
                    <a:pt x="23484" y="4983"/>
                    <a:pt x="23500" y="4975"/>
                  </a:cubicBezTo>
                  <a:cubicBezTo>
                    <a:pt x="23541" y="4951"/>
                    <a:pt x="23577" y="4919"/>
                    <a:pt x="23608" y="4887"/>
                  </a:cubicBezTo>
                  <a:cubicBezTo>
                    <a:pt x="23618" y="4877"/>
                    <a:pt x="23612" y="4848"/>
                    <a:pt x="23599" y="4836"/>
                  </a:cubicBezTo>
                  <a:lnTo>
                    <a:pt x="23560" y="4790"/>
                  </a:lnTo>
                  <a:cubicBezTo>
                    <a:pt x="23566" y="4789"/>
                    <a:pt x="23572" y="4788"/>
                    <a:pt x="23578" y="4788"/>
                  </a:cubicBezTo>
                  <a:cubicBezTo>
                    <a:pt x="23621" y="4788"/>
                    <a:pt x="23682" y="4816"/>
                    <a:pt x="23722" y="4853"/>
                  </a:cubicBezTo>
                  <a:lnTo>
                    <a:pt x="23677" y="4920"/>
                  </a:lnTo>
                  <a:lnTo>
                    <a:pt x="23641" y="4976"/>
                  </a:lnTo>
                  <a:cubicBezTo>
                    <a:pt x="23645" y="4976"/>
                    <a:pt x="23650" y="4977"/>
                    <a:pt x="23655" y="4977"/>
                  </a:cubicBezTo>
                  <a:cubicBezTo>
                    <a:pt x="23695" y="4977"/>
                    <a:pt x="23750" y="4957"/>
                    <a:pt x="23783" y="4928"/>
                  </a:cubicBezTo>
                  <a:lnTo>
                    <a:pt x="23790" y="4894"/>
                  </a:lnTo>
                  <a:lnTo>
                    <a:pt x="23802" y="4836"/>
                  </a:lnTo>
                  <a:cubicBezTo>
                    <a:pt x="23849" y="4843"/>
                    <a:pt x="23917" y="4852"/>
                    <a:pt x="23953" y="4856"/>
                  </a:cubicBezTo>
                  <a:lnTo>
                    <a:pt x="23979" y="4868"/>
                  </a:lnTo>
                  <a:cubicBezTo>
                    <a:pt x="23992" y="4874"/>
                    <a:pt x="23995" y="4901"/>
                    <a:pt x="23994" y="4918"/>
                  </a:cubicBezTo>
                  <a:cubicBezTo>
                    <a:pt x="23993" y="4931"/>
                    <a:pt x="23944" y="4942"/>
                    <a:pt x="23987" y="4959"/>
                  </a:cubicBezTo>
                  <a:cubicBezTo>
                    <a:pt x="23989" y="4960"/>
                    <a:pt x="23990" y="4960"/>
                    <a:pt x="23992" y="4960"/>
                  </a:cubicBezTo>
                  <a:cubicBezTo>
                    <a:pt x="24004" y="4960"/>
                    <a:pt x="24023" y="4953"/>
                    <a:pt x="24035" y="4946"/>
                  </a:cubicBezTo>
                  <a:cubicBezTo>
                    <a:pt x="24052" y="4939"/>
                    <a:pt x="24074" y="4925"/>
                    <a:pt x="24075" y="4914"/>
                  </a:cubicBezTo>
                  <a:lnTo>
                    <a:pt x="24086" y="4824"/>
                  </a:lnTo>
                  <a:cubicBezTo>
                    <a:pt x="24157" y="4846"/>
                    <a:pt x="24165" y="4944"/>
                    <a:pt x="24153" y="4964"/>
                  </a:cubicBezTo>
                  <a:cubicBezTo>
                    <a:pt x="24141" y="4985"/>
                    <a:pt x="24154" y="5018"/>
                    <a:pt x="24182" y="5039"/>
                  </a:cubicBezTo>
                  <a:lnTo>
                    <a:pt x="24193" y="5062"/>
                  </a:lnTo>
                  <a:cubicBezTo>
                    <a:pt x="24216" y="5114"/>
                    <a:pt x="24168" y="5157"/>
                    <a:pt x="24142" y="5199"/>
                  </a:cubicBezTo>
                  <a:cubicBezTo>
                    <a:pt x="24123" y="5232"/>
                    <a:pt x="24108" y="5245"/>
                    <a:pt x="24139" y="5278"/>
                  </a:cubicBezTo>
                  <a:lnTo>
                    <a:pt x="24160" y="5298"/>
                  </a:lnTo>
                  <a:cubicBezTo>
                    <a:pt x="24165" y="5332"/>
                    <a:pt x="24182" y="5360"/>
                    <a:pt x="24187" y="5360"/>
                  </a:cubicBezTo>
                  <a:cubicBezTo>
                    <a:pt x="24193" y="5360"/>
                    <a:pt x="24196" y="5285"/>
                    <a:pt x="24196" y="5254"/>
                  </a:cubicBezTo>
                  <a:cubicBezTo>
                    <a:pt x="24196" y="5241"/>
                    <a:pt x="24205" y="5237"/>
                    <a:pt x="24218" y="5237"/>
                  </a:cubicBezTo>
                  <a:cubicBezTo>
                    <a:pt x="24235" y="5237"/>
                    <a:pt x="24257" y="5245"/>
                    <a:pt x="24266" y="5252"/>
                  </a:cubicBezTo>
                  <a:cubicBezTo>
                    <a:pt x="24268" y="5254"/>
                    <a:pt x="24271" y="5254"/>
                    <a:pt x="24274" y="5254"/>
                  </a:cubicBezTo>
                  <a:cubicBezTo>
                    <a:pt x="24296" y="5254"/>
                    <a:pt x="24341" y="5226"/>
                    <a:pt x="24357" y="5213"/>
                  </a:cubicBezTo>
                  <a:cubicBezTo>
                    <a:pt x="24375" y="5198"/>
                    <a:pt x="24334" y="5173"/>
                    <a:pt x="24270" y="5158"/>
                  </a:cubicBezTo>
                  <a:lnTo>
                    <a:pt x="24240" y="5132"/>
                  </a:lnTo>
                  <a:cubicBezTo>
                    <a:pt x="24220" y="5115"/>
                    <a:pt x="24225" y="5073"/>
                    <a:pt x="24232" y="5045"/>
                  </a:cubicBezTo>
                  <a:cubicBezTo>
                    <a:pt x="24238" y="5014"/>
                    <a:pt x="24262" y="4998"/>
                    <a:pt x="24295" y="4998"/>
                  </a:cubicBezTo>
                  <a:cubicBezTo>
                    <a:pt x="24312" y="4998"/>
                    <a:pt x="24332" y="5003"/>
                    <a:pt x="24354" y="5012"/>
                  </a:cubicBezTo>
                  <a:cubicBezTo>
                    <a:pt x="24381" y="5023"/>
                    <a:pt x="24411" y="5029"/>
                    <a:pt x="24431" y="5045"/>
                  </a:cubicBezTo>
                  <a:cubicBezTo>
                    <a:pt x="24448" y="5057"/>
                    <a:pt x="24466" y="5084"/>
                    <a:pt x="24460" y="5094"/>
                  </a:cubicBezTo>
                  <a:cubicBezTo>
                    <a:pt x="24452" y="5105"/>
                    <a:pt x="24446" y="5109"/>
                    <a:pt x="24440" y="5109"/>
                  </a:cubicBezTo>
                  <a:cubicBezTo>
                    <a:pt x="24425" y="5109"/>
                    <a:pt x="24415" y="5082"/>
                    <a:pt x="24399" y="5082"/>
                  </a:cubicBezTo>
                  <a:cubicBezTo>
                    <a:pt x="24398" y="5082"/>
                    <a:pt x="24397" y="5082"/>
                    <a:pt x="24396" y="5083"/>
                  </a:cubicBezTo>
                  <a:lnTo>
                    <a:pt x="24385" y="5085"/>
                  </a:lnTo>
                  <a:cubicBezTo>
                    <a:pt x="24372" y="5085"/>
                    <a:pt x="24364" y="5096"/>
                    <a:pt x="24369" y="5108"/>
                  </a:cubicBezTo>
                  <a:lnTo>
                    <a:pt x="24374" y="5119"/>
                  </a:lnTo>
                  <a:lnTo>
                    <a:pt x="24380" y="5137"/>
                  </a:lnTo>
                  <a:cubicBezTo>
                    <a:pt x="24386" y="5163"/>
                    <a:pt x="24432" y="5188"/>
                    <a:pt x="24482" y="5194"/>
                  </a:cubicBezTo>
                  <a:lnTo>
                    <a:pt x="24440" y="5239"/>
                  </a:lnTo>
                  <a:cubicBezTo>
                    <a:pt x="24429" y="5250"/>
                    <a:pt x="24412" y="5260"/>
                    <a:pt x="24400" y="5273"/>
                  </a:cubicBezTo>
                  <a:lnTo>
                    <a:pt x="24395" y="5278"/>
                  </a:lnTo>
                  <a:cubicBezTo>
                    <a:pt x="24394" y="5289"/>
                    <a:pt x="24454" y="5295"/>
                    <a:pt x="24478" y="5295"/>
                  </a:cubicBezTo>
                  <a:cubicBezTo>
                    <a:pt x="24480" y="5295"/>
                    <a:pt x="24481" y="5295"/>
                    <a:pt x="24482" y="5295"/>
                  </a:cubicBezTo>
                  <a:cubicBezTo>
                    <a:pt x="24503" y="5294"/>
                    <a:pt x="24511" y="5232"/>
                    <a:pt x="24507" y="5212"/>
                  </a:cubicBezTo>
                  <a:cubicBezTo>
                    <a:pt x="24504" y="5199"/>
                    <a:pt x="24527" y="5195"/>
                    <a:pt x="24547" y="5195"/>
                  </a:cubicBezTo>
                  <a:cubicBezTo>
                    <a:pt x="24558" y="5195"/>
                    <a:pt x="24568" y="5196"/>
                    <a:pt x="24574" y="5198"/>
                  </a:cubicBezTo>
                  <a:cubicBezTo>
                    <a:pt x="24575" y="5198"/>
                    <a:pt x="24575" y="5198"/>
                    <a:pt x="24575" y="5198"/>
                  </a:cubicBezTo>
                  <a:cubicBezTo>
                    <a:pt x="24588" y="5198"/>
                    <a:pt x="24564" y="5134"/>
                    <a:pt x="24554" y="5109"/>
                  </a:cubicBezTo>
                  <a:cubicBezTo>
                    <a:pt x="24544" y="5084"/>
                    <a:pt x="24527" y="5044"/>
                    <a:pt x="24514" y="5019"/>
                  </a:cubicBezTo>
                  <a:lnTo>
                    <a:pt x="24498" y="5000"/>
                  </a:lnTo>
                  <a:cubicBezTo>
                    <a:pt x="24476" y="4976"/>
                    <a:pt x="24440" y="4957"/>
                    <a:pt x="24427" y="4930"/>
                  </a:cubicBezTo>
                  <a:lnTo>
                    <a:pt x="24419" y="4913"/>
                  </a:lnTo>
                  <a:cubicBezTo>
                    <a:pt x="24432" y="4884"/>
                    <a:pt x="24498" y="4883"/>
                    <a:pt x="24517" y="4873"/>
                  </a:cubicBezTo>
                  <a:cubicBezTo>
                    <a:pt x="24522" y="4870"/>
                    <a:pt x="24527" y="4869"/>
                    <a:pt x="24533" y="4869"/>
                  </a:cubicBezTo>
                  <a:cubicBezTo>
                    <a:pt x="24552" y="4869"/>
                    <a:pt x="24575" y="4880"/>
                    <a:pt x="24591" y="4899"/>
                  </a:cubicBezTo>
                  <a:lnTo>
                    <a:pt x="24619" y="4908"/>
                  </a:lnTo>
                  <a:lnTo>
                    <a:pt x="24645" y="4916"/>
                  </a:lnTo>
                  <a:cubicBezTo>
                    <a:pt x="24655" y="4915"/>
                    <a:pt x="24664" y="4915"/>
                    <a:pt x="24674" y="4915"/>
                  </a:cubicBezTo>
                  <a:cubicBezTo>
                    <a:pt x="24714" y="4915"/>
                    <a:pt x="24751" y="4922"/>
                    <a:pt x="24765" y="4936"/>
                  </a:cubicBezTo>
                  <a:lnTo>
                    <a:pt x="24792" y="4957"/>
                  </a:lnTo>
                  <a:cubicBezTo>
                    <a:pt x="24814" y="4975"/>
                    <a:pt x="24833" y="4990"/>
                    <a:pt x="24849" y="4990"/>
                  </a:cubicBezTo>
                  <a:cubicBezTo>
                    <a:pt x="24865" y="4990"/>
                    <a:pt x="24878" y="4977"/>
                    <a:pt x="24889" y="4940"/>
                  </a:cubicBezTo>
                  <a:cubicBezTo>
                    <a:pt x="24891" y="4930"/>
                    <a:pt x="24895" y="4927"/>
                    <a:pt x="24899" y="4927"/>
                  </a:cubicBezTo>
                  <a:cubicBezTo>
                    <a:pt x="24909" y="4927"/>
                    <a:pt x="24919" y="4944"/>
                    <a:pt x="24923" y="4957"/>
                  </a:cubicBezTo>
                  <a:lnTo>
                    <a:pt x="24926" y="4965"/>
                  </a:lnTo>
                  <a:cubicBezTo>
                    <a:pt x="24930" y="4967"/>
                    <a:pt x="24935" y="4968"/>
                    <a:pt x="24942" y="4968"/>
                  </a:cubicBezTo>
                  <a:cubicBezTo>
                    <a:pt x="24960" y="4968"/>
                    <a:pt x="24985" y="4961"/>
                    <a:pt x="25008" y="4950"/>
                  </a:cubicBezTo>
                  <a:lnTo>
                    <a:pt x="25047" y="4976"/>
                  </a:lnTo>
                  <a:lnTo>
                    <a:pt x="25088" y="5002"/>
                  </a:lnTo>
                  <a:cubicBezTo>
                    <a:pt x="25139" y="5021"/>
                    <a:pt x="25167" y="5067"/>
                    <a:pt x="25161" y="5081"/>
                  </a:cubicBezTo>
                  <a:cubicBezTo>
                    <a:pt x="25159" y="5084"/>
                    <a:pt x="25164" y="5085"/>
                    <a:pt x="25173" y="5085"/>
                  </a:cubicBezTo>
                  <a:cubicBezTo>
                    <a:pt x="25207" y="5085"/>
                    <a:pt x="25300" y="5067"/>
                    <a:pt x="25339" y="5057"/>
                  </a:cubicBezTo>
                  <a:cubicBezTo>
                    <a:pt x="25387" y="5043"/>
                    <a:pt x="25401" y="5023"/>
                    <a:pt x="25371" y="5012"/>
                  </a:cubicBezTo>
                  <a:lnTo>
                    <a:pt x="25349" y="5006"/>
                  </a:lnTo>
                  <a:cubicBezTo>
                    <a:pt x="25320" y="4998"/>
                    <a:pt x="25289" y="4995"/>
                    <a:pt x="25263" y="4986"/>
                  </a:cubicBezTo>
                  <a:lnTo>
                    <a:pt x="25249" y="4981"/>
                  </a:lnTo>
                  <a:cubicBezTo>
                    <a:pt x="25239" y="4967"/>
                    <a:pt x="25244" y="4946"/>
                    <a:pt x="25263" y="4935"/>
                  </a:cubicBezTo>
                  <a:lnTo>
                    <a:pt x="25279" y="4924"/>
                  </a:lnTo>
                  <a:lnTo>
                    <a:pt x="25288" y="4918"/>
                  </a:lnTo>
                  <a:cubicBezTo>
                    <a:pt x="25296" y="4913"/>
                    <a:pt x="25288" y="4893"/>
                    <a:pt x="25272" y="4874"/>
                  </a:cubicBezTo>
                  <a:lnTo>
                    <a:pt x="25272" y="4857"/>
                  </a:lnTo>
                  <a:cubicBezTo>
                    <a:pt x="25273" y="4834"/>
                    <a:pt x="25287" y="4829"/>
                    <a:pt x="25305" y="4829"/>
                  </a:cubicBezTo>
                  <a:cubicBezTo>
                    <a:pt x="25316" y="4829"/>
                    <a:pt x="25328" y="4831"/>
                    <a:pt x="25338" y="4831"/>
                  </a:cubicBezTo>
                  <a:cubicBezTo>
                    <a:pt x="25340" y="4831"/>
                    <a:pt x="25342" y="4831"/>
                    <a:pt x="25344" y="4831"/>
                  </a:cubicBezTo>
                  <a:cubicBezTo>
                    <a:pt x="25345" y="4831"/>
                    <a:pt x="25346" y="4831"/>
                    <a:pt x="25347" y="4831"/>
                  </a:cubicBezTo>
                  <a:cubicBezTo>
                    <a:pt x="25356" y="4831"/>
                    <a:pt x="25368" y="4835"/>
                    <a:pt x="25377" y="4840"/>
                  </a:cubicBezTo>
                  <a:lnTo>
                    <a:pt x="25460" y="4897"/>
                  </a:lnTo>
                  <a:cubicBezTo>
                    <a:pt x="25457" y="4875"/>
                    <a:pt x="25463" y="4867"/>
                    <a:pt x="25471" y="4867"/>
                  </a:cubicBezTo>
                  <a:cubicBezTo>
                    <a:pt x="25483" y="4867"/>
                    <a:pt x="25499" y="4885"/>
                    <a:pt x="25493" y="4904"/>
                  </a:cubicBezTo>
                  <a:cubicBezTo>
                    <a:pt x="25483" y="4935"/>
                    <a:pt x="25480" y="4970"/>
                    <a:pt x="25485" y="4981"/>
                  </a:cubicBezTo>
                  <a:lnTo>
                    <a:pt x="25494" y="4985"/>
                  </a:lnTo>
                  <a:cubicBezTo>
                    <a:pt x="25495" y="4986"/>
                    <a:pt x="25497" y="4986"/>
                    <a:pt x="25500" y="4986"/>
                  </a:cubicBezTo>
                  <a:cubicBezTo>
                    <a:pt x="25509" y="4986"/>
                    <a:pt x="25525" y="4981"/>
                    <a:pt x="25526" y="4979"/>
                  </a:cubicBezTo>
                  <a:lnTo>
                    <a:pt x="25535" y="4940"/>
                  </a:lnTo>
                  <a:cubicBezTo>
                    <a:pt x="25540" y="4909"/>
                    <a:pt x="25571" y="4888"/>
                    <a:pt x="25608" y="4888"/>
                  </a:cubicBezTo>
                  <a:cubicBezTo>
                    <a:pt x="25614" y="4888"/>
                    <a:pt x="25620" y="4888"/>
                    <a:pt x="25627" y="4889"/>
                  </a:cubicBezTo>
                  <a:lnTo>
                    <a:pt x="25645" y="4878"/>
                  </a:lnTo>
                  <a:lnTo>
                    <a:pt x="25731" y="4830"/>
                  </a:lnTo>
                  <a:lnTo>
                    <a:pt x="25731" y="4830"/>
                  </a:lnTo>
                  <a:cubicBezTo>
                    <a:pt x="25727" y="4866"/>
                    <a:pt x="25738" y="4890"/>
                    <a:pt x="25755" y="4890"/>
                  </a:cubicBezTo>
                  <a:cubicBezTo>
                    <a:pt x="25758" y="4890"/>
                    <a:pt x="25762" y="4889"/>
                    <a:pt x="25766" y="4886"/>
                  </a:cubicBezTo>
                  <a:lnTo>
                    <a:pt x="25781" y="4862"/>
                  </a:lnTo>
                  <a:lnTo>
                    <a:pt x="25807" y="4816"/>
                  </a:lnTo>
                  <a:cubicBezTo>
                    <a:pt x="25816" y="4820"/>
                    <a:pt x="25824" y="4822"/>
                    <a:pt x="25832" y="4822"/>
                  </a:cubicBezTo>
                  <a:cubicBezTo>
                    <a:pt x="25860" y="4822"/>
                    <a:pt x="25884" y="4801"/>
                    <a:pt x="25888" y="4786"/>
                  </a:cubicBezTo>
                  <a:cubicBezTo>
                    <a:pt x="25888" y="4783"/>
                    <a:pt x="25890" y="4782"/>
                    <a:pt x="25892" y="4782"/>
                  </a:cubicBezTo>
                  <a:cubicBezTo>
                    <a:pt x="25906" y="4782"/>
                    <a:pt x="25953" y="4823"/>
                    <a:pt x="25973" y="4823"/>
                  </a:cubicBezTo>
                  <a:cubicBezTo>
                    <a:pt x="25975" y="4823"/>
                    <a:pt x="25977" y="4822"/>
                    <a:pt x="25978" y="4822"/>
                  </a:cubicBezTo>
                  <a:cubicBezTo>
                    <a:pt x="25997" y="4811"/>
                    <a:pt x="26049" y="4778"/>
                    <a:pt x="26068" y="4769"/>
                  </a:cubicBezTo>
                  <a:cubicBezTo>
                    <a:pt x="26085" y="4760"/>
                    <a:pt x="25932" y="4687"/>
                    <a:pt x="25931" y="4640"/>
                  </a:cubicBezTo>
                  <a:cubicBezTo>
                    <a:pt x="25930" y="4612"/>
                    <a:pt x="25941" y="4598"/>
                    <a:pt x="25957" y="4598"/>
                  </a:cubicBezTo>
                  <a:cubicBezTo>
                    <a:pt x="25968" y="4598"/>
                    <a:pt x="25982" y="4605"/>
                    <a:pt x="25998" y="4620"/>
                  </a:cubicBezTo>
                  <a:lnTo>
                    <a:pt x="26037" y="4646"/>
                  </a:lnTo>
                  <a:lnTo>
                    <a:pt x="26080" y="4673"/>
                  </a:lnTo>
                  <a:cubicBezTo>
                    <a:pt x="26148" y="4698"/>
                    <a:pt x="26109" y="4789"/>
                    <a:pt x="26114" y="4825"/>
                  </a:cubicBezTo>
                  <a:cubicBezTo>
                    <a:pt x="26116" y="4840"/>
                    <a:pt x="26132" y="4848"/>
                    <a:pt x="26156" y="4848"/>
                  </a:cubicBezTo>
                  <a:cubicBezTo>
                    <a:pt x="26188" y="4848"/>
                    <a:pt x="26234" y="4835"/>
                    <a:pt x="26284" y="4811"/>
                  </a:cubicBezTo>
                  <a:lnTo>
                    <a:pt x="26378" y="4831"/>
                  </a:lnTo>
                  <a:cubicBezTo>
                    <a:pt x="26420" y="4838"/>
                    <a:pt x="26491" y="4871"/>
                    <a:pt x="26489" y="4886"/>
                  </a:cubicBezTo>
                  <a:cubicBezTo>
                    <a:pt x="26478" y="4945"/>
                    <a:pt x="26529" y="4948"/>
                    <a:pt x="26569" y="4969"/>
                  </a:cubicBezTo>
                  <a:cubicBezTo>
                    <a:pt x="26626" y="4996"/>
                    <a:pt x="26677" y="5033"/>
                    <a:pt x="26732" y="5066"/>
                  </a:cubicBezTo>
                  <a:lnTo>
                    <a:pt x="26738" y="5069"/>
                  </a:lnTo>
                  <a:cubicBezTo>
                    <a:pt x="26748" y="5069"/>
                    <a:pt x="26764" y="5008"/>
                    <a:pt x="26769" y="4982"/>
                  </a:cubicBezTo>
                  <a:cubicBezTo>
                    <a:pt x="26770" y="4974"/>
                    <a:pt x="26773" y="4971"/>
                    <a:pt x="26778" y="4971"/>
                  </a:cubicBezTo>
                  <a:cubicBezTo>
                    <a:pt x="26789" y="4971"/>
                    <a:pt x="26805" y="4987"/>
                    <a:pt x="26810" y="4994"/>
                  </a:cubicBezTo>
                  <a:cubicBezTo>
                    <a:pt x="26810" y="4995"/>
                    <a:pt x="26811" y="4995"/>
                    <a:pt x="26811" y="4995"/>
                  </a:cubicBezTo>
                  <a:cubicBezTo>
                    <a:pt x="26816" y="4995"/>
                    <a:pt x="26820" y="4937"/>
                    <a:pt x="26821" y="4912"/>
                  </a:cubicBezTo>
                  <a:cubicBezTo>
                    <a:pt x="26821" y="4905"/>
                    <a:pt x="26816" y="4903"/>
                    <a:pt x="26809" y="4903"/>
                  </a:cubicBezTo>
                  <a:cubicBezTo>
                    <a:pt x="26789" y="4903"/>
                    <a:pt x="26749" y="4919"/>
                    <a:pt x="26722" y="4919"/>
                  </a:cubicBezTo>
                  <a:cubicBezTo>
                    <a:pt x="26717" y="4919"/>
                    <a:pt x="26713" y="4918"/>
                    <a:pt x="26709" y="4917"/>
                  </a:cubicBezTo>
                  <a:cubicBezTo>
                    <a:pt x="26676" y="4907"/>
                    <a:pt x="26670" y="4862"/>
                    <a:pt x="26697" y="4819"/>
                  </a:cubicBezTo>
                  <a:lnTo>
                    <a:pt x="26727" y="4785"/>
                  </a:lnTo>
                  <a:cubicBezTo>
                    <a:pt x="26735" y="4777"/>
                    <a:pt x="26757" y="4771"/>
                    <a:pt x="26773" y="4771"/>
                  </a:cubicBezTo>
                  <a:cubicBezTo>
                    <a:pt x="26780" y="4771"/>
                    <a:pt x="26786" y="4772"/>
                    <a:pt x="26789" y="4774"/>
                  </a:cubicBezTo>
                  <a:cubicBezTo>
                    <a:pt x="26808" y="4787"/>
                    <a:pt x="26825" y="4797"/>
                    <a:pt x="26842" y="4797"/>
                  </a:cubicBezTo>
                  <a:cubicBezTo>
                    <a:pt x="26855" y="4797"/>
                    <a:pt x="26869" y="4792"/>
                    <a:pt x="26884" y="4779"/>
                  </a:cubicBezTo>
                  <a:cubicBezTo>
                    <a:pt x="26884" y="4779"/>
                    <a:pt x="26885" y="4779"/>
                    <a:pt x="26887" y="4779"/>
                  </a:cubicBezTo>
                  <a:cubicBezTo>
                    <a:pt x="26895" y="4779"/>
                    <a:pt x="26915" y="4785"/>
                    <a:pt x="26917" y="4790"/>
                  </a:cubicBezTo>
                  <a:cubicBezTo>
                    <a:pt x="26924" y="4826"/>
                    <a:pt x="26945" y="4838"/>
                    <a:pt x="26967" y="4838"/>
                  </a:cubicBezTo>
                  <a:cubicBezTo>
                    <a:pt x="26989" y="4838"/>
                    <a:pt x="27012" y="4826"/>
                    <a:pt x="27025" y="4813"/>
                  </a:cubicBezTo>
                  <a:cubicBezTo>
                    <a:pt x="27057" y="4780"/>
                    <a:pt x="27015" y="4765"/>
                    <a:pt x="26973" y="4761"/>
                  </a:cubicBezTo>
                  <a:cubicBezTo>
                    <a:pt x="26965" y="4761"/>
                    <a:pt x="26954" y="4734"/>
                    <a:pt x="26959" y="4723"/>
                  </a:cubicBezTo>
                  <a:cubicBezTo>
                    <a:pt x="26963" y="4714"/>
                    <a:pt x="26987" y="4704"/>
                    <a:pt x="27002" y="4704"/>
                  </a:cubicBezTo>
                  <a:cubicBezTo>
                    <a:pt x="27012" y="4704"/>
                    <a:pt x="27024" y="4703"/>
                    <a:pt x="27034" y="4703"/>
                  </a:cubicBezTo>
                  <a:cubicBezTo>
                    <a:pt x="27053" y="4703"/>
                    <a:pt x="27069" y="4708"/>
                    <a:pt x="27073" y="4734"/>
                  </a:cubicBezTo>
                  <a:lnTo>
                    <a:pt x="27074" y="4745"/>
                  </a:lnTo>
                  <a:cubicBezTo>
                    <a:pt x="27083" y="4749"/>
                    <a:pt x="27092" y="4751"/>
                    <a:pt x="27101" y="4751"/>
                  </a:cubicBezTo>
                  <a:cubicBezTo>
                    <a:pt x="27118" y="4751"/>
                    <a:pt x="27133" y="4745"/>
                    <a:pt x="27140" y="4733"/>
                  </a:cubicBezTo>
                  <a:lnTo>
                    <a:pt x="27148" y="4716"/>
                  </a:lnTo>
                  <a:lnTo>
                    <a:pt x="27153" y="4703"/>
                  </a:lnTo>
                  <a:cubicBezTo>
                    <a:pt x="27153" y="4702"/>
                    <a:pt x="27154" y="4701"/>
                    <a:pt x="27156" y="4701"/>
                  </a:cubicBezTo>
                  <a:cubicBezTo>
                    <a:pt x="27174" y="4701"/>
                    <a:pt x="27263" y="4771"/>
                    <a:pt x="27237" y="4808"/>
                  </a:cubicBezTo>
                  <a:cubicBezTo>
                    <a:pt x="27212" y="4846"/>
                    <a:pt x="27228" y="4873"/>
                    <a:pt x="27274" y="4873"/>
                  </a:cubicBezTo>
                  <a:cubicBezTo>
                    <a:pt x="27279" y="4873"/>
                    <a:pt x="27284" y="4872"/>
                    <a:pt x="27289" y="4872"/>
                  </a:cubicBezTo>
                  <a:lnTo>
                    <a:pt x="27324" y="4852"/>
                  </a:lnTo>
                  <a:cubicBezTo>
                    <a:pt x="27356" y="4834"/>
                    <a:pt x="27364" y="4788"/>
                    <a:pt x="27396" y="4770"/>
                  </a:cubicBezTo>
                  <a:lnTo>
                    <a:pt x="27459" y="4734"/>
                  </a:lnTo>
                  <a:cubicBezTo>
                    <a:pt x="27425" y="4701"/>
                    <a:pt x="27417" y="4673"/>
                    <a:pt x="27424" y="4673"/>
                  </a:cubicBezTo>
                  <a:lnTo>
                    <a:pt x="27424" y="4673"/>
                  </a:lnTo>
                  <a:cubicBezTo>
                    <a:pt x="27430" y="4676"/>
                    <a:pt x="27562" y="4771"/>
                    <a:pt x="27630" y="4771"/>
                  </a:cubicBezTo>
                  <a:cubicBezTo>
                    <a:pt x="27631" y="4771"/>
                    <a:pt x="27632" y="4771"/>
                    <a:pt x="27633" y="4771"/>
                  </a:cubicBezTo>
                  <a:cubicBezTo>
                    <a:pt x="27691" y="4769"/>
                    <a:pt x="27804" y="4743"/>
                    <a:pt x="27855" y="4743"/>
                  </a:cubicBezTo>
                  <a:cubicBezTo>
                    <a:pt x="27863" y="4743"/>
                    <a:pt x="27869" y="4744"/>
                    <a:pt x="27874" y="4745"/>
                  </a:cubicBezTo>
                  <a:cubicBezTo>
                    <a:pt x="27881" y="4748"/>
                    <a:pt x="27888" y="4749"/>
                    <a:pt x="27895" y="4749"/>
                  </a:cubicBezTo>
                  <a:cubicBezTo>
                    <a:pt x="27915" y="4749"/>
                    <a:pt x="27929" y="4738"/>
                    <a:pt x="27928" y="4730"/>
                  </a:cubicBezTo>
                  <a:cubicBezTo>
                    <a:pt x="27926" y="4720"/>
                    <a:pt x="27991" y="4713"/>
                    <a:pt x="28012" y="4713"/>
                  </a:cubicBezTo>
                  <a:cubicBezTo>
                    <a:pt x="28034" y="4713"/>
                    <a:pt x="28063" y="4743"/>
                    <a:pt x="28075" y="4780"/>
                  </a:cubicBezTo>
                  <a:lnTo>
                    <a:pt x="28095" y="4803"/>
                  </a:lnTo>
                  <a:lnTo>
                    <a:pt x="28151" y="4873"/>
                  </a:lnTo>
                  <a:cubicBezTo>
                    <a:pt x="28085" y="4878"/>
                    <a:pt x="28098" y="4925"/>
                    <a:pt x="28126" y="4945"/>
                  </a:cubicBezTo>
                  <a:cubicBezTo>
                    <a:pt x="28131" y="4948"/>
                    <a:pt x="28135" y="4949"/>
                    <a:pt x="28139" y="4949"/>
                  </a:cubicBezTo>
                  <a:cubicBezTo>
                    <a:pt x="28167" y="4949"/>
                    <a:pt x="28194" y="4898"/>
                    <a:pt x="28206" y="4826"/>
                  </a:cubicBezTo>
                  <a:lnTo>
                    <a:pt x="28160" y="4762"/>
                  </a:lnTo>
                  <a:cubicBezTo>
                    <a:pt x="28151" y="4750"/>
                    <a:pt x="28140" y="4729"/>
                    <a:pt x="28146" y="4721"/>
                  </a:cubicBezTo>
                  <a:lnTo>
                    <a:pt x="28191" y="4669"/>
                  </a:lnTo>
                  <a:cubicBezTo>
                    <a:pt x="28225" y="4635"/>
                    <a:pt x="28279" y="4616"/>
                    <a:pt x="28332" y="4616"/>
                  </a:cubicBezTo>
                  <a:cubicBezTo>
                    <a:pt x="28367" y="4616"/>
                    <a:pt x="28403" y="4624"/>
                    <a:pt x="28433" y="4641"/>
                  </a:cubicBezTo>
                  <a:lnTo>
                    <a:pt x="28414" y="4719"/>
                  </a:lnTo>
                  <a:lnTo>
                    <a:pt x="28409" y="4743"/>
                  </a:lnTo>
                  <a:cubicBezTo>
                    <a:pt x="28412" y="4766"/>
                    <a:pt x="28333" y="4815"/>
                    <a:pt x="28310" y="4824"/>
                  </a:cubicBezTo>
                  <a:cubicBezTo>
                    <a:pt x="28289" y="4833"/>
                    <a:pt x="28269" y="4905"/>
                    <a:pt x="28269" y="4929"/>
                  </a:cubicBezTo>
                  <a:cubicBezTo>
                    <a:pt x="28269" y="4938"/>
                    <a:pt x="28274" y="4942"/>
                    <a:pt x="28282" y="4942"/>
                  </a:cubicBezTo>
                  <a:cubicBezTo>
                    <a:pt x="28298" y="4942"/>
                    <a:pt x="28327" y="4926"/>
                    <a:pt x="28361" y="4898"/>
                  </a:cubicBezTo>
                  <a:lnTo>
                    <a:pt x="28399" y="4896"/>
                  </a:lnTo>
                  <a:cubicBezTo>
                    <a:pt x="28432" y="4895"/>
                    <a:pt x="28458" y="4856"/>
                    <a:pt x="28489" y="4856"/>
                  </a:cubicBezTo>
                  <a:cubicBezTo>
                    <a:pt x="28501" y="4856"/>
                    <a:pt x="28513" y="4862"/>
                    <a:pt x="28527" y="4877"/>
                  </a:cubicBezTo>
                  <a:lnTo>
                    <a:pt x="28579" y="4931"/>
                  </a:lnTo>
                  <a:cubicBezTo>
                    <a:pt x="28606" y="4890"/>
                    <a:pt x="28662" y="4854"/>
                    <a:pt x="28698" y="4844"/>
                  </a:cubicBezTo>
                  <a:cubicBezTo>
                    <a:pt x="28700" y="4844"/>
                    <a:pt x="28701" y="4843"/>
                    <a:pt x="28703" y="4843"/>
                  </a:cubicBezTo>
                  <a:cubicBezTo>
                    <a:pt x="28732" y="4843"/>
                    <a:pt x="28715" y="4952"/>
                    <a:pt x="28676" y="4981"/>
                  </a:cubicBezTo>
                  <a:cubicBezTo>
                    <a:pt x="28642" y="5006"/>
                    <a:pt x="28701" y="5041"/>
                    <a:pt x="28745" y="5041"/>
                  </a:cubicBezTo>
                  <a:cubicBezTo>
                    <a:pt x="28753" y="5041"/>
                    <a:pt x="28761" y="5039"/>
                    <a:pt x="28768" y="5036"/>
                  </a:cubicBezTo>
                  <a:cubicBezTo>
                    <a:pt x="28809" y="5017"/>
                    <a:pt x="28860" y="4916"/>
                    <a:pt x="28883" y="4813"/>
                  </a:cubicBezTo>
                  <a:lnTo>
                    <a:pt x="28916" y="4720"/>
                  </a:lnTo>
                  <a:cubicBezTo>
                    <a:pt x="28918" y="4713"/>
                    <a:pt x="28949" y="4705"/>
                    <a:pt x="28959" y="4705"/>
                  </a:cubicBezTo>
                  <a:cubicBezTo>
                    <a:pt x="28961" y="4705"/>
                    <a:pt x="28962" y="4705"/>
                    <a:pt x="28962" y="4705"/>
                  </a:cubicBezTo>
                  <a:cubicBezTo>
                    <a:pt x="28975" y="4719"/>
                    <a:pt x="28985" y="4737"/>
                    <a:pt x="28985" y="4754"/>
                  </a:cubicBezTo>
                  <a:lnTo>
                    <a:pt x="28985" y="4764"/>
                  </a:lnTo>
                  <a:cubicBezTo>
                    <a:pt x="28959" y="4782"/>
                    <a:pt x="28996" y="4799"/>
                    <a:pt x="29067" y="4799"/>
                  </a:cubicBezTo>
                  <a:lnTo>
                    <a:pt x="29124" y="4797"/>
                  </a:lnTo>
                  <a:lnTo>
                    <a:pt x="29129" y="4797"/>
                  </a:lnTo>
                  <a:cubicBezTo>
                    <a:pt x="29134" y="4785"/>
                    <a:pt x="29087" y="4768"/>
                    <a:pt x="29067" y="4765"/>
                  </a:cubicBezTo>
                  <a:cubicBezTo>
                    <a:pt x="29048" y="4762"/>
                    <a:pt x="29027" y="4720"/>
                    <a:pt x="29026" y="4705"/>
                  </a:cubicBezTo>
                  <a:cubicBezTo>
                    <a:pt x="29025" y="4696"/>
                    <a:pt x="28951" y="4682"/>
                    <a:pt x="28890" y="4682"/>
                  </a:cubicBezTo>
                  <a:cubicBezTo>
                    <a:pt x="28863" y="4682"/>
                    <a:pt x="28838" y="4685"/>
                    <a:pt x="28823" y="4692"/>
                  </a:cubicBezTo>
                  <a:cubicBezTo>
                    <a:pt x="28814" y="4696"/>
                    <a:pt x="28803" y="4698"/>
                    <a:pt x="28793" y="4698"/>
                  </a:cubicBezTo>
                  <a:cubicBezTo>
                    <a:pt x="28748" y="4698"/>
                    <a:pt x="28698" y="4667"/>
                    <a:pt x="28688" y="4650"/>
                  </a:cubicBezTo>
                  <a:cubicBezTo>
                    <a:pt x="28685" y="4645"/>
                    <a:pt x="28680" y="4642"/>
                    <a:pt x="28674" y="4640"/>
                  </a:cubicBezTo>
                  <a:lnTo>
                    <a:pt x="28674" y="4640"/>
                  </a:lnTo>
                  <a:cubicBezTo>
                    <a:pt x="28683" y="4616"/>
                    <a:pt x="28698" y="4591"/>
                    <a:pt x="28718" y="4566"/>
                  </a:cubicBezTo>
                  <a:lnTo>
                    <a:pt x="28775" y="4576"/>
                  </a:lnTo>
                  <a:lnTo>
                    <a:pt x="28804" y="4581"/>
                  </a:lnTo>
                  <a:cubicBezTo>
                    <a:pt x="28824" y="4555"/>
                    <a:pt x="28869" y="4527"/>
                    <a:pt x="28899" y="4527"/>
                  </a:cubicBezTo>
                  <a:cubicBezTo>
                    <a:pt x="28901" y="4527"/>
                    <a:pt x="28904" y="4527"/>
                    <a:pt x="28906" y="4528"/>
                  </a:cubicBezTo>
                  <a:cubicBezTo>
                    <a:pt x="28907" y="4528"/>
                    <a:pt x="28908" y="4528"/>
                    <a:pt x="28909" y="4528"/>
                  </a:cubicBezTo>
                  <a:cubicBezTo>
                    <a:pt x="28935" y="4528"/>
                    <a:pt x="28953" y="4497"/>
                    <a:pt x="28948" y="4456"/>
                  </a:cubicBezTo>
                  <a:lnTo>
                    <a:pt x="28948" y="4456"/>
                  </a:lnTo>
                  <a:lnTo>
                    <a:pt x="29008" y="4489"/>
                  </a:lnTo>
                  <a:cubicBezTo>
                    <a:pt x="29026" y="4500"/>
                    <a:pt x="29039" y="4505"/>
                    <a:pt x="29050" y="4505"/>
                  </a:cubicBezTo>
                  <a:cubicBezTo>
                    <a:pt x="29066" y="4505"/>
                    <a:pt x="29077" y="4494"/>
                    <a:pt x="29091" y="4479"/>
                  </a:cubicBezTo>
                  <a:cubicBezTo>
                    <a:pt x="29118" y="4448"/>
                    <a:pt x="29146" y="4417"/>
                    <a:pt x="29170" y="4384"/>
                  </a:cubicBezTo>
                  <a:lnTo>
                    <a:pt x="29179" y="4371"/>
                  </a:lnTo>
                  <a:cubicBezTo>
                    <a:pt x="29179" y="4358"/>
                    <a:pt x="29117" y="4312"/>
                    <a:pt x="29091" y="4297"/>
                  </a:cubicBezTo>
                  <a:cubicBezTo>
                    <a:pt x="29065" y="4282"/>
                    <a:pt x="29141" y="4271"/>
                    <a:pt x="29167" y="4271"/>
                  </a:cubicBezTo>
                  <a:cubicBezTo>
                    <a:pt x="29192" y="4271"/>
                    <a:pt x="29221" y="4317"/>
                    <a:pt x="29225" y="4331"/>
                  </a:cubicBezTo>
                  <a:cubicBezTo>
                    <a:pt x="29229" y="4345"/>
                    <a:pt x="29286" y="4358"/>
                    <a:pt x="29303" y="4358"/>
                  </a:cubicBezTo>
                  <a:cubicBezTo>
                    <a:pt x="29322" y="4358"/>
                    <a:pt x="29283" y="4316"/>
                    <a:pt x="29218" y="4261"/>
                  </a:cubicBezTo>
                  <a:lnTo>
                    <a:pt x="29283" y="4203"/>
                  </a:lnTo>
                  <a:cubicBezTo>
                    <a:pt x="29285" y="4199"/>
                    <a:pt x="29266" y="4188"/>
                    <a:pt x="29257" y="4180"/>
                  </a:cubicBezTo>
                  <a:cubicBezTo>
                    <a:pt x="29249" y="4174"/>
                    <a:pt x="29240" y="4162"/>
                    <a:pt x="29230" y="4162"/>
                  </a:cubicBezTo>
                  <a:cubicBezTo>
                    <a:pt x="29230" y="4162"/>
                    <a:pt x="29229" y="4162"/>
                    <a:pt x="29229" y="4162"/>
                  </a:cubicBezTo>
                  <a:cubicBezTo>
                    <a:pt x="29220" y="4162"/>
                    <a:pt x="29207" y="4159"/>
                    <a:pt x="29198" y="4159"/>
                  </a:cubicBezTo>
                  <a:cubicBezTo>
                    <a:pt x="29183" y="4159"/>
                    <a:pt x="29174" y="4165"/>
                    <a:pt x="29196" y="4194"/>
                  </a:cubicBezTo>
                  <a:cubicBezTo>
                    <a:pt x="29223" y="4230"/>
                    <a:pt x="29169" y="4245"/>
                    <a:pt x="29143" y="4251"/>
                  </a:cubicBezTo>
                  <a:cubicBezTo>
                    <a:pt x="29137" y="4252"/>
                    <a:pt x="29132" y="4253"/>
                    <a:pt x="29127" y="4253"/>
                  </a:cubicBezTo>
                  <a:cubicBezTo>
                    <a:pt x="29098" y="4253"/>
                    <a:pt x="29097" y="4227"/>
                    <a:pt x="29097" y="4204"/>
                  </a:cubicBezTo>
                  <a:lnTo>
                    <a:pt x="29097" y="4189"/>
                  </a:lnTo>
                  <a:cubicBezTo>
                    <a:pt x="29093" y="4176"/>
                    <a:pt x="29088" y="4169"/>
                    <a:pt x="29083" y="4169"/>
                  </a:cubicBezTo>
                  <a:cubicBezTo>
                    <a:pt x="29078" y="4169"/>
                    <a:pt x="29073" y="4175"/>
                    <a:pt x="29069" y="4187"/>
                  </a:cubicBezTo>
                  <a:lnTo>
                    <a:pt x="29059" y="4196"/>
                  </a:lnTo>
                  <a:cubicBezTo>
                    <a:pt x="29034" y="4216"/>
                    <a:pt x="29005" y="4250"/>
                    <a:pt x="28980" y="4250"/>
                  </a:cubicBezTo>
                  <a:cubicBezTo>
                    <a:pt x="28937" y="4250"/>
                    <a:pt x="28903" y="4221"/>
                    <a:pt x="28905" y="4178"/>
                  </a:cubicBezTo>
                  <a:lnTo>
                    <a:pt x="28905" y="4163"/>
                  </a:lnTo>
                  <a:cubicBezTo>
                    <a:pt x="28904" y="4160"/>
                    <a:pt x="28902" y="4159"/>
                    <a:pt x="28901" y="4159"/>
                  </a:cubicBezTo>
                  <a:cubicBezTo>
                    <a:pt x="28892" y="4159"/>
                    <a:pt x="28878" y="4195"/>
                    <a:pt x="28865" y="4251"/>
                  </a:cubicBezTo>
                  <a:lnTo>
                    <a:pt x="28761" y="4266"/>
                  </a:lnTo>
                  <a:lnTo>
                    <a:pt x="28696" y="4276"/>
                  </a:lnTo>
                  <a:cubicBezTo>
                    <a:pt x="28667" y="4312"/>
                    <a:pt x="28635" y="4331"/>
                    <a:pt x="28610" y="4331"/>
                  </a:cubicBezTo>
                  <a:cubicBezTo>
                    <a:pt x="28596" y="4331"/>
                    <a:pt x="28584" y="4325"/>
                    <a:pt x="28577" y="4312"/>
                  </a:cubicBezTo>
                  <a:lnTo>
                    <a:pt x="28625" y="4286"/>
                  </a:lnTo>
                  <a:lnTo>
                    <a:pt x="28639" y="4278"/>
                  </a:lnTo>
                  <a:cubicBezTo>
                    <a:pt x="28649" y="4270"/>
                    <a:pt x="28666" y="4220"/>
                    <a:pt x="28676" y="4169"/>
                  </a:cubicBezTo>
                  <a:lnTo>
                    <a:pt x="28601" y="4163"/>
                  </a:lnTo>
                  <a:lnTo>
                    <a:pt x="28576" y="4160"/>
                  </a:lnTo>
                  <a:cubicBezTo>
                    <a:pt x="28545" y="4172"/>
                    <a:pt x="28530" y="4194"/>
                    <a:pt x="28543" y="4210"/>
                  </a:cubicBezTo>
                  <a:lnTo>
                    <a:pt x="28557" y="4221"/>
                  </a:lnTo>
                  <a:lnTo>
                    <a:pt x="28565" y="4228"/>
                  </a:lnTo>
                  <a:cubicBezTo>
                    <a:pt x="28579" y="4230"/>
                    <a:pt x="28581" y="4256"/>
                    <a:pt x="28567" y="4286"/>
                  </a:cubicBezTo>
                  <a:lnTo>
                    <a:pt x="28547" y="4307"/>
                  </a:lnTo>
                  <a:cubicBezTo>
                    <a:pt x="28545" y="4308"/>
                    <a:pt x="28541" y="4309"/>
                    <a:pt x="28537" y="4309"/>
                  </a:cubicBezTo>
                  <a:cubicBezTo>
                    <a:pt x="28523" y="4309"/>
                    <a:pt x="28500" y="4303"/>
                    <a:pt x="28484" y="4302"/>
                  </a:cubicBezTo>
                  <a:lnTo>
                    <a:pt x="28471" y="4301"/>
                  </a:lnTo>
                  <a:cubicBezTo>
                    <a:pt x="28457" y="4301"/>
                    <a:pt x="28414" y="4319"/>
                    <a:pt x="28375" y="4341"/>
                  </a:cubicBezTo>
                  <a:lnTo>
                    <a:pt x="28327" y="4331"/>
                  </a:lnTo>
                  <a:lnTo>
                    <a:pt x="28294" y="4323"/>
                  </a:lnTo>
                  <a:cubicBezTo>
                    <a:pt x="28292" y="4323"/>
                    <a:pt x="28291" y="4323"/>
                    <a:pt x="28289" y="4323"/>
                  </a:cubicBezTo>
                  <a:cubicBezTo>
                    <a:pt x="28250" y="4323"/>
                    <a:pt x="28213" y="4383"/>
                    <a:pt x="28211" y="4406"/>
                  </a:cubicBezTo>
                  <a:cubicBezTo>
                    <a:pt x="28210" y="4410"/>
                    <a:pt x="28208" y="4412"/>
                    <a:pt x="28204" y="4412"/>
                  </a:cubicBezTo>
                  <a:cubicBezTo>
                    <a:pt x="28187" y="4412"/>
                    <a:pt x="28140" y="4368"/>
                    <a:pt x="28132" y="4345"/>
                  </a:cubicBezTo>
                  <a:cubicBezTo>
                    <a:pt x="28121" y="4317"/>
                    <a:pt x="28140" y="4240"/>
                    <a:pt x="28119" y="4235"/>
                  </a:cubicBezTo>
                  <a:cubicBezTo>
                    <a:pt x="28118" y="4234"/>
                    <a:pt x="28117" y="4234"/>
                    <a:pt x="28115" y="4234"/>
                  </a:cubicBezTo>
                  <a:cubicBezTo>
                    <a:pt x="28092" y="4234"/>
                    <a:pt x="28039" y="4260"/>
                    <a:pt x="28043" y="4277"/>
                  </a:cubicBezTo>
                  <a:cubicBezTo>
                    <a:pt x="28047" y="4293"/>
                    <a:pt x="27982" y="4338"/>
                    <a:pt x="27955" y="4350"/>
                  </a:cubicBezTo>
                  <a:cubicBezTo>
                    <a:pt x="27952" y="4351"/>
                    <a:pt x="27949" y="4352"/>
                    <a:pt x="27946" y="4352"/>
                  </a:cubicBezTo>
                  <a:cubicBezTo>
                    <a:pt x="27923" y="4352"/>
                    <a:pt x="27904" y="4313"/>
                    <a:pt x="27904" y="4292"/>
                  </a:cubicBezTo>
                  <a:cubicBezTo>
                    <a:pt x="27904" y="4270"/>
                    <a:pt x="27836" y="4241"/>
                    <a:pt x="27751" y="4229"/>
                  </a:cubicBezTo>
                  <a:lnTo>
                    <a:pt x="27695" y="4283"/>
                  </a:lnTo>
                  <a:cubicBezTo>
                    <a:pt x="27692" y="4286"/>
                    <a:pt x="27682" y="4287"/>
                    <a:pt x="27673" y="4287"/>
                  </a:cubicBezTo>
                  <a:cubicBezTo>
                    <a:pt x="27666" y="4287"/>
                    <a:pt x="27660" y="4286"/>
                    <a:pt x="27659" y="4285"/>
                  </a:cubicBezTo>
                  <a:lnTo>
                    <a:pt x="27609" y="4198"/>
                  </a:lnTo>
                  <a:cubicBezTo>
                    <a:pt x="27512" y="4213"/>
                    <a:pt x="27424" y="4230"/>
                    <a:pt x="27415" y="4237"/>
                  </a:cubicBezTo>
                  <a:lnTo>
                    <a:pt x="27405" y="4240"/>
                  </a:lnTo>
                  <a:lnTo>
                    <a:pt x="27333" y="4255"/>
                  </a:lnTo>
                  <a:cubicBezTo>
                    <a:pt x="27314" y="4251"/>
                    <a:pt x="27295" y="4249"/>
                    <a:pt x="27276" y="4249"/>
                  </a:cubicBezTo>
                  <a:cubicBezTo>
                    <a:pt x="27219" y="4249"/>
                    <a:pt x="27168" y="4266"/>
                    <a:pt x="27162" y="4278"/>
                  </a:cubicBezTo>
                  <a:cubicBezTo>
                    <a:pt x="27153" y="4292"/>
                    <a:pt x="27158" y="4319"/>
                    <a:pt x="27174" y="4336"/>
                  </a:cubicBezTo>
                  <a:lnTo>
                    <a:pt x="27190" y="4339"/>
                  </a:lnTo>
                  <a:cubicBezTo>
                    <a:pt x="27247" y="4353"/>
                    <a:pt x="27293" y="4365"/>
                    <a:pt x="27227" y="4417"/>
                  </a:cubicBezTo>
                  <a:cubicBezTo>
                    <a:pt x="27224" y="4420"/>
                    <a:pt x="27231" y="4431"/>
                    <a:pt x="27232" y="4439"/>
                  </a:cubicBezTo>
                  <a:cubicBezTo>
                    <a:pt x="27253" y="4524"/>
                    <a:pt x="27255" y="4526"/>
                    <a:pt x="27169" y="4555"/>
                  </a:cubicBezTo>
                  <a:cubicBezTo>
                    <a:pt x="27162" y="4558"/>
                    <a:pt x="27150" y="4560"/>
                    <a:pt x="27139" y="4560"/>
                  </a:cubicBezTo>
                  <a:cubicBezTo>
                    <a:pt x="27125" y="4560"/>
                    <a:pt x="27111" y="4557"/>
                    <a:pt x="27108" y="4553"/>
                  </a:cubicBezTo>
                  <a:cubicBezTo>
                    <a:pt x="27092" y="4528"/>
                    <a:pt x="27099" y="4507"/>
                    <a:pt x="27145" y="4503"/>
                  </a:cubicBezTo>
                  <a:cubicBezTo>
                    <a:pt x="27191" y="4498"/>
                    <a:pt x="27189" y="4470"/>
                    <a:pt x="27165" y="4447"/>
                  </a:cubicBezTo>
                  <a:cubicBezTo>
                    <a:pt x="27148" y="4431"/>
                    <a:pt x="27131" y="4407"/>
                    <a:pt x="27105" y="4407"/>
                  </a:cubicBezTo>
                  <a:cubicBezTo>
                    <a:pt x="27096" y="4407"/>
                    <a:pt x="27086" y="4410"/>
                    <a:pt x="27075" y="4417"/>
                  </a:cubicBezTo>
                  <a:cubicBezTo>
                    <a:pt x="27049" y="4431"/>
                    <a:pt x="27032" y="4463"/>
                    <a:pt x="27005" y="4468"/>
                  </a:cubicBezTo>
                  <a:cubicBezTo>
                    <a:pt x="27003" y="4468"/>
                    <a:pt x="27002" y="4468"/>
                    <a:pt x="27000" y="4468"/>
                  </a:cubicBezTo>
                  <a:cubicBezTo>
                    <a:pt x="26979" y="4468"/>
                    <a:pt x="26952" y="4446"/>
                    <a:pt x="26926" y="4441"/>
                  </a:cubicBezTo>
                  <a:cubicBezTo>
                    <a:pt x="26920" y="4440"/>
                    <a:pt x="26915" y="4440"/>
                    <a:pt x="26911" y="4440"/>
                  </a:cubicBezTo>
                  <a:cubicBezTo>
                    <a:pt x="26884" y="4440"/>
                    <a:pt x="26876" y="4457"/>
                    <a:pt x="26865" y="4481"/>
                  </a:cubicBezTo>
                  <a:lnTo>
                    <a:pt x="26857" y="4497"/>
                  </a:lnTo>
                  <a:cubicBezTo>
                    <a:pt x="26856" y="4497"/>
                    <a:pt x="26855" y="4497"/>
                    <a:pt x="26854" y="4497"/>
                  </a:cubicBezTo>
                  <a:cubicBezTo>
                    <a:pt x="26805" y="4497"/>
                    <a:pt x="26787" y="4440"/>
                    <a:pt x="26793" y="4422"/>
                  </a:cubicBezTo>
                  <a:cubicBezTo>
                    <a:pt x="26799" y="4405"/>
                    <a:pt x="26847" y="4396"/>
                    <a:pt x="26866" y="4396"/>
                  </a:cubicBezTo>
                  <a:cubicBezTo>
                    <a:pt x="26867" y="4396"/>
                    <a:pt x="26868" y="4396"/>
                    <a:pt x="26869" y="4396"/>
                  </a:cubicBezTo>
                  <a:cubicBezTo>
                    <a:pt x="26870" y="4396"/>
                    <a:pt x="26871" y="4396"/>
                    <a:pt x="26872" y="4396"/>
                  </a:cubicBezTo>
                  <a:cubicBezTo>
                    <a:pt x="26888" y="4396"/>
                    <a:pt x="26904" y="4381"/>
                    <a:pt x="26908" y="4362"/>
                  </a:cubicBezTo>
                  <a:lnTo>
                    <a:pt x="26902" y="4358"/>
                  </a:lnTo>
                  <a:cubicBezTo>
                    <a:pt x="26884" y="4350"/>
                    <a:pt x="26876" y="4319"/>
                    <a:pt x="26854" y="4319"/>
                  </a:cubicBezTo>
                  <a:cubicBezTo>
                    <a:pt x="26845" y="4319"/>
                    <a:pt x="26834" y="4324"/>
                    <a:pt x="26820" y="4336"/>
                  </a:cubicBezTo>
                  <a:cubicBezTo>
                    <a:pt x="26818" y="4339"/>
                    <a:pt x="26813" y="4339"/>
                    <a:pt x="26807" y="4339"/>
                  </a:cubicBezTo>
                  <a:cubicBezTo>
                    <a:pt x="26793" y="4339"/>
                    <a:pt x="26772" y="4335"/>
                    <a:pt x="26757" y="4331"/>
                  </a:cubicBezTo>
                  <a:lnTo>
                    <a:pt x="26685" y="4314"/>
                  </a:lnTo>
                  <a:cubicBezTo>
                    <a:pt x="26671" y="4310"/>
                    <a:pt x="26657" y="4308"/>
                    <a:pt x="26644" y="4308"/>
                  </a:cubicBezTo>
                  <a:cubicBezTo>
                    <a:pt x="26575" y="4308"/>
                    <a:pt x="26523" y="4351"/>
                    <a:pt x="26523" y="4368"/>
                  </a:cubicBezTo>
                  <a:cubicBezTo>
                    <a:pt x="26523" y="4389"/>
                    <a:pt x="26501" y="4408"/>
                    <a:pt x="26475" y="4409"/>
                  </a:cubicBezTo>
                  <a:lnTo>
                    <a:pt x="26475" y="4408"/>
                  </a:lnTo>
                  <a:lnTo>
                    <a:pt x="26466" y="4365"/>
                  </a:lnTo>
                  <a:cubicBezTo>
                    <a:pt x="26435" y="4329"/>
                    <a:pt x="26392" y="4292"/>
                    <a:pt x="26373" y="4281"/>
                  </a:cubicBezTo>
                  <a:lnTo>
                    <a:pt x="26369" y="4283"/>
                  </a:lnTo>
                  <a:lnTo>
                    <a:pt x="26332" y="4308"/>
                  </a:lnTo>
                  <a:cubicBezTo>
                    <a:pt x="26294" y="4337"/>
                    <a:pt x="26309" y="4413"/>
                    <a:pt x="26280" y="4425"/>
                  </a:cubicBezTo>
                  <a:cubicBezTo>
                    <a:pt x="26279" y="4425"/>
                    <a:pt x="26277" y="4426"/>
                    <a:pt x="26275" y="4426"/>
                  </a:cubicBezTo>
                  <a:cubicBezTo>
                    <a:pt x="26244" y="4426"/>
                    <a:pt x="26180" y="4340"/>
                    <a:pt x="26136" y="4318"/>
                  </a:cubicBezTo>
                  <a:cubicBezTo>
                    <a:pt x="26111" y="4305"/>
                    <a:pt x="26093" y="4299"/>
                    <a:pt x="26085" y="4299"/>
                  </a:cubicBezTo>
                  <a:cubicBezTo>
                    <a:pt x="26078" y="4299"/>
                    <a:pt x="26078" y="4303"/>
                    <a:pt x="26086" y="4313"/>
                  </a:cubicBezTo>
                  <a:lnTo>
                    <a:pt x="26096" y="4322"/>
                  </a:lnTo>
                  <a:cubicBezTo>
                    <a:pt x="26130" y="4355"/>
                    <a:pt x="26212" y="4389"/>
                    <a:pt x="26084" y="4411"/>
                  </a:cubicBezTo>
                  <a:cubicBezTo>
                    <a:pt x="26060" y="4415"/>
                    <a:pt x="26048" y="4460"/>
                    <a:pt x="26028" y="4483"/>
                  </a:cubicBezTo>
                  <a:lnTo>
                    <a:pt x="26023" y="4491"/>
                  </a:lnTo>
                  <a:cubicBezTo>
                    <a:pt x="26023" y="4491"/>
                    <a:pt x="26023" y="4491"/>
                    <a:pt x="26023" y="4491"/>
                  </a:cubicBezTo>
                  <a:cubicBezTo>
                    <a:pt x="26012" y="4491"/>
                    <a:pt x="25969" y="4444"/>
                    <a:pt x="25950" y="4420"/>
                  </a:cubicBezTo>
                  <a:cubicBezTo>
                    <a:pt x="25948" y="4417"/>
                    <a:pt x="25946" y="4416"/>
                    <a:pt x="25944" y="4416"/>
                  </a:cubicBezTo>
                  <a:cubicBezTo>
                    <a:pt x="25925" y="4416"/>
                    <a:pt x="25900" y="4492"/>
                    <a:pt x="25865" y="4494"/>
                  </a:cubicBezTo>
                  <a:cubicBezTo>
                    <a:pt x="25863" y="4494"/>
                    <a:pt x="25860" y="4494"/>
                    <a:pt x="25857" y="4494"/>
                  </a:cubicBezTo>
                  <a:cubicBezTo>
                    <a:pt x="25825" y="4494"/>
                    <a:pt x="25761" y="4484"/>
                    <a:pt x="25714" y="4484"/>
                  </a:cubicBezTo>
                  <a:cubicBezTo>
                    <a:pt x="25693" y="4484"/>
                    <a:pt x="25676" y="4486"/>
                    <a:pt x="25667" y="4492"/>
                  </a:cubicBezTo>
                  <a:cubicBezTo>
                    <a:pt x="25633" y="4509"/>
                    <a:pt x="25682" y="4532"/>
                    <a:pt x="25710" y="4534"/>
                  </a:cubicBezTo>
                  <a:cubicBezTo>
                    <a:pt x="25739" y="4537"/>
                    <a:pt x="25759" y="4588"/>
                    <a:pt x="25757" y="4604"/>
                  </a:cubicBezTo>
                  <a:cubicBezTo>
                    <a:pt x="25757" y="4612"/>
                    <a:pt x="25752" y="4616"/>
                    <a:pt x="25746" y="4616"/>
                  </a:cubicBezTo>
                  <a:cubicBezTo>
                    <a:pt x="25740" y="4616"/>
                    <a:pt x="25733" y="4612"/>
                    <a:pt x="25725" y="4606"/>
                  </a:cubicBezTo>
                  <a:lnTo>
                    <a:pt x="25716" y="4606"/>
                  </a:lnTo>
                  <a:cubicBezTo>
                    <a:pt x="25715" y="4606"/>
                    <a:pt x="25714" y="4606"/>
                    <a:pt x="25713" y="4606"/>
                  </a:cubicBezTo>
                  <a:cubicBezTo>
                    <a:pt x="25688" y="4606"/>
                    <a:pt x="25677" y="4618"/>
                    <a:pt x="25684" y="4634"/>
                  </a:cubicBezTo>
                  <a:cubicBezTo>
                    <a:pt x="25689" y="4643"/>
                    <a:pt x="25703" y="4650"/>
                    <a:pt x="25705" y="4658"/>
                  </a:cubicBezTo>
                  <a:lnTo>
                    <a:pt x="25710" y="4676"/>
                  </a:lnTo>
                  <a:cubicBezTo>
                    <a:pt x="25711" y="4694"/>
                    <a:pt x="25689" y="4712"/>
                    <a:pt x="25663" y="4713"/>
                  </a:cubicBezTo>
                  <a:lnTo>
                    <a:pt x="25648" y="4703"/>
                  </a:lnTo>
                  <a:lnTo>
                    <a:pt x="25608" y="4678"/>
                  </a:lnTo>
                  <a:cubicBezTo>
                    <a:pt x="25571" y="4643"/>
                    <a:pt x="25503" y="4612"/>
                    <a:pt x="25458" y="4609"/>
                  </a:cubicBezTo>
                  <a:lnTo>
                    <a:pt x="25437" y="4591"/>
                  </a:lnTo>
                  <a:cubicBezTo>
                    <a:pt x="25411" y="4570"/>
                    <a:pt x="25411" y="4529"/>
                    <a:pt x="25391" y="4499"/>
                  </a:cubicBezTo>
                  <a:cubicBezTo>
                    <a:pt x="25386" y="4491"/>
                    <a:pt x="25365" y="4484"/>
                    <a:pt x="25350" y="4484"/>
                  </a:cubicBezTo>
                  <a:cubicBezTo>
                    <a:pt x="25346" y="4484"/>
                    <a:pt x="25343" y="4484"/>
                    <a:pt x="25340" y="4485"/>
                  </a:cubicBezTo>
                  <a:lnTo>
                    <a:pt x="25252" y="4517"/>
                  </a:lnTo>
                  <a:cubicBezTo>
                    <a:pt x="25232" y="4458"/>
                    <a:pt x="25299" y="4383"/>
                    <a:pt x="25312" y="4359"/>
                  </a:cubicBezTo>
                  <a:cubicBezTo>
                    <a:pt x="25324" y="4336"/>
                    <a:pt x="25324" y="4213"/>
                    <a:pt x="25338" y="4205"/>
                  </a:cubicBezTo>
                  <a:cubicBezTo>
                    <a:pt x="25338" y="4204"/>
                    <a:pt x="25339" y="4204"/>
                    <a:pt x="25340" y="4204"/>
                  </a:cubicBezTo>
                  <a:cubicBezTo>
                    <a:pt x="25358" y="4204"/>
                    <a:pt x="25442" y="4277"/>
                    <a:pt x="25471" y="4308"/>
                  </a:cubicBezTo>
                  <a:cubicBezTo>
                    <a:pt x="25494" y="4335"/>
                    <a:pt x="25421" y="4370"/>
                    <a:pt x="25384" y="4370"/>
                  </a:cubicBezTo>
                  <a:cubicBezTo>
                    <a:pt x="25379" y="4370"/>
                    <a:pt x="25375" y="4369"/>
                    <a:pt x="25372" y="4368"/>
                  </a:cubicBezTo>
                  <a:lnTo>
                    <a:pt x="25372" y="4368"/>
                  </a:lnTo>
                  <a:cubicBezTo>
                    <a:pt x="25387" y="4387"/>
                    <a:pt x="25416" y="4426"/>
                    <a:pt x="25416" y="4439"/>
                  </a:cubicBezTo>
                  <a:cubicBezTo>
                    <a:pt x="25416" y="4450"/>
                    <a:pt x="25435" y="4455"/>
                    <a:pt x="25464" y="4455"/>
                  </a:cubicBezTo>
                  <a:cubicBezTo>
                    <a:pt x="25486" y="4455"/>
                    <a:pt x="25513" y="4452"/>
                    <a:pt x="25543" y="4446"/>
                  </a:cubicBezTo>
                  <a:lnTo>
                    <a:pt x="25597" y="4430"/>
                  </a:lnTo>
                  <a:cubicBezTo>
                    <a:pt x="25616" y="4424"/>
                    <a:pt x="25638" y="4403"/>
                    <a:pt x="25643" y="4385"/>
                  </a:cubicBezTo>
                  <a:cubicBezTo>
                    <a:pt x="25653" y="4349"/>
                    <a:pt x="25622" y="4344"/>
                    <a:pt x="25586" y="4342"/>
                  </a:cubicBezTo>
                  <a:lnTo>
                    <a:pt x="25581" y="4342"/>
                  </a:lnTo>
                  <a:cubicBezTo>
                    <a:pt x="25579" y="4314"/>
                    <a:pt x="25598" y="4276"/>
                    <a:pt x="25626" y="4257"/>
                  </a:cubicBezTo>
                  <a:lnTo>
                    <a:pt x="25608" y="4220"/>
                  </a:lnTo>
                  <a:cubicBezTo>
                    <a:pt x="25600" y="4201"/>
                    <a:pt x="25625" y="4184"/>
                    <a:pt x="25658" y="4184"/>
                  </a:cubicBezTo>
                  <a:cubicBezTo>
                    <a:pt x="25673" y="4184"/>
                    <a:pt x="25690" y="4188"/>
                    <a:pt x="25706" y="4198"/>
                  </a:cubicBezTo>
                  <a:cubicBezTo>
                    <a:pt x="25729" y="4210"/>
                    <a:pt x="25746" y="4217"/>
                    <a:pt x="25762" y="4217"/>
                  </a:cubicBezTo>
                  <a:cubicBezTo>
                    <a:pt x="25780" y="4217"/>
                    <a:pt x="25796" y="4209"/>
                    <a:pt x="25816" y="4192"/>
                  </a:cubicBezTo>
                  <a:cubicBezTo>
                    <a:pt x="25834" y="4175"/>
                    <a:pt x="25867" y="4163"/>
                    <a:pt x="25894" y="4160"/>
                  </a:cubicBezTo>
                  <a:cubicBezTo>
                    <a:pt x="25931" y="4157"/>
                    <a:pt x="25936" y="4138"/>
                    <a:pt x="25956" y="4121"/>
                  </a:cubicBezTo>
                  <a:lnTo>
                    <a:pt x="26038" y="4055"/>
                  </a:lnTo>
                  <a:cubicBezTo>
                    <a:pt x="26004" y="4021"/>
                    <a:pt x="25969" y="4003"/>
                    <a:pt x="25944" y="4003"/>
                  </a:cubicBezTo>
                  <a:cubicBezTo>
                    <a:pt x="25927" y="4003"/>
                    <a:pt x="25914" y="4011"/>
                    <a:pt x="25908" y="4026"/>
                  </a:cubicBezTo>
                  <a:lnTo>
                    <a:pt x="25899" y="4026"/>
                  </a:lnTo>
                  <a:cubicBezTo>
                    <a:pt x="25828" y="4026"/>
                    <a:pt x="25773" y="4057"/>
                    <a:pt x="25718" y="4086"/>
                  </a:cubicBezTo>
                  <a:lnTo>
                    <a:pt x="25664" y="4112"/>
                  </a:lnTo>
                  <a:cubicBezTo>
                    <a:pt x="25652" y="4114"/>
                    <a:pt x="25639" y="4114"/>
                    <a:pt x="25626" y="4114"/>
                  </a:cubicBezTo>
                  <a:cubicBezTo>
                    <a:pt x="25567" y="4114"/>
                    <a:pt x="25500" y="4102"/>
                    <a:pt x="25487" y="4096"/>
                  </a:cubicBezTo>
                  <a:cubicBezTo>
                    <a:pt x="25472" y="4089"/>
                    <a:pt x="25464" y="4055"/>
                    <a:pt x="25457" y="4027"/>
                  </a:cubicBezTo>
                  <a:lnTo>
                    <a:pt x="25457" y="4027"/>
                  </a:lnTo>
                  <a:cubicBezTo>
                    <a:pt x="25421" y="4037"/>
                    <a:pt x="25383" y="4043"/>
                    <a:pt x="25353" y="4062"/>
                  </a:cubicBezTo>
                  <a:cubicBezTo>
                    <a:pt x="25352" y="4063"/>
                    <a:pt x="25350" y="4063"/>
                    <a:pt x="25348" y="4063"/>
                  </a:cubicBezTo>
                  <a:cubicBezTo>
                    <a:pt x="25334" y="4063"/>
                    <a:pt x="25296" y="4043"/>
                    <a:pt x="25279" y="4029"/>
                  </a:cubicBezTo>
                  <a:cubicBezTo>
                    <a:pt x="25268" y="4020"/>
                    <a:pt x="25267" y="3990"/>
                    <a:pt x="25277" y="3979"/>
                  </a:cubicBezTo>
                  <a:cubicBezTo>
                    <a:pt x="25292" y="3962"/>
                    <a:pt x="25309" y="3940"/>
                    <a:pt x="25337" y="3940"/>
                  </a:cubicBezTo>
                  <a:cubicBezTo>
                    <a:pt x="25345" y="3940"/>
                    <a:pt x="25355" y="3942"/>
                    <a:pt x="25366" y="3948"/>
                  </a:cubicBezTo>
                  <a:cubicBezTo>
                    <a:pt x="25378" y="3954"/>
                    <a:pt x="25389" y="3969"/>
                    <a:pt x="25399" y="3969"/>
                  </a:cubicBezTo>
                  <a:cubicBezTo>
                    <a:pt x="25405" y="3969"/>
                    <a:pt x="25410" y="3964"/>
                    <a:pt x="25415" y="3951"/>
                  </a:cubicBezTo>
                  <a:lnTo>
                    <a:pt x="25420" y="3935"/>
                  </a:lnTo>
                  <a:cubicBezTo>
                    <a:pt x="25423" y="3939"/>
                    <a:pt x="25434" y="3946"/>
                    <a:pt x="25450" y="3955"/>
                  </a:cubicBezTo>
                  <a:lnTo>
                    <a:pt x="25450" y="3955"/>
                  </a:lnTo>
                  <a:cubicBezTo>
                    <a:pt x="25451" y="3930"/>
                    <a:pt x="25456" y="3903"/>
                    <a:pt x="25463" y="3880"/>
                  </a:cubicBezTo>
                  <a:lnTo>
                    <a:pt x="25485" y="3861"/>
                  </a:lnTo>
                  <a:cubicBezTo>
                    <a:pt x="25494" y="3855"/>
                    <a:pt x="25502" y="3852"/>
                    <a:pt x="25509" y="3852"/>
                  </a:cubicBezTo>
                  <a:cubicBezTo>
                    <a:pt x="25534" y="3852"/>
                    <a:pt x="25553" y="3881"/>
                    <a:pt x="25573" y="3881"/>
                  </a:cubicBezTo>
                  <a:cubicBezTo>
                    <a:pt x="25579" y="3881"/>
                    <a:pt x="25586" y="3878"/>
                    <a:pt x="25593" y="3871"/>
                  </a:cubicBezTo>
                  <a:lnTo>
                    <a:pt x="25637" y="3824"/>
                  </a:lnTo>
                  <a:lnTo>
                    <a:pt x="25637" y="3824"/>
                  </a:lnTo>
                  <a:cubicBezTo>
                    <a:pt x="25662" y="3858"/>
                    <a:pt x="25634" y="3908"/>
                    <a:pt x="25577" y="3937"/>
                  </a:cubicBezTo>
                  <a:lnTo>
                    <a:pt x="25549" y="3974"/>
                  </a:lnTo>
                  <a:cubicBezTo>
                    <a:pt x="25543" y="3983"/>
                    <a:pt x="25537" y="3989"/>
                    <a:pt x="25529" y="3995"/>
                  </a:cubicBezTo>
                  <a:lnTo>
                    <a:pt x="25529" y="3995"/>
                  </a:lnTo>
                  <a:cubicBezTo>
                    <a:pt x="25497" y="3980"/>
                    <a:pt x="25469" y="3966"/>
                    <a:pt x="25450" y="3955"/>
                  </a:cubicBezTo>
                  <a:lnTo>
                    <a:pt x="25450" y="3955"/>
                  </a:lnTo>
                  <a:cubicBezTo>
                    <a:pt x="25448" y="3978"/>
                    <a:pt x="25449" y="3998"/>
                    <a:pt x="25453" y="4013"/>
                  </a:cubicBezTo>
                  <a:cubicBezTo>
                    <a:pt x="25454" y="4017"/>
                    <a:pt x="25455" y="4022"/>
                    <a:pt x="25457" y="4027"/>
                  </a:cubicBezTo>
                  <a:lnTo>
                    <a:pt x="25457" y="4027"/>
                  </a:lnTo>
                  <a:cubicBezTo>
                    <a:pt x="25483" y="4021"/>
                    <a:pt x="25509" y="4012"/>
                    <a:pt x="25529" y="3995"/>
                  </a:cubicBezTo>
                  <a:lnTo>
                    <a:pt x="25529" y="3995"/>
                  </a:lnTo>
                  <a:cubicBezTo>
                    <a:pt x="25565" y="4012"/>
                    <a:pt x="25606" y="4030"/>
                    <a:pt x="25648" y="4049"/>
                  </a:cubicBezTo>
                  <a:lnTo>
                    <a:pt x="25699" y="3980"/>
                  </a:lnTo>
                  <a:cubicBezTo>
                    <a:pt x="25699" y="3979"/>
                    <a:pt x="25701" y="3978"/>
                    <a:pt x="25704" y="3978"/>
                  </a:cubicBezTo>
                  <a:cubicBezTo>
                    <a:pt x="25717" y="3978"/>
                    <a:pt x="25744" y="3985"/>
                    <a:pt x="25761" y="3987"/>
                  </a:cubicBezTo>
                  <a:cubicBezTo>
                    <a:pt x="25770" y="3987"/>
                    <a:pt x="25782" y="3988"/>
                    <a:pt x="25790" y="3988"/>
                  </a:cubicBezTo>
                  <a:cubicBezTo>
                    <a:pt x="25796" y="3988"/>
                    <a:pt x="25799" y="3988"/>
                    <a:pt x="25800" y="3987"/>
                  </a:cubicBezTo>
                  <a:cubicBezTo>
                    <a:pt x="25825" y="3926"/>
                    <a:pt x="25881" y="3910"/>
                    <a:pt x="25945" y="3910"/>
                  </a:cubicBezTo>
                  <a:cubicBezTo>
                    <a:pt x="25954" y="3910"/>
                    <a:pt x="25962" y="3910"/>
                    <a:pt x="25971" y="3911"/>
                  </a:cubicBezTo>
                  <a:lnTo>
                    <a:pt x="26044" y="3915"/>
                  </a:lnTo>
                  <a:cubicBezTo>
                    <a:pt x="26101" y="3957"/>
                    <a:pt x="26105" y="4014"/>
                    <a:pt x="26049" y="4040"/>
                  </a:cubicBezTo>
                  <a:lnTo>
                    <a:pt x="26096" y="4070"/>
                  </a:lnTo>
                  <a:lnTo>
                    <a:pt x="26131" y="4092"/>
                  </a:lnTo>
                  <a:cubicBezTo>
                    <a:pt x="26145" y="4097"/>
                    <a:pt x="26159" y="4100"/>
                    <a:pt x="26172" y="4100"/>
                  </a:cubicBezTo>
                  <a:cubicBezTo>
                    <a:pt x="26205" y="4100"/>
                    <a:pt x="26235" y="4084"/>
                    <a:pt x="26248" y="4057"/>
                  </a:cubicBezTo>
                  <a:lnTo>
                    <a:pt x="26301" y="4065"/>
                  </a:lnTo>
                  <a:cubicBezTo>
                    <a:pt x="26305" y="4066"/>
                    <a:pt x="26310" y="4066"/>
                    <a:pt x="26315" y="4066"/>
                  </a:cubicBezTo>
                  <a:cubicBezTo>
                    <a:pt x="26356" y="4066"/>
                    <a:pt x="26418" y="4048"/>
                    <a:pt x="26440" y="4030"/>
                  </a:cubicBezTo>
                  <a:lnTo>
                    <a:pt x="26482" y="3995"/>
                  </a:lnTo>
                  <a:cubicBezTo>
                    <a:pt x="26509" y="4024"/>
                    <a:pt x="26564" y="4044"/>
                    <a:pt x="26582" y="4044"/>
                  </a:cubicBezTo>
                  <a:cubicBezTo>
                    <a:pt x="26583" y="4044"/>
                    <a:pt x="26583" y="4044"/>
                    <a:pt x="26584" y="4044"/>
                  </a:cubicBezTo>
                  <a:cubicBezTo>
                    <a:pt x="26584" y="4044"/>
                    <a:pt x="26584" y="4044"/>
                    <a:pt x="26584" y="4044"/>
                  </a:cubicBezTo>
                  <a:cubicBezTo>
                    <a:pt x="26600" y="4044"/>
                    <a:pt x="26594" y="4129"/>
                    <a:pt x="26587" y="4164"/>
                  </a:cubicBezTo>
                  <a:cubicBezTo>
                    <a:pt x="26581" y="4187"/>
                    <a:pt x="26593" y="4199"/>
                    <a:pt x="26615" y="4199"/>
                  </a:cubicBezTo>
                  <a:cubicBezTo>
                    <a:pt x="26626" y="4199"/>
                    <a:pt x="26641" y="4196"/>
                    <a:pt x="26657" y="4188"/>
                  </a:cubicBezTo>
                  <a:lnTo>
                    <a:pt x="26687" y="4193"/>
                  </a:lnTo>
                  <a:cubicBezTo>
                    <a:pt x="26732" y="4201"/>
                    <a:pt x="26772" y="4229"/>
                    <a:pt x="26810" y="4252"/>
                  </a:cubicBezTo>
                  <a:lnTo>
                    <a:pt x="26854" y="4278"/>
                  </a:lnTo>
                  <a:cubicBezTo>
                    <a:pt x="26917" y="4264"/>
                    <a:pt x="26834" y="4236"/>
                    <a:pt x="26851" y="4204"/>
                  </a:cubicBezTo>
                  <a:cubicBezTo>
                    <a:pt x="26859" y="4188"/>
                    <a:pt x="26876" y="4180"/>
                    <a:pt x="26896" y="4180"/>
                  </a:cubicBezTo>
                  <a:cubicBezTo>
                    <a:pt x="26916" y="4180"/>
                    <a:pt x="26940" y="4188"/>
                    <a:pt x="26962" y="4204"/>
                  </a:cubicBezTo>
                  <a:lnTo>
                    <a:pt x="27001" y="4164"/>
                  </a:lnTo>
                  <a:cubicBezTo>
                    <a:pt x="27026" y="4139"/>
                    <a:pt x="27053" y="4122"/>
                    <a:pt x="27084" y="4122"/>
                  </a:cubicBezTo>
                  <a:cubicBezTo>
                    <a:pt x="27103" y="4122"/>
                    <a:pt x="27124" y="4129"/>
                    <a:pt x="27147" y="4143"/>
                  </a:cubicBezTo>
                  <a:cubicBezTo>
                    <a:pt x="27148" y="4144"/>
                    <a:pt x="27151" y="4145"/>
                    <a:pt x="27153" y="4145"/>
                  </a:cubicBezTo>
                  <a:cubicBezTo>
                    <a:pt x="27162" y="4145"/>
                    <a:pt x="27176" y="4141"/>
                    <a:pt x="27180" y="4136"/>
                  </a:cubicBezTo>
                  <a:cubicBezTo>
                    <a:pt x="27185" y="4129"/>
                    <a:pt x="27181" y="4115"/>
                    <a:pt x="27175" y="4107"/>
                  </a:cubicBezTo>
                  <a:cubicBezTo>
                    <a:pt x="27169" y="4101"/>
                    <a:pt x="27155" y="4098"/>
                    <a:pt x="27144" y="4096"/>
                  </a:cubicBezTo>
                  <a:lnTo>
                    <a:pt x="27044" y="4075"/>
                  </a:lnTo>
                  <a:cubicBezTo>
                    <a:pt x="27092" y="4039"/>
                    <a:pt x="27080" y="3988"/>
                    <a:pt x="27014" y="3961"/>
                  </a:cubicBezTo>
                  <a:lnTo>
                    <a:pt x="27066" y="3875"/>
                  </a:lnTo>
                  <a:lnTo>
                    <a:pt x="27083" y="3844"/>
                  </a:lnTo>
                  <a:cubicBezTo>
                    <a:pt x="27091" y="3832"/>
                    <a:pt x="27106" y="3826"/>
                    <a:pt x="27126" y="3826"/>
                  </a:cubicBezTo>
                  <a:cubicBezTo>
                    <a:pt x="27157" y="3826"/>
                    <a:pt x="27199" y="3841"/>
                    <a:pt x="27239" y="3870"/>
                  </a:cubicBezTo>
                  <a:lnTo>
                    <a:pt x="27312" y="3874"/>
                  </a:lnTo>
                  <a:cubicBezTo>
                    <a:pt x="27313" y="3874"/>
                    <a:pt x="27313" y="3874"/>
                    <a:pt x="27314" y="3874"/>
                  </a:cubicBezTo>
                  <a:cubicBezTo>
                    <a:pt x="27337" y="3874"/>
                    <a:pt x="27369" y="3848"/>
                    <a:pt x="27385" y="3848"/>
                  </a:cubicBezTo>
                  <a:cubicBezTo>
                    <a:pt x="27387" y="3848"/>
                    <a:pt x="27388" y="3849"/>
                    <a:pt x="27389" y="3849"/>
                  </a:cubicBezTo>
                  <a:cubicBezTo>
                    <a:pt x="27440" y="3872"/>
                    <a:pt x="27499" y="3900"/>
                    <a:pt x="27522" y="3939"/>
                  </a:cubicBezTo>
                  <a:cubicBezTo>
                    <a:pt x="27554" y="3998"/>
                    <a:pt x="27610" y="3998"/>
                    <a:pt x="27668" y="4009"/>
                  </a:cubicBezTo>
                  <a:lnTo>
                    <a:pt x="27717" y="4020"/>
                  </a:lnTo>
                  <a:cubicBezTo>
                    <a:pt x="27781" y="3997"/>
                    <a:pt x="27844" y="3927"/>
                    <a:pt x="27838" y="3908"/>
                  </a:cubicBezTo>
                  <a:cubicBezTo>
                    <a:pt x="27835" y="3901"/>
                    <a:pt x="27842" y="3899"/>
                    <a:pt x="27854" y="3899"/>
                  </a:cubicBezTo>
                  <a:cubicBezTo>
                    <a:pt x="27873" y="3899"/>
                    <a:pt x="27903" y="3906"/>
                    <a:pt x="27920" y="3913"/>
                  </a:cubicBezTo>
                  <a:cubicBezTo>
                    <a:pt x="27923" y="3914"/>
                    <a:pt x="27927" y="3915"/>
                    <a:pt x="27932" y="3915"/>
                  </a:cubicBezTo>
                  <a:cubicBezTo>
                    <a:pt x="27972" y="3915"/>
                    <a:pt x="28069" y="3875"/>
                    <a:pt x="28100" y="3856"/>
                  </a:cubicBezTo>
                  <a:cubicBezTo>
                    <a:pt x="28102" y="3855"/>
                    <a:pt x="28105" y="3854"/>
                    <a:pt x="28109" y="3854"/>
                  </a:cubicBezTo>
                  <a:cubicBezTo>
                    <a:pt x="28152" y="3854"/>
                    <a:pt x="28258" y="3969"/>
                    <a:pt x="28314" y="3979"/>
                  </a:cubicBezTo>
                  <a:cubicBezTo>
                    <a:pt x="28319" y="3980"/>
                    <a:pt x="28324" y="3980"/>
                    <a:pt x="28328" y="3980"/>
                  </a:cubicBezTo>
                  <a:cubicBezTo>
                    <a:pt x="28368" y="3980"/>
                    <a:pt x="28347" y="3939"/>
                    <a:pt x="28325" y="3920"/>
                  </a:cubicBezTo>
                  <a:cubicBezTo>
                    <a:pt x="28300" y="3899"/>
                    <a:pt x="28306" y="3879"/>
                    <a:pt x="28341" y="3875"/>
                  </a:cubicBezTo>
                  <a:lnTo>
                    <a:pt x="28358" y="3879"/>
                  </a:lnTo>
                  <a:cubicBezTo>
                    <a:pt x="28380" y="3884"/>
                    <a:pt x="28402" y="3894"/>
                    <a:pt x="28422" y="3905"/>
                  </a:cubicBezTo>
                  <a:cubicBezTo>
                    <a:pt x="28473" y="3933"/>
                    <a:pt x="28488" y="3943"/>
                    <a:pt x="28535" y="3943"/>
                  </a:cubicBezTo>
                  <a:cubicBezTo>
                    <a:pt x="28556" y="3943"/>
                    <a:pt x="28582" y="3942"/>
                    <a:pt x="28620" y="3939"/>
                  </a:cubicBezTo>
                  <a:lnTo>
                    <a:pt x="28711" y="3931"/>
                  </a:lnTo>
                  <a:cubicBezTo>
                    <a:pt x="28750" y="3950"/>
                    <a:pt x="28800" y="3959"/>
                    <a:pt x="28849" y="3959"/>
                  </a:cubicBezTo>
                  <a:cubicBezTo>
                    <a:pt x="28897" y="3959"/>
                    <a:pt x="28945" y="3950"/>
                    <a:pt x="28979" y="3931"/>
                  </a:cubicBezTo>
                  <a:lnTo>
                    <a:pt x="29020" y="3879"/>
                  </a:lnTo>
                  <a:cubicBezTo>
                    <a:pt x="29028" y="3870"/>
                    <a:pt x="29052" y="3861"/>
                    <a:pt x="29051" y="3858"/>
                  </a:cubicBezTo>
                  <a:cubicBezTo>
                    <a:pt x="29043" y="3832"/>
                    <a:pt x="28996" y="3814"/>
                    <a:pt x="28958" y="3814"/>
                  </a:cubicBezTo>
                  <a:cubicBezTo>
                    <a:pt x="28938" y="3814"/>
                    <a:pt x="28920" y="3819"/>
                    <a:pt x="28911" y="3831"/>
                  </a:cubicBezTo>
                  <a:lnTo>
                    <a:pt x="28896" y="3850"/>
                  </a:lnTo>
                  <a:cubicBezTo>
                    <a:pt x="28899" y="3876"/>
                    <a:pt x="28856" y="3895"/>
                    <a:pt x="28835" y="3895"/>
                  </a:cubicBezTo>
                  <a:cubicBezTo>
                    <a:pt x="28832" y="3895"/>
                    <a:pt x="28829" y="3895"/>
                    <a:pt x="28828" y="3894"/>
                  </a:cubicBezTo>
                  <a:cubicBezTo>
                    <a:pt x="28810" y="3887"/>
                    <a:pt x="28773" y="3879"/>
                    <a:pt x="28742" y="3875"/>
                  </a:cubicBezTo>
                  <a:lnTo>
                    <a:pt x="28721" y="3869"/>
                  </a:lnTo>
                  <a:cubicBezTo>
                    <a:pt x="28711" y="3866"/>
                    <a:pt x="28700" y="3851"/>
                    <a:pt x="28694" y="3851"/>
                  </a:cubicBezTo>
                  <a:cubicBezTo>
                    <a:pt x="28694" y="3851"/>
                    <a:pt x="28694" y="3851"/>
                    <a:pt x="28694" y="3851"/>
                  </a:cubicBezTo>
                  <a:cubicBezTo>
                    <a:pt x="28664" y="3862"/>
                    <a:pt x="28686" y="3912"/>
                    <a:pt x="28648" y="3912"/>
                  </a:cubicBezTo>
                  <a:cubicBezTo>
                    <a:pt x="28644" y="3912"/>
                    <a:pt x="28639" y="3911"/>
                    <a:pt x="28633" y="3910"/>
                  </a:cubicBezTo>
                  <a:lnTo>
                    <a:pt x="28609" y="3905"/>
                  </a:lnTo>
                  <a:cubicBezTo>
                    <a:pt x="28591" y="3876"/>
                    <a:pt x="28519" y="3876"/>
                    <a:pt x="28505" y="3860"/>
                  </a:cubicBezTo>
                  <a:cubicBezTo>
                    <a:pt x="28491" y="3845"/>
                    <a:pt x="28457" y="3828"/>
                    <a:pt x="28429" y="3819"/>
                  </a:cubicBezTo>
                  <a:lnTo>
                    <a:pt x="28419" y="3828"/>
                  </a:lnTo>
                  <a:lnTo>
                    <a:pt x="28370" y="3869"/>
                  </a:lnTo>
                  <a:cubicBezTo>
                    <a:pt x="28308" y="3856"/>
                    <a:pt x="28258" y="3805"/>
                    <a:pt x="28258" y="3792"/>
                  </a:cubicBezTo>
                  <a:cubicBezTo>
                    <a:pt x="28258" y="3780"/>
                    <a:pt x="28292" y="3773"/>
                    <a:pt x="28339" y="3773"/>
                  </a:cubicBezTo>
                  <a:cubicBezTo>
                    <a:pt x="28351" y="3773"/>
                    <a:pt x="28364" y="3773"/>
                    <a:pt x="28377" y="3774"/>
                  </a:cubicBezTo>
                  <a:lnTo>
                    <a:pt x="28433" y="3730"/>
                  </a:lnTo>
                  <a:cubicBezTo>
                    <a:pt x="28441" y="3722"/>
                    <a:pt x="28464" y="3715"/>
                    <a:pt x="28488" y="3715"/>
                  </a:cubicBezTo>
                  <a:cubicBezTo>
                    <a:pt x="28523" y="3715"/>
                    <a:pt x="28563" y="3730"/>
                    <a:pt x="28571" y="3778"/>
                  </a:cubicBezTo>
                  <a:cubicBezTo>
                    <a:pt x="28571" y="3781"/>
                    <a:pt x="28595" y="3786"/>
                    <a:pt x="28608" y="3786"/>
                  </a:cubicBezTo>
                  <a:cubicBezTo>
                    <a:pt x="28613" y="3786"/>
                    <a:pt x="28617" y="3786"/>
                    <a:pt x="28618" y="3784"/>
                  </a:cubicBezTo>
                  <a:cubicBezTo>
                    <a:pt x="28639" y="3763"/>
                    <a:pt x="28669" y="3752"/>
                    <a:pt x="28695" y="3752"/>
                  </a:cubicBezTo>
                  <a:cubicBezTo>
                    <a:pt x="28710" y="3752"/>
                    <a:pt x="28723" y="3755"/>
                    <a:pt x="28733" y="3763"/>
                  </a:cubicBezTo>
                  <a:lnTo>
                    <a:pt x="28768" y="3792"/>
                  </a:lnTo>
                  <a:cubicBezTo>
                    <a:pt x="28784" y="3844"/>
                    <a:pt x="28823" y="3882"/>
                    <a:pt x="28836" y="3882"/>
                  </a:cubicBezTo>
                  <a:cubicBezTo>
                    <a:pt x="28848" y="3882"/>
                    <a:pt x="28882" y="3757"/>
                    <a:pt x="28881" y="3712"/>
                  </a:cubicBezTo>
                  <a:cubicBezTo>
                    <a:pt x="28880" y="3678"/>
                    <a:pt x="28893" y="3655"/>
                    <a:pt x="28911" y="3655"/>
                  </a:cubicBezTo>
                  <a:cubicBezTo>
                    <a:pt x="28916" y="3655"/>
                    <a:pt x="28921" y="3657"/>
                    <a:pt x="28926" y="3660"/>
                  </a:cubicBezTo>
                  <a:cubicBezTo>
                    <a:pt x="28946" y="3640"/>
                    <a:pt x="28963" y="3632"/>
                    <a:pt x="28979" y="3632"/>
                  </a:cubicBezTo>
                  <a:cubicBezTo>
                    <a:pt x="29005" y="3632"/>
                    <a:pt x="29026" y="3652"/>
                    <a:pt x="29046" y="3673"/>
                  </a:cubicBezTo>
                  <a:cubicBezTo>
                    <a:pt x="29061" y="3687"/>
                    <a:pt x="29062" y="3710"/>
                    <a:pt x="29076" y="3725"/>
                  </a:cubicBezTo>
                  <a:lnTo>
                    <a:pt x="29082" y="3730"/>
                  </a:lnTo>
                  <a:cubicBezTo>
                    <a:pt x="29107" y="3723"/>
                    <a:pt x="29143" y="3687"/>
                    <a:pt x="29163" y="3651"/>
                  </a:cubicBezTo>
                  <a:lnTo>
                    <a:pt x="29184" y="3644"/>
                  </a:lnTo>
                  <a:cubicBezTo>
                    <a:pt x="29209" y="3635"/>
                    <a:pt x="29236" y="3630"/>
                    <a:pt x="29262" y="3630"/>
                  </a:cubicBezTo>
                  <a:cubicBezTo>
                    <a:pt x="29337" y="3630"/>
                    <a:pt x="29409" y="3665"/>
                    <a:pt x="29435" y="3715"/>
                  </a:cubicBezTo>
                  <a:lnTo>
                    <a:pt x="29439" y="3722"/>
                  </a:lnTo>
                  <a:cubicBezTo>
                    <a:pt x="29424" y="3736"/>
                    <a:pt x="29430" y="3748"/>
                    <a:pt x="29455" y="3750"/>
                  </a:cubicBezTo>
                  <a:lnTo>
                    <a:pt x="29475" y="3746"/>
                  </a:lnTo>
                  <a:lnTo>
                    <a:pt x="29497" y="3742"/>
                  </a:lnTo>
                  <a:cubicBezTo>
                    <a:pt x="29500" y="3741"/>
                    <a:pt x="29504" y="3740"/>
                    <a:pt x="29509" y="3740"/>
                  </a:cubicBezTo>
                  <a:cubicBezTo>
                    <a:pt x="29536" y="3740"/>
                    <a:pt x="29573" y="3773"/>
                    <a:pt x="29594" y="3822"/>
                  </a:cubicBezTo>
                  <a:lnTo>
                    <a:pt x="29494" y="3828"/>
                  </a:lnTo>
                  <a:lnTo>
                    <a:pt x="29493" y="3828"/>
                  </a:lnTo>
                  <a:cubicBezTo>
                    <a:pt x="29492" y="3840"/>
                    <a:pt x="29555" y="3850"/>
                    <a:pt x="29579" y="3850"/>
                  </a:cubicBezTo>
                  <a:cubicBezTo>
                    <a:pt x="29604" y="3850"/>
                    <a:pt x="29638" y="3803"/>
                    <a:pt x="29657" y="3745"/>
                  </a:cubicBezTo>
                  <a:lnTo>
                    <a:pt x="29749" y="3731"/>
                  </a:lnTo>
                  <a:cubicBezTo>
                    <a:pt x="29796" y="3725"/>
                    <a:pt x="29848" y="3716"/>
                    <a:pt x="29856" y="3685"/>
                  </a:cubicBezTo>
                  <a:cubicBezTo>
                    <a:pt x="29866" y="3643"/>
                    <a:pt x="29886" y="3630"/>
                    <a:pt x="29910" y="3630"/>
                  </a:cubicBezTo>
                  <a:cubicBezTo>
                    <a:pt x="29931" y="3630"/>
                    <a:pt x="29954" y="3640"/>
                    <a:pt x="29976" y="3650"/>
                  </a:cubicBezTo>
                  <a:cubicBezTo>
                    <a:pt x="29998" y="3660"/>
                    <a:pt x="30016" y="3667"/>
                    <a:pt x="30029" y="3667"/>
                  </a:cubicBezTo>
                  <a:cubicBezTo>
                    <a:pt x="30047" y="3667"/>
                    <a:pt x="30057" y="3654"/>
                    <a:pt x="30058" y="3619"/>
                  </a:cubicBezTo>
                  <a:cubicBezTo>
                    <a:pt x="30058" y="3613"/>
                    <a:pt x="30093" y="3612"/>
                    <a:pt x="30104" y="3602"/>
                  </a:cubicBezTo>
                  <a:lnTo>
                    <a:pt x="30157" y="3556"/>
                  </a:lnTo>
                  <a:cubicBezTo>
                    <a:pt x="30202" y="3587"/>
                    <a:pt x="30229" y="3634"/>
                    <a:pt x="30226" y="3642"/>
                  </a:cubicBezTo>
                  <a:cubicBezTo>
                    <a:pt x="30220" y="3650"/>
                    <a:pt x="30241" y="3658"/>
                    <a:pt x="30269" y="3658"/>
                  </a:cubicBezTo>
                  <a:lnTo>
                    <a:pt x="30288" y="3666"/>
                  </a:lnTo>
                  <a:cubicBezTo>
                    <a:pt x="30305" y="3673"/>
                    <a:pt x="30310" y="3695"/>
                    <a:pt x="30323" y="3709"/>
                  </a:cubicBezTo>
                  <a:cubicBezTo>
                    <a:pt x="30334" y="3722"/>
                    <a:pt x="30352" y="3728"/>
                    <a:pt x="30367" y="3728"/>
                  </a:cubicBezTo>
                  <a:cubicBezTo>
                    <a:pt x="30383" y="3728"/>
                    <a:pt x="30396" y="3722"/>
                    <a:pt x="30395" y="3711"/>
                  </a:cubicBezTo>
                  <a:lnTo>
                    <a:pt x="30383" y="3615"/>
                  </a:lnTo>
                  <a:cubicBezTo>
                    <a:pt x="30423" y="3604"/>
                    <a:pt x="30457" y="3599"/>
                    <a:pt x="30483" y="3599"/>
                  </a:cubicBezTo>
                  <a:cubicBezTo>
                    <a:pt x="30527" y="3599"/>
                    <a:pt x="30546" y="3614"/>
                    <a:pt x="30529" y="3639"/>
                  </a:cubicBezTo>
                  <a:lnTo>
                    <a:pt x="30504" y="3656"/>
                  </a:lnTo>
                  <a:cubicBezTo>
                    <a:pt x="30454" y="3694"/>
                    <a:pt x="30474" y="3723"/>
                    <a:pt x="30516" y="3742"/>
                  </a:cubicBezTo>
                  <a:lnTo>
                    <a:pt x="30546" y="3757"/>
                  </a:lnTo>
                  <a:cubicBezTo>
                    <a:pt x="30596" y="3757"/>
                    <a:pt x="30614" y="3723"/>
                    <a:pt x="30588" y="3682"/>
                  </a:cubicBezTo>
                  <a:lnTo>
                    <a:pt x="30616" y="3604"/>
                  </a:lnTo>
                  <a:cubicBezTo>
                    <a:pt x="30617" y="3602"/>
                    <a:pt x="30620" y="3601"/>
                    <a:pt x="30626" y="3601"/>
                  </a:cubicBezTo>
                  <a:cubicBezTo>
                    <a:pt x="30647" y="3601"/>
                    <a:pt x="30698" y="3617"/>
                    <a:pt x="30730" y="3632"/>
                  </a:cubicBezTo>
                  <a:cubicBezTo>
                    <a:pt x="30740" y="3636"/>
                    <a:pt x="30747" y="3638"/>
                    <a:pt x="30753" y="3638"/>
                  </a:cubicBezTo>
                  <a:cubicBezTo>
                    <a:pt x="30787" y="3638"/>
                    <a:pt x="30772" y="3578"/>
                    <a:pt x="30808" y="3573"/>
                  </a:cubicBezTo>
                  <a:cubicBezTo>
                    <a:pt x="30812" y="3572"/>
                    <a:pt x="30816" y="3572"/>
                    <a:pt x="30820" y="3572"/>
                  </a:cubicBezTo>
                  <a:cubicBezTo>
                    <a:pt x="30830" y="3572"/>
                    <a:pt x="30840" y="3573"/>
                    <a:pt x="30844" y="3577"/>
                  </a:cubicBezTo>
                  <a:cubicBezTo>
                    <a:pt x="30865" y="3594"/>
                    <a:pt x="30889" y="3615"/>
                    <a:pt x="30896" y="3637"/>
                  </a:cubicBezTo>
                  <a:lnTo>
                    <a:pt x="30900" y="3650"/>
                  </a:lnTo>
                  <a:cubicBezTo>
                    <a:pt x="30882" y="3666"/>
                    <a:pt x="30979" y="3730"/>
                    <a:pt x="31029" y="3730"/>
                  </a:cubicBezTo>
                  <a:cubicBezTo>
                    <a:pt x="31030" y="3730"/>
                    <a:pt x="31031" y="3730"/>
                    <a:pt x="31032" y="3730"/>
                  </a:cubicBezTo>
                  <a:cubicBezTo>
                    <a:pt x="31081" y="3726"/>
                    <a:pt x="31106" y="3700"/>
                    <a:pt x="31089" y="3673"/>
                  </a:cubicBezTo>
                  <a:lnTo>
                    <a:pt x="31049" y="3665"/>
                  </a:lnTo>
                  <a:lnTo>
                    <a:pt x="31033" y="3663"/>
                  </a:lnTo>
                  <a:cubicBezTo>
                    <a:pt x="31022" y="3640"/>
                    <a:pt x="31101" y="3579"/>
                    <a:pt x="31138" y="3560"/>
                  </a:cubicBezTo>
                  <a:cubicBezTo>
                    <a:pt x="31147" y="3556"/>
                    <a:pt x="31154" y="3554"/>
                    <a:pt x="31160" y="3554"/>
                  </a:cubicBezTo>
                  <a:cubicBezTo>
                    <a:pt x="31180" y="3554"/>
                    <a:pt x="31184" y="3578"/>
                    <a:pt x="31167" y="3617"/>
                  </a:cubicBezTo>
                  <a:lnTo>
                    <a:pt x="31243" y="3637"/>
                  </a:lnTo>
                  <a:cubicBezTo>
                    <a:pt x="31265" y="3644"/>
                    <a:pt x="31282" y="3665"/>
                    <a:pt x="31305" y="3666"/>
                  </a:cubicBezTo>
                  <a:lnTo>
                    <a:pt x="31357" y="3671"/>
                  </a:lnTo>
                  <a:cubicBezTo>
                    <a:pt x="31391" y="3641"/>
                    <a:pt x="31368" y="3591"/>
                    <a:pt x="31347" y="3591"/>
                  </a:cubicBezTo>
                  <a:cubicBezTo>
                    <a:pt x="31346" y="3591"/>
                    <a:pt x="31344" y="3592"/>
                    <a:pt x="31343" y="3592"/>
                  </a:cubicBezTo>
                  <a:cubicBezTo>
                    <a:pt x="31340" y="3593"/>
                    <a:pt x="31334" y="3594"/>
                    <a:pt x="31328" y="3594"/>
                  </a:cubicBezTo>
                  <a:cubicBezTo>
                    <a:pt x="31289" y="3594"/>
                    <a:pt x="31206" y="3577"/>
                    <a:pt x="31219" y="3553"/>
                  </a:cubicBezTo>
                  <a:cubicBezTo>
                    <a:pt x="31224" y="3542"/>
                    <a:pt x="31234" y="3537"/>
                    <a:pt x="31245" y="3537"/>
                  </a:cubicBezTo>
                  <a:cubicBezTo>
                    <a:pt x="31262" y="3537"/>
                    <a:pt x="31284" y="3549"/>
                    <a:pt x="31303" y="3572"/>
                  </a:cubicBezTo>
                  <a:lnTo>
                    <a:pt x="31323" y="3571"/>
                  </a:lnTo>
                  <a:lnTo>
                    <a:pt x="31357" y="3567"/>
                  </a:lnTo>
                  <a:cubicBezTo>
                    <a:pt x="31393" y="3567"/>
                    <a:pt x="31457" y="3526"/>
                    <a:pt x="31470" y="3510"/>
                  </a:cubicBezTo>
                  <a:cubicBezTo>
                    <a:pt x="31474" y="3505"/>
                    <a:pt x="31479" y="3503"/>
                    <a:pt x="31484" y="3503"/>
                  </a:cubicBezTo>
                  <a:cubicBezTo>
                    <a:pt x="31498" y="3503"/>
                    <a:pt x="31513" y="3514"/>
                    <a:pt x="31518" y="3522"/>
                  </a:cubicBezTo>
                  <a:cubicBezTo>
                    <a:pt x="31523" y="3534"/>
                    <a:pt x="31598" y="3540"/>
                    <a:pt x="31639" y="3540"/>
                  </a:cubicBezTo>
                  <a:cubicBezTo>
                    <a:pt x="31645" y="3540"/>
                    <a:pt x="31650" y="3540"/>
                    <a:pt x="31654" y="3540"/>
                  </a:cubicBezTo>
                  <a:cubicBezTo>
                    <a:pt x="31687" y="3537"/>
                    <a:pt x="31722" y="3532"/>
                    <a:pt x="31732" y="3530"/>
                  </a:cubicBezTo>
                  <a:lnTo>
                    <a:pt x="31742" y="3526"/>
                  </a:lnTo>
                  <a:cubicBezTo>
                    <a:pt x="31800" y="3501"/>
                    <a:pt x="31828" y="3489"/>
                    <a:pt x="31855" y="3489"/>
                  </a:cubicBezTo>
                  <a:cubicBezTo>
                    <a:pt x="31876" y="3489"/>
                    <a:pt x="31898" y="3497"/>
                    <a:pt x="31935" y="3511"/>
                  </a:cubicBezTo>
                  <a:lnTo>
                    <a:pt x="31959" y="3520"/>
                  </a:lnTo>
                  <a:cubicBezTo>
                    <a:pt x="31963" y="3522"/>
                    <a:pt x="31967" y="3522"/>
                    <a:pt x="31971" y="3522"/>
                  </a:cubicBezTo>
                  <a:cubicBezTo>
                    <a:pt x="31992" y="3522"/>
                    <a:pt x="32014" y="3507"/>
                    <a:pt x="32016" y="3501"/>
                  </a:cubicBezTo>
                  <a:cubicBezTo>
                    <a:pt x="32019" y="3495"/>
                    <a:pt x="32028" y="3491"/>
                    <a:pt x="32038" y="3491"/>
                  </a:cubicBezTo>
                  <a:cubicBezTo>
                    <a:pt x="32040" y="3491"/>
                    <a:pt x="32043" y="3491"/>
                    <a:pt x="32045" y="3491"/>
                  </a:cubicBezTo>
                  <a:lnTo>
                    <a:pt x="32048" y="3497"/>
                  </a:lnTo>
                  <a:cubicBezTo>
                    <a:pt x="32056" y="3508"/>
                    <a:pt x="32043" y="3537"/>
                    <a:pt x="32061" y="3537"/>
                  </a:cubicBezTo>
                  <a:cubicBezTo>
                    <a:pt x="32067" y="3537"/>
                    <a:pt x="32076" y="3534"/>
                    <a:pt x="32091" y="3525"/>
                  </a:cubicBezTo>
                  <a:lnTo>
                    <a:pt x="32141" y="3497"/>
                  </a:lnTo>
                  <a:cubicBezTo>
                    <a:pt x="32177" y="3517"/>
                    <a:pt x="32215" y="3531"/>
                    <a:pt x="32232" y="3531"/>
                  </a:cubicBezTo>
                  <a:cubicBezTo>
                    <a:pt x="32236" y="3531"/>
                    <a:pt x="32239" y="3531"/>
                    <a:pt x="32240" y="3529"/>
                  </a:cubicBezTo>
                  <a:lnTo>
                    <a:pt x="32247" y="3521"/>
                  </a:lnTo>
                  <a:cubicBezTo>
                    <a:pt x="32288" y="3483"/>
                    <a:pt x="32327" y="3449"/>
                    <a:pt x="32378" y="3449"/>
                  </a:cubicBezTo>
                  <a:cubicBezTo>
                    <a:pt x="32404" y="3449"/>
                    <a:pt x="32433" y="3458"/>
                    <a:pt x="32466" y="3478"/>
                  </a:cubicBezTo>
                  <a:lnTo>
                    <a:pt x="32502" y="3500"/>
                  </a:lnTo>
                  <a:cubicBezTo>
                    <a:pt x="32624" y="3474"/>
                    <a:pt x="32788" y="3443"/>
                    <a:pt x="32865" y="3432"/>
                  </a:cubicBezTo>
                  <a:lnTo>
                    <a:pt x="32931" y="3403"/>
                  </a:lnTo>
                  <a:cubicBezTo>
                    <a:pt x="32977" y="3383"/>
                    <a:pt x="33028" y="3366"/>
                    <a:pt x="33079" y="3357"/>
                  </a:cubicBezTo>
                  <a:lnTo>
                    <a:pt x="33107" y="3352"/>
                  </a:lnTo>
                  <a:cubicBezTo>
                    <a:pt x="33140" y="3372"/>
                    <a:pt x="33204" y="3408"/>
                    <a:pt x="33253" y="3432"/>
                  </a:cubicBezTo>
                  <a:lnTo>
                    <a:pt x="33273" y="3394"/>
                  </a:lnTo>
                  <a:cubicBezTo>
                    <a:pt x="33288" y="3367"/>
                    <a:pt x="33295" y="3354"/>
                    <a:pt x="33327" y="3354"/>
                  </a:cubicBezTo>
                  <a:cubicBezTo>
                    <a:pt x="33330" y="3354"/>
                    <a:pt x="33332" y="3355"/>
                    <a:pt x="33335" y="3355"/>
                  </a:cubicBezTo>
                  <a:lnTo>
                    <a:pt x="33377" y="3357"/>
                  </a:lnTo>
                  <a:cubicBezTo>
                    <a:pt x="33435" y="3357"/>
                    <a:pt x="33470" y="3329"/>
                    <a:pt x="33454" y="3295"/>
                  </a:cubicBezTo>
                  <a:lnTo>
                    <a:pt x="33446" y="3295"/>
                  </a:lnTo>
                  <a:cubicBezTo>
                    <a:pt x="33443" y="3295"/>
                    <a:pt x="33439" y="3295"/>
                    <a:pt x="33436" y="3295"/>
                  </a:cubicBezTo>
                  <a:cubicBezTo>
                    <a:pt x="33384" y="3295"/>
                    <a:pt x="33389" y="3264"/>
                    <a:pt x="33393" y="3234"/>
                  </a:cubicBezTo>
                  <a:cubicBezTo>
                    <a:pt x="33394" y="3223"/>
                    <a:pt x="33414" y="3201"/>
                    <a:pt x="33415" y="3201"/>
                  </a:cubicBezTo>
                  <a:cubicBezTo>
                    <a:pt x="33443" y="3212"/>
                    <a:pt x="33471" y="3222"/>
                    <a:pt x="33492" y="3237"/>
                  </a:cubicBezTo>
                  <a:cubicBezTo>
                    <a:pt x="33503" y="3245"/>
                    <a:pt x="33496" y="3272"/>
                    <a:pt x="33508" y="3278"/>
                  </a:cubicBezTo>
                  <a:lnTo>
                    <a:pt x="33525" y="3286"/>
                  </a:lnTo>
                  <a:cubicBezTo>
                    <a:pt x="33551" y="3286"/>
                    <a:pt x="33578" y="3270"/>
                    <a:pt x="33584" y="3253"/>
                  </a:cubicBezTo>
                  <a:lnTo>
                    <a:pt x="33577" y="3245"/>
                  </a:lnTo>
                  <a:cubicBezTo>
                    <a:pt x="33543" y="3213"/>
                    <a:pt x="33505" y="3186"/>
                    <a:pt x="33470" y="3155"/>
                  </a:cubicBezTo>
                  <a:cubicBezTo>
                    <a:pt x="33464" y="3149"/>
                    <a:pt x="33464" y="3135"/>
                    <a:pt x="33467" y="3125"/>
                  </a:cubicBezTo>
                  <a:lnTo>
                    <a:pt x="33470" y="3119"/>
                  </a:lnTo>
                  <a:cubicBezTo>
                    <a:pt x="33470" y="3119"/>
                    <a:pt x="33471" y="3119"/>
                    <a:pt x="33472" y="3119"/>
                  </a:cubicBezTo>
                  <a:cubicBezTo>
                    <a:pt x="33486" y="3119"/>
                    <a:pt x="33546" y="3155"/>
                    <a:pt x="33584" y="3155"/>
                  </a:cubicBezTo>
                  <a:cubicBezTo>
                    <a:pt x="33591" y="3155"/>
                    <a:pt x="33597" y="3154"/>
                    <a:pt x="33602" y="3151"/>
                  </a:cubicBezTo>
                  <a:cubicBezTo>
                    <a:pt x="33606" y="3149"/>
                    <a:pt x="33610" y="3148"/>
                    <a:pt x="33613" y="3148"/>
                  </a:cubicBezTo>
                  <a:cubicBezTo>
                    <a:pt x="33638" y="3148"/>
                    <a:pt x="33645" y="3202"/>
                    <a:pt x="33638" y="3232"/>
                  </a:cubicBezTo>
                  <a:cubicBezTo>
                    <a:pt x="33633" y="3252"/>
                    <a:pt x="33656" y="3259"/>
                    <a:pt x="33679" y="3259"/>
                  </a:cubicBezTo>
                  <a:cubicBezTo>
                    <a:pt x="33693" y="3259"/>
                    <a:pt x="33708" y="3257"/>
                    <a:pt x="33716" y="3253"/>
                  </a:cubicBezTo>
                  <a:cubicBezTo>
                    <a:pt x="33719" y="3252"/>
                    <a:pt x="33722" y="3251"/>
                    <a:pt x="33725" y="3251"/>
                  </a:cubicBezTo>
                  <a:cubicBezTo>
                    <a:pt x="33752" y="3251"/>
                    <a:pt x="33803" y="3285"/>
                    <a:pt x="33821" y="3298"/>
                  </a:cubicBezTo>
                  <a:cubicBezTo>
                    <a:pt x="33836" y="3308"/>
                    <a:pt x="33855" y="3311"/>
                    <a:pt x="33867" y="3311"/>
                  </a:cubicBezTo>
                  <a:cubicBezTo>
                    <a:pt x="33872" y="3311"/>
                    <a:pt x="33876" y="3311"/>
                    <a:pt x="33878" y="3309"/>
                  </a:cubicBezTo>
                  <a:cubicBezTo>
                    <a:pt x="33882" y="3305"/>
                    <a:pt x="33896" y="3272"/>
                    <a:pt x="33908" y="3234"/>
                  </a:cubicBezTo>
                  <a:lnTo>
                    <a:pt x="34006" y="3229"/>
                  </a:lnTo>
                  <a:cubicBezTo>
                    <a:pt x="34050" y="3227"/>
                    <a:pt x="34036" y="3212"/>
                    <a:pt x="34017" y="3193"/>
                  </a:cubicBezTo>
                  <a:cubicBezTo>
                    <a:pt x="34006" y="3183"/>
                    <a:pt x="34001" y="3166"/>
                    <a:pt x="34004" y="3152"/>
                  </a:cubicBezTo>
                  <a:cubicBezTo>
                    <a:pt x="34009" y="3120"/>
                    <a:pt x="34111" y="3124"/>
                    <a:pt x="34053" y="3062"/>
                  </a:cubicBezTo>
                  <a:lnTo>
                    <a:pt x="34042" y="3049"/>
                  </a:lnTo>
                  <a:cubicBezTo>
                    <a:pt x="34086" y="3005"/>
                    <a:pt x="34143" y="2957"/>
                    <a:pt x="34157" y="2956"/>
                  </a:cubicBezTo>
                  <a:cubicBezTo>
                    <a:pt x="34158" y="2956"/>
                    <a:pt x="34158" y="2956"/>
                    <a:pt x="34158" y="2956"/>
                  </a:cubicBezTo>
                  <a:cubicBezTo>
                    <a:pt x="34171" y="2956"/>
                    <a:pt x="34186" y="2976"/>
                    <a:pt x="34191" y="3000"/>
                  </a:cubicBezTo>
                  <a:lnTo>
                    <a:pt x="34181" y="3006"/>
                  </a:lnTo>
                  <a:cubicBezTo>
                    <a:pt x="34085" y="3065"/>
                    <a:pt x="34124" y="3146"/>
                    <a:pt x="34124" y="3219"/>
                  </a:cubicBezTo>
                  <a:lnTo>
                    <a:pt x="34124" y="3223"/>
                  </a:lnTo>
                  <a:cubicBezTo>
                    <a:pt x="34125" y="3224"/>
                    <a:pt x="34127" y="3224"/>
                    <a:pt x="34128" y="3224"/>
                  </a:cubicBezTo>
                  <a:cubicBezTo>
                    <a:pt x="34139" y="3224"/>
                    <a:pt x="34161" y="3213"/>
                    <a:pt x="34171" y="3207"/>
                  </a:cubicBezTo>
                  <a:cubicBezTo>
                    <a:pt x="34172" y="3206"/>
                    <a:pt x="34174" y="3205"/>
                    <a:pt x="34176" y="3205"/>
                  </a:cubicBezTo>
                  <a:cubicBezTo>
                    <a:pt x="34191" y="3205"/>
                    <a:pt x="34220" y="3230"/>
                    <a:pt x="34229" y="3243"/>
                  </a:cubicBezTo>
                  <a:cubicBezTo>
                    <a:pt x="34232" y="3246"/>
                    <a:pt x="34235" y="3248"/>
                    <a:pt x="34239" y="3248"/>
                  </a:cubicBezTo>
                  <a:cubicBezTo>
                    <a:pt x="34251" y="3248"/>
                    <a:pt x="34268" y="3233"/>
                    <a:pt x="34284" y="3208"/>
                  </a:cubicBezTo>
                  <a:lnTo>
                    <a:pt x="34304" y="3204"/>
                  </a:lnTo>
                  <a:lnTo>
                    <a:pt x="34340" y="3196"/>
                  </a:lnTo>
                  <a:cubicBezTo>
                    <a:pt x="34370" y="3185"/>
                    <a:pt x="34449" y="3140"/>
                    <a:pt x="34483" y="3140"/>
                  </a:cubicBezTo>
                  <a:cubicBezTo>
                    <a:pt x="34490" y="3140"/>
                    <a:pt x="34495" y="3141"/>
                    <a:pt x="34498" y="3146"/>
                  </a:cubicBezTo>
                  <a:cubicBezTo>
                    <a:pt x="34503" y="3158"/>
                    <a:pt x="34518" y="3162"/>
                    <a:pt x="34534" y="3162"/>
                  </a:cubicBezTo>
                  <a:cubicBezTo>
                    <a:pt x="34554" y="3162"/>
                    <a:pt x="34576" y="3156"/>
                    <a:pt x="34586" y="3149"/>
                  </a:cubicBezTo>
                  <a:cubicBezTo>
                    <a:pt x="34605" y="3135"/>
                    <a:pt x="34566" y="3063"/>
                    <a:pt x="34574" y="3037"/>
                  </a:cubicBezTo>
                  <a:cubicBezTo>
                    <a:pt x="34580" y="3011"/>
                    <a:pt x="34653" y="2974"/>
                    <a:pt x="34684" y="2943"/>
                  </a:cubicBezTo>
                  <a:cubicBezTo>
                    <a:pt x="34693" y="2933"/>
                    <a:pt x="34713" y="2920"/>
                    <a:pt x="34735" y="2907"/>
                  </a:cubicBezTo>
                  <a:lnTo>
                    <a:pt x="34735" y="2907"/>
                  </a:lnTo>
                  <a:cubicBezTo>
                    <a:pt x="34744" y="2930"/>
                    <a:pt x="34738" y="2953"/>
                    <a:pt x="34718" y="2965"/>
                  </a:cubicBezTo>
                  <a:lnTo>
                    <a:pt x="34695" y="2983"/>
                  </a:lnTo>
                  <a:cubicBezTo>
                    <a:pt x="34689" y="2988"/>
                    <a:pt x="34692" y="3011"/>
                    <a:pt x="34695" y="3012"/>
                  </a:cubicBezTo>
                  <a:lnTo>
                    <a:pt x="34740" y="3024"/>
                  </a:lnTo>
                  <a:cubicBezTo>
                    <a:pt x="34751" y="3026"/>
                    <a:pt x="34763" y="3027"/>
                    <a:pt x="34774" y="3028"/>
                  </a:cubicBezTo>
                  <a:lnTo>
                    <a:pt x="34774" y="3028"/>
                  </a:lnTo>
                  <a:cubicBezTo>
                    <a:pt x="34767" y="2976"/>
                    <a:pt x="34764" y="2927"/>
                    <a:pt x="34767" y="2890"/>
                  </a:cubicBezTo>
                  <a:lnTo>
                    <a:pt x="34767" y="2890"/>
                  </a:lnTo>
                  <a:cubicBezTo>
                    <a:pt x="34756" y="2895"/>
                    <a:pt x="34745" y="2901"/>
                    <a:pt x="34735" y="2907"/>
                  </a:cubicBezTo>
                  <a:lnTo>
                    <a:pt x="34735" y="2907"/>
                  </a:lnTo>
                  <a:cubicBezTo>
                    <a:pt x="34732" y="2899"/>
                    <a:pt x="34727" y="2890"/>
                    <a:pt x="34720" y="2883"/>
                  </a:cubicBezTo>
                  <a:lnTo>
                    <a:pt x="34761" y="2846"/>
                  </a:lnTo>
                  <a:lnTo>
                    <a:pt x="34781" y="2827"/>
                  </a:lnTo>
                  <a:lnTo>
                    <a:pt x="34781" y="2827"/>
                  </a:lnTo>
                  <a:cubicBezTo>
                    <a:pt x="34773" y="2838"/>
                    <a:pt x="34769" y="2861"/>
                    <a:pt x="34767" y="2890"/>
                  </a:cubicBezTo>
                  <a:lnTo>
                    <a:pt x="34767" y="2890"/>
                  </a:lnTo>
                  <a:cubicBezTo>
                    <a:pt x="34795" y="2875"/>
                    <a:pt x="34822" y="2864"/>
                    <a:pt x="34831" y="2864"/>
                  </a:cubicBezTo>
                  <a:cubicBezTo>
                    <a:pt x="34834" y="2864"/>
                    <a:pt x="34835" y="2866"/>
                    <a:pt x="34833" y="2868"/>
                  </a:cubicBezTo>
                  <a:cubicBezTo>
                    <a:pt x="34821" y="2889"/>
                    <a:pt x="34849" y="2920"/>
                    <a:pt x="34867" y="2926"/>
                  </a:cubicBezTo>
                  <a:cubicBezTo>
                    <a:pt x="34883" y="2931"/>
                    <a:pt x="34865" y="2990"/>
                    <a:pt x="34853" y="3008"/>
                  </a:cubicBezTo>
                  <a:cubicBezTo>
                    <a:pt x="34846" y="3021"/>
                    <a:pt x="34820" y="3029"/>
                    <a:pt x="34788" y="3029"/>
                  </a:cubicBezTo>
                  <a:cubicBezTo>
                    <a:pt x="34783" y="3029"/>
                    <a:pt x="34778" y="3028"/>
                    <a:pt x="34774" y="3028"/>
                  </a:cubicBezTo>
                  <a:lnTo>
                    <a:pt x="34774" y="3028"/>
                  </a:lnTo>
                  <a:cubicBezTo>
                    <a:pt x="34777" y="3052"/>
                    <a:pt x="34781" y="3076"/>
                    <a:pt x="34786" y="3101"/>
                  </a:cubicBezTo>
                  <a:lnTo>
                    <a:pt x="34666" y="3116"/>
                  </a:lnTo>
                  <a:cubicBezTo>
                    <a:pt x="34662" y="3116"/>
                    <a:pt x="34658" y="3144"/>
                    <a:pt x="34661" y="3156"/>
                  </a:cubicBezTo>
                  <a:cubicBezTo>
                    <a:pt x="34662" y="3162"/>
                    <a:pt x="34682" y="3170"/>
                    <a:pt x="34688" y="3170"/>
                  </a:cubicBezTo>
                  <a:cubicBezTo>
                    <a:pt x="34689" y="3170"/>
                    <a:pt x="34690" y="3170"/>
                    <a:pt x="34690" y="3170"/>
                  </a:cubicBezTo>
                  <a:cubicBezTo>
                    <a:pt x="34761" y="3120"/>
                    <a:pt x="34875" y="3162"/>
                    <a:pt x="34936" y="3087"/>
                  </a:cubicBezTo>
                  <a:cubicBezTo>
                    <a:pt x="34960" y="3058"/>
                    <a:pt x="35012" y="3041"/>
                    <a:pt x="35053" y="3022"/>
                  </a:cubicBezTo>
                  <a:cubicBezTo>
                    <a:pt x="35063" y="3017"/>
                    <a:pt x="35072" y="3014"/>
                    <a:pt x="35081" y="3014"/>
                  </a:cubicBezTo>
                  <a:cubicBezTo>
                    <a:pt x="35096" y="3014"/>
                    <a:pt x="35108" y="3023"/>
                    <a:pt x="35121" y="3044"/>
                  </a:cubicBezTo>
                  <a:lnTo>
                    <a:pt x="35146" y="3087"/>
                  </a:lnTo>
                  <a:cubicBezTo>
                    <a:pt x="35219" y="3069"/>
                    <a:pt x="35279" y="3026"/>
                    <a:pt x="35279" y="3012"/>
                  </a:cubicBezTo>
                  <a:cubicBezTo>
                    <a:pt x="35279" y="3000"/>
                    <a:pt x="35331" y="2983"/>
                    <a:pt x="35351" y="2982"/>
                  </a:cubicBezTo>
                  <a:cubicBezTo>
                    <a:pt x="35371" y="2980"/>
                    <a:pt x="35387" y="2847"/>
                    <a:pt x="35387" y="2795"/>
                  </a:cubicBezTo>
                  <a:cubicBezTo>
                    <a:pt x="35387" y="2745"/>
                    <a:pt x="35367" y="2664"/>
                    <a:pt x="35348" y="2664"/>
                  </a:cubicBezTo>
                  <a:cubicBezTo>
                    <a:pt x="35347" y="2664"/>
                    <a:pt x="35347" y="2664"/>
                    <a:pt x="35347" y="2664"/>
                  </a:cubicBezTo>
                  <a:cubicBezTo>
                    <a:pt x="35338" y="2666"/>
                    <a:pt x="35322" y="2667"/>
                    <a:pt x="35306" y="2667"/>
                  </a:cubicBezTo>
                  <a:cubicBezTo>
                    <a:pt x="35288" y="2667"/>
                    <a:pt x="35270" y="2666"/>
                    <a:pt x="35263" y="2664"/>
                  </a:cubicBezTo>
                  <a:cubicBezTo>
                    <a:pt x="35249" y="2662"/>
                    <a:pt x="35235" y="2620"/>
                    <a:pt x="35229" y="2569"/>
                  </a:cubicBezTo>
                  <a:lnTo>
                    <a:pt x="35196" y="2529"/>
                  </a:lnTo>
                  <a:lnTo>
                    <a:pt x="35188" y="2523"/>
                  </a:lnTo>
                  <a:cubicBezTo>
                    <a:pt x="35192" y="2505"/>
                    <a:pt x="35264" y="2486"/>
                    <a:pt x="35293" y="2483"/>
                  </a:cubicBezTo>
                  <a:cubicBezTo>
                    <a:pt x="35320" y="2482"/>
                    <a:pt x="35347" y="2441"/>
                    <a:pt x="35348" y="2425"/>
                  </a:cubicBezTo>
                  <a:cubicBezTo>
                    <a:pt x="35350" y="2410"/>
                    <a:pt x="35419" y="2397"/>
                    <a:pt x="35444" y="2397"/>
                  </a:cubicBezTo>
                  <a:cubicBezTo>
                    <a:pt x="35470" y="2397"/>
                    <a:pt x="35500" y="2404"/>
                    <a:pt x="35502" y="2406"/>
                  </a:cubicBezTo>
                  <a:cubicBezTo>
                    <a:pt x="35506" y="2409"/>
                    <a:pt x="35461" y="2422"/>
                    <a:pt x="35448" y="2425"/>
                  </a:cubicBezTo>
                  <a:cubicBezTo>
                    <a:pt x="35437" y="2430"/>
                    <a:pt x="35440" y="2556"/>
                    <a:pt x="35463" y="2586"/>
                  </a:cubicBezTo>
                  <a:cubicBezTo>
                    <a:pt x="35481" y="2611"/>
                    <a:pt x="35517" y="2627"/>
                    <a:pt x="35551" y="2627"/>
                  </a:cubicBezTo>
                  <a:cubicBezTo>
                    <a:pt x="35557" y="2627"/>
                    <a:pt x="35563" y="2626"/>
                    <a:pt x="35569" y="2625"/>
                  </a:cubicBezTo>
                  <a:lnTo>
                    <a:pt x="35578" y="2664"/>
                  </a:lnTo>
                  <a:cubicBezTo>
                    <a:pt x="35585" y="2695"/>
                    <a:pt x="35598" y="2707"/>
                    <a:pt x="35612" y="2707"/>
                  </a:cubicBezTo>
                  <a:cubicBezTo>
                    <a:pt x="35628" y="2707"/>
                    <a:pt x="35646" y="2694"/>
                    <a:pt x="35665" y="2678"/>
                  </a:cubicBezTo>
                  <a:lnTo>
                    <a:pt x="35681" y="2666"/>
                  </a:lnTo>
                  <a:cubicBezTo>
                    <a:pt x="35685" y="2662"/>
                    <a:pt x="35690" y="2660"/>
                    <a:pt x="35696" y="2660"/>
                  </a:cubicBezTo>
                  <a:cubicBezTo>
                    <a:pt x="35712" y="2660"/>
                    <a:pt x="35731" y="2674"/>
                    <a:pt x="35743" y="2695"/>
                  </a:cubicBezTo>
                  <a:lnTo>
                    <a:pt x="35764" y="2700"/>
                  </a:lnTo>
                  <a:lnTo>
                    <a:pt x="35833" y="2715"/>
                  </a:lnTo>
                  <a:cubicBezTo>
                    <a:pt x="35820" y="2756"/>
                    <a:pt x="35815" y="2811"/>
                    <a:pt x="35830" y="2825"/>
                  </a:cubicBezTo>
                  <a:cubicBezTo>
                    <a:pt x="35833" y="2828"/>
                    <a:pt x="35840" y="2829"/>
                    <a:pt x="35849" y="2829"/>
                  </a:cubicBezTo>
                  <a:cubicBezTo>
                    <a:pt x="35875" y="2829"/>
                    <a:pt x="35922" y="2820"/>
                    <a:pt x="35953" y="2820"/>
                  </a:cubicBezTo>
                  <a:cubicBezTo>
                    <a:pt x="35961" y="2820"/>
                    <a:pt x="35968" y="2821"/>
                    <a:pt x="35974" y="2822"/>
                  </a:cubicBezTo>
                  <a:cubicBezTo>
                    <a:pt x="35978" y="2823"/>
                    <a:pt x="35981" y="2824"/>
                    <a:pt x="35983" y="2824"/>
                  </a:cubicBezTo>
                  <a:cubicBezTo>
                    <a:pt x="35999" y="2824"/>
                    <a:pt x="35966" y="2797"/>
                    <a:pt x="35951" y="2777"/>
                  </a:cubicBezTo>
                  <a:cubicBezTo>
                    <a:pt x="35933" y="2755"/>
                    <a:pt x="35860" y="2602"/>
                    <a:pt x="35823" y="2584"/>
                  </a:cubicBezTo>
                  <a:cubicBezTo>
                    <a:pt x="35785" y="2564"/>
                    <a:pt x="35730" y="2538"/>
                    <a:pt x="35700" y="2527"/>
                  </a:cubicBezTo>
                  <a:lnTo>
                    <a:pt x="35676" y="2513"/>
                  </a:lnTo>
                  <a:cubicBezTo>
                    <a:pt x="35645" y="2494"/>
                    <a:pt x="35643" y="2431"/>
                    <a:pt x="35675" y="2421"/>
                  </a:cubicBezTo>
                  <a:lnTo>
                    <a:pt x="35711" y="2411"/>
                  </a:lnTo>
                  <a:cubicBezTo>
                    <a:pt x="35721" y="2436"/>
                    <a:pt x="35754" y="2495"/>
                    <a:pt x="35777" y="2495"/>
                  </a:cubicBezTo>
                  <a:cubicBezTo>
                    <a:pt x="35778" y="2495"/>
                    <a:pt x="35780" y="2495"/>
                    <a:pt x="35781" y="2494"/>
                  </a:cubicBezTo>
                  <a:cubicBezTo>
                    <a:pt x="35803" y="2486"/>
                    <a:pt x="35849" y="2456"/>
                    <a:pt x="35860" y="2447"/>
                  </a:cubicBezTo>
                  <a:cubicBezTo>
                    <a:pt x="35870" y="2438"/>
                    <a:pt x="35905" y="2396"/>
                    <a:pt x="35938" y="2350"/>
                  </a:cubicBezTo>
                  <a:lnTo>
                    <a:pt x="35995" y="2373"/>
                  </a:lnTo>
                  <a:cubicBezTo>
                    <a:pt x="36014" y="2380"/>
                    <a:pt x="36028" y="2386"/>
                    <a:pt x="36043" y="2386"/>
                  </a:cubicBezTo>
                  <a:cubicBezTo>
                    <a:pt x="36053" y="2386"/>
                    <a:pt x="36064" y="2383"/>
                    <a:pt x="36077" y="2374"/>
                  </a:cubicBezTo>
                  <a:cubicBezTo>
                    <a:pt x="36108" y="2353"/>
                    <a:pt x="36148" y="2339"/>
                    <a:pt x="36180" y="2317"/>
                  </a:cubicBezTo>
                  <a:lnTo>
                    <a:pt x="36190" y="2311"/>
                  </a:lnTo>
                  <a:cubicBezTo>
                    <a:pt x="36189" y="2294"/>
                    <a:pt x="36175" y="2280"/>
                    <a:pt x="36161" y="2280"/>
                  </a:cubicBezTo>
                  <a:cubicBezTo>
                    <a:pt x="36160" y="2280"/>
                    <a:pt x="36159" y="2280"/>
                    <a:pt x="36158" y="2280"/>
                  </a:cubicBezTo>
                  <a:lnTo>
                    <a:pt x="36146" y="2286"/>
                  </a:lnTo>
                  <a:lnTo>
                    <a:pt x="36114" y="2301"/>
                  </a:lnTo>
                  <a:cubicBezTo>
                    <a:pt x="36093" y="2283"/>
                    <a:pt x="36088" y="2256"/>
                    <a:pt x="36101" y="2239"/>
                  </a:cubicBezTo>
                  <a:lnTo>
                    <a:pt x="36119" y="2234"/>
                  </a:lnTo>
                  <a:lnTo>
                    <a:pt x="36139" y="2227"/>
                  </a:lnTo>
                  <a:cubicBezTo>
                    <a:pt x="36141" y="2227"/>
                    <a:pt x="36143" y="2227"/>
                    <a:pt x="36145" y="2227"/>
                  </a:cubicBezTo>
                  <a:cubicBezTo>
                    <a:pt x="36175" y="2227"/>
                    <a:pt x="36184" y="2212"/>
                    <a:pt x="36167" y="2193"/>
                  </a:cubicBezTo>
                  <a:lnTo>
                    <a:pt x="36152" y="2188"/>
                  </a:lnTo>
                  <a:cubicBezTo>
                    <a:pt x="36134" y="2182"/>
                    <a:pt x="36114" y="2179"/>
                    <a:pt x="36095" y="2179"/>
                  </a:cubicBezTo>
                  <a:cubicBezTo>
                    <a:pt x="36092" y="2179"/>
                    <a:pt x="36089" y="2179"/>
                    <a:pt x="36087" y="2179"/>
                  </a:cubicBezTo>
                  <a:lnTo>
                    <a:pt x="36074" y="2180"/>
                  </a:lnTo>
                  <a:cubicBezTo>
                    <a:pt x="36073" y="2181"/>
                    <a:pt x="36071" y="2182"/>
                    <a:pt x="36070" y="2182"/>
                  </a:cubicBezTo>
                  <a:cubicBezTo>
                    <a:pt x="36056" y="2182"/>
                    <a:pt x="36046" y="2135"/>
                    <a:pt x="36046" y="2114"/>
                  </a:cubicBezTo>
                  <a:cubicBezTo>
                    <a:pt x="36046" y="2105"/>
                    <a:pt x="36055" y="2102"/>
                    <a:pt x="36067" y="2102"/>
                  </a:cubicBezTo>
                  <a:cubicBezTo>
                    <a:pt x="36086" y="2102"/>
                    <a:pt x="36112" y="2108"/>
                    <a:pt x="36124" y="2111"/>
                  </a:cubicBezTo>
                  <a:cubicBezTo>
                    <a:pt x="36125" y="2111"/>
                    <a:pt x="36126" y="2111"/>
                    <a:pt x="36128" y="2111"/>
                  </a:cubicBezTo>
                  <a:cubicBezTo>
                    <a:pt x="36145" y="2111"/>
                    <a:pt x="36182" y="2103"/>
                    <a:pt x="36210" y="2103"/>
                  </a:cubicBezTo>
                  <a:cubicBezTo>
                    <a:pt x="36228" y="2103"/>
                    <a:pt x="36242" y="2106"/>
                    <a:pt x="36244" y="2117"/>
                  </a:cubicBezTo>
                  <a:cubicBezTo>
                    <a:pt x="36246" y="2128"/>
                    <a:pt x="36252" y="2132"/>
                    <a:pt x="36258" y="2132"/>
                  </a:cubicBezTo>
                  <a:cubicBezTo>
                    <a:pt x="36267" y="2132"/>
                    <a:pt x="36279" y="2122"/>
                    <a:pt x="36281" y="2112"/>
                  </a:cubicBezTo>
                  <a:cubicBezTo>
                    <a:pt x="36286" y="2095"/>
                    <a:pt x="36252" y="2034"/>
                    <a:pt x="36270" y="2019"/>
                  </a:cubicBezTo>
                  <a:cubicBezTo>
                    <a:pt x="36286" y="2005"/>
                    <a:pt x="36169" y="1970"/>
                    <a:pt x="36154" y="1955"/>
                  </a:cubicBezTo>
                  <a:cubicBezTo>
                    <a:pt x="36138" y="1939"/>
                    <a:pt x="36168" y="1923"/>
                    <a:pt x="36220" y="1917"/>
                  </a:cubicBezTo>
                  <a:lnTo>
                    <a:pt x="36177" y="1864"/>
                  </a:lnTo>
                  <a:lnTo>
                    <a:pt x="36155" y="1836"/>
                  </a:lnTo>
                  <a:cubicBezTo>
                    <a:pt x="36131" y="1812"/>
                    <a:pt x="36192" y="1769"/>
                    <a:pt x="36229" y="1769"/>
                  </a:cubicBezTo>
                  <a:cubicBezTo>
                    <a:pt x="36235" y="1769"/>
                    <a:pt x="36241" y="1770"/>
                    <a:pt x="36245" y="1773"/>
                  </a:cubicBezTo>
                  <a:cubicBezTo>
                    <a:pt x="36275" y="1792"/>
                    <a:pt x="36280" y="1846"/>
                    <a:pt x="36271" y="1865"/>
                  </a:cubicBezTo>
                  <a:cubicBezTo>
                    <a:pt x="36269" y="1869"/>
                    <a:pt x="36271" y="1871"/>
                    <a:pt x="36277" y="1871"/>
                  </a:cubicBezTo>
                  <a:cubicBezTo>
                    <a:pt x="36294" y="1871"/>
                    <a:pt x="36341" y="1855"/>
                    <a:pt x="36363" y="1850"/>
                  </a:cubicBezTo>
                  <a:cubicBezTo>
                    <a:pt x="36365" y="1849"/>
                    <a:pt x="36367" y="1849"/>
                    <a:pt x="36369" y="1849"/>
                  </a:cubicBezTo>
                  <a:cubicBezTo>
                    <a:pt x="36396" y="1849"/>
                    <a:pt x="36422" y="1913"/>
                    <a:pt x="36424" y="1944"/>
                  </a:cubicBezTo>
                  <a:cubicBezTo>
                    <a:pt x="36424" y="1950"/>
                    <a:pt x="36426" y="1952"/>
                    <a:pt x="36430" y="1952"/>
                  </a:cubicBezTo>
                  <a:cubicBezTo>
                    <a:pt x="36446" y="1952"/>
                    <a:pt x="36495" y="1894"/>
                    <a:pt x="36512" y="1866"/>
                  </a:cubicBezTo>
                  <a:cubicBezTo>
                    <a:pt x="36533" y="1833"/>
                    <a:pt x="36494" y="1782"/>
                    <a:pt x="36427" y="1753"/>
                  </a:cubicBezTo>
                  <a:lnTo>
                    <a:pt x="36367" y="1734"/>
                  </a:lnTo>
                  <a:lnTo>
                    <a:pt x="36302" y="1712"/>
                  </a:lnTo>
                  <a:cubicBezTo>
                    <a:pt x="36303" y="1657"/>
                    <a:pt x="36317" y="1593"/>
                    <a:pt x="36332" y="1569"/>
                  </a:cubicBezTo>
                  <a:lnTo>
                    <a:pt x="36343" y="1547"/>
                  </a:lnTo>
                  <a:lnTo>
                    <a:pt x="36345" y="1538"/>
                  </a:lnTo>
                  <a:cubicBezTo>
                    <a:pt x="36343" y="1535"/>
                    <a:pt x="36335" y="1534"/>
                    <a:pt x="36324" y="1534"/>
                  </a:cubicBezTo>
                  <a:cubicBezTo>
                    <a:pt x="36299" y="1534"/>
                    <a:pt x="36260" y="1540"/>
                    <a:pt x="36244" y="1543"/>
                  </a:cubicBezTo>
                  <a:cubicBezTo>
                    <a:pt x="36220" y="1549"/>
                    <a:pt x="36210" y="1581"/>
                    <a:pt x="36219" y="1614"/>
                  </a:cubicBezTo>
                  <a:lnTo>
                    <a:pt x="36229" y="1643"/>
                  </a:lnTo>
                  <a:lnTo>
                    <a:pt x="36237" y="1671"/>
                  </a:lnTo>
                  <a:cubicBezTo>
                    <a:pt x="36246" y="1700"/>
                    <a:pt x="36201" y="1723"/>
                    <a:pt x="36183" y="1723"/>
                  </a:cubicBezTo>
                  <a:cubicBezTo>
                    <a:pt x="36167" y="1723"/>
                    <a:pt x="36152" y="1659"/>
                    <a:pt x="36152" y="1635"/>
                  </a:cubicBezTo>
                  <a:cubicBezTo>
                    <a:pt x="36152" y="1612"/>
                    <a:pt x="36137" y="1542"/>
                    <a:pt x="36127" y="1522"/>
                  </a:cubicBezTo>
                  <a:cubicBezTo>
                    <a:pt x="36120" y="1509"/>
                    <a:pt x="36130" y="1501"/>
                    <a:pt x="36152" y="1501"/>
                  </a:cubicBezTo>
                  <a:cubicBezTo>
                    <a:pt x="36162" y="1501"/>
                    <a:pt x="36174" y="1503"/>
                    <a:pt x="36189" y="1506"/>
                  </a:cubicBezTo>
                  <a:lnTo>
                    <a:pt x="36221" y="1511"/>
                  </a:lnTo>
                  <a:cubicBezTo>
                    <a:pt x="36222" y="1511"/>
                    <a:pt x="36223" y="1511"/>
                    <a:pt x="36224" y="1511"/>
                  </a:cubicBezTo>
                  <a:cubicBezTo>
                    <a:pt x="36238" y="1511"/>
                    <a:pt x="36262" y="1501"/>
                    <a:pt x="36266" y="1492"/>
                  </a:cubicBezTo>
                  <a:cubicBezTo>
                    <a:pt x="36271" y="1482"/>
                    <a:pt x="36255" y="1454"/>
                    <a:pt x="36252" y="1454"/>
                  </a:cubicBezTo>
                  <a:lnTo>
                    <a:pt x="36184" y="1464"/>
                  </a:lnTo>
                  <a:cubicBezTo>
                    <a:pt x="36181" y="1437"/>
                    <a:pt x="36159" y="1427"/>
                    <a:pt x="36139" y="1427"/>
                  </a:cubicBezTo>
                  <a:cubicBezTo>
                    <a:pt x="36128" y="1427"/>
                    <a:pt x="36118" y="1430"/>
                    <a:pt x="36112" y="1434"/>
                  </a:cubicBezTo>
                  <a:cubicBezTo>
                    <a:pt x="36111" y="1436"/>
                    <a:pt x="36109" y="1436"/>
                    <a:pt x="36106" y="1436"/>
                  </a:cubicBezTo>
                  <a:cubicBezTo>
                    <a:pt x="36080" y="1436"/>
                    <a:pt x="36005" y="1390"/>
                    <a:pt x="35982" y="1371"/>
                  </a:cubicBezTo>
                  <a:cubicBezTo>
                    <a:pt x="35956" y="1348"/>
                    <a:pt x="35964" y="1307"/>
                    <a:pt x="35979" y="1296"/>
                  </a:cubicBezTo>
                  <a:cubicBezTo>
                    <a:pt x="35993" y="1284"/>
                    <a:pt x="36074" y="1265"/>
                    <a:pt x="36101" y="1261"/>
                  </a:cubicBezTo>
                  <a:cubicBezTo>
                    <a:pt x="36128" y="1258"/>
                    <a:pt x="36149" y="1198"/>
                    <a:pt x="36149" y="1176"/>
                  </a:cubicBezTo>
                  <a:cubicBezTo>
                    <a:pt x="36149" y="1155"/>
                    <a:pt x="36075" y="1136"/>
                    <a:pt x="36047" y="1136"/>
                  </a:cubicBezTo>
                  <a:cubicBezTo>
                    <a:pt x="36019" y="1136"/>
                    <a:pt x="36126" y="1014"/>
                    <a:pt x="36190" y="993"/>
                  </a:cubicBezTo>
                  <a:cubicBezTo>
                    <a:pt x="36254" y="975"/>
                    <a:pt x="36281" y="926"/>
                    <a:pt x="36249" y="888"/>
                  </a:cubicBezTo>
                  <a:lnTo>
                    <a:pt x="36249" y="888"/>
                  </a:lnTo>
                  <a:lnTo>
                    <a:pt x="36208" y="891"/>
                  </a:lnTo>
                  <a:lnTo>
                    <a:pt x="36122" y="899"/>
                  </a:lnTo>
                  <a:cubicBezTo>
                    <a:pt x="36104" y="879"/>
                    <a:pt x="36080" y="871"/>
                    <a:pt x="36058" y="871"/>
                  </a:cubicBezTo>
                  <a:cubicBezTo>
                    <a:pt x="36038" y="871"/>
                    <a:pt x="36020" y="878"/>
                    <a:pt x="36014" y="886"/>
                  </a:cubicBezTo>
                  <a:cubicBezTo>
                    <a:pt x="36012" y="887"/>
                    <a:pt x="36010" y="888"/>
                    <a:pt x="36007" y="888"/>
                  </a:cubicBezTo>
                  <a:cubicBezTo>
                    <a:pt x="35984" y="888"/>
                    <a:pt x="35920" y="844"/>
                    <a:pt x="35900" y="822"/>
                  </a:cubicBezTo>
                  <a:cubicBezTo>
                    <a:pt x="35875" y="797"/>
                    <a:pt x="35880" y="740"/>
                    <a:pt x="35890" y="723"/>
                  </a:cubicBezTo>
                  <a:cubicBezTo>
                    <a:pt x="35896" y="714"/>
                    <a:pt x="35908" y="708"/>
                    <a:pt x="35922" y="708"/>
                  </a:cubicBezTo>
                  <a:cubicBezTo>
                    <a:pt x="35931" y="708"/>
                    <a:pt x="35940" y="711"/>
                    <a:pt x="35948" y="715"/>
                  </a:cubicBezTo>
                  <a:lnTo>
                    <a:pt x="35970" y="721"/>
                  </a:lnTo>
                  <a:lnTo>
                    <a:pt x="35989" y="728"/>
                  </a:lnTo>
                  <a:cubicBezTo>
                    <a:pt x="35990" y="728"/>
                    <a:pt x="35991" y="728"/>
                    <a:pt x="35992" y="728"/>
                  </a:cubicBezTo>
                  <a:cubicBezTo>
                    <a:pt x="36025" y="728"/>
                    <a:pt x="36019" y="682"/>
                    <a:pt x="36023" y="668"/>
                  </a:cubicBezTo>
                  <a:cubicBezTo>
                    <a:pt x="36026" y="652"/>
                    <a:pt x="36108" y="602"/>
                    <a:pt x="36096" y="579"/>
                  </a:cubicBezTo>
                  <a:cubicBezTo>
                    <a:pt x="36088" y="565"/>
                    <a:pt x="36069" y="561"/>
                    <a:pt x="36054" y="561"/>
                  </a:cubicBezTo>
                  <a:cubicBezTo>
                    <a:pt x="36045" y="561"/>
                    <a:pt x="36037" y="563"/>
                    <a:pt x="36034" y="565"/>
                  </a:cubicBezTo>
                  <a:cubicBezTo>
                    <a:pt x="36033" y="566"/>
                    <a:pt x="36032" y="566"/>
                    <a:pt x="36030" y="566"/>
                  </a:cubicBezTo>
                  <a:cubicBezTo>
                    <a:pt x="36022" y="566"/>
                    <a:pt x="36010" y="556"/>
                    <a:pt x="36008" y="550"/>
                  </a:cubicBezTo>
                  <a:cubicBezTo>
                    <a:pt x="36004" y="544"/>
                    <a:pt x="36008" y="507"/>
                    <a:pt x="36015" y="467"/>
                  </a:cubicBezTo>
                  <a:lnTo>
                    <a:pt x="36041" y="444"/>
                  </a:lnTo>
                  <a:lnTo>
                    <a:pt x="36065" y="422"/>
                  </a:lnTo>
                  <a:cubicBezTo>
                    <a:pt x="36111" y="413"/>
                    <a:pt x="36216" y="400"/>
                    <a:pt x="36302" y="394"/>
                  </a:cubicBezTo>
                  <a:lnTo>
                    <a:pt x="36378" y="389"/>
                  </a:lnTo>
                  <a:lnTo>
                    <a:pt x="36439" y="385"/>
                  </a:lnTo>
                  <a:cubicBezTo>
                    <a:pt x="36421" y="355"/>
                    <a:pt x="36268" y="342"/>
                    <a:pt x="36171" y="342"/>
                  </a:cubicBezTo>
                  <a:cubicBezTo>
                    <a:pt x="36151" y="342"/>
                    <a:pt x="36132" y="343"/>
                    <a:pt x="36119" y="344"/>
                  </a:cubicBezTo>
                  <a:cubicBezTo>
                    <a:pt x="36111" y="344"/>
                    <a:pt x="36105" y="345"/>
                    <a:pt x="36098" y="345"/>
                  </a:cubicBezTo>
                  <a:cubicBezTo>
                    <a:pt x="36035" y="345"/>
                    <a:pt x="36009" y="318"/>
                    <a:pt x="36038" y="279"/>
                  </a:cubicBezTo>
                  <a:lnTo>
                    <a:pt x="35963" y="246"/>
                  </a:lnTo>
                  <a:lnTo>
                    <a:pt x="35961" y="245"/>
                  </a:lnTo>
                  <a:cubicBezTo>
                    <a:pt x="35975" y="219"/>
                    <a:pt x="36051" y="163"/>
                    <a:pt x="36077" y="153"/>
                  </a:cubicBezTo>
                  <a:cubicBezTo>
                    <a:pt x="36080" y="151"/>
                    <a:pt x="36083" y="151"/>
                    <a:pt x="36087" y="151"/>
                  </a:cubicBezTo>
                  <a:cubicBezTo>
                    <a:pt x="36116" y="151"/>
                    <a:pt x="36166" y="181"/>
                    <a:pt x="36208" y="226"/>
                  </a:cubicBezTo>
                  <a:lnTo>
                    <a:pt x="36268" y="199"/>
                  </a:lnTo>
                  <a:cubicBezTo>
                    <a:pt x="36333" y="169"/>
                    <a:pt x="36398" y="174"/>
                    <a:pt x="36465" y="169"/>
                  </a:cubicBezTo>
                  <a:cubicBezTo>
                    <a:pt x="36476" y="169"/>
                    <a:pt x="36494" y="151"/>
                    <a:pt x="36494" y="140"/>
                  </a:cubicBezTo>
                  <a:cubicBezTo>
                    <a:pt x="36496" y="130"/>
                    <a:pt x="36477" y="109"/>
                    <a:pt x="36468" y="109"/>
                  </a:cubicBezTo>
                  <a:lnTo>
                    <a:pt x="36420" y="113"/>
                  </a:lnTo>
                  <a:cubicBezTo>
                    <a:pt x="36383" y="89"/>
                    <a:pt x="36339" y="62"/>
                    <a:pt x="36323" y="53"/>
                  </a:cubicBezTo>
                  <a:lnTo>
                    <a:pt x="36312" y="56"/>
                  </a:lnTo>
                  <a:lnTo>
                    <a:pt x="36237" y="72"/>
                  </a:lnTo>
                  <a:cubicBezTo>
                    <a:pt x="36211" y="79"/>
                    <a:pt x="36182" y="82"/>
                    <a:pt x="36153" y="82"/>
                  </a:cubicBezTo>
                  <a:cubicBezTo>
                    <a:pt x="36070" y="82"/>
                    <a:pt x="35987" y="61"/>
                    <a:pt x="35968" y="45"/>
                  </a:cubicBezTo>
                  <a:cubicBezTo>
                    <a:pt x="35953" y="32"/>
                    <a:pt x="35939" y="26"/>
                    <a:pt x="35928" y="26"/>
                  </a:cubicBezTo>
                  <a:cubicBezTo>
                    <a:pt x="35919" y="26"/>
                    <a:pt x="35912" y="30"/>
                    <a:pt x="35910" y="38"/>
                  </a:cubicBezTo>
                  <a:lnTo>
                    <a:pt x="35921" y="51"/>
                  </a:lnTo>
                  <a:cubicBezTo>
                    <a:pt x="35957" y="92"/>
                    <a:pt x="35944" y="119"/>
                    <a:pt x="35893" y="138"/>
                  </a:cubicBezTo>
                  <a:lnTo>
                    <a:pt x="35857" y="151"/>
                  </a:lnTo>
                  <a:cubicBezTo>
                    <a:pt x="35832" y="158"/>
                    <a:pt x="35812" y="161"/>
                    <a:pt x="35798" y="161"/>
                  </a:cubicBezTo>
                  <a:cubicBezTo>
                    <a:pt x="35779" y="161"/>
                    <a:pt x="35773" y="154"/>
                    <a:pt x="35787" y="140"/>
                  </a:cubicBezTo>
                  <a:lnTo>
                    <a:pt x="35794" y="130"/>
                  </a:lnTo>
                  <a:cubicBezTo>
                    <a:pt x="35830" y="83"/>
                    <a:pt x="35768" y="70"/>
                    <a:pt x="35743" y="46"/>
                  </a:cubicBezTo>
                  <a:lnTo>
                    <a:pt x="35738" y="41"/>
                  </a:lnTo>
                  <a:cubicBezTo>
                    <a:pt x="35719" y="49"/>
                    <a:pt x="35659" y="112"/>
                    <a:pt x="35629" y="112"/>
                  </a:cubicBezTo>
                  <a:cubicBezTo>
                    <a:pt x="35624" y="112"/>
                    <a:pt x="35620" y="111"/>
                    <a:pt x="35617" y="107"/>
                  </a:cubicBezTo>
                  <a:cubicBezTo>
                    <a:pt x="35593" y="82"/>
                    <a:pt x="35573" y="36"/>
                    <a:pt x="35573" y="9"/>
                  </a:cubicBezTo>
                  <a:lnTo>
                    <a:pt x="35517" y="38"/>
                  </a:lnTo>
                  <a:lnTo>
                    <a:pt x="35464" y="66"/>
                  </a:lnTo>
                  <a:cubicBezTo>
                    <a:pt x="35437" y="25"/>
                    <a:pt x="35402" y="1"/>
                    <a:pt x="35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12" name="Google Shape;612;p44"/>
            <p:cNvSpPr/>
            <p:nvPr/>
          </p:nvSpPr>
          <p:spPr>
            <a:xfrm>
              <a:off x="4303850" y="2863800"/>
              <a:ext cx="143025" cy="23675"/>
            </a:xfrm>
            <a:custGeom>
              <a:avLst/>
              <a:gdLst/>
              <a:ahLst/>
              <a:cxnLst/>
              <a:rect l="l" t="t" r="r" b="b"/>
              <a:pathLst>
                <a:path w="5721" h="947" extrusionOk="0">
                  <a:moveTo>
                    <a:pt x="571" y="383"/>
                  </a:moveTo>
                  <a:cubicBezTo>
                    <a:pt x="617" y="383"/>
                    <a:pt x="693" y="414"/>
                    <a:pt x="651" y="452"/>
                  </a:cubicBezTo>
                  <a:lnTo>
                    <a:pt x="612" y="468"/>
                  </a:lnTo>
                  <a:lnTo>
                    <a:pt x="555" y="491"/>
                  </a:lnTo>
                  <a:cubicBezTo>
                    <a:pt x="519" y="433"/>
                    <a:pt x="527" y="383"/>
                    <a:pt x="571" y="383"/>
                  </a:cubicBezTo>
                  <a:close/>
                  <a:moveTo>
                    <a:pt x="5195" y="381"/>
                  </a:moveTo>
                  <a:cubicBezTo>
                    <a:pt x="5246" y="381"/>
                    <a:pt x="5269" y="439"/>
                    <a:pt x="5244" y="509"/>
                  </a:cubicBezTo>
                  <a:lnTo>
                    <a:pt x="5221" y="565"/>
                  </a:lnTo>
                  <a:lnTo>
                    <a:pt x="5215" y="578"/>
                  </a:lnTo>
                  <a:cubicBezTo>
                    <a:pt x="5205" y="582"/>
                    <a:pt x="5194" y="584"/>
                    <a:pt x="5183" y="584"/>
                  </a:cubicBezTo>
                  <a:cubicBezTo>
                    <a:pt x="5168" y="584"/>
                    <a:pt x="5154" y="580"/>
                    <a:pt x="5146" y="572"/>
                  </a:cubicBezTo>
                  <a:lnTo>
                    <a:pt x="5147" y="563"/>
                  </a:lnTo>
                  <a:cubicBezTo>
                    <a:pt x="5156" y="507"/>
                    <a:pt x="5164" y="448"/>
                    <a:pt x="5189" y="396"/>
                  </a:cubicBezTo>
                  <a:lnTo>
                    <a:pt x="5195" y="381"/>
                  </a:lnTo>
                  <a:close/>
                  <a:moveTo>
                    <a:pt x="1124" y="1"/>
                  </a:moveTo>
                  <a:cubicBezTo>
                    <a:pt x="1112" y="1"/>
                    <a:pt x="1110" y="19"/>
                    <a:pt x="1119" y="49"/>
                  </a:cubicBezTo>
                  <a:lnTo>
                    <a:pt x="1110" y="73"/>
                  </a:lnTo>
                  <a:lnTo>
                    <a:pt x="1095" y="110"/>
                  </a:lnTo>
                  <a:cubicBezTo>
                    <a:pt x="1089" y="150"/>
                    <a:pt x="1141" y="191"/>
                    <a:pt x="1166" y="194"/>
                  </a:cubicBezTo>
                  <a:cubicBezTo>
                    <a:pt x="1192" y="198"/>
                    <a:pt x="1065" y="239"/>
                    <a:pt x="1017" y="253"/>
                  </a:cubicBezTo>
                  <a:cubicBezTo>
                    <a:pt x="1012" y="254"/>
                    <a:pt x="1007" y="255"/>
                    <a:pt x="1002" y="255"/>
                  </a:cubicBezTo>
                  <a:cubicBezTo>
                    <a:pt x="960" y="255"/>
                    <a:pt x="921" y="212"/>
                    <a:pt x="938" y="202"/>
                  </a:cubicBezTo>
                  <a:cubicBezTo>
                    <a:pt x="957" y="191"/>
                    <a:pt x="916" y="136"/>
                    <a:pt x="892" y="116"/>
                  </a:cubicBezTo>
                  <a:cubicBezTo>
                    <a:pt x="884" y="109"/>
                    <a:pt x="868" y="106"/>
                    <a:pt x="847" y="106"/>
                  </a:cubicBezTo>
                  <a:cubicBezTo>
                    <a:pt x="808" y="106"/>
                    <a:pt x="750" y="118"/>
                    <a:pt x="695" y="141"/>
                  </a:cubicBezTo>
                  <a:lnTo>
                    <a:pt x="686" y="232"/>
                  </a:lnTo>
                  <a:lnTo>
                    <a:pt x="683" y="253"/>
                  </a:lnTo>
                  <a:cubicBezTo>
                    <a:pt x="658" y="271"/>
                    <a:pt x="630" y="281"/>
                    <a:pt x="607" y="281"/>
                  </a:cubicBezTo>
                  <a:cubicBezTo>
                    <a:pt x="590" y="281"/>
                    <a:pt x="577" y="275"/>
                    <a:pt x="569" y="265"/>
                  </a:cubicBezTo>
                  <a:lnTo>
                    <a:pt x="549" y="246"/>
                  </a:lnTo>
                  <a:cubicBezTo>
                    <a:pt x="499" y="201"/>
                    <a:pt x="442" y="162"/>
                    <a:pt x="364" y="160"/>
                  </a:cubicBezTo>
                  <a:lnTo>
                    <a:pt x="270" y="156"/>
                  </a:lnTo>
                  <a:cubicBezTo>
                    <a:pt x="147" y="157"/>
                    <a:pt x="72" y="183"/>
                    <a:pt x="103" y="214"/>
                  </a:cubicBezTo>
                  <a:lnTo>
                    <a:pt x="123" y="219"/>
                  </a:lnTo>
                  <a:cubicBezTo>
                    <a:pt x="181" y="234"/>
                    <a:pt x="157" y="273"/>
                    <a:pt x="152" y="296"/>
                  </a:cubicBezTo>
                  <a:lnTo>
                    <a:pt x="148" y="310"/>
                  </a:lnTo>
                  <a:cubicBezTo>
                    <a:pt x="111" y="321"/>
                    <a:pt x="103" y="350"/>
                    <a:pt x="131" y="374"/>
                  </a:cubicBezTo>
                  <a:lnTo>
                    <a:pt x="154" y="399"/>
                  </a:lnTo>
                  <a:lnTo>
                    <a:pt x="159" y="404"/>
                  </a:lnTo>
                  <a:cubicBezTo>
                    <a:pt x="154" y="416"/>
                    <a:pt x="141" y="424"/>
                    <a:pt x="127" y="424"/>
                  </a:cubicBezTo>
                  <a:cubicBezTo>
                    <a:pt x="125" y="424"/>
                    <a:pt x="124" y="424"/>
                    <a:pt x="122" y="423"/>
                  </a:cubicBezTo>
                  <a:lnTo>
                    <a:pt x="111" y="418"/>
                  </a:lnTo>
                  <a:cubicBezTo>
                    <a:pt x="96" y="411"/>
                    <a:pt x="82" y="408"/>
                    <a:pt x="71" y="408"/>
                  </a:cubicBezTo>
                  <a:cubicBezTo>
                    <a:pt x="48" y="408"/>
                    <a:pt x="36" y="422"/>
                    <a:pt x="44" y="450"/>
                  </a:cubicBezTo>
                  <a:lnTo>
                    <a:pt x="59" y="505"/>
                  </a:lnTo>
                  <a:cubicBezTo>
                    <a:pt x="1" y="521"/>
                    <a:pt x="78" y="549"/>
                    <a:pt x="112" y="569"/>
                  </a:cubicBezTo>
                  <a:cubicBezTo>
                    <a:pt x="121" y="575"/>
                    <a:pt x="133" y="578"/>
                    <a:pt x="145" y="578"/>
                  </a:cubicBezTo>
                  <a:cubicBezTo>
                    <a:pt x="176" y="578"/>
                    <a:pt x="213" y="559"/>
                    <a:pt x="239" y="526"/>
                  </a:cubicBezTo>
                  <a:lnTo>
                    <a:pt x="272" y="492"/>
                  </a:lnTo>
                  <a:lnTo>
                    <a:pt x="283" y="481"/>
                  </a:lnTo>
                  <a:cubicBezTo>
                    <a:pt x="286" y="481"/>
                    <a:pt x="289" y="480"/>
                    <a:pt x="291" y="480"/>
                  </a:cubicBezTo>
                  <a:cubicBezTo>
                    <a:pt x="315" y="480"/>
                    <a:pt x="339" y="497"/>
                    <a:pt x="344" y="518"/>
                  </a:cubicBezTo>
                  <a:lnTo>
                    <a:pt x="334" y="526"/>
                  </a:lnTo>
                  <a:lnTo>
                    <a:pt x="294" y="557"/>
                  </a:lnTo>
                  <a:cubicBezTo>
                    <a:pt x="299" y="579"/>
                    <a:pt x="354" y="590"/>
                    <a:pt x="410" y="590"/>
                  </a:cubicBezTo>
                  <a:cubicBezTo>
                    <a:pt x="448" y="590"/>
                    <a:pt x="486" y="585"/>
                    <a:pt x="507" y="574"/>
                  </a:cubicBezTo>
                  <a:cubicBezTo>
                    <a:pt x="516" y="569"/>
                    <a:pt x="527" y="567"/>
                    <a:pt x="539" y="567"/>
                  </a:cubicBezTo>
                  <a:cubicBezTo>
                    <a:pt x="585" y="567"/>
                    <a:pt x="640" y="602"/>
                    <a:pt x="651" y="621"/>
                  </a:cubicBezTo>
                  <a:cubicBezTo>
                    <a:pt x="655" y="626"/>
                    <a:pt x="658" y="628"/>
                    <a:pt x="662" y="628"/>
                  </a:cubicBezTo>
                  <a:cubicBezTo>
                    <a:pt x="674" y="628"/>
                    <a:pt x="688" y="599"/>
                    <a:pt x="690" y="584"/>
                  </a:cubicBezTo>
                  <a:cubicBezTo>
                    <a:pt x="694" y="564"/>
                    <a:pt x="713" y="530"/>
                    <a:pt x="733" y="507"/>
                  </a:cubicBezTo>
                  <a:lnTo>
                    <a:pt x="749" y="507"/>
                  </a:lnTo>
                  <a:lnTo>
                    <a:pt x="781" y="509"/>
                  </a:lnTo>
                  <a:cubicBezTo>
                    <a:pt x="789" y="512"/>
                    <a:pt x="798" y="513"/>
                    <a:pt x="806" y="513"/>
                  </a:cubicBezTo>
                  <a:cubicBezTo>
                    <a:pt x="834" y="513"/>
                    <a:pt x="860" y="499"/>
                    <a:pt x="867" y="491"/>
                  </a:cubicBezTo>
                  <a:cubicBezTo>
                    <a:pt x="876" y="482"/>
                    <a:pt x="961" y="424"/>
                    <a:pt x="995" y="424"/>
                  </a:cubicBezTo>
                  <a:cubicBezTo>
                    <a:pt x="997" y="424"/>
                    <a:pt x="999" y="424"/>
                    <a:pt x="1001" y="424"/>
                  </a:cubicBezTo>
                  <a:cubicBezTo>
                    <a:pt x="1003" y="425"/>
                    <a:pt x="1005" y="425"/>
                    <a:pt x="1007" y="425"/>
                  </a:cubicBezTo>
                  <a:cubicBezTo>
                    <a:pt x="1038" y="425"/>
                    <a:pt x="1100" y="370"/>
                    <a:pt x="1089" y="340"/>
                  </a:cubicBezTo>
                  <a:cubicBezTo>
                    <a:pt x="1083" y="321"/>
                    <a:pt x="1103" y="315"/>
                    <a:pt x="1125" y="315"/>
                  </a:cubicBezTo>
                  <a:cubicBezTo>
                    <a:pt x="1141" y="315"/>
                    <a:pt x="1158" y="318"/>
                    <a:pt x="1167" y="322"/>
                  </a:cubicBezTo>
                  <a:cubicBezTo>
                    <a:pt x="1173" y="324"/>
                    <a:pt x="1180" y="325"/>
                    <a:pt x="1187" y="325"/>
                  </a:cubicBezTo>
                  <a:cubicBezTo>
                    <a:pt x="1212" y="325"/>
                    <a:pt x="1243" y="312"/>
                    <a:pt x="1267" y="291"/>
                  </a:cubicBezTo>
                  <a:lnTo>
                    <a:pt x="1301" y="289"/>
                  </a:lnTo>
                  <a:lnTo>
                    <a:pt x="1337" y="286"/>
                  </a:lnTo>
                  <a:lnTo>
                    <a:pt x="1337" y="286"/>
                  </a:lnTo>
                  <a:cubicBezTo>
                    <a:pt x="1389" y="311"/>
                    <a:pt x="1380" y="366"/>
                    <a:pt x="1316" y="407"/>
                  </a:cubicBezTo>
                  <a:lnTo>
                    <a:pt x="1257" y="434"/>
                  </a:lnTo>
                  <a:lnTo>
                    <a:pt x="1197" y="460"/>
                  </a:lnTo>
                  <a:cubicBezTo>
                    <a:pt x="1197" y="408"/>
                    <a:pt x="1178" y="364"/>
                    <a:pt x="1170" y="364"/>
                  </a:cubicBezTo>
                  <a:cubicBezTo>
                    <a:pt x="1160" y="364"/>
                    <a:pt x="1144" y="380"/>
                    <a:pt x="1129" y="399"/>
                  </a:cubicBezTo>
                  <a:lnTo>
                    <a:pt x="1125" y="417"/>
                  </a:lnTo>
                  <a:cubicBezTo>
                    <a:pt x="1113" y="485"/>
                    <a:pt x="1103" y="501"/>
                    <a:pt x="1032" y="523"/>
                  </a:cubicBezTo>
                  <a:lnTo>
                    <a:pt x="1010" y="530"/>
                  </a:lnTo>
                  <a:cubicBezTo>
                    <a:pt x="982" y="532"/>
                    <a:pt x="1047" y="612"/>
                    <a:pt x="1078" y="644"/>
                  </a:cubicBezTo>
                  <a:cubicBezTo>
                    <a:pt x="1098" y="664"/>
                    <a:pt x="1117" y="676"/>
                    <a:pt x="1132" y="676"/>
                  </a:cubicBezTo>
                  <a:cubicBezTo>
                    <a:pt x="1140" y="676"/>
                    <a:pt x="1146" y="672"/>
                    <a:pt x="1149" y="664"/>
                  </a:cubicBezTo>
                  <a:lnTo>
                    <a:pt x="1152" y="649"/>
                  </a:lnTo>
                  <a:lnTo>
                    <a:pt x="1157" y="631"/>
                  </a:lnTo>
                  <a:cubicBezTo>
                    <a:pt x="1159" y="620"/>
                    <a:pt x="1176" y="614"/>
                    <a:pt x="1200" y="614"/>
                  </a:cubicBezTo>
                  <a:cubicBezTo>
                    <a:pt x="1222" y="614"/>
                    <a:pt x="1251" y="619"/>
                    <a:pt x="1283" y="629"/>
                  </a:cubicBezTo>
                  <a:lnTo>
                    <a:pt x="1353" y="594"/>
                  </a:lnTo>
                  <a:lnTo>
                    <a:pt x="1416" y="564"/>
                  </a:lnTo>
                  <a:cubicBezTo>
                    <a:pt x="1489" y="573"/>
                    <a:pt x="1531" y="607"/>
                    <a:pt x="1510" y="640"/>
                  </a:cubicBezTo>
                  <a:lnTo>
                    <a:pt x="1512" y="666"/>
                  </a:lnTo>
                  <a:cubicBezTo>
                    <a:pt x="1514" y="682"/>
                    <a:pt x="1555" y="697"/>
                    <a:pt x="1576" y="713"/>
                  </a:cubicBezTo>
                  <a:cubicBezTo>
                    <a:pt x="1579" y="718"/>
                    <a:pt x="1574" y="733"/>
                    <a:pt x="1568" y="742"/>
                  </a:cubicBezTo>
                  <a:cubicBezTo>
                    <a:pt x="1562" y="754"/>
                    <a:pt x="1519" y="766"/>
                    <a:pt x="1562" y="782"/>
                  </a:cubicBezTo>
                  <a:cubicBezTo>
                    <a:pt x="1564" y="783"/>
                    <a:pt x="1566" y="783"/>
                    <a:pt x="1569" y="783"/>
                  </a:cubicBezTo>
                  <a:cubicBezTo>
                    <a:pt x="1582" y="783"/>
                    <a:pt x="1604" y="777"/>
                    <a:pt x="1610" y="769"/>
                  </a:cubicBezTo>
                  <a:lnTo>
                    <a:pt x="1629" y="740"/>
                  </a:lnTo>
                  <a:cubicBezTo>
                    <a:pt x="1644" y="703"/>
                    <a:pt x="1619" y="659"/>
                    <a:pt x="1607" y="655"/>
                  </a:cubicBezTo>
                  <a:cubicBezTo>
                    <a:pt x="1596" y="649"/>
                    <a:pt x="1594" y="620"/>
                    <a:pt x="1603" y="587"/>
                  </a:cubicBezTo>
                  <a:lnTo>
                    <a:pt x="1614" y="560"/>
                  </a:lnTo>
                  <a:lnTo>
                    <a:pt x="1624" y="532"/>
                  </a:lnTo>
                  <a:cubicBezTo>
                    <a:pt x="1630" y="529"/>
                    <a:pt x="1635" y="528"/>
                    <a:pt x="1641" y="528"/>
                  </a:cubicBezTo>
                  <a:cubicBezTo>
                    <a:pt x="1668" y="528"/>
                    <a:pt x="1692" y="555"/>
                    <a:pt x="1695" y="567"/>
                  </a:cubicBezTo>
                  <a:cubicBezTo>
                    <a:pt x="1697" y="582"/>
                    <a:pt x="1708" y="594"/>
                    <a:pt x="1711" y="594"/>
                  </a:cubicBezTo>
                  <a:cubicBezTo>
                    <a:pt x="1715" y="594"/>
                    <a:pt x="1728" y="550"/>
                    <a:pt x="1733" y="530"/>
                  </a:cubicBezTo>
                  <a:cubicBezTo>
                    <a:pt x="1734" y="527"/>
                    <a:pt x="1737" y="526"/>
                    <a:pt x="1741" y="526"/>
                  </a:cubicBezTo>
                  <a:cubicBezTo>
                    <a:pt x="1768" y="526"/>
                    <a:pt x="1851" y="568"/>
                    <a:pt x="1887" y="584"/>
                  </a:cubicBezTo>
                  <a:cubicBezTo>
                    <a:pt x="1895" y="587"/>
                    <a:pt x="1902" y="589"/>
                    <a:pt x="1908" y="589"/>
                  </a:cubicBezTo>
                  <a:cubicBezTo>
                    <a:pt x="1934" y="589"/>
                    <a:pt x="1938" y="558"/>
                    <a:pt x="1929" y="541"/>
                  </a:cubicBezTo>
                  <a:cubicBezTo>
                    <a:pt x="1921" y="521"/>
                    <a:pt x="1942" y="504"/>
                    <a:pt x="1978" y="504"/>
                  </a:cubicBezTo>
                  <a:cubicBezTo>
                    <a:pt x="1981" y="504"/>
                    <a:pt x="1985" y="504"/>
                    <a:pt x="1988" y="505"/>
                  </a:cubicBezTo>
                  <a:lnTo>
                    <a:pt x="2016" y="499"/>
                  </a:lnTo>
                  <a:lnTo>
                    <a:pt x="2045" y="494"/>
                  </a:lnTo>
                  <a:cubicBezTo>
                    <a:pt x="2058" y="488"/>
                    <a:pt x="2068" y="486"/>
                    <a:pt x="2074" y="486"/>
                  </a:cubicBezTo>
                  <a:cubicBezTo>
                    <a:pt x="2088" y="486"/>
                    <a:pt x="2079" y="503"/>
                    <a:pt x="2048" y="534"/>
                  </a:cubicBezTo>
                  <a:lnTo>
                    <a:pt x="2038" y="565"/>
                  </a:lnTo>
                  <a:lnTo>
                    <a:pt x="2024" y="608"/>
                  </a:lnTo>
                  <a:cubicBezTo>
                    <a:pt x="2074" y="628"/>
                    <a:pt x="2131" y="648"/>
                    <a:pt x="2148" y="656"/>
                  </a:cubicBezTo>
                  <a:lnTo>
                    <a:pt x="2165" y="656"/>
                  </a:lnTo>
                  <a:cubicBezTo>
                    <a:pt x="2176" y="656"/>
                    <a:pt x="2187" y="655"/>
                    <a:pt x="2196" y="655"/>
                  </a:cubicBezTo>
                  <a:cubicBezTo>
                    <a:pt x="2255" y="655"/>
                    <a:pt x="2261" y="660"/>
                    <a:pt x="2303" y="699"/>
                  </a:cubicBezTo>
                  <a:cubicBezTo>
                    <a:pt x="2309" y="703"/>
                    <a:pt x="2323" y="707"/>
                    <a:pt x="2331" y="707"/>
                  </a:cubicBezTo>
                  <a:cubicBezTo>
                    <a:pt x="2335" y="707"/>
                    <a:pt x="2337" y="706"/>
                    <a:pt x="2338" y="705"/>
                  </a:cubicBezTo>
                  <a:cubicBezTo>
                    <a:pt x="2352" y="694"/>
                    <a:pt x="2369" y="668"/>
                    <a:pt x="2365" y="664"/>
                  </a:cubicBezTo>
                  <a:lnTo>
                    <a:pt x="2307" y="618"/>
                  </a:lnTo>
                  <a:cubicBezTo>
                    <a:pt x="2314" y="616"/>
                    <a:pt x="2320" y="616"/>
                    <a:pt x="2328" y="616"/>
                  </a:cubicBezTo>
                  <a:cubicBezTo>
                    <a:pt x="2378" y="616"/>
                    <a:pt x="2449" y="649"/>
                    <a:pt x="2497" y="699"/>
                  </a:cubicBezTo>
                  <a:lnTo>
                    <a:pt x="2585" y="635"/>
                  </a:lnTo>
                  <a:cubicBezTo>
                    <a:pt x="2587" y="634"/>
                    <a:pt x="2590" y="633"/>
                    <a:pt x="2594" y="633"/>
                  </a:cubicBezTo>
                  <a:cubicBezTo>
                    <a:pt x="2612" y="633"/>
                    <a:pt x="2644" y="644"/>
                    <a:pt x="2661" y="654"/>
                  </a:cubicBezTo>
                  <a:cubicBezTo>
                    <a:pt x="2718" y="684"/>
                    <a:pt x="2733" y="692"/>
                    <a:pt x="2794" y="692"/>
                  </a:cubicBezTo>
                  <a:cubicBezTo>
                    <a:pt x="2807" y="692"/>
                    <a:pt x="2822" y="691"/>
                    <a:pt x="2841" y="691"/>
                  </a:cubicBezTo>
                  <a:lnTo>
                    <a:pt x="2851" y="691"/>
                  </a:lnTo>
                  <a:cubicBezTo>
                    <a:pt x="2863" y="702"/>
                    <a:pt x="2852" y="731"/>
                    <a:pt x="2828" y="752"/>
                  </a:cubicBezTo>
                  <a:lnTo>
                    <a:pt x="2930" y="752"/>
                  </a:lnTo>
                  <a:cubicBezTo>
                    <a:pt x="3010" y="718"/>
                    <a:pt x="3023" y="664"/>
                    <a:pt x="2961" y="630"/>
                  </a:cubicBezTo>
                  <a:lnTo>
                    <a:pt x="2960" y="609"/>
                  </a:lnTo>
                  <a:lnTo>
                    <a:pt x="2966" y="527"/>
                  </a:lnTo>
                  <a:lnTo>
                    <a:pt x="2966" y="527"/>
                  </a:lnTo>
                  <a:cubicBezTo>
                    <a:pt x="2894" y="542"/>
                    <a:pt x="2729" y="596"/>
                    <a:pt x="2684" y="596"/>
                  </a:cubicBezTo>
                  <a:cubicBezTo>
                    <a:pt x="2639" y="596"/>
                    <a:pt x="2679" y="575"/>
                    <a:pt x="2693" y="571"/>
                  </a:cubicBezTo>
                  <a:cubicBezTo>
                    <a:pt x="2707" y="567"/>
                    <a:pt x="2693" y="531"/>
                    <a:pt x="2661" y="490"/>
                  </a:cubicBezTo>
                  <a:lnTo>
                    <a:pt x="2728" y="458"/>
                  </a:lnTo>
                  <a:cubicBezTo>
                    <a:pt x="2743" y="451"/>
                    <a:pt x="2757" y="446"/>
                    <a:pt x="2769" y="446"/>
                  </a:cubicBezTo>
                  <a:cubicBezTo>
                    <a:pt x="2783" y="446"/>
                    <a:pt x="2793" y="452"/>
                    <a:pt x="2799" y="470"/>
                  </a:cubicBezTo>
                  <a:lnTo>
                    <a:pt x="2811" y="509"/>
                  </a:lnTo>
                  <a:cubicBezTo>
                    <a:pt x="2815" y="514"/>
                    <a:pt x="2818" y="517"/>
                    <a:pt x="2820" y="517"/>
                  </a:cubicBezTo>
                  <a:cubicBezTo>
                    <a:pt x="2827" y="517"/>
                    <a:pt x="2827" y="492"/>
                    <a:pt x="2820" y="449"/>
                  </a:cubicBezTo>
                  <a:lnTo>
                    <a:pt x="2868" y="448"/>
                  </a:lnTo>
                  <a:cubicBezTo>
                    <a:pt x="2869" y="448"/>
                    <a:pt x="2869" y="448"/>
                    <a:pt x="2870" y="448"/>
                  </a:cubicBezTo>
                  <a:cubicBezTo>
                    <a:pt x="2906" y="448"/>
                    <a:pt x="2943" y="469"/>
                    <a:pt x="2978" y="469"/>
                  </a:cubicBezTo>
                  <a:cubicBezTo>
                    <a:pt x="2979" y="469"/>
                    <a:pt x="2980" y="469"/>
                    <a:pt x="2981" y="469"/>
                  </a:cubicBezTo>
                  <a:lnTo>
                    <a:pt x="3018" y="468"/>
                  </a:lnTo>
                  <a:cubicBezTo>
                    <a:pt x="3023" y="466"/>
                    <a:pt x="3028" y="465"/>
                    <a:pt x="3033" y="465"/>
                  </a:cubicBezTo>
                  <a:cubicBezTo>
                    <a:pt x="3075" y="465"/>
                    <a:pt x="3088" y="534"/>
                    <a:pt x="3078" y="566"/>
                  </a:cubicBezTo>
                  <a:cubicBezTo>
                    <a:pt x="3074" y="583"/>
                    <a:pt x="3077" y="592"/>
                    <a:pt x="3088" y="592"/>
                  </a:cubicBezTo>
                  <a:cubicBezTo>
                    <a:pt x="3099" y="592"/>
                    <a:pt x="3119" y="582"/>
                    <a:pt x="3143" y="562"/>
                  </a:cubicBezTo>
                  <a:lnTo>
                    <a:pt x="3141" y="543"/>
                  </a:lnTo>
                  <a:lnTo>
                    <a:pt x="3134" y="430"/>
                  </a:lnTo>
                  <a:cubicBezTo>
                    <a:pt x="3137" y="429"/>
                    <a:pt x="3140" y="429"/>
                    <a:pt x="3143" y="429"/>
                  </a:cubicBezTo>
                  <a:cubicBezTo>
                    <a:pt x="3235" y="429"/>
                    <a:pt x="3204" y="558"/>
                    <a:pt x="3157" y="606"/>
                  </a:cubicBezTo>
                  <a:cubicBezTo>
                    <a:pt x="3108" y="656"/>
                    <a:pt x="3121" y="666"/>
                    <a:pt x="3143" y="673"/>
                  </a:cubicBezTo>
                  <a:cubicBezTo>
                    <a:pt x="3145" y="674"/>
                    <a:pt x="3147" y="674"/>
                    <a:pt x="3149" y="674"/>
                  </a:cubicBezTo>
                  <a:cubicBezTo>
                    <a:pt x="3178" y="674"/>
                    <a:pt x="3254" y="642"/>
                    <a:pt x="3258" y="617"/>
                  </a:cubicBezTo>
                  <a:cubicBezTo>
                    <a:pt x="3260" y="607"/>
                    <a:pt x="3269" y="604"/>
                    <a:pt x="3282" y="604"/>
                  </a:cubicBezTo>
                  <a:cubicBezTo>
                    <a:pt x="3309" y="604"/>
                    <a:pt x="3352" y="620"/>
                    <a:pt x="3370" y="633"/>
                  </a:cubicBezTo>
                  <a:cubicBezTo>
                    <a:pt x="3374" y="636"/>
                    <a:pt x="3378" y="637"/>
                    <a:pt x="3381" y="637"/>
                  </a:cubicBezTo>
                  <a:cubicBezTo>
                    <a:pt x="3398" y="637"/>
                    <a:pt x="3401" y="599"/>
                    <a:pt x="3397" y="583"/>
                  </a:cubicBezTo>
                  <a:cubicBezTo>
                    <a:pt x="3392" y="563"/>
                    <a:pt x="3436" y="537"/>
                    <a:pt x="3460" y="532"/>
                  </a:cubicBezTo>
                  <a:cubicBezTo>
                    <a:pt x="3484" y="527"/>
                    <a:pt x="3447" y="507"/>
                    <a:pt x="3434" y="504"/>
                  </a:cubicBezTo>
                  <a:cubicBezTo>
                    <a:pt x="3422" y="499"/>
                    <a:pt x="3443" y="474"/>
                    <a:pt x="3482" y="444"/>
                  </a:cubicBezTo>
                  <a:lnTo>
                    <a:pt x="3530" y="463"/>
                  </a:lnTo>
                  <a:cubicBezTo>
                    <a:pt x="3561" y="475"/>
                    <a:pt x="3591" y="505"/>
                    <a:pt x="3619" y="505"/>
                  </a:cubicBezTo>
                  <a:cubicBezTo>
                    <a:pt x="3620" y="505"/>
                    <a:pt x="3621" y="505"/>
                    <a:pt x="3622" y="505"/>
                  </a:cubicBezTo>
                  <a:lnTo>
                    <a:pt x="3741" y="495"/>
                  </a:lnTo>
                  <a:cubicBezTo>
                    <a:pt x="3749" y="539"/>
                    <a:pt x="3780" y="553"/>
                    <a:pt x="3811" y="553"/>
                  </a:cubicBezTo>
                  <a:cubicBezTo>
                    <a:pt x="3841" y="553"/>
                    <a:pt x="3872" y="540"/>
                    <a:pt x="3885" y="525"/>
                  </a:cubicBezTo>
                  <a:cubicBezTo>
                    <a:pt x="3902" y="508"/>
                    <a:pt x="3932" y="499"/>
                    <a:pt x="3966" y="499"/>
                  </a:cubicBezTo>
                  <a:cubicBezTo>
                    <a:pt x="3992" y="499"/>
                    <a:pt x="4020" y="504"/>
                    <a:pt x="4046" y="515"/>
                  </a:cubicBezTo>
                  <a:lnTo>
                    <a:pt x="4086" y="543"/>
                  </a:lnTo>
                  <a:cubicBezTo>
                    <a:pt x="4122" y="567"/>
                    <a:pt x="4117" y="596"/>
                    <a:pt x="4059" y="602"/>
                  </a:cubicBezTo>
                  <a:lnTo>
                    <a:pt x="4049" y="603"/>
                  </a:lnTo>
                  <a:cubicBezTo>
                    <a:pt x="4035" y="611"/>
                    <a:pt x="4055" y="638"/>
                    <a:pt x="4066" y="647"/>
                  </a:cubicBezTo>
                  <a:cubicBezTo>
                    <a:pt x="4067" y="648"/>
                    <a:pt x="4068" y="648"/>
                    <a:pt x="4070" y="648"/>
                  </a:cubicBezTo>
                  <a:cubicBezTo>
                    <a:pt x="4089" y="648"/>
                    <a:pt x="4166" y="596"/>
                    <a:pt x="4204" y="571"/>
                  </a:cubicBezTo>
                  <a:cubicBezTo>
                    <a:pt x="4209" y="568"/>
                    <a:pt x="4215" y="563"/>
                    <a:pt x="4222" y="558"/>
                  </a:cubicBezTo>
                  <a:lnTo>
                    <a:pt x="4222" y="558"/>
                  </a:lnTo>
                  <a:cubicBezTo>
                    <a:pt x="4241" y="580"/>
                    <a:pt x="4263" y="599"/>
                    <a:pt x="4276" y="602"/>
                  </a:cubicBezTo>
                  <a:cubicBezTo>
                    <a:pt x="4280" y="603"/>
                    <a:pt x="4286" y="603"/>
                    <a:pt x="4291" y="603"/>
                  </a:cubicBezTo>
                  <a:lnTo>
                    <a:pt x="4291" y="603"/>
                  </a:lnTo>
                  <a:cubicBezTo>
                    <a:pt x="4293" y="566"/>
                    <a:pt x="4297" y="524"/>
                    <a:pt x="4302" y="488"/>
                  </a:cubicBezTo>
                  <a:lnTo>
                    <a:pt x="4302" y="488"/>
                  </a:lnTo>
                  <a:cubicBezTo>
                    <a:pt x="4274" y="512"/>
                    <a:pt x="4244" y="539"/>
                    <a:pt x="4222" y="558"/>
                  </a:cubicBezTo>
                  <a:lnTo>
                    <a:pt x="4222" y="558"/>
                  </a:lnTo>
                  <a:cubicBezTo>
                    <a:pt x="4200" y="532"/>
                    <a:pt x="4180" y="503"/>
                    <a:pt x="4181" y="490"/>
                  </a:cubicBezTo>
                  <a:cubicBezTo>
                    <a:pt x="4182" y="448"/>
                    <a:pt x="4260" y="386"/>
                    <a:pt x="4313" y="385"/>
                  </a:cubicBezTo>
                  <a:cubicBezTo>
                    <a:pt x="4315" y="385"/>
                    <a:pt x="4317" y="404"/>
                    <a:pt x="4316" y="414"/>
                  </a:cubicBezTo>
                  <a:lnTo>
                    <a:pt x="4315" y="422"/>
                  </a:lnTo>
                  <a:cubicBezTo>
                    <a:pt x="4310" y="437"/>
                    <a:pt x="4305" y="461"/>
                    <a:pt x="4302" y="488"/>
                  </a:cubicBezTo>
                  <a:lnTo>
                    <a:pt x="4302" y="488"/>
                  </a:lnTo>
                  <a:cubicBezTo>
                    <a:pt x="4332" y="462"/>
                    <a:pt x="4359" y="440"/>
                    <a:pt x="4368" y="440"/>
                  </a:cubicBezTo>
                  <a:cubicBezTo>
                    <a:pt x="4388" y="440"/>
                    <a:pt x="4413" y="466"/>
                    <a:pt x="4421" y="498"/>
                  </a:cubicBezTo>
                  <a:lnTo>
                    <a:pt x="4409" y="515"/>
                  </a:lnTo>
                  <a:cubicBezTo>
                    <a:pt x="4384" y="547"/>
                    <a:pt x="4318" y="553"/>
                    <a:pt x="4312" y="602"/>
                  </a:cubicBezTo>
                  <a:cubicBezTo>
                    <a:pt x="4312" y="603"/>
                    <a:pt x="4304" y="603"/>
                    <a:pt x="4295" y="603"/>
                  </a:cubicBezTo>
                  <a:cubicBezTo>
                    <a:pt x="4293" y="603"/>
                    <a:pt x="4292" y="603"/>
                    <a:pt x="4291" y="603"/>
                  </a:cubicBezTo>
                  <a:lnTo>
                    <a:pt x="4291" y="603"/>
                  </a:lnTo>
                  <a:cubicBezTo>
                    <a:pt x="4289" y="650"/>
                    <a:pt x="4288" y="689"/>
                    <a:pt x="4291" y="699"/>
                  </a:cubicBezTo>
                  <a:cubicBezTo>
                    <a:pt x="4301" y="722"/>
                    <a:pt x="4363" y="763"/>
                    <a:pt x="4431" y="787"/>
                  </a:cubicBezTo>
                  <a:lnTo>
                    <a:pt x="4488" y="786"/>
                  </a:lnTo>
                  <a:lnTo>
                    <a:pt x="4544" y="784"/>
                  </a:lnTo>
                  <a:cubicBezTo>
                    <a:pt x="4583" y="808"/>
                    <a:pt x="4670" y="876"/>
                    <a:pt x="4691" y="896"/>
                  </a:cubicBezTo>
                  <a:cubicBezTo>
                    <a:pt x="4697" y="902"/>
                    <a:pt x="4705" y="904"/>
                    <a:pt x="4715" y="904"/>
                  </a:cubicBezTo>
                  <a:cubicBezTo>
                    <a:pt x="4742" y="904"/>
                    <a:pt x="4783" y="884"/>
                    <a:pt x="4819" y="850"/>
                  </a:cubicBezTo>
                  <a:lnTo>
                    <a:pt x="4831" y="810"/>
                  </a:lnTo>
                  <a:cubicBezTo>
                    <a:pt x="4851" y="753"/>
                    <a:pt x="4789" y="740"/>
                    <a:pt x="4734" y="720"/>
                  </a:cubicBezTo>
                  <a:cubicBezTo>
                    <a:pt x="4696" y="706"/>
                    <a:pt x="4722" y="647"/>
                    <a:pt x="4769" y="633"/>
                  </a:cubicBezTo>
                  <a:lnTo>
                    <a:pt x="4825" y="618"/>
                  </a:lnTo>
                  <a:cubicBezTo>
                    <a:pt x="4837" y="613"/>
                    <a:pt x="4853" y="612"/>
                    <a:pt x="4871" y="612"/>
                  </a:cubicBezTo>
                  <a:cubicBezTo>
                    <a:pt x="4947" y="612"/>
                    <a:pt x="5061" y="643"/>
                    <a:pt x="5098" y="663"/>
                  </a:cubicBezTo>
                  <a:cubicBezTo>
                    <a:pt x="5139" y="685"/>
                    <a:pt x="5119" y="700"/>
                    <a:pt x="5055" y="700"/>
                  </a:cubicBezTo>
                  <a:cubicBezTo>
                    <a:pt x="5046" y="700"/>
                    <a:pt x="5036" y="700"/>
                    <a:pt x="5024" y="699"/>
                  </a:cubicBezTo>
                  <a:lnTo>
                    <a:pt x="4947" y="725"/>
                  </a:lnTo>
                  <a:lnTo>
                    <a:pt x="4939" y="727"/>
                  </a:lnTo>
                  <a:cubicBezTo>
                    <a:pt x="4923" y="708"/>
                    <a:pt x="4907" y="699"/>
                    <a:pt x="4894" y="699"/>
                  </a:cubicBezTo>
                  <a:cubicBezTo>
                    <a:pt x="4878" y="699"/>
                    <a:pt x="4866" y="713"/>
                    <a:pt x="4863" y="740"/>
                  </a:cubicBezTo>
                  <a:lnTo>
                    <a:pt x="4876" y="771"/>
                  </a:lnTo>
                  <a:lnTo>
                    <a:pt x="4888" y="798"/>
                  </a:lnTo>
                  <a:cubicBezTo>
                    <a:pt x="4916" y="817"/>
                    <a:pt x="4911" y="851"/>
                    <a:pt x="4875" y="875"/>
                  </a:cubicBezTo>
                  <a:lnTo>
                    <a:pt x="4876" y="889"/>
                  </a:lnTo>
                  <a:cubicBezTo>
                    <a:pt x="4879" y="909"/>
                    <a:pt x="4891" y="918"/>
                    <a:pt x="4907" y="918"/>
                  </a:cubicBezTo>
                  <a:cubicBezTo>
                    <a:pt x="4918" y="918"/>
                    <a:pt x="4931" y="913"/>
                    <a:pt x="4942" y="904"/>
                  </a:cubicBezTo>
                  <a:cubicBezTo>
                    <a:pt x="4960" y="890"/>
                    <a:pt x="4975" y="883"/>
                    <a:pt x="4990" y="883"/>
                  </a:cubicBezTo>
                  <a:cubicBezTo>
                    <a:pt x="5006" y="883"/>
                    <a:pt x="5020" y="891"/>
                    <a:pt x="5036" y="906"/>
                  </a:cubicBezTo>
                  <a:lnTo>
                    <a:pt x="5058" y="930"/>
                  </a:lnTo>
                  <a:cubicBezTo>
                    <a:pt x="5066" y="938"/>
                    <a:pt x="5080" y="941"/>
                    <a:pt x="5097" y="941"/>
                  </a:cubicBezTo>
                  <a:cubicBezTo>
                    <a:pt x="5135" y="941"/>
                    <a:pt x="5185" y="923"/>
                    <a:pt x="5181" y="902"/>
                  </a:cubicBezTo>
                  <a:cubicBezTo>
                    <a:pt x="5179" y="894"/>
                    <a:pt x="5178" y="890"/>
                    <a:pt x="5178" y="890"/>
                  </a:cubicBezTo>
                  <a:lnTo>
                    <a:pt x="5178" y="890"/>
                  </a:lnTo>
                  <a:cubicBezTo>
                    <a:pt x="5178" y="890"/>
                    <a:pt x="5183" y="910"/>
                    <a:pt x="5187" y="927"/>
                  </a:cubicBezTo>
                  <a:cubicBezTo>
                    <a:pt x="5190" y="938"/>
                    <a:pt x="5194" y="943"/>
                    <a:pt x="5198" y="943"/>
                  </a:cubicBezTo>
                  <a:cubicBezTo>
                    <a:pt x="5203" y="943"/>
                    <a:pt x="5209" y="935"/>
                    <a:pt x="5214" y="918"/>
                  </a:cubicBezTo>
                  <a:lnTo>
                    <a:pt x="5220" y="904"/>
                  </a:lnTo>
                  <a:cubicBezTo>
                    <a:pt x="5226" y="886"/>
                    <a:pt x="5230" y="858"/>
                    <a:pt x="5242" y="854"/>
                  </a:cubicBezTo>
                  <a:cubicBezTo>
                    <a:pt x="5249" y="852"/>
                    <a:pt x="5256" y="851"/>
                    <a:pt x="5262" y="851"/>
                  </a:cubicBezTo>
                  <a:cubicBezTo>
                    <a:pt x="5285" y="851"/>
                    <a:pt x="5298" y="867"/>
                    <a:pt x="5299" y="894"/>
                  </a:cubicBezTo>
                  <a:cubicBezTo>
                    <a:pt x="5299" y="899"/>
                    <a:pt x="5335" y="912"/>
                    <a:pt x="5349" y="912"/>
                  </a:cubicBezTo>
                  <a:cubicBezTo>
                    <a:pt x="5352" y="912"/>
                    <a:pt x="5353" y="911"/>
                    <a:pt x="5354" y="911"/>
                  </a:cubicBezTo>
                  <a:lnTo>
                    <a:pt x="5427" y="850"/>
                  </a:lnTo>
                  <a:cubicBezTo>
                    <a:pt x="5441" y="902"/>
                    <a:pt x="5457" y="946"/>
                    <a:pt x="5467" y="947"/>
                  </a:cubicBezTo>
                  <a:lnTo>
                    <a:pt x="5467" y="946"/>
                  </a:lnTo>
                  <a:cubicBezTo>
                    <a:pt x="5486" y="894"/>
                    <a:pt x="5447" y="823"/>
                    <a:pt x="5398" y="823"/>
                  </a:cubicBezTo>
                  <a:cubicBezTo>
                    <a:pt x="5394" y="823"/>
                    <a:pt x="5390" y="823"/>
                    <a:pt x="5386" y="824"/>
                  </a:cubicBezTo>
                  <a:lnTo>
                    <a:pt x="5292" y="848"/>
                  </a:lnTo>
                  <a:cubicBezTo>
                    <a:pt x="5258" y="796"/>
                    <a:pt x="5222" y="731"/>
                    <a:pt x="5211" y="701"/>
                  </a:cubicBezTo>
                  <a:lnTo>
                    <a:pt x="5222" y="680"/>
                  </a:lnTo>
                  <a:cubicBezTo>
                    <a:pt x="5235" y="654"/>
                    <a:pt x="5304" y="670"/>
                    <a:pt x="5303" y="615"/>
                  </a:cubicBezTo>
                  <a:lnTo>
                    <a:pt x="5303" y="596"/>
                  </a:lnTo>
                  <a:cubicBezTo>
                    <a:pt x="5304" y="596"/>
                    <a:pt x="5305" y="596"/>
                    <a:pt x="5306" y="596"/>
                  </a:cubicBezTo>
                  <a:cubicBezTo>
                    <a:pt x="5358" y="596"/>
                    <a:pt x="5491" y="541"/>
                    <a:pt x="5526" y="516"/>
                  </a:cubicBezTo>
                  <a:cubicBezTo>
                    <a:pt x="5562" y="490"/>
                    <a:pt x="5505" y="423"/>
                    <a:pt x="5479" y="409"/>
                  </a:cubicBezTo>
                  <a:cubicBezTo>
                    <a:pt x="5456" y="398"/>
                    <a:pt x="5461" y="389"/>
                    <a:pt x="5489" y="389"/>
                  </a:cubicBezTo>
                  <a:cubicBezTo>
                    <a:pt x="5495" y="389"/>
                    <a:pt x="5501" y="390"/>
                    <a:pt x="5508" y="390"/>
                  </a:cubicBezTo>
                  <a:lnTo>
                    <a:pt x="5528" y="382"/>
                  </a:lnTo>
                  <a:cubicBezTo>
                    <a:pt x="5583" y="362"/>
                    <a:pt x="5621" y="314"/>
                    <a:pt x="5689" y="314"/>
                  </a:cubicBezTo>
                  <a:cubicBezTo>
                    <a:pt x="5694" y="314"/>
                    <a:pt x="5699" y="314"/>
                    <a:pt x="5705" y="314"/>
                  </a:cubicBezTo>
                  <a:cubicBezTo>
                    <a:pt x="5706" y="314"/>
                    <a:pt x="5720" y="284"/>
                    <a:pt x="5714" y="274"/>
                  </a:cubicBezTo>
                  <a:cubicBezTo>
                    <a:pt x="5709" y="266"/>
                    <a:pt x="5686" y="259"/>
                    <a:pt x="5673" y="259"/>
                  </a:cubicBezTo>
                  <a:cubicBezTo>
                    <a:pt x="5670" y="259"/>
                    <a:pt x="5668" y="259"/>
                    <a:pt x="5667" y="260"/>
                  </a:cubicBezTo>
                  <a:cubicBezTo>
                    <a:pt x="5586" y="290"/>
                    <a:pt x="5502" y="316"/>
                    <a:pt x="5428" y="357"/>
                  </a:cubicBezTo>
                  <a:cubicBezTo>
                    <a:pt x="5404" y="370"/>
                    <a:pt x="5388" y="378"/>
                    <a:pt x="5370" y="378"/>
                  </a:cubicBezTo>
                  <a:cubicBezTo>
                    <a:pt x="5355" y="378"/>
                    <a:pt x="5340" y="373"/>
                    <a:pt x="5318" y="361"/>
                  </a:cubicBezTo>
                  <a:lnTo>
                    <a:pt x="5259" y="326"/>
                  </a:lnTo>
                  <a:cubicBezTo>
                    <a:pt x="5246" y="322"/>
                    <a:pt x="5234" y="320"/>
                    <a:pt x="5223" y="320"/>
                  </a:cubicBezTo>
                  <a:cubicBezTo>
                    <a:pt x="5159" y="320"/>
                    <a:pt x="5125" y="373"/>
                    <a:pt x="5110" y="385"/>
                  </a:cubicBezTo>
                  <a:cubicBezTo>
                    <a:pt x="5107" y="387"/>
                    <a:pt x="5102" y="388"/>
                    <a:pt x="5097" y="388"/>
                  </a:cubicBezTo>
                  <a:cubicBezTo>
                    <a:pt x="5076" y="388"/>
                    <a:pt x="5040" y="378"/>
                    <a:pt x="5018" y="378"/>
                  </a:cubicBezTo>
                  <a:cubicBezTo>
                    <a:pt x="5007" y="378"/>
                    <a:pt x="5000" y="381"/>
                    <a:pt x="5000" y="388"/>
                  </a:cubicBezTo>
                  <a:cubicBezTo>
                    <a:pt x="5000" y="399"/>
                    <a:pt x="4995" y="403"/>
                    <a:pt x="4987" y="403"/>
                  </a:cubicBezTo>
                  <a:cubicBezTo>
                    <a:pt x="4975" y="403"/>
                    <a:pt x="4956" y="391"/>
                    <a:pt x="4945" y="380"/>
                  </a:cubicBezTo>
                  <a:cubicBezTo>
                    <a:pt x="4938" y="373"/>
                    <a:pt x="4922" y="370"/>
                    <a:pt x="4904" y="370"/>
                  </a:cubicBezTo>
                  <a:cubicBezTo>
                    <a:pt x="4877" y="370"/>
                    <a:pt x="4847" y="375"/>
                    <a:pt x="4835" y="380"/>
                  </a:cubicBezTo>
                  <a:cubicBezTo>
                    <a:pt x="4815" y="387"/>
                    <a:pt x="4794" y="445"/>
                    <a:pt x="4793" y="466"/>
                  </a:cubicBezTo>
                  <a:cubicBezTo>
                    <a:pt x="4791" y="486"/>
                    <a:pt x="4744" y="504"/>
                    <a:pt x="4728" y="504"/>
                  </a:cubicBezTo>
                  <a:cubicBezTo>
                    <a:pt x="4713" y="504"/>
                    <a:pt x="4651" y="412"/>
                    <a:pt x="4634" y="378"/>
                  </a:cubicBezTo>
                  <a:cubicBezTo>
                    <a:pt x="4622" y="357"/>
                    <a:pt x="4579" y="349"/>
                    <a:pt x="4544" y="349"/>
                  </a:cubicBezTo>
                  <a:cubicBezTo>
                    <a:pt x="4524" y="349"/>
                    <a:pt x="4506" y="352"/>
                    <a:pt x="4498" y="356"/>
                  </a:cubicBezTo>
                  <a:cubicBezTo>
                    <a:pt x="4495" y="357"/>
                    <a:pt x="4493" y="357"/>
                    <a:pt x="4491" y="357"/>
                  </a:cubicBezTo>
                  <a:cubicBezTo>
                    <a:pt x="4476" y="357"/>
                    <a:pt x="4478" y="327"/>
                    <a:pt x="4486" y="310"/>
                  </a:cubicBezTo>
                  <a:cubicBezTo>
                    <a:pt x="4488" y="306"/>
                    <a:pt x="4486" y="304"/>
                    <a:pt x="4481" y="304"/>
                  </a:cubicBezTo>
                  <a:cubicBezTo>
                    <a:pt x="4464" y="304"/>
                    <a:pt x="4416" y="326"/>
                    <a:pt x="4400" y="335"/>
                  </a:cubicBezTo>
                  <a:cubicBezTo>
                    <a:pt x="4397" y="337"/>
                    <a:pt x="4392" y="338"/>
                    <a:pt x="4386" y="338"/>
                  </a:cubicBezTo>
                  <a:cubicBezTo>
                    <a:pt x="4359" y="338"/>
                    <a:pt x="4314" y="319"/>
                    <a:pt x="4302" y="309"/>
                  </a:cubicBezTo>
                  <a:cubicBezTo>
                    <a:pt x="4299" y="307"/>
                    <a:pt x="4295" y="306"/>
                    <a:pt x="4291" y="306"/>
                  </a:cubicBezTo>
                  <a:cubicBezTo>
                    <a:pt x="4272" y="306"/>
                    <a:pt x="4239" y="327"/>
                    <a:pt x="4208" y="360"/>
                  </a:cubicBezTo>
                  <a:lnTo>
                    <a:pt x="4174" y="349"/>
                  </a:lnTo>
                  <a:cubicBezTo>
                    <a:pt x="4171" y="348"/>
                    <a:pt x="4167" y="348"/>
                    <a:pt x="4162" y="348"/>
                  </a:cubicBezTo>
                  <a:cubicBezTo>
                    <a:pt x="4124" y="348"/>
                    <a:pt x="4042" y="374"/>
                    <a:pt x="4033" y="391"/>
                  </a:cubicBezTo>
                  <a:lnTo>
                    <a:pt x="4025" y="408"/>
                  </a:lnTo>
                  <a:cubicBezTo>
                    <a:pt x="4023" y="412"/>
                    <a:pt x="4021" y="414"/>
                    <a:pt x="4018" y="414"/>
                  </a:cubicBezTo>
                  <a:cubicBezTo>
                    <a:pt x="4000" y="414"/>
                    <a:pt x="3965" y="349"/>
                    <a:pt x="3955" y="320"/>
                  </a:cubicBezTo>
                  <a:cubicBezTo>
                    <a:pt x="3943" y="285"/>
                    <a:pt x="3890" y="255"/>
                    <a:pt x="3838" y="254"/>
                  </a:cubicBezTo>
                  <a:lnTo>
                    <a:pt x="3788" y="258"/>
                  </a:lnTo>
                  <a:cubicBezTo>
                    <a:pt x="3777" y="259"/>
                    <a:pt x="3761" y="278"/>
                    <a:pt x="3761" y="289"/>
                  </a:cubicBezTo>
                  <a:cubicBezTo>
                    <a:pt x="3761" y="299"/>
                    <a:pt x="3777" y="311"/>
                    <a:pt x="3791" y="319"/>
                  </a:cubicBezTo>
                  <a:cubicBezTo>
                    <a:pt x="3793" y="320"/>
                    <a:pt x="3796" y="320"/>
                    <a:pt x="3800" y="320"/>
                  </a:cubicBezTo>
                  <a:cubicBezTo>
                    <a:pt x="3806" y="320"/>
                    <a:pt x="3814" y="319"/>
                    <a:pt x="3821" y="319"/>
                  </a:cubicBezTo>
                  <a:cubicBezTo>
                    <a:pt x="3823" y="319"/>
                    <a:pt x="3826" y="319"/>
                    <a:pt x="3828" y="320"/>
                  </a:cubicBezTo>
                  <a:cubicBezTo>
                    <a:pt x="3876" y="330"/>
                    <a:pt x="3889" y="356"/>
                    <a:pt x="3856" y="378"/>
                  </a:cubicBezTo>
                  <a:cubicBezTo>
                    <a:pt x="3834" y="394"/>
                    <a:pt x="3804" y="411"/>
                    <a:pt x="3777" y="412"/>
                  </a:cubicBezTo>
                  <a:lnTo>
                    <a:pt x="3684" y="416"/>
                  </a:lnTo>
                  <a:cubicBezTo>
                    <a:pt x="3570" y="414"/>
                    <a:pt x="3485" y="387"/>
                    <a:pt x="3496" y="358"/>
                  </a:cubicBezTo>
                  <a:lnTo>
                    <a:pt x="3510" y="352"/>
                  </a:lnTo>
                  <a:cubicBezTo>
                    <a:pt x="3518" y="350"/>
                    <a:pt x="3528" y="349"/>
                    <a:pt x="3537" y="349"/>
                  </a:cubicBezTo>
                  <a:cubicBezTo>
                    <a:pt x="3551" y="349"/>
                    <a:pt x="3566" y="350"/>
                    <a:pt x="3580" y="350"/>
                  </a:cubicBezTo>
                  <a:cubicBezTo>
                    <a:pt x="3582" y="350"/>
                    <a:pt x="3584" y="350"/>
                    <a:pt x="3586" y="350"/>
                  </a:cubicBezTo>
                  <a:cubicBezTo>
                    <a:pt x="3645" y="347"/>
                    <a:pt x="3674" y="321"/>
                    <a:pt x="3681" y="274"/>
                  </a:cubicBezTo>
                  <a:cubicBezTo>
                    <a:pt x="3691" y="212"/>
                    <a:pt x="3638" y="229"/>
                    <a:pt x="3596" y="224"/>
                  </a:cubicBezTo>
                  <a:lnTo>
                    <a:pt x="3547" y="218"/>
                  </a:lnTo>
                  <a:cubicBezTo>
                    <a:pt x="3555" y="193"/>
                    <a:pt x="3498" y="159"/>
                    <a:pt x="3467" y="159"/>
                  </a:cubicBezTo>
                  <a:cubicBezTo>
                    <a:pt x="3459" y="159"/>
                    <a:pt x="3452" y="162"/>
                    <a:pt x="3450" y="167"/>
                  </a:cubicBezTo>
                  <a:cubicBezTo>
                    <a:pt x="3443" y="181"/>
                    <a:pt x="3431" y="188"/>
                    <a:pt x="3416" y="188"/>
                  </a:cubicBezTo>
                  <a:cubicBezTo>
                    <a:pt x="3399" y="188"/>
                    <a:pt x="3380" y="181"/>
                    <a:pt x="3362" y="165"/>
                  </a:cubicBezTo>
                  <a:lnTo>
                    <a:pt x="3320" y="136"/>
                  </a:lnTo>
                  <a:lnTo>
                    <a:pt x="3311" y="129"/>
                  </a:lnTo>
                  <a:cubicBezTo>
                    <a:pt x="3289" y="135"/>
                    <a:pt x="3272" y="161"/>
                    <a:pt x="3272" y="188"/>
                  </a:cubicBezTo>
                  <a:lnTo>
                    <a:pt x="3278" y="190"/>
                  </a:lnTo>
                  <a:lnTo>
                    <a:pt x="3341" y="198"/>
                  </a:lnTo>
                  <a:cubicBezTo>
                    <a:pt x="3352" y="228"/>
                    <a:pt x="3348" y="244"/>
                    <a:pt x="3331" y="244"/>
                  </a:cubicBezTo>
                  <a:cubicBezTo>
                    <a:pt x="3320" y="244"/>
                    <a:pt x="3304" y="238"/>
                    <a:pt x="3285" y="224"/>
                  </a:cubicBezTo>
                  <a:lnTo>
                    <a:pt x="3253" y="229"/>
                  </a:lnTo>
                  <a:cubicBezTo>
                    <a:pt x="3191" y="238"/>
                    <a:pt x="3135" y="273"/>
                    <a:pt x="3077" y="296"/>
                  </a:cubicBezTo>
                  <a:lnTo>
                    <a:pt x="3054" y="305"/>
                  </a:lnTo>
                  <a:cubicBezTo>
                    <a:pt x="3052" y="306"/>
                    <a:pt x="3051" y="306"/>
                    <a:pt x="3050" y="306"/>
                  </a:cubicBezTo>
                  <a:cubicBezTo>
                    <a:pt x="3025" y="306"/>
                    <a:pt x="3060" y="200"/>
                    <a:pt x="3104" y="172"/>
                  </a:cubicBezTo>
                  <a:cubicBezTo>
                    <a:pt x="3132" y="154"/>
                    <a:pt x="3139" y="144"/>
                    <a:pt x="3128" y="144"/>
                  </a:cubicBezTo>
                  <a:cubicBezTo>
                    <a:pt x="3120" y="144"/>
                    <a:pt x="3104" y="148"/>
                    <a:pt x="3079" y="157"/>
                  </a:cubicBezTo>
                  <a:lnTo>
                    <a:pt x="3037" y="172"/>
                  </a:lnTo>
                  <a:cubicBezTo>
                    <a:pt x="3025" y="176"/>
                    <a:pt x="3010" y="180"/>
                    <a:pt x="2996" y="180"/>
                  </a:cubicBezTo>
                  <a:lnTo>
                    <a:pt x="2879" y="175"/>
                  </a:lnTo>
                  <a:cubicBezTo>
                    <a:pt x="2790" y="236"/>
                    <a:pt x="2819" y="286"/>
                    <a:pt x="2857" y="286"/>
                  </a:cubicBezTo>
                  <a:cubicBezTo>
                    <a:pt x="2896" y="286"/>
                    <a:pt x="2887" y="310"/>
                    <a:pt x="2838" y="341"/>
                  </a:cubicBezTo>
                  <a:lnTo>
                    <a:pt x="2802" y="363"/>
                  </a:lnTo>
                  <a:lnTo>
                    <a:pt x="2751" y="394"/>
                  </a:lnTo>
                  <a:cubicBezTo>
                    <a:pt x="2740" y="375"/>
                    <a:pt x="2722" y="369"/>
                    <a:pt x="2703" y="369"/>
                  </a:cubicBezTo>
                  <a:cubicBezTo>
                    <a:pt x="2682" y="369"/>
                    <a:pt x="2660" y="377"/>
                    <a:pt x="2650" y="388"/>
                  </a:cubicBezTo>
                  <a:cubicBezTo>
                    <a:pt x="2643" y="396"/>
                    <a:pt x="2636" y="400"/>
                    <a:pt x="2629" y="400"/>
                  </a:cubicBezTo>
                  <a:cubicBezTo>
                    <a:pt x="2618" y="400"/>
                    <a:pt x="2608" y="389"/>
                    <a:pt x="2605" y="368"/>
                  </a:cubicBezTo>
                  <a:lnTo>
                    <a:pt x="2611" y="357"/>
                  </a:lnTo>
                  <a:cubicBezTo>
                    <a:pt x="2650" y="284"/>
                    <a:pt x="2559" y="259"/>
                    <a:pt x="2530" y="214"/>
                  </a:cubicBezTo>
                  <a:cubicBezTo>
                    <a:pt x="2519" y="197"/>
                    <a:pt x="2498" y="188"/>
                    <a:pt x="2477" y="188"/>
                  </a:cubicBezTo>
                  <a:cubicBezTo>
                    <a:pt x="2453" y="188"/>
                    <a:pt x="2429" y="200"/>
                    <a:pt x="2421" y="222"/>
                  </a:cubicBezTo>
                  <a:lnTo>
                    <a:pt x="2395" y="286"/>
                  </a:lnTo>
                  <a:cubicBezTo>
                    <a:pt x="2385" y="287"/>
                    <a:pt x="2376" y="288"/>
                    <a:pt x="2367" y="288"/>
                  </a:cubicBezTo>
                  <a:cubicBezTo>
                    <a:pt x="2311" y="288"/>
                    <a:pt x="2279" y="262"/>
                    <a:pt x="2285" y="248"/>
                  </a:cubicBezTo>
                  <a:cubicBezTo>
                    <a:pt x="2287" y="242"/>
                    <a:pt x="2281" y="239"/>
                    <a:pt x="2268" y="239"/>
                  </a:cubicBezTo>
                  <a:cubicBezTo>
                    <a:pt x="2245" y="239"/>
                    <a:pt x="2201" y="248"/>
                    <a:pt x="2149" y="265"/>
                  </a:cubicBezTo>
                  <a:lnTo>
                    <a:pt x="2082" y="284"/>
                  </a:lnTo>
                  <a:cubicBezTo>
                    <a:pt x="2080" y="284"/>
                    <a:pt x="2078" y="284"/>
                    <a:pt x="2076" y="284"/>
                  </a:cubicBezTo>
                  <a:cubicBezTo>
                    <a:pt x="2062" y="284"/>
                    <a:pt x="2040" y="276"/>
                    <a:pt x="2036" y="268"/>
                  </a:cubicBezTo>
                  <a:cubicBezTo>
                    <a:pt x="2031" y="258"/>
                    <a:pt x="2038" y="236"/>
                    <a:pt x="2049" y="228"/>
                  </a:cubicBezTo>
                  <a:cubicBezTo>
                    <a:pt x="2070" y="216"/>
                    <a:pt x="2121" y="228"/>
                    <a:pt x="2108" y="190"/>
                  </a:cubicBezTo>
                  <a:cubicBezTo>
                    <a:pt x="2102" y="175"/>
                    <a:pt x="2066" y="164"/>
                    <a:pt x="2043" y="152"/>
                  </a:cubicBezTo>
                  <a:lnTo>
                    <a:pt x="2024" y="142"/>
                  </a:lnTo>
                  <a:cubicBezTo>
                    <a:pt x="2022" y="141"/>
                    <a:pt x="2021" y="141"/>
                    <a:pt x="2019" y="141"/>
                  </a:cubicBezTo>
                  <a:cubicBezTo>
                    <a:pt x="1990" y="141"/>
                    <a:pt x="1922" y="216"/>
                    <a:pt x="1896" y="216"/>
                  </a:cubicBezTo>
                  <a:cubicBezTo>
                    <a:pt x="1896" y="216"/>
                    <a:pt x="1896" y="216"/>
                    <a:pt x="1895" y="216"/>
                  </a:cubicBezTo>
                  <a:cubicBezTo>
                    <a:pt x="1869" y="213"/>
                    <a:pt x="1839" y="154"/>
                    <a:pt x="1836" y="130"/>
                  </a:cubicBezTo>
                  <a:cubicBezTo>
                    <a:pt x="1835" y="120"/>
                    <a:pt x="1831" y="116"/>
                    <a:pt x="1826" y="116"/>
                  </a:cubicBezTo>
                  <a:cubicBezTo>
                    <a:pt x="1819" y="116"/>
                    <a:pt x="1808" y="126"/>
                    <a:pt x="1797" y="145"/>
                  </a:cubicBezTo>
                  <a:lnTo>
                    <a:pt x="1776" y="159"/>
                  </a:lnTo>
                  <a:cubicBezTo>
                    <a:pt x="1725" y="195"/>
                    <a:pt x="1727" y="188"/>
                    <a:pt x="1774" y="223"/>
                  </a:cubicBezTo>
                  <a:lnTo>
                    <a:pt x="1827" y="262"/>
                  </a:lnTo>
                  <a:cubicBezTo>
                    <a:pt x="1897" y="286"/>
                    <a:pt x="1920" y="308"/>
                    <a:pt x="1877" y="311"/>
                  </a:cubicBezTo>
                  <a:lnTo>
                    <a:pt x="1841" y="316"/>
                  </a:lnTo>
                  <a:lnTo>
                    <a:pt x="1805" y="322"/>
                  </a:lnTo>
                  <a:cubicBezTo>
                    <a:pt x="1797" y="324"/>
                    <a:pt x="1791" y="326"/>
                    <a:pt x="1785" y="326"/>
                  </a:cubicBezTo>
                  <a:cubicBezTo>
                    <a:pt x="1758" y="326"/>
                    <a:pt x="1750" y="301"/>
                    <a:pt x="1755" y="291"/>
                  </a:cubicBezTo>
                  <a:cubicBezTo>
                    <a:pt x="1762" y="279"/>
                    <a:pt x="1716" y="264"/>
                    <a:pt x="1697" y="263"/>
                  </a:cubicBezTo>
                  <a:cubicBezTo>
                    <a:pt x="1696" y="263"/>
                    <a:pt x="1695" y="263"/>
                    <a:pt x="1694" y="263"/>
                  </a:cubicBezTo>
                  <a:cubicBezTo>
                    <a:pt x="1676" y="263"/>
                    <a:pt x="1660" y="280"/>
                    <a:pt x="1656" y="301"/>
                  </a:cubicBezTo>
                  <a:lnTo>
                    <a:pt x="1668" y="311"/>
                  </a:lnTo>
                  <a:lnTo>
                    <a:pt x="1717" y="359"/>
                  </a:lnTo>
                  <a:cubicBezTo>
                    <a:pt x="1714" y="359"/>
                    <a:pt x="1710" y="360"/>
                    <a:pt x="1706" y="360"/>
                  </a:cubicBezTo>
                  <a:cubicBezTo>
                    <a:pt x="1651" y="360"/>
                    <a:pt x="1529" y="301"/>
                    <a:pt x="1509" y="266"/>
                  </a:cubicBezTo>
                  <a:cubicBezTo>
                    <a:pt x="1497" y="247"/>
                    <a:pt x="1483" y="238"/>
                    <a:pt x="1469" y="238"/>
                  </a:cubicBezTo>
                  <a:cubicBezTo>
                    <a:pt x="1456" y="238"/>
                    <a:pt x="1443" y="246"/>
                    <a:pt x="1434" y="263"/>
                  </a:cubicBezTo>
                  <a:lnTo>
                    <a:pt x="1391" y="242"/>
                  </a:lnTo>
                  <a:cubicBezTo>
                    <a:pt x="1371" y="234"/>
                    <a:pt x="1356" y="222"/>
                    <a:pt x="1338" y="222"/>
                  </a:cubicBezTo>
                  <a:cubicBezTo>
                    <a:pt x="1330" y="222"/>
                    <a:pt x="1320" y="225"/>
                    <a:pt x="1309" y="233"/>
                  </a:cubicBezTo>
                  <a:lnTo>
                    <a:pt x="1300" y="239"/>
                  </a:lnTo>
                  <a:cubicBezTo>
                    <a:pt x="1298" y="240"/>
                    <a:pt x="1297" y="240"/>
                    <a:pt x="1295" y="240"/>
                  </a:cubicBezTo>
                  <a:cubicBezTo>
                    <a:pt x="1275" y="240"/>
                    <a:pt x="1276" y="185"/>
                    <a:pt x="1283" y="167"/>
                  </a:cubicBezTo>
                  <a:cubicBezTo>
                    <a:pt x="1289" y="148"/>
                    <a:pt x="1224" y="126"/>
                    <a:pt x="1198" y="124"/>
                  </a:cubicBezTo>
                  <a:cubicBezTo>
                    <a:pt x="1173" y="121"/>
                    <a:pt x="1155" y="90"/>
                    <a:pt x="1159" y="55"/>
                  </a:cubicBezTo>
                  <a:lnTo>
                    <a:pt x="1150" y="33"/>
                  </a:lnTo>
                  <a:lnTo>
                    <a:pt x="1141" y="9"/>
                  </a:lnTo>
                  <a:cubicBezTo>
                    <a:pt x="1134" y="3"/>
                    <a:pt x="1128" y="1"/>
                    <a:pt x="1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13" name="Google Shape;613;p44"/>
            <p:cNvSpPr/>
            <p:nvPr/>
          </p:nvSpPr>
          <p:spPr>
            <a:xfrm>
              <a:off x="4784600" y="2867175"/>
              <a:ext cx="56325" cy="16250"/>
            </a:xfrm>
            <a:custGeom>
              <a:avLst/>
              <a:gdLst/>
              <a:ahLst/>
              <a:cxnLst/>
              <a:rect l="l" t="t" r="r" b="b"/>
              <a:pathLst>
                <a:path w="2253" h="650" extrusionOk="0">
                  <a:moveTo>
                    <a:pt x="1923" y="0"/>
                  </a:moveTo>
                  <a:cubicBezTo>
                    <a:pt x="1907" y="0"/>
                    <a:pt x="1886" y="7"/>
                    <a:pt x="1863" y="22"/>
                  </a:cubicBezTo>
                  <a:lnTo>
                    <a:pt x="1843" y="48"/>
                  </a:lnTo>
                  <a:lnTo>
                    <a:pt x="1836" y="59"/>
                  </a:lnTo>
                  <a:cubicBezTo>
                    <a:pt x="1854" y="82"/>
                    <a:pt x="1826" y="99"/>
                    <a:pt x="1772" y="99"/>
                  </a:cubicBezTo>
                  <a:cubicBezTo>
                    <a:pt x="1766" y="99"/>
                    <a:pt x="1758" y="99"/>
                    <a:pt x="1751" y="98"/>
                  </a:cubicBezTo>
                  <a:lnTo>
                    <a:pt x="1749" y="172"/>
                  </a:lnTo>
                  <a:cubicBezTo>
                    <a:pt x="1749" y="185"/>
                    <a:pt x="1692" y="208"/>
                    <a:pt x="1680" y="208"/>
                  </a:cubicBezTo>
                  <a:cubicBezTo>
                    <a:pt x="1679" y="208"/>
                    <a:pt x="1678" y="207"/>
                    <a:pt x="1678" y="207"/>
                  </a:cubicBezTo>
                  <a:cubicBezTo>
                    <a:pt x="1660" y="194"/>
                    <a:pt x="1646" y="188"/>
                    <a:pt x="1633" y="188"/>
                  </a:cubicBezTo>
                  <a:cubicBezTo>
                    <a:pt x="1612" y="188"/>
                    <a:pt x="1596" y="202"/>
                    <a:pt x="1578" y="221"/>
                  </a:cubicBezTo>
                  <a:cubicBezTo>
                    <a:pt x="1562" y="237"/>
                    <a:pt x="1548" y="243"/>
                    <a:pt x="1534" y="243"/>
                  </a:cubicBezTo>
                  <a:cubicBezTo>
                    <a:pt x="1511" y="243"/>
                    <a:pt x="1491" y="223"/>
                    <a:pt x="1473" y="205"/>
                  </a:cubicBezTo>
                  <a:lnTo>
                    <a:pt x="1461" y="191"/>
                  </a:lnTo>
                  <a:cubicBezTo>
                    <a:pt x="1460" y="168"/>
                    <a:pt x="1436" y="120"/>
                    <a:pt x="1411" y="85"/>
                  </a:cubicBezTo>
                  <a:lnTo>
                    <a:pt x="1339" y="102"/>
                  </a:lnTo>
                  <a:cubicBezTo>
                    <a:pt x="1298" y="112"/>
                    <a:pt x="1257" y="120"/>
                    <a:pt x="1216" y="120"/>
                  </a:cubicBezTo>
                  <a:cubicBezTo>
                    <a:pt x="1179" y="120"/>
                    <a:pt x="1142" y="113"/>
                    <a:pt x="1107" y="94"/>
                  </a:cubicBezTo>
                  <a:lnTo>
                    <a:pt x="1046" y="61"/>
                  </a:lnTo>
                  <a:lnTo>
                    <a:pt x="1046" y="61"/>
                  </a:lnTo>
                  <a:cubicBezTo>
                    <a:pt x="1021" y="98"/>
                    <a:pt x="1035" y="152"/>
                    <a:pt x="1077" y="181"/>
                  </a:cubicBezTo>
                  <a:lnTo>
                    <a:pt x="1153" y="162"/>
                  </a:lnTo>
                  <a:lnTo>
                    <a:pt x="1272" y="131"/>
                  </a:lnTo>
                  <a:lnTo>
                    <a:pt x="1272" y="131"/>
                  </a:lnTo>
                  <a:cubicBezTo>
                    <a:pt x="1280" y="208"/>
                    <a:pt x="1203" y="285"/>
                    <a:pt x="1179" y="300"/>
                  </a:cubicBezTo>
                  <a:cubicBezTo>
                    <a:pt x="1176" y="301"/>
                    <a:pt x="1171" y="302"/>
                    <a:pt x="1164" y="302"/>
                  </a:cubicBezTo>
                  <a:cubicBezTo>
                    <a:pt x="1116" y="302"/>
                    <a:pt x="983" y="262"/>
                    <a:pt x="933" y="241"/>
                  </a:cubicBezTo>
                  <a:cubicBezTo>
                    <a:pt x="875" y="216"/>
                    <a:pt x="898" y="160"/>
                    <a:pt x="916" y="151"/>
                  </a:cubicBezTo>
                  <a:cubicBezTo>
                    <a:pt x="933" y="142"/>
                    <a:pt x="887" y="83"/>
                    <a:pt x="855" y="83"/>
                  </a:cubicBezTo>
                  <a:cubicBezTo>
                    <a:pt x="853" y="83"/>
                    <a:pt x="852" y="84"/>
                    <a:pt x="850" y="84"/>
                  </a:cubicBezTo>
                  <a:cubicBezTo>
                    <a:pt x="819" y="90"/>
                    <a:pt x="754" y="134"/>
                    <a:pt x="740" y="149"/>
                  </a:cubicBezTo>
                  <a:cubicBezTo>
                    <a:pt x="726" y="162"/>
                    <a:pt x="812" y="205"/>
                    <a:pt x="798" y="222"/>
                  </a:cubicBezTo>
                  <a:cubicBezTo>
                    <a:pt x="784" y="238"/>
                    <a:pt x="845" y="300"/>
                    <a:pt x="872" y="318"/>
                  </a:cubicBezTo>
                  <a:cubicBezTo>
                    <a:pt x="900" y="336"/>
                    <a:pt x="898" y="355"/>
                    <a:pt x="869" y="360"/>
                  </a:cubicBezTo>
                  <a:lnTo>
                    <a:pt x="848" y="356"/>
                  </a:lnTo>
                  <a:cubicBezTo>
                    <a:pt x="836" y="354"/>
                    <a:pt x="815" y="351"/>
                    <a:pt x="810" y="351"/>
                  </a:cubicBezTo>
                  <a:cubicBezTo>
                    <a:pt x="810" y="351"/>
                    <a:pt x="809" y="351"/>
                    <a:pt x="809" y="351"/>
                  </a:cubicBezTo>
                  <a:lnTo>
                    <a:pt x="779" y="431"/>
                  </a:lnTo>
                  <a:cubicBezTo>
                    <a:pt x="710" y="426"/>
                    <a:pt x="591" y="381"/>
                    <a:pt x="574" y="370"/>
                  </a:cubicBezTo>
                  <a:cubicBezTo>
                    <a:pt x="570" y="367"/>
                    <a:pt x="564" y="365"/>
                    <a:pt x="556" y="365"/>
                  </a:cubicBezTo>
                  <a:cubicBezTo>
                    <a:pt x="530" y="365"/>
                    <a:pt x="485" y="380"/>
                    <a:pt x="466" y="381"/>
                  </a:cubicBezTo>
                  <a:cubicBezTo>
                    <a:pt x="442" y="382"/>
                    <a:pt x="499" y="437"/>
                    <a:pt x="478" y="457"/>
                  </a:cubicBezTo>
                  <a:cubicBezTo>
                    <a:pt x="475" y="460"/>
                    <a:pt x="469" y="462"/>
                    <a:pt x="462" y="462"/>
                  </a:cubicBezTo>
                  <a:cubicBezTo>
                    <a:pt x="424" y="462"/>
                    <a:pt x="342" y="425"/>
                    <a:pt x="311" y="403"/>
                  </a:cubicBezTo>
                  <a:cubicBezTo>
                    <a:pt x="304" y="399"/>
                    <a:pt x="297" y="397"/>
                    <a:pt x="289" y="397"/>
                  </a:cubicBezTo>
                  <a:cubicBezTo>
                    <a:pt x="249" y="397"/>
                    <a:pt x="193" y="442"/>
                    <a:pt x="168" y="458"/>
                  </a:cubicBezTo>
                  <a:cubicBezTo>
                    <a:pt x="137" y="477"/>
                    <a:pt x="88" y="521"/>
                    <a:pt x="55" y="554"/>
                  </a:cubicBezTo>
                  <a:lnTo>
                    <a:pt x="11" y="566"/>
                  </a:lnTo>
                  <a:cubicBezTo>
                    <a:pt x="3" y="567"/>
                    <a:pt x="0" y="584"/>
                    <a:pt x="1" y="593"/>
                  </a:cubicBezTo>
                  <a:lnTo>
                    <a:pt x="2" y="602"/>
                  </a:lnTo>
                  <a:cubicBezTo>
                    <a:pt x="7" y="606"/>
                    <a:pt x="27" y="609"/>
                    <a:pt x="57" y="609"/>
                  </a:cubicBezTo>
                  <a:cubicBezTo>
                    <a:pt x="88" y="609"/>
                    <a:pt x="130" y="606"/>
                    <a:pt x="173" y="601"/>
                  </a:cubicBezTo>
                  <a:lnTo>
                    <a:pt x="250" y="587"/>
                  </a:lnTo>
                  <a:lnTo>
                    <a:pt x="255" y="586"/>
                  </a:lnTo>
                  <a:cubicBezTo>
                    <a:pt x="262" y="579"/>
                    <a:pt x="252" y="560"/>
                    <a:pt x="245" y="554"/>
                  </a:cubicBezTo>
                  <a:cubicBezTo>
                    <a:pt x="240" y="547"/>
                    <a:pt x="336" y="506"/>
                    <a:pt x="398" y="506"/>
                  </a:cubicBezTo>
                  <a:cubicBezTo>
                    <a:pt x="409" y="506"/>
                    <a:pt x="420" y="507"/>
                    <a:pt x="428" y="510"/>
                  </a:cubicBezTo>
                  <a:cubicBezTo>
                    <a:pt x="449" y="520"/>
                    <a:pt x="475" y="523"/>
                    <a:pt x="499" y="523"/>
                  </a:cubicBezTo>
                  <a:cubicBezTo>
                    <a:pt x="535" y="523"/>
                    <a:pt x="569" y="516"/>
                    <a:pt x="579" y="508"/>
                  </a:cubicBezTo>
                  <a:cubicBezTo>
                    <a:pt x="586" y="503"/>
                    <a:pt x="601" y="501"/>
                    <a:pt x="621" y="501"/>
                  </a:cubicBezTo>
                  <a:cubicBezTo>
                    <a:pt x="656" y="501"/>
                    <a:pt x="705" y="508"/>
                    <a:pt x="754" y="521"/>
                  </a:cubicBezTo>
                  <a:lnTo>
                    <a:pt x="767" y="590"/>
                  </a:lnTo>
                  <a:cubicBezTo>
                    <a:pt x="772" y="614"/>
                    <a:pt x="760" y="649"/>
                    <a:pt x="799" y="649"/>
                  </a:cubicBezTo>
                  <a:cubicBezTo>
                    <a:pt x="805" y="649"/>
                    <a:pt x="811" y="649"/>
                    <a:pt x="819" y="647"/>
                  </a:cubicBezTo>
                  <a:cubicBezTo>
                    <a:pt x="834" y="644"/>
                    <a:pt x="836" y="606"/>
                    <a:pt x="845" y="584"/>
                  </a:cubicBezTo>
                  <a:lnTo>
                    <a:pt x="849" y="575"/>
                  </a:lnTo>
                  <a:cubicBezTo>
                    <a:pt x="851" y="573"/>
                    <a:pt x="855" y="572"/>
                    <a:pt x="860" y="572"/>
                  </a:cubicBezTo>
                  <a:cubicBezTo>
                    <a:pt x="875" y="572"/>
                    <a:pt x="904" y="581"/>
                    <a:pt x="918" y="586"/>
                  </a:cubicBezTo>
                  <a:cubicBezTo>
                    <a:pt x="920" y="587"/>
                    <a:pt x="922" y="588"/>
                    <a:pt x="923" y="588"/>
                  </a:cubicBezTo>
                  <a:cubicBezTo>
                    <a:pt x="941" y="588"/>
                    <a:pt x="957" y="552"/>
                    <a:pt x="958" y="540"/>
                  </a:cubicBezTo>
                  <a:cubicBezTo>
                    <a:pt x="961" y="526"/>
                    <a:pt x="973" y="493"/>
                    <a:pt x="985" y="464"/>
                  </a:cubicBezTo>
                  <a:lnTo>
                    <a:pt x="987" y="438"/>
                  </a:lnTo>
                  <a:cubicBezTo>
                    <a:pt x="987" y="426"/>
                    <a:pt x="941" y="411"/>
                    <a:pt x="989" y="401"/>
                  </a:cubicBezTo>
                  <a:lnTo>
                    <a:pt x="1004" y="399"/>
                  </a:lnTo>
                  <a:cubicBezTo>
                    <a:pt x="1021" y="409"/>
                    <a:pt x="1072" y="458"/>
                    <a:pt x="1119" y="508"/>
                  </a:cubicBezTo>
                  <a:lnTo>
                    <a:pt x="1234" y="472"/>
                  </a:lnTo>
                  <a:lnTo>
                    <a:pt x="1271" y="461"/>
                  </a:lnTo>
                  <a:cubicBezTo>
                    <a:pt x="1279" y="465"/>
                    <a:pt x="1289" y="468"/>
                    <a:pt x="1299" y="468"/>
                  </a:cubicBezTo>
                  <a:cubicBezTo>
                    <a:pt x="1317" y="468"/>
                    <a:pt x="1336" y="461"/>
                    <a:pt x="1349" y="448"/>
                  </a:cubicBezTo>
                  <a:lnTo>
                    <a:pt x="1369" y="432"/>
                  </a:lnTo>
                  <a:cubicBezTo>
                    <a:pt x="1371" y="430"/>
                    <a:pt x="1375" y="430"/>
                    <a:pt x="1380" y="430"/>
                  </a:cubicBezTo>
                  <a:cubicBezTo>
                    <a:pt x="1388" y="430"/>
                    <a:pt x="1399" y="432"/>
                    <a:pt x="1404" y="435"/>
                  </a:cubicBezTo>
                  <a:lnTo>
                    <a:pt x="1430" y="453"/>
                  </a:lnTo>
                  <a:cubicBezTo>
                    <a:pt x="1446" y="466"/>
                    <a:pt x="1460" y="472"/>
                    <a:pt x="1470" y="472"/>
                  </a:cubicBezTo>
                  <a:cubicBezTo>
                    <a:pt x="1486" y="472"/>
                    <a:pt x="1495" y="460"/>
                    <a:pt x="1493" y="436"/>
                  </a:cubicBezTo>
                  <a:lnTo>
                    <a:pt x="1498" y="412"/>
                  </a:lnTo>
                  <a:lnTo>
                    <a:pt x="1502" y="396"/>
                  </a:lnTo>
                  <a:cubicBezTo>
                    <a:pt x="1511" y="388"/>
                    <a:pt x="1525" y="383"/>
                    <a:pt x="1539" y="383"/>
                  </a:cubicBezTo>
                  <a:cubicBezTo>
                    <a:pt x="1549" y="383"/>
                    <a:pt x="1560" y="386"/>
                    <a:pt x="1569" y="391"/>
                  </a:cubicBezTo>
                  <a:lnTo>
                    <a:pt x="1571" y="406"/>
                  </a:lnTo>
                  <a:lnTo>
                    <a:pt x="1578" y="433"/>
                  </a:lnTo>
                  <a:cubicBezTo>
                    <a:pt x="1577" y="449"/>
                    <a:pt x="1582" y="455"/>
                    <a:pt x="1589" y="455"/>
                  </a:cubicBezTo>
                  <a:cubicBezTo>
                    <a:pt x="1605" y="455"/>
                    <a:pt x="1635" y="425"/>
                    <a:pt x="1645" y="410"/>
                  </a:cubicBezTo>
                  <a:cubicBezTo>
                    <a:pt x="1648" y="404"/>
                    <a:pt x="1654" y="402"/>
                    <a:pt x="1661" y="402"/>
                  </a:cubicBezTo>
                  <a:cubicBezTo>
                    <a:pt x="1683" y="402"/>
                    <a:pt x="1721" y="422"/>
                    <a:pt x="1744" y="422"/>
                  </a:cubicBezTo>
                  <a:cubicBezTo>
                    <a:pt x="1746" y="422"/>
                    <a:pt x="1747" y="422"/>
                    <a:pt x="1749" y="422"/>
                  </a:cubicBezTo>
                  <a:cubicBezTo>
                    <a:pt x="1780" y="418"/>
                    <a:pt x="1755" y="354"/>
                    <a:pt x="1750" y="327"/>
                  </a:cubicBezTo>
                  <a:cubicBezTo>
                    <a:pt x="1745" y="302"/>
                    <a:pt x="1810" y="279"/>
                    <a:pt x="1837" y="279"/>
                  </a:cubicBezTo>
                  <a:cubicBezTo>
                    <a:pt x="1864" y="279"/>
                    <a:pt x="1842" y="320"/>
                    <a:pt x="1828" y="334"/>
                  </a:cubicBezTo>
                  <a:cubicBezTo>
                    <a:pt x="1819" y="342"/>
                    <a:pt x="1867" y="361"/>
                    <a:pt x="1904" y="361"/>
                  </a:cubicBezTo>
                  <a:cubicBezTo>
                    <a:pt x="1919" y="361"/>
                    <a:pt x="1931" y="358"/>
                    <a:pt x="1938" y="351"/>
                  </a:cubicBezTo>
                  <a:cubicBezTo>
                    <a:pt x="1942" y="346"/>
                    <a:pt x="1947" y="344"/>
                    <a:pt x="1952" y="344"/>
                  </a:cubicBezTo>
                  <a:cubicBezTo>
                    <a:pt x="1974" y="344"/>
                    <a:pt x="1995" y="384"/>
                    <a:pt x="1971" y="394"/>
                  </a:cubicBezTo>
                  <a:cubicBezTo>
                    <a:pt x="1940" y="406"/>
                    <a:pt x="1950" y="440"/>
                    <a:pt x="1961" y="449"/>
                  </a:cubicBezTo>
                  <a:cubicBezTo>
                    <a:pt x="1962" y="450"/>
                    <a:pt x="1965" y="451"/>
                    <a:pt x="1968" y="451"/>
                  </a:cubicBezTo>
                  <a:cubicBezTo>
                    <a:pt x="1985" y="451"/>
                    <a:pt x="2023" y="431"/>
                    <a:pt x="2058" y="401"/>
                  </a:cubicBezTo>
                  <a:lnTo>
                    <a:pt x="2067" y="366"/>
                  </a:lnTo>
                  <a:cubicBezTo>
                    <a:pt x="2078" y="324"/>
                    <a:pt x="2082" y="306"/>
                    <a:pt x="2141" y="303"/>
                  </a:cubicBezTo>
                  <a:cubicBezTo>
                    <a:pt x="2171" y="300"/>
                    <a:pt x="2202" y="263"/>
                    <a:pt x="2223" y="236"/>
                  </a:cubicBezTo>
                  <a:lnTo>
                    <a:pt x="2237" y="217"/>
                  </a:lnTo>
                  <a:cubicBezTo>
                    <a:pt x="2252" y="197"/>
                    <a:pt x="2212" y="129"/>
                    <a:pt x="2191" y="108"/>
                  </a:cubicBezTo>
                  <a:cubicBezTo>
                    <a:pt x="2179" y="97"/>
                    <a:pt x="2163" y="91"/>
                    <a:pt x="2147" y="91"/>
                  </a:cubicBezTo>
                  <a:cubicBezTo>
                    <a:pt x="2132" y="91"/>
                    <a:pt x="2118" y="96"/>
                    <a:pt x="2105" y="104"/>
                  </a:cubicBezTo>
                  <a:lnTo>
                    <a:pt x="2090" y="119"/>
                  </a:lnTo>
                  <a:cubicBezTo>
                    <a:pt x="2067" y="140"/>
                    <a:pt x="2044" y="150"/>
                    <a:pt x="2018" y="150"/>
                  </a:cubicBezTo>
                  <a:cubicBezTo>
                    <a:pt x="2000" y="150"/>
                    <a:pt x="1980" y="145"/>
                    <a:pt x="1959" y="135"/>
                  </a:cubicBezTo>
                  <a:cubicBezTo>
                    <a:pt x="1889" y="104"/>
                    <a:pt x="1961" y="81"/>
                    <a:pt x="1956" y="52"/>
                  </a:cubicBezTo>
                  <a:lnTo>
                    <a:pt x="1954" y="32"/>
                  </a:lnTo>
                  <a:cubicBezTo>
                    <a:pt x="1955" y="11"/>
                    <a:pt x="1943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14" name="Google Shape;614;p44"/>
            <p:cNvSpPr/>
            <p:nvPr/>
          </p:nvSpPr>
          <p:spPr>
            <a:xfrm>
              <a:off x="4441650" y="2881025"/>
              <a:ext cx="21725" cy="13925"/>
            </a:xfrm>
            <a:custGeom>
              <a:avLst/>
              <a:gdLst/>
              <a:ahLst/>
              <a:cxnLst/>
              <a:rect l="l" t="t" r="r" b="b"/>
              <a:pathLst>
                <a:path w="869" h="557" extrusionOk="0">
                  <a:moveTo>
                    <a:pt x="329" y="0"/>
                  </a:moveTo>
                  <a:cubicBezTo>
                    <a:pt x="325" y="0"/>
                    <a:pt x="321" y="1"/>
                    <a:pt x="320" y="2"/>
                  </a:cubicBezTo>
                  <a:cubicBezTo>
                    <a:pt x="285" y="42"/>
                    <a:pt x="237" y="79"/>
                    <a:pt x="224" y="123"/>
                  </a:cubicBezTo>
                  <a:lnTo>
                    <a:pt x="207" y="177"/>
                  </a:lnTo>
                  <a:cubicBezTo>
                    <a:pt x="204" y="181"/>
                    <a:pt x="201" y="183"/>
                    <a:pt x="198" y="183"/>
                  </a:cubicBezTo>
                  <a:cubicBezTo>
                    <a:pt x="187" y="183"/>
                    <a:pt x="185" y="153"/>
                    <a:pt x="194" y="105"/>
                  </a:cubicBezTo>
                  <a:lnTo>
                    <a:pt x="194" y="105"/>
                  </a:lnTo>
                  <a:lnTo>
                    <a:pt x="90" y="125"/>
                  </a:lnTo>
                  <a:lnTo>
                    <a:pt x="69" y="129"/>
                  </a:lnTo>
                  <a:cubicBezTo>
                    <a:pt x="67" y="128"/>
                    <a:pt x="65" y="127"/>
                    <a:pt x="62" y="127"/>
                  </a:cubicBezTo>
                  <a:cubicBezTo>
                    <a:pt x="36" y="127"/>
                    <a:pt x="0" y="195"/>
                    <a:pt x="18" y="221"/>
                  </a:cubicBezTo>
                  <a:cubicBezTo>
                    <a:pt x="38" y="247"/>
                    <a:pt x="105" y="278"/>
                    <a:pt x="169" y="289"/>
                  </a:cubicBezTo>
                  <a:lnTo>
                    <a:pt x="254" y="259"/>
                  </a:lnTo>
                  <a:cubicBezTo>
                    <a:pt x="265" y="255"/>
                    <a:pt x="278" y="253"/>
                    <a:pt x="290" y="253"/>
                  </a:cubicBezTo>
                  <a:cubicBezTo>
                    <a:pt x="296" y="253"/>
                    <a:pt x="301" y="254"/>
                    <a:pt x="306" y="254"/>
                  </a:cubicBezTo>
                  <a:cubicBezTo>
                    <a:pt x="341" y="263"/>
                    <a:pt x="374" y="272"/>
                    <a:pt x="406" y="283"/>
                  </a:cubicBezTo>
                  <a:cubicBezTo>
                    <a:pt x="419" y="288"/>
                    <a:pt x="433" y="304"/>
                    <a:pt x="433" y="314"/>
                  </a:cubicBezTo>
                  <a:cubicBezTo>
                    <a:pt x="433" y="324"/>
                    <a:pt x="415" y="342"/>
                    <a:pt x="406" y="342"/>
                  </a:cubicBezTo>
                  <a:cubicBezTo>
                    <a:pt x="405" y="342"/>
                    <a:pt x="405" y="342"/>
                    <a:pt x="405" y="342"/>
                  </a:cubicBezTo>
                  <a:cubicBezTo>
                    <a:pt x="398" y="341"/>
                    <a:pt x="392" y="340"/>
                    <a:pt x="386" y="340"/>
                  </a:cubicBezTo>
                  <a:cubicBezTo>
                    <a:pt x="335" y="340"/>
                    <a:pt x="284" y="373"/>
                    <a:pt x="250" y="373"/>
                  </a:cubicBezTo>
                  <a:cubicBezTo>
                    <a:pt x="244" y="373"/>
                    <a:pt x="239" y="372"/>
                    <a:pt x="234" y="370"/>
                  </a:cubicBezTo>
                  <a:cubicBezTo>
                    <a:pt x="217" y="360"/>
                    <a:pt x="202" y="356"/>
                    <a:pt x="190" y="356"/>
                  </a:cubicBezTo>
                  <a:cubicBezTo>
                    <a:pt x="165" y="356"/>
                    <a:pt x="147" y="370"/>
                    <a:pt x="128" y="377"/>
                  </a:cubicBezTo>
                  <a:cubicBezTo>
                    <a:pt x="80" y="395"/>
                    <a:pt x="32" y="483"/>
                    <a:pt x="54" y="511"/>
                  </a:cubicBezTo>
                  <a:cubicBezTo>
                    <a:pt x="65" y="527"/>
                    <a:pt x="76" y="533"/>
                    <a:pt x="88" y="533"/>
                  </a:cubicBezTo>
                  <a:cubicBezTo>
                    <a:pt x="106" y="533"/>
                    <a:pt x="125" y="518"/>
                    <a:pt x="142" y="504"/>
                  </a:cubicBezTo>
                  <a:cubicBezTo>
                    <a:pt x="143" y="504"/>
                    <a:pt x="145" y="504"/>
                    <a:pt x="146" y="504"/>
                  </a:cubicBezTo>
                  <a:cubicBezTo>
                    <a:pt x="150" y="504"/>
                    <a:pt x="154" y="505"/>
                    <a:pt x="156" y="505"/>
                  </a:cubicBezTo>
                  <a:lnTo>
                    <a:pt x="166" y="524"/>
                  </a:lnTo>
                  <a:cubicBezTo>
                    <a:pt x="172" y="535"/>
                    <a:pt x="186" y="540"/>
                    <a:pt x="204" y="540"/>
                  </a:cubicBezTo>
                  <a:cubicBezTo>
                    <a:pt x="219" y="540"/>
                    <a:pt x="237" y="536"/>
                    <a:pt x="254" y="529"/>
                  </a:cubicBezTo>
                  <a:lnTo>
                    <a:pt x="260" y="534"/>
                  </a:lnTo>
                  <a:cubicBezTo>
                    <a:pt x="275" y="550"/>
                    <a:pt x="289" y="556"/>
                    <a:pt x="300" y="556"/>
                  </a:cubicBezTo>
                  <a:cubicBezTo>
                    <a:pt x="323" y="556"/>
                    <a:pt x="340" y="532"/>
                    <a:pt x="356" y="517"/>
                  </a:cubicBezTo>
                  <a:lnTo>
                    <a:pt x="369" y="505"/>
                  </a:lnTo>
                  <a:cubicBezTo>
                    <a:pt x="371" y="495"/>
                    <a:pt x="420" y="492"/>
                    <a:pt x="477" y="492"/>
                  </a:cubicBezTo>
                  <a:cubicBezTo>
                    <a:pt x="531" y="492"/>
                    <a:pt x="591" y="495"/>
                    <a:pt x="623" y="496"/>
                  </a:cubicBezTo>
                  <a:cubicBezTo>
                    <a:pt x="688" y="500"/>
                    <a:pt x="767" y="508"/>
                    <a:pt x="798" y="515"/>
                  </a:cubicBezTo>
                  <a:lnTo>
                    <a:pt x="826" y="521"/>
                  </a:lnTo>
                  <a:lnTo>
                    <a:pt x="847" y="526"/>
                  </a:lnTo>
                  <a:cubicBezTo>
                    <a:pt x="848" y="526"/>
                    <a:pt x="849" y="526"/>
                    <a:pt x="850" y="526"/>
                  </a:cubicBezTo>
                  <a:cubicBezTo>
                    <a:pt x="869" y="526"/>
                    <a:pt x="858" y="494"/>
                    <a:pt x="824" y="452"/>
                  </a:cubicBezTo>
                  <a:lnTo>
                    <a:pt x="782" y="423"/>
                  </a:lnTo>
                  <a:cubicBezTo>
                    <a:pt x="769" y="415"/>
                    <a:pt x="751" y="413"/>
                    <a:pt x="733" y="413"/>
                  </a:cubicBezTo>
                  <a:cubicBezTo>
                    <a:pt x="728" y="413"/>
                    <a:pt x="722" y="414"/>
                    <a:pt x="717" y="414"/>
                  </a:cubicBezTo>
                  <a:lnTo>
                    <a:pt x="657" y="419"/>
                  </a:lnTo>
                  <a:cubicBezTo>
                    <a:pt x="648" y="389"/>
                    <a:pt x="701" y="373"/>
                    <a:pt x="742" y="373"/>
                  </a:cubicBezTo>
                  <a:cubicBezTo>
                    <a:pt x="749" y="373"/>
                    <a:pt x="757" y="374"/>
                    <a:pt x="763" y="375"/>
                  </a:cubicBezTo>
                  <a:cubicBezTo>
                    <a:pt x="768" y="375"/>
                    <a:pt x="773" y="376"/>
                    <a:pt x="777" y="376"/>
                  </a:cubicBezTo>
                  <a:cubicBezTo>
                    <a:pt x="806" y="376"/>
                    <a:pt x="815" y="357"/>
                    <a:pt x="795" y="330"/>
                  </a:cubicBezTo>
                  <a:lnTo>
                    <a:pt x="783" y="313"/>
                  </a:lnTo>
                  <a:cubicBezTo>
                    <a:pt x="767" y="293"/>
                    <a:pt x="820" y="248"/>
                    <a:pt x="744" y="248"/>
                  </a:cubicBezTo>
                  <a:cubicBezTo>
                    <a:pt x="713" y="248"/>
                    <a:pt x="679" y="223"/>
                    <a:pt x="649" y="223"/>
                  </a:cubicBezTo>
                  <a:cubicBezTo>
                    <a:pt x="648" y="223"/>
                    <a:pt x="647" y="223"/>
                    <a:pt x="646" y="223"/>
                  </a:cubicBezTo>
                  <a:cubicBezTo>
                    <a:pt x="619" y="224"/>
                    <a:pt x="592" y="225"/>
                    <a:pt x="567" y="225"/>
                  </a:cubicBezTo>
                  <a:cubicBezTo>
                    <a:pt x="496" y="225"/>
                    <a:pt x="436" y="217"/>
                    <a:pt x="428" y="191"/>
                  </a:cubicBezTo>
                  <a:cubicBezTo>
                    <a:pt x="409" y="131"/>
                    <a:pt x="240" y="115"/>
                    <a:pt x="352" y="21"/>
                  </a:cubicBezTo>
                  <a:cubicBezTo>
                    <a:pt x="354" y="20"/>
                    <a:pt x="345" y="7"/>
                    <a:pt x="338" y="2"/>
                  </a:cubicBezTo>
                  <a:cubicBezTo>
                    <a:pt x="337" y="1"/>
                    <a:pt x="333" y="0"/>
                    <a:pt x="3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15" name="Google Shape;615;p44"/>
            <p:cNvSpPr/>
            <p:nvPr/>
          </p:nvSpPr>
          <p:spPr>
            <a:xfrm>
              <a:off x="4467275" y="2774925"/>
              <a:ext cx="29950" cy="8575"/>
            </a:xfrm>
            <a:custGeom>
              <a:avLst/>
              <a:gdLst/>
              <a:ahLst/>
              <a:cxnLst/>
              <a:rect l="l" t="t" r="r" b="b"/>
              <a:pathLst>
                <a:path w="1198" h="343" extrusionOk="0">
                  <a:moveTo>
                    <a:pt x="444" y="0"/>
                  </a:moveTo>
                  <a:cubicBezTo>
                    <a:pt x="410" y="0"/>
                    <a:pt x="415" y="12"/>
                    <a:pt x="435" y="34"/>
                  </a:cubicBezTo>
                  <a:lnTo>
                    <a:pt x="463" y="65"/>
                  </a:lnTo>
                  <a:cubicBezTo>
                    <a:pt x="449" y="84"/>
                    <a:pt x="420" y="91"/>
                    <a:pt x="392" y="91"/>
                  </a:cubicBezTo>
                  <a:cubicBezTo>
                    <a:pt x="367" y="91"/>
                    <a:pt x="342" y="85"/>
                    <a:pt x="330" y="78"/>
                  </a:cubicBezTo>
                  <a:cubicBezTo>
                    <a:pt x="327" y="76"/>
                    <a:pt x="323" y="76"/>
                    <a:pt x="319" y="76"/>
                  </a:cubicBezTo>
                  <a:cubicBezTo>
                    <a:pt x="292" y="76"/>
                    <a:pt x="247" y="109"/>
                    <a:pt x="212" y="159"/>
                  </a:cubicBezTo>
                  <a:lnTo>
                    <a:pt x="79" y="125"/>
                  </a:lnTo>
                  <a:lnTo>
                    <a:pt x="52" y="118"/>
                  </a:lnTo>
                  <a:lnTo>
                    <a:pt x="52" y="118"/>
                  </a:lnTo>
                  <a:cubicBezTo>
                    <a:pt x="0" y="124"/>
                    <a:pt x="76" y="225"/>
                    <a:pt x="113" y="256"/>
                  </a:cubicBezTo>
                  <a:cubicBezTo>
                    <a:pt x="130" y="270"/>
                    <a:pt x="144" y="277"/>
                    <a:pt x="153" y="277"/>
                  </a:cubicBezTo>
                  <a:cubicBezTo>
                    <a:pt x="164" y="277"/>
                    <a:pt x="169" y="267"/>
                    <a:pt x="164" y="248"/>
                  </a:cubicBezTo>
                  <a:lnTo>
                    <a:pt x="292" y="248"/>
                  </a:lnTo>
                  <a:cubicBezTo>
                    <a:pt x="330" y="279"/>
                    <a:pt x="383" y="300"/>
                    <a:pt x="419" y="300"/>
                  </a:cubicBezTo>
                  <a:cubicBezTo>
                    <a:pt x="425" y="300"/>
                    <a:pt x="430" y="300"/>
                    <a:pt x="435" y="298"/>
                  </a:cubicBezTo>
                  <a:cubicBezTo>
                    <a:pt x="469" y="291"/>
                    <a:pt x="543" y="235"/>
                    <a:pt x="540" y="217"/>
                  </a:cubicBezTo>
                  <a:cubicBezTo>
                    <a:pt x="537" y="205"/>
                    <a:pt x="563" y="195"/>
                    <a:pt x="598" y="195"/>
                  </a:cubicBezTo>
                  <a:cubicBezTo>
                    <a:pt x="601" y="195"/>
                    <a:pt x="604" y="195"/>
                    <a:pt x="608" y="196"/>
                  </a:cubicBezTo>
                  <a:lnTo>
                    <a:pt x="643" y="204"/>
                  </a:lnTo>
                  <a:cubicBezTo>
                    <a:pt x="658" y="206"/>
                    <a:pt x="670" y="224"/>
                    <a:pt x="684" y="235"/>
                  </a:cubicBezTo>
                  <a:lnTo>
                    <a:pt x="693" y="241"/>
                  </a:lnTo>
                  <a:cubicBezTo>
                    <a:pt x="695" y="241"/>
                    <a:pt x="697" y="241"/>
                    <a:pt x="700" y="241"/>
                  </a:cubicBezTo>
                  <a:cubicBezTo>
                    <a:pt x="723" y="241"/>
                    <a:pt x="771" y="220"/>
                    <a:pt x="786" y="209"/>
                  </a:cubicBezTo>
                  <a:cubicBezTo>
                    <a:pt x="791" y="205"/>
                    <a:pt x="799" y="203"/>
                    <a:pt x="808" y="203"/>
                  </a:cubicBezTo>
                  <a:cubicBezTo>
                    <a:pt x="825" y="203"/>
                    <a:pt x="845" y="210"/>
                    <a:pt x="852" y="215"/>
                  </a:cubicBezTo>
                  <a:cubicBezTo>
                    <a:pt x="860" y="222"/>
                    <a:pt x="852" y="253"/>
                    <a:pt x="844" y="262"/>
                  </a:cubicBezTo>
                  <a:cubicBezTo>
                    <a:pt x="838" y="272"/>
                    <a:pt x="853" y="282"/>
                    <a:pt x="875" y="286"/>
                  </a:cubicBezTo>
                  <a:lnTo>
                    <a:pt x="885" y="278"/>
                  </a:lnTo>
                  <a:lnTo>
                    <a:pt x="960" y="222"/>
                  </a:lnTo>
                  <a:lnTo>
                    <a:pt x="960" y="222"/>
                  </a:lnTo>
                  <a:cubicBezTo>
                    <a:pt x="954" y="272"/>
                    <a:pt x="985" y="324"/>
                    <a:pt x="1028" y="343"/>
                  </a:cubicBezTo>
                  <a:lnTo>
                    <a:pt x="1065" y="339"/>
                  </a:lnTo>
                  <a:lnTo>
                    <a:pt x="1116" y="335"/>
                  </a:lnTo>
                  <a:cubicBezTo>
                    <a:pt x="1170" y="315"/>
                    <a:pt x="1173" y="257"/>
                    <a:pt x="1189" y="243"/>
                  </a:cubicBezTo>
                  <a:cubicBezTo>
                    <a:pt x="1198" y="234"/>
                    <a:pt x="1166" y="225"/>
                    <a:pt x="1135" y="225"/>
                  </a:cubicBezTo>
                  <a:cubicBezTo>
                    <a:pt x="1113" y="225"/>
                    <a:pt x="1091" y="229"/>
                    <a:pt x="1084" y="243"/>
                  </a:cubicBezTo>
                  <a:cubicBezTo>
                    <a:pt x="1081" y="249"/>
                    <a:pt x="1075" y="252"/>
                    <a:pt x="1067" y="252"/>
                  </a:cubicBezTo>
                  <a:cubicBezTo>
                    <a:pt x="1038" y="252"/>
                    <a:pt x="987" y="208"/>
                    <a:pt x="1009" y="191"/>
                  </a:cubicBezTo>
                  <a:cubicBezTo>
                    <a:pt x="1038" y="171"/>
                    <a:pt x="1097" y="138"/>
                    <a:pt x="1114" y="133"/>
                  </a:cubicBezTo>
                  <a:cubicBezTo>
                    <a:pt x="1128" y="128"/>
                    <a:pt x="1125" y="87"/>
                    <a:pt x="1104" y="42"/>
                  </a:cubicBezTo>
                  <a:lnTo>
                    <a:pt x="1004" y="31"/>
                  </a:lnTo>
                  <a:lnTo>
                    <a:pt x="971" y="27"/>
                  </a:lnTo>
                  <a:cubicBezTo>
                    <a:pt x="935" y="52"/>
                    <a:pt x="883" y="106"/>
                    <a:pt x="862" y="122"/>
                  </a:cubicBezTo>
                  <a:cubicBezTo>
                    <a:pt x="853" y="128"/>
                    <a:pt x="832" y="130"/>
                    <a:pt x="807" y="130"/>
                  </a:cubicBezTo>
                  <a:cubicBezTo>
                    <a:pt x="769" y="130"/>
                    <a:pt x="722" y="124"/>
                    <a:pt x="702" y="120"/>
                  </a:cubicBezTo>
                  <a:cubicBezTo>
                    <a:pt x="669" y="112"/>
                    <a:pt x="632" y="93"/>
                    <a:pt x="620" y="77"/>
                  </a:cubicBezTo>
                  <a:lnTo>
                    <a:pt x="584" y="89"/>
                  </a:lnTo>
                  <a:cubicBezTo>
                    <a:pt x="570" y="93"/>
                    <a:pt x="552" y="97"/>
                    <a:pt x="536" y="97"/>
                  </a:cubicBezTo>
                  <a:cubicBezTo>
                    <a:pt x="506" y="97"/>
                    <a:pt x="481" y="84"/>
                    <a:pt x="489" y="37"/>
                  </a:cubicBezTo>
                  <a:cubicBezTo>
                    <a:pt x="490" y="32"/>
                    <a:pt x="492" y="25"/>
                    <a:pt x="489" y="22"/>
                  </a:cubicBezTo>
                  <a:cubicBezTo>
                    <a:pt x="477" y="14"/>
                    <a:pt x="463" y="0"/>
                    <a:pt x="449" y="0"/>
                  </a:cubicBezTo>
                  <a:cubicBezTo>
                    <a:pt x="447" y="0"/>
                    <a:pt x="446" y="0"/>
                    <a:pt x="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16" name="Google Shape;616;p44"/>
            <p:cNvSpPr/>
            <p:nvPr/>
          </p:nvSpPr>
          <p:spPr>
            <a:xfrm>
              <a:off x="4257925" y="2870075"/>
              <a:ext cx="31425" cy="10200"/>
            </a:xfrm>
            <a:custGeom>
              <a:avLst/>
              <a:gdLst/>
              <a:ahLst/>
              <a:cxnLst/>
              <a:rect l="l" t="t" r="r" b="b"/>
              <a:pathLst>
                <a:path w="1257" h="408" extrusionOk="0">
                  <a:moveTo>
                    <a:pt x="1148" y="1"/>
                  </a:moveTo>
                  <a:lnTo>
                    <a:pt x="1139" y="4"/>
                  </a:lnTo>
                  <a:cubicBezTo>
                    <a:pt x="1084" y="23"/>
                    <a:pt x="1029" y="40"/>
                    <a:pt x="978" y="65"/>
                  </a:cubicBezTo>
                  <a:lnTo>
                    <a:pt x="923" y="92"/>
                  </a:lnTo>
                  <a:cubicBezTo>
                    <a:pt x="913" y="99"/>
                    <a:pt x="897" y="102"/>
                    <a:pt x="879" y="102"/>
                  </a:cubicBezTo>
                  <a:cubicBezTo>
                    <a:pt x="816" y="102"/>
                    <a:pt x="722" y="68"/>
                    <a:pt x="694" y="48"/>
                  </a:cubicBezTo>
                  <a:cubicBezTo>
                    <a:pt x="673" y="34"/>
                    <a:pt x="650" y="27"/>
                    <a:pt x="628" y="27"/>
                  </a:cubicBezTo>
                  <a:cubicBezTo>
                    <a:pt x="611" y="27"/>
                    <a:pt x="595" y="32"/>
                    <a:pt x="584" y="43"/>
                  </a:cubicBezTo>
                  <a:lnTo>
                    <a:pt x="588" y="58"/>
                  </a:lnTo>
                  <a:cubicBezTo>
                    <a:pt x="594" y="84"/>
                    <a:pt x="617" y="115"/>
                    <a:pt x="643" y="125"/>
                  </a:cubicBezTo>
                  <a:lnTo>
                    <a:pt x="715" y="151"/>
                  </a:lnTo>
                  <a:cubicBezTo>
                    <a:pt x="805" y="205"/>
                    <a:pt x="812" y="230"/>
                    <a:pt x="795" y="230"/>
                  </a:cubicBezTo>
                  <a:cubicBezTo>
                    <a:pt x="792" y="230"/>
                    <a:pt x="789" y="230"/>
                    <a:pt x="786" y="229"/>
                  </a:cubicBezTo>
                  <a:cubicBezTo>
                    <a:pt x="783" y="228"/>
                    <a:pt x="781" y="228"/>
                    <a:pt x="778" y="228"/>
                  </a:cubicBezTo>
                  <a:cubicBezTo>
                    <a:pt x="756" y="228"/>
                    <a:pt x="736" y="254"/>
                    <a:pt x="733" y="292"/>
                  </a:cubicBezTo>
                  <a:lnTo>
                    <a:pt x="712" y="306"/>
                  </a:lnTo>
                  <a:cubicBezTo>
                    <a:pt x="685" y="325"/>
                    <a:pt x="702" y="378"/>
                    <a:pt x="662" y="378"/>
                  </a:cubicBezTo>
                  <a:cubicBezTo>
                    <a:pt x="656" y="378"/>
                    <a:pt x="648" y="377"/>
                    <a:pt x="639" y="374"/>
                  </a:cubicBezTo>
                  <a:cubicBezTo>
                    <a:pt x="621" y="369"/>
                    <a:pt x="621" y="322"/>
                    <a:pt x="613" y="296"/>
                  </a:cubicBezTo>
                  <a:cubicBezTo>
                    <a:pt x="608" y="281"/>
                    <a:pt x="604" y="266"/>
                    <a:pt x="595" y="255"/>
                  </a:cubicBezTo>
                  <a:lnTo>
                    <a:pt x="542" y="187"/>
                  </a:lnTo>
                  <a:lnTo>
                    <a:pt x="542" y="187"/>
                  </a:lnTo>
                  <a:cubicBezTo>
                    <a:pt x="554" y="189"/>
                    <a:pt x="562" y="191"/>
                    <a:pt x="567" y="191"/>
                  </a:cubicBezTo>
                  <a:cubicBezTo>
                    <a:pt x="584" y="191"/>
                    <a:pt x="552" y="174"/>
                    <a:pt x="481" y="145"/>
                  </a:cubicBezTo>
                  <a:lnTo>
                    <a:pt x="403" y="103"/>
                  </a:lnTo>
                  <a:cubicBezTo>
                    <a:pt x="395" y="100"/>
                    <a:pt x="386" y="98"/>
                    <a:pt x="375" y="98"/>
                  </a:cubicBezTo>
                  <a:cubicBezTo>
                    <a:pt x="342" y="98"/>
                    <a:pt x="299" y="112"/>
                    <a:pt x="263" y="115"/>
                  </a:cubicBezTo>
                  <a:cubicBezTo>
                    <a:pt x="248" y="116"/>
                    <a:pt x="228" y="120"/>
                    <a:pt x="214" y="120"/>
                  </a:cubicBezTo>
                  <a:cubicBezTo>
                    <a:pt x="207" y="120"/>
                    <a:pt x="202" y="119"/>
                    <a:pt x="198" y="117"/>
                  </a:cubicBezTo>
                  <a:cubicBezTo>
                    <a:pt x="176" y="100"/>
                    <a:pt x="152" y="95"/>
                    <a:pt x="128" y="95"/>
                  </a:cubicBezTo>
                  <a:cubicBezTo>
                    <a:pt x="104" y="95"/>
                    <a:pt x="80" y="100"/>
                    <a:pt x="56" y="100"/>
                  </a:cubicBezTo>
                  <a:cubicBezTo>
                    <a:pt x="49" y="100"/>
                    <a:pt x="42" y="99"/>
                    <a:pt x="35" y="98"/>
                  </a:cubicBezTo>
                  <a:lnTo>
                    <a:pt x="25" y="96"/>
                  </a:lnTo>
                  <a:cubicBezTo>
                    <a:pt x="11" y="103"/>
                    <a:pt x="1" y="158"/>
                    <a:pt x="1" y="177"/>
                  </a:cubicBezTo>
                  <a:cubicBezTo>
                    <a:pt x="1" y="192"/>
                    <a:pt x="75" y="212"/>
                    <a:pt x="133" y="212"/>
                  </a:cubicBezTo>
                  <a:cubicBezTo>
                    <a:pt x="153" y="212"/>
                    <a:pt x="171" y="209"/>
                    <a:pt x="183" y="203"/>
                  </a:cubicBezTo>
                  <a:cubicBezTo>
                    <a:pt x="205" y="192"/>
                    <a:pt x="225" y="186"/>
                    <a:pt x="240" y="186"/>
                  </a:cubicBezTo>
                  <a:cubicBezTo>
                    <a:pt x="255" y="186"/>
                    <a:pt x="264" y="192"/>
                    <a:pt x="263" y="204"/>
                  </a:cubicBezTo>
                  <a:lnTo>
                    <a:pt x="265" y="224"/>
                  </a:lnTo>
                  <a:cubicBezTo>
                    <a:pt x="268" y="247"/>
                    <a:pt x="282" y="256"/>
                    <a:pt x="297" y="256"/>
                  </a:cubicBezTo>
                  <a:cubicBezTo>
                    <a:pt x="308" y="256"/>
                    <a:pt x="320" y="252"/>
                    <a:pt x="331" y="244"/>
                  </a:cubicBezTo>
                  <a:cubicBezTo>
                    <a:pt x="354" y="230"/>
                    <a:pt x="338" y="188"/>
                    <a:pt x="386" y="188"/>
                  </a:cubicBezTo>
                  <a:cubicBezTo>
                    <a:pt x="389" y="188"/>
                    <a:pt x="393" y="188"/>
                    <a:pt x="398" y="189"/>
                  </a:cubicBezTo>
                  <a:lnTo>
                    <a:pt x="426" y="193"/>
                  </a:lnTo>
                  <a:cubicBezTo>
                    <a:pt x="441" y="188"/>
                    <a:pt x="452" y="186"/>
                    <a:pt x="462" y="186"/>
                  </a:cubicBezTo>
                  <a:cubicBezTo>
                    <a:pt x="484" y="186"/>
                    <a:pt x="491" y="199"/>
                    <a:pt x="479" y="222"/>
                  </a:cubicBezTo>
                  <a:lnTo>
                    <a:pt x="459" y="235"/>
                  </a:lnTo>
                  <a:cubicBezTo>
                    <a:pt x="424" y="261"/>
                    <a:pt x="419" y="278"/>
                    <a:pt x="455" y="306"/>
                  </a:cubicBezTo>
                  <a:cubicBezTo>
                    <a:pt x="463" y="311"/>
                    <a:pt x="419" y="356"/>
                    <a:pt x="427" y="366"/>
                  </a:cubicBezTo>
                  <a:cubicBezTo>
                    <a:pt x="439" y="377"/>
                    <a:pt x="450" y="382"/>
                    <a:pt x="459" y="382"/>
                  </a:cubicBezTo>
                  <a:cubicBezTo>
                    <a:pt x="480" y="382"/>
                    <a:pt x="498" y="362"/>
                    <a:pt x="517" y="350"/>
                  </a:cubicBezTo>
                  <a:cubicBezTo>
                    <a:pt x="517" y="350"/>
                    <a:pt x="525" y="357"/>
                    <a:pt x="530" y="360"/>
                  </a:cubicBezTo>
                  <a:lnTo>
                    <a:pt x="578" y="387"/>
                  </a:lnTo>
                  <a:cubicBezTo>
                    <a:pt x="602" y="401"/>
                    <a:pt x="630" y="408"/>
                    <a:pt x="659" y="408"/>
                  </a:cubicBezTo>
                  <a:cubicBezTo>
                    <a:pt x="696" y="408"/>
                    <a:pt x="733" y="396"/>
                    <a:pt x="757" y="374"/>
                  </a:cubicBezTo>
                  <a:lnTo>
                    <a:pt x="762" y="340"/>
                  </a:lnTo>
                  <a:cubicBezTo>
                    <a:pt x="766" y="297"/>
                    <a:pt x="784" y="283"/>
                    <a:pt x="817" y="283"/>
                  </a:cubicBezTo>
                  <a:cubicBezTo>
                    <a:pt x="825" y="283"/>
                    <a:pt x="834" y="284"/>
                    <a:pt x="844" y="285"/>
                  </a:cubicBezTo>
                  <a:cubicBezTo>
                    <a:pt x="850" y="286"/>
                    <a:pt x="855" y="287"/>
                    <a:pt x="861" y="287"/>
                  </a:cubicBezTo>
                  <a:cubicBezTo>
                    <a:pt x="894" y="287"/>
                    <a:pt x="917" y="271"/>
                    <a:pt x="942" y="253"/>
                  </a:cubicBezTo>
                  <a:lnTo>
                    <a:pt x="995" y="213"/>
                  </a:lnTo>
                  <a:cubicBezTo>
                    <a:pt x="1059" y="175"/>
                    <a:pt x="1105" y="139"/>
                    <a:pt x="1101" y="134"/>
                  </a:cubicBezTo>
                  <a:lnTo>
                    <a:pt x="1096" y="132"/>
                  </a:lnTo>
                  <a:cubicBezTo>
                    <a:pt x="1066" y="127"/>
                    <a:pt x="1029" y="131"/>
                    <a:pt x="1035" y="93"/>
                  </a:cubicBezTo>
                  <a:cubicBezTo>
                    <a:pt x="1040" y="69"/>
                    <a:pt x="1057" y="63"/>
                    <a:pt x="1074" y="63"/>
                  </a:cubicBezTo>
                  <a:cubicBezTo>
                    <a:pt x="1087" y="63"/>
                    <a:pt x="1100" y="66"/>
                    <a:pt x="1110" y="69"/>
                  </a:cubicBezTo>
                  <a:lnTo>
                    <a:pt x="1161" y="81"/>
                  </a:lnTo>
                  <a:cubicBezTo>
                    <a:pt x="1170" y="84"/>
                    <a:pt x="1178" y="86"/>
                    <a:pt x="1185" y="86"/>
                  </a:cubicBezTo>
                  <a:cubicBezTo>
                    <a:pt x="1227" y="86"/>
                    <a:pt x="1256" y="38"/>
                    <a:pt x="1230" y="28"/>
                  </a:cubicBezTo>
                  <a:cubicBezTo>
                    <a:pt x="1199" y="17"/>
                    <a:pt x="1162" y="4"/>
                    <a:pt x="1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17" name="Google Shape;617;p44"/>
            <p:cNvSpPr/>
            <p:nvPr/>
          </p:nvSpPr>
          <p:spPr>
            <a:xfrm>
              <a:off x="4228475" y="2865475"/>
              <a:ext cx="16025" cy="11150"/>
            </a:xfrm>
            <a:custGeom>
              <a:avLst/>
              <a:gdLst/>
              <a:ahLst/>
              <a:cxnLst/>
              <a:rect l="l" t="t" r="r" b="b"/>
              <a:pathLst>
                <a:path w="641" h="446" extrusionOk="0">
                  <a:moveTo>
                    <a:pt x="289" y="1"/>
                  </a:moveTo>
                  <a:cubicBezTo>
                    <a:pt x="249" y="10"/>
                    <a:pt x="191" y="47"/>
                    <a:pt x="157" y="85"/>
                  </a:cubicBezTo>
                  <a:lnTo>
                    <a:pt x="138" y="128"/>
                  </a:lnTo>
                  <a:lnTo>
                    <a:pt x="110" y="191"/>
                  </a:lnTo>
                  <a:cubicBezTo>
                    <a:pt x="84" y="167"/>
                    <a:pt x="62" y="154"/>
                    <a:pt x="49" y="154"/>
                  </a:cubicBezTo>
                  <a:cubicBezTo>
                    <a:pt x="37" y="154"/>
                    <a:pt x="31" y="163"/>
                    <a:pt x="34" y="181"/>
                  </a:cubicBezTo>
                  <a:lnTo>
                    <a:pt x="27" y="196"/>
                  </a:lnTo>
                  <a:lnTo>
                    <a:pt x="16" y="212"/>
                  </a:lnTo>
                  <a:cubicBezTo>
                    <a:pt x="1" y="212"/>
                    <a:pt x="14" y="259"/>
                    <a:pt x="23" y="275"/>
                  </a:cubicBezTo>
                  <a:cubicBezTo>
                    <a:pt x="26" y="279"/>
                    <a:pt x="31" y="281"/>
                    <a:pt x="37" y="281"/>
                  </a:cubicBezTo>
                  <a:cubicBezTo>
                    <a:pt x="57" y="281"/>
                    <a:pt x="93" y="263"/>
                    <a:pt x="131" y="232"/>
                  </a:cubicBezTo>
                  <a:lnTo>
                    <a:pt x="207" y="247"/>
                  </a:lnTo>
                  <a:cubicBezTo>
                    <a:pt x="227" y="251"/>
                    <a:pt x="242" y="253"/>
                    <a:pt x="254" y="253"/>
                  </a:cubicBezTo>
                  <a:cubicBezTo>
                    <a:pt x="289" y="253"/>
                    <a:pt x="306" y="239"/>
                    <a:pt x="336" y="210"/>
                  </a:cubicBezTo>
                  <a:cubicBezTo>
                    <a:pt x="355" y="192"/>
                    <a:pt x="373" y="182"/>
                    <a:pt x="385" y="182"/>
                  </a:cubicBezTo>
                  <a:cubicBezTo>
                    <a:pt x="397" y="182"/>
                    <a:pt x="405" y="190"/>
                    <a:pt x="407" y="206"/>
                  </a:cubicBezTo>
                  <a:cubicBezTo>
                    <a:pt x="412" y="258"/>
                    <a:pt x="464" y="236"/>
                    <a:pt x="482" y="258"/>
                  </a:cubicBezTo>
                  <a:lnTo>
                    <a:pt x="499" y="279"/>
                  </a:lnTo>
                  <a:cubicBezTo>
                    <a:pt x="518" y="310"/>
                    <a:pt x="480" y="340"/>
                    <a:pt x="413" y="347"/>
                  </a:cubicBezTo>
                  <a:lnTo>
                    <a:pt x="357" y="319"/>
                  </a:lnTo>
                  <a:lnTo>
                    <a:pt x="330" y="306"/>
                  </a:lnTo>
                  <a:cubicBezTo>
                    <a:pt x="268" y="335"/>
                    <a:pt x="246" y="397"/>
                    <a:pt x="280" y="446"/>
                  </a:cubicBezTo>
                  <a:lnTo>
                    <a:pt x="356" y="403"/>
                  </a:lnTo>
                  <a:cubicBezTo>
                    <a:pt x="367" y="395"/>
                    <a:pt x="393" y="386"/>
                    <a:pt x="403" y="386"/>
                  </a:cubicBezTo>
                  <a:cubicBezTo>
                    <a:pt x="405" y="386"/>
                    <a:pt x="406" y="387"/>
                    <a:pt x="407" y="387"/>
                  </a:cubicBezTo>
                  <a:cubicBezTo>
                    <a:pt x="422" y="402"/>
                    <a:pt x="438" y="407"/>
                    <a:pt x="455" y="407"/>
                  </a:cubicBezTo>
                  <a:cubicBezTo>
                    <a:pt x="488" y="407"/>
                    <a:pt x="522" y="387"/>
                    <a:pt x="557" y="387"/>
                  </a:cubicBezTo>
                  <a:cubicBezTo>
                    <a:pt x="572" y="387"/>
                    <a:pt x="586" y="390"/>
                    <a:pt x="600" y="400"/>
                  </a:cubicBezTo>
                  <a:cubicBezTo>
                    <a:pt x="606" y="403"/>
                    <a:pt x="611" y="405"/>
                    <a:pt x="615" y="405"/>
                  </a:cubicBezTo>
                  <a:cubicBezTo>
                    <a:pt x="634" y="405"/>
                    <a:pt x="641" y="371"/>
                    <a:pt x="639" y="351"/>
                  </a:cubicBezTo>
                  <a:cubicBezTo>
                    <a:pt x="633" y="296"/>
                    <a:pt x="548" y="258"/>
                    <a:pt x="588" y="191"/>
                  </a:cubicBezTo>
                  <a:cubicBezTo>
                    <a:pt x="589" y="188"/>
                    <a:pt x="551" y="162"/>
                    <a:pt x="539" y="162"/>
                  </a:cubicBezTo>
                  <a:cubicBezTo>
                    <a:pt x="538" y="162"/>
                    <a:pt x="538" y="162"/>
                    <a:pt x="537" y="162"/>
                  </a:cubicBezTo>
                  <a:cubicBezTo>
                    <a:pt x="523" y="169"/>
                    <a:pt x="510" y="171"/>
                    <a:pt x="498" y="171"/>
                  </a:cubicBezTo>
                  <a:cubicBezTo>
                    <a:pt x="445" y="171"/>
                    <a:pt x="409" y="120"/>
                    <a:pt x="356" y="120"/>
                  </a:cubicBezTo>
                  <a:cubicBezTo>
                    <a:pt x="355" y="120"/>
                    <a:pt x="353" y="120"/>
                    <a:pt x="351" y="120"/>
                  </a:cubicBezTo>
                  <a:cubicBezTo>
                    <a:pt x="350" y="120"/>
                    <a:pt x="335" y="78"/>
                    <a:pt x="343" y="72"/>
                  </a:cubicBezTo>
                  <a:cubicBezTo>
                    <a:pt x="399" y="33"/>
                    <a:pt x="336" y="11"/>
                    <a:pt x="320" y="7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18" name="Google Shape;618;p44"/>
            <p:cNvSpPr/>
            <p:nvPr/>
          </p:nvSpPr>
          <p:spPr>
            <a:xfrm>
              <a:off x="4496000" y="2774850"/>
              <a:ext cx="23725" cy="7725"/>
            </a:xfrm>
            <a:custGeom>
              <a:avLst/>
              <a:gdLst/>
              <a:ahLst/>
              <a:cxnLst/>
              <a:rect l="l" t="t" r="r" b="b"/>
              <a:pathLst>
                <a:path w="949" h="309" extrusionOk="0">
                  <a:moveTo>
                    <a:pt x="532" y="0"/>
                  </a:moveTo>
                  <a:cubicBezTo>
                    <a:pt x="464" y="24"/>
                    <a:pt x="429" y="87"/>
                    <a:pt x="455" y="139"/>
                  </a:cubicBezTo>
                  <a:lnTo>
                    <a:pt x="413" y="158"/>
                  </a:lnTo>
                  <a:lnTo>
                    <a:pt x="390" y="169"/>
                  </a:lnTo>
                  <a:cubicBezTo>
                    <a:pt x="388" y="169"/>
                    <a:pt x="386" y="170"/>
                    <a:pt x="384" y="170"/>
                  </a:cubicBezTo>
                  <a:cubicBezTo>
                    <a:pt x="359" y="170"/>
                    <a:pt x="332" y="131"/>
                    <a:pt x="330" y="113"/>
                  </a:cubicBezTo>
                  <a:cubicBezTo>
                    <a:pt x="329" y="110"/>
                    <a:pt x="326" y="109"/>
                    <a:pt x="321" y="109"/>
                  </a:cubicBezTo>
                  <a:cubicBezTo>
                    <a:pt x="294" y="109"/>
                    <a:pt x="214" y="148"/>
                    <a:pt x="185" y="167"/>
                  </a:cubicBezTo>
                  <a:cubicBezTo>
                    <a:pt x="180" y="170"/>
                    <a:pt x="174" y="171"/>
                    <a:pt x="169" y="171"/>
                  </a:cubicBezTo>
                  <a:cubicBezTo>
                    <a:pt x="134" y="171"/>
                    <a:pt x="85" y="125"/>
                    <a:pt x="55" y="125"/>
                  </a:cubicBezTo>
                  <a:cubicBezTo>
                    <a:pt x="54" y="125"/>
                    <a:pt x="54" y="125"/>
                    <a:pt x="53" y="125"/>
                  </a:cubicBezTo>
                  <a:cubicBezTo>
                    <a:pt x="18" y="127"/>
                    <a:pt x="1" y="141"/>
                    <a:pt x="11" y="157"/>
                  </a:cubicBezTo>
                  <a:lnTo>
                    <a:pt x="21" y="158"/>
                  </a:lnTo>
                  <a:lnTo>
                    <a:pt x="85" y="157"/>
                  </a:lnTo>
                  <a:lnTo>
                    <a:pt x="85" y="157"/>
                  </a:lnTo>
                  <a:cubicBezTo>
                    <a:pt x="75" y="193"/>
                    <a:pt x="89" y="235"/>
                    <a:pt x="116" y="250"/>
                  </a:cubicBezTo>
                  <a:lnTo>
                    <a:pt x="141" y="252"/>
                  </a:lnTo>
                  <a:lnTo>
                    <a:pt x="201" y="257"/>
                  </a:lnTo>
                  <a:cubicBezTo>
                    <a:pt x="192" y="288"/>
                    <a:pt x="213" y="309"/>
                    <a:pt x="226" y="309"/>
                  </a:cubicBezTo>
                  <a:cubicBezTo>
                    <a:pt x="227" y="309"/>
                    <a:pt x="228" y="309"/>
                    <a:pt x="229" y="309"/>
                  </a:cubicBezTo>
                  <a:cubicBezTo>
                    <a:pt x="240" y="306"/>
                    <a:pt x="288" y="272"/>
                    <a:pt x="333" y="231"/>
                  </a:cubicBezTo>
                  <a:lnTo>
                    <a:pt x="433" y="254"/>
                  </a:lnTo>
                  <a:lnTo>
                    <a:pt x="479" y="264"/>
                  </a:lnTo>
                  <a:cubicBezTo>
                    <a:pt x="487" y="266"/>
                    <a:pt x="495" y="267"/>
                    <a:pt x="503" y="267"/>
                  </a:cubicBezTo>
                  <a:cubicBezTo>
                    <a:pt x="540" y="267"/>
                    <a:pt x="570" y="244"/>
                    <a:pt x="573" y="210"/>
                  </a:cubicBezTo>
                  <a:lnTo>
                    <a:pt x="635" y="224"/>
                  </a:lnTo>
                  <a:lnTo>
                    <a:pt x="708" y="241"/>
                  </a:lnTo>
                  <a:cubicBezTo>
                    <a:pt x="731" y="248"/>
                    <a:pt x="754" y="252"/>
                    <a:pt x="778" y="252"/>
                  </a:cubicBezTo>
                  <a:cubicBezTo>
                    <a:pt x="836" y="252"/>
                    <a:pt x="891" y="230"/>
                    <a:pt x="919" y="193"/>
                  </a:cubicBezTo>
                  <a:lnTo>
                    <a:pt x="944" y="144"/>
                  </a:lnTo>
                  <a:lnTo>
                    <a:pt x="948" y="136"/>
                  </a:lnTo>
                  <a:cubicBezTo>
                    <a:pt x="936" y="127"/>
                    <a:pt x="923" y="124"/>
                    <a:pt x="910" y="124"/>
                  </a:cubicBezTo>
                  <a:cubicBezTo>
                    <a:pt x="889" y="124"/>
                    <a:pt x="870" y="133"/>
                    <a:pt x="867" y="141"/>
                  </a:cubicBezTo>
                  <a:cubicBezTo>
                    <a:pt x="866" y="143"/>
                    <a:pt x="864" y="144"/>
                    <a:pt x="861" y="144"/>
                  </a:cubicBezTo>
                  <a:cubicBezTo>
                    <a:pt x="846" y="144"/>
                    <a:pt x="813" y="125"/>
                    <a:pt x="799" y="115"/>
                  </a:cubicBezTo>
                  <a:cubicBezTo>
                    <a:pt x="797" y="114"/>
                    <a:pt x="795" y="113"/>
                    <a:pt x="793" y="113"/>
                  </a:cubicBezTo>
                  <a:cubicBezTo>
                    <a:pt x="777" y="113"/>
                    <a:pt x="757" y="147"/>
                    <a:pt x="752" y="164"/>
                  </a:cubicBezTo>
                  <a:cubicBezTo>
                    <a:pt x="751" y="168"/>
                    <a:pt x="748" y="170"/>
                    <a:pt x="742" y="170"/>
                  </a:cubicBezTo>
                  <a:cubicBezTo>
                    <a:pt x="724" y="170"/>
                    <a:pt x="684" y="145"/>
                    <a:pt x="640" y="103"/>
                  </a:cubicBezTo>
                  <a:lnTo>
                    <a:pt x="555" y="127"/>
                  </a:lnTo>
                  <a:cubicBezTo>
                    <a:pt x="552" y="127"/>
                    <a:pt x="529" y="105"/>
                    <a:pt x="529" y="95"/>
                  </a:cubicBezTo>
                  <a:lnTo>
                    <a:pt x="5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19" name="Google Shape;619;p44"/>
            <p:cNvSpPr/>
            <p:nvPr/>
          </p:nvSpPr>
          <p:spPr>
            <a:xfrm>
              <a:off x="4640575" y="2777000"/>
              <a:ext cx="17200" cy="7075"/>
            </a:xfrm>
            <a:custGeom>
              <a:avLst/>
              <a:gdLst/>
              <a:ahLst/>
              <a:cxnLst/>
              <a:rect l="l" t="t" r="r" b="b"/>
              <a:pathLst>
                <a:path w="688" h="283" extrusionOk="0">
                  <a:moveTo>
                    <a:pt x="264" y="1"/>
                  </a:moveTo>
                  <a:cubicBezTo>
                    <a:pt x="259" y="48"/>
                    <a:pt x="229" y="70"/>
                    <a:pt x="212" y="70"/>
                  </a:cubicBezTo>
                  <a:cubicBezTo>
                    <a:pt x="209" y="70"/>
                    <a:pt x="206" y="69"/>
                    <a:pt x="204" y="67"/>
                  </a:cubicBezTo>
                  <a:cubicBezTo>
                    <a:pt x="203" y="67"/>
                    <a:pt x="203" y="67"/>
                    <a:pt x="202" y="67"/>
                  </a:cubicBezTo>
                  <a:cubicBezTo>
                    <a:pt x="187" y="67"/>
                    <a:pt x="147" y="121"/>
                    <a:pt x="111" y="194"/>
                  </a:cubicBezTo>
                  <a:lnTo>
                    <a:pt x="3" y="218"/>
                  </a:lnTo>
                  <a:cubicBezTo>
                    <a:pt x="1" y="218"/>
                    <a:pt x="1" y="239"/>
                    <a:pt x="6" y="246"/>
                  </a:cubicBezTo>
                  <a:lnTo>
                    <a:pt x="21" y="268"/>
                  </a:lnTo>
                  <a:cubicBezTo>
                    <a:pt x="95" y="265"/>
                    <a:pt x="152" y="249"/>
                    <a:pt x="147" y="235"/>
                  </a:cubicBezTo>
                  <a:cubicBezTo>
                    <a:pt x="142" y="219"/>
                    <a:pt x="169" y="152"/>
                    <a:pt x="221" y="118"/>
                  </a:cubicBezTo>
                  <a:lnTo>
                    <a:pt x="277" y="183"/>
                  </a:lnTo>
                  <a:cubicBezTo>
                    <a:pt x="289" y="196"/>
                    <a:pt x="337" y="188"/>
                    <a:pt x="357" y="200"/>
                  </a:cubicBezTo>
                  <a:lnTo>
                    <a:pt x="376" y="211"/>
                  </a:lnTo>
                  <a:cubicBezTo>
                    <a:pt x="379" y="226"/>
                    <a:pt x="389" y="233"/>
                    <a:pt x="402" y="233"/>
                  </a:cubicBezTo>
                  <a:cubicBezTo>
                    <a:pt x="414" y="233"/>
                    <a:pt x="429" y="227"/>
                    <a:pt x="444" y="214"/>
                  </a:cubicBezTo>
                  <a:lnTo>
                    <a:pt x="489" y="258"/>
                  </a:lnTo>
                  <a:lnTo>
                    <a:pt x="514" y="282"/>
                  </a:lnTo>
                  <a:cubicBezTo>
                    <a:pt x="516" y="282"/>
                    <a:pt x="518" y="282"/>
                    <a:pt x="520" y="282"/>
                  </a:cubicBezTo>
                  <a:cubicBezTo>
                    <a:pt x="573" y="282"/>
                    <a:pt x="599" y="221"/>
                    <a:pt x="607" y="196"/>
                  </a:cubicBezTo>
                  <a:cubicBezTo>
                    <a:pt x="614" y="170"/>
                    <a:pt x="626" y="146"/>
                    <a:pt x="631" y="142"/>
                  </a:cubicBezTo>
                  <a:lnTo>
                    <a:pt x="635" y="138"/>
                  </a:lnTo>
                  <a:cubicBezTo>
                    <a:pt x="687" y="78"/>
                    <a:pt x="686" y="59"/>
                    <a:pt x="614" y="45"/>
                  </a:cubicBezTo>
                  <a:cubicBezTo>
                    <a:pt x="580" y="39"/>
                    <a:pt x="544" y="25"/>
                    <a:pt x="509" y="25"/>
                  </a:cubicBezTo>
                  <a:cubicBezTo>
                    <a:pt x="485" y="25"/>
                    <a:pt x="462" y="31"/>
                    <a:pt x="440" y="49"/>
                  </a:cubicBezTo>
                  <a:cubicBezTo>
                    <a:pt x="421" y="63"/>
                    <a:pt x="406" y="74"/>
                    <a:pt x="387" y="74"/>
                  </a:cubicBezTo>
                  <a:cubicBezTo>
                    <a:pt x="375" y="74"/>
                    <a:pt x="362" y="70"/>
                    <a:pt x="346" y="59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20" name="Google Shape;620;p44"/>
            <p:cNvSpPr/>
            <p:nvPr/>
          </p:nvSpPr>
          <p:spPr>
            <a:xfrm>
              <a:off x="4851400" y="2864000"/>
              <a:ext cx="16050" cy="8550"/>
            </a:xfrm>
            <a:custGeom>
              <a:avLst/>
              <a:gdLst/>
              <a:ahLst/>
              <a:cxnLst/>
              <a:rect l="l" t="t" r="r" b="b"/>
              <a:pathLst>
                <a:path w="642" h="342" extrusionOk="0">
                  <a:moveTo>
                    <a:pt x="563" y="0"/>
                  </a:moveTo>
                  <a:cubicBezTo>
                    <a:pt x="545" y="0"/>
                    <a:pt x="515" y="9"/>
                    <a:pt x="515" y="13"/>
                  </a:cubicBezTo>
                  <a:cubicBezTo>
                    <a:pt x="514" y="42"/>
                    <a:pt x="508" y="53"/>
                    <a:pt x="497" y="53"/>
                  </a:cubicBezTo>
                  <a:cubicBezTo>
                    <a:pt x="487" y="53"/>
                    <a:pt x="473" y="43"/>
                    <a:pt x="455" y="29"/>
                  </a:cubicBezTo>
                  <a:cubicBezTo>
                    <a:pt x="453" y="27"/>
                    <a:pt x="451" y="26"/>
                    <a:pt x="449" y="26"/>
                  </a:cubicBezTo>
                  <a:cubicBezTo>
                    <a:pt x="442" y="26"/>
                    <a:pt x="434" y="41"/>
                    <a:pt x="386" y="76"/>
                  </a:cubicBezTo>
                  <a:lnTo>
                    <a:pt x="356" y="99"/>
                  </a:lnTo>
                  <a:cubicBezTo>
                    <a:pt x="323" y="127"/>
                    <a:pt x="251" y="156"/>
                    <a:pt x="194" y="165"/>
                  </a:cubicBezTo>
                  <a:lnTo>
                    <a:pt x="136" y="156"/>
                  </a:lnTo>
                  <a:lnTo>
                    <a:pt x="40" y="141"/>
                  </a:lnTo>
                  <a:lnTo>
                    <a:pt x="40" y="141"/>
                  </a:lnTo>
                  <a:cubicBezTo>
                    <a:pt x="0" y="213"/>
                    <a:pt x="11" y="270"/>
                    <a:pt x="64" y="270"/>
                  </a:cubicBezTo>
                  <a:cubicBezTo>
                    <a:pt x="66" y="270"/>
                    <a:pt x="68" y="270"/>
                    <a:pt x="70" y="269"/>
                  </a:cubicBezTo>
                  <a:lnTo>
                    <a:pt x="107" y="281"/>
                  </a:lnTo>
                  <a:cubicBezTo>
                    <a:pt x="147" y="292"/>
                    <a:pt x="163" y="341"/>
                    <a:pt x="212" y="341"/>
                  </a:cubicBezTo>
                  <a:cubicBezTo>
                    <a:pt x="217" y="341"/>
                    <a:pt x="223" y="341"/>
                    <a:pt x="229" y="339"/>
                  </a:cubicBezTo>
                  <a:lnTo>
                    <a:pt x="296" y="325"/>
                  </a:lnTo>
                  <a:lnTo>
                    <a:pt x="296" y="325"/>
                  </a:lnTo>
                  <a:cubicBezTo>
                    <a:pt x="296" y="337"/>
                    <a:pt x="302" y="341"/>
                    <a:pt x="311" y="341"/>
                  </a:cubicBezTo>
                  <a:cubicBezTo>
                    <a:pt x="332" y="341"/>
                    <a:pt x="369" y="318"/>
                    <a:pt x="386" y="301"/>
                  </a:cubicBezTo>
                  <a:cubicBezTo>
                    <a:pt x="409" y="277"/>
                    <a:pt x="281" y="257"/>
                    <a:pt x="262" y="245"/>
                  </a:cubicBezTo>
                  <a:cubicBezTo>
                    <a:pt x="245" y="231"/>
                    <a:pt x="262" y="219"/>
                    <a:pt x="304" y="216"/>
                  </a:cubicBezTo>
                  <a:cubicBezTo>
                    <a:pt x="345" y="214"/>
                    <a:pt x="456" y="113"/>
                    <a:pt x="522" y="88"/>
                  </a:cubicBezTo>
                  <a:lnTo>
                    <a:pt x="585" y="71"/>
                  </a:lnTo>
                  <a:cubicBezTo>
                    <a:pt x="587" y="70"/>
                    <a:pt x="589" y="70"/>
                    <a:pt x="592" y="70"/>
                  </a:cubicBezTo>
                  <a:cubicBezTo>
                    <a:pt x="603" y="70"/>
                    <a:pt x="618" y="75"/>
                    <a:pt x="623" y="75"/>
                  </a:cubicBezTo>
                  <a:cubicBezTo>
                    <a:pt x="623" y="75"/>
                    <a:pt x="624" y="75"/>
                    <a:pt x="624" y="75"/>
                  </a:cubicBezTo>
                  <a:cubicBezTo>
                    <a:pt x="641" y="36"/>
                    <a:pt x="600" y="19"/>
                    <a:pt x="573" y="2"/>
                  </a:cubicBezTo>
                  <a:cubicBezTo>
                    <a:pt x="571" y="1"/>
                    <a:pt x="568" y="0"/>
                    <a:pt x="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21" name="Google Shape;621;p44"/>
            <p:cNvSpPr/>
            <p:nvPr/>
          </p:nvSpPr>
          <p:spPr>
            <a:xfrm>
              <a:off x="4595850" y="2897650"/>
              <a:ext cx="10100" cy="6600"/>
            </a:xfrm>
            <a:custGeom>
              <a:avLst/>
              <a:gdLst/>
              <a:ahLst/>
              <a:cxnLst/>
              <a:rect l="l" t="t" r="r" b="b"/>
              <a:pathLst>
                <a:path w="404" h="264" extrusionOk="0">
                  <a:moveTo>
                    <a:pt x="54" y="1"/>
                  </a:moveTo>
                  <a:cubicBezTo>
                    <a:pt x="43" y="1"/>
                    <a:pt x="15" y="16"/>
                    <a:pt x="7" y="23"/>
                  </a:cubicBezTo>
                  <a:cubicBezTo>
                    <a:pt x="0" y="29"/>
                    <a:pt x="6" y="66"/>
                    <a:pt x="21" y="108"/>
                  </a:cubicBezTo>
                  <a:lnTo>
                    <a:pt x="28" y="149"/>
                  </a:lnTo>
                  <a:lnTo>
                    <a:pt x="37" y="201"/>
                  </a:lnTo>
                  <a:cubicBezTo>
                    <a:pt x="53" y="241"/>
                    <a:pt x="106" y="263"/>
                    <a:pt x="167" y="263"/>
                  </a:cubicBezTo>
                  <a:cubicBezTo>
                    <a:pt x="189" y="263"/>
                    <a:pt x="212" y="260"/>
                    <a:pt x="235" y="255"/>
                  </a:cubicBezTo>
                  <a:lnTo>
                    <a:pt x="315" y="247"/>
                  </a:lnTo>
                  <a:lnTo>
                    <a:pt x="340" y="245"/>
                  </a:lnTo>
                  <a:cubicBezTo>
                    <a:pt x="358" y="237"/>
                    <a:pt x="342" y="181"/>
                    <a:pt x="309" y="121"/>
                  </a:cubicBezTo>
                  <a:lnTo>
                    <a:pt x="398" y="76"/>
                  </a:lnTo>
                  <a:lnTo>
                    <a:pt x="403" y="73"/>
                  </a:lnTo>
                  <a:cubicBezTo>
                    <a:pt x="382" y="38"/>
                    <a:pt x="353" y="15"/>
                    <a:pt x="330" y="15"/>
                  </a:cubicBezTo>
                  <a:cubicBezTo>
                    <a:pt x="324" y="15"/>
                    <a:pt x="318" y="17"/>
                    <a:pt x="314" y="20"/>
                  </a:cubicBezTo>
                  <a:lnTo>
                    <a:pt x="299" y="37"/>
                  </a:lnTo>
                  <a:cubicBezTo>
                    <a:pt x="271" y="70"/>
                    <a:pt x="236" y="88"/>
                    <a:pt x="201" y="88"/>
                  </a:cubicBezTo>
                  <a:cubicBezTo>
                    <a:pt x="182" y="88"/>
                    <a:pt x="163" y="83"/>
                    <a:pt x="144" y="72"/>
                  </a:cubicBezTo>
                  <a:cubicBezTo>
                    <a:pt x="113" y="52"/>
                    <a:pt x="90" y="28"/>
                    <a:pt x="62" y="6"/>
                  </a:cubicBezTo>
                  <a:lnTo>
                    <a:pt x="55" y="1"/>
                  </a:lnTo>
                  <a:cubicBezTo>
                    <a:pt x="54" y="1"/>
                    <a:pt x="54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22" name="Google Shape;622;p44"/>
            <p:cNvSpPr/>
            <p:nvPr/>
          </p:nvSpPr>
          <p:spPr>
            <a:xfrm>
              <a:off x="4246150" y="2864450"/>
              <a:ext cx="7300" cy="11325"/>
            </a:xfrm>
            <a:custGeom>
              <a:avLst/>
              <a:gdLst/>
              <a:ahLst/>
              <a:cxnLst/>
              <a:rect l="l" t="t" r="r" b="b"/>
              <a:pathLst>
                <a:path w="292" h="453" extrusionOk="0">
                  <a:moveTo>
                    <a:pt x="195" y="1"/>
                  </a:moveTo>
                  <a:lnTo>
                    <a:pt x="181" y="11"/>
                  </a:lnTo>
                  <a:cubicBezTo>
                    <a:pt x="146" y="37"/>
                    <a:pt x="125" y="74"/>
                    <a:pt x="98" y="105"/>
                  </a:cubicBezTo>
                  <a:lnTo>
                    <a:pt x="61" y="149"/>
                  </a:lnTo>
                  <a:cubicBezTo>
                    <a:pt x="88" y="186"/>
                    <a:pt x="67" y="226"/>
                    <a:pt x="11" y="237"/>
                  </a:cubicBezTo>
                  <a:lnTo>
                    <a:pt x="11" y="247"/>
                  </a:lnTo>
                  <a:lnTo>
                    <a:pt x="9" y="324"/>
                  </a:lnTo>
                  <a:cubicBezTo>
                    <a:pt x="0" y="382"/>
                    <a:pt x="8" y="403"/>
                    <a:pt x="18" y="403"/>
                  </a:cubicBezTo>
                  <a:cubicBezTo>
                    <a:pt x="22" y="403"/>
                    <a:pt x="27" y="399"/>
                    <a:pt x="31" y="391"/>
                  </a:cubicBezTo>
                  <a:cubicBezTo>
                    <a:pt x="34" y="385"/>
                    <a:pt x="38" y="382"/>
                    <a:pt x="43" y="382"/>
                  </a:cubicBezTo>
                  <a:cubicBezTo>
                    <a:pt x="57" y="382"/>
                    <a:pt x="76" y="409"/>
                    <a:pt x="91" y="453"/>
                  </a:cubicBezTo>
                  <a:lnTo>
                    <a:pt x="139" y="407"/>
                  </a:lnTo>
                  <a:lnTo>
                    <a:pt x="201" y="352"/>
                  </a:lnTo>
                  <a:cubicBezTo>
                    <a:pt x="290" y="345"/>
                    <a:pt x="292" y="325"/>
                    <a:pt x="203" y="309"/>
                  </a:cubicBezTo>
                  <a:lnTo>
                    <a:pt x="271" y="229"/>
                  </a:lnTo>
                  <a:cubicBezTo>
                    <a:pt x="275" y="226"/>
                    <a:pt x="258" y="205"/>
                    <a:pt x="246" y="197"/>
                  </a:cubicBezTo>
                  <a:lnTo>
                    <a:pt x="217" y="180"/>
                  </a:lnTo>
                  <a:cubicBezTo>
                    <a:pt x="179" y="164"/>
                    <a:pt x="158" y="109"/>
                    <a:pt x="172" y="58"/>
                  </a:cubicBezTo>
                  <a:lnTo>
                    <a:pt x="172" y="58"/>
                  </a:lnTo>
                  <a:lnTo>
                    <a:pt x="252" y="68"/>
                  </a:lnTo>
                  <a:lnTo>
                    <a:pt x="254" y="68"/>
                  </a:lnTo>
                  <a:cubicBezTo>
                    <a:pt x="262" y="42"/>
                    <a:pt x="235" y="1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23" name="Google Shape;623;p44"/>
            <p:cNvSpPr/>
            <p:nvPr/>
          </p:nvSpPr>
          <p:spPr>
            <a:xfrm>
              <a:off x="4841250" y="2869200"/>
              <a:ext cx="10100" cy="8075"/>
            </a:xfrm>
            <a:custGeom>
              <a:avLst/>
              <a:gdLst/>
              <a:ahLst/>
              <a:cxnLst/>
              <a:rect l="l" t="t" r="r" b="b"/>
              <a:pathLst>
                <a:path w="404" h="323" extrusionOk="0">
                  <a:moveTo>
                    <a:pt x="73" y="0"/>
                  </a:moveTo>
                  <a:cubicBezTo>
                    <a:pt x="54" y="0"/>
                    <a:pt x="29" y="5"/>
                    <a:pt x="1" y="13"/>
                  </a:cubicBezTo>
                  <a:lnTo>
                    <a:pt x="50" y="68"/>
                  </a:lnTo>
                  <a:lnTo>
                    <a:pt x="57" y="75"/>
                  </a:lnTo>
                  <a:cubicBezTo>
                    <a:pt x="54" y="89"/>
                    <a:pt x="25" y="100"/>
                    <a:pt x="16" y="100"/>
                  </a:cubicBezTo>
                  <a:cubicBezTo>
                    <a:pt x="7" y="100"/>
                    <a:pt x="2" y="117"/>
                    <a:pt x="4" y="138"/>
                  </a:cubicBezTo>
                  <a:cubicBezTo>
                    <a:pt x="8" y="159"/>
                    <a:pt x="39" y="227"/>
                    <a:pt x="52" y="240"/>
                  </a:cubicBezTo>
                  <a:lnTo>
                    <a:pt x="93" y="229"/>
                  </a:lnTo>
                  <a:lnTo>
                    <a:pt x="130" y="219"/>
                  </a:lnTo>
                  <a:cubicBezTo>
                    <a:pt x="183" y="239"/>
                    <a:pt x="276" y="294"/>
                    <a:pt x="291" y="311"/>
                  </a:cubicBezTo>
                  <a:cubicBezTo>
                    <a:pt x="297" y="320"/>
                    <a:pt x="314" y="322"/>
                    <a:pt x="333" y="322"/>
                  </a:cubicBezTo>
                  <a:cubicBezTo>
                    <a:pt x="355" y="322"/>
                    <a:pt x="378" y="318"/>
                    <a:pt x="387" y="314"/>
                  </a:cubicBezTo>
                  <a:cubicBezTo>
                    <a:pt x="404" y="308"/>
                    <a:pt x="336" y="239"/>
                    <a:pt x="350" y="212"/>
                  </a:cubicBezTo>
                  <a:cubicBezTo>
                    <a:pt x="364" y="187"/>
                    <a:pt x="326" y="113"/>
                    <a:pt x="309" y="94"/>
                  </a:cubicBezTo>
                  <a:cubicBezTo>
                    <a:pt x="299" y="84"/>
                    <a:pt x="257" y="83"/>
                    <a:pt x="219" y="83"/>
                  </a:cubicBezTo>
                  <a:cubicBezTo>
                    <a:pt x="200" y="83"/>
                    <a:pt x="182" y="83"/>
                    <a:pt x="169" y="83"/>
                  </a:cubicBezTo>
                  <a:cubicBezTo>
                    <a:pt x="166" y="83"/>
                    <a:pt x="163" y="83"/>
                    <a:pt x="160" y="83"/>
                  </a:cubicBezTo>
                  <a:cubicBezTo>
                    <a:pt x="130" y="82"/>
                    <a:pt x="106" y="34"/>
                    <a:pt x="106" y="15"/>
                  </a:cubicBezTo>
                  <a:cubicBezTo>
                    <a:pt x="106" y="5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24" name="Google Shape;624;p44"/>
            <p:cNvSpPr/>
            <p:nvPr/>
          </p:nvSpPr>
          <p:spPr>
            <a:xfrm>
              <a:off x="4451525" y="2871325"/>
              <a:ext cx="9700" cy="8250"/>
            </a:xfrm>
            <a:custGeom>
              <a:avLst/>
              <a:gdLst/>
              <a:ahLst/>
              <a:cxnLst/>
              <a:rect l="l" t="t" r="r" b="b"/>
              <a:pathLst>
                <a:path w="388" h="330" extrusionOk="0">
                  <a:moveTo>
                    <a:pt x="365" y="0"/>
                  </a:moveTo>
                  <a:cubicBezTo>
                    <a:pt x="362" y="0"/>
                    <a:pt x="359" y="1"/>
                    <a:pt x="356" y="3"/>
                  </a:cubicBezTo>
                  <a:cubicBezTo>
                    <a:pt x="346" y="9"/>
                    <a:pt x="322" y="12"/>
                    <a:pt x="299" y="12"/>
                  </a:cubicBezTo>
                  <a:cubicBezTo>
                    <a:pt x="278" y="12"/>
                    <a:pt x="258" y="10"/>
                    <a:pt x="251" y="5"/>
                  </a:cubicBezTo>
                  <a:cubicBezTo>
                    <a:pt x="250" y="4"/>
                    <a:pt x="248" y="3"/>
                    <a:pt x="246" y="3"/>
                  </a:cubicBezTo>
                  <a:cubicBezTo>
                    <a:pt x="235" y="3"/>
                    <a:pt x="217" y="36"/>
                    <a:pt x="204" y="83"/>
                  </a:cubicBezTo>
                  <a:lnTo>
                    <a:pt x="123" y="78"/>
                  </a:lnTo>
                  <a:lnTo>
                    <a:pt x="69" y="75"/>
                  </a:lnTo>
                  <a:cubicBezTo>
                    <a:pt x="34" y="106"/>
                    <a:pt x="41" y="159"/>
                    <a:pt x="60" y="174"/>
                  </a:cubicBezTo>
                  <a:cubicBezTo>
                    <a:pt x="77" y="188"/>
                    <a:pt x="65" y="210"/>
                    <a:pt x="30" y="221"/>
                  </a:cubicBezTo>
                  <a:lnTo>
                    <a:pt x="20" y="240"/>
                  </a:lnTo>
                  <a:cubicBezTo>
                    <a:pt x="5" y="262"/>
                    <a:pt x="0" y="308"/>
                    <a:pt x="16" y="319"/>
                  </a:cubicBezTo>
                  <a:cubicBezTo>
                    <a:pt x="27" y="326"/>
                    <a:pt x="36" y="329"/>
                    <a:pt x="44" y="329"/>
                  </a:cubicBezTo>
                  <a:cubicBezTo>
                    <a:pt x="63" y="329"/>
                    <a:pt x="72" y="309"/>
                    <a:pt x="85" y="284"/>
                  </a:cubicBezTo>
                  <a:cubicBezTo>
                    <a:pt x="98" y="255"/>
                    <a:pt x="158" y="240"/>
                    <a:pt x="198" y="217"/>
                  </a:cubicBezTo>
                  <a:lnTo>
                    <a:pt x="205" y="214"/>
                  </a:lnTo>
                  <a:cubicBezTo>
                    <a:pt x="205" y="214"/>
                    <a:pt x="205" y="214"/>
                    <a:pt x="205" y="214"/>
                  </a:cubicBezTo>
                  <a:cubicBezTo>
                    <a:pt x="214" y="214"/>
                    <a:pt x="271" y="245"/>
                    <a:pt x="290" y="255"/>
                  </a:cubicBezTo>
                  <a:cubicBezTo>
                    <a:pt x="292" y="256"/>
                    <a:pt x="295" y="257"/>
                    <a:pt x="297" y="257"/>
                  </a:cubicBezTo>
                  <a:cubicBezTo>
                    <a:pt x="318" y="257"/>
                    <a:pt x="355" y="224"/>
                    <a:pt x="363" y="211"/>
                  </a:cubicBezTo>
                  <a:cubicBezTo>
                    <a:pt x="369" y="201"/>
                    <a:pt x="357" y="196"/>
                    <a:pt x="334" y="196"/>
                  </a:cubicBezTo>
                  <a:cubicBezTo>
                    <a:pt x="322" y="196"/>
                    <a:pt x="306" y="197"/>
                    <a:pt x="288" y="200"/>
                  </a:cubicBezTo>
                  <a:lnTo>
                    <a:pt x="271" y="143"/>
                  </a:lnTo>
                  <a:cubicBezTo>
                    <a:pt x="253" y="83"/>
                    <a:pt x="307" y="80"/>
                    <a:pt x="348" y="62"/>
                  </a:cubicBezTo>
                  <a:lnTo>
                    <a:pt x="387" y="45"/>
                  </a:lnTo>
                  <a:cubicBezTo>
                    <a:pt x="388" y="18"/>
                    <a:pt x="378" y="0"/>
                    <a:pt x="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25" name="Google Shape;625;p44"/>
            <p:cNvSpPr/>
            <p:nvPr/>
          </p:nvSpPr>
          <p:spPr>
            <a:xfrm>
              <a:off x="4524200" y="2893775"/>
              <a:ext cx="16075" cy="5050"/>
            </a:xfrm>
            <a:custGeom>
              <a:avLst/>
              <a:gdLst/>
              <a:ahLst/>
              <a:cxnLst/>
              <a:rect l="l" t="t" r="r" b="b"/>
              <a:pathLst>
                <a:path w="643" h="202" extrusionOk="0">
                  <a:moveTo>
                    <a:pt x="354" y="0"/>
                  </a:moveTo>
                  <a:cubicBezTo>
                    <a:pt x="342" y="0"/>
                    <a:pt x="298" y="29"/>
                    <a:pt x="282" y="42"/>
                  </a:cubicBezTo>
                  <a:cubicBezTo>
                    <a:pt x="279" y="44"/>
                    <a:pt x="275" y="45"/>
                    <a:pt x="270" y="45"/>
                  </a:cubicBezTo>
                  <a:cubicBezTo>
                    <a:pt x="251" y="45"/>
                    <a:pt x="220" y="24"/>
                    <a:pt x="211" y="12"/>
                  </a:cubicBezTo>
                  <a:cubicBezTo>
                    <a:pt x="209" y="10"/>
                    <a:pt x="207" y="9"/>
                    <a:pt x="205" y="9"/>
                  </a:cubicBezTo>
                  <a:cubicBezTo>
                    <a:pt x="190" y="9"/>
                    <a:pt x="162" y="42"/>
                    <a:pt x="137" y="94"/>
                  </a:cubicBezTo>
                  <a:lnTo>
                    <a:pt x="46" y="88"/>
                  </a:lnTo>
                  <a:lnTo>
                    <a:pt x="0" y="84"/>
                  </a:lnTo>
                  <a:lnTo>
                    <a:pt x="0" y="84"/>
                  </a:lnTo>
                  <a:cubicBezTo>
                    <a:pt x="7" y="109"/>
                    <a:pt x="89" y="126"/>
                    <a:pt x="154" y="126"/>
                  </a:cubicBezTo>
                  <a:cubicBezTo>
                    <a:pt x="179" y="126"/>
                    <a:pt x="202" y="123"/>
                    <a:pt x="216" y="118"/>
                  </a:cubicBezTo>
                  <a:cubicBezTo>
                    <a:pt x="228" y="113"/>
                    <a:pt x="240" y="111"/>
                    <a:pt x="251" y="111"/>
                  </a:cubicBezTo>
                  <a:cubicBezTo>
                    <a:pt x="289" y="111"/>
                    <a:pt x="319" y="133"/>
                    <a:pt x="320" y="147"/>
                  </a:cubicBezTo>
                  <a:cubicBezTo>
                    <a:pt x="322" y="165"/>
                    <a:pt x="349" y="186"/>
                    <a:pt x="380" y="196"/>
                  </a:cubicBezTo>
                  <a:lnTo>
                    <a:pt x="407" y="200"/>
                  </a:lnTo>
                  <a:lnTo>
                    <a:pt x="428" y="202"/>
                  </a:lnTo>
                  <a:cubicBezTo>
                    <a:pt x="452" y="200"/>
                    <a:pt x="508" y="170"/>
                    <a:pt x="554" y="138"/>
                  </a:cubicBezTo>
                  <a:lnTo>
                    <a:pt x="601" y="119"/>
                  </a:lnTo>
                  <a:lnTo>
                    <a:pt x="643" y="101"/>
                  </a:lnTo>
                  <a:cubicBezTo>
                    <a:pt x="636" y="75"/>
                    <a:pt x="607" y="46"/>
                    <a:pt x="580" y="36"/>
                  </a:cubicBezTo>
                  <a:cubicBezTo>
                    <a:pt x="575" y="35"/>
                    <a:pt x="570" y="34"/>
                    <a:pt x="563" y="34"/>
                  </a:cubicBezTo>
                  <a:cubicBezTo>
                    <a:pt x="531" y="34"/>
                    <a:pt x="485" y="53"/>
                    <a:pt x="497" y="79"/>
                  </a:cubicBezTo>
                  <a:lnTo>
                    <a:pt x="448" y="84"/>
                  </a:lnTo>
                  <a:cubicBezTo>
                    <a:pt x="448" y="84"/>
                    <a:pt x="448" y="84"/>
                    <a:pt x="447" y="84"/>
                  </a:cubicBezTo>
                  <a:cubicBezTo>
                    <a:pt x="434" y="84"/>
                    <a:pt x="415" y="66"/>
                    <a:pt x="402" y="53"/>
                  </a:cubicBezTo>
                  <a:cubicBezTo>
                    <a:pt x="386" y="37"/>
                    <a:pt x="375" y="21"/>
                    <a:pt x="360" y="6"/>
                  </a:cubicBezTo>
                  <a:lnTo>
                    <a:pt x="355" y="0"/>
                  </a:lnTo>
                  <a:cubicBezTo>
                    <a:pt x="355" y="0"/>
                    <a:pt x="355" y="0"/>
                    <a:pt x="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26" name="Google Shape;626;p44"/>
            <p:cNvSpPr/>
            <p:nvPr/>
          </p:nvSpPr>
          <p:spPr>
            <a:xfrm>
              <a:off x="4342800" y="2772150"/>
              <a:ext cx="10775" cy="7325"/>
            </a:xfrm>
            <a:custGeom>
              <a:avLst/>
              <a:gdLst/>
              <a:ahLst/>
              <a:cxnLst/>
              <a:rect l="l" t="t" r="r" b="b"/>
              <a:pathLst>
                <a:path w="431" h="293" extrusionOk="0">
                  <a:moveTo>
                    <a:pt x="352" y="1"/>
                  </a:moveTo>
                  <a:cubicBezTo>
                    <a:pt x="334" y="1"/>
                    <a:pt x="320" y="55"/>
                    <a:pt x="320" y="75"/>
                  </a:cubicBezTo>
                  <a:cubicBezTo>
                    <a:pt x="320" y="92"/>
                    <a:pt x="313" y="102"/>
                    <a:pt x="304" y="102"/>
                  </a:cubicBezTo>
                  <a:cubicBezTo>
                    <a:pt x="300" y="102"/>
                    <a:pt x="296" y="100"/>
                    <a:pt x="291" y="96"/>
                  </a:cubicBezTo>
                  <a:lnTo>
                    <a:pt x="286" y="89"/>
                  </a:lnTo>
                  <a:cubicBezTo>
                    <a:pt x="250" y="39"/>
                    <a:pt x="235" y="18"/>
                    <a:pt x="205" y="18"/>
                  </a:cubicBezTo>
                  <a:cubicBezTo>
                    <a:pt x="184" y="18"/>
                    <a:pt x="155" y="29"/>
                    <a:pt x="106" y="48"/>
                  </a:cubicBezTo>
                  <a:cubicBezTo>
                    <a:pt x="103" y="49"/>
                    <a:pt x="99" y="49"/>
                    <a:pt x="94" y="49"/>
                  </a:cubicBezTo>
                  <a:cubicBezTo>
                    <a:pt x="84" y="49"/>
                    <a:pt x="72" y="47"/>
                    <a:pt x="63" y="47"/>
                  </a:cubicBezTo>
                  <a:cubicBezTo>
                    <a:pt x="58" y="47"/>
                    <a:pt x="54" y="47"/>
                    <a:pt x="50" y="50"/>
                  </a:cubicBezTo>
                  <a:lnTo>
                    <a:pt x="24" y="66"/>
                  </a:lnTo>
                  <a:cubicBezTo>
                    <a:pt x="1" y="89"/>
                    <a:pt x="26" y="106"/>
                    <a:pt x="79" y="106"/>
                  </a:cubicBezTo>
                  <a:cubicBezTo>
                    <a:pt x="83" y="106"/>
                    <a:pt x="87" y="106"/>
                    <a:pt x="92" y="106"/>
                  </a:cubicBezTo>
                  <a:lnTo>
                    <a:pt x="129" y="153"/>
                  </a:lnTo>
                  <a:lnTo>
                    <a:pt x="165" y="199"/>
                  </a:lnTo>
                  <a:cubicBezTo>
                    <a:pt x="188" y="251"/>
                    <a:pt x="220" y="292"/>
                    <a:pt x="237" y="292"/>
                  </a:cubicBezTo>
                  <a:cubicBezTo>
                    <a:pt x="237" y="292"/>
                    <a:pt x="238" y="292"/>
                    <a:pt x="239" y="292"/>
                  </a:cubicBezTo>
                  <a:lnTo>
                    <a:pt x="241" y="286"/>
                  </a:lnTo>
                  <a:cubicBezTo>
                    <a:pt x="287" y="167"/>
                    <a:pt x="287" y="167"/>
                    <a:pt x="411" y="116"/>
                  </a:cubicBezTo>
                  <a:lnTo>
                    <a:pt x="422" y="112"/>
                  </a:lnTo>
                  <a:cubicBezTo>
                    <a:pt x="431" y="104"/>
                    <a:pt x="389" y="35"/>
                    <a:pt x="364" y="7"/>
                  </a:cubicBezTo>
                  <a:cubicBezTo>
                    <a:pt x="360" y="3"/>
                    <a:pt x="356" y="1"/>
                    <a:pt x="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27" name="Google Shape;627;p44"/>
            <p:cNvSpPr/>
            <p:nvPr/>
          </p:nvSpPr>
          <p:spPr>
            <a:xfrm>
              <a:off x="4885625" y="2767875"/>
              <a:ext cx="13575" cy="5200"/>
            </a:xfrm>
            <a:custGeom>
              <a:avLst/>
              <a:gdLst/>
              <a:ahLst/>
              <a:cxnLst/>
              <a:rect l="l" t="t" r="r" b="b"/>
              <a:pathLst>
                <a:path w="543" h="208" extrusionOk="0">
                  <a:moveTo>
                    <a:pt x="370" y="1"/>
                  </a:moveTo>
                  <a:cubicBezTo>
                    <a:pt x="348" y="1"/>
                    <a:pt x="295" y="19"/>
                    <a:pt x="269" y="37"/>
                  </a:cubicBezTo>
                  <a:lnTo>
                    <a:pt x="225" y="66"/>
                  </a:lnTo>
                  <a:cubicBezTo>
                    <a:pt x="180" y="56"/>
                    <a:pt x="160" y="26"/>
                    <a:pt x="169" y="19"/>
                  </a:cubicBezTo>
                  <a:cubicBezTo>
                    <a:pt x="175" y="11"/>
                    <a:pt x="114" y="5"/>
                    <a:pt x="95" y="5"/>
                  </a:cubicBezTo>
                  <a:cubicBezTo>
                    <a:pt x="75" y="5"/>
                    <a:pt x="48" y="97"/>
                    <a:pt x="22" y="125"/>
                  </a:cubicBezTo>
                  <a:cubicBezTo>
                    <a:pt x="0" y="147"/>
                    <a:pt x="9" y="162"/>
                    <a:pt x="41" y="162"/>
                  </a:cubicBezTo>
                  <a:cubicBezTo>
                    <a:pt x="48" y="162"/>
                    <a:pt x="58" y="161"/>
                    <a:pt x="68" y="159"/>
                  </a:cubicBezTo>
                  <a:lnTo>
                    <a:pt x="101" y="141"/>
                  </a:lnTo>
                  <a:cubicBezTo>
                    <a:pt x="121" y="130"/>
                    <a:pt x="137" y="124"/>
                    <a:pt x="151" y="124"/>
                  </a:cubicBezTo>
                  <a:cubicBezTo>
                    <a:pt x="173" y="124"/>
                    <a:pt x="191" y="140"/>
                    <a:pt x="218" y="173"/>
                  </a:cubicBezTo>
                  <a:lnTo>
                    <a:pt x="232" y="190"/>
                  </a:lnTo>
                  <a:cubicBezTo>
                    <a:pt x="248" y="201"/>
                    <a:pt x="264" y="207"/>
                    <a:pt x="276" y="207"/>
                  </a:cubicBezTo>
                  <a:cubicBezTo>
                    <a:pt x="283" y="207"/>
                    <a:pt x="289" y="205"/>
                    <a:pt x="292" y="201"/>
                  </a:cubicBezTo>
                  <a:lnTo>
                    <a:pt x="290" y="195"/>
                  </a:lnTo>
                  <a:cubicBezTo>
                    <a:pt x="295" y="164"/>
                    <a:pt x="214" y="124"/>
                    <a:pt x="300" y="101"/>
                  </a:cubicBezTo>
                  <a:cubicBezTo>
                    <a:pt x="320" y="96"/>
                    <a:pt x="344" y="88"/>
                    <a:pt x="364" y="88"/>
                  </a:cubicBezTo>
                  <a:cubicBezTo>
                    <a:pt x="386" y="88"/>
                    <a:pt x="404" y="98"/>
                    <a:pt x="408" y="137"/>
                  </a:cubicBezTo>
                  <a:cubicBezTo>
                    <a:pt x="409" y="146"/>
                    <a:pt x="448" y="153"/>
                    <a:pt x="469" y="160"/>
                  </a:cubicBezTo>
                  <a:cubicBezTo>
                    <a:pt x="480" y="164"/>
                    <a:pt x="490" y="183"/>
                    <a:pt x="502" y="183"/>
                  </a:cubicBezTo>
                  <a:cubicBezTo>
                    <a:pt x="507" y="183"/>
                    <a:pt x="513" y="179"/>
                    <a:pt x="519" y="168"/>
                  </a:cubicBezTo>
                  <a:cubicBezTo>
                    <a:pt x="524" y="159"/>
                    <a:pt x="504" y="130"/>
                    <a:pt x="488" y="125"/>
                  </a:cubicBezTo>
                  <a:cubicBezTo>
                    <a:pt x="459" y="116"/>
                    <a:pt x="416" y="108"/>
                    <a:pt x="482" y="95"/>
                  </a:cubicBezTo>
                  <a:cubicBezTo>
                    <a:pt x="543" y="83"/>
                    <a:pt x="517" y="50"/>
                    <a:pt x="520" y="24"/>
                  </a:cubicBezTo>
                  <a:cubicBezTo>
                    <a:pt x="521" y="16"/>
                    <a:pt x="498" y="1"/>
                    <a:pt x="484" y="1"/>
                  </a:cubicBezTo>
                  <a:cubicBezTo>
                    <a:pt x="462" y="1"/>
                    <a:pt x="441" y="19"/>
                    <a:pt x="417" y="19"/>
                  </a:cubicBezTo>
                  <a:cubicBezTo>
                    <a:pt x="406" y="19"/>
                    <a:pt x="393" y="15"/>
                    <a:pt x="379" y="3"/>
                  </a:cubicBezTo>
                  <a:cubicBezTo>
                    <a:pt x="378" y="1"/>
                    <a:pt x="375" y="1"/>
                    <a:pt x="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28" name="Google Shape;628;p44"/>
            <p:cNvSpPr/>
            <p:nvPr/>
          </p:nvSpPr>
          <p:spPr>
            <a:xfrm>
              <a:off x="4512950" y="2897400"/>
              <a:ext cx="15250" cy="6300"/>
            </a:xfrm>
            <a:custGeom>
              <a:avLst/>
              <a:gdLst/>
              <a:ahLst/>
              <a:cxnLst/>
              <a:rect l="l" t="t" r="r" b="b"/>
              <a:pathLst>
                <a:path w="610" h="252" extrusionOk="0">
                  <a:moveTo>
                    <a:pt x="390" y="0"/>
                  </a:moveTo>
                  <a:cubicBezTo>
                    <a:pt x="369" y="0"/>
                    <a:pt x="341" y="77"/>
                    <a:pt x="327" y="173"/>
                  </a:cubicBezTo>
                  <a:lnTo>
                    <a:pt x="143" y="133"/>
                  </a:lnTo>
                  <a:cubicBezTo>
                    <a:pt x="126" y="129"/>
                    <a:pt x="109" y="128"/>
                    <a:pt x="92" y="128"/>
                  </a:cubicBezTo>
                  <a:cubicBezTo>
                    <a:pt x="66" y="128"/>
                    <a:pt x="40" y="131"/>
                    <a:pt x="14" y="132"/>
                  </a:cubicBezTo>
                  <a:cubicBezTo>
                    <a:pt x="11" y="133"/>
                    <a:pt x="0" y="149"/>
                    <a:pt x="3" y="158"/>
                  </a:cubicBezTo>
                  <a:lnTo>
                    <a:pt x="7" y="166"/>
                  </a:lnTo>
                  <a:cubicBezTo>
                    <a:pt x="10" y="168"/>
                    <a:pt x="16" y="169"/>
                    <a:pt x="23" y="169"/>
                  </a:cubicBezTo>
                  <a:cubicBezTo>
                    <a:pt x="43" y="169"/>
                    <a:pt x="77" y="160"/>
                    <a:pt x="110" y="145"/>
                  </a:cubicBezTo>
                  <a:lnTo>
                    <a:pt x="125" y="206"/>
                  </a:lnTo>
                  <a:cubicBezTo>
                    <a:pt x="128" y="219"/>
                    <a:pt x="176" y="237"/>
                    <a:pt x="187" y="237"/>
                  </a:cubicBezTo>
                  <a:cubicBezTo>
                    <a:pt x="187" y="237"/>
                    <a:pt x="188" y="237"/>
                    <a:pt x="188" y="237"/>
                  </a:cubicBezTo>
                  <a:cubicBezTo>
                    <a:pt x="203" y="223"/>
                    <a:pt x="217" y="218"/>
                    <a:pt x="229" y="218"/>
                  </a:cubicBezTo>
                  <a:cubicBezTo>
                    <a:pt x="254" y="218"/>
                    <a:pt x="275" y="241"/>
                    <a:pt x="298" y="251"/>
                  </a:cubicBezTo>
                  <a:lnTo>
                    <a:pt x="456" y="251"/>
                  </a:lnTo>
                  <a:cubicBezTo>
                    <a:pt x="501" y="251"/>
                    <a:pt x="567" y="170"/>
                    <a:pt x="585" y="143"/>
                  </a:cubicBezTo>
                  <a:cubicBezTo>
                    <a:pt x="603" y="118"/>
                    <a:pt x="610" y="87"/>
                    <a:pt x="600" y="75"/>
                  </a:cubicBezTo>
                  <a:cubicBezTo>
                    <a:pt x="596" y="69"/>
                    <a:pt x="576" y="61"/>
                    <a:pt x="555" y="61"/>
                  </a:cubicBezTo>
                  <a:cubicBezTo>
                    <a:pt x="540" y="61"/>
                    <a:pt x="524" y="65"/>
                    <a:pt x="513" y="75"/>
                  </a:cubicBezTo>
                  <a:lnTo>
                    <a:pt x="502" y="101"/>
                  </a:lnTo>
                  <a:cubicBezTo>
                    <a:pt x="488" y="128"/>
                    <a:pt x="499" y="168"/>
                    <a:pt x="478" y="184"/>
                  </a:cubicBezTo>
                  <a:lnTo>
                    <a:pt x="452" y="206"/>
                  </a:lnTo>
                  <a:cubicBezTo>
                    <a:pt x="450" y="206"/>
                    <a:pt x="447" y="207"/>
                    <a:pt x="445" y="207"/>
                  </a:cubicBezTo>
                  <a:cubicBezTo>
                    <a:pt x="396" y="207"/>
                    <a:pt x="380" y="100"/>
                    <a:pt x="408" y="66"/>
                  </a:cubicBezTo>
                  <a:cubicBezTo>
                    <a:pt x="437" y="30"/>
                    <a:pt x="4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29" name="Google Shape;629;p44"/>
            <p:cNvSpPr/>
            <p:nvPr/>
          </p:nvSpPr>
          <p:spPr>
            <a:xfrm>
              <a:off x="4476400" y="2896075"/>
              <a:ext cx="10525" cy="6700"/>
            </a:xfrm>
            <a:custGeom>
              <a:avLst/>
              <a:gdLst/>
              <a:ahLst/>
              <a:cxnLst/>
              <a:rect l="l" t="t" r="r" b="b"/>
              <a:pathLst>
                <a:path w="421" h="268" extrusionOk="0">
                  <a:moveTo>
                    <a:pt x="212" y="0"/>
                  </a:moveTo>
                  <a:cubicBezTo>
                    <a:pt x="207" y="0"/>
                    <a:pt x="213" y="13"/>
                    <a:pt x="224" y="31"/>
                  </a:cubicBezTo>
                  <a:cubicBezTo>
                    <a:pt x="236" y="50"/>
                    <a:pt x="208" y="144"/>
                    <a:pt x="180" y="144"/>
                  </a:cubicBezTo>
                  <a:cubicBezTo>
                    <a:pt x="179" y="144"/>
                    <a:pt x="177" y="144"/>
                    <a:pt x="176" y="144"/>
                  </a:cubicBezTo>
                  <a:cubicBezTo>
                    <a:pt x="167" y="140"/>
                    <a:pt x="157" y="138"/>
                    <a:pt x="147" y="138"/>
                  </a:cubicBezTo>
                  <a:cubicBezTo>
                    <a:pt x="125" y="138"/>
                    <a:pt x="103" y="147"/>
                    <a:pt x="90" y="164"/>
                  </a:cubicBezTo>
                  <a:lnTo>
                    <a:pt x="67" y="178"/>
                  </a:lnTo>
                  <a:lnTo>
                    <a:pt x="15" y="212"/>
                  </a:lnTo>
                  <a:cubicBezTo>
                    <a:pt x="0" y="246"/>
                    <a:pt x="5" y="268"/>
                    <a:pt x="24" y="268"/>
                  </a:cubicBezTo>
                  <a:cubicBezTo>
                    <a:pt x="29" y="268"/>
                    <a:pt x="35" y="266"/>
                    <a:pt x="41" y="263"/>
                  </a:cubicBezTo>
                  <a:lnTo>
                    <a:pt x="42" y="252"/>
                  </a:lnTo>
                  <a:cubicBezTo>
                    <a:pt x="45" y="225"/>
                    <a:pt x="63" y="209"/>
                    <a:pt x="82" y="209"/>
                  </a:cubicBezTo>
                  <a:cubicBezTo>
                    <a:pt x="89" y="209"/>
                    <a:pt x="96" y="211"/>
                    <a:pt x="102" y="216"/>
                  </a:cubicBezTo>
                  <a:cubicBezTo>
                    <a:pt x="135" y="240"/>
                    <a:pt x="168" y="249"/>
                    <a:pt x="200" y="249"/>
                  </a:cubicBezTo>
                  <a:cubicBezTo>
                    <a:pt x="266" y="249"/>
                    <a:pt x="330" y="212"/>
                    <a:pt x="396" y="212"/>
                  </a:cubicBezTo>
                  <a:lnTo>
                    <a:pt x="407" y="212"/>
                  </a:lnTo>
                  <a:cubicBezTo>
                    <a:pt x="421" y="190"/>
                    <a:pt x="411" y="164"/>
                    <a:pt x="389" y="156"/>
                  </a:cubicBezTo>
                  <a:lnTo>
                    <a:pt x="354" y="156"/>
                  </a:lnTo>
                  <a:cubicBezTo>
                    <a:pt x="352" y="158"/>
                    <a:pt x="350" y="158"/>
                    <a:pt x="348" y="158"/>
                  </a:cubicBezTo>
                  <a:cubicBezTo>
                    <a:pt x="327" y="158"/>
                    <a:pt x="331" y="55"/>
                    <a:pt x="303" y="42"/>
                  </a:cubicBezTo>
                  <a:cubicBezTo>
                    <a:pt x="272" y="27"/>
                    <a:pt x="223" y="5"/>
                    <a:pt x="215" y="1"/>
                  </a:cubicBezTo>
                  <a:cubicBezTo>
                    <a:pt x="214" y="0"/>
                    <a:pt x="213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4276850" y="2864425"/>
              <a:ext cx="13650" cy="5250"/>
            </a:xfrm>
            <a:custGeom>
              <a:avLst/>
              <a:gdLst/>
              <a:ahLst/>
              <a:cxnLst/>
              <a:rect l="l" t="t" r="r" b="b"/>
              <a:pathLst>
                <a:path w="546" h="210" extrusionOk="0"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0" y="3"/>
                    <a:pt x="88" y="101"/>
                    <a:pt x="124" y="140"/>
                  </a:cubicBezTo>
                  <a:cubicBezTo>
                    <a:pt x="138" y="155"/>
                    <a:pt x="153" y="161"/>
                    <a:pt x="165" y="161"/>
                  </a:cubicBezTo>
                  <a:cubicBezTo>
                    <a:pt x="185" y="161"/>
                    <a:pt x="201" y="147"/>
                    <a:pt x="202" y="136"/>
                  </a:cubicBezTo>
                  <a:cubicBezTo>
                    <a:pt x="206" y="120"/>
                    <a:pt x="257" y="109"/>
                    <a:pt x="280" y="109"/>
                  </a:cubicBezTo>
                  <a:cubicBezTo>
                    <a:pt x="281" y="109"/>
                    <a:pt x="282" y="109"/>
                    <a:pt x="283" y="110"/>
                  </a:cubicBezTo>
                  <a:cubicBezTo>
                    <a:pt x="304" y="111"/>
                    <a:pt x="296" y="172"/>
                    <a:pt x="288" y="193"/>
                  </a:cubicBezTo>
                  <a:cubicBezTo>
                    <a:pt x="284" y="205"/>
                    <a:pt x="312" y="210"/>
                    <a:pt x="340" y="210"/>
                  </a:cubicBezTo>
                  <a:cubicBezTo>
                    <a:pt x="360" y="210"/>
                    <a:pt x="380" y="207"/>
                    <a:pt x="391" y="204"/>
                  </a:cubicBezTo>
                  <a:cubicBezTo>
                    <a:pt x="418" y="197"/>
                    <a:pt x="472" y="165"/>
                    <a:pt x="510" y="132"/>
                  </a:cubicBezTo>
                  <a:lnTo>
                    <a:pt x="544" y="101"/>
                  </a:lnTo>
                  <a:cubicBezTo>
                    <a:pt x="545" y="100"/>
                    <a:pt x="521" y="75"/>
                    <a:pt x="514" y="75"/>
                  </a:cubicBezTo>
                  <a:cubicBezTo>
                    <a:pt x="514" y="75"/>
                    <a:pt x="514" y="75"/>
                    <a:pt x="513" y="75"/>
                  </a:cubicBezTo>
                  <a:lnTo>
                    <a:pt x="488" y="79"/>
                  </a:lnTo>
                  <a:cubicBezTo>
                    <a:pt x="482" y="81"/>
                    <a:pt x="477" y="82"/>
                    <a:pt x="471" y="82"/>
                  </a:cubicBezTo>
                  <a:cubicBezTo>
                    <a:pt x="449" y="82"/>
                    <a:pt x="427" y="68"/>
                    <a:pt x="425" y="62"/>
                  </a:cubicBezTo>
                  <a:cubicBezTo>
                    <a:pt x="424" y="60"/>
                    <a:pt x="418" y="59"/>
                    <a:pt x="408" y="59"/>
                  </a:cubicBezTo>
                  <a:cubicBezTo>
                    <a:pt x="381" y="59"/>
                    <a:pt x="327" y="67"/>
                    <a:pt x="266" y="79"/>
                  </a:cubicBezTo>
                  <a:lnTo>
                    <a:pt x="197" y="73"/>
                  </a:lnTo>
                  <a:lnTo>
                    <a:pt x="132" y="62"/>
                  </a:lnTo>
                  <a:cubicBezTo>
                    <a:pt x="70" y="24"/>
                    <a:pt x="12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4871150" y="2768075"/>
              <a:ext cx="13450" cy="6000"/>
            </a:xfrm>
            <a:custGeom>
              <a:avLst/>
              <a:gdLst/>
              <a:ahLst/>
              <a:cxnLst/>
              <a:rect l="l" t="t" r="r" b="b"/>
              <a:pathLst>
                <a:path w="538" h="240" extrusionOk="0">
                  <a:moveTo>
                    <a:pt x="446" y="1"/>
                  </a:moveTo>
                  <a:cubicBezTo>
                    <a:pt x="443" y="1"/>
                    <a:pt x="441" y="1"/>
                    <a:pt x="439" y="2"/>
                  </a:cubicBezTo>
                  <a:cubicBezTo>
                    <a:pt x="421" y="8"/>
                    <a:pt x="415" y="46"/>
                    <a:pt x="398" y="48"/>
                  </a:cubicBezTo>
                  <a:cubicBezTo>
                    <a:pt x="295" y="63"/>
                    <a:pt x="210" y="105"/>
                    <a:pt x="124" y="147"/>
                  </a:cubicBezTo>
                  <a:cubicBezTo>
                    <a:pt x="121" y="148"/>
                    <a:pt x="116" y="149"/>
                    <a:pt x="111" y="149"/>
                  </a:cubicBezTo>
                  <a:cubicBezTo>
                    <a:pt x="99" y="149"/>
                    <a:pt x="82" y="145"/>
                    <a:pt x="74" y="140"/>
                  </a:cubicBezTo>
                  <a:lnTo>
                    <a:pt x="8" y="90"/>
                  </a:lnTo>
                  <a:lnTo>
                    <a:pt x="8" y="90"/>
                  </a:lnTo>
                  <a:cubicBezTo>
                    <a:pt x="0" y="132"/>
                    <a:pt x="61" y="201"/>
                    <a:pt x="142" y="239"/>
                  </a:cubicBezTo>
                  <a:lnTo>
                    <a:pt x="199" y="153"/>
                  </a:lnTo>
                  <a:cubicBezTo>
                    <a:pt x="199" y="153"/>
                    <a:pt x="200" y="152"/>
                    <a:pt x="201" y="152"/>
                  </a:cubicBezTo>
                  <a:cubicBezTo>
                    <a:pt x="209" y="152"/>
                    <a:pt x="242" y="163"/>
                    <a:pt x="261" y="167"/>
                  </a:cubicBezTo>
                  <a:lnTo>
                    <a:pt x="329" y="185"/>
                  </a:lnTo>
                  <a:cubicBezTo>
                    <a:pt x="348" y="190"/>
                    <a:pt x="365" y="192"/>
                    <a:pt x="378" y="192"/>
                  </a:cubicBezTo>
                  <a:cubicBezTo>
                    <a:pt x="427" y="192"/>
                    <a:pt x="435" y="161"/>
                    <a:pt x="393" y="110"/>
                  </a:cubicBezTo>
                  <a:lnTo>
                    <a:pt x="507" y="83"/>
                  </a:lnTo>
                  <a:cubicBezTo>
                    <a:pt x="538" y="75"/>
                    <a:pt x="535" y="40"/>
                    <a:pt x="501" y="23"/>
                  </a:cubicBezTo>
                  <a:cubicBezTo>
                    <a:pt x="484" y="15"/>
                    <a:pt x="461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32" name="Google Shape;632;p44"/>
            <p:cNvSpPr/>
            <p:nvPr/>
          </p:nvSpPr>
          <p:spPr>
            <a:xfrm>
              <a:off x="4444175" y="2873875"/>
              <a:ext cx="6775" cy="5775"/>
            </a:xfrm>
            <a:custGeom>
              <a:avLst/>
              <a:gdLst/>
              <a:ahLst/>
              <a:cxnLst/>
              <a:rect l="l" t="t" r="r" b="b"/>
              <a:pathLst>
                <a:path w="271" h="231" extrusionOk="0">
                  <a:moveTo>
                    <a:pt x="162" y="0"/>
                  </a:moveTo>
                  <a:cubicBezTo>
                    <a:pt x="159" y="0"/>
                    <a:pt x="157" y="20"/>
                    <a:pt x="157" y="57"/>
                  </a:cubicBezTo>
                  <a:lnTo>
                    <a:pt x="56" y="42"/>
                  </a:lnTo>
                  <a:cubicBezTo>
                    <a:pt x="56" y="42"/>
                    <a:pt x="56" y="42"/>
                    <a:pt x="55" y="42"/>
                  </a:cubicBezTo>
                  <a:cubicBezTo>
                    <a:pt x="46" y="42"/>
                    <a:pt x="29" y="78"/>
                    <a:pt x="15" y="98"/>
                  </a:cubicBezTo>
                  <a:lnTo>
                    <a:pt x="9" y="108"/>
                  </a:lnTo>
                  <a:cubicBezTo>
                    <a:pt x="0" y="123"/>
                    <a:pt x="52" y="137"/>
                    <a:pt x="67" y="137"/>
                  </a:cubicBezTo>
                  <a:cubicBezTo>
                    <a:pt x="83" y="137"/>
                    <a:pt x="83" y="167"/>
                    <a:pt x="67" y="205"/>
                  </a:cubicBezTo>
                  <a:lnTo>
                    <a:pt x="79" y="214"/>
                  </a:lnTo>
                  <a:cubicBezTo>
                    <a:pt x="95" y="224"/>
                    <a:pt x="113" y="230"/>
                    <a:pt x="132" y="230"/>
                  </a:cubicBezTo>
                  <a:cubicBezTo>
                    <a:pt x="154" y="230"/>
                    <a:pt x="176" y="222"/>
                    <a:pt x="193" y="203"/>
                  </a:cubicBezTo>
                  <a:cubicBezTo>
                    <a:pt x="231" y="159"/>
                    <a:pt x="271" y="114"/>
                    <a:pt x="260" y="56"/>
                  </a:cubicBezTo>
                  <a:cubicBezTo>
                    <a:pt x="257" y="40"/>
                    <a:pt x="240" y="10"/>
                    <a:pt x="235" y="10"/>
                  </a:cubicBezTo>
                  <a:cubicBezTo>
                    <a:pt x="235" y="10"/>
                    <a:pt x="235" y="10"/>
                    <a:pt x="235" y="10"/>
                  </a:cubicBezTo>
                  <a:lnTo>
                    <a:pt x="170" y="21"/>
                  </a:lnTo>
                  <a:cubicBezTo>
                    <a:pt x="167" y="7"/>
                    <a:pt x="164" y="0"/>
                    <a:pt x="1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33" name="Google Shape;633;p44"/>
            <p:cNvSpPr/>
            <p:nvPr/>
          </p:nvSpPr>
          <p:spPr>
            <a:xfrm>
              <a:off x="4217775" y="2864325"/>
              <a:ext cx="10625" cy="6125"/>
            </a:xfrm>
            <a:custGeom>
              <a:avLst/>
              <a:gdLst/>
              <a:ahLst/>
              <a:cxnLst/>
              <a:rect l="l" t="t" r="r" b="b"/>
              <a:pathLst>
                <a:path w="425" h="245" extrusionOk="0">
                  <a:moveTo>
                    <a:pt x="293" y="0"/>
                  </a:moveTo>
                  <a:cubicBezTo>
                    <a:pt x="277" y="0"/>
                    <a:pt x="265" y="4"/>
                    <a:pt x="262" y="11"/>
                  </a:cubicBezTo>
                  <a:lnTo>
                    <a:pt x="260" y="25"/>
                  </a:lnTo>
                  <a:cubicBezTo>
                    <a:pt x="252" y="79"/>
                    <a:pt x="205" y="135"/>
                    <a:pt x="156" y="135"/>
                  </a:cubicBezTo>
                  <a:cubicBezTo>
                    <a:pt x="150" y="135"/>
                    <a:pt x="145" y="135"/>
                    <a:pt x="139" y="133"/>
                  </a:cubicBezTo>
                  <a:lnTo>
                    <a:pt x="59" y="109"/>
                  </a:lnTo>
                  <a:lnTo>
                    <a:pt x="59" y="109"/>
                  </a:lnTo>
                  <a:cubicBezTo>
                    <a:pt x="0" y="139"/>
                    <a:pt x="41" y="221"/>
                    <a:pt x="65" y="237"/>
                  </a:cubicBezTo>
                  <a:cubicBezTo>
                    <a:pt x="73" y="242"/>
                    <a:pt x="80" y="245"/>
                    <a:pt x="86" y="245"/>
                  </a:cubicBezTo>
                  <a:cubicBezTo>
                    <a:pt x="96" y="245"/>
                    <a:pt x="102" y="236"/>
                    <a:pt x="101" y="221"/>
                  </a:cubicBezTo>
                  <a:lnTo>
                    <a:pt x="106" y="218"/>
                  </a:lnTo>
                  <a:cubicBezTo>
                    <a:pt x="169" y="199"/>
                    <a:pt x="220" y="139"/>
                    <a:pt x="289" y="139"/>
                  </a:cubicBezTo>
                  <a:cubicBezTo>
                    <a:pt x="315" y="139"/>
                    <a:pt x="343" y="147"/>
                    <a:pt x="375" y="169"/>
                  </a:cubicBezTo>
                  <a:lnTo>
                    <a:pt x="391" y="179"/>
                  </a:lnTo>
                  <a:cubicBezTo>
                    <a:pt x="425" y="174"/>
                    <a:pt x="381" y="130"/>
                    <a:pt x="355" y="116"/>
                  </a:cubicBezTo>
                  <a:cubicBezTo>
                    <a:pt x="329" y="102"/>
                    <a:pt x="358" y="62"/>
                    <a:pt x="381" y="51"/>
                  </a:cubicBezTo>
                  <a:cubicBezTo>
                    <a:pt x="403" y="37"/>
                    <a:pt x="343" y="10"/>
                    <a:pt x="317" y="2"/>
                  </a:cubicBezTo>
                  <a:cubicBezTo>
                    <a:pt x="309" y="1"/>
                    <a:pt x="301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4082200" y="2802925"/>
              <a:ext cx="9800" cy="4400"/>
            </a:xfrm>
            <a:custGeom>
              <a:avLst/>
              <a:gdLst/>
              <a:ahLst/>
              <a:cxnLst/>
              <a:rect l="l" t="t" r="r" b="b"/>
              <a:pathLst>
                <a:path w="392" h="176" extrusionOk="0">
                  <a:moveTo>
                    <a:pt x="231" y="1"/>
                  </a:moveTo>
                  <a:cubicBezTo>
                    <a:pt x="199" y="1"/>
                    <a:pt x="171" y="51"/>
                    <a:pt x="137" y="68"/>
                  </a:cubicBezTo>
                  <a:cubicBezTo>
                    <a:pt x="122" y="74"/>
                    <a:pt x="101" y="83"/>
                    <a:pt x="89" y="83"/>
                  </a:cubicBezTo>
                  <a:cubicBezTo>
                    <a:pt x="87" y="83"/>
                    <a:pt x="85" y="83"/>
                    <a:pt x="83" y="82"/>
                  </a:cubicBezTo>
                  <a:lnTo>
                    <a:pt x="26" y="48"/>
                  </a:lnTo>
                  <a:lnTo>
                    <a:pt x="26" y="48"/>
                  </a:lnTo>
                  <a:cubicBezTo>
                    <a:pt x="1" y="86"/>
                    <a:pt x="35" y="144"/>
                    <a:pt x="101" y="174"/>
                  </a:cubicBezTo>
                  <a:lnTo>
                    <a:pt x="152" y="175"/>
                  </a:lnTo>
                  <a:cubicBezTo>
                    <a:pt x="154" y="176"/>
                    <a:pt x="155" y="176"/>
                    <a:pt x="157" y="176"/>
                  </a:cubicBezTo>
                  <a:cubicBezTo>
                    <a:pt x="227" y="176"/>
                    <a:pt x="350" y="99"/>
                    <a:pt x="385" y="47"/>
                  </a:cubicBezTo>
                  <a:cubicBezTo>
                    <a:pt x="392" y="39"/>
                    <a:pt x="371" y="12"/>
                    <a:pt x="356" y="5"/>
                  </a:cubicBezTo>
                  <a:cubicBezTo>
                    <a:pt x="352" y="3"/>
                    <a:pt x="349" y="2"/>
                    <a:pt x="345" y="2"/>
                  </a:cubicBezTo>
                  <a:cubicBezTo>
                    <a:pt x="327" y="2"/>
                    <a:pt x="311" y="23"/>
                    <a:pt x="287" y="23"/>
                  </a:cubicBezTo>
                  <a:cubicBezTo>
                    <a:pt x="277" y="23"/>
                    <a:pt x="265" y="19"/>
                    <a:pt x="251" y="8"/>
                  </a:cubicBezTo>
                  <a:cubicBezTo>
                    <a:pt x="244" y="3"/>
                    <a:pt x="237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35" name="Google Shape;635;p44"/>
            <p:cNvSpPr/>
            <p:nvPr/>
          </p:nvSpPr>
          <p:spPr>
            <a:xfrm>
              <a:off x="4215425" y="2870775"/>
              <a:ext cx="10675" cy="5625"/>
            </a:xfrm>
            <a:custGeom>
              <a:avLst/>
              <a:gdLst/>
              <a:ahLst/>
              <a:cxnLst/>
              <a:rect l="l" t="t" r="r" b="b"/>
              <a:pathLst>
                <a:path w="427" h="225" extrusionOk="0">
                  <a:moveTo>
                    <a:pt x="228" y="1"/>
                  </a:moveTo>
                  <a:cubicBezTo>
                    <a:pt x="176" y="1"/>
                    <a:pt x="204" y="63"/>
                    <a:pt x="189" y="63"/>
                  </a:cubicBezTo>
                  <a:cubicBezTo>
                    <a:pt x="187" y="63"/>
                    <a:pt x="184" y="62"/>
                    <a:pt x="179" y="58"/>
                  </a:cubicBezTo>
                  <a:cubicBezTo>
                    <a:pt x="159" y="45"/>
                    <a:pt x="147" y="39"/>
                    <a:pt x="138" y="39"/>
                  </a:cubicBezTo>
                  <a:cubicBezTo>
                    <a:pt x="109" y="39"/>
                    <a:pt x="134" y="105"/>
                    <a:pt x="104" y="105"/>
                  </a:cubicBezTo>
                  <a:cubicBezTo>
                    <a:pt x="100" y="105"/>
                    <a:pt x="95" y="104"/>
                    <a:pt x="89" y="101"/>
                  </a:cubicBezTo>
                  <a:lnTo>
                    <a:pt x="43" y="82"/>
                  </a:lnTo>
                  <a:lnTo>
                    <a:pt x="43" y="82"/>
                  </a:lnTo>
                  <a:cubicBezTo>
                    <a:pt x="1" y="129"/>
                    <a:pt x="89" y="194"/>
                    <a:pt x="240" y="225"/>
                  </a:cubicBezTo>
                  <a:lnTo>
                    <a:pt x="299" y="67"/>
                  </a:lnTo>
                  <a:cubicBezTo>
                    <a:pt x="299" y="67"/>
                    <a:pt x="302" y="66"/>
                    <a:pt x="306" y="66"/>
                  </a:cubicBezTo>
                  <a:cubicBezTo>
                    <a:pt x="314" y="66"/>
                    <a:pt x="327" y="67"/>
                    <a:pt x="335" y="67"/>
                  </a:cubicBezTo>
                  <a:lnTo>
                    <a:pt x="426" y="71"/>
                  </a:lnTo>
                  <a:cubicBezTo>
                    <a:pt x="411" y="28"/>
                    <a:pt x="368" y="2"/>
                    <a:pt x="322" y="2"/>
                  </a:cubicBezTo>
                  <a:cubicBezTo>
                    <a:pt x="308" y="2"/>
                    <a:pt x="295" y="4"/>
                    <a:pt x="281" y="9"/>
                  </a:cubicBezTo>
                  <a:lnTo>
                    <a:pt x="240" y="1"/>
                  </a:lnTo>
                  <a:cubicBezTo>
                    <a:pt x="236" y="1"/>
                    <a:pt x="232" y="1"/>
                    <a:pt x="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36" name="Google Shape;636;p44"/>
            <p:cNvSpPr/>
            <p:nvPr/>
          </p:nvSpPr>
          <p:spPr>
            <a:xfrm>
              <a:off x="4694325" y="2893450"/>
              <a:ext cx="9650" cy="5200"/>
            </a:xfrm>
            <a:custGeom>
              <a:avLst/>
              <a:gdLst/>
              <a:ahLst/>
              <a:cxnLst/>
              <a:rect l="l" t="t" r="r" b="b"/>
              <a:pathLst>
                <a:path w="386" h="208" extrusionOk="0">
                  <a:moveTo>
                    <a:pt x="290" y="0"/>
                  </a:moveTo>
                  <a:cubicBezTo>
                    <a:pt x="274" y="0"/>
                    <a:pt x="250" y="9"/>
                    <a:pt x="225" y="27"/>
                  </a:cubicBezTo>
                  <a:lnTo>
                    <a:pt x="186" y="34"/>
                  </a:lnTo>
                  <a:lnTo>
                    <a:pt x="140" y="43"/>
                  </a:lnTo>
                  <a:cubicBezTo>
                    <a:pt x="139" y="43"/>
                    <a:pt x="137" y="43"/>
                    <a:pt x="136" y="43"/>
                  </a:cubicBezTo>
                  <a:cubicBezTo>
                    <a:pt x="79" y="43"/>
                    <a:pt x="56" y="133"/>
                    <a:pt x="25" y="150"/>
                  </a:cubicBezTo>
                  <a:cubicBezTo>
                    <a:pt x="1" y="163"/>
                    <a:pt x="1" y="170"/>
                    <a:pt x="24" y="170"/>
                  </a:cubicBezTo>
                  <a:cubicBezTo>
                    <a:pt x="31" y="170"/>
                    <a:pt x="40" y="169"/>
                    <a:pt x="52" y="168"/>
                  </a:cubicBezTo>
                  <a:lnTo>
                    <a:pt x="93" y="161"/>
                  </a:lnTo>
                  <a:cubicBezTo>
                    <a:pt x="103" y="158"/>
                    <a:pt x="111" y="146"/>
                    <a:pt x="121" y="142"/>
                  </a:cubicBezTo>
                  <a:lnTo>
                    <a:pt x="191" y="115"/>
                  </a:lnTo>
                  <a:cubicBezTo>
                    <a:pt x="248" y="122"/>
                    <a:pt x="327" y="166"/>
                    <a:pt x="365" y="208"/>
                  </a:cubicBezTo>
                  <a:lnTo>
                    <a:pt x="381" y="128"/>
                  </a:lnTo>
                  <a:cubicBezTo>
                    <a:pt x="385" y="103"/>
                    <a:pt x="371" y="98"/>
                    <a:pt x="352" y="98"/>
                  </a:cubicBezTo>
                  <a:cubicBezTo>
                    <a:pt x="339" y="98"/>
                    <a:pt x="323" y="100"/>
                    <a:pt x="310" y="100"/>
                  </a:cubicBezTo>
                  <a:cubicBezTo>
                    <a:pt x="304" y="100"/>
                    <a:pt x="299" y="100"/>
                    <a:pt x="294" y="99"/>
                  </a:cubicBezTo>
                  <a:lnTo>
                    <a:pt x="286" y="96"/>
                  </a:lnTo>
                  <a:cubicBezTo>
                    <a:pt x="281" y="91"/>
                    <a:pt x="288" y="69"/>
                    <a:pt x="302" y="48"/>
                  </a:cubicBezTo>
                  <a:lnTo>
                    <a:pt x="306" y="30"/>
                  </a:lnTo>
                  <a:lnTo>
                    <a:pt x="310" y="12"/>
                  </a:lnTo>
                  <a:cubicBezTo>
                    <a:pt x="308" y="4"/>
                    <a:pt x="300" y="0"/>
                    <a:pt x="2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37" name="Google Shape;637;p44"/>
            <p:cNvSpPr/>
            <p:nvPr/>
          </p:nvSpPr>
          <p:spPr>
            <a:xfrm>
              <a:off x="4707300" y="2893475"/>
              <a:ext cx="8400" cy="4800"/>
            </a:xfrm>
            <a:custGeom>
              <a:avLst/>
              <a:gdLst/>
              <a:ahLst/>
              <a:cxnLst/>
              <a:rect l="l" t="t" r="r" b="b"/>
              <a:pathLst>
                <a:path w="336" h="192" extrusionOk="0">
                  <a:moveTo>
                    <a:pt x="221" y="0"/>
                  </a:moveTo>
                  <a:cubicBezTo>
                    <a:pt x="199" y="0"/>
                    <a:pt x="175" y="27"/>
                    <a:pt x="150" y="27"/>
                  </a:cubicBezTo>
                  <a:cubicBezTo>
                    <a:pt x="142" y="27"/>
                    <a:pt x="133" y="24"/>
                    <a:pt x="125" y="16"/>
                  </a:cubicBezTo>
                  <a:cubicBezTo>
                    <a:pt x="116" y="6"/>
                    <a:pt x="91" y="1"/>
                    <a:pt x="69" y="1"/>
                  </a:cubicBezTo>
                  <a:cubicBezTo>
                    <a:pt x="57" y="1"/>
                    <a:pt x="46" y="3"/>
                    <a:pt x="40" y="6"/>
                  </a:cubicBezTo>
                  <a:lnTo>
                    <a:pt x="12" y="24"/>
                  </a:lnTo>
                  <a:cubicBezTo>
                    <a:pt x="0" y="60"/>
                    <a:pt x="19" y="137"/>
                    <a:pt x="26" y="160"/>
                  </a:cubicBezTo>
                  <a:cubicBezTo>
                    <a:pt x="29" y="170"/>
                    <a:pt x="36" y="174"/>
                    <a:pt x="44" y="174"/>
                  </a:cubicBezTo>
                  <a:cubicBezTo>
                    <a:pt x="55" y="174"/>
                    <a:pt x="71" y="164"/>
                    <a:pt x="86" y="146"/>
                  </a:cubicBezTo>
                  <a:lnTo>
                    <a:pt x="96" y="124"/>
                  </a:lnTo>
                  <a:cubicBezTo>
                    <a:pt x="104" y="104"/>
                    <a:pt x="80" y="70"/>
                    <a:pt x="132" y="67"/>
                  </a:cubicBezTo>
                  <a:cubicBezTo>
                    <a:pt x="139" y="66"/>
                    <a:pt x="146" y="66"/>
                    <a:pt x="153" y="66"/>
                  </a:cubicBezTo>
                  <a:cubicBezTo>
                    <a:pt x="185" y="66"/>
                    <a:pt x="213" y="73"/>
                    <a:pt x="231" y="99"/>
                  </a:cubicBezTo>
                  <a:lnTo>
                    <a:pt x="257" y="139"/>
                  </a:lnTo>
                  <a:cubicBezTo>
                    <a:pt x="278" y="173"/>
                    <a:pt x="298" y="191"/>
                    <a:pt x="313" y="191"/>
                  </a:cubicBezTo>
                  <a:cubicBezTo>
                    <a:pt x="325" y="191"/>
                    <a:pt x="333" y="180"/>
                    <a:pt x="335" y="157"/>
                  </a:cubicBezTo>
                  <a:lnTo>
                    <a:pt x="324" y="131"/>
                  </a:lnTo>
                  <a:cubicBezTo>
                    <a:pt x="307" y="90"/>
                    <a:pt x="274" y="54"/>
                    <a:pt x="247" y="17"/>
                  </a:cubicBezTo>
                  <a:cubicBezTo>
                    <a:pt x="238" y="4"/>
                    <a:pt x="230" y="0"/>
                    <a:pt x="2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38" name="Google Shape;638;p44"/>
            <p:cNvSpPr/>
            <p:nvPr/>
          </p:nvSpPr>
          <p:spPr>
            <a:xfrm>
              <a:off x="4297150" y="2874900"/>
              <a:ext cx="6150" cy="7700"/>
            </a:xfrm>
            <a:custGeom>
              <a:avLst/>
              <a:gdLst/>
              <a:ahLst/>
              <a:cxnLst/>
              <a:rect l="l" t="t" r="r" b="b"/>
              <a:pathLst>
                <a:path w="246" h="308" extrusionOk="0">
                  <a:moveTo>
                    <a:pt x="19" y="0"/>
                  </a:moveTo>
                  <a:cubicBezTo>
                    <a:pt x="14" y="0"/>
                    <a:pt x="9" y="5"/>
                    <a:pt x="5" y="17"/>
                  </a:cubicBezTo>
                  <a:cubicBezTo>
                    <a:pt x="1" y="29"/>
                    <a:pt x="24" y="54"/>
                    <a:pt x="40" y="57"/>
                  </a:cubicBezTo>
                  <a:cubicBezTo>
                    <a:pt x="104" y="76"/>
                    <a:pt x="114" y="102"/>
                    <a:pt x="81" y="150"/>
                  </a:cubicBezTo>
                  <a:cubicBezTo>
                    <a:pt x="66" y="170"/>
                    <a:pt x="71" y="201"/>
                    <a:pt x="79" y="226"/>
                  </a:cubicBezTo>
                  <a:lnTo>
                    <a:pt x="93" y="274"/>
                  </a:lnTo>
                  <a:lnTo>
                    <a:pt x="93" y="274"/>
                  </a:lnTo>
                  <a:cubicBezTo>
                    <a:pt x="107" y="260"/>
                    <a:pt x="118" y="244"/>
                    <a:pt x="118" y="232"/>
                  </a:cubicBezTo>
                  <a:cubicBezTo>
                    <a:pt x="118" y="216"/>
                    <a:pt x="143" y="210"/>
                    <a:pt x="169" y="210"/>
                  </a:cubicBezTo>
                  <a:cubicBezTo>
                    <a:pt x="189" y="210"/>
                    <a:pt x="208" y="214"/>
                    <a:pt x="217" y="219"/>
                  </a:cubicBezTo>
                  <a:cubicBezTo>
                    <a:pt x="221" y="221"/>
                    <a:pt x="224" y="222"/>
                    <a:pt x="227" y="222"/>
                  </a:cubicBezTo>
                  <a:cubicBezTo>
                    <a:pt x="242" y="222"/>
                    <a:pt x="245" y="199"/>
                    <a:pt x="236" y="164"/>
                  </a:cubicBezTo>
                  <a:lnTo>
                    <a:pt x="222" y="129"/>
                  </a:lnTo>
                  <a:lnTo>
                    <a:pt x="210" y="101"/>
                  </a:lnTo>
                  <a:cubicBezTo>
                    <a:pt x="205" y="65"/>
                    <a:pt x="155" y="32"/>
                    <a:pt x="97" y="27"/>
                  </a:cubicBezTo>
                  <a:lnTo>
                    <a:pt x="51" y="19"/>
                  </a:lnTo>
                  <a:cubicBezTo>
                    <a:pt x="40" y="17"/>
                    <a:pt x="29" y="0"/>
                    <a:pt x="19" y="0"/>
                  </a:cubicBezTo>
                  <a:close/>
                  <a:moveTo>
                    <a:pt x="93" y="274"/>
                  </a:moveTo>
                  <a:cubicBezTo>
                    <a:pt x="90" y="278"/>
                    <a:pt x="86" y="282"/>
                    <a:pt x="82" y="285"/>
                  </a:cubicBezTo>
                  <a:lnTo>
                    <a:pt x="82" y="285"/>
                  </a:lnTo>
                  <a:cubicBezTo>
                    <a:pt x="86" y="285"/>
                    <a:pt x="91" y="284"/>
                    <a:pt x="96" y="284"/>
                  </a:cubicBezTo>
                  <a:lnTo>
                    <a:pt x="93" y="274"/>
                  </a:lnTo>
                  <a:close/>
                  <a:moveTo>
                    <a:pt x="82" y="285"/>
                  </a:moveTo>
                  <a:lnTo>
                    <a:pt x="82" y="285"/>
                  </a:lnTo>
                  <a:cubicBezTo>
                    <a:pt x="38" y="291"/>
                    <a:pt x="18" y="300"/>
                    <a:pt x="35" y="307"/>
                  </a:cubicBezTo>
                  <a:cubicBezTo>
                    <a:pt x="37" y="308"/>
                    <a:pt x="38" y="308"/>
                    <a:pt x="40" y="308"/>
                  </a:cubicBezTo>
                  <a:cubicBezTo>
                    <a:pt x="50" y="308"/>
                    <a:pt x="66" y="298"/>
                    <a:pt x="82" y="2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39" name="Google Shape;639;p44"/>
            <p:cNvSpPr/>
            <p:nvPr/>
          </p:nvSpPr>
          <p:spPr>
            <a:xfrm>
              <a:off x="4299550" y="2773300"/>
              <a:ext cx="6850" cy="3925"/>
            </a:xfrm>
            <a:custGeom>
              <a:avLst/>
              <a:gdLst/>
              <a:ahLst/>
              <a:cxnLst/>
              <a:rect l="l" t="t" r="r" b="b"/>
              <a:pathLst>
                <a:path w="274" h="157" extrusionOk="0">
                  <a:moveTo>
                    <a:pt x="125" y="0"/>
                  </a:moveTo>
                  <a:cubicBezTo>
                    <a:pt x="108" y="0"/>
                    <a:pt x="89" y="5"/>
                    <a:pt x="68" y="13"/>
                  </a:cubicBezTo>
                  <a:lnTo>
                    <a:pt x="37" y="24"/>
                  </a:lnTo>
                  <a:cubicBezTo>
                    <a:pt x="0" y="44"/>
                    <a:pt x="5" y="95"/>
                    <a:pt x="18" y="107"/>
                  </a:cubicBezTo>
                  <a:cubicBezTo>
                    <a:pt x="20" y="110"/>
                    <a:pt x="24" y="111"/>
                    <a:pt x="27" y="111"/>
                  </a:cubicBezTo>
                  <a:cubicBezTo>
                    <a:pt x="42" y="111"/>
                    <a:pt x="61" y="95"/>
                    <a:pt x="67" y="86"/>
                  </a:cubicBezTo>
                  <a:cubicBezTo>
                    <a:pt x="68" y="85"/>
                    <a:pt x="69" y="84"/>
                    <a:pt x="71" y="84"/>
                  </a:cubicBezTo>
                  <a:cubicBezTo>
                    <a:pt x="89" y="84"/>
                    <a:pt x="152" y="122"/>
                    <a:pt x="171" y="140"/>
                  </a:cubicBezTo>
                  <a:cubicBezTo>
                    <a:pt x="181" y="151"/>
                    <a:pt x="196" y="156"/>
                    <a:pt x="211" y="156"/>
                  </a:cubicBezTo>
                  <a:cubicBezTo>
                    <a:pt x="226" y="156"/>
                    <a:pt x="241" y="151"/>
                    <a:pt x="253" y="141"/>
                  </a:cubicBezTo>
                  <a:cubicBezTo>
                    <a:pt x="273" y="124"/>
                    <a:pt x="270" y="61"/>
                    <a:pt x="259" y="61"/>
                  </a:cubicBezTo>
                  <a:cubicBezTo>
                    <a:pt x="257" y="61"/>
                    <a:pt x="255" y="63"/>
                    <a:pt x="253" y="66"/>
                  </a:cubicBezTo>
                  <a:cubicBezTo>
                    <a:pt x="244" y="81"/>
                    <a:pt x="231" y="88"/>
                    <a:pt x="218" y="88"/>
                  </a:cubicBezTo>
                  <a:cubicBezTo>
                    <a:pt x="208" y="88"/>
                    <a:pt x="197" y="84"/>
                    <a:pt x="188" y="75"/>
                  </a:cubicBezTo>
                  <a:lnTo>
                    <a:pt x="185" y="56"/>
                  </a:lnTo>
                  <a:cubicBezTo>
                    <a:pt x="176" y="15"/>
                    <a:pt x="154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40" name="Google Shape;640;p44"/>
            <p:cNvSpPr/>
            <p:nvPr/>
          </p:nvSpPr>
          <p:spPr>
            <a:xfrm>
              <a:off x="4788100" y="2773300"/>
              <a:ext cx="6925" cy="4850"/>
            </a:xfrm>
            <a:custGeom>
              <a:avLst/>
              <a:gdLst/>
              <a:ahLst/>
              <a:cxnLst/>
              <a:rect l="l" t="t" r="r" b="b"/>
              <a:pathLst>
                <a:path w="277" h="194" extrusionOk="0">
                  <a:moveTo>
                    <a:pt x="148" y="1"/>
                  </a:moveTo>
                  <a:lnTo>
                    <a:pt x="122" y="4"/>
                  </a:lnTo>
                  <a:cubicBezTo>
                    <a:pt x="90" y="8"/>
                    <a:pt x="58" y="24"/>
                    <a:pt x="27" y="36"/>
                  </a:cubicBezTo>
                  <a:lnTo>
                    <a:pt x="22" y="40"/>
                  </a:lnTo>
                  <a:cubicBezTo>
                    <a:pt x="21" y="50"/>
                    <a:pt x="62" y="70"/>
                    <a:pt x="83" y="76"/>
                  </a:cubicBezTo>
                  <a:cubicBezTo>
                    <a:pt x="105" y="81"/>
                    <a:pt x="0" y="110"/>
                    <a:pt x="5" y="141"/>
                  </a:cubicBezTo>
                  <a:cubicBezTo>
                    <a:pt x="10" y="167"/>
                    <a:pt x="31" y="183"/>
                    <a:pt x="56" y="183"/>
                  </a:cubicBezTo>
                  <a:cubicBezTo>
                    <a:pt x="61" y="183"/>
                    <a:pt x="66" y="183"/>
                    <a:pt x="71" y="181"/>
                  </a:cubicBezTo>
                  <a:lnTo>
                    <a:pt x="86" y="167"/>
                  </a:lnTo>
                  <a:cubicBezTo>
                    <a:pt x="106" y="148"/>
                    <a:pt x="115" y="138"/>
                    <a:pt x="125" y="138"/>
                  </a:cubicBezTo>
                  <a:cubicBezTo>
                    <a:pt x="134" y="138"/>
                    <a:pt x="144" y="148"/>
                    <a:pt x="165" y="169"/>
                  </a:cubicBezTo>
                  <a:lnTo>
                    <a:pt x="189" y="194"/>
                  </a:lnTo>
                  <a:cubicBezTo>
                    <a:pt x="237" y="185"/>
                    <a:pt x="277" y="143"/>
                    <a:pt x="277" y="129"/>
                  </a:cubicBezTo>
                  <a:cubicBezTo>
                    <a:pt x="277" y="116"/>
                    <a:pt x="223" y="97"/>
                    <a:pt x="205" y="95"/>
                  </a:cubicBezTo>
                  <a:cubicBezTo>
                    <a:pt x="185" y="92"/>
                    <a:pt x="186" y="55"/>
                    <a:pt x="192" y="44"/>
                  </a:cubicBezTo>
                  <a:cubicBezTo>
                    <a:pt x="200" y="31"/>
                    <a:pt x="179" y="13"/>
                    <a:pt x="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41" name="Google Shape;641;p44"/>
            <p:cNvSpPr/>
            <p:nvPr/>
          </p:nvSpPr>
          <p:spPr>
            <a:xfrm>
              <a:off x="4405725" y="2886675"/>
              <a:ext cx="6450" cy="6750"/>
            </a:xfrm>
            <a:custGeom>
              <a:avLst/>
              <a:gdLst/>
              <a:ahLst/>
              <a:cxnLst/>
              <a:rect l="l" t="t" r="r" b="b"/>
              <a:pathLst>
                <a:path w="258" h="270" extrusionOk="0">
                  <a:moveTo>
                    <a:pt x="256" y="1"/>
                  </a:moveTo>
                  <a:cubicBezTo>
                    <a:pt x="244" y="1"/>
                    <a:pt x="109" y="36"/>
                    <a:pt x="56" y="49"/>
                  </a:cubicBezTo>
                  <a:cubicBezTo>
                    <a:pt x="1" y="64"/>
                    <a:pt x="113" y="178"/>
                    <a:pt x="164" y="228"/>
                  </a:cubicBezTo>
                  <a:cubicBezTo>
                    <a:pt x="191" y="255"/>
                    <a:pt x="213" y="269"/>
                    <a:pt x="225" y="269"/>
                  </a:cubicBezTo>
                  <a:cubicBezTo>
                    <a:pt x="236" y="269"/>
                    <a:pt x="239" y="259"/>
                    <a:pt x="233" y="239"/>
                  </a:cubicBezTo>
                  <a:cubicBezTo>
                    <a:pt x="220" y="196"/>
                    <a:pt x="191" y="44"/>
                    <a:pt x="216" y="32"/>
                  </a:cubicBezTo>
                  <a:cubicBezTo>
                    <a:pt x="242" y="18"/>
                    <a:pt x="257" y="3"/>
                    <a:pt x="256" y="1"/>
                  </a:cubicBezTo>
                  <a:cubicBezTo>
                    <a:pt x="256" y="1"/>
                    <a:pt x="256" y="1"/>
                    <a:pt x="2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42" name="Google Shape;642;p44"/>
            <p:cNvSpPr/>
            <p:nvPr/>
          </p:nvSpPr>
          <p:spPr>
            <a:xfrm>
              <a:off x="4369325" y="2774225"/>
              <a:ext cx="6350" cy="4550"/>
            </a:xfrm>
            <a:custGeom>
              <a:avLst/>
              <a:gdLst/>
              <a:ahLst/>
              <a:cxnLst/>
              <a:rect l="l" t="t" r="r" b="b"/>
              <a:pathLst>
                <a:path w="254" h="182" extrusionOk="0">
                  <a:moveTo>
                    <a:pt x="150" y="1"/>
                  </a:moveTo>
                  <a:cubicBezTo>
                    <a:pt x="123" y="2"/>
                    <a:pt x="100" y="49"/>
                    <a:pt x="100" y="62"/>
                  </a:cubicBezTo>
                  <a:cubicBezTo>
                    <a:pt x="100" y="76"/>
                    <a:pt x="48" y="91"/>
                    <a:pt x="32" y="93"/>
                  </a:cubicBezTo>
                  <a:cubicBezTo>
                    <a:pt x="15" y="94"/>
                    <a:pt x="1" y="155"/>
                    <a:pt x="1" y="176"/>
                  </a:cubicBezTo>
                  <a:cubicBezTo>
                    <a:pt x="1" y="180"/>
                    <a:pt x="5" y="181"/>
                    <a:pt x="13" y="181"/>
                  </a:cubicBezTo>
                  <a:cubicBezTo>
                    <a:pt x="52" y="181"/>
                    <a:pt x="175" y="140"/>
                    <a:pt x="185" y="115"/>
                  </a:cubicBezTo>
                  <a:cubicBezTo>
                    <a:pt x="195" y="91"/>
                    <a:pt x="208" y="75"/>
                    <a:pt x="218" y="75"/>
                  </a:cubicBezTo>
                  <a:cubicBezTo>
                    <a:pt x="220" y="75"/>
                    <a:pt x="222" y="76"/>
                    <a:pt x="224" y="78"/>
                  </a:cubicBezTo>
                  <a:lnTo>
                    <a:pt x="234" y="84"/>
                  </a:lnTo>
                  <a:lnTo>
                    <a:pt x="237" y="86"/>
                  </a:lnTo>
                  <a:cubicBezTo>
                    <a:pt x="247" y="86"/>
                    <a:pt x="254" y="73"/>
                    <a:pt x="254" y="58"/>
                  </a:cubicBezTo>
                  <a:cubicBezTo>
                    <a:pt x="254" y="43"/>
                    <a:pt x="178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43" name="Google Shape;643;p44"/>
            <p:cNvSpPr/>
            <p:nvPr/>
          </p:nvSpPr>
          <p:spPr>
            <a:xfrm>
              <a:off x="4558875" y="2778050"/>
              <a:ext cx="8350" cy="3675"/>
            </a:xfrm>
            <a:custGeom>
              <a:avLst/>
              <a:gdLst/>
              <a:ahLst/>
              <a:cxnLst/>
              <a:rect l="l" t="t" r="r" b="b"/>
              <a:pathLst>
                <a:path w="334" h="147" extrusionOk="0">
                  <a:moveTo>
                    <a:pt x="32" y="1"/>
                  </a:moveTo>
                  <a:cubicBezTo>
                    <a:pt x="26" y="1"/>
                    <a:pt x="11" y="16"/>
                    <a:pt x="12" y="18"/>
                  </a:cubicBezTo>
                  <a:lnTo>
                    <a:pt x="104" y="107"/>
                  </a:lnTo>
                  <a:cubicBezTo>
                    <a:pt x="21" y="117"/>
                    <a:pt x="1" y="126"/>
                    <a:pt x="57" y="126"/>
                  </a:cubicBezTo>
                  <a:cubicBezTo>
                    <a:pt x="60" y="126"/>
                    <a:pt x="63" y="126"/>
                    <a:pt x="67" y="126"/>
                  </a:cubicBezTo>
                  <a:lnTo>
                    <a:pt x="120" y="108"/>
                  </a:lnTo>
                  <a:cubicBezTo>
                    <a:pt x="127" y="105"/>
                    <a:pt x="132" y="105"/>
                    <a:pt x="137" y="105"/>
                  </a:cubicBezTo>
                  <a:cubicBezTo>
                    <a:pt x="157" y="105"/>
                    <a:pt x="165" y="118"/>
                    <a:pt x="174" y="118"/>
                  </a:cubicBezTo>
                  <a:cubicBezTo>
                    <a:pt x="174" y="118"/>
                    <a:pt x="175" y="118"/>
                    <a:pt x="176" y="118"/>
                  </a:cubicBezTo>
                  <a:lnTo>
                    <a:pt x="276" y="102"/>
                  </a:lnTo>
                  <a:cubicBezTo>
                    <a:pt x="299" y="131"/>
                    <a:pt x="316" y="146"/>
                    <a:pt x="325" y="146"/>
                  </a:cubicBezTo>
                  <a:cubicBezTo>
                    <a:pt x="333" y="146"/>
                    <a:pt x="333" y="133"/>
                    <a:pt x="324" y="107"/>
                  </a:cubicBezTo>
                  <a:lnTo>
                    <a:pt x="290" y="99"/>
                  </a:lnTo>
                  <a:cubicBezTo>
                    <a:pt x="225" y="84"/>
                    <a:pt x="238" y="76"/>
                    <a:pt x="272" y="46"/>
                  </a:cubicBezTo>
                  <a:cubicBezTo>
                    <a:pt x="279" y="41"/>
                    <a:pt x="261" y="14"/>
                    <a:pt x="247" y="2"/>
                  </a:cubicBezTo>
                  <a:cubicBezTo>
                    <a:pt x="246" y="1"/>
                    <a:pt x="245" y="1"/>
                    <a:pt x="244" y="1"/>
                  </a:cubicBezTo>
                  <a:cubicBezTo>
                    <a:pt x="235" y="1"/>
                    <a:pt x="210" y="9"/>
                    <a:pt x="200" y="17"/>
                  </a:cubicBezTo>
                  <a:cubicBezTo>
                    <a:pt x="171" y="42"/>
                    <a:pt x="156" y="54"/>
                    <a:pt x="142" y="54"/>
                  </a:cubicBezTo>
                  <a:cubicBezTo>
                    <a:pt x="127" y="54"/>
                    <a:pt x="113" y="41"/>
                    <a:pt x="82" y="15"/>
                  </a:cubicBezTo>
                  <a:cubicBezTo>
                    <a:pt x="72" y="6"/>
                    <a:pt x="50" y="3"/>
                    <a:pt x="33" y="1"/>
                  </a:cubicBezTo>
                  <a:cubicBezTo>
                    <a:pt x="33" y="1"/>
                    <a:pt x="32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44" name="Google Shape;644;p44"/>
            <p:cNvSpPr/>
            <p:nvPr/>
          </p:nvSpPr>
          <p:spPr>
            <a:xfrm>
              <a:off x="4361300" y="2772000"/>
              <a:ext cx="6650" cy="4650"/>
            </a:xfrm>
            <a:custGeom>
              <a:avLst/>
              <a:gdLst/>
              <a:ahLst/>
              <a:cxnLst/>
              <a:rect l="l" t="t" r="r" b="b"/>
              <a:pathLst>
                <a:path w="266" h="186" extrusionOk="0">
                  <a:moveTo>
                    <a:pt x="218" y="0"/>
                  </a:moveTo>
                  <a:cubicBezTo>
                    <a:pt x="196" y="0"/>
                    <a:pt x="134" y="50"/>
                    <a:pt x="96" y="50"/>
                  </a:cubicBezTo>
                  <a:cubicBezTo>
                    <a:pt x="93" y="50"/>
                    <a:pt x="89" y="49"/>
                    <a:pt x="87" y="48"/>
                  </a:cubicBezTo>
                  <a:cubicBezTo>
                    <a:pt x="77" y="46"/>
                    <a:pt x="68" y="44"/>
                    <a:pt x="60" y="44"/>
                  </a:cubicBezTo>
                  <a:cubicBezTo>
                    <a:pt x="28" y="44"/>
                    <a:pt x="3" y="63"/>
                    <a:pt x="0" y="93"/>
                  </a:cubicBezTo>
                  <a:lnTo>
                    <a:pt x="7" y="117"/>
                  </a:lnTo>
                  <a:cubicBezTo>
                    <a:pt x="19" y="157"/>
                    <a:pt x="75" y="186"/>
                    <a:pt x="112" y="186"/>
                  </a:cubicBezTo>
                  <a:cubicBezTo>
                    <a:pt x="127" y="186"/>
                    <a:pt x="139" y="181"/>
                    <a:pt x="143" y="170"/>
                  </a:cubicBezTo>
                  <a:cubicBezTo>
                    <a:pt x="163" y="120"/>
                    <a:pt x="265" y="120"/>
                    <a:pt x="239" y="48"/>
                  </a:cubicBezTo>
                  <a:lnTo>
                    <a:pt x="225" y="12"/>
                  </a:lnTo>
                  <a:cubicBezTo>
                    <a:pt x="227" y="4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45" name="Google Shape;645;p44"/>
            <p:cNvSpPr/>
            <p:nvPr/>
          </p:nvSpPr>
          <p:spPr>
            <a:xfrm>
              <a:off x="4878150" y="2864150"/>
              <a:ext cx="8175" cy="3450"/>
            </a:xfrm>
            <a:custGeom>
              <a:avLst/>
              <a:gdLst/>
              <a:ahLst/>
              <a:cxnLst/>
              <a:rect l="l" t="t" r="r" b="b"/>
              <a:pathLst>
                <a:path w="327" h="138" extrusionOk="0">
                  <a:moveTo>
                    <a:pt x="35" y="1"/>
                  </a:moveTo>
                  <a:cubicBezTo>
                    <a:pt x="25" y="1"/>
                    <a:pt x="16" y="1"/>
                    <a:pt x="8" y="2"/>
                  </a:cubicBezTo>
                  <a:lnTo>
                    <a:pt x="13" y="64"/>
                  </a:lnTo>
                  <a:lnTo>
                    <a:pt x="16" y="89"/>
                  </a:lnTo>
                  <a:cubicBezTo>
                    <a:pt x="1" y="115"/>
                    <a:pt x="77" y="138"/>
                    <a:pt x="110" y="138"/>
                  </a:cubicBezTo>
                  <a:cubicBezTo>
                    <a:pt x="144" y="138"/>
                    <a:pt x="146" y="104"/>
                    <a:pt x="139" y="92"/>
                  </a:cubicBezTo>
                  <a:cubicBezTo>
                    <a:pt x="137" y="90"/>
                    <a:pt x="137" y="89"/>
                    <a:pt x="138" y="89"/>
                  </a:cubicBezTo>
                  <a:lnTo>
                    <a:pt x="138" y="89"/>
                  </a:lnTo>
                  <a:cubicBezTo>
                    <a:pt x="144" y="89"/>
                    <a:pt x="175" y="105"/>
                    <a:pt x="216" y="130"/>
                  </a:cubicBezTo>
                  <a:lnTo>
                    <a:pt x="281" y="112"/>
                  </a:lnTo>
                  <a:cubicBezTo>
                    <a:pt x="296" y="109"/>
                    <a:pt x="311" y="101"/>
                    <a:pt x="322" y="91"/>
                  </a:cubicBezTo>
                  <a:cubicBezTo>
                    <a:pt x="327" y="86"/>
                    <a:pt x="325" y="66"/>
                    <a:pt x="319" y="64"/>
                  </a:cubicBezTo>
                  <a:lnTo>
                    <a:pt x="250" y="38"/>
                  </a:lnTo>
                  <a:cubicBezTo>
                    <a:pt x="184" y="16"/>
                    <a:pt x="95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46" name="Google Shape;646;p44"/>
            <p:cNvSpPr/>
            <p:nvPr/>
          </p:nvSpPr>
          <p:spPr>
            <a:xfrm>
              <a:off x="4607750" y="2897875"/>
              <a:ext cx="4975" cy="6125"/>
            </a:xfrm>
            <a:custGeom>
              <a:avLst/>
              <a:gdLst/>
              <a:ahLst/>
              <a:cxnLst/>
              <a:rect l="l" t="t" r="r" b="b"/>
              <a:pathLst>
                <a:path w="199" h="245" extrusionOk="0">
                  <a:moveTo>
                    <a:pt x="143" y="0"/>
                  </a:moveTo>
                  <a:cubicBezTo>
                    <a:pt x="134" y="0"/>
                    <a:pt x="124" y="3"/>
                    <a:pt x="112" y="10"/>
                  </a:cubicBezTo>
                  <a:lnTo>
                    <a:pt x="86" y="11"/>
                  </a:lnTo>
                  <a:lnTo>
                    <a:pt x="65" y="12"/>
                  </a:lnTo>
                  <a:cubicBezTo>
                    <a:pt x="63" y="11"/>
                    <a:pt x="61" y="11"/>
                    <a:pt x="59" y="11"/>
                  </a:cubicBezTo>
                  <a:cubicBezTo>
                    <a:pt x="35" y="11"/>
                    <a:pt x="0" y="79"/>
                    <a:pt x="30" y="93"/>
                  </a:cubicBezTo>
                  <a:cubicBezTo>
                    <a:pt x="62" y="109"/>
                    <a:pt x="80" y="205"/>
                    <a:pt x="65" y="230"/>
                  </a:cubicBezTo>
                  <a:cubicBezTo>
                    <a:pt x="59" y="240"/>
                    <a:pt x="56" y="244"/>
                    <a:pt x="57" y="244"/>
                  </a:cubicBezTo>
                  <a:cubicBezTo>
                    <a:pt x="58" y="244"/>
                    <a:pt x="67" y="234"/>
                    <a:pt x="81" y="215"/>
                  </a:cubicBezTo>
                  <a:lnTo>
                    <a:pt x="111" y="202"/>
                  </a:lnTo>
                  <a:lnTo>
                    <a:pt x="132" y="195"/>
                  </a:lnTo>
                  <a:cubicBezTo>
                    <a:pt x="139" y="198"/>
                    <a:pt x="146" y="200"/>
                    <a:pt x="153" y="200"/>
                  </a:cubicBezTo>
                  <a:cubicBezTo>
                    <a:pt x="179" y="200"/>
                    <a:pt x="198" y="177"/>
                    <a:pt x="198" y="141"/>
                  </a:cubicBezTo>
                  <a:lnTo>
                    <a:pt x="154" y="114"/>
                  </a:lnTo>
                  <a:cubicBezTo>
                    <a:pt x="116" y="89"/>
                    <a:pt x="116" y="68"/>
                    <a:pt x="151" y="38"/>
                  </a:cubicBezTo>
                  <a:lnTo>
                    <a:pt x="165" y="27"/>
                  </a:lnTo>
                  <a:cubicBezTo>
                    <a:pt x="166" y="10"/>
                    <a:pt x="158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47" name="Google Shape;647;p44"/>
            <p:cNvSpPr/>
            <p:nvPr/>
          </p:nvSpPr>
          <p:spPr>
            <a:xfrm>
              <a:off x="4771950" y="2774825"/>
              <a:ext cx="5875" cy="3725"/>
            </a:xfrm>
            <a:custGeom>
              <a:avLst/>
              <a:gdLst/>
              <a:ahLst/>
              <a:cxnLst/>
              <a:rect l="l" t="t" r="r" b="b"/>
              <a:pathLst>
                <a:path w="235" h="149" extrusionOk="0">
                  <a:moveTo>
                    <a:pt x="74" y="1"/>
                  </a:moveTo>
                  <a:cubicBezTo>
                    <a:pt x="51" y="1"/>
                    <a:pt x="29" y="20"/>
                    <a:pt x="16" y="55"/>
                  </a:cubicBezTo>
                  <a:cubicBezTo>
                    <a:pt x="1" y="96"/>
                    <a:pt x="90" y="148"/>
                    <a:pt x="123" y="148"/>
                  </a:cubicBezTo>
                  <a:cubicBezTo>
                    <a:pt x="129" y="148"/>
                    <a:pt x="132" y="147"/>
                    <a:pt x="134" y="144"/>
                  </a:cubicBezTo>
                  <a:lnTo>
                    <a:pt x="154" y="131"/>
                  </a:lnTo>
                  <a:cubicBezTo>
                    <a:pt x="175" y="113"/>
                    <a:pt x="205" y="105"/>
                    <a:pt x="226" y="86"/>
                  </a:cubicBezTo>
                  <a:lnTo>
                    <a:pt x="235" y="79"/>
                  </a:lnTo>
                  <a:cubicBezTo>
                    <a:pt x="231" y="63"/>
                    <a:pt x="219" y="53"/>
                    <a:pt x="206" y="53"/>
                  </a:cubicBezTo>
                  <a:cubicBezTo>
                    <a:pt x="204" y="53"/>
                    <a:pt x="202" y="53"/>
                    <a:pt x="200" y="54"/>
                  </a:cubicBezTo>
                  <a:lnTo>
                    <a:pt x="188" y="59"/>
                  </a:lnTo>
                  <a:cubicBezTo>
                    <a:pt x="175" y="64"/>
                    <a:pt x="164" y="68"/>
                    <a:pt x="154" y="68"/>
                  </a:cubicBezTo>
                  <a:cubicBezTo>
                    <a:pt x="140" y="68"/>
                    <a:pt x="129" y="60"/>
                    <a:pt x="118" y="40"/>
                  </a:cubicBezTo>
                  <a:lnTo>
                    <a:pt x="103" y="12"/>
                  </a:lnTo>
                  <a:cubicBezTo>
                    <a:pt x="94" y="5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48" name="Google Shape;648;p44"/>
            <p:cNvSpPr/>
            <p:nvPr/>
          </p:nvSpPr>
          <p:spPr>
            <a:xfrm>
              <a:off x="4322875" y="2878100"/>
              <a:ext cx="4750" cy="4050"/>
            </a:xfrm>
            <a:custGeom>
              <a:avLst/>
              <a:gdLst/>
              <a:ahLst/>
              <a:cxnLst/>
              <a:rect l="l" t="t" r="r" b="b"/>
              <a:pathLst>
                <a:path w="190" h="162" extrusionOk="0">
                  <a:moveTo>
                    <a:pt x="114" y="0"/>
                  </a:moveTo>
                  <a:cubicBezTo>
                    <a:pt x="99" y="0"/>
                    <a:pt x="83" y="10"/>
                    <a:pt x="69" y="30"/>
                  </a:cubicBezTo>
                  <a:cubicBezTo>
                    <a:pt x="42" y="67"/>
                    <a:pt x="0" y="151"/>
                    <a:pt x="38" y="151"/>
                  </a:cubicBezTo>
                  <a:cubicBezTo>
                    <a:pt x="40" y="151"/>
                    <a:pt x="43" y="150"/>
                    <a:pt x="47" y="149"/>
                  </a:cubicBezTo>
                  <a:lnTo>
                    <a:pt x="82" y="153"/>
                  </a:lnTo>
                  <a:lnTo>
                    <a:pt x="118" y="155"/>
                  </a:lnTo>
                  <a:cubicBezTo>
                    <a:pt x="130" y="160"/>
                    <a:pt x="140" y="162"/>
                    <a:pt x="149" y="162"/>
                  </a:cubicBezTo>
                  <a:cubicBezTo>
                    <a:pt x="178" y="162"/>
                    <a:pt x="189" y="139"/>
                    <a:pt x="175" y="101"/>
                  </a:cubicBezTo>
                  <a:lnTo>
                    <a:pt x="163" y="66"/>
                  </a:lnTo>
                  <a:lnTo>
                    <a:pt x="148" y="30"/>
                  </a:lnTo>
                  <a:cubicBezTo>
                    <a:pt x="141" y="10"/>
                    <a:pt x="128" y="0"/>
                    <a:pt x="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49" name="Google Shape;649;p44"/>
            <p:cNvSpPr/>
            <p:nvPr/>
          </p:nvSpPr>
          <p:spPr>
            <a:xfrm>
              <a:off x="4488225" y="2893600"/>
              <a:ext cx="6175" cy="4675"/>
            </a:xfrm>
            <a:custGeom>
              <a:avLst/>
              <a:gdLst/>
              <a:ahLst/>
              <a:cxnLst/>
              <a:rect l="l" t="t" r="r" b="b"/>
              <a:pathLst>
                <a:path w="247" h="187" extrusionOk="0">
                  <a:moveTo>
                    <a:pt x="100" y="0"/>
                  </a:moveTo>
                  <a:cubicBezTo>
                    <a:pt x="61" y="0"/>
                    <a:pt x="15" y="14"/>
                    <a:pt x="7" y="19"/>
                  </a:cubicBezTo>
                  <a:cubicBezTo>
                    <a:pt x="0" y="24"/>
                    <a:pt x="22" y="66"/>
                    <a:pt x="56" y="113"/>
                  </a:cubicBezTo>
                  <a:lnTo>
                    <a:pt x="89" y="151"/>
                  </a:lnTo>
                  <a:cubicBezTo>
                    <a:pt x="103" y="167"/>
                    <a:pt x="128" y="181"/>
                    <a:pt x="148" y="183"/>
                  </a:cubicBezTo>
                  <a:lnTo>
                    <a:pt x="180" y="186"/>
                  </a:lnTo>
                  <a:cubicBezTo>
                    <a:pt x="217" y="183"/>
                    <a:pt x="247" y="158"/>
                    <a:pt x="246" y="130"/>
                  </a:cubicBezTo>
                  <a:lnTo>
                    <a:pt x="226" y="105"/>
                  </a:lnTo>
                  <a:lnTo>
                    <a:pt x="217" y="95"/>
                  </a:lnTo>
                  <a:cubicBezTo>
                    <a:pt x="221" y="75"/>
                    <a:pt x="190" y="60"/>
                    <a:pt x="150" y="59"/>
                  </a:cubicBezTo>
                  <a:lnTo>
                    <a:pt x="129" y="29"/>
                  </a:lnTo>
                  <a:lnTo>
                    <a:pt x="107" y="0"/>
                  </a:lnTo>
                  <a:cubicBezTo>
                    <a:pt x="105" y="0"/>
                    <a:pt x="102" y="0"/>
                    <a:pt x="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50" name="Google Shape;650;p44"/>
            <p:cNvSpPr/>
            <p:nvPr/>
          </p:nvSpPr>
          <p:spPr>
            <a:xfrm>
              <a:off x="4085150" y="2807775"/>
              <a:ext cx="8100" cy="3275"/>
            </a:xfrm>
            <a:custGeom>
              <a:avLst/>
              <a:gdLst/>
              <a:ahLst/>
              <a:cxnLst/>
              <a:rect l="l" t="t" r="r" b="b"/>
              <a:pathLst>
                <a:path w="324" h="131" extrusionOk="0">
                  <a:moveTo>
                    <a:pt x="214" y="0"/>
                  </a:moveTo>
                  <a:cubicBezTo>
                    <a:pt x="179" y="0"/>
                    <a:pt x="149" y="8"/>
                    <a:pt x="156" y="21"/>
                  </a:cubicBezTo>
                  <a:cubicBezTo>
                    <a:pt x="170" y="42"/>
                    <a:pt x="158" y="62"/>
                    <a:pt x="131" y="63"/>
                  </a:cubicBezTo>
                  <a:lnTo>
                    <a:pt x="108" y="59"/>
                  </a:lnTo>
                  <a:lnTo>
                    <a:pt x="72" y="53"/>
                  </a:lnTo>
                  <a:cubicBezTo>
                    <a:pt x="60" y="51"/>
                    <a:pt x="49" y="49"/>
                    <a:pt x="40" y="49"/>
                  </a:cubicBezTo>
                  <a:cubicBezTo>
                    <a:pt x="4" y="49"/>
                    <a:pt x="1" y="72"/>
                    <a:pt x="38" y="108"/>
                  </a:cubicBezTo>
                  <a:lnTo>
                    <a:pt x="72" y="119"/>
                  </a:lnTo>
                  <a:cubicBezTo>
                    <a:pt x="83" y="123"/>
                    <a:pt x="95" y="124"/>
                    <a:pt x="108" y="124"/>
                  </a:cubicBezTo>
                  <a:cubicBezTo>
                    <a:pt x="126" y="124"/>
                    <a:pt x="145" y="122"/>
                    <a:pt x="163" y="122"/>
                  </a:cubicBezTo>
                  <a:cubicBezTo>
                    <a:pt x="170" y="122"/>
                    <a:pt x="177" y="122"/>
                    <a:pt x="184" y="123"/>
                  </a:cubicBezTo>
                  <a:lnTo>
                    <a:pt x="221" y="129"/>
                  </a:lnTo>
                  <a:cubicBezTo>
                    <a:pt x="223" y="130"/>
                    <a:pt x="226" y="131"/>
                    <a:pt x="229" y="131"/>
                  </a:cubicBezTo>
                  <a:cubicBezTo>
                    <a:pt x="267" y="131"/>
                    <a:pt x="324" y="37"/>
                    <a:pt x="288" y="15"/>
                  </a:cubicBezTo>
                  <a:cubicBezTo>
                    <a:pt x="271" y="5"/>
                    <a:pt x="241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51" name="Google Shape;651;p44"/>
            <p:cNvSpPr/>
            <p:nvPr/>
          </p:nvSpPr>
          <p:spPr>
            <a:xfrm>
              <a:off x="4443400" y="2779575"/>
              <a:ext cx="7550" cy="3950"/>
            </a:xfrm>
            <a:custGeom>
              <a:avLst/>
              <a:gdLst/>
              <a:ahLst/>
              <a:cxnLst/>
              <a:rect l="l" t="t" r="r" b="b"/>
              <a:pathLst>
                <a:path w="302" h="158" extrusionOk="0">
                  <a:moveTo>
                    <a:pt x="162" y="1"/>
                  </a:moveTo>
                  <a:cubicBezTo>
                    <a:pt x="145" y="1"/>
                    <a:pt x="130" y="8"/>
                    <a:pt x="117" y="31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2" y="32"/>
                    <a:pt x="99" y="3"/>
                    <a:pt x="84" y="3"/>
                  </a:cubicBezTo>
                  <a:cubicBezTo>
                    <a:pt x="77" y="3"/>
                    <a:pt x="70" y="9"/>
                    <a:pt x="63" y="27"/>
                  </a:cubicBezTo>
                  <a:lnTo>
                    <a:pt x="58" y="41"/>
                  </a:lnTo>
                  <a:cubicBezTo>
                    <a:pt x="75" y="60"/>
                    <a:pt x="40" y="113"/>
                    <a:pt x="20" y="129"/>
                  </a:cubicBezTo>
                  <a:cubicBezTo>
                    <a:pt x="0" y="144"/>
                    <a:pt x="21" y="158"/>
                    <a:pt x="35" y="158"/>
                  </a:cubicBezTo>
                  <a:cubicBezTo>
                    <a:pt x="50" y="158"/>
                    <a:pt x="86" y="143"/>
                    <a:pt x="116" y="127"/>
                  </a:cubicBezTo>
                  <a:lnTo>
                    <a:pt x="138" y="108"/>
                  </a:lnTo>
                  <a:cubicBezTo>
                    <a:pt x="150" y="99"/>
                    <a:pt x="161" y="96"/>
                    <a:pt x="170" y="96"/>
                  </a:cubicBezTo>
                  <a:cubicBezTo>
                    <a:pt x="193" y="96"/>
                    <a:pt x="209" y="116"/>
                    <a:pt x="232" y="122"/>
                  </a:cubicBezTo>
                  <a:lnTo>
                    <a:pt x="258" y="128"/>
                  </a:lnTo>
                  <a:cubicBezTo>
                    <a:pt x="298" y="110"/>
                    <a:pt x="302" y="60"/>
                    <a:pt x="267" y="18"/>
                  </a:cubicBezTo>
                  <a:lnTo>
                    <a:pt x="267" y="18"/>
                  </a:lnTo>
                  <a:lnTo>
                    <a:pt x="250" y="20"/>
                  </a:lnTo>
                  <a:cubicBezTo>
                    <a:pt x="248" y="20"/>
                    <a:pt x="246" y="20"/>
                    <a:pt x="244" y="20"/>
                  </a:cubicBezTo>
                  <a:cubicBezTo>
                    <a:pt x="218" y="20"/>
                    <a:pt x="189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52" name="Google Shape;652;p44"/>
            <p:cNvSpPr/>
            <p:nvPr/>
          </p:nvSpPr>
          <p:spPr>
            <a:xfrm>
              <a:off x="4780525" y="2776050"/>
              <a:ext cx="7875" cy="4725"/>
            </a:xfrm>
            <a:custGeom>
              <a:avLst/>
              <a:gdLst/>
              <a:ahLst/>
              <a:cxnLst/>
              <a:rect l="l" t="t" r="r" b="b"/>
              <a:pathLst>
                <a:path w="315" h="189" extrusionOk="0">
                  <a:moveTo>
                    <a:pt x="184" y="0"/>
                  </a:moveTo>
                  <a:cubicBezTo>
                    <a:pt x="179" y="0"/>
                    <a:pt x="174" y="1"/>
                    <a:pt x="172" y="2"/>
                  </a:cubicBezTo>
                  <a:cubicBezTo>
                    <a:pt x="154" y="7"/>
                    <a:pt x="109" y="10"/>
                    <a:pt x="72" y="10"/>
                  </a:cubicBezTo>
                  <a:lnTo>
                    <a:pt x="57" y="27"/>
                  </a:lnTo>
                  <a:lnTo>
                    <a:pt x="39" y="51"/>
                  </a:lnTo>
                  <a:cubicBezTo>
                    <a:pt x="33" y="84"/>
                    <a:pt x="1" y="174"/>
                    <a:pt x="27" y="187"/>
                  </a:cubicBezTo>
                  <a:cubicBezTo>
                    <a:pt x="29" y="188"/>
                    <a:pt x="31" y="188"/>
                    <a:pt x="34" y="188"/>
                  </a:cubicBezTo>
                  <a:cubicBezTo>
                    <a:pt x="63" y="188"/>
                    <a:pt x="118" y="126"/>
                    <a:pt x="136" y="99"/>
                  </a:cubicBezTo>
                  <a:cubicBezTo>
                    <a:pt x="142" y="90"/>
                    <a:pt x="157" y="86"/>
                    <a:pt x="174" y="86"/>
                  </a:cubicBezTo>
                  <a:cubicBezTo>
                    <a:pt x="207" y="86"/>
                    <a:pt x="250" y="100"/>
                    <a:pt x="267" y="110"/>
                  </a:cubicBezTo>
                  <a:cubicBezTo>
                    <a:pt x="275" y="116"/>
                    <a:pt x="283" y="118"/>
                    <a:pt x="290" y="118"/>
                  </a:cubicBezTo>
                  <a:cubicBezTo>
                    <a:pt x="304" y="118"/>
                    <a:pt x="314" y="109"/>
                    <a:pt x="314" y="100"/>
                  </a:cubicBezTo>
                  <a:cubicBezTo>
                    <a:pt x="314" y="90"/>
                    <a:pt x="304" y="59"/>
                    <a:pt x="290" y="35"/>
                  </a:cubicBezTo>
                  <a:cubicBezTo>
                    <a:pt x="278" y="14"/>
                    <a:pt x="214" y="0"/>
                    <a:pt x="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53" name="Google Shape;653;p44"/>
            <p:cNvSpPr/>
            <p:nvPr/>
          </p:nvSpPr>
          <p:spPr>
            <a:xfrm>
              <a:off x="4095450" y="2800175"/>
              <a:ext cx="6025" cy="4250"/>
            </a:xfrm>
            <a:custGeom>
              <a:avLst/>
              <a:gdLst/>
              <a:ahLst/>
              <a:cxnLst/>
              <a:rect l="l" t="t" r="r" b="b"/>
              <a:pathLst>
                <a:path w="241" h="170" extrusionOk="0">
                  <a:moveTo>
                    <a:pt x="157" y="1"/>
                  </a:moveTo>
                  <a:cubicBezTo>
                    <a:pt x="46" y="2"/>
                    <a:pt x="0" y="11"/>
                    <a:pt x="55" y="22"/>
                  </a:cubicBezTo>
                  <a:lnTo>
                    <a:pt x="88" y="40"/>
                  </a:lnTo>
                  <a:cubicBezTo>
                    <a:pt x="107" y="50"/>
                    <a:pt x="122" y="81"/>
                    <a:pt x="121" y="101"/>
                  </a:cubicBezTo>
                  <a:lnTo>
                    <a:pt x="117" y="156"/>
                  </a:lnTo>
                  <a:cubicBezTo>
                    <a:pt x="126" y="166"/>
                    <a:pt x="139" y="169"/>
                    <a:pt x="153" y="169"/>
                  </a:cubicBezTo>
                  <a:cubicBezTo>
                    <a:pt x="178" y="169"/>
                    <a:pt x="206" y="156"/>
                    <a:pt x="215" y="146"/>
                  </a:cubicBezTo>
                  <a:cubicBezTo>
                    <a:pt x="230" y="129"/>
                    <a:pt x="241" y="94"/>
                    <a:pt x="241" y="70"/>
                  </a:cubicBezTo>
                  <a:lnTo>
                    <a:pt x="226" y="58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54" name="Google Shape;654;p44"/>
            <p:cNvSpPr/>
            <p:nvPr/>
          </p:nvSpPr>
          <p:spPr>
            <a:xfrm>
              <a:off x="4436850" y="2887425"/>
              <a:ext cx="4250" cy="6000"/>
            </a:xfrm>
            <a:custGeom>
              <a:avLst/>
              <a:gdLst/>
              <a:ahLst/>
              <a:cxnLst/>
              <a:rect l="l" t="t" r="r" b="b"/>
              <a:pathLst>
                <a:path w="170" h="240" extrusionOk="0">
                  <a:moveTo>
                    <a:pt x="98" y="1"/>
                  </a:moveTo>
                  <a:cubicBezTo>
                    <a:pt x="76" y="1"/>
                    <a:pt x="27" y="107"/>
                    <a:pt x="34" y="150"/>
                  </a:cubicBezTo>
                  <a:cubicBezTo>
                    <a:pt x="40" y="182"/>
                    <a:pt x="23" y="194"/>
                    <a:pt x="12" y="194"/>
                  </a:cubicBezTo>
                  <a:cubicBezTo>
                    <a:pt x="10" y="194"/>
                    <a:pt x="8" y="194"/>
                    <a:pt x="7" y="193"/>
                  </a:cubicBezTo>
                  <a:cubicBezTo>
                    <a:pt x="6" y="193"/>
                    <a:pt x="6" y="192"/>
                    <a:pt x="6" y="192"/>
                  </a:cubicBezTo>
                  <a:lnTo>
                    <a:pt x="6" y="192"/>
                  </a:lnTo>
                  <a:cubicBezTo>
                    <a:pt x="1" y="192"/>
                    <a:pt x="16" y="239"/>
                    <a:pt x="49" y="239"/>
                  </a:cubicBezTo>
                  <a:cubicBezTo>
                    <a:pt x="50" y="239"/>
                    <a:pt x="51" y="239"/>
                    <a:pt x="53" y="239"/>
                  </a:cubicBezTo>
                  <a:cubicBezTo>
                    <a:pt x="91" y="234"/>
                    <a:pt x="170" y="117"/>
                    <a:pt x="159" y="76"/>
                  </a:cubicBezTo>
                  <a:cubicBezTo>
                    <a:pt x="147" y="34"/>
                    <a:pt x="121" y="1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55" name="Google Shape;655;p44"/>
            <p:cNvSpPr/>
            <p:nvPr/>
          </p:nvSpPr>
          <p:spPr>
            <a:xfrm>
              <a:off x="4084075" y="2832500"/>
              <a:ext cx="6125" cy="6900"/>
            </a:xfrm>
            <a:custGeom>
              <a:avLst/>
              <a:gdLst/>
              <a:ahLst/>
              <a:cxnLst/>
              <a:rect l="l" t="t" r="r" b="b"/>
              <a:pathLst>
                <a:path w="245" h="276" extrusionOk="0">
                  <a:moveTo>
                    <a:pt x="49" y="1"/>
                  </a:moveTo>
                  <a:lnTo>
                    <a:pt x="49" y="1"/>
                  </a:lnTo>
                  <a:cubicBezTo>
                    <a:pt x="1" y="32"/>
                    <a:pt x="18" y="83"/>
                    <a:pt x="90" y="117"/>
                  </a:cubicBezTo>
                  <a:lnTo>
                    <a:pt x="83" y="186"/>
                  </a:lnTo>
                  <a:lnTo>
                    <a:pt x="79" y="220"/>
                  </a:lnTo>
                  <a:cubicBezTo>
                    <a:pt x="84" y="254"/>
                    <a:pt x="96" y="275"/>
                    <a:pt x="109" y="275"/>
                  </a:cubicBezTo>
                  <a:cubicBezTo>
                    <a:pt x="113" y="275"/>
                    <a:pt x="116" y="274"/>
                    <a:pt x="119" y="271"/>
                  </a:cubicBezTo>
                  <a:lnTo>
                    <a:pt x="129" y="266"/>
                  </a:lnTo>
                  <a:cubicBezTo>
                    <a:pt x="162" y="248"/>
                    <a:pt x="220" y="235"/>
                    <a:pt x="229" y="211"/>
                  </a:cubicBezTo>
                  <a:cubicBezTo>
                    <a:pt x="245" y="169"/>
                    <a:pt x="223" y="164"/>
                    <a:pt x="196" y="164"/>
                  </a:cubicBezTo>
                  <a:cubicBezTo>
                    <a:pt x="187" y="164"/>
                    <a:pt x="178" y="165"/>
                    <a:pt x="169" y="165"/>
                  </a:cubicBezTo>
                  <a:cubicBezTo>
                    <a:pt x="156" y="165"/>
                    <a:pt x="144" y="164"/>
                    <a:pt x="136" y="158"/>
                  </a:cubicBezTo>
                  <a:cubicBezTo>
                    <a:pt x="124" y="152"/>
                    <a:pt x="126" y="131"/>
                    <a:pt x="120" y="118"/>
                  </a:cubicBezTo>
                  <a:cubicBezTo>
                    <a:pt x="109" y="96"/>
                    <a:pt x="94" y="76"/>
                    <a:pt x="81" y="54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56" name="Google Shape;656;p44"/>
            <p:cNvSpPr/>
            <p:nvPr/>
          </p:nvSpPr>
          <p:spPr>
            <a:xfrm>
              <a:off x="4293525" y="2774300"/>
              <a:ext cx="5475" cy="3925"/>
            </a:xfrm>
            <a:custGeom>
              <a:avLst/>
              <a:gdLst/>
              <a:ahLst/>
              <a:cxnLst/>
              <a:rect l="l" t="t" r="r" b="b"/>
              <a:pathLst>
                <a:path w="219" h="157" extrusionOk="0">
                  <a:moveTo>
                    <a:pt x="31" y="1"/>
                  </a:moveTo>
                  <a:cubicBezTo>
                    <a:pt x="1" y="1"/>
                    <a:pt x="43" y="103"/>
                    <a:pt x="59" y="141"/>
                  </a:cubicBezTo>
                  <a:cubicBezTo>
                    <a:pt x="65" y="153"/>
                    <a:pt x="74" y="157"/>
                    <a:pt x="84" y="157"/>
                  </a:cubicBezTo>
                  <a:cubicBezTo>
                    <a:pt x="103" y="157"/>
                    <a:pt x="126" y="146"/>
                    <a:pt x="146" y="146"/>
                  </a:cubicBezTo>
                  <a:cubicBezTo>
                    <a:pt x="151" y="146"/>
                    <a:pt x="156" y="146"/>
                    <a:pt x="161" y="149"/>
                  </a:cubicBezTo>
                  <a:cubicBezTo>
                    <a:pt x="167" y="151"/>
                    <a:pt x="172" y="152"/>
                    <a:pt x="177" y="152"/>
                  </a:cubicBezTo>
                  <a:cubicBezTo>
                    <a:pt x="201" y="152"/>
                    <a:pt x="218" y="129"/>
                    <a:pt x="218" y="113"/>
                  </a:cubicBezTo>
                  <a:cubicBezTo>
                    <a:pt x="218" y="98"/>
                    <a:pt x="213" y="90"/>
                    <a:pt x="206" y="90"/>
                  </a:cubicBezTo>
                  <a:cubicBezTo>
                    <a:pt x="204" y="90"/>
                    <a:pt x="201" y="91"/>
                    <a:pt x="198" y="93"/>
                  </a:cubicBezTo>
                  <a:cubicBezTo>
                    <a:pt x="194" y="97"/>
                    <a:pt x="184" y="99"/>
                    <a:pt x="173" y="99"/>
                  </a:cubicBezTo>
                  <a:cubicBezTo>
                    <a:pt x="156" y="99"/>
                    <a:pt x="136" y="94"/>
                    <a:pt x="121" y="83"/>
                  </a:cubicBezTo>
                  <a:lnTo>
                    <a:pt x="119" y="64"/>
                  </a:lnTo>
                  <a:lnTo>
                    <a:pt x="116" y="46"/>
                  </a:lnTo>
                  <a:cubicBezTo>
                    <a:pt x="135" y="21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57" name="Google Shape;657;p44"/>
            <p:cNvSpPr/>
            <p:nvPr/>
          </p:nvSpPr>
          <p:spPr>
            <a:xfrm>
              <a:off x="4100525" y="2797800"/>
              <a:ext cx="6150" cy="3375"/>
            </a:xfrm>
            <a:custGeom>
              <a:avLst/>
              <a:gdLst/>
              <a:ahLst/>
              <a:cxnLst/>
              <a:rect l="l" t="t" r="r" b="b"/>
              <a:pathLst>
                <a:path w="246" h="135" extrusionOk="0">
                  <a:moveTo>
                    <a:pt x="99" y="0"/>
                  </a:moveTo>
                  <a:cubicBezTo>
                    <a:pt x="75" y="0"/>
                    <a:pt x="58" y="24"/>
                    <a:pt x="35" y="24"/>
                  </a:cubicBezTo>
                  <a:cubicBezTo>
                    <a:pt x="34" y="24"/>
                    <a:pt x="33" y="24"/>
                    <a:pt x="32" y="24"/>
                  </a:cubicBezTo>
                  <a:cubicBezTo>
                    <a:pt x="22" y="24"/>
                    <a:pt x="2" y="41"/>
                    <a:pt x="2" y="52"/>
                  </a:cubicBezTo>
                  <a:cubicBezTo>
                    <a:pt x="1" y="62"/>
                    <a:pt x="15" y="77"/>
                    <a:pt x="28" y="83"/>
                  </a:cubicBezTo>
                  <a:lnTo>
                    <a:pt x="141" y="135"/>
                  </a:lnTo>
                  <a:cubicBezTo>
                    <a:pt x="227" y="78"/>
                    <a:pt x="245" y="39"/>
                    <a:pt x="188" y="39"/>
                  </a:cubicBezTo>
                  <a:cubicBezTo>
                    <a:pt x="182" y="39"/>
                    <a:pt x="175" y="39"/>
                    <a:pt x="166" y="40"/>
                  </a:cubicBezTo>
                  <a:lnTo>
                    <a:pt x="139" y="19"/>
                  </a:lnTo>
                  <a:cubicBezTo>
                    <a:pt x="123" y="5"/>
                    <a:pt x="110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4450175" y="2867925"/>
              <a:ext cx="7225" cy="2900"/>
            </a:xfrm>
            <a:custGeom>
              <a:avLst/>
              <a:gdLst/>
              <a:ahLst/>
              <a:cxnLst/>
              <a:rect l="l" t="t" r="r" b="b"/>
              <a:pathLst>
                <a:path w="289" h="116" extrusionOk="0">
                  <a:moveTo>
                    <a:pt x="147" y="1"/>
                  </a:moveTo>
                  <a:cubicBezTo>
                    <a:pt x="115" y="1"/>
                    <a:pt x="156" y="60"/>
                    <a:pt x="108" y="62"/>
                  </a:cubicBezTo>
                  <a:lnTo>
                    <a:pt x="1" y="63"/>
                  </a:lnTo>
                  <a:cubicBezTo>
                    <a:pt x="42" y="115"/>
                    <a:pt x="227" y="94"/>
                    <a:pt x="249" y="103"/>
                  </a:cubicBezTo>
                  <a:cubicBezTo>
                    <a:pt x="254" y="106"/>
                    <a:pt x="259" y="107"/>
                    <a:pt x="264" y="107"/>
                  </a:cubicBezTo>
                  <a:cubicBezTo>
                    <a:pt x="279" y="107"/>
                    <a:pt x="289" y="96"/>
                    <a:pt x="289" y="78"/>
                  </a:cubicBezTo>
                  <a:cubicBezTo>
                    <a:pt x="289" y="59"/>
                    <a:pt x="261" y="19"/>
                    <a:pt x="222" y="19"/>
                  </a:cubicBezTo>
                  <a:cubicBezTo>
                    <a:pt x="217" y="19"/>
                    <a:pt x="211" y="20"/>
                    <a:pt x="204" y="22"/>
                  </a:cubicBezTo>
                  <a:lnTo>
                    <a:pt x="180" y="11"/>
                  </a:lnTo>
                  <a:cubicBezTo>
                    <a:pt x="164" y="4"/>
                    <a:pt x="154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59" name="Google Shape;659;p44"/>
            <p:cNvSpPr/>
            <p:nvPr/>
          </p:nvSpPr>
          <p:spPr>
            <a:xfrm>
              <a:off x="4390800" y="2774625"/>
              <a:ext cx="6800" cy="3075"/>
            </a:xfrm>
            <a:custGeom>
              <a:avLst/>
              <a:gdLst/>
              <a:ahLst/>
              <a:cxnLst/>
              <a:rect l="l" t="t" r="r" b="b"/>
              <a:pathLst>
                <a:path w="272" h="123" extrusionOk="0">
                  <a:moveTo>
                    <a:pt x="111" y="0"/>
                  </a:moveTo>
                  <a:cubicBezTo>
                    <a:pt x="96" y="0"/>
                    <a:pt x="85" y="3"/>
                    <a:pt x="81" y="10"/>
                  </a:cubicBezTo>
                  <a:lnTo>
                    <a:pt x="68" y="16"/>
                  </a:lnTo>
                  <a:lnTo>
                    <a:pt x="0" y="53"/>
                  </a:lnTo>
                  <a:cubicBezTo>
                    <a:pt x="27" y="94"/>
                    <a:pt x="77" y="123"/>
                    <a:pt x="119" y="123"/>
                  </a:cubicBezTo>
                  <a:cubicBezTo>
                    <a:pt x="124" y="123"/>
                    <a:pt x="129" y="122"/>
                    <a:pt x="134" y="121"/>
                  </a:cubicBezTo>
                  <a:lnTo>
                    <a:pt x="165" y="97"/>
                  </a:lnTo>
                  <a:lnTo>
                    <a:pt x="197" y="69"/>
                  </a:lnTo>
                  <a:cubicBezTo>
                    <a:pt x="246" y="56"/>
                    <a:pt x="272" y="32"/>
                    <a:pt x="254" y="15"/>
                  </a:cubicBezTo>
                  <a:lnTo>
                    <a:pt x="241" y="15"/>
                  </a:lnTo>
                  <a:lnTo>
                    <a:pt x="186" y="16"/>
                  </a:lnTo>
                  <a:cubicBezTo>
                    <a:pt x="158" y="5"/>
                    <a:pt x="131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60" name="Google Shape;660;p44"/>
            <p:cNvSpPr/>
            <p:nvPr/>
          </p:nvSpPr>
          <p:spPr>
            <a:xfrm>
              <a:off x="4935375" y="2833775"/>
              <a:ext cx="7200" cy="4150"/>
            </a:xfrm>
            <a:custGeom>
              <a:avLst/>
              <a:gdLst/>
              <a:ahLst/>
              <a:cxnLst/>
              <a:rect l="l" t="t" r="r" b="b"/>
              <a:pathLst>
                <a:path w="288" h="166" extrusionOk="0">
                  <a:moveTo>
                    <a:pt x="70" y="1"/>
                  </a:moveTo>
                  <a:cubicBezTo>
                    <a:pt x="42" y="1"/>
                    <a:pt x="1" y="37"/>
                    <a:pt x="9" y="60"/>
                  </a:cubicBezTo>
                  <a:cubicBezTo>
                    <a:pt x="21" y="89"/>
                    <a:pt x="70" y="123"/>
                    <a:pt x="82" y="130"/>
                  </a:cubicBezTo>
                  <a:cubicBezTo>
                    <a:pt x="93" y="135"/>
                    <a:pt x="113" y="139"/>
                    <a:pt x="133" y="139"/>
                  </a:cubicBezTo>
                  <a:cubicBezTo>
                    <a:pt x="138" y="139"/>
                    <a:pt x="143" y="138"/>
                    <a:pt x="148" y="138"/>
                  </a:cubicBezTo>
                  <a:lnTo>
                    <a:pt x="163" y="144"/>
                  </a:lnTo>
                  <a:cubicBezTo>
                    <a:pt x="178" y="151"/>
                    <a:pt x="187" y="165"/>
                    <a:pt x="203" y="165"/>
                  </a:cubicBezTo>
                  <a:cubicBezTo>
                    <a:pt x="211" y="165"/>
                    <a:pt x="220" y="162"/>
                    <a:pt x="232" y="153"/>
                  </a:cubicBezTo>
                  <a:lnTo>
                    <a:pt x="288" y="116"/>
                  </a:lnTo>
                  <a:cubicBezTo>
                    <a:pt x="252" y="97"/>
                    <a:pt x="184" y="75"/>
                    <a:pt x="138" y="67"/>
                  </a:cubicBezTo>
                  <a:lnTo>
                    <a:pt x="112" y="37"/>
                  </a:lnTo>
                  <a:lnTo>
                    <a:pt x="90" y="12"/>
                  </a:lnTo>
                  <a:cubicBezTo>
                    <a:pt x="85" y="4"/>
                    <a:pt x="78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61" name="Google Shape;661;p44"/>
            <p:cNvSpPr/>
            <p:nvPr/>
          </p:nvSpPr>
          <p:spPr>
            <a:xfrm>
              <a:off x="4392400" y="2863075"/>
              <a:ext cx="4300" cy="4775"/>
            </a:xfrm>
            <a:custGeom>
              <a:avLst/>
              <a:gdLst/>
              <a:ahLst/>
              <a:cxnLst/>
              <a:rect l="l" t="t" r="r" b="b"/>
              <a:pathLst>
                <a:path w="172" h="191" extrusionOk="0">
                  <a:moveTo>
                    <a:pt x="122" y="0"/>
                  </a:moveTo>
                  <a:cubicBezTo>
                    <a:pt x="107" y="1"/>
                    <a:pt x="86" y="10"/>
                    <a:pt x="75" y="22"/>
                  </a:cubicBezTo>
                  <a:cubicBezTo>
                    <a:pt x="137" y="68"/>
                    <a:pt x="66" y="73"/>
                    <a:pt x="41" y="91"/>
                  </a:cubicBezTo>
                  <a:lnTo>
                    <a:pt x="39" y="93"/>
                  </a:lnTo>
                  <a:cubicBezTo>
                    <a:pt x="32" y="88"/>
                    <a:pt x="25" y="86"/>
                    <a:pt x="19" y="86"/>
                  </a:cubicBezTo>
                  <a:cubicBezTo>
                    <a:pt x="9" y="86"/>
                    <a:pt x="2" y="92"/>
                    <a:pt x="0" y="104"/>
                  </a:cubicBezTo>
                  <a:lnTo>
                    <a:pt x="4" y="121"/>
                  </a:lnTo>
                  <a:cubicBezTo>
                    <a:pt x="8" y="134"/>
                    <a:pt x="29" y="147"/>
                    <a:pt x="28" y="158"/>
                  </a:cubicBezTo>
                  <a:cubicBezTo>
                    <a:pt x="25" y="185"/>
                    <a:pt x="35" y="188"/>
                    <a:pt x="66" y="190"/>
                  </a:cubicBezTo>
                  <a:cubicBezTo>
                    <a:pt x="70" y="191"/>
                    <a:pt x="75" y="191"/>
                    <a:pt x="80" y="191"/>
                  </a:cubicBezTo>
                  <a:cubicBezTo>
                    <a:pt x="127" y="191"/>
                    <a:pt x="172" y="172"/>
                    <a:pt x="172" y="147"/>
                  </a:cubicBezTo>
                  <a:cubicBezTo>
                    <a:pt x="172" y="98"/>
                    <a:pt x="141" y="50"/>
                    <a:pt x="122" y="1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62" name="Google Shape;662;p44"/>
            <p:cNvSpPr/>
            <p:nvPr/>
          </p:nvSpPr>
          <p:spPr>
            <a:xfrm>
              <a:off x="4869775" y="2864200"/>
              <a:ext cx="5000" cy="3675"/>
            </a:xfrm>
            <a:custGeom>
              <a:avLst/>
              <a:gdLst/>
              <a:ahLst/>
              <a:cxnLst/>
              <a:rect l="l" t="t" r="r" b="b"/>
              <a:pathLst>
                <a:path w="200" h="147" extrusionOk="0">
                  <a:moveTo>
                    <a:pt x="66" y="0"/>
                  </a:moveTo>
                  <a:cubicBezTo>
                    <a:pt x="17" y="0"/>
                    <a:pt x="1" y="26"/>
                    <a:pt x="30" y="62"/>
                  </a:cubicBezTo>
                  <a:lnTo>
                    <a:pt x="42" y="99"/>
                  </a:lnTo>
                  <a:cubicBezTo>
                    <a:pt x="50" y="126"/>
                    <a:pt x="49" y="142"/>
                    <a:pt x="93" y="146"/>
                  </a:cubicBezTo>
                  <a:cubicBezTo>
                    <a:pt x="97" y="147"/>
                    <a:pt x="101" y="147"/>
                    <a:pt x="104" y="147"/>
                  </a:cubicBezTo>
                  <a:cubicBezTo>
                    <a:pt x="153" y="147"/>
                    <a:pt x="184" y="122"/>
                    <a:pt x="193" y="93"/>
                  </a:cubicBezTo>
                  <a:cubicBezTo>
                    <a:pt x="199" y="73"/>
                    <a:pt x="166" y="33"/>
                    <a:pt x="140" y="22"/>
                  </a:cubicBezTo>
                  <a:lnTo>
                    <a:pt x="93" y="2"/>
                  </a:lnTo>
                  <a:cubicBezTo>
                    <a:pt x="84" y="1"/>
                    <a:pt x="74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63" name="Google Shape;663;p44"/>
            <p:cNvSpPr/>
            <p:nvPr/>
          </p:nvSpPr>
          <p:spPr>
            <a:xfrm>
              <a:off x="4271075" y="2866125"/>
              <a:ext cx="7350" cy="3625"/>
            </a:xfrm>
            <a:custGeom>
              <a:avLst/>
              <a:gdLst/>
              <a:ahLst/>
              <a:cxnLst/>
              <a:rect l="l" t="t" r="r" b="b"/>
              <a:pathLst>
                <a:path w="294" h="145" extrusionOk="0">
                  <a:moveTo>
                    <a:pt x="72" y="0"/>
                  </a:moveTo>
                  <a:cubicBezTo>
                    <a:pt x="53" y="0"/>
                    <a:pt x="32" y="2"/>
                    <a:pt x="22" y="5"/>
                  </a:cubicBezTo>
                  <a:cubicBezTo>
                    <a:pt x="0" y="11"/>
                    <a:pt x="20" y="37"/>
                    <a:pt x="65" y="64"/>
                  </a:cubicBezTo>
                  <a:lnTo>
                    <a:pt x="81" y="99"/>
                  </a:lnTo>
                  <a:lnTo>
                    <a:pt x="104" y="144"/>
                  </a:lnTo>
                  <a:cubicBezTo>
                    <a:pt x="107" y="145"/>
                    <a:pt x="110" y="145"/>
                    <a:pt x="113" y="145"/>
                  </a:cubicBezTo>
                  <a:cubicBezTo>
                    <a:pt x="152" y="145"/>
                    <a:pt x="219" y="126"/>
                    <a:pt x="257" y="126"/>
                  </a:cubicBezTo>
                  <a:cubicBezTo>
                    <a:pt x="270" y="126"/>
                    <a:pt x="280" y="128"/>
                    <a:pt x="284" y="134"/>
                  </a:cubicBezTo>
                  <a:cubicBezTo>
                    <a:pt x="286" y="137"/>
                    <a:pt x="288" y="138"/>
                    <a:pt x="288" y="138"/>
                  </a:cubicBezTo>
                  <a:cubicBezTo>
                    <a:pt x="293" y="138"/>
                    <a:pt x="264" y="83"/>
                    <a:pt x="225" y="83"/>
                  </a:cubicBezTo>
                  <a:cubicBezTo>
                    <a:pt x="223" y="83"/>
                    <a:pt x="221" y="83"/>
                    <a:pt x="219" y="84"/>
                  </a:cubicBezTo>
                  <a:cubicBezTo>
                    <a:pt x="217" y="84"/>
                    <a:pt x="214" y="84"/>
                    <a:pt x="212" y="84"/>
                  </a:cubicBezTo>
                  <a:cubicBezTo>
                    <a:pt x="165" y="84"/>
                    <a:pt x="121" y="30"/>
                    <a:pt x="119" y="13"/>
                  </a:cubicBezTo>
                  <a:cubicBezTo>
                    <a:pt x="119" y="3"/>
                    <a:pt x="96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4808675" y="2774925"/>
              <a:ext cx="4925" cy="3400"/>
            </a:xfrm>
            <a:custGeom>
              <a:avLst/>
              <a:gdLst/>
              <a:ahLst/>
              <a:cxnLst/>
              <a:rect l="l" t="t" r="r" b="b"/>
              <a:pathLst>
                <a:path w="197" h="136" extrusionOk="0">
                  <a:moveTo>
                    <a:pt x="48" y="0"/>
                  </a:moveTo>
                  <a:cubicBezTo>
                    <a:pt x="18" y="7"/>
                    <a:pt x="0" y="33"/>
                    <a:pt x="7" y="56"/>
                  </a:cubicBezTo>
                  <a:lnTo>
                    <a:pt x="22" y="67"/>
                  </a:lnTo>
                  <a:cubicBezTo>
                    <a:pt x="53" y="90"/>
                    <a:pt x="89" y="108"/>
                    <a:pt x="127" y="123"/>
                  </a:cubicBezTo>
                  <a:lnTo>
                    <a:pt x="165" y="136"/>
                  </a:lnTo>
                  <a:cubicBezTo>
                    <a:pt x="197" y="85"/>
                    <a:pt x="196" y="29"/>
                    <a:pt x="163" y="10"/>
                  </a:cubicBezTo>
                  <a:lnTo>
                    <a:pt x="155" y="16"/>
                  </a:lnTo>
                  <a:cubicBezTo>
                    <a:pt x="138" y="26"/>
                    <a:pt x="125" y="31"/>
                    <a:pt x="112" y="31"/>
                  </a:cubicBezTo>
                  <a:cubicBezTo>
                    <a:pt x="94" y="31"/>
                    <a:pt x="78" y="21"/>
                    <a:pt x="58" y="7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4451825" y="2780775"/>
              <a:ext cx="5600" cy="4800"/>
            </a:xfrm>
            <a:custGeom>
              <a:avLst/>
              <a:gdLst/>
              <a:ahLst/>
              <a:cxnLst/>
              <a:rect l="l" t="t" r="r" b="b"/>
              <a:pathLst>
                <a:path w="224" h="192" extrusionOk="0">
                  <a:moveTo>
                    <a:pt x="218" y="1"/>
                  </a:moveTo>
                  <a:cubicBezTo>
                    <a:pt x="179" y="9"/>
                    <a:pt x="128" y="16"/>
                    <a:pt x="121" y="16"/>
                  </a:cubicBezTo>
                  <a:cubicBezTo>
                    <a:pt x="114" y="16"/>
                    <a:pt x="90" y="21"/>
                    <a:pt x="69" y="26"/>
                  </a:cubicBezTo>
                  <a:cubicBezTo>
                    <a:pt x="48" y="32"/>
                    <a:pt x="1" y="67"/>
                    <a:pt x="8" y="93"/>
                  </a:cubicBezTo>
                  <a:lnTo>
                    <a:pt x="16" y="116"/>
                  </a:lnTo>
                  <a:lnTo>
                    <a:pt x="22" y="135"/>
                  </a:lnTo>
                  <a:cubicBezTo>
                    <a:pt x="26" y="156"/>
                    <a:pt x="36" y="186"/>
                    <a:pt x="38" y="191"/>
                  </a:cubicBezTo>
                  <a:cubicBezTo>
                    <a:pt x="38" y="191"/>
                    <a:pt x="39" y="192"/>
                    <a:pt x="40" y="192"/>
                  </a:cubicBezTo>
                  <a:cubicBezTo>
                    <a:pt x="45" y="192"/>
                    <a:pt x="55" y="186"/>
                    <a:pt x="59" y="182"/>
                  </a:cubicBezTo>
                  <a:cubicBezTo>
                    <a:pt x="64" y="176"/>
                    <a:pt x="68" y="158"/>
                    <a:pt x="69" y="141"/>
                  </a:cubicBezTo>
                  <a:lnTo>
                    <a:pt x="68" y="126"/>
                  </a:lnTo>
                  <a:cubicBezTo>
                    <a:pt x="65" y="94"/>
                    <a:pt x="75" y="79"/>
                    <a:pt x="102" y="79"/>
                  </a:cubicBezTo>
                  <a:cubicBezTo>
                    <a:pt x="111" y="79"/>
                    <a:pt x="122" y="81"/>
                    <a:pt x="134" y="84"/>
                  </a:cubicBezTo>
                  <a:cubicBezTo>
                    <a:pt x="148" y="87"/>
                    <a:pt x="160" y="89"/>
                    <a:pt x="170" y="89"/>
                  </a:cubicBezTo>
                  <a:cubicBezTo>
                    <a:pt x="205" y="89"/>
                    <a:pt x="224" y="71"/>
                    <a:pt x="222" y="40"/>
                  </a:cubicBezTo>
                  <a:lnTo>
                    <a:pt x="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66" name="Google Shape;666;p44"/>
            <p:cNvSpPr/>
            <p:nvPr/>
          </p:nvSpPr>
          <p:spPr>
            <a:xfrm>
              <a:off x="4796050" y="2863650"/>
              <a:ext cx="5575" cy="3700"/>
            </a:xfrm>
            <a:custGeom>
              <a:avLst/>
              <a:gdLst/>
              <a:ahLst/>
              <a:cxnLst/>
              <a:rect l="l" t="t" r="r" b="b"/>
              <a:pathLst>
                <a:path w="223" h="148" extrusionOk="0">
                  <a:moveTo>
                    <a:pt x="202" y="1"/>
                  </a:moveTo>
                  <a:cubicBezTo>
                    <a:pt x="188" y="1"/>
                    <a:pt x="167" y="19"/>
                    <a:pt x="159" y="35"/>
                  </a:cubicBezTo>
                  <a:cubicBezTo>
                    <a:pt x="147" y="56"/>
                    <a:pt x="122" y="70"/>
                    <a:pt x="101" y="70"/>
                  </a:cubicBezTo>
                  <a:cubicBezTo>
                    <a:pt x="98" y="70"/>
                    <a:pt x="96" y="70"/>
                    <a:pt x="93" y="70"/>
                  </a:cubicBezTo>
                  <a:lnTo>
                    <a:pt x="85" y="63"/>
                  </a:lnTo>
                  <a:cubicBezTo>
                    <a:pt x="71" y="51"/>
                    <a:pt x="54" y="39"/>
                    <a:pt x="37" y="39"/>
                  </a:cubicBezTo>
                  <a:cubicBezTo>
                    <a:pt x="28" y="39"/>
                    <a:pt x="19" y="43"/>
                    <a:pt x="10" y="53"/>
                  </a:cubicBezTo>
                  <a:cubicBezTo>
                    <a:pt x="1" y="64"/>
                    <a:pt x="18" y="98"/>
                    <a:pt x="34" y="115"/>
                  </a:cubicBezTo>
                  <a:lnTo>
                    <a:pt x="67" y="148"/>
                  </a:lnTo>
                  <a:cubicBezTo>
                    <a:pt x="111" y="134"/>
                    <a:pt x="223" y="49"/>
                    <a:pt x="217" y="16"/>
                  </a:cubicBezTo>
                  <a:cubicBezTo>
                    <a:pt x="215" y="5"/>
                    <a:pt x="209" y="1"/>
                    <a:pt x="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67" name="Google Shape;667;p44"/>
            <p:cNvSpPr/>
            <p:nvPr/>
          </p:nvSpPr>
          <p:spPr>
            <a:xfrm>
              <a:off x="4306425" y="2879450"/>
              <a:ext cx="5775" cy="4575"/>
            </a:xfrm>
            <a:custGeom>
              <a:avLst/>
              <a:gdLst/>
              <a:ahLst/>
              <a:cxnLst/>
              <a:rect l="l" t="t" r="r" b="b"/>
              <a:pathLst>
                <a:path w="231" h="183" extrusionOk="0">
                  <a:moveTo>
                    <a:pt x="186" y="0"/>
                  </a:moveTo>
                  <a:cubicBezTo>
                    <a:pt x="182" y="0"/>
                    <a:pt x="176" y="1"/>
                    <a:pt x="169" y="4"/>
                  </a:cubicBezTo>
                  <a:cubicBezTo>
                    <a:pt x="117" y="26"/>
                    <a:pt x="59" y="46"/>
                    <a:pt x="21" y="81"/>
                  </a:cubicBezTo>
                  <a:lnTo>
                    <a:pt x="1" y="101"/>
                  </a:lnTo>
                  <a:cubicBezTo>
                    <a:pt x="10" y="146"/>
                    <a:pt x="75" y="183"/>
                    <a:pt x="95" y="183"/>
                  </a:cubicBezTo>
                  <a:cubicBezTo>
                    <a:pt x="116" y="183"/>
                    <a:pt x="123" y="174"/>
                    <a:pt x="113" y="163"/>
                  </a:cubicBezTo>
                  <a:lnTo>
                    <a:pt x="104" y="158"/>
                  </a:lnTo>
                  <a:lnTo>
                    <a:pt x="88" y="148"/>
                  </a:lnTo>
                  <a:cubicBezTo>
                    <a:pt x="69" y="138"/>
                    <a:pt x="66" y="116"/>
                    <a:pt x="83" y="100"/>
                  </a:cubicBezTo>
                  <a:lnTo>
                    <a:pt x="100" y="98"/>
                  </a:lnTo>
                  <a:lnTo>
                    <a:pt x="142" y="92"/>
                  </a:lnTo>
                  <a:cubicBezTo>
                    <a:pt x="145" y="92"/>
                    <a:pt x="148" y="93"/>
                    <a:pt x="151" y="93"/>
                  </a:cubicBezTo>
                  <a:cubicBezTo>
                    <a:pt x="206" y="93"/>
                    <a:pt x="231" y="74"/>
                    <a:pt x="209" y="49"/>
                  </a:cubicBezTo>
                  <a:lnTo>
                    <a:pt x="209" y="34"/>
                  </a:lnTo>
                  <a:cubicBezTo>
                    <a:pt x="208" y="14"/>
                    <a:pt x="203" y="0"/>
                    <a:pt x="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4448200" y="2776125"/>
              <a:ext cx="4450" cy="3125"/>
            </a:xfrm>
            <a:custGeom>
              <a:avLst/>
              <a:gdLst/>
              <a:ahLst/>
              <a:cxnLst/>
              <a:rect l="l" t="t" r="r" b="b"/>
              <a:pathLst>
                <a:path w="178" h="125" extrusionOk="0">
                  <a:moveTo>
                    <a:pt x="91" y="0"/>
                  </a:moveTo>
                  <a:cubicBezTo>
                    <a:pt x="81" y="0"/>
                    <a:pt x="72" y="2"/>
                    <a:pt x="65" y="7"/>
                  </a:cubicBezTo>
                  <a:lnTo>
                    <a:pt x="61" y="20"/>
                  </a:lnTo>
                  <a:lnTo>
                    <a:pt x="45" y="77"/>
                  </a:lnTo>
                  <a:cubicBezTo>
                    <a:pt x="36" y="75"/>
                    <a:pt x="29" y="74"/>
                    <a:pt x="23" y="74"/>
                  </a:cubicBezTo>
                  <a:cubicBezTo>
                    <a:pt x="0" y="74"/>
                    <a:pt x="20" y="94"/>
                    <a:pt x="76" y="125"/>
                  </a:cubicBezTo>
                  <a:lnTo>
                    <a:pt x="134" y="94"/>
                  </a:lnTo>
                  <a:cubicBezTo>
                    <a:pt x="153" y="84"/>
                    <a:pt x="177" y="55"/>
                    <a:pt x="172" y="48"/>
                  </a:cubicBezTo>
                  <a:lnTo>
                    <a:pt x="157" y="23"/>
                  </a:lnTo>
                  <a:cubicBezTo>
                    <a:pt x="137" y="9"/>
                    <a:pt x="112" y="0"/>
                    <a:pt x="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4438425" y="2776450"/>
              <a:ext cx="5600" cy="3025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56" y="0"/>
                  </a:moveTo>
                  <a:cubicBezTo>
                    <a:pt x="151" y="0"/>
                    <a:pt x="145" y="1"/>
                    <a:pt x="140" y="2"/>
                  </a:cubicBezTo>
                  <a:lnTo>
                    <a:pt x="89" y="14"/>
                  </a:lnTo>
                  <a:cubicBezTo>
                    <a:pt x="35" y="33"/>
                    <a:pt x="0" y="74"/>
                    <a:pt x="9" y="105"/>
                  </a:cubicBezTo>
                  <a:cubicBezTo>
                    <a:pt x="13" y="116"/>
                    <a:pt x="29" y="120"/>
                    <a:pt x="50" y="120"/>
                  </a:cubicBezTo>
                  <a:cubicBezTo>
                    <a:pt x="88" y="120"/>
                    <a:pt x="139" y="105"/>
                    <a:pt x="147" y="87"/>
                  </a:cubicBezTo>
                  <a:cubicBezTo>
                    <a:pt x="157" y="63"/>
                    <a:pt x="180" y="51"/>
                    <a:pt x="191" y="51"/>
                  </a:cubicBezTo>
                  <a:cubicBezTo>
                    <a:pt x="193" y="51"/>
                    <a:pt x="194" y="52"/>
                    <a:pt x="195" y="52"/>
                  </a:cubicBezTo>
                  <a:cubicBezTo>
                    <a:pt x="198" y="53"/>
                    <a:pt x="200" y="54"/>
                    <a:pt x="202" y="54"/>
                  </a:cubicBezTo>
                  <a:cubicBezTo>
                    <a:pt x="209" y="54"/>
                    <a:pt x="217" y="50"/>
                    <a:pt x="223" y="43"/>
                  </a:cubicBezTo>
                  <a:lnTo>
                    <a:pt x="223" y="35"/>
                  </a:lnTo>
                  <a:cubicBezTo>
                    <a:pt x="223" y="26"/>
                    <a:pt x="218" y="10"/>
                    <a:pt x="212" y="9"/>
                  </a:cubicBezTo>
                  <a:cubicBezTo>
                    <a:pt x="194" y="5"/>
                    <a:pt x="174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70" name="Google Shape;670;p44"/>
            <p:cNvSpPr/>
            <p:nvPr/>
          </p:nvSpPr>
          <p:spPr>
            <a:xfrm>
              <a:off x="4419675" y="2778150"/>
              <a:ext cx="5100" cy="2450"/>
            </a:xfrm>
            <a:custGeom>
              <a:avLst/>
              <a:gdLst/>
              <a:ahLst/>
              <a:cxnLst/>
              <a:rect l="l" t="t" r="r" b="b"/>
              <a:pathLst>
                <a:path w="204" h="98" extrusionOk="0">
                  <a:moveTo>
                    <a:pt x="39" y="1"/>
                  </a:moveTo>
                  <a:cubicBezTo>
                    <a:pt x="3" y="24"/>
                    <a:pt x="1" y="60"/>
                    <a:pt x="32" y="80"/>
                  </a:cubicBezTo>
                  <a:cubicBezTo>
                    <a:pt x="47" y="90"/>
                    <a:pt x="78" y="98"/>
                    <a:pt x="108" y="98"/>
                  </a:cubicBezTo>
                  <a:cubicBezTo>
                    <a:pt x="141" y="98"/>
                    <a:pt x="172" y="89"/>
                    <a:pt x="183" y="62"/>
                  </a:cubicBezTo>
                  <a:lnTo>
                    <a:pt x="202" y="18"/>
                  </a:lnTo>
                  <a:lnTo>
                    <a:pt x="203" y="14"/>
                  </a:lnTo>
                  <a:cubicBezTo>
                    <a:pt x="202" y="13"/>
                    <a:pt x="200" y="13"/>
                    <a:pt x="197" y="13"/>
                  </a:cubicBezTo>
                  <a:cubicBezTo>
                    <a:pt x="183" y="13"/>
                    <a:pt x="150" y="21"/>
                    <a:pt x="114" y="33"/>
                  </a:cubicBezTo>
                  <a:lnTo>
                    <a:pt x="89" y="22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71" name="Google Shape;671;p44"/>
            <p:cNvSpPr/>
            <p:nvPr/>
          </p:nvSpPr>
          <p:spPr>
            <a:xfrm>
              <a:off x="4760575" y="2896475"/>
              <a:ext cx="4700" cy="4125"/>
            </a:xfrm>
            <a:custGeom>
              <a:avLst/>
              <a:gdLst/>
              <a:ahLst/>
              <a:cxnLst/>
              <a:rect l="l" t="t" r="r" b="b"/>
              <a:pathLst>
                <a:path w="188" h="165" extrusionOk="0">
                  <a:moveTo>
                    <a:pt x="59" y="1"/>
                  </a:moveTo>
                  <a:cubicBezTo>
                    <a:pt x="58" y="1"/>
                    <a:pt x="57" y="1"/>
                    <a:pt x="57" y="1"/>
                  </a:cubicBezTo>
                  <a:lnTo>
                    <a:pt x="41" y="9"/>
                  </a:lnTo>
                  <a:lnTo>
                    <a:pt x="28" y="14"/>
                  </a:lnTo>
                  <a:cubicBezTo>
                    <a:pt x="0" y="22"/>
                    <a:pt x="58" y="40"/>
                    <a:pt x="83" y="43"/>
                  </a:cubicBezTo>
                  <a:cubicBezTo>
                    <a:pt x="109" y="46"/>
                    <a:pt x="27" y="131"/>
                    <a:pt x="63" y="154"/>
                  </a:cubicBezTo>
                  <a:cubicBezTo>
                    <a:pt x="76" y="161"/>
                    <a:pt x="90" y="165"/>
                    <a:pt x="104" y="165"/>
                  </a:cubicBezTo>
                  <a:cubicBezTo>
                    <a:pt x="129" y="165"/>
                    <a:pt x="153" y="153"/>
                    <a:pt x="167" y="130"/>
                  </a:cubicBezTo>
                  <a:cubicBezTo>
                    <a:pt x="187" y="97"/>
                    <a:pt x="83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72" name="Google Shape;672;p44"/>
            <p:cNvSpPr/>
            <p:nvPr/>
          </p:nvSpPr>
          <p:spPr>
            <a:xfrm>
              <a:off x="4403975" y="2864825"/>
              <a:ext cx="6825" cy="3000"/>
            </a:xfrm>
            <a:custGeom>
              <a:avLst/>
              <a:gdLst/>
              <a:ahLst/>
              <a:cxnLst/>
              <a:rect l="l" t="t" r="r" b="b"/>
              <a:pathLst>
                <a:path w="273" h="120" extrusionOk="0">
                  <a:moveTo>
                    <a:pt x="91" y="0"/>
                  </a:moveTo>
                  <a:cubicBezTo>
                    <a:pt x="31" y="0"/>
                    <a:pt x="0" y="15"/>
                    <a:pt x="18" y="38"/>
                  </a:cubicBezTo>
                  <a:lnTo>
                    <a:pt x="39" y="47"/>
                  </a:lnTo>
                  <a:cubicBezTo>
                    <a:pt x="89" y="72"/>
                    <a:pt x="141" y="92"/>
                    <a:pt x="194" y="113"/>
                  </a:cubicBezTo>
                  <a:cubicBezTo>
                    <a:pt x="202" y="115"/>
                    <a:pt x="214" y="119"/>
                    <a:pt x="222" y="119"/>
                  </a:cubicBezTo>
                  <a:cubicBezTo>
                    <a:pt x="224" y="119"/>
                    <a:pt x="226" y="119"/>
                    <a:pt x="228" y="118"/>
                  </a:cubicBezTo>
                  <a:cubicBezTo>
                    <a:pt x="240" y="110"/>
                    <a:pt x="249" y="99"/>
                    <a:pt x="257" y="87"/>
                  </a:cubicBezTo>
                  <a:lnTo>
                    <a:pt x="269" y="69"/>
                  </a:lnTo>
                  <a:cubicBezTo>
                    <a:pt x="272" y="60"/>
                    <a:pt x="270" y="56"/>
                    <a:pt x="262" y="56"/>
                  </a:cubicBezTo>
                  <a:cubicBezTo>
                    <a:pt x="252" y="56"/>
                    <a:pt x="233" y="63"/>
                    <a:pt x="209" y="78"/>
                  </a:cubicBezTo>
                  <a:lnTo>
                    <a:pt x="158" y="29"/>
                  </a:lnTo>
                  <a:lnTo>
                    <a:pt x="130" y="2"/>
                  </a:lnTo>
                  <a:cubicBezTo>
                    <a:pt x="116" y="1"/>
                    <a:pt x="103" y="0"/>
                    <a:pt x="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73" name="Google Shape;673;p44"/>
            <p:cNvSpPr/>
            <p:nvPr/>
          </p:nvSpPr>
          <p:spPr>
            <a:xfrm>
              <a:off x="4361250" y="2891100"/>
              <a:ext cx="5425" cy="3150"/>
            </a:xfrm>
            <a:custGeom>
              <a:avLst/>
              <a:gdLst/>
              <a:ahLst/>
              <a:cxnLst/>
              <a:rect l="l" t="t" r="r" b="b"/>
              <a:pathLst>
                <a:path w="217" h="126" extrusionOk="0">
                  <a:moveTo>
                    <a:pt x="28" y="1"/>
                  </a:moveTo>
                  <a:cubicBezTo>
                    <a:pt x="16" y="1"/>
                    <a:pt x="6" y="3"/>
                    <a:pt x="0" y="9"/>
                  </a:cubicBezTo>
                  <a:lnTo>
                    <a:pt x="83" y="35"/>
                  </a:lnTo>
                  <a:cubicBezTo>
                    <a:pt x="99" y="41"/>
                    <a:pt x="122" y="51"/>
                    <a:pt x="122" y="59"/>
                  </a:cubicBezTo>
                  <a:lnTo>
                    <a:pt x="124" y="126"/>
                  </a:lnTo>
                  <a:cubicBezTo>
                    <a:pt x="176" y="112"/>
                    <a:pt x="216" y="85"/>
                    <a:pt x="211" y="67"/>
                  </a:cubicBezTo>
                  <a:cubicBezTo>
                    <a:pt x="207" y="53"/>
                    <a:pt x="88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74" name="Google Shape;674;p44"/>
            <p:cNvSpPr/>
            <p:nvPr/>
          </p:nvSpPr>
          <p:spPr>
            <a:xfrm>
              <a:off x="4559500" y="2899650"/>
              <a:ext cx="4925" cy="3675"/>
            </a:xfrm>
            <a:custGeom>
              <a:avLst/>
              <a:gdLst/>
              <a:ahLst/>
              <a:cxnLst/>
              <a:rect l="l" t="t" r="r" b="b"/>
              <a:pathLst>
                <a:path w="197" h="147" extrusionOk="0">
                  <a:moveTo>
                    <a:pt x="98" y="6"/>
                  </a:moveTo>
                  <a:cubicBezTo>
                    <a:pt x="96" y="6"/>
                    <a:pt x="95" y="6"/>
                    <a:pt x="93" y="6"/>
                  </a:cubicBezTo>
                  <a:cubicBezTo>
                    <a:pt x="54" y="7"/>
                    <a:pt x="15" y="1"/>
                    <a:pt x="20" y="51"/>
                  </a:cubicBezTo>
                  <a:lnTo>
                    <a:pt x="21" y="60"/>
                  </a:lnTo>
                  <a:cubicBezTo>
                    <a:pt x="1" y="75"/>
                    <a:pt x="20" y="93"/>
                    <a:pt x="64" y="103"/>
                  </a:cubicBezTo>
                  <a:lnTo>
                    <a:pt x="100" y="119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6" y="57"/>
                  </a:lnTo>
                  <a:cubicBezTo>
                    <a:pt x="139" y="33"/>
                    <a:pt x="141" y="6"/>
                    <a:pt x="98" y="6"/>
                  </a:cubicBezTo>
                  <a:close/>
                  <a:moveTo>
                    <a:pt x="181" y="126"/>
                  </a:moveTo>
                  <a:cubicBezTo>
                    <a:pt x="172" y="126"/>
                    <a:pt x="156" y="129"/>
                    <a:pt x="134" y="134"/>
                  </a:cubicBezTo>
                  <a:lnTo>
                    <a:pt x="134" y="134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34"/>
                  </a:lnTo>
                  <a:cubicBezTo>
                    <a:pt x="132" y="134"/>
                    <a:pt x="133" y="134"/>
                    <a:pt x="134" y="134"/>
                  </a:cubicBezTo>
                  <a:lnTo>
                    <a:pt x="134" y="134"/>
                  </a:lnTo>
                  <a:lnTo>
                    <a:pt x="165" y="147"/>
                  </a:lnTo>
                  <a:cubicBezTo>
                    <a:pt x="192" y="133"/>
                    <a:pt x="196" y="126"/>
                    <a:pt x="181" y="1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75" name="Google Shape;675;p44"/>
            <p:cNvSpPr/>
            <p:nvPr/>
          </p:nvSpPr>
          <p:spPr>
            <a:xfrm>
              <a:off x="4376900" y="2860100"/>
              <a:ext cx="4325" cy="3875"/>
            </a:xfrm>
            <a:custGeom>
              <a:avLst/>
              <a:gdLst/>
              <a:ahLst/>
              <a:cxnLst/>
              <a:rect l="l" t="t" r="r" b="b"/>
              <a:pathLst>
                <a:path w="173" h="155" extrusionOk="0">
                  <a:moveTo>
                    <a:pt x="124" y="1"/>
                  </a:moveTo>
                  <a:cubicBezTo>
                    <a:pt x="95" y="1"/>
                    <a:pt x="96" y="35"/>
                    <a:pt x="126" y="76"/>
                  </a:cubicBezTo>
                  <a:lnTo>
                    <a:pt x="64" y="88"/>
                  </a:lnTo>
                  <a:cubicBezTo>
                    <a:pt x="62" y="89"/>
                    <a:pt x="59" y="89"/>
                    <a:pt x="57" y="89"/>
                  </a:cubicBezTo>
                  <a:cubicBezTo>
                    <a:pt x="50" y="89"/>
                    <a:pt x="43" y="87"/>
                    <a:pt x="36" y="87"/>
                  </a:cubicBezTo>
                  <a:cubicBezTo>
                    <a:pt x="33" y="87"/>
                    <a:pt x="29" y="88"/>
                    <a:pt x="27" y="89"/>
                  </a:cubicBezTo>
                  <a:cubicBezTo>
                    <a:pt x="14" y="97"/>
                    <a:pt x="0" y="112"/>
                    <a:pt x="0" y="122"/>
                  </a:cubicBezTo>
                  <a:cubicBezTo>
                    <a:pt x="0" y="132"/>
                    <a:pt x="18" y="149"/>
                    <a:pt x="29" y="150"/>
                  </a:cubicBezTo>
                  <a:lnTo>
                    <a:pt x="65" y="154"/>
                  </a:lnTo>
                  <a:cubicBezTo>
                    <a:pt x="98" y="153"/>
                    <a:pt x="137" y="128"/>
                    <a:pt x="155" y="100"/>
                  </a:cubicBezTo>
                  <a:cubicBezTo>
                    <a:pt x="173" y="72"/>
                    <a:pt x="149" y="2"/>
                    <a:pt x="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76" name="Google Shape;676;p44"/>
            <p:cNvSpPr/>
            <p:nvPr/>
          </p:nvSpPr>
          <p:spPr>
            <a:xfrm>
              <a:off x="4069950" y="2853600"/>
              <a:ext cx="2750" cy="3825"/>
            </a:xfrm>
            <a:custGeom>
              <a:avLst/>
              <a:gdLst/>
              <a:ahLst/>
              <a:cxnLst/>
              <a:rect l="l" t="t" r="r" b="b"/>
              <a:pathLst>
                <a:path w="110" h="153" extrusionOk="0">
                  <a:moveTo>
                    <a:pt x="9" y="1"/>
                  </a:moveTo>
                  <a:cubicBezTo>
                    <a:pt x="4" y="1"/>
                    <a:pt x="1" y="7"/>
                    <a:pt x="1" y="20"/>
                  </a:cubicBezTo>
                  <a:cubicBezTo>
                    <a:pt x="1" y="50"/>
                    <a:pt x="67" y="144"/>
                    <a:pt x="90" y="152"/>
                  </a:cubicBezTo>
                  <a:cubicBezTo>
                    <a:pt x="91" y="152"/>
                    <a:pt x="92" y="152"/>
                    <a:pt x="92" y="152"/>
                  </a:cubicBezTo>
                  <a:cubicBezTo>
                    <a:pt x="110" y="152"/>
                    <a:pt x="62" y="69"/>
                    <a:pt x="42" y="34"/>
                  </a:cubicBezTo>
                  <a:cubicBezTo>
                    <a:pt x="28" y="12"/>
                    <a:pt x="17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77" name="Google Shape;677;p44"/>
            <p:cNvSpPr/>
            <p:nvPr/>
          </p:nvSpPr>
          <p:spPr>
            <a:xfrm>
              <a:off x="4254550" y="2867775"/>
              <a:ext cx="4325" cy="3975"/>
            </a:xfrm>
            <a:custGeom>
              <a:avLst/>
              <a:gdLst/>
              <a:ahLst/>
              <a:cxnLst/>
              <a:rect l="l" t="t" r="r" b="b"/>
              <a:pathLst>
                <a:path w="173" h="159" extrusionOk="0">
                  <a:moveTo>
                    <a:pt x="54" y="0"/>
                  </a:moveTo>
                  <a:cubicBezTo>
                    <a:pt x="29" y="0"/>
                    <a:pt x="1" y="31"/>
                    <a:pt x="20" y="45"/>
                  </a:cubicBezTo>
                  <a:cubicBezTo>
                    <a:pt x="63" y="76"/>
                    <a:pt x="38" y="93"/>
                    <a:pt x="19" y="116"/>
                  </a:cubicBezTo>
                  <a:cubicBezTo>
                    <a:pt x="13" y="125"/>
                    <a:pt x="25" y="145"/>
                    <a:pt x="35" y="155"/>
                  </a:cubicBezTo>
                  <a:cubicBezTo>
                    <a:pt x="37" y="158"/>
                    <a:pt x="44" y="158"/>
                    <a:pt x="51" y="158"/>
                  </a:cubicBezTo>
                  <a:cubicBezTo>
                    <a:pt x="60" y="158"/>
                    <a:pt x="70" y="157"/>
                    <a:pt x="70" y="156"/>
                  </a:cubicBezTo>
                  <a:lnTo>
                    <a:pt x="83" y="96"/>
                  </a:lnTo>
                  <a:cubicBezTo>
                    <a:pt x="161" y="85"/>
                    <a:pt x="173" y="53"/>
                    <a:pt x="112" y="22"/>
                  </a:cubicBezTo>
                  <a:lnTo>
                    <a:pt x="65" y="2"/>
                  </a:lnTo>
                  <a:cubicBezTo>
                    <a:pt x="62" y="1"/>
                    <a:pt x="58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78" name="Google Shape;678;p44"/>
            <p:cNvSpPr/>
            <p:nvPr/>
          </p:nvSpPr>
          <p:spPr>
            <a:xfrm>
              <a:off x="4536550" y="2783475"/>
              <a:ext cx="4700" cy="2475"/>
            </a:xfrm>
            <a:custGeom>
              <a:avLst/>
              <a:gdLst/>
              <a:ahLst/>
              <a:cxnLst/>
              <a:rect l="l" t="t" r="r" b="b"/>
              <a:pathLst>
                <a:path w="188" h="99" extrusionOk="0">
                  <a:moveTo>
                    <a:pt x="39" y="1"/>
                  </a:moveTo>
                  <a:cubicBezTo>
                    <a:pt x="6" y="1"/>
                    <a:pt x="1" y="26"/>
                    <a:pt x="28" y="60"/>
                  </a:cubicBezTo>
                  <a:lnTo>
                    <a:pt x="59" y="95"/>
                  </a:lnTo>
                  <a:cubicBezTo>
                    <a:pt x="61" y="98"/>
                    <a:pt x="67" y="99"/>
                    <a:pt x="73" y="99"/>
                  </a:cubicBezTo>
                  <a:cubicBezTo>
                    <a:pt x="81" y="99"/>
                    <a:pt x="90" y="97"/>
                    <a:pt x="95" y="95"/>
                  </a:cubicBezTo>
                  <a:lnTo>
                    <a:pt x="155" y="73"/>
                  </a:lnTo>
                  <a:cubicBezTo>
                    <a:pt x="188" y="18"/>
                    <a:pt x="95" y="8"/>
                    <a:pt x="51" y="2"/>
                  </a:cubicBezTo>
                  <a:cubicBezTo>
                    <a:pt x="47" y="1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79" name="Google Shape;679;p44"/>
            <p:cNvSpPr/>
            <p:nvPr/>
          </p:nvSpPr>
          <p:spPr>
            <a:xfrm>
              <a:off x="4951600" y="2832475"/>
              <a:ext cx="5500" cy="2600"/>
            </a:xfrm>
            <a:custGeom>
              <a:avLst/>
              <a:gdLst/>
              <a:ahLst/>
              <a:cxnLst/>
              <a:rect l="l" t="t" r="r" b="b"/>
              <a:pathLst>
                <a:path w="220" h="104" extrusionOk="0">
                  <a:moveTo>
                    <a:pt x="190" y="0"/>
                  </a:moveTo>
                  <a:cubicBezTo>
                    <a:pt x="183" y="0"/>
                    <a:pt x="174" y="2"/>
                    <a:pt x="162" y="5"/>
                  </a:cubicBezTo>
                  <a:lnTo>
                    <a:pt x="131" y="7"/>
                  </a:lnTo>
                  <a:lnTo>
                    <a:pt x="89" y="11"/>
                  </a:lnTo>
                  <a:cubicBezTo>
                    <a:pt x="87" y="11"/>
                    <a:pt x="85" y="11"/>
                    <a:pt x="83" y="11"/>
                  </a:cubicBezTo>
                  <a:cubicBezTo>
                    <a:pt x="30" y="11"/>
                    <a:pt x="1" y="23"/>
                    <a:pt x="19" y="40"/>
                  </a:cubicBezTo>
                  <a:lnTo>
                    <a:pt x="27" y="51"/>
                  </a:lnTo>
                  <a:cubicBezTo>
                    <a:pt x="51" y="86"/>
                    <a:pt x="76" y="104"/>
                    <a:pt x="102" y="104"/>
                  </a:cubicBezTo>
                  <a:cubicBezTo>
                    <a:pt x="115" y="104"/>
                    <a:pt x="129" y="99"/>
                    <a:pt x="144" y="88"/>
                  </a:cubicBezTo>
                  <a:lnTo>
                    <a:pt x="179" y="63"/>
                  </a:lnTo>
                  <a:cubicBezTo>
                    <a:pt x="216" y="25"/>
                    <a:pt x="219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80" name="Google Shape;680;p44"/>
            <p:cNvSpPr/>
            <p:nvPr/>
          </p:nvSpPr>
          <p:spPr>
            <a:xfrm>
              <a:off x="4749450" y="2898050"/>
              <a:ext cx="4100" cy="2950"/>
            </a:xfrm>
            <a:custGeom>
              <a:avLst/>
              <a:gdLst/>
              <a:ahLst/>
              <a:cxnLst/>
              <a:rect l="l" t="t" r="r" b="b"/>
              <a:pathLst>
                <a:path w="164" h="118" extrusionOk="0">
                  <a:moveTo>
                    <a:pt x="78" y="1"/>
                  </a:moveTo>
                  <a:cubicBezTo>
                    <a:pt x="53" y="1"/>
                    <a:pt x="29" y="12"/>
                    <a:pt x="20" y="24"/>
                  </a:cubicBezTo>
                  <a:cubicBezTo>
                    <a:pt x="0" y="46"/>
                    <a:pt x="20" y="81"/>
                    <a:pt x="62" y="103"/>
                  </a:cubicBezTo>
                  <a:lnTo>
                    <a:pt x="101" y="116"/>
                  </a:lnTo>
                  <a:cubicBezTo>
                    <a:pt x="103" y="117"/>
                    <a:pt x="106" y="118"/>
                    <a:pt x="110" y="118"/>
                  </a:cubicBezTo>
                  <a:cubicBezTo>
                    <a:pt x="123" y="118"/>
                    <a:pt x="141" y="110"/>
                    <a:pt x="152" y="104"/>
                  </a:cubicBezTo>
                  <a:cubicBezTo>
                    <a:pt x="159" y="101"/>
                    <a:pt x="164" y="81"/>
                    <a:pt x="158" y="73"/>
                  </a:cubicBezTo>
                  <a:lnTo>
                    <a:pt x="134" y="30"/>
                  </a:lnTo>
                  <a:cubicBezTo>
                    <a:pt x="121" y="9"/>
                    <a:pt x="99" y="1"/>
                    <a:pt x="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81" name="Google Shape;681;p44"/>
            <p:cNvSpPr/>
            <p:nvPr/>
          </p:nvSpPr>
          <p:spPr>
            <a:xfrm>
              <a:off x="4427950" y="2888200"/>
              <a:ext cx="5550" cy="3025"/>
            </a:xfrm>
            <a:custGeom>
              <a:avLst/>
              <a:gdLst/>
              <a:ahLst/>
              <a:cxnLst/>
              <a:rect l="l" t="t" r="r" b="b"/>
              <a:pathLst>
                <a:path w="222" h="121" extrusionOk="0">
                  <a:moveTo>
                    <a:pt x="57" y="0"/>
                  </a:moveTo>
                  <a:cubicBezTo>
                    <a:pt x="48" y="0"/>
                    <a:pt x="39" y="1"/>
                    <a:pt x="33" y="1"/>
                  </a:cubicBezTo>
                  <a:cubicBezTo>
                    <a:pt x="1" y="3"/>
                    <a:pt x="14" y="69"/>
                    <a:pt x="25" y="87"/>
                  </a:cubicBezTo>
                  <a:cubicBezTo>
                    <a:pt x="36" y="105"/>
                    <a:pt x="92" y="121"/>
                    <a:pt x="149" y="121"/>
                  </a:cubicBezTo>
                  <a:lnTo>
                    <a:pt x="199" y="120"/>
                  </a:lnTo>
                  <a:lnTo>
                    <a:pt x="203" y="120"/>
                  </a:lnTo>
                  <a:cubicBezTo>
                    <a:pt x="208" y="114"/>
                    <a:pt x="217" y="99"/>
                    <a:pt x="222" y="87"/>
                  </a:cubicBezTo>
                  <a:lnTo>
                    <a:pt x="217" y="81"/>
                  </a:lnTo>
                  <a:cubicBezTo>
                    <a:pt x="212" y="75"/>
                    <a:pt x="198" y="70"/>
                    <a:pt x="187" y="70"/>
                  </a:cubicBezTo>
                  <a:cubicBezTo>
                    <a:pt x="186" y="70"/>
                    <a:pt x="186" y="70"/>
                    <a:pt x="185" y="70"/>
                  </a:cubicBezTo>
                  <a:lnTo>
                    <a:pt x="148" y="75"/>
                  </a:lnTo>
                  <a:cubicBezTo>
                    <a:pt x="127" y="80"/>
                    <a:pt x="107" y="82"/>
                    <a:pt x="92" y="82"/>
                  </a:cubicBezTo>
                  <a:cubicBezTo>
                    <a:pt x="77" y="82"/>
                    <a:pt x="67" y="80"/>
                    <a:pt x="66" y="79"/>
                  </a:cubicBezTo>
                  <a:cubicBezTo>
                    <a:pt x="65" y="74"/>
                    <a:pt x="106" y="47"/>
                    <a:pt x="122" y="36"/>
                  </a:cubicBezTo>
                  <a:cubicBezTo>
                    <a:pt x="137" y="25"/>
                    <a:pt x="149" y="14"/>
                    <a:pt x="148" y="9"/>
                  </a:cubicBezTo>
                  <a:cubicBezTo>
                    <a:pt x="145" y="5"/>
                    <a:pt x="94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82" name="Google Shape;682;p44"/>
            <p:cNvSpPr/>
            <p:nvPr/>
          </p:nvSpPr>
          <p:spPr>
            <a:xfrm>
              <a:off x="4389400" y="2878075"/>
              <a:ext cx="6650" cy="3750"/>
            </a:xfrm>
            <a:custGeom>
              <a:avLst/>
              <a:gdLst/>
              <a:ahLst/>
              <a:cxnLst/>
              <a:rect l="l" t="t" r="r" b="b"/>
              <a:pathLst>
                <a:path w="266" h="150" extrusionOk="0">
                  <a:moveTo>
                    <a:pt x="173" y="0"/>
                  </a:moveTo>
                  <a:cubicBezTo>
                    <a:pt x="159" y="0"/>
                    <a:pt x="147" y="8"/>
                    <a:pt x="140" y="22"/>
                  </a:cubicBezTo>
                  <a:lnTo>
                    <a:pt x="124" y="23"/>
                  </a:lnTo>
                  <a:lnTo>
                    <a:pt x="1" y="33"/>
                  </a:lnTo>
                  <a:cubicBezTo>
                    <a:pt x="61" y="64"/>
                    <a:pt x="148" y="92"/>
                    <a:pt x="192" y="95"/>
                  </a:cubicBezTo>
                  <a:lnTo>
                    <a:pt x="197" y="140"/>
                  </a:lnTo>
                  <a:cubicBezTo>
                    <a:pt x="197" y="144"/>
                    <a:pt x="230" y="149"/>
                    <a:pt x="246" y="149"/>
                  </a:cubicBezTo>
                  <a:cubicBezTo>
                    <a:pt x="253" y="149"/>
                    <a:pt x="266" y="134"/>
                    <a:pt x="264" y="126"/>
                  </a:cubicBezTo>
                  <a:cubicBezTo>
                    <a:pt x="260" y="103"/>
                    <a:pt x="258" y="77"/>
                    <a:pt x="243" y="57"/>
                  </a:cubicBezTo>
                  <a:lnTo>
                    <a:pt x="222" y="25"/>
                  </a:lnTo>
                  <a:cubicBezTo>
                    <a:pt x="206" y="9"/>
                    <a:pt x="188" y="0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83" name="Google Shape;683;p44"/>
            <p:cNvSpPr/>
            <p:nvPr/>
          </p:nvSpPr>
          <p:spPr>
            <a:xfrm>
              <a:off x="4763100" y="2777075"/>
              <a:ext cx="5150" cy="2625"/>
            </a:xfrm>
            <a:custGeom>
              <a:avLst/>
              <a:gdLst/>
              <a:ahLst/>
              <a:cxnLst/>
              <a:rect l="l" t="t" r="r" b="b"/>
              <a:pathLst>
                <a:path w="206" h="105" extrusionOk="0">
                  <a:moveTo>
                    <a:pt x="33" y="1"/>
                  </a:moveTo>
                  <a:cubicBezTo>
                    <a:pt x="0" y="1"/>
                    <a:pt x="11" y="64"/>
                    <a:pt x="40" y="82"/>
                  </a:cubicBezTo>
                  <a:cubicBezTo>
                    <a:pt x="64" y="96"/>
                    <a:pt x="112" y="105"/>
                    <a:pt x="159" y="105"/>
                  </a:cubicBezTo>
                  <a:cubicBezTo>
                    <a:pt x="173" y="105"/>
                    <a:pt x="187" y="104"/>
                    <a:pt x="200" y="102"/>
                  </a:cubicBezTo>
                  <a:lnTo>
                    <a:pt x="206" y="37"/>
                  </a:lnTo>
                  <a:lnTo>
                    <a:pt x="206" y="30"/>
                  </a:lnTo>
                  <a:cubicBezTo>
                    <a:pt x="201" y="28"/>
                    <a:pt x="194" y="26"/>
                    <a:pt x="188" y="26"/>
                  </a:cubicBezTo>
                  <a:cubicBezTo>
                    <a:pt x="174" y="26"/>
                    <a:pt x="157" y="32"/>
                    <a:pt x="145" y="42"/>
                  </a:cubicBezTo>
                  <a:lnTo>
                    <a:pt x="122" y="20"/>
                  </a:lnTo>
                  <a:cubicBezTo>
                    <a:pt x="113" y="11"/>
                    <a:pt x="89" y="12"/>
                    <a:pt x="72" y="8"/>
                  </a:cubicBezTo>
                  <a:lnTo>
                    <a:pt x="41" y="2"/>
                  </a:lnTo>
                  <a:cubicBezTo>
                    <a:pt x="38" y="1"/>
                    <a:pt x="36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84" name="Google Shape;684;p44"/>
            <p:cNvSpPr/>
            <p:nvPr/>
          </p:nvSpPr>
          <p:spPr>
            <a:xfrm>
              <a:off x="4684900" y="2898650"/>
              <a:ext cx="3475" cy="3425"/>
            </a:xfrm>
            <a:custGeom>
              <a:avLst/>
              <a:gdLst/>
              <a:ahLst/>
              <a:cxnLst/>
              <a:rect l="l" t="t" r="r" b="b"/>
              <a:pathLst>
                <a:path w="139" h="137" extrusionOk="0">
                  <a:moveTo>
                    <a:pt x="67" y="1"/>
                  </a:moveTo>
                  <a:cubicBezTo>
                    <a:pt x="48" y="1"/>
                    <a:pt x="27" y="25"/>
                    <a:pt x="13" y="61"/>
                  </a:cubicBezTo>
                  <a:cubicBezTo>
                    <a:pt x="0" y="99"/>
                    <a:pt x="21" y="136"/>
                    <a:pt x="33" y="136"/>
                  </a:cubicBezTo>
                  <a:cubicBezTo>
                    <a:pt x="36" y="136"/>
                    <a:pt x="38" y="134"/>
                    <a:pt x="39" y="129"/>
                  </a:cubicBezTo>
                  <a:cubicBezTo>
                    <a:pt x="43" y="104"/>
                    <a:pt x="98" y="74"/>
                    <a:pt x="118" y="72"/>
                  </a:cubicBezTo>
                  <a:cubicBezTo>
                    <a:pt x="139" y="69"/>
                    <a:pt x="101" y="22"/>
                    <a:pt x="80" y="6"/>
                  </a:cubicBezTo>
                  <a:cubicBezTo>
                    <a:pt x="76" y="3"/>
                    <a:pt x="71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85" name="Google Shape;685;p44"/>
            <p:cNvSpPr/>
            <p:nvPr/>
          </p:nvSpPr>
          <p:spPr>
            <a:xfrm>
              <a:off x="4395850" y="2889675"/>
              <a:ext cx="4550" cy="4575"/>
            </a:xfrm>
            <a:custGeom>
              <a:avLst/>
              <a:gdLst/>
              <a:ahLst/>
              <a:cxnLst/>
              <a:rect l="l" t="t" r="r" b="b"/>
              <a:pathLst>
                <a:path w="182" h="183" extrusionOk="0">
                  <a:moveTo>
                    <a:pt x="45" y="1"/>
                  </a:moveTo>
                  <a:cubicBezTo>
                    <a:pt x="35" y="1"/>
                    <a:pt x="25" y="2"/>
                    <a:pt x="20" y="5"/>
                  </a:cubicBezTo>
                  <a:cubicBezTo>
                    <a:pt x="10" y="13"/>
                    <a:pt x="1" y="37"/>
                    <a:pt x="7" y="45"/>
                  </a:cubicBezTo>
                  <a:cubicBezTo>
                    <a:pt x="24" y="66"/>
                    <a:pt x="57" y="80"/>
                    <a:pt x="71" y="102"/>
                  </a:cubicBezTo>
                  <a:lnTo>
                    <a:pt x="86" y="127"/>
                  </a:lnTo>
                  <a:cubicBezTo>
                    <a:pt x="88" y="158"/>
                    <a:pt x="144" y="183"/>
                    <a:pt x="163" y="183"/>
                  </a:cubicBezTo>
                  <a:cubicBezTo>
                    <a:pt x="182" y="183"/>
                    <a:pt x="159" y="128"/>
                    <a:pt x="113" y="62"/>
                  </a:cubicBezTo>
                  <a:lnTo>
                    <a:pt x="69" y="6"/>
                  </a:lnTo>
                  <a:cubicBezTo>
                    <a:pt x="66" y="2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86" name="Google Shape;686;p44"/>
            <p:cNvSpPr/>
            <p:nvPr/>
          </p:nvSpPr>
          <p:spPr>
            <a:xfrm>
              <a:off x="4458900" y="2869075"/>
              <a:ext cx="5575" cy="2450"/>
            </a:xfrm>
            <a:custGeom>
              <a:avLst/>
              <a:gdLst/>
              <a:ahLst/>
              <a:cxnLst/>
              <a:rect l="l" t="t" r="r" b="b"/>
              <a:pathLst>
                <a:path w="223" h="98" extrusionOk="0">
                  <a:moveTo>
                    <a:pt x="68" y="1"/>
                  </a:moveTo>
                  <a:cubicBezTo>
                    <a:pt x="35" y="1"/>
                    <a:pt x="7" y="17"/>
                    <a:pt x="0" y="44"/>
                  </a:cubicBezTo>
                  <a:lnTo>
                    <a:pt x="74" y="44"/>
                  </a:lnTo>
                  <a:cubicBezTo>
                    <a:pt x="85" y="59"/>
                    <a:pt x="167" y="90"/>
                    <a:pt x="198" y="97"/>
                  </a:cubicBezTo>
                  <a:cubicBezTo>
                    <a:pt x="199" y="97"/>
                    <a:pt x="200" y="98"/>
                    <a:pt x="201" y="98"/>
                  </a:cubicBezTo>
                  <a:cubicBezTo>
                    <a:pt x="223" y="98"/>
                    <a:pt x="146" y="20"/>
                    <a:pt x="101" y="6"/>
                  </a:cubicBezTo>
                  <a:cubicBezTo>
                    <a:pt x="90" y="2"/>
                    <a:pt x="78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87" name="Google Shape;687;p44"/>
            <p:cNvSpPr/>
            <p:nvPr/>
          </p:nvSpPr>
          <p:spPr>
            <a:xfrm>
              <a:off x="4310475" y="2773550"/>
              <a:ext cx="4250" cy="2850"/>
            </a:xfrm>
            <a:custGeom>
              <a:avLst/>
              <a:gdLst/>
              <a:ahLst/>
              <a:cxnLst/>
              <a:rect l="l" t="t" r="r" b="b"/>
              <a:pathLst>
                <a:path w="170" h="114" extrusionOk="0">
                  <a:moveTo>
                    <a:pt x="57" y="1"/>
                  </a:moveTo>
                  <a:cubicBezTo>
                    <a:pt x="40" y="1"/>
                    <a:pt x="12" y="27"/>
                    <a:pt x="8" y="44"/>
                  </a:cubicBezTo>
                  <a:lnTo>
                    <a:pt x="1" y="77"/>
                  </a:lnTo>
                  <a:cubicBezTo>
                    <a:pt x="2" y="101"/>
                    <a:pt x="8" y="113"/>
                    <a:pt x="16" y="113"/>
                  </a:cubicBezTo>
                  <a:cubicBezTo>
                    <a:pt x="25" y="113"/>
                    <a:pt x="37" y="99"/>
                    <a:pt x="48" y="71"/>
                  </a:cubicBezTo>
                  <a:lnTo>
                    <a:pt x="121" y="85"/>
                  </a:lnTo>
                  <a:cubicBezTo>
                    <a:pt x="126" y="86"/>
                    <a:pt x="130" y="86"/>
                    <a:pt x="134" y="86"/>
                  </a:cubicBezTo>
                  <a:cubicBezTo>
                    <a:pt x="169" y="86"/>
                    <a:pt x="159" y="52"/>
                    <a:pt x="159" y="31"/>
                  </a:cubicBezTo>
                  <a:lnTo>
                    <a:pt x="159" y="19"/>
                  </a:lnTo>
                  <a:cubicBezTo>
                    <a:pt x="149" y="8"/>
                    <a:pt x="127" y="2"/>
                    <a:pt x="104" y="2"/>
                  </a:cubicBezTo>
                  <a:cubicBezTo>
                    <a:pt x="98" y="2"/>
                    <a:pt x="91" y="2"/>
                    <a:pt x="85" y="3"/>
                  </a:cubicBezTo>
                  <a:lnTo>
                    <a:pt x="58" y="1"/>
                  </a:lnTo>
                  <a:cubicBezTo>
                    <a:pt x="57" y="1"/>
                    <a:pt x="57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88" name="Google Shape;688;p44"/>
            <p:cNvSpPr/>
            <p:nvPr/>
          </p:nvSpPr>
          <p:spPr>
            <a:xfrm>
              <a:off x="4356975" y="2773800"/>
              <a:ext cx="2425" cy="3775"/>
            </a:xfrm>
            <a:custGeom>
              <a:avLst/>
              <a:gdLst/>
              <a:ahLst/>
              <a:cxnLst/>
              <a:rect l="l" t="t" r="r" b="b"/>
              <a:pathLst>
                <a:path w="97" h="151" extrusionOk="0">
                  <a:moveTo>
                    <a:pt x="34" y="1"/>
                  </a:moveTo>
                  <a:cubicBezTo>
                    <a:pt x="8" y="1"/>
                    <a:pt x="9" y="40"/>
                    <a:pt x="19" y="77"/>
                  </a:cubicBezTo>
                  <a:lnTo>
                    <a:pt x="19" y="77"/>
                  </a:lnTo>
                  <a:lnTo>
                    <a:pt x="95" y="34"/>
                  </a:lnTo>
                  <a:cubicBezTo>
                    <a:pt x="96" y="33"/>
                    <a:pt x="90" y="14"/>
                    <a:pt x="84" y="13"/>
                  </a:cubicBezTo>
                  <a:lnTo>
                    <a:pt x="43" y="2"/>
                  </a:lnTo>
                  <a:cubicBezTo>
                    <a:pt x="40" y="1"/>
                    <a:pt x="37" y="1"/>
                    <a:pt x="34" y="1"/>
                  </a:cubicBezTo>
                  <a:close/>
                  <a:moveTo>
                    <a:pt x="19" y="77"/>
                  </a:moveTo>
                  <a:lnTo>
                    <a:pt x="1" y="87"/>
                  </a:lnTo>
                  <a:cubicBezTo>
                    <a:pt x="29" y="128"/>
                    <a:pt x="47" y="150"/>
                    <a:pt x="50" y="150"/>
                  </a:cubicBezTo>
                  <a:cubicBezTo>
                    <a:pt x="51" y="150"/>
                    <a:pt x="48" y="144"/>
                    <a:pt x="40" y="131"/>
                  </a:cubicBezTo>
                  <a:cubicBezTo>
                    <a:pt x="32" y="118"/>
                    <a:pt x="24" y="97"/>
                    <a:pt x="19" y="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89" name="Google Shape;689;p44"/>
            <p:cNvSpPr/>
            <p:nvPr/>
          </p:nvSpPr>
          <p:spPr>
            <a:xfrm>
              <a:off x="4733625" y="2776400"/>
              <a:ext cx="3450" cy="3400"/>
            </a:xfrm>
            <a:custGeom>
              <a:avLst/>
              <a:gdLst/>
              <a:ahLst/>
              <a:cxnLst/>
              <a:rect l="l" t="t" r="r" b="b"/>
              <a:pathLst>
                <a:path w="138" h="136" extrusionOk="0">
                  <a:moveTo>
                    <a:pt x="50" y="1"/>
                  </a:moveTo>
                  <a:cubicBezTo>
                    <a:pt x="32" y="4"/>
                    <a:pt x="22" y="17"/>
                    <a:pt x="30" y="30"/>
                  </a:cubicBezTo>
                  <a:lnTo>
                    <a:pt x="27" y="40"/>
                  </a:lnTo>
                  <a:cubicBezTo>
                    <a:pt x="21" y="66"/>
                    <a:pt x="9" y="90"/>
                    <a:pt x="4" y="116"/>
                  </a:cubicBezTo>
                  <a:lnTo>
                    <a:pt x="1" y="129"/>
                  </a:lnTo>
                  <a:cubicBezTo>
                    <a:pt x="3" y="134"/>
                    <a:pt x="17" y="136"/>
                    <a:pt x="34" y="136"/>
                  </a:cubicBezTo>
                  <a:cubicBezTo>
                    <a:pt x="60" y="136"/>
                    <a:pt x="94" y="132"/>
                    <a:pt x="110" y="127"/>
                  </a:cubicBezTo>
                  <a:cubicBezTo>
                    <a:pt x="138" y="121"/>
                    <a:pt x="128" y="81"/>
                    <a:pt x="88" y="38"/>
                  </a:cubicBezTo>
                  <a:lnTo>
                    <a:pt x="53" y="4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90" name="Google Shape;690;p44"/>
            <p:cNvSpPr/>
            <p:nvPr/>
          </p:nvSpPr>
          <p:spPr>
            <a:xfrm>
              <a:off x="4218725" y="2776825"/>
              <a:ext cx="4300" cy="3500"/>
            </a:xfrm>
            <a:custGeom>
              <a:avLst/>
              <a:gdLst/>
              <a:ahLst/>
              <a:cxnLst/>
              <a:rect l="l" t="t" r="r" b="b"/>
              <a:pathLst>
                <a:path w="172" h="140" extrusionOk="0">
                  <a:moveTo>
                    <a:pt x="86" y="0"/>
                  </a:moveTo>
                  <a:cubicBezTo>
                    <a:pt x="0" y="17"/>
                    <a:pt x="55" y="79"/>
                    <a:pt x="62" y="115"/>
                  </a:cubicBezTo>
                  <a:cubicBezTo>
                    <a:pt x="65" y="132"/>
                    <a:pt x="77" y="139"/>
                    <a:pt x="93" y="139"/>
                  </a:cubicBezTo>
                  <a:cubicBezTo>
                    <a:pt x="114" y="139"/>
                    <a:pt x="142" y="127"/>
                    <a:pt x="172" y="104"/>
                  </a:cubicBezTo>
                  <a:lnTo>
                    <a:pt x="132" y="57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91" name="Google Shape;691;p44"/>
            <p:cNvSpPr/>
            <p:nvPr/>
          </p:nvSpPr>
          <p:spPr>
            <a:xfrm>
              <a:off x="4955300" y="2785875"/>
              <a:ext cx="4375" cy="3175"/>
            </a:xfrm>
            <a:custGeom>
              <a:avLst/>
              <a:gdLst/>
              <a:ahLst/>
              <a:cxnLst/>
              <a:rect l="l" t="t" r="r" b="b"/>
              <a:pathLst>
                <a:path w="175" h="127" extrusionOk="0">
                  <a:moveTo>
                    <a:pt x="59" y="0"/>
                  </a:moveTo>
                  <a:cubicBezTo>
                    <a:pt x="40" y="12"/>
                    <a:pt x="13" y="57"/>
                    <a:pt x="6" y="76"/>
                  </a:cubicBezTo>
                  <a:cubicBezTo>
                    <a:pt x="1" y="92"/>
                    <a:pt x="29" y="103"/>
                    <a:pt x="72" y="103"/>
                  </a:cubicBezTo>
                  <a:cubicBezTo>
                    <a:pt x="81" y="103"/>
                    <a:pt x="92" y="102"/>
                    <a:pt x="103" y="101"/>
                  </a:cubicBezTo>
                  <a:lnTo>
                    <a:pt x="145" y="124"/>
                  </a:lnTo>
                  <a:lnTo>
                    <a:pt x="152" y="127"/>
                  </a:lnTo>
                  <a:cubicBezTo>
                    <a:pt x="175" y="108"/>
                    <a:pt x="154" y="66"/>
                    <a:pt x="106" y="33"/>
                  </a:cubicBezTo>
                  <a:lnTo>
                    <a:pt x="60" y="2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92" name="Google Shape;692;p44"/>
            <p:cNvSpPr/>
            <p:nvPr/>
          </p:nvSpPr>
          <p:spPr>
            <a:xfrm>
              <a:off x="4603850" y="2906425"/>
              <a:ext cx="4600" cy="2050"/>
            </a:xfrm>
            <a:custGeom>
              <a:avLst/>
              <a:gdLst/>
              <a:ahLst/>
              <a:cxnLst/>
              <a:rect l="l" t="t" r="r" b="b"/>
              <a:pathLst>
                <a:path w="184" h="82" extrusionOk="0">
                  <a:moveTo>
                    <a:pt x="71" y="0"/>
                  </a:moveTo>
                  <a:cubicBezTo>
                    <a:pt x="68" y="0"/>
                    <a:pt x="66" y="1"/>
                    <a:pt x="64" y="1"/>
                  </a:cubicBezTo>
                  <a:cubicBezTo>
                    <a:pt x="22" y="9"/>
                    <a:pt x="1" y="32"/>
                    <a:pt x="16" y="51"/>
                  </a:cubicBezTo>
                  <a:cubicBezTo>
                    <a:pt x="29" y="66"/>
                    <a:pt x="105" y="82"/>
                    <a:pt x="144" y="82"/>
                  </a:cubicBezTo>
                  <a:cubicBezTo>
                    <a:pt x="153" y="82"/>
                    <a:pt x="159" y="81"/>
                    <a:pt x="163" y="79"/>
                  </a:cubicBezTo>
                  <a:cubicBezTo>
                    <a:pt x="184" y="71"/>
                    <a:pt x="113" y="0"/>
                    <a:pt x="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93" name="Google Shape;693;p44"/>
            <p:cNvSpPr/>
            <p:nvPr/>
          </p:nvSpPr>
          <p:spPr>
            <a:xfrm>
              <a:off x="4536025" y="2905750"/>
              <a:ext cx="4275" cy="2125"/>
            </a:xfrm>
            <a:custGeom>
              <a:avLst/>
              <a:gdLst/>
              <a:ahLst/>
              <a:cxnLst/>
              <a:rect l="l" t="t" r="r" b="b"/>
              <a:pathLst>
                <a:path w="171" h="85" extrusionOk="0">
                  <a:moveTo>
                    <a:pt x="112" y="0"/>
                  </a:moveTo>
                  <a:lnTo>
                    <a:pt x="20" y="13"/>
                  </a:lnTo>
                  <a:cubicBezTo>
                    <a:pt x="11" y="14"/>
                    <a:pt x="4" y="26"/>
                    <a:pt x="1" y="35"/>
                  </a:cubicBezTo>
                  <a:cubicBezTo>
                    <a:pt x="0" y="45"/>
                    <a:pt x="3" y="61"/>
                    <a:pt x="8" y="62"/>
                  </a:cubicBezTo>
                  <a:lnTo>
                    <a:pt x="78" y="80"/>
                  </a:lnTo>
                  <a:cubicBezTo>
                    <a:pt x="94" y="83"/>
                    <a:pt x="108" y="84"/>
                    <a:pt x="119" y="84"/>
                  </a:cubicBezTo>
                  <a:cubicBezTo>
                    <a:pt x="170" y="84"/>
                    <a:pt x="170" y="51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94" name="Google Shape;694;p44"/>
            <p:cNvSpPr/>
            <p:nvPr/>
          </p:nvSpPr>
          <p:spPr>
            <a:xfrm>
              <a:off x="4388325" y="2879975"/>
              <a:ext cx="5100" cy="4050"/>
            </a:xfrm>
            <a:custGeom>
              <a:avLst/>
              <a:gdLst/>
              <a:ahLst/>
              <a:cxnLst/>
              <a:rect l="l" t="t" r="r" b="b"/>
              <a:pathLst>
                <a:path w="204" h="162" extrusionOk="0">
                  <a:moveTo>
                    <a:pt x="147" y="0"/>
                  </a:moveTo>
                  <a:cubicBezTo>
                    <a:pt x="95" y="55"/>
                    <a:pt x="50" y="106"/>
                    <a:pt x="1" y="162"/>
                  </a:cubicBezTo>
                  <a:cubicBezTo>
                    <a:pt x="150" y="161"/>
                    <a:pt x="203" y="104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95" name="Google Shape;695;p44"/>
            <p:cNvSpPr/>
            <p:nvPr/>
          </p:nvSpPr>
          <p:spPr>
            <a:xfrm>
              <a:off x="4445325" y="2897600"/>
              <a:ext cx="5125" cy="3000"/>
            </a:xfrm>
            <a:custGeom>
              <a:avLst/>
              <a:gdLst/>
              <a:ahLst/>
              <a:cxnLst/>
              <a:rect l="l" t="t" r="r" b="b"/>
              <a:pathLst>
                <a:path w="205" h="120" extrusionOk="0">
                  <a:moveTo>
                    <a:pt x="44" y="1"/>
                  </a:moveTo>
                  <a:cubicBezTo>
                    <a:pt x="14" y="1"/>
                    <a:pt x="1" y="39"/>
                    <a:pt x="15" y="85"/>
                  </a:cubicBezTo>
                  <a:lnTo>
                    <a:pt x="73" y="33"/>
                  </a:lnTo>
                  <a:lnTo>
                    <a:pt x="81" y="26"/>
                  </a:lnTo>
                  <a:cubicBezTo>
                    <a:pt x="103" y="30"/>
                    <a:pt x="116" y="44"/>
                    <a:pt x="105" y="58"/>
                  </a:cubicBezTo>
                  <a:lnTo>
                    <a:pt x="111" y="63"/>
                  </a:lnTo>
                  <a:cubicBezTo>
                    <a:pt x="128" y="84"/>
                    <a:pt x="150" y="102"/>
                    <a:pt x="173" y="119"/>
                  </a:cubicBezTo>
                  <a:cubicBezTo>
                    <a:pt x="174" y="119"/>
                    <a:pt x="174" y="119"/>
                    <a:pt x="175" y="119"/>
                  </a:cubicBezTo>
                  <a:cubicBezTo>
                    <a:pt x="182" y="119"/>
                    <a:pt x="204" y="112"/>
                    <a:pt x="204" y="110"/>
                  </a:cubicBezTo>
                  <a:cubicBezTo>
                    <a:pt x="204" y="92"/>
                    <a:pt x="201" y="74"/>
                    <a:pt x="194" y="57"/>
                  </a:cubicBezTo>
                  <a:lnTo>
                    <a:pt x="184" y="36"/>
                  </a:lnTo>
                  <a:cubicBezTo>
                    <a:pt x="170" y="16"/>
                    <a:pt x="73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96" name="Google Shape;696;p44"/>
            <p:cNvSpPr/>
            <p:nvPr/>
          </p:nvSpPr>
          <p:spPr>
            <a:xfrm>
              <a:off x="4417700" y="2898800"/>
              <a:ext cx="4600" cy="1850"/>
            </a:xfrm>
            <a:custGeom>
              <a:avLst/>
              <a:gdLst/>
              <a:ahLst/>
              <a:cxnLst/>
              <a:rect l="l" t="t" r="r" b="b"/>
              <a:pathLst>
                <a:path w="184" h="74" extrusionOk="0">
                  <a:moveTo>
                    <a:pt x="48" y="1"/>
                  </a:moveTo>
                  <a:cubicBezTo>
                    <a:pt x="33" y="1"/>
                    <a:pt x="22" y="3"/>
                    <a:pt x="17" y="8"/>
                  </a:cubicBezTo>
                  <a:cubicBezTo>
                    <a:pt x="1" y="23"/>
                    <a:pt x="9" y="50"/>
                    <a:pt x="19" y="57"/>
                  </a:cubicBezTo>
                  <a:cubicBezTo>
                    <a:pt x="20" y="58"/>
                    <a:pt x="20" y="58"/>
                    <a:pt x="21" y="58"/>
                  </a:cubicBezTo>
                  <a:cubicBezTo>
                    <a:pt x="33" y="58"/>
                    <a:pt x="77" y="36"/>
                    <a:pt x="99" y="36"/>
                  </a:cubicBezTo>
                  <a:cubicBezTo>
                    <a:pt x="106" y="36"/>
                    <a:pt x="111" y="39"/>
                    <a:pt x="112" y="45"/>
                  </a:cubicBezTo>
                  <a:cubicBezTo>
                    <a:pt x="112" y="66"/>
                    <a:pt x="138" y="74"/>
                    <a:pt x="156" y="74"/>
                  </a:cubicBezTo>
                  <a:cubicBezTo>
                    <a:pt x="161" y="74"/>
                    <a:pt x="166" y="73"/>
                    <a:pt x="169" y="72"/>
                  </a:cubicBezTo>
                  <a:cubicBezTo>
                    <a:pt x="183" y="66"/>
                    <a:pt x="175" y="46"/>
                    <a:pt x="153" y="27"/>
                  </a:cubicBezTo>
                  <a:cubicBezTo>
                    <a:pt x="136" y="14"/>
                    <a:pt x="83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97" name="Google Shape;697;p44"/>
            <p:cNvSpPr/>
            <p:nvPr/>
          </p:nvSpPr>
          <p:spPr>
            <a:xfrm>
              <a:off x="4711500" y="2873350"/>
              <a:ext cx="4700" cy="3875"/>
            </a:xfrm>
            <a:custGeom>
              <a:avLst/>
              <a:gdLst/>
              <a:ahLst/>
              <a:cxnLst/>
              <a:rect l="l" t="t" r="r" b="b"/>
              <a:pathLst>
                <a:path w="188" h="155" extrusionOk="0">
                  <a:moveTo>
                    <a:pt x="151" y="0"/>
                  </a:moveTo>
                  <a:lnTo>
                    <a:pt x="130" y="2"/>
                  </a:lnTo>
                  <a:cubicBezTo>
                    <a:pt x="95" y="6"/>
                    <a:pt x="56" y="12"/>
                    <a:pt x="31" y="28"/>
                  </a:cubicBezTo>
                  <a:cubicBezTo>
                    <a:pt x="12" y="40"/>
                    <a:pt x="1" y="75"/>
                    <a:pt x="7" y="94"/>
                  </a:cubicBezTo>
                  <a:lnTo>
                    <a:pt x="28" y="154"/>
                  </a:lnTo>
                  <a:cubicBezTo>
                    <a:pt x="40" y="135"/>
                    <a:pt x="61" y="125"/>
                    <a:pt x="81" y="125"/>
                  </a:cubicBezTo>
                  <a:cubicBezTo>
                    <a:pt x="96" y="125"/>
                    <a:pt x="111" y="130"/>
                    <a:pt x="123" y="140"/>
                  </a:cubicBezTo>
                  <a:lnTo>
                    <a:pt x="120" y="76"/>
                  </a:lnTo>
                  <a:cubicBezTo>
                    <a:pt x="120" y="69"/>
                    <a:pt x="154" y="66"/>
                    <a:pt x="164" y="57"/>
                  </a:cubicBezTo>
                  <a:lnTo>
                    <a:pt x="178" y="43"/>
                  </a:lnTo>
                  <a:cubicBezTo>
                    <a:pt x="188" y="26"/>
                    <a:pt x="176" y="6"/>
                    <a:pt x="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98" name="Google Shape;698;p44"/>
            <p:cNvSpPr/>
            <p:nvPr/>
          </p:nvSpPr>
          <p:spPr>
            <a:xfrm>
              <a:off x="4090000" y="2860525"/>
              <a:ext cx="5575" cy="1800"/>
            </a:xfrm>
            <a:custGeom>
              <a:avLst/>
              <a:gdLst/>
              <a:ahLst/>
              <a:cxnLst/>
              <a:rect l="l" t="t" r="r" b="b"/>
              <a:pathLst>
                <a:path w="223" h="72" extrusionOk="0">
                  <a:moveTo>
                    <a:pt x="200" y="1"/>
                  </a:moveTo>
                  <a:cubicBezTo>
                    <a:pt x="181" y="1"/>
                    <a:pt x="151" y="22"/>
                    <a:pt x="120" y="62"/>
                  </a:cubicBezTo>
                  <a:lnTo>
                    <a:pt x="21" y="13"/>
                  </a:lnTo>
                  <a:cubicBezTo>
                    <a:pt x="20" y="13"/>
                    <a:pt x="0" y="26"/>
                    <a:pt x="1" y="33"/>
                  </a:cubicBezTo>
                  <a:cubicBezTo>
                    <a:pt x="2" y="47"/>
                    <a:pt x="15" y="71"/>
                    <a:pt x="18" y="71"/>
                  </a:cubicBezTo>
                  <a:cubicBezTo>
                    <a:pt x="26" y="70"/>
                    <a:pt x="34" y="70"/>
                    <a:pt x="43" y="70"/>
                  </a:cubicBezTo>
                  <a:cubicBezTo>
                    <a:pt x="57" y="70"/>
                    <a:pt x="71" y="71"/>
                    <a:pt x="85" y="71"/>
                  </a:cubicBezTo>
                  <a:cubicBezTo>
                    <a:pt x="110" y="71"/>
                    <a:pt x="134" y="68"/>
                    <a:pt x="161" y="56"/>
                  </a:cubicBezTo>
                  <a:lnTo>
                    <a:pt x="222" y="25"/>
                  </a:lnTo>
                  <a:cubicBezTo>
                    <a:pt x="220" y="9"/>
                    <a:pt x="212" y="1"/>
                    <a:pt x="2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99" name="Google Shape;699;p44"/>
            <p:cNvSpPr/>
            <p:nvPr/>
          </p:nvSpPr>
          <p:spPr>
            <a:xfrm>
              <a:off x="4734000" y="2868200"/>
              <a:ext cx="5425" cy="2800"/>
            </a:xfrm>
            <a:custGeom>
              <a:avLst/>
              <a:gdLst/>
              <a:ahLst/>
              <a:cxnLst/>
              <a:rect l="l" t="t" r="r" b="b"/>
              <a:pathLst>
                <a:path w="217" h="112" extrusionOk="0">
                  <a:moveTo>
                    <a:pt x="161" y="1"/>
                  </a:moveTo>
                  <a:cubicBezTo>
                    <a:pt x="82" y="12"/>
                    <a:pt x="10" y="62"/>
                    <a:pt x="0" y="112"/>
                  </a:cubicBezTo>
                  <a:lnTo>
                    <a:pt x="52" y="97"/>
                  </a:lnTo>
                  <a:cubicBezTo>
                    <a:pt x="77" y="91"/>
                    <a:pt x="95" y="84"/>
                    <a:pt x="113" y="84"/>
                  </a:cubicBezTo>
                  <a:cubicBezTo>
                    <a:pt x="128" y="84"/>
                    <a:pt x="143" y="89"/>
                    <a:pt x="160" y="103"/>
                  </a:cubicBezTo>
                  <a:lnTo>
                    <a:pt x="166" y="110"/>
                  </a:lnTo>
                  <a:cubicBezTo>
                    <a:pt x="196" y="99"/>
                    <a:pt x="216" y="79"/>
                    <a:pt x="213" y="62"/>
                  </a:cubicBezTo>
                  <a:lnTo>
                    <a:pt x="205" y="51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700" name="Google Shape;700;p44"/>
            <p:cNvSpPr/>
            <p:nvPr/>
          </p:nvSpPr>
          <p:spPr>
            <a:xfrm>
              <a:off x="4583050" y="2872650"/>
              <a:ext cx="4850" cy="3800"/>
            </a:xfrm>
            <a:custGeom>
              <a:avLst/>
              <a:gdLst/>
              <a:ahLst/>
              <a:cxnLst/>
              <a:rect l="l" t="t" r="r" b="b"/>
              <a:pathLst>
                <a:path w="194" h="152" extrusionOk="0">
                  <a:moveTo>
                    <a:pt x="180" y="0"/>
                  </a:moveTo>
                  <a:cubicBezTo>
                    <a:pt x="124" y="0"/>
                    <a:pt x="63" y="26"/>
                    <a:pt x="41" y="62"/>
                  </a:cubicBezTo>
                  <a:cubicBezTo>
                    <a:pt x="26" y="86"/>
                    <a:pt x="0" y="126"/>
                    <a:pt x="12" y="137"/>
                  </a:cubicBezTo>
                  <a:cubicBezTo>
                    <a:pt x="22" y="148"/>
                    <a:pt x="32" y="152"/>
                    <a:pt x="41" y="152"/>
                  </a:cubicBezTo>
                  <a:cubicBezTo>
                    <a:pt x="63" y="152"/>
                    <a:pt x="81" y="128"/>
                    <a:pt x="101" y="116"/>
                  </a:cubicBezTo>
                  <a:lnTo>
                    <a:pt x="132" y="95"/>
                  </a:lnTo>
                  <a:cubicBezTo>
                    <a:pt x="165" y="73"/>
                    <a:pt x="193" y="50"/>
                    <a:pt x="193" y="45"/>
                  </a:cubicBezTo>
                  <a:cubicBezTo>
                    <a:pt x="193" y="40"/>
                    <a:pt x="189" y="13"/>
                    <a:pt x="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701" name="Google Shape;701;p44"/>
            <p:cNvSpPr/>
            <p:nvPr/>
          </p:nvSpPr>
          <p:spPr>
            <a:xfrm>
              <a:off x="4632175" y="2876375"/>
              <a:ext cx="6750" cy="10325"/>
            </a:xfrm>
            <a:custGeom>
              <a:avLst/>
              <a:gdLst/>
              <a:ahLst/>
              <a:cxnLst/>
              <a:rect l="l" t="t" r="r" b="b"/>
              <a:pathLst>
                <a:path w="270" h="413" extrusionOk="0">
                  <a:moveTo>
                    <a:pt x="36" y="1"/>
                  </a:moveTo>
                  <a:cubicBezTo>
                    <a:pt x="27" y="1"/>
                    <a:pt x="12" y="4"/>
                    <a:pt x="11" y="6"/>
                  </a:cubicBezTo>
                  <a:cubicBezTo>
                    <a:pt x="6" y="22"/>
                    <a:pt x="1" y="42"/>
                    <a:pt x="8" y="58"/>
                  </a:cubicBezTo>
                  <a:cubicBezTo>
                    <a:pt x="15" y="80"/>
                    <a:pt x="28" y="116"/>
                    <a:pt x="47" y="120"/>
                  </a:cubicBezTo>
                  <a:cubicBezTo>
                    <a:pt x="114" y="134"/>
                    <a:pt x="136" y="150"/>
                    <a:pt x="81" y="198"/>
                  </a:cubicBezTo>
                  <a:cubicBezTo>
                    <a:pt x="58" y="217"/>
                    <a:pt x="60" y="242"/>
                    <a:pt x="107" y="252"/>
                  </a:cubicBezTo>
                  <a:lnTo>
                    <a:pt x="135" y="259"/>
                  </a:lnTo>
                  <a:cubicBezTo>
                    <a:pt x="161" y="276"/>
                    <a:pt x="144" y="348"/>
                    <a:pt x="130" y="369"/>
                  </a:cubicBezTo>
                  <a:cubicBezTo>
                    <a:pt x="116" y="389"/>
                    <a:pt x="128" y="409"/>
                    <a:pt x="158" y="413"/>
                  </a:cubicBezTo>
                  <a:lnTo>
                    <a:pt x="164" y="406"/>
                  </a:lnTo>
                  <a:lnTo>
                    <a:pt x="196" y="369"/>
                  </a:lnTo>
                  <a:cubicBezTo>
                    <a:pt x="226" y="323"/>
                    <a:pt x="201" y="199"/>
                    <a:pt x="235" y="174"/>
                  </a:cubicBezTo>
                  <a:cubicBezTo>
                    <a:pt x="270" y="151"/>
                    <a:pt x="190" y="108"/>
                    <a:pt x="149" y="99"/>
                  </a:cubicBezTo>
                  <a:cubicBezTo>
                    <a:pt x="108" y="90"/>
                    <a:pt x="75" y="75"/>
                    <a:pt x="75" y="63"/>
                  </a:cubicBezTo>
                  <a:lnTo>
                    <a:pt x="71" y="54"/>
                  </a:lnTo>
                  <a:cubicBezTo>
                    <a:pt x="64" y="35"/>
                    <a:pt x="56" y="18"/>
                    <a:pt x="45" y="3"/>
                  </a:cubicBezTo>
                  <a:cubicBezTo>
                    <a:pt x="44" y="1"/>
                    <a:pt x="41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702" name="Google Shape;702;p44"/>
            <p:cNvSpPr/>
            <p:nvPr/>
          </p:nvSpPr>
          <p:spPr>
            <a:xfrm>
              <a:off x="4640825" y="2876975"/>
              <a:ext cx="8125" cy="7275"/>
            </a:xfrm>
            <a:custGeom>
              <a:avLst/>
              <a:gdLst/>
              <a:ahLst/>
              <a:cxnLst/>
              <a:rect l="l" t="t" r="r" b="b"/>
              <a:pathLst>
                <a:path w="325" h="291" extrusionOk="0">
                  <a:moveTo>
                    <a:pt x="250" y="0"/>
                  </a:moveTo>
                  <a:cubicBezTo>
                    <a:pt x="211" y="0"/>
                    <a:pt x="162" y="12"/>
                    <a:pt x="124" y="33"/>
                  </a:cubicBezTo>
                  <a:lnTo>
                    <a:pt x="78" y="35"/>
                  </a:lnTo>
                  <a:cubicBezTo>
                    <a:pt x="15" y="41"/>
                    <a:pt x="29" y="72"/>
                    <a:pt x="31" y="101"/>
                  </a:cubicBezTo>
                  <a:lnTo>
                    <a:pt x="32" y="132"/>
                  </a:lnTo>
                  <a:cubicBezTo>
                    <a:pt x="0" y="165"/>
                    <a:pt x="82" y="193"/>
                    <a:pt x="114" y="193"/>
                  </a:cubicBezTo>
                  <a:cubicBezTo>
                    <a:pt x="146" y="193"/>
                    <a:pt x="185" y="246"/>
                    <a:pt x="188" y="261"/>
                  </a:cubicBezTo>
                  <a:cubicBezTo>
                    <a:pt x="192" y="277"/>
                    <a:pt x="204" y="290"/>
                    <a:pt x="208" y="290"/>
                  </a:cubicBezTo>
                  <a:cubicBezTo>
                    <a:pt x="212" y="290"/>
                    <a:pt x="222" y="226"/>
                    <a:pt x="226" y="201"/>
                  </a:cubicBezTo>
                  <a:cubicBezTo>
                    <a:pt x="228" y="180"/>
                    <a:pt x="244" y="167"/>
                    <a:pt x="264" y="167"/>
                  </a:cubicBezTo>
                  <a:cubicBezTo>
                    <a:pt x="268" y="167"/>
                    <a:pt x="273" y="168"/>
                    <a:pt x="279" y="170"/>
                  </a:cubicBezTo>
                  <a:lnTo>
                    <a:pt x="295" y="175"/>
                  </a:lnTo>
                  <a:lnTo>
                    <a:pt x="306" y="179"/>
                  </a:lnTo>
                  <a:cubicBezTo>
                    <a:pt x="308" y="180"/>
                    <a:pt x="309" y="180"/>
                    <a:pt x="311" y="180"/>
                  </a:cubicBezTo>
                  <a:cubicBezTo>
                    <a:pt x="324" y="180"/>
                    <a:pt x="320" y="149"/>
                    <a:pt x="301" y="107"/>
                  </a:cubicBezTo>
                  <a:lnTo>
                    <a:pt x="248" y="101"/>
                  </a:lnTo>
                  <a:cubicBezTo>
                    <a:pt x="218" y="97"/>
                    <a:pt x="178" y="106"/>
                    <a:pt x="186" y="66"/>
                  </a:cubicBezTo>
                  <a:cubicBezTo>
                    <a:pt x="188" y="55"/>
                    <a:pt x="221" y="47"/>
                    <a:pt x="237" y="37"/>
                  </a:cubicBezTo>
                  <a:lnTo>
                    <a:pt x="288" y="5"/>
                  </a:lnTo>
                  <a:cubicBezTo>
                    <a:pt x="277" y="2"/>
                    <a:pt x="264" y="0"/>
                    <a:pt x="2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703" name="Google Shape;703;p44"/>
            <p:cNvSpPr/>
            <p:nvPr/>
          </p:nvSpPr>
          <p:spPr>
            <a:xfrm>
              <a:off x="4636225" y="2864575"/>
              <a:ext cx="5925" cy="4175"/>
            </a:xfrm>
            <a:custGeom>
              <a:avLst/>
              <a:gdLst/>
              <a:ahLst/>
              <a:cxnLst/>
              <a:rect l="l" t="t" r="r" b="b"/>
              <a:pathLst>
                <a:path w="237" h="167" extrusionOk="0">
                  <a:moveTo>
                    <a:pt x="138" y="1"/>
                  </a:moveTo>
                  <a:cubicBezTo>
                    <a:pt x="82" y="1"/>
                    <a:pt x="15" y="67"/>
                    <a:pt x="7" y="88"/>
                  </a:cubicBezTo>
                  <a:cubicBezTo>
                    <a:pt x="0" y="110"/>
                    <a:pt x="97" y="141"/>
                    <a:pt x="131" y="160"/>
                  </a:cubicBezTo>
                  <a:cubicBezTo>
                    <a:pt x="139" y="165"/>
                    <a:pt x="149" y="167"/>
                    <a:pt x="159" y="167"/>
                  </a:cubicBezTo>
                  <a:cubicBezTo>
                    <a:pt x="190" y="167"/>
                    <a:pt x="223" y="149"/>
                    <a:pt x="228" y="139"/>
                  </a:cubicBezTo>
                  <a:cubicBezTo>
                    <a:pt x="236" y="126"/>
                    <a:pt x="227" y="82"/>
                    <a:pt x="208" y="41"/>
                  </a:cubicBezTo>
                  <a:lnTo>
                    <a:pt x="175" y="19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704" name="Google Shape;704;p44"/>
            <p:cNvSpPr/>
            <p:nvPr/>
          </p:nvSpPr>
          <p:spPr>
            <a:xfrm>
              <a:off x="4637225" y="2871700"/>
              <a:ext cx="6100" cy="6275"/>
            </a:xfrm>
            <a:custGeom>
              <a:avLst/>
              <a:gdLst/>
              <a:ahLst/>
              <a:cxnLst/>
              <a:rect l="l" t="t" r="r" b="b"/>
              <a:pathLst>
                <a:path w="244" h="251" extrusionOk="0">
                  <a:moveTo>
                    <a:pt x="170" y="0"/>
                  </a:moveTo>
                  <a:cubicBezTo>
                    <a:pt x="168" y="0"/>
                    <a:pt x="166" y="0"/>
                    <a:pt x="165" y="0"/>
                  </a:cubicBezTo>
                  <a:cubicBezTo>
                    <a:pt x="152" y="4"/>
                    <a:pt x="137" y="24"/>
                    <a:pt x="140" y="33"/>
                  </a:cubicBezTo>
                  <a:cubicBezTo>
                    <a:pt x="146" y="51"/>
                    <a:pt x="168" y="65"/>
                    <a:pt x="175" y="83"/>
                  </a:cubicBezTo>
                  <a:cubicBezTo>
                    <a:pt x="178" y="94"/>
                    <a:pt x="160" y="122"/>
                    <a:pt x="157" y="122"/>
                  </a:cubicBezTo>
                  <a:lnTo>
                    <a:pt x="60" y="106"/>
                  </a:lnTo>
                  <a:lnTo>
                    <a:pt x="60" y="106"/>
                  </a:lnTo>
                  <a:cubicBezTo>
                    <a:pt x="1" y="154"/>
                    <a:pt x="86" y="251"/>
                    <a:pt x="144" y="251"/>
                  </a:cubicBezTo>
                  <a:cubicBezTo>
                    <a:pt x="147" y="251"/>
                    <a:pt x="150" y="251"/>
                    <a:pt x="152" y="250"/>
                  </a:cubicBezTo>
                  <a:cubicBezTo>
                    <a:pt x="211" y="240"/>
                    <a:pt x="244" y="162"/>
                    <a:pt x="227" y="77"/>
                  </a:cubicBezTo>
                  <a:lnTo>
                    <a:pt x="212" y="14"/>
                  </a:lnTo>
                  <a:cubicBezTo>
                    <a:pt x="209" y="7"/>
                    <a:pt x="185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705" name="Google Shape;705;p44"/>
            <p:cNvSpPr/>
            <p:nvPr/>
          </p:nvSpPr>
          <p:spPr>
            <a:xfrm>
              <a:off x="4597450" y="2866325"/>
              <a:ext cx="12000" cy="6850"/>
            </a:xfrm>
            <a:custGeom>
              <a:avLst/>
              <a:gdLst/>
              <a:ahLst/>
              <a:cxnLst/>
              <a:rect l="l" t="t" r="r" b="b"/>
              <a:pathLst>
                <a:path w="480" h="274" extrusionOk="0">
                  <a:moveTo>
                    <a:pt x="62" y="1"/>
                  </a:moveTo>
                  <a:cubicBezTo>
                    <a:pt x="25" y="1"/>
                    <a:pt x="1" y="30"/>
                    <a:pt x="8" y="65"/>
                  </a:cubicBezTo>
                  <a:lnTo>
                    <a:pt x="24" y="90"/>
                  </a:lnTo>
                  <a:lnTo>
                    <a:pt x="50" y="133"/>
                  </a:lnTo>
                  <a:cubicBezTo>
                    <a:pt x="86" y="178"/>
                    <a:pt x="190" y="241"/>
                    <a:pt x="184" y="265"/>
                  </a:cubicBezTo>
                  <a:cubicBezTo>
                    <a:pt x="182" y="271"/>
                    <a:pt x="183" y="274"/>
                    <a:pt x="186" y="274"/>
                  </a:cubicBezTo>
                  <a:cubicBezTo>
                    <a:pt x="192" y="274"/>
                    <a:pt x="209" y="258"/>
                    <a:pt x="217" y="246"/>
                  </a:cubicBezTo>
                  <a:cubicBezTo>
                    <a:pt x="220" y="242"/>
                    <a:pt x="230" y="240"/>
                    <a:pt x="242" y="240"/>
                  </a:cubicBezTo>
                  <a:cubicBezTo>
                    <a:pt x="272" y="240"/>
                    <a:pt x="320" y="251"/>
                    <a:pt x="338" y="258"/>
                  </a:cubicBezTo>
                  <a:cubicBezTo>
                    <a:pt x="349" y="262"/>
                    <a:pt x="363" y="264"/>
                    <a:pt x="379" y="264"/>
                  </a:cubicBezTo>
                  <a:cubicBezTo>
                    <a:pt x="402" y="264"/>
                    <a:pt x="427" y="260"/>
                    <a:pt x="448" y="251"/>
                  </a:cubicBezTo>
                  <a:cubicBezTo>
                    <a:pt x="479" y="240"/>
                    <a:pt x="435" y="201"/>
                    <a:pt x="415" y="201"/>
                  </a:cubicBezTo>
                  <a:cubicBezTo>
                    <a:pt x="412" y="201"/>
                    <a:pt x="410" y="202"/>
                    <a:pt x="408" y="204"/>
                  </a:cubicBezTo>
                  <a:cubicBezTo>
                    <a:pt x="405" y="209"/>
                    <a:pt x="398" y="211"/>
                    <a:pt x="390" y="211"/>
                  </a:cubicBezTo>
                  <a:cubicBezTo>
                    <a:pt x="373" y="211"/>
                    <a:pt x="346" y="201"/>
                    <a:pt x="321" y="184"/>
                  </a:cubicBezTo>
                  <a:lnTo>
                    <a:pt x="300" y="160"/>
                  </a:lnTo>
                  <a:cubicBezTo>
                    <a:pt x="297" y="156"/>
                    <a:pt x="294" y="155"/>
                    <a:pt x="290" y="155"/>
                  </a:cubicBezTo>
                  <a:cubicBezTo>
                    <a:pt x="275" y="155"/>
                    <a:pt x="258" y="180"/>
                    <a:pt x="245" y="180"/>
                  </a:cubicBezTo>
                  <a:cubicBezTo>
                    <a:pt x="239" y="180"/>
                    <a:pt x="234" y="173"/>
                    <a:pt x="232" y="153"/>
                  </a:cubicBezTo>
                  <a:cubicBezTo>
                    <a:pt x="230" y="121"/>
                    <a:pt x="230" y="90"/>
                    <a:pt x="191" y="73"/>
                  </a:cubicBezTo>
                  <a:lnTo>
                    <a:pt x="143" y="51"/>
                  </a:lnTo>
                  <a:cubicBezTo>
                    <a:pt x="169" y="24"/>
                    <a:pt x="99" y="1"/>
                    <a:pt x="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706" name="Google Shape;706;p44"/>
            <p:cNvSpPr/>
            <p:nvPr/>
          </p:nvSpPr>
          <p:spPr>
            <a:xfrm>
              <a:off x="4589300" y="2866250"/>
              <a:ext cx="4375" cy="3050"/>
            </a:xfrm>
            <a:custGeom>
              <a:avLst/>
              <a:gdLst/>
              <a:ahLst/>
              <a:cxnLst/>
              <a:rect l="l" t="t" r="r" b="b"/>
              <a:pathLst>
                <a:path w="175" h="122" extrusionOk="0">
                  <a:moveTo>
                    <a:pt x="37" y="0"/>
                  </a:moveTo>
                  <a:cubicBezTo>
                    <a:pt x="32" y="0"/>
                    <a:pt x="27" y="1"/>
                    <a:pt x="24" y="2"/>
                  </a:cubicBezTo>
                  <a:cubicBezTo>
                    <a:pt x="0" y="8"/>
                    <a:pt x="28" y="37"/>
                    <a:pt x="85" y="64"/>
                  </a:cubicBezTo>
                  <a:lnTo>
                    <a:pt x="108" y="115"/>
                  </a:lnTo>
                  <a:cubicBezTo>
                    <a:pt x="109" y="119"/>
                    <a:pt x="127" y="122"/>
                    <a:pt x="142" y="122"/>
                  </a:cubicBezTo>
                  <a:cubicBezTo>
                    <a:pt x="147" y="122"/>
                    <a:pt x="152" y="121"/>
                    <a:pt x="156" y="121"/>
                  </a:cubicBezTo>
                  <a:cubicBezTo>
                    <a:pt x="162" y="121"/>
                    <a:pt x="175" y="104"/>
                    <a:pt x="172" y="98"/>
                  </a:cubicBezTo>
                  <a:lnTo>
                    <a:pt x="156" y="54"/>
                  </a:lnTo>
                  <a:cubicBezTo>
                    <a:pt x="142" y="18"/>
                    <a:pt x="72" y="0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</p:grpSp>
      <p:sp>
        <p:nvSpPr>
          <p:cNvPr id="707" name="Google Shape;707;p44"/>
          <p:cNvSpPr/>
          <p:nvPr/>
        </p:nvSpPr>
        <p:spPr>
          <a:xfrm>
            <a:off x="2605854" y="2146648"/>
            <a:ext cx="11416" cy="22124"/>
          </a:xfrm>
          <a:custGeom>
            <a:avLst/>
            <a:gdLst/>
            <a:ahLst/>
            <a:cxnLst/>
            <a:rect l="l" t="t" r="r" b="b"/>
            <a:pathLst>
              <a:path w="129" h="250" extrusionOk="0">
                <a:moveTo>
                  <a:pt x="53" y="1"/>
                </a:moveTo>
                <a:cubicBezTo>
                  <a:pt x="7" y="73"/>
                  <a:pt x="1" y="138"/>
                  <a:pt x="103" y="249"/>
                </a:cubicBezTo>
                <a:cubicBezTo>
                  <a:pt x="79" y="137"/>
                  <a:pt x="128" y="59"/>
                  <a:pt x="53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pic>
        <p:nvPicPr>
          <p:cNvPr id="13" name="Picture 12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85553B9A-AA4E-F7B2-6703-C75BFBCAA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669" y="43359"/>
            <a:ext cx="9044737" cy="3721100"/>
          </a:xfrm>
          <a:prstGeom prst="rect">
            <a:avLst/>
          </a:prstGeom>
        </p:spPr>
      </p:pic>
      <p:sp>
        <p:nvSpPr>
          <p:cNvPr id="708" name="Google Shape;708;p44"/>
          <p:cNvSpPr/>
          <p:nvPr/>
        </p:nvSpPr>
        <p:spPr>
          <a:xfrm>
            <a:off x="2641253" y="2056733"/>
            <a:ext cx="9204" cy="11593"/>
          </a:xfrm>
          <a:custGeom>
            <a:avLst/>
            <a:gdLst/>
            <a:ahLst/>
            <a:cxnLst/>
            <a:rect l="l" t="t" r="r" b="b"/>
            <a:pathLst>
              <a:path w="104" h="131" extrusionOk="0">
                <a:moveTo>
                  <a:pt x="74" y="1"/>
                </a:moveTo>
                <a:cubicBezTo>
                  <a:pt x="1" y="25"/>
                  <a:pt x="47" y="86"/>
                  <a:pt x="34" y="130"/>
                </a:cubicBezTo>
                <a:cubicBezTo>
                  <a:pt x="103" y="89"/>
                  <a:pt x="103" y="89"/>
                  <a:pt x="74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709" name="Google Shape;709;p44"/>
          <p:cNvSpPr/>
          <p:nvPr/>
        </p:nvSpPr>
        <p:spPr>
          <a:xfrm>
            <a:off x="2637359" y="2068238"/>
            <a:ext cx="7699" cy="12124"/>
          </a:xfrm>
          <a:custGeom>
            <a:avLst/>
            <a:gdLst/>
            <a:ahLst/>
            <a:cxnLst/>
            <a:rect l="l" t="t" r="r" b="b"/>
            <a:pathLst>
              <a:path w="87" h="137" extrusionOk="0">
                <a:moveTo>
                  <a:pt x="78" y="0"/>
                </a:moveTo>
                <a:cubicBezTo>
                  <a:pt x="55" y="15"/>
                  <a:pt x="21" y="25"/>
                  <a:pt x="13" y="46"/>
                </a:cubicBezTo>
                <a:cubicBezTo>
                  <a:pt x="0" y="71"/>
                  <a:pt x="10" y="105"/>
                  <a:pt x="10" y="136"/>
                </a:cubicBezTo>
                <a:cubicBezTo>
                  <a:pt x="31" y="121"/>
                  <a:pt x="65" y="113"/>
                  <a:pt x="75" y="92"/>
                </a:cubicBezTo>
                <a:cubicBezTo>
                  <a:pt x="87" y="66"/>
                  <a:pt x="78" y="31"/>
                  <a:pt x="78" y="0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710" name="Google Shape;710;p44"/>
          <p:cNvSpPr/>
          <p:nvPr/>
        </p:nvSpPr>
        <p:spPr>
          <a:xfrm>
            <a:off x="2631873" y="2080274"/>
            <a:ext cx="9381" cy="11593"/>
          </a:xfrm>
          <a:custGeom>
            <a:avLst/>
            <a:gdLst/>
            <a:ahLst/>
            <a:cxnLst/>
            <a:rect l="l" t="t" r="r" b="b"/>
            <a:pathLst>
              <a:path w="106" h="131" extrusionOk="0">
                <a:moveTo>
                  <a:pt x="72" y="0"/>
                </a:moveTo>
                <a:cubicBezTo>
                  <a:pt x="1" y="40"/>
                  <a:pt x="1" y="40"/>
                  <a:pt x="32" y="131"/>
                </a:cubicBezTo>
                <a:cubicBezTo>
                  <a:pt x="106" y="106"/>
                  <a:pt x="59" y="44"/>
                  <a:pt x="72" y="0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711" name="Google Shape;711;p44"/>
          <p:cNvSpPr/>
          <p:nvPr/>
        </p:nvSpPr>
        <p:spPr>
          <a:xfrm>
            <a:off x="2623554" y="2097885"/>
            <a:ext cx="9735" cy="11947"/>
          </a:xfrm>
          <a:custGeom>
            <a:avLst/>
            <a:gdLst/>
            <a:ahLst/>
            <a:cxnLst/>
            <a:rect l="l" t="t" r="r" b="b"/>
            <a:pathLst>
              <a:path w="110" h="135" extrusionOk="0">
                <a:moveTo>
                  <a:pt x="63" y="1"/>
                </a:moveTo>
                <a:lnTo>
                  <a:pt x="63" y="1"/>
                </a:lnTo>
                <a:cubicBezTo>
                  <a:pt x="20" y="62"/>
                  <a:pt x="0" y="104"/>
                  <a:pt x="73" y="134"/>
                </a:cubicBezTo>
                <a:cubicBezTo>
                  <a:pt x="109" y="94"/>
                  <a:pt x="108" y="56"/>
                  <a:pt x="63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712" name="Google Shape;712;p44"/>
          <p:cNvSpPr/>
          <p:nvPr/>
        </p:nvSpPr>
        <p:spPr>
          <a:xfrm>
            <a:off x="2612668" y="2128417"/>
            <a:ext cx="8761" cy="12213"/>
          </a:xfrm>
          <a:custGeom>
            <a:avLst/>
            <a:gdLst/>
            <a:ahLst/>
            <a:cxnLst/>
            <a:rect l="l" t="t" r="r" b="b"/>
            <a:pathLst>
              <a:path w="99" h="138" extrusionOk="0">
                <a:moveTo>
                  <a:pt x="50" y="1"/>
                </a:moveTo>
                <a:cubicBezTo>
                  <a:pt x="1" y="46"/>
                  <a:pt x="1" y="92"/>
                  <a:pt x="50" y="138"/>
                </a:cubicBezTo>
                <a:cubicBezTo>
                  <a:pt x="99" y="91"/>
                  <a:pt x="99" y="46"/>
                  <a:pt x="50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713" name="Google Shape;713;p44"/>
          <p:cNvSpPr/>
          <p:nvPr/>
        </p:nvSpPr>
        <p:spPr>
          <a:xfrm>
            <a:off x="2493461" y="2026024"/>
            <a:ext cx="6195" cy="6106"/>
          </a:xfrm>
          <a:custGeom>
            <a:avLst/>
            <a:gdLst/>
            <a:ahLst/>
            <a:cxnLst/>
            <a:rect l="l" t="t" r="r" b="b"/>
            <a:pathLst>
              <a:path w="70" h="69" extrusionOk="0">
                <a:moveTo>
                  <a:pt x="66" y="0"/>
                </a:moveTo>
                <a:cubicBezTo>
                  <a:pt x="21" y="0"/>
                  <a:pt x="0" y="22"/>
                  <a:pt x="1" y="68"/>
                </a:cubicBezTo>
                <a:lnTo>
                  <a:pt x="69" y="68"/>
                </a:lnTo>
                <a:lnTo>
                  <a:pt x="69" y="1"/>
                </a:lnTo>
                <a:cubicBezTo>
                  <a:pt x="68" y="1"/>
                  <a:pt x="67" y="0"/>
                  <a:pt x="66" y="0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714" name="Google Shape;714;p44"/>
          <p:cNvSpPr/>
          <p:nvPr/>
        </p:nvSpPr>
        <p:spPr>
          <a:xfrm>
            <a:off x="2651165" y="2044166"/>
            <a:ext cx="4248" cy="6018"/>
          </a:xfrm>
          <a:custGeom>
            <a:avLst/>
            <a:gdLst/>
            <a:ahLst/>
            <a:cxnLst/>
            <a:rect l="l" t="t" r="r" b="b"/>
            <a:pathLst>
              <a:path w="48" h="68" extrusionOk="0">
                <a:moveTo>
                  <a:pt x="23" y="0"/>
                </a:moveTo>
                <a:cubicBezTo>
                  <a:pt x="16" y="16"/>
                  <a:pt x="6" y="31"/>
                  <a:pt x="2" y="46"/>
                </a:cubicBezTo>
                <a:cubicBezTo>
                  <a:pt x="1" y="51"/>
                  <a:pt x="16" y="60"/>
                  <a:pt x="23" y="68"/>
                </a:cubicBezTo>
                <a:cubicBezTo>
                  <a:pt x="33" y="54"/>
                  <a:pt x="40" y="38"/>
                  <a:pt x="48" y="25"/>
                </a:cubicBezTo>
                <a:lnTo>
                  <a:pt x="23" y="0"/>
                </a:ln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715" name="Google Shape;715;p44"/>
          <p:cNvSpPr/>
          <p:nvPr/>
        </p:nvSpPr>
        <p:spPr>
          <a:xfrm>
            <a:off x="2439212" y="2063282"/>
            <a:ext cx="6283" cy="5044"/>
          </a:xfrm>
          <a:custGeom>
            <a:avLst/>
            <a:gdLst/>
            <a:ahLst/>
            <a:cxnLst/>
            <a:rect l="l" t="t" r="r" b="b"/>
            <a:pathLst>
              <a:path w="71" h="57" extrusionOk="0">
                <a:moveTo>
                  <a:pt x="35" y="1"/>
                </a:moveTo>
                <a:cubicBezTo>
                  <a:pt x="5" y="1"/>
                  <a:pt x="1" y="27"/>
                  <a:pt x="3" y="56"/>
                </a:cubicBezTo>
                <a:lnTo>
                  <a:pt x="71" y="56"/>
                </a:lnTo>
                <a:cubicBezTo>
                  <a:pt x="63" y="37"/>
                  <a:pt x="59" y="5"/>
                  <a:pt x="48" y="2"/>
                </a:cubicBezTo>
                <a:cubicBezTo>
                  <a:pt x="43" y="1"/>
                  <a:pt x="39" y="1"/>
                  <a:pt x="35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716" name="Google Shape;716;p44"/>
          <p:cNvSpPr/>
          <p:nvPr/>
        </p:nvSpPr>
        <p:spPr>
          <a:xfrm>
            <a:off x="2433990" y="2068238"/>
            <a:ext cx="5487" cy="6106"/>
          </a:xfrm>
          <a:custGeom>
            <a:avLst/>
            <a:gdLst/>
            <a:ahLst/>
            <a:cxnLst/>
            <a:rect l="l" t="t" r="r" b="b"/>
            <a:pathLst>
              <a:path w="62" h="69" extrusionOk="0">
                <a:moveTo>
                  <a:pt x="62" y="0"/>
                </a:moveTo>
                <a:cubicBezTo>
                  <a:pt x="42" y="8"/>
                  <a:pt x="10" y="12"/>
                  <a:pt x="8" y="23"/>
                </a:cubicBezTo>
                <a:cubicBezTo>
                  <a:pt x="0" y="59"/>
                  <a:pt x="22" y="69"/>
                  <a:pt x="49" y="69"/>
                </a:cubicBezTo>
                <a:cubicBezTo>
                  <a:pt x="53" y="69"/>
                  <a:pt x="57" y="69"/>
                  <a:pt x="62" y="68"/>
                </a:cubicBezTo>
                <a:lnTo>
                  <a:pt x="62" y="0"/>
                </a:ln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717" name="Google Shape;717;p44"/>
          <p:cNvSpPr/>
          <p:nvPr/>
        </p:nvSpPr>
        <p:spPr>
          <a:xfrm>
            <a:off x="4703619" y="2229129"/>
            <a:ext cx="6283" cy="6903"/>
          </a:xfrm>
          <a:custGeom>
            <a:avLst/>
            <a:gdLst/>
            <a:ahLst/>
            <a:cxnLst/>
            <a:rect l="l" t="t" r="r" b="b"/>
            <a:pathLst>
              <a:path w="71" h="78" extrusionOk="0">
                <a:moveTo>
                  <a:pt x="1" y="1"/>
                </a:moveTo>
                <a:cubicBezTo>
                  <a:pt x="12" y="39"/>
                  <a:pt x="12" y="77"/>
                  <a:pt x="35" y="77"/>
                </a:cubicBezTo>
                <a:cubicBezTo>
                  <a:pt x="43" y="77"/>
                  <a:pt x="55" y="72"/>
                  <a:pt x="71" y="59"/>
                </a:cubicBezTo>
                <a:cubicBezTo>
                  <a:pt x="52" y="44"/>
                  <a:pt x="33" y="29"/>
                  <a:pt x="1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pic>
        <p:nvPicPr>
          <p:cNvPr id="8" name="Picture 7" descr="A screen shot of a graph&#10;&#10;Description automatically generated">
            <a:extLst>
              <a:ext uri="{FF2B5EF4-FFF2-40B4-BE49-F238E27FC236}">
                <a16:creationId xmlns:a16="http://schemas.microsoft.com/office/drawing/2014/main" id="{773DF9C7-B913-6892-ACD8-FCCBC4D8D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790" y="-8709"/>
            <a:ext cx="3667051" cy="51435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BBD3B85-5D47-142A-F87D-86E5379B4B29}"/>
              </a:ext>
            </a:extLst>
          </p:cNvPr>
          <p:cNvSpPr/>
          <p:nvPr/>
        </p:nvSpPr>
        <p:spPr>
          <a:xfrm>
            <a:off x="269966" y="104505"/>
            <a:ext cx="3413760" cy="3056708"/>
          </a:xfrm>
          <a:prstGeom prst="roundRect">
            <a:avLst/>
          </a:prstGeom>
          <a:noFill/>
          <a:ln>
            <a:solidFill>
              <a:srgbClr val="3474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0478781-8F37-1828-CF4F-CEF038EAC9A9}"/>
              </a:ext>
            </a:extLst>
          </p:cNvPr>
          <p:cNvSpPr/>
          <p:nvPr/>
        </p:nvSpPr>
        <p:spPr>
          <a:xfrm>
            <a:off x="361229" y="3239591"/>
            <a:ext cx="3222171" cy="444135"/>
          </a:xfrm>
          <a:prstGeom prst="roundRect">
            <a:avLst/>
          </a:prstGeom>
          <a:noFill/>
          <a:ln>
            <a:solidFill>
              <a:srgbClr val="5E93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1" name="Google Shape;608;p44">
            <a:extLst>
              <a:ext uri="{FF2B5EF4-FFF2-40B4-BE49-F238E27FC236}">
                <a16:creationId xmlns:a16="http://schemas.microsoft.com/office/drawing/2014/main" id="{AF035C2C-4813-1D52-09D6-A81BE8587246}"/>
              </a:ext>
            </a:extLst>
          </p:cNvPr>
          <p:cNvSpPr txBox="1">
            <a:spLocks/>
          </p:cNvSpPr>
          <p:nvPr/>
        </p:nvSpPr>
        <p:spPr>
          <a:xfrm>
            <a:off x="4469208" y="2922759"/>
            <a:ext cx="4284600" cy="1077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ectral ExtraBold"/>
              <a:buNone/>
              <a:defRPr sz="3500" b="0" i="0" u="none" strike="noStrike" cap="none">
                <a:solidFill>
                  <a:schemeClr val="dk1"/>
                </a:solidFill>
                <a:latin typeface="Spectral ExtraBold"/>
                <a:ea typeface="Spectral ExtraBold"/>
                <a:cs typeface="Spectral ExtraBold"/>
                <a:sym typeface="Spectral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sl-SI" b="1">
                <a:latin typeface="Garamond" panose="02020404030301010803" pitchFamily="18" charset="0"/>
              </a:rPr>
              <a:t>Napoved strojnega učenja</a:t>
            </a:r>
          </a:p>
        </p:txBody>
      </p:sp>
      <p:sp>
        <p:nvSpPr>
          <p:cNvPr id="608" name="Google Shape;608;p44"/>
          <p:cNvSpPr txBox="1">
            <a:spLocks noGrp="1"/>
          </p:cNvSpPr>
          <p:nvPr>
            <p:ph type="title"/>
          </p:nvPr>
        </p:nvSpPr>
        <p:spPr>
          <a:xfrm>
            <a:off x="4340817" y="1166402"/>
            <a:ext cx="4284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b="1" dirty="0">
                <a:latin typeface="Garamond" panose="02020404030301010803" pitchFamily="18" charset="0"/>
                <a:ea typeface="Palatino" pitchFamily="2" charset="77"/>
              </a:rPr>
              <a:t>Podatke meritev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8C8E87BD-02F9-CA36-093A-830C8624850B}"/>
              </a:ext>
            </a:extLst>
          </p:cNvPr>
          <p:cNvCxnSpPr>
            <a:cxnSpLocks/>
          </p:cNvCxnSpPr>
          <p:nvPr/>
        </p:nvCxnSpPr>
        <p:spPr>
          <a:xfrm>
            <a:off x="3683726" y="942864"/>
            <a:ext cx="960364" cy="431754"/>
          </a:xfrm>
          <a:prstGeom prst="bentConnector3">
            <a:avLst>
              <a:gd name="adj1" fmla="val 50000"/>
            </a:avLst>
          </a:prstGeom>
          <a:ln w="57150">
            <a:solidFill>
              <a:srgbClr val="3474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933003E-6CD8-18CA-C6D1-E2BD2A8EAE31}"/>
              </a:ext>
            </a:extLst>
          </p:cNvPr>
          <p:cNvCxnSpPr>
            <a:cxnSpLocks/>
          </p:cNvCxnSpPr>
          <p:nvPr/>
        </p:nvCxnSpPr>
        <p:spPr>
          <a:xfrm flipV="1">
            <a:off x="3572877" y="3191858"/>
            <a:ext cx="932058" cy="299248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" name="Google Shape;2044;p6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2045" name="Google Shape;2045;p69"/>
          <p:cNvSpPr/>
          <p:nvPr/>
        </p:nvSpPr>
        <p:spPr>
          <a:xfrm>
            <a:off x="716426" y="3358817"/>
            <a:ext cx="798448" cy="290223"/>
          </a:xfrm>
          <a:custGeom>
            <a:avLst/>
            <a:gdLst/>
            <a:ahLst/>
            <a:cxnLst/>
            <a:rect l="l" t="t" r="r" b="b"/>
            <a:pathLst>
              <a:path w="20309" h="7382" extrusionOk="0">
                <a:moveTo>
                  <a:pt x="2890" y="0"/>
                </a:moveTo>
                <a:cubicBezTo>
                  <a:pt x="2826" y="0"/>
                  <a:pt x="2773" y="42"/>
                  <a:pt x="2717" y="127"/>
                </a:cubicBezTo>
                <a:cubicBezTo>
                  <a:pt x="2676" y="188"/>
                  <a:pt x="2635" y="249"/>
                  <a:pt x="2591" y="316"/>
                </a:cubicBezTo>
                <a:cubicBezTo>
                  <a:pt x="2618" y="353"/>
                  <a:pt x="2648" y="399"/>
                  <a:pt x="2690" y="460"/>
                </a:cubicBezTo>
                <a:cubicBezTo>
                  <a:pt x="2630" y="478"/>
                  <a:pt x="2587" y="492"/>
                  <a:pt x="2543" y="505"/>
                </a:cubicBezTo>
                <a:cubicBezTo>
                  <a:pt x="2500" y="517"/>
                  <a:pt x="2455" y="530"/>
                  <a:pt x="2386" y="547"/>
                </a:cubicBezTo>
                <a:cubicBezTo>
                  <a:pt x="2403" y="696"/>
                  <a:pt x="2316" y="787"/>
                  <a:pt x="2213" y="872"/>
                </a:cubicBezTo>
                <a:cubicBezTo>
                  <a:pt x="2163" y="913"/>
                  <a:pt x="2116" y="960"/>
                  <a:pt x="2081" y="1013"/>
                </a:cubicBezTo>
                <a:cubicBezTo>
                  <a:pt x="2046" y="1069"/>
                  <a:pt x="2030" y="1135"/>
                  <a:pt x="2013" y="1180"/>
                </a:cubicBezTo>
                <a:cubicBezTo>
                  <a:pt x="1943" y="1226"/>
                  <a:pt x="1855" y="1185"/>
                  <a:pt x="1823" y="1288"/>
                </a:cubicBezTo>
                <a:cubicBezTo>
                  <a:pt x="1860" y="1330"/>
                  <a:pt x="1896" y="1388"/>
                  <a:pt x="1947" y="1425"/>
                </a:cubicBezTo>
                <a:cubicBezTo>
                  <a:pt x="2053" y="1498"/>
                  <a:pt x="2052" y="1592"/>
                  <a:pt x="2037" y="1700"/>
                </a:cubicBezTo>
                <a:cubicBezTo>
                  <a:pt x="2001" y="1710"/>
                  <a:pt x="1976" y="1723"/>
                  <a:pt x="1947" y="1727"/>
                </a:cubicBezTo>
                <a:cubicBezTo>
                  <a:pt x="1916" y="1731"/>
                  <a:pt x="1885" y="1731"/>
                  <a:pt x="1854" y="1731"/>
                </a:cubicBezTo>
                <a:cubicBezTo>
                  <a:pt x="1840" y="1731"/>
                  <a:pt x="1825" y="1731"/>
                  <a:pt x="1811" y="1731"/>
                </a:cubicBezTo>
                <a:cubicBezTo>
                  <a:pt x="1697" y="1731"/>
                  <a:pt x="1584" y="1738"/>
                  <a:pt x="1506" y="1866"/>
                </a:cubicBezTo>
                <a:cubicBezTo>
                  <a:pt x="1494" y="1887"/>
                  <a:pt x="1435" y="1886"/>
                  <a:pt x="1398" y="1887"/>
                </a:cubicBezTo>
                <a:cubicBezTo>
                  <a:pt x="1291" y="1891"/>
                  <a:pt x="1185" y="1889"/>
                  <a:pt x="1080" y="1897"/>
                </a:cubicBezTo>
                <a:cubicBezTo>
                  <a:pt x="1079" y="1897"/>
                  <a:pt x="1079" y="1897"/>
                  <a:pt x="1078" y="1897"/>
                </a:cubicBezTo>
                <a:cubicBezTo>
                  <a:pt x="1069" y="1897"/>
                  <a:pt x="1059" y="1895"/>
                  <a:pt x="1048" y="1895"/>
                </a:cubicBezTo>
                <a:cubicBezTo>
                  <a:pt x="1024" y="1895"/>
                  <a:pt x="1001" y="1903"/>
                  <a:pt x="1007" y="1952"/>
                </a:cubicBezTo>
                <a:cubicBezTo>
                  <a:pt x="1117" y="1980"/>
                  <a:pt x="1230" y="2002"/>
                  <a:pt x="1338" y="2036"/>
                </a:cubicBezTo>
                <a:cubicBezTo>
                  <a:pt x="1410" y="2058"/>
                  <a:pt x="1484" y="2089"/>
                  <a:pt x="1546" y="2130"/>
                </a:cubicBezTo>
                <a:cubicBezTo>
                  <a:pt x="1607" y="2169"/>
                  <a:pt x="1633" y="2232"/>
                  <a:pt x="1591" y="2299"/>
                </a:cubicBezTo>
                <a:cubicBezTo>
                  <a:pt x="1504" y="2348"/>
                  <a:pt x="1420" y="2394"/>
                  <a:pt x="1369" y="2422"/>
                </a:cubicBezTo>
                <a:cubicBezTo>
                  <a:pt x="1286" y="2578"/>
                  <a:pt x="1220" y="2700"/>
                  <a:pt x="1152" y="2830"/>
                </a:cubicBezTo>
                <a:cubicBezTo>
                  <a:pt x="1238" y="2883"/>
                  <a:pt x="1310" y="2928"/>
                  <a:pt x="1399" y="2985"/>
                </a:cubicBezTo>
                <a:cubicBezTo>
                  <a:pt x="1386" y="3097"/>
                  <a:pt x="1374" y="3184"/>
                  <a:pt x="1454" y="3274"/>
                </a:cubicBezTo>
                <a:cubicBezTo>
                  <a:pt x="1516" y="3339"/>
                  <a:pt x="1483" y="3415"/>
                  <a:pt x="1403" y="3466"/>
                </a:cubicBezTo>
                <a:cubicBezTo>
                  <a:pt x="1363" y="3492"/>
                  <a:pt x="1318" y="3511"/>
                  <a:pt x="1275" y="3530"/>
                </a:cubicBezTo>
                <a:cubicBezTo>
                  <a:pt x="1170" y="3575"/>
                  <a:pt x="1065" y="3619"/>
                  <a:pt x="949" y="3666"/>
                </a:cubicBezTo>
                <a:cubicBezTo>
                  <a:pt x="958" y="3726"/>
                  <a:pt x="950" y="3791"/>
                  <a:pt x="979" y="3834"/>
                </a:cubicBezTo>
                <a:cubicBezTo>
                  <a:pt x="1070" y="3969"/>
                  <a:pt x="1076" y="4142"/>
                  <a:pt x="1185" y="4270"/>
                </a:cubicBezTo>
                <a:cubicBezTo>
                  <a:pt x="1210" y="4300"/>
                  <a:pt x="1205" y="4357"/>
                  <a:pt x="1214" y="4405"/>
                </a:cubicBezTo>
                <a:cubicBezTo>
                  <a:pt x="1076" y="4471"/>
                  <a:pt x="950" y="4532"/>
                  <a:pt x="816" y="4597"/>
                </a:cubicBezTo>
                <a:cubicBezTo>
                  <a:pt x="851" y="4660"/>
                  <a:pt x="881" y="4715"/>
                  <a:pt x="928" y="4800"/>
                </a:cubicBezTo>
                <a:cubicBezTo>
                  <a:pt x="894" y="4823"/>
                  <a:pt x="860" y="4841"/>
                  <a:pt x="827" y="4864"/>
                </a:cubicBezTo>
                <a:cubicBezTo>
                  <a:pt x="800" y="4881"/>
                  <a:pt x="647" y="5075"/>
                  <a:pt x="625" y="5103"/>
                </a:cubicBezTo>
                <a:cubicBezTo>
                  <a:pt x="584" y="5156"/>
                  <a:pt x="544" y="5210"/>
                  <a:pt x="494" y="5254"/>
                </a:cubicBezTo>
                <a:cubicBezTo>
                  <a:pt x="379" y="5353"/>
                  <a:pt x="258" y="5448"/>
                  <a:pt x="137" y="5541"/>
                </a:cubicBezTo>
                <a:cubicBezTo>
                  <a:pt x="51" y="5607"/>
                  <a:pt x="11" y="5695"/>
                  <a:pt x="48" y="5792"/>
                </a:cubicBezTo>
                <a:cubicBezTo>
                  <a:pt x="104" y="5936"/>
                  <a:pt x="79" y="6075"/>
                  <a:pt x="61" y="6217"/>
                </a:cubicBezTo>
                <a:cubicBezTo>
                  <a:pt x="45" y="6331"/>
                  <a:pt x="27" y="6445"/>
                  <a:pt x="18" y="6560"/>
                </a:cubicBezTo>
                <a:cubicBezTo>
                  <a:pt x="0" y="6793"/>
                  <a:pt x="51" y="7012"/>
                  <a:pt x="169" y="7215"/>
                </a:cubicBezTo>
                <a:cubicBezTo>
                  <a:pt x="237" y="7333"/>
                  <a:pt x="290" y="7382"/>
                  <a:pt x="378" y="7382"/>
                </a:cubicBezTo>
                <a:cubicBezTo>
                  <a:pt x="417" y="7382"/>
                  <a:pt x="464" y="7372"/>
                  <a:pt x="522" y="7354"/>
                </a:cubicBezTo>
                <a:cubicBezTo>
                  <a:pt x="614" y="7325"/>
                  <a:pt x="708" y="7304"/>
                  <a:pt x="796" y="7268"/>
                </a:cubicBezTo>
                <a:cubicBezTo>
                  <a:pt x="1114" y="7135"/>
                  <a:pt x="1450" y="7116"/>
                  <a:pt x="1785" y="7095"/>
                </a:cubicBezTo>
                <a:cubicBezTo>
                  <a:pt x="1798" y="7095"/>
                  <a:pt x="1812" y="7094"/>
                  <a:pt x="1825" y="7094"/>
                </a:cubicBezTo>
                <a:cubicBezTo>
                  <a:pt x="1925" y="7094"/>
                  <a:pt x="2028" y="7113"/>
                  <a:pt x="2127" y="7129"/>
                </a:cubicBezTo>
                <a:cubicBezTo>
                  <a:pt x="2412" y="7175"/>
                  <a:pt x="2695" y="7231"/>
                  <a:pt x="2979" y="7277"/>
                </a:cubicBezTo>
                <a:cubicBezTo>
                  <a:pt x="3297" y="7329"/>
                  <a:pt x="3619" y="7336"/>
                  <a:pt x="3941" y="7336"/>
                </a:cubicBezTo>
                <a:cubicBezTo>
                  <a:pt x="4043" y="7336"/>
                  <a:pt x="4145" y="7335"/>
                  <a:pt x="4246" y="7335"/>
                </a:cubicBezTo>
                <a:cubicBezTo>
                  <a:pt x="4270" y="7335"/>
                  <a:pt x="4294" y="7335"/>
                  <a:pt x="4317" y="7335"/>
                </a:cubicBezTo>
                <a:cubicBezTo>
                  <a:pt x="4437" y="7335"/>
                  <a:pt x="4558" y="7336"/>
                  <a:pt x="4678" y="7336"/>
                </a:cubicBezTo>
                <a:cubicBezTo>
                  <a:pt x="5063" y="7336"/>
                  <a:pt x="5447" y="7331"/>
                  <a:pt x="5831" y="7288"/>
                </a:cubicBezTo>
                <a:cubicBezTo>
                  <a:pt x="6194" y="7247"/>
                  <a:pt x="6560" y="7218"/>
                  <a:pt x="6926" y="7213"/>
                </a:cubicBezTo>
                <a:cubicBezTo>
                  <a:pt x="7115" y="7210"/>
                  <a:pt x="7304" y="7209"/>
                  <a:pt x="7493" y="7209"/>
                </a:cubicBezTo>
                <a:cubicBezTo>
                  <a:pt x="7877" y="7209"/>
                  <a:pt x="8261" y="7213"/>
                  <a:pt x="8645" y="7213"/>
                </a:cubicBezTo>
                <a:cubicBezTo>
                  <a:pt x="8755" y="7213"/>
                  <a:pt x="8865" y="7213"/>
                  <a:pt x="8975" y="7212"/>
                </a:cubicBezTo>
                <a:cubicBezTo>
                  <a:pt x="9387" y="7210"/>
                  <a:pt x="9801" y="7190"/>
                  <a:pt x="10215" y="7181"/>
                </a:cubicBezTo>
                <a:cubicBezTo>
                  <a:pt x="10495" y="7176"/>
                  <a:pt x="10775" y="7166"/>
                  <a:pt x="11055" y="7166"/>
                </a:cubicBezTo>
                <a:cubicBezTo>
                  <a:pt x="11169" y="7166"/>
                  <a:pt x="11282" y="7168"/>
                  <a:pt x="11396" y="7172"/>
                </a:cubicBezTo>
                <a:cubicBezTo>
                  <a:pt x="12003" y="7196"/>
                  <a:pt x="12610" y="7213"/>
                  <a:pt x="13216" y="7213"/>
                </a:cubicBezTo>
                <a:cubicBezTo>
                  <a:pt x="13485" y="7213"/>
                  <a:pt x="13753" y="7210"/>
                  <a:pt x="14021" y="7202"/>
                </a:cubicBezTo>
                <a:cubicBezTo>
                  <a:pt x="14607" y="7186"/>
                  <a:pt x="15194" y="7185"/>
                  <a:pt x="15780" y="7169"/>
                </a:cubicBezTo>
                <a:cubicBezTo>
                  <a:pt x="16214" y="7157"/>
                  <a:pt x="16645" y="7135"/>
                  <a:pt x="17077" y="7120"/>
                </a:cubicBezTo>
                <a:cubicBezTo>
                  <a:pt x="17347" y="7111"/>
                  <a:pt x="17615" y="7106"/>
                  <a:pt x="17885" y="7092"/>
                </a:cubicBezTo>
                <a:cubicBezTo>
                  <a:pt x="17897" y="7092"/>
                  <a:pt x="17909" y="7091"/>
                  <a:pt x="17921" y="7091"/>
                </a:cubicBezTo>
                <a:cubicBezTo>
                  <a:pt x="18048" y="7091"/>
                  <a:pt x="18154" y="7132"/>
                  <a:pt x="18242" y="7232"/>
                </a:cubicBezTo>
                <a:cubicBezTo>
                  <a:pt x="18247" y="7237"/>
                  <a:pt x="18257" y="7238"/>
                  <a:pt x="18271" y="7238"/>
                </a:cubicBezTo>
                <a:cubicBezTo>
                  <a:pt x="18276" y="7238"/>
                  <a:pt x="18281" y="7238"/>
                  <a:pt x="18287" y="7238"/>
                </a:cubicBezTo>
                <a:cubicBezTo>
                  <a:pt x="18295" y="7238"/>
                  <a:pt x="18303" y="7238"/>
                  <a:pt x="18312" y="7239"/>
                </a:cubicBezTo>
                <a:cubicBezTo>
                  <a:pt x="18372" y="7130"/>
                  <a:pt x="18478" y="7089"/>
                  <a:pt x="18608" y="7072"/>
                </a:cubicBezTo>
                <a:cubicBezTo>
                  <a:pt x="18798" y="7046"/>
                  <a:pt x="18982" y="6985"/>
                  <a:pt x="19172" y="6955"/>
                </a:cubicBezTo>
                <a:cubicBezTo>
                  <a:pt x="19334" y="6930"/>
                  <a:pt x="19468" y="6864"/>
                  <a:pt x="19566" y="6742"/>
                </a:cubicBezTo>
                <a:cubicBezTo>
                  <a:pt x="19637" y="6655"/>
                  <a:pt x="19726" y="6607"/>
                  <a:pt x="19818" y="6556"/>
                </a:cubicBezTo>
                <a:cubicBezTo>
                  <a:pt x="19885" y="6521"/>
                  <a:pt x="19951" y="6485"/>
                  <a:pt x="20010" y="6454"/>
                </a:cubicBezTo>
                <a:cubicBezTo>
                  <a:pt x="20027" y="6324"/>
                  <a:pt x="20040" y="6208"/>
                  <a:pt x="20057" y="6094"/>
                </a:cubicBezTo>
                <a:cubicBezTo>
                  <a:pt x="20063" y="6057"/>
                  <a:pt x="20063" y="5999"/>
                  <a:pt x="20087" y="5987"/>
                </a:cubicBezTo>
                <a:cubicBezTo>
                  <a:pt x="20238" y="5901"/>
                  <a:pt x="20233" y="5736"/>
                  <a:pt x="20309" y="5609"/>
                </a:cubicBezTo>
                <a:cubicBezTo>
                  <a:pt x="20049" y="5525"/>
                  <a:pt x="20025" y="5499"/>
                  <a:pt x="19899" y="5194"/>
                </a:cubicBezTo>
                <a:cubicBezTo>
                  <a:pt x="19859" y="5177"/>
                  <a:pt x="19817" y="5154"/>
                  <a:pt x="19771" y="5141"/>
                </a:cubicBezTo>
                <a:cubicBezTo>
                  <a:pt x="19628" y="5105"/>
                  <a:pt x="19540" y="5023"/>
                  <a:pt x="19506" y="4871"/>
                </a:cubicBezTo>
                <a:cubicBezTo>
                  <a:pt x="19489" y="4802"/>
                  <a:pt x="19427" y="4743"/>
                  <a:pt x="19388" y="4677"/>
                </a:cubicBezTo>
                <a:cubicBezTo>
                  <a:pt x="19366" y="4638"/>
                  <a:pt x="19351" y="4595"/>
                  <a:pt x="19324" y="4534"/>
                </a:cubicBezTo>
                <a:cubicBezTo>
                  <a:pt x="19428" y="4492"/>
                  <a:pt x="19514" y="4457"/>
                  <a:pt x="19601" y="4423"/>
                </a:cubicBezTo>
                <a:cubicBezTo>
                  <a:pt x="19633" y="4358"/>
                  <a:pt x="19648" y="4273"/>
                  <a:pt x="19699" y="4224"/>
                </a:cubicBezTo>
                <a:cubicBezTo>
                  <a:pt x="19877" y="4057"/>
                  <a:pt x="19900" y="3820"/>
                  <a:pt x="20001" y="3619"/>
                </a:cubicBezTo>
                <a:cubicBezTo>
                  <a:pt x="20026" y="3568"/>
                  <a:pt x="20047" y="3511"/>
                  <a:pt x="20053" y="3455"/>
                </a:cubicBezTo>
                <a:cubicBezTo>
                  <a:pt x="20058" y="3410"/>
                  <a:pt x="20053" y="3355"/>
                  <a:pt x="20030" y="3318"/>
                </a:cubicBezTo>
                <a:cubicBezTo>
                  <a:pt x="19995" y="3262"/>
                  <a:pt x="19950" y="3196"/>
                  <a:pt x="19894" y="3175"/>
                </a:cubicBezTo>
                <a:cubicBezTo>
                  <a:pt x="19756" y="3124"/>
                  <a:pt x="19731" y="2968"/>
                  <a:pt x="19615" y="2898"/>
                </a:cubicBezTo>
                <a:cubicBezTo>
                  <a:pt x="19556" y="2862"/>
                  <a:pt x="19566" y="2743"/>
                  <a:pt x="19618" y="2689"/>
                </a:cubicBezTo>
                <a:cubicBezTo>
                  <a:pt x="19678" y="2626"/>
                  <a:pt x="19746" y="2572"/>
                  <a:pt x="19807" y="2510"/>
                </a:cubicBezTo>
                <a:cubicBezTo>
                  <a:pt x="19844" y="2473"/>
                  <a:pt x="19875" y="2428"/>
                  <a:pt x="19898" y="2401"/>
                </a:cubicBezTo>
                <a:cubicBezTo>
                  <a:pt x="19810" y="2298"/>
                  <a:pt x="19714" y="2223"/>
                  <a:pt x="19669" y="2125"/>
                </a:cubicBezTo>
                <a:cubicBezTo>
                  <a:pt x="19618" y="2015"/>
                  <a:pt x="19621" y="1883"/>
                  <a:pt x="19590" y="1762"/>
                </a:cubicBezTo>
                <a:cubicBezTo>
                  <a:pt x="19556" y="1634"/>
                  <a:pt x="19674" y="1552"/>
                  <a:pt x="19678" y="1447"/>
                </a:cubicBezTo>
                <a:cubicBezTo>
                  <a:pt x="19638" y="1329"/>
                  <a:pt x="19558" y="1289"/>
                  <a:pt x="19459" y="1289"/>
                </a:cubicBezTo>
                <a:cubicBezTo>
                  <a:pt x="19448" y="1289"/>
                  <a:pt x="19437" y="1289"/>
                  <a:pt x="19426" y="1290"/>
                </a:cubicBezTo>
                <a:cubicBezTo>
                  <a:pt x="19414" y="1291"/>
                  <a:pt x="19402" y="1291"/>
                  <a:pt x="19391" y="1291"/>
                </a:cubicBezTo>
                <a:cubicBezTo>
                  <a:pt x="19236" y="1291"/>
                  <a:pt x="19153" y="1207"/>
                  <a:pt x="19123" y="1050"/>
                </a:cubicBezTo>
                <a:cubicBezTo>
                  <a:pt x="19118" y="1027"/>
                  <a:pt x="19094" y="1007"/>
                  <a:pt x="19068" y="970"/>
                </a:cubicBezTo>
                <a:cubicBezTo>
                  <a:pt x="18974" y="970"/>
                  <a:pt x="18879" y="971"/>
                  <a:pt x="18783" y="971"/>
                </a:cubicBezTo>
                <a:cubicBezTo>
                  <a:pt x="18735" y="971"/>
                  <a:pt x="18688" y="971"/>
                  <a:pt x="18640" y="970"/>
                </a:cubicBezTo>
                <a:cubicBezTo>
                  <a:pt x="18438" y="967"/>
                  <a:pt x="18235" y="967"/>
                  <a:pt x="18034" y="957"/>
                </a:cubicBezTo>
                <a:cubicBezTo>
                  <a:pt x="17962" y="953"/>
                  <a:pt x="17890" y="925"/>
                  <a:pt x="17803" y="905"/>
                </a:cubicBezTo>
                <a:cubicBezTo>
                  <a:pt x="17838" y="827"/>
                  <a:pt x="17863" y="768"/>
                  <a:pt x="17889" y="714"/>
                </a:cubicBezTo>
                <a:cubicBezTo>
                  <a:pt x="17861" y="697"/>
                  <a:pt x="17846" y="680"/>
                  <a:pt x="17830" y="679"/>
                </a:cubicBezTo>
                <a:cubicBezTo>
                  <a:pt x="17635" y="661"/>
                  <a:pt x="17426" y="706"/>
                  <a:pt x="17256" y="556"/>
                </a:cubicBezTo>
                <a:cubicBezTo>
                  <a:pt x="17231" y="535"/>
                  <a:pt x="17183" y="536"/>
                  <a:pt x="17144" y="535"/>
                </a:cubicBezTo>
                <a:cubicBezTo>
                  <a:pt x="17071" y="531"/>
                  <a:pt x="16994" y="521"/>
                  <a:pt x="16920" y="521"/>
                </a:cubicBezTo>
                <a:cubicBezTo>
                  <a:pt x="16889" y="521"/>
                  <a:pt x="16858" y="522"/>
                  <a:pt x="16828" y="528"/>
                </a:cubicBezTo>
                <a:cubicBezTo>
                  <a:pt x="16775" y="538"/>
                  <a:pt x="16721" y="541"/>
                  <a:pt x="16668" y="541"/>
                </a:cubicBezTo>
                <a:cubicBezTo>
                  <a:pt x="16524" y="541"/>
                  <a:pt x="16382" y="514"/>
                  <a:pt x="16238" y="514"/>
                </a:cubicBezTo>
                <a:cubicBezTo>
                  <a:pt x="16234" y="514"/>
                  <a:pt x="16231" y="514"/>
                  <a:pt x="16227" y="514"/>
                </a:cubicBezTo>
                <a:cubicBezTo>
                  <a:pt x="16171" y="514"/>
                  <a:pt x="16112" y="501"/>
                  <a:pt x="16058" y="484"/>
                </a:cubicBezTo>
                <a:cubicBezTo>
                  <a:pt x="15932" y="443"/>
                  <a:pt x="15806" y="394"/>
                  <a:pt x="15681" y="350"/>
                </a:cubicBezTo>
                <a:cubicBezTo>
                  <a:pt x="15636" y="335"/>
                  <a:pt x="15575" y="333"/>
                  <a:pt x="15549" y="302"/>
                </a:cubicBezTo>
                <a:cubicBezTo>
                  <a:pt x="15469" y="212"/>
                  <a:pt x="15365" y="199"/>
                  <a:pt x="15264" y="199"/>
                </a:cubicBezTo>
                <a:cubicBezTo>
                  <a:pt x="15253" y="199"/>
                  <a:pt x="15242" y="200"/>
                  <a:pt x="15231" y="200"/>
                </a:cubicBezTo>
                <a:cubicBezTo>
                  <a:pt x="14934" y="205"/>
                  <a:pt x="14638" y="198"/>
                  <a:pt x="14342" y="255"/>
                </a:cubicBezTo>
                <a:cubicBezTo>
                  <a:pt x="14121" y="299"/>
                  <a:pt x="13897" y="332"/>
                  <a:pt x="13668" y="332"/>
                </a:cubicBezTo>
                <a:cubicBezTo>
                  <a:pt x="13636" y="332"/>
                  <a:pt x="13603" y="331"/>
                  <a:pt x="13570" y="330"/>
                </a:cubicBezTo>
                <a:cubicBezTo>
                  <a:pt x="13023" y="305"/>
                  <a:pt x="12475" y="301"/>
                  <a:pt x="11927" y="286"/>
                </a:cubicBezTo>
                <a:cubicBezTo>
                  <a:pt x="11619" y="277"/>
                  <a:pt x="11313" y="258"/>
                  <a:pt x="11005" y="249"/>
                </a:cubicBezTo>
                <a:cubicBezTo>
                  <a:pt x="10440" y="233"/>
                  <a:pt x="9872" y="219"/>
                  <a:pt x="9306" y="202"/>
                </a:cubicBezTo>
                <a:cubicBezTo>
                  <a:pt x="9232" y="199"/>
                  <a:pt x="9145" y="192"/>
                  <a:pt x="9088" y="152"/>
                </a:cubicBezTo>
                <a:cubicBezTo>
                  <a:pt x="9007" y="94"/>
                  <a:pt x="8927" y="87"/>
                  <a:pt x="8839" y="87"/>
                </a:cubicBezTo>
                <a:cubicBezTo>
                  <a:pt x="8832" y="87"/>
                  <a:pt x="8824" y="87"/>
                  <a:pt x="8816" y="87"/>
                </a:cubicBezTo>
                <a:cubicBezTo>
                  <a:pt x="8429" y="90"/>
                  <a:pt x="8041" y="96"/>
                  <a:pt x="7654" y="96"/>
                </a:cubicBezTo>
                <a:cubicBezTo>
                  <a:pt x="7541" y="96"/>
                  <a:pt x="7428" y="95"/>
                  <a:pt x="7316" y="94"/>
                </a:cubicBezTo>
                <a:cubicBezTo>
                  <a:pt x="7046" y="91"/>
                  <a:pt x="6778" y="60"/>
                  <a:pt x="6508" y="56"/>
                </a:cubicBezTo>
                <a:cubicBezTo>
                  <a:pt x="6161" y="52"/>
                  <a:pt x="5813" y="49"/>
                  <a:pt x="5465" y="49"/>
                </a:cubicBezTo>
                <a:cubicBezTo>
                  <a:pt x="5236" y="49"/>
                  <a:pt x="5007" y="50"/>
                  <a:pt x="4777" y="53"/>
                </a:cubicBezTo>
                <a:cubicBezTo>
                  <a:pt x="4472" y="56"/>
                  <a:pt x="4165" y="79"/>
                  <a:pt x="3859" y="96"/>
                </a:cubicBezTo>
                <a:cubicBezTo>
                  <a:pt x="3658" y="108"/>
                  <a:pt x="3458" y="128"/>
                  <a:pt x="3258" y="141"/>
                </a:cubicBezTo>
                <a:cubicBezTo>
                  <a:pt x="3253" y="142"/>
                  <a:pt x="3248" y="142"/>
                  <a:pt x="3243" y="142"/>
                </a:cubicBezTo>
                <a:cubicBezTo>
                  <a:pt x="3170" y="142"/>
                  <a:pt x="3109" y="110"/>
                  <a:pt x="3047" y="66"/>
                </a:cubicBezTo>
                <a:cubicBezTo>
                  <a:pt x="2986" y="22"/>
                  <a:pt x="2935" y="0"/>
                  <a:pt x="28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6" name="Google Shape;2046;p69"/>
          <p:cNvSpPr/>
          <p:nvPr/>
        </p:nvSpPr>
        <p:spPr>
          <a:xfrm>
            <a:off x="716977" y="2462084"/>
            <a:ext cx="797937" cy="184309"/>
          </a:xfrm>
          <a:custGeom>
            <a:avLst/>
            <a:gdLst/>
            <a:ahLst/>
            <a:cxnLst/>
            <a:rect l="l" t="t" r="r" b="b"/>
            <a:pathLst>
              <a:path w="20296" h="4688" extrusionOk="0">
                <a:moveTo>
                  <a:pt x="7958" y="0"/>
                </a:moveTo>
                <a:cubicBezTo>
                  <a:pt x="7339" y="0"/>
                  <a:pt x="6721" y="6"/>
                  <a:pt x="6103" y="14"/>
                </a:cubicBezTo>
                <a:cubicBezTo>
                  <a:pt x="5916" y="17"/>
                  <a:pt x="5730" y="18"/>
                  <a:pt x="5543" y="18"/>
                </a:cubicBezTo>
                <a:cubicBezTo>
                  <a:pt x="5181" y="18"/>
                  <a:pt x="4818" y="14"/>
                  <a:pt x="4454" y="9"/>
                </a:cubicBezTo>
                <a:cubicBezTo>
                  <a:pt x="4348" y="8"/>
                  <a:pt x="4242" y="7"/>
                  <a:pt x="4136" y="7"/>
                </a:cubicBezTo>
                <a:cubicBezTo>
                  <a:pt x="3912" y="7"/>
                  <a:pt x="3689" y="10"/>
                  <a:pt x="3466" y="13"/>
                </a:cubicBezTo>
                <a:cubicBezTo>
                  <a:pt x="3327" y="16"/>
                  <a:pt x="3188" y="39"/>
                  <a:pt x="3050" y="39"/>
                </a:cubicBezTo>
                <a:cubicBezTo>
                  <a:pt x="2783" y="39"/>
                  <a:pt x="2536" y="70"/>
                  <a:pt x="2298" y="148"/>
                </a:cubicBezTo>
                <a:cubicBezTo>
                  <a:pt x="2202" y="179"/>
                  <a:pt x="2082" y="178"/>
                  <a:pt x="1984" y="209"/>
                </a:cubicBezTo>
                <a:cubicBezTo>
                  <a:pt x="1881" y="241"/>
                  <a:pt x="1795" y="297"/>
                  <a:pt x="1695" y="334"/>
                </a:cubicBezTo>
                <a:cubicBezTo>
                  <a:pt x="1572" y="380"/>
                  <a:pt x="1470" y="444"/>
                  <a:pt x="1426" y="523"/>
                </a:cubicBezTo>
                <a:cubicBezTo>
                  <a:pt x="1386" y="593"/>
                  <a:pt x="1292" y="628"/>
                  <a:pt x="1237" y="680"/>
                </a:cubicBezTo>
                <a:cubicBezTo>
                  <a:pt x="1306" y="864"/>
                  <a:pt x="1303" y="866"/>
                  <a:pt x="1043" y="910"/>
                </a:cubicBezTo>
                <a:cubicBezTo>
                  <a:pt x="1006" y="916"/>
                  <a:pt x="969" y="921"/>
                  <a:pt x="932" y="927"/>
                </a:cubicBezTo>
                <a:cubicBezTo>
                  <a:pt x="939" y="956"/>
                  <a:pt x="945" y="979"/>
                  <a:pt x="950" y="1000"/>
                </a:cubicBezTo>
                <a:cubicBezTo>
                  <a:pt x="783" y="1060"/>
                  <a:pt x="783" y="1060"/>
                  <a:pt x="687" y="1146"/>
                </a:cubicBezTo>
                <a:cubicBezTo>
                  <a:pt x="820" y="1287"/>
                  <a:pt x="824" y="1243"/>
                  <a:pt x="683" y="1330"/>
                </a:cubicBezTo>
                <a:cubicBezTo>
                  <a:pt x="667" y="1409"/>
                  <a:pt x="650" y="1476"/>
                  <a:pt x="640" y="1543"/>
                </a:cubicBezTo>
                <a:cubicBezTo>
                  <a:pt x="626" y="1637"/>
                  <a:pt x="627" y="1733"/>
                  <a:pt x="597" y="1824"/>
                </a:cubicBezTo>
                <a:cubicBezTo>
                  <a:pt x="580" y="1876"/>
                  <a:pt x="568" y="1921"/>
                  <a:pt x="605" y="1970"/>
                </a:cubicBezTo>
                <a:cubicBezTo>
                  <a:pt x="650" y="2029"/>
                  <a:pt x="619" y="2082"/>
                  <a:pt x="559" y="2129"/>
                </a:cubicBezTo>
                <a:cubicBezTo>
                  <a:pt x="503" y="2174"/>
                  <a:pt x="433" y="2212"/>
                  <a:pt x="382" y="2258"/>
                </a:cubicBezTo>
                <a:cubicBezTo>
                  <a:pt x="283" y="2346"/>
                  <a:pt x="176" y="2448"/>
                  <a:pt x="212" y="2554"/>
                </a:cubicBezTo>
                <a:cubicBezTo>
                  <a:pt x="247" y="2663"/>
                  <a:pt x="247" y="2781"/>
                  <a:pt x="356" y="2878"/>
                </a:cubicBezTo>
                <a:cubicBezTo>
                  <a:pt x="422" y="2936"/>
                  <a:pt x="448" y="3004"/>
                  <a:pt x="437" y="3077"/>
                </a:cubicBezTo>
                <a:cubicBezTo>
                  <a:pt x="427" y="3139"/>
                  <a:pt x="364" y="3186"/>
                  <a:pt x="267" y="3190"/>
                </a:cubicBezTo>
                <a:cubicBezTo>
                  <a:pt x="257" y="3190"/>
                  <a:pt x="247" y="3190"/>
                  <a:pt x="237" y="3190"/>
                </a:cubicBezTo>
                <a:cubicBezTo>
                  <a:pt x="167" y="3190"/>
                  <a:pt x="98" y="3185"/>
                  <a:pt x="28" y="3184"/>
                </a:cubicBezTo>
                <a:cubicBezTo>
                  <a:pt x="20" y="3184"/>
                  <a:pt x="10" y="3196"/>
                  <a:pt x="1" y="3202"/>
                </a:cubicBezTo>
                <a:cubicBezTo>
                  <a:pt x="81" y="3225"/>
                  <a:pt x="160" y="3244"/>
                  <a:pt x="247" y="3268"/>
                </a:cubicBezTo>
                <a:cubicBezTo>
                  <a:pt x="228" y="3308"/>
                  <a:pt x="222" y="3339"/>
                  <a:pt x="200" y="3368"/>
                </a:cubicBezTo>
                <a:cubicBezTo>
                  <a:pt x="171" y="3406"/>
                  <a:pt x="181" y="3436"/>
                  <a:pt x="210" y="3474"/>
                </a:cubicBezTo>
                <a:cubicBezTo>
                  <a:pt x="237" y="3513"/>
                  <a:pt x="248" y="3558"/>
                  <a:pt x="252" y="3601"/>
                </a:cubicBezTo>
                <a:cubicBezTo>
                  <a:pt x="258" y="3709"/>
                  <a:pt x="272" y="3816"/>
                  <a:pt x="335" y="3918"/>
                </a:cubicBezTo>
                <a:cubicBezTo>
                  <a:pt x="363" y="3964"/>
                  <a:pt x="370" y="4017"/>
                  <a:pt x="379" y="4067"/>
                </a:cubicBezTo>
                <a:cubicBezTo>
                  <a:pt x="386" y="4121"/>
                  <a:pt x="417" y="4164"/>
                  <a:pt x="482" y="4199"/>
                </a:cubicBezTo>
                <a:cubicBezTo>
                  <a:pt x="543" y="4232"/>
                  <a:pt x="605" y="4265"/>
                  <a:pt x="661" y="4300"/>
                </a:cubicBezTo>
                <a:cubicBezTo>
                  <a:pt x="694" y="4322"/>
                  <a:pt x="739" y="4348"/>
                  <a:pt x="743" y="4373"/>
                </a:cubicBezTo>
                <a:cubicBezTo>
                  <a:pt x="756" y="4471"/>
                  <a:pt x="850" y="4496"/>
                  <a:pt x="981" y="4511"/>
                </a:cubicBezTo>
                <a:cubicBezTo>
                  <a:pt x="1217" y="4538"/>
                  <a:pt x="1452" y="4569"/>
                  <a:pt x="1683" y="4609"/>
                </a:cubicBezTo>
                <a:cubicBezTo>
                  <a:pt x="1936" y="4651"/>
                  <a:pt x="2192" y="4677"/>
                  <a:pt x="2450" y="4683"/>
                </a:cubicBezTo>
                <a:cubicBezTo>
                  <a:pt x="2546" y="4685"/>
                  <a:pt x="2641" y="4685"/>
                  <a:pt x="2736" y="4685"/>
                </a:cubicBezTo>
                <a:cubicBezTo>
                  <a:pt x="2876" y="4685"/>
                  <a:pt x="3016" y="4684"/>
                  <a:pt x="3156" y="4684"/>
                </a:cubicBezTo>
                <a:cubicBezTo>
                  <a:pt x="3230" y="4684"/>
                  <a:pt x="3304" y="4684"/>
                  <a:pt x="3379" y="4686"/>
                </a:cubicBezTo>
                <a:cubicBezTo>
                  <a:pt x="3455" y="4687"/>
                  <a:pt x="3532" y="4688"/>
                  <a:pt x="3608" y="4688"/>
                </a:cubicBezTo>
                <a:cubicBezTo>
                  <a:pt x="4062" y="4688"/>
                  <a:pt x="4514" y="4666"/>
                  <a:pt x="4967" y="4649"/>
                </a:cubicBezTo>
                <a:cubicBezTo>
                  <a:pt x="5277" y="4636"/>
                  <a:pt x="5586" y="4620"/>
                  <a:pt x="5894" y="4608"/>
                </a:cubicBezTo>
                <a:cubicBezTo>
                  <a:pt x="6194" y="4594"/>
                  <a:pt x="6492" y="4584"/>
                  <a:pt x="6793" y="4575"/>
                </a:cubicBezTo>
                <a:cubicBezTo>
                  <a:pt x="7021" y="4569"/>
                  <a:pt x="7252" y="4569"/>
                  <a:pt x="7481" y="4564"/>
                </a:cubicBezTo>
                <a:cubicBezTo>
                  <a:pt x="7567" y="4562"/>
                  <a:pt x="7653" y="4552"/>
                  <a:pt x="7739" y="4552"/>
                </a:cubicBezTo>
                <a:cubicBezTo>
                  <a:pt x="7752" y="4552"/>
                  <a:pt x="7764" y="4552"/>
                  <a:pt x="7777" y="4552"/>
                </a:cubicBezTo>
                <a:cubicBezTo>
                  <a:pt x="8009" y="4563"/>
                  <a:pt x="8241" y="4567"/>
                  <a:pt x="8473" y="4567"/>
                </a:cubicBezTo>
                <a:cubicBezTo>
                  <a:pt x="8730" y="4567"/>
                  <a:pt x="8987" y="4562"/>
                  <a:pt x="9244" y="4552"/>
                </a:cubicBezTo>
                <a:cubicBezTo>
                  <a:pt x="10072" y="4522"/>
                  <a:pt x="10898" y="4477"/>
                  <a:pt x="11727" y="4446"/>
                </a:cubicBezTo>
                <a:cubicBezTo>
                  <a:pt x="12133" y="4431"/>
                  <a:pt x="12537" y="4423"/>
                  <a:pt x="12942" y="4423"/>
                </a:cubicBezTo>
                <a:cubicBezTo>
                  <a:pt x="13007" y="4423"/>
                  <a:pt x="13072" y="4423"/>
                  <a:pt x="13137" y="4423"/>
                </a:cubicBezTo>
                <a:cubicBezTo>
                  <a:pt x="13691" y="4427"/>
                  <a:pt x="14244" y="4432"/>
                  <a:pt x="14797" y="4432"/>
                </a:cubicBezTo>
                <a:cubicBezTo>
                  <a:pt x="15214" y="4432"/>
                  <a:pt x="15631" y="4429"/>
                  <a:pt x="16048" y="4420"/>
                </a:cubicBezTo>
                <a:cubicBezTo>
                  <a:pt x="16357" y="4414"/>
                  <a:pt x="16667" y="4406"/>
                  <a:pt x="16975" y="4405"/>
                </a:cubicBezTo>
                <a:cubicBezTo>
                  <a:pt x="16995" y="4405"/>
                  <a:pt x="17015" y="4405"/>
                  <a:pt x="17034" y="4405"/>
                </a:cubicBezTo>
                <a:cubicBezTo>
                  <a:pt x="17314" y="4405"/>
                  <a:pt x="17592" y="4411"/>
                  <a:pt x="17871" y="4413"/>
                </a:cubicBezTo>
                <a:cubicBezTo>
                  <a:pt x="17876" y="4413"/>
                  <a:pt x="17881" y="4413"/>
                  <a:pt x="17886" y="4413"/>
                </a:cubicBezTo>
                <a:cubicBezTo>
                  <a:pt x="17930" y="4413"/>
                  <a:pt x="17976" y="4409"/>
                  <a:pt x="18018" y="4403"/>
                </a:cubicBezTo>
                <a:cubicBezTo>
                  <a:pt x="18188" y="4374"/>
                  <a:pt x="18357" y="4352"/>
                  <a:pt x="18530" y="4352"/>
                </a:cubicBezTo>
                <a:cubicBezTo>
                  <a:pt x="18611" y="4352"/>
                  <a:pt x="18694" y="4357"/>
                  <a:pt x="18777" y="4368"/>
                </a:cubicBezTo>
                <a:cubicBezTo>
                  <a:pt x="18793" y="4370"/>
                  <a:pt x="18810" y="4371"/>
                  <a:pt x="18828" y="4371"/>
                </a:cubicBezTo>
                <a:cubicBezTo>
                  <a:pt x="18873" y="4371"/>
                  <a:pt x="18922" y="4364"/>
                  <a:pt x="18951" y="4350"/>
                </a:cubicBezTo>
                <a:cubicBezTo>
                  <a:pt x="19024" y="4310"/>
                  <a:pt x="19102" y="4302"/>
                  <a:pt x="19183" y="4302"/>
                </a:cubicBezTo>
                <a:cubicBezTo>
                  <a:pt x="19228" y="4302"/>
                  <a:pt x="19274" y="4304"/>
                  <a:pt x="19321" y="4306"/>
                </a:cubicBezTo>
                <a:cubicBezTo>
                  <a:pt x="19339" y="4306"/>
                  <a:pt x="19358" y="4306"/>
                  <a:pt x="19376" y="4306"/>
                </a:cubicBezTo>
                <a:cubicBezTo>
                  <a:pt x="19549" y="4306"/>
                  <a:pt x="19715" y="4283"/>
                  <a:pt x="19849" y="4201"/>
                </a:cubicBezTo>
                <a:cubicBezTo>
                  <a:pt x="19935" y="4150"/>
                  <a:pt x="20012" y="4092"/>
                  <a:pt x="20103" y="4031"/>
                </a:cubicBezTo>
                <a:cubicBezTo>
                  <a:pt x="19989" y="3944"/>
                  <a:pt x="19896" y="3855"/>
                  <a:pt x="19912" y="3742"/>
                </a:cubicBezTo>
                <a:cubicBezTo>
                  <a:pt x="19958" y="3671"/>
                  <a:pt x="20056" y="3640"/>
                  <a:pt x="20145" y="3599"/>
                </a:cubicBezTo>
                <a:cubicBezTo>
                  <a:pt x="20203" y="3571"/>
                  <a:pt x="20296" y="3556"/>
                  <a:pt x="20293" y="3497"/>
                </a:cubicBezTo>
                <a:cubicBezTo>
                  <a:pt x="20093" y="3406"/>
                  <a:pt x="19899" y="3319"/>
                  <a:pt x="19705" y="3232"/>
                </a:cubicBezTo>
                <a:cubicBezTo>
                  <a:pt x="19491" y="3135"/>
                  <a:pt x="19367" y="3016"/>
                  <a:pt x="19453" y="2853"/>
                </a:cubicBezTo>
                <a:cubicBezTo>
                  <a:pt x="19330" y="2753"/>
                  <a:pt x="19229" y="2658"/>
                  <a:pt x="19104" y="2577"/>
                </a:cubicBezTo>
                <a:cubicBezTo>
                  <a:pt x="19023" y="2525"/>
                  <a:pt x="18988" y="2475"/>
                  <a:pt x="19008" y="2408"/>
                </a:cubicBezTo>
                <a:cubicBezTo>
                  <a:pt x="19033" y="2324"/>
                  <a:pt x="18994" y="2262"/>
                  <a:pt x="18889" y="2207"/>
                </a:cubicBezTo>
                <a:cubicBezTo>
                  <a:pt x="18784" y="2152"/>
                  <a:pt x="18738" y="2075"/>
                  <a:pt x="18733" y="1988"/>
                </a:cubicBezTo>
                <a:cubicBezTo>
                  <a:pt x="18732" y="1959"/>
                  <a:pt x="18730" y="1928"/>
                  <a:pt x="18728" y="1908"/>
                </a:cubicBezTo>
                <a:cubicBezTo>
                  <a:pt x="18575" y="1823"/>
                  <a:pt x="18391" y="1837"/>
                  <a:pt x="18234" y="1797"/>
                </a:cubicBezTo>
                <a:cubicBezTo>
                  <a:pt x="18170" y="1781"/>
                  <a:pt x="18095" y="1775"/>
                  <a:pt x="18045" y="1747"/>
                </a:cubicBezTo>
                <a:cubicBezTo>
                  <a:pt x="17928" y="1688"/>
                  <a:pt x="17818" y="1622"/>
                  <a:pt x="17718" y="1551"/>
                </a:cubicBezTo>
                <a:cubicBezTo>
                  <a:pt x="17565" y="1444"/>
                  <a:pt x="17563" y="1262"/>
                  <a:pt x="17703" y="1148"/>
                </a:cubicBezTo>
                <a:cubicBezTo>
                  <a:pt x="17764" y="1099"/>
                  <a:pt x="17854" y="1058"/>
                  <a:pt x="17890" y="1001"/>
                </a:cubicBezTo>
                <a:cubicBezTo>
                  <a:pt x="17958" y="896"/>
                  <a:pt x="18054" y="815"/>
                  <a:pt x="18193" y="747"/>
                </a:cubicBezTo>
                <a:cubicBezTo>
                  <a:pt x="18281" y="704"/>
                  <a:pt x="18340" y="646"/>
                  <a:pt x="18304" y="564"/>
                </a:cubicBezTo>
                <a:cubicBezTo>
                  <a:pt x="18294" y="542"/>
                  <a:pt x="18332" y="505"/>
                  <a:pt x="18363" y="484"/>
                </a:cubicBezTo>
                <a:cubicBezTo>
                  <a:pt x="18401" y="458"/>
                  <a:pt x="18456" y="443"/>
                  <a:pt x="18504" y="422"/>
                </a:cubicBezTo>
                <a:cubicBezTo>
                  <a:pt x="18502" y="410"/>
                  <a:pt x="18501" y="398"/>
                  <a:pt x="18502" y="388"/>
                </a:cubicBezTo>
                <a:cubicBezTo>
                  <a:pt x="18364" y="375"/>
                  <a:pt x="18228" y="357"/>
                  <a:pt x="18090" y="353"/>
                </a:cubicBezTo>
                <a:cubicBezTo>
                  <a:pt x="17920" y="347"/>
                  <a:pt x="17751" y="357"/>
                  <a:pt x="17598" y="291"/>
                </a:cubicBezTo>
                <a:cubicBezTo>
                  <a:pt x="17561" y="276"/>
                  <a:pt x="17501" y="282"/>
                  <a:pt x="17452" y="277"/>
                </a:cubicBezTo>
                <a:cubicBezTo>
                  <a:pt x="17061" y="235"/>
                  <a:pt x="16656" y="250"/>
                  <a:pt x="16276" y="158"/>
                </a:cubicBezTo>
                <a:cubicBezTo>
                  <a:pt x="16221" y="145"/>
                  <a:pt x="16159" y="143"/>
                  <a:pt x="16098" y="142"/>
                </a:cubicBezTo>
                <a:cubicBezTo>
                  <a:pt x="15730" y="134"/>
                  <a:pt x="15366" y="124"/>
                  <a:pt x="15000" y="103"/>
                </a:cubicBezTo>
                <a:cubicBezTo>
                  <a:pt x="14770" y="90"/>
                  <a:pt x="14540" y="92"/>
                  <a:pt x="14311" y="77"/>
                </a:cubicBezTo>
                <a:cubicBezTo>
                  <a:pt x="13745" y="39"/>
                  <a:pt x="13176" y="32"/>
                  <a:pt x="12607" y="32"/>
                </a:cubicBezTo>
                <a:cubicBezTo>
                  <a:pt x="11897" y="32"/>
                  <a:pt x="11189" y="40"/>
                  <a:pt x="10479" y="44"/>
                </a:cubicBezTo>
                <a:cubicBezTo>
                  <a:pt x="10399" y="45"/>
                  <a:pt x="10318" y="45"/>
                  <a:pt x="10237" y="45"/>
                </a:cubicBezTo>
                <a:cubicBezTo>
                  <a:pt x="10138" y="45"/>
                  <a:pt x="10038" y="44"/>
                  <a:pt x="9939" y="42"/>
                </a:cubicBezTo>
                <a:cubicBezTo>
                  <a:pt x="9411" y="30"/>
                  <a:pt x="8881" y="4"/>
                  <a:pt x="8352" y="1"/>
                </a:cubicBezTo>
                <a:cubicBezTo>
                  <a:pt x="8221" y="1"/>
                  <a:pt x="8089" y="0"/>
                  <a:pt x="7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7" name="Google Shape;2047;p69"/>
          <p:cNvSpPr/>
          <p:nvPr/>
        </p:nvSpPr>
        <p:spPr>
          <a:xfrm>
            <a:off x="715365" y="4035111"/>
            <a:ext cx="800100" cy="230071"/>
          </a:xfrm>
          <a:custGeom>
            <a:avLst/>
            <a:gdLst/>
            <a:ahLst/>
            <a:cxnLst/>
            <a:rect l="l" t="t" r="r" b="b"/>
            <a:pathLst>
              <a:path w="20351" h="5852" extrusionOk="0">
                <a:moveTo>
                  <a:pt x="17429" y="4903"/>
                </a:moveTo>
                <a:cubicBezTo>
                  <a:pt x="17435" y="4903"/>
                  <a:pt x="17445" y="4914"/>
                  <a:pt x="17452" y="4920"/>
                </a:cubicBezTo>
                <a:lnTo>
                  <a:pt x="17410" y="4951"/>
                </a:lnTo>
                <a:cubicBezTo>
                  <a:pt x="17402" y="4946"/>
                  <a:pt x="17394" y="4939"/>
                  <a:pt x="17385" y="4933"/>
                </a:cubicBezTo>
                <a:cubicBezTo>
                  <a:pt x="17399" y="4922"/>
                  <a:pt x="17412" y="4911"/>
                  <a:pt x="17428" y="4903"/>
                </a:cubicBezTo>
                <a:cubicBezTo>
                  <a:pt x="17428" y="4903"/>
                  <a:pt x="17429" y="4903"/>
                  <a:pt x="17429" y="4903"/>
                </a:cubicBezTo>
                <a:close/>
                <a:moveTo>
                  <a:pt x="17160" y="4920"/>
                </a:moveTo>
                <a:cubicBezTo>
                  <a:pt x="17168" y="4932"/>
                  <a:pt x="17175" y="4944"/>
                  <a:pt x="17183" y="4957"/>
                </a:cubicBezTo>
                <a:cubicBezTo>
                  <a:pt x="17172" y="4957"/>
                  <a:pt x="17161" y="4958"/>
                  <a:pt x="17149" y="4958"/>
                </a:cubicBezTo>
                <a:cubicBezTo>
                  <a:pt x="17144" y="4952"/>
                  <a:pt x="17133" y="4941"/>
                  <a:pt x="17136" y="4939"/>
                </a:cubicBezTo>
                <a:cubicBezTo>
                  <a:pt x="17141" y="4931"/>
                  <a:pt x="17151" y="4926"/>
                  <a:pt x="17160" y="4920"/>
                </a:cubicBezTo>
                <a:close/>
                <a:moveTo>
                  <a:pt x="1554" y="1"/>
                </a:moveTo>
                <a:cubicBezTo>
                  <a:pt x="1202" y="1"/>
                  <a:pt x="851" y="26"/>
                  <a:pt x="500" y="39"/>
                </a:cubicBezTo>
                <a:cubicBezTo>
                  <a:pt x="434" y="41"/>
                  <a:pt x="370" y="61"/>
                  <a:pt x="308" y="72"/>
                </a:cubicBezTo>
                <a:cubicBezTo>
                  <a:pt x="280" y="223"/>
                  <a:pt x="263" y="358"/>
                  <a:pt x="233" y="490"/>
                </a:cubicBezTo>
                <a:cubicBezTo>
                  <a:pt x="188" y="690"/>
                  <a:pt x="168" y="888"/>
                  <a:pt x="167" y="1095"/>
                </a:cubicBezTo>
                <a:cubicBezTo>
                  <a:pt x="166" y="1280"/>
                  <a:pt x="201" y="1458"/>
                  <a:pt x="198" y="1638"/>
                </a:cubicBezTo>
                <a:cubicBezTo>
                  <a:pt x="197" y="1737"/>
                  <a:pt x="214" y="1846"/>
                  <a:pt x="182" y="1935"/>
                </a:cubicBezTo>
                <a:cubicBezTo>
                  <a:pt x="139" y="2054"/>
                  <a:pt x="196" y="2159"/>
                  <a:pt x="193" y="2270"/>
                </a:cubicBezTo>
                <a:cubicBezTo>
                  <a:pt x="192" y="2350"/>
                  <a:pt x="185" y="2431"/>
                  <a:pt x="164" y="2505"/>
                </a:cubicBezTo>
                <a:cubicBezTo>
                  <a:pt x="140" y="2594"/>
                  <a:pt x="109" y="2676"/>
                  <a:pt x="140" y="2772"/>
                </a:cubicBezTo>
                <a:cubicBezTo>
                  <a:pt x="155" y="2822"/>
                  <a:pt x="146" y="2889"/>
                  <a:pt x="126" y="2939"/>
                </a:cubicBezTo>
                <a:cubicBezTo>
                  <a:pt x="74" y="3063"/>
                  <a:pt x="93" y="3185"/>
                  <a:pt x="115" y="3309"/>
                </a:cubicBezTo>
                <a:cubicBezTo>
                  <a:pt x="131" y="3386"/>
                  <a:pt x="125" y="3468"/>
                  <a:pt x="144" y="3545"/>
                </a:cubicBezTo>
                <a:cubicBezTo>
                  <a:pt x="177" y="3683"/>
                  <a:pt x="59" y="3783"/>
                  <a:pt x="61" y="3904"/>
                </a:cubicBezTo>
                <a:cubicBezTo>
                  <a:pt x="62" y="4027"/>
                  <a:pt x="128" y="4154"/>
                  <a:pt x="108" y="4271"/>
                </a:cubicBezTo>
                <a:cubicBezTo>
                  <a:pt x="83" y="4424"/>
                  <a:pt x="92" y="4558"/>
                  <a:pt x="145" y="4702"/>
                </a:cubicBezTo>
                <a:cubicBezTo>
                  <a:pt x="175" y="4784"/>
                  <a:pt x="163" y="4881"/>
                  <a:pt x="170" y="4972"/>
                </a:cubicBezTo>
                <a:cubicBezTo>
                  <a:pt x="1" y="5098"/>
                  <a:pt x="103" y="5292"/>
                  <a:pt x="49" y="5450"/>
                </a:cubicBezTo>
                <a:cubicBezTo>
                  <a:pt x="17" y="5543"/>
                  <a:pt x="77" y="5623"/>
                  <a:pt x="154" y="5685"/>
                </a:cubicBezTo>
                <a:cubicBezTo>
                  <a:pt x="249" y="5761"/>
                  <a:pt x="353" y="5784"/>
                  <a:pt x="460" y="5784"/>
                </a:cubicBezTo>
                <a:cubicBezTo>
                  <a:pt x="520" y="5784"/>
                  <a:pt x="582" y="5777"/>
                  <a:pt x="644" y="5768"/>
                </a:cubicBezTo>
                <a:cubicBezTo>
                  <a:pt x="1081" y="5703"/>
                  <a:pt x="1520" y="5646"/>
                  <a:pt x="1962" y="5646"/>
                </a:cubicBezTo>
                <a:cubicBezTo>
                  <a:pt x="2045" y="5646"/>
                  <a:pt x="2130" y="5648"/>
                  <a:pt x="2214" y="5653"/>
                </a:cubicBezTo>
                <a:cubicBezTo>
                  <a:pt x="2281" y="5656"/>
                  <a:pt x="2351" y="5661"/>
                  <a:pt x="2420" y="5661"/>
                </a:cubicBezTo>
                <a:cubicBezTo>
                  <a:pt x="2489" y="5661"/>
                  <a:pt x="2558" y="5656"/>
                  <a:pt x="2624" y="5641"/>
                </a:cubicBezTo>
                <a:cubicBezTo>
                  <a:pt x="2743" y="5613"/>
                  <a:pt x="2863" y="5606"/>
                  <a:pt x="2983" y="5606"/>
                </a:cubicBezTo>
                <a:cubicBezTo>
                  <a:pt x="3087" y="5606"/>
                  <a:pt x="3192" y="5611"/>
                  <a:pt x="3296" y="5611"/>
                </a:cubicBezTo>
                <a:cubicBezTo>
                  <a:pt x="3321" y="5611"/>
                  <a:pt x="3347" y="5611"/>
                  <a:pt x="3373" y="5610"/>
                </a:cubicBezTo>
                <a:cubicBezTo>
                  <a:pt x="3377" y="5610"/>
                  <a:pt x="3382" y="5610"/>
                  <a:pt x="3387" y="5610"/>
                </a:cubicBezTo>
                <a:cubicBezTo>
                  <a:pt x="3512" y="5610"/>
                  <a:pt x="3637" y="5633"/>
                  <a:pt x="3762" y="5633"/>
                </a:cubicBezTo>
                <a:cubicBezTo>
                  <a:pt x="3769" y="5633"/>
                  <a:pt x="3776" y="5633"/>
                  <a:pt x="3783" y="5632"/>
                </a:cubicBezTo>
                <a:cubicBezTo>
                  <a:pt x="3838" y="5631"/>
                  <a:pt x="3892" y="5630"/>
                  <a:pt x="3947" y="5630"/>
                </a:cubicBezTo>
                <a:cubicBezTo>
                  <a:pt x="4383" y="5630"/>
                  <a:pt x="4817" y="5675"/>
                  <a:pt x="5252" y="5722"/>
                </a:cubicBezTo>
                <a:cubicBezTo>
                  <a:pt x="5534" y="5752"/>
                  <a:pt x="5821" y="5756"/>
                  <a:pt x="6106" y="5772"/>
                </a:cubicBezTo>
                <a:cubicBezTo>
                  <a:pt x="6219" y="5778"/>
                  <a:pt x="6334" y="5779"/>
                  <a:pt x="6446" y="5791"/>
                </a:cubicBezTo>
                <a:cubicBezTo>
                  <a:pt x="6829" y="5829"/>
                  <a:pt x="7212" y="5852"/>
                  <a:pt x="7594" y="5852"/>
                </a:cubicBezTo>
                <a:cubicBezTo>
                  <a:pt x="7850" y="5852"/>
                  <a:pt x="8105" y="5842"/>
                  <a:pt x="8361" y="5820"/>
                </a:cubicBezTo>
                <a:cubicBezTo>
                  <a:pt x="8952" y="5771"/>
                  <a:pt x="9542" y="5756"/>
                  <a:pt x="10134" y="5751"/>
                </a:cubicBezTo>
                <a:cubicBezTo>
                  <a:pt x="10171" y="5751"/>
                  <a:pt x="10207" y="5751"/>
                  <a:pt x="10244" y="5751"/>
                </a:cubicBezTo>
                <a:cubicBezTo>
                  <a:pt x="10300" y="5751"/>
                  <a:pt x="10356" y="5751"/>
                  <a:pt x="10412" y="5751"/>
                </a:cubicBezTo>
                <a:cubicBezTo>
                  <a:pt x="10582" y="5751"/>
                  <a:pt x="10753" y="5748"/>
                  <a:pt x="10920" y="5726"/>
                </a:cubicBezTo>
                <a:cubicBezTo>
                  <a:pt x="11250" y="5681"/>
                  <a:pt x="11579" y="5661"/>
                  <a:pt x="11909" y="5660"/>
                </a:cubicBezTo>
                <a:cubicBezTo>
                  <a:pt x="11914" y="5660"/>
                  <a:pt x="11920" y="5660"/>
                  <a:pt x="11926" y="5660"/>
                </a:cubicBezTo>
                <a:cubicBezTo>
                  <a:pt x="12081" y="5660"/>
                  <a:pt x="12234" y="5672"/>
                  <a:pt x="12388" y="5672"/>
                </a:cubicBezTo>
                <a:cubicBezTo>
                  <a:pt x="12400" y="5672"/>
                  <a:pt x="12411" y="5671"/>
                  <a:pt x="12423" y="5671"/>
                </a:cubicBezTo>
                <a:cubicBezTo>
                  <a:pt x="13005" y="5666"/>
                  <a:pt x="13587" y="5661"/>
                  <a:pt x="14168" y="5648"/>
                </a:cubicBezTo>
                <a:cubicBezTo>
                  <a:pt x="14545" y="5639"/>
                  <a:pt x="14920" y="5614"/>
                  <a:pt x="15297" y="5593"/>
                </a:cubicBezTo>
                <a:cubicBezTo>
                  <a:pt x="15421" y="5587"/>
                  <a:pt x="15545" y="5576"/>
                  <a:pt x="15668" y="5558"/>
                </a:cubicBezTo>
                <a:cubicBezTo>
                  <a:pt x="15787" y="5541"/>
                  <a:pt x="15906" y="5533"/>
                  <a:pt x="16025" y="5533"/>
                </a:cubicBezTo>
                <a:cubicBezTo>
                  <a:pt x="16156" y="5533"/>
                  <a:pt x="16286" y="5542"/>
                  <a:pt x="16417" y="5557"/>
                </a:cubicBezTo>
                <a:cubicBezTo>
                  <a:pt x="16435" y="5559"/>
                  <a:pt x="16454" y="5559"/>
                  <a:pt x="16473" y="5559"/>
                </a:cubicBezTo>
                <a:cubicBezTo>
                  <a:pt x="16512" y="5559"/>
                  <a:pt x="16551" y="5556"/>
                  <a:pt x="16589" y="5552"/>
                </a:cubicBezTo>
                <a:cubicBezTo>
                  <a:pt x="16964" y="5520"/>
                  <a:pt x="17339" y="5484"/>
                  <a:pt x="17715" y="5448"/>
                </a:cubicBezTo>
                <a:cubicBezTo>
                  <a:pt x="17784" y="5441"/>
                  <a:pt x="17850" y="5425"/>
                  <a:pt x="17918" y="5417"/>
                </a:cubicBezTo>
                <a:cubicBezTo>
                  <a:pt x="18052" y="5398"/>
                  <a:pt x="18187" y="5374"/>
                  <a:pt x="18323" y="5364"/>
                </a:cubicBezTo>
                <a:cubicBezTo>
                  <a:pt x="18494" y="5352"/>
                  <a:pt x="18666" y="5358"/>
                  <a:pt x="18837" y="5342"/>
                </a:cubicBezTo>
                <a:cubicBezTo>
                  <a:pt x="18972" y="5330"/>
                  <a:pt x="19108" y="5305"/>
                  <a:pt x="19240" y="5270"/>
                </a:cubicBezTo>
                <a:cubicBezTo>
                  <a:pt x="19372" y="5235"/>
                  <a:pt x="19499" y="5183"/>
                  <a:pt x="19628" y="5141"/>
                </a:cubicBezTo>
                <a:cubicBezTo>
                  <a:pt x="19733" y="5107"/>
                  <a:pt x="19815" y="5040"/>
                  <a:pt x="19913" y="4901"/>
                </a:cubicBezTo>
                <a:cubicBezTo>
                  <a:pt x="19798" y="4828"/>
                  <a:pt x="19673" y="4800"/>
                  <a:pt x="19544" y="4800"/>
                </a:cubicBezTo>
                <a:cubicBezTo>
                  <a:pt x="19513" y="4800"/>
                  <a:pt x="19483" y="4802"/>
                  <a:pt x="19452" y="4805"/>
                </a:cubicBezTo>
                <a:cubicBezTo>
                  <a:pt x="19124" y="4835"/>
                  <a:pt x="18793" y="4830"/>
                  <a:pt x="18465" y="4895"/>
                </a:cubicBezTo>
                <a:cubicBezTo>
                  <a:pt x="18233" y="4939"/>
                  <a:pt x="17990" y="4933"/>
                  <a:pt x="17751" y="4944"/>
                </a:cubicBezTo>
                <a:cubicBezTo>
                  <a:pt x="17750" y="4944"/>
                  <a:pt x="17749" y="4944"/>
                  <a:pt x="17748" y="4944"/>
                </a:cubicBezTo>
                <a:cubicBezTo>
                  <a:pt x="17716" y="4944"/>
                  <a:pt x="17682" y="4915"/>
                  <a:pt x="17594" y="4874"/>
                </a:cubicBezTo>
                <a:cubicBezTo>
                  <a:pt x="18373" y="4798"/>
                  <a:pt x="19084" y="4728"/>
                  <a:pt x="19811" y="4656"/>
                </a:cubicBezTo>
                <a:cubicBezTo>
                  <a:pt x="19746" y="4444"/>
                  <a:pt x="19941" y="4451"/>
                  <a:pt x="20042" y="4365"/>
                </a:cubicBezTo>
                <a:cubicBezTo>
                  <a:pt x="20052" y="4122"/>
                  <a:pt x="20063" y="3875"/>
                  <a:pt x="20070" y="3622"/>
                </a:cubicBezTo>
                <a:cubicBezTo>
                  <a:pt x="20080" y="3351"/>
                  <a:pt x="20083" y="3079"/>
                  <a:pt x="20097" y="2808"/>
                </a:cubicBezTo>
                <a:cubicBezTo>
                  <a:pt x="20105" y="2627"/>
                  <a:pt x="20132" y="2447"/>
                  <a:pt x="20148" y="2265"/>
                </a:cubicBezTo>
                <a:cubicBezTo>
                  <a:pt x="20166" y="2061"/>
                  <a:pt x="20176" y="1858"/>
                  <a:pt x="20197" y="1654"/>
                </a:cubicBezTo>
                <a:cubicBezTo>
                  <a:pt x="20217" y="1451"/>
                  <a:pt x="20219" y="1241"/>
                  <a:pt x="20279" y="1049"/>
                </a:cubicBezTo>
                <a:cubicBezTo>
                  <a:pt x="20335" y="867"/>
                  <a:pt x="20350" y="701"/>
                  <a:pt x="20306" y="519"/>
                </a:cubicBezTo>
                <a:cubicBezTo>
                  <a:pt x="20273" y="380"/>
                  <a:pt x="20248" y="343"/>
                  <a:pt x="20125" y="318"/>
                </a:cubicBezTo>
                <a:cubicBezTo>
                  <a:pt x="20050" y="302"/>
                  <a:pt x="19951" y="306"/>
                  <a:pt x="19905" y="260"/>
                </a:cubicBezTo>
                <a:cubicBezTo>
                  <a:pt x="19751" y="108"/>
                  <a:pt x="19573" y="55"/>
                  <a:pt x="19377" y="55"/>
                </a:cubicBezTo>
                <a:cubicBezTo>
                  <a:pt x="19344" y="55"/>
                  <a:pt x="19310" y="57"/>
                  <a:pt x="19275" y="60"/>
                </a:cubicBezTo>
                <a:cubicBezTo>
                  <a:pt x="19163" y="68"/>
                  <a:pt x="19048" y="71"/>
                  <a:pt x="18935" y="82"/>
                </a:cubicBezTo>
                <a:cubicBezTo>
                  <a:pt x="18380" y="139"/>
                  <a:pt x="17826" y="180"/>
                  <a:pt x="17268" y="191"/>
                </a:cubicBezTo>
                <a:cubicBezTo>
                  <a:pt x="17225" y="192"/>
                  <a:pt x="17181" y="192"/>
                  <a:pt x="17138" y="192"/>
                </a:cubicBezTo>
                <a:cubicBezTo>
                  <a:pt x="16976" y="192"/>
                  <a:pt x="16815" y="187"/>
                  <a:pt x="16654" y="185"/>
                </a:cubicBezTo>
                <a:cubicBezTo>
                  <a:pt x="16058" y="175"/>
                  <a:pt x="15462" y="157"/>
                  <a:pt x="14866" y="157"/>
                </a:cubicBezTo>
                <a:cubicBezTo>
                  <a:pt x="14835" y="157"/>
                  <a:pt x="14804" y="157"/>
                  <a:pt x="14773" y="157"/>
                </a:cubicBezTo>
                <a:cubicBezTo>
                  <a:pt x="14226" y="157"/>
                  <a:pt x="13681" y="93"/>
                  <a:pt x="13134" y="93"/>
                </a:cubicBezTo>
                <a:cubicBezTo>
                  <a:pt x="13054" y="93"/>
                  <a:pt x="12973" y="94"/>
                  <a:pt x="12893" y="97"/>
                </a:cubicBezTo>
                <a:cubicBezTo>
                  <a:pt x="12886" y="98"/>
                  <a:pt x="12879" y="98"/>
                  <a:pt x="12871" y="98"/>
                </a:cubicBezTo>
                <a:cubicBezTo>
                  <a:pt x="12833" y="98"/>
                  <a:pt x="12796" y="92"/>
                  <a:pt x="12757" y="92"/>
                </a:cubicBezTo>
                <a:cubicBezTo>
                  <a:pt x="12226" y="87"/>
                  <a:pt x="11694" y="75"/>
                  <a:pt x="11163" y="75"/>
                </a:cubicBezTo>
                <a:cubicBezTo>
                  <a:pt x="11043" y="75"/>
                  <a:pt x="10923" y="75"/>
                  <a:pt x="10803" y="77"/>
                </a:cubicBezTo>
                <a:cubicBezTo>
                  <a:pt x="9792" y="91"/>
                  <a:pt x="8785" y="153"/>
                  <a:pt x="7775" y="153"/>
                </a:cubicBezTo>
                <a:cubicBezTo>
                  <a:pt x="7689" y="153"/>
                  <a:pt x="7603" y="153"/>
                  <a:pt x="7517" y="152"/>
                </a:cubicBezTo>
                <a:cubicBezTo>
                  <a:pt x="7186" y="148"/>
                  <a:pt x="6855" y="128"/>
                  <a:pt x="6524" y="118"/>
                </a:cubicBezTo>
                <a:cubicBezTo>
                  <a:pt x="5805" y="96"/>
                  <a:pt x="5084" y="104"/>
                  <a:pt x="4367" y="47"/>
                </a:cubicBezTo>
                <a:cubicBezTo>
                  <a:pt x="3959" y="15"/>
                  <a:pt x="3551" y="9"/>
                  <a:pt x="3143" y="9"/>
                </a:cubicBezTo>
                <a:cubicBezTo>
                  <a:pt x="2886" y="9"/>
                  <a:pt x="2628" y="11"/>
                  <a:pt x="2371" y="11"/>
                </a:cubicBezTo>
                <a:cubicBezTo>
                  <a:pt x="2158" y="11"/>
                  <a:pt x="1946" y="9"/>
                  <a:pt x="1733" y="3"/>
                </a:cubicBezTo>
                <a:cubicBezTo>
                  <a:pt x="1673" y="2"/>
                  <a:pt x="1613" y="1"/>
                  <a:pt x="15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8" name="Google Shape;2048;p69"/>
          <p:cNvSpPr/>
          <p:nvPr/>
        </p:nvSpPr>
        <p:spPr>
          <a:xfrm>
            <a:off x="716544" y="2740984"/>
            <a:ext cx="798134" cy="240922"/>
          </a:xfrm>
          <a:custGeom>
            <a:avLst/>
            <a:gdLst/>
            <a:ahLst/>
            <a:cxnLst/>
            <a:rect l="l" t="t" r="r" b="b"/>
            <a:pathLst>
              <a:path w="20301" h="6128" extrusionOk="0">
                <a:moveTo>
                  <a:pt x="6704" y="1"/>
                </a:moveTo>
                <a:cubicBezTo>
                  <a:pt x="6432" y="1"/>
                  <a:pt x="6159" y="3"/>
                  <a:pt x="5887" y="10"/>
                </a:cubicBezTo>
                <a:cubicBezTo>
                  <a:pt x="5392" y="21"/>
                  <a:pt x="4898" y="70"/>
                  <a:pt x="4403" y="70"/>
                </a:cubicBezTo>
                <a:cubicBezTo>
                  <a:pt x="3325" y="70"/>
                  <a:pt x="2254" y="190"/>
                  <a:pt x="1181" y="270"/>
                </a:cubicBezTo>
                <a:cubicBezTo>
                  <a:pt x="910" y="288"/>
                  <a:pt x="627" y="308"/>
                  <a:pt x="376" y="434"/>
                </a:cubicBezTo>
                <a:cubicBezTo>
                  <a:pt x="294" y="473"/>
                  <a:pt x="188" y="545"/>
                  <a:pt x="172" y="619"/>
                </a:cubicBezTo>
                <a:cubicBezTo>
                  <a:pt x="146" y="744"/>
                  <a:pt x="183" y="883"/>
                  <a:pt x="192" y="1006"/>
                </a:cubicBezTo>
                <a:cubicBezTo>
                  <a:pt x="278" y="1085"/>
                  <a:pt x="355" y="1156"/>
                  <a:pt x="453" y="1245"/>
                </a:cubicBezTo>
                <a:cubicBezTo>
                  <a:pt x="372" y="1316"/>
                  <a:pt x="316" y="1374"/>
                  <a:pt x="251" y="1419"/>
                </a:cubicBezTo>
                <a:cubicBezTo>
                  <a:pt x="124" y="1506"/>
                  <a:pt x="84" y="1632"/>
                  <a:pt x="68" y="1773"/>
                </a:cubicBezTo>
                <a:cubicBezTo>
                  <a:pt x="49" y="1912"/>
                  <a:pt x="80" y="1974"/>
                  <a:pt x="207" y="2042"/>
                </a:cubicBezTo>
                <a:cubicBezTo>
                  <a:pt x="478" y="2187"/>
                  <a:pt x="769" y="2269"/>
                  <a:pt x="1066" y="2336"/>
                </a:cubicBezTo>
                <a:cubicBezTo>
                  <a:pt x="1154" y="2355"/>
                  <a:pt x="1240" y="2394"/>
                  <a:pt x="1402" y="2450"/>
                </a:cubicBezTo>
                <a:cubicBezTo>
                  <a:pt x="1061" y="2551"/>
                  <a:pt x="799" y="2631"/>
                  <a:pt x="535" y="2702"/>
                </a:cubicBezTo>
                <a:cubicBezTo>
                  <a:pt x="115" y="2817"/>
                  <a:pt x="115" y="2814"/>
                  <a:pt x="95" y="3270"/>
                </a:cubicBezTo>
                <a:cubicBezTo>
                  <a:pt x="503" y="3398"/>
                  <a:pt x="909" y="3524"/>
                  <a:pt x="1313" y="3654"/>
                </a:cubicBezTo>
                <a:cubicBezTo>
                  <a:pt x="1397" y="3682"/>
                  <a:pt x="1448" y="3747"/>
                  <a:pt x="1419" y="3869"/>
                </a:cubicBezTo>
                <a:cubicBezTo>
                  <a:pt x="980" y="4062"/>
                  <a:pt x="436" y="3931"/>
                  <a:pt x="22" y="4245"/>
                </a:cubicBezTo>
                <a:cubicBezTo>
                  <a:pt x="0" y="4484"/>
                  <a:pt x="2" y="4484"/>
                  <a:pt x="92" y="4688"/>
                </a:cubicBezTo>
                <a:cubicBezTo>
                  <a:pt x="178" y="4714"/>
                  <a:pt x="282" y="4723"/>
                  <a:pt x="360" y="4771"/>
                </a:cubicBezTo>
                <a:cubicBezTo>
                  <a:pt x="653" y="4956"/>
                  <a:pt x="977" y="5001"/>
                  <a:pt x="1310" y="5024"/>
                </a:cubicBezTo>
                <a:cubicBezTo>
                  <a:pt x="1350" y="5026"/>
                  <a:pt x="1395" y="5031"/>
                  <a:pt x="1430" y="5051"/>
                </a:cubicBezTo>
                <a:cubicBezTo>
                  <a:pt x="1461" y="5067"/>
                  <a:pt x="1500" y="5102"/>
                  <a:pt x="1503" y="5133"/>
                </a:cubicBezTo>
                <a:cubicBezTo>
                  <a:pt x="1507" y="5167"/>
                  <a:pt x="1482" y="5220"/>
                  <a:pt x="1453" y="5236"/>
                </a:cubicBezTo>
                <a:cubicBezTo>
                  <a:pt x="1397" y="5270"/>
                  <a:pt x="1330" y="5299"/>
                  <a:pt x="1266" y="5304"/>
                </a:cubicBezTo>
                <a:cubicBezTo>
                  <a:pt x="1086" y="5319"/>
                  <a:pt x="905" y="5313"/>
                  <a:pt x="728" y="5332"/>
                </a:cubicBezTo>
                <a:cubicBezTo>
                  <a:pt x="591" y="5344"/>
                  <a:pt x="453" y="5366"/>
                  <a:pt x="324" y="5409"/>
                </a:cubicBezTo>
                <a:cubicBezTo>
                  <a:pt x="198" y="5448"/>
                  <a:pt x="116" y="5541"/>
                  <a:pt x="140" y="5712"/>
                </a:cubicBezTo>
                <a:cubicBezTo>
                  <a:pt x="398" y="5776"/>
                  <a:pt x="661" y="5861"/>
                  <a:pt x="930" y="5906"/>
                </a:cubicBezTo>
                <a:cubicBezTo>
                  <a:pt x="1514" y="6003"/>
                  <a:pt x="2100" y="6085"/>
                  <a:pt x="2696" y="6085"/>
                </a:cubicBezTo>
                <a:cubicBezTo>
                  <a:pt x="2752" y="6085"/>
                  <a:pt x="2808" y="6084"/>
                  <a:pt x="2864" y="6083"/>
                </a:cubicBezTo>
                <a:cubicBezTo>
                  <a:pt x="3006" y="6079"/>
                  <a:pt x="3148" y="6077"/>
                  <a:pt x="3290" y="6077"/>
                </a:cubicBezTo>
                <a:cubicBezTo>
                  <a:pt x="3892" y="6077"/>
                  <a:pt x="4494" y="6105"/>
                  <a:pt x="5096" y="6114"/>
                </a:cubicBezTo>
                <a:cubicBezTo>
                  <a:pt x="5248" y="6117"/>
                  <a:pt x="5400" y="6118"/>
                  <a:pt x="5551" y="6118"/>
                </a:cubicBezTo>
                <a:cubicBezTo>
                  <a:pt x="5627" y="6118"/>
                  <a:pt x="5703" y="6118"/>
                  <a:pt x="5779" y="6118"/>
                </a:cubicBezTo>
                <a:cubicBezTo>
                  <a:pt x="5855" y="6118"/>
                  <a:pt x="5931" y="6118"/>
                  <a:pt x="6007" y="6118"/>
                </a:cubicBezTo>
                <a:cubicBezTo>
                  <a:pt x="6328" y="6121"/>
                  <a:pt x="6651" y="6128"/>
                  <a:pt x="6972" y="6128"/>
                </a:cubicBezTo>
                <a:cubicBezTo>
                  <a:pt x="6995" y="6128"/>
                  <a:pt x="7018" y="6128"/>
                  <a:pt x="7040" y="6128"/>
                </a:cubicBezTo>
                <a:cubicBezTo>
                  <a:pt x="7522" y="6126"/>
                  <a:pt x="8003" y="6121"/>
                  <a:pt x="8485" y="6113"/>
                </a:cubicBezTo>
                <a:cubicBezTo>
                  <a:pt x="8926" y="6107"/>
                  <a:pt x="9365" y="6097"/>
                  <a:pt x="9806" y="6089"/>
                </a:cubicBezTo>
                <a:cubicBezTo>
                  <a:pt x="9815" y="6089"/>
                  <a:pt x="9824" y="6089"/>
                  <a:pt x="9833" y="6089"/>
                </a:cubicBezTo>
                <a:cubicBezTo>
                  <a:pt x="9907" y="6089"/>
                  <a:pt x="9980" y="6092"/>
                  <a:pt x="10054" y="6092"/>
                </a:cubicBezTo>
                <a:cubicBezTo>
                  <a:pt x="10674" y="6088"/>
                  <a:pt x="11295" y="6092"/>
                  <a:pt x="11916" y="6076"/>
                </a:cubicBezTo>
                <a:cubicBezTo>
                  <a:pt x="12744" y="6056"/>
                  <a:pt x="13572" y="6025"/>
                  <a:pt x="14399" y="5992"/>
                </a:cubicBezTo>
                <a:cubicBezTo>
                  <a:pt x="15391" y="5952"/>
                  <a:pt x="16381" y="5907"/>
                  <a:pt x="17372" y="5861"/>
                </a:cubicBezTo>
                <a:cubicBezTo>
                  <a:pt x="17619" y="5851"/>
                  <a:pt x="17865" y="5834"/>
                  <a:pt x="18112" y="5814"/>
                </a:cubicBezTo>
                <a:cubicBezTo>
                  <a:pt x="18569" y="5778"/>
                  <a:pt x="19030" y="5767"/>
                  <a:pt x="19460" y="5569"/>
                </a:cubicBezTo>
                <a:cubicBezTo>
                  <a:pt x="19517" y="5544"/>
                  <a:pt x="19587" y="5545"/>
                  <a:pt x="19619" y="5540"/>
                </a:cubicBezTo>
                <a:cubicBezTo>
                  <a:pt x="19578" y="5246"/>
                  <a:pt x="19674" y="4968"/>
                  <a:pt x="19627" y="4692"/>
                </a:cubicBezTo>
                <a:cubicBezTo>
                  <a:pt x="19780" y="4611"/>
                  <a:pt x="19911" y="4543"/>
                  <a:pt x="20062" y="4464"/>
                </a:cubicBezTo>
                <a:cubicBezTo>
                  <a:pt x="20033" y="4365"/>
                  <a:pt x="20009" y="4277"/>
                  <a:pt x="19982" y="4182"/>
                </a:cubicBezTo>
                <a:cubicBezTo>
                  <a:pt x="19712" y="4139"/>
                  <a:pt x="19427" y="4200"/>
                  <a:pt x="19187" y="3998"/>
                </a:cubicBezTo>
                <a:cubicBezTo>
                  <a:pt x="19235" y="3963"/>
                  <a:pt x="19265" y="3931"/>
                  <a:pt x="19300" y="3923"/>
                </a:cubicBezTo>
                <a:cubicBezTo>
                  <a:pt x="19393" y="3899"/>
                  <a:pt x="19490" y="3892"/>
                  <a:pt x="19584" y="3868"/>
                </a:cubicBezTo>
                <a:cubicBezTo>
                  <a:pt x="19734" y="3833"/>
                  <a:pt x="19841" y="3668"/>
                  <a:pt x="19661" y="3536"/>
                </a:cubicBezTo>
                <a:cubicBezTo>
                  <a:pt x="19594" y="3488"/>
                  <a:pt x="19490" y="3452"/>
                  <a:pt x="19490" y="3324"/>
                </a:cubicBezTo>
                <a:cubicBezTo>
                  <a:pt x="19687" y="3259"/>
                  <a:pt x="19883" y="3195"/>
                  <a:pt x="20074" y="3131"/>
                </a:cubicBezTo>
                <a:cubicBezTo>
                  <a:pt x="20094" y="3023"/>
                  <a:pt x="20110" y="2930"/>
                  <a:pt x="20126" y="2844"/>
                </a:cubicBezTo>
                <a:cubicBezTo>
                  <a:pt x="20019" y="2693"/>
                  <a:pt x="19935" y="2586"/>
                  <a:pt x="19864" y="2468"/>
                </a:cubicBezTo>
                <a:cubicBezTo>
                  <a:pt x="19791" y="2340"/>
                  <a:pt x="19731" y="2201"/>
                  <a:pt x="19665" y="2064"/>
                </a:cubicBezTo>
                <a:cubicBezTo>
                  <a:pt x="19752" y="1959"/>
                  <a:pt x="19834" y="1838"/>
                  <a:pt x="19939" y="1741"/>
                </a:cubicBezTo>
                <a:cubicBezTo>
                  <a:pt x="20048" y="1641"/>
                  <a:pt x="20178" y="1567"/>
                  <a:pt x="20301" y="1480"/>
                </a:cubicBezTo>
                <a:cubicBezTo>
                  <a:pt x="20178" y="1392"/>
                  <a:pt x="20070" y="1315"/>
                  <a:pt x="19963" y="1238"/>
                </a:cubicBezTo>
                <a:cubicBezTo>
                  <a:pt x="20022" y="1162"/>
                  <a:pt x="20063" y="1111"/>
                  <a:pt x="20103" y="1061"/>
                </a:cubicBezTo>
                <a:cubicBezTo>
                  <a:pt x="20070" y="1019"/>
                  <a:pt x="20045" y="988"/>
                  <a:pt x="20011" y="943"/>
                </a:cubicBezTo>
                <a:cubicBezTo>
                  <a:pt x="20098" y="888"/>
                  <a:pt x="20183" y="835"/>
                  <a:pt x="20272" y="778"/>
                </a:cubicBezTo>
                <a:cubicBezTo>
                  <a:pt x="20221" y="686"/>
                  <a:pt x="20181" y="614"/>
                  <a:pt x="20149" y="555"/>
                </a:cubicBezTo>
                <a:cubicBezTo>
                  <a:pt x="19889" y="537"/>
                  <a:pt x="19642" y="536"/>
                  <a:pt x="19398" y="502"/>
                </a:cubicBezTo>
                <a:cubicBezTo>
                  <a:pt x="18906" y="431"/>
                  <a:pt x="18415" y="372"/>
                  <a:pt x="17918" y="352"/>
                </a:cubicBezTo>
                <a:cubicBezTo>
                  <a:pt x="16663" y="298"/>
                  <a:pt x="15410" y="235"/>
                  <a:pt x="14156" y="180"/>
                </a:cubicBezTo>
                <a:cubicBezTo>
                  <a:pt x="13440" y="148"/>
                  <a:pt x="12722" y="129"/>
                  <a:pt x="12006" y="94"/>
                </a:cubicBezTo>
                <a:cubicBezTo>
                  <a:pt x="11520" y="71"/>
                  <a:pt x="11036" y="24"/>
                  <a:pt x="10550" y="24"/>
                </a:cubicBezTo>
                <a:cubicBezTo>
                  <a:pt x="10457" y="24"/>
                  <a:pt x="10363" y="25"/>
                  <a:pt x="10270" y="29"/>
                </a:cubicBezTo>
                <a:cubicBezTo>
                  <a:pt x="10089" y="37"/>
                  <a:pt x="9907" y="40"/>
                  <a:pt x="9726" y="40"/>
                </a:cubicBezTo>
                <a:cubicBezTo>
                  <a:pt x="9631" y="40"/>
                  <a:pt x="9537" y="39"/>
                  <a:pt x="9443" y="37"/>
                </a:cubicBezTo>
                <a:cubicBezTo>
                  <a:pt x="8741" y="29"/>
                  <a:pt x="8038" y="12"/>
                  <a:pt x="7334" y="5"/>
                </a:cubicBezTo>
                <a:cubicBezTo>
                  <a:pt x="7124" y="2"/>
                  <a:pt x="6914" y="1"/>
                  <a:pt x="670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9" name="Google Shape;2049;p69"/>
          <p:cNvSpPr/>
          <p:nvPr/>
        </p:nvSpPr>
        <p:spPr>
          <a:xfrm>
            <a:off x="715247" y="3046775"/>
            <a:ext cx="803166" cy="244893"/>
          </a:xfrm>
          <a:custGeom>
            <a:avLst/>
            <a:gdLst/>
            <a:ahLst/>
            <a:cxnLst/>
            <a:rect l="l" t="t" r="r" b="b"/>
            <a:pathLst>
              <a:path w="20429" h="6229" extrusionOk="0">
                <a:moveTo>
                  <a:pt x="8214" y="284"/>
                </a:moveTo>
                <a:cubicBezTo>
                  <a:pt x="8265" y="284"/>
                  <a:pt x="8313" y="314"/>
                  <a:pt x="8355" y="369"/>
                </a:cubicBezTo>
                <a:cubicBezTo>
                  <a:pt x="8310" y="427"/>
                  <a:pt x="8260" y="464"/>
                  <a:pt x="8202" y="464"/>
                </a:cubicBezTo>
                <a:cubicBezTo>
                  <a:pt x="8172" y="464"/>
                  <a:pt x="8139" y="454"/>
                  <a:pt x="8104" y="431"/>
                </a:cubicBezTo>
                <a:cubicBezTo>
                  <a:pt x="8087" y="419"/>
                  <a:pt x="8085" y="343"/>
                  <a:pt x="8103" y="328"/>
                </a:cubicBezTo>
                <a:cubicBezTo>
                  <a:pt x="8141" y="298"/>
                  <a:pt x="8179" y="284"/>
                  <a:pt x="8214" y="284"/>
                </a:cubicBezTo>
                <a:close/>
                <a:moveTo>
                  <a:pt x="17745" y="393"/>
                </a:moveTo>
                <a:cubicBezTo>
                  <a:pt x="17751" y="393"/>
                  <a:pt x="17756" y="395"/>
                  <a:pt x="17762" y="397"/>
                </a:cubicBezTo>
                <a:cubicBezTo>
                  <a:pt x="17793" y="409"/>
                  <a:pt x="17811" y="448"/>
                  <a:pt x="17846" y="487"/>
                </a:cubicBezTo>
                <a:cubicBezTo>
                  <a:pt x="17809" y="515"/>
                  <a:pt x="17781" y="552"/>
                  <a:pt x="17756" y="552"/>
                </a:cubicBezTo>
                <a:cubicBezTo>
                  <a:pt x="17755" y="552"/>
                  <a:pt x="17755" y="552"/>
                  <a:pt x="17754" y="552"/>
                </a:cubicBezTo>
                <a:cubicBezTo>
                  <a:pt x="17722" y="551"/>
                  <a:pt x="17680" y="520"/>
                  <a:pt x="17668" y="490"/>
                </a:cubicBezTo>
                <a:cubicBezTo>
                  <a:pt x="17650" y="450"/>
                  <a:pt x="17701" y="393"/>
                  <a:pt x="17745" y="393"/>
                </a:cubicBezTo>
                <a:close/>
                <a:moveTo>
                  <a:pt x="15958" y="5641"/>
                </a:moveTo>
                <a:cubicBezTo>
                  <a:pt x="15966" y="5641"/>
                  <a:pt x="15975" y="5642"/>
                  <a:pt x="15982" y="5645"/>
                </a:cubicBezTo>
                <a:cubicBezTo>
                  <a:pt x="16010" y="5655"/>
                  <a:pt x="16024" y="5700"/>
                  <a:pt x="16059" y="5748"/>
                </a:cubicBezTo>
                <a:cubicBezTo>
                  <a:pt x="16013" y="5798"/>
                  <a:pt x="15978" y="5853"/>
                  <a:pt x="15928" y="5879"/>
                </a:cubicBezTo>
                <a:cubicBezTo>
                  <a:pt x="15927" y="5879"/>
                  <a:pt x="15926" y="5879"/>
                  <a:pt x="15924" y="5879"/>
                </a:cubicBezTo>
                <a:cubicBezTo>
                  <a:pt x="15902" y="5879"/>
                  <a:pt x="15833" y="5822"/>
                  <a:pt x="15823" y="5783"/>
                </a:cubicBezTo>
                <a:cubicBezTo>
                  <a:pt x="15807" y="5720"/>
                  <a:pt x="15891" y="5641"/>
                  <a:pt x="15958" y="5641"/>
                </a:cubicBezTo>
                <a:close/>
                <a:moveTo>
                  <a:pt x="12667" y="5744"/>
                </a:moveTo>
                <a:cubicBezTo>
                  <a:pt x="12710" y="5744"/>
                  <a:pt x="12743" y="5767"/>
                  <a:pt x="12751" y="5816"/>
                </a:cubicBezTo>
                <a:cubicBezTo>
                  <a:pt x="12755" y="5845"/>
                  <a:pt x="12723" y="5889"/>
                  <a:pt x="12694" y="5907"/>
                </a:cubicBezTo>
                <a:cubicBezTo>
                  <a:pt x="12663" y="5931"/>
                  <a:pt x="12617" y="5934"/>
                  <a:pt x="12562" y="5951"/>
                </a:cubicBezTo>
                <a:cubicBezTo>
                  <a:pt x="12541" y="5930"/>
                  <a:pt x="12508" y="5907"/>
                  <a:pt x="12489" y="5879"/>
                </a:cubicBezTo>
                <a:cubicBezTo>
                  <a:pt x="12480" y="5864"/>
                  <a:pt x="12499" y="5824"/>
                  <a:pt x="12515" y="5810"/>
                </a:cubicBezTo>
                <a:cubicBezTo>
                  <a:pt x="12547" y="5784"/>
                  <a:pt x="12586" y="5764"/>
                  <a:pt x="12624" y="5751"/>
                </a:cubicBezTo>
                <a:cubicBezTo>
                  <a:pt x="12639" y="5747"/>
                  <a:pt x="12653" y="5744"/>
                  <a:pt x="12667" y="5744"/>
                </a:cubicBezTo>
                <a:close/>
                <a:moveTo>
                  <a:pt x="10030" y="5849"/>
                </a:moveTo>
                <a:cubicBezTo>
                  <a:pt x="10031" y="5849"/>
                  <a:pt x="10032" y="5850"/>
                  <a:pt x="10033" y="5850"/>
                </a:cubicBezTo>
                <a:cubicBezTo>
                  <a:pt x="10080" y="5860"/>
                  <a:pt x="10124" y="5886"/>
                  <a:pt x="10209" y="5922"/>
                </a:cubicBezTo>
                <a:cubicBezTo>
                  <a:pt x="10135" y="5960"/>
                  <a:pt x="10103" y="5988"/>
                  <a:pt x="10076" y="5988"/>
                </a:cubicBezTo>
                <a:cubicBezTo>
                  <a:pt x="10075" y="5988"/>
                  <a:pt x="10075" y="5988"/>
                  <a:pt x="10074" y="5988"/>
                </a:cubicBezTo>
                <a:cubicBezTo>
                  <a:pt x="10021" y="5986"/>
                  <a:pt x="9952" y="5978"/>
                  <a:pt x="9972" y="5896"/>
                </a:cubicBezTo>
                <a:cubicBezTo>
                  <a:pt x="9975" y="5877"/>
                  <a:pt x="10010" y="5849"/>
                  <a:pt x="10030" y="5849"/>
                </a:cubicBezTo>
                <a:close/>
                <a:moveTo>
                  <a:pt x="11709" y="5815"/>
                </a:moveTo>
                <a:cubicBezTo>
                  <a:pt x="11731" y="5815"/>
                  <a:pt x="11754" y="5825"/>
                  <a:pt x="11780" y="5850"/>
                </a:cubicBezTo>
                <a:cubicBezTo>
                  <a:pt x="11801" y="5867"/>
                  <a:pt x="11801" y="5928"/>
                  <a:pt x="11787" y="5957"/>
                </a:cubicBezTo>
                <a:cubicBezTo>
                  <a:pt x="11766" y="6000"/>
                  <a:pt x="11744" y="6021"/>
                  <a:pt x="11708" y="6021"/>
                </a:cubicBezTo>
                <a:cubicBezTo>
                  <a:pt x="11671" y="6021"/>
                  <a:pt x="11620" y="6000"/>
                  <a:pt x="11541" y="5958"/>
                </a:cubicBezTo>
                <a:cubicBezTo>
                  <a:pt x="11565" y="5923"/>
                  <a:pt x="11570" y="5909"/>
                  <a:pt x="11581" y="5900"/>
                </a:cubicBezTo>
                <a:cubicBezTo>
                  <a:pt x="11621" y="5865"/>
                  <a:pt x="11660" y="5815"/>
                  <a:pt x="11709" y="5815"/>
                </a:cubicBezTo>
                <a:close/>
                <a:moveTo>
                  <a:pt x="6198" y="0"/>
                </a:moveTo>
                <a:cubicBezTo>
                  <a:pt x="5655" y="0"/>
                  <a:pt x="5114" y="29"/>
                  <a:pt x="4570" y="31"/>
                </a:cubicBezTo>
                <a:cubicBezTo>
                  <a:pt x="3968" y="35"/>
                  <a:pt x="3365" y="40"/>
                  <a:pt x="2765" y="107"/>
                </a:cubicBezTo>
                <a:cubicBezTo>
                  <a:pt x="1963" y="197"/>
                  <a:pt x="1204" y="433"/>
                  <a:pt x="486" y="799"/>
                </a:cubicBezTo>
                <a:cubicBezTo>
                  <a:pt x="438" y="823"/>
                  <a:pt x="388" y="854"/>
                  <a:pt x="349" y="892"/>
                </a:cubicBezTo>
                <a:cubicBezTo>
                  <a:pt x="219" y="1027"/>
                  <a:pt x="264" y="1188"/>
                  <a:pt x="443" y="1244"/>
                </a:cubicBezTo>
                <a:cubicBezTo>
                  <a:pt x="538" y="1275"/>
                  <a:pt x="672" y="1240"/>
                  <a:pt x="709" y="1402"/>
                </a:cubicBezTo>
                <a:cubicBezTo>
                  <a:pt x="624" y="1425"/>
                  <a:pt x="545" y="1450"/>
                  <a:pt x="465" y="1471"/>
                </a:cubicBezTo>
                <a:cubicBezTo>
                  <a:pt x="219" y="1532"/>
                  <a:pt x="130" y="1699"/>
                  <a:pt x="133" y="1941"/>
                </a:cubicBezTo>
                <a:cubicBezTo>
                  <a:pt x="451" y="2206"/>
                  <a:pt x="854" y="2242"/>
                  <a:pt x="1243" y="2370"/>
                </a:cubicBezTo>
                <a:cubicBezTo>
                  <a:pt x="1112" y="2444"/>
                  <a:pt x="973" y="2479"/>
                  <a:pt x="911" y="2567"/>
                </a:cubicBezTo>
                <a:cubicBezTo>
                  <a:pt x="794" y="2735"/>
                  <a:pt x="640" y="2791"/>
                  <a:pt x="456" y="2832"/>
                </a:cubicBezTo>
                <a:cubicBezTo>
                  <a:pt x="366" y="2853"/>
                  <a:pt x="264" y="2894"/>
                  <a:pt x="203" y="2959"/>
                </a:cubicBezTo>
                <a:cubicBezTo>
                  <a:pt x="117" y="3053"/>
                  <a:pt x="96" y="3184"/>
                  <a:pt x="146" y="3333"/>
                </a:cubicBezTo>
                <a:cubicBezTo>
                  <a:pt x="322" y="3457"/>
                  <a:pt x="538" y="3498"/>
                  <a:pt x="762" y="3535"/>
                </a:cubicBezTo>
                <a:cubicBezTo>
                  <a:pt x="938" y="3565"/>
                  <a:pt x="1111" y="3626"/>
                  <a:pt x="1284" y="3678"/>
                </a:cubicBezTo>
                <a:cubicBezTo>
                  <a:pt x="1322" y="3688"/>
                  <a:pt x="1355" y="3719"/>
                  <a:pt x="1391" y="3740"/>
                </a:cubicBezTo>
                <a:cubicBezTo>
                  <a:pt x="1340" y="3861"/>
                  <a:pt x="1302" y="3948"/>
                  <a:pt x="1270" y="4022"/>
                </a:cubicBezTo>
                <a:cubicBezTo>
                  <a:pt x="865" y="4173"/>
                  <a:pt x="438" y="4137"/>
                  <a:pt x="77" y="4329"/>
                </a:cubicBezTo>
                <a:cubicBezTo>
                  <a:pt x="0" y="4741"/>
                  <a:pt x="47" y="4826"/>
                  <a:pt x="412" y="4896"/>
                </a:cubicBezTo>
                <a:cubicBezTo>
                  <a:pt x="618" y="4936"/>
                  <a:pt x="828" y="4951"/>
                  <a:pt x="1035" y="4979"/>
                </a:cubicBezTo>
                <a:cubicBezTo>
                  <a:pt x="1146" y="4994"/>
                  <a:pt x="1259" y="5006"/>
                  <a:pt x="1363" y="5039"/>
                </a:cubicBezTo>
                <a:cubicBezTo>
                  <a:pt x="1402" y="5051"/>
                  <a:pt x="1435" y="5120"/>
                  <a:pt x="1445" y="5167"/>
                </a:cubicBezTo>
                <a:cubicBezTo>
                  <a:pt x="1452" y="5198"/>
                  <a:pt x="1422" y="5260"/>
                  <a:pt x="1392" y="5271"/>
                </a:cubicBezTo>
                <a:cubicBezTo>
                  <a:pt x="1276" y="5320"/>
                  <a:pt x="1156" y="5355"/>
                  <a:pt x="1037" y="5392"/>
                </a:cubicBezTo>
                <a:cubicBezTo>
                  <a:pt x="890" y="5435"/>
                  <a:pt x="738" y="5467"/>
                  <a:pt x="594" y="5517"/>
                </a:cubicBezTo>
                <a:cubicBezTo>
                  <a:pt x="481" y="5556"/>
                  <a:pt x="465" y="5650"/>
                  <a:pt x="508" y="5783"/>
                </a:cubicBezTo>
                <a:cubicBezTo>
                  <a:pt x="832" y="5910"/>
                  <a:pt x="1192" y="5976"/>
                  <a:pt x="1548" y="6025"/>
                </a:cubicBezTo>
                <a:cubicBezTo>
                  <a:pt x="1791" y="6059"/>
                  <a:pt x="2036" y="6085"/>
                  <a:pt x="2281" y="6085"/>
                </a:cubicBezTo>
                <a:cubicBezTo>
                  <a:pt x="2480" y="6085"/>
                  <a:pt x="2680" y="6068"/>
                  <a:pt x="2879" y="6024"/>
                </a:cubicBezTo>
                <a:cubicBezTo>
                  <a:pt x="2893" y="6021"/>
                  <a:pt x="2909" y="6019"/>
                  <a:pt x="2925" y="6019"/>
                </a:cubicBezTo>
                <a:cubicBezTo>
                  <a:pt x="2964" y="6019"/>
                  <a:pt x="3004" y="6028"/>
                  <a:pt x="3035" y="6046"/>
                </a:cubicBezTo>
                <a:cubicBezTo>
                  <a:pt x="3168" y="6120"/>
                  <a:pt x="3308" y="6136"/>
                  <a:pt x="3450" y="6136"/>
                </a:cubicBezTo>
                <a:cubicBezTo>
                  <a:pt x="3489" y="6136"/>
                  <a:pt x="3529" y="6135"/>
                  <a:pt x="3568" y="6134"/>
                </a:cubicBezTo>
                <a:cubicBezTo>
                  <a:pt x="3889" y="6123"/>
                  <a:pt x="4211" y="6122"/>
                  <a:pt x="4531" y="6100"/>
                </a:cubicBezTo>
                <a:cubicBezTo>
                  <a:pt x="4637" y="6092"/>
                  <a:pt x="4742" y="6089"/>
                  <a:pt x="4847" y="6089"/>
                </a:cubicBezTo>
                <a:cubicBezTo>
                  <a:pt x="5174" y="6089"/>
                  <a:pt x="5501" y="6118"/>
                  <a:pt x="5828" y="6118"/>
                </a:cubicBezTo>
                <a:cubicBezTo>
                  <a:pt x="5868" y="6118"/>
                  <a:pt x="5908" y="6117"/>
                  <a:pt x="5948" y="6116"/>
                </a:cubicBezTo>
                <a:cubicBezTo>
                  <a:pt x="6032" y="6114"/>
                  <a:pt x="6115" y="6113"/>
                  <a:pt x="6199" y="6113"/>
                </a:cubicBezTo>
                <a:cubicBezTo>
                  <a:pt x="6339" y="6113"/>
                  <a:pt x="6480" y="6115"/>
                  <a:pt x="6628" y="6115"/>
                </a:cubicBezTo>
                <a:cubicBezTo>
                  <a:pt x="6706" y="6026"/>
                  <a:pt x="6785" y="5937"/>
                  <a:pt x="6874" y="5837"/>
                </a:cubicBezTo>
                <a:cubicBezTo>
                  <a:pt x="6963" y="5912"/>
                  <a:pt x="7040" y="5972"/>
                  <a:pt x="7113" y="6035"/>
                </a:cubicBezTo>
                <a:cubicBezTo>
                  <a:pt x="7188" y="6101"/>
                  <a:pt x="7273" y="6136"/>
                  <a:pt x="7363" y="6136"/>
                </a:cubicBezTo>
                <a:cubicBezTo>
                  <a:pt x="7397" y="6136"/>
                  <a:pt x="7432" y="6131"/>
                  <a:pt x="7467" y="6120"/>
                </a:cubicBezTo>
                <a:cubicBezTo>
                  <a:pt x="7566" y="6090"/>
                  <a:pt x="7665" y="6080"/>
                  <a:pt x="7764" y="6080"/>
                </a:cubicBezTo>
                <a:cubicBezTo>
                  <a:pt x="7857" y="6080"/>
                  <a:pt x="7949" y="6088"/>
                  <a:pt x="8043" y="6095"/>
                </a:cubicBezTo>
                <a:cubicBezTo>
                  <a:pt x="8072" y="6097"/>
                  <a:pt x="8104" y="6098"/>
                  <a:pt x="8134" y="6098"/>
                </a:cubicBezTo>
                <a:cubicBezTo>
                  <a:pt x="8188" y="6098"/>
                  <a:pt x="8240" y="6093"/>
                  <a:pt x="8284" y="6072"/>
                </a:cubicBezTo>
                <a:cubicBezTo>
                  <a:pt x="8332" y="6051"/>
                  <a:pt x="8377" y="6043"/>
                  <a:pt x="8422" y="6043"/>
                </a:cubicBezTo>
                <a:cubicBezTo>
                  <a:pt x="8471" y="6043"/>
                  <a:pt x="8519" y="6053"/>
                  <a:pt x="8569" y="6068"/>
                </a:cubicBezTo>
                <a:cubicBezTo>
                  <a:pt x="8677" y="6101"/>
                  <a:pt x="8786" y="6109"/>
                  <a:pt x="8896" y="6109"/>
                </a:cubicBezTo>
                <a:cubicBezTo>
                  <a:pt x="9021" y="6109"/>
                  <a:pt x="9146" y="6098"/>
                  <a:pt x="9271" y="6098"/>
                </a:cubicBezTo>
                <a:cubicBezTo>
                  <a:pt x="9391" y="6098"/>
                  <a:pt x="9509" y="6108"/>
                  <a:pt x="9626" y="6148"/>
                </a:cubicBezTo>
                <a:cubicBezTo>
                  <a:pt x="9644" y="6155"/>
                  <a:pt x="9665" y="6157"/>
                  <a:pt x="9687" y="6157"/>
                </a:cubicBezTo>
                <a:cubicBezTo>
                  <a:pt x="9708" y="6157"/>
                  <a:pt x="9730" y="6155"/>
                  <a:pt x="9750" y="6151"/>
                </a:cubicBezTo>
                <a:cubicBezTo>
                  <a:pt x="9832" y="6135"/>
                  <a:pt x="9913" y="6109"/>
                  <a:pt x="9993" y="6089"/>
                </a:cubicBezTo>
                <a:cubicBezTo>
                  <a:pt x="10034" y="6077"/>
                  <a:pt x="10091" y="6051"/>
                  <a:pt x="10126" y="6051"/>
                </a:cubicBezTo>
                <a:cubicBezTo>
                  <a:pt x="10135" y="6051"/>
                  <a:pt x="10143" y="6053"/>
                  <a:pt x="10149" y="6058"/>
                </a:cubicBezTo>
                <a:cubicBezTo>
                  <a:pt x="10307" y="6182"/>
                  <a:pt x="10510" y="6075"/>
                  <a:pt x="10672" y="6177"/>
                </a:cubicBezTo>
                <a:cubicBezTo>
                  <a:pt x="10722" y="6208"/>
                  <a:pt x="10792" y="6224"/>
                  <a:pt x="10858" y="6224"/>
                </a:cubicBezTo>
                <a:cubicBezTo>
                  <a:pt x="10877" y="6224"/>
                  <a:pt x="10896" y="6223"/>
                  <a:pt x="10915" y="6220"/>
                </a:cubicBezTo>
                <a:cubicBezTo>
                  <a:pt x="11014" y="6205"/>
                  <a:pt x="11114" y="6199"/>
                  <a:pt x="11215" y="6199"/>
                </a:cubicBezTo>
                <a:cubicBezTo>
                  <a:pt x="11452" y="6199"/>
                  <a:pt x="11691" y="6229"/>
                  <a:pt x="11929" y="6229"/>
                </a:cubicBezTo>
                <a:cubicBezTo>
                  <a:pt x="12105" y="6229"/>
                  <a:pt x="12281" y="6213"/>
                  <a:pt x="12455" y="6156"/>
                </a:cubicBezTo>
                <a:cubicBezTo>
                  <a:pt x="12457" y="6156"/>
                  <a:pt x="12460" y="6155"/>
                  <a:pt x="12463" y="6155"/>
                </a:cubicBezTo>
                <a:cubicBezTo>
                  <a:pt x="12474" y="6155"/>
                  <a:pt x="12487" y="6160"/>
                  <a:pt x="12496" y="6165"/>
                </a:cubicBezTo>
                <a:cubicBezTo>
                  <a:pt x="12564" y="6201"/>
                  <a:pt x="12632" y="6211"/>
                  <a:pt x="12700" y="6211"/>
                </a:cubicBezTo>
                <a:cubicBezTo>
                  <a:pt x="12786" y="6211"/>
                  <a:pt x="12871" y="6195"/>
                  <a:pt x="12949" y="6195"/>
                </a:cubicBezTo>
                <a:cubicBezTo>
                  <a:pt x="12969" y="6195"/>
                  <a:pt x="12988" y="6196"/>
                  <a:pt x="13007" y="6198"/>
                </a:cubicBezTo>
                <a:cubicBezTo>
                  <a:pt x="13112" y="6156"/>
                  <a:pt x="13129" y="6028"/>
                  <a:pt x="13229" y="6028"/>
                </a:cubicBezTo>
                <a:cubicBezTo>
                  <a:pt x="13234" y="6028"/>
                  <a:pt x="13240" y="6028"/>
                  <a:pt x="13247" y="6029"/>
                </a:cubicBezTo>
                <a:cubicBezTo>
                  <a:pt x="13321" y="6077"/>
                  <a:pt x="13324" y="6189"/>
                  <a:pt x="13427" y="6189"/>
                </a:cubicBezTo>
                <a:cubicBezTo>
                  <a:pt x="13431" y="6189"/>
                  <a:pt x="13434" y="6189"/>
                  <a:pt x="13438" y="6189"/>
                </a:cubicBezTo>
                <a:cubicBezTo>
                  <a:pt x="13497" y="6120"/>
                  <a:pt x="13555" y="6049"/>
                  <a:pt x="13628" y="5962"/>
                </a:cubicBezTo>
                <a:cubicBezTo>
                  <a:pt x="13704" y="6058"/>
                  <a:pt x="13763" y="6132"/>
                  <a:pt x="13837" y="6227"/>
                </a:cubicBezTo>
                <a:cubicBezTo>
                  <a:pt x="13947" y="6206"/>
                  <a:pt x="14072" y="6192"/>
                  <a:pt x="14190" y="6155"/>
                </a:cubicBezTo>
                <a:cubicBezTo>
                  <a:pt x="14224" y="6143"/>
                  <a:pt x="14250" y="6064"/>
                  <a:pt x="14252" y="6014"/>
                </a:cubicBezTo>
                <a:cubicBezTo>
                  <a:pt x="14253" y="5981"/>
                  <a:pt x="14205" y="5946"/>
                  <a:pt x="14186" y="5909"/>
                </a:cubicBezTo>
                <a:cubicBezTo>
                  <a:pt x="14127" y="5787"/>
                  <a:pt x="14169" y="5687"/>
                  <a:pt x="14299" y="5665"/>
                </a:cubicBezTo>
                <a:cubicBezTo>
                  <a:pt x="14323" y="5662"/>
                  <a:pt x="14349" y="5659"/>
                  <a:pt x="14374" y="5659"/>
                </a:cubicBezTo>
                <a:cubicBezTo>
                  <a:pt x="14420" y="5659"/>
                  <a:pt x="14465" y="5667"/>
                  <a:pt x="14499" y="5687"/>
                </a:cubicBezTo>
                <a:cubicBezTo>
                  <a:pt x="14580" y="5735"/>
                  <a:pt x="14657" y="5805"/>
                  <a:pt x="14632" y="5922"/>
                </a:cubicBezTo>
                <a:cubicBezTo>
                  <a:pt x="14581" y="5943"/>
                  <a:pt x="14531" y="5964"/>
                  <a:pt x="14470" y="5988"/>
                </a:cubicBezTo>
                <a:cubicBezTo>
                  <a:pt x="14502" y="6029"/>
                  <a:pt x="14524" y="6087"/>
                  <a:pt x="14552" y="6090"/>
                </a:cubicBezTo>
                <a:cubicBezTo>
                  <a:pt x="14707" y="6103"/>
                  <a:pt x="14863" y="6134"/>
                  <a:pt x="15018" y="6134"/>
                </a:cubicBezTo>
                <a:cubicBezTo>
                  <a:pt x="15093" y="6134"/>
                  <a:pt x="15168" y="6127"/>
                  <a:pt x="15242" y="6107"/>
                </a:cubicBezTo>
                <a:cubicBezTo>
                  <a:pt x="15337" y="5855"/>
                  <a:pt x="15370" y="5766"/>
                  <a:pt x="15463" y="5766"/>
                </a:cubicBezTo>
                <a:cubicBezTo>
                  <a:pt x="15515" y="5766"/>
                  <a:pt x="15584" y="5793"/>
                  <a:pt x="15691" y="5835"/>
                </a:cubicBezTo>
                <a:cubicBezTo>
                  <a:pt x="15640" y="5881"/>
                  <a:pt x="15584" y="5915"/>
                  <a:pt x="15549" y="5966"/>
                </a:cubicBezTo>
                <a:cubicBezTo>
                  <a:pt x="15530" y="5992"/>
                  <a:pt x="15533" y="6051"/>
                  <a:pt x="15549" y="6081"/>
                </a:cubicBezTo>
                <a:cubicBezTo>
                  <a:pt x="15562" y="6103"/>
                  <a:pt x="15605" y="6124"/>
                  <a:pt x="15635" y="6124"/>
                </a:cubicBezTo>
                <a:cubicBezTo>
                  <a:pt x="15640" y="6124"/>
                  <a:pt x="15644" y="6124"/>
                  <a:pt x="15648" y="6122"/>
                </a:cubicBezTo>
                <a:cubicBezTo>
                  <a:pt x="15688" y="6112"/>
                  <a:pt x="15714" y="6083"/>
                  <a:pt x="15755" y="6083"/>
                </a:cubicBezTo>
                <a:cubicBezTo>
                  <a:pt x="15774" y="6083"/>
                  <a:pt x="15795" y="6089"/>
                  <a:pt x="15822" y="6105"/>
                </a:cubicBezTo>
                <a:cubicBezTo>
                  <a:pt x="15860" y="6128"/>
                  <a:pt x="15901" y="6138"/>
                  <a:pt x="15944" y="6138"/>
                </a:cubicBezTo>
                <a:cubicBezTo>
                  <a:pt x="16021" y="6138"/>
                  <a:pt x="16103" y="6108"/>
                  <a:pt x="16179" y="6075"/>
                </a:cubicBezTo>
                <a:cubicBezTo>
                  <a:pt x="16275" y="6034"/>
                  <a:pt x="16273" y="5951"/>
                  <a:pt x="16300" y="5873"/>
                </a:cubicBezTo>
                <a:cubicBezTo>
                  <a:pt x="16322" y="5811"/>
                  <a:pt x="16356" y="5781"/>
                  <a:pt x="16398" y="5781"/>
                </a:cubicBezTo>
                <a:cubicBezTo>
                  <a:pt x="16434" y="5781"/>
                  <a:pt x="16475" y="5802"/>
                  <a:pt x="16520" y="5845"/>
                </a:cubicBezTo>
                <a:cubicBezTo>
                  <a:pt x="16548" y="5871"/>
                  <a:pt x="16572" y="5904"/>
                  <a:pt x="16609" y="5947"/>
                </a:cubicBezTo>
                <a:cubicBezTo>
                  <a:pt x="16622" y="5890"/>
                  <a:pt x="16624" y="5850"/>
                  <a:pt x="16637" y="5813"/>
                </a:cubicBezTo>
                <a:cubicBezTo>
                  <a:pt x="16672" y="5709"/>
                  <a:pt x="16721" y="5656"/>
                  <a:pt x="16781" y="5656"/>
                </a:cubicBezTo>
                <a:cubicBezTo>
                  <a:pt x="16818" y="5656"/>
                  <a:pt x="16859" y="5677"/>
                  <a:pt x="16904" y="5720"/>
                </a:cubicBezTo>
                <a:cubicBezTo>
                  <a:pt x="16973" y="5784"/>
                  <a:pt x="17022" y="5869"/>
                  <a:pt x="17085" y="5941"/>
                </a:cubicBezTo>
                <a:cubicBezTo>
                  <a:pt x="17150" y="6016"/>
                  <a:pt x="17214" y="6059"/>
                  <a:pt x="17283" y="6059"/>
                </a:cubicBezTo>
                <a:cubicBezTo>
                  <a:pt x="17333" y="6059"/>
                  <a:pt x="17386" y="6037"/>
                  <a:pt x="17443" y="5988"/>
                </a:cubicBezTo>
                <a:cubicBezTo>
                  <a:pt x="17524" y="5920"/>
                  <a:pt x="17608" y="5994"/>
                  <a:pt x="17679" y="5909"/>
                </a:cubicBezTo>
                <a:cubicBezTo>
                  <a:pt x="17663" y="5870"/>
                  <a:pt x="17637" y="5823"/>
                  <a:pt x="17624" y="5773"/>
                </a:cubicBezTo>
                <a:cubicBezTo>
                  <a:pt x="17593" y="5656"/>
                  <a:pt x="17603" y="5649"/>
                  <a:pt x="17791" y="5620"/>
                </a:cubicBezTo>
                <a:cubicBezTo>
                  <a:pt x="17841" y="5727"/>
                  <a:pt x="17892" y="5835"/>
                  <a:pt x="17940" y="5940"/>
                </a:cubicBezTo>
                <a:cubicBezTo>
                  <a:pt x="18549" y="5782"/>
                  <a:pt x="18549" y="5782"/>
                  <a:pt x="18759" y="5549"/>
                </a:cubicBezTo>
                <a:cubicBezTo>
                  <a:pt x="18797" y="5614"/>
                  <a:pt x="18833" y="5677"/>
                  <a:pt x="18873" y="5747"/>
                </a:cubicBezTo>
                <a:cubicBezTo>
                  <a:pt x="18909" y="5686"/>
                  <a:pt x="18959" y="5639"/>
                  <a:pt x="18961" y="5590"/>
                </a:cubicBezTo>
                <a:cubicBezTo>
                  <a:pt x="18975" y="5361"/>
                  <a:pt x="19089" y="5240"/>
                  <a:pt x="19314" y="5208"/>
                </a:cubicBezTo>
                <a:cubicBezTo>
                  <a:pt x="19419" y="5193"/>
                  <a:pt x="19492" y="5129"/>
                  <a:pt x="19504" y="5002"/>
                </a:cubicBezTo>
                <a:cubicBezTo>
                  <a:pt x="19366" y="4916"/>
                  <a:pt x="19119" y="5002"/>
                  <a:pt x="19072" y="4737"/>
                </a:cubicBezTo>
                <a:cubicBezTo>
                  <a:pt x="19337" y="4565"/>
                  <a:pt x="19230" y="4235"/>
                  <a:pt x="19359" y="3990"/>
                </a:cubicBezTo>
                <a:cubicBezTo>
                  <a:pt x="19569" y="3920"/>
                  <a:pt x="19875" y="3983"/>
                  <a:pt x="19871" y="3595"/>
                </a:cubicBezTo>
                <a:cubicBezTo>
                  <a:pt x="19737" y="3564"/>
                  <a:pt x="19596" y="3529"/>
                  <a:pt x="19453" y="3496"/>
                </a:cubicBezTo>
                <a:cubicBezTo>
                  <a:pt x="19482" y="3347"/>
                  <a:pt x="19606" y="3264"/>
                  <a:pt x="19626" y="3108"/>
                </a:cubicBezTo>
                <a:cubicBezTo>
                  <a:pt x="19644" y="2962"/>
                  <a:pt x="19707" y="2822"/>
                  <a:pt x="19687" y="2665"/>
                </a:cubicBezTo>
                <a:cubicBezTo>
                  <a:pt x="19683" y="2640"/>
                  <a:pt x="19759" y="2586"/>
                  <a:pt x="19804" y="2580"/>
                </a:cubicBezTo>
                <a:cubicBezTo>
                  <a:pt x="19809" y="2579"/>
                  <a:pt x="19815" y="2579"/>
                  <a:pt x="19820" y="2579"/>
                </a:cubicBezTo>
                <a:cubicBezTo>
                  <a:pt x="19866" y="2579"/>
                  <a:pt x="19914" y="2607"/>
                  <a:pt x="19963" y="2611"/>
                </a:cubicBezTo>
                <a:cubicBezTo>
                  <a:pt x="19973" y="2611"/>
                  <a:pt x="19988" y="2550"/>
                  <a:pt x="20005" y="2499"/>
                </a:cubicBezTo>
                <a:cubicBezTo>
                  <a:pt x="19872" y="2467"/>
                  <a:pt x="19754" y="2438"/>
                  <a:pt x="19594" y="2400"/>
                </a:cubicBezTo>
                <a:cubicBezTo>
                  <a:pt x="19701" y="2316"/>
                  <a:pt x="19773" y="2259"/>
                  <a:pt x="19850" y="2211"/>
                </a:cubicBezTo>
                <a:cubicBezTo>
                  <a:pt x="20026" y="2075"/>
                  <a:pt x="20122" y="1895"/>
                  <a:pt x="20134" y="1674"/>
                </a:cubicBezTo>
                <a:cubicBezTo>
                  <a:pt x="20141" y="1562"/>
                  <a:pt x="20134" y="1448"/>
                  <a:pt x="20225" y="1362"/>
                </a:cubicBezTo>
                <a:cubicBezTo>
                  <a:pt x="20213" y="1133"/>
                  <a:pt x="20428" y="931"/>
                  <a:pt x="20298" y="659"/>
                </a:cubicBezTo>
                <a:cubicBezTo>
                  <a:pt x="20036" y="591"/>
                  <a:pt x="19781" y="459"/>
                  <a:pt x="19480" y="459"/>
                </a:cubicBezTo>
                <a:cubicBezTo>
                  <a:pt x="19475" y="459"/>
                  <a:pt x="19471" y="459"/>
                  <a:pt x="19466" y="459"/>
                </a:cubicBezTo>
                <a:cubicBezTo>
                  <a:pt x="19465" y="459"/>
                  <a:pt x="19463" y="459"/>
                  <a:pt x="19462" y="459"/>
                </a:cubicBezTo>
                <a:cubicBezTo>
                  <a:pt x="19323" y="459"/>
                  <a:pt x="19187" y="391"/>
                  <a:pt x="19046" y="391"/>
                </a:cubicBezTo>
                <a:cubicBezTo>
                  <a:pt x="18989" y="391"/>
                  <a:pt x="18932" y="402"/>
                  <a:pt x="18874" y="434"/>
                </a:cubicBezTo>
                <a:cubicBezTo>
                  <a:pt x="18872" y="434"/>
                  <a:pt x="18871" y="434"/>
                  <a:pt x="18869" y="434"/>
                </a:cubicBezTo>
                <a:cubicBezTo>
                  <a:pt x="18860" y="434"/>
                  <a:pt x="18845" y="429"/>
                  <a:pt x="18835" y="424"/>
                </a:cubicBezTo>
                <a:cubicBezTo>
                  <a:pt x="18464" y="252"/>
                  <a:pt x="18063" y="288"/>
                  <a:pt x="17677" y="273"/>
                </a:cubicBezTo>
                <a:cubicBezTo>
                  <a:pt x="17318" y="260"/>
                  <a:pt x="16960" y="266"/>
                  <a:pt x="16599" y="241"/>
                </a:cubicBezTo>
                <a:cubicBezTo>
                  <a:pt x="16526" y="236"/>
                  <a:pt x="16450" y="229"/>
                  <a:pt x="16370" y="229"/>
                </a:cubicBezTo>
                <a:cubicBezTo>
                  <a:pt x="16266" y="229"/>
                  <a:pt x="16156" y="242"/>
                  <a:pt x="16040" y="291"/>
                </a:cubicBezTo>
                <a:cubicBezTo>
                  <a:pt x="16100" y="364"/>
                  <a:pt x="16156" y="406"/>
                  <a:pt x="16176" y="461"/>
                </a:cubicBezTo>
                <a:cubicBezTo>
                  <a:pt x="16203" y="536"/>
                  <a:pt x="16161" y="595"/>
                  <a:pt x="16085" y="616"/>
                </a:cubicBezTo>
                <a:cubicBezTo>
                  <a:pt x="15995" y="572"/>
                  <a:pt x="15913" y="505"/>
                  <a:pt x="15822" y="490"/>
                </a:cubicBezTo>
                <a:cubicBezTo>
                  <a:pt x="15672" y="464"/>
                  <a:pt x="15561" y="413"/>
                  <a:pt x="15495" y="267"/>
                </a:cubicBezTo>
                <a:cubicBezTo>
                  <a:pt x="15475" y="226"/>
                  <a:pt x="15405" y="189"/>
                  <a:pt x="15357" y="185"/>
                </a:cubicBezTo>
                <a:cubicBezTo>
                  <a:pt x="15173" y="172"/>
                  <a:pt x="14989" y="149"/>
                  <a:pt x="14801" y="149"/>
                </a:cubicBezTo>
                <a:cubicBezTo>
                  <a:pt x="14707" y="149"/>
                  <a:pt x="14612" y="155"/>
                  <a:pt x="14516" y="170"/>
                </a:cubicBezTo>
                <a:cubicBezTo>
                  <a:pt x="14485" y="246"/>
                  <a:pt x="14462" y="312"/>
                  <a:pt x="14431" y="373"/>
                </a:cubicBezTo>
                <a:cubicBezTo>
                  <a:pt x="14400" y="434"/>
                  <a:pt x="14363" y="490"/>
                  <a:pt x="14334" y="541"/>
                </a:cubicBezTo>
                <a:cubicBezTo>
                  <a:pt x="14147" y="472"/>
                  <a:pt x="13978" y="409"/>
                  <a:pt x="13804" y="345"/>
                </a:cubicBezTo>
                <a:cubicBezTo>
                  <a:pt x="13785" y="290"/>
                  <a:pt x="13761" y="229"/>
                  <a:pt x="13737" y="160"/>
                </a:cubicBezTo>
                <a:cubicBezTo>
                  <a:pt x="13607" y="154"/>
                  <a:pt x="13482" y="143"/>
                  <a:pt x="13356" y="140"/>
                </a:cubicBezTo>
                <a:cubicBezTo>
                  <a:pt x="12263" y="116"/>
                  <a:pt x="11169" y="145"/>
                  <a:pt x="10076" y="101"/>
                </a:cubicBezTo>
                <a:cubicBezTo>
                  <a:pt x="9642" y="82"/>
                  <a:pt x="9207" y="103"/>
                  <a:pt x="8774" y="72"/>
                </a:cubicBezTo>
                <a:cubicBezTo>
                  <a:pt x="7934" y="11"/>
                  <a:pt x="7094" y="5"/>
                  <a:pt x="6253" y="0"/>
                </a:cubicBezTo>
                <a:cubicBezTo>
                  <a:pt x="6235" y="0"/>
                  <a:pt x="6216" y="0"/>
                  <a:pt x="619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0" name="Google Shape;2050;p69"/>
          <p:cNvSpPr/>
          <p:nvPr/>
        </p:nvSpPr>
        <p:spPr>
          <a:xfrm>
            <a:off x="2782584" y="3178558"/>
            <a:ext cx="803009" cy="230386"/>
          </a:xfrm>
          <a:custGeom>
            <a:avLst/>
            <a:gdLst/>
            <a:ahLst/>
            <a:cxnLst/>
            <a:rect l="l" t="t" r="r" b="b"/>
            <a:pathLst>
              <a:path w="20425" h="5860" extrusionOk="0">
                <a:moveTo>
                  <a:pt x="5844" y="0"/>
                </a:moveTo>
                <a:cubicBezTo>
                  <a:pt x="5624" y="0"/>
                  <a:pt x="5403" y="9"/>
                  <a:pt x="5183" y="34"/>
                </a:cubicBezTo>
                <a:cubicBezTo>
                  <a:pt x="5154" y="37"/>
                  <a:pt x="5128" y="37"/>
                  <a:pt x="5100" y="37"/>
                </a:cubicBezTo>
                <a:cubicBezTo>
                  <a:pt x="4465" y="42"/>
                  <a:pt x="3830" y="37"/>
                  <a:pt x="3196" y="55"/>
                </a:cubicBezTo>
                <a:cubicBezTo>
                  <a:pt x="2602" y="74"/>
                  <a:pt x="2008" y="112"/>
                  <a:pt x="1414" y="151"/>
                </a:cubicBezTo>
                <a:cubicBezTo>
                  <a:pt x="1056" y="176"/>
                  <a:pt x="697" y="218"/>
                  <a:pt x="341" y="255"/>
                </a:cubicBezTo>
                <a:cubicBezTo>
                  <a:pt x="269" y="263"/>
                  <a:pt x="194" y="300"/>
                  <a:pt x="199" y="378"/>
                </a:cubicBezTo>
                <a:cubicBezTo>
                  <a:pt x="204" y="454"/>
                  <a:pt x="240" y="531"/>
                  <a:pt x="279" y="597"/>
                </a:cubicBezTo>
                <a:cubicBezTo>
                  <a:pt x="295" y="627"/>
                  <a:pt x="349" y="638"/>
                  <a:pt x="389" y="648"/>
                </a:cubicBezTo>
                <a:cubicBezTo>
                  <a:pt x="481" y="674"/>
                  <a:pt x="576" y="698"/>
                  <a:pt x="670" y="715"/>
                </a:cubicBezTo>
                <a:cubicBezTo>
                  <a:pt x="819" y="744"/>
                  <a:pt x="972" y="761"/>
                  <a:pt x="1119" y="797"/>
                </a:cubicBezTo>
                <a:cubicBezTo>
                  <a:pt x="1163" y="808"/>
                  <a:pt x="1224" y="858"/>
                  <a:pt x="1233" y="899"/>
                </a:cubicBezTo>
                <a:cubicBezTo>
                  <a:pt x="1248" y="972"/>
                  <a:pt x="1198" y="1034"/>
                  <a:pt x="1124" y="1053"/>
                </a:cubicBezTo>
                <a:cubicBezTo>
                  <a:pt x="1032" y="1078"/>
                  <a:pt x="936" y="1090"/>
                  <a:pt x="841" y="1111"/>
                </a:cubicBezTo>
                <a:cubicBezTo>
                  <a:pt x="706" y="1140"/>
                  <a:pt x="568" y="1162"/>
                  <a:pt x="439" y="1208"/>
                </a:cubicBezTo>
                <a:cubicBezTo>
                  <a:pt x="280" y="1266"/>
                  <a:pt x="144" y="1365"/>
                  <a:pt x="69" y="1523"/>
                </a:cubicBezTo>
                <a:cubicBezTo>
                  <a:pt x="0" y="1667"/>
                  <a:pt x="56" y="1810"/>
                  <a:pt x="203" y="1857"/>
                </a:cubicBezTo>
                <a:cubicBezTo>
                  <a:pt x="308" y="1892"/>
                  <a:pt x="417" y="1914"/>
                  <a:pt x="526" y="1933"/>
                </a:cubicBezTo>
                <a:cubicBezTo>
                  <a:pt x="854" y="1991"/>
                  <a:pt x="1182" y="2041"/>
                  <a:pt x="1509" y="2099"/>
                </a:cubicBezTo>
                <a:cubicBezTo>
                  <a:pt x="1633" y="2122"/>
                  <a:pt x="1657" y="2161"/>
                  <a:pt x="1648" y="2308"/>
                </a:cubicBezTo>
                <a:cubicBezTo>
                  <a:pt x="1645" y="2360"/>
                  <a:pt x="1614" y="2409"/>
                  <a:pt x="1597" y="2460"/>
                </a:cubicBezTo>
                <a:cubicBezTo>
                  <a:pt x="1516" y="2478"/>
                  <a:pt x="1449" y="2498"/>
                  <a:pt x="1383" y="2511"/>
                </a:cubicBezTo>
                <a:cubicBezTo>
                  <a:pt x="1043" y="2574"/>
                  <a:pt x="702" y="2632"/>
                  <a:pt x="363" y="2696"/>
                </a:cubicBezTo>
                <a:cubicBezTo>
                  <a:pt x="223" y="2721"/>
                  <a:pt x="182" y="2765"/>
                  <a:pt x="162" y="2916"/>
                </a:cubicBezTo>
                <a:cubicBezTo>
                  <a:pt x="156" y="2968"/>
                  <a:pt x="168" y="3024"/>
                  <a:pt x="173" y="3068"/>
                </a:cubicBezTo>
                <a:cubicBezTo>
                  <a:pt x="382" y="3265"/>
                  <a:pt x="618" y="3363"/>
                  <a:pt x="889" y="3392"/>
                </a:cubicBezTo>
                <a:cubicBezTo>
                  <a:pt x="1066" y="3413"/>
                  <a:pt x="1243" y="3452"/>
                  <a:pt x="1418" y="3490"/>
                </a:cubicBezTo>
                <a:cubicBezTo>
                  <a:pt x="1476" y="3502"/>
                  <a:pt x="1529" y="3536"/>
                  <a:pt x="1654" y="3589"/>
                </a:cubicBezTo>
                <a:cubicBezTo>
                  <a:pt x="1512" y="3629"/>
                  <a:pt x="1434" y="3671"/>
                  <a:pt x="1363" y="3671"/>
                </a:cubicBezTo>
                <a:cubicBezTo>
                  <a:pt x="1360" y="3671"/>
                  <a:pt x="1356" y="3671"/>
                  <a:pt x="1352" y="3671"/>
                </a:cubicBezTo>
                <a:cubicBezTo>
                  <a:pt x="1330" y="3670"/>
                  <a:pt x="1308" y="3669"/>
                  <a:pt x="1287" y="3669"/>
                </a:cubicBezTo>
                <a:cubicBezTo>
                  <a:pt x="948" y="3669"/>
                  <a:pt x="667" y="3831"/>
                  <a:pt x="384" y="3994"/>
                </a:cubicBezTo>
                <a:cubicBezTo>
                  <a:pt x="182" y="4110"/>
                  <a:pt x="136" y="4285"/>
                  <a:pt x="257" y="4479"/>
                </a:cubicBezTo>
                <a:cubicBezTo>
                  <a:pt x="298" y="4547"/>
                  <a:pt x="358" y="4603"/>
                  <a:pt x="426" y="4683"/>
                </a:cubicBezTo>
                <a:cubicBezTo>
                  <a:pt x="318" y="4834"/>
                  <a:pt x="229" y="4937"/>
                  <a:pt x="167" y="5052"/>
                </a:cubicBezTo>
                <a:cubicBezTo>
                  <a:pt x="95" y="5185"/>
                  <a:pt x="143" y="5309"/>
                  <a:pt x="280" y="5351"/>
                </a:cubicBezTo>
                <a:cubicBezTo>
                  <a:pt x="451" y="5406"/>
                  <a:pt x="625" y="5460"/>
                  <a:pt x="803" y="5484"/>
                </a:cubicBezTo>
                <a:cubicBezTo>
                  <a:pt x="1377" y="5557"/>
                  <a:pt x="1955" y="5616"/>
                  <a:pt x="2531" y="5680"/>
                </a:cubicBezTo>
                <a:cubicBezTo>
                  <a:pt x="2697" y="5700"/>
                  <a:pt x="2861" y="5735"/>
                  <a:pt x="3026" y="5741"/>
                </a:cubicBezTo>
                <a:cubicBezTo>
                  <a:pt x="3689" y="5769"/>
                  <a:pt x="4353" y="5790"/>
                  <a:pt x="5016" y="5810"/>
                </a:cubicBezTo>
                <a:cubicBezTo>
                  <a:pt x="5597" y="5827"/>
                  <a:pt x="6177" y="5844"/>
                  <a:pt x="6757" y="5854"/>
                </a:cubicBezTo>
                <a:cubicBezTo>
                  <a:pt x="6953" y="5858"/>
                  <a:pt x="7149" y="5859"/>
                  <a:pt x="7344" y="5859"/>
                </a:cubicBezTo>
                <a:cubicBezTo>
                  <a:pt x="7562" y="5859"/>
                  <a:pt x="7780" y="5858"/>
                  <a:pt x="7997" y="5858"/>
                </a:cubicBezTo>
                <a:cubicBezTo>
                  <a:pt x="8067" y="5858"/>
                  <a:pt x="8136" y="5848"/>
                  <a:pt x="8204" y="5837"/>
                </a:cubicBezTo>
                <a:cubicBezTo>
                  <a:pt x="8533" y="5783"/>
                  <a:pt x="8860" y="5744"/>
                  <a:pt x="9193" y="5744"/>
                </a:cubicBezTo>
                <a:cubicBezTo>
                  <a:pt x="9235" y="5744"/>
                  <a:pt x="9276" y="5745"/>
                  <a:pt x="9317" y="5746"/>
                </a:cubicBezTo>
                <a:cubicBezTo>
                  <a:pt x="9386" y="5748"/>
                  <a:pt x="9455" y="5749"/>
                  <a:pt x="9524" y="5749"/>
                </a:cubicBezTo>
                <a:cubicBezTo>
                  <a:pt x="9828" y="5749"/>
                  <a:pt x="10131" y="5733"/>
                  <a:pt x="10435" y="5725"/>
                </a:cubicBezTo>
                <a:cubicBezTo>
                  <a:pt x="10764" y="5716"/>
                  <a:pt x="11095" y="5710"/>
                  <a:pt x="11425" y="5698"/>
                </a:cubicBezTo>
                <a:cubicBezTo>
                  <a:pt x="11867" y="5679"/>
                  <a:pt x="12310" y="5673"/>
                  <a:pt x="12751" y="5634"/>
                </a:cubicBezTo>
                <a:cubicBezTo>
                  <a:pt x="13702" y="5551"/>
                  <a:pt x="14651" y="5447"/>
                  <a:pt x="15607" y="5426"/>
                </a:cubicBezTo>
                <a:cubicBezTo>
                  <a:pt x="15662" y="5424"/>
                  <a:pt x="15717" y="5419"/>
                  <a:pt x="15772" y="5414"/>
                </a:cubicBezTo>
                <a:cubicBezTo>
                  <a:pt x="16958" y="5299"/>
                  <a:pt x="18148" y="5280"/>
                  <a:pt x="19338" y="5265"/>
                </a:cubicBezTo>
                <a:cubicBezTo>
                  <a:pt x="19347" y="5265"/>
                  <a:pt x="19355" y="5265"/>
                  <a:pt x="19364" y="5265"/>
                </a:cubicBezTo>
                <a:cubicBezTo>
                  <a:pt x="19493" y="5265"/>
                  <a:pt x="19622" y="5272"/>
                  <a:pt x="19751" y="5272"/>
                </a:cubicBezTo>
                <a:cubicBezTo>
                  <a:pt x="19887" y="5272"/>
                  <a:pt x="20021" y="5265"/>
                  <a:pt x="20154" y="5235"/>
                </a:cubicBezTo>
                <a:cubicBezTo>
                  <a:pt x="20213" y="5081"/>
                  <a:pt x="20157" y="4911"/>
                  <a:pt x="20281" y="4792"/>
                </a:cubicBezTo>
                <a:cubicBezTo>
                  <a:pt x="20425" y="4655"/>
                  <a:pt x="20235" y="4506"/>
                  <a:pt x="20290" y="4366"/>
                </a:cubicBezTo>
                <a:cubicBezTo>
                  <a:pt x="20298" y="4340"/>
                  <a:pt x="20321" y="4318"/>
                  <a:pt x="20328" y="4292"/>
                </a:cubicBezTo>
                <a:cubicBezTo>
                  <a:pt x="20352" y="4192"/>
                  <a:pt x="20321" y="4117"/>
                  <a:pt x="20231" y="4097"/>
                </a:cubicBezTo>
                <a:cubicBezTo>
                  <a:pt x="20085" y="4065"/>
                  <a:pt x="19933" y="4039"/>
                  <a:pt x="19782" y="4031"/>
                </a:cubicBezTo>
                <a:cubicBezTo>
                  <a:pt x="19451" y="4014"/>
                  <a:pt x="19118" y="4013"/>
                  <a:pt x="18786" y="3999"/>
                </a:cubicBezTo>
                <a:cubicBezTo>
                  <a:pt x="18595" y="3992"/>
                  <a:pt x="18405" y="3971"/>
                  <a:pt x="18240" y="3886"/>
                </a:cubicBezTo>
                <a:cubicBezTo>
                  <a:pt x="18226" y="3716"/>
                  <a:pt x="18269" y="3609"/>
                  <a:pt x="18401" y="3513"/>
                </a:cubicBezTo>
                <a:cubicBezTo>
                  <a:pt x="18667" y="3323"/>
                  <a:pt x="18943" y="3190"/>
                  <a:pt x="19276" y="3188"/>
                </a:cubicBezTo>
                <a:cubicBezTo>
                  <a:pt x="19400" y="3187"/>
                  <a:pt x="19523" y="3169"/>
                  <a:pt x="19647" y="3155"/>
                </a:cubicBezTo>
                <a:cubicBezTo>
                  <a:pt x="19826" y="3134"/>
                  <a:pt x="20005" y="3114"/>
                  <a:pt x="20182" y="3083"/>
                </a:cubicBezTo>
                <a:cubicBezTo>
                  <a:pt x="20257" y="3070"/>
                  <a:pt x="20296" y="3008"/>
                  <a:pt x="20280" y="2928"/>
                </a:cubicBezTo>
                <a:cubicBezTo>
                  <a:pt x="20270" y="2876"/>
                  <a:pt x="20251" y="2825"/>
                  <a:pt x="20230" y="2753"/>
                </a:cubicBezTo>
                <a:cubicBezTo>
                  <a:pt x="19744" y="2737"/>
                  <a:pt x="19261" y="2714"/>
                  <a:pt x="18778" y="2704"/>
                </a:cubicBezTo>
                <a:cubicBezTo>
                  <a:pt x="18098" y="2690"/>
                  <a:pt x="17644" y="2642"/>
                  <a:pt x="17365" y="2540"/>
                </a:cubicBezTo>
                <a:cubicBezTo>
                  <a:pt x="17791" y="2436"/>
                  <a:pt x="18237" y="2497"/>
                  <a:pt x="18631" y="2272"/>
                </a:cubicBezTo>
                <a:cubicBezTo>
                  <a:pt x="18614" y="2117"/>
                  <a:pt x="18466" y="1981"/>
                  <a:pt x="18577" y="1787"/>
                </a:cubicBezTo>
                <a:cubicBezTo>
                  <a:pt x="18970" y="1755"/>
                  <a:pt x="19383" y="1722"/>
                  <a:pt x="19794" y="1686"/>
                </a:cubicBezTo>
                <a:cubicBezTo>
                  <a:pt x="19888" y="1678"/>
                  <a:pt x="19983" y="1664"/>
                  <a:pt x="20074" y="1638"/>
                </a:cubicBezTo>
                <a:cubicBezTo>
                  <a:pt x="20101" y="1631"/>
                  <a:pt x="20131" y="1576"/>
                  <a:pt x="20132" y="1541"/>
                </a:cubicBezTo>
                <a:cubicBezTo>
                  <a:pt x="20134" y="1508"/>
                  <a:pt x="20107" y="1451"/>
                  <a:pt x="20082" y="1442"/>
                </a:cubicBezTo>
                <a:cubicBezTo>
                  <a:pt x="19964" y="1408"/>
                  <a:pt x="19842" y="1372"/>
                  <a:pt x="19721" y="1366"/>
                </a:cubicBezTo>
                <a:cubicBezTo>
                  <a:pt x="19430" y="1350"/>
                  <a:pt x="19139" y="1354"/>
                  <a:pt x="18848" y="1344"/>
                </a:cubicBezTo>
                <a:cubicBezTo>
                  <a:pt x="18590" y="1335"/>
                  <a:pt x="18328" y="1335"/>
                  <a:pt x="18080" y="1205"/>
                </a:cubicBezTo>
                <a:cubicBezTo>
                  <a:pt x="18097" y="1032"/>
                  <a:pt x="18112" y="870"/>
                  <a:pt x="18130" y="682"/>
                </a:cubicBezTo>
                <a:cubicBezTo>
                  <a:pt x="18481" y="629"/>
                  <a:pt x="18821" y="581"/>
                  <a:pt x="19161" y="526"/>
                </a:cubicBezTo>
                <a:cubicBezTo>
                  <a:pt x="19323" y="501"/>
                  <a:pt x="19486" y="469"/>
                  <a:pt x="19649" y="436"/>
                </a:cubicBezTo>
                <a:cubicBezTo>
                  <a:pt x="19707" y="424"/>
                  <a:pt x="19749" y="397"/>
                  <a:pt x="19708" y="305"/>
                </a:cubicBezTo>
                <a:lnTo>
                  <a:pt x="19708" y="305"/>
                </a:lnTo>
                <a:cubicBezTo>
                  <a:pt x="19212" y="369"/>
                  <a:pt x="18714" y="389"/>
                  <a:pt x="18214" y="389"/>
                </a:cubicBezTo>
                <a:cubicBezTo>
                  <a:pt x="17709" y="389"/>
                  <a:pt x="17202" y="368"/>
                  <a:pt x="16694" y="350"/>
                </a:cubicBezTo>
                <a:cubicBezTo>
                  <a:pt x="16570" y="345"/>
                  <a:pt x="16445" y="335"/>
                  <a:pt x="16321" y="325"/>
                </a:cubicBezTo>
                <a:cubicBezTo>
                  <a:pt x="16004" y="300"/>
                  <a:pt x="15687" y="262"/>
                  <a:pt x="15369" y="249"/>
                </a:cubicBezTo>
                <a:cubicBezTo>
                  <a:pt x="14444" y="211"/>
                  <a:pt x="13517" y="178"/>
                  <a:pt x="12591" y="151"/>
                </a:cubicBezTo>
                <a:cubicBezTo>
                  <a:pt x="12456" y="148"/>
                  <a:pt x="12321" y="146"/>
                  <a:pt x="12185" y="146"/>
                </a:cubicBezTo>
                <a:cubicBezTo>
                  <a:pt x="11933" y="146"/>
                  <a:pt x="11681" y="151"/>
                  <a:pt x="11429" y="151"/>
                </a:cubicBezTo>
                <a:cubicBezTo>
                  <a:pt x="11343" y="151"/>
                  <a:pt x="11256" y="156"/>
                  <a:pt x="11171" y="156"/>
                </a:cubicBezTo>
                <a:cubicBezTo>
                  <a:pt x="11132" y="156"/>
                  <a:pt x="11093" y="155"/>
                  <a:pt x="11055" y="153"/>
                </a:cubicBezTo>
                <a:cubicBezTo>
                  <a:pt x="10863" y="138"/>
                  <a:pt x="10671" y="133"/>
                  <a:pt x="10480" y="133"/>
                </a:cubicBezTo>
                <a:cubicBezTo>
                  <a:pt x="10133" y="133"/>
                  <a:pt x="9787" y="149"/>
                  <a:pt x="9440" y="151"/>
                </a:cubicBezTo>
                <a:cubicBezTo>
                  <a:pt x="9328" y="152"/>
                  <a:pt x="9216" y="153"/>
                  <a:pt x="9103" y="153"/>
                </a:cubicBezTo>
                <a:cubicBezTo>
                  <a:pt x="8786" y="153"/>
                  <a:pt x="8468" y="145"/>
                  <a:pt x="8155" y="101"/>
                </a:cubicBezTo>
                <a:cubicBezTo>
                  <a:pt x="7782" y="50"/>
                  <a:pt x="7412" y="39"/>
                  <a:pt x="7041" y="34"/>
                </a:cubicBezTo>
                <a:cubicBezTo>
                  <a:pt x="6642" y="28"/>
                  <a:pt x="6243" y="0"/>
                  <a:pt x="584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1" name="Google Shape;2051;p69"/>
          <p:cNvSpPr/>
          <p:nvPr/>
        </p:nvSpPr>
        <p:spPr>
          <a:xfrm>
            <a:off x="3788318" y="1605845"/>
            <a:ext cx="797859" cy="234828"/>
          </a:xfrm>
          <a:custGeom>
            <a:avLst/>
            <a:gdLst/>
            <a:ahLst/>
            <a:cxnLst/>
            <a:rect l="l" t="t" r="r" b="b"/>
            <a:pathLst>
              <a:path w="20294" h="5973" extrusionOk="0">
                <a:moveTo>
                  <a:pt x="11961" y="1"/>
                </a:moveTo>
                <a:cubicBezTo>
                  <a:pt x="11099" y="1"/>
                  <a:pt x="10237" y="38"/>
                  <a:pt x="9374" y="61"/>
                </a:cubicBezTo>
                <a:cubicBezTo>
                  <a:pt x="8573" y="81"/>
                  <a:pt x="7770" y="101"/>
                  <a:pt x="6970" y="126"/>
                </a:cubicBezTo>
                <a:cubicBezTo>
                  <a:pt x="6687" y="134"/>
                  <a:pt x="6404" y="152"/>
                  <a:pt x="6121" y="169"/>
                </a:cubicBezTo>
                <a:cubicBezTo>
                  <a:pt x="5792" y="190"/>
                  <a:pt x="5463" y="226"/>
                  <a:pt x="5132" y="239"/>
                </a:cubicBezTo>
                <a:cubicBezTo>
                  <a:pt x="4630" y="255"/>
                  <a:pt x="4127" y="265"/>
                  <a:pt x="3624" y="265"/>
                </a:cubicBezTo>
                <a:cubicBezTo>
                  <a:pt x="3073" y="265"/>
                  <a:pt x="2522" y="253"/>
                  <a:pt x="1970" y="223"/>
                </a:cubicBezTo>
                <a:cubicBezTo>
                  <a:pt x="1727" y="210"/>
                  <a:pt x="1482" y="188"/>
                  <a:pt x="1236" y="188"/>
                </a:cubicBezTo>
                <a:cubicBezTo>
                  <a:pt x="1057" y="188"/>
                  <a:pt x="878" y="200"/>
                  <a:pt x="699" y="234"/>
                </a:cubicBezTo>
                <a:cubicBezTo>
                  <a:pt x="477" y="276"/>
                  <a:pt x="359" y="367"/>
                  <a:pt x="320" y="595"/>
                </a:cubicBezTo>
                <a:cubicBezTo>
                  <a:pt x="362" y="634"/>
                  <a:pt x="401" y="688"/>
                  <a:pt x="454" y="716"/>
                </a:cubicBezTo>
                <a:cubicBezTo>
                  <a:pt x="624" y="808"/>
                  <a:pt x="812" y="824"/>
                  <a:pt x="1003" y="825"/>
                </a:cubicBezTo>
                <a:cubicBezTo>
                  <a:pt x="1423" y="828"/>
                  <a:pt x="1842" y="837"/>
                  <a:pt x="2262" y="837"/>
                </a:cubicBezTo>
                <a:cubicBezTo>
                  <a:pt x="2330" y="837"/>
                  <a:pt x="2399" y="837"/>
                  <a:pt x="2467" y="836"/>
                </a:cubicBezTo>
                <a:cubicBezTo>
                  <a:pt x="3081" y="831"/>
                  <a:pt x="3693" y="820"/>
                  <a:pt x="4307" y="799"/>
                </a:cubicBezTo>
                <a:cubicBezTo>
                  <a:pt x="4842" y="780"/>
                  <a:pt x="5376" y="744"/>
                  <a:pt x="5910" y="716"/>
                </a:cubicBezTo>
                <a:cubicBezTo>
                  <a:pt x="6523" y="682"/>
                  <a:pt x="7135" y="651"/>
                  <a:pt x="7749" y="616"/>
                </a:cubicBezTo>
                <a:cubicBezTo>
                  <a:pt x="8582" y="569"/>
                  <a:pt x="9413" y="513"/>
                  <a:pt x="10245" y="470"/>
                </a:cubicBezTo>
                <a:cubicBezTo>
                  <a:pt x="10308" y="467"/>
                  <a:pt x="10371" y="466"/>
                  <a:pt x="10435" y="466"/>
                </a:cubicBezTo>
                <a:cubicBezTo>
                  <a:pt x="10616" y="466"/>
                  <a:pt x="10797" y="476"/>
                  <a:pt x="10978" y="476"/>
                </a:cubicBezTo>
                <a:cubicBezTo>
                  <a:pt x="10999" y="476"/>
                  <a:pt x="11021" y="476"/>
                  <a:pt x="11043" y="475"/>
                </a:cubicBezTo>
                <a:cubicBezTo>
                  <a:pt x="11561" y="469"/>
                  <a:pt x="12081" y="451"/>
                  <a:pt x="12599" y="446"/>
                </a:cubicBezTo>
                <a:cubicBezTo>
                  <a:pt x="12988" y="441"/>
                  <a:pt x="13378" y="437"/>
                  <a:pt x="13767" y="437"/>
                </a:cubicBezTo>
                <a:cubicBezTo>
                  <a:pt x="13928" y="437"/>
                  <a:pt x="14089" y="438"/>
                  <a:pt x="14250" y="440"/>
                </a:cubicBezTo>
                <a:cubicBezTo>
                  <a:pt x="14972" y="449"/>
                  <a:pt x="15694" y="452"/>
                  <a:pt x="16416" y="502"/>
                </a:cubicBezTo>
                <a:cubicBezTo>
                  <a:pt x="16633" y="518"/>
                  <a:pt x="16852" y="537"/>
                  <a:pt x="17071" y="537"/>
                </a:cubicBezTo>
                <a:cubicBezTo>
                  <a:pt x="17257" y="537"/>
                  <a:pt x="17443" y="523"/>
                  <a:pt x="17629" y="482"/>
                </a:cubicBezTo>
                <a:cubicBezTo>
                  <a:pt x="17921" y="417"/>
                  <a:pt x="18217" y="374"/>
                  <a:pt x="18521" y="374"/>
                </a:cubicBezTo>
                <a:cubicBezTo>
                  <a:pt x="18534" y="374"/>
                  <a:pt x="18548" y="374"/>
                  <a:pt x="18562" y="374"/>
                </a:cubicBezTo>
                <a:cubicBezTo>
                  <a:pt x="18566" y="374"/>
                  <a:pt x="18570" y="374"/>
                  <a:pt x="18574" y="374"/>
                </a:cubicBezTo>
                <a:cubicBezTo>
                  <a:pt x="18739" y="374"/>
                  <a:pt x="18906" y="318"/>
                  <a:pt x="19071" y="285"/>
                </a:cubicBezTo>
                <a:cubicBezTo>
                  <a:pt x="19286" y="241"/>
                  <a:pt x="19500" y="194"/>
                  <a:pt x="19712" y="145"/>
                </a:cubicBezTo>
                <a:cubicBezTo>
                  <a:pt x="19768" y="132"/>
                  <a:pt x="19844" y="163"/>
                  <a:pt x="19874" y="46"/>
                </a:cubicBezTo>
                <a:lnTo>
                  <a:pt x="19874" y="46"/>
                </a:lnTo>
                <a:cubicBezTo>
                  <a:pt x="19435" y="66"/>
                  <a:pt x="19003" y="78"/>
                  <a:pt x="18573" y="103"/>
                </a:cubicBezTo>
                <a:cubicBezTo>
                  <a:pt x="18144" y="127"/>
                  <a:pt x="17716" y="158"/>
                  <a:pt x="17288" y="158"/>
                </a:cubicBezTo>
                <a:cubicBezTo>
                  <a:pt x="16947" y="158"/>
                  <a:pt x="16605" y="138"/>
                  <a:pt x="16263" y="80"/>
                </a:cubicBezTo>
                <a:cubicBezTo>
                  <a:pt x="16218" y="72"/>
                  <a:pt x="16172" y="71"/>
                  <a:pt x="16125" y="71"/>
                </a:cubicBezTo>
                <a:cubicBezTo>
                  <a:pt x="16107" y="71"/>
                  <a:pt x="16088" y="71"/>
                  <a:pt x="16070" y="71"/>
                </a:cubicBezTo>
                <a:cubicBezTo>
                  <a:pt x="16056" y="71"/>
                  <a:pt x="16042" y="71"/>
                  <a:pt x="16028" y="71"/>
                </a:cubicBezTo>
                <a:cubicBezTo>
                  <a:pt x="14706" y="46"/>
                  <a:pt x="13384" y="8"/>
                  <a:pt x="12062" y="1"/>
                </a:cubicBezTo>
                <a:cubicBezTo>
                  <a:pt x="12029" y="1"/>
                  <a:pt x="11995" y="1"/>
                  <a:pt x="11961" y="1"/>
                </a:cubicBezTo>
                <a:close/>
                <a:moveTo>
                  <a:pt x="10578" y="944"/>
                </a:moveTo>
                <a:cubicBezTo>
                  <a:pt x="10459" y="944"/>
                  <a:pt x="10340" y="946"/>
                  <a:pt x="10221" y="951"/>
                </a:cubicBezTo>
                <a:cubicBezTo>
                  <a:pt x="9686" y="971"/>
                  <a:pt x="9153" y="1012"/>
                  <a:pt x="8618" y="1029"/>
                </a:cubicBezTo>
                <a:cubicBezTo>
                  <a:pt x="8083" y="1045"/>
                  <a:pt x="7549" y="1028"/>
                  <a:pt x="7015" y="1051"/>
                </a:cubicBezTo>
                <a:cubicBezTo>
                  <a:pt x="6166" y="1089"/>
                  <a:pt x="5320" y="1159"/>
                  <a:pt x="4470" y="1193"/>
                </a:cubicBezTo>
                <a:cubicBezTo>
                  <a:pt x="3275" y="1239"/>
                  <a:pt x="2079" y="1269"/>
                  <a:pt x="883" y="1292"/>
                </a:cubicBezTo>
                <a:cubicBezTo>
                  <a:pt x="699" y="1296"/>
                  <a:pt x="546" y="1353"/>
                  <a:pt x="396" y="1439"/>
                </a:cubicBezTo>
                <a:cubicBezTo>
                  <a:pt x="144" y="1583"/>
                  <a:pt x="145" y="1899"/>
                  <a:pt x="397" y="2043"/>
                </a:cubicBezTo>
                <a:cubicBezTo>
                  <a:pt x="544" y="2127"/>
                  <a:pt x="704" y="2163"/>
                  <a:pt x="870" y="2163"/>
                </a:cubicBezTo>
                <a:cubicBezTo>
                  <a:pt x="894" y="2163"/>
                  <a:pt x="919" y="2163"/>
                  <a:pt x="944" y="2161"/>
                </a:cubicBezTo>
                <a:cubicBezTo>
                  <a:pt x="1369" y="2134"/>
                  <a:pt x="1795" y="2130"/>
                  <a:pt x="2220" y="2130"/>
                </a:cubicBezTo>
                <a:cubicBezTo>
                  <a:pt x="2373" y="2130"/>
                  <a:pt x="2526" y="2130"/>
                  <a:pt x="2679" y="2130"/>
                </a:cubicBezTo>
                <a:cubicBezTo>
                  <a:pt x="3233" y="2130"/>
                  <a:pt x="3788" y="2124"/>
                  <a:pt x="4342" y="2068"/>
                </a:cubicBezTo>
                <a:cubicBezTo>
                  <a:pt x="5341" y="1963"/>
                  <a:pt x="6350" y="1951"/>
                  <a:pt x="7354" y="1895"/>
                </a:cubicBezTo>
                <a:cubicBezTo>
                  <a:pt x="7810" y="1869"/>
                  <a:pt x="8265" y="1833"/>
                  <a:pt x="8721" y="1807"/>
                </a:cubicBezTo>
                <a:cubicBezTo>
                  <a:pt x="8957" y="1793"/>
                  <a:pt x="9193" y="1788"/>
                  <a:pt x="9428" y="1782"/>
                </a:cubicBezTo>
                <a:cubicBezTo>
                  <a:pt x="10308" y="1757"/>
                  <a:pt x="11186" y="1735"/>
                  <a:pt x="12067" y="1711"/>
                </a:cubicBezTo>
                <a:cubicBezTo>
                  <a:pt x="12224" y="1707"/>
                  <a:pt x="12379" y="1705"/>
                  <a:pt x="12536" y="1705"/>
                </a:cubicBezTo>
                <a:cubicBezTo>
                  <a:pt x="12567" y="1705"/>
                  <a:pt x="12599" y="1705"/>
                  <a:pt x="12630" y="1705"/>
                </a:cubicBezTo>
                <a:cubicBezTo>
                  <a:pt x="12904" y="1706"/>
                  <a:pt x="13178" y="1719"/>
                  <a:pt x="13451" y="1719"/>
                </a:cubicBezTo>
                <a:cubicBezTo>
                  <a:pt x="13587" y="1719"/>
                  <a:pt x="13722" y="1716"/>
                  <a:pt x="13857" y="1706"/>
                </a:cubicBezTo>
                <a:cubicBezTo>
                  <a:pt x="14021" y="1694"/>
                  <a:pt x="14185" y="1689"/>
                  <a:pt x="14349" y="1689"/>
                </a:cubicBezTo>
                <a:cubicBezTo>
                  <a:pt x="14545" y="1689"/>
                  <a:pt x="14741" y="1696"/>
                  <a:pt x="14938" y="1709"/>
                </a:cubicBezTo>
                <a:cubicBezTo>
                  <a:pt x="15445" y="1742"/>
                  <a:pt x="15953" y="1770"/>
                  <a:pt x="16460" y="1770"/>
                </a:cubicBezTo>
                <a:cubicBezTo>
                  <a:pt x="16786" y="1770"/>
                  <a:pt x="17111" y="1759"/>
                  <a:pt x="17437" y="1730"/>
                </a:cubicBezTo>
                <a:cubicBezTo>
                  <a:pt x="18047" y="1674"/>
                  <a:pt x="18660" y="1630"/>
                  <a:pt x="19271" y="1573"/>
                </a:cubicBezTo>
                <a:cubicBezTo>
                  <a:pt x="19552" y="1547"/>
                  <a:pt x="19833" y="1504"/>
                  <a:pt x="20114" y="1464"/>
                </a:cubicBezTo>
                <a:cubicBezTo>
                  <a:pt x="20227" y="1449"/>
                  <a:pt x="20273" y="1374"/>
                  <a:pt x="20263" y="1259"/>
                </a:cubicBezTo>
                <a:cubicBezTo>
                  <a:pt x="20148" y="1127"/>
                  <a:pt x="19991" y="1112"/>
                  <a:pt x="19836" y="1112"/>
                </a:cubicBezTo>
                <a:cubicBezTo>
                  <a:pt x="19820" y="1112"/>
                  <a:pt x="19803" y="1113"/>
                  <a:pt x="19787" y="1113"/>
                </a:cubicBezTo>
                <a:cubicBezTo>
                  <a:pt x="19424" y="1118"/>
                  <a:pt x="19064" y="1132"/>
                  <a:pt x="18701" y="1142"/>
                </a:cubicBezTo>
                <a:cubicBezTo>
                  <a:pt x="18497" y="1149"/>
                  <a:pt x="18291" y="1168"/>
                  <a:pt x="18087" y="1168"/>
                </a:cubicBezTo>
                <a:cubicBezTo>
                  <a:pt x="18025" y="1168"/>
                  <a:pt x="17963" y="1166"/>
                  <a:pt x="17902" y="1162"/>
                </a:cubicBezTo>
                <a:cubicBezTo>
                  <a:pt x="17753" y="1151"/>
                  <a:pt x="17606" y="1141"/>
                  <a:pt x="17459" y="1141"/>
                </a:cubicBezTo>
                <a:cubicBezTo>
                  <a:pt x="17340" y="1141"/>
                  <a:pt x="17222" y="1148"/>
                  <a:pt x="17103" y="1165"/>
                </a:cubicBezTo>
                <a:cubicBezTo>
                  <a:pt x="17061" y="1172"/>
                  <a:pt x="17014" y="1177"/>
                  <a:pt x="16968" y="1177"/>
                </a:cubicBezTo>
                <a:cubicBezTo>
                  <a:pt x="16899" y="1177"/>
                  <a:pt x="16832" y="1166"/>
                  <a:pt x="16786" y="1133"/>
                </a:cubicBezTo>
                <a:cubicBezTo>
                  <a:pt x="16706" y="1079"/>
                  <a:pt x="16629" y="1068"/>
                  <a:pt x="16550" y="1068"/>
                </a:cubicBezTo>
                <a:cubicBezTo>
                  <a:pt x="16510" y="1068"/>
                  <a:pt x="16470" y="1070"/>
                  <a:pt x="16428" y="1072"/>
                </a:cubicBezTo>
                <a:cubicBezTo>
                  <a:pt x="16326" y="1075"/>
                  <a:pt x="16224" y="1077"/>
                  <a:pt x="16121" y="1077"/>
                </a:cubicBezTo>
                <a:cubicBezTo>
                  <a:pt x="16051" y="1077"/>
                  <a:pt x="15982" y="1076"/>
                  <a:pt x="15913" y="1074"/>
                </a:cubicBezTo>
                <a:cubicBezTo>
                  <a:pt x="15540" y="1065"/>
                  <a:pt x="15166" y="1050"/>
                  <a:pt x="14793" y="1038"/>
                </a:cubicBezTo>
                <a:cubicBezTo>
                  <a:pt x="14638" y="1033"/>
                  <a:pt x="14484" y="1033"/>
                  <a:pt x="14328" y="1021"/>
                </a:cubicBezTo>
                <a:cubicBezTo>
                  <a:pt x="14159" y="1008"/>
                  <a:pt x="13988" y="964"/>
                  <a:pt x="13822" y="964"/>
                </a:cubicBezTo>
                <a:cubicBezTo>
                  <a:pt x="13790" y="964"/>
                  <a:pt x="13759" y="966"/>
                  <a:pt x="13728" y="969"/>
                </a:cubicBezTo>
                <a:cubicBezTo>
                  <a:pt x="13576" y="987"/>
                  <a:pt x="13426" y="1000"/>
                  <a:pt x="13276" y="1000"/>
                </a:cubicBezTo>
                <a:cubicBezTo>
                  <a:pt x="13149" y="1000"/>
                  <a:pt x="13022" y="991"/>
                  <a:pt x="12893" y="967"/>
                </a:cubicBezTo>
                <a:cubicBezTo>
                  <a:pt x="12786" y="947"/>
                  <a:pt x="12675" y="946"/>
                  <a:pt x="12566" y="946"/>
                </a:cubicBezTo>
                <a:cubicBezTo>
                  <a:pt x="12449" y="945"/>
                  <a:pt x="12333" y="945"/>
                  <a:pt x="12217" y="945"/>
                </a:cubicBezTo>
                <a:cubicBezTo>
                  <a:pt x="11850" y="945"/>
                  <a:pt x="11483" y="947"/>
                  <a:pt x="11115" y="948"/>
                </a:cubicBezTo>
                <a:cubicBezTo>
                  <a:pt x="10936" y="948"/>
                  <a:pt x="10757" y="944"/>
                  <a:pt x="10578" y="944"/>
                </a:cubicBezTo>
                <a:close/>
                <a:moveTo>
                  <a:pt x="12357" y="2620"/>
                </a:moveTo>
                <a:cubicBezTo>
                  <a:pt x="12066" y="2620"/>
                  <a:pt x="11775" y="2623"/>
                  <a:pt x="11484" y="2629"/>
                </a:cubicBezTo>
                <a:cubicBezTo>
                  <a:pt x="10950" y="2641"/>
                  <a:pt x="10416" y="2659"/>
                  <a:pt x="9881" y="2677"/>
                </a:cubicBezTo>
                <a:cubicBezTo>
                  <a:pt x="9489" y="2691"/>
                  <a:pt x="9096" y="2727"/>
                  <a:pt x="8704" y="2727"/>
                </a:cubicBezTo>
                <a:cubicBezTo>
                  <a:pt x="8640" y="2727"/>
                  <a:pt x="8577" y="2726"/>
                  <a:pt x="8513" y="2723"/>
                </a:cubicBezTo>
                <a:cubicBezTo>
                  <a:pt x="8370" y="2719"/>
                  <a:pt x="8227" y="2716"/>
                  <a:pt x="8084" y="2716"/>
                </a:cubicBezTo>
                <a:cubicBezTo>
                  <a:pt x="7079" y="2716"/>
                  <a:pt x="6077" y="2822"/>
                  <a:pt x="5073" y="2829"/>
                </a:cubicBezTo>
                <a:cubicBezTo>
                  <a:pt x="5057" y="2829"/>
                  <a:pt x="5040" y="2831"/>
                  <a:pt x="5024" y="2832"/>
                </a:cubicBezTo>
                <a:cubicBezTo>
                  <a:pt x="4454" y="2856"/>
                  <a:pt x="3881" y="2908"/>
                  <a:pt x="3310" y="2908"/>
                </a:cubicBezTo>
                <a:cubicBezTo>
                  <a:pt x="3238" y="2908"/>
                  <a:pt x="3165" y="2907"/>
                  <a:pt x="3092" y="2905"/>
                </a:cubicBezTo>
                <a:cubicBezTo>
                  <a:pt x="2975" y="2902"/>
                  <a:pt x="2859" y="2900"/>
                  <a:pt x="2742" y="2900"/>
                </a:cubicBezTo>
                <a:cubicBezTo>
                  <a:pt x="2040" y="2900"/>
                  <a:pt x="1342" y="2953"/>
                  <a:pt x="641" y="2988"/>
                </a:cubicBezTo>
                <a:cubicBezTo>
                  <a:pt x="551" y="2992"/>
                  <a:pt x="460" y="3007"/>
                  <a:pt x="342" y="3022"/>
                </a:cubicBezTo>
                <a:cubicBezTo>
                  <a:pt x="331" y="3149"/>
                  <a:pt x="296" y="3258"/>
                  <a:pt x="316" y="3356"/>
                </a:cubicBezTo>
                <a:cubicBezTo>
                  <a:pt x="341" y="3473"/>
                  <a:pt x="393" y="3600"/>
                  <a:pt x="470" y="3690"/>
                </a:cubicBezTo>
                <a:cubicBezTo>
                  <a:pt x="523" y="3753"/>
                  <a:pt x="637" y="3782"/>
                  <a:pt x="726" y="3790"/>
                </a:cubicBezTo>
                <a:cubicBezTo>
                  <a:pt x="910" y="3806"/>
                  <a:pt x="1094" y="3820"/>
                  <a:pt x="1278" y="3820"/>
                </a:cubicBezTo>
                <a:cubicBezTo>
                  <a:pt x="1329" y="3820"/>
                  <a:pt x="1380" y="3819"/>
                  <a:pt x="1431" y="3817"/>
                </a:cubicBezTo>
                <a:cubicBezTo>
                  <a:pt x="1748" y="3800"/>
                  <a:pt x="2063" y="3789"/>
                  <a:pt x="2378" y="3789"/>
                </a:cubicBezTo>
                <a:cubicBezTo>
                  <a:pt x="2659" y="3789"/>
                  <a:pt x="2941" y="3798"/>
                  <a:pt x="3223" y="3821"/>
                </a:cubicBezTo>
                <a:cubicBezTo>
                  <a:pt x="3442" y="3838"/>
                  <a:pt x="3662" y="3844"/>
                  <a:pt x="3883" y="3844"/>
                </a:cubicBezTo>
                <a:cubicBezTo>
                  <a:pt x="4150" y="3844"/>
                  <a:pt x="4418" y="3835"/>
                  <a:pt x="4684" y="3828"/>
                </a:cubicBezTo>
                <a:cubicBezTo>
                  <a:pt x="5093" y="3818"/>
                  <a:pt x="5500" y="3775"/>
                  <a:pt x="5908" y="3755"/>
                </a:cubicBezTo>
                <a:cubicBezTo>
                  <a:pt x="6457" y="3730"/>
                  <a:pt x="7007" y="3718"/>
                  <a:pt x="7557" y="3690"/>
                </a:cubicBezTo>
                <a:cubicBezTo>
                  <a:pt x="8247" y="3655"/>
                  <a:pt x="8937" y="3602"/>
                  <a:pt x="9629" y="3570"/>
                </a:cubicBezTo>
                <a:cubicBezTo>
                  <a:pt x="10792" y="3517"/>
                  <a:pt x="11956" y="3565"/>
                  <a:pt x="13119" y="3501"/>
                </a:cubicBezTo>
                <a:cubicBezTo>
                  <a:pt x="13258" y="3494"/>
                  <a:pt x="13397" y="3491"/>
                  <a:pt x="13537" y="3491"/>
                </a:cubicBezTo>
                <a:cubicBezTo>
                  <a:pt x="13915" y="3491"/>
                  <a:pt x="14295" y="3512"/>
                  <a:pt x="14674" y="3519"/>
                </a:cubicBezTo>
                <a:cubicBezTo>
                  <a:pt x="14754" y="3519"/>
                  <a:pt x="14836" y="3533"/>
                  <a:pt x="14914" y="3533"/>
                </a:cubicBezTo>
                <a:cubicBezTo>
                  <a:pt x="14945" y="3533"/>
                  <a:pt x="14974" y="3531"/>
                  <a:pt x="15003" y="3526"/>
                </a:cubicBezTo>
                <a:cubicBezTo>
                  <a:pt x="15177" y="3493"/>
                  <a:pt x="15351" y="3482"/>
                  <a:pt x="15524" y="3482"/>
                </a:cubicBezTo>
                <a:cubicBezTo>
                  <a:pt x="15692" y="3482"/>
                  <a:pt x="15860" y="3493"/>
                  <a:pt x="16029" y="3506"/>
                </a:cubicBezTo>
                <a:cubicBezTo>
                  <a:pt x="16244" y="3525"/>
                  <a:pt x="16461" y="3546"/>
                  <a:pt x="16675" y="3546"/>
                </a:cubicBezTo>
                <a:cubicBezTo>
                  <a:pt x="16724" y="3546"/>
                  <a:pt x="16773" y="3545"/>
                  <a:pt x="16822" y="3542"/>
                </a:cubicBezTo>
                <a:cubicBezTo>
                  <a:pt x="17432" y="3510"/>
                  <a:pt x="18045" y="3470"/>
                  <a:pt x="18654" y="3406"/>
                </a:cubicBezTo>
                <a:cubicBezTo>
                  <a:pt x="19152" y="3352"/>
                  <a:pt x="19655" y="3316"/>
                  <a:pt x="20165" y="3160"/>
                </a:cubicBezTo>
                <a:cubicBezTo>
                  <a:pt x="20213" y="3001"/>
                  <a:pt x="20249" y="2882"/>
                  <a:pt x="20293" y="2741"/>
                </a:cubicBezTo>
                <a:cubicBezTo>
                  <a:pt x="20083" y="2715"/>
                  <a:pt x="19883" y="2694"/>
                  <a:pt x="19685" y="2667"/>
                </a:cubicBezTo>
                <a:cubicBezTo>
                  <a:pt x="19593" y="2655"/>
                  <a:pt x="19501" y="2650"/>
                  <a:pt x="19410" y="2650"/>
                </a:cubicBezTo>
                <a:cubicBezTo>
                  <a:pt x="19140" y="2650"/>
                  <a:pt x="18873" y="2693"/>
                  <a:pt x="18605" y="2715"/>
                </a:cubicBezTo>
                <a:cubicBezTo>
                  <a:pt x="18226" y="2746"/>
                  <a:pt x="17848" y="2759"/>
                  <a:pt x="17468" y="2759"/>
                </a:cubicBezTo>
                <a:cubicBezTo>
                  <a:pt x="17188" y="2759"/>
                  <a:pt x="16907" y="2752"/>
                  <a:pt x="16626" y="2741"/>
                </a:cubicBezTo>
                <a:cubicBezTo>
                  <a:pt x="15204" y="2686"/>
                  <a:pt x="13781" y="2620"/>
                  <a:pt x="12357" y="2620"/>
                </a:cubicBezTo>
                <a:close/>
                <a:moveTo>
                  <a:pt x="12248" y="4158"/>
                </a:moveTo>
                <a:cubicBezTo>
                  <a:pt x="11834" y="4158"/>
                  <a:pt x="11420" y="4175"/>
                  <a:pt x="11006" y="4186"/>
                </a:cubicBezTo>
                <a:cubicBezTo>
                  <a:pt x="10675" y="4195"/>
                  <a:pt x="10346" y="4205"/>
                  <a:pt x="10015" y="4215"/>
                </a:cubicBezTo>
                <a:cubicBezTo>
                  <a:pt x="9450" y="4233"/>
                  <a:pt x="8882" y="4252"/>
                  <a:pt x="8316" y="4269"/>
                </a:cubicBezTo>
                <a:cubicBezTo>
                  <a:pt x="7812" y="4283"/>
                  <a:pt x="7309" y="4288"/>
                  <a:pt x="6807" y="4309"/>
                </a:cubicBezTo>
                <a:cubicBezTo>
                  <a:pt x="5864" y="4345"/>
                  <a:pt x="4921" y="4410"/>
                  <a:pt x="3977" y="4430"/>
                </a:cubicBezTo>
                <a:cubicBezTo>
                  <a:pt x="3367" y="4444"/>
                  <a:pt x="2756" y="4446"/>
                  <a:pt x="2145" y="4446"/>
                </a:cubicBezTo>
                <a:cubicBezTo>
                  <a:pt x="1701" y="4446"/>
                  <a:pt x="1257" y="4445"/>
                  <a:pt x="813" y="4445"/>
                </a:cubicBezTo>
                <a:cubicBezTo>
                  <a:pt x="545" y="4445"/>
                  <a:pt x="290" y="4473"/>
                  <a:pt x="79" y="4636"/>
                </a:cubicBezTo>
                <a:cubicBezTo>
                  <a:pt x="120" y="4933"/>
                  <a:pt x="278" y="5080"/>
                  <a:pt x="542" y="5129"/>
                </a:cubicBezTo>
                <a:cubicBezTo>
                  <a:pt x="622" y="5145"/>
                  <a:pt x="699" y="5175"/>
                  <a:pt x="786" y="5201"/>
                </a:cubicBezTo>
                <a:cubicBezTo>
                  <a:pt x="525" y="5353"/>
                  <a:pt x="172" y="5126"/>
                  <a:pt x="1" y="5498"/>
                </a:cubicBezTo>
                <a:cubicBezTo>
                  <a:pt x="42" y="5631"/>
                  <a:pt x="89" y="5778"/>
                  <a:pt x="150" y="5972"/>
                </a:cubicBezTo>
                <a:cubicBezTo>
                  <a:pt x="357" y="5954"/>
                  <a:pt x="528" y="5938"/>
                  <a:pt x="704" y="5925"/>
                </a:cubicBezTo>
                <a:cubicBezTo>
                  <a:pt x="1173" y="5896"/>
                  <a:pt x="1643" y="5860"/>
                  <a:pt x="2115" y="5841"/>
                </a:cubicBezTo>
                <a:cubicBezTo>
                  <a:pt x="3373" y="5795"/>
                  <a:pt x="4631" y="5763"/>
                  <a:pt x="5889" y="5713"/>
                </a:cubicBezTo>
                <a:cubicBezTo>
                  <a:pt x="6786" y="5677"/>
                  <a:pt x="7679" y="5605"/>
                  <a:pt x="8576" y="5577"/>
                </a:cubicBezTo>
                <a:cubicBezTo>
                  <a:pt x="9976" y="5534"/>
                  <a:pt x="11377" y="5508"/>
                  <a:pt x="12777" y="5488"/>
                </a:cubicBezTo>
                <a:cubicBezTo>
                  <a:pt x="12984" y="5485"/>
                  <a:pt x="13192" y="5484"/>
                  <a:pt x="13399" y="5484"/>
                </a:cubicBezTo>
                <a:cubicBezTo>
                  <a:pt x="13915" y="5484"/>
                  <a:pt x="14431" y="5491"/>
                  <a:pt x="14947" y="5500"/>
                </a:cubicBezTo>
                <a:cubicBezTo>
                  <a:pt x="15447" y="5508"/>
                  <a:pt x="15949" y="5551"/>
                  <a:pt x="16449" y="5551"/>
                </a:cubicBezTo>
                <a:cubicBezTo>
                  <a:pt x="16499" y="5551"/>
                  <a:pt x="16549" y="5550"/>
                  <a:pt x="16598" y="5549"/>
                </a:cubicBezTo>
                <a:cubicBezTo>
                  <a:pt x="17338" y="5537"/>
                  <a:pt x="18077" y="5486"/>
                  <a:pt x="18816" y="5445"/>
                </a:cubicBezTo>
                <a:cubicBezTo>
                  <a:pt x="18897" y="5440"/>
                  <a:pt x="19015" y="5467"/>
                  <a:pt x="19036" y="5298"/>
                </a:cubicBezTo>
                <a:cubicBezTo>
                  <a:pt x="18664" y="5252"/>
                  <a:pt x="18291" y="5261"/>
                  <a:pt x="17918" y="5252"/>
                </a:cubicBezTo>
                <a:cubicBezTo>
                  <a:pt x="17384" y="5240"/>
                  <a:pt x="16848" y="5242"/>
                  <a:pt x="16315" y="5219"/>
                </a:cubicBezTo>
                <a:cubicBezTo>
                  <a:pt x="15372" y="5179"/>
                  <a:pt x="14430" y="5108"/>
                  <a:pt x="13488" y="5081"/>
                </a:cubicBezTo>
                <a:cubicBezTo>
                  <a:pt x="13310" y="5076"/>
                  <a:pt x="13133" y="5074"/>
                  <a:pt x="12955" y="5074"/>
                </a:cubicBezTo>
                <a:cubicBezTo>
                  <a:pt x="12425" y="5074"/>
                  <a:pt x="11895" y="5092"/>
                  <a:pt x="11365" y="5095"/>
                </a:cubicBezTo>
                <a:cubicBezTo>
                  <a:pt x="10704" y="5101"/>
                  <a:pt x="10041" y="5095"/>
                  <a:pt x="9380" y="5107"/>
                </a:cubicBezTo>
                <a:cubicBezTo>
                  <a:pt x="8530" y="5123"/>
                  <a:pt x="7681" y="5153"/>
                  <a:pt x="6832" y="5173"/>
                </a:cubicBezTo>
                <a:cubicBezTo>
                  <a:pt x="6808" y="5174"/>
                  <a:pt x="6785" y="5174"/>
                  <a:pt x="6762" y="5174"/>
                </a:cubicBezTo>
                <a:cubicBezTo>
                  <a:pt x="6636" y="5174"/>
                  <a:pt x="6510" y="5167"/>
                  <a:pt x="6385" y="5167"/>
                </a:cubicBezTo>
                <a:cubicBezTo>
                  <a:pt x="6298" y="5167"/>
                  <a:pt x="6211" y="5170"/>
                  <a:pt x="6126" y="5183"/>
                </a:cubicBezTo>
                <a:cubicBezTo>
                  <a:pt x="5685" y="5243"/>
                  <a:pt x="5243" y="5271"/>
                  <a:pt x="4800" y="5271"/>
                </a:cubicBezTo>
                <a:cubicBezTo>
                  <a:pt x="4599" y="5271"/>
                  <a:pt x="4397" y="5265"/>
                  <a:pt x="4196" y="5254"/>
                </a:cubicBezTo>
                <a:cubicBezTo>
                  <a:pt x="4106" y="5249"/>
                  <a:pt x="4016" y="5248"/>
                  <a:pt x="3926" y="5248"/>
                </a:cubicBezTo>
                <a:cubicBezTo>
                  <a:pt x="3828" y="5248"/>
                  <a:pt x="3729" y="5250"/>
                  <a:pt x="3631" y="5250"/>
                </a:cubicBezTo>
                <a:cubicBezTo>
                  <a:pt x="3160" y="5254"/>
                  <a:pt x="2688" y="5261"/>
                  <a:pt x="2217" y="5262"/>
                </a:cubicBezTo>
                <a:cubicBezTo>
                  <a:pt x="2046" y="5262"/>
                  <a:pt x="1874" y="5247"/>
                  <a:pt x="1703" y="5239"/>
                </a:cubicBezTo>
                <a:cubicBezTo>
                  <a:pt x="2002" y="5173"/>
                  <a:pt x="2300" y="5168"/>
                  <a:pt x="2597" y="5168"/>
                </a:cubicBezTo>
                <a:cubicBezTo>
                  <a:pt x="2960" y="5169"/>
                  <a:pt x="3324" y="5186"/>
                  <a:pt x="3686" y="5186"/>
                </a:cubicBezTo>
                <a:cubicBezTo>
                  <a:pt x="3888" y="5186"/>
                  <a:pt x="4090" y="5181"/>
                  <a:pt x="4291" y="5164"/>
                </a:cubicBezTo>
                <a:cubicBezTo>
                  <a:pt x="4715" y="5128"/>
                  <a:pt x="5136" y="5091"/>
                  <a:pt x="5561" y="5081"/>
                </a:cubicBezTo>
                <a:cubicBezTo>
                  <a:pt x="6016" y="5071"/>
                  <a:pt x="6470" y="5055"/>
                  <a:pt x="6925" y="5032"/>
                </a:cubicBezTo>
                <a:cubicBezTo>
                  <a:pt x="7773" y="4989"/>
                  <a:pt x="8621" y="4924"/>
                  <a:pt x="9469" y="4893"/>
                </a:cubicBezTo>
                <a:cubicBezTo>
                  <a:pt x="10583" y="4851"/>
                  <a:pt x="11699" y="4829"/>
                  <a:pt x="12815" y="4804"/>
                </a:cubicBezTo>
                <a:cubicBezTo>
                  <a:pt x="12856" y="4804"/>
                  <a:pt x="12898" y="4803"/>
                  <a:pt x="12940" y="4803"/>
                </a:cubicBezTo>
                <a:cubicBezTo>
                  <a:pt x="13197" y="4803"/>
                  <a:pt x="13455" y="4817"/>
                  <a:pt x="13711" y="4821"/>
                </a:cubicBezTo>
                <a:cubicBezTo>
                  <a:pt x="14149" y="4827"/>
                  <a:pt x="14588" y="4829"/>
                  <a:pt x="15028" y="4836"/>
                </a:cubicBezTo>
                <a:cubicBezTo>
                  <a:pt x="15608" y="4847"/>
                  <a:pt x="16189" y="4872"/>
                  <a:pt x="16771" y="4872"/>
                </a:cubicBezTo>
                <a:cubicBezTo>
                  <a:pt x="16803" y="4872"/>
                  <a:pt x="16835" y="4872"/>
                  <a:pt x="16867" y="4872"/>
                </a:cubicBezTo>
                <a:cubicBezTo>
                  <a:pt x="17180" y="4871"/>
                  <a:pt x="17493" y="4800"/>
                  <a:pt x="17806" y="4794"/>
                </a:cubicBezTo>
                <a:cubicBezTo>
                  <a:pt x="18328" y="4783"/>
                  <a:pt x="18841" y="4709"/>
                  <a:pt x="19353" y="4620"/>
                </a:cubicBezTo>
                <a:cubicBezTo>
                  <a:pt x="19506" y="4593"/>
                  <a:pt x="19659" y="4548"/>
                  <a:pt x="19807" y="4499"/>
                </a:cubicBezTo>
                <a:cubicBezTo>
                  <a:pt x="19860" y="4483"/>
                  <a:pt x="19900" y="4427"/>
                  <a:pt x="19972" y="4368"/>
                </a:cubicBezTo>
                <a:cubicBezTo>
                  <a:pt x="19885" y="4332"/>
                  <a:pt x="19833" y="4292"/>
                  <a:pt x="19779" y="4289"/>
                </a:cubicBezTo>
                <a:cubicBezTo>
                  <a:pt x="19577" y="4279"/>
                  <a:pt x="19375" y="4270"/>
                  <a:pt x="19173" y="4270"/>
                </a:cubicBezTo>
                <a:cubicBezTo>
                  <a:pt x="19124" y="4270"/>
                  <a:pt x="19075" y="4270"/>
                  <a:pt x="19027" y="4272"/>
                </a:cubicBezTo>
                <a:cubicBezTo>
                  <a:pt x="18466" y="4285"/>
                  <a:pt x="17904" y="4327"/>
                  <a:pt x="17343" y="4327"/>
                </a:cubicBezTo>
                <a:cubicBezTo>
                  <a:pt x="17275" y="4327"/>
                  <a:pt x="17208" y="4326"/>
                  <a:pt x="17140" y="4325"/>
                </a:cubicBezTo>
                <a:cubicBezTo>
                  <a:pt x="16448" y="4313"/>
                  <a:pt x="15757" y="4232"/>
                  <a:pt x="15066" y="4207"/>
                </a:cubicBezTo>
                <a:cubicBezTo>
                  <a:pt x="14169" y="4176"/>
                  <a:pt x="13273" y="4166"/>
                  <a:pt x="12375" y="4159"/>
                </a:cubicBezTo>
                <a:cubicBezTo>
                  <a:pt x="12333" y="4159"/>
                  <a:pt x="12290" y="4158"/>
                  <a:pt x="12248" y="41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2" name="Google Shape;2052;p69"/>
          <p:cNvSpPr/>
          <p:nvPr/>
        </p:nvSpPr>
        <p:spPr>
          <a:xfrm>
            <a:off x="3786195" y="1880224"/>
            <a:ext cx="799982" cy="228459"/>
          </a:xfrm>
          <a:custGeom>
            <a:avLst/>
            <a:gdLst/>
            <a:ahLst/>
            <a:cxnLst/>
            <a:rect l="l" t="t" r="r" b="b"/>
            <a:pathLst>
              <a:path w="20348" h="5811" extrusionOk="0">
                <a:moveTo>
                  <a:pt x="19914" y="558"/>
                </a:moveTo>
                <a:cubicBezTo>
                  <a:pt x="19910" y="573"/>
                  <a:pt x="19908" y="591"/>
                  <a:pt x="19903" y="606"/>
                </a:cubicBezTo>
                <a:cubicBezTo>
                  <a:pt x="19951" y="623"/>
                  <a:pt x="19997" y="640"/>
                  <a:pt x="20045" y="654"/>
                </a:cubicBezTo>
                <a:cubicBezTo>
                  <a:pt x="20046" y="655"/>
                  <a:pt x="20046" y="655"/>
                  <a:pt x="20047" y="655"/>
                </a:cubicBezTo>
                <a:cubicBezTo>
                  <a:pt x="20057" y="655"/>
                  <a:pt x="20077" y="641"/>
                  <a:pt x="20077" y="635"/>
                </a:cubicBezTo>
                <a:cubicBezTo>
                  <a:pt x="20076" y="613"/>
                  <a:pt x="20068" y="573"/>
                  <a:pt x="20058" y="572"/>
                </a:cubicBezTo>
                <a:cubicBezTo>
                  <a:pt x="20011" y="562"/>
                  <a:pt x="19963" y="562"/>
                  <a:pt x="19914" y="558"/>
                </a:cubicBezTo>
                <a:close/>
                <a:moveTo>
                  <a:pt x="20019" y="796"/>
                </a:moveTo>
                <a:lnTo>
                  <a:pt x="20019" y="796"/>
                </a:lnTo>
                <a:cubicBezTo>
                  <a:pt x="20109" y="885"/>
                  <a:pt x="20152" y="928"/>
                  <a:pt x="20194" y="928"/>
                </a:cubicBezTo>
                <a:cubicBezTo>
                  <a:pt x="20234" y="928"/>
                  <a:pt x="20272" y="889"/>
                  <a:pt x="20347" y="814"/>
                </a:cubicBezTo>
                <a:cubicBezTo>
                  <a:pt x="20232" y="808"/>
                  <a:pt x="20142" y="803"/>
                  <a:pt x="20019" y="796"/>
                </a:cubicBezTo>
                <a:close/>
                <a:moveTo>
                  <a:pt x="16261" y="3908"/>
                </a:moveTo>
                <a:lnTo>
                  <a:pt x="16257" y="3936"/>
                </a:lnTo>
                <a:lnTo>
                  <a:pt x="16223" y="3918"/>
                </a:lnTo>
                <a:lnTo>
                  <a:pt x="16261" y="3908"/>
                </a:lnTo>
                <a:close/>
                <a:moveTo>
                  <a:pt x="17116" y="3885"/>
                </a:moveTo>
                <a:cubicBezTo>
                  <a:pt x="17116" y="3902"/>
                  <a:pt x="17117" y="3919"/>
                  <a:pt x="17117" y="3937"/>
                </a:cubicBezTo>
                <a:lnTo>
                  <a:pt x="16671" y="3937"/>
                </a:lnTo>
                <a:cubicBezTo>
                  <a:pt x="16665" y="3928"/>
                  <a:pt x="16656" y="3918"/>
                  <a:pt x="16650" y="3908"/>
                </a:cubicBezTo>
                <a:cubicBezTo>
                  <a:pt x="16804" y="3900"/>
                  <a:pt x="16959" y="3892"/>
                  <a:pt x="17116" y="3885"/>
                </a:cubicBezTo>
                <a:close/>
                <a:moveTo>
                  <a:pt x="15943" y="3899"/>
                </a:moveTo>
                <a:cubicBezTo>
                  <a:pt x="15948" y="3899"/>
                  <a:pt x="15953" y="3900"/>
                  <a:pt x="15958" y="3901"/>
                </a:cubicBezTo>
                <a:cubicBezTo>
                  <a:pt x="15964" y="3902"/>
                  <a:pt x="15965" y="3918"/>
                  <a:pt x="15968" y="3927"/>
                </a:cubicBezTo>
                <a:cubicBezTo>
                  <a:pt x="15957" y="3930"/>
                  <a:pt x="15944" y="3938"/>
                  <a:pt x="15937" y="3938"/>
                </a:cubicBezTo>
                <a:cubicBezTo>
                  <a:pt x="15935" y="3938"/>
                  <a:pt x="15933" y="3937"/>
                  <a:pt x="15932" y="3936"/>
                </a:cubicBezTo>
                <a:cubicBezTo>
                  <a:pt x="15923" y="3931"/>
                  <a:pt x="15922" y="3913"/>
                  <a:pt x="15918" y="3900"/>
                </a:cubicBezTo>
                <a:cubicBezTo>
                  <a:pt x="15926" y="3900"/>
                  <a:pt x="15934" y="3899"/>
                  <a:pt x="15943" y="3899"/>
                </a:cubicBezTo>
                <a:close/>
                <a:moveTo>
                  <a:pt x="15231" y="5505"/>
                </a:moveTo>
                <a:cubicBezTo>
                  <a:pt x="15240" y="5509"/>
                  <a:pt x="15257" y="5511"/>
                  <a:pt x="15261" y="5520"/>
                </a:cubicBezTo>
                <a:cubicBezTo>
                  <a:pt x="15265" y="5531"/>
                  <a:pt x="15260" y="5546"/>
                  <a:pt x="15258" y="5558"/>
                </a:cubicBezTo>
                <a:cubicBezTo>
                  <a:pt x="15243" y="5552"/>
                  <a:pt x="15227" y="5545"/>
                  <a:pt x="15212" y="5538"/>
                </a:cubicBezTo>
                <a:cubicBezTo>
                  <a:pt x="15219" y="5526"/>
                  <a:pt x="15225" y="5516"/>
                  <a:pt x="15231" y="5505"/>
                </a:cubicBezTo>
                <a:close/>
                <a:moveTo>
                  <a:pt x="16731" y="5556"/>
                </a:moveTo>
                <a:cubicBezTo>
                  <a:pt x="16753" y="5568"/>
                  <a:pt x="16774" y="5582"/>
                  <a:pt x="16797" y="5593"/>
                </a:cubicBezTo>
                <a:cubicBezTo>
                  <a:pt x="16788" y="5604"/>
                  <a:pt x="16776" y="5624"/>
                  <a:pt x="16773" y="5624"/>
                </a:cubicBezTo>
                <a:cubicBezTo>
                  <a:pt x="16772" y="5624"/>
                  <a:pt x="16772" y="5624"/>
                  <a:pt x="16772" y="5624"/>
                </a:cubicBezTo>
                <a:cubicBezTo>
                  <a:pt x="16751" y="5615"/>
                  <a:pt x="16731" y="5602"/>
                  <a:pt x="16711" y="5591"/>
                </a:cubicBezTo>
                <a:cubicBezTo>
                  <a:pt x="16717" y="5579"/>
                  <a:pt x="16725" y="5567"/>
                  <a:pt x="16731" y="5556"/>
                </a:cubicBezTo>
                <a:close/>
                <a:moveTo>
                  <a:pt x="18394" y="5476"/>
                </a:moveTo>
                <a:cubicBezTo>
                  <a:pt x="18321" y="5476"/>
                  <a:pt x="18248" y="5488"/>
                  <a:pt x="18172" y="5515"/>
                </a:cubicBezTo>
                <a:lnTo>
                  <a:pt x="18172" y="5515"/>
                </a:lnTo>
                <a:cubicBezTo>
                  <a:pt x="18168" y="5513"/>
                  <a:pt x="18165" y="5510"/>
                  <a:pt x="18162" y="5507"/>
                </a:cubicBezTo>
                <a:cubicBezTo>
                  <a:pt x="18162" y="5507"/>
                  <a:pt x="18162" y="5507"/>
                  <a:pt x="18162" y="5507"/>
                </a:cubicBezTo>
                <a:lnTo>
                  <a:pt x="18162" y="5507"/>
                </a:lnTo>
                <a:cubicBezTo>
                  <a:pt x="18161" y="5507"/>
                  <a:pt x="18168" y="5516"/>
                  <a:pt x="18167" y="5517"/>
                </a:cubicBezTo>
                <a:cubicBezTo>
                  <a:pt x="18168" y="5517"/>
                  <a:pt x="18170" y="5516"/>
                  <a:pt x="18172" y="5515"/>
                </a:cubicBezTo>
                <a:lnTo>
                  <a:pt x="18172" y="5515"/>
                </a:lnTo>
                <a:cubicBezTo>
                  <a:pt x="18255" y="5587"/>
                  <a:pt x="18339" y="5656"/>
                  <a:pt x="18424" y="5727"/>
                </a:cubicBezTo>
                <a:cubicBezTo>
                  <a:pt x="18447" y="5724"/>
                  <a:pt x="18470" y="5723"/>
                  <a:pt x="18493" y="5723"/>
                </a:cubicBezTo>
                <a:cubicBezTo>
                  <a:pt x="18580" y="5723"/>
                  <a:pt x="18667" y="5739"/>
                  <a:pt x="18753" y="5739"/>
                </a:cubicBezTo>
                <a:cubicBezTo>
                  <a:pt x="18814" y="5739"/>
                  <a:pt x="18874" y="5731"/>
                  <a:pt x="18934" y="5705"/>
                </a:cubicBezTo>
                <a:cubicBezTo>
                  <a:pt x="18925" y="5668"/>
                  <a:pt x="18925" y="5623"/>
                  <a:pt x="18910" y="5617"/>
                </a:cubicBezTo>
                <a:cubicBezTo>
                  <a:pt x="18741" y="5546"/>
                  <a:pt x="18572" y="5476"/>
                  <a:pt x="18394" y="5476"/>
                </a:cubicBezTo>
                <a:close/>
                <a:moveTo>
                  <a:pt x="5101" y="1"/>
                </a:moveTo>
                <a:cubicBezTo>
                  <a:pt x="5041" y="1"/>
                  <a:pt x="4977" y="27"/>
                  <a:pt x="4914" y="37"/>
                </a:cubicBezTo>
                <a:cubicBezTo>
                  <a:pt x="4808" y="54"/>
                  <a:pt x="4701" y="86"/>
                  <a:pt x="4594" y="86"/>
                </a:cubicBezTo>
                <a:cubicBezTo>
                  <a:pt x="4586" y="86"/>
                  <a:pt x="4579" y="86"/>
                  <a:pt x="4571" y="86"/>
                </a:cubicBezTo>
                <a:cubicBezTo>
                  <a:pt x="4358" y="78"/>
                  <a:pt x="4146" y="37"/>
                  <a:pt x="3934" y="26"/>
                </a:cubicBezTo>
                <a:cubicBezTo>
                  <a:pt x="3901" y="25"/>
                  <a:pt x="3868" y="24"/>
                  <a:pt x="3835" y="24"/>
                </a:cubicBezTo>
                <a:cubicBezTo>
                  <a:pt x="3737" y="24"/>
                  <a:pt x="3637" y="32"/>
                  <a:pt x="3546" y="59"/>
                </a:cubicBezTo>
                <a:cubicBezTo>
                  <a:pt x="3354" y="116"/>
                  <a:pt x="3160" y="139"/>
                  <a:pt x="2966" y="139"/>
                </a:cubicBezTo>
                <a:cubicBezTo>
                  <a:pt x="2841" y="139"/>
                  <a:pt x="2717" y="129"/>
                  <a:pt x="2593" y="113"/>
                </a:cubicBezTo>
                <a:cubicBezTo>
                  <a:pt x="2471" y="98"/>
                  <a:pt x="2350" y="91"/>
                  <a:pt x="2230" y="91"/>
                </a:cubicBezTo>
                <a:cubicBezTo>
                  <a:pt x="1720" y="91"/>
                  <a:pt x="1223" y="212"/>
                  <a:pt x="719" y="276"/>
                </a:cubicBezTo>
                <a:cubicBezTo>
                  <a:pt x="673" y="281"/>
                  <a:pt x="611" y="343"/>
                  <a:pt x="601" y="389"/>
                </a:cubicBezTo>
                <a:cubicBezTo>
                  <a:pt x="591" y="434"/>
                  <a:pt x="621" y="512"/>
                  <a:pt x="660" y="541"/>
                </a:cubicBezTo>
                <a:cubicBezTo>
                  <a:pt x="762" y="615"/>
                  <a:pt x="877" y="672"/>
                  <a:pt x="1050" y="773"/>
                </a:cubicBezTo>
                <a:cubicBezTo>
                  <a:pt x="861" y="815"/>
                  <a:pt x="736" y="831"/>
                  <a:pt x="620" y="875"/>
                </a:cubicBezTo>
                <a:cubicBezTo>
                  <a:pt x="545" y="902"/>
                  <a:pt x="462" y="958"/>
                  <a:pt x="419" y="1024"/>
                </a:cubicBezTo>
                <a:cubicBezTo>
                  <a:pt x="280" y="1240"/>
                  <a:pt x="344" y="1469"/>
                  <a:pt x="584" y="1568"/>
                </a:cubicBezTo>
                <a:cubicBezTo>
                  <a:pt x="800" y="1659"/>
                  <a:pt x="1029" y="1716"/>
                  <a:pt x="1256" y="1775"/>
                </a:cubicBezTo>
                <a:cubicBezTo>
                  <a:pt x="1397" y="1812"/>
                  <a:pt x="1544" y="1830"/>
                  <a:pt x="1689" y="1850"/>
                </a:cubicBezTo>
                <a:cubicBezTo>
                  <a:pt x="1825" y="1870"/>
                  <a:pt x="1963" y="1880"/>
                  <a:pt x="2101" y="1894"/>
                </a:cubicBezTo>
                <a:cubicBezTo>
                  <a:pt x="2094" y="1937"/>
                  <a:pt x="2094" y="1962"/>
                  <a:pt x="2089" y="1963"/>
                </a:cubicBezTo>
                <a:cubicBezTo>
                  <a:pt x="2019" y="1980"/>
                  <a:pt x="1950" y="1997"/>
                  <a:pt x="1880" y="2007"/>
                </a:cubicBezTo>
                <a:cubicBezTo>
                  <a:pt x="1735" y="2028"/>
                  <a:pt x="1592" y="2048"/>
                  <a:pt x="1446" y="2068"/>
                </a:cubicBezTo>
                <a:cubicBezTo>
                  <a:pt x="1426" y="2244"/>
                  <a:pt x="1282" y="2195"/>
                  <a:pt x="1179" y="2213"/>
                </a:cubicBezTo>
                <a:cubicBezTo>
                  <a:pt x="990" y="2245"/>
                  <a:pt x="803" y="2272"/>
                  <a:pt x="614" y="2296"/>
                </a:cubicBezTo>
                <a:cubicBezTo>
                  <a:pt x="508" y="2310"/>
                  <a:pt x="413" y="2339"/>
                  <a:pt x="352" y="2433"/>
                </a:cubicBezTo>
                <a:cubicBezTo>
                  <a:pt x="273" y="2555"/>
                  <a:pt x="167" y="2670"/>
                  <a:pt x="270" y="2873"/>
                </a:cubicBezTo>
                <a:cubicBezTo>
                  <a:pt x="748" y="3036"/>
                  <a:pt x="1289" y="3090"/>
                  <a:pt x="1784" y="3276"/>
                </a:cubicBezTo>
                <a:cubicBezTo>
                  <a:pt x="1822" y="3387"/>
                  <a:pt x="1856" y="3495"/>
                  <a:pt x="1897" y="3622"/>
                </a:cubicBezTo>
                <a:cubicBezTo>
                  <a:pt x="1835" y="3632"/>
                  <a:pt x="1781" y="3646"/>
                  <a:pt x="1726" y="3650"/>
                </a:cubicBezTo>
                <a:cubicBezTo>
                  <a:pt x="1347" y="3678"/>
                  <a:pt x="967" y="3701"/>
                  <a:pt x="588" y="3735"/>
                </a:cubicBezTo>
                <a:cubicBezTo>
                  <a:pt x="457" y="3748"/>
                  <a:pt x="327" y="3784"/>
                  <a:pt x="206" y="3832"/>
                </a:cubicBezTo>
                <a:cubicBezTo>
                  <a:pt x="52" y="3895"/>
                  <a:pt x="0" y="4107"/>
                  <a:pt x="103" y="4241"/>
                </a:cubicBezTo>
                <a:cubicBezTo>
                  <a:pt x="155" y="4307"/>
                  <a:pt x="225" y="4373"/>
                  <a:pt x="302" y="4408"/>
                </a:cubicBezTo>
                <a:cubicBezTo>
                  <a:pt x="595" y="4542"/>
                  <a:pt x="893" y="4664"/>
                  <a:pt x="1224" y="4679"/>
                </a:cubicBezTo>
                <a:cubicBezTo>
                  <a:pt x="1414" y="4687"/>
                  <a:pt x="1604" y="4708"/>
                  <a:pt x="1794" y="4731"/>
                </a:cubicBezTo>
                <a:cubicBezTo>
                  <a:pt x="1859" y="4738"/>
                  <a:pt x="1921" y="4773"/>
                  <a:pt x="1987" y="4798"/>
                </a:cubicBezTo>
                <a:cubicBezTo>
                  <a:pt x="1832" y="5087"/>
                  <a:pt x="1802" y="5107"/>
                  <a:pt x="1553" y="5115"/>
                </a:cubicBezTo>
                <a:cubicBezTo>
                  <a:pt x="1188" y="5123"/>
                  <a:pt x="821" y="5131"/>
                  <a:pt x="456" y="5148"/>
                </a:cubicBezTo>
                <a:cubicBezTo>
                  <a:pt x="384" y="5152"/>
                  <a:pt x="312" y="5199"/>
                  <a:pt x="159" y="5255"/>
                </a:cubicBezTo>
                <a:cubicBezTo>
                  <a:pt x="359" y="5328"/>
                  <a:pt x="477" y="5384"/>
                  <a:pt x="600" y="5414"/>
                </a:cubicBezTo>
                <a:cubicBezTo>
                  <a:pt x="978" y="5506"/>
                  <a:pt x="1363" y="5547"/>
                  <a:pt x="1752" y="5547"/>
                </a:cubicBezTo>
                <a:cubicBezTo>
                  <a:pt x="1775" y="5547"/>
                  <a:pt x="1797" y="5547"/>
                  <a:pt x="1820" y="5547"/>
                </a:cubicBezTo>
                <a:cubicBezTo>
                  <a:pt x="1825" y="5547"/>
                  <a:pt x="1829" y="5547"/>
                  <a:pt x="1833" y="5547"/>
                </a:cubicBezTo>
                <a:cubicBezTo>
                  <a:pt x="1914" y="5547"/>
                  <a:pt x="1994" y="5555"/>
                  <a:pt x="2074" y="5561"/>
                </a:cubicBezTo>
                <a:cubicBezTo>
                  <a:pt x="2264" y="5575"/>
                  <a:pt x="2456" y="5610"/>
                  <a:pt x="2645" y="5610"/>
                </a:cubicBezTo>
                <a:cubicBezTo>
                  <a:pt x="2687" y="5610"/>
                  <a:pt x="2729" y="5608"/>
                  <a:pt x="2770" y="5604"/>
                </a:cubicBezTo>
                <a:cubicBezTo>
                  <a:pt x="2798" y="5602"/>
                  <a:pt x="2825" y="5601"/>
                  <a:pt x="2853" y="5601"/>
                </a:cubicBezTo>
                <a:cubicBezTo>
                  <a:pt x="2986" y="5601"/>
                  <a:pt x="3119" y="5625"/>
                  <a:pt x="3252" y="5625"/>
                </a:cubicBezTo>
                <a:cubicBezTo>
                  <a:pt x="3334" y="5625"/>
                  <a:pt x="3415" y="5616"/>
                  <a:pt x="3497" y="5586"/>
                </a:cubicBezTo>
                <a:cubicBezTo>
                  <a:pt x="3527" y="5574"/>
                  <a:pt x="3563" y="5569"/>
                  <a:pt x="3599" y="5569"/>
                </a:cubicBezTo>
                <a:cubicBezTo>
                  <a:pt x="3654" y="5569"/>
                  <a:pt x="3711" y="5581"/>
                  <a:pt x="3756" y="5601"/>
                </a:cubicBezTo>
                <a:cubicBezTo>
                  <a:pt x="3879" y="5656"/>
                  <a:pt x="4007" y="5670"/>
                  <a:pt x="4137" y="5670"/>
                </a:cubicBezTo>
                <a:cubicBezTo>
                  <a:pt x="4254" y="5670"/>
                  <a:pt x="4373" y="5659"/>
                  <a:pt x="4490" y="5659"/>
                </a:cubicBezTo>
                <a:cubicBezTo>
                  <a:pt x="4619" y="5659"/>
                  <a:pt x="4746" y="5672"/>
                  <a:pt x="4868" y="5727"/>
                </a:cubicBezTo>
                <a:cubicBezTo>
                  <a:pt x="4875" y="5730"/>
                  <a:pt x="4882" y="5731"/>
                  <a:pt x="4890" y="5731"/>
                </a:cubicBezTo>
                <a:cubicBezTo>
                  <a:pt x="4898" y="5731"/>
                  <a:pt x="4907" y="5729"/>
                  <a:pt x="4912" y="5726"/>
                </a:cubicBezTo>
                <a:cubicBezTo>
                  <a:pt x="4986" y="5687"/>
                  <a:pt x="5059" y="5673"/>
                  <a:pt x="5132" y="5673"/>
                </a:cubicBezTo>
                <a:cubicBezTo>
                  <a:pt x="5257" y="5673"/>
                  <a:pt x="5383" y="5712"/>
                  <a:pt x="5509" y="5720"/>
                </a:cubicBezTo>
                <a:cubicBezTo>
                  <a:pt x="5521" y="5721"/>
                  <a:pt x="5533" y="5721"/>
                  <a:pt x="5545" y="5721"/>
                </a:cubicBezTo>
                <a:cubicBezTo>
                  <a:pt x="5618" y="5721"/>
                  <a:pt x="5691" y="5711"/>
                  <a:pt x="5763" y="5711"/>
                </a:cubicBezTo>
                <a:cubicBezTo>
                  <a:pt x="5796" y="5711"/>
                  <a:pt x="5828" y="5713"/>
                  <a:pt x="5859" y="5719"/>
                </a:cubicBezTo>
                <a:cubicBezTo>
                  <a:pt x="5884" y="5723"/>
                  <a:pt x="5909" y="5725"/>
                  <a:pt x="5934" y="5725"/>
                </a:cubicBezTo>
                <a:cubicBezTo>
                  <a:pt x="6083" y="5725"/>
                  <a:pt x="6232" y="5659"/>
                  <a:pt x="6381" y="5659"/>
                </a:cubicBezTo>
                <a:cubicBezTo>
                  <a:pt x="6459" y="5659"/>
                  <a:pt x="6537" y="5677"/>
                  <a:pt x="6615" y="5732"/>
                </a:cubicBezTo>
                <a:cubicBezTo>
                  <a:pt x="6624" y="5738"/>
                  <a:pt x="6634" y="5741"/>
                  <a:pt x="6647" y="5741"/>
                </a:cubicBezTo>
                <a:cubicBezTo>
                  <a:pt x="6686" y="5741"/>
                  <a:pt x="6742" y="5717"/>
                  <a:pt x="6786" y="5711"/>
                </a:cubicBezTo>
                <a:cubicBezTo>
                  <a:pt x="6856" y="5702"/>
                  <a:pt x="6929" y="5678"/>
                  <a:pt x="6997" y="5678"/>
                </a:cubicBezTo>
                <a:cubicBezTo>
                  <a:pt x="7013" y="5678"/>
                  <a:pt x="7030" y="5680"/>
                  <a:pt x="7046" y="5683"/>
                </a:cubicBezTo>
                <a:cubicBezTo>
                  <a:pt x="7209" y="5718"/>
                  <a:pt x="7372" y="5730"/>
                  <a:pt x="7534" y="5730"/>
                </a:cubicBezTo>
                <a:cubicBezTo>
                  <a:pt x="7804" y="5730"/>
                  <a:pt x="8074" y="5697"/>
                  <a:pt x="8345" y="5680"/>
                </a:cubicBezTo>
                <a:cubicBezTo>
                  <a:pt x="8370" y="5679"/>
                  <a:pt x="8402" y="5676"/>
                  <a:pt x="8431" y="5676"/>
                </a:cubicBezTo>
                <a:cubicBezTo>
                  <a:pt x="8465" y="5676"/>
                  <a:pt x="8495" y="5680"/>
                  <a:pt x="8509" y="5696"/>
                </a:cubicBezTo>
                <a:cubicBezTo>
                  <a:pt x="8574" y="5775"/>
                  <a:pt x="8646" y="5799"/>
                  <a:pt x="8719" y="5799"/>
                </a:cubicBezTo>
                <a:cubicBezTo>
                  <a:pt x="8798" y="5799"/>
                  <a:pt x="8878" y="5772"/>
                  <a:pt x="8956" y="5755"/>
                </a:cubicBezTo>
                <a:cubicBezTo>
                  <a:pt x="9040" y="5737"/>
                  <a:pt x="9118" y="5704"/>
                  <a:pt x="9200" y="5704"/>
                </a:cubicBezTo>
                <a:cubicBezTo>
                  <a:pt x="9251" y="5704"/>
                  <a:pt x="9304" y="5716"/>
                  <a:pt x="9361" y="5753"/>
                </a:cubicBezTo>
                <a:cubicBezTo>
                  <a:pt x="9390" y="5771"/>
                  <a:pt x="9423" y="5779"/>
                  <a:pt x="9460" y="5779"/>
                </a:cubicBezTo>
                <a:cubicBezTo>
                  <a:pt x="9535" y="5779"/>
                  <a:pt x="9620" y="5742"/>
                  <a:pt x="9683" y="5678"/>
                </a:cubicBezTo>
                <a:cubicBezTo>
                  <a:pt x="9714" y="5647"/>
                  <a:pt x="9745" y="5631"/>
                  <a:pt x="9778" y="5631"/>
                </a:cubicBezTo>
                <a:cubicBezTo>
                  <a:pt x="9808" y="5631"/>
                  <a:pt x="9840" y="5643"/>
                  <a:pt x="9876" y="5669"/>
                </a:cubicBezTo>
                <a:cubicBezTo>
                  <a:pt x="9929" y="5707"/>
                  <a:pt x="10007" y="5730"/>
                  <a:pt x="10075" y="5731"/>
                </a:cubicBezTo>
                <a:cubicBezTo>
                  <a:pt x="10333" y="5735"/>
                  <a:pt x="10592" y="5740"/>
                  <a:pt x="10850" y="5740"/>
                </a:cubicBezTo>
                <a:cubicBezTo>
                  <a:pt x="10986" y="5740"/>
                  <a:pt x="11121" y="5739"/>
                  <a:pt x="11256" y="5735"/>
                </a:cubicBezTo>
                <a:cubicBezTo>
                  <a:pt x="11287" y="5735"/>
                  <a:pt x="11318" y="5734"/>
                  <a:pt x="11350" y="5734"/>
                </a:cubicBezTo>
                <a:cubicBezTo>
                  <a:pt x="11486" y="5734"/>
                  <a:pt x="11623" y="5740"/>
                  <a:pt x="11759" y="5740"/>
                </a:cubicBezTo>
                <a:cubicBezTo>
                  <a:pt x="11864" y="5740"/>
                  <a:pt x="11969" y="5737"/>
                  <a:pt x="12074" y="5725"/>
                </a:cubicBezTo>
                <a:cubicBezTo>
                  <a:pt x="12083" y="5724"/>
                  <a:pt x="12092" y="5724"/>
                  <a:pt x="12101" y="5724"/>
                </a:cubicBezTo>
                <a:cubicBezTo>
                  <a:pt x="12175" y="5724"/>
                  <a:pt x="12252" y="5754"/>
                  <a:pt x="12326" y="5765"/>
                </a:cubicBezTo>
                <a:cubicBezTo>
                  <a:pt x="12428" y="5777"/>
                  <a:pt x="12532" y="5773"/>
                  <a:pt x="12630" y="5798"/>
                </a:cubicBezTo>
                <a:cubicBezTo>
                  <a:pt x="12643" y="5801"/>
                  <a:pt x="12656" y="5803"/>
                  <a:pt x="12668" y="5803"/>
                </a:cubicBezTo>
                <a:cubicBezTo>
                  <a:pt x="12783" y="5803"/>
                  <a:pt x="12819" y="5655"/>
                  <a:pt x="12923" y="5655"/>
                </a:cubicBezTo>
                <a:cubicBezTo>
                  <a:pt x="12923" y="5655"/>
                  <a:pt x="12924" y="5656"/>
                  <a:pt x="12924" y="5656"/>
                </a:cubicBezTo>
                <a:cubicBezTo>
                  <a:pt x="13032" y="5706"/>
                  <a:pt x="13138" y="5796"/>
                  <a:pt x="13239" y="5796"/>
                </a:cubicBezTo>
                <a:cubicBezTo>
                  <a:pt x="13240" y="5796"/>
                  <a:pt x="13241" y="5796"/>
                  <a:pt x="13242" y="5796"/>
                </a:cubicBezTo>
                <a:cubicBezTo>
                  <a:pt x="13281" y="5795"/>
                  <a:pt x="13319" y="5794"/>
                  <a:pt x="13358" y="5794"/>
                </a:cubicBezTo>
                <a:cubicBezTo>
                  <a:pt x="13517" y="5794"/>
                  <a:pt x="13677" y="5802"/>
                  <a:pt x="13837" y="5802"/>
                </a:cubicBezTo>
                <a:cubicBezTo>
                  <a:pt x="13968" y="5802"/>
                  <a:pt x="14100" y="5797"/>
                  <a:pt x="14231" y="5778"/>
                </a:cubicBezTo>
                <a:cubicBezTo>
                  <a:pt x="14320" y="5766"/>
                  <a:pt x="14394" y="5750"/>
                  <a:pt x="14468" y="5700"/>
                </a:cubicBezTo>
                <a:cubicBezTo>
                  <a:pt x="14493" y="5682"/>
                  <a:pt x="14515" y="5675"/>
                  <a:pt x="14535" y="5675"/>
                </a:cubicBezTo>
                <a:cubicBezTo>
                  <a:pt x="14613" y="5675"/>
                  <a:pt x="14650" y="5789"/>
                  <a:pt x="14725" y="5802"/>
                </a:cubicBezTo>
                <a:cubicBezTo>
                  <a:pt x="14743" y="5805"/>
                  <a:pt x="14765" y="5810"/>
                  <a:pt x="14783" y="5810"/>
                </a:cubicBezTo>
                <a:cubicBezTo>
                  <a:pt x="14794" y="5810"/>
                  <a:pt x="14804" y="5808"/>
                  <a:pt x="14810" y="5803"/>
                </a:cubicBezTo>
                <a:cubicBezTo>
                  <a:pt x="14869" y="5752"/>
                  <a:pt x="14930" y="5737"/>
                  <a:pt x="14992" y="5737"/>
                </a:cubicBezTo>
                <a:cubicBezTo>
                  <a:pt x="15096" y="5737"/>
                  <a:pt x="15202" y="5781"/>
                  <a:pt x="15305" y="5781"/>
                </a:cubicBezTo>
                <a:cubicBezTo>
                  <a:pt x="15320" y="5781"/>
                  <a:pt x="15334" y="5780"/>
                  <a:pt x="15348" y="5778"/>
                </a:cubicBezTo>
                <a:cubicBezTo>
                  <a:pt x="15374" y="5717"/>
                  <a:pt x="15396" y="5666"/>
                  <a:pt x="15419" y="5615"/>
                </a:cubicBezTo>
                <a:cubicBezTo>
                  <a:pt x="15552" y="5744"/>
                  <a:pt x="15601" y="5791"/>
                  <a:pt x="15697" y="5791"/>
                </a:cubicBezTo>
                <a:cubicBezTo>
                  <a:pt x="15753" y="5791"/>
                  <a:pt x="15824" y="5775"/>
                  <a:pt x="15937" y="5750"/>
                </a:cubicBezTo>
                <a:cubicBezTo>
                  <a:pt x="15970" y="5742"/>
                  <a:pt x="16006" y="5727"/>
                  <a:pt x="16037" y="5727"/>
                </a:cubicBezTo>
                <a:cubicBezTo>
                  <a:pt x="16045" y="5727"/>
                  <a:pt x="16052" y="5728"/>
                  <a:pt x="16059" y="5730"/>
                </a:cubicBezTo>
                <a:cubicBezTo>
                  <a:pt x="16201" y="5778"/>
                  <a:pt x="16344" y="5787"/>
                  <a:pt x="16488" y="5787"/>
                </a:cubicBezTo>
                <a:cubicBezTo>
                  <a:pt x="16582" y="5787"/>
                  <a:pt x="16677" y="5783"/>
                  <a:pt x="16771" y="5783"/>
                </a:cubicBezTo>
                <a:cubicBezTo>
                  <a:pt x="16815" y="5783"/>
                  <a:pt x="16859" y="5784"/>
                  <a:pt x="16902" y="5787"/>
                </a:cubicBezTo>
                <a:cubicBezTo>
                  <a:pt x="16914" y="5787"/>
                  <a:pt x="16926" y="5788"/>
                  <a:pt x="16938" y="5788"/>
                </a:cubicBezTo>
                <a:cubicBezTo>
                  <a:pt x="17137" y="5788"/>
                  <a:pt x="17264" y="5696"/>
                  <a:pt x="17377" y="5546"/>
                </a:cubicBezTo>
                <a:cubicBezTo>
                  <a:pt x="17437" y="5611"/>
                  <a:pt x="17483" y="5711"/>
                  <a:pt x="17550" y="5726"/>
                </a:cubicBezTo>
                <a:cubicBezTo>
                  <a:pt x="17613" y="5740"/>
                  <a:pt x="17675" y="5747"/>
                  <a:pt x="17738" y="5747"/>
                </a:cubicBezTo>
                <a:cubicBezTo>
                  <a:pt x="17886" y="5747"/>
                  <a:pt x="18031" y="5707"/>
                  <a:pt x="18163" y="5622"/>
                </a:cubicBezTo>
                <a:cubicBezTo>
                  <a:pt x="18178" y="5613"/>
                  <a:pt x="18166" y="5562"/>
                  <a:pt x="18162" y="5522"/>
                </a:cubicBezTo>
                <a:lnTo>
                  <a:pt x="18162" y="5522"/>
                </a:lnTo>
                <a:cubicBezTo>
                  <a:pt x="18162" y="5523"/>
                  <a:pt x="18162" y="5523"/>
                  <a:pt x="18163" y="5523"/>
                </a:cubicBezTo>
                <a:lnTo>
                  <a:pt x="18161" y="5506"/>
                </a:lnTo>
                <a:lnTo>
                  <a:pt x="18161" y="5506"/>
                </a:lnTo>
                <a:cubicBezTo>
                  <a:pt x="18161" y="5511"/>
                  <a:pt x="18161" y="5517"/>
                  <a:pt x="18162" y="5522"/>
                </a:cubicBezTo>
                <a:lnTo>
                  <a:pt x="18162" y="5522"/>
                </a:lnTo>
                <a:cubicBezTo>
                  <a:pt x="18129" y="5491"/>
                  <a:pt x="18097" y="5459"/>
                  <a:pt x="18038" y="5402"/>
                </a:cubicBezTo>
                <a:cubicBezTo>
                  <a:pt x="18261" y="5383"/>
                  <a:pt x="18437" y="5367"/>
                  <a:pt x="18611" y="5353"/>
                </a:cubicBezTo>
                <a:cubicBezTo>
                  <a:pt x="18940" y="5328"/>
                  <a:pt x="18940" y="5329"/>
                  <a:pt x="19145" y="5209"/>
                </a:cubicBezTo>
                <a:cubicBezTo>
                  <a:pt x="18998" y="5006"/>
                  <a:pt x="18747" y="5064"/>
                  <a:pt x="18557" y="4987"/>
                </a:cubicBezTo>
                <a:cubicBezTo>
                  <a:pt x="18629" y="4786"/>
                  <a:pt x="18627" y="4775"/>
                  <a:pt x="18686" y="4764"/>
                </a:cubicBezTo>
                <a:cubicBezTo>
                  <a:pt x="18873" y="4728"/>
                  <a:pt x="19059" y="4701"/>
                  <a:pt x="19247" y="4670"/>
                </a:cubicBezTo>
                <a:cubicBezTo>
                  <a:pt x="19311" y="4658"/>
                  <a:pt x="19396" y="4695"/>
                  <a:pt x="19432" y="4576"/>
                </a:cubicBezTo>
                <a:cubicBezTo>
                  <a:pt x="19310" y="4479"/>
                  <a:pt x="19274" y="4257"/>
                  <a:pt x="19076" y="4257"/>
                </a:cubicBezTo>
                <a:cubicBezTo>
                  <a:pt x="19047" y="4257"/>
                  <a:pt x="19015" y="4262"/>
                  <a:pt x="18978" y="4272"/>
                </a:cubicBezTo>
                <a:cubicBezTo>
                  <a:pt x="18976" y="4273"/>
                  <a:pt x="18974" y="4273"/>
                  <a:pt x="18972" y="4273"/>
                </a:cubicBezTo>
                <a:cubicBezTo>
                  <a:pt x="18953" y="4273"/>
                  <a:pt x="18924" y="4253"/>
                  <a:pt x="18910" y="4235"/>
                </a:cubicBezTo>
                <a:cubicBezTo>
                  <a:pt x="18776" y="4086"/>
                  <a:pt x="18608" y="4061"/>
                  <a:pt x="18429" y="4061"/>
                </a:cubicBezTo>
                <a:cubicBezTo>
                  <a:pt x="18401" y="4061"/>
                  <a:pt x="18374" y="4061"/>
                  <a:pt x="18346" y="4062"/>
                </a:cubicBezTo>
                <a:cubicBezTo>
                  <a:pt x="18325" y="4063"/>
                  <a:pt x="18305" y="4063"/>
                  <a:pt x="18284" y="4063"/>
                </a:cubicBezTo>
                <a:cubicBezTo>
                  <a:pt x="18057" y="4063"/>
                  <a:pt x="17830" y="4020"/>
                  <a:pt x="17554" y="3910"/>
                </a:cubicBezTo>
                <a:cubicBezTo>
                  <a:pt x="18157" y="3883"/>
                  <a:pt x="18683" y="3862"/>
                  <a:pt x="19211" y="3837"/>
                </a:cubicBezTo>
                <a:cubicBezTo>
                  <a:pt x="19367" y="3830"/>
                  <a:pt x="19450" y="3766"/>
                  <a:pt x="19432" y="3688"/>
                </a:cubicBezTo>
                <a:cubicBezTo>
                  <a:pt x="19409" y="3582"/>
                  <a:pt x="19320" y="3563"/>
                  <a:pt x="19234" y="3546"/>
                </a:cubicBezTo>
                <a:cubicBezTo>
                  <a:pt x="19163" y="3533"/>
                  <a:pt x="19090" y="3522"/>
                  <a:pt x="19017" y="3520"/>
                </a:cubicBezTo>
                <a:cubicBezTo>
                  <a:pt x="18652" y="3512"/>
                  <a:pt x="18286" y="3504"/>
                  <a:pt x="17921" y="3502"/>
                </a:cubicBezTo>
                <a:cubicBezTo>
                  <a:pt x="17896" y="3502"/>
                  <a:pt x="17871" y="3501"/>
                  <a:pt x="17845" y="3501"/>
                </a:cubicBezTo>
                <a:cubicBezTo>
                  <a:pt x="17634" y="3501"/>
                  <a:pt x="17424" y="3508"/>
                  <a:pt x="17213" y="3508"/>
                </a:cubicBezTo>
                <a:cubicBezTo>
                  <a:pt x="17199" y="3508"/>
                  <a:pt x="17186" y="3508"/>
                  <a:pt x="17173" y="3508"/>
                </a:cubicBezTo>
                <a:cubicBezTo>
                  <a:pt x="17101" y="3508"/>
                  <a:pt x="17024" y="3494"/>
                  <a:pt x="17001" y="3384"/>
                </a:cubicBezTo>
                <a:cubicBezTo>
                  <a:pt x="17118" y="3358"/>
                  <a:pt x="17237" y="3352"/>
                  <a:pt x="17355" y="3352"/>
                </a:cubicBezTo>
                <a:cubicBezTo>
                  <a:pt x="17445" y="3352"/>
                  <a:pt x="17534" y="3355"/>
                  <a:pt x="17623" y="3355"/>
                </a:cubicBezTo>
                <a:cubicBezTo>
                  <a:pt x="17677" y="3355"/>
                  <a:pt x="17730" y="3354"/>
                  <a:pt x="17784" y="3350"/>
                </a:cubicBezTo>
                <a:cubicBezTo>
                  <a:pt x="18003" y="3336"/>
                  <a:pt x="18233" y="3351"/>
                  <a:pt x="18435" y="3283"/>
                </a:cubicBezTo>
                <a:cubicBezTo>
                  <a:pt x="18706" y="3190"/>
                  <a:pt x="18975" y="3159"/>
                  <a:pt x="19254" y="3153"/>
                </a:cubicBezTo>
                <a:cubicBezTo>
                  <a:pt x="19327" y="3151"/>
                  <a:pt x="19400" y="3136"/>
                  <a:pt x="19473" y="3134"/>
                </a:cubicBezTo>
                <a:cubicBezTo>
                  <a:pt x="19474" y="3134"/>
                  <a:pt x="19475" y="3134"/>
                  <a:pt x="19477" y="3134"/>
                </a:cubicBezTo>
                <a:cubicBezTo>
                  <a:pt x="19515" y="3134"/>
                  <a:pt x="19554" y="3164"/>
                  <a:pt x="19592" y="3164"/>
                </a:cubicBezTo>
                <a:cubicBezTo>
                  <a:pt x="19615" y="3164"/>
                  <a:pt x="19637" y="3153"/>
                  <a:pt x="19658" y="3120"/>
                </a:cubicBezTo>
                <a:cubicBezTo>
                  <a:pt x="19618" y="2984"/>
                  <a:pt x="19521" y="2954"/>
                  <a:pt x="19392" y="2936"/>
                </a:cubicBezTo>
                <a:cubicBezTo>
                  <a:pt x="19290" y="2923"/>
                  <a:pt x="19245" y="2791"/>
                  <a:pt x="19277" y="2704"/>
                </a:cubicBezTo>
                <a:cubicBezTo>
                  <a:pt x="19378" y="2647"/>
                  <a:pt x="19474" y="2596"/>
                  <a:pt x="19592" y="2531"/>
                </a:cubicBezTo>
                <a:cubicBezTo>
                  <a:pt x="19457" y="2378"/>
                  <a:pt x="19316" y="2310"/>
                  <a:pt x="19154" y="2291"/>
                </a:cubicBezTo>
                <a:cubicBezTo>
                  <a:pt x="19009" y="2274"/>
                  <a:pt x="18862" y="2264"/>
                  <a:pt x="18716" y="2260"/>
                </a:cubicBezTo>
                <a:cubicBezTo>
                  <a:pt x="18145" y="2245"/>
                  <a:pt x="17572" y="2234"/>
                  <a:pt x="17001" y="2222"/>
                </a:cubicBezTo>
                <a:cubicBezTo>
                  <a:pt x="16790" y="2217"/>
                  <a:pt x="16581" y="2198"/>
                  <a:pt x="16380" y="2062"/>
                </a:cubicBezTo>
                <a:cubicBezTo>
                  <a:pt x="16824" y="2043"/>
                  <a:pt x="17245" y="2013"/>
                  <a:pt x="17667" y="2012"/>
                </a:cubicBezTo>
                <a:cubicBezTo>
                  <a:pt x="18063" y="2011"/>
                  <a:pt x="18456" y="2014"/>
                  <a:pt x="18835" y="1869"/>
                </a:cubicBezTo>
                <a:cubicBezTo>
                  <a:pt x="18939" y="1828"/>
                  <a:pt x="19056" y="1800"/>
                  <a:pt x="19167" y="1800"/>
                </a:cubicBezTo>
                <a:cubicBezTo>
                  <a:pt x="19186" y="1800"/>
                  <a:pt x="19203" y="1800"/>
                  <a:pt x="19221" y="1802"/>
                </a:cubicBezTo>
                <a:cubicBezTo>
                  <a:pt x="19258" y="1806"/>
                  <a:pt x="19295" y="1807"/>
                  <a:pt x="19330" y="1807"/>
                </a:cubicBezTo>
                <a:cubicBezTo>
                  <a:pt x="19560" y="1807"/>
                  <a:pt x="19766" y="1739"/>
                  <a:pt x="19952" y="1671"/>
                </a:cubicBezTo>
                <a:cubicBezTo>
                  <a:pt x="19982" y="1502"/>
                  <a:pt x="20011" y="1363"/>
                  <a:pt x="20031" y="1225"/>
                </a:cubicBezTo>
                <a:cubicBezTo>
                  <a:pt x="20037" y="1184"/>
                  <a:pt x="20017" y="1141"/>
                  <a:pt x="20011" y="1100"/>
                </a:cubicBezTo>
                <a:cubicBezTo>
                  <a:pt x="19924" y="1076"/>
                  <a:pt x="19844" y="1053"/>
                  <a:pt x="19760" y="1028"/>
                </a:cubicBezTo>
                <a:cubicBezTo>
                  <a:pt x="19877" y="859"/>
                  <a:pt x="19775" y="712"/>
                  <a:pt x="19756" y="538"/>
                </a:cubicBezTo>
                <a:cubicBezTo>
                  <a:pt x="19345" y="490"/>
                  <a:pt x="18940" y="439"/>
                  <a:pt x="18535" y="400"/>
                </a:cubicBezTo>
                <a:cubicBezTo>
                  <a:pt x="18524" y="399"/>
                  <a:pt x="18513" y="399"/>
                  <a:pt x="18503" y="399"/>
                </a:cubicBezTo>
                <a:cubicBezTo>
                  <a:pt x="18377" y="399"/>
                  <a:pt x="18285" y="472"/>
                  <a:pt x="18241" y="605"/>
                </a:cubicBezTo>
                <a:cubicBezTo>
                  <a:pt x="18139" y="477"/>
                  <a:pt x="18021" y="402"/>
                  <a:pt x="17879" y="402"/>
                </a:cubicBezTo>
                <a:cubicBezTo>
                  <a:pt x="17839" y="402"/>
                  <a:pt x="17797" y="408"/>
                  <a:pt x="17753" y="421"/>
                </a:cubicBezTo>
                <a:cubicBezTo>
                  <a:pt x="17692" y="439"/>
                  <a:pt x="17633" y="448"/>
                  <a:pt x="17573" y="448"/>
                </a:cubicBezTo>
                <a:cubicBezTo>
                  <a:pt x="17499" y="448"/>
                  <a:pt x="17426" y="433"/>
                  <a:pt x="17351" y="404"/>
                </a:cubicBezTo>
                <a:cubicBezTo>
                  <a:pt x="17285" y="378"/>
                  <a:pt x="17208" y="374"/>
                  <a:pt x="17134" y="373"/>
                </a:cubicBezTo>
                <a:cubicBezTo>
                  <a:pt x="17043" y="371"/>
                  <a:pt x="16954" y="366"/>
                  <a:pt x="16864" y="366"/>
                </a:cubicBezTo>
                <a:cubicBezTo>
                  <a:pt x="16767" y="366"/>
                  <a:pt x="16670" y="371"/>
                  <a:pt x="16569" y="393"/>
                </a:cubicBezTo>
                <a:cubicBezTo>
                  <a:pt x="16527" y="402"/>
                  <a:pt x="16484" y="405"/>
                  <a:pt x="16440" y="405"/>
                </a:cubicBezTo>
                <a:cubicBezTo>
                  <a:pt x="16302" y="405"/>
                  <a:pt x="16156" y="371"/>
                  <a:pt x="16015" y="367"/>
                </a:cubicBezTo>
                <a:cubicBezTo>
                  <a:pt x="15959" y="366"/>
                  <a:pt x="15902" y="361"/>
                  <a:pt x="15847" y="361"/>
                </a:cubicBezTo>
                <a:cubicBezTo>
                  <a:pt x="15733" y="361"/>
                  <a:pt x="15623" y="381"/>
                  <a:pt x="15537" y="487"/>
                </a:cubicBezTo>
                <a:cubicBezTo>
                  <a:pt x="15533" y="491"/>
                  <a:pt x="15527" y="492"/>
                  <a:pt x="15519" y="492"/>
                </a:cubicBezTo>
                <a:cubicBezTo>
                  <a:pt x="15514" y="492"/>
                  <a:pt x="15508" y="491"/>
                  <a:pt x="15503" y="491"/>
                </a:cubicBezTo>
                <a:cubicBezTo>
                  <a:pt x="15501" y="491"/>
                  <a:pt x="15499" y="491"/>
                  <a:pt x="15498" y="491"/>
                </a:cubicBezTo>
                <a:cubicBezTo>
                  <a:pt x="15437" y="426"/>
                  <a:pt x="15379" y="362"/>
                  <a:pt x="15312" y="291"/>
                </a:cubicBezTo>
                <a:lnTo>
                  <a:pt x="14868" y="291"/>
                </a:lnTo>
                <a:cubicBezTo>
                  <a:pt x="14815" y="358"/>
                  <a:pt x="14762" y="428"/>
                  <a:pt x="14736" y="461"/>
                </a:cubicBezTo>
                <a:cubicBezTo>
                  <a:pt x="14712" y="465"/>
                  <a:pt x="14688" y="466"/>
                  <a:pt x="14665" y="466"/>
                </a:cubicBezTo>
                <a:cubicBezTo>
                  <a:pt x="14425" y="466"/>
                  <a:pt x="14281" y="266"/>
                  <a:pt x="14065" y="266"/>
                </a:cubicBezTo>
                <a:cubicBezTo>
                  <a:pt x="14057" y="266"/>
                  <a:pt x="14048" y="266"/>
                  <a:pt x="14040" y="267"/>
                </a:cubicBezTo>
                <a:cubicBezTo>
                  <a:pt x="13944" y="274"/>
                  <a:pt x="13847" y="276"/>
                  <a:pt x="13750" y="276"/>
                </a:cubicBezTo>
                <a:cubicBezTo>
                  <a:pt x="13600" y="276"/>
                  <a:pt x="13449" y="271"/>
                  <a:pt x="13299" y="271"/>
                </a:cubicBezTo>
                <a:cubicBezTo>
                  <a:pt x="13285" y="325"/>
                  <a:pt x="13273" y="366"/>
                  <a:pt x="13263" y="407"/>
                </a:cubicBezTo>
                <a:cubicBezTo>
                  <a:pt x="13223" y="374"/>
                  <a:pt x="13185" y="339"/>
                  <a:pt x="13141" y="301"/>
                </a:cubicBezTo>
                <a:cubicBezTo>
                  <a:pt x="13078" y="309"/>
                  <a:pt x="13007" y="334"/>
                  <a:pt x="12941" y="334"/>
                </a:cubicBezTo>
                <a:cubicBezTo>
                  <a:pt x="12925" y="334"/>
                  <a:pt x="12909" y="332"/>
                  <a:pt x="12893" y="329"/>
                </a:cubicBezTo>
                <a:cubicBezTo>
                  <a:pt x="12729" y="290"/>
                  <a:pt x="12563" y="286"/>
                  <a:pt x="12397" y="286"/>
                </a:cubicBezTo>
                <a:cubicBezTo>
                  <a:pt x="12354" y="286"/>
                  <a:pt x="12312" y="286"/>
                  <a:pt x="12269" y="286"/>
                </a:cubicBezTo>
                <a:cubicBezTo>
                  <a:pt x="12077" y="286"/>
                  <a:pt x="11885" y="281"/>
                  <a:pt x="11697" y="223"/>
                </a:cubicBezTo>
                <a:cubicBezTo>
                  <a:pt x="11638" y="204"/>
                  <a:pt x="11572" y="199"/>
                  <a:pt x="11506" y="199"/>
                </a:cubicBezTo>
                <a:cubicBezTo>
                  <a:pt x="11468" y="199"/>
                  <a:pt x="11429" y="201"/>
                  <a:pt x="11392" y="203"/>
                </a:cubicBezTo>
                <a:cubicBezTo>
                  <a:pt x="11232" y="211"/>
                  <a:pt x="11072" y="227"/>
                  <a:pt x="10913" y="227"/>
                </a:cubicBezTo>
                <a:cubicBezTo>
                  <a:pt x="10785" y="227"/>
                  <a:pt x="10656" y="217"/>
                  <a:pt x="10528" y="184"/>
                </a:cubicBezTo>
                <a:cubicBezTo>
                  <a:pt x="10513" y="181"/>
                  <a:pt x="10494" y="178"/>
                  <a:pt x="10476" y="178"/>
                </a:cubicBezTo>
                <a:cubicBezTo>
                  <a:pt x="10446" y="178"/>
                  <a:pt x="10417" y="184"/>
                  <a:pt x="10401" y="198"/>
                </a:cubicBezTo>
                <a:cubicBezTo>
                  <a:pt x="10328" y="266"/>
                  <a:pt x="10255" y="288"/>
                  <a:pt x="10182" y="288"/>
                </a:cubicBezTo>
                <a:cubicBezTo>
                  <a:pt x="10080" y="288"/>
                  <a:pt x="9978" y="245"/>
                  <a:pt x="9873" y="214"/>
                </a:cubicBezTo>
                <a:cubicBezTo>
                  <a:pt x="9764" y="182"/>
                  <a:pt x="9643" y="183"/>
                  <a:pt x="9527" y="174"/>
                </a:cubicBezTo>
                <a:cubicBezTo>
                  <a:pt x="9426" y="166"/>
                  <a:pt x="9312" y="134"/>
                  <a:pt x="9214" y="134"/>
                </a:cubicBezTo>
                <a:cubicBezTo>
                  <a:pt x="9170" y="134"/>
                  <a:pt x="9130" y="140"/>
                  <a:pt x="9095" y="157"/>
                </a:cubicBezTo>
                <a:cubicBezTo>
                  <a:pt x="9049" y="180"/>
                  <a:pt x="9005" y="189"/>
                  <a:pt x="8963" y="189"/>
                </a:cubicBezTo>
                <a:cubicBezTo>
                  <a:pt x="8859" y="189"/>
                  <a:pt x="8765" y="137"/>
                  <a:pt x="8664" y="137"/>
                </a:cubicBezTo>
                <a:cubicBezTo>
                  <a:pt x="8654" y="137"/>
                  <a:pt x="8643" y="138"/>
                  <a:pt x="8633" y="139"/>
                </a:cubicBezTo>
                <a:cubicBezTo>
                  <a:pt x="8617" y="141"/>
                  <a:pt x="8600" y="142"/>
                  <a:pt x="8584" y="142"/>
                </a:cubicBezTo>
                <a:cubicBezTo>
                  <a:pt x="8483" y="142"/>
                  <a:pt x="8378" y="110"/>
                  <a:pt x="8279" y="110"/>
                </a:cubicBezTo>
                <a:cubicBezTo>
                  <a:pt x="8253" y="110"/>
                  <a:pt x="8228" y="112"/>
                  <a:pt x="8203" y="117"/>
                </a:cubicBezTo>
                <a:cubicBezTo>
                  <a:pt x="8181" y="122"/>
                  <a:pt x="8160" y="124"/>
                  <a:pt x="8139" y="124"/>
                </a:cubicBezTo>
                <a:cubicBezTo>
                  <a:pt x="8019" y="124"/>
                  <a:pt x="7916" y="57"/>
                  <a:pt x="7797" y="57"/>
                </a:cubicBezTo>
                <a:cubicBezTo>
                  <a:pt x="7779" y="57"/>
                  <a:pt x="7760" y="58"/>
                  <a:pt x="7740" y="62"/>
                </a:cubicBezTo>
                <a:cubicBezTo>
                  <a:pt x="7680" y="75"/>
                  <a:pt x="7619" y="79"/>
                  <a:pt x="7559" y="79"/>
                </a:cubicBezTo>
                <a:cubicBezTo>
                  <a:pt x="7382" y="79"/>
                  <a:pt x="7205" y="40"/>
                  <a:pt x="7026" y="40"/>
                </a:cubicBezTo>
                <a:cubicBezTo>
                  <a:pt x="6976" y="40"/>
                  <a:pt x="6927" y="43"/>
                  <a:pt x="6877" y="51"/>
                </a:cubicBezTo>
                <a:cubicBezTo>
                  <a:pt x="6753" y="70"/>
                  <a:pt x="6625" y="87"/>
                  <a:pt x="6499" y="87"/>
                </a:cubicBezTo>
                <a:cubicBezTo>
                  <a:pt x="6439" y="87"/>
                  <a:pt x="6380" y="83"/>
                  <a:pt x="6322" y="74"/>
                </a:cubicBezTo>
                <a:cubicBezTo>
                  <a:pt x="5926" y="13"/>
                  <a:pt x="5523" y="62"/>
                  <a:pt x="5128" y="3"/>
                </a:cubicBezTo>
                <a:cubicBezTo>
                  <a:pt x="5119" y="1"/>
                  <a:pt x="5110" y="1"/>
                  <a:pt x="51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69"/>
          <p:cNvSpPr/>
          <p:nvPr/>
        </p:nvSpPr>
        <p:spPr>
          <a:xfrm>
            <a:off x="1721021" y="3481519"/>
            <a:ext cx="798527" cy="214503"/>
          </a:xfrm>
          <a:custGeom>
            <a:avLst/>
            <a:gdLst/>
            <a:ahLst/>
            <a:cxnLst/>
            <a:rect l="l" t="t" r="r" b="b"/>
            <a:pathLst>
              <a:path w="20311" h="5456" extrusionOk="0">
                <a:moveTo>
                  <a:pt x="9525" y="1192"/>
                </a:moveTo>
                <a:lnTo>
                  <a:pt x="9521" y="1238"/>
                </a:lnTo>
                <a:cubicBezTo>
                  <a:pt x="9222" y="1230"/>
                  <a:pt x="8924" y="1221"/>
                  <a:pt x="8625" y="1212"/>
                </a:cubicBezTo>
                <a:lnTo>
                  <a:pt x="8625" y="1192"/>
                </a:lnTo>
                <a:close/>
                <a:moveTo>
                  <a:pt x="18276" y="1250"/>
                </a:moveTo>
                <a:cubicBezTo>
                  <a:pt x="18258" y="1250"/>
                  <a:pt x="18240" y="1254"/>
                  <a:pt x="18220" y="1257"/>
                </a:cubicBezTo>
                <a:cubicBezTo>
                  <a:pt x="18228" y="1262"/>
                  <a:pt x="18235" y="1272"/>
                  <a:pt x="18241" y="1272"/>
                </a:cubicBezTo>
                <a:cubicBezTo>
                  <a:pt x="18259" y="1272"/>
                  <a:pt x="18279" y="1267"/>
                  <a:pt x="18296" y="1264"/>
                </a:cubicBezTo>
                <a:cubicBezTo>
                  <a:pt x="18290" y="1260"/>
                  <a:pt x="18282" y="1250"/>
                  <a:pt x="18276" y="1250"/>
                </a:cubicBezTo>
                <a:close/>
                <a:moveTo>
                  <a:pt x="19511" y="1253"/>
                </a:moveTo>
                <a:lnTo>
                  <a:pt x="19511" y="1274"/>
                </a:lnTo>
                <a:lnTo>
                  <a:pt x="19662" y="1274"/>
                </a:lnTo>
                <a:cubicBezTo>
                  <a:pt x="19662" y="1267"/>
                  <a:pt x="19662" y="1261"/>
                  <a:pt x="19660" y="1253"/>
                </a:cubicBezTo>
                <a:close/>
                <a:moveTo>
                  <a:pt x="17589" y="1247"/>
                </a:moveTo>
                <a:cubicBezTo>
                  <a:pt x="17561" y="1247"/>
                  <a:pt x="17533" y="1250"/>
                  <a:pt x="17441" y="1253"/>
                </a:cubicBezTo>
                <a:cubicBezTo>
                  <a:pt x="17532" y="1267"/>
                  <a:pt x="17559" y="1274"/>
                  <a:pt x="17587" y="1276"/>
                </a:cubicBezTo>
                <a:cubicBezTo>
                  <a:pt x="17598" y="1276"/>
                  <a:pt x="17608" y="1262"/>
                  <a:pt x="17618" y="1256"/>
                </a:cubicBezTo>
                <a:cubicBezTo>
                  <a:pt x="17609" y="1253"/>
                  <a:pt x="17600" y="1247"/>
                  <a:pt x="17589" y="1247"/>
                </a:cubicBezTo>
                <a:close/>
                <a:moveTo>
                  <a:pt x="18189" y="1525"/>
                </a:moveTo>
                <a:lnTo>
                  <a:pt x="18189" y="1544"/>
                </a:lnTo>
                <a:lnTo>
                  <a:pt x="18167" y="1534"/>
                </a:lnTo>
                <a:lnTo>
                  <a:pt x="18189" y="1525"/>
                </a:lnTo>
                <a:close/>
                <a:moveTo>
                  <a:pt x="18656" y="1522"/>
                </a:moveTo>
                <a:lnTo>
                  <a:pt x="18650" y="1545"/>
                </a:lnTo>
                <a:lnTo>
                  <a:pt x="18627" y="1529"/>
                </a:lnTo>
                <a:lnTo>
                  <a:pt x="18656" y="1522"/>
                </a:lnTo>
                <a:close/>
                <a:moveTo>
                  <a:pt x="17948" y="1519"/>
                </a:moveTo>
                <a:cubicBezTo>
                  <a:pt x="17956" y="1519"/>
                  <a:pt x="17964" y="1528"/>
                  <a:pt x="17974" y="1533"/>
                </a:cubicBezTo>
                <a:cubicBezTo>
                  <a:pt x="17966" y="1538"/>
                  <a:pt x="17957" y="1546"/>
                  <a:pt x="17948" y="1546"/>
                </a:cubicBezTo>
                <a:cubicBezTo>
                  <a:pt x="17939" y="1546"/>
                  <a:pt x="17932" y="1539"/>
                  <a:pt x="17922" y="1534"/>
                </a:cubicBezTo>
                <a:cubicBezTo>
                  <a:pt x="17932" y="1529"/>
                  <a:pt x="17939" y="1519"/>
                  <a:pt x="17948" y="1519"/>
                </a:cubicBezTo>
                <a:close/>
                <a:moveTo>
                  <a:pt x="19293" y="1533"/>
                </a:moveTo>
                <a:lnTo>
                  <a:pt x="19293" y="1546"/>
                </a:lnTo>
                <a:lnTo>
                  <a:pt x="19145" y="1546"/>
                </a:lnTo>
                <a:lnTo>
                  <a:pt x="19145" y="1533"/>
                </a:lnTo>
                <a:close/>
                <a:moveTo>
                  <a:pt x="924" y="1"/>
                </a:moveTo>
                <a:cubicBezTo>
                  <a:pt x="809" y="1"/>
                  <a:pt x="693" y="14"/>
                  <a:pt x="580" y="37"/>
                </a:cubicBezTo>
                <a:cubicBezTo>
                  <a:pt x="421" y="68"/>
                  <a:pt x="360" y="148"/>
                  <a:pt x="350" y="308"/>
                </a:cubicBezTo>
                <a:cubicBezTo>
                  <a:pt x="338" y="567"/>
                  <a:pt x="367" y="647"/>
                  <a:pt x="571" y="891"/>
                </a:cubicBezTo>
                <a:cubicBezTo>
                  <a:pt x="569" y="901"/>
                  <a:pt x="569" y="914"/>
                  <a:pt x="561" y="921"/>
                </a:cubicBezTo>
                <a:cubicBezTo>
                  <a:pt x="458" y="1034"/>
                  <a:pt x="355" y="1142"/>
                  <a:pt x="428" y="1320"/>
                </a:cubicBezTo>
                <a:cubicBezTo>
                  <a:pt x="451" y="1374"/>
                  <a:pt x="436" y="1450"/>
                  <a:pt x="366" y="1491"/>
                </a:cubicBezTo>
                <a:cubicBezTo>
                  <a:pt x="272" y="1544"/>
                  <a:pt x="272" y="1616"/>
                  <a:pt x="315" y="1711"/>
                </a:cubicBezTo>
                <a:cubicBezTo>
                  <a:pt x="396" y="1885"/>
                  <a:pt x="402" y="2054"/>
                  <a:pt x="321" y="2244"/>
                </a:cubicBezTo>
                <a:cubicBezTo>
                  <a:pt x="272" y="2359"/>
                  <a:pt x="300" y="2516"/>
                  <a:pt x="328" y="2649"/>
                </a:cubicBezTo>
                <a:cubicBezTo>
                  <a:pt x="340" y="2711"/>
                  <a:pt x="362" y="2766"/>
                  <a:pt x="344" y="2831"/>
                </a:cubicBezTo>
                <a:cubicBezTo>
                  <a:pt x="330" y="2884"/>
                  <a:pt x="299" y="2944"/>
                  <a:pt x="313" y="2989"/>
                </a:cubicBezTo>
                <a:cubicBezTo>
                  <a:pt x="355" y="3123"/>
                  <a:pt x="320" y="3240"/>
                  <a:pt x="273" y="3364"/>
                </a:cubicBezTo>
                <a:cubicBezTo>
                  <a:pt x="248" y="3432"/>
                  <a:pt x="257" y="3512"/>
                  <a:pt x="252" y="3578"/>
                </a:cubicBezTo>
                <a:cubicBezTo>
                  <a:pt x="312" y="3682"/>
                  <a:pt x="393" y="3706"/>
                  <a:pt x="479" y="3706"/>
                </a:cubicBezTo>
                <a:cubicBezTo>
                  <a:pt x="521" y="3706"/>
                  <a:pt x="564" y="3701"/>
                  <a:pt x="606" y="3696"/>
                </a:cubicBezTo>
                <a:cubicBezTo>
                  <a:pt x="1223" y="3620"/>
                  <a:pt x="1844" y="3616"/>
                  <a:pt x="2464" y="3616"/>
                </a:cubicBezTo>
                <a:cubicBezTo>
                  <a:pt x="2529" y="3616"/>
                  <a:pt x="2594" y="3616"/>
                  <a:pt x="2658" y="3616"/>
                </a:cubicBezTo>
                <a:cubicBezTo>
                  <a:pt x="2813" y="3616"/>
                  <a:pt x="2968" y="3616"/>
                  <a:pt x="3122" y="3615"/>
                </a:cubicBezTo>
                <a:cubicBezTo>
                  <a:pt x="3266" y="3614"/>
                  <a:pt x="3410" y="3613"/>
                  <a:pt x="3553" y="3613"/>
                </a:cubicBezTo>
                <a:cubicBezTo>
                  <a:pt x="4392" y="3613"/>
                  <a:pt x="5230" y="3636"/>
                  <a:pt x="6066" y="3710"/>
                </a:cubicBezTo>
                <a:cubicBezTo>
                  <a:pt x="6124" y="3716"/>
                  <a:pt x="6183" y="3716"/>
                  <a:pt x="6243" y="3716"/>
                </a:cubicBezTo>
                <a:cubicBezTo>
                  <a:pt x="6260" y="3716"/>
                  <a:pt x="6277" y="3716"/>
                  <a:pt x="6294" y="3716"/>
                </a:cubicBezTo>
                <a:cubicBezTo>
                  <a:pt x="7025" y="3721"/>
                  <a:pt x="7756" y="3716"/>
                  <a:pt x="8486" y="3731"/>
                </a:cubicBezTo>
                <a:cubicBezTo>
                  <a:pt x="9304" y="3746"/>
                  <a:pt x="10121" y="3778"/>
                  <a:pt x="10940" y="3802"/>
                </a:cubicBezTo>
                <a:cubicBezTo>
                  <a:pt x="11158" y="3808"/>
                  <a:pt x="11376" y="3806"/>
                  <a:pt x="11594" y="3818"/>
                </a:cubicBezTo>
                <a:cubicBezTo>
                  <a:pt x="11926" y="3835"/>
                  <a:pt x="12258" y="3840"/>
                  <a:pt x="12590" y="3840"/>
                </a:cubicBezTo>
                <a:cubicBezTo>
                  <a:pt x="12999" y="3840"/>
                  <a:pt x="13409" y="3832"/>
                  <a:pt x="13820" y="3825"/>
                </a:cubicBezTo>
                <a:cubicBezTo>
                  <a:pt x="14631" y="3812"/>
                  <a:pt x="15444" y="3805"/>
                  <a:pt x="16256" y="3805"/>
                </a:cubicBezTo>
                <a:cubicBezTo>
                  <a:pt x="16459" y="3805"/>
                  <a:pt x="16662" y="3806"/>
                  <a:pt x="16865" y="3806"/>
                </a:cubicBezTo>
                <a:cubicBezTo>
                  <a:pt x="17803" y="3809"/>
                  <a:pt x="18741" y="3834"/>
                  <a:pt x="19680" y="3848"/>
                </a:cubicBezTo>
                <a:cubicBezTo>
                  <a:pt x="19687" y="3849"/>
                  <a:pt x="19696" y="3849"/>
                  <a:pt x="19704" y="3849"/>
                </a:cubicBezTo>
                <a:cubicBezTo>
                  <a:pt x="19750" y="3849"/>
                  <a:pt x="19798" y="3845"/>
                  <a:pt x="19838" y="3828"/>
                </a:cubicBezTo>
                <a:cubicBezTo>
                  <a:pt x="19905" y="3799"/>
                  <a:pt x="19987" y="3774"/>
                  <a:pt x="19993" y="3679"/>
                </a:cubicBezTo>
                <a:cubicBezTo>
                  <a:pt x="19997" y="3610"/>
                  <a:pt x="19916" y="3556"/>
                  <a:pt x="19797" y="3548"/>
                </a:cubicBezTo>
                <a:lnTo>
                  <a:pt x="19765" y="3548"/>
                </a:lnTo>
                <a:cubicBezTo>
                  <a:pt x="19153" y="3535"/>
                  <a:pt x="18542" y="3525"/>
                  <a:pt x="17932" y="3504"/>
                </a:cubicBezTo>
                <a:cubicBezTo>
                  <a:pt x="17553" y="3491"/>
                  <a:pt x="17175" y="3461"/>
                  <a:pt x="16788" y="3439"/>
                </a:cubicBezTo>
                <a:cubicBezTo>
                  <a:pt x="16832" y="3356"/>
                  <a:pt x="16893" y="3347"/>
                  <a:pt x="16952" y="3347"/>
                </a:cubicBezTo>
                <a:cubicBezTo>
                  <a:pt x="16968" y="3347"/>
                  <a:pt x="16984" y="3347"/>
                  <a:pt x="16999" y="3347"/>
                </a:cubicBezTo>
                <a:cubicBezTo>
                  <a:pt x="17009" y="3347"/>
                  <a:pt x="17020" y="3347"/>
                  <a:pt x="17030" y="3347"/>
                </a:cubicBezTo>
                <a:cubicBezTo>
                  <a:pt x="17217" y="3347"/>
                  <a:pt x="17403" y="3356"/>
                  <a:pt x="17588" y="3356"/>
                </a:cubicBezTo>
                <a:cubicBezTo>
                  <a:pt x="18035" y="3353"/>
                  <a:pt x="18484" y="3348"/>
                  <a:pt x="18931" y="3346"/>
                </a:cubicBezTo>
                <a:cubicBezTo>
                  <a:pt x="19245" y="3343"/>
                  <a:pt x="19562" y="3343"/>
                  <a:pt x="19878" y="3338"/>
                </a:cubicBezTo>
                <a:cubicBezTo>
                  <a:pt x="20024" y="3336"/>
                  <a:pt x="20046" y="3302"/>
                  <a:pt x="20055" y="3086"/>
                </a:cubicBezTo>
                <a:cubicBezTo>
                  <a:pt x="19914" y="3079"/>
                  <a:pt x="19775" y="3070"/>
                  <a:pt x="19633" y="3065"/>
                </a:cubicBezTo>
                <a:cubicBezTo>
                  <a:pt x="19493" y="3059"/>
                  <a:pt x="19351" y="3059"/>
                  <a:pt x="19208" y="3056"/>
                </a:cubicBezTo>
                <a:cubicBezTo>
                  <a:pt x="19066" y="3054"/>
                  <a:pt x="18925" y="3053"/>
                  <a:pt x="18783" y="3051"/>
                </a:cubicBezTo>
                <a:cubicBezTo>
                  <a:pt x="18643" y="3050"/>
                  <a:pt x="18500" y="3049"/>
                  <a:pt x="18358" y="3048"/>
                </a:cubicBezTo>
                <a:cubicBezTo>
                  <a:pt x="18215" y="3046"/>
                  <a:pt x="18075" y="3044"/>
                  <a:pt x="17933" y="3041"/>
                </a:cubicBezTo>
                <a:cubicBezTo>
                  <a:pt x="17780" y="3039"/>
                  <a:pt x="17628" y="3035"/>
                  <a:pt x="17476" y="3031"/>
                </a:cubicBezTo>
                <a:cubicBezTo>
                  <a:pt x="17333" y="3028"/>
                  <a:pt x="17193" y="3024"/>
                  <a:pt x="17050" y="3018"/>
                </a:cubicBezTo>
                <a:cubicBezTo>
                  <a:pt x="16909" y="3013"/>
                  <a:pt x="16768" y="3008"/>
                  <a:pt x="16625" y="3004"/>
                </a:cubicBezTo>
                <a:cubicBezTo>
                  <a:pt x="16483" y="2999"/>
                  <a:pt x="16342" y="2995"/>
                  <a:pt x="16200" y="2992"/>
                </a:cubicBezTo>
                <a:cubicBezTo>
                  <a:pt x="16058" y="2988"/>
                  <a:pt x="15915" y="2992"/>
                  <a:pt x="15775" y="2979"/>
                </a:cubicBezTo>
                <a:cubicBezTo>
                  <a:pt x="15760" y="2978"/>
                  <a:pt x="15746" y="2978"/>
                  <a:pt x="15731" y="2978"/>
                </a:cubicBezTo>
                <a:cubicBezTo>
                  <a:pt x="15672" y="2978"/>
                  <a:pt x="15610" y="2986"/>
                  <a:pt x="15546" y="2986"/>
                </a:cubicBezTo>
                <a:cubicBezTo>
                  <a:pt x="15478" y="2986"/>
                  <a:pt x="15407" y="2977"/>
                  <a:pt x="15329" y="2942"/>
                </a:cubicBezTo>
                <a:cubicBezTo>
                  <a:pt x="15395" y="2917"/>
                  <a:pt x="15421" y="2898"/>
                  <a:pt x="15447" y="2898"/>
                </a:cubicBezTo>
                <a:cubicBezTo>
                  <a:pt x="16123" y="2903"/>
                  <a:pt x="16799" y="2911"/>
                  <a:pt x="17476" y="2917"/>
                </a:cubicBezTo>
                <a:cubicBezTo>
                  <a:pt x="18064" y="2922"/>
                  <a:pt x="18653" y="2930"/>
                  <a:pt x="19242" y="2931"/>
                </a:cubicBezTo>
                <a:cubicBezTo>
                  <a:pt x="19250" y="2931"/>
                  <a:pt x="19259" y="2931"/>
                  <a:pt x="19267" y="2931"/>
                </a:cubicBezTo>
                <a:cubicBezTo>
                  <a:pt x="19454" y="2931"/>
                  <a:pt x="19642" y="2921"/>
                  <a:pt x="19829" y="2911"/>
                </a:cubicBezTo>
                <a:cubicBezTo>
                  <a:pt x="19954" y="2905"/>
                  <a:pt x="20067" y="2872"/>
                  <a:pt x="20150" y="2748"/>
                </a:cubicBezTo>
                <a:cubicBezTo>
                  <a:pt x="20120" y="2608"/>
                  <a:pt x="20144" y="2451"/>
                  <a:pt x="20231" y="2331"/>
                </a:cubicBezTo>
                <a:cubicBezTo>
                  <a:pt x="20289" y="2250"/>
                  <a:pt x="20311" y="2164"/>
                  <a:pt x="20280" y="2103"/>
                </a:cubicBezTo>
                <a:cubicBezTo>
                  <a:pt x="20205" y="1955"/>
                  <a:pt x="20236" y="1774"/>
                  <a:pt x="20125" y="1641"/>
                </a:cubicBezTo>
                <a:cubicBezTo>
                  <a:pt x="20003" y="1612"/>
                  <a:pt x="19882" y="1583"/>
                  <a:pt x="19744" y="1549"/>
                </a:cubicBezTo>
                <a:cubicBezTo>
                  <a:pt x="19796" y="1507"/>
                  <a:pt x="19827" y="1483"/>
                  <a:pt x="19884" y="1436"/>
                </a:cubicBezTo>
                <a:cubicBezTo>
                  <a:pt x="19790" y="1425"/>
                  <a:pt x="19722" y="1411"/>
                  <a:pt x="19654" y="1411"/>
                </a:cubicBezTo>
                <a:cubicBezTo>
                  <a:pt x="19648" y="1411"/>
                  <a:pt x="19641" y="1412"/>
                  <a:pt x="19634" y="1412"/>
                </a:cubicBezTo>
                <a:cubicBezTo>
                  <a:pt x="19572" y="1411"/>
                  <a:pt x="19509" y="1410"/>
                  <a:pt x="19446" y="1410"/>
                </a:cubicBezTo>
                <a:cubicBezTo>
                  <a:pt x="19339" y="1410"/>
                  <a:pt x="19233" y="1411"/>
                  <a:pt x="19126" y="1411"/>
                </a:cubicBezTo>
                <a:cubicBezTo>
                  <a:pt x="19089" y="1411"/>
                  <a:pt x="19052" y="1411"/>
                  <a:pt x="19015" y="1411"/>
                </a:cubicBezTo>
                <a:cubicBezTo>
                  <a:pt x="18917" y="1410"/>
                  <a:pt x="18819" y="1392"/>
                  <a:pt x="18722" y="1392"/>
                </a:cubicBezTo>
                <a:cubicBezTo>
                  <a:pt x="18305" y="1392"/>
                  <a:pt x="17888" y="1400"/>
                  <a:pt x="17471" y="1400"/>
                </a:cubicBezTo>
                <a:cubicBezTo>
                  <a:pt x="17408" y="1400"/>
                  <a:pt x="17346" y="1400"/>
                  <a:pt x="17283" y="1400"/>
                </a:cubicBezTo>
                <a:cubicBezTo>
                  <a:pt x="16870" y="1396"/>
                  <a:pt x="16455" y="1375"/>
                  <a:pt x="16041" y="1370"/>
                </a:cubicBezTo>
                <a:cubicBezTo>
                  <a:pt x="15337" y="1361"/>
                  <a:pt x="14632" y="1347"/>
                  <a:pt x="13928" y="1347"/>
                </a:cubicBezTo>
                <a:cubicBezTo>
                  <a:pt x="13770" y="1347"/>
                  <a:pt x="13613" y="1348"/>
                  <a:pt x="13455" y="1349"/>
                </a:cubicBezTo>
                <a:cubicBezTo>
                  <a:pt x="13034" y="1354"/>
                  <a:pt x="12613" y="1359"/>
                  <a:pt x="12192" y="1359"/>
                </a:cubicBezTo>
                <a:cubicBezTo>
                  <a:pt x="11566" y="1359"/>
                  <a:pt x="10941" y="1348"/>
                  <a:pt x="10316" y="1307"/>
                </a:cubicBezTo>
                <a:cubicBezTo>
                  <a:pt x="10220" y="1300"/>
                  <a:pt x="10125" y="1288"/>
                  <a:pt x="9966" y="1271"/>
                </a:cubicBezTo>
                <a:cubicBezTo>
                  <a:pt x="10091" y="1230"/>
                  <a:pt x="10194" y="1219"/>
                  <a:pt x="10288" y="1219"/>
                </a:cubicBezTo>
                <a:cubicBezTo>
                  <a:pt x="10355" y="1219"/>
                  <a:pt x="10418" y="1224"/>
                  <a:pt x="10482" y="1227"/>
                </a:cubicBezTo>
                <a:cubicBezTo>
                  <a:pt x="10834" y="1247"/>
                  <a:pt x="11187" y="1285"/>
                  <a:pt x="11541" y="1285"/>
                </a:cubicBezTo>
                <a:cubicBezTo>
                  <a:pt x="11622" y="1285"/>
                  <a:pt x="11704" y="1283"/>
                  <a:pt x="11785" y="1279"/>
                </a:cubicBezTo>
                <a:cubicBezTo>
                  <a:pt x="11840" y="1276"/>
                  <a:pt x="11896" y="1274"/>
                  <a:pt x="11951" y="1274"/>
                </a:cubicBezTo>
                <a:cubicBezTo>
                  <a:pt x="12081" y="1274"/>
                  <a:pt x="12211" y="1281"/>
                  <a:pt x="12341" y="1283"/>
                </a:cubicBezTo>
                <a:cubicBezTo>
                  <a:pt x="12971" y="1290"/>
                  <a:pt x="13603" y="1298"/>
                  <a:pt x="14233" y="1303"/>
                </a:cubicBezTo>
                <a:cubicBezTo>
                  <a:pt x="14298" y="1303"/>
                  <a:pt x="14365" y="1295"/>
                  <a:pt x="14427" y="1280"/>
                </a:cubicBezTo>
                <a:cubicBezTo>
                  <a:pt x="14525" y="1257"/>
                  <a:pt x="14621" y="1248"/>
                  <a:pt x="14718" y="1248"/>
                </a:cubicBezTo>
                <a:cubicBezTo>
                  <a:pt x="14815" y="1248"/>
                  <a:pt x="14913" y="1257"/>
                  <a:pt x="15011" y="1269"/>
                </a:cubicBezTo>
                <a:cubicBezTo>
                  <a:pt x="15087" y="1280"/>
                  <a:pt x="15164" y="1283"/>
                  <a:pt x="15241" y="1283"/>
                </a:cubicBezTo>
                <a:cubicBezTo>
                  <a:pt x="15305" y="1283"/>
                  <a:pt x="15369" y="1280"/>
                  <a:pt x="15433" y="1279"/>
                </a:cubicBezTo>
                <a:cubicBezTo>
                  <a:pt x="15564" y="1275"/>
                  <a:pt x="15693" y="1262"/>
                  <a:pt x="15821" y="1246"/>
                </a:cubicBezTo>
                <a:cubicBezTo>
                  <a:pt x="15882" y="1238"/>
                  <a:pt x="15960" y="1226"/>
                  <a:pt x="15995" y="1186"/>
                </a:cubicBezTo>
                <a:cubicBezTo>
                  <a:pt x="16026" y="1150"/>
                  <a:pt x="16060" y="1129"/>
                  <a:pt x="16094" y="1129"/>
                </a:cubicBezTo>
                <a:cubicBezTo>
                  <a:pt x="16107" y="1129"/>
                  <a:pt x="16120" y="1132"/>
                  <a:pt x="16132" y="1138"/>
                </a:cubicBezTo>
                <a:cubicBezTo>
                  <a:pt x="16171" y="1157"/>
                  <a:pt x="16194" y="1213"/>
                  <a:pt x="16222" y="1256"/>
                </a:cubicBezTo>
                <a:lnTo>
                  <a:pt x="16438" y="1256"/>
                </a:lnTo>
                <a:cubicBezTo>
                  <a:pt x="16465" y="1213"/>
                  <a:pt x="16487" y="1182"/>
                  <a:pt x="16507" y="1151"/>
                </a:cubicBezTo>
                <a:cubicBezTo>
                  <a:pt x="16595" y="1203"/>
                  <a:pt x="16667" y="1246"/>
                  <a:pt x="16737" y="1287"/>
                </a:cubicBezTo>
                <a:cubicBezTo>
                  <a:pt x="16790" y="1217"/>
                  <a:pt x="16814" y="1138"/>
                  <a:pt x="16903" y="1138"/>
                </a:cubicBezTo>
                <a:cubicBezTo>
                  <a:pt x="16905" y="1138"/>
                  <a:pt x="16908" y="1138"/>
                  <a:pt x="16911" y="1138"/>
                </a:cubicBezTo>
                <a:cubicBezTo>
                  <a:pt x="16988" y="1141"/>
                  <a:pt x="17065" y="1139"/>
                  <a:pt x="17140" y="1149"/>
                </a:cubicBezTo>
                <a:cubicBezTo>
                  <a:pt x="17333" y="1172"/>
                  <a:pt x="17527" y="1181"/>
                  <a:pt x="17721" y="1181"/>
                </a:cubicBezTo>
                <a:cubicBezTo>
                  <a:pt x="17973" y="1181"/>
                  <a:pt x="18225" y="1165"/>
                  <a:pt x="18477" y="1144"/>
                </a:cubicBezTo>
                <a:cubicBezTo>
                  <a:pt x="18547" y="1138"/>
                  <a:pt x="18618" y="1137"/>
                  <a:pt x="18688" y="1137"/>
                </a:cubicBezTo>
                <a:cubicBezTo>
                  <a:pt x="18794" y="1137"/>
                  <a:pt x="18901" y="1141"/>
                  <a:pt x="19007" y="1141"/>
                </a:cubicBezTo>
                <a:cubicBezTo>
                  <a:pt x="19026" y="1141"/>
                  <a:pt x="19045" y="1141"/>
                  <a:pt x="19064" y="1140"/>
                </a:cubicBezTo>
                <a:cubicBezTo>
                  <a:pt x="19131" y="1140"/>
                  <a:pt x="19198" y="1139"/>
                  <a:pt x="19264" y="1139"/>
                </a:cubicBezTo>
                <a:cubicBezTo>
                  <a:pt x="19415" y="1139"/>
                  <a:pt x="19565" y="1144"/>
                  <a:pt x="19715" y="1174"/>
                </a:cubicBezTo>
                <a:cubicBezTo>
                  <a:pt x="19717" y="1174"/>
                  <a:pt x="19719" y="1175"/>
                  <a:pt x="19720" y="1175"/>
                </a:cubicBezTo>
                <a:cubicBezTo>
                  <a:pt x="19752" y="1175"/>
                  <a:pt x="19795" y="1120"/>
                  <a:pt x="19862" y="1070"/>
                </a:cubicBezTo>
                <a:cubicBezTo>
                  <a:pt x="19724" y="1033"/>
                  <a:pt x="19605" y="1018"/>
                  <a:pt x="19492" y="1018"/>
                </a:cubicBezTo>
                <a:cubicBezTo>
                  <a:pt x="19439" y="1018"/>
                  <a:pt x="19388" y="1021"/>
                  <a:pt x="19337" y="1028"/>
                </a:cubicBezTo>
                <a:cubicBezTo>
                  <a:pt x="19238" y="1040"/>
                  <a:pt x="19139" y="1045"/>
                  <a:pt x="19040" y="1045"/>
                </a:cubicBezTo>
                <a:cubicBezTo>
                  <a:pt x="18844" y="1045"/>
                  <a:pt x="18648" y="1028"/>
                  <a:pt x="18452" y="1028"/>
                </a:cubicBezTo>
                <a:cubicBezTo>
                  <a:pt x="18432" y="1028"/>
                  <a:pt x="18412" y="1028"/>
                  <a:pt x="18392" y="1029"/>
                </a:cubicBezTo>
                <a:cubicBezTo>
                  <a:pt x="18382" y="1029"/>
                  <a:pt x="18372" y="1029"/>
                  <a:pt x="18362" y="1029"/>
                </a:cubicBezTo>
                <a:cubicBezTo>
                  <a:pt x="18281" y="1029"/>
                  <a:pt x="18199" y="1022"/>
                  <a:pt x="18118" y="1018"/>
                </a:cubicBezTo>
                <a:cubicBezTo>
                  <a:pt x="18331" y="962"/>
                  <a:pt x="18542" y="952"/>
                  <a:pt x="18757" y="945"/>
                </a:cubicBezTo>
                <a:cubicBezTo>
                  <a:pt x="18901" y="939"/>
                  <a:pt x="19044" y="933"/>
                  <a:pt x="19186" y="933"/>
                </a:cubicBezTo>
                <a:cubicBezTo>
                  <a:pt x="19325" y="933"/>
                  <a:pt x="19464" y="939"/>
                  <a:pt x="19604" y="959"/>
                </a:cubicBezTo>
                <a:cubicBezTo>
                  <a:pt x="19623" y="962"/>
                  <a:pt x="19643" y="963"/>
                  <a:pt x="19662" y="963"/>
                </a:cubicBezTo>
                <a:cubicBezTo>
                  <a:pt x="19789" y="963"/>
                  <a:pt x="19911" y="905"/>
                  <a:pt x="20022" y="787"/>
                </a:cubicBezTo>
                <a:cubicBezTo>
                  <a:pt x="19835" y="741"/>
                  <a:pt x="19666" y="701"/>
                  <a:pt x="19502" y="701"/>
                </a:cubicBezTo>
                <a:cubicBezTo>
                  <a:pt x="19473" y="701"/>
                  <a:pt x="19445" y="702"/>
                  <a:pt x="19417" y="705"/>
                </a:cubicBezTo>
                <a:cubicBezTo>
                  <a:pt x="19310" y="715"/>
                  <a:pt x="19204" y="718"/>
                  <a:pt x="19097" y="718"/>
                </a:cubicBezTo>
                <a:cubicBezTo>
                  <a:pt x="18954" y="718"/>
                  <a:pt x="18811" y="712"/>
                  <a:pt x="18668" y="710"/>
                </a:cubicBezTo>
                <a:cubicBezTo>
                  <a:pt x="18200" y="702"/>
                  <a:pt x="17734" y="688"/>
                  <a:pt x="17267" y="688"/>
                </a:cubicBezTo>
                <a:cubicBezTo>
                  <a:pt x="17210" y="688"/>
                  <a:pt x="17154" y="688"/>
                  <a:pt x="17098" y="688"/>
                </a:cubicBezTo>
                <a:cubicBezTo>
                  <a:pt x="17094" y="688"/>
                  <a:pt x="17091" y="688"/>
                  <a:pt x="17088" y="688"/>
                </a:cubicBezTo>
                <a:cubicBezTo>
                  <a:pt x="16758" y="688"/>
                  <a:pt x="16437" y="600"/>
                  <a:pt x="16108" y="600"/>
                </a:cubicBezTo>
                <a:cubicBezTo>
                  <a:pt x="16038" y="600"/>
                  <a:pt x="15968" y="604"/>
                  <a:pt x="15897" y="614"/>
                </a:cubicBezTo>
                <a:cubicBezTo>
                  <a:pt x="15890" y="615"/>
                  <a:pt x="15883" y="615"/>
                  <a:pt x="15876" y="615"/>
                </a:cubicBezTo>
                <a:cubicBezTo>
                  <a:pt x="15830" y="615"/>
                  <a:pt x="15782" y="597"/>
                  <a:pt x="15735" y="592"/>
                </a:cubicBezTo>
                <a:cubicBezTo>
                  <a:pt x="15648" y="582"/>
                  <a:pt x="15561" y="571"/>
                  <a:pt x="15473" y="568"/>
                </a:cubicBezTo>
                <a:cubicBezTo>
                  <a:pt x="14962" y="551"/>
                  <a:pt x="14450" y="531"/>
                  <a:pt x="13940" y="525"/>
                </a:cubicBezTo>
                <a:cubicBezTo>
                  <a:pt x="13732" y="522"/>
                  <a:pt x="13525" y="521"/>
                  <a:pt x="13318" y="521"/>
                </a:cubicBezTo>
                <a:cubicBezTo>
                  <a:pt x="13106" y="521"/>
                  <a:pt x="12895" y="522"/>
                  <a:pt x="12683" y="522"/>
                </a:cubicBezTo>
                <a:cubicBezTo>
                  <a:pt x="12513" y="522"/>
                  <a:pt x="12343" y="521"/>
                  <a:pt x="12172" y="519"/>
                </a:cubicBezTo>
                <a:cubicBezTo>
                  <a:pt x="11670" y="514"/>
                  <a:pt x="11168" y="509"/>
                  <a:pt x="10667" y="480"/>
                </a:cubicBezTo>
                <a:cubicBezTo>
                  <a:pt x="9926" y="438"/>
                  <a:pt x="9188" y="373"/>
                  <a:pt x="8449" y="321"/>
                </a:cubicBezTo>
                <a:cubicBezTo>
                  <a:pt x="8209" y="304"/>
                  <a:pt x="7968" y="305"/>
                  <a:pt x="7731" y="280"/>
                </a:cubicBezTo>
                <a:cubicBezTo>
                  <a:pt x="7254" y="229"/>
                  <a:pt x="6776" y="231"/>
                  <a:pt x="6298" y="196"/>
                </a:cubicBezTo>
                <a:cubicBezTo>
                  <a:pt x="5473" y="131"/>
                  <a:pt x="4642" y="132"/>
                  <a:pt x="3813" y="106"/>
                </a:cubicBezTo>
                <a:cubicBezTo>
                  <a:pt x="3681" y="103"/>
                  <a:pt x="3551" y="105"/>
                  <a:pt x="3420" y="100"/>
                </a:cubicBezTo>
                <a:cubicBezTo>
                  <a:pt x="2953" y="80"/>
                  <a:pt x="2482" y="78"/>
                  <a:pt x="2016" y="32"/>
                </a:cubicBezTo>
                <a:cubicBezTo>
                  <a:pt x="1716" y="2"/>
                  <a:pt x="1417" y="1"/>
                  <a:pt x="1117" y="1"/>
                </a:cubicBezTo>
                <a:cubicBezTo>
                  <a:pt x="1102" y="1"/>
                  <a:pt x="1087" y="1"/>
                  <a:pt x="1072" y="1"/>
                </a:cubicBezTo>
                <a:cubicBezTo>
                  <a:pt x="1027" y="1"/>
                  <a:pt x="982" y="1"/>
                  <a:pt x="937" y="1"/>
                </a:cubicBezTo>
                <a:cubicBezTo>
                  <a:pt x="933" y="1"/>
                  <a:pt x="929" y="1"/>
                  <a:pt x="924" y="1"/>
                </a:cubicBezTo>
                <a:close/>
                <a:moveTo>
                  <a:pt x="482" y="4002"/>
                </a:moveTo>
                <a:cubicBezTo>
                  <a:pt x="335" y="4108"/>
                  <a:pt x="186" y="4213"/>
                  <a:pt x="175" y="4426"/>
                </a:cubicBezTo>
                <a:cubicBezTo>
                  <a:pt x="172" y="4472"/>
                  <a:pt x="114" y="4513"/>
                  <a:pt x="87" y="4558"/>
                </a:cubicBezTo>
                <a:cubicBezTo>
                  <a:pt x="54" y="4614"/>
                  <a:pt x="29" y="4671"/>
                  <a:pt x="1" y="4731"/>
                </a:cubicBezTo>
                <a:cubicBezTo>
                  <a:pt x="166" y="4852"/>
                  <a:pt x="289" y="5012"/>
                  <a:pt x="490" y="5060"/>
                </a:cubicBezTo>
                <a:cubicBezTo>
                  <a:pt x="507" y="5065"/>
                  <a:pt x="508" y="5132"/>
                  <a:pt x="519" y="5187"/>
                </a:cubicBezTo>
                <a:cubicBezTo>
                  <a:pt x="576" y="5183"/>
                  <a:pt x="628" y="5185"/>
                  <a:pt x="682" y="5183"/>
                </a:cubicBezTo>
                <a:cubicBezTo>
                  <a:pt x="1183" y="5172"/>
                  <a:pt x="1683" y="5157"/>
                  <a:pt x="2184" y="5150"/>
                </a:cubicBezTo>
                <a:cubicBezTo>
                  <a:pt x="2566" y="5142"/>
                  <a:pt x="2948" y="5139"/>
                  <a:pt x="3330" y="5139"/>
                </a:cubicBezTo>
                <a:cubicBezTo>
                  <a:pt x="3383" y="5139"/>
                  <a:pt x="3437" y="5139"/>
                  <a:pt x="3491" y="5139"/>
                </a:cubicBezTo>
                <a:cubicBezTo>
                  <a:pt x="4069" y="5141"/>
                  <a:pt x="4644" y="5144"/>
                  <a:pt x="5222" y="5158"/>
                </a:cubicBezTo>
                <a:cubicBezTo>
                  <a:pt x="5604" y="5167"/>
                  <a:pt x="5985" y="5201"/>
                  <a:pt x="6366" y="5214"/>
                </a:cubicBezTo>
                <a:cubicBezTo>
                  <a:pt x="6453" y="5217"/>
                  <a:pt x="6541" y="5218"/>
                  <a:pt x="6629" y="5218"/>
                </a:cubicBezTo>
                <a:cubicBezTo>
                  <a:pt x="6726" y="5218"/>
                  <a:pt x="6823" y="5217"/>
                  <a:pt x="6920" y="5217"/>
                </a:cubicBezTo>
                <a:cubicBezTo>
                  <a:pt x="6986" y="5217"/>
                  <a:pt x="7052" y="5218"/>
                  <a:pt x="7118" y="5219"/>
                </a:cubicBezTo>
                <a:cubicBezTo>
                  <a:pt x="7880" y="5238"/>
                  <a:pt x="8643" y="5259"/>
                  <a:pt x="9406" y="5281"/>
                </a:cubicBezTo>
                <a:cubicBezTo>
                  <a:pt x="10234" y="5304"/>
                  <a:pt x="11063" y="5335"/>
                  <a:pt x="11891" y="5351"/>
                </a:cubicBezTo>
                <a:cubicBezTo>
                  <a:pt x="12294" y="5360"/>
                  <a:pt x="12697" y="5366"/>
                  <a:pt x="13100" y="5366"/>
                </a:cubicBezTo>
                <a:cubicBezTo>
                  <a:pt x="13297" y="5366"/>
                  <a:pt x="13494" y="5364"/>
                  <a:pt x="13691" y="5362"/>
                </a:cubicBezTo>
                <a:cubicBezTo>
                  <a:pt x="14041" y="5357"/>
                  <a:pt x="14390" y="5353"/>
                  <a:pt x="14740" y="5353"/>
                </a:cubicBezTo>
                <a:cubicBezTo>
                  <a:pt x="15590" y="5353"/>
                  <a:pt x="16439" y="5372"/>
                  <a:pt x="17288" y="5427"/>
                </a:cubicBezTo>
                <a:cubicBezTo>
                  <a:pt x="17488" y="5441"/>
                  <a:pt x="17689" y="5455"/>
                  <a:pt x="17889" y="5455"/>
                </a:cubicBezTo>
                <a:cubicBezTo>
                  <a:pt x="17984" y="5455"/>
                  <a:pt x="18078" y="5452"/>
                  <a:pt x="18171" y="5444"/>
                </a:cubicBezTo>
                <a:cubicBezTo>
                  <a:pt x="18388" y="5424"/>
                  <a:pt x="18604" y="5414"/>
                  <a:pt x="18820" y="5414"/>
                </a:cubicBezTo>
                <a:cubicBezTo>
                  <a:pt x="18940" y="5414"/>
                  <a:pt x="19061" y="5417"/>
                  <a:pt x="19182" y="5423"/>
                </a:cubicBezTo>
                <a:cubicBezTo>
                  <a:pt x="19270" y="5428"/>
                  <a:pt x="19359" y="5429"/>
                  <a:pt x="19447" y="5429"/>
                </a:cubicBezTo>
                <a:cubicBezTo>
                  <a:pt x="19576" y="5429"/>
                  <a:pt x="19704" y="5426"/>
                  <a:pt x="19831" y="5426"/>
                </a:cubicBezTo>
                <a:cubicBezTo>
                  <a:pt x="19889" y="5310"/>
                  <a:pt x="19939" y="5211"/>
                  <a:pt x="19986" y="5114"/>
                </a:cubicBezTo>
                <a:cubicBezTo>
                  <a:pt x="19922" y="5047"/>
                  <a:pt x="19855" y="5040"/>
                  <a:pt x="19790" y="5040"/>
                </a:cubicBezTo>
                <a:cubicBezTo>
                  <a:pt x="19773" y="5040"/>
                  <a:pt x="19756" y="5040"/>
                  <a:pt x="19740" y="5040"/>
                </a:cubicBezTo>
                <a:cubicBezTo>
                  <a:pt x="19724" y="5040"/>
                  <a:pt x="19708" y="5040"/>
                  <a:pt x="19693" y="5038"/>
                </a:cubicBezTo>
                <a:cubicBezTo>
                  <a:pt x="19636" y="5032"/>
                  <a:pt x="19585" y="5021"/>
                  <a:pt x="19576" y="4951"/>
                </a:cubicBezTo>
                <a:cubicBezTo>
                  <a:pt x="19699" y="4805"/>
                  <a:pt x="19699" y="4805"/>
                  <a:pt x="20100" y="4748"/>
                </a:cubicBezTo>
                <a:cubicBezTo>
                  <a:pt x="20064" y="4649"/>
                  <a:pt x="20029" y="4552"/>
                  <a:pt x="19993" y="4452"/>
                </a:cubicBezTo>
                <a:cubicBezTo>
                  <a:pt x="19822" y="4459"/>
                  <a:pt x="19663" y="4473"/>
                  <a:pt x="19506" y="4473"/>
                </a:cubicBezTo>
                <a:cubicBezTo>
                  <a:pt x="19500" y="4473"/>
                  <a:pt x="19495" y="4473"/>
                  <a:pt x="19490" y="4473"/>
                </a:cubicBezTo>
                <a:cubicBezTo>
                  <a:pt x="19043" y="4468"/>
                  <a:pt x="18597" y="4459"/>
                  <a:pt x="18148" y="4448"/>
                </a:cubicBezTo>
                <a:cubicBezTo>
                  <a:pt x="17341" y="4426"/>
                  <a:pt x="16533" y="4402"/>
                  <a:pt x="15726" y="4378"/>
                </a:cubicBezTo>
                <a:cubicBezTo>
                  <a:pt x="15095" y="4360"/>
                  <a:pt x="14464" y="4350"/>
                  <a:pt x="13832" y="4350"/>
                </a:cubicBezTo>
                <a:cubicBezTo>
                  <a:pt x="13547" y="4350"/>
                  <a:pt x="13263" y="4352"/>
                  <a:pt x="12978" y="4357"/>
                </a:cubicBezTo>
                <a:cubicBezTo>
                  <a:pt x="12635" y="4362"/>
                  <a:pt x="12292" y="4371"/>
                  <a:pt x="11950" y="4371"/>
                </a:cubicBezTo>
                <a:cubicBezTo>
                  <a:pt x="11583" y="4371"/>
                  <a:pt x="11217" y="4361"/>
                  <a:pt x="10850" y="4327"/>
                </a:cubicBezTo>
                <a:cubicBezTo>
                  <a:pt x="10525" y="4298"/>
                  <a:pt x="10197" y="4278"/>
                  <a:pt x="9870" y="4265"/>
                </a:cubicBezTo>
                <a:cubicBezTo>
                  <a:pt x="9140" y="4240"/>
                  <a:pt x="8409" y="4225"/>
                  <a:pt x="7677" y="4202"/>
                </a:cubicBezTo>
                <a:cubicBezTo>
                  <a:pt x="6958" y="4177"/>
                  <a:pt x="6238" y="4148"/>
                  <a:pt x="5518" y="4117"/>
                </a:cubicBezTo>
                <a:cubicBezTo>
                  <a:pt x="5051" y="4097"/>
                  <a:pt x="4584" y="4077"/>
                  <a:pt x="4117" y="4077"/>
                </a:cubicBezTo>
                <a:cubicBezTo>
                  <a:pt x="3843" y="4077"/>
                  <a:pt x="3569" y="4084"/>
                  <a:pt x="3295" y="4101"/>
                </a:cubicBezTo>
                <a:cubicBezTo>
                  <a:pt x="3185" y="4109"/>
                  <a:pt x="3076" y="4112"/>
                  <a:pt x="2965" y="4112"/>
                </a:cubicBezTo>
                <a:cubicBezTo>
                  <a:pt x="2824" y="4112"/>
                  <a:pt x="2683" y="4107"/>
                  <a:pt x="2542" y="4101"/>
                </a:cubicBezTo>
                <a:cubicBezTo>
                  <a:pt x="1856" y="4072"/>
                  <a:pt x="1171" y="4036"/>
                  <a:pt x="482" y="400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4" name="Google Shape;2054;p69"/>
          <p:cNvSpPr/>
          <p:nvPr/>
        </p:nvSpPr>
        <p:spPr>
          <a:xfrm>
            <a:off x="3788240" y="2722742"/>
            <a:ext cx="797977" cy="169723"/>
          </a:xfrm>
          <a:custGeom>
            <a:avLst/>
            <a:gdLst/>
            <a:ahLst/>
            <a:cxnLst/>
            <a:rect l="l" t="t" r="r" b="b"/>
            <a:pathLst>
              <a:path w="20297" h="4317" extrusionOk="0">
                <a:moveTo>
                  <a:pt x="12851" y="484"/>
                </a:moveTo>
                <a:cubicBezTo>
                  <a:pt x="12858" y="484"/>
                  <a:pt x="12868" y="484"/>
                  <a:pt x="12869" y="486"/>
                </a:cubicBezTo>
                <a:cubicBezTo>
                  <a:pt x="12870" y="495"/>
                  <a:pt x="12869" y="504"/>
                  <a:pt x="12869" y="514"/>
                </a:cubicBezTo>
                <a:cubicBezTo>
                  <a:pt x="12862" y="514"/>
                  <a:pt x="12849" y="514"/>
                  <a:pt x="12849" y="511"/>
                </a:cubicBezTo>
                <a:cubicBezTo>
                  <a:pt x="12848" y="501"/>
                  <a:pt x="12849" y="493"/>
                  <a:pt x="12851" y="484"/>
                </a:cubicBezTo>
                <a:close/>
                <a:moveTo>
                  <a:pt x="13664" y="476"/>
                </a:moveTo>
                <a:cubicBezTo>
                  <a:pt x="13668" y="495"/>
                  <a:pt x="13673" y="515"/>
                  <a:pt x="13674" y="534"/>
                </a:cubicBezTo>
                <a:cubicBezTo>
                  <a:pt x="13674" y="536"/>
                  <a:pt x="13661" y="541"/>
                  <a:pt x="13653" y="545"/>
                </a:cubicBezTo>
                <a:cubicBezTo>
                  <a:pt x="13647" y="526"/>
                  <a:pt x="13642" y="509"/>
                  <a:pt x="13642" y="488"/>
                </a:cubicBezTo>
                <a:cubicBezTo>
                  <a:pt x="13642" y="485"/>
                  <a:pt x="13657" y="480"/>
                  <a:pt x="13664" y="476"/>
                </a:cubicBezTo>
                <a:close/>
                <a:moveTo>
                  <a:pt x="19842" y="350"/>
                </a:moveTo>
                <a:cubicBezTo>
                  <a:pt x="19766" y="350"/>
                  <a:pt x="19691" y="387"/>
                  <a:pt x="19615" y="387"/>
                </a:cubicBezTo>
                <a:cubicBezTo>
                  <a:pt x="19581" y="387"/>
                  <a:pt x="19548" y="380"/>
                  <a:pt x="19514" y="360"/>
                </a:cubicBezTo>
                <a:cubicBezTo>
                  <a:pt x="19473" y="384"/>
                  <a:pt x="19431" y="392"/>
                  <a:pt x="19389" y="392"/>
                </a:cubicBezTo>
                <a:cubicBezTo>
                  <a:pt x="19308" y="392"/>
                  <a:pt x="19226" y="362"/>
                  <a:pt x="19145" y="362"/>
                </a:cubicBezTo>
                <a:cubicBezTo>
                  <a:pt x="19140" y="362"/>
                  <a:pt x="19135" y="362"/>
                  <a:pt x="19130" y="362"/>
                </a:cubicBezTo>
                <a:cubicBezTo>
                  <a:pt x="19086" y="364"/>
                  <a:pt x="19042" y="399"/>
                  <a:pt x="18992" y="423"/>
                </a:cubicBezTo>
                <a:cubicBezTo>
                  <a:pt x="19064" y="533"/>
                  <a:pt x="19154" y="564"/>
                  <a:pt x="19246" y="564"/>
                </a:cubicBezTo>
                <a:cubicBezTo>
                  <a:pt x="19289" y="564"/>
                  <a:pt x="19333" y="557"/>
                  <a:pt x="19376" y="549"/>
                </a:cubicBezTo>
                <a:cubicBezTo>
                  <a:pt x="19524" y="521"/>
                  <a:pt x="19667" y="474"/>
                  <a:pt x="19812" y="431"/>
                </a:cubicBezTo>
                <a:cubicBezTo>
                  <a:pt x="19839" y="424"/>
                  <a:pt x="19861" y="395"/>
                  <a:pt x="19885" y="377"/>
                </a:cubicBezTo>
                <a:cubicBezTo>
                  <a:pt x="19873" y="366"/>
                  <a:pt x="19866" y="352"/>
                  <a:pt x="19858" y="351"/>
                </a:cubicBezTo>
                <a:cubicBezTo>
                  <a:pt x="19852" y="350"/>
                  <a:pt x="19847" y="350"/>
                  <a:pt x="19842" y="350"/>
                </a:cubicBezTo>
                <a:close/>
                <a:moveTo>
                  <a:pt x="18748" y="375"/>
                </a:moveTo>
                <a:cubicBezTo>
                  <a:pt x="18706" y="375"/>
                  <a:pt x="18655" y="404"/>
                  <a:pt x="18573" y="464"/>
                </a:cubicBezTo>
                <a:cubicBezTo>
                  <a:pt x="18567" y="469"/>
                  <a:pt x="18570" y="484"/>
                  <a:pt x="18567" y="496"/>
                </a:cubicBezTo>
                <a:cubicBezTo>
                  <a:pt x="18598" y="556"/>
                  <a:pt x="18644" y="588"/>
                  <a:pt x="18703" y="588"/>
                </a:cubicBezTo>
                <a:cubicBezTo>
                  <a:pt x="18718" y="588"/>
                  <a:pt x="18734" y="586"/>
                  <a:pt x="18750" y="582"/>
                </a:cubicBezTo>
                <a:cubicBezTo>
                  <a:pt x="18790" y="572"/>
                  <a:pt x="18832" y="551"/>
                  <a:pt x="18861" y="522"/>
                </a:cubicBezTo>
                <a:cubicBezTo>
                  <a:pt x="18873" y="510"/>
                  <a:pt x="18868" y="455"/>
                  <a:pt x="18851" y="438"/>
                </a:cubicBezTo>
                <a:cubicBezTo>
                  <a:pt x="18814" y="396"/>
                  <a:pt x="18784" y="375"/>
                  <a:pt x="18748" y="375"/>
                </a:cubicBezTo>
                <a:close/>
                <a:moveTo>
                  <a:pt x="12103" y="558"/>
                </a:moveTo>
                <a:lnTo>
                  <a:pt x="12111" y="593"/>
                </a:lnTo>
                <a:cubicBezTo>
                  <a:pt x="12101" y="592"/>
                  <a:pt x="12091" y="592"/>
                  <a:pt x="12084" y="587"/>
                </a:cubicBezTo>
                <a:cubicBezTo>
                  <a:pt x="12079" y="585"/>
                  <a:pt x="12079" y="575"/>
                  <a:pt x="12078" y="568"/>
                </a:cubicBezTo>
                <a:cubicBezTo>
                  <a:pt x="12086" y="565"/>
                  <a:pt x="12095" y="562"/>
                  <a:pt x="12103" y="558"/>
                </a:cubicBezTo>
                <a:close/>
                <a:moveTo>
                  <a:pt x="8075" y="504"/>
                </a:moveTo>
                <a:cubicBezTo>
                  <a:pt x="8095" y="525"/>
                  <a:pt x="8116" y="537"/>
                  <a:pt x="8120" y="556"/>
                </a:cubicBezTo>
                <a:cubicBezTo>
                  <a:pt x="8128" y="583"/>
                  <a:pt x="8096" y="607"/>
                  <a:pt x="8061" y="607"/>
                </a:cubicBezTo>
                <a:cubicBezTo>
                  <a:pt x="8051" y="607"/>
                  <a:pt x="8041" y="605"/>
                  <a:pt x="8032" y="601"/>
                </a:cubicBezTo>
                <a:cubicBezTo>
                  <a:pt x="8018" y="594"/>
                  <a:pt x="8005" y="560"/>
                  <a:pt x="8010" y="555"/>
                </a:cubicBezTo>
                <a:cubicBezTo>
                  <a:pt x="8027" y="534"/>
                  <a:pt x="8053" y="520"/>
                  <a:pt x="8075" y="504"/>
                </a:cubicBezTo>
                <a:close/>
                <a:moveTo>
                  <a:pt x="16219" y="457"/>
                </a:moveTo>
                <a:cubicBezTo>
                  <a:pt x="16254" y="476"/>
                  <a:pt x="16287" y="486"/>
                  <a:pt x="16286" y="494"/>
                </a:cubicBezTo>
                <a:cubicBezTo>
                  <a:pt x="16284" y="544"/>
                  <a:pt x="16276" y="594"/>
                  <a:pt x="16263" y="642"/>
                </a:cubicBezTo>
                <a:cubicBezTo>
                  <a:pt x="16261" y="647"/>
                  <a:pt x="16240" y="652"/>
                  <a:pt x="16222" y="652"/>
                </a:cubicBezTo>
                <a:cubicBezTo>
                  <a:pt x="16216" y="652"/>
                  <a:pt x="16210" y="651"/>
                  <a:pt x="16205" y="650"/>
                </a:cubicBezTo>
                <a:cubicBezTo>
                  <a:pt x="16153" y="637"/>
                  <a:pt x="16148" y="592"/>
                  <a:pt x="16162" y="551"/>
                </a:cubicBezTo>
                <a:cubicBezTo>
                  <a:pt x="16173" y="517"/>
                  <a:pt x="16200" y="488"/>
                  <a:pt x="16219" y="457"/>
                </a:cubicBezTo>
                <a:close/>
                <a:moveTo>
                  <a:pt x="7489" y="535"/>
                </a:moveTo>
                <a:cubicBezTo>
                  <a:pt x="7508" y="576"/>
                  <a:pt x="7521" y="604"/>
                  <a:pt x="7535" y="632"/>
                </a:cubicBezTo>
                <a:cubicBezTo>
                  <a:pt x="7506" y="639"/>
                  <a:pt x="7479" y="648"/>
                  <a:pt x="7452" y="652"/>
                </a:cubicBezTo>
                <a:cubicBezTo>
                  <a:pt x="7449" y="652"/>
                  <a:pt x="7432" y="618"/>
                  <a:pt x="7437" y="607"/>
                </a:cubicBezTo>
                <a:cubicBezTo>
                  <a:pt x="7448" y="583"/>
                  <a:pt x="7467" y="565"/>
                  <a:pt x="7489" y="535"/>
                </a:cubicBezTo>
                <a:close/>
                <a:moveTo>
                  <a:pt x="19163" y="1026"/>
                </a:moveTo>
                <a:lnTo>
                  <a:pt x="19163" y="1049"/>
                </a:lnTo>
                <a:lnTo>
                  <a:pt x="18913" y="1049"/>
                </a:lnTo>
                <a:lnTo>
                  <a:pt x="18913" y="1026"/>
                </a:lnTo>
                <a:close/>
                <a:moveTo>
                  <a:pt x="19692" y="1561"/>
                </a:moveTo>
                <a:cubicBezTo>
                  <a:pt x="19684" y="1561"/>
                  <a:pt x="19676" y="1562"/>
                  <a:pt x="19668" y="1564"/>
                </a:cubicBezTo>
                <a:cubicBezTo>
                  <a:pt x="19676" y="1567"/>
                  <a:pt x="19683" y="1570"/>
                  <a:pt x="19692" y="1574"/>
                </a:cubicBezTo>
                <a:cubicBezTo>
                  <a:pt x="19694" y="1574"/>
                  <a:pt x="19697" y="1575"/>
                  <a:pt x="19699" y="1575"/>
                </a:cubicBezTo>
                <a:cubicBezTo>
                  <a:pt x="19705" y="1575"/>
                  <a:pt x="19712" y="1574"/>
                  <a:pt x="19719" y="1572"/>
                </a:cubicBezTo>
                <a:cubicBezTo>
                  <a:pt x="19712" y="1569"/>
                  <a:pt x="19704" y="1562"/>
                  <a:pt x="19697" y="1561"/>
                </a:cubicBezTo>
                <a:cubicBezTo>
                  <a:pt x="19695" y="1561"/>
                  <a:pt x="19693" y="1561"/>
                  <a:pt x="19692" y="1561"/>
                </a:cubicBezTo>
                <a:close/>
                <a:moveTo>
                  <a:pt x="9502" y="1627"/>
                </a:moveTo>
                <a:lnTo>
                  <a:pt x="9498" y="1644"/>
                </a:lnTo>
                <a:lnTo>
                  <a:pt x="9480" y="1634"/>
                </a:lnTo>
                <a:lnTo>
                  <a:pt x="9502" y="1627"/>
                </a:lnTo>
                <a:close/>
                <a:moveTo>
                  <a:pt x="9696" y="1628"/>
                </a:moveTo>
                <a:lnTo>
                  <a:pt x="9691" y="1651"/>
                </a:lnTo>
                <a:lnTo>
                  <a:pt x="9668" y="1637"/>
                </a:lnTo>
                <a:lnTo>
                  <a:pt x="9696" y="1628"/>
                </a:lnTo>
                <a:close/>
                <a:moveTo>
                  <a:pt x="11593" y="1601"/>
                </a:moveTo>
                <a:cubicBezTo>
                  <a:pt x="11685" y="1601"/>
                  <a:pt x="11778" y="1601"/>
                  <a:pt x="11870" y="1603"/>
                </a:cubicBezTo>
                <a:cubicBezTo>
                  <a:pt x="12113" y="1607"/>
                  <a:pt x="12355" y="1620"/>
                  <a:pt x="12598" y="1621"/>
                </a:cubicBezTo>
                <a:cubicBezTo>
                  <a:pt x="12779" y="1622"/>
                  <a:pt x="12959" y="1634"/>
                  <a:pt x="13140" y="1634"/>
                </a:cubicBezTo>
                <a:cubicBezTo>
                  <a:pt x="13185" y="1634"/>
                  <a:pt x="13230" y="1633"/>
                  <a:pt x="13276" y="1632"/>
                </a:cubicBezTo>
                <a:cubicBezTo>
                  <a:pt x="13302" y="1630"/>
                  <a:pt x="13328" y="1630"/>
                  <a:pt x="13354" y="1630"/>
                </a:cubicBezTo>
                <a:cubicBezTo>
                  <a:pt x="13520" y="1630"/>
                  <a:pt x="13688" y="1649"/>
                  <a:pt x="13857" y="1649"/>
                </a:cubicBezTo>
                <a:cubicBezTo>
                  <a:pt x="13891" y="1649"/>
                  <a:pt x="13926" y="1648"/>
                  <a:pt x="13960" y="1646"/>
                </a:cubicBezTo>
                <a:cubicBezTo>
                  <a:pt x="13987" y="1644"/>
                  <a:pt x="14014" y="1644"/>
                  <a:pt x="14041" y="1644"/>
                </a:cubicBezTo>
                <a:cubicBezTo>
                  <a:pt x="14238" y="1644"/>
                  <a:pt x="14437" y="1684"/>
                  <a:pt x="14635" y="1734"/>
                </a:cubicBezTo>
                <a:cubicBezTo>
                  <a:pt x="14596" y="1740"/>
                  <a:pt x="14556" y="1754"/>
                  <a:pt x="14517" y="1754"/>
                </a:cubicBezTo>
                <a:cubicBezTo>
                  <a:pt x="14516" y="1754"/>
                  <a:pt x="14515" y="1754"/>
                  <a:pt x="14513" y="1753"/>
                </a:cubicBezTo>
                <a:cubicBezTo>
                  <a:pt x="13829" y="1740"/>
                  <a:pt x="13144" y="1724"/>
                  <a:pt x="12460" y="1714"/>
                </a:cubicBezTo>
                <a:cubicBezTo>
                  <a:pt x="12446" y="1713"/>
                  <a:pt x="12431" y="1713"/>
                  <a:pt x="12417" y="1713"/>
                </a:cubicBezTo>
                <a:cubicBezTo>
                  <a:pt x="12243" y="1713"/>
                  <a:pt x="12071" y="1729"/>
                  <a:pt x="11896" y="1735"/>
                </a:cubicBezTo>
                <a:cubicBezTo>
                  <a:pt x="11819" y="1738"/>
                  <a:pt x="11742" y="1740"/>
                  <a:pt x="11665" y="1740"/>
                </a:cubicBezTo>
                <a:cubicBezTo>
                  <a:pt x="11269" y="1740"/>
                  <a:pt x="10875" y="1699"/>
                  <a:pt x="10485" y="1601"/>
                </a:cubicBezTo>
                <a:cubicBezTo>
                  <a:pt x="10715" y="1601"/>
                  <a:pt x="10947" y="1601"/>
                  <a:pt x="11175" y="1602"/>
                </a:cubicBezTo>
                <a:cubicBezTo>
                  <a:pt x="11315" y="1602"/>
                  <a:pt x="11454" y="1601"/>
                  <a:pt x="11593" y="1601"/>
                </a:cubicBezTo>
                <a:close/>
                <a:moveTo>
                  <a:pt x="6616" y="1586"/>
                </a:moveTo>
                <a:cubicBezTo>
                  <a:pt x="6760" y="1586"/>
                  <a:pt x="6896" y="1608"/>
                  <a:pt x="7030" y="1608"/>
                </a:cubicBezTo>
                <a:cubicBezTo>
                  <a:pt x="7045" y="1608"/>
                  <a:pt x="7060" y="1608"/>
                  <a:pt x="7075" y="1607"/>
                </a:cubicBezTo>
                <a:cubicBezTo>
                  <a:pt x="7162" y="1604"/>
                  <a:pt x="7249" y="1602"/>
                  <a:pt x="7336" y="1602"/>
                </a:cubicBezTo>
                <a:cubicBezTo>
                  <a:pt x="7514" y="1602"/>
                  <a:pt x="7692" y="1608"/>
                  <a:pt x="7870" y="1611"/>
                </a:cubicBezTo>
                <a:cubicBezTo>
                  <a:pt x="8131" y="1616"/>
                  <a:pt x="8394" y="1628"/>
                  <a:pt x="8656" y="1638"/>
                </a:cubicBezTo>
                <a:cubicBezTo>
                  <a:pt x="8661" y="1658"/>
                  <a:pt x="8664" y="1680"/>
                  <a:pt x="8668" y="1700"/>
                </a:cubicBezTo>
                <a:cubicBezTo>
                  <a:pt x="8408" y="1724"/>
                  <a:pt x="8150" y="1769"/>
                  <a:pt x="7893" y="1769"/>
                </a:cubicBezTo>
                <a:cubicBezTo>
                  <a:pt x="7890" y="1769"/>
                  <a:pt x="7887" y="1769"/>
                  <a:pt x="7884" y="1769"/>
                </a:cubicBezTo>
                <a:cubicBezTo>
                  <a:pt x="7421" y="1763"/>
                  <a:pt x="6957" y="1729"/>
                  <a:pt x="6495" y="1703"/>
                </a:cubicBezTo>
                <a:cubicBezTo>
                  <a:pt x="6433" y="1700"/>
                  <a:pt x="6371" y="1675"/>
                  <a:pt x="6258" y="1648"/>
                </a:cubicBezTo>
                <a:cubicBezTo>
                  <a:pt x="6384" y="1600"/>
                  <a:pt x="6502" y="1586"/>
                  <a:pt x="6616" y="1586"/>
                </a:cubicBezTo>
                <a:close/>
                <a:moveTo>
                  <a:pt x="16376" y="2435"/>
                </a:moveTo>
                <a:lnTo>
                  <a:pt x="16391" y="2461"/>
                </a:lnTo>
                <a:cubicBezTo>
                  <a:pt x="16378" y="2477"/>
                  <a:pt x="16366" y="2491"/>
                  <a:pt x="16351" y="2504"/>
                </a:cubicBezTo>
                <a:cubicBezTo>
                  <a:pt x="16342" y="2491"/>
                  <a:pt x="16333" y="2477"/>
                  <a:pt x="16325" y="2464"/>
                </a:cubicBezTo>
                <a:cubicBezTo>
                  <a:pt x="16342" y="2453"/>
                  <a:pt x="16359" y="2445"/>
                  <a:pt x="16376" y="2435"/>
                </a:cubicBezTo>
                <a:close/>
                <a:moveTo>
                  <a:pt x="15760" y="2486"/>
                </a:moveTo>
                <a:cubicBezTo>
                  <a:pt x="15764" y="2486"/>
                  <a:pt x="15769" y="2486"/>
                  <a:pt x="15773" y="2487"/>
                </a:cubicBezTo>
                <a:cubicBezTo>
                  <a:pt x="15783" y="2488"/>
                  <a:pt x="15788" y="2517"/>
                  <a:pt x="15800" y="2544"/>
                </a:cubicBezTo>
                <a:cubicBezTo>
                  <a:pt x="15771" y="2551"/>
                  <a:pt x="15746" y="2558"/>
                  <a:pt x="15720" y="2563"/>
                </a:cubicBezTo>
                <a:cubicBezTo>
                  <a:pt x="15717" y="2542"/>
                  <a:pt x="15706" y="2515"/>
                  <a:pt x="15715" y="2502"/>
                </a:cubicBezTo>
                <a:cubicBezTo>
                  <a:pt x="15722" y="2492"/>
                  <a:pt x="15742" y="2486"/>
                  <a:pt x="15760" y="2486"/>
                </a:cubicBezTo>
                <a:close/>
                <a:moveTo>
                  <a:pt x="17742" y="2436"/>
                </a:moveTo>
                <a:cubicBezTo>
                  <a:pt x="17785" y="2473"/>
                  <a:pt x="17827" y="2512"/>
                  <a:pt x="17868" y="2549"/>
                </a:cubicBezTo>
                <a:cubicBezTo>
                  <a:pt x="17833" y="2603"/>
                  <a:pt x="17795" y="2643"/>
                  <a:pt x="17754" y="2643"/>
                </a:cubicBezTo>
                <a:cubicBezTo>
                  <a:pt x="17737" y="2643"/>
                  <a:pt x="17719" y="2636"/>
                  <a:pt x="17701" y="2620"/>
                </a:cubicBezTo>
                <a:cubicBezTo>
                  <a:pt x="17643" y="2570"/>
                  <a:pt x="17668" y="2502"/>
                  <a:pt x="17742" y="2436"/>
                </a:cubicBezTo>
                <a:close/>
                <a:moveTo>
                  <a:pt x="14984" y="2461"/>
                </a:moveTo>
                <a:lnTo>
                  <a:pt x="14984" y="2461"/>
                </a:lnTo>
                <a:cubicBezTo>
                  <a:pt x="14999" y="2556"/>
                  <a:pt x="14977" y="2614"/>
                  <a:pt x="14912" y="2686"/>
                </a:cubicBezTo>
                <a:cubicBezTo>
                  <a:pt x="14855" y="2581"/>
                  <a:pt x="14865" y="2518"/>
                  <a:pt x="14984" y="2461"/>
                </a:cubicBezTo>
                <a:close/>
                <a:moveTo>
                  <a:pt x="4507" y="1"/>
                </a:moveTo>
                <a:cubicBezTo>
                  <a:pt x="4358" y="1"/>
                  <a:pt x="4210" y="21"/>
                  <a:pt x="4061" y="57"/>
                </a:cubicBezTo>
                <a:cubicBezTo>
                  <a:pt x="3962" y="81"/>
                  <a:pt x="3864" y="93"/>
                  <a:pt x="3765" y="93"/>
                </a:cubicBezTo>
                <a:cubicBezTo>
                  <a:pt x="3722" y="93"/>
                  <a:pt x="3679" y="91"/>
                  <a:pt x="3635" y="86"/>
                </a:cubicBezTo>
                <a:cubicBezTo>
                  <a:pt x="3533" y="77"/>
                  <a:pt x="3429" y="68"/>
                  <a:pt x="3327" y="68"/>
                </a:cubicBezTo>
                <a:cubicBezTo>
                  <a:pt x="3251" y="68"/>
                  <a:pt x="3177" y="73"/>
                  <a:pt x="3104" y="85"/>
                </a:cubicBezTo>
                <a:cubicBezTo>
                  <a:pt x="2873" y="125"/>
                  <a:pt x="2642" y="136"/>
                  <a:pt x="2410" y="136"/>
                </a:cubicBezTo>
                <a:cubicBezTo>
                  <a:pt x="2190" y="136"/>
                  <a:pt x="1969" y="126"/>
                  <a:pt x="1748" y="120"/>
                </a:cubicBezTo>
                <a:cubicBezTo>
                  <a:pt x="1548" y="115"/>
                  <a:pt x="1350" y="101"/>
                  <a:pt x="1151" y="95"/>
                </a:cubicBezTo>
                <a:cubicBezTo>
                  <a:pt x="997" y="90"/>
                  <a:pt x="843" y="87"/>
                  <a:pt x="687" y="87"/>
                </a:cubicBezTo>
                <a:cubicBezTo>
                  <a:pt x="518" y="87"/>
                  <a:pt x="358" y="132"/>
                  <a:pt x="213" y="215"/>
                </a:cubicBezTo>
                <a:cubicBezTo>
                  <a:pt x="113" y="271"/>
                  <a:pt x="106" y="403"/>
                  <a:pt x="199" y="460"/>
                </a:cubicBezTo>
                <a:cubicBezTo>
                  <a:pt x="302" y="523"/>
                  <a:pt x="411" y="587"/>
                  <a:pt x="525" y="614"/>
                </a:cubicBezTo>
                <a:cubicBezTo>
                  <a:pt x="674" y="650"/>
                  <a:pt x="831" y="653"/>
                  <a:pt x="984" y="665"/>
                </a:cubicBezTo>
                <a:cubicBezTo>
                  <a:pt x="1105" y="675"/>
                  <a:pt x="1228" y="672"/>
                  <a:pt x="1348" y="689"/>
                </a:cubicBezTo>
                <a:cubicBezTo>
                  <a:pt x="1424" y="699"/>
                  <a:pt x="1458" y="757"/>
                  <a:pt x="1428" y="849"/>
                </a:cubicBezTo>
                <a:cubicBezTo>
                  <a:pt x="1393" y="859"/>
                  <a:pt x="1352" y="876"/>
                  <a:pt x="1310" y="881"/>
                </a:cubicBezTo>
                <a:cubicBezTo>
                  <a:pt x="1090" y="898"/>
                  <a:pt x="869" y="912"/>
                  <a:pt x="648" y="925"/>
                </a:cubicBezTo>
                <a:cubicBezTo>
                  <a:pt x="490" y="932"/>
                  <a:pt x="339" y="956"/>
                  <a:pt x="203" y="1039"/>
                </a:cubicBezTo>
                <a:cubicBezTo>
                  <a:pt x="96" y="1105"/>
                  <a:pt x="65" y="1208"/>
                  <a:pt x="67" y="1325"/>
                </a:cubicBezTo>
                <a:cubicBezTo>
                  <a:pt x="70" y="1430"/>
                  <a:pt x="143" y="1483"/>
                  <a:pt x="228" y="1518"/>
                </a:cubicBezTo>
                <a:cubicBezTo>
                  <a:pt x="310" y="1551"/>
                  <a:pt x="394" y="1582"/>
                  <a:pt x="481" y="1593"/>
                </a:cubicBezTo>
                <a:cubicBezTo>
                  <a:pt x="679" y="1617"/>
                  <a:pt x="877" y="1627"/>
                  <a:pt x="1076" y="1646"/>
                </a:cubicBezTo>
                <a:cubicBezTo>
                  <a:pt x="1172" y="1654"/>
                  <a:pt x="1268" y="1667"/>
                  <a:pt x="1394" y="1682"/>
                </a:cubicBezTo>
                <a:cubicBezTo>
                  <a:pt x="1307" y="1738"/>
                  <a:pt x="1287" y="1776"/>
                  <a:pt x="1331" y="1836"/>
                </a:cubicBezTo>
                <a:cubicBezTo>
                  <a:pt x="1383" y="1908"/>
                  <a:pt x="1343" y="1971"/>
                  <a:pt x="1278" y="1996"/>
                </a:cubicBezTo>
                <a:cubicBezTo>
                  <a:pt x="1197" y="2028"/>
                  <a:pt x="1107" y="2043"/>
                  <a:pt x="1020" y="2054"/>
                </a:cubicBezTo>
                <a:cubicBezTo>
                  <a:pt x="778" y="2084"/>
                  <a:pt x="537" y="2107"/>
                  <a:pt x="295" y="2135"/>
                </a:cubicBezTo>
                <a:cubicBezTo>
                  <a:pt x="86" y="2159"/>
                  <a:pt x="26" y="2268"/>
                  <a:pt x="129" y="2450"/>
                </a:cubicBezTo>
                <a:cubicBezTo>
                  <a:pt x="184" y="2549"/>
                  <a:pt x="257" y="2630"/>
                  <a:pt x="379" y="2652"/>
                </a:cubicBezTo>
                <a:cubicBezTo>
                  <a:pt x="510" y="2677"/>
                  <a:pt x="638" y="2724"/>
                  <a:pt x="768" y="2737"/>
                </a:cubicBezTo>
                <a:cubicBezTo>
                  <a:pt x="983" y="2758"/>
                  <a:pt x="1172" y="2842"/>
                  <a:pt x="1355" y="2944"/>
                </a:cubicBezTo>
                <a:cubicBezTo>
                  <a:pt x="1384" y="2960"/>
                  <a:pt x="1401" y="3001"/>
                  <a:pt x="1444" y="3060"/>
                </a:cubicBezTo>
                <a:cubicBezTo>
                  <a:pt x="1166" y="3082"/>
                  <a:pt x="923" y="3112"/>
                  <a:pt x="681" y="3121"/>
                </a:cubicBezTo>
                <a:cubicBezTo>
                  <a:pt x="485" y="3127"/>
                  <a:pt x="312" y="3194"/>
                  <a:pt x="147" y="3286"/>
                </a:cubicBezTo>
                <a:cubicBezTo>
                  <a:pt x="57" y="3337"/>
                  <a:pt x="31" y="3424"/>
                  <a:pt x="78" y="3513"/>
                </a:cubicBezTo>
                <a:cubicBezTo>
                  <a:pt x="98" y="3552"/>
                  <a:pt x="129" y="3584"/>
                  <a:pt x="153" y="3621"/>
                </a:cubicBezTo>
                <a:cubicBezTo>
                  <a:pt x="174" y="3655"/>
                  <a:pt x="235" y="3661"/>
                  <a:pt x="220" y="3719"/>
                </a:cubicBezTo>
                <a:cubicBezTo>
                  <a:pt x="148" y="3785"/>
                  <a:pt x="78" y="3852"/>
                  <a:pt x="1" y="3924"/>
                </a:cubicBezTo>
                <a:cubicBezTo>
                  <a:pt x="51" y="4046"/>
                  <a:pt x="97" y="4156"/>
                  <a:pt x="147" y="4276"/>
                </a:cubicBezTo>
                <a:cubicBezTo>
                  <a:pt x="308" y="4276"/>
                  <a:pt x="440" y="4275"/>
                  <a:pt x="572" y="4269"/>
                </a:cubicBezTo>
                <a:cubicBezTo>
                  <a:pt x="782" y="4270"/>
                  <a:pt x="993" y="4271"/>
                  <a:pt x="1203" y="4271"/>
                </a:cubicBezTo>
                <a:cubicBezTo>
                  <a:pt x="1445" y="4271"/>
                  <a:pt x="1689" y="4268"/>
                  <a:pt x="1932" y="4267"/>
                </a:cubicBezTo>
                <a:cubicBezTo>
                  <a:pt x="1946" y="4267"/>
                  <a:pt x="1959" y="4267"/>
                  <a:pt x="1973" y="4267"/>
                </a:cubicBezTo>
                <a:cubicBezTo>
                  <a:pt x="2061" y="4267"/>
                  <a:pt x="2149" y="4268"/>
                  <a:pt x="2237" y="4268"/>
                </a:cubicBezTo>
                <a:cubicBezTo>
                  <a:pt x="2280" y="4268"/>
                  <a:pt x="2322" y="4268"/>
                  <a:pt x="2364" y="4267"/>
                </a:cubicBezTo>
                <a:cubicBezTo>
                  <a:pt x="2560" y="4263"/>
                  <a:pt x="2755" y="4259"/>
                  <a:pt x="2951" y="4259"/>
                </a:cubicBezTo>
                <a:cubicBezTo>
                  <a:pt x="3264" y="4259"/>
                  <a:pt x="3577" y="4269"/>
                  <a:pt x="3891" y="4303"/>
                </a:cubicBezTo>
                <a:cubicBezTo>
                  <a:pt x="3981" y="4313"/>
                  <a:pt x="4072" y="4317"/>
                  <a:pt x="4163" y="4317"/>
                </a:cubicBezTo>
                <a:cubicBezTo>
                  <a:pt x="4283" y="4317"/>
                  <a:pt x="4402" y="4310"/>
                  <a:pt x="4521" y="4303"/>
                </a:cubicBezTo>
                <a:cubicBezTo>
                  <a:pt x="4633" y="4297"/>
                  <a:pt x="4745" y="4233"/>
                  <a:pt x="4854" y="4233"/>
                </a:cubicBezTo>
                <a:cubicBezTo>
                  <a:pt x="4861" y="4233"/>
                  <a:pt x="4868" y="4234"/>
                  <a:pt x="4875" y="4234"/>
                </a:cubicBezTo>
                <a:cubicBezTo>
                  <a:pt x="4935" y="4239"/>
                  <a:pt x="4994" y="4241"/>
                  <a:pt x="5054" y="4241"/>
                </a:cubicBezTo>
                <a:cubicBezTo>
                  <a:pt x="5331" y="4241"/>
                  <a:pt x="5607" y="4198"/>
                  <a:pt x="5884" y="4198"/>
                </a:cubicBezTo>
                <a:cubicBezTo>
                  <a:pt x="5901" y="4198"/>
                  <a:pt x="5918" y="4198"/>
                  <a:pt x="5935" y="4198"/>
                </a:cubicBezTo>
                <a:cubicBezTo>
                  <a:pt x="6819" y="4214"/>
                  <a:pt x="7705" y="4227"/>
                  <a:pt x="8590" y="4237"/>
                </a:cubicBezTo>
                <a:cubicBezTo>
                  <a:pt x="8595" y="4237"/>
                  <a:pt x="8599" y="4237"/>
                  <a:pt x="8604" y="4237"/>
                </a:cubicBezTo>
                <a:cubicBezTo>
                  <a:pt x="8725" y="4237"/>
                  <a:pt x="8851" y="4208"/>
                  <a:pt x="8971" y="4208"/>
                </a:cubicBezTo>
                <a:cubicBezTo>
                  <a:pt x="9010" y="4208"/>
                  <a:pt x="9047" y="4211"/>
                  <a:pt x="9084" y="4219"/>
                </a:cubicBezTo>
                <a:cubicBezTo>
                  <a:pt x="9171" y="4237"/>
                  <a:pt x="9258" y="4243"/>
                  <a:pt x="9345" y="4243"/>
                </a:cubicBezTo>
                <a:cubicBezTo>
                  <a:pt x="9472" y="4243"/>
                  <a:pt x="9598" y="4231"/>
                  <a:pt x="9724" y="4231"/>
                </a:cubicBezTo>
                <a:cubicBezTo>
                  <a:pt x="9797" y="4231"/>
                  <a:pt x="9869" y="4235"/>
                  <a:pt x="9941" y="4247"/>
                </a:cubicBezTo>
                <a:cubicBezTo>
                  <a:pt x="10134" y="4222"/>
                  <a:pt x="10326" y="4214"/>
                  <a:pt x="10519" y="4214"/>
                </a:cubicBezTo>
                <a:cubicBezTo>
                  <a:pt x="10835" y="4214"/>
                  <a:pt x="11152" y="4235"/>
                  <a:pt x="11469" y="4235"/>
                </a:cubicBezTo>
                <a:cubicBezTo>
                  <a:pt x="11545" y="4235"/>
                  <a:pt x="11621" y="4234"/>
                  <a:pt x="11697" y="4231"/>
                </a:cubicBezTo>
                <a:cubicBezTo>
                  <a:pt x="11802" y="4227"/>
                  <a:pt x="11908" y="4225"/>
                  <a:pt x="12014" y="4225"/>
                </a:cubicBezTo>
                <a:cubicBezTo>
                  <a:pt x="12448" y="4225"/>
                  <a:pt x="12883" y="4255"/>
                  <a:pt x="13319" y="4270"/>
                </a:cubicBezTo>
                <a:cubicBezTo>
                  <a:pt x="13616" y="4280"/>
                  <a:pt x="13913" y="4299"/>
                  <a:pt x="14210" y="4308"/>
                </a:cubicBezTo>
                <a:cubicBezTo>
                  <a:pt x="14367" y="4312"/>
                  <a:pt x="14524" y="4313"/>
                  <a:pt x="14681" y="4313"/>
                </a:cubicBezTo>
                <a:cubicBezTo>
                  <a:pt x="14733" y="4313"/>
                  <a:pt x="14785" y="4313"/>
                  <a:pt x="14837" y="4313"/>
                </a:cubicBezTo>
                <a:cubicBezTo>
                  <a:pt x="14918" y="4313"/>
                  <a:pt x="14999" y="4313"/>
                  <a:pt x="15080" y="4313"/>
                </a:cubicBezTo>
                <a:cubicBezTo>
                  <a:pt x="15362" y="4313"/>
                  <a:pt x="15645" y="4312"/>
                  <a:pt x="15928" y="4307"/>
                </a:cubicBezTo>
                <a:cubicBezTo>
                  <a:pt x="16369" y="4297"/>
                  <a:pt x="16809" y="4273"/>
                  <a:pt x="17250" y="4265"/>
                </a:cubicBezTo>
                <a:cubicBezTo>
                  <a:pt x="17992" y="4249"/>
                  <a:pt x="18735" y="4249"/>
                  <a:pt x="19472" y="4087"/>
                </a:cubicBezTo>
                <a:cubicBezTo>
                  <a:pt x="19440" y="4036"/>
                  <a:pt x="19445" y="4000"/>
                  <a:pt x="19522" y="3995"/>
                </a:cubicBezTo>
                <a:cubicBezTo>
                  <a:pt x="19672" y="3985"/>
                  <a:pt x="19733" y="3898"/>
                  <a:pt x="19707" y="3745"/>
                </a:cubicBezTo>
                <a:cubicBezTo>
                  <a:pt x="19624" y="3723"/>
                  <a:pt x="19538" y="3704"/>
                  <a:pt x="19455" y="3676"/>
                </a:cubicBezTo>
                <a:cubicBezTo>
                  <a:pt x="19379" y="3648"/>
                  <a:pt x="19279" y="3681"/>
                  <a:pt x="19206" y="3569"/>
                </a:cubicBezTo>
                <a:cubicBezTo>
                  <a:pt x="19334" y="3554"/>
                  <a:pt x="19441" y="3549"/>
                  <a:pt x="19544" y="3528"/>
                </a:cubicBezTo>
                <a:cubicBezTo>
                  <a:pt x="19688" y="3498"/>
                  <a:pt x="19745" y="3435"/>
                  <a:pt x="19793" y="3268"/>
                </a:cubicBezTo>
                <a:lnTo>
                  <a:pt x="19793" y="3268"/>
                </a:lnTo>
                <a:cubicBezTo>
                  <a:pt x="19675" y="3286"/>
                  <a:pt x="19558" y="3293"/>
                  <a:pt x="19441" y="3293"/>
                </a:cubicBezTo>
                <a:cubicBezTo>
                  <a:pt x="19081" y="3293"/>
                  <a:pt x="18726" y="3227"/>
                  <a:pt x="18369" y="3216"/>
                </a:cubicBezTo>
                <a:cubicBezTo>
                  <a:pt x="17885" y="3200"/>
                  <a:pt x="17403" y="3187"/>
                  <a:pt x="16895" y="3172"/>
                </a:cubicBezTo>
                <a:cubicBezTo>
                  <a:pt x="16940" y="3146"/>
                  <a:pt x="16958" y="3127"/>
                  <a:pt x="16976" y="3127"/>
                </a:cubicBezTo>
                <a:cubicBezTo>
                  <a:pt x="17232" y="3123"/>
                  <a:pt x="17485" y="3129"/>
                  <a:pt x="17739" y="3120"/>
                </a:cubicBezTo>
                <a:cubicBezTo>
                  <a:pt x="18292" y="3104"/>
                  <a:pt x="18845" y="3087"/>
                  <a:pt x="19399" y="3057"/>
                </a:cubicBezTo>
                <a:cubicBezTo>
                  <a:pt x="19550" y="3048"/>
                  <a:pt x="19704" y="3008"/>
                  <a:pt x="19851" y="2966"/>
                </a:cubicBezTo>
                <a:cubicBezTo>
                  <a:pt x="19916" y="2948"/>
                  <a:pt x="19958" y="2885"/>
                  <a:pt x="19888" y="2787"/>
                </a:cubicBezTo>
                <a:lnTo>
                  <a:pt x="18323" y="2787"/>
                </a:lnTo>
                <a:cubicBezTo>
                  <a:pt x="18411" y="2747"/>
                  <a:pt x="18472" y="2647"/>
                  <a:pt x="18568" y="2647"/>
                </a:cubicBezTo>
                <a:cubicBezTo>
                  <a:pt x="18586" y="2647"/>
                  <a:pt x="18606" y="2651"/>
                  <a:pt x="18627" y="2659"/>
                </a:cubicBezTo>
                <a:cubicBezTo>
                  <a:pt x="18669" y="2676"/>
                  <a:pt x="18706" y="2683"/>
                  <a:pt x="18740" y="2683"/>
                </a:cubicBezTo>
                <a:cubicBezTo>
                  <a:pt x="18844" y="2683"/>
                  <a:pt x="18916" y="2613"/>
                  <a:pt x="18975" y="2509"/>
                </a:cubicBezTo>
                <a:cubicBezTo>
                  <a:pt x="18982" y="2497"/>
                  <a:pt x="19011" y="2498"/>
                  <a:pt x="19031" y="2494"/>
                </a:cubicBezTo>
                <a:cubicBezTo>
                  <a:pt x="19057" y="2540"/>
                  <a:pt x="19086" y="2587"/>
                  <a:pt x="19092" y="2597"/>
                </a:cubicBezTo>
                <a:cubicBezTo>
                  <a:pt x="19144" y="2609"/>
                  <a:pt x="19194" y="2614"/>
                  <a:pt x="19242" y="2614"/>
                </a:cubicBezTo>
                <a:cubicBezTo>
                  <a:pt x="19431" y="2614"/>
                  <a:pt x="19590" y="2533"/>
                  <a:pt x="19755" y="2492"/>
                </a:cubicBezTo>
                <a:cubicBezTo>
                  <a:pt x="19958" y="2443"/>
                  <a:pt x="20168" y="2367"/>
                  <a:pt x="20296" y="2134"/>
                </a:cubicBezTo>
                <a:cubicBezTo>
                  <a:pt x="20059" y="2134"/>
                  <a:pt x="19838" y="2176"/>
                  <a:pt x="19620" y="2176"/>
                </a:cubicBezTo>
                <a:cubicBezTo>
                  <a:pt x="19521" y="2176"/>
                  <a:pt x="19422" y="2167"/>
                  <a:pt x="19324" y="2142"/>
                </a:cubicBezTo>
                <a:cubicBezTo>
                  <a:pt x="19426" y="2109"/>
                  <a:pt x="19533" y="2093"/>
                  <a:pt x="19637" y="2075"/>
                </a:cubicBezTo>
                <a:cubicBezTo>
                  <a:pt x="19702" y="2065"/>
                  <a:pt x="19771" y="2064"/>
                  <a:pt x="19831" y="2041"/>
                </a:cubicBezTo>
                <a:cubicBezTo>
                  <a:pt x="19896" y="2018"/>
                  <a:pt x="19945" y="1970"/>
                  <a:pt x="19903" y="1864"/>
                </a:cubicBezTo>
                <a:cubicBezTo>
                  <a:pt x="19671" y="1858"/>
                  <a:pt x="19429" y="1849"/>
                  <a:pt x="19187" y="1845"/>
                </a:cubicBezTo>
                <a:cubicBezTo>
                  <a:pt x="18334" y="1829"/>
                  <a:pt x="17483" y="1817"/>
                  <a:pt x="16629" y="1803"/>
                </a:cubicBezTo>
                <a:cubicBezTo>
                  <a:pt x="16176" y="1796"/>
                  <a:pt x="15721" y="1787"/>
                  <a:pt x="15267" y="1780"/>
                </a:cubicBezTo>
                <a:cubicBezTo>
                  <a:pt x="15179" y="1778"/>
                  <a:pt x="15091" y="1778"/>
                  <a:pt x="15003" y="1773"/>
                </a:cubicBezTo>
                <a:cubicBezTo>
                  <a:pt x="14958" y="1771"/>
                  <a:pt x="14917" y="1758"/>
                  <a:pt x="14940" y="1678"/>
                </a:cubicBezTo>
                <a:cubicBezTo>
                  <a:pt x="15075" y="1674"/>
                  <a:pt x="15216" y="1668"/>
                  <a:pt x="15359" y="1664"/>
                </a:cubicBezTo>
                <a:cubicBezTo>
                  <a:pt x="15779" y="1654"/>
                  <a:pt x="16199" y="1674"/>
                  <a:pt x="16618" y="1623"/>
                </a:cubicBezTo>
                <a:cubicBezTo>
                  <a:pt x="16665" y="1618"/>
                  <a:pt x="16713" y="1616"/>
                  <a:pt x="16761" y="1616"/>
                </a:cubicBezTo>
                <a:cubicBezTo>
                  <a:pt x="16885" y="1616"/>
                  <a:pt x="17010" y="1629"/>
                  <a:pt x="17134" y="1629"/>
                </a:cubicBezTo>
                <a:cubicBezTo>
                  <a:pt x="17149" y="1629"/>
                  <a:pt x="17163" y="1629"/>
                  <a:pt x="17177" y="1628"/>
                </a:cubicBezTo>
                <a:cubicBezTo>
                  <a:pt x="17420" y="1623"/>
                  <a:pt x="17665" y="1592"/>
                  <a:pt x="17907" y="1592"/>
                </a:cubicBezTo>
                <a:cubicBezTo>
                  <a:pt x="17961" y="1592"/>
                  <a:pt x="18015" y="1594"/>
                  <a:pt x="18069" y="1598"/>
                </a:cubicBezTo>
                <a:cubicBezTo>
                  <a:pt x="18194" y="1607"/>
                  <a:pt x="18319" y="1610"/>
                  <a:pt x="18444" y="1610"/>
                </a:cubicBezTo>
                <a:cubicBezTo>
                  <a:pt x="18729" y="1610"/>
                  <a:pt x="19012" y="1593"/>
                  <a:pt x="19296" y="1583"/>
                </a:cubicBezTo>
                <a:cubicBezTo>
                  <a:pt x="19308" y="1583"/>
                  <a:pt x="19322" y="1566"/>
                  <a:pt x="19334" y="1556"/>
                </a:cubicBezTo>
                <a:cubicBezTo>
                  <a:pt x="19308" y="1535"/>
                  <a:pt x="19279" y="1530"/>
                  <a:pt x="19248" y="1530"/>
                </a:cubicBezTo>
                <a:cubicBezTo>
                  <a:pt x="19220" y="1530"/>
                  <a:pt x="19190" y="1534"/>
                  <a:pt x="19162" y="1534"/>
                </a:cubicBezTo>
                <a:cubicBezTo>
                  <a:pt x="19125" y="1534"/>
                  <a:pt x="19090" y="1527"/>
                  <a:pt x="19060" y="1493"/>
                </a:cubicBezTo>
                <a:cubicBezTo>
                  <a:pt x="19082" y="1465"/>
                  <a:pt x="19092" y="1434"/>
                  <a:pt x="19108" y="1432"/>
                </a:cubicBezTo>
                <a:cubicBezTo>
                  <a:pt x="19344" y="1396"/>
                  <a:pt x="19581" y="1362"/>
                  <a:pt x="19819" y="1330"/>
                </a:cubicBezTo>
                <a:cubicBezTo>
                  <a:pt x="19948" y="1312"/>
                  <a:pt x="20075" y="1290"/>
                  <a:pt x="20182" y="1172"/>
                </a:cubicBezTo>
                <a:cubicBezTo>
                  <a:pt x="20078" y="1081"/>
                  <a:pt x="19964" y="1066"/>
                  <a:pt x="19848" y="1066"/>
                </a:cubicBezTo>
                <a:cubicBezTo>
                  <a:pt x="19791" y="1066"/>
                  <a:pt x="19732" y="1070"/>
                  <a:pt x="19675" y="1070"/>
                </a:cubicBezTo>
                <a:cubicBezTo>
                  <a:pt x="19607" y="1070"/>
                  <a:pt x="19541" y="1064"/>
                  <a:pt x="19476" y="1042"/>
                </a:cubicBezTo>
                <a:cubicBezTo>
                  <a:pt x="19558" y="956"/>
                  <a:pt x="19651" y="966"/>
                  <a:pt x="19735" y="955"/>
                </a:cubicBezTo>
                <a:cubicBezTo>
                  <a:pt x="19845" y="941"/>
                  <a:pt x="19954" y="927"/>
                  <a:pt x="20063" y="909"/>
                </a:cubicBezTo>
                <a:cubicBezTo>
                  <a:pt x="20080" y="905"/>
                  <a:pt x="20106" y="875"/>
                  <a:pt x="20103" y="863"/>
                </a:cubicBezTo>
                <a:cubicBezTo>
                  <a:pt x="20097" y="834"/>
                  <a:pt x="20081" y="800"/>
                  <a:pt x="20059" y="788"/>
                </a:cubicBezTo>
                <a:cubicBezTo>
                  <a:pt x="20026" y="771"/>
                  <a:pt x="19987" y="754"/>
                  <a:pt x="19951" y="754"/>
                </a:cubicBezTo>
                <a:cubicBezTo>
                  <a:pt x="19945" y="754"/>
                  <a:pt x="19939" y="754"/>
                  <a:pt x="19933" y="756"/>
                </a:cubicBezTo>
                <a:cubicBezTo>
                  <a:pt x="19866" y="766"/>
                  <a:pt x="19798" y="770"/>
                  <a:pt x="19731" y="770"/>
                </a:cubicBezTo>
                <a:cubicBezTo>
                  <a:pt x="19531" y="770"/>
                  <a:pt x="19332" y="735"/>
                  <a:pt x="19132" y="735"/>
                </a:cubicBezTo>
                <a:cubicBezTo>
                  <a:pt x="19124" y="735"/>
                  <a:pt x="19116" y="735"/>
                  <a:pt x="19108" y="735"/>
                </a:cubicBezTo>
                <a:cubicBezTo>
                  <a:pt x="18923" y="737"/>
                  <a:pt x="18739" y="738"/>
                  <a:pt x="18554" y="738"/>
                </a:cubicBezTo>
                <a:cubicBezTo>
                  <a:pt x="18174" y="738"/>
                  <a:pt x="17793" y="734"/>
                  <a:pt x="17413" y="731"/>
                </a:cubicBezTo>
                <a:cubicBezTo>
                  <a:pt x="17269" y="730"/>
                  <a:pt x="17127" y="710"/>
                  <a:pt x="16986" y="694"/>
                </a:cubicBezTo>
                <a:cubicBezTo>
                  <a:pt x="16972" y="692"/>
                  <a:pt x="16965" y="646"/>
                  <a:pt x="16950" y="608"/>
                </a:cubicBezTo>
                <a:lnTo>
                  <a:pt x="16950" y="608"/>
                </a:lnTo>
                <a:cubicBezTo>
                  <a:pt x="17065" y="624"/>
                  <a:pt x="17158" y="638"/>
                  <a:pt x="17243" y="649"/>
                </a:cubicBezTo>
                <a:cubicBezTo>
                  <a:pt x="17296" y="602"/>
                  <a:pt x="17337" y="566"/>
                  <a:pt x="17367" y="538"/>
                </a:cubicBezTo>
                <a:cubicBezTo>
                  <a:pt x="17428" y="554"/>
                  <a:pt x="17484" y="584"/>
                  <a:pt x="17532" y="584"/>
                </a:cubicBezTo>
                <a:cubicBezTo>
                  <a:pt x="17539" y="584"/>
                  <a:pt x="17546" y="584"/>
                  <a:pt x="17552" y="582"/>
                </a:cubicBezTo>
                <a:cubicBezTo>
                  <a:pt x="17607" y="569"/>
                  <a:pt x="17658" y="556"/>
                  <a:pt x="17710" y="556"/>
                </a:cubicBezTo>
                <a:cubicBezTo>
                  <a:pt x="17751" y="556"/>
                  <a:pt x="17793" y="564"/>
                  <a:pt x="17838" y="590"/>
                </a:cubicBezTo>
                <a:cubicBezTo>
                  <a:pt x="17862" y="603"/>
                  <a:pt x="17898" y="610"/>
                  <a:pt x="17933" y="610"/>
                </a:cubicBezTo>
                <a:cubicBezTo>
                  <a:pt x="17972" y="610"/>
                  <a:pt x="18011" y="601"/>
                  <a:pt x="18028" y="582"/>
                </a:cubicBezTo>
                <a:cubicBezTo>
                  <a:pt x="18059" y="550"/>
                  <a:pt x="18087" y="539"/>
                  <a:pt x="18115" y="539"/>
                </a:cubicBezTo>
                <a:cubicBezTo>
                  <a:pt x="18177" y="539"/>
                  <a:pt x="18233" y="594"/>
                  <a:pt x="18304" y="594"/>
                </a:cubicBezTo>
                <a:cubicBezTo>
                  <a:pt x="18311" y="594"/>
                  <a:pt x="18318" y="594"/>
                  <a:pt x="18326" y="593"/>
                </a:cubicBezTo>
                <a:cubicBezTo>
                  <a:pt x="18370" y="551"/>
                  <a:pt x="18427" y="495"/>
                  <a:pt x="18510" y="413"/>
                </a:cubicBezTo>
                <a:cubicBezTo>
                  <a:pt x="18280" y="367"/>
                  <a:pt x="18079" y="415"/>
                  <a:pt x="17894" y="339"/>
                </a:cubicBezTo>
                <a:cubicBezTo>
                  <a:pt x="17888" y="336"/>
                  <a:pt x="17880" y="335"/>
                  <a:pt x="17872" y="335"/>
                </a:cubicBezTo>
                <a:cubicBezTo>
                  <a:pt x="17848" y="335"/>
                  <a:pt x="17818" y="345"/>
                  <a:pt x="17800" y="358"/>
                </a:cubicBezTo>
                <a:cubicBezTo>
                  <a:pt x="17761" y="387"/>
                  <a:pt x="17723" y="395"/>
                  <a:pt x="17684" y="395"/>
                </a:cubicBezTo>
                <a:cubicBezTo>
                  <a:pt x="17641" y="395"/>
                  <a:pt x="17597" y="385"/>
                  <a:pt x="17550" y="382"/>
                </a:cubicBezTo>
                <a:cubicBezTo>
                  <a:pt x="17545" y="381"/>
                  <a:pt x="17540" y="381"/>
                  <a:pt x="17535" y="381"/>
                </a:cubicBezTo>
                <a:cubicBezTo>
                  <a:pt x="17469" y="381"/>
                  <a:pt x="17398" y="412"/>
                  <a:pt x="17327" y="412"/>
                </a:cubicBezTo>
                <a:cubicBezTo>
                  <a:pt x="17307" y="412"/>
                  <a:pt x="17288" y="410"/>
                  <a:pt x="17268" y="404"/>
                </a:cubicBezTo>
                <a:cubicBezTo>
                  <a:pt x="17126" y="363"/>
                  <a:pt x="16977" y="364"/>
                  <a:pt x="16833" y="344"/>
                </a:cubicBezTo>
                <a:cubicBezTo>
                  <a:pt x="16784" y="337"/>
                  <a:pt x="16734" y="334"/>
                  <a:pt x="16684" y="334"/>
                </a:cubicBezTo>
                <a:cubicBezTo>
                  <a:pt x="16569" y="334"/>
                  <a:pt x="16452" y="347"/>
                  <a:pt x="16337" y="348"/>
                </a:cubicBezTo>
                <a:cubicBezTo>
                  <a:pt x="16284" y="348"/>
                  <a:pt x="16228" y="341"/>
                  <a:pt x="16173" y="335"/>
                </a:cubicBezTo>
                <a:cubicBezTo>
                  <a:pt x="16020" y="321"/>
                  <a:pt x="15869" y="306"/>
                  <a:pt x="15716" y="291"/>
                </a:cubicBezTo>
                <a:cubicBezTo>
                  <a:pt x="15662" y="286"/>
                  <a:pt x="15609" y="284"/>
                  <a:pt x="15554" y="281"/>
                </a:cubicBezTo>
                <a:cubicBezTo>
                  <a:pt x="15413" y="276"/>
                  <a:pt x="15269" y="269"/>
                  <a:pt x="15127" y="266"/>
                </a:cubicBezTo>
                <a:cubicBezTo>
                  <a:pt x="15121" y="266"/>
                  <a:pt x="15114" y="266"/>
                  <a:pt x="15107" y="266"/>
                </a:cubicBezTo>
                <a:cubicBezTo>
                  <a:pt x="15035" y="266"/>
                  <a:pt x="14961" y="271"/>
                  <a:pt x="14889" y="271"/>
                </a:cubicBezTo>
                <a:cubicBezTo>
                  <a:pt x="14836" y="271"/>
                  <a:pt x="14784" y="268"/>
                  <a:pt x="14733" y="258"/>
                </a:cubicBezTo>
                <a:cubicBezTo>
                  <a:pt x="14715" y="254"/>
                  <a:pt x="14699" y="253"/>
                  <a:pt x="14683" y="253"/>
                </a:cubicBezTo>
                <a:cubicBezTo>
                  <a:pt x="14625" y="253"/>
                  <a:pt x="14574" y="271"/>
                  <a:pt x="14520" y="271"/>
                </a:cubicBezTo>
                <a:cubicBezTo>
                  <a:pt x="14516" y="271"/>
                  <a:pt x="14512" y="271"/>
                  <a:pt x="14508" y="271"/>
                </a:cubicBezTo>
                <a:cubicBezTo>
                  <a:pt x="14505" y="271"/>
                  <a:pt x="14502" y="271"/>
                  <a:pt x="14500" y="271"/>
                </a:cubicBezTo>
                <a:cubicBezTo>
                  <a:pt x="14404" y="271"/>
                  <a:pt x="14384" y="371"/>
                  <a:pt x="14323" y="418"/>
                </a:cubicBezTo>
                <a:cubicBezTo>
                  <a:pt x="14297" y="360"/>
                  <a:pt x="14291" y="302"/>
                  <a:pt x="14261" y="284"/>
                </a:cubicBezTo>
                <a:cubicBezTo>
                  <a:pt x="14227" y="264"/>
                  <a:pt x="14180" y="250"/>
                  <a:pt x="14139" y="250"/>
                </a:cubicBezTo>
                <a:cubicBezTo>
                  <a:pt x="14127" y="250"/>
                  <a:pt x="14117" y="251"/>
                  <a:pt x="14106" y="253"/>
                </a:cubicBezTo>
                <a:cubicBezTo>
                  <a:pt x="14011" y="275"/>
                  <a:pt x="13922" y="317"/>
                  <a:pt x="13816" y="356"/>
                </a:cubicBezTo>
                <a:cubicBezTo>
                  <a:pt x="13659" y="171"/>
                  <a:pt x="13422" y="303"/>
                  <a:pt x="13249" y="199"/>
                </a:cubicBezTo>
                <a:cubicBezTo>
                  <a:pt x="13193" y="250"/>
                  <a:pt x="13154" y="286"/>
                  <a:pt x="13140" y="298"/>
                </a:cubicBezTo>
                <a:cubicBezTo>
                  <a:pt x="12744" y="275"/>
                  <a:pt x="12375" y="245"/>
                  <a:pt x="12004" y="235"/>
                </a:cubicBezTo>
                <a:cubicBezTo>
                  <a:pt x="11991" y="235"/>
                  <a:pt x="11979" y="234"/>
                  <a:pt x="11966" y="234"/>
                </a:cubicBezTo>
                <a:cubicBezTo>
                  <a:pt x="11807" y="234"/>
                  <a:pt x="11646" y="263"/>
                  <a:pt x="11468" y="279"/>
                </a:cubicBezTo>
                <a:cubicBezTo>
                  <a:pt x="11481" y="412"/>
                  <a:pt x="11495" y="525"/>
                  <a:pt x="11507" y="633"/>
                </a:cubicBezTo>
                <a:cubicBezTo>
                  <a:pt x="11477" y="644"/>
                  <a:pt x="11451" y="650"/>
                  <a:pt x="11429" y="650"/>
                </a:cubicBezTo>
                <a:cubicBezTo>
                  <a:pt x="11368" y="650"/>
                  <a:pt x="11333" y="611"/>
                  <a:pt x="11307" y="552"/>
                </a:cubicBezTo>
                <a:cubicBezTo>
                  <a:pt x="11270" y="465"/>
                  <a:pt x="11336" y="328"/>
                  <a:pt x="11222" y="284"/>
                </a:cubicBezTo>
                <a:cubicBezTo>
                  <a:pt x="11180" y="267"/>
                  <a:pt x="11133" y="266"/>
                  <a:pt x="11085" y="266"/>
                </a:cubicBezTo>
                <a:cubicBezTo>
                  <a:pt x="11071" y="266"/>
                  <a:pt x="11058" y="266"/>
                  <a:pt x="11044" y="266"/>
                </a:cubicBezTo>
                <a:cubicBezTo>
                  <a:pt x="11006" y="266"/>
                  <a:pt x="10967" y="265"/>
                  <a:pt x="10931" y="256"/>
                </a:cubicBezTo>
                <a:cubicBezTo>
                  <a:pt x="10897" y="247"/>
                  <a:pt x="10866" y="242"/>
                  <a:pt x="10836" y="242"/>
                </a:cubicBezTo>
                <a:cubicBezTo>
                  <a:pt x="10793" y="242"/>
                  <a:pt x="10753" y="252"/>
                  <a:pt x="10710" y="276"/>
                </a:cubicBezTo>
                <a:cubicBezTo>
                  <a:pt x="10700" y="281"/>
                  <a:pt x="10687" y="284"/>
                  <a:pt x="10673" y="284"/>
                </a:cubicBezTo>
                <a:cubicBezTo>
                  <a:pt x="10646" y="284"/>
                  <a:pt x="10615" y="276"/>
                  <a:pt x="10592" y="266"/>
                </a:cubicBezTo>
                <a:cubicBezTo>
                  <a:pt x="10407" y="190"/>
                  <a:pt x="10220" y="158"/>
                  <a:pt x="10032" y="158"/>
                </a:cubicBezTo>
                <a:cubicBezTo>
                  <a:pt x="9873" y="158"/>
                  <a:pt x="9714" y="181"/>
                  <a:pt x="9554" y="219"/>
                </a:cubicBezTo>
                <a:cubicBezTo>
                  <a:pt x="9522" y="226"/>
                  <a:pt x="9494" y="230"/>
                  <a:pt x="9466" y="230"/>
                </a:cubicBezTo>
                <a:cubicBezTo>
                  <a:pt x="9435" y="230"/>
                  <a:pt x="9405" y="226"/>
                  <a:pt x="9370" y="218"/>
                </a:cubicBezTo>
                <a:cubicBezTo>
                  <a:pt x="9264" y="193"/>
                  <a:pt x="9158" y="173"/>
                  <a:pt x="9054" y="173"/>
                </a:cubicBezTo>
                <a:cubicBezTo>
                  <a:pt x="8916" y="173"/>
                  <a:pt x="8782" y="208"/>
                  <a:pt x="8659" y="308"/>
                </a:cubicBezTo>
                <a:cubicBezTo>
                  <a:pt x="8560" y="273"/>
                  <a:pt x="8466" y="213"/>
                  <a:pt x="8366" y="213"/>
                </a:cubicBezTo>
                <a:cubicBezTo>
                  <a:pt x="8318" y="213"/>
                  <a:pt x="8269" y="227"/>
                  <a:pt x="8217" y="264"/>
                </a:cubicBezTo>
                <a:cubicBezTo>
                  <a:pt x="8208" y="271"/>
                  <a:pt x="8195" y="273"/>
                  <a:pt x="8180" y="273"/>
                </a:cubicBezTo>
                <a:cubicBezTo>
                  <a:pt x="8162" y="273"/>
                  <a:pt x="8141" y="269"/>
                  <a:pt x="8124" y="269"/>
                </a:cubicBezTo>
                <a:cubicBezTo>
                  <a:pt x="7971" y="261"/>
                  <a:pt x="7816" y="264"/>
                  <a:pt x="7665" y="240"/>
                </a:cubicBezTo>
                <a:cubicBezTo>
                  <a:pt x="7655" y="239"/>
                  <a:pt x="7646" y="238"/>
                  <a:pt x="7638" y="238"/>
                </a:cubicBezTo>
                <a:cubicBezTo>
                  <a:pt x="7541" y="238"/>
                  <a:pt x="7525" y="334"/>
                  <a:pt x="7458" y="382"/>
                </a:cubicBezTo>
                <a:cubicBezTo>
                  <a:pt x="7347" y="290"/>
                  <a:pt x="7215" y="260"/>
                  <a:pt x="7081" y="260"/>
                </a:cubicBezTo>
                <a:cubicBezTo>
                  <a:pt x="7052" y="260"/>
                  <a:pt x="7023" y="261"/>
                  <a:pt x="6994" y="264"/>
                </a:cubicBezTo>
                <a:cubicBezTo>
                  <a:pt x="6932" y="269"/>
                  <a:pt x="6870" y="272"/>
                  <a:pt x="6809" y="272"/>
                </a:cubicBezTo>
                <a:cubicBezTo>
                  <a:pt x="6640" y="272"/>
                  <a:pt x="6472" y="254"/>
                  <a:pt x="6304" y="235"/>
                </a:cubicBezTo>
                <a:cubicBezTo>
                  <a:pt x="6118" y="215"/>
                  <a:pt x="5913" y="238"/>
                  <a:pt x="5749" y="167"/>
                </a:cubicBezTo>
                <a:cubicBezTo>
                  <a:pt x="5554" y="83"/>
                  <a:pt x="5359" y="148"/>
                  <a:pt x="5173" y="91"/>
                </a:cubicBezTo>
                <a:cubicBezTo>
                  <a:pt x="5100" y="67"/>
                  <a:pt x="5018" y="81"/>
                  <a:pt x="4944" y="61"/>
                </a:cubicBezTo>
                <a:cubicBezTo>
                  <a:pt x="4799" y="20"/>
                  <a:pt x="4653" y="1"/>
                  <a:pt x="45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5" name="Google Shape;2055;p69"/>
          <p:cNvSpPr/>
          <p:nvPr/>
        </p:nvSpPr>
        <p:spPr>
          <a:xfrm>
            <a:off x="716465" y="3705063"/>
            <a:ext cx="798330" cy="275598"/>
          </a:xfrm>
          <a:custGeom>
            <a:avLst/>
            <a:gdLst/>
            <a:ahLst/>
            <a:cxnLst/>
            <a:rect l="l" t="t" r="r" b="b"/>
            <a:pathLst>
              <a:path w="20306" h="7010" extrusionOk="0">
                <a:moveTo>
                  <a:pt x="14460" y="195"/>
                </a:moveTo>
                <a:cubicBezTo>
                  <a:pt x="14466" y="195"/>
                  <a:pt x="14472" y="196"/>
                  <a:pt x="14478" y="196"/>
                </a:cubicBezTo>
                <a:cubicBezTo>
                  <a:pt x="14492" y="197"/>
                  <a:pt x="14506" y="215"/>
                  <a:pt x="14518" y="226"/>
                </a:cubicBezTo>
                <a:cubicBezTo>
                  <a:pt x="14504" y="239"/>
                  <a:pt x="14492" y="259"/>
                  <a:pt x="14477" y="262"/>
                </a:cubicBezTo>
                <a:cubicBezTo>
                  <a:pt x="14476" y="262"/>
                  <a:pt x="14475" y="262"/>
                  <a:pt x="14473" y="262"/>
                </a:cubicBezTo>
                <a:cubicBezTo>
                  <a:pt x="14458" y="262"/>
                  <a:pt x="14436" y="251"/>
                  <a:pt x="14431" y="238"/>
                </a:cubicBezTo>
                <a:cubicBezTo>
                  <a:pt x="14418" y="202"/>
                  <a:pt x="14438" y="195"/>
                  <a:pt x="14460" y="195"/>
                </a:cubicBezTo>
                <a:close/>
                <a:moveTo>
                  <a:pt x="11647" y="228"/>
                </a:moveTo>
                <a:cubicBezTo>
                  <a:pt x="11669" y="228"/>
                  <a:pt x="11697" y="254"/>
                  <a:pt x="11752" y="282"/>
                </a:cubicBezTo>
                <a:cubicBezTo>
                  <a:pt x="11697" y="317"/>
                  <a:pt x="11674" y="345"/>
                  <a:pt x="11646" y="349"/>
                </a:cubicBezTo>
                <a:cubicBezTo>
                  <a:pt x="11640" y="350"/>
                  <a:pt x="11634" y="350"/>
                  <a:pt x="11628" y="350"/>
                </a:cubicBezTo>
                <a:cubicBezTo>
                  <a:pt x="11598" y="350"/>
                  <a:pt x="11565" y="340"/>
                  <a:pt x="11535" y="331"/>
                </a:cubicBezTo>
                <a:cubicBezTo>
                  <a:pt x="11531" y="330"/>
                  <a:pt x="11527" y="283"/>
                  <a:pt x="11537" y="277"/>
                </a:cubicBezTo>
                <a:cubicBezTo>
                  <a:pt x="11568" y="255"/>
                  <a:pt x="11606" y="233"/>
                  <a:pt x="11642" y="228"/>
                </a:cubicBezTo>
                <a:cubicBezTo>
                  <a:pt x="11643" y="228"/>
                  <a:pt x="11645" y="228"/>
                  <a:pt x="11647" y="228"/>
                </a:cubicBezTo>
                <a:close/>
                <a:moveTo>
                  <a:pt x="9211" y="516"/>
                </a:moveTo>
                <a:cubicBezTo>
                  <a:pt x="9220" y="520"/>
                  <a:pt x="9229" y="522"/>
                  <a:pt x="9237" y="526"/>
                </a:cubicBezTo>
                <a:cubicBezTo>
                  <a:pt x="9226" y="534"/>
                  <a:pt x="9216" y="544"/>
                  <a:pt x="9203" y="550"/>
                </a:cubicBezTo>
                <a:cubicBezTo>
                  <a:pt x="9201" y="550"/>
                  <a:pt x="9194" y="536"/>
                  <a:pt x="9189" y="530"/>
                </a:cubicBezTo>
                <a:cubicBezTo>
                  <a:pt x="9196" y="525"/>
                  <a:pt x="9204" y="521"/>
                  <a:pt x="9211" y="516"/>
                </a:cubicBezTo>
                <a:close/>
                <a:moveTo>
                  <a:pt x="19294" y="1209"/>
                </a:moveTo>
                <a:cubicBezTo>
                  <a:pt x="19293" y="1209"/>
                  <a:pt x="19293" y="1209"/>
                  <a:pt x="19293" y="1210"/>
                </a:cubicBezTo>
                <a:cubicBezTo>
                  <a:pt x="19278" y="1218"/>
                  <a:pt x="19267" y="1230"/>
                  <a:pt x="19254" y="1241"/>
                </a:cubicBezTo>
                <a:cubicBezTo>
                  <a:pt x="19268" y="1253"/>
                  <a:pt x="19283" y="1264"/>
                  <a:pt x="19298" y="1276"/>
                </a:cubicBezTo>
                <a:cubicBezTo>
                  <a:pt x="19304" y="1259"/>
                  <a:pt x="19312" y="1242"/>
                  <a:pt x="19314" y="1225"/>
                </a:cubicBezTo>
                <a:cubicBezTo>
                  <a:pt x="19316" y="1221"/>
                  <a:pt x="19299" y="1209"/>
                  <a:pt x="19294" y="1209"/>
                </a:cubicBezTo>
                <a:close/>
                <a:moveTo>
                  <a:pt x="19394" y="3354"/>
                </a:moveTo>
                <a:lnTo>
                  <a:pt x="19391" y="3370"/>
                </a:lnTo>
                <a:lnTo>
                  <a:pt x="19372" y="3359"/>
                </a:lnTo>
                <a:lnTo>
                  <a:pt x="19394" y="3354"/>
                </a:lnTo>
                <a:close/>
                <a:moveTo>
                  <a:pt x="19409" y="3466"/>
                </a:moveTo>
                <a:cubicBezTo>
                  <a:pt x="19427" y="3469"/>
                  <a:pt x="19446" y="3475"/>
                  <a:pt x="19465" y="3480"/>
                </a:cubicBezTo>
                <a:cubicBezTo>
                  <a:pt x="19461" y="3486"/>
                  <a:pt x="19456" y="3498"/>
                  <a:pt x="19452" y="3498"/>
                </a:cubicBezTo>
                <a:cubicBezTo>
                  <a:pt x="19452" y="3498"/>
                  <a:pt x="19452" y="3498"/>
                  <a:pt x="19451" y="3498"/>
                </a:cubicBezTo>
                <a:cubicBezTo>
                  <a:pt x="19432" y="3496"/>
                  <a:pt x="19414" y="3490"/>
                  <a:pt x="19396" y="3486"/>
                </a:cubicBezTo>
                <a:cubicBezTo>
                  <a:pt x="19401" y="3480"/>
                  <a:pt x="19406" y="3466"/>
                  <a:pt x="19409" y="3466"/>
                </a:cubicBezTo>
                <a:close/>
                <a:moveTo>
                  <a:pt x="19379" y="3653"/>
                </a:moveTo>
                <a:cubicBezTo>
                  <a:pt x="19386" y="3654"/>
                  <a:pt x="19393" y="3663"/>
                  <a:pt x="19399" y="3669"/>
                </a:cubicBezTo>
                <a:cubicBezTo>
                  <a:pt x="19391" y="3672"/>
                  <a:pt x="19384" y="3680"/>
                  <a:pt x="19377" y="3680"/>
                </a:cubicBezTo>
                <a:cubicBezTo>
                  <a:pt x="19376" y="3680"/>
                  <a:pt x="19376" y="3680"/>
                  <a:pt x="19376" y="3680"/>
                </a:cubicBezTo>
                <a:cubicBezTo>
                  <a:pt x="19369" y="3679"/>
                  <a:pt x="19363" y="3670"/>
                  <a:pt x="19356" y="3665"/>
                </a:cubicBezTo>
                <a:cubicBezTo>
                  <a:pt x="19364" y="3660"/>
                  <a:pt x="19372" y="3653"/>
                  <a:pt x="19379" y="3653"/>
                </a:cubicBezTo>
                <a:close/>
                <a:moveTo>
                  <a:pt x="19401" y="5417"/>
                </a:moveTo>
                <a:cubicBezTo>
                  <a:pt x="19418" y="5419"/>
                  <a:pt x="19436" y="5423"/>
                  <a:pt x="19452" y="5427"/>
                </a:cubicBezTo>
                <a:cubicBezTo>
                  <a:pt x="19451" y="5434"/>
                  <a:pt x="19452" y="5447"/>
                  <a:pt x="19451" y="5448"/>
                </a:cubicBezTo>
                <a:cubicBezTo>
                  <a:pt x="19433" y="5452"/>
                  <a:pt x="19417" y="5453"/>
                  <a:pt x="19399" y="5457"/>
                </a:cubicBezTo>
                <a:cubicBezTo>
                  <a:pt x="19399" y="5443"/>
                  <a:pt x="19400" y="5429"/>
                  <a:pt x="19401" y="5417"/>
                </a:cubicBezTo>
                <a:close/>
                <a:moveTo>
                  <a:pt x="13109" y="0"/>
                </a:moveTo>
                <a:cubicBezTo>
                  <a:pt x="12926" y="0"/>
                  <a:pt x="12766" y="19"/>
                  <a:pt x="12639" y="58"/>
                </a:cubicBezTo>
                <a:cubicBezTo>
                  <a:pt x="12662" y="122"/>
                  <a:pt x="12694" y="187"/>
                  <a:pt x="12704" y="254"/>
                </a:cubicBezTo>
                <a:cubicBezTo>
                  <a:pt x="12708" y="281"/>
                  <a:pt x="12665" y="342"/>
                  <a:pt x="12642" y="345"/>
                </a:cubicBezTo>
                <a:cubicBezTo>
                  <a:pt x="12627" y="346"/>
                  <a:pt x="12613" y="347"/>
                  <a:pt x="12598" y="347"/>
                </a:cubicBezTo>
                <a:cubicBezTo>
                  <a:pt x="12541" y="347"/>
                  <a:pt x="12482" y="338"/>
                  <a:pt x="12427" y="326"/>
                </a:cubicBezTo>
                <a:cubicBezTo>
                  <a:pt x="12401" y="321"/>
                  <a:pt x="12381" y="289"/>
                  <a:pt x="12359" y="271"/>
                </a:cubicBezTo>
                <a:cubicBezTo>
                  <a:pt x="12381" y="200"/>
                  <a:pt x="12400" y="134"/>
                  <a:pt x="12417" y="74"/>
                </a:cubicBezTo>
                <a:cubicBezTo>
                  <a:pt x="12393" y="53"/>
                  <a:pt x="12387" y="41"/>
                  <a:pt x="12377" y="39"/>
                </a:cubicBezTo>
                <a:cubicBezTo>
                  <a:pt x="12250" y="17"/>
                  <a:pt x="12123" y="11"/>
                  <a:pt x="11994" y="11"/>
                </a:cubicBezTo>
                <a:cubicBezTo>
                  <a:pt x="11862" y="11"/>
                  <a:pt x="11729" y="17"/>
                  <a:pt x="11597" y="17"/>
                </a:cubicBezTo>
                <a:cubicBezTo>
                  <a:pt x="11535" y="17"/>
                  <a:pt x="11474" y="16"/>
                  <a:pt x="11412" y="12"/>
                </a:cubicBezTo>
                <a:cubicBezTo>
                  <a:pt x="11411" y="12"/>
                  <a:pt x="11409" y="12"/>
                  <a:pt x="11408" y="12"/>
                </a:cubicBezTo>
                <a:cubicBezTo>
                  <a:pt x="11350" y="12"/>
                  <a:pt x="11314" y="92"/>
                  <a:pt x="11342" y="155"/>
                </a:cubicBezTo>
                <a:cubicBezTo>
                  <a:pt x="11363" y="204"/>
                  <a:pt x="11445" y="239"/>
                  <a:pt x="11381" y="311"/>
                </a:cubicBezTo>
                <a:cubicBezTo>
                  <a:pt x="11354" y="311"/>
                  <a:pt x="11332" y="312"/>
                  <a:pt x="11313" y="312"/>
                </a:cubicBezTo>
                <a:cubicBezTo>
                  <a:pt x="11205" y="312"/>
                  <a:pt x="11188" y="303"/>
                  <a:pt x="11071" y="248"/>
                </a:cubicBezTo>
                <a:cubicBezTo>
                  <a:pt x="11075" y="239"/>
                  <a:pt x="11076" y="228"/>
                  <a:pt x="11081" y="221"/>
                </a:cubicBezTo>
                <a:cubicBezTo>
                  <a:pt x="11086" y="213"/>
                  <a:pt x="11096" y="206"/>
                  <a:pt x="11105" y="200"/>
                </a:cubicBezTo>
                <a:cubicBezTo>
                  <a:pt x="11153" y="165"/>
                  <a:pt x="11177" y="116"/>
                  <a:pt x="11144" y="67"/>
                </a:cubicBezTo>
                <a:cubicBezTo>
                  <a:pt x="11126" y="38"/>
                  <a:pt x="11080" y="9"/>
                  <a:pt x="11046" y="9"/>
                </a:cubicBezTo>
                <a:cubicBezTo>
                  <a:pt x="11046" y="9"/>
                  <a:pt x="11045" y="9"/>
                  <a:pt x="11044" y="9"/>
                </a:cubicBezTo>
                <a:cubicBezTo>
                  <a:pt x="10732" y="22"/>
                  <a:pt x="10420" y="41"/>
                  <a:pt x="10108" y="59"/>
                </a:cubicBezTo>
                <a:cubicBezTo>
                  <a:pt x="10099" y="60"/>
                  <a:pt x="10091" y="68"/>
                  <a:pt x="10075" y="75"/>
                </a:cubicBezTo>
                <a:cubicBezTo>
                  <a:pt x="10067" y="123"/>
                  <a:pt x="10058" y="173"/>
                  <a:pt x="10048" y="233"/>
                </a:cubicBezTo>
                <a:cubicBezTo>
                  <a:pt x="9983" y="248"/>
                  <a:pt x="9920" y="265"/>
                  <a:pt x="9861" y="265"/>
                </a:cubicBezTo>
                <a:cubicBezTo>
                  <a:pt x="9778" y="265"/>
                  <a:pt x="9704" y="233"/>
                  <a:pt x="9651" y="118"/>
                </a:cubicBezTo>
                <a:cubicBezTo>
                  <a:pt x="9620" y="53"/>
                  <a:pt x="9558" y="37"/>
                  <a:pt x="9493" y="37"/>
                </a:cubicBezTo>
                <a:cubicBezTo>
                  <a:pt x="9254" y="39"/>
                  <a:pt x="9015" y="45"/>
                  <a:pt x="8751" y="50"/>
                </a:cubicBezTo>
                <a:cubicBezTo>
                  <a:pt x="8777" y="160"/>
                  <a:pt x="8796" y="243"/>
                  <a:pt x="8821" y="350"/>
                </a:cubicBezTo>
                <a:cubicBezTo>
                  <a:pt x="8790" y="350"/>
                  <a:pt x="8764" y="351"/>
                  <a:pt x="8740" y="351"/>
                </a:cubicBezTo>
                <a:cubicBezTo>
                  <a:pt x="8720" y="351"/>
                  <a:pt x="8702" y="350"/>
                  <a:pt x="8685" y="348"/>
                </a:cubicBezTo>
                <a:cubicBezTo>
                  <a:pt x="8667" y="347"/>
                  <a:pt x="8643" y="330"/>
                  <a:pt x="8637" y="314"/>
                </a:cubicBezTo>
                <a:cubicBezTo>
                  <a:pt x="8622" y="278"/>
                  <a:pt x="8612" y="238"/>
                  <a:pt x="8610" y="200"/>
                </a:cubicBezTo>
                <a:cubicBezTo>
                  <a:pt x="8607" y="160"/>
                  <a:pt x="8616" y="120"/>
                  <a:pt x="8619" y="90"/>
                </a:cubicBezTo>
                <a:cubicBezTo>
                  <a:pt x="8551" y="29"/>
                  <a:pt x="8480" y="16"/>
                  <a:pt x="8408" y="16"/>
                </a:cubicBezTo>
                <a:cubicBezTo>
                  <a:pt x="8365" y="16"/>
                  <a:pt x="8321" y="21"/>
                  <a:pt x="8278" y="22"/>
                </a:cubicBezTo>
                <a:cubicBezTo>
                  <a:pt x="7630" y="34"/>
                  <a:pt x="6982" y="53"/>
                  <a:pt x="6334" y="63"/>
                </a:cubicBezTo>
                <a:cubicBezTo>
                  <a:pt x="6099" y="67"/>
                  <a:pt x="5864" y="67"/>
                  <a:pt x="5628" y="67"/>
                </a:cubicBezTo>
                <a:cubicBezTo>
                  <a:pt x="5534" y="67"/>
                  <a:pt x="5440" y="67"/>
                  <a:pt x="5346" y="67"/>
                </a:cubicBezTo>
                <a:cubicBezTo>
                  <a:pt x="5205" y="67"/>
                  <a:pt x="5064" y="67"/>
                  <a:pt x="4922" y="68"/>
                </a:cubicBezTo>
                <a:cubicBezTo>
                  <a:pt x="4817" y="68"/>
                  <a:pt x="4712" y="71"/>
                  <a:pt x="4609" y="79"/>
                </a:cubicBezTo>
                <a:cubicBezTo>
                  <a:pt x="3910" y="130"/>
                  <a:pt x="3214" y="183"/>
                  <a:pt x="2516" y="229"/>
                </a:cubicBezTo>
                <a:cubicBezTo>
                  <a:pt x="2120" y="256"/>
                  <a:pt x="1724" y="275"/>
                  <a:pt x="1336" y="376"/>
                </a:cubicBezTo>
                <a:cubicBezTo>
                  <a:pt x="1146" y="425"/>
                  <a:pt x="942" y="443"/>
                  <a:pt x="793" y="597"/>
                </a:cubicBezTo>
                <a:cubicBezTo>
                  <a:pt x="562" y="658"/>
                  <a:pt x="495" y="832"/>
                  <a:pt x="482" y="1048"/>
                </a:cubicBezTo>
                <a:cubicBezTo>
                  <a:pt x="477" y="1131"/>
                  <a:pt x="433" y="1219"/>
                  <a:pt x="450" y="1294"/>
                </a:cubicBezTo>
                <a:cubicBezTo>
                  <a:pt x="483" y="1432"/>
                  <a:pt x="382" y="1501"/>
                  <a:pt x="326" y="1592"/>
                </a:cubicBezTo>
                <a:cubicBezTo>
                  <a:pt x="341" y="1659"/>
                  <a:pt x="366" y="1721"/>
                  <a:pt x="364" y="1781"/>
                </a:cubicBezTo>
                <a:cubicBezTo>
                  <a:pt x="364" y="1842"/>
                  <a:pt x="333" y="1900"/>
                  <a:pt x="324" y="1961"/>
                </a:cubicBezTo>
                <a:cubicBezTo>
                  <a:pt x="315" y="2022"/>
                  <a:pt x="295" y="2093"/>
                  <a:pt x="315" y="2146"/>
                </a:cubicBezTo>
                <a:cubicBezTo>
                  <a:pt x="356" y="2261"/>
                  <a:pt x="311" y="2370"/>
                  <a:pt x="321" y="2478"/>
                </a:cubicBezTo>
                <a:cubicBezTo>
                  <a:pt x="332" y="2599"/>
                  <a:pt x="309" y="2702"/>
                  <a:pt x="280" y="2812"/>
                </a:cubicBezTo>
                <a:cubicBezTo>
                  <a:pt x="267" y="2858"/>
                  <a:pt x="285" y="2913"/>
                  <a:pt x="286" y="2964"/>
                </a:cubicBezTo>
                <a:cubicBezTo>
                  <a:pt x="294" y="3303"/>
                  <a:pt x="353" y="3647"/>
                  <a:pt x="198" y="3974"/>
                </a:cubicBezTo>
                <a:cubicBezTo>
                  <a:pt x="150" y="4071"/>
                  <a:pt x="129" y="4170"/>
                  <a:pt x="184" y="4276"/>
                </a:cubicBezTo>
                <a:cubicBezTo>
                  <a:pt x="198" y="4305"/>
                  <a:pt x="177" y="4353"/>
                  <a:pt x="163" y="4389"/>
                </a:cubicBezTo>
                <a:cubicBezTo>
                  <a:pt x="149" y="4428"/>
                  <a:pt x="101" y="4467"/>
                  <a:pt x="107" y="4495"/>
                </a:cubicBezTo>
                <a:cubicBezTo>
                  <a:pt x="144" y="4650"/>
                  <a:pt x="58" y="4778"/>
                  <a:pt x="29" y="4917"/>
                </a:cubicBezTo>
                <a:cubicBezTo>
                  <a:pt x="0" y="5048"/>
                  <a:pt x="11" y="5160"/>
                  <a:pt x="92" y="5271"/>
                </a:cubicBezTo>
                <a:cubicBezTo>
                  <a:pt x="184" y="5397"/>
                  <a:pt x="275" y="5525"/>
                  <a:pt x="337" y="5665"/>
                </a:cubicBezTo>
                <a:cubicBezTo>
                  <a:pt x="375" y="5750"/>
                  <a:pt x="431" y="5794"/>
                  <a:pt x="499" y="5844"/>
                </a:cubicBezTo>
                <a:cubicBezTo>
                  <a:pt x="606" y="5922"/>
                  <a:pt x="731" y="5937"/>
                  <a:pt x="855" y="5950"/>
                </a:cubicBezTo>
                <a:cubicBezTo>
                  <a:pt x="1322" y="5997"/>
                  <a:pt x="1791" y="6047"/>
                  <a:pt x="2259" y="6083"/>
                </a:cubicBezTo>
                <a:cubicBezTo>
                  <a:pt x="2656" y="6113"/>
                  <a:pt x="3050" y="6155"/>
                  <a:pt x="3448" y="6155"/>
                </a:cubicBezTo>
                <a:cubicBezTo>
                  <a:pt x="3521" y="6155"/>
                  <a:pt x="3595" y="6153"/>
                  <a:pt x="3668" y="6150"/>
                </a:cubicBezTo>
                <a:cubicBezTo>
                  <a:pt x="3680" y="6150"/>
                  <a:pt x="3692" y="6149"/>
                  <a:pt x="3703" y="6149"/>
                </a:cubicBezTo>
                <a:cubicBezTo>
                  <a:pt x="3754" y="6149"/>
                  <a:pt x="3807" y="6155"/>
                  <a:pt x="3856" y="6166"/>
                </a:cubicBezTo>
                <a:cubicBezTo>
                  <a:pt x="4026" y="6204"/>
                  <a:pt x="4197" y="6219"/>
                  <a:pt x="4368" y="6219"/>
                </a:cubicBezTo>
                <a:cubicBezTo>
                  <a:pt x="4560" y="6219"/>
                  <a:pt x="4752" y="6200"/>
                  <a:pt x="4944" y="6173"/>
                </a:cubicBezTo>
                <a:cubicBezTo>
                  <a:pt x="4988" y="6167"/>
                  <a:pt x="5030" y="6164"/>
                  <a:pt x="5073" y="6164"/>
                </a:cubicBezTo>
                <a:cubicBezTo>
                  <a:pt x="5132" y="6164"/>
                  <a:pt x="5191" y="6170"/>
                  <a:pt x="5253" y="6180"/>
                </a:cubicBezTo>
                <a:cubicBezTo>
                  <a:pt x="5359" y="6197"/>
                  <a:pt x="5468" y="6220"/>
                  <a:pt x="5574" y="6220"/>
                </a:cubicBezTo>
                <a:cubicBezTo>
                  <a:pt x="5708" y="6220"/>
                  <a:pt x="5836" y="6182"/>
                  <a:pt x="5945" y="6044"/>
                </a:cubicBezTo>
                <a:cubicBezTo>
                  <a:pt x="6024" y="6096"/>
                  <a:pt x="6092" y="6140"/>
                  <a:pt x="6158" y="6183"/>
                </a:cubicBezTo>
                <a:cubicBezTo>
                  <a:pt x="6188" y="6160"/>
                  <a:pt x="6211" y="6140"/>
                  <a:pt x="6235" y="6122"/>
                </a:cubicBezTo>
                <a:cubicBezTo>
                  <a:pt x="6243" y="6115"/>
                  <a:pt x="6255" y="6115"/>
                  <a:pt x="6274" y="6110"/>
                </a:cubicBezTo>
                <a:cubicBezTo>
                  <a:pt x="6425" y="6210"/>
                  <a:pt x="6586" y="6235"/>
                  <a:pt x="6748" y="6235"/>
                </a:cubicBezTo>
                <a:cubicBezTo>
                  <a:pt x="6888" y="6235"/>
                  <a:pt x="7028" y="6216"/>
                  <a:pt x="7166" y="6211"/>
                </a:cubicBezTo>
                <a:cubicBezTo>
                  <a:pt x="7261" y="6076"/>
                  <a:pt x="7300" y="6022"/>
                  <a:pt x="7368" y="6022"/>
                </a:cubicBezTo>
                <a:cubicBezTo>
                  <a:pt x="7410" y="6022"/>
                  <a:pt x="7464" y="6044"/>
                  <a:pt x="7550" y="6080"/>
                </a:cubicBezTo>
                <a:cubicBezTo>
                  <a:pt x="7626" y="6111"/>
                  <a:pt x="7703" y="6142"/>
                  <a:pt x="7779" y="6178"/>
                </a:cubicBezTo>
                <a:cubicBezTo>
                  <a:pt x="7825" y="6200"/>
                  <a:pt x="7871" y="6210"/>
                  <a:pt x="7916" y="6210"/>
                </a:cubicBezTo>
                <a:cubicBezTo>
                  <a:pt x="7958" y="6210"/>
                  <a:pt x="8000" y="6201"/>
                  <a:pt x="8038" y="6186"/>
                </a:cubicBezTo>
                <a:cubicBezTo>
                  <a:pt x="8094" y="6064"/>
                  <a:pt x="8136" y="5947"/>
                  <a:pt x="8197" y="5843"/>
                </a:cubicBezTo>
                <a:cubicBezTo>
                  <a:pt x="8227" y="5791"/>
                  <a:pt x="8266" y="5765"/>
                  <a:pt x="8305" y="5765"/>
                </a:cubicBezTo>
                <a:cubicBezTo>
                  <a:pt x="8345" y="5765"/>
                  <a:pt x="8385" y="5792"/>
                  <a:pt x="8414" y="5844"/>
                </a:cubicBezTo>
                <a:cubicBezTo>
                  <a:pt x="8450" y="5905"/>
                  <a:pt x="8478" y="5972"/>
                  <a:pt x="8518" y="6052"/>
                </a:cubicBezTo>
                <a:cubicBezTo>
                  <a:pt x="8565" y="6033"/>
                  <a:pt x="8608" y="6024"/>
                  <a:pt x="8649" y="6024"/>
                </a:cubicBezTo>
                <a:cubicBezTo>
                  <a:pt x="8725" y="6024"/>
                  <a:pt x="8795" y="6052"/>
                  <a:pt x="8871" y="6096"/>
                </a:cubicBezTo>
                <a:cubicBezTo>
                  <a:pt x="8969" y="6152"/>
                  <a:pt x="9078" y="6208"/>
                  <a:pt x="9193" y="6208"/>
                </a:cubicBezTo>
                <a:cubicBezTo>
                  <a:pt x="9251" y="6208"/>
                  <a:pt x="9312" y="6194"/>
                  <a:pt x="9373" y="6157"/>
                </a:cubicBezTo>
                <a:cubicBezTo>
                  <a:pt x="9393" y="6111"/>
                  <a:pt x="9410" y="6064"/>
                  <a:pt x="9435" y="6006"/>
                </a:cubicBezTo>
                <a:cubicBezTo>
                  <a:pt x="9564" y="5998"/>
                  <a:pt x="9688" y="5988"/>
                  <a:pt x="9813" y="5982"/>
                </a:cubicBezTo>
                <a:cubicBezTo>
                  <a:pt x="9818" y="5982"/>
                  <a:pt x="9823" y="5982"/>
                  <a:pt x="9827" y="5982"/>
                </a:cubicBezTo>
                <a:cubicBezTo>
                  <a:pt x="9889" y="5982"/>
                  <a:pt x="9940" y="6006"/>
                  <a:pt x="9968" y="6065"/>
                </a:cubicBezTo>
                <a:cubicBezTo>
                  <a:pt x="10008" y="6151"/>
                  <a:pt x="10082" y="6190"/>
                  <a:pt x="10166" y="6197"/>
                </a:cubicBezTo>
                <a:cubicBezTo>
                  <a:pt x="10246" y="6206"/>
                  <a:pt x="10327" y="6209"/>
                  <a:pt x="10408" y="6209"/>
                </a:cubicBezTo>
                <a:cubicBezTo>
                  <a:pt x="10452" y="6209"/>
                  <a:pt x="10497" y="6208"/>
                  <a:pt x="10541" y="6207"/>
                </a:cubicBezTo>
                <a:cubicBezTo>
                  <a:pt x="10612" y="6203"/>
                  <a:pt x="10682" y="6177"/>
                  <a:pt x="10751" y="6159"/>
                </a:cubicBezTo>
                <a:cubicBezTo>
                  <a:pt x="10757" y="6158"/>
                  <a:pt x="10757" y="6141"/>
                  <a:pt x="10759" y="6131"/>
                </a:cubicBezTo>
                <a:cubicBezTo>
                  <a:pt x="10738" y="6104"/>
                  <a:pt x="10718" y="6075"/>
                  <a:pt x="10691" y="6040"/>
                </a:cubicBezTo>
                <a:cubicBezTo>
                  <a:pt x="10771" y="6004"/>
                  <a:pt x="10845" y="5972"/>
                  <a:pt x="10914" y="5972"/>
                </a:cubicBezTo>
                <a:cubicBezTo>
                  <a:pt x="10978" y="5972"/>
                  <a:pt x="11038" y="5999"/>
                  <a:pt x="11094" y="6078"/>
                </a:cubicBezTo>
                <a:cubicBezTo>
                  <a:pt x="11112" y="6106"/>
                  <a:pt x="11168" y="6106"/>
                  <a:pt x="11207" y="6122"/>
                </a:cubicBezTo>
                <a:cubicBezTo>
                  <a:pt x="11358" y="6185"/>
                  <a:pt x="11513" y="6203"/>
                  <a:pt x="11673" y="6203"/>
                </a:cubicBezTo>
                <a:cubicBezTo>
                  <a:pt x="11701" y="6203"/>
                  <a:pt x="11729" y="6202"/>
                  <a:pt x="11757" y="6201"/>
                </a:cubicBezTo>
                <a:cubicBezTo>
                  <a:pt x="11858" y="6197"/>
                  <a:pt x="11935" y="6173"/>
                  <a:pt x="12013" y="6110"/>
                </a:cubicBezTo>
                <a:cubicBezTo>
                  <a:pt x="12109" y="6033"/>
                  <a:pt x="12206" y="5995"/>
                  <a:pt x="12303" y="5995"/>
                </a:cubicBezTo>
                <a:cubicBezTo>
                  <a:pt x="12417" y="5995"/>
                  <a:pt x="12531" y="6048"/>
                  <a:pt x="12639" y="6149"/>
                </a:cubicBezTo>
                <a:cubicBezTo>
                  <a:pt x="12670" y="6177"/>
                  <a:pt x="12722" y="6214"/>
                  <a:pt x="12758" y="6214"/>
                </a:cubicBezTo>
                <a:cubicBezTo>
                  <a:pt x="12763" y="6214"/>
                  <a:pt x="12767" y="6213"/>
                  <a:pt x="12771" y="6212"/>
                </a:cubicBezTo>
                <a:cubicBezTo>
                  <a:pt x="12808" y="6200"/>
                  <a:pt x="12843" y="6195"/>
                  <a:pt x="12878" y="6195"/>
                </a:cubicBezTo>
                <a:cubicBezTo>
                  <a:pt x="12956" y="6195"/>
                  <a:pt x="13030" y="6217"/>
                  <a:pt x="13108" y="6227"/>
                </a:cubicBezTo>
                <a:cubicBezTo>
                  <a:pt x="13137" y="6230"/>
                  <a:pt x="13165" y="6233"/>
                  <a:pt x="13192" y="6233"/>
                </a:cubicBezTo>
                <a:cubicBezTo>
                  <a:pt x="13263" y="6233"/>
                  <a:pt x="13328" y="6213"/>
                  <a:pt x="13376" y="6125"/>
                </a:cubicBezTo>
                <a:cubicBezTo>
                  <a:pt x="13402" y="6079"/>
                  <a:pt x="13500" y="6054"/>
                  <a:pt x="13565" y="6054"/>
                </a:cubicBezTo>
                <a:cubicBezTo>
                  <a:pt x="13567" y="6054"/>
                  <a:pt x="13568" y="6054"/>
                  <a:pt x="13569" y="6054"/>
                </a:cubicBezTo>
                <a:cubicBezTo>
                  <a:pt x="13661" y="6055"/>
                  <a:pt x="13757" y="6080"/>
                  <a:pt x="13843" y="6114"/>
                </a:cubicBezTo>
                <a:cubicBezTo>
                  <a:pt x="13920" y="6145"/>
                  <a:pt x="13992" y="6208"/>
                  <a:pt x="14068" y="6208"/>
                </a:cubicBezTo>
                <a:cubicBezTo>
                  <a:pt x="14110" y="6208"/>
                  <a:pt x="14152" y="6190"/>
                  <a:pt x="14197" y="6140"/>
                </a:cubicBezTo>
                <a:cubicBezTo>
                  <a:pt x="14198" y="6139"/>
                  <a:pt x="14199" y="6139"/>
                  <a:pt x="14201" y="6139"/>
                </a:cubicBezTo>
                <a:cubicBezTo>
                  <a:pt x="14207" y="6139"/>
                  <a:pt x="14219" y="6144"/>
                  <a:pt x="14227" y="6146"/>
                </a:cubicBezTo>
                <a:cubicBezTo>
                  <a:pt x="14270" y="6183"/>
                  <a:pt x="14290" y="6250"/>
                  <a:pt x="14372" y="6250"/>
                </a:cubicBezTo>
                <a:cubicBezTo>
                  <a:pt x="14376" y="6250"/>
                  <a:pt x="14380" y="6250"/>
                  <a:pt x="14385" y="6250"/>
                </a:cubicBezTo>
                <a:cubicBezTo>
                  <a:pt x="14389" y="6187"/>
                  <a:pt x="14394" y="6122"/>
                  <a:pt x="14397" y="6057"/>
                </a:cubicBezTo>
                <a:cubicBezTo>
                  <a:pt x="14464" y="6040"/>
                  <a:pt x="14529" y="6031"/>
                  <a:pt x="14591" y="6031"/>
                </a:cubicBezTo>
                <a:cubicBezTo>
                  <a:pt x="14689" y="6031"/>
                  <a:pt x="14782" y="6053"/>
                  <a:pt x="14867" y="6101"/>
                </a:cubicBezTo>
                <a:cubicBezTo>
                  <a:pt x="14999" y="6176"/>
                  <a:pt x="15142" y="6171"/>
                  <a:pt x="15272" y="6216"/>
                </a:cubicBezTo>
                <a:cubicBezTo>
                  <a:pt x="15304" y="6180"/>
                  <a:pt x="15324" y="6156"/>
                  <a:pt x="15347" y="6134"/>
                </a:cubicBezTo>
                <a:cubicBezTo>
                  <a:pt x="15375" y="6103"/>
                  <a:pt x="15399" y="6065"/>
                  <a:pt x="15434" y="6044"/>
                </a:cubicBezTo>
                <a:cubicBezTo>
                  <a:pt x="15461" y="6027"/>
                  <a:pt x="15490" y="6018"/>
                  <a:pt x="15517" y="6018"/>
                </a:cubicBezTo>
                <a:cubicBezTo>
                  <a:pt x="15583" y="6018"/>
                  <a:pt x="15643" y="6065"/>
                  <a:pt x="15670" y="6145"/>
                </a:cubicBezTo>
                <a:cubicBezTo>
                  <a:pt x="15678" y="6173"/>
                  <a:pt x="15687" y="6201"/>
                  <a:pt x="15697" y="6234"/>
                </a:cubicBezTo>
                <a:cubicBezTo>
                  <a:pt x="15754" y="6241"/>
                  <a:pt x="15810" y="6249"/>
                  <a:pt x="15863" y="6249"/>
                </a:cubicBezTo>
                <a:cubicBezTo>
                  <a:pt x="15959" y="6249"/>
                  <a:pt x="16047" y="6224"/>
                  <a:pt x="16122" y="6126"/>
                </a:cubicBezTo>
                <a:cubicBezTo>
                  <a:pt x="16159" y="6078"/>
                  <a:pt x="16255" y="6074"/>
                  <a:pt x="16328" y="6049"/>
                </a:cubicBezTo>
                <a:cubicBezTo>
                  <a:pt x="16384" y="6106"/>
                  <a:pt x="16433" y="6157"/>
                  <a:pt x="16487" y="6217"/>
                </a:cubicBezTo>
                <a:cubicBezTo>
                  <a:pt x="16594" y="6217"/>
                  <a:pt x="16704" y="6220"/>
                  <a:pt x="16814" y="6220"/>
                </a:cubicBezTo>
                <a:cubicBezTo>
                  <a:pt x="16891" y="6220"/>
                  <a:pt x="16968" y="6219"/>
                  <a:pt x="17045" y="6213"/>
                </a:cubicBezTo>
                <a:cubicBezTo>
                  <a:pt x="17181" y="6201"/>
                  <a:pt x="17327" y="6212"/>
                  <a:pt x="17409" y="6043"/>
                </a:cubicBezTo>
                <a:cubicBezTo>
                  <a:pt x="17428" y="6004"/>
                  <a:pt x="17458" y="5986"/>
                  <a:pt x="17492" y="5986"/>
                </a:cubicBezTo>
                <a:cubicBezTo>
                  <a:pt x="17537" y="5986"/>
                  <a:pt x="17590" y="6018"/>
                  <a:pt x="17634" y="6074"/>
                </a:cubicBezTo>
                <a:cubicBezTo>
                  <a:pt x="17652" y="6098"/>
                  <a:pt x="17669" y="6121"/>
                  <a:pt x="17683" y="6140"/>
                </a:cubicBezTo>
                <a:cubicBezTo>
                  <a:pt x="17690" y="6140"/>
                  <a:pt x="17697" y="6140"/>
                  <a:pt x="17704" y="6140"/>
                </a:cubicBezTo>
                <a:cubicBezTo>
                  <a:pt x="18226" y="6140"/>
                  <a:pt x="18700" y="5956"/>
                  <a:pt x="19177" y="5804"/>
                </a:cubicBezTo>
                <a:cubicBezTo>
                  <a:pt x="19195" y="5775"/>
                  <a:pt x="19213" y="5748"/>
                  <a:pt x="19225" y="5720"/>
                </a:cubicBezTo>
                <a:cubicBezTo>
                  <a:pt x="19278" y="5588"/>
                  <a:pt x="19375" y="5531"/>
                  <a:pt x="19515" y="5531"/>
                </a:cubicBezTo>
                <a:cubicBezTo>
                  <a:pt x="19516" y="5531"/>
                  <a:pt x="19518" y="5531"/>
                  <a:pt x="19519" y="5531"/>
                </a:cubicBezTo>
                <a:cubicBezTo>
                  <a:pt x="19528" y="5531"/>
                  <a:pt x="19536" y="5531"/>
                  <a:pt x="19545" y="5531"/>
                </a:cubicBezTo>
                <a:cubicBezTo>
                  <a:pt x="19652" y="5531"/>
                  <a:pt x="19757" y="5526"/>
                  <a:pt x="19863" y="5520"/>
                </a:cubicBezTo>
                <a:cubicBezTo>
                  <a:pt x="19874" y="5520"/>
                  <a:pt x="19882" y="5497"/>
                  <a:pt x="19892" y="5483"/>
                </a:cubicBezTo>
                <a:cubicBezTo>
                  <a:pt x="19792" y="5463"/>
                  <a:pt x="19724" y="5435"/>
                  <a:pt x="19655" y="5386"/>
                </a:cubicBezTo>
                <a:cubicBezTo>
                  <a:pt x="19689" y="5358"/>
                  <a:pt x="19730" y="5355"/>
                  <a:pt x="19772" y="5355"/>
                </a:cubicBezTo>
                <a:cubicBezTo>
                  <a:pt x="19784" y="5355"/>
                  <a:pt x="19795" y="5355"/>
                  <a:pt x="19807" y="5355"/>
                </a:cubicBezTo>
                <a:cubicBezTo>
                  <a:pt x="19859" y="5355"/>
                  <a:pt x="19909" y="5350"/>
                  <a:pt x="19944" y="5299"/>
                </a:cubicBezTo>
                <a:cubicBezTo>
                  <a:pt x="20007" y="5205"/>
                  <a:pt x="20122" y="5202"/>
                  <a:pt x="20209" y="5132"/>
                </a:cubicBezTo>
                <a:cubicBezTo>
                  <a:pt x="20199" y="5058"/>
                  <a:pt x="20189" y="4979"/>
                  <a:pt x="20178" y="4892"/>
                </a:cubicBezTo>
                <a:cubicBezTo>
                  <a:pt x="20066" y="4869"/>
                  <a:pt x="19964" y="4851"/>
                  <a:pt x="19864" y="4827"/>
                </a:cubicBezTo>
                <a:cubicBezTo>
                  <a:pt x="19844" y="4822"/>
                  <a:pt x="19822" y="4821"/>
                  <a:pt x="19800" y="4821"/>
                </a:cubicBezTo>
                <a:cubicBezTo>
                  <a:pt x="19777" y="4821"/>
                  <a:pt x="19753" y="4822"/>
                  <a:pt x="19730" y="4822"/>
                </a:cubicBezTo>
                <a:cubicBezTo>
                  <a:pt x="19662" y="4822"/>
                  <a:pt x="19593" y="4811"/>
                  <a:pt x="19533" y="4726"/>
                </a:cubicBezTo>
                <a:lnTo>
                  <a:pt x="20220" y="4726"/>
                </a:lnTo>
                <a:cubicBezTo>
                  <a:pt x="20187" y="4577"/>
                  <a:pt x="20159" y="4449"/>
                  <a:pt x="20129" y="4310"/>
                </a:cubicBezTo>
                <a:cubicBezTo>
                  <a:pt x="20052" y="4296"/>
                  <a:pt x="19982" y="4277"/>
                  <a:pt x="19911" y="4272"/>
                </a:cubicBezTo>
                <a:cubicBezTo>
                  <a:pt x="19755" y="4262"/>
                  <a:pt x="19598" y="4260"/>
                  <a:pt x="19441" y="4251"/>
                </a:cubicBezTo>
                <a:cubicBezTo>
                  <a:pt x="19427" y="4250"/>
                  <a:pt x="19413" y="4226"/>
                  <a:pt x="19399" y="4214"/>
                </a:cubicBezTo>
                <a:cubicBezTo>
                  <a:pt x="19406" y="4184"/>
                  <a:pt x="19414" y="4153"/>
                  <a:pt x="19422" y="4124"/>
                </a:cubicBezTo>
                <a:cubicBezTo>
                  <a:pt x="19380" y="4092"/>
                  <a:pt x="19338" y="4060"/>
                  <a:pt x="19263" y="4004"/>
                </a:cubicBezTo>
                <a:cubicBezTo>
                  <a:pt x="19436" y="3972"/>
                  <a:pt x="19568" y="3946"/>
                  <a:pt x="19698" y="3922"/>
                </a:cubicBezTo>
                <a:cubicBezTo>
                  <a:pt x="19751" y="3947"/>
                  <a:pt x="19801" y="3957"/>
                  <a:pt x="19852" y="3957"/>
                </a:cubicBezTo>
                <a:cubicBezTo>
                  <a:pt x="19993" y="3957"/>
                  <a:pt x="20132" y="3882"/>
                  <a:pt x="20306" y="3875"/>
                </a:cubicBezTo>
                <a:cubicBezTo>
                  <a:pt x="20069" y="3795"/>
                  <a:pt x="19885" y="3732"/>
                  <a:pt x="19698" y="3670"/>
                </a:cubicBezTo>
                <a:cubicBezTo>
                  <a:pt x="19668" y="3605"/>
                  <a:pt x="19636" y="3543"/>
                  <a:pt x="19605" y="3479"/>
                </a:cubicBezTo>
                <a:cubicBezTo>
                  <a:pt x="19672" y="3438"/>
                  <a:pt x="19737" y="3402"/>
                  <a:pt x="19797" y="3338"/>
                </a:cubicBezTo>
                <a:cubicBezTo>
                  <a:pt x="19821" y="3314"/>
                  <a:pt x="19864" y="3309"/>
                  <a:pt x="19912" y="3309"/>
                </a:cubicBezTo>
                <a:cubicBezTo>
                  <a:pt x="19939" y="3309"/>
                  <a:pt x="19967" y="3311"/>
                  <a:pt x="19995" y="3311"/>
                </a:cubicBezTo>
                <a:cubicBezTo>
                  <a:pt x="20010" y="3311"/>
                  <a:pt x="20025" y="3310"/>
                  <a:pt x="20039" y="3309"/>
                </a:cubicBezTo>
                <a:cubicBezTo>
                  <a:pt x="20050" y="3308"/>
                  <a:pt x="20060" y="3307"/>
                  <a:pt x="20068" y="3302"/>
                </a:cubicBezTo>
                <a:cubicBezTo>
                  <a:pt x="20077" y="3298"/>
                  <a:pt x="20082" y="3287"/>
                  <a:pt x="20091" y="3276"/>
                </a:cubicBezTo>
                <a:cubicBezTo>
                  <a:pt x="20063" y="3235"/>
                  <a:pt x="20035" y="3194"/>
                  <a:pt x="20015" y="3163"/>
                </a:cubicBezTo>
                <a:cubicBezTo>
                  <a:pt x="19760" y="3119"/>
                  <a:pt x="19510" y="3174"/>
                  <a:pt x="19269" y="3104"/>
                </a:cubicBezTo>
                <a:cubicBezTo>
                  <a:pt x="19361" y="3083"/>
                  <a:pt x="19453" y="3075"/>
                  <a:pt x="19546" y="3070"/>
                </a:cubicBezTo>
                <a:cubicBezTo>
                  <a:pt x="19651" y="3065"/>
                  <a:pt x="19756" y="3066"/>
                  <a:pt x="19860" y="3053"/>
                </a:cubicBezTo>
                <a:cubicBezTo>
                  <a:pt x="19947" y="3042"/>
                  <a:pt x="20045" y="3068"/>
                  <a:pt x="20148" y="2991"/>
                </a:cubicBezTo>
                <a:cubicBezTo>
                  <a:pt x="20017" y="2950"/>
                  <a:pt x="19912" y="2913"/>
                  <a:pt x="19806" y="2886"/>
                </a:cubicBezTo>
                <a:cubicBezTo>
                  <a:pt x="19776" y="2878"/>
                  <a:pt x="19746" y="2876"/>
                  <a:pt x="19714" y="2876"/>
                </a:cubicBezTo>
                <a:cubicBezTo>
                  <a:pt x="19686" y="2876"/>
                  <a:pt x="19656" y="2878"/>
                  <a:pt x="19627" y="2878"/>
                </a:cubicBezTo>
                <a:cubicBezTo>
                  <a:pt x="19567" y="2878"/>
                  <a:pt x="19507" y="2871"/>
                  <a:pt x="19451" y="2830"/>
                </a:cubicBezTo>
                <a:cubicBezTo>
                  <a:pt x="19561" y="2704"/>
                  <a:pt x="19714" y="2773"/>
                  <a:pt x="19830" y="2722"/>
                </a:cubicBezTo>
                <a:cubicBezTo>
                  <a:pt x="19805" y="2702"/>
                  <a:pt x="19781" y="2686"/>
                  <a:pt x="19743" y="2657"/>
                </a:cubicBezTo>
                <a:cubicBezTo>
                  <a:pt x="19794" y="2620"/>
                  <a:pt x="19838" y="2596"/>
                  <a:pt x="19871" y="2561"/>
                </a:cubicBezTo>
                <a:cubicBezTo>
                  <a:pt x="19902" y="2528"/>
                  <a:pt x="19968" y="2509"/>
                  <a:pt x="19928" y="2420"/>
                </a:cubicBezTo>
                <a:cubicBezTo>
                  <a:pt x="19720" y="2375"/>
                  <a:pt x="19484" y="2437"/>
                  <a:pt x="19215" y="2341"/>
                </a:cubicBezTo>
                <a:cubicBezTo>
                  <a:pt x="19343" y="2304"/>
                  <a:pt x="19417" y="2277"/>
                  <a:pt x="19493" y="2262"/>
                </a:cubicBezTo>
                <a:cubicBezTo>
                  <a:pt x="19510" y="2259"/>
                  <a:pt x="19527" y="2258"/>
                  <a:pt x="19545" y="2258"/>
                </a:cubicBezTo>
                <a:cubicBezTo>
                  <a:pt x="19556" y="2258"/>
                  <a:pt x="19568" y="2258"/>
                  <a:pt x="19580" y="2258"/>
                </a:cubicBezTo>
                <a:cubicBezTo>
                  <a:pt x="19640" y="2258"/>
                  <a:pt x="19702" y="2251"/>
                  <a:pt x="19747" y="2163"/>
                </a:cubicBezTo>
                <a:cubicBezTo>
                  <a:pt x="19621" y="2140"/>
                  <a:pt x="19517" y="2120"/>
                  <a:pt x="19412" y="2102"/>
                </a:cubicBezTo>
                <a:cubicBezTo>
                  <a:pt x="19464" y="2062"/>
                  <a:pt x="19509" y="2026"/>
                  <a:pt x="19556" y="1989"/>
                </a:cubicBezTo>
                <a:cubicBezTo>
                  <a:pt x="19391" y="1817"/>
                  <a:pt x="19392" y="1815"/>
                  <a:pt x="19573" y="1728"/>
                </a:cubicBezTo>
                <a:cubicBezTo>
                  <a:pt x="19589" y="1720"/>
                  <a:pt x="19597" y="1698"/>
                  <a:pt x="19625" y="1664"/>
                </a:cubicBezTo>
                <a:cubicBezTo>
                  <a:pt x="19543" y="1627"/>
                  <a:pt x="19463" y="1596"/>
                  <a:pt x="19390" y="1552"/>
                </a:cubicBezTo>
                <a:cubicBezTo>
                  <a:pt x="19304" y="1500"/>
                  <a:pt x="19225" y="1437"/>
                  <a:pt x="19130" y="1370"/>
                </a:cubicBezTo>
                <a:cubicBezTo>
                  <a:pt x="19192" y="1258"/>
                  <a:pt x="19085" y="1140"/>
                  <a:pt x="19160" y="1001"/>
                </a:cubicBezTo>
                <a:cubicBezTo>
                  <a:pt x="19278" y="781"/>
                  <a:pt x="19137" y="584"/>
                  <a:pt x="18896" y="584"/>
                </a:cubicBezTo>
                <a:cubicBezTo>
                  <a:pt x="18882" y="584"/>
                  <a:pt x="18868" y="584"/>
                  <a:pt x="18853" y="586"/>
                </a:cubicBezTo>
                <a:cubicBezTo>
                  <a:pt x="18793" y="591"/>
                  <a:pt x="18733" y="614"/>
                  <a:pt x="18670" y="632"/>
                </a:cubicBezTo>
                <a:cubicBezTo>
                  <a:pt x="18644" y="537"/>
                  <a:pt x="18593" y="469"/>
                  <a:pt x="18488" y="448"/>
                </a:cubicBezTo>
                <a:cubicBezTo>
                  <a:pt x="18386" y="429"/>
                  <a:pt x="18284" y="404"/>
                  <a:pt x="18183" y="379"/>
                </a:cubicBezTo>
                <a:cubicBezTo>
                  <a:pt x="17849" y="295"/>
                  <a:pt x="17505" y="291"/>
                  <a:pt x="17165" y="242"/>
                </a:cubicBezTo>
                <a:cubicBezTo>
                  <a:pt x="17141" y="304"/>
                  <a:pt x="17121" y="351"/>
                  <a:pt x="17095" y="417"/>
                </a:cubicBezTo>
                <a:cubicBezTo>
                  <a:pt x="17060" y="367"/>
                  <a:pt x="17034" y="325"/>
                  <a:pt x="17002" y="289"/>
                </a:cubicBezTo>
                <a:cubicBezTo>
                  <a:pt x="16968" y="254"/>
                  <a:pt x="16930" y="202"/>
                  <a:pt x="16889" y="197"/>
                </a:cubicBezTo>
                <a:cubicBezTo>
                  <a:pt x="16740" y="178"/>
                  <a:pt x="16591" y="153"/>
                  <a:pt x="16439" y="153"/>
                </a:cubicBezTo>
                <a:cubicBezTo>
                  <a:pt x="16391" y="153"/>
                  <a:pt x="16344" y="156"/>
                  <a:pt x="16296" y="161"/>
                </a:cubicBezTo>
                <a:cubicBezTo>
                  <a:pt x="16282" y="200"/>
                  <a:pt x="16272" y="227"/>
                  <a:pt x="16264" y="255"/>
                </a:cubicBezTo>
                <a:cubicBezTo>
                  <a:pt x="16250" y="295"/>
                  <a:pt x="16244" y="339"/>
                  <a:pt x="16224" y="372"/>
                </a:cubicBezTo>
                <a:cubicBezTo>
                  <a:pt x="16210" y="397"/>
                  <a:pt x="16179" y="419"/>
                  <a:pt x="16152" y="427"/>
                </a:cubicBezTo>
                <a:cubicBezTo>
                  <a:pt x="16141" y="430"/>
                  <a:pt x="16129" y="431"/>
                  <a:pt x="16117" y="431"/>
                </a:cubicBezTo>
                <a:cubicBezTo>
                  <a:pt x="16038" y="431"/>
                  <a:pt x="15956" y="369"/>
                  <a:pt x="15943" y="288"/>
                </a:cubicBezTo>
                <a:cubicBezTo>
                  <a:pt x="15936" y="240"/>
                  <a:pt x="15941" y="192"/>
                  <a:pt x="15939" y="149"/>
                </a:cubicBezTo>
                <a:cubicBezTo>
                  <a:pt x="15751" y="121"/>
                  <a:pt x="15619" y="107"/>
                  <a:pt x="15524" y="107"/>
                </a:cubicBezTo>
                <a:cubicBezTo>
                  <a:pt x="15433" y="107"/>
                  <a:pt x="15375" y="120"/>
                  <a:pt x="15333" y="145"/>
                </a:cubicBezTo>
                <a:cubicBezTo>
                  <a:pt x="15296" y="217"/>
                  <a:pt x="15257" y="288"/>
                  <a:pt x="15212" y="371"/>
                </a:cubicBezTo>
                <a:cubicBezTo>
                  <a:pt x="15183" y="367"/>
                  <a:pt x="15155" y="366"/>
                  <a:pt x="15127" y="366"/>
                </a:cubicBezTo>
                <a:cubicBezTo>
                  <a:pt x="15068" y="366"/>
                  <a:pt x="15009" y="372"/>
                  <a:pt x="14950" y="372"/>
                </a:cubicBezTo>
                <a:cubicBezTo>
                  <a:pt x="14890" y="372"/>
                  <a:pt x="14829" y="366"/>
                  <a:pt x="14767" y="342"/>
                </a:cubicBezTo>
                <a:cubicBezTo>
                  <a:pt x="14748" y="251"/>
                  <a:pt x="14732" y="163"/>
                  <a:pt x="14713" y="65"/>
                </a:cubicBezTo>
                <a:cubicBezTo>
                  <a:pt x="14638" y="78"/>
                  <a:pt x="14566" y="84"/>
                  <a:pt x="14496" y="84"/>
                </a:cubicBezTo>
                <a:cubicBezTo>
                  <a:pt x="14397" y="84"/>
                  <a:pt x="14301" y="73"/>
                  <a:pt x="14205" y="53"/>
                </a:cubicBezTo>
                <a:cubicBezTo>
                  <a:pt x="14189" y="49"/>
                  <a:pt x="14173" y="48"/>
                  <a:pt x="14156" y="48"/>
                </a:cubicBezTo>
                <a:cubicBezTo>
                  <a:pt x="14131" y="48"/>
                  <a:pt x="14106" y="51"/>
                  <a:pt x="14081" y="55"/>
                </a:cubicBezTo>
                <a:cubicBezTo>
                  <a:pt x="14052" y="59"/>
                  <a:pt x="14025" y="76"/>
                  <a:pt x="14001" y="86"/>
                </a:cubicBezTo>
                <a:cubicBezTo>
                  <a:pt x="13954" y="173"/>
                  <a:pt x="14041" y="281"/>
                  <a:pt x="13944" y="348"/>
                </a:cubicBezTo>
                <a:cubicBezTo>
                  <a:pt x="13931" y="349"/>
                  <a:pt x="13919" y="350"/>
                  <a:pt x="13908" y="350"/>
                </a:cubicBezTo>
                <a:cubicBezTo>
                  <a:pt x="13716" y="350"/>
                  <a:pt x="13762" y="158"/>
                  <a:pt x="13714" y="58"/>
                </a:cubicBezTo>
                <a:cubicBezTo>
                  <a:pt x="13496" y="19"/>
                  <a:pt x="13291" y="0"/>
                  <a:pt x="13109" y="0"/>
                </a:cubicBezTo>
                <a:close/>
                <a:moveTo>
                  <a:pt x="3949" y="6488"/>
                </a:moveTo>
                <a:lnTo>
                  <a:pt x="3949" y="6509"/>
                </a:lnTo>
                <a:lnTo>
                  <a:pt x="4115" y="6509"/>
                </a:lnTo>
                <a:lnTo>
                  <a:pt x="4115" y="6488"/>
                </a:lnTo>
                <a:close/>
                <a:moveTo>
                  <a:pt x="4741" y="6437"/>
                </a:moveTo>
                <a:cubicBezTo>
                  <a:pt x="4732" y="6437"/>
                  <a:pt x="4722" y="6468"/>
                  <a:pt x="4712" y="6483"/>
                </a:cubicBezTo>
                <a:cubicBezTo>
                  <a:pt x="4747" y="6494"/>
                  <a:pt x="4781" y="6509"/>
                  <a:pt x="4819" y="6514"/>
                </a:cubicBezTo>
                <a:cubicBezTo>
                  <a:pt x="4820" y="6514"/>
                  <a:pt x="4821" y="6514"/>
                  <a:pt x="4822" y="6514"/>
                </a:cubicBezTo>
                <a:cubicBezTo>
                  <a:pt x="4834" y="6514"/>
                  <a:pt x="4851" y="6496"/>
                  <a:pt x="4863" y="6487"/>
                </a:cubicBezTo>
                <a:cubicBezTo>
                  <a:pt x="4860" y="6478"/>
                  <a:pt x="4858" y="6462"/>
                  <a:pt x="4854" y="6461"/>
                </a:cubicBezTo>
                <a:cubicBezTo>
                  <a:pt x="4816" y="6450"/>
                  <a:pt x="4779" y="6440"/>
                  <a:pt x="4741" y="6437"/>
                </a:cubicBezTo>
                <a:close/>
                <a:moveTo>
                  <a:pt x="3448" y="6491"/>
                </a:moveTo>
                <a:cubicBezTo>
                  <a:pt x="3400" y="6491"/>
                  <a:pt x="3354" y="6507"/>
                  <a:pt x="3309" y="6544"/>
                </a:cubicBezTo>
                <a:cubicBezTo>
                  <a:pt x="3396" y="6538"/>
                  <a:pt x="3482" y="6530"/>
                  <a:pt x="3569" y="6524"/>
                </a:cubicBezTo>
                <a:cubicBezTo>
                  <a:pt x="3529" y="6503"/>
                  <a:pt x="3488" y="6491"/>
                  <a:pt x="3448" y="6491"/>
                </a:cubicBezTo>
                <a:close/>
                <a:moveTo>
                  <a:pt x="5890" y="6417"/>
                </a:moveTo>
                <a:cubicBezTo>
                  <a:pt x="5863" y="6443"/>
                  <a:pt x="5844" y="6456"/>
                  <a:pt x="5840" y="6471"/>
                </a:cubicBezTo>
                <a:cubicBezTo>
                  <a:pt x="5829" y="6520"/>
                  <a:pt x="5864" y="6561"/>
                  <a:pt x="5914" y="6561"/>
                </a:cubicBezTo>
                <a:cubicBezTo>
                  <a:pt x="5918" y="6561"/>
                  <a:pt x="5923" y="6561"/>
                  <a:pt x="5928" y="6560"/>
                </a:cubicBezTo>
                <a:cubicBezTo>
                  <a:pt x="5943" y="6558"/>
                  <a:pt x="5970" y="6530"/>
                  <a:pt x="5969" y="6528"/>
                </a:cubicBezTo>
                <a:cubicBezTo>
                  <a:pt x="5946" y="6491"/>
                  <a:pt x="5919" y="6457"/>
                  <a:pt x="5890" y="6417"/>
                </a:cubicBezTo>
                <a:close/>
                <a:moveTo>
                  <a:pt x="2707" y="6551"/>
                </a:moveTo>
                <a:cubicBezTo>
                  <a:pt x="2710" y="6565"/>
                  <a:pt x="2714" y="6579"/>
                  <a:pt x="2718" y="6591"/>
                </a:cubicBezTo>
                <a:cubicBezTo>
                  <a:pt x="2827" y="6584"/>
                  <a:pt x="2938" y="6575"/>
                  <a:pt x="3046" y="6568"/>
                </a:cubicBezTo>
                <a:cubicBezTo>
                  <a:pt x="3046" y="6563"/>
                  <a:pt x="3045" y="6558"/>
                  <a:pt x="3045" y="6551"/>
                </a:cubicBezTo>
                <a:close/>
                <a:moveTo>
                  <a:pt x="1729" y="6550"/>
                </a:moveTo>
                <a:cubicBezTo>
                  <a:pt x="1689" y="6590"/>
                  <a:pt x="1673" y="6602"/>
                  <a:pt x="1659" y="6617"/>
                </a:cubicBezTo>
                <a:cubicBezTo>
                  <a:pt x="1627" y="6655"/>
                  <a:pt x="1572" y="6694"/>
                  <a:pt x="1626" y="6744"/>
                </a:cubicBezTo>
                <a:cubicBezTo>
                  <a:pt x="1642" y="6761"/>
                  <a:pt x="1676" y="6772"/>
                  <a:pt x="1704" y="6772"/>
                </a:cubicBezTo>
                <a:cubicBezTo>
                  <a:pt x="1716" y="6772"/>
                  <a:pt x="1727" y="6770"/>
                  <a:pt x="1736" y="6766"/>
                </a:cubicBezTo>
                <a:cubicBezTo>
                  <a:pt x="1931" y="6682"/>
                  <a:pt x="2137" y="6664"/>
                  <a:pt x="2345" y="6652"/>
                </a:cubicBezTo>
                <a:cubicBezTo>
                  <a:pt x="2370" y="6651"/>
                  <a:pt x="2396" y="6633"/>
                  <a:pt x="2482" y="6597"/>
                </a:cubicBezTo>
                <a:cubicBezTo>
                  <a:pt x="2399" y="6585"/>
                  <a:pt x="2320" y="6582"/>
                  <a:pt x="2245" y="6582"/>
                </a:cubicBezTo>
                <a:cubicBezTo>
                  <a:pt x="2166" y="6582"/>
                  <a:pt x="2090" y="6586"/>
                  <a:pt x="2017" y="6586"/>
                </a:cubicBezTo>
                <a:cubicBezTo>
                  <a:pt x="1917" y="6586"/>
                  <a:pt x="1822" y="6579"/>
                  <a:pt x="1729" y="6550"/>
                </a:cubicBezTo>
                <a:close/>
                <a:moveTo>
                  <a:pt x="1716" y="6917"/>
                </a:moveTo>
                <a:lnTo>
                  <a:pt x="1716" y="6917"/>
                </a:lnTo>
                <a:cubicBezTo>
                  <a:pt x="1621" y="6943"/>
                  <a:pt x="1561" y="6960"/>
                  <a:pt x="1444" y="6993"/>
                </a:cubicBezTo>
                <a:cubicBezTo>
                  <a:pt x="1483" y="7004"/>
                  <a:pt x="1516" y="7009"/>
                  <a:pt x="1545" y="7009"/>
                </a:cubicBezTo>
                <a:cubicBezTo>
                  <a:pt x="1615" y="7009"/>
                  <a:pt x="1660" y="6978"/>
                  <a:pt x="1716" y="69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6" name="Google Shape;2056;p69"/>
          <p:cNvSpPr/>
          <p:nvPr/>
        </p:nvSpPr>
        <p:spPr>
          <a:xfrm>
            <a:off x="1721099" y="2667229"/>
            <a:ext cx="797819" cy="227083"/>
          </a:xfrm>
          <a:custGeom>
            <a:avLst/>
            <a:gdLst/>
            <a:ahLst/>
            <a:cxnLst/>
            <a:rect l="l" t="t" r="r" b="b"/>
            <a:pathLst>
              <a:path w="20293" h="5776" extrusionOk="0">
                <a:moveTo>
                  <a:pt x="13969" y="176"/>
                </a:moveTo>
                <a:cubicBezTo>
                  <a:pt x="13974" y="176"/>
                  <a:pt x="13981" y="196"/>
                  <a:pt x="13980" y="197"/>
                </a:cubicBezTo>
                <a:cubicBezTo>
                  <a:pt x="13966" y="207"/>
                  <a:pt x="13951" y="216"/>
                  <a:pt x="13936" y="225"/>
                </a:cubicBezTo>
                <a:cubicBezTo>
                  <a:pt x="13933" y="211"/>
                  <a:pt x="13927" y="196"/>
                  <a:pt x="13922" y="182"/>
                </a:cubicBezTo>
                <a:cubicBezTo>
                  <a:pt x="13938" y="180"/>
                  <a:pt x="13954" y="176"/>
                  <a:pt x="13969" y="176"/>
                </a:cubicBezTo>
                <a:close/>
                <a:moveTo>
                  <a:pt x="15252" y="297"/>
                </a:moveTo>
                <a:lnTo>
                  <a:pt x="15270" y="299"/>
                </a:lnTo>
                <a:lnTo>
                  <a:pt x="15257" y="318"/>
                </a:lnTo>
                <a:lnTo>
                  <a:pt x="15252" y="297"/>
                </a:lnTo>
                <a:close/>
                <a:moveTo>
                  <a:pt x="19915" y="319"/>
                </a:moveTo>
                <a:cubicBezTo>
                  <a:pt x="19868" y="319"/>
                  <a:pt x="19859" y="353"/>
                  <a:pt x="19878" y="396"/>
                </a:cubicBezTo>
                <a:lnTo>
                  <a:pt x="20123" y="396"/>
                </a:lnTo>
                <a:cubicBezTo>
                  <a:pt x="20124" y="386"/>
                  <a:pt x="20124" y="375"/>
                  <a:pt x="20126" y="365"/>
                </a:cubicBezTo>
                <a:cubicBezTo>
                  <a:pt x="20060" y="350"/>
                  <a:pt x="19994" y="328"/>
                  <a:pt x="19928" y="320"/>
                </a:cubicBezTo>
                <a:cubicBezTo>
                  <a:pt x="19923" y="320"/>
                  <a:pt x="19919" y="319"/>
                  <a:pt x="19915" y="319"/>
                </a:cubicBezTo>
                <a:close/>
                <a:moveTo>
                  <a:pt x="8520" y="704"/>
                </a:moveTo>
                <a:lnTo>
                  <a:pt x="8517" y="722"/>
                </a:lnTo>
                <a:lnTo>
                  <a:pt x="8499" y="710"/>
                </a:lnTo>
                <a:lnTo>
                  <a:pt x="8520" y="704"/>
                </a:lnTo>
                <a:close/>
                <a:moveTo>
                  <a:pt x="19303" y="281"/>
                </a:moveTo>
                <a:cubicBezTo>
                  <a:pt x="19241" y="281"/>
                  <a:pt x="19193" y="310"/>
                  <a:pt x="19163" y="389"/>
                </a:cubicBezTo>
                <a:cubicBezTo>
                  <a:pt x="19140" y="448"/>
                  <a:pt x="19108" y="505"/>
                  <a:pt x="19078" y="568"/>
                </a:cubicBezTo>
                <a:cubicBezTo>
                  <a:pt x="19118" y="640"/>
                  <a:pt x="19155" y="707"/>
                  <a:pt x="19202" y="791"/>
                </a:cubicBezTo>
                <a:cubicBezTo>
                  <a:pt x="19322" y="696"/>
                  <a:pt x="19419" y="617"/>
                  <a:pt x="19504" y="549"/>
                </a:cubicBezTo>
                <a:cubicBezTo>
                  <a:pt x="19474" y="456"/>
                  <a:pt x="19450" y="387"/>
                  <a:pt x="19421" y="305"/>
                </a:cubicBezTo>
                <a:cubicBezTo>
                  <a:pt x="19377" y="290"/>
                  <a:pt x="19338" y="281"/>
                  <a:pt x="19303" y="281"/>
                </a:cubicBezTo>
                <a:close/>
                <a:moveTo>
                  <a:pt x="10833" y="671"/>
                </a:moveTo>
                <a:lnTo>
                  <a:pt x="10833" y="866"/>
                </a:lnTo>
                <a:lnTo>
                  <a:pt x="10814" y="866"/>
                </a:lnTo>
                <a:lnTo>
                  <a:pt x="10814" y="671"/>
                </a:lnTo>
                <a:close/>
                <a:moveTo>
                  <a:pt x="14557" y="798"/>
                </a:moveTo>
                <a:cubicBezTo>
                  <a:pt x="14565" y="798"/>
                  <a:pt x="14574" y="800"/>
                  <a:pt x="14584" y="804"/>
                </a:cubicBezTo>
                <a:cubicBezTo>
                  <a:pt x="14599" y="809"/>
                  <a:pt x="14605" y="835"/>
                  <a:pt x="14624" y="867"/>
                </a:cubicBezTo>
                <a:cubicBezTo>
                  <a:pt x="14594" y="886"/>
                  <a:pt x="14565" y="903"/>
                  <a:pt x="14534" y="923"/>
                </a:cubicBezTo>
                <a:cubicBezTo>
                  <a:pt x="14528" y="904"/>
                  <a:pt x="14513" y="886"/>
                  <a:pt x="14515" y="867"/>
                </a:cubicBezTo>
                <a:cubicBezTo>
                  <a:pt x="14518" y="836"/>
                  <a:pt x="14523" y="798"/>
                  <a:pt x="14557" y="798"/>
                </a:cubicBezTo>
                <a:close/>
                <a:moveTo>
                  <a:pt x="15964" y="625"/>
                </a:moveTo>
                <a:cubicBezTo>
                  <a:pt x="16047" y="625"/>
                  <a:pt x="16052" y="681"/>
                  <a:pt x="16075" y="727"/>
                </a:cubicBezTo>
                <a:cubicBezTo>
                  <a:pt x="16097" y="771"/>
                  <a:pt x="16127" y="812"/>
                  <a:pt x="16157" y="860"/>
                </a:cubicBezTo>
                <a:cubicBezTo>
                  <a:pt x="16101" y="904"/>
                  <a:pt x="16045" y="929"/>
                  <a:pt x="15981" y="929"/>
                </a:cubicBezTo>
                <a:cubicBezTo>
                  <a:pt x="15948" y="929"/>
                  <a:pt x="15913" y="923"/>
                  <a:pt x="15874" y="908"/>
                </a:cubicBezTo>
                <a:cubicBezTo>
                  <a:pt x="15891" y="806"/>
                  <a:pt x="15897" y="706"/>
                  <a:pt x="15953" y="625"/>
                </a:cubicBezTo>
                <a:cubicBezTo>
                  <a:pt x="15957" y="625"/>
                  <a:pt x="15961" y="625"/>
                  <a:pt x="15964" y="625"/>
                </a:cubicBezTo>
                <a:close/>
                <a:moveTo>
                  <a:pt x="18985" y="894"/>
                </a:moveTo>
                <a:cubicBezTo>
                  <a:pt x="18976" y="897"/>
                  <a:pt x="18968" y="899"/>
                  <a:pt x="18959" y="902"/>
                </a:cubicBezTo>
                <a:cubicBezTo>
                  <a:pt x="18959" y="911"/>
                  <a:pt x="18956" y="923"/>
                  <a:pt x="18961" y="927"/>
                </a:cubicBezTo>
                <a:cubicBezTo>
                  <a:pt x="18968" y="932"/>
                  <a:pt x="18980" y="932"/>
                  <a:pt x="18989" y="934"/>
                </a:cubicBezTo>
                <a:cubicBezTo>
                  <a:pt x="18987" y="922"/>
                  <a:pt x="18986" y="907"/>
                  <a:pt x="18985" y="894"/>
                </a:cubicBezTo>
                <a:close/>
                <a:moveTo>
                  <a:pt x="15665" y="843"/>
                </a:moveTo>
                <a:cubicBezTo>
                  <a:pt x="15677" y="865"/>
                  <a:pt x="15690" y="888"/>
                  <a:pt x="15702" y="909"/>
                </a:cubicBezTo>
                <a:cubicBezTo>
                  <a:pt x="15686" y="919"/>
                  <a:pt x="15670" y="928"/>
                  <a:pt x="15644" y="942"/>
                </a:cubicBezTo>
                <a:cubicBezTo>
                  <a:pt x="15635" y="918"/>
                  <a:pt x="15623" y="894"/>
                  <a:pt x="15621" y="870"/>
                </a:cubicBezTo>
                <a:cubicBezTo>
                  <a:pt x="15621" y="861"/>
                  <a:pt x="15650" y="852"/>
                  <a:pt x="15665" y="843"/>
                </a:cubicBezTo>
                <a:close/>
                <a:moveTo>
                  <a:pt x="19689" y="853"/>
                </a:moveTo>
                <a:cubicBezTo>
                  <a:pt x="19641" y="853"/>
                  <a:pt x="19592" y="860"/>
                  <a:pt x="19542" y="871"/>
                </a:cubicBezTo>
                <a:cubicBezTo>
                  <a:pt x="19519" y="876"/>
                  <a:pt x="19495" y="878"/>
                  <a:pt x="19471" y="878"/>
                </a:cubicBezTo>
                <a:cubicBezTo>
                  <a:pt x="19411" y="878"/>
                  <a:pt x="19348" y="867"/>
                  <a:pt x="19287" y="867"/>
                </a:cubicBezTo>
                <a:cubicBezTo>
                  <a:pt x="19212" y="867"/>
                  <a:pt x="19165" y="901"/>
                  <a:pt x="19163" y="980"/>
                </a:cubicBezTo>
                <a:cubicBezTo>
                  <a:pt x="19190" y="1011"/>
                  <a:pt x="19215" y="1022"/>
                  <a:pt x="19240" y="1022"/>
                </a:cubicBezTo>
                <a:cubicBezTo>
                  <a:pt x="19298" y="1022"/>
                  <a:pt x="19353" y="963"/>
                  <a:pt x="19410" y="963"/>
                </a:cubicBezTo>
                <a:cubicBezTo>
                  <a:pt x="19416" y="963"/>
                  <a:pt x="19422" y="963"/>
                  <a:pt x="19428" y="965"/>
                </a:cubicBezTo>
                <a:cubicBezTo>
                  <a:pt x="19530" y="989"/>
                  <a:pt x="19630" y="1020"/>
                  <a:pt x="19733" y="1048"/>
                </a:cubicBezTo>
                <a:cubicBezTo>
                  <a:pt x="19795" y="999"/>
                  <a:pt x="19852" y="955"/>
                  <a:pt x="19913" y="909"/>
                </a:cubicBezTo>
                <a:cubicBezTo>
                  <a:pt x="19836" y="869"/>
                  <a:pt x="19763" y="853"/>
                  <a:pt x="19689" y="853"/>
                </a:cubicBezTo>
                <a:close/>
                <a:moveTo>
                  <a:pt x="17393" y="502"/>
                </a:moveTo>
                <a:cubicBezTo>
                  <a:pt x="17408" y="559"/>
                  <a:pt x="17438" y="606"/>
                  <a:pt x="17424" y="625"/>
                </a:cubicBezTo>
                <a:cubicBezTo>
                  <a:pt x="17335" y="752"/>
                  <a:pt x="17311" y="893"/>
                  <a:pt x="17310" y="1044"/>
                </a:cubicBezTo>
                <a:cubicBezTo>
                  <a:pt x="17310" y="1111"/>
                  <a:pt x="17273" y="1137"/>
                  <a:pt x="17220" y="1137"/>
                </a:cubicBezTo>
                <a:cubicBezTo>
                  <a:pt x="17208" y="1137"/>
                  <a:pt x="17196" y="1136"/>
                  <a:pt x="17183" y="1134"/>
                </a:cubicBezTo>
                <a:lnTo>
                  <a:pt x="17183" y="1134"/>
                </a:lnTo>
                <a:cubicBezTo>
                  <a:pt x="17184" y="1049"/>
                  <a:pt x="17197" y="964"/>
                  <a:pt x="17182" y="884"/>
                </a:cubicBezTo>
                <a:cubicBezTo>
                  <a:pt x="17151" y="707"/>
                  <a:pt x="17248" y="612"/>
                  <a:pt x="17393" y="502"/>
                </a:cubicBezTo>
                <a:close/>
                <a:moveTo>
                  <a:pt x="16280" y="1101"/>
                </a:moveTo>
                <a:cubicBezTo>
                  <a:pt x="16281" y="1101"/>
                  <a:pt x="16283" y="1101"/>
                  <a:pt x="16284" y="1102"/>
                </a:cubicBezTo>
                <a:cubicBezTo>
                  <a:pt x="16362" y="1133"/>
                  <a:pt x="16310" y="1183"/>
                  <a:pt x="16312" y="1231"/>
                </a:cubicBezTo>
                <a:cubicBezTo>
                  <a:pt x="16236" y="1208"/>
                  <a:pt x="16217" y="1173"/>
                  <a:pt x="16256" y="1113"/>
                </a:cubicBezTo>
                <a:cubicBezTo>
                  <a:pt x="16261" y="1107"/>
                  <a:pt x="16272" y="1101"/>
                  <a:pt x="16280" y="1101"/>
                </a:cubicBezTo>
                <a:close/>
                <a:moveTo>
                  <a:pt x="16899" y="666"/>
                </a:moveTo>
                <a:lnTo>
                  <a:pt x="16899" y="666"/>
                </a:lnTo>
                <a:cubicBezTo>
                  <a:pt x="16873" y="901"/>
                  <a:pt x="16854" y="1068"/>
                  <a:pt x="16834" y="1244"/>
                </a:cubicBezTo>
                <a:cubicBezTo>
                  <a:pt x="16788" y="1224"/>
                  <a:pt x="16760" y="1211"/>
                  <a:pt x="16717" y="1191"/>
                </a:cubicBezTo>
                <a:cubicBezTo>
                  <a:pt x="16736" y="1047"/>
                  <a:pt x="16748" y="899"/>
                  <a:pt x="16773" y="755"/>
                </a:cubicBezTo>
                <a:cubicBezTo>
                  <a:pt x="16777" y="730"/>
                  <a:pt x="16829" y="713"/>
                  <a:pt x="16899" y="666"/>
                </a:cubicBezTo>
                <a:close/>
                <a:moveTo>
                  <a:pt x="18587" y="1226"/>
                </a:moveTo>
                <a:cubicBezTo>
                  <a:pt x="18579" y="1229"/>
                  <a:pt x="18565" y="1227"/>
                  <a:pt x="18564" y="1230"/>
                </a:cubicBezTo>
                <a:cubicBezTo>
                  <a:pt x="18559" y="1247"/>
                  <a:pt x="18557" y="1266"/>
                  <a:pt x="18555" y="1285"/>
                </a:cubicBezTo>
                <a:lnTo>
                  <a:pt x="18597" y="1281"/>
                </a:lnTo>
                <a:cubicBezTo>
                  <a:pt x="18593" y="1263"/>
                  <a:pt x="18590" y="1245"/>
                  <a:pt x="18587" y="1226"/>
                </a:cubicBezTo>
                <a:close/>
                <a:moveTo>
                  <a:pt x="18784" y="1333"/>
                </a:moveTo>
                <a:lnTo>
                  <a:pt x="18770" y="1353"/>
                </a:lnTo>
                <a:lnTo>
                  <a:pt x="18789" y="1358"/>
                </a:lnTo>
                <a:lnTo>
                  <a:pt x="18784" y="1333"/>
                </a:lnTo>
                <a:close/>
                <a:moveTo>
                  <a:pt x="19525" y="1369"/>
                </a:moveTo>
                <a:cubicBezTo>
                  <a:pt x="19532" y="1374"/>
                  <a:pt x="19537" y="1380"/>
                  <a:pt x="19543" y="1384"/>
                </a:cubicBezTo>
                <a:cubicBezTo>
                  <a:pt x="19550" y="1380"/>
                  <a:pt x="19558" y="1376"/>
                  <a:pt x="19564" y="1372"/>
                </a:cubicBezTo>
                <a:cubicBezTo>
                  <a:pt x="19550" y="1370"/>
                  <a:pt x="19538" y="1369"/>
                  <a:pt x="19525" y="1369"/>
                </a:cubicBezTo>
                <a:close/>
                <a:moveTo>
                  <a:pt x="8606" y="1056"/>
                </a:moveTo>
                <a:cubicBezTo>
                  <a:pt x="8675" y="1155"/>
                  <a:pt x="8678" y="1263"/>
                  <a:pt x="8683" y="1369"/>
                </a:cubicBezTo>
                <a:cubicBezTo>
                  <a:pt x="8684" y="1376"/>
                  <a:pt x="8669" y="1389"/>
                  <a:pt x="8661" y="1389"/>
                </a:cubicBezTo>
                <a:cubicBezTo>
                  <a:pt x="8655" y="1389"/>
                  <a:pt x="8650" y="1389"/>
                  <a:pt x="8644" y="1389"/>
                </a:cubicBezTo>
                <a:cubicBezTo>
                  <a:pt x="8619" y="1389"/>
                  <a:pt x="8594" y="1387"/>
                  <a:pt x="8572" y="1386"/>
                </a:cubicBezTo>
                <a:cubicBezTo>
                  <a:pt x="8572" y="1286"/>
                  <a:pt x="8571" y="1193"/>
                  <a:pt x="8573" y="1099"/>
                </a:cubicBezTo>
                <a:cubicBezTo>
                  <a:pt x="8573" y="1090"/>
                  <a:pt x="8585" y="1082"/>
                  <a:pt x="8606" y="1056"/>
                </a:cubicBezTo>
                <a:close/>
                <a:moveTo>
                  <a:pt x="16485" y="1127"/>
                </a:moveTo>
                <a:cubicBezTo>
                  <a:pt x="16656" y="1298"/>
                  <a:pt x="16659" y="1308"/>
                  <a:pt x="16551" y="1424"/>
                </a:cubicBezTo>
                <a:cubicBezTo>
                  <a:pt x="16480" y="1335"/>
                  <a:pt x="16458" y="1240"/>
                  <a:pt x="16485" y="1127"/>
                </a:cubicBezTo>
                <a:close/>
                <a:moveTo>
                  <a:pt x="18999" y="1419"/>
                </a:moveTo>
                <a:lnTo>
                  <a:pt x="18980" y="1425"/>
                </a:lnTo>
                <a:lnTo>
                  <a:pt x="18995" y="1435"/>
                </a:lnTo>
                <a:lnTo>
                  <a:pt x="18999" y="1419"/>
                </a:lnTo>
                <a:close/>
                <a:moveTo>
                  <a:pt x="12315" y="827"/>
                </a:moveTo>
                <a:lnTo>
                  <a:pt x="12315" y="827"/>
                </a:lnTo>
                <a:cubicBezTo>
                  <a:pt x="12449" y="872"/>
                  <a:pt x="12444" y="985"/>
                  <a:pt x="12452" y="1072"/>
                </a:cubicBezTo>
                <a:cubicBezTo>
                  <a:pt x="12469" y="1246"/>
                  <a:pt x="12495" y="1426"/>
                  <a:pt x="12392" y="1639"/>
                </a:cubicBezTo>
                <a:cubicBezTo>
                  <a:pt x="12360" y="1554"/>
                  <a:pt x="12329" y="1511"/>
                  <a:pt x="12330" y="1467"/>
                </a:cubicBezTo>
                <a:cubicBezTo>
                  <a:pt x="12331" y="1360"/>
                  <a:pt x="12357" y="1255"/>
                  <a:pt x="12356" y="1148"/>
                </a:cubicBezTo>
                <a:cubicBezTo>
                  <a:pt x="12355" y="1045"/>
                  <a:pt x="12330" y="942"/>
                  <a:pt x="12315" y="827"/>
                </a:cubicBezTo>
                <a:close/>
                <a:moveTo>
                  <a:pt x="8558" y="1569"/>
                </a:moveTo>
                <a:lnTo>
                  <a:pt x="8574" y="1593"/>
                </a:lnTo>
                <a:cubicBezTo>
                  <a:pt x="8566" y="1611"/>
                  <a:pt x="8559" y="1630"/>
                  <a:pt x="8551" y="1647"/>
                </a:cubicBezTo>
                <a:cubicBezTo>
                  <a:pt x="8541" y="1636"/>
                  <a:pt x="8521" y="1621"/>
                  <a:pt x="8524" y="1614"/>
                </a:cubicBezTo>
                <a:cubicBezTo>
                  <a:pt x="8530" y="1598"/>
                  <a:pt x="8546" y="1585"/>
                  <a:pt x="8558" y="1569"/>
                </a:cubicBezTo>
                <a:close/>
                <a:moveTo>
                  <a:pt x="8724" y="1678"/>
                </a:moveTo>
                <a:cubicBezTo>
                  <a:pt x="8731" y="1682"/>
                  <a:pt x="8739" y="1685"/>
                  <a:pt x="8745" y="1687"/>
                </a:cubicBezTo>
                <a:cubicBezTo>
                  <a:pt x="8744" y="1695"/>
                  <a:pt x="8745" y="1705"/>
                  <a:pt x="8741" y="1709"/>
                </a:cubicBezTo>
                <a:cubicBezTo>
                  <a:pt x="8738" y="1713"/>
                  <a:pt x="8728" y="1713"/>
                  <a:pt x="8719" y="1714"/>
                </a:cubicBezTo>
                <a:cubicBezTo>
                  <a:pt x="8720" y="1702"/>
                  <a:pt x="8723" y="1690"/>
                  <a:pt x="8724" y="1678"/>
                </a:cubicBezTo>
                <a:close/>
                <a:moveTo>
                  <a:pt x="14197" y="1637"/>
                </a:moveTo>
                <a:cubicBezTo>
                  <a:pt x="14210" y="1661"/>
                  <a:pt x="14220" y="1685"/>
                  <a:pt x="14232" y="1707"/>
                </a:cubicBezTo>
                <a:cubicBezTo>
                  <a:pt x="14215" y="1712"/>
                  <a:pt x="14197" y="1722"/>
                  <a:pt x="14183" y="1722"/>
                </a:cubicBezTo>
                <a:cubicBezTo>
                  <a:pt x="14180" y="1722"/>
                  <a:pt x="14178" y="1722"/>
                  <a:pt x="14175" y="1721"/>
                </a:cubicBezTo>
                <a:cubicBezTo>
                  <a:pt x="14160" y="1716"/>
                  <a:pt x="14146" y="1691"/>
                  <a:pt x="14145" y="1675"/>
                </a:cubicBezTo>
                <a:cubicBezTo>
                  <a:pt x="14145" y="1665"/>
                  <a:pt x="14171" y="1654"/>
                  <a:pt x="14197" y="1637"/>
                </a:cubicBezTo>
                <a:close/>
                <a:moveTo>
                  <a:pt x="6275" y="1644"/>
                </a:moveTo>
                <a:cubicBezTo>
                  <a:pt x="6294" y="1665"/>
                  <a:pt x="6317" y="1685"/>
                  <a:pt x="6330" y="1711"/>
                </a:cubicBezTo>
                <a:cubicBezTo>
                  <a:pt x="6335" y="1721"/>
                  <a:pt x="6317" y="1742"/>
                  <a:pt x="6304" y="1769"/>
                </a:cubicBezTo>
                <a:cubicBezTo>
                  <a:pt x="6282" y="1747"/>
                  <a:pt x="6251" y="1732"/>
                  <a:pt x="6245" y="1712"/>
                </a:cubicBezTo>
                <a:cubicBezTo>
                  <a:pt x="6240" y="1692"/>
                  <a:pt x="6263" y="1666"/>
                  <a:pt x="6275" y="1644"/>
                </a:cubicBezTo>
                <a:close/>
                <a:moveTo>
                  <a:pt x="11327" y="1526"/>
                </a:moveTo>
                <a:lnTo>
                  <a:pt x="11327" y="1526"/>
                </a:lnTo>
                <a:cubicBezTo>
                  <a:pt x="11410" y="1666"/>
                  <a:pt x="11410" y="1666"/>
                  <a:pt x="11224" y="1773"/>
                </a:cubicBezTo>
                <a:cubicBezTo>
                  <a:pt x="11274" y="1656"/>
                  <a:pt x="11297" y="1599"/>
                  <a:pt x="11327" y="1526"/>
                </a:cubicBezTo>
                <a:close/>
                <a:moveTo>
                  <a:pt x="7392" y="1532"/>
                </a:moveTo>
                <a:cubicBezTo>
                  <a:pt x="7408" y="1589"/>
                  <a:pt x="7422" y="1636"/>
                  <a:pt x="7439" y="1692"/>
                </a:cubicBezTo>
                <a:cubicBezTo>
                  <a:pt x="7406" y="1721"/>
                  <a:pt x="7376" y="1754"/>
                  <a:pt x="7340" y="1770"/>
                </a:cubicBezTo>
                <a:cubicBezTo>
                  <a:pt x="7306" y="1785"/>
                  <a:pt x="7255" y="1806"/>
                  <a:pt x="7224" y="1806"/>
                </a:cubicBezTo>
                <a:cubicBezTo>
                  <a:pt x="7215" y="1806"/>
                  <a:pt x="7208" y="1804"/>
                  <a:pt x="7204" y="1800"/>
                </a:cubicBezTo>
                <a:cubicBezTo>
                  <a:pt x="7167" y="1765"/>
                  <a:pt x="7158" y="1698"/>
                  <a:pt x="7131" y="1630"/>
                </a:cubicBezTo>
                <a:cubicBezTo>
                  <a:pt x="7243" y="1589"/>
                  <a:pt x="7309" y="1564"/>
                  <a:pt x="7392" y="1532"/>
                </a:cubicBezTo>
                <a:close/>
                <a:moveTo>
                  <a:pt x="15399" y="1917"/>
                </a:moveTo>
                <a:cubicBezTo>
                  <a:pt x="15401" y="1917"/>
                  <a:pt x="15403" y="1917"/>
                  <a:pt x="15404" y="1918"/>
                </a:cubicBezTo>
                <a:cubicBezTo>
                  <a:pt x="15409" y="1926"/>
                  <a:pt x="15410" y="1937"/>
                  <a:pt x="15413" y="1945"/>
                </a:cubicBezTo>
                <a:cubicBezTo>
                  <a:pt x="15399" y="1945"/>
                  <a:pt x="15385" y="1944"/>
                  <a:pt x="15373" y="1944"/>
                </a:cubicBezTo>
                <a:cubicBezTo>
                  <a:pt x="15377" y="1936"/>
                  <a:pt x="15379" y="1927"/>
                  <a:pt x="15382" y="1918"/>
                </a:cubicBezTo>
                <a:cubicBezTo>
                  <a:pt x="15387" y="1918"/>
                  <a:pt x="15394" y="1917"/>
                  <a:pt x="15399" y="1917"/>
                </a:cubicBezTo>
                <a:close/>
                <a:moveTo>
                  <a:pt x="17909" y="1539"/>
                </a:moveTo>
                <a:lnTo>
                  <a:pt x="17909" y="1539"/>
                </a:lnTo>
                <a:cubicBezTo>
                  <a:pt x="18073" y="1562"/>
                  <a:pt x="18121" y="1608"/>
                  <a:pt x="18092" y="1670"/>
                </a:cubicBezTo>
                <a:cubicBezTo>
                  <a:pt x="18070" y="1717"/>
                  <a:pt x="18033" y="1757"/>
                  <a:pt x="18007" y="1803"/>
                </a:cubicBezTo>
                <a:cubicBezTo>
                  <a:pt x="17983" y="1843"/>
                  <a:pt x="17966" y="1889"/>
                  <a:pt x="17936" y="1959"/>
                </a:cubicBezTo>
                <a:cubicBezTo>
                  <a:pt x="17806" y="1803"/>
                  <a:pt x="17977" y="1683"/>
                  <a:pt x="17909" y="1539"/>
                </a:cubicBezTo>
                <a:close/>
                <a:moveTo>
                  <a:pt x="16819" y="1795"/>
                </a:moveTo>
                <a:cubicBezTo>
                  <a:pt x="16897" y="1832"/>
                  <a:pt x="16952" y="1857"/>
                  <a:pt x="17005" y="1881"/>
                </a:cubicBezTo>
                <a:lnTo>
                  <a:pt x="17005" y="1881"/>
                </a:lnTo>
                <a:cubicBezTo>
                  <a:pt x="16982" y="1903"/>
                  <a:pt x="16962" y="1929"/>
                  <a:pt x="16934" y="1942"/>
                </a:cubicBezTo>
                <a:cubicBezTo>
                  <a:pt x="16900" y="1957"/>
                  <a:pt x="16857" y="1960"/>
                  <a:pt x="16819" y="1968"/>
                </a:cubicBezTo>
                <a:lnTo>
                  <a:pt x="16819" y="1795"/>
                </a:lnTo>
                <a:close/>
                <a:moveTo>
                  <a:pt x="15522" y="1178"/>
                </a:moveTo>
                <a:cubicBezTo>
                  <a:pt x="15554" y="1221"/>
                  <a:pt x="15603" y="1258"/>
                  <a:pt x="15598" y="1280"/>
                </a:cubicBezTo>
                <a:cubicBezTo>
                  <a:pt x="15558" y="1426"/>
                  <a:pt x="15548" y="1563"/>
                  <a:pt x="15600" y="1714"/>
                </a:cubicBezTo>
                <a:cubicBezTo>
                  <a:pt x="15624" y="1789"/>
                  <a:pt x="15603" y="1903"/>
                  <a:pt x="15508" y="1998"/>
                </a:cubicBezTo>
                <a:cubicBezTo>
                  <a:pt x="15483" y="1842"/>
                  <a:pt x="15444" y="1712"/>
                  <a:pt x="15445" y="1579"/>
                </a:cubicBezTo>
                <a:cubicBezTo>
                  <a:pt x="15446" y="1454"/>
                  <a:pt x="15491" y="1329"/>
                  <a:pt x="15522" y="1178"/>
                </a:cubicBezTo>
                <a:close/>
                <a:moveTo>
                  <a:pt x="17065" y="1060"/>
                </a:moveTo>
                <a:cubicBezTo>
                  <a:pt x="17116" y="1094"/>
                  <a:pt x="17148" y="1115"/>
                  <a:pt x="17178" y="1136"/>
                </a:cubicBezTo>
                <a:lnTo>
                  <a:pt x="17178" y="1136"/>
                </a:lnTo>
                <a:cubicBezTo>
                  <a:pt x="17188" y="1228"/>
                  <a:pt x="17189" y="1322"/>
                  <a:pt x="17209" y="1411"/>
                </a:cubicBezTo>
                <a:cubicBezTo>
                  <a:pt x="17249" y="1590"/>
                  <a:pt x="17264" y="1767"/>
                  <a:pt x="17198" y="1941"/>
                </a:cubicBezTo>
                <a:cubicBezTo>
                  <a:pt x="17186" y="1975"/>
                  <a:pt x="17148" y="2001"/>
                  <a:pt x="17116" y="2036"/>
                </a:cubicBezTo>
                <a:cubicBezTo>
                  <a:pt x="17076" y="1977"/>
                  <a:pt x="17045" y="1931"/>
                  <a:pt x="17013" y="1884"/>
                </a:cubicBezTo>
                <a:lnTo>
                  <a:pt x="17013" y="1884"/>
                </a:lnTo>
                <a:cubicBezTo>
                  <a:pt x="17012" y="1841"/>
                  <a:pt x="16998" y="1794"/>
                  <a:pt x="17013" y="1757"/>
                </a:cubicBezTo>
                <a:cubicBezTo>
                  <a:pt x="17090" y="1539"/>
                  <a:pt x="17069" y="1317"/>
                  <a:pt x="17065" y="1060"/>
                </a:cubicBezTo>
                <a:close/>
                <a:moveTo>
                  <a:pt x="10759" y="1982"/>
                </a:moveTo>
                <a:cubicBezTo>
                  <a:pt x="10764" y="1998"/>
                  <a:pt x="10770" y="2014"/>
                  <a:pt x="10774" y="2030"/>
                </a:cubicBezTo>
                <a:cubicBezTo>
                  <a:pt x="10774" y="2031"/>
                  <a:pt x="10759" y="2035"/>
                  <a:pt x="10752" y="2038"/>
                </a:cubicBezTo>
                <a:cubicBezTo>
                  <a:pt x="10747" y="2023"/>
                  <a:pt x="10742" y="2006"/>
                  <a:pt x="10738" y="1989"/>
                </a:cubicBezTo>
                <a:cubicBezTo>
                  <a:pt x="10738" y="1988"/>
                  <a:pt x="10752" y="1984"/>
                  <a:pt x="10759" y="1982"/>
                </a:cubicBezTo>
                <a:close/>
                <a:moveTo>
                  <a:pt x="19564" y="2030"/>
                </a:moveTo>
                <a:cubicBezTo>
                  <a:pt x="19568" y="2039"/>
                  <a:pt x="19574" y="2047"/>
                  <a:pt x="19573" y="2055"/>
                </a:cubicBezTo>
                <a:cubicBezTo>
                  <a:pt x="19571" y="2062"/>
                  <a:pt x="19564" y="2070"/>
                  <a:pt x="19559" y="2076"/>
                </a:cubicBezTo>
                <a:cubicBezTo>
                  <a:pt x="19555" y="2069"/>
                  <a:pt x="19548" y="2060"/>
                  <a:pt x="19549" y="2052"/>
                </a:cubicBezTo>
                <a:cubicBezTo>
                  <a:pt x="19550" y="2045"/>
                  <a:pt x="19559" y="2038"/>
                  <a:pt x="19564" y="2030"/>
                </a:cubicBezTo>
                <a:close/>
                <a:moveTo>
                  <a:pt x="15840" y="1977"/>
                </a:moveTo>
                <a:cubicBezTo>
                  <a:pt x="15850" y="2013"/>
                  <a:pt x="15857" y="2050"/>
                  <a:pt x="15866" y="2086"/>
                </a:cubicBezTo>
                <a:cubicBezTo>
                  <a:pt x="15854" y="2090"/>
                  <a:pt x="15839" y="2095"/>
                  <a:pt x="15825" y="2098"/>
                </a:cubicBezTo>
                <a:lnTo>
                  <a:pt x="15783" y="1994"/>
                </a:lnTo>
                <a:cubicBezTo>
                  <a:pt x="15802" y="1988"/>
                  <a:pt x="15821" y="1983"/>
                  <a:pt x="15840" y="1977"/>
                </a:cubicBezTo>
                <a:close/>
                <a:moveTo>
                  <a:pt x="16507" y="2045"/>
                </a:moveTo>
                <a:cubicBezTo>
                  <a:pt x="16531" y="2057"/>
                  <a:pt x="16553" y="2070"/>
                  <a:pt x="16578" y="2082"/>
                </a:cubicBezTo>
                <a:cubicBezTo>
                  <a:pt x="16563" y="2103"/>
                  <a:pt x="16552" y="2116"/>
                  <a:pt x="16542" y="2128"/>
                </a:cubicBezTo>
                <a:cubicBezTo>
                  <a:pt x="16527" y="2116"/>
                  <a:pt x="16506" y="2107"/>
                  <a:pt x="16499" y="2092"/>
                </a:cubicBezTo>
                <a:cubicBezTo>
                  <a:pt x="16494" y="2080"/>
                  <a:pt x="16504" y="2061"/>
                  <a:pt x="16507" y="2045"/>
                </a:cubicBezTo>
                <a:close/>
                <a:moveTo>
                  <a:pt x="19872" y="1931"/>
                </a:moveTo>
                <a:lnTo>
                  <a:pt x="19872" y="1931"/>
                </a:lnTo>
                <a:cubicBezTo>
                  <a:pt x="19868" y="2019"/>
                  <a:pt x="19855" y="2105"/>
                  <a:pt x="19870" y="2192"/>
                </a:cubicBezTo>
                <a:lnTo>
                  <a:pt x="19870" y="2192"/>
                </a:lnTo>
                <a:cubicBezTo>
                  <a:pt x="19903" y="2105"/>
                  <a:pt x="20055" y="2073"/>
                  <a:pt x="19983" y="1936"/>
                </a:cubicBezTo>
                <a:cubicBezTo>
                  <a:pt x="19954" y="1934"/>
                  <a:pt x="19924" y="1933"/>
                  <a:pt x="19872" y="1931"/>
                </a:cubicBezTo>
                <a:close/>
                <a:moveTo>
                  <a:pt x="16361" y="2358"/>
                </a:moveTo>
                <a:cubicBezTo>
                  <a:pt x="16368" y="2374"/>
                  <a:pt x="16376" y="2390"/>
                  <a:pt x="16383" y="2407"/>
                </a:cubicBezTo>
                <a:cubicBezTo>
                  <a:pt x="16371" y="2414"/>
                  <a:pt x="16359" y="2423"/>
                  <a:pt x="16347" y="2429"/>
                </a:cubicBezTo>
                <a:cubicBezTo>
                  <a:pt x="16343" y="2412"/>
                  <a:pt x="16338" y="2394"/>
                  <a:pt x="16338" y="2377"/>
                </a:cubicBezTo>
                <a:cubicBezTo>
                  <a:pt x="16340" y="2369"/>
                  <a:pt x="16353" y="2364"/>
                  <a:pt x="16361" y="2358"/>
                </a:cubicBezTo>
                <a:close/>
                <a:moveTo>
                  <a:pt x="15245" y="2521"/>
                </a:moveTo>
                <a:cubicBezTo>
                  <a:pt x="15252" y="2533"/>
                  <a:pt x="15262" y="2546"/>
                  <a:pt x="15270" y="2559"/>
                </a:cubicBezTo>
                <a:cubicBezTo>
                  <a:pt x="15271" y="2562"/>
                  <a:pt x="15259" y="2571"/>
                  <a:pt x="15254" y="2576"/>
                </a:cubicBezTo>
                <a:cubicBezTo>
                  <a:pt x="15244" y="2563"/>
                  <a:pt x="15234" y="2549"/>
                  <a:pt x="15224" y="2536"/>
                </a:cubicBezTo>
                <a:cubicBezTo>
                  <a:pt x="15231" y="2531"/>
                  <a:pt x="15237" y="2526"/>
                  <a:pt x="15245" y="2521"/>
                </a:cubicBezTo>
                <a:close/>
                <a:moveTo>
                  <a:pt x="18013" y="159"/>
                </a:moveTo>
                <a:cubicBezTo>
                  <a:pt x="17981" y="159"/>
                  <a:pt x="17945" y="168"/>
                  <a:pt x="17904" y="189"/>
                </a:cubicBezTo>
                <a:cubicBezTo>
                  <a:pt x="17916" y="299"/>
                  <a:pt x="17766" y="365"/>
                  <a:pt x="17807" y="504"/>
                </a:cubicBezTo>
                <a:cubicBezTo>
                  <a:pt x="17848" y="643"/>
                  <a:pt x="17833" y="783"/>
                  <a:pt x="17793" y="922"/>
                </a:cubicBezTo>
                <a:cubicBezTo>
                  <a:pt x="17771" y="1002"/>
                  <a:pt x="17778" y="1087"/>
                  <a:pt x="17859" y="1114"/>
                </a:cubicBezTo>
                <a:cubicBezTo>
                  <a:pt x="17865" y="1116"/>
                  <a:pt x="17872" y="1117"/>
                  <a:pt x="17879" y="1117"/>
                </a:cubicBezTo>
                <a:cubicBezTo>
                  <a:pt x="17923" y="1117"/>
                  <a:pt x="17982" y="1080"/>
                  <a:pt x="18046" y="1058"/>
                </a:cubicBezTo>
                <a:cubicBezTo>
                  <a:pt x="18089" y="1080"/>
                  <a:pt x="18151" y="1112"/>
                  <a:pt x="18222" y="1148"/>
                </a:cubicBezTo>
                <a:cubicBezTo>
                  <a:pt x="18193" y="1204"/>
                  <a:pt x="18170" y="1253"/>
                  <a:pt x="18147" y="1299"/>
                </a:cubicBezTo>
                <a:lnTo>
                  <a:pt x="18147" y="1299"/>
                </a:lnTo>
                <a:cubicBezTo>
                  <a:pt x="18145" y="1297"/>
                  <a:pt x="18143" y="1295"/>
                  <a:pt x="18141" y="1293"/>
                </a:cubicBezTo>
                <a:lnTo>
                  <a:pt x="18141" y="1293"/>
                </a:lnTo>
                <a:cubicBezTo>
                  <a:pt x="18141" y="1293"/>
                  <a:pt x="18141" y="1293"/>
                  <a:pt x="18141" y="1293"/>
                </a:cubicBezTo>
                <a:lnTo>
                  <a:pt x="18141" y="1293"/>
                </a:lnTo>
                <a:lnTo>
                  <a:pt x="18144" y="1302"/>
                </a:lnTo>
                <a:cubicBezTo>
                  <a:pt x="18129" y="1310"/>
                  <a:pt x="18116" y="1313"/>
                  <a:pt x="18105" y="1313"/>
                </a:cubicBezTo>
                <a:cubicBezTo>
                  <a:pt x="18052" y="1313"/>
                  <a:pt x="18023" y="1245"/>
                  <a:pt x="17976" y="1245"/>
                </a:cubicBezTo>
                <a:cubicBezTo>
                  <a:pt x="17976" y="1245"/>
                  <a:pt x="17976" y="1245"/>
                  <a:pt x="17976" y="1245"/>
                </a:cubicBezTo>
                <a:cubicBezTo>
                  <a:pt x="17906" y="1246"/>
                  <a:pt x="17837" y="1270"/>
                  <a:pt x="17768" y="1283"/>
                </a:cubicBezTo>
                <a:cubicBezTo>
                  <a:pt x="17603" y="1317"/>
                  <a:pt x="17506" y="1430"/>
                  <a:pt x="17506" y="1598"/>
                </a:cubicBezTo>
                <a:cubicBezTo>
                  <a:pt x="17507" y="1651"/>
                  <a:pt x="17518" y="1705"/>
                  <a:pt x="17530" y="1758"/>
                </a:cubicBezTo>
                <a:cubicBezTo>
                  <a:pt x="17554" y="1870"/>
                  <a:pt x="17608" y="1983"/>
                  <a:pt x="17509" y="2091"/>
                </a:cubicBezTo>
                <a:cubicBezTo>
                  <a:pt x="17494" y="2107"/>
                  <a:pt x="17505" y="2152"/>
                  <a:pt x="17510" y="2183"/>
                </a:cubicBezTo>
                <a:cubicBezTo>
                  <a:pt x="17532" y="2307"/>
                  <a:pt x="17557" y="2431"/>
                  <a:pt x="17583" y="2578"/>
                </a:cubicBezTo>
                <a:cubicBezTo>
                  <a:pt x="17628" y="2559"/>
                  <a:pt x="17692" y="2552"/>
                  <a:pt x="17708" y="2521"/>
                </a:cubicBezTo>
                <a:cubicBezTo>
                  <a:pt x="17738" y="2460"/>
                  <a:pt x="17742" y="2384"/>
                  <a:pt x="17759" y="2310"/>
                </a:cubicBezTo>
                <a:cubicBezTo>
                  <a:pt x="17797" y="2327"/>
                  <a:pt x="17823" y="2331"/>
                  <a:pt x="17831" y="2346"/>
                </a:cubicBezTo>
                <a:cubicBezTo>
                  <a:pt x="17865" y="2408"/>
                  <a:pt x="17896" y="2475"/>
                  <a:pt x="17926" y="2536"/>
                </a:cubicBezTo>
                <a:cubicBezTo>
                  <a:pt x="17929" y="2536"/>
                  <a:pt x="17931" y="2536"/>
                  <a:pt x="17933" y="2536"/>
                </a:cubicBezTo>
                <a:cubicBezTo>
                  <a:pt x="18118" y="2536"/>
                  <a:pt x="18029" y="2371"/>
                  <a:pt x="18069" y="2259"/>
                </a:cubicBezTo>
                <a:lnTo>
                  <a:pt x="18069" y="2259"/>
                </a:lnTo>
                <a:cubicBezTo>
                  <a:pt x="18126" y="2328"/>
                  <a:pt x="18166" y="2377"/>
                  <a:pt x="18205" y="2423"/>
                </a:cubicBezTo>
                <a:cubicBezTo>
                  <a:pt x="18283" y="2353"/>
                  <a:pt x="18341" y="2264"/>
                  <a:pt x="18457" y="2261"/>
                </a:cubicBezTo>
                <a:lnTo>
                  <a:pt x="18459" y="2260"/>
                </a:lnTo>
                <a:cubicBezTo>
                  <a:pt x="18460" y="2260"/>
                  <a:pt x="18460" y="2260"/>
                  <a:pt x="18460" y="2260"/>
                </a:cubicBezTo>
                <a:lnTo>
                  <a:pt x="18460" y="2260"/>
                </a:lnTo>
                <a:lnTo>
                  <a:pt x="18461" y="2260"/>
                </a:lnTo>
                <a:lnTo>
                  <a:pt x="18461" y="2260"/>
                </a:lnTo>
                <a:cubicBezTo>
                  <a:pt x="18461" y="2260"/>
                  <a:pt x="18461" y="2260"/>
                  <a:pt x="18461" y="2261"/>
                </a:cubicBezTo>
                <a:lnTo>
                  <a:pt x="18461" y="2261"/>
                </a:lnTo>
                <a:cubicBezTo>
                  <a:pt x="18461" y="2261"/>
                  <a:pt x="18460" y="2260"/>
                  <a:pt x="18460" y="2260"/>
                </a:cubicBezTo>
                <a:lnTo>
                  <a:pt x="18460" y="2260"/>
                </a:lnTo>
                <a:lnTo>
                  <a:pt x="18458" y="2261"/>
                </a:lnTo>
                <a:cubicBezTo>
                  <a:pt x="18458" y="2281"/>
                  <a:pt x="18457" y="2302"/>
                  <a:pt x="18457" y="2321"/>
                </a:cubicBezTo>
                <a:cubicBezTo>
                  <a:pt x="18457" y="2331"/>
                  <a:pt x="18463" y="2342"/>
                  <a:pt x="18466" y="2352"/>
                </a:cubicBezTo>
                <a:cubicBezTo>
                  <a:pt x="18463" y="2342"/>
                  <a:pt x="18459" y="2331"/>
                  <a:pt x="18459" y="2321"/>
                </a:cubicBezTo>
                <a:cubicBezTo>
                  <a:pt x="18458" y="2301"/>
                  <a:pt x="18461" y="2281"/>
                  <a:pt x="18461" y="2261"/>
                </a:cubicBezTo>
                <a:lnTo>
                  <a:pt x="18461" y="2261"/>
                </a:lnTo>
                <a:cubicBezTo>
                  <a:pt x="18506" y="2284"/>
                  <a:pt x="18543" y="2322"/>
                  <a:pt x="18595" y="2322"/>
                </a:cubicBezTo>
                <a:cubicBezTo>
                  <a:pt x="18615" y="2322"/>
                  <a:pt x="18637" y="2316"/>
                  <a:pt x="18663" y="2302"/>
                </a:cubicBezTo>
                <a:cubicBezTo>
                  <a:pt x="18710" y="2277"/>
                  <a:pt x="18760" y="2257"/>
                  <a:pt x="18811" y="2257"/>
                </a:cubicBezTo>
                <a:cubicBezTo>
                  <a:pt x="18858" y="2257"/>
                  <a:pt x="18906" y="2275"/>
                  <a:pt x="18951" y="2321"/>
                </a:cubicBezTo>
                <a:cubicBezTo>
                  <a:pt x="18953" y="2324"/>
                  <a:pt x="18958" y="2325"/>
                  <a:pt x="18965" y="2325"/>
                </a:cubicBezTo>
                <a:cubicBezTo>
                  <a:pt x="18991" y="2325"/>
                  <a:pt x="19044" y="2306"/>
                  <a:pt x="19056" y="2285"/>
                </a:cubicBezTo>
                <a:cubicBezTo>
                  <a:pt x="19091" y="2220"/>
                  <a:pt x="19108" y="2143"/>
                  <a:pt x="19135" y="2064"/>
                </a:cubicBezTo>
                <a:cubicBezTo>
                  <a:pt x="19230" y="2154"/>
                  <a:pt x="19310" y="2235"/>
                  <a:pt x="19406" y="2328"/>
                </a:cubicBezTo>
                <a:cubicBezTo>
                  <a:pt x="19460" y="2269"/>
                  <a:pt x="19519" y="2254"/>
                  <a:pt x="19579" y="2254"/>
                </a:cubicBezTo>
                <a:cubicBezTo>
                  <a:pt x="19632" y="2254"/>
                  <a:pt x="19685" y="2266"/>
                  <a:pt x="19737" y="2271"/>
                </a:cubicBezTo>
                <a:cubicBezTo>
                  <a:pt x="19743" y="2272"/>
                  <a:pt x="19748" y="2272"/>
                  <a:pt x="19754" y="2272"/>
                </a:cubicBezTo>
                <a:cubicBezTo>
                  <a:pt x="19811" y="2272"/>
                  <a:pt x="19839" y="2243"/>
                  <a:pt x="19867" y="2201"/>
                </a:cubicBezTo>
                <a:lnTo>
                  <a:pt x="19867" y="2201"/>
                </a:lnTo>
                <a:cubicBezTo>
                  <a:pt x="19868" y="2201"/>
                  <a:pt x="19868" y="2202"/>
                  <a:pt x="19869" y="2203"/>
                </a:cubicBezTo>
                <a:lnTo>
                  <a:pt x="19869" y="2203"/>
                </a:lnTo>
                <a:cubicBezTo>
                  <a:pt x="19868" y="2202"/>
                  <a:pt x="19867" y="2201"/>
                  <a:pt x="19867" y="2200"/>
                </a:cubicBezTo>
                <a:lnTo>
                  <a:pt x="19867" y="2200"/>
                </a:lnTo>
                <a:lnTo>
                  <a:pt x="19872" y="2209"/>
                </a:lnTo>
                <a:cubicBezTo>
                  <a:pt x="19871" y="2207"/>
                  <a:pt x="19870" y="2205"/>
                  <a:pt x="19869" y="2203"/>
                </a:cubicBezTo>
                <a:lnTo>
                  <a:pt x="19869" y="2203"/>
                </a:lnTo>
                <a:cubicBezTo>
                  <a:pt x="19870" y="2206"/>
                  <a:pt x="19873" y="2210"/>
                  <a:pt x="19873" y="2210"/>
                </a:cubicBezTo>
                <a:cubicBezTo>
                  <a:pt x="19872" y="2204"/>
                  <a:pt x="19871" y="2198"/>
                  <a:pt x="19870" y="2192"/>
                </a:cubicBezTo>
                <a:lnTo>
                  <a:pt x="19870" y="2192"/>
                </a:lnTo>
                <a:cubicBezTo>
                  <a:pt x="19869" y="2195"/>
                  <a:pt x="19868" y="2198"/>
                  <a:pt x="19867" y="2200"/>
                </a:cubicBezTo>
                <a:cubicBezTo>
                  <a:pt x="19867" y="2200"/>
                  <a:pt x="19867" y="2200"/>
                  <a:pt x="19867" y="2201"/>
                </a:cubicBezTo>
                <a:lnTo>
                  <a:pt x="19867" y="2201"/>
                </a:lnTo>
                <a:cubicBezTo>
                  <a:pt x="19824" y="2136"/>
                  <a:pt x="19791" y="2060"/>
                  <a:pt x="19734" y="2013"/>
                </a:cubicBezTo>
                <a:cubicBezTo>
                  <a:pt x="19663" y="1952"/>
                  <a:pt x="19573" y="1916"/>
                  <a:pt x="19472" y="1859"/>
                </a:cubicBezTo>
                <a:cubicBezTo>
                  <a:pt x="19408" y="1910"/>
                  <a:pt x="19335" y="1936"/>
                  <a:pt x="19255" y="1936"/>
                </a:cubicBezTo>
                <a:cubicBezTo>
                  <a:pt x="19219" y="1936"/>
                  <a:pt x="19183" y="1931"/>
                  <a:pt x="19145" y="1921"/>
                </a:cubicBezTo>
                <a:cubicBezTo>
                  <a:pt x="19123" y="1915"/>
                  <a:pt x="19100" y="1913"/>
                  <a:pt x="19077" y="1913"/>
                </a:cubicBezTo>
                <a:cubicBezTo>
                  <a:pt x="19046" y="1913"/>
                  <a:pt x="19014" y="1917"/>
                  <a:pt x="18984" y="1923"/>
                </a:cubicBezTo>
                <a:cubicBezTo>
                  <a:pt x="18924" y="1934"/>
                  <a:pt x="18890" y="1970"/>
                  <a:pt x="18907" y="2039"/>
                </a:cubicBezTo>
                <a:cubicBezTo>
                  <a:pt x="18912" y="2061"/>
                  <a:pt x="18898" y="2088"/>
                  <a:pt x="18893" y="2115"/>
                </a:cubicBezTo>
                <a:cubicBezTo>
                  <a:pt x="18633" y="2038"/>
                  <a:pt x="18837" y="1741"/>
                  <a:pt x="18647" y="1632"/>
                </a:cubicBezTo>
                <a:lnTo>
                  <a:pt x="18647" y="1632"/>
                </a:lnTo>
                <a:cubicBezTo>
                  <a:pt x="18572" y="1706"/>
                  <a:pt x="18576" y="1796"/>
                  <a:pt x="18556" y="1880"/>
                </a:cubicBezTo>
                <a:cubicBezTo>
                  <a:pt x="18541" y="1939"/>
                  <a:pt x="18495" y="1969"/>
                  <a:pt x="18440" y="1969"/>
                </a:cubicBezTo>
                <a:cubicBezTo>
                  <a:pt x="18428" y="1969"/>
                  <a:pt x="18415" y="1967"/>
                  <a:pt x="18403" y="1965"/>
                </a:cubicBezTo>
                <a:cubicBezTo>
                  <a:pt x="18362" y="1956"/>
                  <a:pt x="18328" y="1927"/>
                  <a:pt x="18306" y="1913"/>
                </a:cubicBezTo>
                <a:cubicBezTo>
                  <a:pt x="18293" y="1803"/>
                  <a:pt x="18315" y="1676"/>
                  <a:pt x="18263" y="1621"/>
                </a:cubicBezTo>
                <a:cubicBezTo>
                  <a:pt x="18168" y="1525"/>
                  <a:pt x="18199" y="1402"/>
                  <a:pt x="18146" y="1302"/>
                </a:cubicBezTo>
                <a:lnTo>
                  <a:pt x="18146" y="1302"/>
                </a:lnTo>
                <a:cubicBezTo>
                  <a:pt x="18146" y="1301"/>
                  <a:pt x="18147" y="1300"/>
                  <a:pt x="18147" y="1299"/>
                </a:cubicBezTo>
                <a:lnTo>
                  <a:pt x="18147" y="1299"/>
                </a:lnTo>
                <a:cubicBezTo>
                  <a:pt x="18202" y="1357"/>
                  <a:pt x="18259" y="1416"/>
                  <a:pt x="18320" y="1478"/>
                </a:cubicBezTo>
                <a:cubicBezTo>
                  <a:pt x="18483" y="1342"/>
                  <a:pt x="18254" y="1171"/>
                  <a:pt x="18384" y="1047"/>
                </a:cubicBezTo>
                <a:cubicBezTo>
                  <a:pt x="18391" y="1040"/>
                  <a:pt x="18352" y="971"/>
                  <a:pt x="18323" y="945"/>
                </a:cubicBezTo>
                <a:cubicBezTo>
                  <a:pt x="18284" y="912"/>
                  <a:pt x="18233" y="892"/>
                  <a:pt x="18186" y="872"/>
                </a:cubicBezTo>
                <a:cubicBezTo>
                  <a:pt x="18183" y="871"/>
                  <a:pt x="18179" y="871"/>
                  <a:pt x="18175" y="871"/>
                </a:cubicBezTo>
                <a:cubicBezTo>
                  <a:pt x="18162" y="871"/>
                  <a:pt x="18146" y="876"/>
                  <a:pt x="18135" y="876"/>
                </a:cubicBezTo>
                <a:cubicBezTo>
                  <a:pt x="18131" y="876"/>
                  <a:pt x="18127" y="875"/>
                  <a:pt x="18125" y="873"/>
                </a:cubicBezTo>
                <a:cubicBezTo>
                  <a:pt x="18106" y="853"/>
                  <a:pt x="18084" y="821"/>
                  <a:pt x="18087" y="796"/>
                </a:cubicBezTo>
                <a:cubicBezTo>
                  <a:pt x="18089" y="771"/>
                  <a:pt x="18119" y="739"/>
                  <a:pt x="18142" y="733"/>
                </a:cubicBezTo>
                <a:cubicBezTo>
                  <a:pt x="18158" y="729"/>
                  <a:pt x="18175" y="728"/>
                  <a:pt x="18192" y="728"/>
                </a:cubicBezTo>
                <a:cubicBezTo>
                  <a:pt x="18216" y="728"/>
                  <a:pt x="18239" y="730"/>
                  <a:pt x="18258" y="730"/>
                </a:cubicBezTo>
                <a:cubicBezTo>
                  <a:pt x="18307" y="643"/>
                  <a:pt x="18349" y="570"/>
                  <a:pt x="18395" y="488"/>
                </a:cubicBezTo>
                <a:cubicBezTo>
                  <a:pt x="18449" y="513"/>
                  <a:pt x="18500" y="519"/>
                  <a:pt x="18523" y="548"/>
                </a:cubicBezTo>
                <a:cubicBezTo>
                  <a:pt x="18569" y="606"/>
                  <a:pt x="18602" y="676"/>
                  <a:pt x="18634" y="742"/>
                </a:cubicBezTo>
                <a:cubicBezTo>
                  <a:pt x="18672" y="816"/>
                  <a:pt x="18649" y="850"/>
                  <a:pt x="18540" y="893"/>
                </a:cubicBezTo>
                <a:cubicBezTo>
                  <a:pt x="18516" y="903"/>
                  <a:pt x="18497" y="927"/>
                  <a:pt x="18475" y="944"/>
                </a:cubicBezTo>
                <a:cubicBezTo>
                  <a:pt x="18502" y="971"/>
                  <a:pt x="18528" y="1017"/>
                  <a:pt x="18557" y="1021"/>
                </a:cubicBezTo>
                <a:cubicBezTo>
                  <a:pt x="18660" y="1035"/>
                  <a:pt x="18767" y="1034"/>
                  <a:pt x="18869" y="1039"/>
                </a:cubicBezTo>
                <a:cubicBezTo>
                  <a:pt x="18875" y="1014"/>
                  <a:pt x="18885" y="993"/>
                  <a:pt x="18884" y="973"/>
                </a:cubicBezTo>
                <a:cubicBezTo>
                  <a:pt x="18879" y="884"/>
                  <a:pt x="18835" y="814"/>
                  <a:pt x="18894" y="706"/>
                </a:cubicBezTo>
                <a:cubicBezTo>
                  <a:pt x="18975" y="558"/>
                  <a:pt x="18959" y="375"/>
                  <a:pt x="18832" y="228"/>
                </a:cubicBezTo>
                <a:cubicBezTo>
                  <a:pt x="18779" y="265"/>
                  <a:pt x="18736" y="317"/>
                  <a:pt x="18685" y="317"/>
                </a:cubicBezTo>
                <a:cubicBezTo>
                  <a:pt x="18661" y="317"/>
                  <a:pt x="18635" y="305"/>
                  <a:pt x="18605" y="273"/>
                </a:cubicBezTo>
                <a:cubicBezTo>
                  <a:pt x="18593" y="261"/>
                  <a:pt x="18563" y="252"/>
                  <a:pt x="18540" y="252"/>
                </a:cubicBezTo>
                <a:cubicBezTo>
                  <a:pt x="18530" y="252"/>
                  <a:pt x="18521" y="254"/>
                  <a:pt x="18515" y="258"/>
                </a:cubicBezTo>
                <a:cubicBezTo>
                  <a:pt x="18488" y="275"/>
                  <a:pt x="18466" y="282"/>
                  <a:pt x="18445" y="282"/>
                </a:cubicBezTo>
                <a:cubicBezTo>
                  <a:pt x="18387" y="282"/>
                  <a:pt x="18347" y="225"/>
                  <a:pt x="18294" y="192"/>
                </a:cubicBezTo>
                <a:cubicBezTo>
                  <a:pt x="18282" y="232"/>
                  <a:pt x="18269" y="269"/>
                  <a:pt x="18254" y="309"/>
                </a:cubicBezTo>
                <a:cubicBezTo>
                  <a:pt x="18179" y="254"/>
                  <a:pt x="18118" y="159"/>
                  <a:pt x="18013" y="159"/>
                </a:cubicBezTo>
                <a:close/>
                <a:moveTo>
                  <a:pt x="14025" y="2622"/>
                </a:moveTo>
                <a:lnTo>
                  <a:pt x="14028" y="2645"/>
                </a:lnTo>
                <a:lnTo>
                  <a:pt x="14012" y="2641"/>
                </a:lnTo>
                <a:lnTo>
                  <a:pt x="14025" y="2622"/>
                </a:lnTo>
                <a:close/>
                <a:moveTo>
                  <a:pt x="10798" y="2526"/>
                </a:moveTo>
                <a:cubicBezTo>
                  <a:pt x="10818" y="2546"/>
                  <a:pt x="10848" y="2562"/>
                  <a:pt x="10855" y="2585"/>
                </a:cubicBezTo>
                <a:cubicBezTo>
                  <a:pt x="10861" y="2610"/>
                  <a:pt x="10845" y="2643"/>
                  <a:pt x="10833" y="2705"/>
                </a:cubicBezTo>
                <a:cubicBezTo>
                  <a:pt x="10794" y="2654"/>
                  <a:pt x="10763" y="2628"/>
                  <a:pt x="10754" y="2594"/>
                </a:cubicBezTo>
                <a:cubicBezTo>
                  <a:pt x="10749" y="2577"/>
                  <a:pt x="10783" y="2549"/>
                  <a:pt x="10798" y="2526"/>
                </a:cubicBezTo>
                <a:close/>
                <a:moveTo>
                  <a:pt x="1928" y="1"/>
                </a:moveTo>
                <a:cubicBezTo>
                  <a:pt x="1656" y="1"/>
                  <a:pt x="1383" y="15"/>
                  <a:pt x="1112" y="33"/>
                </a:cubicBezTo>
                <a:cubicBezTo>
                  <a:pt x="954" y="45"/>
                  <a:pt x="787" y="63"/>
                  <a:pt x="665" y="198"/>
                </a:cubicBezTo>
                <a:cubicBezTo>
                  <a:pt x="672" y="296"/>
                  <a:pt x="706" y="400"/>
                  <a:pt x="681" y="485"/>
                </a:cubicBezTo>
                <a:cubicBezTo>
                  <a:pt x="642" y="622"/>
                  <a:pt x="668" y="739"/>
                  <a:pt x="717" y="862"/>
                </a:cubicBezTo>
                <a:cubicBezTo>
                  <a:pt x="770" y="997"/>
                  <a:pt x="768" y="1128"/>
                  <a:pt x="680" y="1260"/>
                </a:cubicBezTo>
                <a:cubicBezTo>
                  <a:pt x="587" y="1398"/>
                  <a:pt x="571" y="1555"/>
                  <a:pt x="603" y="1724"/>
                </a:cubicBezTo>
                <a:cubicBezTo>
                  <a:pt x="641" y="1923"/>
                  <a:pt x="657" y="2123"/>
                  <a:pt x="503" y="2298"/>
                </a:cubicBezTo>
                <a:cubicBezTo>
                  <a:pt x="429" y="2383"/>
                  <a:pt x="429" y="2496"/>
                  <a:pt x="460" y="2658"/>
                </a:cubicBezTo>
                <a:cubicBezTo>
                  <a:pt x="569" y="2694"/>
                  <a:pt x="677" y="2746"/>
                  <a:pt x="793" y="2764"/>
                </a:cubicBezTo>
                <a:cubicBezTo>
                  <a:pt x="1018" y="2799"/>
                  <a:pt x="1246" y="2829"/>
                  <a:pt x="1473" y="2836"/>
                </a:cubicBezTo>
                <a:cubicBezTo>
                  <a:pt x="2144" y="2855"/>
                  <a:pt x="2817" y="2864"/>
                  <a:pt x="3488" y="2875"/>
                </a:cubicBezTo>
                <a:cubicBezTo>
                  <a:pt x="3505" y="2875"/>
                  <a:pt x="3521" y="2875"/>
                  <a:pt x="3538" y="2875"/>
                </a:cubicBezTo>
                <a:cubicBezTo>
                  <a:pt x="3688" y="2875"/>
                  <a:pt x="3839" y="2868"/>
                  <a:pt x="3989" y="2868"/>
                </a:cubicBezTo>
                <a:cubicBezTo>
                  <a:pt x="4006" y="2868"/>
                  <a:pt x="4023" y="2868"/>
                  <a:pt x="4040" y="2868"/>
                </a:cubicBezTo>
                <a:cubicBezTo>
                  <a:pt x="4212" y="2869"/>
                  <a:pt x="4385" y="2871"/>
                  <a:pt x="4558" y="2886"/>
                </a:cubicBezTo>
                <a:cubicBezTo>
                  <a:pt x="4591" y="2889"/>
                  <a:pt x="4623" y="2890"/>
                  <a:pt x="4656" y="2890"/>
                </a:cubicBezTo>
                <a:cubicBezTo>
                  <a:pt x="4762" y="2890"/>
                  <a:pt x="4869" y="2878"/>
                  <a:pt x="4977" y="2878"/>
                </a:cubicBezTo>
                <a:cubicBezTo>
                  <a:pt x="5016" y="2878"/>
                  <a:pt x="5056" y="2879"/>
                  <a:pt x="5096" y="2884"/>
                </a:cubicBezTo>
                <a:cubicBezTo>
                  <a:pt x="5222" y="2897"/>
                  <a:pt x="5348" y="2902"/>
                  <a:pt x="5473" y="2902"/>
                </a:cubicBezTo>
                <a:cubicBezTo>
                  <a:pt x="5855" y="2902"/>
                  <a:pt x="6236" y="2855"/>
                  <a:pt x="6618" y="2844"/>
                </a:cubicBezTo>
                <a:cubicBezTo>
                  <a:pt x="7093" y="2829"/>
                  <a:pt x="7568" y="2773"/>
                  <a:pt x="8044" y="2768"/>
                </a:cubicBezTo>
                <a:cubicBezTo>
                  <a:pt x="8075" y="2768"/>
                  <a:pt x="8106" y="2751"/>
                  <a:pt x="8125" y="2745"/>
                </a:cubicBezTo>
                <a:cubicBezTo>
                  <a:pt x="8162" y="2684"/>
                  <a:pt x="8193" y="2633"/>
                  <a:pt x="8242" y="2549"/>
                </a:cubicBezTo>
                <a:cubicBezTo>
                  <a:pt x="8282" y="2643"/>
                  <a:pt x="8305" y="2697"/>
                  <a:pt x="8331" y="2758"/>
                </a:cubicBezTo>
                <a:cubicBezTo>
                  <a:pt x="8393" y="2771"/>
                  <a:pt x="8454" y="2784"/>
                  <a:pt x="8513" y="2784"/>
                </a:cubicBezTo>
                <a:cubicBezTo>
                  <a:pt x="8597" y="2784"/>
                  <a:pt x="8676" y="2757"/>
                  <a:pt x="8744" y="2664"/>
                </a:cubicBezTo>
                <a:cubicBezTo>
                  <a:pt x="8781" y="2763"/>
                  <a:pt x="8837" y="2824"/>
                  <a:pt x="8932" y="2824"/>
                </a:cubicBezTo>
                <a:cubicBezTo>
                  <a:pt x="8942" y="2824"/>
                  <a:pt x="8951" y="2823"/>
                  <a:pt x="8961" y="2822"/>
                </a:cubicBezTo>
                <a:cubicBezTo>
                  <a:pt x="9055" y="2810"/>
                  <a:pt x="9147" y="2783"/>
                  <a:pt x="9241" y="2783"/>
                </a:cubicBezTo>
                <a:cubicBezTo>
                  <a:pt x="9243" y="2783"/>
                  <a:pt x="9244" y="2783"/>
                  <a:pt x="9246" y="2783"/>
                </a:cubicBezTo>
                <a:cubicBezTo>
                  <a:pt x="9353" y="2784"/>
                  <a:pt x="9458" y="2815"/>
                  <a:pt x="9565" y="2822"/>
                </a:cubicBezTo>
                <a:cubicBezTo>
                  <a:pt x="9625" y="2826"/>
                  <a:pt x="9691" y="2835"/>
                  <a:pt x="9753" y="2835"/>
                </a:cubicBezTo>
                <a:cubicBezTo>
                  <a:pt x="9802" y="2835"/>
                  <a:pt x="9848" y="2829"/>
                  <a:pt x="9885" y="2809"/>
                </a:cubicBezTo>
                <a:cubicBezTo>
                  <a:pt x="9919" y="2791"/>
                  <a:pt x="9950" y="2785"/>
                  <a:pt x="9980" y="2785"/>
                </a:cubicBezTo>
                <a:cubicBezTo>
                  <a:pt x="10049" y="2785"/>
                  <a:pt x="10109" y="2819"/>
                  <a:pt x="10174" y="2819"/>
                </a:cubicBezTo>
                <a:cubicBezTo>
                  <a:pt x="10180" y="2819"/>
                  <a:pt x="10185" y="2819"/>
                  <a:pt x="10191" y="2818"/>
                </a:cubicBezTo>
                <a:cubicBezTo>
                  <a:pt x="10312" y="2807"/>
                  <a:pt x="10432" y="2792"/>
                  <a:pt x="10556" y="2792"/>
                </a:cubicBezTo>
                <a:cubicBezTo>
                  <a:pt x="10578" y="2792"/>
                  <a:pt x="10601" y="2792"/>
                  <a:pt x="10624" y="2794"/>
                </a:cubicBezTo>
                <a:cubicBezTo>
                  <a:pt x="10685" y="2796"/>
                  <a:pt x="10745" y="2798"/>
                  <a:pt x="10806" y="2798"/>
                </a:cubicBezTo>
                <a:cubicBezTo>
                  <a:pt x="11018" y="2798"/>
                  <a:pt x="11231" y="2784"/>
                  <a:pt x="11445" y="2784"/>
                </a:cubicBezTo>
                <a:cubicBezTo>
                  <a:pt x="11558" y="2784"/>
                  <a:pt x="11672" y="2788"/>
                  <a:pt x="11786" y="2800"/>
                </a:cubicBezTo>
                <a:cubicBezTo>
                  <a:pt x="11800" y="2801"/>
                  <a:pt x="11813" y="2801"/>
                  <a:pt x="11827" y="2801"/>
                </a:cubicBezTo>
                <a:cubicBezTo>
                  <a:pt x="11846" y="2801"/>
                  <a:pt x="11864" y="2801"/>
                  <a:pt x="11883" y="2801"/>
                </a:cubicBezTo>
                <a:cubicBezTo>
                  <a:pt x="11894" y="2801"/>
                  <a:pt x="11905" y="2801"/>
                  <a:pt x="11916" y="2802"/>
                </a:cubicBezTo>
                <a:cubicBezTo>
                  <a:pt x="11922" y="2802"/>
                  <a:pt x="11927" y="2802"/>
                  <a:pt x="11932" y="2802"/>
                </a:cubicBezTo>
                <a:cubicBezTo>
                  <a:pt x="12022" y="2802"/>
                  <a:pt x="12082" y="2753"/>
                  <a:pt x="12125" y="2676"/>
                </a:cubicBezTo>
                <a:cubicBezTo>
                  <a:pt x="12148" y="2635"/>
                  <a:pt x="12135" y="2564"/>
                  <a:pt x="12200" y="2564"/>
                </a:cubicBezTo>
                <a:cubicBezTo>
                  <a:pt x="12200" y="2564"/>
                  <a:pt x="12200" y="2564"/>
                  <a:pt x="12201" y="2564"/>
                </a:cubicBezTo>
                <a:cubicBezTo>
                  <a:pt x="12284" y="2645"/>
                  <a:pt x="12350" y="2745"/>
                  <a:pt x="12440" y="2783"/>
                </a:cubicBezTo>
                <a:cubicBezTo>
                  <a:pt x="12513" y="2814"/>
                  <a:pt x="12599" y="2825"/>
                  <a:pt x="12684" y="2825"/>
                </a:cubicBezTo>
                <a:cubicBezTo>
                  <a:pt x="12719" y="2825"/>
                  <a:pt x="12754" y="2823"/>
                  <a:pt x="12788" y="2820"/>
                </a:cubicBezTo>
                <a:cubicBezTo>
                  <a:pt x="12891" y="2810"/>
                  <a:pt x="12988" y="2757"/>
                  <a:pt x="13106" y="2716"/>
                </a:cubicBezTo>
                <a:cubicBezTo>
                  <a:pt x="13171" y="2820"/>
                  <a:pt x="13293" y="2817"/>
                  <a:pt x="13411" y="2819"/>
                </a:cubicBezTo>
                <a:cubicBezTo>
                  <a:pt x="13449" y="2820"/>
                  <a:pt x="13488" y="2820"/>
                  <a:pt x="13526" y="2820"/>
                </a:cubicBezTo>
                <a:cubicBezTo>
                  <a:pt x="13944" y="2820"/>
                  <a:pt x="14358" y="2771"/>
                  <a:pt x="14773" y="2721"/>
                </a:cubicBezTo>
                <a:cubicBezTo>
                  <a:pt x="14790" y="2718"/>
                  <a:pt x="14807" y="2697"/>
                  <a:pt x="14867" y="2655"/>
                </a:cubicBezTo>
                <a:cubicBezTo>
                  <a:pt x="14881" y="2649"/>
                  <a:pt x="14804" y="2519"/>
                  <a:pt x="14903" y="2519"/>
                </a:cubicBezTo>
                <a:cubicBezTo>
                  <a:pt x="14917" y="2519"/>
                  <a:pt x="14934" y="2522"/>
                  <a:pt x="14955" y="2527"/>
                </a:cubicBezTo>
                <a:lnTo>
                  <a:pt x="14955" y="2717"/>
                </a:lnTo>
                <a:cubicBezTo>
                  <a:pt x="15035" y="2739"/>
                  <a:pt x="15113" y="2748"/>
                  <a:pt x="15189" y="2748"/>
                </a:cubicBezTo>
                <a:cubicBezTo>
                  <a:pt x="15328" y="2748"/>
                  <a:pt x="15463" y="2716"/>
                  <a:pt x="15595" y="2669"/>
                </a:cubicBezTo>
                <a:cubicBezTo>
                  <a:pt x="15621" y="2659"/>
                  <a:pt x="15640" y="2632"/>
                  <a:pt x="15664" y="2632"/>
                </a:cubicBezTo>
                <a:cubicBezTo>
                  <a:pt x="15674" y="2632"/>
                  <a:pt x="15685" y="2637"/>
                  <a:pt x="15698" y="2650"/>
                </a:cubicBezTo>
                <a:cubicBezTo>
                  <a:pt x="15748" y="2703"/>
                  <a:pt x="15802" y="2722"/>
                  <a:pt x="15858" y="2722"/>
                </a:cubicBezTo>
                <a:cubicBezTo>
                  <a:pt x="15916" y="2722"/>
                  <a:pt x="15978" y="2702"/>
                  <a:pt x="16044" y="2679"/>
                </a:cubicBezTo>
                <a:cubicBezTo>
                  <a:pt x="16092" y="2572"/>
                  <a:pt x="16143" y="2461"/>
                  <a:pt x="16194" y="2348"/>
                </a:cubicBezTo>
                <a:cubicBezTo>
                  <a:pt x="16223" y="2367"/>
                  <a:pt x="16239" y="2373"/>
                  <a:pt x="16239" y="2379"/>
                </a:cubicBezTo>
                <a:cubicBezTo>
                  <a:pt x="16228" y="2481"/>
                  <a:pt x="16213" y="2584"/>
                  <a:pt x="16197" y="2707"/>
                </a:cubicBezTo>
                <a:cubicBezTo>
                  <a:pt x="16589" y="2705"/>
                  <a:pt x="16960" y="2594"/>
                  <a:pt x="17357" y="2589"/>
                </a:cubicBezTo>
                <a:cubicBezTo>
                  <a:pt x="17356" y="2432"/>
                  <a:pt x="17336" y="2292"/>
                  <a:pt x="17422" y="2169"/>
                </a:cubicBezTo>
                <a:cubicBezTo>
                  <a:pt x="17445" y="2137"/>
                  <a:pt x="17443" y="2086"/>
                  <a:pt x="17443" y="2043"/>
                </a:cubicBezTo>
                <a:cubicBezTo>
                  <a:pt x="17445" y="1837"/>
                  <a:pt x="17444" y="1632"/>
                  <a:pt x="17447" y="1426"/>
                </a:cubicBezTo>
                <a:cubicBezTo>
                  <a:pt x="17448" y="1350"/>
                  <a:pt x="17445" y="1272"/>
                  <a:pt x="17465" y="1200"/>
                </a:cubicBezTo>
                <a:cubicBezTo>
                  <a:pt x="17490" y="1111"/>
                  <a:pt x="17553" y="1066"/>
                  <a:pt x="17641" y="1066"/>
                </a:cubicBezTo>
                <a:cubicBezTo>
                  <a:pt x="17653" y="1066"/>
                  <a:pt x="17666" y="1067"/>
                  <a:pt x="17680" y="1069"/>
                </a:cubicBezTo>
                <a:cubicBezTo>
                  <a:pt x="17724" y="785"/>
                  <a:pt x="17691" y="516"/>
                  <a:pt x="17537" y="270"/>
                </a:cubicBezTo>
                <a:cubicBezTo>
                  <a:pt x="17464" y="273"/>
                  <a:pt x="17402" y="277"/>
                  <a:pt x="17340" y="279"/>
                </a:cubicBezTo>
                <a:cubicBezTo>
                  <a:pt x="17329" y="237"/>
                  <a:pt x="17319" y="202"/>
                  <a:pt x="17307" y="161"/>
                </a:cubicBezTo>
                <a:cubicBezTo>
                  <a:pt x="17249" y="201"/>
                  <a:pt x="17207" y="231"/>
                  <a:pt x="17166" y="259"/>
                </a:cubicBezTo>
                <a:cubicBezTo>
                  <a:pt x="17076" y="161"/>
                  <a:pt x="16976" y="141"/>
                  <a:pt x="16871" y="141"/>
                </a:cubicBezTo>
                <a:cubicBezTo>
                  <a:pt x="16806" y="141"/>
                  <a:pt x="16739" y="149"/>
                  <a:pt x="16671" y="151"/>
                </a:cubicBezTo>
                <a:cubicBezTo>
                  <a:pt x="16684" y="222"/>
                  <a:pt x="16692" y="270"/>
                  <a:pt x="16702" y="325"/>
                </a:cubicBezTo>
                <a:cubicBezTo>
                  <a:pt x="16640" y="316"/>
                  <a:pt x="16599" y="310"/>
                  <a:pt x="16558" y="304"/>
                </a:cubicBezTo>
                <a:cubicBezTo>
                  <a:pt x="16554" y="303"/>
                  <a:pt x="16551" y="303"/>
                  <a:pt x="16547" y="303"/>
                </a:cubicBezTo>
                <a:cubicBezTo>
                  <a:pt x="16518" y="303"/>
                  <a:pt x="16487" y="322"/>
                  <a:pt x="16457" y="322"/>
                </a:cubicBezTo>
                <a:cubicBezTo>
                  <a:pt x="16441" y="322"/>
                  <a:pt x="16425" y="317"/>
                  <a:pt x="16410" y="300"/>
                </a:cubicBezTo>
                <a:cubicBezTo>
                  <a:pt x="16400" y="243"/>
                  <a:pt x="16392" y="191"/>
                  <a:pt x="16382" y="145"/>
                </a:cubicBezTo>
                <a:cubicBezTo>
                  <a:pt x="16336" y="125"/>
                  <a:pt x="16292" y="117"/>
                  <a:pt x="16249" y="117"/>
                </a:cubicBezTo>
                <a:cubicBezTo>
                  <a:pt x="16130" y="117"/>
                  <a:pt x="16018" y="175"/>
                  <a:pt x="15902" y="182"/>
                </a:cubicBezTo>
                <a:cubicBezTo>
                  <a:pt x="15838" y="144"/>
                  <a:pt x="15779" y="89"/>
                  <a:pt x="15708" y="67"/>
                </a:cubicBezTo>
                <a:cubicBezTo>
                  <a:pt x="15662" y="53"/>
                  <a:pt x="15615" y="48"/>
                  <a:pt x="15568" y="48"/>
                </a:cubicBezTo>
                <a:cubicBezTo>
                  <a:pt x="15490" y="48"/>
                  <a:pt x="15412" y="60"/>
                  <a:pt x="15334" y="60"/>
                </a:cubicBezTo>
                <a:cubicBezTo>
                  <a:pt x="15279" y="60"/>
                  <a:pt x="15224" y="54"/>
                  <a:pt x="15170" y="34"/>
                </a:cubicBezTo>
                <a:cubicBezTo>
                  <a:pt x="15165" y="33"/>
                  <a:pt x="15160" y="32"/>
                  <a:pt x="15155" y="32"/>
                </a:cubicBezTo>
                <a:cubicBezTo>
                  <a:pt x="15124" y="32"/>
                  <a:pt x="15084" y="55"/>
                  <a:pt x="15049" y="65"/>
                </a:cubicBezTo>
                <a:cubicBezTo>
                  <a:pt x="15026" y="72"/>
                  <a:pt x="14996" y="88"/>
                  <a:pt x="14976" y="88"/>
                </a:cubicBezTo>
                <a:cubicBezTo>
                  <a:pt x="14972" y="88"/>
                  <a:pt x="14968" y="87"/>
                  <a:pt x="14964" y="86"/>
                </a:cubicBezTo>
                <a:cubicBezTo>
                  <a:pt x="14893" y="43"/>
                  <a:pt x="14820" y="31"/>
                  <a:pt x="14746" y="31"/>
                </a:cubicBezTo>
                <a:cubicBezTo>
                  <a:pt x="14658" y="31"/>
                  <a:pt x="14569" y="47"/>
                  <a:pt x="14482" y="47"/>
                </a:cubicBezTo>
                <a:cubicBezTo>
                  <a:pt x="14472" y="47"/>
                  <a:pt x="14462" y="47"/>
                  <a:pt x="14452" y="47"/>
                </a:cubicBezTo>
                <a:cubicBezTo>
                  <a:pt x="14419" y="45"/>
                  <a:pt x="14386" y="44"/>
                  <a:pt x="14353" y="44"/>
                </a:cubicBezTo>
                <a:cubicBezTo>
                  <a:pt x="14218" y="44"/>
                  <a:pt x="14083" y="55"/>
                  <a:pt x="13949" y="55"/>
                </a:cubicBezTo>
                <a:cubicBezTo>
                  <a:pt x="13932" y="55"/>
                  <a:pt x="13916" y="55"/>
                  <a:pt x="13900" y="55"/>
                </a:cubicBezTo>
                <a:cubicBezTo>
                  <a:pt x="13869" y="54"/>
                  <a:pt x="13839" y="54"/>
                  <a:pt x="13808" y="54"/>
                </a:cubicBezTo>
                <a:cubicBezTo>
                  <a:pt x="13620" y="54"/>
                  <a:pt x="13432" y="62"/>
                  <a:pt x="13244" y="62"/>
                </a:cubicBezTo>
                <a:cubicBezTo>
                  <a:pt x="13095" y="62"/>
                  <a:pt x="12945" y="57"/>
                  <a:pt x="12796" y="38"/>
                </a:cubicBezTo>
                <a:cubicBezTo>
                  <a:pt x="12783" y="37"/>
                  <a:pt x="12770" y="36"/>
                  <a:pt x="12757" y="36"/>
                </a:cubicBezTo>
                <a:cubicBezTo>
                  <a:pt x="12705" y="36"/>
                  <a:pt x="12654" y="46"/>
                  <a:pt x="12602" y="50"/>
                </a:cubicBezTo>
                <a:cubicBezTo>
                  <a:pt x="12428" y="65"/>
                  <a:pt x="12255" y="77"/>
                  <a:pt x="12084" y="100"/>
                </a:cubicBezTo>
                <a:cubicBezTo>
                  <a:pt x="12036" y="106"/>
                  <a:pt x="11988" y="108"/>
                  <a:pt x="11939" y="108"/>
                </a:cubicBezTo>
                <a:cubicBezTo>
                  <a:pt x="11884" y="108"/>
                  <a:pt x="11829" y="106"/>
                  <a:pt x="11774" y="106"/>
                </a:cubicBezTo>
                <a:cubicBezTo>
                  <a:pt x="11696" y="106"/>
                  <a:pt x="11617" y="110"/>
                  <a:pt x="11537" y="131"/>
                </a:cubicBezTo>
                <a:cubicBezTo>
                  <a:pt x="11495" y="141"/>
                  <a:pt x="11451" y="146"/>
                  <a:pt x="11407" y="146"/>
                </a:cubicBezTo>
                <a:cubicBezTo>
                  <a:pt x="11283" y="146"/>
                  <a:pt x="11152" y="114"/>
                  <a:pt x="11026" y="109"/>
                </a:cubicBezTo>
                <a:cubicBezTo>
                  <a:pt x="10981" y="107"/>
                  <a:pt x="10935" y="106"/>
                  <a:pt x="10890" y="106"/>
                </a:cubicBezTo>
                <a:cubicBezTo>
                  <a:pt x="10827" y="106"/>
                  <a:pt x="10764" y="108"/>
                  <a:pt x="10701" y="110"/>
                </a:cubicBezTo>
                <a:cubicBezTo>
                  <a:pt x="10495" y="119"/>
                  <a:pt x="10288" y="140"/>
                  <a:pt x="10082" y="140"/>
                </a:cubicBezTo>
                <a:cubicBezTo>
                  <a:pt x="10073" y="140"/>
                  <a:pt x="10064" y="140"/>
                  <a:pt x="10054" y="140"/>
                </a:cubicBezTo>
                <a:cubicBezTo>
                  <a:pt x="9752" y="137"/>
                  <a:pt x="9450" y="111"/>
                  <a:pt x="9146" y="104"/>
                </a:cubicBezTo>
                <a:cubicBezTo>
                  <a:pt x="9123" y="103"/>
                  <a:pt x="9100" y="103"/>
                  <a:pt x="9077" y="103"/>
                </a:cubicBezTo>
                <a:cubicBezTo>
                  <a:pt x="8938" y="103"/>
                  <a:pt x="8800" y="114"/>
                  <a:pt x="8662" y="114"/>
                </a:cubicBezTo>
                <a:cubicBezTo>
                  <a:pt x="8638" y="114"/>
                  <a:pt x="8614" y="114"/>
                  <a:pt x="8589" y="114"/>
                </a:cubicBezTo>
                <a:cubicBezTo>
                  <a:pt x="8442" y="114"/>
                  <a:pt x="8297" y="118"/>
                  <a:pt x="8149" y="140"/>
                </a:cubicBezTo>
                <a:cubicBezTo>
                  <a:pt x="8017" y="160"/>
                  <a:pt x="7884" y="196"/>
                  <a:pt x="7750" y="196"/>
                </a:cubicBezTo>
                <a:cubicBezTo>
                  <a:pt x="7682" y="196"/>
                  <a:pt x="7614" y="186"/>
                  <a:pt x="7545" y="161"/>
                </a:cubicBezTo>
                <a:cubicBezTo>
                  <a:pt x="7520" y="179"/>
                  <a:pt x="7498" y="185"/>
                  <a:pt x="7476" y="185"/>
                </a:cubicBezTo>
                <a:cubicBezTo>
                  <a:pt x="7407" y="185"/>
                  <a:pt x="7348" y="119"/>
                  <a:pt x="7278" y="119"/>
                </a:cubicBezTo>
                <a:cubicBezTo>
                  <a:pt x="7139" y="119"/>
                  <a:pt x="6999" y="101"/>
                  <a:pt x="6861" y="101"/>
                </a:cubicBezTo>
                <a:cubicBezTo>
                  <a:pt x="6807" y="101"/>
                  <a:pt x="6753" y="104"/>
                  <a:pt x="6700" y="111"/>
                </a:cubicBezTo>
                <a:cubicBezTo>
                  <a:pt x="6668" y="116"/>
                  <a:pt x="6636" y="118"/>
                  <a:pt x="6605" y="118"/>
                </a:cubicBezTo>
                <a:cubicBezTo>
                  <a:pt x="6441" y="118"/>
                  <a:pt x="6286" y="66"/>
                  <a:pt x="6126" y="66"/>
                </a:cubicBezTo>
                <a:cubicBezTo>
                  <a:pt x="6114" y="66"/>
                  <a:pt x="6102" y="66"/>
                  <a:pt x="6090" y="67"/>
                </a:cubicBezTo>
                <a:cubicBezTo>
                  <a:pt x="6075" y="67"/>
                  <a:pt x="6061" y="68"/>
                  <a:pt x="6046" y="68"/>
                </a:cubicBezTo>
                <a:cubicBezTo>
                  <a:pt x="6017" y="68"/>
                  <a:pt x="5988" y="67"/>
                  <a:pt x="5959" y="67"/>
                </a:cubicBezTo>
                <a:cubicBezTo>
                  <a:pt x="5412" y="69"/>
                  <a:pt x="4865" y="77"/>
                  <a:pt x="4318" y="77"/>
                </a:cubicBezTo>
                <a:cubicBezTo>
                  <a:pt x="4116" y="77"/>
                  <a:pt x="3915" y="76"/>
                  <a:pt x="3713" y="73"/>
                </a:cubicBezTo>
                <a:cubicBezTo>
                  <a:pt x="3170" y="65"/>
                  <a:pt x="2628" y="17"/>
                  <a:pt x="2086" y="3"/>
                </a:cubicBezTo>
                <a:cubicBezTo>
                  <a:pt x="2033" y="1"/>
                  <a:pt x="1981" y="1"/>
                  <a:pt x="1928" y="1"/>
                </a:cubicBezTo>
                <a:close/>
                <a:moveTo>
                  <a:pt x="18128" y="3172"/>
                </a:moveTo>
                <a:cubicBezTo>
                  <a:pt x="18128" y="3172"/>
                  <a:pt x="18127" y="3175"/>
                  <a:pt x="18125" y="3178"/>
                </a:cubicBezTo>
                <a:lnTo>
                  <a:pt x="18125" y="3178"/>
                </a:lnTo>
                <a:cubicBezTo>
                  <a:pt x="18125" y="3178"/>
                  <a:pt x="18125" y="3178"/>
                  <a:pt x="18125" y="3178"/>
                </a:cubicBezTo>
                <a:lnTo>
                  <a:pt x="18128" y="3172"/>
                </a:lnTo>
                <a:close/>
                <a:moveTo>
                  <a:pt x="20050" y="3186"/>
                </a:moveTo>
                <a:lnTo>
                  <a:pt x="20030" y="3191"/>
                </a:lnTo>
                <a:lnTo>
                  <a:pt x="20047" y="3201"/>
                </a:lnTo>
                <a:lnTo>
                  <a:pt x="20050" y="3186"/>
                </a:lnTo>
                <a:close/>
                <a:moveTo>
                  <a:pt x="18128" y="3172"/>
                </a:moveTo>
                <a:lnTo>
                  <a:pt x="18128" y="3172"/>
                </a:lnTo>
                <a:cubicBezTo>
                  <a:pt x="18125" y="3175"/>
                  <a:pt x="18122" y="3178"/>
                  <a:pt x="18119" y="3181"/>
                </a:cubicBezTo>
                <a:lnTo>
                  <a:pt x="18119" y="3181"/>
                </a:lnTo>
                <a:cubicBezTo>
                  <a:pt x="18070" y="3181"/>
                  <a:pt x="18021" y="3178"/>
                  <a:pt x="17967" y="3176"/>
                </a:cubicBezTo>
                <a:lnTo>
                  <a:pt x="17967" y="3176"/>
                </a:lnTo>
                <a:cubicBezTo>
                  <a:pt x="17980" y="3226"/>
                  <a:pt x="17999" y="3244"/>
                  <a:pt x="18022" y="3244"/>
                </a:cubicBezTo>
                <a:cubicBezTo>
                  <a:pt x="18041" y="3244"/>
                  <a:pt x="18062" y="3232"/>
                  <a:pt x="18083" y="3217"/>
                </a:cubicBezTo>
                <a:cubicBezTo>
                  <a:pt x="18096" y="3207"/>
                  <a:pt x="18108" y="3194"/>
                  <a:pt x="18119" y="3181"/>
                </a:cubicBezTo>
                <a:lnTo>
                  <a:pt x="18119" y="3181"/>
                </a:lnTo>
                <a:cubicBezTo>
                  <a:pt x="18121" y="3181"/>
                  <a:pt x="18123" y="3181"/>
                  <a:pt x="18124" y="3181"/>
                </a:cubicBezTo>
                <a:cubicBezTo>
                  <a:pt x="18124" y="3180"/>
                  <a:pt x="18125" y="3179"/>
                  <a:pt x="18125" y="3178"/>
                </a:cubicBezTo>
                <a:lnTo>
                  <a:pt x="18125" y="3178"/>
                </a:lnTo>
                <a:cubicBezTo>
                  <a:pt x="18126" y="3179"/>
                  <a:pt x="18126" y="3180"/>
                  <a:pt x="18126" y="3180"/>
                </a:cubicBezTo>
                <a:lnTo>
                  <a:pt x="18126" y="3180"/>
                </a:lnTo>
                <a:cubicBezTo>
                  <a:pt x="18127" y="3177"/>
                  <a:pt x="18128" y="3175"/>
                  <a:pt x="18128" y="3172"/>
                </a:cubicBezTo>
                <a:lnTo>
                  <a:pt x="18128" y="3172"/>
                </a:lnTo>
                <a:lnTo>
                  <a:pt x="18128" y="3172"/>
                </a:lnTo>
                <a:lnTo>
                  <a:pt x="18128" y="3172"/>
                </a:lnTo>
                <a:cubicBezTo>
                  <a:pt x="18128" y="3172"/>
                  <a:pt x="18128" y="3172"/>
                  <a:pt x="18128" y="3172"/>
                </a:cubicBezTo>
                <a:close/>
                <a:moveTo>
                  <a:pt x="18342" y="3131"/>
                </a:moveTo>
                <a:cubicBezTo>
                  <a:pt x="18300" y="3131"/>
                  <a:pt x="18255" y="3136"/>
                  <a:pt x="18206" y="3152"/>
                </a:cubicBezTo>
                <a:cubicBezTo>
                  <a:pt x="18323" y="3320"/>
                  <a:pt x="18479" y="3217"/>
                  <a:pt x="18592" y="3290"/>
                </a:cubicBezTo>
                <a:cubicBezTo>
                  <a:pt x="18596" y="3235"/>
                  <a:pt x="18598" y="3206"/>
                  <a:pt x="18601" y="3162"/>
                </a:cubicBezTo>
                <a:cubicBezTo>
                  <a:pt x="18517" y="3158"/>
                  <a:pt x="18436" y="3131"/>
                  <a:pt x="18342" y="3131"/>
                </a:cubicBezTo>
                <a:close/>
                <a:moveTo>
                  <a:pt x="17146" y="3312"/>
                </a:moveTo>
                <a:cubicBezTo>
                  <a:pt x="17145" y="3312"/>
                  <a:pt x="17145" y="3313"/>
                  <a:pt x="17145" y="3313"/>
                </a:cubicBezTo>
                <a:lnTo>
                  <a:pt x="17145" y="3313"/>
                </a:lnTo>
                <a:cubicBezTo>
                  <a:pt x="17145" y="3313"/>
                  <a:pt x="17144" y="3312"/>
                  <a:pt x="17144" y="3312"/>
                </a:cubicBezTo>
                <a:lnTo>
                  <a:pt x="17144" y="3312"/>
                </a:lnTo>
                <a:lnTo>
                  <a:pt x="17145" y="3313"/>
                </a:lnTo>
                <a:lnTo>
                  <a:pt x="17145" y="3313"/>
                </a:lnTo>
                <a:cubicBezTo>
                  <a:pt x="17145" y="3313"/>
                  <a:pt x="17145" y="3313"/>
                  <a:pt x="17145" y="3313"/>
                </a:cubicBezTo>
                <a:lnTo>
                  <a:pt x="17145" y="3313"/>
                </a:lnTo>
                <a:cubicBezTo>
                  <a:pt x="17146" y="3314"/>
                  <a:pt x="17146" y="3314"/>
                  <a:pt x="17147" y="3315"/>
                </a:cubicBezTo>
                <a:lnTo>
                  <a:pt x="17147" y="3315"/>
                </a:lnTo>
                <a:cubicBezTo>
                  <a:pt x="17146" y="3314"/>
                  <a:pt x="17146" y="3313"/>
                  <a:pt x="17146" y="3312"/>
                </a:cubicBezTo>
                <a:close/>
                <a:moveTo>
                  <a:pt x="17362" y="3338"/>
                </a:moveTo>
                <a:lnTo>
                  <a:pt x="17358" y="3365"/>
                </a:lnTo>
                <a:cubicBezTo>
                  <a:pt x="17352" y="3366"/>
                  <a:pt x="17342" y="3371"/>
                  <a:pt x="17341" y="3371"/>
                </a:cubicBezTo>
                <a:cubicBezTo>
                  <a:pt x="17340" y="3371"/>
                  <a:pt x="17340" y="3371"/>
                  <a:pt x="17340" y="3370"/>
                </a:cubicBezTo>
                <a:cubicBezTo>
                  <a:pt x="17335" y="3363"/>
                  <a:pt x="17332" y="3353"/>
                  <a:pt x="17330" y="3346"/>
                </a:cubicBezTo>
                <a:cubicBezTo>
                  <a:pt x="17340" y="3343"/>
                  <a:pt x="17352" y="3341"/>
                  <a:pt x="17362" y="3338"/>
                </a:cubicBezTo>
                <a:close/>
                <a:moveTo>
                  <a:pt x="6522" y="3317"/>
                </a:moveTo>
                <a:cubicBezTo>
                  <a:pt x="6541" y="3336"/>
                  <a:pt x="6560" y="3355"/>
                  <a:pt x="6583" y="3377"/>
                </a:cubicBezTo>
                <a:cubicBezTo>
                  <a:pt x="6556" y="3390"/>
                  <a:pt x="6535" y="3407"/>
                  <a:pt x="6524" y="3407"/>
                </a:cubicBezTo>
                <a:cubicBezTo>
                  <a:pt x="6523" y="3407"/>
                  <a:pt x="6522" y="3407"/>
                  <a:pt x="6522" y="3406"/>
                </a:cubicBezTo>
                <a:cubicBezTo>
                  <a:pt x="6506" y="3399"/>
                  <a:pt x="6492" y="3376"/>
                  <a:pt x="6491" y="3357"/>
                </a:cubicBezTo>
                <a:cubicBezTo>
                  <a:pt x="6490" y="3345"/>
                  <a:pt x="6510" y="3330"/>
                  <a:pt x="6522" y="3317"/>
                </a:cubicBezTo>
                <a:close/>
                <a:moveTo>
                  <a:pt x="13635" y="3338"/>
                </a:moveTo>
                <a:cubicBezTo>
                  <a:pt x="13638" y="3357"/>
                  <a:pt x="13644" y="3377"/>
                  <a:pt x="13646" y="3396"/>
                </a:cubicBezTo>
                <a:cubicBezTo>
                  <a:pt x="13646" y="3399"/>
                  <a:pt x="13632" y="3404"/>
                  <a:pt x="13626" y="3408"/>
                </a:cubicBezTo>
                <a:cubicBezTo>
                  <a:pt x="13622" y="3389"/>
                  <a:pt x="13617" y="3370"/>
                  <a:pt x="13615" y="3351"/>
                </a:cubicBezTo>
                <a:cubicBezTo>
                  <a:pt x="13615" y="3347"/>
                  <a:pt x="13627" y="3342"/>
                  <a:pt x="13635" y="3338"/>
                </a:cubicBezTo>
                <a:close/>
                <a:moveTo>
                  <a:pt x="17566" y="3264"/>
                </a:moveTo>
                <a:cubicBezTo>
                  <a:pt x="17608" y="3321"/>
                  <a:pt x="17636" y="3342"/>
                  <a:pt x="17638" y="3365"/>
                </a:cubicBezTo>
                <a:cubicBezTo>
                  <a:pt x="17640" y="3394"/>
                  <a:pt x="17622" y="3424"/>
                  <a:pt x="17612" y="3453"/>
                </a:cubicBezTo>
                <a:cubicBezTo>
                  <a:pt x="17587" y="3439"/>
                  <a:pt x="17546" y="3429"/>
                  <a:pt x="17542" y="3411"/>
                </a:cubicBezTo>
                <a:cubicBezTo>
                  <a:pt x="17536" y="3378"/>
                  <a:pt x="17551" y="3341"/>
                  <a:pt x="17566" y="3264"/>
                </a:cubicBezTo>
                <a:close/>
                <a:moveTo>
                  <a:pt x="19845" y="3156"/>
                </a:moveTo>
                <a:cubicBezTo>
                  <a:pt x="19752" y="3161"/>
                  <a:pt x="19662" y="3165"/>
                  <a:pt x="19563" y="3171"/>
                </a:cubicBezTo>
                <a:cubicBezTo>
                  <a:pt x="19581" y="3273"/>
                  <a:pt x="19596" y="3352"/>
                  <a:pt x="19611" y="3429"/>
                </a:cubicBezTo>
                <a:cubicBezTo>
                  <a:pt x="19701" y="3445"/>
                  <a:pt x="19785" y="3461"/>
                  <a:pt x="19871" y="3476"/>
                </a:cubicBezTo>
                <a:cubicBezTo>
                  <a:pt x="19863" y="3373"/>
                  <a:pt x="19855" y="3275"/>
                  <a:pt x="19845" y="3156"/>
                </a:cubicBezTo>
                <a:close/>
                <a:moveTo>
                  <a:pt x="17785" y="3545"/>
                </a:moveTo>
                <a:cubicBezTo>
                  <a:pt x="17792" y="3548"/>
                  <a:pt x="17804" y="3552"/>
                  <a:pt x="17807" y="3558"/>
                </a:cubicBezTo>
                <a:cubicBezTo>
                  <a:pt x="17808" y="3565"/>
                  <a:pt x="17801" y="3573"/>
                  <a:pt x="17798" y="3583"/>
                </a:cubicBezTo>
                <a:cubicBezTo>
                  <a:pt x="17790" y="3584"/>
                  <a:pt x="17781" y="3584"/>
                  <a:pt x="17772" y="3585"/>
                </a:cubicBezTo>
                <a:cubicBezTo>
                  <a:pt x="17776" y="3571"/>
                  <a:pt x="17781" y="3558"/>
                  <a:pt x="17785" y="3545"/>
                </a:cubicBezTo>
                <a:close/>
                <a:moveTo>
                  <a:pt x="18329" y="3445"/>
                </a:moveTo>
                <a:cubicBezTo>
                  <a:pt x="18329" y="3445"/>
                  <a:pt x="18328" y="3445"/>
                  <a:pt x="18328" y="3445"/>
                </a:cubicBezTo>
                <a:cubicBezTo>
                  <a:pt x="18320" y="3445"/>
                  <a:pt x="18310" y="3458"/>
                  <a:pt x="18305" y="3465"/>
                </a:cubicBezTo>
                <a:cubicBezTo>
                  <a:pt x="18284" y="3501"/>
                  <a:pt x="18320" y="3567"/>
                  <a:pt x="18367" y="3584"/>
                </a:cubicBezTo>
                <a:cubicBezTo>
                  <a:pt x="18369" y="3585"/>
                  <a:pt x="18372" y="3585"/>
                  <a:pt x="18374" y="3585"/>
                </a:cubicBezTo>
                <a:cubicBezTo>
                  <a:pt x="18379" y="3585"/>
                  <a:pt x="18385" y="3583"/>
                  <a:pt x="18391" y="3583"/>
                </a:cubicBezTo>
                <a:cubicBezTo>
                  <a:pt x="18397" y="3575"/>
                  <a:pt x="18405" y="3567"/>
                  <a:pt x="18406" y="3558"/>
                </a:cubicBezTo>
                <a:cubicBezTo>
                  <a:pt x="18415" y="3512"/>
                  <a:pt x="18368" y="3445"/>
                  <a:pt x="18329" y="3445"/>
                </a:cubicBezTo>
                <a:close/>
                <a:moveTo>
                  <a:pt x="15600" y="3305"/>
                </a:moveTo>
                <a:lnTo>
                  <a:pt x="15600" y="3305"/>
                </a:lnTo>
                <a:cubicBezTo>
                  <a:pt x="15620" y="3437"/>
                  <a:pt x="15590" y="3524"/>
                  <a:pt x="15524" y="3594"/>
                </a:cubicBezTo>
                <a:cubicBezTo>
                  <a:pt x="15516" y="3602"/>
                  <a:pt x="15502" y="3605"/>
                  <a:pt x="15486" y="3605"/>
                </a:cubicBezTo>
                <a:cubicBezTo>
                  <a:pt x="15469" y="3605"/>
                  <a:pt x="15450" y="3602"/>
                  <a:pt x="15436" y="3598"/>
                </a:cubicBezTo>
                <a:cubicBezTo>
                  <a:pt x="15421" y="3594"/>
                  <a:pt x="15405" y="3565"/>
                  <a:pt x="15405" y="3547"/>
                </a:cubicBezTo>
                <a:cubicBezTo>
                  <a:pt x="15409" y="3432"/>
                  <a:pt x="15455" y="3346"/>
                  <a:pt x="15600" y="3305"/>
                </a:cubicBezTo>
                <a:close/>
                <a:moveTo>
                  <a:pt x="18579" y="3652"/>
                </a:moveTo>
                <a:lnTo>
                  <a:pt x="18586" y="3681"/>
                </a:lnTo>
                <a:lnTo>
                  <a:pt x="18603" y="3657"/>
                </a:lnTo>
                <a:lnTo>
                  <a:pt x="18579" y="3652"/>
                </a:lnTo>
                <a:close/>
                <a:moveTo>
                  <a:pt x="18858" y="3150"/>
                </a:moveTo>
                <a:cubicBezTo>
                  <a:pt x="18827" y="3150"/>
                  <a:pt x="18765" y="3210"/>
                  <a:pt x="18770" y="3220"/>
                </a:cubicBezTo>
                <a:cubicBezTo>
                  <a:pt x="18832" y="3362"/>
                  <a:pt x="18710" y="3432"/>
                  <a:pt x="18654" y="3521"/>
                </a:cubicBezTo>
                <a:cubicBezTo>
                  <a:pt x="18694" y="3588"/>
                  <a:pt x="18733" y="3653"/>
                  <a:pt x="18771" y="3716"/>
                </a:cubicBezTo>
                <a:cubicBezTo>
                  <a:pt x="18867" y="3695"/>
                  <a:pt x="18960" y="3678"/>
                  <a:pt x="19054" y="3657"/>
                </a:cubicBezTo>
                <a:cubicBezTo>
                  <a:pt x="19083" y="3597"/>
                  <a:pt x="19112" y="3541"/>
                  <a:pt x="19135" y="3490"/>
                </a:cubicBezTo>
                <a:cubicBezTo>
                  <a:pt x="19086" y="3427"/>
                  <a:pt x="19046" y="3378"/>
                  <a:pt x="18984" y="3297"/>
                </a:cubicBezTo>
                <a:lnTo>
                  <a:pt x="18984" y="3297"/>
                </a:lnTo>
                <a:cubicBezTo>
                  <a:pt x="19037" y="3299"/>
                  <a:pt x="19077" y="3305"/>
                  <a:pt x="19103" y="3305"/>
                </a:cubicBezTo>
                <a:cubicBezTo>
                  <a:pt x="19120" y="3305"/>
                  <a:pt x="19131" y="3303"/>
                  <a:pt x="19138" y="3296"/>
                </a:cubicBezTo>
                <a:cubicBezTo>
                  <a:pt x="19165" y="3266"/>
                  <a:pt x="19189" y="3242"/>
                  <a:pt x="19227" y="3242"/>
                </a:cubicBezTo>
                <a:cubicBezTo>
                  <a:pt x="19245" y="3242"/>
                  <a:pt x="19266" y="3247"/>
                  <a:pt x="19292" y="3261"/>
                </a:cubicBezTo>
                <a:cubicBezTo>
                  <a:pt x="19310" y="3343"/>
                  <a:pt x="19330" y="3439"/>
                  <a:pt x="19353" y="3541"/>
                </a:cubicBezTo>
                <a:cubicBezTo>
                  <a:pt x="19483" y="3437"/>
                  <a:pt x="19462" y="3310"/>
                  <a:pt x="19440" y="3177"/>
                </a:cubicBezTo>
                <a:cubicBezTo>
                  <a:pt x="19245" y="3167"/>
                  <a:pt x="19051" y="3153"/>
                  <a:pt x="18858" y="3150"/>
                </a:cubicBezTo>
                <a:close/>
                <a:moveTo>
                  <a:pt x="14030" y="3691"/>
                </a:moveTo>
                <a:cubicBezTo>
                  <a:pt x="14041" y="3704"/>
                  <a:pt x="14053" y="3717"/>
                  <a:pt x="14072" y="3736"/>
                </a:cubicBezTo>
                <a:cubicBezTo>
                  <a:pt x="14059" y="3758"/>
                  <a:pt x="14045" y="3782"/>
                  <a:pt x="14031" y="3807"/>
                </a:cubicBezTo>
                <a:cubicBezTo>
                  <a:pt x="14011" y="3788"/>
                  <a:pt x="13977" y="3770"/>
                  <a:pt x="13979" y="3753"/>
                </a:cubicBezTo>
                <a:cubicBezTo>
                  <a:pt x="13981" y="3731"/>
                  <a:pt x="14011" y="3712"/>
                  <a:pt x="14030" y="3691"/>
                </a:cubicBezTo>
                <a:close/>
                <a:moveTo>
                  <a:pt x="10573" y="3517"/>
                </a:moveTo>
                <a:lnTo>
                  <a:pt x="10573" y="3808"/>
                </a:lnTo>
                <a:cubicBezTo>
                  <a:pt x="10567" y="3807"/>
                  <a:pt x="10544" y="3806"/>
                  <a:pt x="10544" y="3802"/>
                </a:cubicBezTo>
                <a:cubicBezTo>
                  <a:pt x="10534" y="3709"/>
                  <a:pt x="10527" y="3614"/>
                  <a:pt x="10519" y="3521"/>
                </a:cubicBezTo>
                <a:lnTo>
                  <a:pt x="10573" y="3517"/>
                </a:lnTo>
                <a:close/>
                <a:moveTo>
                  <a:pt x="8415" y="3797"/>
                </a:moveTo>
                <a:cubicBezTo>
                  <a:pt x="8417" y="3806"/>
                  <a:pt x="8421" y="3814"/>
                  <a:pt x="8425" y="3823"/>
                </a:cubicBezTo>
                <a:cubicBezTo>
                  <a:pt x="8418" y="3831"/>
                  <a:pt x="8413" y="3838"/>
                  <a:pt x="8408" y="3844"/>
                </a:cubicBezTo>
                <a:cubicBezTo>
                  <a:pt x="8405" y="3835"/>
                  <a:pt x="8397" y="3826"/>
                  <a:pt x="8398" y="3818"/>
                </a:cubicBezTo>
                <a:cubicBezTo>
                  <a:pt x="8400" y="3811"/>
                  <a:pt x="8408" y="3804"/>
                  <a:pt x="8415" y="3797"/>
                </a:cubicBezTo>
                <a:close/>
                <a:moveTo>
                  <a:pt x="17891" y="3150"/>
                </a:moveTo>
                <a:cubicBezTo>
                  <a:pt x="17832" y="3163"/>
                  <a:pt x="17775" y="3167"/>
                  <a:pt x="17718" y="3167"/>
                </a:cubicBezTo>
                <a:cubicBezTo>
                  <a:pt x="17624" y="3167"/>
                  <a:pt x="17532" y="3156"/>
                  <a:pt x="17442" y="3156"/>
                </a:cubicBezTo>
                <a:cubicBezTo>
                  <a:pt x="17339" y="3156"/>
                  <a:pt x="17239" y="3170"/>
                  <a:pt x="17142" y="3229"/>
                </a:cubicBezTo>
                <a:cubicBezTo>
                  <a:pt x="17146" y="3259"/>
                  <a:pt x="17148" y="3289"/>
                  <a:pt x="17152" y="3320"/>
                </a:cubicBezTo>
                <a:lnTo>
                  <a:pt x="17152" y="3320"/>
                </a:lnTo>
                <a:cubicBezTo>
                  <a:pt x="17150" y="3318"/>
                  <a:pt x="17149" y="3316"/>
                  <a:pt x="17147" y="3315"/>
                </a:cubicBezTo>
                <a:lnTo>
                  <a:pt x="17147" y="3315"/>
                </a:lnTo>
                <a:cubicBezTo>
                  <a:pt x="17147" y="3315"/>
                  <a:pt x="17147" y="3316"/>
                  <a:pt x="17148" y="3316"/>
                </a:cubicBezTo>
                <a:lnTo>
                  <a:pt x="17148" y="3316"/>
                </a:lnTo>
                <a:lnTo>
                  <a:pt x="17145" y="3313"/>
                </a:lnTo>
                <a:lnTo>
                  <a:pt x="17145" y="3313"/>
                </a:lnTo>
                <a:cubicBezTo>
                  <a:pt x="17145" y="3314"/>
                  <a:pt x="17144" y="3315"/>
                  <a:pt x="17144" y="3316"/>
                </a:cubicBezTo>
                <a:lnTo>
                  <a:pt x="17144" y="3316"/>
                </a:lnTo>
                <a:cubicBezTo>
                  <a:pt x="17115" y="3304"/>
                  <a:pt x="17078" y="3297"/>
                  <a:pt x="17065" y="3275"/>
                </a:cubicBezTo>
                <a:cubicBezTo>
                  <a:pt x="17014" y="3187"/>
                  <a:pt x="16940" y="3157"/>
                  <a:pt x="16848" y="3157"/>
                </a:cubicBezTo>
                <a:cubicBezTo>
                  <a:pt x="16839" y="3157"/>
                  <a:pt x="16829" y="3158"/>
                  <a:pt x="16820" y="3158"/>
                </a:cubicBezTo>
                <a:cubicBezTo>
                  <a:pt x="16767" y="3162"/>
                  <a:pt x="16712" y="3161"/>
                  <a:pt x="16660" y="3168"/>
                </a:cubicBezTo>
                <a:cubicBezTo>
                  <a:pt x="16646" y="3169"/>
                  <a:pt x="16635" y="3194"/>
                  <a:pt x="16610" y="3224"/>
                </a:cubicBezTo>
                <a:cubicBezTo>
                  <a:pt x="16668" y="3279"/>
                  <a:pt x="16726" y="3336"/>
                  <a:pt x="16788" y="3396"/>
                </a:cubicBezTo>
                <a:cubicBezTo>
                  <a:pt x="16723" y="3575"/>
                  <a:pt x="16819" y="3719"/>
                  <a:pt x="16886" y="3900"/>
                </a:cubicBezTo>
                <a:cubicBezTo>
                  <a:pt x="16952" y="3857"/>
                  <a:pt x="17034" y="3829"/>
                  <a:pt x="17040" y="3791"/>
                </a:cubicBezTo>
                <a:cubicBezTo>
                  <a:pt x="17061" y="3666"/>
                  <a:pt x="17129" y="3548"/>
                  <a:pt x="17097" y="3413"/>
                </a:cubicBezTo>
                <a:cubicBezTo>
                  <a:pt x="17091" y="3387"/>
                  <a:pt x="17125" y="3350"/>
                  <a:pt x="17144" y="3316"/>
                </a:cubicBezTo>
                <a:lnTo>
                  <a:pt x="17144" y="3316"/>
                </a:lnTo>
                <a:cubicBezTo>
                  <a:pt x="17146" y="3317"/>
                  <a:pt x="17148" y="3318"/>
                  <a:pt x="17151" y="3319"/>
                </a:cubicBezTo>
                <a:lnTo>
                  <a:pt x="17151" y="3319"/>
                </a:lnTo>
                <a:cubicBezTo>
                  <a:pt x="17150" y="3319"/>
                  <a:pt x="17149" y="3317"/>
                  <a:pt x="17148" y="3316"/>
                </a:cubicBezTo>
                <a:lnTo>
                  <a:pt x="17148" y="3316"/>
                </a:lnTo>
                <a:lnTo>
                  <a:pt x="17151" y="3319"/>
                </a:lnTo>
                <a:cubicBezTo>
                  <a:pt x="17151" y="3319"/>
                  <a:pt x="17151" y="3319"/>
                  <a:pt x="17151" y="3319"/>
                </a:cubicBezTo>
                <a:lnTo>
                  <a:pt x="17151" y="3319"/>
                </a:lnTo>
                <a:cubicBezTo>
                  <a:pt x="17151" y="3319"/>
                  <a:pt x="17151" y="3319"/>
                  <a:pt x="17151" y="3319"/>
                </a:cubicBezTo>
                <a:cubicBezTo>
                  <a:pt x="17151" y="3319"/>
                  <a:pt x="17151" y="3319"/>
                  <a:pt x="17151" y="3319"/>
                </a:cubicBezTo>
                <a:lnTo>
                  <a:pt x="17151" y="3319"/>
                </a:lnTo>
                <a:lnTo>
                  <a:pt x="17152" y="3320"/>
                </a:lnTo>
                <a:cubicBezTo>
                  <a:pt x="17152" y="3320"/>
                  <a:pt x="17152" y="3320"/>
                  <a:pt x="17152" y="3320"/>
                </a:cubicBezTo>
                <a:lnTo>
                  <a:pt x="17152" y="3320"/>
                </a:lnTo>
                <a:cubicBezTo>
                  <a:pt x="17207" y="3373"/>
                  <a:pt x="17237" y="3437"/>
                  <a:pt x="17208" y="3512"/>
                </a:cubicBezTo>
                <a:cubicBezTo>
                  <a:pt x="17168" y="3619"/>
                  <a:pt x="17184" y="3721"/>
                  <a:pt x="17204" y="3817"/>
                </a:cubicBezTo>
                <a:cubicBezTo>
                  <a:pt x="17245" y="3846"/>
                  <a:pt x="17284" y="3859"/>
                  <a:pt x="17320" y="3859"/>
                </a:cubicBezTo>
                <a:cubicBezTo>
                  <a:pt x="17356" y="3859"/>
                  <a:pt x="17390" y="3847"/>
                  <a:pt x="17422" y="3824"/>
                </a:cubicBezTo>
                <a:cubicBezTo>
                  <a:pt x="17453" y="3804"/>
                  <a:pt x="17461" y="3766"/>
                  <a:pt x="17513" y="3766"/>
                </a:cubicBezTo>
                <a:cubicBezTo>
                  <a:pt x="17515" y="3766"/>
                  <a:pt x="17518" y="3766"/>
                  <a:pt x="17520" y="3766"/>
                </a:cubicBezTo>
                <a:cubicBezTo>
                  <a:pt x="17597" y="3771"/>
                  <a:pt x="17673" y="3772"/>
                  <a:pt x="17749" y="3772"/>
                </a:cubicBezTo>
                <a:cubicBezTo>
                  <a:pt x="17840" y="3772"/>
                  <a:pt x="17930" y="3770"/>
                  <a:pt x="18019" y="3770"/>
                </a:cubicBezTo>
                <a:cubicBezTo>
                  <a:pt x="18097" y="3666"/>
                  <a:pt x="18166" y="3575"/>
                  <a:pt x="18227" y="3494"/>
                </a:cubicBezTo>
                <a:cubicBezTo>
                  <a:pt x="18190" y="3378"/>
                  <a:pt x="18158" y="3278"/>
                  <a:pt x="18126" y="3180"/>
                </a:cubicBezTo>
                <a:lnTo>
                  <a:pt x="18126" y="3180"/>
                </a:lnTo>
                <a:cubicBezTo>
                  <a:pt x="18106" y="3267"/>
                  <a:pt x="18133" y="3370"/>
                  <a:pt x="18042" y="3433"/>
                </a:cubicBezTo>
                <a:cubicBezTo>
                  <a:pt x="17959" y="3432"/>
                  <a:pt x="17883" y="3427"/>
                  <a:pt x="17891" y="3315"/>
                </a:cubicBezTo>
                <a:cubicBezTo>
                  <a:pt x="17894" y="3265"/>
                  <a:pt x="17891" y="3217"/>
                  <a:pt x="17891" y="3150"/>
                </a:cubicBezTo>
                <a:close/>
                <a:moveTo>
                  <a:pt x="216" y="4091"/>
                </a:moveTo>
                <a:lnTo>
                  <a:pt x="211" y="4113"/>
                </a:lnTo>
                <a:lnTo>
                  <a:pt x="240" y="4106"/>
                </a:lnTo>
                <a:lnTo>
                  <a:pt x="216" y="4091"/>
                </a:lnTo>
                <a:close/>
                <a:moveTo>
                  <a:pt x="18909" y="4293"/>
                </a:moveTo>
                <a:cubicBezTo>
                  <a:pt x="18902" y="4311"/>
                  <a:pt x="18887" y="4330"/>
                  <a:pt x="18888" y="4349"/>
                </a:cubicBezTo>
                <a:cubicBezTo>
                  <a:pt x="18889" y="4361"/>
                  <a:pt x="18914" y="4370"/>
                  <a:pt x="18929" y="4382"/>
                </a:cubicBezTo>
                <a:cubicBezTo>
                  <a:pt x="18936" y="4366"/>
                  <a:pt x="18945" y="4352"/>
                  <a:pt x="18953" y="4337"/>
                </a:cubicBezTo>
                <a:cubicBezTo>
                  <a:pt x="18939" y="4321"/>
                  <a:pt x="18924" y="4306"/>
                  <a:pt x="18909" y="4293"/>
                </a:cubicBezTo>
                <a:close/>
                <a:moveTo>
                  <a:pt x="19569" y="4181"/>
                </a:moveTo>
                <a:cubicBezTo>
                  <a:pt x="19496" y="4181"/>
                  <a:pt x="19423" y="4208"/>
                  <a:pt x="19353" y="4219"/>
                </a:cubicBezTo>
                <a:cubicBezTo>
                  <a:pt x="19299" y="4227"/>
                  <a:pt x="19231" y="4263"/>
                  <a:pt x="19230" y="4342"/>
                </a:cubicBezTo>
                <a:cubicBezTo>
                  <a:pt x="19247" y="4355"/>
                  <a:pt x="19263" y="4376"/>
                  <a:pt x="19278" y="4376"/>
                </a:cubicBezTo>
                <a:cubicBezTo>
                  <a:pt x="19278" y="4376"/>
                  <a:pt x="19279" y="4376"/>
                  <a:pt x="19279" y="4376"/>
                </a:cubicBezTo>
                <a:cubicBezTo>
                  <a:pt x="19344" y="4373"/>
                  <a:pt x="19406" y="4364"/>
                  <a:pt x="19471" y="4364"/>
                </a:cubicBezTo>
                <a:cubicBezTo>
                  <a:pt x="19518" y="4364"/>
                  <a:pt x="19567" y="4369"/>
                  <a:pt x="19617" y="4386"/>
                </a:cubicBezTo>
                <a:cubicBezTo>
                  <a:pt x="19626" y="4389"/>
                  <a:pt x="19635" y="4390"/>
                  <a:pt x="19643" y="4390"/>
                </a:cubicBezTo>
                <a:cubicBezTo>
                  <a:pt x="19704" y="4390"/>
                  <a:pt x="19739" y="4315"/>
                  <a:pt x="19716" y="4234"/>
                </a:cubicBezTo>
                <a:cubicBezTo>
                  <a:pt x="19668" y="4194"/>
                  <a:pt x="19619" y="4181"/>
                  <a:pt x="19569" y="4181"/>
                </a:cubicBezTo>
                <a:close/>
                <a:moveTo>
                  <a:pt x="15066" y="4267"/>
                </a:moveTo>
                <a:cubicBezTo>
                  <a:pt x="15076" y="4269"/>
                  <a:pt x="15093" y="4269"/>
                  <a:pt x="15095" y="4274"/>
                </a:cubicBezTo>
                <a:cubicBezTo>
                  <a:pt x="15108" y="4310"/>
                  <a:pt x="15121" y="4347"/>
                  <a:pt x="15125" y="4386"/>
                </a:cubicBezTo>
                <a:cubicBezTo>
                  <a:pt x="15125" y="4392"/>
                  <a:pt x="15093" y="4402"/>
                  <a:pt x="15077" y="4411"/>
                </a:cubicBezTo>
                <a:cubicBezTo>
                  <a:pt x="15067" y="4382"/>
                  <a:pt x="15051" y="4354"/>
                  <a:pt x="15046" y="4323"/>
                </a:cubicBezTo>
                <a:cubicBezTo>
                  <a:pt x="15044" y="4306"/>
                  <a:pt x="15060" y="4285"/>
                  <a:pt x="15066" y="4267"/>
                </a:cubicBezTo>
                <a:close/>
                <a:moveTo>
                  <a:pt x="15687" y="4349"/>
                </a:moveTo>
                <a:cubicBezTo>
                  <a:pt x="15691" y="4364"/>
                  <a:pt x="15703" y="4386"/>
                  <a:pt x="15697" y="4393"/>
                </a:cubicBezTo>
                <a:cubicBezTo>
                  <a:pt x="15688" y="4407"/>
                  <a:pt x="15667" y="4413"/>
                  <a:pt x="15651" y="4423"/>
                </a:cubicBezTo>
                <a:cubicBezTo>
                  <a:pt x="15646" y="4404"/>
                  <a:pt x="15633" y="4385"/>
                  <a:pt x="15640" y="4370"/>
                </a:cubicBezTo>
                <a:cubicBezTo>
                  <a:pt x="15645" y="4357"/>
                  <a:pt x="15670" y="4355"/>
                  <a:pt x="15687" y="4349"/>
                </a:cubicBezTo>
                <a:close/>
                <a:moveTo>
                  <a:pt x="16517" y="4398"/>
                </a:moveTo>
                <a:cubicBezTo>
                  <a:pt x="16515" y="4406"/>
                  <a:pt x="16510" y="4416"/>
                  <a:pt x="16507" y="4424"/>
                </a:cubicBezTo>
                <a:cubicBezTo>
                  <a:pt x="16500" y="4421"/>
                  <a:pt x="16494" y="4418"/>
                  <a:pt x="16486" y="4416"/>
                </a:cubicBezTo>
                <a:cubicBezTo>
                  <a:pt x="16496" y="4410"/>
                  <a:pt x="16506" y="4403"/>
                  <a:pt x="16517" y="4398"/>
                </a:cubicBezTo>
                <a:close/>
                <a:moveTo>
                  <a:pt x="13907" y="4371"/>
                </a:moveTo>
                <a:cubicBezTo>
                  <a:pt x="13922" y="4379"/>
                  <a:pt x="13938" y="4388"/>
                  <a:pt x="13953" y="4396"/>
                </a:cubicBezTo>
                <a:cubicBezTo>
                  <a:pt x="13944" y="4408"/>
                  <a:pt x="13936" y="4422"/>
                  <a:pt x="13926" y="4432"/>
                </a:cubicBezTo>
                <a:cubicBezTo>
                  <a:pt x="13926" y="4432"/>
                  <a:pt x="13926" y="4432"/>
                  <a:pt x="13925" y="4432"/>
                </a:cubicBezTo>
                <a:cubicBezTo>
                  <a:pt x="13920" y="4432"/>
                  <a:pt x="13904" y="4425"/>
                  <a:pt x="13904" y="4421"/>
                </a:cubicBezTo>
                <a:cubicBezTo>
                  <a:pt x="13902" y="4403"/>
                  <a:pt x="13905" y="4388"/>
                  <a:pt x="13907" y="4371"/>
                </a:cubicBezTo>
                <a:close/>
                <a:moveTo>
                  <a:pt x="10138" y="3794"/>
                </a:moveTo>
                <a:cubicBezTo>
                  <a:pt x="10185" y="3884"/>
                  <a:pt x="10211" y="3936"/>
                  <a:pt x="10243" y="3997"/>
                </a:cubicBezTo>
                <a:lnTo>
                  <a:pt x="12409" y="3997"/>
                </a:lnTo>
                <a:cubicBezTo>
                  <a:pt x="12371" y="4100"/>
                  <a:pt x="12330" y="4151"/>
                  <a:pt x="12272" y="4151"/>
                </a:cubicBezTo>
                <a:cubicBezTo>
                  <a:pt x="12262" y="4151"/>
                  <a:pt x="12251" y="4149"/>
                  <a:pt x="12239" y="4146"/>
                </a:cubicBezTo>
                <a:cubicBezTo>
                  <a:pt x="12150" y="4121"/>
                  <a:pt x="12061" y="4112"/>
                  <a:pt x="11973" y="4112"/>
                </a:cubicBezTo>
                <a:cubicBezTo>
                  <a:pt x="11846" y="4112"/>
                  <a:pt x="11720" y="4130"/>
                  <a:pt x="11593" y="4144"/>
                </a:cubicBezTo>
                <a:cubicBezTo>
                  <a:pt x="11518" y="4152"/>
                  <a:pt x="11444" y="4164"/>
                  <a:pt x="11371" y="4164"/>
                </a:cubicBezTo>
                <a:cubicBezTo>
                  <a:pt x="11319" y="4164"/>
                  <a:pt x="11267" y="4158"/>
                  <a:pt x="11214" y="4141"/>
                </a:cubicBezTo>
                <a:cubicBezTo>
                  <a:pt x="11163" y="4125"/>
                  <a:pt x="11104" y="4139"/>
                  <a:pt x="11052" y="4124"/>
                </a:cubicBezTo>
                <a:cubicBezTo>
                  <a:pt x="11036" y="4118"/>
                  <a:pt x="11020" y="4116"/>
                  <a:pt x="11004" y="4116"/>
                </a:cubicBezTo>
                <a:cubicBezTo>
                  <a:pt x="10917" y="4116"/>
                  <a:pt x="10840" y="4182"/>
                  <a:pt x="10746" y="4182"/>
                </a:cubicBezTo>
                <a:cubicBezTo>
                  <a:pt x="10719" y="4182"/>
                  <a:pt x="10691" y="4176"/>
                  <a:pt x="10661" y="4162"/>
                </a:cubicBezTo>
                <a:cubicBezTo>
                  <a:pt x="10622" y="4145"/>
                  <a:pt x="10578" y="4139"/>
                  <a:pt x="10531" y="4139"/>
                </a:cubicBezTo>
                <a:cubicBezTo>
                  <a:pt x="10449" y="4139"/>
                  <a:pt x="10359" y="4157"/>
                  <a:pt x="10277" y="4159"/>
                </a:cubicBezTo>
                <a:cubicBezTo>
                  <a:pt x="10224" y="4160"/>
                  <a:pt x="10168" y="4161"/>
                  <a:pt x="10143" y="4224"/>
                </a:cubicBezTo>
                <a:cubicBezTo>
                  <a:pt x="10117" y="4287"/>
                  <a:pt x="10161" y="4324"/>
                  <a:pt x="10189" y="4369"/>
                </a:cubicBezTo>
                <a:cubicBezTo>
                  <a:pt x="10198" y="4385"/>
                  <a:pt x="10194" y="4408"/>
                  <a:pt x="10195" y="4429"/>
                </a:cubicBezTo>
                <a:cubicBezTo>
                  <a:pt x="10183" y="4433"/>
                  <a:pt x="10170" y="4438"/>
                  <a:pt x="10159" y="4443"/>
                </a:cubicBezTo>
                <a:cubicBezTo>
                  <a:pt x="10107" y="4364"/>
                  <a:pt x="10054" y="4284"/>
                  <a:pt x="9991" y="4185"/>
                </a:cubicBezTo>
                <a:cubicBezTo>
                  <a:pt x="9915" y="4175"/>
                  <a:pt x="9828" y="4151"/>
                  <a:pt x="9739" y="4151"/>
                </a:cubicBezTo>
                <a:cubicBezTo>
                  <a:pt x="9732" y="4151"/>
                  <a:pt x="9726" y="4151"/>
                  <a:pt x="9719" y="4151"/>
                </a:cubicBezTo>
                <a:cubicBezTo>
                  <a:pt x="9635" y="4155"/>
                  <a:pt x="9551" y="4156"/>
                  <a:pt x="9467" y="4156"/>
                </a:cubicBezTo>
                <a:cubicBezTo>
                  <a:pt x="9076" y="4156"/>
                  <a:pt x="8685" y="4126"/>
                  <a:pt x="8294" y="4126"/>
                </a:cubicBezTo>
                <a:cubicBezTo>
                  <a:pt x="8231" y="4126"/>
                  <a:pt x="8169" y="4127"/>
                  <a:pt x="8106" y="4129"/>
                </a:cubicBezTo>
                <a:cubicBezTo>
                  <a:pt x="7890" y="4134"/>
                  <a:pt x="7675" y="4169"/>
                  <a:pt x="7458" y="4169"/>
                </a:cubicBezTo>
                <a:cubicBezTo>
                  <a:pt x="7406" y="4169"/>
                  <a:pt x="7354" y="4167"/>
                  <a:pt x="7301" y="4162"/>
                </a:cubicBezTo>
                <a:cubicBezTo>
                  <a:pt x="7142" y="4149"/>
                  <a:pt x="6982" y="4151"/>
                  <a:pt x="6821" y="4150"/>
                </a:cubicBezTo>
                <a:cubicBezTo>
                  <a:pt x="6428" y="4148"/>
                  <a:pt x="6036" y="4133"/>
                  <a:pt x="5643" y="4133"/>
                </a:cubicBezTo>
                <a:cubicBezTo>
                  <a:pt x="5451" y="4133"/>
                  <a:pt x="5259" y="4136"/>
                  <a:pt x="5067" y="4147"/>
                </a:cubicBezTo>
                <a:cubicBezTo>
                  <a:pt x="5011" y="4150"/>
                  <a:pt x="4956" y="4152"/>
                  <a:pt x="4900" y="4152"/>
                </a:cubicBezTo>
                <a:cubicBezTo>
                  <a:pt x="4745" y="4152"/>
                  <a:pt x="4589" y="4142"/>
                  <a:pt x="4434" y="4142"/>
                </a:cubicBezTo>
                <a:cubicBezTo>
                  <a:pt x="4428" y="4142"/>
                  <a:pt x="4423" y="4142"/>
                  <a:pt x="4417" y="4142"/>
                </a:cubicBezTo>
                <a:cubicBezTo>
                  <a:pt x="4103" y="4142"/>
                  <a:pt x="3790" y="4150"/>
                  <a:pt x="3475" y="4151"/>
                </a:cubicBezTo>
                <a:cubicBezTo>
                  <a:pt x="3427" y="4151"/>
                  <a:pt x="3380" y="4132"/>
                  <a:pt x="3298" y="4113"/>
                </a:cubicBezTo>
                <a:cubicBezTo>
                  <a:pt x="3377" y="4074"/>
                  <a:pt x="3448" y="4064"/>
                  <a:pt x="3516" y="4064"/>
                </a:cubicBezTo>
                <a:cubicBezTo>
                  <a:pt x="3583" y="4064"/>
                  <a:pt x="3646" y="4073"/>
                  <a:pt x="3707" y="4073"/>
                </a:cubicBezTo>
                <a:cubicBezTo>
                  <a:pt x="3710" y="4073"/>
                  <a:pt x="3713" y="4073"/>
                  <a:pt x="3716" y="4073"/>
                </a:cubicBezTo>
                <a:cubicBezTo>
                  <a:pt x="3931" y="4069"/>
                  <a:pt x="4147" y="4073"/>
                  <a:pt x="4364" y="4062"/>
                </a:cubicBezTo>
                <a:cubicBezTo>
                  <a:pt x="4597" y="4050"/>
                  <a:pt x="4835" y="4063"/>
                  <a:pt x="5069" y="4023"/>
                </a:cubicBezTo>
                <a:cubicBezTo>
                  <a:pt x="5072" y="4023"/>
                  <a:pt x="5075" y="4022"/>
                  <a:pt x="5078" y="4022"/>
                </a:cubicBezTo>
                <a:cubicBezTo>
                  <a:pt x="5115" y="4022"/>
                  <a:pt x="5154" y="4052"/>
                  <a:pt x="5192" y="4055"/>
                </a:cubicBezTo>
                <a:cubicBezTo>
                  <a:pt x="5322" y="4064"/>
                  <a:pt x="5451" y="4076"/>
                  <a:pt x="5580" y="4076"/>
                </a:cubicBezTo>
                <a:cubicBezTo>
                  <a:pt x="5591" y="4076"/>
                  <a:pt x="5601" y="4076"/>
                  <a:pt x="5612" y="4075"/>
                </a:cubicBezTo>
                <a:cubicBezTo>
                  <a:pt x="5747" y="4073"/>
                  <a:pt x="5860" y="4017"/>
                  <a:pt x="5943" y="3881"/>
                </a:cubicBezTo>
                <a:cubicBezTo>
                  <a:pt x="6002" y="4001"/>
                  <a:pt x="6092" y="4035"/>
                  <a:pt x="6218" y="4035"/>
                </a:cubicBezTo>
                <a:cubicBezTo>
                  <a:pt x="6224" y="4035"/>
                  <a:pt x="6230" y="4034"/>
                  <a:pt x="6236" y="4034"/>
                </a:cubicBezTo>
                <a:cubicBezTo>
                  <a:pt x="6666" y="4024"/>
                  <a:pt x="7095" y="4022"/>
                  <a:pt x="7512" y="3900"/>
                </a:cubicBezTo>
                <a:cubicBezTo>
                  <a:pt x="7522" y="3898"/>
                  <a:pt x="7534" y="3896"/>
                  <a:pt x="7545" y="3896"/>
                </a:cubicBezTo>
                <a:cubicBezTo>
                  <a:pt x="7565" y="3896"/>
                  <a:pt x="7586" y="3900"/>
                  <a:pt x="7601" y="3909"/>
                </a:cubicBezTo>
                <a:cubicBezTo>
                  <a:pt x="7727" y="3981"/>
                  <a:pt x="7859" y="3996"/>
                  <a:pt x="7993" y="3996"/>
                </a:cubicBezTo>
                <a:cubicBezTo>
                  <a:pt x="8082" y="3996"/>
                  <a:pt x="8173" y="3989"/>
                  <a:pt x="8262" y="3988"/>
                </a:cubicBezTo>
                <a:cubicBezTo>
                  <a:pt x="8324" y="3988"/>
                  <a:pt x="8385" y="3976"/>
                  <a:pt x="8446" y="3976"/>
                </a:cubicBezTo>
                <a:cubicBezTo>
                  <a:pt x="8459" y="3976"/>
                  <a:pt x="8471" y="3977"/>
                  <a:pt x="8484" y="3978"/>
                </a:cubicBezTo>
                <a:cubicBezTo>
                  <a:pt x="8681" y="4000"/>
                  <a:pt x="8878" y="4015"/>
                  <a:pt x="9075" y="4015"/>
                </a:cubicBezTo>
                <a:cubicBezTo>
                  <a:pt x="9179" y="4015"/>
                  <a:pt x="9283" y="4011"/>
                  <a:pt x="9387" y="4002"/>
                </a:cubicBezTo>
                <a:cubicBezTo>
                  <a:pt x="9425" y="3998"/>
                  <a:pt x="9462" y="3997"/>
                  <a:pt x="9500" y="3997"/>
                </a:cubicBezTo>
                <a:cubicBezTo>
                  <a:pt x="9633" y="3997"/>
                  <a:pt x="9769" y="4014"/>
                  <a:pt x="9903" y="4016"/>
                </a:cubicBezTo>
                <a:cubicBezTo>
                  <a:pt x="9905" y="4016"/>
                  <a:pt x="9907" y="4016"/>
                  <a:pt x="9909" y="4016"/>
                </a:cubicBezTo>
                <a:cubicBezTo>
                  <a:pt x="9969" y="4016"/>
                  <a:pt x="10029" y="4001"/>
                  <a:pt x="10083" y="3995"/>
                </a:cubicBezTo>
                <a:cubicBezTo>
                  <a:pt x="10102" y="3931"/>
                  <a:pt x="10114" y="3884"/>
                  <a:pt x="10138" y="3794"/>
                </a:cubicBezTo>
                <a:close/>
                <a:moveTo>
                  <a:pt x="18321" y="4436"/>
                </a:moveTo>
                <a:cubicBezTo>
                  <a:pt x="18371" y="4479"/>
                  <a:pt x="18412" y="4500"/>
                  <a:pt x="18411" y="4515"/>
                </a:cubicBezTo>
                <a:cubicBezTo>
                  <a:pt x="18407" y="4550"/>
                  <a:pt x="18382" y="4583"/>
                  <a:pt x="18366" y="4616"/>
                </a:cubicBezTo>
                <a:cubicBezTo>
                  <a:pt x="18351" y="4605"/>
                  <a:pt x="18324" y="4593"/>
                  <a:pt x="18321" y="4579"/>
                </a:cubicBezTo>
                <a:cubicBezTo>
                  <a:pt x="18315" y="4544"/>
                  <a:pt x="18320" y="4506"/>
                  <a:pt x="18321" y="4436"/>
                </a:cubicBezTo>
                <a:close/>
                <a:moveTo>
                  <a:pt x="20292" y="4662"/>
                </a:moveTo>
                <a:cubicBezTo>
                  <a:pt x="20283" y="4668"/>
                  <a:pt x="20276" y="4672"/>
                  <a:pt x="20267" y="4677"/>
                </a:cubicBezTo>
                <a:cubicBezTo>
                  <a:pt x="20273" y="4679"/>
                  <a:pt x="20278" y="4682"/>
                  <a:pt x="20285" y="4685"/>
                </a:cubicBezTo>
                <a:cubicBezTo>
                  <a:pt x="20287" y="4677"/>
                  <a:pt x="20290" y="4670"/>
                  <a:pt x="20292" y="4662"/>
                </a:cubicBezTo>
                <a:close/>
                <a:moveTo>
                  <a:pt x="15718" y="4687"/>
                </a:moveTo>
                <a:cubicBezTo>
                  <a:pt x="15724" y="4705"/>
                  <a:pt x="15728" y="4725"/>
                  <a:pt x="15732" y="4744"/>
                </a:cubicBezTo>
                <a:cubicBezTo>
                  <a:pt x="15728" y="4755"/>
                  <a:pt x="15724" y="4764"/>
                  <a:pt x="15718" y="4772"/>
                </a:cubicBezTo>
                <a:cubicBezTo>
                  <a:pt x="15711" y="4757"/>
                  <a:pt x="15697" y="4743"/>
                  <a:pt x="15697" y="4728"/>
                </a:cubicBezTo>
                <a:cubicBezTo>
                  <a:pt x="15697" y="4714"/>
                  <a:pt x="15711" y="4700"/>
                  <a:pt x="15718" y="4687"/>
                </a:cubicBezTo>
                <a:close/>
                <a:moveTo>
                  <a:pt x="15000" y="4621"/>
                </a:moveTo>
                <a:cubicBezTo>
                  <a:pt x="15039" y="4700"/>
                  <a:pt x="15039" y="4775"/>
                  <a:pt x="14999" y="4856"/>
                </a:cubicBezTo>
                <a:cubicBezTo>
                  <a:pt x="14921" y="4815"/>
                  <a:pt x="14969" y="4771"/>
                  <a:pt x="14967" y="4735"/>
                </a:cubicBezTo>
                <a:cubicBezTo>
                  <a:pt x="14964" y="4695"/>
                  <a:pt x="14945" y="4647"/>
                  <a:pt x="15000" y="4621"/>
                </a:cubicBezTo>
                <a:close/>
                <a:moveTo>
                  <a:pt x="14576" y="5120"/>
                </a:moveTo>
                <a:lnTo>
                  <a:pt x="14580" y="5159"/>
                </a:lnTo>
                <a:lnTo>
                  <a:pt x="14639" y="5130"/>
                </a:lnTo>
                <a:lnTo>
                  <a:pt x="14576" y="5120"/>
                </a:lnTo>
                <a:close/>
                <a:moveTo>
                  <a:pt x="10598" y="5192"/>
                </a:moveTo>
                <a:lnTo>
                  <a:pt x="10598" y="5216"/>
                </a:lnTo>
                <a:cubicBezTo>
                  <a:pt x="10616" y="5216"/>
                  <a:pt x="10634" y="5216"/>
                  <a:pt x="10654" y="5215"/>
                </a:cubicBezTo>
                <a:lnTo>
                  <a:pt x="10654" y="5192"/>
                </a:lnTo>
                <a:close/>
                <a:moveTo>
                  <a:pt x="7474" y="5208"/>
                </a:moveTo>
                <a:lnTo>
                  <a:pt x="7489" y="5218"/>
                </a:lnTo>
                <a:lnTo>
                  <a:pt x="7500" y="5210"/>
                </a:lnTo>
                <a:lnTo>
                  <a:pt x="7474" y="5208"/>
                </a:lnTo>
                <a:close/>
                <a:moveTo>
                  <a:pt x="19596" y="5204"/>
                </a:moveTo>
                <a:lnTo>
                  <a:pt x="19591" y="5222"/>
                </a:lnTo>
                <a:lnTo>
                  <a:pt x="19616" y="5216"/>
                </a:lnTo>
                <a:lnTo>
                  <a:pt x="19596" y="5204"/>
                </a:lnTo>
                <a:close/>
                <a:moveTo>
                  <a:pt x="19994" y="5200"/>
                </a:moveTo>
                <a:cubicBezTo>
                  <a:pt x="19969" y="5201"/>
                  <a:pt x="19943" y="5216"/>
                  <a:pt x="19913" y="5226"/>
                </a:cubicBezTo>
                <a:cubicBezTo>
                  <a:pt x="19934" y="5250"/>
                  <a:pt x="19950" y="5278"/>
                  <a:pt x="19957" y="5278"/>
                </a:cubicBezTo>
                <a:cubicBezTo>
                  <a:pt x="19958" y="5278"/>
                  <a:pt x="19958" y="5278"/>
                  <a:pt x="19958" y="5278"/>
                </a:cubicBezTo>
                <a:cubicBezTo>
                  <a:pt x="19984" y="5271"/>
                  <a:pt x="20006" y="5254"/>
                  <a:pt x="20031" y="5240"/>
                </a:cubicBezTo>
                <a:cubicBezTo>
                  <a:pt x="20019" y="5226"/>
                  <a:pt x="20005" y="5200"/>
                  <a:pt x="19994" y="5200"/>
                </a:cubicBezTo>
                <a:close/>
                <a:moveTo>
                  <a:pt x="18903" y="5254"/>
                </a:moveTo>
                <a:lnTo>
                  <a:pt x="18915" y="5279"/>
                </a:lnTo>
                <a:lnTo>
                  <a:pt x="18928" y="5254"/>
                </a:lnTo>
                <a:close/>
                <a:moveTo>
                  <a:pt x="1471" y="5267"/>
                </a:moveTo>
                <a:lnTo>
                  <a:pt x="1496" y="5274"/>
                </a:lnTo>
                <a:lnTo>
                  <a:pt x="1471" y="5284"/>
                </a:lnTo>
                <a:lnTo>
                  <a:pt x="1471" y="5267"/>
                </a:lnTo>
                <a:close/>
                <a:moveTo>
                  <a:pt x="1849" y="5254"/>
                </a:moveTo>
                <a:cubicBezTo>
                  <a:pt x="1854" y="5254"/>
                  <a:pt x="1863" y="5267"/>
                  <a:pt x="1869" y="5274"/>
                </a:cubicBezTo>
                <a:cubicBezTo>
                  <a:pt x="1850" y="5279"/>
                  <a:pt x="1833" y="5286"/>
                  <a:pt x="1817" y="5288"/>
                </a:cubicBezTo>
                <a:cubicBezTo>
                  <a:pt x="1811" y="5288"/>
                  <a:pt x="1804" y="5276"/>
                  <a:pt x="1798" y="5268"/>
                </a:cubicBezTo>
                <a:cubicBezTo>
                  <a:pt x="1814" y="5263"/>
                  <a:pt x="1832" y="5256"/>
                  <a:pt x="1849" y="5254"/>
                </a:cubicBezTo>
                <a:close/>
                <a:moveTo>
                  <a:pt x="2110" y="5269"/>
                </a:moveTo>
                <a:cubicBezTo>
                  <a:pt x="2122" y="5272"/>
                  <a:pt x="2135" y="5276"/>
                  <a:pt x="2157" y="5281"/>
                </a:cubicBezTo>
                <a:cubicBezTo>
                  <a:pt x="2136" y="5284"/>
                  <a:pt x="2126" y="5290"/>
                  <a:pt x="2119" y="5290"/>
                </a:cubicBezTo>
                <a:cubicBezTo>
                  <a:pt x="2115" y="5290"/>
                  <a:pt x="2112" y="5277"/>
                  <a:pt x="2110" y="5269"/>
                </a:cubicBezTo>
                <a:close/>
                <a:moveTo>
                  <a:pt x="18185" y="5300"/>
                </a:moveTo>
                <a:lnTo>
                  <a:pt x="18192" y="5325"/>
                </a:lnTo>
                <a:lnTo>
                  <a:pt x="18203" y="5303"/>
                </a:lnTo>
                <a:lnTo>
                  <a:pt x="18185" y="5300"/>
                </a:lnTo>
                <a:close/>
                <a:moveTo>
                  <a:pt x="3428" y="5248"/>
                </a:moveTo>
                <a:cubicBezTo>
                  <a:pt x="3804" y="5248"/>
                  <a:pt x="4180" y="5261"/>
                  <a:pt x="4555" y="5288"/>
                </a:cubicBezTo>
                <a:cubicBezTo>
                  <a:pt x="4332" y="5299"/>
                  <a:pt x="4109" y="5308"/>
                  <a:pt x="3886" y="5339"/>
                </a:cubicBezTo>
                <a:cubicBezTo>
                  <a:pt x="3839" y="5345"/>
                  <a:pt x="3791" y="5348"/>
                  <a:pt x="3744" y="5348"/>
                </a:cubicBezTo>
                <a:cubicBezTo>
                  <a:pt x="3577" y="5348"/>
                  <a:pt x="3408" y="5317"/>
                  <a:pt x="3241" y="5317"/>
                </a:cubicBezTo>
                <a:cubicBezTo>
                  <a:pt x="3211" y="5317"/>
                  <a:pt x="3182" y="5318"/>
                  <a:pt x="3153" y="5320"/>
                </a:cubicBezTo>
                <a:cubicBezTo>
                  <a:pt x="3115" y="5323"/>
                  <a:pt x="3078" y="5325"/>
                  <a:pt x="3041" y="5325"/>
                </a:cubicBezTo>
                <a:cubicBezTo>
                  <a:pt x="2844" y="5325"/>
                  <a:pt x="2655" y="5287"/>
                  <a:pt x="2461" y="5274"/>
                </a:cubicBezTo>
                <a:cubicBezTo>
                  <a:pt x="2784" y="5258"/>
                  <a:pt x="3106" y="5248"/>
                  <a:pt x="3428" y="5248"/>
                </a:cubicBezTo>
                <a:close/>
                <a:moveTo>
                  <a:pt x="9722" y="5375"/>
                </a:moveTo>
                <a:cubicBezTo>
                  <a:pt x="9718" y="5381"/>
                  <a:pt x="9711" y="5387"/>
                  <a:pt x="9709" y="5394"/>
                </a:cubicBezTo>
                <a:cubicBezTo>
                  <a:pt x="9709" y="5400"/>
                  <a:pt x="9717" y="5406"/>
                  <a:pt x="9721" y="5412"/>
                </a:cubicBezTo>
                <a:cubicBezTo>
                  <a:pt x="9727" y="5406"/>
                  <a:pt x="9734" y="5401"/>
                  <a:pt x="9734" y="5395"/>
                </a:cubicBezTo>
                <a:cubicBezTo>
                  <a:pt x="9734" y="5389"/>
                  <a:pt x="9727" y="5381"/>
                  <a:pt x="9722" y="5375"/>
                </a:cubicBezTo>
                <a:close/>
                <a:moveTo>
                  <a:pt x="15344" y="5346"/>
                </a:moveTo>
                <a:cubicBezTo>
                  <a:pt x="15332" y="5346"/>
                  <a:pt x="15316" y="5361"/>
                  <a:pt x="15302" y="5369"/>
                </a:cubicBezTo>
                <a:cubicBezTo>
                  <a:pt x="15316" y="5387"/>
                  <a:pt x="15329" y="5405"/>
                  <a:pt x="15342" y="5423"/>
                </a:cubicBezTo>
                <a:cubicBezTo>
                  <a:pt x="15355" y="5411"/>
                  <a:pt x="15368" y="5400"/>
                  <a:pt x="15379" y="5390"/>
                </a:cubicBezTo>
                <a:cubicBezTo>
                  <a:pt x="15368" y="5371"/>
                  <a:pt x="15360" y="5350"/>
                  <a:pt x="15346" y="5346"/>
                </a:cubicBezTo>
                <a:cubicBezTo>
                  <a:pt x="15346" y="5346"/>
                  <a:pt x="15345" y="5346"/>
                  <a:pt x="15344" y="5346"/>
                </a:cubicBezTo>
                <a:close/>
                <a:moveTo>
                  <a:pt x="17798" y="5232"/>
                </a:moveTo>
                <a:cubicBezTo>
                  <a:pt x="17755" y="5249"/>
                  <a:pt x="17712" y="5266"/>
                  <a:pt x="17669" y="5282"/>
                </a:cubicBezTo>
                <a:cubicBezTo>
                  <a:pt x="17686" y="5324"/>
                  <a:pt x="17704" y="5366"/>
                  <a:pt x="17732" y="5436"/>
                </a:cubicBezTo>
                <a:cubicBezTo>
                  <a:pt x="17781" y="5366"/>
                  <a:pt x="17809" y="5325"/>
                  <a:pt x="17837" y="5284"/>
                </a:cubicBezTo>
                <a:cubicBezTo>
                  <a:pt x="17823" y="5268"/>
                  <a:pt x="17811" y="5251"/>
                  <a:pt x="17798" y="5232"/>
                </a:cubicBezTo>
                <a:close/>
                <a:moveTo>
                  <a:pt x="16757" y="5273"/>
                </a:moveTo>
                <a:cubicBezTo>
                  <a:pt x="16734" y="5273"/>
                  <a:pt x="16712" y="5282"/>
                  <a:pt x="16691" y="5303"/>
                </a:cubicBezTo>
                <a:cubicBezTo>
                  <a:pt x="16661" y="5330"/>
                  <a:pt x="16643" y="5368"/>
                  <a:pt x="16611" y="5411"/>
                </a:cubicBezTo>
                <a:cubicBezTo>
                  <a:pt x="16661" y="5431"/>
                  <a:pt x="16700" y="5451"/>
                  <a:pt x="16741" y="5461"/>
                </a:cubicBezTo>
                <a:cubicBezTo>
                  <a:pt x="16752" y="5463"/>
                  <a:pt x="16763" y="5464"/>
                  <a:pt x="16773" y="5464"/>
                </a:cubicBezTo>
                <a:cubicBezTo>
                  <a:pt x="16818" y="5464"/>
                  <a:pt x="16855" y="5443"/>
                  <a:pt x="16866" y="5391"/>
                </a:cubicBezTo>
                <a:cubicBezTo>
                  <a:pt x="16871" y="5366"/>
                  <a:pt x="16854" y="5328"/>
                  <a:pt x="16834" y="5309"/>
                </a:cubicBezTo>
                <a:cubicBezTo>
                  <a:pt x="16811" y="5287"/>
                  <a:pt x="16784" y="5273"/>
                  <a:pt x="16757" y="5273"/>
                </a:cubicBezTo>
                <a:close/>
                <a:moveTo>
                  <a:pt x="17253" y="5282"/>
                </a:moveTo>
                <a:cubicBezTo>
                  <a:pt x="17251" y="5282"/>
                  <a:pt x="17249" y="5282"/>
                  <a:pt x="17247" y="5282"/>
                </a:cubicBezTo>
                <a:cubicBezTo>
                  <a:pt x="17154" y="5290"/>
                  <a:pt x="17065" y="5314"/>
                  <a:pt x="16942" y="5339"/>
                </a:cubicBezTo>
                <a:cubicBezTo>
                  <a:pt x="16983" y="5400"/>
                  <a:pt x="17022" y="5415"/>
                  <a:pt x="17057" y="5415"/>
                </a:cubicBezTo>
                <a:cubicBezTo>
                  <a:pt x="17091" y="5415"/>
                  <a:pt x="17123" y="5401"/>
                  <a:pt x="17151" y="5401"/>
                </a:cubicBezTo>
                <a:cubicBezTo>
                  <a:pt x="17159" y="5401"/>
                  <a:pt x="17166" y="5402"/>
                  <a:pt x="17173" y="5404"/>
                </a:cubicBezTo>
                <a:cubicBezTo>
                  <a:pt x="17235" y="5423"/>
                  <a:pt x="17295" y="5450"/>
                  <a:pt x="17372" y="5481"/>
                </a:cubicBezTo>
                <a:cubicBezTo>
                  <a:pt x="17367" y="5416"/>
                  <a:pt x="17377" y="5364"/>
                  <a:pt x="17357" y="5335"/>
                </a:cubicBezTo>
                <a:cubicBezTo>
                  <a:pt x="17337" y="5307"/>
                  <a:pt x="17290" y="5282"/>
                  <a:pt x="17253" y="5282"/>
                </a:cubicBezTo>
                <a:close/>
                <a:moveTo>
                  <a:pt x="15718" y="5317"/>
                </a:moveTo>
                <a:cubicBezTo>
                  <a:pt x="15672" y="5478"/>
                  <a:pt x="15671" y="5510"/>
                  <a:pt x="15717" y="5550"/>
                </a:cubicBezTo>
                <a:cubicBezTo>
                  <a:pt x="15756" y="5584"/>
                  <a:pt x="15799" y="5599"/>
                  <a:pt x="15843" y="5599"/>
                </a:cubicBezTo>
                <a:cubicBezTo>
                  <a:pt x="15871" y="5599"/>
                  <a:pt x="15899" y="5593"/>
                  <a:pt x="15927" y="5584"/>
                </a:cubicBezTo>
                <a:cubicBezTo>
                  <a:pt x="15995" y="5560"/>
                  <a:pt x="16061" y="5532"/>
                  <a:pt x="16127" y="5508"/>
                </a:cubicBezTo>
                <a:cubicBezTo>
                  <a:pt x="16148" y="5446"/>
                  <a:pt x="16174" y="5386"/>
                  <a:pt x="16131" y="5348"/>
                </a:cubicBezTo>
                <a:cubicBezTo>
                  <a:pt x="15990" y="5338"/>
                  <a:pt x="15868" y="5327"/>
                  <a:pt x="15718" y="5317"/>
                </a:cubicBezTo>
                <a:close/>
                <a:moveTo>
                  <a:pt x="13879" y="5318"/>
                </a:moveTo>
                <a:cubicBezTo>
                  <a:pt x="13857" y="5395"/>
                  <a:pt x="13837" y="5454"/>
                  <a:pt x="13807" y="5555"/>
                </a:cubicBezTo>
                <a:cubicBezTo>
                  <a:pt x="13880" y="5578"/>
                  <a:pt x="13938" y="5614"/>
                  <a:pt x="13985" y="5614"/>
                </a:cubicBezTo>
                <a:cubicBezTo>
                  <a:pt x="13992" y="5614"/>
                  <a:pt x="13999" y="5613"/>
                  <a:pt x="14005" y="5611"/>
                </a:cubicBezTo>
                <a:cubicBezTo>
                  <a:pt x="14103" y="5584"/>
                  <a:pt x="14120" y="5504"/>
                  <a:pt x="14096" y="5341"/>
                </a:cubicBezTo>
                <a:cubicBezTo>
                  <a:pt x="14026" y="5334"/>
                  <a:pt x="13954" y="5325"/>
                  <a:pt x="13879" y="5318"/>
                </a:cubicBezTo>
                <a:close/>
                <a:moveTo>
                  <a:pt x="14417" y="5286"/>
                </a:moveTo>
                <a:cubicBezTo>
                  <a:pt x="14361" y="5421"/>
                  <a:pt x="14266" y="5507"/>
                  <a:pt x="14374" y="5620"/>
                </a:cubicBezTo>
                <a:cubicBezTo>
                  <a:pt x="14426" y="5625"/>
                  <a:pt x="14477" y="5627"/>
                  <a:pt x="14527" y="5627"/>
                </a:cubicBezTo>
                <a:cubicBezTo>
                  <a:pt x="14689" y="5627"/>
                  <a:pt x="14847" y="5603"/>
                  <a:pt x="15001" y="5551"/>
                </a:cubicBezTo>
                <a:cubicBezTo>
                  <a:pt x="14998" y="5420"/>
                  <a:pt x="14998" y="5420"/>
                  <a:pt x="14918" y="5310"/>
                </a:cubicBezTo>
                <a:cubicBezTo>
                  <a:pt x="14840" y="5331"/>
                  <a:pt x="14761" y="5346"/>
                  <a:pt x="14679" y="5346"/>
                </a:cubicBezTo>
                <a:cubicBezTo>
                  <a:pt x="14595" y="5346"/>
                  <a:pt x="14508" y="5330"/>
                  <a:pt x="14417" y="5286"/>
                </a:cubicBezTo>
                <a:close/>
                <a:moveTo>
                  <a:pt x="11475" y="5326"/>
                </a:moveTo>
                <a:cubicBezTo>
                  <a:pt x="11468" y="5326"/>
                  <a:pt x="11462" y="5327"/>
                  <a:pt x="11455" y="5327"/>
                </a:cubicBezTo>
                <a:cubicBezTo>
                  <a:pt x="11439" y="5336"/>
                  <a:pt x="11413" y="5343"/>
                  <a:pt x="11404" y="5358"/>
                </a:cubicBezTo>
                <a:cubicBezTo>
                  <a:pt x="11353" y="5441"/>
                  <a:pt x="11403" y="5599"/>
                  <a:pt x="11494" y="5628"/>
                </a:cubicBezTo>
                <a:cubicBezTo>
                  <a:pt x="11502" y="5631"/>
                  <a:pt x="11512" y="5632"/>
                  <a:pt x="11523" y="5632"/>
                </a:cubicBezTo>
                <a:cubicBezTo>
                  <a:pt x="11545" y="5632"/>
                  <a:pt x="11569" y="5626"/>
                  <a:pt x="11584" y="5614"/>
                </a:cubicBezTo>
                <a:cubicBezTo>
                  <a:pt x="11639" y="5570"/>
                  <a:pt x="11651" y="5505"/>
                  <a:pt x="11629" y="5440"/>
                </a:cubicBezTo>
                <a:cubicBezTo>
                  <a:pt x="11606" y="5370"/>
                  <a:pt x="11544" y="5326"/>
                  <a:pt x="11475" y="5326"/>
                </a:cubicBezTo>
                <a:close/>
                <a:moveTo>
                  <a:pt x="10895" y="5334"/>
                </a:moveTo>
                <a:cubicBezTo>
                  <a:pt x="10800" y="5334"/>
                  <a:pt x="10704" y="5347"/>
                  <a:pt x="10609" y="5359"/>
                </a:cubicBezTo>
                <a:cubicBezTo>
                  <a:pt x="10547" y="5366"/>
                  <a:pt x="10489" y="5401"/>
                  <a:pt x="10411" y="5429"/>
                </a:cubicBezTo>
                <a:cubicBezTo>
                  <a:pt x="10333" y="5360"/>
                  <a:pt x="10245" y="5336"/>
                  <a:pt x="10152" y="5336"/>
                </a:cubicBezTo>
                <a:cubicBezTo>
                  <a:pt x="10065" y="5336"/>
                  <a:pt x="9974" y="5357"/>
                  <a:pt x="9883" y="5379"/>
                </a:cubicBezTo>
                <a:cubicBezTo>
                  <a:pt x="9810" y="5396"/>
                  <a:pt x="9785" y="5502"/>
                  <a:pt x="9837" y="5560"/>
                </a:cubicBezTo>
                <a:cubicBezTo>
                  <a:pt x="9879" y="5607"/>
                  <a:pt x="9927" y="5640"/>
                  <a:pt x="9983" y="5640"/>
                </a:cubicBezTo>
                <a:cubicBezTo>
                  <a:pt x="10000" y="5640"/>
                  <a:pt x="10018" y="5636"/>
                  <a:pt x="10037" y="5630"/>
                </a:cubicBezTo>
                <a:cubicBezTo>
                  <a:pt x="10116" y="5601"/>
                  <a:pt x="10200" y="5584"/>
                  <a:pt x="10280" y="5584"/>
                </a:cubicBezTo>
                <a:cubicBezTo>
                  <a:pt x="10327" y="5584"/>
                  <a:pt x="10372" y="5590"/>
                  <a:pt x="10414" y="5602"/>
                </a:cubicBezTo>
                <a:cubicBezTo>
                  <a:pt x="10496" y="5628"/>
                  <a:pt x="10577" y="5636"/>
                  <a:pt x="10653" y="5636"/>
                </a:cubicBezTo>
                <a:cubicBezTo>
                  <a:pt x="10751" y="5636"/>
                  <a:pt x="10840" y="5623"/>
                  <a:pt x="10912" y="5623"/>
                </a:cubicBezTo>
                <a:cubicBezTo>
                  <a:pt x="10924" y="5623"/>
                  <a:pt x="10936" y="5624"/>
                  <a:pt x="10947" y="5625"/>
                </a:cubicBezTo>
                <a:cubicBezTo>
                  <a:pt x="11060" y="5558"/>
                  <a:pt x="11123" y="5520"/>
                  <a:pt x="11219" y="5464"/>
                </a:cubicBezTo>
                <a:cubicBezTo>
                  <a:pt x="11106" y="5401"/>
                  <a:pt x="11045" y="5343"/>
                  <a:pt x="10981" y="5338"/>
                </a:cubicBezTo>
                <a:cubicBezTo>
                  <a:pt x="10952" y="5335"/>
                  <a:pt x="10924" y="5334"/>
                  <a:pt x="10895" y="5334"/>
                </a:cubicBezTo>
                <a:close/>
                <a:moveTo>
                  <a:pt x="8234" y="5282"/>
                </a:moveTo>
                <a:cubicBezTo>
                  <a:pt x="8141" y="5390"/>
                  <a:pt x="8115" y="5494"/>
                  <a:pt x="8159" y="5617"/>
                </a:cubicBezTo>
                <a:cubicBezTo>
                  <a:pt x="8200" y="5641"/>
                  <a:pt x="8243" y="5656"/>
                  <a:pt x="8285" y="5656"/>
                </a:cubicBezTo>
                <a:cubicBezTo>
                  <a:pt x="8325" y="5656"/>
                  <a:pt x="8363" y="5642"/>
                  <a:pt x="8396" y="5606"/>
                </a:cubicBezTo>
                <a:cubicBezTo>
                  <a:pt x="8437" y="5560"/>
                  <a:pt x="8476" y="5540"/>
                  <a:pt x="8514" y="5540"/>
                </a:cubicBezTo>
                <a:cubicBezTo>
                  <a:pt x="8556" y="5540"/>
                  <a:pt x="8598" y="5565"/>
                  <a:pt x="8641" y="5602"/>
                </a:cubicBezTo>
                <a:cubicBezTo>
                  <a:pt x="8686" y="5641"/>
                  <a:pt x="8731" y="5655"/>
                  <a:pt x="8776" y="5655"/>
                </a:cubicBezTo>
                <a:cubicBezTo>
                  <a:pt x="8843" y="5655"/>
                  <a:pt x="8909" y="5623"/>
                  <a:pt x="8970" y="5593"/>
                </a:cubicBezTo>
                <a:cubicBezTo>
                  <a:pt x="9063" y="5547"/>
                  <a:pt x="9053" y="5452"/>
                  <a:pt x="9010" y="5347"/>
                </a:cubicBezTo>
                <a:cubicBezTo>
                  <a:pt x="8982" y="5347"/>
                  <a:pt x="8951" y="5350"/>
                  <a:pt x="8920" y="5350"/>
                </a:cubicBezTo>
                <a:cubicBezTo>
                  <a:pt x="8902" y="5350"/>
                  <a:pt x="8884" y="5349"/>
                  <a:pt x="8867" y="5346"/>
                </a:cubicBezTo>
                <a:cubicBezTo>
                  <a:pt x="8805" y="5336"/>
                  <a:pt x="8746" y="5313"/>
                  <a:pt x="8688" y="5295"/>
                </a:cubicBezTo>
                <a:cubicBezTo>
                  <a:pt x="8661" y="5330"/>
                  <a:pt x="8644" y="5359"/>
                  <a:pt x="8621" y="5381"/>
                </a:cubicBezTo>
                <a:cubicBezTo>
                  <a:pt x="8591" y="5409"/>
                  <a:pt x="8558" y="5431"/>
                  <a:pt x="8530" y="5452"/>
                </a:cubicBezTo>
                <a:cubicBezTo>
                  <a:pt x="8422" y="5390"/>
                  <a:pt x="8330" y="5338"/>
                  <a:pt x="8234" y="5282"/>
                </a:cubicBezTo>
                <a:close/>
                <a:moveTo>
                  <a:pt x="7803" y="5296"/>
                </a:moveTo>
                <a:cubicBezTo>
                  <a:pt x="7784" y="5296"/>
                  <a:pt x="7764" y="5298"/>
                  <a:pt x="7744" y="5303"/>
                </a:cubicBezTo>
                <a:cubicBezTo>
                  <a:pt x="7702" y="5312"/>
                  <a:pt x="7653" y="5343"/>
                  <a:pt x="7617" y="5343"/>
                </a:cubicBezTo>
                <a:cubicBezTo>
                  <a:pt x="7610" y="5343"/>
                  <a:pt x="7603" y="5341"/>
                  <a:pt x="7597" y="5339"/>
                </a:cubicBezTo>
                <a:cubicBezTo>
                  <a:pt x="7577" y="5329"/>
                  <a:pt x="7559" y="5325"/>
                  <a:pt x="7543" y="5325"/>
                </a:cubicBezTo>
                <a:cubicBezTo>
                  <a:pt x="7470" y="5325"/>
                  <a:pt x="7436" y="5408"/>
                  <a:pt x="7371" y="5427"/>
                </a:cubicBezTo>
                <a:cubicBezTo>
                  <a:pt x="7334" y="5391"/>
                  <a:pt x="7295" y="5355"/>
                  <a:pt x="7249" y="5310"/>
                </a:cubicBezTo>
                <a:cubicBezTo>
                  <a:pt x="7213" y="5328"/>
                  <a:pt x="7177" y="5351"/>
                  <a:pt x="7137" y="5363"/>
                </a:cubicBezTo>
                <a:cubicBezTo>
                  <a:pt x="7069" y="5381"/>
                  <a:pt x="6999" y="5408"/>
                  <a:pt x="6932" y="5408"/>
                </a:cubicBezTo>
                <a:cubicBezTo>
                  <a:pt x="6874" y="5408"/>
                  <a:pt x="6817" y="5388"/>
                  <a:pt x="6763" y="5327"/>
                </a:cubicBezTo>
                <a:cubicBezTo>
                  <a:pt x="6758" y="5321"/>
                  <a:pt x="6748" y="5319"/>
                  <a:pt x="6736" y="5319"/>
                </a:cubicBezTo>
                <a:cubicBezTo>
                  <a:pt x="6710" y="5319"/>
                  <a:pt x="6674" y="5329"/>
                  <a:pt x="6647" y="5329"/>
                </a:cubicBezTo>
                <a:cubicBezTo>
                  <a:pt x="6613" y="5447"/>
                  <a:pt x="6575" y="5550"/>
                  <a:pt x="6651" y="5640"/>
                </a:cubicBezTo>
                <a:cubicBezTo>
                  <a:pt x="6684" y="5654"/>
                  <a:pt x="6714" y="5660"/>
                  <a:pt x="6744" y="5660"/>
                </a:cubicBezTo>
                <a:cubicBezTo>
                  <a:pt x="6858" y="5660"/>
                  <a:pt x="6947" y="5571"/>
                  <a:pt x="7048" y="5555"/>
                </a:cubicBezTo>
                <a:cubicBezTo>
                  <a:pt x="7112" y="5586"/>
                  <a:pt x="7168" y="5614"/>
                  <a:pt x="7231" y="5645"/>
                </a:cubicBezTo>
                <a:cubicBezTo>
                  <a:pt x="7268" y="5590"/>
                  <a:pt x="7299" y="5545"/>
                  <a:pt x="7335" y="5491"/>
                </a:cubicBezTo>
                <a:cubicBezTo>
                  <a:pt x="7509" y="5657"/>
                  <a:pt x="7715" y="5585"/>
                  <a:pt x="7896" y="5633"/>
                </a:cubicBezTo>
                <a:cubicBezTo>
                  <a:pt x="7902" y="5635"/>
                  <a:pt x="7909" y="5635"/>
                  <a:pt x="7915" y="5635"/>
                </a:cubicBezTo>
                <a:cubicBezTo>
                  <a:pt x="7997" y="5635"/>
                  <a:pt x="8060" y="5501"/>
                  <a:pt x="8016" y="5423"/>
                </a:cubicBezTo>
                <a:cubicBezTo>
                  <a:pt x="7970" y="5342"/>
                  <a:pt x="7891" y="5296"/>
                  <a:pt x="7803" y="5296"/>
                </a:cubicBezTo>
                <a:close/>
                <a:moveTo>
                  <a:pt x="9445" y="5335"/>
                </a:moveTo>
                <a:cubicBezTo>
                  <a:pt x="9342" y="5335"/>
                  <a:pt x="9263" y="5381"/>
                  <a:pt x="9176" y="5436"/>
                </a:cubicBezTo>
                <a:cubicBezTo>
                  <a:pt x="9176" y="5607"/>
                  <a:pt x="9198" y="5675"/>
                  <a:pt x="9275" y="5675"/>
                </a:cubicBezTo>
                <a:cubicBezTo>
                  <a:pt x="9308" y="5675"/>
                  <a:pt x="9350" y="5663"/>
                  <a:pt x="9404" y="5642"/>
                </a:cubicBezTo>
                <a:cubicBezTo>
                  <a:pt x="9472" y="5615"/>
                  <a:pt x="9547" y="5601"/>
                  <a:pt x="9629" y="5579"/>
                </a:cubicBezTo>
                <a:cubicBezTo>
                  <a:pt x="9584" y="5494"/>
                  <a:pt x="9540" y="5412"/>
                  <a:pt x="9502" y="5340"/>
                </a:cubicBezTo>
                <a:cubicBezTo>
                  <a:pt x="9482" y="5337"/>
                  <a:pt x="9463" y="5335"/>
                  <a:pt x="9445" y="5335"/>
                </a:cubicBezTo>
                <a:close/>
                <a:moveTo>
                  <a:pt x="12580" y="5296"/>
                </a:moveTo>
                <a:cubicBezTo>
                  <a:pt x="12540" y="5296"/>
                  <a:pt x="12499" y="5309"/>
                  <a:pt x="12454" y="5348"/>
                </a:cubicBezTo>
                <a:cubicBezTo>
                  <a:pt x="12436" y="5445"/>
                  <a:pt x="12393" y="5555"/>
                  <a:pt x="12454" y="5671"/>
                </a:cubicBezTo>
                <a:cubicBezTo>
                  <a:pt x="12651" y="5646"/>
                  <a:pt x="12651" y="5646"/>
                  <a:pt x="12748" y="5441"/>
                </a:cubicBezTo>
                <a:cubicBezTo>
                  <a:pt x="12772" y="5466"/>
                  <a:pt x="12797" y="5483"/>
                  <a:pt x="12809" y="5508"/>
                </a:cubicBezTo>
                <a:cubicBezTo>
                  <a:pt x="12861" y="5617"/>
                  <a:pt x="12896" y="5671"/>
                  <a:pt x="12936" y="5671"/>
                </a:cubicBezTo>
                <a:cubicBezTo>
                  <a:pt x="12973" y="5671"/>
                  <a:pt x="13013" y="5627"/>
                  <a:pt x="13074" y="5541"/>
                </a:cubicBezTo>
                <a:cubicBezTo>
                  <a:pt x="13085" y="5524"/>
                  <a:pt x="13100" y="5510"/>
                  <a:pt x="13111" y="5498"/>
                </a:cubicBezTo>
                <a:cubicBezTo>
                  <a:pt x="13155" y="5505"/>
                  <a:pt x="13196" y="5513"/>
                  <a:pt x="13238" y="5520"/>
                </a:cubicBezTo>
                <a:cubicBezTo>
                  <a:pt x="13249" y="5569"/>
                  <a:pt x="13259" y="5616"/>
                  <a:pt x="13274" y="5679"/>
                </a:cubicBezTo>
                <a:cubicBezTo>
                  <a:pt x="13351" y="5673"/>
                  <a:pt x="13423" y="5668"/>
                  <a:pt x="13503" y="5661"/>
                </a:cubicBezTo>
                <a:cubicBezTo>
                  <a:pt x="13544" y="5580"/>
                  <a:pt x="13581" y="5508"/>
                  <a:pt x="13616" y="5440"/>
                </a:cubicBezTo>
                <a:cubicBezTo>
                  <a:pt x="13549" y="5367"/>
                  <a:pt x="13515" y="5330"/>
                  <a:pt x="13476" y="5330"/>
                </a:cubicBezTo>
                <a:cubicBezTo>
                  <a:pt x="13437" y="5330"/>
                  <a:pt x="13393" y="5370"/>
                  <a:pt x="13302" y="5450"/>
                </a:cubicBezTo>
                <a:cubicBezTo>
                  <a:pt x="13254" y="5412"/>
                  <a:pt x="13206" y="5375"/>
                  <a:pt x="13158" y="5338"/>
                </a:cubicBezTo>
                <a:cubicBezTo>
                  <a:pt x="13108" y="5359"/>
                  <a:pt x="13065" y="5364"/>
                  <a:pt x="13017" y="5364"/>
                </a:cubicBezTo>
                <a:cubicBezTo>
                  <a:pt x="12976" y="5364"/>
                  <a:pt x="12930" y="5360"/>
                  <a:pt x="12872" y="5360"/>
                </a:cubicBezTo>
                <a:cubicBezTo>
                  <a:pt x="12861" y="5360"/>
                  <a:pt x="12849" y="5360"/>
                  <a:pt x="12837" y="5360"/>
                </a:cubicBezTo>
                <a:cubicBezTo>
                  <a:pt x="12836" y="5360"/>
                  <a:pt x="12834" y="5360"/>
                  <a:pt x="12833" y="5360"/>
                </a:cubicBezTo>
                <a:cubicBezTo>
                  <a:pt x="12748" y="5360"/>
                  <a:pt x="12668" y="5296"/>
                  <a:pt x="12580" y="5296"/>
                </a:cubicBezTo>
                <a:close/>
                <a:moveTo>
                  <a:pt x="11943" y="5294"/>
                </a:moveTo>
                <a:cubicBezTo>
                  <a:pt x="11885" y="5294"/>
                  <a:pt x="11825" y="5302"/>
                  <a:pt x="11760" y="5328"/>
                </a:cubicBezTo>
                <a:cubicBezTo>
                  <a:pt x="11758" y="5386"/>
                  <a:pt x="11756" y="5428"/>
                  <a:pt x="11760" y="5471"/>
                </a:cubicBezTo>
                <a:cubicBezTo>
                  <a:pt x="11762" y="5503"/>
                  <a:pt x="11776" y="5532"/>
                  <a:pt x="11783" y="5564"/>
                </a:cubicBezTo>
                <a:cubicBezTo>
                  <a:pt x="11799" y="5636"/>
                  <a:pt x="11890" y="5683"/>
                  <a:pt x="11956" y="5683"/>
                </a:cubicBezTo>
                <a:cubicBezTo>
                  <a:pt x="11968" y="5683"/>
                  <a:pt x="11979" y="5682"/>
                  <a:pt x="11989" y="5679"/>
                </a:cubicBezTo>
                <a:cubicBezTo>
                  <a:pt x="12105" y="5643"/>
                  <a:pt x="12202" y="5580"/>
                  <a:pt x="12225" y="5446"/>
                </a:cubicBezTo>
                <a:cubicBezTo>
                  <a:pt x="12236" y="5379"/>
                  <a:pt x="12199" y="5312"/>
                  <a:pt x="12128" y="5308"/>
                </a:cubicBezTo>
                <a:cubicBezTo>
                  <a:pt x="12068" y="5304"/>
                  <a:pt x="12007" y="5294"/>
                  <a:pt x="11943" y="5294"/>
                </a:cubicBezTo>
                <a:close/>
                <a:moveTo>
                  <a:pt x="15337" y="3096"/>
                </a:moveTo>
                <a:cubicBezTo>
                  <a:pt x="15281" y="3096"/>
                  <a:pt x="15241" y="3146"/>
                  <a:pt x="15230" y="3228"/>
                </a:cubicBezTo>
                <a:cubicBezTo>
                  <a:pt x="15202" y="3418"/>
                  <a:pt x="15202" y="3418"/>
                  <a:pt x="15006" y="3604"/>
                </a:cubicBezTo>
                <a:cubicBezTo>
                  <a:pt x="15015" y="3498"/>
                  <a:pt x="15025" y="3417"/>
                  <a:pt x="15026" y="3336"/>
                </a:cubicBezTo>
                <a:cubicBezTo>
                  <a:pt x="15027" y="3184"/>
                  <a:pt x="14968" y="3119"/>
                  <a:pt x="14810" y="3116"/>
                </a:cubicBezTo>
                <a:cubicBezTo>
                  <a:pt x="14803" y="3116"/>
                  <a:pt x="14796" y="3116"/>
                  <a:pt x="14790" y="3116"/>
                </a:cubicBezTo>
                <a:cubicBezTo>
                  <a:pt x="14658" y="3116"/>
                  <a:pt x="14526" y="3135"/>
                  <a:pt x="14393" y="3137"/>
                </a:cubicBezTo>
                <a:cubicBezTo>
                  <a:pt x="14026" y="3143"/>
                  <a:pt x="13657" y="3145"/>
                  <a:pt x="13289" y="3148"/>
                </a:cubicBezTo>
                <a:cubicBezTo>
                  <a:pt x="13199" y="3150"/>
                  <a:pt x="13116" y="3165"/>
                  <a:pt x="13078" y="3234"/>
                </a:cubicBezTo>
                <a:cubicBezTo>
                  <a:pt x="13078" y="3327"/>
                  <a:pt x="13084" y="3404"/>
                  <a:pt x="13074" y="3478"/>
                </a:cubicBezTo>
                <a:cubicBezTo>
                  <a:pt x="13069" y="3507"/>
                  <a:pt x="13027" y="3531"/>
                  <a:pt x="12974" y="3587"/>
                </a:cubicBezTo>
                <a:cubicBezTo>
                  <a:pt x="12958" y="3429"/>
                  <a:pt x="12947" y="3314"/>
                  <a:pt x="12936" y="3193"/>
                </a:cubicBezTo>
                <a:cubicBezTo>
                  <a:pt x="12864" y="3178"/>
                  <a:pt x="12801" y="3151"/>
                  <a:pt x="12738" y="3151"/>
                </a:cubicBezTo>
                <a:cubicBezTo>
                  <a:pt x="12602" y="3152"/>
                  <a:pt x="12466" y="3152"/>
                  <a:pt x="12330" y="3152"/>
                </a:cubicBezTo>
                <a:cubicBezTo>
                  <a:pt x="12230" y="3152"/>
                  <a:pt x="12130" y="3152"/>
                  <a:pt x="12031" y="3151"/>
                </a:cubicBezTo>
                <a:cubicBezTo>
                  <a:pt x="11994" y="3151"/>
                  <a:pt x="11957" y="3151"/>
                  <a:pt x="11920" y="3151"/>
                </a:cubicBezTo>
                <a:cubicBezTo>
                  <a:pt x="11580" y="3151"/>
                  <a:pt x="11239" y="3166"/>
                  <a:pt x="10899" y="3171"/>
                </a:cubicBezTo>
                <a:cubicBezTo>
                  <a:pt x="10790" y="3172"/>
                  <a:pt x="10701" y="3213"/>
                  <a:pt x="10643" y="3255"/>
                </a:cubicBezTo>
                <a:cubicBezTo>
                  <a:pt x="10552" y="3223"/>
                  <a:pt x="10484" y="3182"/>
                  <a:pt x="10415" y="3179"/>
                </a:cubicBezTo>
                <a:cubicBezTo>
                  <a:pt x="10390" y="3178"/>
                  <a:pt x="10365" y="3177"/>
                  <a:pt x="10340" y="3177"/>
                </a:cubicBezTo>
                <a:cubicBezTo>
                  <a:pt x="10214" y="3177"/>
                  <a:pt x="10087" y="3189"/>
                  <a:pt x="9960" y="3191"/>
                </a:cubicBezTo>
                <a:cubicBezTo>
                  <a:pt x="9780" y="3195"/>
                  <a:pt x="9599" y="3209"/>
                  <a:pt x="9419" y="3209"/>
                </a:cubicBezTo>
                <a:cubicBezTo>
                  <a:pt x="9340" y="3209"/>
                  <a:pt x="9260" y="3206"/>
                  <a:pt x="9181" y="3198"/>
                </a:cubicBezTo>
                <a:cubicBezTo>
                  <a:pt x="8954" y="3177"/>
                  <a:pt x="8727" y="3166"/>
                  <a:pt x="8501" y="3166"/>
                </a:cubicBezTo>
                <a:cubicBezTo>
                  <a:pt x="8297" y="3166"/>
                  <a:pt x="8094" y="3175"/>
                  <a:pt x="7889" y="3193"/>
                </a:cubicBezTo>
                <a:cubicBezTo>
                  <a:pt x="7850" y="3197"/>
                  <a:pt x="7811" y="3198"/>
                  <a:pt x="7772" y="3198"/>
                </a:cubicBezTo>
                <a:cubicBezTo>
                  <a:pt x="7658" y="3198"/>
                  <a:pt x="7543" y="3187"/>
                  <a:pt x="7429" y="3187"/>
                </a:cubicBezTo>
                <a:cubicBezTo>
                  <a:pt x="7347" y="3187"/>
                  <a:pt x="7265" y="3193"/>
                  <a:pt x="7183" y="3212"/>
                </a:cubicBezTo>
                <a:cubicBezTo>
                  <a:pt x="6847" y="3172"/>
                  <a:pt x="6510" y="3159"/>
                  <a:pt x="6172" y="3159"/>
                </a:cubicBezTo>
                <a:cubicBezTo>
                  <a:pt x="6001" y="3159"/>
                  <a:pt x="5829" y="3162"/>
                  <a:pt x="5657" y="3168"/>
                </a:cubicBezTo>
                <a:cubicBezTo>
                  <a:pt x="5236" y="3181"/>
                  <a:pt x="4815" y="3198"/>
                  <a:pt x="4392" y="3204"/>
                </a:cubicBezTo>
                <a:cubicBezTo>
                  <a:pt x="4311" y="3206"/>
                  <a:pt x="4229" y="3206"/>
                  <a:pt x="4148" y="3206"/>
                </a:cubicBezTo>
                <a:cubicBezTo>
                  <a:pt x="3546" y="3206"/>
                  <a:pt x="2945" y="3174"/>
                  <a:pt x="2345" y="3122"/>
                </a:cubicBezTo>
                <a:cubicBezTo>
                  <a:pt x="2236" y="3114"/>
                  <a:pt x="2128" y="3109"/>
                  <a:pt x="2019" y="3109"/>
                </a:cubicBezTo>
                <a:cubicBezTo>
                  <a:pt x="1885" y="3108"/>
                  <a:pt x="1751" y="3108"/>
                  <a:pt x="1616" y="3108"/>
                </a:cubicBezTo>
                <a:cubicBezTo>
                  <a:pt x="1426" y="3108"/>
                  <a:pt x="1235" y="3109"/>
                  <a:pt x="1045" y="3111"/>
                </a:cubicBezTo>
                <a:cubicBezTo>
                  <a:pt x="850" y="3114"/>
                  <a:pt x="653" y="3116"/>
                  <a:pt x="471" y="3233"/>
                </a:cubicBezTo>
                <a:cubicBezTo>
                  <a:pt x="421" y="3444"/>
                  <a:pt x="388" y="3668"/>
                  <a:pt x="235" y="3843"/>
                </a:cubicBezTo>
                <a:cubicBezTo>
                  <a:pt x="358" y="4059"/>
                  <a:pt x="611" y="3968"/>
                  <a:pt x="759" y="4104"/>
                </a:cubicBezTo>
                <a:cubicBezTo>
                  <a:pt x="677" y="4130"/>
                  <a:pt x="600" y="4155"/>
                  <a:pt x="543" y="4175"/>
                </a:cubicBezTo>
                <a:cubicBezTo>
                  <a:pt x="466" y="4294"/>
                  <a:pt x="593" y="4410"/>
                  <a:pt x="517" y="4483"/>
                </a:cubicBezTo>
                <a:cubicBezTo>
                  <a:pt x="369" y="4526"/>
                  <a:pt x="245" y="4560"/>
                  <a:pt x="124" y="4601"/>
                </a:cubicBezTo>
                <a:cubicBezTo>
                  <a:pt x="101" y="4608"/>
                  <a:pt x="91" y="4651"/>
                  <a:pt x="76" y="4675"/>
                </a:cubicBezTo>
                <a:cubicBezTo>
                  <a:pt x="114" y="4718"/>
                  <a:pt x="147" y="4754"/>
                  <a:pt x="186" y="4796"/>
                </a:cubicBezTo>
                <a:cubicBezTo>
                  <a:pt x="112" y="4859"/>
                  <a:pt x="55" y="4907"/>
                  <a:pt x="1" y="4951"/>
                </a:cubicBezTo>
                <a:cubicBezTo>
                  <a:pt x="27" y="5056"/>
                  <a:pt x="88" y="5107"/>
                  <a:pt x="185" y="5118"/>
                </a:cubicBezTo>
                <a:cubicBezTo>
                  <a:pt x="379" y="5141"/>
                  <a:pt x="574" y="5161"/>
                  <a:pt x="767" y="5189"/>
                </a:cubicBezTo>
                <a:cubicBezTo>
                  <a:pt x="771" y="5190"/>
                  <a:pt x="775" y="5190"/>
                  <a:pt x="779" y="5190"/>
                </a:cubicBezTo>
                <a:cubicBezTo>
                  <a:pt x="786" y="5190"/>
                  <a:pt x="794" y="5189"/>
                  <a:pt x="802" y="5189"/>
                </a:cubicBezTo>
                <a:cubicBezTo>
                  <a:pt x="831" y="5189"/>
                  <a:pt x="860" y="5195"/>
                  <a:pt x="863" y="5249"/>
                </a:cubicBezTo>
                <a:cubicBezTo>
                  <a:pt x="836" y="5261"/>
                  <a:pt x="810" y="5284"/>
                  <a:pt x="783" y="5286"/>
                </a:cubicBezTo>
                <a:cubicBezTo>
                  <a:pt x="579" y="5298"/>
                  <a:pt x="400" y="5344"/>
                  <a:pt x="292" y="5544"/>
                </a:cubicBezTo>
                <a:cubicBezTo>
                  <a:pt x="268" y="5586"/>
                  <a:pt x="204" y="5603"/>
                  <a:pt x="160" y="5636"/>
                </a:cubicBezTo>
                <a:cubicBezTo>
                  <a:pt x="125" y="5659"/>
                  <a:pt x="82" y="5682"/>
                  <a:pt x="114" y="5754"/>
                </a:cubicBezTo>
                <a:cubicBezTo>
                  <a:pt x="159" y="5771"/>
                  <a:pt x="208" y="5775"/>
                  <a:pt x="258" y="5775"/>
                </a:cubicBezTo>
                <a:cubicBezTo>
                  <a:pt x="308" y="5775"/>
                  <a:pt x="360" y="5771"/>
                  <a:pt x="412" y="5771"/>
                </a:cubicBezTo>
                <a:cubicBezTo>
                  <a:pt x="414" y="5771"/>
                  <a:pt x="417" y="5771"/>
                  <a:pt x="420" y="5771"/>
                </a:cubicBezTo>
                <a:cubicBezTo>
                  <a:pt x="440" y="5771"/>
                  <a:pt x="460" y="5771"/>
                  <a:pt x="480" y="5771"/>
                </a:cubicBezTo>
                <a:cubicBezTo>
                  <a:pt x="1002" y="5771"/>
                  <a:pt x="1520" y="5689"/>
                  <a:pt x="2043" y="5689"/>
                </a:cubicBezTo>
                <a:cubicBezTo>
                  <a:pt x="2147" y="5689"/>
                  <a:pt x="2252" y="5692"/>
                  <a:pt x="2358" y="5700"/>
                </a:cubicBezTo>
                <a:cubicBezTo>
                  <a:pt x="2372" y="5702"/>
                  <a:pt x="2387" y="5702"/>
                  <a:pt x="2402" y="5702"/>
                </a:cubicBezTo>
                <a:cubicBezTo>
                  <a:pt x="2439" y="5702"/>
                  <a:pt x="2475" y="5699"/>
                  <a:pt x="2511" y="5699"/>
                </a:cubicBezTo>
                <a:cubicBezTo>
                  <a:pt x="2536" y="5699"/>
                  <a:pt x="2560" y="5701"/>
                  <a:pt x="2584" y="5706"/>
                </a:cubicBezTo>
                <a:cubicBezTo>
                  <a:pt x="2589" y="5706"/>
                  <a:pt x="2593" y="5707"/>
                  <a:pt x="2597" y="5707"/>
                </a:cubicBezTo>
                <a:cubicBezTo>
                  <a:pt x="2656" y="5707"/>
                  <a:pt x="2685" y="5622"/>
                  <a:pt x="2743" y="5622"/>
                </a:cubicBezTo>
                <a:cubicBezTo>
                  <a:pt x="2761" y="5622"/>
                  <a:pt x="2780" y="5629"/>
                  <a:pt x="2804" y="5648"/>
                </a:cubicBezTo>
                <a:cubicBezTo>
                  <a:pt x="2858" y="5691"/>
                  <a:pt x="2945" y="5694"/>
                  <a:pt x="3017" y="5706"/>
                </a:cubicBezTo>
                <a:cubicBezTo>
                  <a:pt x="3040" y="5709"/>
                  <a:pt x="3063" y="5711"/>
                  <a:pt x="3086" y="5711"/>
                </a:cubicBezTo>
                <a:cubicBezTo>
                  <a:pt x="3117" y="5711"/>
                  <a:pt x="3149" y="5707"/>
                  <a:pt x="3178" y="5700"/>
                </a:cubicBezTo>
                <a:cubicBezTo>
                  <a:pt x="3218" y="5691"/>
                  <a:pt x="3258" y="5689"/>
                  <a:pt x="3298" y="5689"/>
                </a:cubicBezTo>
                <a:cubicBezTo>
                  <a:pt x="3354" y="5689"/>
                  <a:pt x="3410" y="5694"/>
                  <a:pt x="3465" y="5695"/>
                </a:cubicBezTo>
                <a:cubicBezTo>
                  <a:pt x="3562" y="5698"/>
                  <a:pt x="3659" y="5707"/>
                  <a:pt x="3755" y="5707"/>
                </a:cubicBezTo>
                <a:cubicBezTo>
                  <a:pt x="3902" y="5707"/>
                  <a:pt x="4045" y="5688"/>
                  <a:pt x="4176" y="5602"/>
                </a:cubicBezTo>
                <a:cubicBezTo>
                  <a:pt x="4275" y="5672"/>
                  <a:pt x="4323" y="5705"/>
                  <a:pt x="4372" y="5705"/>
                </a:cubicBezTo>
                <a:cubicBezTo>
                  <a:pt x="4417" y="5705"/>
                  <a:pt x="4464" y="5677"/>
                  <a:pt x="4554" y="5621"/>
                </a:cubicBezTo>
                <a:cubicBezTo>
                  <a:pt x="4595" y="5643"/>
                  <a:pt x="4641" y="5684"/>
                  <a:pt x="4690" y="5687"/>
                </a:cubicBezTo>
                <a:cubicBezTo>
                  <a:pt x="4903" y="5698"/>
                  <a:pt x="5117" y="5702"/>
                  <a:pt x="5330" y="5702"/>
                </a:cubicBezTo>
                <a:cubicBezTo>
                  <a:pt x="5394" y="5702"/>
                  <a:pt x="5461" y="5689"/>
                  <a:pt x="5523" y="5673"/>
                </a:cubicBezTo>
                <a:cubicBezTo>
                  <a:pt x="5583" y="5656"/>
                  <a:pt x="5641" y="5629"/>
                  <a:pt x="5698" y="5600"/>
                </a:cubicBezTo>
                <a:cubicBezTo>
                  <a:pt x="5771" y="5561"/>
                  <a:pt x="5798" y="5470"/>
                  <a:pt x="5764" y="5375"/>
                </a:cubicBezTo>
                <a:cubicBezTo>
                  <a:pt x="5760" y="5362"/>
                  <a:pt x="5716" y="5365"/>
                  <a:pt x="5691" y="5361"/>
                </a:cubicBezTo>
                <a:cubicBezTo>
                  <a:pt x="5660" y="5356"/>
                  <a:pt x="5629" y="5350"/>
                  <a:pt x="5598" y="5347"/>
                </a:cubicBezTo>
                <a:cubicBezTo>
                  <a:pt x="5549" y="5343"/>
                  <a:pt x="5512" y="5340"/>
                  <a:pt x="5482" y="5340"/>
                </a:cubicBezTo>
                <a:cubicBezTo>
                  <a:pt x="5392" y="5340"/>
                  <a:pt x="5363" y="5367"/>
                  <a:pt x="5246" y="5477"/>
                </a:cubicBezTo>
                <a:cubicBezTo>
                  <a:pt x="5222" y="5459"/>
                  <a:pt x="5192" y="5446"/>
                  <a:pt x="5174" y="5422"/>
                </a:cubicBezTo>
                <a:cubicBezTo>
                  <a:pt x="5105" y="5325"/>
                  <a:pt x="5132" y="5259"/>
                  <a:pt x="5240" y="5239"/>
                </a:cubicBezTo>
                <a:cubicBezTo>
                  <a:pt x="5267" y="5235"/>
                  <a:pt x="5294" y="5233"/>
                  <a:pt x="5320" y="5233"/>
                </a:cubicBezTo>
                <a:cubicBezTo>
                  <a:pt x="5456" y="5233"/>
                  <a:pt x="5576" y="5291"/>
                  <a:pt x="5693" y="5361"/>
                </a:cubicBezTo>
                <a:cubicBezTo>
                  <a:pt x="5739" y="5332"/>
                  <a:pt x="5750" y="5237"/>
                  <a:pt x="5812" y="5237"/>
                </a:cubicBezTo>
                <a:cubicBezTo>
                  <a:pt x="5830" y="5237"/>
                  <a:pt x="5852" y="5245"/>
                  <a:pt x="5880" y="5265"/>
                </a:cubicBezTo>
                <a:cubicBezTo>
                  <a:pt x="5863" y="5329"/>
                  <a:pt x="5837" y="5390"/>
                  <a:pt x="5835" y="5451"/>
                </a:cubicBezTo>
                <a:cubicBezTo>
                  <a:pt x="5831" y="5519"/>
                  <a:pt x="5865" y="5591"/>
                  <a:pt x="5936" y="5598"/>
                </a:cubicBezTo>
                <a:cubicBezTo>
                  <a:pt x="6061" y="5611"/>
                  <a:pt x="6182" y="5667"/>
                  <a:pt x="6315" y="5667"/>
                </a:cubicBezTo>
                <a:cubicBezTo>
                  <a:pt x="6338" y="5667"/>
                  <a:pt x="6361" y="5665"/>
                  <a:pt x="6385" y="5661"/>
                </a:cubicBezTo>
                <a:cubicBezTo>
                  <a:pt x="6420" y="5542"/>
                  <a:pt x="6461" y="5432"/>
                  <a:pt x="6374" y="5311"/>
                </a:cubicBezTo>
                <a:cubicBezTo>
                  <a:pt x="6297" y="5303"/>
                  <a:pt x="6220" y="5295"/>
                  <a:pt x="6142" y="5285"/>
                </a:cubicBezTo>
                <a:cubicBezTo>
                  <a:pt x="6278" y="5250"/>
                  <a:pt x="6426" y="5269"/>
                  <a:pt x="6524" y="5139"/>
                </a:cubicBezTo>
                <a:cubicBezTo>
                  <a:pt x="6525" y="5137"/>
                  <a:pt x="6529" y="5136"/>
                  <a:pt x="6534" y="5136"/>
                </a:cubicBezTo>
                <a:cubicBezTo>
                  <a:pt x="6553" y="5136"/>
                  <a:pt x="6592" y="5148"/>
                  <a:pt x="6608" y="5162"/>
                </a:cubicBezTo>
                <a:cubicBezTo>
                  <a:pt x="6668" y="5221"/>
                  <a:pt x="6736" y="5245"/>
                  <a:pt x="6803" y="5245"/>
                </a:cubicBezTo>
                <a:cubicBezTo>
                  <a:pt x="6870" y="5245"/>
                  <a:pt x="6935" y="5221"/>
                  <a:pt x="6987" y="5183"/>
                </a:cubicBezTo>
                <a:cubicBezTo>
                  <a:pt x="7106" y="5096"/>
                  <a:pt x="7225" y="5100"/>
                  <a:pt x="7351" y="5083"/>
                </a:cubicBezTo>
                <a:cubicBezTo>
                  <a:pt x="7394" y="5076"/>
                  <a:pt x="7438" y="5074"/>
                  <a:pt x="7481" y="5074"/>
                </a:cubicBezTo>
                <a:cubicBezTo>
                  <a:pt x="7577" y="5074"/>
                  <a:pt x="7673" y="5085"/>
                  <a:pt x="7770" y="5085"/>
                </a:cubicBezTo>
                <a:cubicBezTo>
                  <a:pt x="7842" y="5085"/>
                  <a:pt x="7915" y="5079"/>
                  <a:pt x="7988" y="5058"/>
                </a:cubicBezTo>
                <a:cubicBezTo>
                  <a:pt x="8003" y="5054"/>
                  <a:pt x="8018" y="5052"/>
                  <a:pt x="8034" y="5052"/>
                </a:cubicBezTo>
                <a:cubicBezTo>
                  <a:pt x="8099" y="5052"/>
                  <a:pt x="8168" y="5080"/>
                  <a:pt x="8238" y="5080"/>
                </a:cubicBezTo>
                <a:cubicBezTo>
                  <a:pt x="8277" y="5080"/>
                  <a:pt x="8317" y="5071"/>
                  <a:pt x="8356" y="5045"/>
                </a:cubicBezTo>
                <a:cubicBezTo>
                  <a:pt x="8361" y="5041"/>
                  <a:pt x="8370" y="5039"/>
                  <a:pt x="8380" y="5039"/>
                </a:cubicBezTo>
                <a:cubicBezTo>
                  <a:pt x="8412" y="5039"/>
                  <a:pt x="8459" y="5055"/>
                  <a:pt x="8473" y="5075"/>
                </a:cubicBezTo>
                <a:cubicBezTo>
                  <a:pt x="8525" y="5148"/>
                  <a:pt x="8594" y="5158"/>
                  <a:pt x="8663" y="5158"/>
                </a:cubicBezTo>
                <a:cubicBezTo>
                  <a:pt x="8689" y="5158"/>
                  <a:pt x="8715" y="5157"/>
                  <a:pt x="8740" y="5157"/>
                </a:cubicBezTo>
                <a:cubicBezTo>
                  <a:pt x="8750" y="5157"/>
                  <a:pt x="8760" y="5157"/>
                  <a:pt x="8770" y="5157"/>
                </a:cubicBezTo>
                <a:cubicBezTo>
                  <a:pt x="8792" y="5159"/>
                  <a:pt x="8815" y="5159"/>
                  <a:pt x="8837" y="5159"/>
                </a:cubicBezTo>
                <a:cubicBezTo>
                  <a:pt x="8957" y="5159"/>
                  <a:pt x="9079" y="5143"/>
                  <a:pt x="9199" y="5143"/>
                </a:cubicBezTo>
                <a:cubicBezTo>
                  <a:pt x="9212" y="5143"/>
                  <a:pt x="9225" y="5144"/>
                  <a:pt x="9239" y="5144"/>
                </a:cubicBezTo>
                <a:cubicBezTo>
                  <a:pt x="9300" y="5146"/>
                  <a:pt x="9362" y="5157"/>
                  <a:pt x="9422" y="5157"/>
                </a:cubicBezTo>
                <a:cubicBezTo>
                  <a:pt x="9486" y="5157"/>
                  <a:pt x="9548" y="5144"/>
                  <a:pt x="9607" y="5094"/>
                </a:cubicBezTo>
                <a:cubicBezTo>
                  <a:pt x="9617" y="5085"/>
                  <a:pt x="9627" y="5081"/>
                  <a:pt x="9637" y="5081"/>
                </a:cubicBezTo>
                <a:cubicBezTo>
                  <a:pt x="9665" y="5081"/>
                  <a:pt x="9691" y="5109"/>
                  <a:pt x="9718" y="5125"/>
                </a:cubicBezTo>
                <a:cubicBezTo>
                  <a:pt x="9763" y="5150"/>
                  <a:pt x="9816" y="5170"/>
                  <a:pt x="9866" y="5173"/>
                </a:cubicBezTo>
                <a:cubicBezTo>
                  <a:pt x="9918" y="5178"/>
                  <a:pt x="9970" y="5179"/>
                  <a:pt x="10022" y="5179"/>
                </a:cubicBezTo>
                <a:cubicBezTo>
                  <a:pt x="10067" y="5179"/>
                  <a:pt x="10111" y="5178"/>
                  <a:pt x="10155" y="5177"/>
                </a:cubicBezTo>
                <a:cubicBezTo>
                  <a:pt x="10195" y="5176"/>
                  <a:pt x="10247" y="5176"/>
                  <a:pt x="10272" y="5151"/>
                </a:cubicBezTo>
                <a:cubicBezTo>
                  <a:pt x="10318" y="5106"/>
                  <a:pt x="10363" y="5089"/>
                  <a:pt x="10413" y="5089"/>
                </a:cubicBezTo>
                <a:cubicBezTo>
                  <a:pt x="10443" y="5089"/>
                  <a:pt x="10474" y="5095"/>
                  <a:pt x="10508" y="5104"/>
                </a:cubicBezTo>
                <a:cubicBezTo>
                  <a:pt x="10555" y="5117"/>
                  <a:pt x="10605" y="5121"/>
                  <a:pt x="10655" y="5121"/>
                </a:cubicBezTo>
                <a:cubicBezTo>
                  <a:pt x="10692" y="5121"/>
                  <a:pt x="10728" y="5119"/>
                  <a:pt x="10763" y="5115"/>
                </a:cubicBezTo>
                <a:cubicBezTo>
                  <a:pt x="10875" y="5105"/>
                  <a:pt x="10991" y="5060"/>
                  <a:pt x="11097" y="5060"/>
                </a:cubicBezTo>
                <a:cubicBezTo>
                  <a:pt x="11122" y="5060"/>
                  <a:pt x="11146" y="5062"/>
                  <a:pt x="11169" y="5068"/>
                </a:cubicBezTo>
                <a:cubicBezTo>
                  <a:pt x="11213" y="5080"/>
                  <a:pt x="11255" y="5084"/>
                  <a:pt x="11297" y="5084"/>
                </a:cubicBezTo>
                <a:cubicBezTo>
                  <a:pt x="11381" y="5084"/>
                  <a:pt x="11462" y="5068"/>
                  <a:pt x="11543" y="5068"/>
                </a:cubicBezTo>
                <a:cubicBezTo>
                  <a:pt x="11565" y="5068"/>
                  <a:pt x="11587" y="5069"/>
                  <a:pt x="11609" y="5072"/>
                </a:cubicBezTo>
                <a:cubicBezTo>
                  <a:pt x="11650" y="5077"/>
                  <a:pt x="11696" y="5071"/>
                  <a:pt x="11731" y="5089"/>
                </a:cubicBezTo>
                <a:cubicBezTo>
                  <a:pt x="11820" y="5135"/>
                  <a:pt x="11911" y="5157"/>
                  <a:pt x="12003" y="5157"/>
                </a:cubicBezTo>
                <a:cubicBezTo>
                  <a:pt x="12055" y="5157"/>
                  <a:pt x="12108" y="5150"/>
                  <a:pt x="12161" y="5136"/>
                </a:cubicBezTo>
                <a:cubicBezTo>
                  <a:pt x="12245" y="5083"/>
                  <a:pt x="12205" y="4939"/>
                  <a:pt x="12335" y="4908"/>
                </a:cubicBezTo>
                <a:cubicBezTo>
                  <a:pt x="12391" y="4997"/>
                  <a:pt x="12445" y="5088"/>
                  <a:pt x="12498" y="5172"/>
                </a:cubicBezTo>
                <a:lnTo>
                  <a:pt x="13560" y="5172"/>
                </a:lnTo>
                <a:cubicBezTo>
                  <a:pt x="13602" y="5107"/>
                  <a:pt x="13651" y="5044"/>
                  <a:pt x="13723" y="5044"/>
                </a:cubicBezTo>
                <a:cubicBezTo>
                  <a:pt x="13756" y="5044"/>
                  <a:pt x="13792" y="5057"/>
                  <a:pt x="13835" y="5088"/>
                </a:cubicBezTo>
                <a:cubicBezTo>
                  <a:pt x="13854" y="5101"/>
                  <a:pt x="13883" y="5108"/>
                  <a:pt x="13909" y="5108"/>
                </a:cubicBezTo>
                <a:cubicBezTo>
                  <a:pt x="13914" y="5108"/>
                  <a:pt x="13919" y="5108"/>
                  <a:pt x="13924" y="5107"/>
                </a:cubicBezTo>
                <a:cubicBezTo>
                  <a:pt x="14041" y="5092"/>
                  <a:pt x="14163" y="5085"/>
                  <a:pt x="14272" y="5047"/>
                </a:cubicBezTo>
                <a:cubicBezTo>
                  <a:pt x="14316" y="5031"/>
                  <a:pt x="14357" y="5024"/>
                  <a:pt x="14395" y="5024"/>
                </a:cubicBezTo>
                <a:cubicBezTo>
                  <a:pt x="14489" y="5024"/>
                  <a:pt x="14569" y="5065"/>
                  <a:pt x="14648" y="5125"/>
                </a:cubicBezTo>
                <a:lnTo>
                  <a:pt x="14648" y="5125"/>
                </a:lnTo>
                <a:lnTo>
                  <a:pt x="14639" y="5130"/>
                </a:lnTo>
                <a:lnTo>
                  <a:pt x="14657" y="5133"/>
                </a:lnTo>
                <a:cubicBezTo>
                  <a:pt x="14657" y="5133"/>
                  <a:pt x="14657" y="5132"/>
                  <a:pt x="14656" y="5132"/>
                </a:cubicBezTo>
                <a:lnTo>
                  <a:pt x="14656" y="5132"/>
                </a:lnTo>
                <a:cubicBezTo>
                  <a:pt x="14657" y="5132"/>
                  <a:pt x="14657" y="5132"/>
                  <a:pt x="14658" y="5133"/>
                </a:cubicBezTo>
                <a:lnTo>
                  <a:pt x="14656" y="5119"/>
                </a:lnTo>
                <a:cubicBezTo>
                  <a:pt x="14719" y="5069"/>
                  <a:pt x="14774" y="4996"/>
                  <a:pt x="14852" y="4996"/>
                </a:cubicBezTo>
                <a:cubicBezTo>
                  <a:pt x="14883" y="4996"/>
                  <a:pt x="14917" y="5007"/>
                  <a:pt x="14956" y="5034"/>
                </a:cubicBezTo>
                <a:cubicBezTo>
                  <a:pt x="14959" y="5037"/>
                  <a:pt x="14963" y="5037"/>
                  <a:pt x="14967" y="5037"/>
                </a:cubicBezTo>
                <a:cubicBezTo>
                  <a:pt x="14996" y="5037"/>
                  <a:pt x="15054" y="4995"/>
                  <a:pt x="15094" y="4975"/>
                </a:cubicBezTo>
                <a:cubicBezTo>
                  <a:pt x="15118" y="4963"/>
                  <a:pt x="15139" y="4948"/>
                  <a:pt x="15165" y="4930"/>
                </a:cubicBezTo>
                <a:cubicBezTo>
                  <a:pt x="15206" y="5012"/>
                  <a:pt x="15241" y="5077"/>
                  <a:pt x="15283" y="5159"/>
                </a:cubicBezTo>
                <a:cubicBezTo>
                  <a:pt x="15375" y="5118"/>
                  <a:pt x="15458" y="5077"/>
                  <a:pt x="15545" y="5047"/>
                </a:cubicBezTo>
                <a:cubicBezTo>
                  <a:pt x="15630" y="5018"/>
                  <a:pt x="15724" y="5053"/>
                  <a:pt x="15810" y="4991"/>
                </a:cubicBezTo>
                <a:cubicBezTo>
                  <a:pt x="15826" y="4979"/>
                  <a:pt x="15848" y="4972"/>
                  <a:pt x="15870" y="4972"/>
                </a:cubicBezTo>
                <a:cubicBezTo>
                  <a:pt x="15909" y="4972"/>
                  <a:pt x="15948" y="4994"/>
                  <a:pt x="15964" y="5052"/>
                </a:cubicBezTo>
                <a:cubicBezTo>
                  <a:pt x="15967" y="5060"/>
                  <a:pt x="15995" y="5063"/>
                  <a:pt x="16011" y="5068"/>
                </a:cubicBezTo>
                <a:cubicBezTo>
                  <a:pt x="16040" y="5024"/>
                  <a:pt x="16068" y="4980"/>
                  <a:pt x="16099" y="4932"/>
                </a:cubicBezTo>
                <a:cubicBezTo>
                  <a:pt x="16137" y="4963"/>
                  <a:pt x="16172" y="4974"/>
                  <a:pt x="16206" y="4974"/>
                </a:cubicBezTo>
                <a:cubicBezTo>
                  <a:pt x="16268" y="4974"/>
                  <a:pt x="16325" y="4939"/>
                  <a:pt x="16383" y="4925"/>
                </a:cubicBezTo>
                <a:cubicBezTo>
                  <a:pt x="16432" y="4968"/>
                  <a:pt x="16481" y="5009"/>
                  <a:pt x="16523" y="5047"/>
                </a:cubicBezTo>
                <a:cubicBezTo>
                  <a:pt x="16640" y="5013"/>
                  <a:pt x="16742" y="4983"/>
                  <a:pt x="16839" y="4957"/>
                </a:cubicBezTo>
                <a:cubicBezTo>
                  <a:pt x="16854" y="4908"/>
                  <a:pt x="16866" y="4867"/>
                  <a:pt x="16879" y="4826"/>
                </a:cubicBezTo>
                <a:cubicBezTo>
                  <a:pt x="17003" y="4889"/>
                  <a:pt x="17057" y="4916"/>
                  <a:pt x="17132" y="4916"/>
                </a:cubicBezTo>
                <a:cubicBezTo>
                  <a:pt x="17190" y="4916"/>
                  <a:pt x="17262" y="4900"/>
                  <a:pt x="17389" y="4869"/>
                </a:cubicBezTo>
                <a:cubicBezTo>
                  <a:pt x="17408" y="4812"/>
                  <a:pt x="17429" y="4756"/>
                  <a:pt x="17448" y="4700"/>
                </a:cubicBezTo>
                <a:cubicBezTo>
                  <a:pt x="17521" y="4714"/>
                  <a:pt x="17505" y="4774"/>
                  <a:pt x="17531" y="4802"/>
                </a:cubicBezTo>
                <a:cubicBezTo>
                  <a:pt x="17566" y="4841"/>
                  <a:pt x="17609" y="4894"/>
                  <a:pt x="17651" y="4897"/>
                </a:cubicBezTo>
                <a:cubicBezTo>
                  <a:pt x="17706" y="4900"/>
                  <a:pt x="17765" y="4904"/>
                  <a:pt x="17822" y="4904"/>
                </a:cubicBezTo>
                <a:cubicBezTo>
                  <a:pt x="17896" y="4904"/>
                  <a:pt x="17967" y="4897"/>
                  <a:pt x="18028" y="4869"/>
                </a:cubicBezTo>
                <a:cubicBezTo>
                  <a:pt x="18099" y="4839"/>
                  <a:pt x="18156" y="4816"/>
                  <a:pt x="18229" y="4816"/>
                </a:cubicBezTo>
                <a:cubicBezTo>
                  <a:pt x="18237" y="4816"/>
                  <a:pt x="18244" y="4817"/>
                  <a:pt x="18252" y="4817"/>
                </a:cubicBezTo>
                <a:cubicBezTo>
                  <a:pt x="18256" y="4817"/>
                  <a:pt x="18259" y="4817"/>
                  <a:pt x="18263" y="4817"/>
                </a:cubicBezTo>
                <a:cubicBezTo>
                  <a:pt x="18325" y="4817"/>
                  <a:pt x="18398" y="4785"/>
                  <a:pt x="18455" y="4785"/>
                </a:cubicBezTo>
                <a:cubicBezTo>
                  <a:pt x="18471" y="4785"/>
                  <a:pt x="18487" y="4788"/>
                  <a:pt x="18500" y="4796"/>
                </a:cubicBezTo>
                <a:cubicBezTo>
                  <a:pt x="18525" y="4809"/>
                  <a:pt x="18546" y="4814"/>
                  <a:pt x="18566" y="4814"/>
                </a:cubicBezTo>
                <a:cubicBezTo>
                  <a:pt x="18641" y="4814"/>
                  <a:pt x="18687" y="4735"/>
                  <a:pt x="18749" y="4735"/>
                </a:cubicBezTo>
                <a:cubicBezTo>
                  <a:pt x="18751" y="4735"/>
                  <a:pt x="18753" y="4735"/>
                  <a:pt x="18755" y="4735"/>
                </a:cubicBezTo>
                <a:cubicBezTo>
                  <a:pt x="18814" y="4776"/>
                  <a:pt x="18865" y="4812"/>
                  <a:pt x="18899" y="4836"/>
                </a:cubicBezTo>
                <a:cubicBezTo>
                  <a:pt x="18990" y="4829"/>
                  <a:pt x="19046" y="4752"/>
                  <a:pt x="19115" y="4752"/>
                </a:cubicBezTo>
                <a:cubicBezTo>
                  <a:pt x="19130" y="4752"/>
                  <a:pt x="19147" y="4756"/>
                  <a:pt x="19164" y="4766"/>
                </a:cubicBezTo>
                <a:cubicBezTo>
                  <a:pt x="19204" y="4789"/>
                  <a:pt x="19242" y="4798"/>
                  <a:pt x="19277" y="4798"/>
                </a:cubicBezTo>
                <a:cubicBezTo>
                  <a:pt x="19343" y="4798"/>
                  <a:pt x="19403" y="4765"/>
                  <a:pt x="19463" y="4724"/>
                </a:cubicBezTo>
                <a:cubicBezTo>
                  <a:pt x="19499" y="4700"/>
                  <a:pt x="19532" y="4670"/>
                  <a:pt x="19570" y="4670"/>
                </a:cubicBezTo>
                <a:cubicBezTo>
                  <a:pt x="19590" y="4670"/>
                  <a:pt x="19612" y="4678"/>
                  <a:pt x="19636" y="4699"/>
                </a:cubicBezTo>
                <a:cubicBezTo>
                  <a:pt x="19636" y="4699"/>
                  <a:pt x="19636" y="4699"/>
                  <a:pt x="19636" y="4699"/>
                </a:cubicBezTo>
                <a:cubicBezTo>
                  <a:pt x="19638" y="4699"/>
                  <a:pt x="19690" y="4663"/>
                  <a:pt x="19693" y="4642"/>
                </a:cubicBezTo>
                <a:cubicBezTo>
                  <a:pt x="19695" y="4615"/>
                  <a:pt x="19674" y="4576"/>
                  <a:pt x="19652" y="4561"/>
                </a:cubicBezTo>
                <a:cubicBezTo>
                  <a:pt x="19641" y="4554"/>
                  <a:pt x="19622" y="4550"/>
                  <a:pt x="19604" y="4550"/>
                </a:cubicBezTo>
                <a:cubicBezTo>
                  <a:pt x="19589" y="4550"/>
                  <a:pt x="19575" y="4553"/>
                  <a:pt x="19567" y="4560"/>
                </a:cubicBezTo>
                <a:cubicBezTo>
                  <a:pt x="19539" y="4585"/>
                  <a:pt x="19513" y="4594"/>
                  <a:pt x="19487" y="4594"/>
                </a:cubicBezTo>
                <a:cubicBezTo>
                  <a:pt x="19431" y="4594"/>
                  <a:pt x="19380" y="4551"/>
                  <a:pt x="19325" y="4544"/>
                </a:cubicBezTo>
                <a:cubicBezTo>
                  <a:pt x="19319" y="4543"/>
                  <a:pt x="19314" y="4542"/>
                  <a:pt x="19308" y="4542"/>
                </a:cubicBezTo>
                <a:cubicBezTo>
                  <a:pt x="19235" y="4542"/>
                  <a:pt x="19176" y="4614"/>
                  <a:pt x="19102" y="4614"/>
                </a:cubicBezTo>
                <a:cubicBezTo>
                  <a:pt x="19085" y="4614"/>
                  <a:pt x="19068" y="4611"/>
                  <a:pt x="19049" y="4602"/>
                </a:cubicBezTo>
                <a:cubicBezTo>
                  <a:pt x="19031" y="4593"/>
                  <a:pt x="19014" y="4579"/>
                  <a:pt x="18996" y="4567"/>
                </a:cubicBezTo>
                <a:cubicBezTo>
                  <a:pt x="18976" y="4554"/>
                  <a:pt x="18959" y="4549"/>
                  <a:pt x="18944" y="4549"/>
                </a:cubicBezTo>
                <a:cubicBezTo>
                  <a:pt x="18913" y="4549"/>
                  <a:pt x="18891" y="4573"/>
                  <a:pt x="18870" y="4611"/>
                </a:cubicBezTo>
                <a:cubicBezTo>
                  <a:pt x="18865" y="4622"/>
                  <a:pt x="18836" y="4630"/>
                  <a:pt x="18813" y="4630"/>
                </a:cubicBezTo>
                <a:cubicBezTo>
                  <a:pt x="18804" y="4630"/>
                  <a:pt x="18796" y="4629"/>
                  <a:pt x="18791" y="4626"/>
                </a:cubicBezTo>
                <a:cubicBezTo>
                  <a:pt x="18750" y="4593"/>
                  <a:pt x="18705" y="4554"/>
                  <a:pt x="18686" y="4508"/>
                </a:cubicBezTo>
                <a:cubicBezTo>
                  <a:pt x="18674" y="4479"/>
                  <a:pt x="18703" y="4429"/>
                  <a:pt x="18725" y="4396"/>
                </a:cubicBezTo>
                <a:cubicBezTo>
                  <a:pt x="18771" y="4326"/>
                  <a:pt x="18742" y="4263"/>
                  <a:pt x="18700" y="4219"/>
                </a:cubicBezTo>
                <a:cubicBezTo>
                  <a:pt x="18680" y="4198"/>
                  <a:pt x="18662" y="4190"/>
                  <a:pt x="18644" y="4190"/>
                </a:cubicBezTo>
                <a:cubicBezTo>
                  <a:pt x="18605" y="4190"/>
                  <a:pt x="18570" y="4230"/>
                  <a:pt x="18536" y="4258"/>
                </a:cubicBezTo>
                <a:cubicBezTo>
                  <a:pt x="18529" y="4264"/>
                  <a:pt x="18516" y="4264"/>
                  <a:pt x="18486" y="4273"/>
                </a:cubicBezTo>
                <a:cubicBezTo>
                  <a:pt x="18421" y="4240"/>
                  <a:pt x="18362" y="4160"/>
                  <a:pt x="18264" y="4160"/>
                </a:cubicBezTo>
                <a:cubicBezTo>
                  <a:pt x="18259" y="4160"/>
                  <a:pt x="18253" y="4160"/>
                  <a:pt x="18247" y="4160"/>
                </a:cubicBezTo>
                <a:cubicBezTo>
                  <a:pt x="18213" y="4164"/>
                  <a:pt x="18178" y="4165"/>
                  <a:pt x="18143" y="4165"/>
                </a:cubicBezTo>
                <a:cubicBezTo>
                  <a:pt x="18081" y="4165"/>
                  <a:pt x="18018" y="4161"/>
                  <a:pt x="17950" y="4161"/>
                </a:cubicBezTo>
                <a:cubicBezTo>
                  <a:pt x="17940" y="4177"/>
                  <a:pt x="17921" y="4203"/>
                  <a:pt x="17902" y="4228"/>
                </a:cubicBezTo>
                <a:cubicBezTo>
                  <a:pt x="17876" y="4259"/>
                  <a:pt x="17851" y="4287"/>
                  <a:pt x="17817" y="4326"/>
                </a:cubicBezTo>
                <a:cubicBezTo>
                  <a:pt x="17728" y="4241"/>
                  <a:pt x="17653" y="4168"/>
                  <a:pt x="17583" y="4100"/>
                </a:cubicBezTo>
                <a:lnTo>
                  <a:pt x="17583" y="4100"/>
                </a:lnTo>
                <a:cubicBezTo>
                  <a:pt x="17455" y="4164"/>
                  <a:pt x="17638" y="4300"/>
                  <a:pt x="17481" y="4356"/>
                </a:cubicBezTo>
                <a:cubicBezTo>
                  <a:pt x="17436" y="4231"/>
                  <a:pt x="17364" y="4150"/>
                  <a:pt x="17259" y="4150"/>
                </a:cubicBezTo>
                <a:cubicBezTo>
                  <a:pt x="17216" y="4150"/>
                  <a:pt x="17168" y="4163"/>
                  <a:pt x="17113" y="4192"/>
                </a:cubicBezTo>
                <a:cubicBezTo>
                  <a:pt x="17109" y="4194"/>
                  <a:pt x="17105" y="4195"/>
                  <a:pt x="17100" y="4195"/>
                </a:cubicBezTo>
                <a:cubicBezTo>
                  <a:pt x="17085" y="4195"/>
                  <a:pt x="17066" y="4187"/>
                  <a:pt x="17051" y="4181"/>
                </a:cubicBezTo>
                <a:cubicBezTo>
                  <a:pt x="16978" y="4143"/>
                  <a:pt x="16906" y="4127"/>
                  <a:pt x="16835" y="4127"/>
                </a:cubicBezTo>
                <a:cubicBezTo>
                  <a:pt x="16732" y="4127"/>
                  <a:pt x="16632" y="4161"/>
                  <a:pt x="16534" y="4213"/>
                </a:cubicBezTo>
                <a:cubicBezTo>
                  <a:pt x="16515" y="4223"/>
                  <a:pt x="16500" y="4227"/>
                  <a:pt x="16486" y="4227"/>
                </a:cubicBezTo>
                <a:cubicBezTo>
                  <a:pt x="16462" y="4227"/>
                  <a:pt x="16444" y="4215"/>
                  <a:pt x="16421" y="4199"/>
                </a:cubicBezTo>
                <a:cubicBezTo>
                  <a:pt x="16339" y="4143"/>
                  <a:pt x="16253" y="4117"/>
                  <a:pt x="16166" y="4117"/>
                </a:cubicBezTo>
                <a:cubicBezTo>
                  <a:pt x="16089" y="4117"/>
                  <a:pt x="16011" y="4138"/>
                  <a:pt x="15935" y="4178"/>
                </a:cubicBezTo>
                <a:cubicBezTo>
                  <a:pt x="15895" y="4198"/>
                  <a:pt x="15862" y="4216"/>
                  <a:pt x="15834" y="4216"/>
                </a:cubicBezTo>
                <a:cubicBezTo>
                  <a:pt x="15805" y="4216"/>
                  <a:pt x="15781" y="4199"/>
                  <a:pt x="15757" y="4151"/>
                </a:cubicBezTo>
                <a:cubicBezTo>
                  <a:pt x="15549" y="4123"/>
                  <a:pt x="15342" y="4076"/>
                  <a:pt x="15131" y="4076"/>
                </a:cubicBezTo>
                <a:cubicBezTo>
                  <a:pt x="15062" y="4076"/>
                  <a:pt x="14992" y="4081"/>
                  <a:pt x="14922" y="4094"/>
                </a:cubicBezTo>
                <a:cubicBezTo>
                  <a:pt x="14853" y="4106"/>
                  <a:pt x="14772" y="4111"/>
                  <a:pt x="14719" y="4151"/>
                </a:cubicBezTo>
                <a:cubicBezTo>
                  <a:pt x="14699" y="4166"/>
                  <a:pt x="14681" y="4172"/>
                  <a:pt x="14665" y="4172"/>
                </a:cubicBezTo>
                <a:cubicBezTo>
                  <a:pt x="14611" y="4172"/>
                  <a:pt x="14574" y="4110"/>
                  <a:pt x="14524" y="4110"/>
                </a:cubicBezTo>
                <a:cubicBezTo>
                  <a:pt x="14516" y="4110"/>
                  <a:pt x="14508" y="4112"/>
                  <a:pt x="14499" y="4115"/>
                </a:cubicBezTo>
                <a:cubicBezTo>
                  <a:pt x="14493" y="4118"/>
                  <a:pt x="14487" y="4118"/>
                  <a:pt x="14480" y="4118"/>
                </a:cubicBezTo>
                <a:cubicBezTo>
                  <a:pt x="14466" y="4118"/>
                  <a:pt x="14450" y="4115"/>
                  <a:pt x="14436" y="4115"/>
                </a:cubicBezTo>
                <a:cubicBezTo>
                  <a:pt x="14434" y="4115"/>
                  <a:pt x="14431" y="4115"/>
                  <a:pt x="14429" y="4115"/>
                </a:cubicBezTo>
                <a:cubicBezTo>
                  <a:pt x="14355" y="4115"/>
                  <a:pt x="14276" y="4105"/>
                  <a:pt x="14201" y="4105"/>
                </a:cubicBezTo>
                <a:cubicBezTo>
                  <a:pt x="14147" y="4105"/>
                  <a:pt x="14095" y="4110"/>
                  <a:pt x="14048" y="4129"/>
                </a:cubicBezTo>
                <a:cubicBezTo>
                  <a:pt x="14010" y="4143"/>
                  <a:pt x="13973" y="4149"/>
                  <a:pt x="13938" y="4149"/>
                </a:cubicBezTo>
                <a:cubicBezTo>
                  <a:pt x="13849" y="4149"/>
                  <a:pt x="13769" y="4114"/>
                  <a:pt x="13683" y="4110"/>
                </a:cubicBezTo>
                <a:cubicBezTo>
                  <a:pt x="13680" y="4110"/>
                  <a:pt x="13677" y="4110"/>
                  <a:pt x="13674" y="4110"/>
                </a:cubicBezTo>
                <a:cubicBezTo>
                  <a:pt x="13589" y="4110"/>
                  <a:pt x="13514" y="4158"/>
                  <a:pt x="13429" y="4158"/>
                </a:cubicBezTo>
                <a:cubicBezTo>
                  <a:pt x="13408" y="4158"/>
                  <a:pt x="13387" y="4155"/>
                  <a:pt x="13365" y="4148"/>
                </a:cubicBezTo>
                <a:cubicBezTo>
                  <a:pt x="13314" y="4133"/>
                  <a:pt x="13260" y="4118"/>
                  <a:pt x="13208" y="4118"/>
                </a:cubicBezTo>
                <a:cubicBezTo>
                  <a:pt x="13147" y="4118"/>
                  <a:pt x="13087" y="4139"/>
                  <a:pt x="13038" y="4205"/>
                </a:cubicBezTo>
                <a:cubicBezTo>
                  <a:pt x="13036" y="4208"/>
                  <a:pt x="13031" y="4209"/>
                  <a:pt x="13024" y="4209"/>
                </a:cubicBezTo>
                <a:cubicBezTo>
                  <a:pt x="13010" y="4209"/>
                  <a:pt x="12988" y="4204"/>
                  <a:pt x="12981" y="4196"/>
                </a:cubicBezTo>
                <a:cubicBezTo>
                  <a:pt x="12884" y="4088"/>
                  <a:pt x="12731" y="4152"/>
                  <a:pt x="12603" y="4063"/>
                </a:cubicBezTo>
                <a:cubicBezTo>
                  <a:pt x="12673" y="4026"/>
                  <a:pt x="12750" y="4008"/>
                  <a:pt x="12792" y="3961"/>
                </a:cubicBezTo>
                <a:cubicBezTo>
                  <a:pt x="12836" y="3912"/>
                  <a:pt x="12880" y="3890"/>
                  <a:pt x="12923" y="3890"/>
                </a:cubicBezTo>
                <a:cubicBezTo>
                  <a:pt x="12964" y="3890"/>
                  <a:pt x="13004" y="3911"/>
                  <a:pt x="13042" y="3947"/>
                </a:cubicBezTo>
                <a:cubicBezTo>
                  <a:pt x="13093" y="3996"/>
                  <a:pt x="13142" y="4017"/>
                  <a:pt x="13193" y="4017"/>
                </a:cubicBezTo>
                <a:cubicBezTo>
                  <a:pt x="13239" y="4017"/>
                  <a:pt x="13287" y="3999"/>
                  <a:pt x="13336" y="3972"/>
                </a:cubicBezTo>
                <a:cubicBezTo>
                  <a:pt x="13372" y="3952"/>
                  <a:pt x="13408" y="3934"/>
                  <a:pt x="13434" y="3920"/>
                </a:cubicBezTo>
                <a:cubicBezTo>
                  <a:pt x="13590" y="3985"/>
                  <a:pt x="13642" y="4010"/>
                  <a:pt x="13705" y="4010"/>
                </a:cubicBezTo>
                <a:cubicBezTo>
                  <a:pt x="13737" y="4010"/>
                  <a:pt x="13770" y="4004"/>
                  <a:pt x="13821" y="3993"/>
                </a:cubicBezTo>
                <a:cubicBezTo>
                  <a:pt x="13892" y="3980"/>
                  <a:pt x="13962" y="3969"/>
                  <a:pt x="14032" y="3969"/>
                </a:cubicBezTo>
                <a:cubicBezTo>
                  <a:pt x="14077" y="3969"/>
                  <a:pt x="14123" y="3973"/>
                  <a:pt x="14170" y="3985"/>
                </a:cubicBezTo>
                <a:cubicBezTo>
                  <a:pt x="14183" y="3988"/>
                  <a:pt x="14196" y="3990"/>
                  <a:pt x="14208" y="3990"/>
                </a:cubicBezTo>
                <a:cubicBezTo>
                  <a:pt x="14272" y="3990"/>
                  <a:pt x="14320" y="3947"/>
                  <a:pt x="14349" y="3880"/>
                </a:cubicBezTo>
                <a:cubicBezTo>
                  <a:pt x="14367" y="3835"/>
                  <a:pt x="14387" y="3791"/>
                  <a:pt x="14411" y="3736"/>
                </a:cubicBezTo>
                <a:cubicBezTo>
                  <a:pt x="14528" y="3814"/>
                  <a:pt x="14625" y="3880"/>
                  <a:pt x="14725" y="3946"/>
                </a:cubicBezTo>
                <a:cubicBezTo>
                  <a:pt x="14765" y="3909"/>
                  <a:pt x="14794" y="3881"/>
                  <a:pt x="14831" y="3847"/>
                </a:cubicBezTo>
                <a:cubicBezTo>
                  <a:pt x="14926" y="3940"/>
                  <a:pt x="15035" y="3987"/>
                  <a:pt x="15155" y="3987"/>
                </a:cubicBezTo>
                <a:cubicBezTo>
                  <a:pt x="15203" y="3987"/>
                  <a:pt x="15253" y="3980"/>
                  <a:pt x="15304" y="3965"/>
                </a:cubicBezTo>
                <a:cubicBezTo>
                  <a:pt x="15336" y="3955"/>
                  <a:pt x="15371" y="3952"/>
                  <a:pt x="15405" y="3952"/>
                </a:cubicBezTo>
                <a:cubicBezTo>
                  <a:pt x="15414" y="3952"/>
                  <a:pt x="15424" y="3952"/>
                  <a:pt x="15433" y="3952"/>
                </a:cubicBezTo>
                <a:cubicBezTo>
                  <a:pt x="15440" y="3953"/>
                  <a:pt x="15447" y="3953"/>
                  <a:pt x="15455" y="3953"/>
                </a:cubicBezTo>
                <a:cubicBezTo>
                  <a:pt x="15538" y="3953"/>
                  <a:pt x="15603" y="3924"/>
                  <a:pt x="15641" y="3839"/>
                </a:cubicBezTo>
                <a:cubicBezTo>
                  <a:pt x="15641" y="3837"/>
                  <a:pt x="15644" y="3836"/>
                  <a:pt x="15649" y="3836"/>
                </a:cubicBezTo>
                <a:cubicBezTo>
                  <a:pt x="15667" y="3836"/>
                  <a:pt x="15714" y="3850"/>
                  <a:pt x="15737" y="3853"/>
                </a:cubicBezTo>
                <a:cubicBezTo>
                  <a:pt x="15800" y="3796"/>
                  <a:pt x="15753" y="3685"/>
                  <a:pt x="15855" y="3663"/>
                </a:cubicBezTo>
                <a:cubicBezTo>
                  <a:pt x="15932" y="3753"/>
                  <a:pt x="15928" y="3894"/>
                  <a:pt x="16067" y="3958"/>
                </a:cubicBezTo>
                <a:cubicBezTo>
                  <a:pt x="16113" y="3936"/>
                  <a:pt x="16168" y="3893"/>
                  <a:pt x="16227" y="3889"/>
                </a:cubicBezTo>
                <a:cubicBezTo>
                  <a:pt x="16229" y="3889"/>
                  <a:pt x="16231" y="3889"/>
                  <a:pt x="16232" y="3889"/>
                </a:cubicBezTo>
                <a:cubicBezTo>
                  <a:pt x="16285" y="3889"/>
                  <a:pt x="16339" y="3939"/>
                  <a:pt x="16392" y="3939"/>
                </a:cubicBezTo>
                <a:cubicBezTo>
                  <a:pt x="16393" y="3939"/>
                  <a:pt x="16393" y="3939"/>
                  <a:pt x="16394" y="3939"/>
                </a:cubicBezTo>
                <a:cubicBezTo>
                  <a:pt x="16477" y="3937"/>
                  <a:pt x="16560" y="3910"/>
                  <a:pt x="16641" y="3895"/>
                </a:cubicBezTo>
                <a:cubicBezTo>
                  <a:pt x="16650" y="3844"/>
                  <a:pt x="16665" y="3809"/>
                  <a:pt x="16657" y="3781"/>
                </a:cubicBezTo>
                <a:cubicBezTo>
                  <a:pt x="16609" y="3593"/>
                  <a:pt x="16560" y="3406"/>
                  <a:pt x="16502" y="3222"/>
                </a:cubicBezTo>
                <a:cubicBezTo>
                  <a:pt x="16490" y="3179"/>
                  <a:pt x="16450" y="3148"/>
                  <a:pt x="16407" y="3148"/>
                </a:cubicBezTo>
                <a:cubicBezTo>
                  <a:pt x="16395" y="3148"/>
                  <a:pt x="16382" y="3150"/>
                  <a:pt x="16370" y="3156"/>
                </a:cubicBezTo>
                <a:cubicBezTo>
                  <a:pt x="16317" y="3182"/>
                  <a:pt x="16264" y="3190"/>
                  <a:pt x="16212" y="3190"/>
                </a:cubicBezTo>
                <a:cubicBezTo>
                  <a:pt x="16107" y="3190"/>
                  <a:pt x="16003" y="3156"/>
                  <a:pt x="15898" y="3153"/>
                </a:cubicBezTo>
                <a:cubicBezTo>
                  <a:pt x="15833" y="3152"/>
                  <a:pt x="15764" y="3131"/>
                  <a:pt x="15703" y="3131"/>
                </a:cubicBezTo>
                <a:cubicBezTo>
                  <a:pt x="15683" y="3131"/>
                  <a:pt x="15663" y="3134"/>
                  <a:pt x="15645" y="3140"/>
                </a:cubicBezTo>
                <a:cubicBezTo>
                  <a:pt x="15604" y="3152"/>
                  <a:pt x="15570" y="3160"/>
                  <a:pt x="15537" y="3160"/>
                </a:cubicBezTo>
                <a:cubicBezTo>
                  <a:pt x="15495" y="3160"/>
                  <a:pt x="15454" y="3147"/>
                  <a:pt x="15406" y="3117"/>
                </a:cubicBezTo>
                <a:cubicBezTo>
                  <a:pt x="15381" y="3103"/>
                  <a:pt x="15358" y="3096"/>
                  <a:pt x="15337" y="30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7" name="Google Shape;2057;p69"/>
          <p:cNvSpPr/>
          <p:nvPr/>
        </p:nvSpPr>
        <p:spPr>
          <a:xfrm>
            <a:off x="1721021" y="3762463"/>
            <a:ext cx="797741" cy="191267"/>
          </a:xfrm>
          <a:custGeom>
            <a:avLst/>
            <a:gdLst/>
            <a:ahLst/>
            <a:cxnLst/>
            <a:rect l="l" t="t" r="r" b="b"/>
            <a:pathLst>
              <a:path w="20291" h="4865" extrusionOk="0">
                <a:moveTo>
                  <a:pt x="5811" y="1"/>
                </a:moveTo>
                <a:cubicBezTo>
                  <a:pt x="5818" y="7"/>
                  <a:pt x="5823" y="18"/>
                  <a:pt x="5831" y="19"/>
                </a:cubicBezTo>
                <a:cubicBezTo>
                  <a:pt x="5832" y="19"/>
                  <a:pt x="5832" y="19"/>
                  <a:pt x="5833" y="19"/>
                </a:cubicBezTo>
                <a:cubicBezTo>
                  <a:pt x="5840" y="19"/>
                  <a:pt x="5848" y="12"/>
                  <a:pt x="5857" y="9"/>
                </a:cubicBezTo>
                <a:cubicBezTo>
                  <a:pt x="5841" y="6"/>
                  <a:pt x="5827" y="3"/>
                  <a:pt x="5811" y="1"/>
                </a:cubicBezTo>
                <a:close/>
                <a:moveTo>
                  <a:pt x="6650" y="124"/>
                </a:moveTo>
                <a:lnTo>
                  <a:pt x="6646" y="144"/>
                </a:lnTo>
                <a:lnTo>
                  <a:pt x="6673" y="136"/>
                </a:lnTo>
                <a:lnTo>
                  <a:pt x="6650" y="124"/>
                </a:lnTo>
                <a:close/>
                <a:moveTo>
                  <a:pt x="1160" y="293"/>
                </a:moveTo>
                <a:cubicBezTo>
                  <a:pt x="1183" y="293"/>
                  <a:pt x="1207" y="306"/>
                  <a:pt x="1231" y="313"/>
                </a:cubicBezTo>
                <a:lnTo>
                  <a:pt x="1231" y="345"/>
                </a:lnTo>
                <a:cubicBezTo>
                  <a:pt x="1181" y="350"/>
                  <a:pt x="1130" y="355"/>
                  <a:pt x="1079" y="360"/>
                </a:cubicBezTo>
                <a:lnTo>
                  <a:pt x="1068" y="325"/>
                </a:lnTo>
                <a:cubicBezTo>
                  <a:pt x="1096" y="314"/>
                  <a:pt x="1123" y="296"/>
                  <a:pt x="1153" y="294"/>
                </a:cubicBezTo>
                <a:cubicBezTo>
                  <a:pt x="1155" y="293"/>
                  <a:pt x="1157" y="293"/>
                  <a:pt x="1160" y="293"/>
                </a:cubicBezTo>
                <a:close/>
                <a:moveTo>
                  <a:pt x="1532" y="377"/>
                </a:moveTo>
                <a:cubicBezTo>
                  <a:pt x="1537" y="385"/>
                  <a:pt x="1540" y="393"/>
                  <a:pt x="1544" y="401"/>
                </a:cubicBezTo>
                <a:cubicBezTo>
                  <a:pt x="1538" y="398"/>
                  <a:pt x="1530" y="396"/>
                  <a:pt x="1523" y="393"/>
                </a:cubicBezTo>
                <a:cubicBezTo>
                  <a:pt x="1527" y="388"/>
                  <a:pt x="1529" y="382"/>
                  <a:pt x="1532" y="377"/>
                </a:cubicBezTo>
                <a:close/>
                <a:moveTo>
                  <a:pt x="1897" y="364"/>
                </a:moveTo>
                <a:cubicBezTo>
                  <a:pt x="1902" y="378"/>
                  <a:pt x="1904" y="393"/>
                  <a:pt x="1908" y="407"/>
                </a:cubicBezTo>
                <a:cubicBezTo>
                  <a:pt x="1868" y="410"/>
                  <a:pt x="1830" y="412"/>
                  <a:pt x="1791" y="413"/>
                </a:cubicBezTo>
                <a:lnTo>
                  <a:pt x="1788" y="383"/>
                </a:lnTo>
                <a:cubicBezTo>
                  <a:pt x="1824" y="377"/>
                  <a:pt x="1861" y="370"/>
                  <a:pt x="1897" y="364"/>
                </a:cubicBezTo>
                <a:close/>
                <a:moveTo>
                  <a:pt x="19213" y="426"/>
                </a:moveTo>
                <a:cubicBezTo>
                  <a:pt x="19061" y="426"/>
                  <a:pt x="18933" y="520"/>
                  <a:pt x="18793" y="520"/>
                </a:cubicBezTo>
                <a:cubicBezTo>
                  <a:pt x="18873" y="525"/>
                  <a:pt x="18952" y="533"/>
                  <a:pt x="19032" y="533"/>
                </a:cubicBezTo>
                <a:cubicBezTo>
                  <a:pt x="19141" y="533"/>
                  <a:pt x="19251" y="518"/>
                  <a:pt x="19365" y="460"/>
                </a:cubicBezTo>
                <a:cubicBezTo>
                  <a:pt x="19311" y="435"/>
                  <a:pt x="19261" y="426"/>
                  <a:pt x="19213" y="426"/>
                </a:cubicBezTo>
                <a:close/>
                <a:moveTo>
                  <a:pt x="10136" y="516"/>
                </a:moveTo>
                <a:cubicBezTo>
                  <a:pt x="10115" y="522"/>
                  <a:pt x="10093" y="530"/>
                  <a:pt x="10072" y="534"/>
                </a:cubicBezTo>
                <a:cubicBezTo>
                  <a:pt x="10071" y="534"/>
                  <a:pt x="10071" y="534"/>
                  <a:pt x="10071" y="534"/>
                </a:cubicBezTo>
                <a:cubicBezTo>
                  <a:pt x="10064" y="534"/>
                  <a:pt x="10057" y="524"/>
                  <a:pt x="10046" y="516"/>
                </a:cubicBezTo>
                <a:close/>
                <a:moveTo>
                  <a:pt x="11353" y="500"/>
                </a:moveTo>
                <a:cubicBezTo>
                  <a:pt x="11348" y="513"/>
                  <a:pt x="11345" y="525"/>
                  <a:pt x="11343" y="538"/>
                </a:cubicBezTo>
                <a:lnTo>
                  <a:pt x="10544" y="538"/>
                </a:lnTo>
                <a:cubicBezTo>
                  <a:pt x="10554" y="520"/>
                  <a:pt x="10559" y="501"/>
                  <a:pt x="10566" y="501"/>
                </a:cubicBezTo>
                <a:cubicBezTo>
                  <a:pt x="10827" y="500"/>
                  <a:pt x="11089" y="500"/>
                  <a:pt x="11353" y="500"/>
                </a:cubicBezTo>
                <a:close/>
                <a:moveTo>
                  <a:pt x="17589" y="386"/>
                </a:moveTo>
                <a:cubicBezTo>
                  <a:pt x="17524" y="386"/>
                  <a:pt x="17459" y="389"/>
                  <a:pt x="17394" y="392"/>
                </a:cubicBezTo>
                <a:cubicBezTo>
                  <a:pt x="17358" y="394"/>
                  <a:pt x="17324" y="429"/>
                  <a:pt x="17241" y="477"/>
                </a:cubicBezTo>
                <a:cubicBezTo>
                  <a:pt x="17551" y="505"/>
                  <a:pt x="17832" y="550"/>
                  <a:pt x="18133" y="550"/>
                </a:cubicBezTo>
                <a:cubicBezTo>
                  <a:pt x="18258" y="550"/>
                  <a:pt x="18386" y="542"/>
                  <a:pt x="18521" y="522"/>
                </a:cubicBezTo>
                <a:cubicBezTo>
                  <a:pt x="18384" y="479"/>
                  <a:pt x="18320" y="447"/>
                  <a:pt x="18250" y="438"/>
                </a:cubicBezTo>
                <a:cubicBezTo>
                  <a:pt x="18082" y="417"/>
                  <a:pt x="17913" y="401"/>
                  <a:pt x="17744" y="391"/>
                </a:cubicBezTo>
                <a:cubicBezTo>
                  <a:pt x="17693" y="388"/>
                  <a:pt x="17641" y="386"/>
                  <a:pt x="17589" y="386"/>
                </a:cubicBezTo>
                <a:close/>
                <a:moveTo>
                  <a:pt x="7553" y="492"/>
                </a:moveTo>
                <a:cubicBezTo>
                  <a:pt x="8280" y="496"/>
                  <a:pt x="9007" y="504"/>
                  <a:pt x="9734" y="520"/>
                </a:cubicBezTo>
                <a:cubicBezTo>
                  <a:pt x="9651" y="541"/>
                  <a:pt x="9568" y="547"/>
                  <a:pt x="9485" y="547"/>
                </a:cubicBezTo>
                <a:cubicBezTo>
                  <a:pt x="9365" y="547"/>
                  <a:pt x="9245" y="534"/>
                  <a:pt x="9125" y="534"/>
                </a:cubicBezTo>
                <a:cubicBezTo>
                  <a:pt x="9084" y="534"/>
                  <a:pt x="9043" y="536"/>
                  <a:pt x="9002" y="540"/>
                </a:cubicBezTo>
                <a:cubicBezTo>
                  <a:pt x="8886" y="550"/>
                  <a:pt x="8770" y="553"/>
                  <a:pt x="8653" y="553"/>
                </a:cubicBezTo>
                <a:cubicBezTo>
                  <a:pt x="8513" y="553"/>
                  <a:pt x="8372" y="549"/>
                  <a:pt x="8233" y="548"/>
                </a:cubicBezTo>
                <a:cubicBezTo>
                  <a:pt x="7977" y="547"/>
                  <a:pt x="7721" y="544"/>
                  <a:pt x="7442" y="540"/>
                </a:cubicBezTo>
                <a:cubicBezTo>
                  <a:pt x="7475" y="515"/>
                  <a:pt x="7483" y="508"/>
                  <a:pt x="7491" y="504"/>
                </a:cubicBezTo>
                <a:cubicBezTo>
                  <a:pt x="7511" y="499"/>
                  <a:pt x="7533" y="492"/>
                  <a:pt x="7553" y="492"/>
                </a:cubicBezTo>
                <a:close/>
                <a:moveTo>
                  <a:pt x="12206" y="511"/>
                </a:moveTo>
                <a:cubicBezTo>
                  <a:pt x="12148" y="545"/>
                  <a:pt x="12091" y="556"/>
                  <a:pt x="12034" y="556"/>
                </a:cubicBezTo>
                <a:cubicBezTo>
                  <a:pt x="11929" y="556"/>
                  <a:pt x="11824" y="517"/>
                  <a:pt x="11716" y="511"/>
                </a:cubicBezTo>
                <a:close/>
                <a:moveTo>
                  <a:pt x="11979" y="939"/>
                </a:moveTo>
                <a:cubicBezTo>
                  <a:pt x="11987" y="943"/>
                  <a:pt x="12000" y="945"/>
                  <a:pt x="12002" y="951"/>
                </a:cubicBezTo>
                <a:cubicBezTo>
                  <a:pt x="12005" y="957"/>
                  <a:pt x="11996" y="967"/>
                  <a:pt x="11993" y="976"/>
                </a:cubicBezTo>
                <a:cubicBezTo>
                  <a:pt x="11984" y="972"/>
                  <a:pt x="11975" y="969"/>
                  <a:pt x="11967" y="965"/>
                </a:cubicBezTo>
                <a:cubicBezTo>
                  <a:pt x="11970" y="957"/>
                  <a:pt x="11974" y="948"/>
                  <a:pt x="11979" y="939"/>
                </a:cubicBezTo>
                <a:close/>
                <a:moveTo>
                  <a:pt x="11329" y="951"/>
                </a:moveTo>
                <a:lnTo>
                  <a:pt x="11329" y="951"/>
                </a:lnTo>
                <a:cubicBezTo>
                  <a:pt x="11358" y="954"/>
                  <a:pt x="11386" y="957"/>
                  <a:pt x="11415" y="962"/>
                </a:cubicBezTo>
                <a:cubicBezTo>
                  <a:pt x="11416" y="964"/>
                  <a:pt x="11416" y="977"/>
                  <a:pt x="11419" y="994"/>
                </a:cubicBezTo>
                <a:cubicBezTo>
                  <a:pt x="11409" y="994"/>
                  <a:pt x="11399" y="995"/>
                  <a:pt x="11390" y="995"/>
                </a:cubicBezTo>
                <a:cubicBezTo>
                  <a:pt x="11370" y="995"/>
                  <a:pt x="11352" y="994"/>
                  <a:pt x="11333" y="991"/>
                </a:cubicBezTo>
                <a:cubicBezTo>
                  <a:pt x="11330" y="991"/>
                  <a:pt x="11330" y="966"/>
                  <a:pt x="11329" y="951"/>
                </a:cubicBezTo>
                <a:close/>
                <a:moveTo>
                  <a:pt x="7947" y="937"/>
                </a:moveTo>
                <a:cubicBezTo>
                  <a:pt x="7955" y="937"/>
                  <a:pt x="7965" y="946"/>
                  <a:pt x="7974" y="949"/>
                </a:cubicBezTo>
                <a:cubicBezTo>
                  <a:pt x="7985" y="951"/>
                  <a:pt x="7997" y="950"/>
                  <a:pt x="8005" y="956"/>
                </a:cubicBezTo>
                <a:cubicBezTo>
                  <a:pt x="8023" y="963"/>
                  <a:pt x="8038" y="975"/>
                  <a:pt x="8053" y="985"/>
                </a:cubicBezTo>
                <a:cubicBezTo>
                  <a:pt x="8034" y="990"/>
                  <a:pt x="8014" y="995"/>
                  <a:pt x="7995" y="999"/>
                </a:cubicBezTo>
                <a:cubicBezTo>
                  <a:pt x="7973" y="1005"/>
                  <a:pt x="7953" y="1006"/>
                  <a:pt x="7931" y="1009"/>
                </a:cubicBezTo>
                <a:cubicBezTo>
                  <a:pt x="7913" y="1003"/>
                  <a:pt x="7892" y="1000"/>
                  <a:pt x="7875" y="988"/>
                </a:cubicBezTo>
                <a:cubicBezTo>
                  <a:pt x="7869" y="986"/>
                  <a:pt x="7867" y="962"/>
                  <a:pt x="7870" y="961"/>
                </a:cubicBezTo>
                <a:cubicBezTo>
                  <a:pt x="7894" y="951"/>
                  <a:pt x="7920" y="942"/>
                  <a:pt x="7946" y="937"/>
                </a:cubicBezTo>
                <a:cubicBezTo>
                  <a:pt x="7946" y="937"/>
                  <a:pt x="7946" y="937"/>
                  <a:pt x="7947" y="937"/>
                </a:cubicBezTo>
                <a:close/>
                <a:moveTo>
                  <a:pt x="13020" y="950"/>
                </a:moveTo>
                <a:lnTo>
                  <a:pt x="13020" y="950"/>
                </a:lnTo>
                <a:cubicBezTo>
                  <a:pt x="12997" y="986"/>
                  <a:pt x="12989" y="1013"/>
                  <a:pt x="12978" y="1013"/>
                </a:cubicBezTo>
                <a:cubicBezTo>
                  <a:pt x="12969" y="1014"/>
                  <a:pt x="12961" y="1015"/>
                  <a:pt x="12953" y="1015"/>
                </a:cubicBezTo>
                <a:cubicBezTo>
                  <a:pt x="12931" y="1015"/>
                  <a:pt x="12908" y="1011"/>
                  <a:pt x="12887" y="1006"/>
                </a:cubicBezTo>
                <a:cubicBezTo>
                  <a:pt x="12879" y="1003"/>
                  <a:pt x="12876" y="977"/>
                  <a:pt x="12870" y="962"/>
                </a:cubicBezTo>
                <a:cubicBezTo>
                  <a:pt x="12915" y="959"/>
                  <a:pt x="12959" y="956"/>
                  <a:pt x="13020" y="950"/>
                </a:cubicBezTo>
                <a:close/>
                <a:moveTo>
                  <a:pt x="10695" y="834"/>
                </a:moveTo>
                <a:cubicBezTo>
                  <a:pt x="10742" y="834"/>
                  <a:pt x="10788" y="854"/>
                  <a:pt x="10838" y="889"/>
                </a:cubicBezTo>
                <a:cubicBezTo>
                  <a:pt x="10895" y="929"/>
                  <a:pt x="10971" y="936"/>
                  <a:pt x="11103" y="977"/>
                </a:cubicBezTo>
                <a:cubicBezTo>
                  <a:pt x="10843" y="1007"/>
                  <a:pt x="10612" y="1028"/>
                  <a:pt x="10388" y="1028"/>
                </a:cubicBezTo>
                <a:cubicBezTo>
                  <a:pt x="10274" y="1028"/>
                  <a:pt x="10161" y="1022"/>
                  <a:pt x="10047" y="1010"/>
                </a:cubicBezTo>
                <a:cubicBezTo>
                  <a:pt x="9958" y="1000"/>
                  <a:pt x="9869" y="997"/>
                  <a:pt x="9779" y="997"/>
                </a:cubicBezTo>
                <a:cubicBezTo>
                  <a:pt x="9581" y="997"/>
                  <a:pt x="9381" y="1013"/>
                  <a:pt x="9182" y="1017"/>
                </a:cubicBezTo>
                <a:cubicBezTo>
                  <a:pt x="9084" y="1018"/>
                  <a:pt x="8983" y="1020"/>
                  <a:pt x="8883" y="1020"/>
                </a:cubicBezTo>
                <a:cubicBezTo>
                  <a:pt x="8867" y="1020"/>
                  <a:pt x="8850" y="1020"/>
                  <a:pt x="8834" y="1020"/>
                </a:cubicBezTo>
                <a:cubicBezTo>
                  <a:pt x="8818" y="1020"/>
                  <a:pt x="8802" y="998"/>
                  <a:pt x="8760" y="967"/>
                </a:cubicBezTo>
                <a:cubicBezTo>
                  <a:pt x="8851" y="954"/>
                  <a:pt x="8920" y="938"/>
                  <a:pt x="8988" y="938"/>
                </a:cubicBezTo>
                <a:cubicBezTo>
                  <a:pt x="9309" y="939"/>
                  <a:pt x="9629" y="948"/>
                  <a:pt x="9951" y="948"/>
                </a:cubicBezTo>
                <a:cubicBezTo>
                  <a:pt x="10121" y="948"/>
                  <a:pt x="10291" y="938"/>
                  <a:pt x="10461" y="925"/>
                </a:cubicBezTo>
                <a:cubicBezTo>
                  <a:pt x="10500" y="923"/>
                  <a:pt x="10542" y="900"/>
                  <a:pt x="10576" y="878"/>
                </a:cubicBezTo>
                <a:cubicBezTo>
                  <a:pt x="10618" y="848"/>
                  <a:pt x="10657" y="834"/>
                  <a:pt x="10695" y="834"/>
                </a:cubicBezTo>
                <a:close/>
                <a:moveTo>
                  <a:pt x="14451" y="915"/>
                </a:moveTo>
                <a:cubicBezTo>
                  <a:pt x="14486" y="915"/>
                  <a:pt x="14522" y="917"/>
                  <a:pt x="14556" y="923"/>
                </a:cubicBezTo>
                <a:cubicBezTo>
                  <a:pt x="14605" y="930"/>
                  <a:pt x="14654" y="932"/>
                  <a:pt x="14703" y="932"/>
                </a:cubicBezTo>
                <a:cubicBezTo>
                  <a:pt x="14789" y="932"/>
                  <a:pt x="14876" y="925"/>
                  <a:pt x="14967" y="925"/>
                </a:cubicBezTo>
                <a:cubicBezTo>
                  <a:pt x="15070" y="925"/>
                  <a:pt x="15179" y="934"/>
                  <a:pt x="15297" y="971"/>
                </a:cubicBezTo>
                <a:cubicBezTo>
                  <a:pt x="15096" y="1022"/>
                  <a:pt x="14902" y="1039"/>
                  <a:pt x="14713" y="1039"/>
                </a:cubicBezTo>
                <a:cubicBezTo>
                  <a:pt x="14452" y="1039"/>
                  <a:pt x="14198" y="1006"/>
                  <a:pt x="13943" y="986"/>
                </a:cubicBezTo>
                <a:cubicBezTo>
                  <a:pt x="14111" y="965"/>
                  <a:pt x="14285" y="915"/>
                  <a:pt x="14451" y="915"/>
                </a:cubicBezTo>
                <a:close/>
                <a:moveTo>
                  <a:pt x="12614" y="982"/>
                </a:moveTo>
                <a:cubicBezTo>
                  <a:pt x="12625" y="994"/>
                  <a:pt x="12638" y="1006"/>
                  <a:pt x="12651" y="1017"/>
                </a:cubicBezTo>
                <a:cubicBezTo>
                  <a:pt x="12638" y="1026"/>
                  <a:pt x="12625" y="1037"/>
                  <a:pt x="12611" y="1044"/>
                </a:cubicBezTo>
                <a:cubicBezTo>
                  <a:pt x="12611" y="1044"/>
                  <a:pt x="12610" y="1044"/>
                  <a:pt x="12610" y="1044"/>
                </a:cubicBezTo>
                <a:cubicBezTo>
                  <a:pt x="12607" y="1044"/>
                  <a:pt x="12591" y="1030"/>
                  <a:pt x="12593" y="1026"/>
                </a:cubicBezTo>
                <a:cubicBezTo>
                  <a:pt x="12597" y="1010"/>
                  <a:pt x="12608" y="995"/>
                  <a:pt x="12614" y="982"/>
                </a:cubicBezTo>
                <a:close/>
                <a:moveTo>
                  <a:pt x="12473" y="1011"/>
                </a:moveTo>
                <a:cubicBezTo>
                  <a:pt x="12478" y="1011"/>
                  <a:pt x="12485" y="1023"/>
                  <a:pt x="12491" y="1031"/>
                </a:cubicBezTo>
                <a:cubicBezTo>
                  <a:pt x="12474" y="1037"/>
                  <a:pt x="12457" y="1046"/>
                  <a:pt x="12441" y="1049"/>
                </a:cubicBezTo>
                <a:cubicBezTo>
                  <a:pt x="12440" y="1049"/>
                  <a:pt x="12440" y="1049"/>
                  <a:pt x="12440" y="1049"/>
                </a:cubicBezTo>
                <a:cubicBezTo>
                  <a:pt x="12435" y="1049"/>
                  <a:pt x="12429" y="1036"/>
                  <a:pt x="12423" y="1028"/>
                </a:cubicBezTo>
                <a:cubicBezTo>
                  <a:pt x="12440" y="1022"/>
                  <a:pt x="12456" y="1013"/>
                  <a:pt x="12472" y="1011"/>
                </a:cubicBezTo>
                <a:cubicBezTo>
                  <a:pt x="12473" y="1011"/>
                  <a:pt x="12473" y="1011"/>
                  <a:pt x="12473" y="1011"/>
                </a:cubicBezTo>
                <a:close/>
                <a:moveTo>
                  <a:pt x="18768" y="1867"/>
                </a:moveTo>
                <a:lnTo>
                  <a:pt x="18794" y="1877"/>
                </a:lnTo>
                <a:lnTo>
                  <a:pt x="18769" y="1887"/>
                </a:lnTo>
                <a:lnTo>
                  <a:pt x="18768" y="1867"/>
                </a:lnTo>
                <a:close/>
                <a:moveTo>
                  <a:pt x="925" y="2174"/>
                </a:moveTo>
                <a:cubicBezTo>
                  <a:pt x="961" y="2174"/>
                  <a:pt x="998" y="2181"/>
                  <a:pt x="1036" y="2185"/>
                </a:cubicBezTo>
                <a:lnTo>
                  <a:pt x="1036" y="2216"/>
                </a:lnTo>
                <a:cubicBezTo>
                  <a:pt x="996" y="2221"/>
                  <a:pt x="955" y="2231"/>
                  <a:pt x="913" y="2231"/>
                </a:cubicBezTo>
                <a:cubicBezTo>
                  <a:pt x="874" y="2231"/>
                  <a:pt x="834" y="2221"/>
                  <a:pt x="795" y="2189"/>
                </a:cubicBezTo>
                <a:cubicBezTo>
                  <a:pt x="836" y="2184"/>
                  <a:pt x="877" y="2175"/>
                  <a:pt x="918" y="2174"/>
                </a:cubicBezTo>
                <a:cubicBezTo>
                  <a:pt x="920" y="2174"/>
                  <a:pt x="922" y="2174"/>
                  <a:pt x="925" y="2174"/>
                </a:cubicBezTo>
                <a:close/>
                <a:moveTo>
                  <a:pt x="541" y="2251"/>
                </a:moveTo>
                <a:lnTo>
                  <a:pt x="541" y="2275"/>
                </a:lnTo>
                <a:lnTo>
                  <a:pt x="444" y="2275"/>
                </a:lnTo>
                <a:lnTo>
                  <a:pt x="444" y="2251"/>
                </a:lnTo>
                <a:close/>
                <a:moveTo>
                  <a:pt x="3106" y="2573"/>
                </a:moveTo>
                <a:cubicBezTo>
                  <a:pt x="3108" y="2578"/>
                  <a:pt x="3108" y="2584"/>
                  <a:pt x="3108" y="2589"/>
                </a:cubicBezTo>
                <a:lnTo>
                  <a:pt x="2769" y="2589"/>
                </a:lnTo>
                <a:cubicBezTo>
                  <a:pt x="2769" y="2584"/>
                  <a:pt x="2768" y="2578"/>
                  <a:pt x="2768" y="2573"/>
                </a:cubicBezTo>
                <a:close/>
                <a:moveTo>
                  <a:pt x="3798" y="2522"/>
                </a:moveTo>
                <a:cubicBezTo>
                  <a:pt x="3845" y="2522"/>
                  <a:pt x="3894" y="2532"/>
                  <a:pt x="3952" y="2550"/>
                </a:cubicBezTo>
                <a:cubicBezTo>
                  <a:pt x="3826" y="2614"/>
                  <a:pt x="3726" y="2596"/>
                  <a:pt x="3603" y="2603"/>
                </a:cubicBezTo>
                <a:cubicBezTo>
                  <a:pt x="3669" y="2545"/>
                  <a:pt x="3730" y="2522"/>
                  <a:pt x="3798" y="2522"/>
                </a:cubicBezTo>
                <a:close/>
                <a:moveTo>
                  <a:pt x="4656" y="2505"/>
                </a:moveTo>
                <a:cubicBezTo>
                  <a:pt x="4941" y="2505"/>
                  <a:pt x="5225" y="2522"/>
                  <a:pt x="5505" y="2604"/>
                </a:cubicBezTo>
                <a:cubicBezTo>
                  <a:pt x="5082" y="2595"/>
                  <a:pt x="4658" y="2588"/>
                  <a:pt x="4234" y="2575"/>
                </a:cubicBezTo>
                <a:cubicBezTo>
                  <a:pt x="4227" y="2575"/>
                  <a:pt x="4221" y="2562"/>
                  <a:pt x="4214" y="2554"/>
                </a:cubicBezTo>
                <a:cubicBezTo>
                  <a:pt x="4224" y="2540"/>
                  <a:pt x="4235" y="2512"/>
                  <a:pt x="4245" y="2512"/>
                </a:cubicBezTo>
                <a:cubicBezTo>
                  <a:pt x="4382" y="2509"/>
                  <a:pt x="4519" y="2505"/>
                  <a:pt x="4656" y="2505"/>
                </a:cubicBezTo>
                <a:close/>
                <a:moveTo>
                  <a:pt x="10478" y="2691"/>
                </a:moveTo>
                <a:cubicBezTo>
                  <a:pt x="10480" y="2691"/>
                  <a:pt x="10482" y="2705"/>
                  <a:pt x="10484" y="2713"/>
                </a:cubicBezTo>
                <a:cubicBezTo>
                  <a:pt x="10471" y="2715"/>
                  <a:pt x="10457" y="2717"/>
                  <a:pt x="10444" y="2717"/>
                </a:cubicBezTo>
                <a:cubicBezTo>
                  <a:pt x="10438" y="2717"/>
                  <a:pt x="10433" y="2716"/>
                  <a:pt x="10427" y="2716"/>
                </a:cubicBezTo>
                <a:cubicBezTo>
                  <a:pt x="10426" y="2716"/>
                  <a:pt x="10423" y="2702"/>
                  <a:pt x="10422" y="2695"/>
                </a:cubicBezTo>
                <a:cubicBezTo>
                  <a:pt x="10441" y="2693"/>
                  <a:pt x="10459" y="2691"/>
                  <a:pt x="10478" y="2691"/>
                </a:cubicBezTo>
                <a:close/>
                <a:moveTo>
                  <a:pt x="19073" y="2711"/>
                </a:moveTo>
                <a:lnTo>
                  <a:pt x="19068" y="2720"/>
                </a:lnTo>
                <a:lnTo>
                  <a:pt x="19050" y="2716"/>
                </a:lnTo>
                <a:lnTo>
                  <a:pt x="19073" y="2711"/>
                </a:lnTo>
                <a:close/>
                <a:moveTo>
                  <a:pt x="14137" y="2707"/>
                </a:moveTo>
                <a:lnTo>
                  <a:pt x="14135" y="2722"/>
                </a:lnTo>
                <a:lnTo>
                  <a:pt x="14116" y="2712"/>
                </a:lnTo>
                <a:lnTo>
                  <a:pt x="14137" y="2707"/>
                </a:lnTo>
                <a:close/>
                <a:moveTo>
                  <a:pt x="16996" y="2706"/>
                </a:moveTo>
                <a:cubicBezTo>
                  <a:pt x="17005" y="2712"/>
                  <a:pt x="17013" y="2717"/>
                  <a:pt x="17021" y="2723"/>
                </a:cubicBezTo>
                <a:cubicBezTo>
                  <a:pt x="17013" y="2723"/>
                  <a:pt x="17004" y="2722"/>
                  <a:pt x="16995" y="2722"/>
                </a:cubicBezTo>
                <a:cubicBezTo>
                  <a:pt x="16996" y="2717"/>
                  <a:pt x="16996" y="2712"/>
                  <a:pt x="16996" y="2706"/>
                </a:cubicBezTo>
                <a:close/>
                <a:moveTo>
                  <a:pt x="8188" y="2677"/>
                </a:moveTo>
                <a:cubicBezTo>
                  <a:pt x="8250" y="2677"/>
                  <a:pt x="8312" y="2678"/>
                  <a:pt x="8374" y="2678"/>
                </a:cubicBezTo>
                <a:cubicBezTo>
                  <a:pt x="8371" y="2695"/>
                  <a:pt x="8365" y="2711"/>
                  <a:pt x="8362" y="2727"/>
                </a:cubicBezTo>
                <a:cubicBezTo>
                  <a:pt x="8096" y="2727"/>
                  <a:pt x="7831" y="2727"/>
                  <a:pt x="7567" y="2726"/>
                </a:cubicBezTo>
                <a:cubicBezTo>
                  <a:pt x="7567" y="2716"/>
                  <a:pt x="7565" y="2707"/>
                  <a:pt x="7564" y="2696"/>
                </a:cubicBezTo>
                <a:cubicBezTo>
                  <a:pt x="7644" y="2692"/>
                  <a:pt x="7726" y="2686"/>
                  <a:pt x="7807" y="2683"/>
                </a:cubicBezTo>
                <a:cubicBezTo>
                  <a:pt x="7902" y="2681"/>
                  <a:pt x="7998" y="2680"/>
                  <a:pt x="8094" y="2678"/>
                </a:cubicBezTo>
                <a:cubicBezTo>
                  <a:pt x="8125" y="2678"/>
                  <a:pt x="8156" y="2677"/>
                  <a:pt x="8188" y="2677"/>
                </a:cubicBezTo>
                <a:close/>
                <a:moveTo>
                  <a:pt x="9724" y="2691"/>
                </a:moveTo>
                <a:cubicBezTo>
                  <a:pt x="9611" y="2718"/>
                  <a:pt x="9497" y="2727"/>
                  <a:pt x="9382" y="2727"/>
                </a:cubicBezTo>
                <a:cubicBezTo>
                  <a:pt x="9192" y="2727"/>
                  <a:pt x="9002" y="2702"/>
                  <a:pt x="8813" y="2691"/>
                </a:cubicBezTo>
                <a:close/>
                <a:moveTo>
                  <a:pt x="18132" y="2765"/>
                </a:moveTo>
                <a:cubicBezTo>
                  <a:pt x="18133" y="2765"/>
                  <a:pt x="18134" y="2765"/>
                  <a:pt x="18135" y="2765"/>
                </a:cubicBezTo>
                <a:cubicBezTo>
                  <a:pt x="18144" y="2767"/>
                  <a:pt x="18152" y="2772"/>
                  <a:pt x="18161" y="2775"/>
                </a:cubicBezTo>
                <a:cubicBezTo>
                  <a:pt x="18153" y="2779"/>
                  <a:pt x="18145" y="2786"/>
                  <a:pt x="18139" y="2786"/>
                </a:cubicBezTo>
                <a:cubicBezTo>
                  <a:pt x="18138" y="2786"/>
                  <a:pt x="18137" y="2786"/>
                  <a:pt x="18136" y="2785"/>
                </a:cubicBezTo>
                <a:cubicBezTo>
                  <a:pt x="18126" y="2783"/>
                  <a:pt x="18117" y="2774"/>
                  <a:pt x="18107" y="2768"/>
                </a:cubicBezTo>
                <a:cubicBezTo>
                  <a:pt x="18115" y="2767"/>
                  <a:pt x="18123" y="2765"/>
                  <a:pt x="18132" y="2765"/>
                </a:cubicBezTo>
                <a:close/>
                <a:moveTo>
                  <a:pt x="5492" y="2765"/>
                </a:moveTo>
                <a:lnTo>
                  <a:pt x="5517" y="2779"/>
                </a:lnTo>
                <a:lnTo>
                  <a:pt x="5489" y="2788"/>
                </a:lnTo>
                <a:lnTo>
                  <a:pt x="5492" y="2765"/>
                </a:lnTo>
                <a:close/>
                <a:moveTo>
                  <a:pt x="8280" y="2895"/>
                </a:moveTo>
                <a:lnTo>
                  <a:pt x="8279" y="2913"/>
                </a:lnTo>
                <a:lnTo>
                  <a:pt x="8259" y="2902"/>
                </a:lnTo>
                <a:lnTo>
                  <a:pt x="8280" y="2895"/>
                </a:lnTo>
                <a:close/>
                <a:moveTo>
                  <a:pt x="9896" y="2898"/>
                </a:moveTo>
                <a:lnTo>
                  <a:pt x="9890" y="2914"/>
                </a:lnTo>
                <a:lnTo>
                  <a:pt x="9877" y="2902"/>
                </a:lnTo>
                <a:lnTo>
                  <a:pt x="9896" y="2898"/>
                </a:lnTo>
                <a:close/>
                <a:moveTo>
                  <a:pt x="9628" y="2903"/>
                </a:moveTo>
                <a:lnTo>
                  <a:pt x="9628" y="2903"/>
                </a:lnTo>
                <a:cubicBezTo>
                  <a:pt x="9642" y="2906"/>
                  <a:pt x="9658" y="2908"/>
                  <a:pt x="9672" y="2911"/>
                </a:cubicBezTo>
                <a:cubicBezTo>
                  <a:pt x="9665" y="2912"/>
                  <a:pt x="9656" y="2917"/>
                  <a:pt x="9650" y="2917"/>
                </a:cubicBezTo>
                <a:cubicBezTo>
                  <a:pt x="9649" y="2917"/>
                  <a:pt x="9648" y="2917"/>
                  <a:pt x="9648" y="2917"/>
                </a:cubicBezTo>
                <a:cubicBezTo>
                  <a:pt x="9641" y="2915"/>
                  <a:pt x="9634" y="2908"/>
                  <a:pt x="9628" y="2903"/>
                </a:cubicBezTo>
                <a:close/>
                <a:moveTo>
                  <a:pt x="13229" y="2826"/>
                </a:moveTo>
                <a:lnTo>
                  <a:pt x="13229" y="2826"/>
                </a:lnTo>
                <a:cubicBezTo>
                  <a:pt x="13228" y="2877"/>
                  <a:pt x="13212" y="2888"/>
                  <a:pt x="13192" y="2888"/>
                </a:cubicBezTo>
                <a:cubicBezTo>
                  <a:pt x="13178" y="2888"/>
                  <a:pt x="13162" y="2883"/>
                  <a:pt x="13148" y="2883"/>
                </a:cubicBezTo>
                <a:cubicBezTo>
                  <a:pt x="13148" y="2883"/>
                  <a:pt x="13147" y="2883"/>
                  <a:pt x="13147" y="2883"/>
                </a:cubicBezTo>
                <a:cubicBezTo>
                  <a:pt x="12739" y="2897"/>
                  <a:pt x="12333" y="2916"/>
                  <a:pt x="11926" y="2929"/>
                </a:cubicBezTo>
                <a:cubicBezTo>
                  <a:pt x="11898" y="2930"/>
                  <a:pt x="11870" y="2931"/>
                  <a:pt x="11842" y="2931"/>
                </a:cubicBezTo>
                <a:cubicBezTo>
                  <a:pt x="11784" y="2931"/>
                  <a:pt x="11725" y="2927"/>
                  <a:pt x="11670" y="2913"/>
                </a:cubicBezTo>
                <a:cubicBezTo>
                  <a:pt x="11502" y="2868"/>
                  <a:pt x="11332" y="2855"/>
                  <a:pt x="11162" y="2855"/>
                </a:cubicBezTo>
                <a:cubicBezTo>
                  <a:pt x="11022" y="2855"/>
                  <a:pt x="10881" y="2864"/>
                  <a:pt x="10741" y="2871"/>
                </a:cubicBezTo>
                <a:cubicBezTo>
                  <a:pt x="10701" y="2872"/>
                  <a:pt x="10662" y="2873"/>
                  <a:pt x="10622" y="2873"/>
                </a:cubicBezTo>
                <a:cubicBezTo>
                  <a:pt x="10559" y="2873"/>
                  <a:pt x="10495" y="2872"/>
                  <a:pt x="10432" y="2872"/>
                </a:cubicBezTo>
                <a:cubicBezTo>
                  <a:pt x="10851" y="2847"/>
                  <a:pt x="11270" y="2843"/>
                  <a:pt x="11689" y="2843"/>
                </a:cubicBezTo>
                <a:cubicBezTo>
                  <a:pt x="11856" y="2843"/>
                  <a:pt x="12024" y="2844"/>
                  <a:pt x="12191" y="2844"/>
                </a:cubicBezTo>
                <a:cubicBezTo>
                  <a:pt x="12537" y="2844"/>
                  <a:pt x="12882" y="2841"/>
                  <a:pt x="13229" y="2826"/>
                </a:cubicBezTo>
                <a:close/>
                <a:moveTo>
                  <a:pt x="4841" y="3292"/>
                </a:moveTo>
                <a:cubicBezTo>
                  <a:pt x="4869" y="3295"/>
                  <a:pt x="4899" y="3297"/>
                  <a:pt x="4928" y="3300"/>
                </a:cubicBezTo>
                <a:lnTo>
                  <a:pt x="4841" y="3300"/>
                </a:lnTo>
                <a:lnTo>
                  <a:pt x="4841" y="3292"/>
                </a:lnTo>
                <a:close/>
                <a:moveTo>
                  <a:pt x="3010" y="3361"/>
                </a:moveTo>
                <a:cubicBezTo>
                  <a:pt x="3012" y="3361"/>
                  <a:pt x="3000" y="3363"/>
                  <a:pt x="2989" y="3363"/>
                </a:cubicBezTo>
                <a:cubicBezTo>
                  <a:pt x="3003" y="3362"/>
                  <a:pt x="3009" y="3361"/>
                  <a:pt x="3010" y="3361"/>
                </a:cubicBezTo>
                <a:close/>
                <a:moveTo>
                  <a:pt x="1301" y="3351"/>
                </a:moveTo>
                <a:cubicBezTo>
                  <a:pt x="1237" y="3372"/>
                  <a:pt x="1172" y="3380"/>
                  <a:pt x="1108" y="3380"/>
                </a:cubicBezTo>
                <a:cubicBezTo>
                  <a:pt x="1015" y="3380"/>
                  <a:pt x="923" y="3364"/>
                  <a:pt x="832" y="3351"/>
                </a:cubicBezTo>
                <a:close/>
                <a:moveTo>
                  <a:pt x="6550" y="3412"/>
                </a:moveTo>
                <a:cubicBezTo>
                  <a:pt x="6551" y="3412"/>
                  <a:pt x="6552" y="3412"/>
                  <a:pt x="6553" y="3413"/>
                </a:cubicBezTo>
                <a:cubicBezTo>
                  <a:pt x="6562" y="3414"/>
                  <a:pt x="6569" y="3423"/>
                  <a:pt x="6576" y="3428"/>
                </a:cubicBezTo>
                <a:cubicBezTo>
                  <a:pt x="6569" y="3431"/>
                  <a:pt x="6561" y="3436"/>
                  <a:pt x="6552" y="3436"/>
                </a:cubicBezTo>
                <a:cubicBezTo>
                  <a:pt x="6551" y="3436"/>
                  <a:pt x="6549" y="3436"/>
                  <a:pt x="6548" y="3436"/>
                </a:cubicBezTo>
                <a:cubicBezTo>
                  <a:pt x="6540" y="3435"/>
                  <a:pt x="6533" y="3426"/>
                  <a:pt x="6525" y="3421"/>
                </a:cubicBezTo>
                <a:cubicBezTo>
                  <a:pt x="6534" y="3418"/>
                  <a:pt x="6542" y="3412"/>
                  <a:pt x="6550" y="3412"/>
                </a:cubicBezTo>
                <a:close/>
                <a:moveTo>
                  <a:pt x="2387" y="3337"/>
                </a:moveTo>
                <a:cubicBezTo>
                  <a:pt x="2471" y="3337"/>
                  <a:pt x="2555" y="3343"/>
                  <a:pt x="2638" y="3358"/>
                </a:cubicBezTo>
                <a:cubicBezTo>
                  <a:pt x="2395" y="3384"/>
                  <a:pt x="2146" y="3446"/>
                  <a:pt x="1890" y="3446"/>
                </a:cubicBezTo>
                <a:cubicBezTo>
                  <a:pt x="1798" y="3446"/>
                  <a:pt x="1705" y="3438"/>
                  <a:pt x="1612" y="3418"/>
                </a:cubicBezTo>
                <a:cubicBezTo>
                  <a:pt x="1873" y="3393"/>
                  <a:pt x="2131" y="3337"/>
                  <a:pt x="2387" y="3337"/>
                </a:cubicBezTo>
                <a:close/>
                <a:moveTo>
                  <a:pt x="12394" y="3476"/>
                </a:moveTo>
                <a:lnTo>
                  <a:pt x="12395" y="3492"/>
                </a:lnTo>
                <a:lnTo>
                  <a:pt x="12374" y="3485"/>
                </a:lnTo>
                <a:lnTo>
                  <a:pt x="12394" y="3476"/>
                </a:lnTo>
                <a:close/>
                <a:moveTo>
                  <a:pt x="13827" y="3477"/>
                </a:moveTo>
                <a:lnTo>
                  <a:pt x="13827" y="3492"/>
                </a:lnTo>
                <a:lnTo>
                  <a:pt x="13653" y="3492"/>
                </a:lnTo>
                <a:lnTo>
                  <a:pt x="13653" y="3477"/>
                </a:lnTo>
                <a:close/>
                <a:moveTo>
                  <a:pt x="14335" y="3475"/>
                </a:moveTo>
                <a:cubicBezTo>
                  <a:pt x="14357" y="3475"/>
                  <a:pt x="14377" y="3477"/>
                  <a:pt x="14455" y="3484"/>
                </a:cubicBezTo>
                <a:cubicBezTo>
                  <a:pt x="14380" y="3490"/>
                  <a:pt x="14352" y="3495"/>
                  <a:pt x="14329" y="3495"/>
                </a:cubicBezTo>
                <a:cubicBezTo>
                  <a:pt x="14326" y="3495"/>
                  <a:pt x="14324" y="3495"/>
                  <a:pt x="14322" y="3494"/>
                </a:cubicBezTo>
                <a:cubicBezTo>
                  <a:pt x="14304" y="3494"/>
                  <a:pt x="14288" y="3486"/>
                  <a:pt x="14271" y="3481"/>
                </a:cubicBezTo>
                <a:cubicBezTo>
                  <a:pt x="14293" y="3479"/>
                  <a:pt x="14314" y="3475"/>
                  <a:pt x="14335" y="3475"/>
                </a:cubicBezTo>
                <a:close/>
                <a:moveTo>
                  <a:pt x="12198" y="3479"/>
                </a:moveTo>
                <a:lnTo>
                  <a:pt x="12191" y="3496"/>
                </a:lnTo>
                <a:lnTo>
                  <a:pt x="12168" y="3482"/>
                </a:lnTo>
                <a:lnTo>
                  <a:pt x="12198" y="3479"/>
                </a:lnTo>
                <a:close/>
                <a:moveTo>
                  <a:pt x="16378" y="3434"/>
                </a:moveTo>
                <a:cubicBezTo>
                  <a:pt x="16698" y="3434"/>
                  <a:pt x="17019" y="3496"/>
                  <a:pt x="17344" y="3500"/>
                </a:cubicBezTo>
                <a:lnTo>
                  <a:pt x="15884" y="3500"/>
                </a:lnTo>
                <a:cubicBezTo>
                  <a:pt x="16049" y="3450"/>
                  <a:pt x="16213" y="3434"/>
                  <a:pt x="16378" y="3434"/>
                </a:cubicBezTo>
                <a:close/>
                <a:moveTo>
                  <a:pt x="4291" y="4517"/>
                </a:moveTo>
                <a:cubicBezTo>
                  <a:pt x="4317" y="4520"/>
                  <a:pt x="4341" y="4522"/>
                  <a:pt x="4366" y="4525"/>
                </a:cubicBezTo>
                <a:cubicBezTo>
                  <a:pt x="4346" y="4526"/>
                  <a:pt x="4326" y="4530"/>
                  <a:pt x="4306" y="4530"/>
                </a:cubicBezTo>
                <a:cubicBezTo>
                  <a:pt x="4301" y="4530"/>
                  <a:pt x="4296" y="4522"/>
                  <a:pt x="4291" y="4517"/>
                </a:cubicBezTo>
                <a:close/>
                <a:moveTo>
                  <a:pt x="14940" y="4582"/>
                </a:moveTo>
                <a:lnTo>
                  <a:pt x="14955" y="4592"/>
                </a:lnTo>
                <a:lnTo>
                  <a:pt x="14925" y="4592"/>
                </a:lnTo>
                <a:lnTo>
                  <a:pt x="14940" y="4582"/>
                </a:lnTo>
                <a:close/>
                <a:moveTo>
                  <a:pt x="11397" y="4579"/>
                </a:moveTo>
                <a:lnTo>
                  <a:pt x="11397" y="4598"/>
                </a:lnTo>
                <a:lnTo>
                  <a:pt x="10258" y="4598"/>
                </a:lnTo>
                <a:lnTo>
                  <a:pt x="10258" y="4579"/>
                </a:lnTo>
                <a:close/>
                <a:moveTo>
                  <a:pt x="12836" y="4579"/>
                </a:moveTo>
                <a:lnTo>
                  <a:pt x="12836" y="4601"/>
                </a:lnTo>
                <a:lnTo>
                  <a:pt x="12573" y="4601"/>
                </a:lnTo>
                <a:cubicBezTo>
                  <a:pt x="12572" y="4593"/>
                  <a:pt x="12569" y="4587"/>
                  <a:pt x="12568" y="4579"/>
                </a:cubicBezTo>
                <a:close/>
                <a:moveTo>
                  <a:pt x="354" y="4573"/>
                </a:moveTo>
                <a:cubicBezTo>
                  <a:pt x="380" y="4582"/>
                  <a:pt x="406" y="4589"/>
                  <a:pt x="424" y="4597"/>
                </a:cubicBezTo>
                <a:cubicBezTo>
                  <a:pt x="423" y="4601"/>
                  <a:pt x="421" y="4604"/>
                  <a:pt x="419" y="4608"/>
                </a:cubicBezTo>
                <a:lnTo>
                  <a:pt x="351" y="4574"/>
                </a:lnTo>
                <a:lnTo>
                  <a:pt x="351" y="4574"/>
                </a:lnTo>
                <a:cubicBezTo>
                  <a:pt x="352" y="4574"/>
                  <a:pt x="353" y="4574"/>
                  <a:pt x="354" y="4573"/>
                </a:cubicBezTo>
                <a:close/>
                <a:moveTo>
                  <a:pt x="12288" y="4570"/>
                </a:moveTo>
                <a:cubicBezTo>
                  <a:pt x="12287" y="4586"/>
                  <a:pt x="12286" y="4602"/>
                  <a:pt x="12285" y="4617"/>
                </a:cubicBezTo>
                <a:lnTo>
                  <a:pt x="12009" y="4617"/>
                </a:lnTo>
                <a:cubicBezTo>
                  <a:pt x="12000" y="4608"/>
                  <a:pt x="11993" y="4601"/>
                  <a:pt x="11986" y="4593"/>
                </a:cubicBezTo>
                <a:cubicBezTo>
                  <a:pt x="12087" y="4586"/>
                  <a:pt x="12188" y="4578"/>
                  <a:pt x="12288" y="4570"/>
                </a:cubicBezTo>
                <a:close/>
                <a:moveTo>
                  <a:pt x="15372" y="4576"/>
                </a:moveTo>
                <a:cubicBezTo>
                  <a:pt x="15386" y="4584"/>
                  <a:pt x="15400" y="4593"/>
                  <a:pt x="15411" y="4602"/>
                </a:cubicBezTo>
                <a:cubicBezTo>
                  <a:pt x="15405" y="4607"/>
                  <a:pt x="15395" y="4618"/>
                  <a:pt x="15390" y="4618"/>
                </a:cubicBezTo>
                <a:cubicBezTo>
                  <a:pt x="15390" y="4618"/>
                  <a:pt x="15390" y="4618"/>
                  <a:pt x="15389" y="4617"/>
                </a:cubicBezTo>
                <a:cubicBezTo>
                  <a:pt x="15375" y="4612"/>
                  <a:pt x="15362" y="4600"/>
                  <a:pt x="15350" y="4592"/>
                </a:cubicBezTo>
                <a:lnTo>
                  <a:pt x="15372" y="4576"/>
                </a:lnTo>
                <a:close/>
                <a:moveTo>
                  <a:pt x="16392" y="4584"/>
                </a:moveTo>
                <a:cubicBezTo>
                  <a:pt x="16555" y="4601"/>
                  <a:pt x="16718" y="4617"/>
                  <a:pt x="16882" y="4633"/>
                </a:cubicBezTo>
                <a:cubicBezTo>
                  <a:pt x="16881" y="4639"/>
                  <a:pt x="16881" y="4645"/>
                  <a:pt x="16879" y="4652"/>
                </a:cubicBezTo>
                <a:lnTo>
                  <a:pt x="16389" y="4652"/>
                </a:lnTo>
                <a:cubicBezTo>
                  <a:pt x="16389" y="4630"/>
                  <a:pt x="16391" y="4607"/>
                  <a:pt x="16392" y="4584"/>
                </a:cubicBezTo>
                <a:close/>
                <a:moveTo>
                  <a:pt x="13533" y="4597"/>
                </a:moveTo>
                <a:cubicBezTo>
                  <a:pt x="13536" y="4597"/>
                  <a:pt x="13551" y="4627"/>
                  <a:pt x="13561" y="4642"/>
                </a:cubicBezTo>
                <a:cubicBezTo>
                  <a:pt x="13543" y="4648"/>
                  <a:pt x="13526" y="4655"/>
                  <a:pt x="13509" y="4664"/>
                </a:cubicBezTo>
                <a:cubicBezTo>
                  <a:pt x="13494" y="4653"/>
                  <a:pt x="13480" y="4643"/>
                  <a:pt x="13466" y="4633"/>
                </a:cubicBezTo>
                <a:cubicBezTo>
                  <a:pt x="13489" y="4620"/>
                  <a:pt x="13510" y="4604"/>
                  <a:pt x="13533" y="4597"/>
                </a:cubicBezTo>
                <a:cubicBezTo>
                  <a:pt x="13533" y="4597"/>
                  <a:pt x="13533" y="4597"/>
                  <a:pt x="13533" y="4597"/>
                </a:cubicBezTo>
                <a:close/>
                <a:moveTo>
                  <a:pt x="14411" y="4573"/>
                </a:moveTo>
                <a:cubicBezTo>
                  <a:pt x="14475" y="4573"/>
                  <a:pt x="14561" y="4576"/>
                  <a:pt x="14685" y="4581"/>
                </a:cubicBezTo>
                <a:cubicBezTo>
                  <a:pt x="14527" y="4624"/>
                  <a:pt x="14399" y="4664"/>
                  <a:pt x="14267" y="4664"/>
                </a:cubicBezTo>
                <a:cubicBezTo>
                  <a:pt x="14222" y="4664"/>
                  <a:pt x="14177" y="4659"/>
                  <a:pt x="14129" y="4648"/>
                </a:cubicBezTo>
                <a:cubicBezTo>
                  <a:pt x="14231" y="4590"/>
                  <a:pt x="14262" y="4573"/>
                  <a:pt x="14411" y="4573"/>
                </a:cubicBezTo>
                <a:close/>
                <a:moveTo>
                  <a:pt x="15948" y="4578"/>
                </a:moveTo>
                <a:cubicBezTo>
                  <a:pt x="15970" y="4578"/>
                  <a:pt x="15992" y="4586"/>
                  <a:pt x="16012" y="4609"/>
                </a:cubicBezTo>
                <a:cubicBezTo>
                  <a:pt x="16005" y="4628"/>
                  <a:pt x="16002" y="4653"/>
                  <a:pt x="15990" y="4658"/>
                </a:cubicBezTo>
                <a:cubicBezTo>
                  <a:pt x="15966" y="4670"/>
                  <a:pt x="15941" y="4679"/>
                  <a:pt x="15916" y="4679"/>
                </a:cubicBezTo>
                <a:cubicBezTo>
                  <a:pt x="15894" y="4679"/>
                  <a:pt x="15872" y="4671"/>
                  <a:pt x="15853" y="4647"/>
                </a:cubicBezTo>
                <a:cubicBezTo>
                  <a:pt x="15847" y="4640"/>
                  <a:pt x="15862" y="4606"/>
                  <a:pt x="15874" y="4599"/>
                </a:cubicBezTo>
                <a:cubicBezTo>
                  <a:pt x="15898" y="4588"/>
                  <a:pt x="15923" y="4578"/>
                  <a:pt x="15948" y="4578"/>
                </a:cubicBezTo>
                <a:close/>
                <a:moveTo>
                  <a:pt x="8745" y="4833"/>
                </a:moveTo>
                <a:cubicBezTo>
                  <a:pt x="8747" y="4839"/>
                  <a:pt x="8748" y="4852"/>
                  <a:pt x="8752" y="4852"/>
                </a:cubicBezTo>
                <a:cubicBezTo>
                  <a:pt x="8760" y="4852"/>
                  <a:pt x="8767" y="4848"/>
                  <a:pt x="8783" y="4843"/>
                </a:cubicBezTo>
                <a:cubicBezTo>
                  <a:pt x="8766" y="4839"/>
                  <a:pt x="8755" y="4835"/>
                  <a:pt x="8745" y="4833"/>
                </a:cubicBezTo>
                <a:close/>
                <a:moveTo>
                  <a:pt x="6610" y="4823"/>
                </a:moveTo>
                <a:cubicBezTo>
                  <a:pt x="6609" y="4823"/>
                  <a:pt x="6609" y="4823"/>
                  <a:pt x="6609" y="4823"/>
                </a:cubicBezTo>
                <a:cubicBezTo>
                  <a:pt x="6589" y="4824"/>
                  <a:pt x="6571" y="4830"/>
                  <a:pt x="6552" y="4834"/>
                </a:cubicBezTo>
                <a:cubicBezTo>
                  <a:pt x="6565" y="4842"/>
                  <a:pt x="6578" y="4850"/>
                  <a:pt x="6590" y="4858"/>
                </a:cubicBezTo>
                <a:cubicBezTo>
                  <a:pt x="6606" y="4850"/>
                  <a:pt x="6619" y="4844"/>
                  <a:pt x="6632" y="4837"/>
                </a:cubicBezTo>
                <a:cubicBezTo>
                  <a:pt x="6625" y="4832"/>
                  <a:pt x="6617" y="4823"/>
                  <a:pt x="6610" y="4823"/>
                </a:cubicBezTo>
                <a:close/>
                <a:moveTo>
                  <a:pt x="3679" y="143"/>
                </a:moveTo>
                <a:cubicBezTo>
                  <a:pt x="3425" y="143"/>
                  <a:pt x="3171" y="149"/>
                  <a:pt x="2916" y="162"/>
                </a:cubicBezTo>
                <a:cubicBezTo>
                  <a:pt x="2681" y="174"/>
                  <a:pt x="2443" y="161"/>
                  <a:pt x="2211" y="196"/>
                </a:cubicBezTo>
                <a:cubicBezTo>
                  <a:pt x="2000" y="228"/>
                  <a:pt x="1790" y="240"/>
                  <a:pt x="1580" y="240"/>
                </a:cubicBezTo>
                <a:cubicBezTo>
                  <a:pt x="1374" y="240"/>
                  <a:pt x="1168" y="229"/>
                  <a:pt x="961" y="214"/>
                </a:cubicBezTo>
                <a:cubicBezTo>
                  <a:pt x="894" y="209"/>
                  <a:pt x="826" y="202"/>
                  <a:pt x="760" y="202"/>
                </a:cubicBezTo>
                <a:cubicBezTo>
                  <a:pt x="671" y="202"/>
                  <a:pt x="587" y="215"/>
                  <a:pt x="519" y="265"/>
                </a:cubicBezTo>
                <a:cubicBezTo>
                  <a:pt x="474" y="378"/>
                  <a:pt x="428" y="461"/>
                  <a:pt x="411" y="551"/>
                </a:cubicBezTo>
                <a:cubicBezTo>
                  <a:pt x="392" y="638"/>
                  <a:pt x="431" y="727"/>
                  <a:pt x="368" y="819"/>
                </a:cubicBezTo>
                <a:cubicBezTo>
                  <a:pt x="319" y="894"/>
                  <a:pt x="323" y="1004"/>
                  <a:pt x="294" y="1095"/>
                </a:cubicBezTo>
                <a:cubicBezTo>
                  <a:pt x="264" y="1191"/>
                  <a:pt x="266" y="1282"/>
                  <a:pt x="302" y="1361"/>
                </a:cubicBezTo>
                <a:cubicBezTo>
                  <a:pt x="356" y="1395"/>
                  <a:pt x="400" y="1421"/>
                  <a:pt x="435" y="1441"/>
                </a:cubicBezTo>
                <a:cubicBezTo>
                  <a:pt x="396" y="1571"/>
                  <a:pt x="365" y="1683"/>
                  <a:pt x="331" y="1793"/>
                </a:cubicBezTo>
                <a:cubicBezTo>
                  <a:pt x="319" y="1833"/>
                  <a:pt x="315" y="1884"/>
                  <a:pt x="289" y="1909"/>
                </a:cubicBezTo>
                <a:cubicBezTo>
                  <a:pt x="197" y="2000"/>
                  <a:pt x="216" y="2102"/>
                  <a:pt x="237" y="2208"/>
                </a:cubicBezTo>
                <a:cubicBezTo>
                  <a:pt x="247" y="2258"/>
                  <a:pt x="248" y="2309"/>
                  <a:pt x="254" y="2359"/>
                </a:cubicBezTo>
                <a:cubicBezTo>
                  <a:pt x="267" y="2469"/>
                  <a:pt x="239" y="2595"/>
                  <a:pt x="390" y="2648"/>
                </a:cubicBezTo>
                <a:cubicBezTo>
                  <a:pt x="416" y="2657"/>
                  <a:pt x="414" y="2744"/>
                  <a:pt x="426" y="2799"/>
                </a:cubicBezTo>
                <a:cubicBezTo>
                  <a:pt x="372" y="2850"/>
                  <a:pt x="314" y="2898"/>
                  <a:pt x="264" y="2954"/>
                </a:cubicBezTo>
                <a:cubicBezTo>
                  <a:pt x="245" y="2975"/>
                  <a:pt x="227" y="3030"/>
                  <a:pt x="234" y="3036"/>
                </a:cubicBezTo>
                <a:cubicBezTo>
                  <a:pt x="355" y="3132"/>
                  <a:pt x="204" y="3268"/>
                  <a:pt x="303" y="3384"/>
                </a:cubicBezTo>
                <a:lnTo>
                  <a:pt x="643" y="3384"/>
                </a:lnTo>
                <a:cubicBezTo>
                  <a:pt x="540" y="3436"/>
                  <a:pt x="508" y="3459"/>
                  <a:pt x="472" y="3469"/>
                </a:cubicBezTo>
                <a:cubicBezTo>
                  <a:pt x="400" y="3490"/>
                  <a:pt x="325" y="3501"/>
                  <a:pt x="254" y="3524"/>
                </a:cubicBezTo>
                <a:cubicBezTo>
                  <a:pt x="93" y="3580"/>
                  <a:pt x="66" y="3639"/>
                  <a:pt x="115" y="3817"/>
                </a:cubicBezTo>
                <a:cubicBezTo>
                  <a:pt x="121" y="3843"/>
                  <a:pt x="139" y="3876"/>
                  <a:pt x="130" y="3895"/>
                </a:cubicBezTo>
                <a:cubicBezTo>
                  <a:pt x="90" y="3978"/>
                  <a:pt x="43" y="4059"/>
                  <a:pt x="1" y="4135"/>
                </a:cubicBezTo>
                <a:cubicBezTo>
                  <a:pt x="32" y="4292"/>
                  <a:pt x="63" y="4449"/>
                  <a:pt x="98" y="4625"/>
                </a:cubicBezTo>
                <a:cubicBezTo>
                  <a:pt x="190" y="4607"/>
                  <a:pt x="269" y="4592"/>
                  <a:pt x="347" y="4575"/>
                </a:cubicBezTo>
                <a:lnTo>
                  <a:pt x="347" y="4575"/>
                </a:lnTo>
                <a:cubicBezTo>
                  <a:pt x="350" y="4620"/>
                  <a:pt x="354" y="4665"/>
                  <a:pt x="357" y="4714"/>
                </a:cubicBezTo>
                <a:cubicBezTo>
                  <a:pt x="590" y="4691"/>
                  <a:pt x="823" y="4631"/>
                  <a:pt x="1061" y="4631"/>
                </a:cubicBezTo>
                <a:cubicBezTo>
                  <a:pt x="1110" y="4631"/>
                  <a:pt x="1159" y="4633"/>
                  <a:pt x="1208" y="4639"/>
                </a:cubicBezTo>
                <a:cubicBezTo>
                  <a:pt x="1349" y="4656"/>
                  <a:pt x="1489" y="4663"/>
                  <a:pt x="1630" y="4663"/>
                </a:cubicBezTo>
                <a:cubicBezTo>
                  <a:pt x="1918" y="4663"/>
                  <a:pt x="2206" y="4633"/>
                  <a:pt x="2492" y="4592"/>
                </a:cubicBezTo>
                <a:cubicBezTo>
                  <a:pt x="2537" y="4586"/>
                  <a:pt x="2582" y="4579"/>
                  <a:pt x="2625" y="4579"/>
                </a:cubicBezTo>
                <a:cubicBezTo>
                  <a:pt x="2677" y="4579"/>
                  <a:pt x="2726" y="4588"/>
                  <a:pt x="2772" y="4618"/>
                </a:cubicBezTo>
                <a:cubicBezTo>
                  <a:pt x="2882" y="4690"/>
                  <a:pt x="3059" y="4611"/>
                  <a:pt x="3126" y="4776"/>
                </a:cubicBezTo>
                <a:cubicBezTo>
                  <a:pt x="3138" y="4771"/>
                  <a:pt x="3150" y="4769"/>
                  <a:pt x="3164" y="4769"/>
                </a:cubicBezTo>
                <a:cubicBezTo>
                  <a:pt x="3214" y="4769"/>
                  <a:pt x="3270" y="4798"/>
                  <a:pt x="3320" y="4798"/>
                </a:cubicBezTo>
                <a:cubicBezTo>
                  <a:pt x="3361" y="4798"/>
                  <a:pt x="3398" y="4779"/>
                  <a:pt x="3423" y="4710"/>
                </a:cubicBezTo>
                <a:cubicBezTo>
                  <a:pt x="3529" y="4701"/>
                  <a:pt x="3634" y="4693"/>
                  <a:pt x="3741" y="4685"/>
                </a:cubicBezTo>
                <a:cubicBezTo>
                  <a:pt x="3904" y="4673"/>
                  <a:pt x="4068" y="4652"/>
                  <a:pt x="4232" y="4652"/>
                </a:cubicBezTo>
                <a:cubicBezTo>
                  <a:pt x="4343" y="4652"/>
                  <a:pt x="4455" y="4662"/>
                  <a:pt x="4567" y="4690"/>
                </a:cubicBezTo>
                <a:cubicBezTo>
                  <a:pt x="4600" y="4699"/>
                  <a:pt x="4636" y="4702"/>
                  <a:pt x="4672" y="4702"/>
                </a:cubicBezTo>
                <a:cubicBezTo>
                  <a:pt x="4711" y="4702"/>
                  <a:pt x="4750" y="4699"/>
                  <a:pt x="4787" y="4698"/>
                </a:cubicBezTo>
                <a:cubicBezTo>
                  <a:pt x="5033" y="4695"/>
                  <a:pt x="5280" y="4690"/>
                  <a:pt x="5526" y="4689"/>
                </a:cubicBezTo>
                <a:cubicBezTo>
                  <a:pt x="5550" y="4689"/>
                  <a:pt x="5576" y="4705"/>
                  <a:pt x="5607" y="4715"/>
                </a:cubicBezTo>
                <a:cubicBezTo>
                  <a:pt x="5582" y="4740"/>
                  <a:pt x="5568" y="4756"/>
                  <a:pt x="5542" y="4783"/>
                </a:cubicBezTo>
                <a:cubicBezTo>
                  <a:pt x="5781" y="4845"/>
                  <a:pt x="6020" y="4803"/>
                  <a:pt x="6249" y="4847"/>
                </a:cubicBezTo>
                <a:cubicBezTo>
                  <a:pt x="6250" y="4847"/>
                  <a:pt x="6250" y="4847"/>
                  <a:pt x="6251" y="4847"/>
                </a:cubicBezTo>
                <a:cubicBezTo>
                  <a:pt x="6260" y="4847"/>
                  <a:pt x="6275" y="4841"/>
                  <a:pt x="6277" y="4835"/>
                </a:cubicBezTo>
                <a:cubicBezTo>
                  <a:pt x="6293" y="4764"/>
                  <a:pt x="6334" y="4747"/>
                  <a:pt x="6379" y="4747"/>
                </a:cubicBezTo>
                <a:cubicBezTo>
                  <a:pt x="6416" y="4747"/>
                  <a:pt x="6455" y="4759"/>
                  <a:pt x="6487" y="4760"/>
                </a:cubicBezTo>
                <a:cubicBezTo>
                  <a:pt x="6491" y="4760"/>
                  <a:pt x="6495" y="4760"/>
                  <a:pt x="6499" y="4760"/>
                </a:cubicBezTo>
                <a:cubicBezTo>
                  <a:pt x="6558" y="4760"/>
                  <a:pt x="6620" y="4751"/>
                  <a:pt x="6681" y="4751"/>
                </a:cubicBezTo>
                <a:cubicBezTo>
                  <a:pt x="6769" y="4751"/>
                  <a:pt x="6855" y="4770"/>
                  <a:pt x="6924" y="4858"/>
                </a:cubicBezTo>
                <a:cubicBezTo>
                  <a:pt x="6927" y="4862"/>
                  <a:pt x="6933" y="4863"/>
                  <a:pt x="6941" y="4863"/>
                </a:cubicBezTo>
                <a:cubicBezTo>
                  <a:pt x="6966" y="4863"/>
                  <a:pt x="7013" y="4848"/>
                  <a:pt x="7040" y="4835"/>
                </a:cubicBezTo>
                <a:cubicBezTo>
                  <a:pt x="7076" y="4818"/>
                  <a:pt x="7103" y="4786"/>
                  <a:pt x="7134" y="4761"/>
                </a:cubicBezTo>
                <a:cubicBezTo>
                  <a:pt x="7200" y="4832"/>
                  <a:pt x="7227" y="4864"/>
                  <a:pt x="7259" y="4864"/>
                </a:cubicBezTo>
                <a:cubicBezTo>
                  <a:pt x="7279" y="4864"/>
                  <a:pt x="7301" y="4851"/>
                  <a:pt x="7335" y="4826"/>
                </a:cubicBezTo>
                <a:cubicBezTo>
                  <a:pt x="7391" y="4786"/>
                  <a:pt x="7445" y="4767"/>
                  <a:pt x="7511" y="4767"/>
                </a:cubicBezTo>
                <a:cubicBezTo>
                  <a:pt x="7607" y="4767"/>
                  <a:pt x="7703" y="4762"/>
                  <a:pt x="7799" y="4761"/>
                </a:cubicBezTo>
                <a:cubicBezTo>
                  <a:pt x="7852" y="4761"/>
                  <a:pt x="7905" y="4760"/>
                  <a:pt x="7959" y="4760"/>
                </a:cubicBezTo>
                <a:cubicBezTo>
                  <a:pt x="8066" y="4760"/>
                  <a:pt x="8176" y="4761"/>
                  <a:pt x="8295" y="4761"/>
                </a:cubicBezTo>
                <a:cubicBezTo>
                  <a:pt x="8262" y="4797"/>
                  <a:pt x="8249" y="4812"/>
                  <a:pt x="8216" y="4848"/>
                </a:cubicBezTo>
                <a:cubicBezTo>
                  <a:pt x="8270" y="4848"/>
                  <a:pt x="8323" y="4858"/>
                  <a:pt x="8369" y="4858"/>
                </a:cubicBezTo>
                <a:cubicBezTo>
                  <a:pt x="8396" y="4858"/>
                  <a:pt x="8420" y="4854"/>
                  <a:pt x="8440" y="4843"/>
                </a:cubicBezTo>
                <a:cubicBezTo>
                  <a:pt x="8559" y="4774"/>
                  <a:pt x="8684" y="4759"/>
                  <a:pt x="8809" y="4759"/>
                </a:cubicBezTo>
                <a:cubicBezTo>
                  <a:pt x="8893" y="4759"/>
                  <a:pt x="8978" y="4765"/>
                  <a:pt x="9062" y="4767"/>
                </a:cubicBezTo>
                <a:cubicBezTo>
                  <a:pt x="9263" y="4771"/>
                  <a:pt x="9461" y="4760"/>
                  <a:pt x="9668" y="4801"/>
                </a:cubicBezTo>
                <a:cubicBezTo>
                  <a:pt x="9705" y="4808"/>
                  <a:pt x="9742" y="4811"/>
                  <a:pt x="9780" y="4811"/>
                </a:cubicBezTo>
                <a:cubicBezTo>
                  <a:pt x="9939" y="4811"/>
                  <a:pt x="10108" y="4760"/>
                  <a:pt x="10271" y="4750"/>
                </a:cubicBezTo>
                <a:cubicBezTo>
                  <a:pt x="10448" y="4738"/>
                  <a:pt x="10627" y="4735"/>
                  <a:pt x="10805" y="4735"/>
                </a:cubicBezTo>
                <a:cubicBezTo>
                  <a:pt x="10842" y="4735"/>
                  <a:pt x="10878" y="4735"/>
                  <a:pt x="10915" y="4735"/>
                </a:cubicBezTo>
                <a:cubicBezTo>
                  <a:pt x="11495" y="4736"/>
                  <a:pt x="12074" y="4741"/>
                  <a:pt x="12655" y="4747"/>
                </a:cubicBezTo>
                <a:cubicBezTo>
                  <a:pt x="12814" y="4747"/>
                  <a:pt x="12974" y="4757"/>
                  <a:pt x="13132" y="4757"/>
                </a:cubicBezTo>
                <a:cubicBezTo>
                  <a:pt x="13188" y="4757"/>
                  <a:pt x="13243" y="4756"/>
                  <a:pt x="13298" y="4753"/>
                </a:cubicBezTo>
                <a:cubicBezTo>
                  <a:pt x="13303" y="4752"/>
                  <a:pt x="13307" y="4752"/>
                  <a:pt x="13311" y="4752"/>
                </a:cubicBezTo>
                <a:cubicBezTo>
                  <a:pt x="13440" y="4752"/>
                  <a:pt x="13542" y="4851"/>
                  <a:pt x="13669" y="4851"/>
                </a:cubicBezTo>
                <a:cubicBezTo>
                  <a:pt x="13689" y="4851"/>
                  <a:pt x="13709" y="4849"/>
                  <a:pt x="13731" y="4843"/>
                </a:cubicBezTo>
                <a:cubicBezTo>
                  <a:pt x="13875" y="4804"/>
                  <a:pt x="14023" y="4770"/>
                  <a:pt x="14171" y="4758"/>
                </a:cubicBezTo>
                <a:cubicBezTo>
                  <a:pt x="14212" y="4755"/>
                  <a:pt x="14254" y="4753"/>
                  <a:pt x="14295" y="4753"/>
                </a:cubicBezTo>
                <a:cubicBezTo>
                  <a:pt x="14391" y="4753"/>
                  <a:pt x="14488" y="4760"/>
                  <a:pt x="14584" y="4760"/>
                </a:cubicBezTo>
                <a:cubicBezTo>
                  <a:pt x="14617" y="4760"/>
                  <a:pt x="14651" y="4759"/>
                  <a:pt x="14685" y="4757"/>
                </a:cubicBezTo>
                <a:cubicBezTo>
                  <a:pt x="14731" y="4754"/>
                  <a:pt x="14777" y="4751"/>
                  <a:pt x="14822" y="4751"/>
                </a:cubicBezTo>
                <a:cubicBezTo>
                  <a:pt x="14892" y="4751"/>
                  <a:pt x="14961" y="4759"/>
                  <a:pt x="15030" y="4794"/>
                </a:cubicBezTo>
                <a:cubicBezTo>
                  <a:pt x="15048" y="4803"/>
                  <a:pt x="15070" y="4805"/>
                  <a:pt x="15093" y="4805"/>
                </a:cubicBezTo>
                <a:cubicBezTo>
                  <a:pt x="15124" y="4805"/>
                  <a:pt x="15156" y="4800"/>
                  <a:pt x="15186" y="4797"/>
                </a:cubicBezTo>
                <a:cubicBezTo>
                  <a:pt x="15259" y="4788"/>
                  <a:pt x="15332" y="4757"/>
                  <a:pt x="15406" y="4757"/>
                </a:cubicBezTo>
                <a:cubicBezTo>
                  <a:pt x="15681" y="4754"/>
                  <a:pt x="15957" y="4745"/>
                  <a:pt x="16231" y="4745"/>
                </a:cubicBezTo>
                <a:cubicBezTo>
                  <a:pt x="16407" y="4745"/>
                  <a:pt x="16582" y="4749"/>
                  <a:pt x="16756" y="4761"/>
                </a:cubicBezTo>
                <a:cubicBezTo>
                  <a:pt x="17190" y="4792"/>
                  <a:pt x="17623" y="4801"/>
                  <a:pt x="18058" y="4801"/>
                </a:cubicBezTo>
                <a:cubicBezTo>
                  <a:pt x="18214" y="4801"/>
                  <a:pt x="18370" y="4799"/>
                  <a:pt x="18526" y="4798"/>
                </a:cubicBezTo>
                <a:cubicBezTo>
                  <a:pt x="18645" y="4797"/>
                  <a:pt x="18762" y="4797"/>
                  <a:pt x="18880" y="4793"/>
                </a:cubicBezTo>
                <a:cubicBezTo>
                  <a:pt x="18893" y="4793"/>
                  <a:pt x="18907" y="4771"/>
                  <a:pt x="18941" y="4740"/>
                </a:cubicBezTo>
                <a:cubicBezTo>
                  <a:pt x="18882" y="4730"/>
                  <a:pt x="18838" y="4713"/>
                  <a:pt x="18796" y="4713"/>
                </a:cubicBezTo>
                <a:cubicBezTo>
                  <a:pt x="18792" y="4713"/>
                  <a:pt x="18787" y="4713"/>
                  <a:pt x="18783" y="4714"/>
                </a:cubicBezTo>
                <a:cubicBezTo>
                  <a:pt x="18687" y="4721"/>
                  <a:pt x="18593" y="4751"/>
                  <a:pt x="18497" y="4752"/>
                </a:cubicBezTo>
                <a:cubicBezTo>
                  <a:pt x="18374" y="4753"/>
                  <a:pt x="18251" y="4756"/>
                  <a:pt x="18127" y="4756"/>
                </a:cubicBezTo>
                <a:cubicBezTo>
                  <a:pt x="17790" y="4756"/>
                  <a:pt x="17450" y="4739"/>
                  <a:pt x="17099" y="4644"/>
                </a:cubicBezTo>
                <a:cubicBezTo>
                  <a:pt x="17289" y="4644"/>
                  <a:pt x="17469" y="4645"/>
                  <a:pt x="17643" y="4645"/>
                </a:cubicBezTo>
                <a:cubicBezTo>
                  <a:pt x="17760" y="4645"/>
                  <a:pt x="17875" y="4645"/>
                  <a:pt x="17989" y="4643"/>
                </a:cubicBezTo>
                <a:cubicBezTo>
                  <a:pt x="18268" y="4639"/>
                  <a:pt x="18547" y="4637"/>
                  <a:pt x="18825" y="4617"/>
                </a:cubicBezTo>
                <a:cubicBezTo>
                  <a:pt x="18865" y="4615"/>
                  <a:pt x="18906" y="4614"/>
                  <a:pt x="18946" y="4614"/>
                </a:cubicBezTo>
                <a:cubicBezTo>
                  <a:pt x="19098" y="4614"/>
                  <a:pt x="19252" y="4629"/>
                  <a:pt x="19409" y="4629"/>
                </a:cubicBezTo>
                <a:cubicBezTo>
                  <a:pt x="19508" y="4629"/>
                  <a:pt x="19608" y="4623"/>
                  <a:pt x="19710" y="4603"/>
                </a:cubicBezTo>
                <a:cubicBezTo>
                  <a:pt x="19710" y="4496"/>
                  <a:pt x="19696" y="4398"/>
                  <a:pt x="19714" y="4307"/>
                </a:cubicBezTo>
                <a:cubicBezTo>
                  <a:pt x="19731" y="4220"/>
                  <a:pt x="19782" y="4141"/>
                  <a:pt x="19815" y="4063"/>
                </a:cubicBezTo>
                <a:cubicBezTo>
                  <a:pt x="19629" y="3918"/>
                  <a:pt x="19418" y="3982"/>
                  <a:pt x="19231" y="3925"/>
                </a:cubicBezTo>
                <a:cubicBezTo>
                  <a:pt x="19308" y="3901"/>
                  <a:pt x="19381" y="3902"/>
                  <a:pt x="19455" y="3901"/>
                </a:cubicBezTo>
                <a:cubicBezTo>
                  <a:pt x="19521" y="3900"/>
                  <a:pt x="19584" y="3902"/>
                  <a:pt x="19649" y="3894"/>
                </a:cubicBezTo>
                <a:cubicBezTo>
                  <a:pt x="19660" y="3893"/>
                  <a:pt x="19672" y="3892"/>
                  <a:pt x="19684" y="3892"/>
                </a:cubicBezTo>
                <a:cubicBezTo>
                  <a:pt x="19697" y="3892"/>
                  <a:pt x="19710" y="3893"/>
                  <a:pt x="19723" y="3893"/>
                </a:cubicBezTo>
                <a:cubicBezTo>
                  <a:pt x="19771" y="3893"/>
                  <a:pt x="19822" y="3886"/>
                  <a:pt x="19866" y="3830"/>
                </a:cubicBezTo>
                <a:cubicBezTo>
                  <a:pt x="19818" y="3788"/>
                  <a:pt x="19761" y="3756"/>
                  <a:pt x="19730" y="3707"/>
                </a:cubicBezTo>
                <a:cubicBezTo>
                  <a:pt x="19653" y="3593"/>
                  <a:pt x="19548" y="3557"/>
                  <a:pt x="19423" y="3557"/>
                </a:cubicBezTo>
                <a:cubicBezTo>
                  <a:pt x="19416" y="3557"/>
                  <a:pt x="19409" y="3557"/>
                  <a:pt x="19402" y="3557"/>
                </a:cubicBezTo>
                <a:cubicBezTo>
                  <a:pt x="19261" y="3561"/>
                  <a:pt x="19122" y="3563"/>
                  <a:pt x="18983" y="3564"/>
                </a:cubicBezTo>
                <a:cubicBezTo>
                  <a:pt x="18574" y="3568"/>
                  <a:pt x="18167" y="3572"/>
                  <a:pt x="17758" y="3574"/>
                </a:cubicBezTo>
                <a:cubicBezTo>
                  <a:pt x="17724" y="3574"/>
                  <a:pt x="17691" y="3559"/>
                  <a:pt x="17657" y="3551"/>
                </a:cubicBezTo>
                <a:cubicBezTo>
                  <a:pt x="18024" y="3501"/>
                  <a:pt x="18384" y="3479"/>
                  <a:pt x="18747" y="3464"/>
                </a:cubicBezTo>
                <a:cubicBezTo>
                  <a:pt x="18830" y="3460"/>
                  <a:pt x="18913" y="3460"/>
                  <a:pt x="18996" y="3460"/>
                </a:cubicBezTo>
                <a:cubicBezTo>
                  <a:pt x="19060" y="3460"/>
                  <a:pt x="19123" y="3460"/>
                  <a:pt x="19186" y="3460"/>
                </a:cubicBezTo>
                <a:cubicBezTo>
                  <a:pt x="19414" y="3460"/>
                  <a:pt x="19643" y="3454"/>
                  <a:pt x="19869" y="3403"/>
                </a:cubicBezTo>
                <a:cubicBezTo>
                  <a:pt x="19910" y="3298"/>
                  <a:pt x="19948" y="3202"/>
                  <a:pt x="19984" y="3108"/>
                </a:cubicBezTo>
                <a:cubicBezTo>
                  <a:pt x="19813" y="2990"/>
                  <a:pt x="19813" y="2985"/>
                  <a:pt x="19722" y="2980"/>
                </a:cubicBezTo>
                <a:cubicBezTo>
                  <a:pt x="19497" y="2969"/>
                  <a:pt x="19272" y="2954"/>
                  <a:pt x="19046" y="2954"/>
                </a:cubicBezTo>
                <a:cubicBezTo>
                  <a:pt x="18747" y="2954"/>
                  <a:pt x="18446" y="2972"/>
                  <a:pt x="18145" y="2972"/>
                </a:cubicBezTo>
                <a:cubicBezTo>
                  <a:pt x="18124" y="2972"/>
                  <a:pt x="18103" y="2972"/>
                  <a:pt x="18081" y="2972"/>
                </a:cubicBezTo>
                <a:cubicBezTo>
                  <a:pt x="17405" y="2963"/>
                  <a:pt x="16730" y="2942"/>
                  <a:pt x="16053" y="2927"/>
                </a:cubicBezTo>
                <a:cubicBezTo>
                  <a:pt x="16030" y="2926"/>
                  <a:pt x="16006" y="2926"/>
                  <a:pt x="15982" y="2926"/>
                </a:cubicBezTo>
                <a:cubicBezTo>
                  <a:pt x="15899" y="2926"/>
                  <a:pt x="15815" y="2929"/>
                  <a:pt x="15731" y="2929"/>
                </a:cubicBezTo>
                <a:cubicBezTo>
                  <a:pt x="15645" y="2929"/>
                  <a:pt x="15559" y="2926"/>
                  <a:pt x="15475" y="2913"/>
                </a:cubicBezTo>
                <a:cubicBezTo>
                  <a:pt x="15351" y="2894"/>
                  <a:pt x="15229" y="2886"/>
                  <a:pt x="15106" y="2886"/>
                </a:cubicBezTo>
                <a:cubicBezTo>
                  <a:pt x="14931" y="2886"/>
                  <a:pt x="14756" y="2901"/>
                  <a:pt x="14579" y="2918"/>
                </a:cubicBezTo>
                <a:cubicBezTo>
                  <a:pt x="14440" y="2931"/>
                  <a:pt x="14300" y="2928"/>
                  <a:pt x="14161" y="2931"/>
                </a:cubicBezTo>
                <a:cubicBezTo>
                  <a:pt x="14121" y="2932"/>
                  <a:pt x="14082" y="2933"/>
                  <a:pt x="14042" y="2933"/>
                </a:cubicBezTo>
                <a:cubicBezTo>
                  <a:pt x="13940" y="2933"/>
                  <a:pt x="13838" y="2926"/>
                  <a:pt x="13739" y="2885"/>
                </a:cubicBezTo>
                <a:cubicBezTo>
                  <a:pt x="13900" y="2854"/>
                  <a:pt x="14060" y="2832"/>
                  <a:pt x="14219" y="2831"/>
                </a:cubicBezTo>
                <a:cubicBezTo>
                  <a:pt x="15153" y="2823"/>
                  <a:pt x="16087" y="2819"/>
                  <a:pt x="17021" y="2815"/>
                </a:cubicBezTo>
                <a:cubicBezTo>
                  <a:pt x="17127" y="2815"/>
                  <a:pt x="17235" y="2824"/>
                  <a:pt x="17342" y="2831"/>
                </a:cubicBezTo>
                <a:cubicBezTo>
                  <a:pt x="17502" y="2841"/>
                  <a:pt x="17662" y="2866"/>
                  <a:pt x="17821" y="2866"/>
                </a:cubicBezTo>
                <a:cubicBezTo>
                  <a:pt x="17833" y="2866"/>
                  <a:pt x="17844" y="2866"/>
                  <a:pt x="17856" y="2865"/>
                </a:cubicBezTo>
                <a:cubicBezTo>
                  <a:pt x="18317" y="2857"/>
                  <a:pt x="18777" y="2837"/>
                  <a:pt x="19238" y="2819"/>
                </a:cubicBezTo>
                <a:cubicBezTo>
                  <a:pt x="19424" y="2813"/>
                  <a:pt x="19613" y="2801"/>
                  <a:pt x="19799" y="2791"/>
                </a:cubicBezTo>
                <a:cubicBezTo>
                  <a:pt x="19801" y="2783"/>
                  <a:pt x="19801" y="2774"/>
                  <a:pt x="19801" y="2767"/>
                </a:cubicBezTo>
                <a:cubicBezTo>
                  <a:pt x="19648" y="2753"/>
                  <a:pt x="19492" y="2739"/>
                  <a:pt x="19338" y="2727"/>
                </a:cubicBezTo>
                <a:cubicBezTo>
                  <a:pt x="19480" y="2687"/>
                  <a:pt x="19619" y="2690"/>
                  <a:pt x="19757" y="2686"/>
                </a:cubicBezTo>
                <a:cubicBezTo>
                  <a:pt x="19832" y="2683"/>
                  <a:pt x="19909" y="2677"/>
                  <a:pt x="19979" y="2655"/>
                </a:cubicBezTo>
                <a:cubicBezTo>
                  <a:pt x="20011" y="2646"/>
                  <a:pt x="20049" y="2598"/>
                  <a:pt x="20052" y="2565"/>
                </a:cubicBezTo>
                <a:cubicBezTo>
                  <a:pt x="20055" y="2540"/>
                  <a:pt x="20003" y="2490"/>
                  <a:pt x="19974" y="2488"/>
                </a:cubicBezTo>
                <a:cubicBezTo>
                  <a:pt x="19772" y="2477"/>
                  <a:pt x="19567" y="2471"/>
                  <a:pt x="19363" y="2471"/>
                </a:cubicBezTo>
                <a:cubicBezTo>
                  <a:pt x="18916" y="2471"/>
                  <a:pt x="18470" y="2478"/>
                  <a:pt x="18024" y="2478"/>
                </a:cubicBezTo>
                <a:cubicBezTo>
                  <a:pt x="17922" y="2478"/>
                  <a:pt x="17821" y="2478"/>
                  <a:pt x="17719" y="2477"/>
                </a:cubicBezTo>
                <a:cubicBezTo>
                  <a:pt x="17431" y="2475"/>
                  <a:pt x="17141" y="2437"/>
                  <a:pt x="16852" y="2432"/>
                </a:cubicBezTo>
                <a:cubicBezTo>
                  <a:pt x="16251" y="2420"/>
                  <a:pt x="15649" y="2417"/>
                  <a:pt x="15047" y="2414"/>
                </a:cubicBezTo>
                <a:cubicBezTo>
                  <a:pt x="14968" y="2413"/>
                  <a:pt x="14888" y="2413"/>
                  <a:pt x="14809" y="2413"/>
                </a:cubicBezTo>
                <a:cubicBezTo>
                  <a:pt x="14490" y="2413"/>
                  <a:pt x="14172" y="2416"/>
                  <a:pt x="13855" y="2416"/>
                </a:cubicBezTo>
                <a:cubicBezTo>
                  <a:pt x="13349" y="2416"/>
                  <a:pt x="12846" y="2414"/>
                  <a:pt x="12342" y="2411"/>
                </a:cubicBezTo>
                <a:cubicBezTo>
                  <a:pt x="12337" y="2411"/>
                  <a:pt x="12332" y="2411"/>
                  <a:pt x="12327" y="2411"/>
                </a:cubicBezTo>
                <a:cubicBezTo>
                  <a:pt x="12206" y="2411"/>
                  <a:pt x="12084" y="2419"/>
                  <a:pt x="11963" y="2419"/>
                </a:cubicBezTo>
                <a:cubicBezTo>
                  <a:pt x="11895" y="2419"/>
                  <a:pt x="11828" y="2417"/>
                  <a:pt x="11761" y="2409"/>
                </a:cubicBezTo>
                <a:cubicBezTo>
                  <a:pt x="11512" y="2382"/>
                  <a:pt x="11262" y="2374"/>
                  <a:pt x="11012" y="2374"/>
                </a:cubicBezTo>
                <a:cubicBezTo>
                  <a:pt x="10747" y="2374"/>
                  <a:pt x="10482" y="2383"/>
                  <a:pt x="10217" y="2389"/>
                </a:cubicBezTo>
                <a:cubicBezTo>
                  <a:pt x="10108" y="2391"/>
                  <a:pt x="9999" y="2392"/>
                  <a:pt x="9890" y="2392"/>
                </a:cubicBezTo>
                <a:cubicBezTo>
                  <a:pt x="9688" y="2392"/>
                  <a:pt x="9487" y="2389"/>
                  <a:pt x="9285" y="2388"/>
                </a:cubicBezTo>
                <a:cubicBezTo>
                  <a:pt x="9042" y="2386"/>
                  <a:pt x="8798" y="2376"/>
                  <a:pt x="8554" y="2376"/>
                </a:cubicBezTo>
                <a:cubicBezTo>
                  <a:pt x="8476" y="2376"/>
                  <a:pt x="8397" y="2377"/>
                  <a:pt x="8319" y="2380"/>
                </a:cubicBezTo>
                <a:cubicBezTo>
                  <a:pt x="8166" y="2385"/>
                  <a:pt x="8014" y="2388"/>
                  <a:pt x="7863" y="2388"/>
                </a:cubicBezTo>
                <a:cubicBezTo>
                  <a:pt x="7467" y="2388"/>
                  <a:pt x="7073" y="2371"/>
                  <a:pt x="6678" y="2345"/>
                </a:cubicBezTo>
                <a:cubicBezTo>
                  <a:pt x="6262" y="2318"/>
                  <a:pt x="5847" y="2256"/>
                  <a:pt x="5429" y="2236"/>
                </a:cubicBezTo>
                <a:cubicBezTo>
                  <a:pt x="5113" y="2222"/>
                  <a:pt x="4797" y="2215"/>
                  <a:pt x="4480" y="2215"/>
                </a:cubicBezTo>
                <a:cubicBezTo>
                  <a:pt x="4325" y="2215"/>
                  <a:pt x="4170" y="2217"/>
                  <a:pt x="4014" y="2220"/>
                </a:cubicBezTo>
                <a:cubicBezTo>
                  <a:pt x="3306" y="2234"/>
                  <a:pt x="2599" y="2267"/>
                  <a:pt x="1891" y="2291"/>
                </a:cubicBezTo>
                <a:cubicBezTo>
                  <a:pt x="1887" y="2291"/>
                  <a:pt x="1882" y="2291"/>
                  <a:pt x="1877" y="2291"/>
                </a:cubicBezTo>
                <a:cubicBezTo>
                  <a:pt x="1805" y="2291"/>
                  <a:pt x="1731" y="2277"/>
                  <a:pt x="1658" y="2271"/>
                </a:cubicBezTo>
                <a:cubicBezTo>
                  <a:pt x="1728" y="2217"/>
                  <a:pt x="1799" y="2201"/>
                  <a:pt x="1869" y="2199"/>
                </a:cubicBezTo>
                <a:cubicBezTo>
                  <a:pt x="1886" y="2199"/>
                  <a:pt x="1903" y="2198"/>
                  <a:pt x="1920" y="2198"/>
                </a:cubicBezTo>
                <a:cubicBezTo>
                  <a:pt x="1990" y="2198"/>
                  <a:pt x="2060" y="2203"/>
                  <a:pt x="2129" y="2203"/>
                </a:cubicBezTo>
                <a:cubicBezTo>
                  <a:pt x="2150" y="2203"/>
                  <a:pt x="2170" y="2202"/>
                  <a:pt x="2190" y="2201"/>
                </a:cubicBezTo>
                <a:cubicBezTo>
                  <a:pt x="2738" y="2175"/>
                  <a:pt x="3283" y="2139"/>
                  <a:pt x="3830" y="2118"/>
                </a:cubicBezTo>
                <a:cubicBezTo>
                  <a:pt x="4046" y="2110"/>
                  <a:pt x="4261" y="2106"/>
                  <a:pt x="4477" y="2106"/>
                </a:cubicBezTo>
                <a:cubicBezTo>
                  <a:pt x="4989" y="2106"/>
                  <a:pt x="5501" y="2129"/>
                  <a:pt x="6013" y="2175"/>
                </a:cubicBezTo>
                <a:cubicBezTo>
                  <a:pt x="6216" y="2192"/>
                  <a:pt x="6420" y="2218"/>
                  <a:pt x="6623" y="2222"/>
                </a:cubicBezTo>
                <a:cubicBezTo>
                  <a:pt x="7385" y="2235"/>
                  <a:pt x="8149" y="2238"/>
                  <a:pt x="8911" y="2249"/>
                </a:cubicBezTo>
                <a:cubicBezTo>
                  <a:pt x="9044" y="2251"/>
                  <a:pt x="9179" y="2276"/>
                  <a:pt x="9312" y="2276"/>
                </a:cubicBezTo>
                <a:cubicBezTo>
                  <a:pt x="9317" y="2276"/>
                  <a:pt x="9322" y="2276"/>
                  <a:pt x="9327" y="2276"/>
                </a:cubicBezTo>
                <a:cubicBezTo>
                  <a:pt x="9885" y="2267"/>
                  <a:pt x="10443" y="2247"/>
                  <a:pt x="11001" y="2237"/>
                </a:cubicBezTo>
                <a:cubicBezTo>
                  <a:pt x="11024" y="2237"/>
                  <a:pt x="11048" y="2237"/>
                  <a:pt x="11071" y="2237"/>
                </a:cubicBezTo>
                <a:cubicBezTo>
                  <a:pt x="11295" y="2237"/>
                  <a:pt x="11518" y="2253"/>
                  <a:pt x="11743" y="2256"/>
                </a:cubicBezTo>
                <a:cubicBezTo>
                  <a:pt x="12225" y="2261"/>
                  <a:pt x="12709" y="2262"/>
                  <a:pt x="13193" y="2264"/>
                </a:cubicBezTo>
                <a:cubicBezTo>
                  <a:pt x="13437" y="2265"/>
                  <a:pt x="13682" y="2275"/>
                  <a:pt x="13927" y="2275"/>
                </a:cubicBezTo>
                <a:cubicBezTo>
                  <a:pt x="14047" y="2275"/>
                  <a:pt x="14167" y="2273"/>
                  <a:pt x="14286" y="2266"/>
                </a:cubicBezTo>
                <a:cubicBezTo>
                  <a:pt x="14693" y="2241"/>
                  <a:pt x="15101" y="2234"/>
                  <a:pt x="15508" y="2234"/>
                </a:cubicBezTo>
                <a:cubicBezTo>
                  <a:pt x="15874" y="2234"/>
                  <a:pt x="16240" y="2239"/>
                  <a:pt x="16606" y="2240"/>
                </a:cubicBezTo>
                <a:cubicBezTo>
                  <a:pt x="17052" y="2241"/>
                  <a:pt x="17498" y="2284"/>
                  <a:pt x="17944" y="2284"/>
                </a:cubicBezTo>
                <a:cubicBezTo>
                  <a:pt x="17960" y="2284"/>
                  <a:pt x="17975" y="2284"/>
                  <a:pt x="17990" y="2283"/>
                </a:cubicBezTo>
                <a:cubicBezTo>
                  <a:pt x="18645" y="2279"/>
                  <a:pt x="19300" y="2251"/>
                  <a:pt x="19955" y="2230"/>
                </a:cubicBezTo>
                <a:cubicBezTo>
                  <a:pt x="20028" y="2227"/>
                  <a:pt x="20100" y="2210"/>
                  <a:pt x="20183" y="2196"/>
                </a:cubicBezTo>
                <a:cubicBezTo>
                  <a:pt x="20173" y="2100"/>
                  <a:pt x="20166" y="2018"/>
                  <a:pt x="20158" y="1931"/>
                </a:cubicBezTo>
                <a:cubicBezTo>
                  <a:pt x="20060" y="1902"/>
                  <a:pt x="19963" y="1897"/>
                  <a:pt x="19867" y="1897"/>
                </a:cubicBezTo>
                <a:cubicBezTo>
                  <a:pt x="19818" y="1897"/>
                  <a:pt x="19770" y="1898"/>
                  <a:pt x="19722" y="1898"/>
                </a:cubicBezTo>
                <a:cubicBezTo>
                  <a:pt x="19625" y="1898"/>
                  <a:pt x="19529" y="1893"/>
                  <a:pt x="19436" y="1863"/>
                </a:cubicBezTo>
                <a:cubicBezTo>
                  <a:pt x="19676" y="1767"/>
                  <a:pt x="19941" y="1848"/>
                  <a:pt x="20162" y="1721"/>
                </a:cubicBezTo>
                <a:cubicBezTo>
                  <a:pt x="20204" y="1608"/>
                  <a:pt x="20244" y="1504"/>
                  <a:pt x="20290" y="1381"/>
                </a:cubicBezTo>
                <a:cubicBezTo>
                  <a:pt x="20237" y="1331"/>
                  <a:pt x="20192" y="1262"/>
                  <a:pt x="20129" y="1237"/>
                </a:cubicBezTo>
                <a:cubicBezTo>
                  <a:pt x="19973" y="1175"/>
                  <a:pt x="19818" y="1111"/>
                  <a:pt x="19643" y="1111"/>
                </a:cubicBezTo>
                <a:cubicBezTo>
                  <a:pt x="19620" y="1111"/>
                  <a:pt x="19597" y="1112"/>
                  <a:pt x="19573" y="1114"/>
                </a:cubicBezTo>
                <a:cubicBezTo>
                  <a:pt x="19413" y="1130"/>
                  <a:pt x="19252" y="1133"/>
                  <a:pt x="19091" y="1133"/>
                </a:cubicBezTo>
                <a:cubicBezTo>
                  <a:pt x="19015" y="1133"/>
                  <a:pt x="18940" y="1132"/>
                  <a:pt x="18865" y="1132"/>
                </a:cubicBezTo>
                <a:cubicBezTo>
                  <a:pt x="18846" y="1132"/>
                  <a:pt x="18828" y="1132"/>
                  <a:pt x="18809" y="1132"/>
                </a:cubicBezTo>
                <a:cubicBezTo>
                  <a:pt x="18712" y="1132"/>
                  <a:pt x="18615" y="1132"/>
                  <a:pt x="18518" y="1132"/>
                </a:cubicBezTo>
                <a:cubicBezTo>
                  <a:pt x="18311" y="1132"/>
                  <a:pt x="18104" y="1129"/>
                  <a:pt x="17899" y="1110"/>
                </a:cubicBezTo>
                <a:cubicBezTo>
                  <a:pt x="17355" y="1060"/>
                  <a:pt x="16808" y="1060"/>
                  <a:pt x="16262" y="1050"/>
                </a:cubicBezTo>
                <a:cubicBezTo>
                  <a:pt x="16059" y="1047"/>
                  <a:pt x="15857" y="1037"/>
                  <a:pt x="15653" y="1028"/>
                </a:cubicBezTo>
                <a:cubicBezTo>
                  <a:pt x="15613" y="1027"/>
                  <a:pt x="15568" y="1018"/>
                  <a:pt x="15573" y="947"/>
                </a:cubicBezTo>
                <a:cubicBezTo>
                  <a:pt x="15773" y="940"/>
                  <a:pt x="15973" y="921"/>
                  <a:pt x="16172" y="921"/>
                </a:cubicBezTo>
                <a:cubicBezTo>
                  <a:pt x="16195" y="921"/>
                  <a:pt x="16217" y="921"/>
                  <a:pt x="16239" y="922"/>
                </a:cubicBezTo>
                <a:cubicBezTo>
                  <a:pt x="16318" y="924"/>
                  <a:pt x="16397" y="925"/>
                  <a:pt x="16476" y="925"/>
                </a:cubicBezTo>
                <a:cubicBezTo>
                  <a:pt x="16664" y="925"/>
                  <a:pt x="16851" y="916"/>
                  <a:pt x="17038" y="880"/>
                </a:cubicBezTo>
                <a:cubicBezTo>
                  <a:pt x="17086" y="870"/>
                  <a:pt x="17133" y="866"/>
                  <a:pt x="17180" y="866"/>
                </a:cubicBezTo>
                <a:cubicBezTo>
                  <a:pt x="17237" y="866"/>
                  <a:pt x="17294" y="873"/>
                  <a:pt x="17354" y="888"/>
                </a:cubicBezTo>
                <a:cubicBezTo>
                  <a:pt x="17486" y="921"/>
                  <a:pt x="17619" y="938"/>
                  <a:pt x="17753" y="938"/>
                </a:cubicBezTo>
                <a:cubicBezTo>
                  <a:pt x="17880" y="938"/>
                  <a:pt x="18007" y="923"/>
                  <a:pt x="18136" y="891"/>
                </a:cubicBezTo>
                <a:cubicBezTo>
                  <a:pt x="18327" y="845"/>
                  <a:pt x="18434" y="821"/>
                  <a:pt x="18540" y="821"/>
                </a:cubicBezTo>
                <a:cubicBezTo>
                  <a:pt x="18652" y="821"/>
                  <a:pt x="18763" y="847"/>
                  <a:pt x="18968" y="899"/>
                </a:cubicBezTo>
                <a:cubicBezTo>
                  <a:pt x="19014" y="911"/>
                  <a:pt x="19058" y="916"/>
                  <a:pt x="19100" y="916"/>
                </a:cubicBezTo>
                <a:cubicBezTo>
                  <a:pt x="19197" y="916"/>
                  <a:pt x="19286" y="888"/>
                  <a:pt x="19367" y="840"/>
                </a:cubicBezTo>
                <a:cubicBezTo>
                  <a:pt x="19456" y="787"/>
                  <a:pt x="19540" y="773"/>
                  <a:pt x="19634" y="761"/>
                </a:cubicBezTo>
                <a:cubicBezTo>
                  <a:pt x="19757" y="744"/>
                  <a:pt x="19885" y="752"/>
                  <a:pt x="20013" y="695"/>
                </a:cubicBezTo>
                <a:cubicBezTo>
                  <a:pt x="19984" y="669"/>
                  <a:pt x="19972" y="644"/>
                  <a:pt x="19958" y="644"/>
                </a:cubicBezTo>
                <a:cubicBezTo>
                  <a:pt x="19955" y="644"/>
                  <a:pt x="19952" y="644"/>
                  <a:pt x="19949" y="644"/>
                </a:cubicBezTo>
                <a:cubicBezTo>
                  <a:pt x="19739" y="644"/>
                  <a:pt x="19528" y="618"/>
                  <a:pt x="19318" y="618"/>
                </a:cubicBezTo>
                <a:cubicBezTo>
                  <a:pt x="19232" y="618"/>
                  <a:pt x="19146" y="623"/>
                  <a:pt x="19061" y="635"/>
                </a:cubicBezTo>
                <a:cubicBezTo>
                  <a:pt x="18921" y="655"/>
                  <a:pt x="18782" y="674"/>
                  <a:pt x="18642" y="674"/>
                </a:cubicBezTo>
                <a:cubicBezTo>
                  <a:pt x="18537" y="674"/>
                  <a:pt x="18432" y="663"/>
                  <a:pt x="18327" y="634"/>
                </a:cubicBezTo>
                <a:cubicBezTo>
                  <a:pt x="18312" y="629"/>
                  <a:pt x="18296" y="628"/>
                  <a:pt x="18280" y="628"/>
                </a:cubicBezTo>
                <a:cubicBezTo>
                  <a:pt x="18263" y="628"/>
                  <a:pt x="18247" y="629"/>
                  <a:pt x="18231" y="630"/>
                </a:cubicBezTo>
                <a:cubicBezTo>
                  <a:pt x="18175" y="632"/>
                  <a:pt x="18119" y="633"/>
                  <a:pt x="18064" y="633"/>
                </a:cubicBezTo>
                <a:cubicBezTo>
                  <a:pt x="17689" y="633"/>
                  <a:pt x="17316" y="586"/>
                  <a:pt x="16942" y="586"/>
                </a:cubicBezTo>
                <a:cubicBezTo>
                  <a:pt x="16827" y="586"/>
                  <a:pt x="16712" y="590"/>
                  <a:pt x="16596" y="602"/>
                </a:cubicBezTo>
                <a:cubicBezTo>
                  <a:pt x="16591" y="603"/>
                  <a:pt x="16585" y="603"/>
                  <a:pt x="16579" y="603"/>
                </a:cubicBezTo>
                <a:cubicBezTo>
                  <a:pt x="16533" y="603"/>
                  <a:pt x="16486" y="587"/>
                  <a:pt x="16438" y="583"/>
                </a:cubicBezTo>
                <a:cubicBezTo>
                  <a:pt x="16352" y="575"/>
                  <a:pt x="16268" y="570"/>
                  <a:pt x="16182" y="565"/>
                </a:cubicBezTo>
                <a:cubicBezTo>
                  <a:pt x="16016" y="556"/>
                  <a:pt x="15850" y="552"/>
                  <a:pt x="15684" y="552"/>
                </a:cubicBezTo>
                <a:cubicBezTo>
                  <a:pt x="15293" y="552"/>
                  <a:pt x="14902" y="574"/>
                  <a:pt x="14511" y="603"/>
                </a:cubicBezTo>
                <a:cubicBezTo>
                  <a:pt x="14474" y="606"/>
                  <a:pt x="14433" y="615"/>
                  <a:pt x="14397" y="615"/>
                </a:cubicBezTo>
                <a:cubicBezTo>
                  <a:pt x="14381" y="615"/>
                  <a:pt x="14366" y="614"/>
                  <a:pt x="14353" y="609"/>
                </a:cubicBezTo>
                <a:cubicBezTo>
                  <a:pt x="14171" y="547"/>
                  <a:pt x="13985" y="536"/>
                  <a:pt x="13799" y="536"/>
                </a:cubicBezTo>
                <a:cubicBezTo>
                  <a:pt x="13696" y="536"/>
                  <a:pt x="13593" y="540"/>
                  <a:pt x="13491" y="540"/>
                </a:cubicBezTo>
                <a:cubicBezTo>
                  <a:pt x="13481" y="540"/>
                  <a:pt x="13471" y="540"/>
                  <a:pt x="13461" y="540"/>
                </a:cubicBezTo>
                <a:cubicBezTo>
                  <a:pt x="13441" y="539"/>
                  <a:pt x="13422" y="539"/>
                  <a:pt x="13402" y="539"/>
                </a:cubicBezTo>
                <a:cubicBezTo>
                  <a:pt x="13186" y="539"/>
                  <a:pt x="12969" y="554"/>
                  <a:pt x="12753" y="561"/>
                </a:cubicBezTo>
                <a:cubicBezTo>
                  <a:pt x="12739" y="561"/>
                  <a:pt x="12725" y="562"/>
                  <a:pt x="12711" y="562"/>
                </a:cubicBezTo>
                <a:cubicBezTo>
                  <a:pt x="12647" y="562"/>
                  <a:pt x="12578" y="554"/>
                  <a:pt x="12481" y="507"/>
                </a:cubicBezTo>
                <a:cubicBezTo>
                  <a:pt x="12739" y="507"/>
                  <a:pt x="12978" y="508"/>
                  <a:pt x="13208" y="508"/>
                </a:cubicBezTo>
                <a:cubicBezTo>
                  <a:pt x="13362" y="508"/>
                  <a:pt x="13511" y="507"/>
                  <a:pt x="13661" y="506"/>
                </a:cubicBezTo>
                <a:cubicBezTo>
                  <a:pt x="14047" y="502"/>
                  <a:pt x="14434" y="489"/>
                  <a:pt x="14819" y="485"/>
                </a:cubicBezTo>
                <a:cubicBezTo>
                  <a:pt x="14907" y="484"/>
                  <a:pt x="14994" y="484"/>
                  <a:pt x="15082" y="484"/>
                </a:cubicBezTo>
                <a:cubicBezTo>
                  <a:pt x="15300" y="484"/>
                  <a:pt x="15517" y="486"/>
                  <a:pt x="15735" y="486"/>
                </a:cubicBezTo>
                <a:cubicBezTo>
                  <a:pt x="15805" y="486"/>
                  <a:pt x="15875" y="486"/>
                  <a:pt x="15945" y="485"/>
                </a:cubicBezTo>
                <a:cubicBezTo>
                  <a:pt x="15970" y="485"/>
                  <a:pt x="15995" y="485"/>
                  <a:pt x="16021" y="485"/>
                </a:cubicBezTo>
                <a:cubicBezTo>
                  <a:pt x="16170" y="485"/>
                  <a:pt x="16319" y="487"/>
                  <a:pt x="16471" y="487"/>
                </a:cubicBezTo>
                <a:cubicBezTo>
                  <a:pt x="16677" y="487"/>
                  <a:pt x="16886" y="483"/>
                  <a:pt x="17104" y="466"/>
                </a:cubicBezTo>
                <a:cubicBezTo>
                  <a:pt x="17057" y="435"/>
                  <a:pt x="17041" y="417"/>
                  <a:pt x="17023" y="415"/>
                </a:cubicBezTo>
                <a:cubicBezTo>
                  <a:pt x="16622" y="376"/>
                  <a:pt x="16218" y="388"/>
                  <a:pt x="15817" y="357"/>
                </a:cubicBezTo>
                <a:cubicBezTo>
                  <a:pt x="15727" y="350"/>
                  <a:pt x="15636" y="346"/>
                  <a:pt x="15545" y="346"/>
                </a:cubicBezTo>
                <a:cubicBezTo>
                  <a:pt x="15454" y="346"/>
                  <a:pt x="15363" y="350"/>
                  <a:pt x="15274" y="358"/>
                </a:cubicBezTo>
                <a:cubicBezTo>
                  <a:pt x="15094" y="376"/>
                  <a:pt x="14918" y="382"/>
                  <a:pt x="14739" y="387"/>
                </a:cubicBezTo>
                <a:cubicBezTo>
                  <a:pt x="14680" y="388"/>
                  <a:pt x="14621" y="390"/>
                  <a:pt x="14563" y="390"/>
                </a:cubicBezTo>
                <a:cubicBezTo>
                  <a:pt x="14433" y="390"/>
                  <a:pt x="14304" y="384"/>
                  <a:pt x="14171" y="366"/>
                </a:cubicBezTo>
                <a:cubicBezTo>
                  <a:pt x="14077" y="354"/>
                  <a:pt x="13982" y="350"/>
                  <a:pt x="13887" y="350"/>
                </a:cubicBezTo>
                <a:cubicBezTo>
                  <a:pt x="13693" y="350"/>
                  <a:pt x="13498" y="367"/>
                  <a:pt x="13304" y="371"/>
                </a:cubicBezTo>
                <a:cubicBezTo>
                  <a:pt x="13253" y="372"/>
                  <a:pt x="13202" y="386"/>
                  <a:pt x="13151" y="386"/>
                </a:cubicBezTo>
                <a:cubicBezTo>
                  <a:pt x="13149" y="386"/>
                  <a:pt x="13147" y="386"/>
                  <a:pt x="13146" y="386"/>
                </a:cubicBezTo>
                <a:cubicBezTo>
                  <a:pt x="12992" y="379"/>
                  <a:pt x="12840" y="361"/>
                  <a:pt x="12688" y="361"/>
                </a:cubicBezTo>
                <a:cubicBezTo>
                  <a:pt x="12670" y="361"/>
                  <a:pt x="12652" y="362"/>
                  <a:pt x="12634" y="362"/>
                </a:cubicBezTo>
                <a:cubicBezTo>
                  <a:pt x="12509" y="367"/>
                  <a:pt x="12384" y="369"/>
                  <a:pt x="12259" y="369"/>
                </a:cubicBezTo>
                <a:cubicBezTo>
                  <a:pt x="12063" y="369"/>
                  <a:pt x="11868" y="363"/>
                  <a:pt x="11672" y="346"/>
                </a:cubicBezTo>
                <a:cubicBezTo>
                  <a:pt x="11622" y="342"/>
                  <a:pt x="11571" y="340"/>
                  <a:pt x="11520" y="340"/>
                </a:cubicBezTo>
                <a:cubicBezTo>
                  <a:pt x="11411" y="340"/>
                  <a:pt x="11301" y="347"/>
                  <a:pt x="11192" y="350"/>
                </a:cubicBezTo>
                <a:cubicBezTo>
                  <a:pt x="11180" y="350"/>
                  <a:pt x="11168" y="350"/>
                  <a:pt x="11156" y="350"/>
                </a:cubicBezTo>
                <a:cubicBezTo>
                  <a:pt x="11104" y="350"/>
                  <a:pt x="11051" y="348"/>
                  <a:pt x="10998" y="348"/>
                </a:cubicBezTo>
                <a:cubicBezTo>
                  <a:pt x="10903" y="348"/>
                  <a:pt x="10809" y="354"/>
                  <a:pt x="10717" y="388"/>
                </a:cubicBezTo>
                <a:cubicBezTo>
                  <a:pt x="10705" y="392"/>
                  <a:pt x="10692" y="394"/>
                  <a:pt x="10678" y="394"/>
                </a:cubicBezTo>
                <a:cubicBezTo>
                  <a:pt x="10659" y="394"/>
                  <a:pt x="10640" y="391"/>
                  <a:pt x="10622" y="388"/>
                </a:cubicBezTo>
                <a:cubicBezTo>
                  <a:pt x="10478" y="362"/>
                  <a:pt x="10334" y="351"/>
                  <a:pt x="10190" y="351"/>
                </a:cubicBezTo>
                <a:cubicBezTo>
                  <a:pt x="10036" y="351"/>
                  <a:pt x="9883" y="364"/>
                  <a:pt x="9730" y="386"/>
                </a:cubicBezTo>
                <a:cubicBezTo>
                  <a:pt x="9714" y="388"/>
                  <a:pt x="9698" y="390"/>
                  <a:pt x="9681" y="390"/>
                </a:cubicBezTo>
                <a:cubicBezTo>
                  <a:pt x="9665" y="390"/>
                  <a:pt x="9650" y="388"/>
                  <a:pt x="9636" y="383"/>
                </a:cubicBezTo>
                <a:cubicBezTo>
                  <a:pt x="9553" y="347"/>
                  <a:pt x="9469" y="338"/>
                  <a:pt x="9385" y="338"/>
                </a:cubicBezTo>
                <a:cubicBezTo>
                  <a:pt x="9299" y="338"/>
                  <a:pt x="9213" y="347"/>
                  <a:pt x="9127" y="347"/>
                </a:cubicBezTo>
                <a:cubicBezTo>
                  <a:pt x="8820" y="347"/>
                  <a:pt x="8512" y="369"/>
                  <a:pt x="8205" y="369"/>
                </a:cubicBezTo>
                <a:cubicBezTo>
                  <a:pt x="8031" y="369"/>
                  <a:pt x="7857" y="362"/>
                  <a:pt x="7683" y="340"/>
                </a:cubicBezTo>
                <a:cubicBezTo>
                  <a:pt x="7451" y="310"/>
                  <a:pt x="7214" y="311"/>
                  <a:pt x="6978" y="299"/>
                </a:cubicBezTo>
                <a:cubicBezTo>
                  <a:pt x="6904" y="295"/>
                  <a:pt x="6828" y="292"/>
                  <a:pt x="6754" y="280"/>
                </a:cubicBezTo>
                <a:cubicBezTo>
                  <a:pt x="6491" y="238"/>
                  <a:pt x="6226" y="193"/>
                  <a:pt x="5962" y="151"/>
                </a:cubicBezTo>
                <a:cubicBezTo>
                  <a:pt x="5941" y="148"/>
                  <a:pt x="5920" y="147"/>
                  <a:pt x="5898" y="147"/>
                </a:cubicBezTo>
                <a:cubicBezTo>
                  <a:pt x="5877" y="147"/>
                  <a:pt x="5856" y="148"/>
                  <a:pt x="5834" y="148"/>
                </a:cubicBezTo>
                <a:cubicBezTo>
                  <a:pt x="5482" y="152"/>
                  <a:pt x="5130" y="167"/>
                  <a:pt x="4778" y="167"/>
                </a:cubicBezTo>
                <a:cubicBezTo>
                  <a:pt x="4639" y="167"/>
                  <a:pt x="4501" y="165"/>
                  <a:pt x="4363" y="158"/>
                </a:cubicBezTo>
                <a:cubicBezTo>
                  <a:pt x="4135" y="148"/>
                  <a:pt x="3907" y="143"/>
                  <a:pt x="3679" y="1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8" name="Google Shape;2058;p69"/>
          <p:cNvSpPr/>
          <p:nvPr/>
        </p:nvSpPr>
        <p:spPr>
          <a:xfrm>
            <a:off x="1721335" y="2449975"/>
            <a:ext cx="797583" cy="123174"/>
          </a:xfrm>
          <a:custGeom>
            <a:avLst/>
            <a:gdLst/>
            <a:ahLst/>
            <a:cxnLst/>
            <a:rect l="l" t="t" r="r" b="b"/>
            <a:pathLst>
              <a:path w="20287" h="3133" extrusionOk="0">
                <a:moveTo>
                  <a:pt x="6885" y="161"/>
                </a:moveTo>
                <a:lnTo>
                  <a:pt x="6885" y="161"/>
                </a:lnTo>
                <a:cubicBezTo>
                  <a:pt x="6882" y="162"/>
                  <a:pt x="6879" y="163"/>
                  <a:pt x="6876" y="164"/>
                </a:cubicBezTo>
                <a:cubicBezTo>
                  <a:pt x="6876" y="163"/>
                  <a:pt x="6876" y="163"/>
                  <a:pt x="6876" y="163"/>
                </a:cubicBezTo>
                <a:lnTo>
                  <a:pt x="6876" y="163"/>
                </a:lnTo>
                <a:cubicBezTo>
                  <a:pt x="6879" y="162"/>
                  <a:pt x="6882" y="162"/>
                  <a:pt x="6885" y="161"/>
                </a:cubicBezTo>
                <a:close/>
                <a:moveTo>
                  <a:pt x="7125" y="124"/>
                </a:moveTo>
                <a:lnTo>
                  <a:pt x="7125" y="124"/>
                </a:lnTo>
                <a:cubicBezTo>
                  <a:pt x="7087" y="159"/>
                  <a:pt x="7050" y="168"/>
                  <a:pt x="7015" y="168"/>
                </a:cubicBezTo>
                <a:cubicBezTo>
                  <a:pt x="6979" y="168"/>
                  <a:pt x="6945" y="158"/>
                  <a:pt x="6913" y="158"/>
                </a:cubicBezTo>
                <a:cubicBezTo>
                  <a:pt x="6909" y="158"/>
                  <a:pt x="6905" y="158"/>
                  <a:pt x="6901" y="158"/>
                </a:cubicBezTo>
                <a:lnTo>
                  <a:pt x="6901" y="158"/>
                </a:lnTo>
                <a:cubicBezTo>
                  <a:pt x="6966" y="148"/>
                  <a:pt x="7034" y="137"/>
                  <a:pt x="7125" y="124"/>
                </a:cubicBezTo>
                <a:close/>
                <a:moveTo>
                  <a:pt x="11647" y="97"/>
                </a:moveTo>
                <a:lnTo>
                  <a:pt x="11647" y="97"/>
                </a:lnTo>
                <a:cubicBezTo>
                  <a:pt x="11615" y="110"/>
                  <a:pt x="11586" y="122"/>
                  <a:pt x="11557" y="134"/>
                </a:cubicBezTo>
                <a:lnTo>
                  <a:pt x="11557" y="134"/>
                </a:lnTo>
                <a:cubicBezTo>
                  <a:pt x="11557" y="131"/>
                  <a:pt x="11557" y="129"/>
                  <a:pt x="11557" y="127"/>
                </a:cubicBezTo>
                <a:cubicBezTo>
                  <a:pt x="11533" y="122"/>
                  <a:pt x="11510" y="120"/>
                  <a:pt x="11488" y="120"/>
                </a:cubicBezTo>
                <a:cubicBezTo>
                  <a:pt x="11487" y="120"/>
                  <a:pt x="11487" y="120"/>
                  <a:pt x="11487" y="120"/>
                </a:cubicBezTo>
                <a:lnTo>
                  <a:pt x="11487" y="120"/>
                </a:lnTo>
                <a:cubicBezTo>
                  <a:pt x="11509" y="126"/>
                  <a:pt x="11531" y="132"/>
                  <a:pt x="11554" y="139"/>
                </a:cubicBezTo>
                <a:lnTo>
                  <a:pt x="11555" y="135"/>
                </a:lnTo>
                <a:lnTo>
                  <a:pt x="11555" y="135"/>
                </a:lnTo>
                <a:cubicBezTo>
                  <a:pt x="11553" y="136"/>
                  <a:pt x="11551" y="136"/>
                  <a:pt x="11549" y="137"/>
                </a:cubicBezTo>
                <a:cubicBezTo>
                  <a:pt x="11547" y="137"/>
                  <a:pt x="11557" y="127"/>
                  <a:pt x="11557" y="127"/>
                </a:cubicBezTo>
                <a:lnTo>
                  <a:pt x="11557" y="127"/>
                </a:lnTo>
                <a:lnTo>
                  <a:pt x="11555" y="135"/>
                </a:lnTo>
                <a:lnTo>
                  <a:pt x="11555" y="135"/>
                </a:lnTo>
                <a:cubicBezTo>
                  <a:pt x="11555" y="134"/>
                  <a:pt x="11556" y="134"/>
                  <a:pt x="11557" y="134"/>
                </a:cubicBezTo>
                <a:lnTo>
                  <a:pt x="11557" y="134"/>
                </a:lnTo>
                <a:cubicBezTo>
                  <a:pt x="11559" y="163"/>
                  <a:pt x="11561" y="198"/>
                  <a:pt x="11592" y="198"/>
                </a:cubicBezTo>
                <a:cubicBezTo>
                  <a:pt x="11597" y="198"/>
                  <a:pt x="11603" y="197"/>
                  <a:pt x="11609" y="195"/>
                </a:cubicBezTo>
                <a:cubicBezTo>
                  <a:pt x="11652" y="184"/>
                  <a:pt x="11688" y="149"/>
                  <a:pt x="11647" y="97"/>
                </a:cubicBezTo>
                <a:close/>
                <a:moveTo>
                  <a:pt x="16982" y="343"/>
                </a:moveTo>
                <a:lnTo>
                  <a:pt x="16988" y="368"/>
                </a:lnTo>
                <a:lnTo>
                  <a:pt x="16971" y="364"/>
                </a:lnTo>
                <a:lnTo>
                  <a:pt x="16982" y="343"/>
                </a:lnTo>
                <a:close/>
                <a:moveTo>
                  <a:pt x="14042" y="307"/>
                </a:moveTo>
                <a:cubicBezTo>
                  <a:pt x="14079" y="307"/>
                  <a:pt x="14117" y="318"/>
                  <a:pt x="14159" y="337"/>
                </a:cubicBezTo>
                <a:cubicBezTo>
                  <a:pt x="14129" y="376"/>
                  <a:pt x="14100" y="389"/>
                  <a:pt x="14073" y="389"/>
                </a:cubicBezTo>
                <a:cubicBezTo>
                  <a:pt x="14023" y="389"/>
                  <a:pt x="13977" y="348"/>
                  <a:pt x="13930" y="348"/>
                </a:cubicBezTo>
                <a:cubicBezTo>
                  <a:pt x="13929" y="348"/>
                  <a:pt x="13927" y="348"/>
                  <a:pt x="13926" y="348"/>
                </a:cubicBezTo>
                <a:lnTo>
                  <a:pt x="13926" y="348"/>
                </a:lnTo>
                <a:cubicBezTo>
                  <a:pt x="13964" y="320"/>
                  <a:pt x="14002" y="307"/>
                  <a:pt x="14042" y="307"/>
                </a:cubicBezTo>
                <a:close/>
                <a:moveTo>
                  <a:pt x="19109" y="349"/>
                </a:moveTo>
                <a:cubicBezTo>
                  <a:pt x="19110" y="349"/>
                  <a:pt x="19111" y="349"/>
                  <a:pt x="19111" y="349"/>
                </a:cubicBezTo>
                <a:cubicBezTo>
                  <a:pt x="19134" y="372"/>
                  <a:pt x="19150" y="402"/>
                  <a:pt x="19176" y="440"/>
                </a:cubicBezTo>
                <a:cubicBezTo>
                  <a:pt x="19142" y="454"/>
                  <a:pt x="19108" y="470"/>
                  <a:pt x="19096" y="470"/>
                </a:cubicBezTo>
                <a:cubicBezTo>
                  <a:pt x="19095" y="470"/>
                  <a:pt x="19093" y="470"/>
                  <a:pt x="19093" y="469"/>
                </a:cubicBezTo>
                <a:cubicBezTo>
                  <a:pt x="19073" y="443"/>
                  <a:pt x="19061" y="411"/>
                  <a:pt x="19056" y="380"/>
                </a:cubicBezTo>
                <a:cubicBezTo>
                  <a:pt x="19055" y="373"/>
                  <a:pt x="19098" y="349"/>
                  <a:pt x="19109" y="349"/>
                </a:cubicBezTo>
                <a:close/>
                <a:moveTo>
                  <a:pt x="18073" y="123"/>
                </a:moveTo>
                <a:cubicBezTo>
                  <a:pt x="18019" y="123"/>
                  <a:pt x="17979" y="157"/>
                  <a:pt x="17948" y="201"/>
                </a:cubicBezTo>
                <a:cubicBezTo>
                  <a:pt x="17930" y="331"/>
                  <a:pt x="18073" y="404"/>
                  <a:pt x="17996" y="516"/>
                </a:cubicBezTo>
                <a:cubicBezTo>
                  <a:pt x="18068" y="567"/>
                  <a:pt x="18141" y="613"/>
                  <a:pt x="18202" y="667"/>
                </a:cubicBezTo>
                <a:cubicBezTo>
                  <a:pt x="18281" y="736"/>
                  <a:pt x="18363" y="776"/>
                  <a:pt x="18452" y="776"/>
                </a:cubicBezTo>
                <a:cubicBezTo>
                  <a:pt x="18500" y="776"/>
                  <a:pt x="18551" y="764"/>
                  <a:pt x="18605" y="738"/>
                </a:cubicBezTo>
                <a:cubicBezTo>
                  <a:pt x="18640" y="722"/>
                  <a:pt x="18682" y="707"/>
                  <a:pt x="18720" y="707"/>
                </a:cubicBezTo>
                <a:cubicBezTo>
                  <a:pt x="18729" y="707"/>
                  <a:pt x="18737" y="708"/>
                  <a:pt x="18745" y="710"/>
                </a:cubicBezTo>
                <a:cubicBezTo>
                  <a:pt x="18772" y="715"/>
                  <a:pt x="18797" y="717"/>
                  <a:pt x="18822" y="717"/>
                </a:cubicBezTo>
                <a:cubicBezTo>
                  <a:pt x="18892" y="717"/>
                  <a:pt x="18959" y="700"/>
                  <a:pt x="19030" y="681"/>
                </a:cubicBezTo>
                <a:cubicBezTo>
                  <a:pt x="19175" y="643"/>
                  <a:pt x="19327" y="597"/>
                  <a:pt x="19474" y="597"/>
                </a:cubicBezTo>
                <a:cubicBezTo>
                  <a:pt x="19487" y="597"/>
                  <a:pt x="19500" y="597"/>
                  <a:pt x="19513" y="598"/>
                </a:cubicBezTo>
                <a:cubicBezTo>
                  <a:pt x="19524" y="599"/>
                  <a:pt x="19536" y="599"/>
                  <a:pt x="19548" y="599"/>
                </a:cubicBezTo>
                <a:cubicBezTo>
                  <a:pt x="19735" y="599"/>
                  <a:pt x="19904" y="518"/>
                  <a:pt x="20086" y="510"/>
                </a:cubicBezTo>
                <a:cubicBezTo>
                  <a:pt x="20107" y="508"/>
                  <a:pt x="20127" y="479"/>
                  <a:pt x="20173" y="441"/>
                </a:cubicBezTo>
                <a:cubicBezTo>
                  <a:pt x="19983" y="399"/>
                  <a:pt x="19817" y="362"/>
                  <a:pt x="19651" y="327"/>
                </a:cubicBezTo>
                <a:cubicBezTo>
                  <a:pt x="19649" y="326"/>
                  <a:pt x="19647" y="326"/>
                  <a:pt x="19646" y="326"/>
                </a:cubicBezTo>
                <a:cubicBezTo>
                  <a:pt x="19630" y="326"/>
                  <a:pt x="19612" y="336"/>
                  <a:pt x="19596" y="341"/>
                </a:cubicBezTo>
                <a:cubicBezTo>
                  <a:pt x="19541" y="367"/>
                  <a:pt x="19553" y="467"/>
                  <a:pt x="19458" y="467"/>
                </a:cubicBezTo>
                <a:cubicBezTo>
                  <a:pt x="19451" y="467"/>
                  <a:pt x="19444" y="466"/>
                  <a:pt x="19436" y="465"/>
                </a:cubicBezTo>
                <a:cubicBezTo>
                  <a:pt x="19423" y="423"/>
                  <a:pt x="19407" y="373"/>
                  <a:pt x="19391" y="322"/>
                </a:cubicBezTo>
                <a:cubicBezTo>
                  <a:pt x="19374" y="313"/>
                  <a:pt x="19360" y="297"/>
                  <a:pt x="19343" y="293"/>
                </a:cubicBezTo>
                <a:cubicBezTo>
                  <a:pt x="19073" y="226"/>
                  <a:pt x="18804" y="160"/>
                  <a:pt x="18527" y="160"/>
                </a:cubicBezTo>
                <a:cubicBezTo>
                  <a:pt x="18457" y="160"/>
                  <a:pt x="18386" y="164"/>
                  <a:pt x="18314" y="174"/>
                </a:cubicBezTo>
                <a:cubicBezTo>
                  <a:pt x="18299" y="176"/>
                  <a:pt x="18283" y="177"/>
                  <a:pt x="18267" y="177"/>
                </a:cubicBezTo>
                <a:cubicBezTo>
                  <a:pt x="18234" y="177"/>
                  <a:pt x="18200" y="172"/>
                  <a:pt x="18176" y="158"/>
                </a:cubicBezTo>
                <a:cubicBezTo>
                  <a:pt x="18137" y="134"/>
                  <a:pt x="18103" y="123"/>
                  <a:pt x="18073" y="123"/>
                </a:cubicBezTo>
                <a:close/>
                <a:moveTo>
                  <a:pt x="17520" y="738"/>
                </a:moveTo>
                <a:cubicBezTo>
                  <a:pt x="17521" y="738"/>
                  <a:pt x="17522" y="738"/>
                  <a:pt x="17523" y="738"/>
                </a:cubicBezTo>
                <a:cubicBezTo>
                  <a:pt x="17566" y="769"/>
                  <a:pt x="17641" y="769"/>
                  <a:pt x="17637" y="849"/>
                </a:cubicBezTo>
                <a:cubicBezTo>
                  <a:pt x="17636" y="858"/>
                  <a:pt x="17627" y="870"/>
                  <a:pt x="17621" y="872"/>
                </a:cubicBezTo>
                <a:cubicBezTo>
                  <a:pt x="17610" y="875"/>
                  <a:pt x="17600" y="877"/>
                  <a:pt x="17591" y="877"/>
                </a:cubicBezTo>
                <a:cubicBezTo>
                  <a:pt x="17540" y="877"/>
                  <a:pt x="17515" y="828"/>
                  <a:pt x="17484" y="794"/>
                </a:cubicBezTo>
                <a:cubicBezTo>
                  <a:pt x="17479" y="789"/>
                  <a:pt x="17483" y="776"/>
                  <a:pt x="17480" y="748"/>
                </a:cubicBezTo>
                <a:cubicBezTo>
                  <a:pt x="17501" y="743"/>
                  <a:pt x="17512" y="738"/>
                  <a:pt x="17520" y="738"/>
                </a:cubicBezTo>
                <a:close/>
                <a:moveTo>
                  <a:pt x="14782" y="873"/>
                </a:moveTo>
                <a:cubicBezTo>
                  <a:pt x="14769" y="895"/>
                  <a:pt x="14756" y="916"/>
                  <a:pt x="14746" y="937"/>
                </a:cubicBezTo>
                <a:cubicBezTo>
                  <a:pt x="14746" y="938"/>
                  <a:pt x="14762" y="952"/>
                  <a:pt x="14766" y="952"/>
                </a:cubicBezTo>
                <a:cubicBezTo>
                  <a:pt x="14766" y="952"/>
                  <a:pt x="14767" y="952"/>
                  <a:pt x="14767" y="952"/>
                </a:cubicBezTo>
                <a:cubicBezTo>
                  <a:pt x="14785" y="938"/>
                  <a:pt x="14804" y="924"/>
                  <a:pt x="14823" y="909"/>
                </a:cubicBezTo>
                <a:cubicBezTo>
                  <a:pt x="14811" y="898"/>
                  <a:pt x="14800" y="890"/>
                  <a:pt x="14782" y="873"/>
                </a:cubicBezTo>
                <a:close/>
                <a:moveTo>
                  <a:pt x="10464" y="370"/>
                </a:moveTo>
                <a:cubicBezTo>
                  <a:pt x="10513" y="370"/>
                  <a:pt x="10576" y="416"/>
                  <a:pt x="10568" y="465"/>
                </a:cubicBezTo>
                <a:cubicBezTo>
                  <a:pt x="10550" y="578"/>
                  <a:pt x="10625" y="645"/>
                  <a:pt x="10659" y="731"/>
                </a:cubicBezTo>
                <a:cubicBezTo>
                  <a:pt x="10687" y="803"/>
                  <a:pt x="10718" y="828"/>
                  <a:pt x="10777" y="828"/>
                </a:cubicBezTo>
                <a:cubicBezTo>
                  <a:pt x="10796" y="828"/>
                  <a:pt x="10818" y="825"/>
                  <a:pt x="10845" y="820"/>
                </a:cubicBezTo>
                <a:cubicBezTo>
                  <a:pt x="10911" y="810"/>
                  <a:pt x="10978" y="785"/>
                  <a:pt x="11044" y="784"/>
                </a:cubicBezTo>
                <a:cubicBezTo>
                  <a:pt x="11069" y="783"/>
                  <a:pt x="11094" y="783"/>
                  <a:pt x="11119" y="783"/>
                </a:cubicBezTo>
                <a:cubicBezTo>
                  <a:pt x="11238" y="783"/>
                  <a:pt x="11358" y="794"/>
                  <a:pt x="11470" y="889"/>
                </a:cubicBezTo>
                <a:cubicBezTo>
                  <a:pt x="11478" y="956"/>
                  <a:pt x="11484" y="1012"/>
                  <a:pt x="11491" y="1075"/>
                </a:cubicBezTo>
                <a:cubicBezTo>
                  <a:pt x="11475" y="1079"/>
                  <a:pt x="11461" y="1081"/>
                  <a:pt x="11449" y="1081"/>
                </a:cubicBezTo>
                <a:cubicBezTo>
                  <a:pt x="11357" y="1081"/>
                  <a:pt x="11374" y="958"/>
                  <a:pt x="11313" y="932"/>
                </a:cubicBezTo>
                <a:cubicBezTo>
                  <a:pt x="11295" y="935"/>
                  <a:pt x="11271" y="931"/>
                  <a:pt x="11261" y="941"/>
                </a:cubicBezTo>
                <a:cubicBezTo>
                  <a:pt x="11215" y="984"/>
                  <a:pt x="11169" y="1007"/>
                  <a:pt x="11122" y="1007"/>
                </a:cubicBezTo>
                <a:cubicBezTo>
                  <a:pt x="11082" y="1007"/>
                  <a:pt x="11042" y="991"/>
                  <a:pt x="11000" y="956"/>
                </a:cubicBezTo>
                <a:cubicBezTo>
                  <a:pt x="10972" y="932"/>
                  <a:pt x="10942" y="909"/>
                  <a:pt x="10897" y="875"/>
                </a:cubicBezTo>
                <a:cubicBezTo>
                  <a:pt x="10847" y="926"/>
                  <a:pt x="10795" y="968"/>
                  <a:pt x="10757" y="1019"/>
                </a:cubicBezTo>
                <a:cubicBezTo>
                  <a:pt x="10719" y="1070"/>
                  <a:pt x="10677" y="1091"/>
                  <a:pt x="10631" y="1091"/>
                </a:cubicBezTo>
                <a:cubicBezTo>
                  <a:pt x="10597" y="1091"/>
                  <a:pt x="10561" y="1080"/>
                  <a:pt x="10522" y="1061"/>
                </a:cubicBezTo>
                <a:cubicBezTo>
                  <a:pt x="10462" y="835"/>
                  <a:pt x="10424" y="590"/>
                  <a:pt x="10167" y="489"/>
                </a:cubicBezTo>
                <a:cubicBezTo>
                  <a:pt x="10168" y="433"/>
                  <a:pt x="10186" y="393"/>
                  <a:pt x="10232" y="393"/>
                </a:cubicBezTo>
                <a:cubicBezTo>
                  <a:pt x="10238" y="393"/>
                  <a:pt x="10244" y="394"/>
                  <a:pt x="10251" y="395"/>
                </a:cubicBezTo>
                <a:cubicBezTo>
                  <a:pt x="10287" y="403"/>
                  <a:pt x="10317" y="433"/>
                  <a:pt x="10351" y="433"/>
                </a:cubicBezTo>
                <a:cubicBezTo>
                  <a:pt x="10372" y="433"/>
                  <a:pt x="10394" y="422"/>
                  <a:pt x="10420" y="389"/>
                </a:cubicBezTo>
                <a:cubicBezTo>
                  <a:pt x="10431" y="376"/>
                  <a:pt x="10447" y="370"/>
                  <a:pt x="10464" y="370"/>
                </a:cubicBezTo>
                <a:close/>
                <a:moveTo>
                  <a:pt x="3174" y="1091"/>
                </a:moveTo>
                <a:lnTo>
                  <a:pt x="3172" y="1107"/>
                </a:lnTo>
                <a:lnTo>
                  <a:pt x="3152" y="1098"/>
                </a:lnTo>
                <a:lnTo>
                  <a:pt x="3174" y="1091"/>
                </a:lnTo>
                <a:close/>
                <a:moveTo>
                  <a:pt x="9768" y="782"/>
                </a:moveTo>
                <a:cubicBezTo>
                  <a:pt x="9789" y="782"/>
                  <a:pt x="9821" y="801"/>
                  <a:pt x="9847" y="809"/>
                </a:cubicBezTo>
                <a:cubicBezTo>
                  <a:pt x="9815" y="922"/>
                  <a:pt x="9787" y="1019"/>
                  <a:pt x="9758" y="1117"/>
                </a:cubicBezTo>
                <a:cubicBezTo>
                  <a:pt x="9758" y="1117"/>
                  <a:pt x="9758" y="1117"/>
                  <a:pt x="9758" y="1117"/>
                </a:cubicBezTo>
                <a:lnTo>
                  <a:pt x="9758" y="1117"/>
                </a:lnTo>
                <a:cubicBezTo>
                  <a:pt x="9741" y="1035"/>
                  <a:pt x="9721" y="954"/>
                  <a:pt x="9712" y="872"/>
                </a:cubicBezTo>
                <a:cubicBezTo>
                  <a:pt x="9710" y="844"/>
                  <a:pt x="9732" y="798"/>
                  <a:pt x="9756" y="785"/>
                </a:cubicBezTo>
                <a:cubicBezTo>
                  <a:pt x="9760" y="783"/>
                  <a:pt x="9764" y="782"/>
                  <a:pt x="9768" y="782"/>
                </a:cubicBezTo>
                <a:close/>
                <a:moveTo>
                  <a:pt x="7407" y="769"/>
                </a:moveTo>
                <a:cubicBezTo>
                  <a:pt x="7444" y="769"/>
                  <a:pt x="7479" y="802"/>
                  <a:pt x="7514" y="860"/>
                </a:cubicBezTo>
                <a:cubicBezTo>
                  <a:pt x="7538" y="902"/>
                  <a:pt x="7561" y="944"/>
                  <a:pt x="7597" y="1008"/>
                </a:cubicBezTo>
                <a:cubicBezTo>
                  <a:pt x="7543" y="1058"/>
                  <a:pt x="7512" y="1107"/>
                  <a:pt x="7472" y="1118"/>
                </a:cubicBezTo>
                <a:cubicBezTo>
                  <a:pt x="7435" y="1127"/>
                  <a:pt x="7400" y="1131"/>
                  <a:pt x="7364" y="1131"/>
                </a:cubicBezTo>
                <a:cubicBezTo>
                  <a:pt x="7247" y="1131"/>
                  <a:pt x="7133" y="1087"/>
                  <a:pt x="7010" y="1051"/>
                </a:cubicBezTo>
                <a:cubicBezTo>
                  <a:pt x="7047" y="982"/>
                  <a:pt x="7077" y="924"/>
                  <a:pt x="7106" y="870"/>
                </a:cubicBezTo>
                <a:cubicBezTo>
                  <a:pt x="7113" y="868"/>
                  <a:pt x="7121" y="868"/>
                  <a:pt x="7128" y="868"/>
                </a:cubicBezTo>
                <a:cubicBezTo>
                  <a:pt x="7163" y="868"/>
                  <a:pt x="7196" y="880"/>
                  <a:pt x="7229" y="880"/>
                </a:cubicBezTo>
                <a:cubicBezTo>
                  <a:pt x="7259" y="880"/>
                  <a:pt x="7288" y="870"/>
                  <a:pt x="7319" y="830"/>
                </a:cubicBezTo>
                <a:cubicBezTo>
                  <a:pt x="7350" y="788"/>
                  <a:pt x="7379" y="769"/>
                  <a:pt x="7407" y="769"/>
                </a:cubicBezTo>
                <a:close/>
                <a:moveTo>
                  <a:pt x="6182" y="911"/>
                </a:moveTo>
                <a:cubicBezTo>
                  <a:pt x="6278" y="911"/>
                  <a:pt x="6311" y="939"/>
                  <a:pt x="6404" y="1015"/>
                </a:cubicBezTo>
                <a:cubicBezTo>
                  <a:pt x="6403" y="1102"/>
                  <a:pt x="6341" y="1128"/>
                  <a:pt x="6271" y="1137"/>
                </a:cubicBezTo>
                <a:cubicBezTo>
                  <a:pt x="6252" y="1139"/>
                  <a:pt x="6233" y="1140"/>
                  <a:pt x="6214" y="1140"/>
                </a:cubicBezTo>
                <a:cubicBezTo>
                  <a:pt x="6184" y="1140"/>
                  <a:pt x="6154" y="1138"/>
                  <a:pt x="6125" y="1135"/>
                </a:cubicBezTo>
                <a:cubicBezTo>
                  <a:pt x="6059" y="1127"/>
                  <a:pt x="5992" y="1116"/>
                  <a:pt x="5912" y="1102"/>
                </a:cubicBezTo>
                <a:cubicBezTo>
                  <a:pt x="5921" y="1038"/>
                  <a:pt x="5929" y="984"/>
                  <a:pt x="5937" y="934"/>
                </a:cubicBezTo>
                <a:cubicBezTo>
                  <a:pt x="6053" y="920"/>
                  <a:pt x="6128" y="911"/>
                  <a:pt x="6182" y="911"/>
                </a:cubicBezTo>
                <a:close/>
                <a:moveTo>
                  <a:pt x="9491" y="835"/>
                </a:moveTo>
                <a:cubicBezTo>
                  <a:pt x="9579" y="929"/>
                  <a:pt x="9667" y="1023"/>
                  <a:pt x="9756" y="1118"/>
                </a:cubicBezTo>
                <a:lnTo>
                  <a:pt x="9756" y="1118"/>
                </a:lnTo>
                <a:cubicBezTo>
                  <a:pt x="9716" y="1134"/>
                  <a:pt x="9675" y="1142"/>
                  <a:pt x="9636" y="1142"/>
                </a:cubicBezTo>
                <a:cubicBezTo>
                  <a:pt x="9554" y="1142"/>
                  <a:pt x="9478" y="1107"/>
                  <a:pt x="9437" y="1045"/>
                </a:cubicBezTo>
                <a:cubicBezTo>
                  <a:pt x="9388" y="969"/>
                  <a:pt x="9394" y="900"/>
                  <a:pt x="9491" y="835"/>
                </a:cubicBezTo>
                <a:close/>
                <a:moveTo>
                  <a:pt x="2689" y="1136"/>
                </a:moveTo>
                <a:cubicBezTo>
                  <a:pt x="2714" y="1136"/>
                  <a:pt x="2740" y="1140"/>
                  <a:pt x="2777" y="1142"/>
                </a:cubicBezTo>
                <a:cubicBezTo>
                  <a:pt x="2755" y="1161"/>
                  <a:pt x="2742" y="1178"/>
                  <a:pt x="2731" y="1178"/>
                </a:cubicBezTo>
                <a:cubicBezTo>
                  <a:pt x="2731" y="1178"/>
                  <a:pt x="2730" y="1178"/>
                  <a:pt x="2730" y="1178"/>
                </a:cubicBezTo>
                <a:cubicBezTo>
                  <a:pt x="2708" y="1176"/>
                  <a:pt x="2688" y="1162"/>
                  <a:pt x="2667" y="1152"/>
                </a:cubicBezTo>
                <a:cubicBezTo>
                  <a:pt x="2674" y="1147"/>
                  <a:pt x="2681" y="1136"/>
                  <a:pt x="2689" y="1136"/>
                </a:cubicBezTo>
                <a:close/>
                <a:moveTo>
                  <a:pt x="10028" y="721"/>
                </a:moveTo>
                <a:cubicBezTo>
                  <a:pt x="10139" y="804"/>
                  <a:pt x="10230" y="884"/>
                  <a:pt x="10279" y="1012"/>
                </a:cubicBezTo>
                <a:cubicBezTo>
                  <a:pt x="10228" y="1056"/>
                  <a:pt x="10173" y="1094"/>
                  <a:pt x="10135" y="1142"/>
                </a:cubicBezTo>
                <a:cubicBezTo>
                  <a:pt x="10106" y="1179"/>
                  <a:pt x="10073" y="1192"/>
                  <a:pt x="10038" y="1192"/>
                </a:cubicBezTo>
                <a:cubicBezTo>
                  <a:pt x="10020" y="1192"/>
                  <a:pt x="10001" y="1188"/>
                  <a:pt x="9982" y="1183"/>
                </a:cubicBezTo>
                <a:cubicBezTo>
                  <a:pt x="9913" y="1166"/>
                  <a:pt x="9892" y="1110"/>
                  <a:pt x="9896" y="1050"/>
                </a:cubicBezTo>
                <a:cubicBezTo>
                  <a:pt x="9900" y="974"/>
                  <a:pt x="9907" y="895"/>
                  <a:pt x="9931" y="824"/>
                </a:cubicBezTo>
                <a:cubicBezTo>
                  <a:pt x="9942" y="785"/>
                  <a:pt x="9990" y="758"/>
                  <a:pt x="10028" y="721"/>
                </a:cubicBezTo>
                <a:close/>
                <a:moveTo>
                  <a:pt x="12598" y="1216"/>
                </a:moveTo>
                <a:cubicBezTo>
                  <a:pt x="12679" y="1216"/>
                  <a:pt x="12716" y="1280"/>
                  <a:pt x="12765" y="1363"/>
                </a:cubicBezTo>
                <a:cubicBezTo>
                  <a:pt x="12709" y="1423"/>
                  <a:pt x="12669" y="1464"/>
                  <a:pt x="12627" y="1511"/>
                </a:cubicBezTo>
                <a:cubicBezTo>
                  <a:pt x="12606" y="1515"/>
                  <a:pt x="12582" y="1523"/>
                  <a:pt x="12557" y="1523"/>
                </a:cubicBezTo>
                <a:cubicBezTo>
                  <a:pt x="12554" y="1523"/>
                  <a:pt x="12550" y="1523"/>
                  <a:pt x="12546" y="1522"/>
                </a:cubicBezTo>
                <a:cubicBezTo>
                  <a:pt x="12455" y="1514"/>
                  <a:pt x="12364" y="1483"/>
                  <a:pt x="12271" y="1483"/>
                </a:cubicBezTo>
                <a:cubicBezTo>
                  <a:pt x="12223" y="1483"/>
                  <a:pt x="12174" y="1492"/>
                  <a:pt x="12124" y="1516"/>
                </a:cubicBezTo>
                <a:cubicBezTo>
                  <a:pt x="12122" y="1517"/>
                  <a:pt x="12118" y="1518"/>
                  <a:pt x="12114" y="1518"/>
                </a:cubicBezTo>
                <a:cubicBezTo>
                  <a:pt x="12084" y="1518"/>
                  <a:pt x="12025" y="1483"/>
                  <a:pt x="12013" y="1454"/>
                </a:cubicBezTo>
                <a:cubicBezTo>
                  <a:pt x="11997" y="1419"/>
                  <a:pt x="12017" y="1361"/>
                  <a:pt x="12038" y="1323"/>
                </a:cubicBezTo>
                <a:cubicBezTo>
                  <a:pt x="12054" y="1295"/>
                  <a:pt x="12096" y="1273"/>
                  <a:pt x="12130" y="1263"/>
                </a:cubicBezTo>
                <a:cubicBezTo>
                  <a:pt x="12145" y="1258"/>
                  <a:pt x="12161" y="1257"/>
                  <a:pt x="12178" y="1257"/>
                </a:cubicBezTo>
                <a:cubicBezTo>
                  <a:pt x="12196" y="1257"/>
                  <a:pt x="12215" y="1258"/>
                  <a:pt x="12234" y="1258"/>
                </a:cubicBezTo>
                <a:cubicBezTo>
                  <a:pt x="12238" y="1258"/>
                  <a:pt x="12242" y="1258"/>
                  <a:pt x="12246" y="1258"/>
                </a:cubicBezTo>
                <a:cubicBezTo>
                  <a:pt x="12341" y="1250"/>
                  <a:pt x="12442" y="1254"/>
                  <a:pt x="12533" y="1227"/>
                </a:cubicBezTo>
                <a:cubicBezTo>
                  <a:pt x="12557" y="1220"/>
                  <a:pt x="12579" y="1216"/>
                  <a:pt x="12598" y="1216"/>
                </a:cubicBezTo>
                <a:close/>
                <a:moveTo>
                  <a:pt x="19673" y="1454"/>
                </a:moveTo>
                <a:cubicBezTo>
                  <a:pt x="19687" y="1462"/>
                  <a:pt x="19706" y="1470"/>
                  <a:pt x="19713" y="1483"/>
                </a:cubicBezTo>
                <a:cubicBezTo>
                  <a:pt x="19717" y="1495"/>
                  <a:pt x="19705" y="1512"/>
                  <a:pt x="19700" y="1526"/>
                </a:cubicBezTo>
                <a:cubicBezTo>
                  <a:pt x="19686" y="1519"/>
                  <a:pt x="19662" y="1514"/>
                  <a:pt x="19660" y="1504"/>
                </a:cubicBezTo>
                <a:cubicBezTo>
                  <a:pt x="19656" y="1487"/>
                  <a:pt x="19667" y="1470"/>
                  <a:pt x="19673" y="1454"/>
                </a:cubicBezTo>
                <a:close/>
                <a:moveTo>
                  <a:pt x="7805" y="1485"/>
                </a:moveTo>
                <a:cubicBezTo>
                  <a:pt x="7839" y="1485"/>
                  <a:pt x="7872" y="1491"/>
                  <a:pt x="7907" y="1494"/>
                </a:cubicBezTo>
                <a:cubicBezTo>
                  <a:pt x="7904" y="1505"/>
                  <a:pt x="7902" y="1515"/>
                  <a:pt x="7899" y="1525"/>
                </a:cubicBezTo>
                <a:cubicBezTo>
                  <a:pt x="7876" y="1531"/>
                  <a:pt x="7851" y="1540"/>
                  <a:pt x="7828" y="1540"/>
                </a:cubicBezTo>
                <a:cubicBezTo>
                  <a:pt x="7824" y="1540"/>
                  <a:pt x="7820" y="1539"/>
                  <a:pt x="7816" y="1539"/>
                </a:cubicBezTo>
                <a:cubicBezTo>
                  <a:pt x="7791" y="1537"/>
                  <a:pt x="7768" y="1519"/>
                  <a:pt x="7745" y="1507"/>
                </a:cubicBezTo>
                <a:cubicBezTo>
                  <a:pt x="7761" y="1500"/>
                  <a:pt x="7779" y="1485"/>
                  <a:pt x="7796" y="1485"/>
                </a:cubicBezTo>
                <a:cubicBezTo>
                  <a:pt x="7799" y="1485"/>
                  <a:pt x="7802" y="1485"/>
                  <a:pt x="7805" y="1485"/>
                </a:cubicBezTo>
                <a:close/>
                <a:moveTo>
                  <a:pt x="8854" y="694"/>
                </a:moveTo>
                <a:cubicBezTo>
                  <a:pt x="8925" y="794"/>
                  <a:pt x="8992" y="886"/>
                  <a:pt x="9056" y="972"/>
                </a:cubicBezTo>
                <a:cubicBezTo>
                  <a:pt x="9058" y="972"/>
                  <a:pt x="9061" y="972"/>
                  <a:pt x="9063" y="972"/>
                </a:cubicBezTo>
                <a:cubicBezTo>
                  <a:pt x="9169" y="972"/>
                  <a:pt x="9130" y="866"/>
                  <a:pt x="9173" y="826"/>
                </a:cubicBezTo>
                <a:cubicBezTo>
                  <a:pt x="9275" y="858"/>
                  <a:pt x="9258" y="928"/>
                  <a:pt x="9233" y="992"/>
                </a:cubicBezTo>
                <a:cubicBezTo>
                  <a:pt x="9219" y="1024"/>
                  <a:pt x="9179" y="1045"/>
                  <a:pt x="9158" y="1077"/>
                </a:cubicBezTo>
                <a:cubicBezTo>
                  <a:pt x="9123" y="1131"/>
                  <a:pt x="9092" y="1188"/>
                  <a:pt x="9057" y="1253"/>
                </a:cubicBezTo>
                <a:cubicBezTo>
                  <a:pt x="9142" y="1326"/>
                  <a:pt x="9213" y="1388"/>
                  <a:pt x="9270" y="1437"/>
                </a:cubicBezTo>
                <a:cubicBezTo>
                  <a:pt x="9313" y="1526"/>
                  <a:pt x="9174" y="1623"/>
                  <a:pt x="9317" y="1680"/>
                </a:cubicBezTo>
                <a:cubicBezTo>
                  <a:pt x="9344" y="1691"/>
                  <a:pt x="9312" y="1758"/>
                  <a:pt x="9272" y="1758"/>
                </a:cubicBezTo>
                <a:cubicBezTo>
                  <a:pt x="9253" y="1758"/>
                  <a:pt x="9232" y="1760"/>
                  <a:pt x="9213" y="1760"/>
                </a:cubicBezTo>
                <a:cubicBezTo>
                  <a:pt x="9192" y="1760"/>
                  <a:pt x="9173" y="1758"/>
                  <a:pt x="9159" y="1748"/>
                </a:cubicBezTo>
                <a:cubicBezTo>
                  <a:pt x="9029" y="1659"/>
                  <a:pt x="8884" y="1640"/>
                  <a:pt x="8736" y="1640"/>
                </a:cubicBezTo>
                <a:cubicBezTo>
                  <a:pt x="8728" y="1640"/>
                  <a:pt x="8720" y="1640"/>
                  <a:pt x="8712" y="1640"/>
                </a:cubicBezTo>
                <a:cubicBezTo>
                  <a:pt x="8709" y="1640"/>
                  <a:pt x="8707" y="1640"/>
                  <a:pt x="8704" y="1640"/>
                </a:cubicBezTo>
                <a:cubicBezTo>
                  <a:pt x="8566" y="1640"/>
                  <a:pt x="8502" y="1565"/>
                  <a:pt x="8455" y="1417"/>
                </a:cubicBezTo>
                <a:cubicBezTo>
                  <a:pt x="8590" y="1372"/>
                  <a:pt x="8698" y="1336"/>
                  <a:pt x="8841" y="1289"/>
                </a:cubicBezTo>
                <a:cubicBezTo>
                  <a:pt x="8730" y="1219"/>
                  <a:pt x="8639" y="1209"/>
                  <a:pt x="8549" y="1205"/>
                </a:cubicBezTo>
                <a:cubicBezTo>
                  <a:pt x="8428" y="1199"/>
                  <a:pt x="8320" y="1159"/>
                  <a:pt x="8220" y="1097"/>
                </a:cubicBezTo>
                <a:cubicBezTo>
                  <a:pt x="8106" y="1027"/>
                  <a:pt x="8087" y="872"/>
                  <a:pt x="8181" y="768"/>
                </a:cubicBezTo>
                <a:cubicBezTo>
                  <a:pt x="8203" y="743"/>
                  <a:pt x="8246" y="725"/>
                  <a:pt x="8282" y="721"/>
                </a:cubicBezTo>
                <a:cubicBezTo>
                  <a:pt x="8295" y="720"/>
                  <a:pt x="8307" y="719"/>
                  <a:pt x="8320" y="719"/>
                </a:cubicBezTo>
                <a:cubicBezTo>
                  <a:pt x="8414" y="719"/>
                  <a:pt x="8500" y="753"/>
                  <a:pt x="8575" y="809"/>
                </a:cubicBezTo>
                <a:cubicBezTo>
                  <a:pt x="8667" y="771"/>
                  <a:pt x="8755" y="735"/>
                  <a:pt x="8854" y="694"/>
                </a:cubicBezTo>
                <a:close/>
                <a:moveTo>
                  <a:pt x="19621" y="1735"/>
                </a:moveTo>
                <a:cubicBezTo>
                  <a:pt x="19635" y="1746"/>
                  <a:pt x="19656" y="1753"/>
                  <a:pt x="19659" y="1766"/>
                </a:cubicBezTo>
                <a:cubicBezTo>
                  <a:pt x="19662" y="1778"/>
                  <a:pt x="19649" y="1797"/>
                  <a:pt x="19642" y="1812"/>
                </a:cubicBezTo>
                <a:cubicBezTo>
                  <a:pt x="19628" y="1806"/>
                  <a:pt x="19613" y="1801"/>
                  <a:pt x="19599" y="1794"/>
                </a:cubicBezTo>
                <a:cubicBezTo>
                  <a:pt x="19606" y="1775"/>
                  <a:pt x="19614" y="1755"/>
                  <a:pt x="19621" y="1735"/>
                </a:cubicBezTo>
                <a:close/>
                <a:moveTo>
                  <a:pt x="14356" y="1444"/>
                </a:moveTo>
                <a:cubicBezTo>
                  <a:pt x="14375" y="1444"/>
                  <a:pt x="14395" y="1448"/>
                  <a:pt x="14416" y="1457"/>
                </a:cubicBezTo>
                <a:cubicBezTo>
                  <a:pt x="14446" y="1513"/>
                  <a:pt x="14389" y="1713"/>
                  <a:pt x="14331" y="1757"/>
                </a:cubicBezTo>
                <a:cubicBezTo>
                  <a:pt x="14293" y="1784"/>
                  <a:pt x="14244" y="1797"/>
                  <a:pt x="14198" y="1806"/>
                </a:cubicBezTo>
                <a:cubicBezTo>
                  <a:pt x="14169" y="1811"/>
                  <a:pt x="14138" y="1816"/>
                  <a:pt x="14109" y="1816"/>
                </a:cubicBezTo>
                <a:cubicBezTo>
                  <a:pt x="14063" y="1816"/>
                  <a:pt x="14020" y="1803"/>
                  <a:pt x="13986" y="1753"/>
                </a:cubicBezTo>
                <a:cubicBezTo>
                  <a:pt x="14058" y="1649"/>
                  <a:pt x="14181" y="1688"/>
                  <a:pt x="14293" y="1636"/>
                </a:cubicBezTo>
                <a:cubicBezTo>
                  <a:pt x="14266" y="1600"/>
                  <a:pt x="14240" y="1568"/>
                  <a:pt x="14204" y="1523"/>
                </a:cubicBezTo>
                <a:cubicBezTo>
                  <a:pt x="14252" y="1480"/>
                  <a:pt x="14299" y="1444"/>
                  <a:pt x="14356" y="1444"/>
                </a:cubicBezTo>
                <a:close/>
                <a:moveTo>
                  <a:pt x="10875" y="1843"/>
                </a:moveTo>
                <a:cubicBezTo>
                  <a:pt x="10898" y="1843"/>
                  <a:pt x="10927" y="1850"/>
                  <a:pt x="10976" y="1862"/>
                </a:cubicBezTo>
                <a:cubicBezTo>
                  <a:pt x="10934" y="1912"/>
                  <a:pt x="10916" y="1933"/>
                  <a:pt x="10883" y="1933"/>
                </a:cubicBezTo>
                <a:cubicBezTo>
                  <a:pt x="10859" y="1933"/>
                  <a:pt x="10827" y="1922"/>
                  <a:pt x="10773" y="1904"/>
                </a:cubicBezTo>
                <a:cubicBezTo>
                  <a:pt x="10821" y="1860"/>
                  <a:pt x="10840" y="1843"/>
                  <a:pt x="10875" y="1843"/>
                </a:cubicBezTo>
                <a:close/>
                <a:moveTo>
                  <a:pt x="20101" y="1826"/>
                </a:moveTo>
                <a:cubicBezTo>
                  <a:pt x="20067" y="1826"/>
                  <a:pt x="20032" y="1840"/>
                  <a:pt x="19993" y="1877"/>
                </a:cubicBezTo>
                <a:lnTo>
                  <a:pt x="19993" y="1877"/>
                </a:lnTo>
                <a:cubicBezTo>
                  <a:pt x="19990" y="1875"/>
                  <a:pt x="19988" y="1873"/>
                  <a:pt x="19985" y="1872"/>
                </a:cubicBezTo>
                <a:lnTo>
                  <a:pt x="19985" y="1872"/>
                </a:lnTo>
                <a:cubicBezTo>
                  <a:pt x="19985" y="1872"/>
                  <a:pt x="19990" y="1879"/>
                  <a:pt x="19990" y="1879"/>
                </a:cubicBezTo>
                <a:cubicBezTo>
                  <a:pt x="19990" y="1879"/>
                  <a:pt x="19990" y="1879"/>
                  <a:pt x="19990" y="1879"/>
                </a:cubicBezTo>
                <a:cubicBezTo>
                  <a:pt x="19991" y="1878"/>
                  <a:pt x="19992" y="1877"/>
                  <a:pt x="19993" y="1877"/>
                </a:cubicBezTo>
                <a:lnTo>
                  <a:pt x="19993" y="1877"/>
                </a:lnTo>
                <a:cubicBezTo>
                  <a:pt x="20066" y="1925"/>
                  <a:pt x="20139" y="1973"/>
                  <a:pt x="20219" y="2023"/>
                </a:cubicBezTo>
                <a:cubicBezTo>
                  <a:pt x="20238" y="1994"/>
                  <a:pt x="20262" y="1956"/>
                  <a:pt x="20286" y="1917"/>
                </a:cubicBezTo>
                <a:cubicBezTo>
                  <a:pt x="20225" y="1877"/>
                  <a:pt x="20166" y="1826"/>
                  <a:pt x="20101" y="1826"/>
                </a:cubicBezTo>
                <a:close/>
                <a:moveTo>
                  <a:pt x="9165" y="1897"/>
                </a:moveTo>
                <a:cubicBezTo>
                  <a:pt x="9209" y="1897"/>
                  <a:pt x="9253" y="1901"/>
                  <a:pt x="9297" y="1901"/>
                </a:cubicBezTo>
                <a:cubicBezTo>
                  <a:pt x="9241" y="1995"/>
                  <a:pt x="9174" y="2033"/>
                  <a:pt x="9089" y="2033"/>
                </a:cubicBezTo>
                <a:cubicBezTo>
                  <a:pt x="9035" y="2033"/>
                  <a:pt x="8974" y="2018"/>
                  <a:pt x="8903" y="1992"/>
                </a:cubicBezTo>
                <a:cubicBezTo>
                  <a:pt x="8993" y="1911"/>
                  <a:pt x="9079" y="1897"/>
                  <a:pt x="9165" y="1897"/>
                </a:cubicBezTo>
                <a:close/>
                <a:moveTo>
                  <a:pt x="17303" y="1639"/>
                </a:moveTo>
                <a:cubicBezTo>
                  <a:pt x="17338" y="1639"/>
                  <a:pt x="17377" y="1646"/>
                  <a:pt x="17420" y="1661"/>
                </a:cubicBezTo>
                <a:cubicBezTo>
                  <a:pt x="17402" y="1751"/>
                  <a:pt x="17386" y="1816"/>
                  <a:pt x="17376" y="1882"/>
                </a:cubicBezTo>
                <a:cubicBezTo>
                  <a:pt x="17370" y="1932"/>
                  <a:pt x="17375" y="1983"/>
                  <a:pt x="17375" y="2048"/>
                </a:cubicBezTo>
                <a:lnTo>
                  <a:pt x="17073" y="2048"/>
                </a:lnTo>
                <a:cubicBezTo>
                  <a:pt x="17078" y="1987"/>
                  <a:pt x="17088" y="1942"/>
                  <a:pt x="17083" y="1900"/>
                </a:cubicBezTo>
                <a:cubicBezTo>
                  <a:pt x="17078" y="1856"/>
                  <a:pt x="17057" y="1815"/>
                  <a:pt x="17036" y="1753"/>
                </a:cubicBezTo>
                <a:cubicBezTo>
                  <a:pt x="17115" y="1703"/>
                  <a:pt x="17191" y="1639"/>
                  <a:pt x="17303" y="1639"/>
                </a:cubicBezTo>
                <a:close/>
                <a:moveTo>
                  <a:pt x="7379" y="1954"/>
                </a:moveTo>
                <a:cubicBezTo>
                  <a:pt x="7424" y="1954"/>
                  <a:pt x="7460" y="1974"/>
                  <a:pt x="7483" y="2040"/>
                </a:cubicBezTo>
                <a:cubicBezTo>
                  <a:pt x="7447" y="2043"/>
                  <a:pt x="7417" y="2049"/>
                  <a:pt x="7390" y="2049"/>
                </a:cubicBezTo>
                <a:cubicBezTo>
                  <a:pt x="7381" y="2049"/>
                  <a:pt x="7373" y="2049"/>
                  <a:pt x="7365" y="2047"/>
                </a:cubicBezTo>
                <a:cubicBezTo>
                  <a:pt x="7342" y="2042"/>
                  <a:pt x="7325" y="2012"/>
                  <a:pt x="7306" y="1994"/>
                </a:cubicBezTo>
                <a:cubicBezTo>
                  <a:pt x="7326" y="1980"/>
                  <a:pt x="7345" y="1956"/>
                  <a:pt x="7366" y="1955"/>
                </a:cubicBezTo>
                <a:cubicBezTo>
                  <a:pt x="7370" y="1954"/>
                  <a:pt x="7375" y="1954"/>
                  <a:pt x="7379" y="1954"/>
                </a:cubicBezTo>
                <a:close/>
                <a:moveTo>
                  <a:pt x="14174" y="1953"/>
                </a:moveTo>
                <a:cubicBezTo>
                  <a:pt x="14190" y="1953"/>
                  <a:pt x="14206" y="1987"/>
                  <a:pt x="14222" y="2006"/>
                </a:cubicBezTo>
                <a:cubicBezTo>
                  <a:pt x="14208" y="2017"/>
                  <a:pt x="14194" y="2039"/>
                  <a:pt x="14180" y="2039"/>
                </a:cubicBezTo>
                <a:cubicBezTo>
                  <a:pt x="14133" y="2039"/>
                  <a:pt x="14085" y="2028"/>
                  <a:pt x="14038" y="2028"/>
                </a:cubicBezTo>
                <a:cubicBezTo>
                  <a:pt x="14029" y="2028"/>
                  <a:pt x="14020" y="2028"/>
                  <a:pt x="14011" y="2029"/>
                </a:cubicBezTo>
                <a:cubicBezTo>
                  <a:pt x="13980" y="2034"/>
                  <a:pt x="13953" y="2067"/>
                  <a:pt x="13924" y="2088"/>
                </a:cubicBezTo>
                <a:lnTo>
                  <a:pt x="13924" y="2088"/>
                </a:lnTo>
                <a:cubicBezTo>
                  <a:pt x="13818" y="2023"/>
                  <a:pt x="13702" y="1986"/>
                  <a:pt x="13575" y="1983"/>
                </a:cubicBezTo>
                <a:cubicBezTo>
                  <a:pt x="13775" y="1972"/>
                  <a:pt x="13975" y="1961"/>
                  <a:pt x="14174" y="1953"/>
                </a:cubicBezTo>
                <a:close/>
                <a:moveTo>
                  <a:pt x="12786" y="1930"/>
                </a:moveTo>
                <a:cubicBezTo>
                  <a:pt x="12840" y="1930"/>
                  <a:pt x="12896" y="1969"/>
                  <a:pt x="12979" y="2045"/>
                </a:cubicBezTo>
                <a:cubicBezTo>
                  <a:pt x="12941" y="2069"/>
                  <a:pt x="12906" y="2093"/>
                  <a:pt x="12870" y="2117"/>
                </a:cubicBezTo>
                <a:lnTo>
                  <a:pt x="12870" y="2117"/>
                </a:lnTo>
                <a:cubicBezTo>
                  <a:pt x="12842" y="2123"/>
                  <a:pt x="12815" y="2126"/>
                  <a:pt x="12787" y="2126"/>
                </a:cubicBezTo>
                <a:cubicBezTo>
                  <a:pt x="12714" y="2126"/>
                  <a:pt x="12641" y="2107"/>
                  <a:pt x="12560" y="2091"/>
                </a:cubicBezTo>
                <a:cubicBezTo>
                  <a:pt x="12661" y="1982"/>
                  <a:pt x="12723" y="1930"/>
                  <a:pt x="12786" y="1930"/>
                </a:cubicBezTo>
                <a:close/>
                <a:moveTo>
                  <a:pt x="11709" y="2058"/>
                </a:moveTo>
                <a:cubicBezTo>
                  <a:pt x="11737" y="2131"/>
                  <a:pt x="11693" y="2142"/>
                  <a:pt x="11662" y="2147"/>
                </a:cubicBezTo>
                <a:cubicBezTo>
                  <a:pt x="11626" y="2153"/>
                  <a:pt x="11602" y="2158"/>
                  <a:pt x="11579" y="2158"/>
                </a:cubicBezTo>
                <a:cubicBezTo>
                  <a:pt x="11529" y="2158"/>
                  <a:pt x="11486" y="2138"/>
                  <a:pt x="11353" y="2080"/>
                </a:cubicBezTo>
                <a:cubicBezTo>
                  <a:pt x="11489" y="2073"/>
                  <a:pt x="11602" y="2065"/>
                  <a:pt x="11709" y="2058"/>
                </a:cubicBezTo>
                <a:close/>
                <a:moveTo>
                  <a:pt x="15136" y="2150"/>
                </a:moveTo>
                <a:lnTo>
                  <a:pt x="15133" y="2167"/>
                </a:lnTo>
                <a:lnTo>
                  <a:pt x="15155" y="2162"/>
                </a:lnTo>
                <a:lnTo>
                  <a:pt x="15136" y="2150"/>
                </a:lnTo>
                <a:close/>
                <a:moveTo>
                  <a:pt x="9608" y="2150"/>
                </a:moveTo>
                <a:lnTo>
                  <a:pt x="9604" y="2168"/>
                </a:lnTo>
                <a:lnTo>
                  <a:pt x="9584" y="2157"/>
                </a:lnTo>
                <a:lnTo>
                  <a:pt x="9608" y="2150"/>
                </a:lnTo>
                <a:close/>
                <a:moveTo>
                  <a:pt x="10479" y="2127"/>
                </a:moveTo>
                <a:cubicBezTo>
                  <a:pt x="10501" y="2129"/>
                  <a:pt x="10526" y="2142"/>
                  <a:pt x="10569" y="2160"/>
                </a:cubicBezTo>
                <a:cubicBezTo>
                  <a:pt x="10526" y="2171"/>
                  <a:pt x="10503" y="2183"/>
                  <a:pt x="10479" y="2183"/>
                </a:cubicBezTo>
                <a:cubicBezTo>
                  <a:pt x="10477" y="2183"/>
                  <a:pt x="10475" y="2183"/>
                  <a:pt x="10474" y="2183"/>
                </a:cubicBezTo>
                <a:cubicBezTo>
                  <a:pt x="10449" y="2182"/>
                  <a:pt x="10425" y="2168"/>
                  <a:pt x="10383" y="2152"/>
                </a:cubicBezTo>
                <a:cubicBezTo>
                  <a:pt x="10429" y="2140"/>
                  <a:pt x="10454" y="2127"/>
                  <a:pt x="10479" y="2127"/>
                </a:cubicBezTo>
                <a:close/>
                <a:moveTo>
                  <a:pt x="9129" y="2139"/>
                </a:moveTo>
                <a:cubicBezTo>
                  <a:pt x="9183" y="2139"/>
                  <a:pt x="9226" y="2167"/>
                  <a:pt x="9257" y="2223"/>
                </a:cubicBezTo>
                <a:lnTo>
                  <a:pt x="8935" y="2223"/>
                </a:lnTo>
                <a:cubicBezTo>
                  <a:pt x="9011" y="2167"/>
                  <a:pt x="9075" y="2139"/>
                  <a:pt x="9129" y="2139"/>
                </a:cubicBezTo>
                <a:close/>
                <a:moveTo>
                  <a:pt x="12865" y="2122"/>
                </a:moveTo>
                <a:cubicBezTo>
                  <a:pt x="12891" y="2147"/>
                  <a:pt x="12916" y="2173"/>
                  <a:pt x="12969" y="2223"/>
                </a:cubicBezTo>
                <a:cubicBezTo>
                  <a:pt x="12888" y="2227"/>
                  <a:pt x="12844" y="2228"/>
                  <a:pt x="12754" y="2233"/>
                </a:cubicBezTo>
                <a:cubicBezTo>
                  <a:pt x="12809" y="2179"/>
                  <a:pt x="12838" y="2149"/>
                  <a:pt x="12865" y="2122"/>
                </a:cubicBezTo>
                <a:close/>
                <a:moveTo>
                  <a:pt x="13920" y="2092"/>
                </a:moveTo>
                <a:lnTo>
                  <a:pt x="13920" y="2092"/>
                </a:lnTo>
                <a:cubicBezTo>
                  <a:pt x="13889" y="2123"/>
                  <a:pt x="13861" y="2172"/>
                  <a:pt x="13825" y="2178"/>
                </a:cubicBezTo>
                <a:cubicBezTo>
                  <a:pt x="13728" y="2192"/>
                  <a:pt x="13641" y="2218"/>
                  <a:pt x="13565" y="2284"/>
                </a:cubicBezTo>
                <a:cubicBezTo>
                  <a:pt x="13563" y="2285"/>
                  <a:pt x="13561" y="2285"/>
                  <a:pt x="13559" y="2285"/>
                </a:cubicBezTo>
                <a:cubicBezTo>
                  <a:pt x="13544" y="2285"/>
                  <a:pt x="13513" y="2268"/>
                  <a:pt x="13477" y="2257"/>
                </a:cubicBezTo>
                <a:cubicBezTo>
                  <a:pt x="13601" y="2099"/>
                  <a:pt x="13764" y="2104"/>
                  <a:pt x="13920" y="2092"/>
                </a:cubicBezTo>
                <a:close/>
                <a:moveTo>
                  <a:pt x="15567" y="2315"/>
                </a:moveTo>
                <a:lnTo>
                  <a:pt x="15567" y="2337"/>
                </a:lnTo>
                <a:lnTo>
                  <a:pt x="15467" y="2337"/>
                </a:lnTo>
                <a:lnTo>
                  <a:pt x="15467" y="2315"/>
                </a:lnTo>
                <a:close/>
                <a:moveTo>
                  <a:pt x="15789" y="2326"/>
                </a:moveTo>
                <a:lnTo>
                  <a:pt x="15788" y="2344"/>
                </a:lnTo>
                <a:lnTo>
                  <a:pt x="15766" y="2334"/>
                </a:lnTo>
                <a:lnTo>
                  <a:pt x="15789" y="2326"/>
                </a:lnTo>
                <a:close/>
                <a:moveTo>
                  <a:pt x="10105" y="2303"/>
                </a:moveTo>
                <a:cubicBezTo>
                  <a:pt x="10128" y="2303"/>
                  <a:pt x="10152" y="2315"/>
                  <a:pt x="10174" y="2337"/>
                </a:cubicBezTo>
                <a:cubicBezTo>
                  <a:pt x="10199" y="2360"/>
                  <a:pt x="10183" y="2426"/>
                  <a:pt x="10147" y="2428"/>
                </a:cubicBezTo>
                <a:cubicBezTo>
                  <a:pt x="10138" y="2429"/>
                  <a:pt x="10130" y="2429"/>
                  <a:pt x="10121" y="2429"/>
                </a:cubicBezTo>
                <a:cubicBezTo>
                  <a:pt x="10077" y="2429"/>
                  <a:pt x="10030" y="2421"/>
                  <a:pt x="9979" y="2417"/>
                </a:cubicBezTo>
                <a:cubicBezTo>
                  <a:pt x="10019" y="2340"/>
                  <a:pt x="10062" y="2303"/>
                  <a:pt x="10105" y="2303"/>
                </a:cubicBezTo>
                <a:close/>
                <a:moveTo>
                  <a:pt x="11329" y="2439"/>
                </a:moveTo>
                <a:cubicBezTo>
                  <a:pt x="11341" y="2449"/>
                  <a:pt x="11355" y="2457"/>
                  <a:pt x="11366" y="2464"/>
                </a:cubicBezTo>
                <a:cubicBezTo>
                  <a:pt x="11360" y="2470"/>
                  <a:pt x="11351" y="2479"/>
                  <a:pt x="11346" y="2479"/>
                </a:cubicBezTo>
                <a:cubicBezTo>
                  <a:pt x="11346" y="2479"/>
                  <a:pt x="11346" y="2479"/>
                  <a:pt x="11346" y="2479"/>
                </a:cubicBezTo>
                <a:cubicBezTo>
                  <a:pt x="11331" y="2474"/>
                  <a:pt x="11320" y="2464"/>
                  <a:pt x="11307" y="2455"/>
                </a:cubicBezTo>
                <a:cubicBezTo>
                  <a:pt x="11315" y="2450"/>
                  <a:pt x="11321" y="2444"/>
                  <a:pt x="11329" y="2439"/>
                </a:cubicBezTo>
                <a:close/>
                <a:moveTo>
                  <a:pt x="9073" y="2302"/>
                </a:moveTo>
                <a:cubicBezTo>
                  <a:pt x="9115" y="2302"/>
                  <a:pt x="9156" y="2302"/>
                  <a:pt x="9198" y="2303"/>
                </a:cubicBezTo>
                <a:cubicBezTo>
                  <a:pt x="9276" y="2305"/>
                  <a:pt x="9312" y="2339"/>
                  <a:pt x="9314" y="2401"/>
                </a:cubicBezTo>
                <a:cubicBezTo>
                  <a:pt x="9317" y="2468"/>
                  <a:pt x="9259" y="2526"/>
                  <a:pt x="9189" y="2526"/>
                </a:cubicBezTo>
                <a:cubicBezTo>
                  <a:pt x="9188" y="2526"/>
                  <a:pt x="9187" y="2526"/>
                  <a:pt x="9186" y="2526"/>
                </a:cubicBezTo>
                <a:cubicBezTo>
                  <a:pt x="9168" y="2526"/>
                  <a:pt x="9147" y="2523"/>
                  <a:pt x="9131" y="2514"/>
                </a:cubicBezTo>
                <a:cubicBezTo>
                  <a:pt x="9106" y="2500"/>
                  <a:pt x="9082" y="2492"/>
                  <a:pt x="9059" y="2492"/>
                </a:cubicBezTo>
                <a:cubicBezTo>
                  <a:pt x="9030" y="2492"/>
                  <a:pt x="9003" y="2504"/>
                  <a:pt x="8975" y="2529"/>
                </a:cubicBezTo>
                <a:cubicBezTo>
                  <a:pt x="8951" y="2551"/>
                  <a:pt x="8927" y="2560"/>
                  <a:pt x="8904" y="2560"/>
                </a:cubicBezTo>
                <a:cubicBezTo>
                  <a:pt x="8865" y="2560"/>
                  <a:pt x="8828" y="2534"/>
                  <a:pt x="8798" y="2500"/>
                </a:cubicBezTo>
                <a:cubicBezTo>
                  <a:pt x="8739" y="2434"/>
                  <a:pt x="8776" y="2375"/>
                  <a:pt x="8837" y="2303"/>
                </a:cubicBezTo>
                <a:cubicBezTo>
                  <a:pt x="8911" y="2303"/>
                  <a:pt x="8991" y="2302"/>
                  <a:pt x="9073" y="2302"/>
                </a:cubicBezTo>
                <a:close/>
                <a:moveTo>
                  <a:pt x="8156" y="2329"/>
                </a:moveTo>
                <a:cubicBezTo>
                  <a:pt x="8194" y="2329"/>
                  <a:pt x="8233" y="2339"/>
                  <a:pt x="8272" y="2365"/>
                </a:cubicBezTo>
                <a:cubicBezTo>
                  <a:pt x="8319" y="2395"/>
                  <a:pt x="8381" y="2402"/>
                  <a:pt x="8430" y="2434"/>
                </a:cubicBezTo>
                <a:cubicBezTo>
                  <a:pt x="8452" y="2452"/>
                  <a:pt x="8473" y="2505"/>
                  <a:pt x="8462" y="2528"/>
                </a:cubicBezTo>
                <a:cubicBezTo>
                  <a:pt x="8453" y="2553"/>
                  <a:pt x="8408" y="2581"/>
                  <a:pt x="8382" y="2581"/>
                </a:cubicBezTo>
                <a:cubicBezTo>
                  <a:pt x="8380" y="2581"/>
                  <a:pt x="8377" y="2581"/>
                  <a:pt x="8375" y="2581"/>
                </a:cubicBezTo>
                <a:cubicBezTo>
                  <a:pt x="8313" y="2564"/>
                  <a:pt x="8256" y="2528"/>
                  <a:pt x="8194" y="2499"/>
                </a:cubicBezTo>
                <a:cubicBezTo>
                  <a:pt x="8163" y="2518"/>
                  <a:pt x="8133" y="2544"/>
                  <a:pt x="8097" y="2557"/>
                </a:cubicBezTo>
                <a:cubicBezTo>
                  <a:pt x="8080" y="2564"/>
                  <a:pt x="8064" y="2567"/>
                  <a:pt x="8050" y="2567"/>
                </a:cubicBezTo>
                <a:cubicBezTo>
                  <a:pt x="8009" y="2567"/>
                  <a:pt x="7978" y="2540"/>
                  <a:pt x="7956" y="2494"/>
                </a:cubicBezTo>
                <a:cubicBezTo>
                  <a:pt x="7930" y="2434"/>
                  <a:pt x="7954" y="2380"/>
                  <a:pt x="8021" y="2357"/>
                </a:cubicBezTo>
                <a:cubicBezTo>
                  <a:pt x="8066" y="2342"/>
                  <a:pt x="8111" y="2329"/>
                  <a:pt x="8156" y="2329"/>
                </a:cubicBezTo>
                <a:close/>
                <a:moveTo>
                  <a:pt x="7642" y="2375"/>
                </a:moveTo>
                <a:cubicBezTo>
                  <a:pt x="7686" y="2375"/>
                  <a:pt x="7729" y="2401"/>
                  <a:pt x="7816" y="2454"/>
                </a:cubicBezTo>
                <a:cubicBezTo>
                  <a:pt x="7784" y="2569"/>
                  <a:pt x="7738" y="2627"/>
                  <a:pt x="7678" y="2627"/>
                </a:cubicBezTo>
                <a:cubicBezTo>
                  <a:pt x="7639" y="2627"/>
                  <a:pt x="7595" y="2604"/>
                  <a:pt x="7545" y="2556"/>
                </a:cubicBezTo>
                <a:cubicBezTo>
                  <a:pt x="7519" y="2531"/>
                  <a:pt x="7503" y="2494"/>
                  <a:pt x="7469" y="2443"/>
                </a:cubicBezTo>
                <a:cubicBezTo>
                  <a:pt x="7555" y="2398"/>
                  <a:pt x="7599" y="2375"/>
                  <a:pt x="7642" y="2375"/>
                </a:cubicBezTo>
                <a:close/>
                <a:moveTo>
                  <a:pt x="14683" y="2705"/>
                </a:moveTo>
                <a:cubicBezTo>
                  <a:pt x="14680" y="2707"/>
                  <a:pt x="14677" y="2709"/>
                  <a:pt x="14673" y="2712"/>
                </a:cubicBezTo>
                <a:lnTo>
                  <a:pt x="14683" y="2720"/>
                </a:lnTo>
                <a:cubicBezTo>
                  <a:pt x="14683" y="2715"/>
                  <a:pt x="14683" y="2710"/>
                  <a:pt x="14683" y="2705"/>
                </a:cubicBezTo>
                <a:close/>
                <a:moveTo>
                  <a:pt x="14667" y="2710"/>
                </a:moveTo>
                <a:cubicBezTo>
                  <a:pt x="14664" y="2715"/>
                  <a:pt x="14661" y="2720"/>
                  <a:pt x="14658" y="2726"/>
                </a:cubicBezTo>
                <a:lnTo>
                  <a:pt x="14658" y="2726"/>
                </a:lnTo>
                <a:cubicBezTo>
                  <a:pt x="14664" y="2724"/>
                  <a:pt x="14671" y="2721"/>
                  <a:pt x="14677" y="2718"/>
                </a:cubicBezTo>
                <a:lnTo>
                  <a:pt x="14667" y="2710"/>
                </a:lnTo>
                <a:close/>
                <a:moveTo>
                  <a:pt x="12149" y="2724"/>
                </a:moveTo>
                <a:cubicBezTo>
                  <a:pt x="12146" y="2734"/>
                  <a:pt x="12145" y="2745"/>
                  <a:pt x="12142" y="2755"/>
                </a:cubicBezTo>
                <a:cubicBezTo>
                  <a:pt x="12150" y="2754"/>
                  <a:pt x="12160" y="2754"/>
                  <a:pt x="12166" y="2750"/>
                </a:cubicBezTo>
                <a:cubicBezTo>
                  <a:pt x="12170" y="2747"/>
                  <a:pt x="12169" y="2739"/>
                  <a:pt x="12170" y="2731"/>
                </a:cubicBezTo>
                <a:cubicBezTo>
                  <a:pt x="12162" y="2729"/>
                  <a:pt x="12156" y="2726"/>
                  <a:pt x="12149" y="2724"/>
                </a:cubicBezTo>
                <a:close/>
                <a:moveTo>
                  <a:pt x="15091" y="2799"/>
                </a:moveTo>
                <a:lnTo>
                  <a:pt x="15091" y="2799"/>
                </a:lnTo>
                <a:cubicBezTo>
                  <a:pt x="15093" y="2799"/>
                  <a:pt x="15095" y="2801"/>
                  <a:pt x="15097" y="2801"/>
                </a:cubicBezTo>
                <a:lnTo>
                  <a:pt x="15097" y="2801"/>
                </a:lnTo>
                <a:lnTo>
                  <a:pt x="15096" y="2801"/>
                </a:lnTo>
                <a:cubicBezTo>
                  <a:pt x="15094" y="2800"/>
                  <a:pt x="15093" y="2799"/>
                  <a:pt x="15091" y="2799"/>
                </a:cubicBezTo>
                <a:close/>
                <a:moveTo>
                  <a:pt x="14658" y="2726"/>
                </a:moveTo>
                <a:cubicBezTo>
                  <a:pt x="14607" y="2747"/>
                  <a:pt x="14549" y="2761"/>
                  <a:pt x="14527" y="2833"/>
                </a:cubicBezTo>
                <a:cubicBezTo>
                  <a:pt x="14542" y="2837"/>
                  <a:pt x="14554" y="2839"/>
                  <a:pt x="14566" y="2839"/>
                </a:cubicBezTo>
                <a:cubicBezTo>
                  <a:pt x="14632" y="2839"/>
                  <a:pt x="14637" y="2772"/>
                  <a:pt x="14658" y="2726"/>
                </a:cubicBezTo>
                <a:close/>
                <a:moveTo>
                  <a:pt x="14017" y="2892"/>
                </a:moveTo>
                <a:lnTo>
                  <a:pt x="14017" y="2892"/>
                </a:lnTo>
                <a:cubicBezTo>
                  <a:pt x="14016" y="2892"/>
                  <a:pt x="14016" y="2892"/>
                  <a:pt x="14016" y="2892"/>
                </a:cubicBezTo>
                <a:cubicBezTo>
                  <a:pt x="14016" y="2892"/>
                  <a:pt x="14016" y="2892"/>
                  <a:pt x="14016" y="2892"/>
                </a:cubicBezTo>
                <a:cubicBezTo>
                  <a:pt x="14016" y="2892"/>
                  <a:pt x="14016" y="2892"/>
                  <a:pt x="14017" y="2892"/>
                </a:cubicBezTo>
                <a:close/>
                <a:moveTo>
                  <a:pt x="5285" y="2929"/>
                </a:moveTo>
                <a:cubicBezTo>
                  <a:pt x="5304" y="2929"/>
                  <a:pt x="5325" y="2936"/>
                  <a:pt x="5346" y="2939"/>
                </a:cubicBezTo>
                <a:cubicBezTo>
                  <a:pt x="5336" y="2967"/>
                  <a:pt x="5330" y="2997"/>
                  <a:pt x="5325" y="2997"/>
                </a:cubicBezTo>
                <a:cubicBezTo>
                  <a:pt x="5299" y="2996"/>
                  <a:pt x="5272" y="2985"/>
                  <a:pt x="5246" y="2979"/>
                </a:cubicBezTo>
                <a:cubicBezTo>
                  <a:pt x="5255" y="2962"/>
                  <a:pt x="5260" y="2933"/>
                  <a:pt x="5272" y="2930"/>
                </a:cubicBezTo>
                <a:cubicBezTo>
                  <a:pt x="5276" y="2929"/>
                  <a:pt x="5280" y="2929"/>
                  <a:pt x="5285" y="2929"/>
                </a:cubicBezTo>
                <a:close/>
                <a:moveTo>
                  <a:pt x="11916" y="2975"/>
                </a:moveTo>
                <a:cubicBezTo>
                  <a:pt x="11910" y="2980"/>
                  <a:pt x="11899" y="2987"/>
                  <a:pt x="11899" y="2992"/>
                </a:cubicBezTo>
                <a:cubicBezTo>
                  <a:pt x="11903" y="3007"/>
                  <a:pt x="11910" y="3021"/>
                  <a:pt x="11916" y="3036"/>
                </a:cubicBezTo>
                <a:cubicBezTo>
                  <a:pt x="11925" y="3026"/>
                  <a:pt x="11935" y="3016"/>
                  <a:pt x="11944" y="3007"/>
                </a:cubicBezTo>
                <a:cubicBezTo>
                  <a:pt x="11935" y="2997"/>
                  <a:pt x="11925" y="2986"/>
                  <a:pt x="11916" y="2975"/>
                </a:cubicBezTo>
                <a:close/>
                <a:moveTo>
                  <a:pt x="8468" y="2961"/>
                </a:moveTo>
                <a:cubicBezTo>
                  <a:pt x="8440" y="2961"/>
                  <a:pt x="8414" y="2965"/>
                  <a:pt x="8412" y="3011"/>
                </a:cubicBezTo>
                <a:cubicBezTo>
                  <a:pt x="8437" y="3029"/>
                  <a:pt x="8459" y="3037"/>
                  <a:pt x="8482" y="3037"/>
                </a:cubicBezTo>
                <a:cubicBezTo>
                  <a:pt x="8522" y="3037"/>
                  <a:pt x="8562" y="3011"/>
                  <a:pt x="8611" y="2970"/>
                </a:cubicBezTo>
                <a:cubicBezTo>
                  <a:pt x="8564" y="2965"/>
                  <a:pt x="8533" y="2961"/>
                  <a:pt x="8503" y="2961"/>
                </a:cubicBezTo>
                <a:cubicBezTo>
                  <a:pt x="8500" y="2961"/>
                  <a:pt x="8497" y="2961"/>
                  <a:pt x="8494" y="2961"/>
                </a:cubicBezTo>
                <a:cubicBezTo>
                  <a:pt x="8492" y="2961"/>
                  <a:pt x="8491" y="2961"/>
                  <a:pt x="8489" y="2961"/>
                </a:cubicBezTo>
                <a:cubicBezTo>
                  <a:pt x="8482" y="2961"/>
                  <a:pt x="8475" y="2961"/>
                  <a:pt x="8468" y="2961"/>
                </a:cubicBezTo>
                <a:close/>
                <a:moveTo>
                  <a:pt x="7649" y="1"/>
                </a:moveTo>
                <a:cubicBezTo>
                  <a:pt x="7576" y="1"/>
                  <a:pt x="7505" y="5"/>
                  <a:pt x="7435" y="17"/>
                </a:cubicBezTo>
                <a:cubicBezTo>
                  <a:pt x="7363" y="30"/>
                  <a:pt x="7296" y="45"/>
                  <a:pt x="7229" y="45"/>
                </a:cubicBezTo>
                <a:cubicBezTo>
                  <a:pt x="7182" y="45"/>
                  <a:pt x="7135" y="38"/>
                  <a:pt x="7085" y="19"/>
                </a:cubicBezTo>
                <a:cubicBezTo>
                  <a:pt x="7073" y="15"/>
                  <a:pt x="7060" y="13"/>
                  <a:pt x="7047" y="13"/>
                </a:cubicBezTo>
                <a:cubicBezTo>
                  <a:pt x="7014" y="13"/>
                  <a:pt x="6977" y="22"/>
                  <a:pt x="6943" y="25"/>
                </a:cubicBezTo>
                <a:cubicBezTo>
                  <a:pt x="6917" y="75"/>
                  <a:pt x="6897" y="118"/>
                  <a:pt x="6876" y="161"/>
                </a:cubicBezTo>
                <a:lnTo>
                  <a:pt x="6876" y="161"/>
                </a:lnTo>
                <a:cubicBezTo>
                  <a:pt x="6870" y="117"/>
                  <a:pt x="6865" y="73"/>
                  <a:pt x="6859" y="25"/>
                </a:cubicBezTo>
                <a:cubicBezTo>
                  <a:pt x="6812" y="25"/>
                  <a:pt x="6770" y="25"/>
                  <a:pt x="6729" y="25"/>
                </a:cubicBezTo>
                <a:cubicBezTo>
                  <a:pt x="6689" y="25"/>
                  <a:pt x="6650" y="25"/>
                  <a:pt x="6612" y="26"/>
                </a:cubicBezTo>
                <a:cubicBezTo>
                  <a:pt x="6585" y="27"/>
                  <a:pt x="6552" y="44"/>
                  <a:pt x="6527" y="44"/>
                </a:cubicBezTo>
                <a:cubicBezTo>
                  <a:pt x="6522" y="44"/>
                  <a:pt x="6516" y="43"/>
                  <a:pt x="6511" y="41"/>
                </a:cubicBezTo>
                <a:cubicBezTo>
                  <a:pt x="6478" y="23"/>
                  <a:pt x="6447" y="16"/>
                  <a:pt x="6418" y="16"/>
                </a:cubicBezTo>
                <a:cubicBezTo>
                  <a:pt x="6346" y="16"/>
                  <a:pt x="6287" y="66"/>
                  <a:pt x="6228" y="138"/>
                </a:cubicBezTo>
                <a:cubicBezTo>
                  <a:pt x="6173" y="64"/>
                  <a:pt x="6103" y="19"/>
                  <a:pt x="6029" y="19"/>
                </a:cubicBezTo>
                <a:cubicBezTo>
                  <a:pt x="6001" y="19"/>
                  <a:pt x="5974" y="25"/>
                  <a:pt x="5946" y="38"/>
                </a:cubicBezTo>
                <a:cubicBezTo>
                  <a:pt x="5869" y="74"/>
                  <a:pt x="5789" y="79"/>
                  <a:pt x="5708" y="79"/>
                </a:cubicBezTo>
                <a:cubicBezTo>
                  <a:pt x="5677" y="79"/>
                  <a:pt x="5647" y="78"/>
                  <a:pt x="5616" y="78"/>
                </a:cubicBezTo>
                <a:cubicBezTo>
                  <a:pt x="5534" y="78"/>
                  <a:pt x="5453" y="83"/>
                  <a:pt x="5377" y="122"/>
                </a:cubicBezTo>
                <a:cubicBezTo>
                  <a:pt x="5336" y="117"/>
                  <a:pt x="5295" y="114"/>
                  <a:pt x="5255" y="114"/>
                </a:cubicBezTo>
                <a:cubicBezTo>
                  <a:pt x="5072" y="114"/>
                  <a:pt x="4895" y="159"/>
                  <a:pt x="4714" y="191"/>
                </a:cubicBezTo>
                <a:cubicBezTo>
                  <a:pt x="4543" y="222"/>
                  <a:pt x="4366" y="232"/>
                  <a:pt x="4192" y="250"/>
                </a:cubicBezTo>
                <a:cubicBezTo>
                  <a:pt x="3950" y="273"/>
                  <a:pt x="3707" y="292"/>
                  <a:pt x="3464" y="318"/>
                </a:cubicBezTo>
                <a:cubicBezTo>
                  <a:pt x="2941" y="376"/>
                  <a:pt x="2418" y="439"/>
                  <a:pt x="1895" y="494"/>
                </a:cubicBezTo>
                <a:cubicBezTo>
                  <a:pt x="1593" y="526"/>
                  <a:pt x="1291" y="544"/>
                  <a:pt x="990" y="576"/>
                </a:cubicBezTo>
                <a:cubicBezTo>
                  <a:pt x="736" y="603"/>
                  <a:pt x="493" y="676"/>
                  <a:pt x="265" y="793"/>
                </a:cubicBezTo>
                <a:cubicBezTo>
                  <a:pt x="204" y="825"/>
                  <a:pt x="147" y="859"/>
                  <a:pt x="144" y="938"/>
                </a:cubicBezTo>
                <a:cubicBezTo>
                  <a:pt x="293" y="1151"/>
                  <a:pt x="307" y="1162"/>
                  <a:pt x="542" y="1173"/>
                </a:cubicBezTo>
                <a:cubicBezTo>
                  <a:pt x="582" y="1175"/>
                  <a:pt x="621" y="1176"/>
                  <a:pt x="661" y="1176"/>
                </a:cubicBezTo>
                <a:cubicBezTo>
                  <a:pt x="707" y="1176"/>
                  <a:pt x="754" y="1175"/>
                  <a:pt x="800" y="1175"/>
                </a:cubicBezTo>
                <a:cubicBezTo>
                  <a:pt x="812" y="1175"/>
                  <a:pt x="823" y="1175"/>
                  <a:pt x="835" y="1175"/>
                </a:cubicBezTo>
                <a:cubicBezTo>
                  <a:pt x="1079" y="1179"/>
                  <a:pt x="1322" y="1174"/>
                  <a:pt x="1566" y="1188"/>
                </a:cubicBezTo>
                <a:cubicBezTo>
                  <a:pt x="1644" y="1193"/>
                  <a:pt x="1721" y="1196"/>
                  <a:pt x="1799" y="1196"/>
                </a:cubicBezTo>
                <a:cubicBezTo>
                  <a:pt x="1955" y="1196"/>
                  <a:pt x="2110" y="1185"/>
                  <a:pt x="2264" y="1157"/>
                </a:cubicBezTo>
                <a:cubicBezTo>
                  <a:pt x="2301" y="1150"/>
                  <a:pt x="2338" y="1145"/>
                  <a:pt x="2376" y="1145"/>
                </a:cubicBezTo>
                <a:cubicBezTo>
                  <a:pt x="2421" y="1145"/>
                  <a:pt x="2468" y="1152"/>
                  <a:pt x="2516" y="1167"/>
                </a:cubicBezTo>
                <a:cubicBezTo>
                  <a:pt x="2494" y="1194"/>
                  <a:pt x="2484" y="1219"/>
                  <a:pt x="2469" y="1221"/>
                </a:cubicBezTo>
                <a:cubicBezTo>
                  <a:pt x="2278" y="1252"/>
                  <a:pt x="2085" y="1300"/>
                  <a:pt x="1891" y="1303"/>
                </a:cubicBezTo>
                <a:cubicBezTo>
                  <a:pt x="1587" y="1311"/>
                  <a:pt x="1292" y="1384"/>
                  <a:pt x="994" y="1429"/>
                </a:cubicBezTo>
                <a:cubicBezTo>
                  <a:pt x="790" y="1460"/>
                  <a:pt x="599" y="1541"/>
                  <a:pt x="429" y="1659"/>
                </a:cubicBezTo>
                <a:cubicBezTo>
                  <a:pt x="287" y="1756"/>
                  <a:pt x="152" y="1865"/>
                  <a:pt x="14" y="1971"/>
                </a:cubicBezTo>
                <a:cubicBezTo>
                  <a:pt x="3" y="1981"/>
                  <a:pt x="4" y="2008"/>
                  <a:pt x="0" y="2025"/>
                </a:cubicBezTo>
                <a:cubicBezTo>
                  <a:pt x="147" y="2315"/>
                  <a:pt x="388" y="2479"/>
                  <a:pt x="693" y="2562"/>
                </a:cubicBezTo>
                <a:cubicBezTo>
                  <a:pt x="825" y="2598"/>
                  <a:pt x="957" y="2638"/>
                  <a:pt x="1089" y="2671"/>
                </a:cubicBezTo>
                <a:cubicBezTo>
                  <a:pt x="1563" y="2789"/>
                  <a:pt x="2043" y="2865"/>
                  <a:pt x="2529" y="2930"/>
                </a:cubicBezTo>
                <a:cubicBezTo>
                  <a:pt x="3015" y="2996"/>
                  <a:pt x="3500" y="3016"/>
                  <a:pt x="3989" y="3017"/>
                </a:cubicBezTo>
                <a:cubicBezTo>
                  <a:pt x="4023" y="3017"/>
                  <a:pt x="4056" y="3017"/>
                  <a:pt x="4089" y="3017"/>
                </a:cubicBezTo>
                <a:cubicBezTo>
                  <a:pt x="4189" y="3017"/>
                  <a:pt x="4285" y="3023"/>
                  <a:pt x="4383" y="3075"/>
                </a:cubicBezTo>
                <a:cubicBezTo>
                  <a:pt x="4422" y="3096"/>
                  <a:pt x="4465" y="3107"/>
                  <a:pt x="4508" y="3107"/>
                </a:cubicBezTo>
                <a:cubicBezTo>
                  <a:pt x="4572" y="3107"/>
                  <a:pt x="4633" y="3082"/>
                  <a:pt x="4672" y="3027"/>
                </a:cubicBezTo>
                <a:cubicBezTo>
                  <a:pt x="4742" y="2931"/>
                  <a:pt x="4821" y="2909"/>
                  <a:pt x="4907" y="2909"/>
                </a:cubicBezTo>
                <a:cubicBezTo>
                  <a:pt x="4955" y="2909"/>
                  <a:pt x="5005" y="2915"/>
                  <a:pt x="5058" y="2921"/>
                </a:cubicBezTo>
                <a:cubicBezTo>
                  <a:pt x="5039" y="2983"/>
                  <a:pt x="5026" y="3027"/>
                  <a:pt x="5010" y="3079"/>
                </a:cubicBezTo>
                <a:cubicBezTo>
                  <a:pt x="5092" y="3117"/>
                  <a:pt x="5176" y="3123"/>
                  <a:pt x="5260" y="3123"/>
                </a:cubicBezTo>
                <a:cubicBezTo>
                  <a:pt x="5297" y="3123"/>
                  <a:pt x="5335" y="3122"/>
                  <a:pt x="5373" y="3122"/>
                </a:cubicBezTo>
                <a:cubicBezTo>
                  <a:pt x="5407" y="3122"/>
                  <a:pt x="5441" y="3123"/>
                  <a:pt x="5475" y="3127"/>
                </a:cubicBezTo>
                <a:cubicBezTo>
                  <a:pt x="5503" y="3130"/>
                  <a:pt x="5531" y="3132"/>
                  <a:pt x="5559" y="3132"/>
                </a:cubicBezTo>
                <a:cubicBezTo>
                  <a:pt x="5699" y="3132"/>
                  <a:pt x="5821" y="3084"/>
                  <a:pt x="5903" y="2944"/>
                </a:cubicBezTo>
                <a:cubicBezTo>
                  <a:pt x="5938" y="2883"/>
                  <a:pt x="5998" y="2849"/>
                  <a:pt x="6056" y="2849"/>
                </a:cubicBezTo>
                <a:cubicBezTo>
                  <a:pt x="6072" y="2849"/>
                  <a:pt x="6088" y="2852"/>
                  <a:pt x="6103" y="2857"/>
                </a:cubicBezTo>
                <a:cubicBezTo>
                  <a:pt x="6170" y="2882"/>
                  <a:pt x="6235" y="2888"/>
                  <a:pt x="6301" y="2888"/>
                </a:cubicBezTo>
                <a:cubicBezTo>
                  <a:pt x="6359" y="2888"/>
                  <a:pt x="6417" y="2883"/>
                  <a:pt x="6476" y="2881"/>
                </a:cubicBezTo>
                <a:cubicBezTo>
                  <a:pt x="6477" y="2881"/>
                  <a:pt x="6478" y="2881"/>
                  <a:pt x="6479" y="2881"/>
                </a:cubicBezTo>
                <a:cubicBezTo>
                  <a:pt x="6531" y="2881"/>
                  <a:pt x="6562" y="2921"/>
                  <a:pt x="6569" y="2975"/>
                </a:cubicBezTo>
                <a:cubicBezTo>
                  <a:pt x="6573" y="3002"/>
                  <a:pt x="6579" y="3028"/>
                  <a:pt x="6583" y="3052"/>
                </a:cubicBezTo>
                <a:cubicBezTo>
                  <a:pt x="6608" y="3059"/>
                  <a:pt x="6627" y="3070"/>
                  <a:pt x="6643" y="3070"/>
                </a:cubicBezTo>
                <a:cubicBezTo>
                  <a:pt x="6644" y="3070"/>
                  <a:pt x="6645" y="3070"/>
                  <a:pt x="6646" y="3069"/>
                </a:cubicBezTo>
                <a:cubicBezTo>
                  <a:pt x="6695" y="3065"/>
                  <a:pt x="6742" y="3058"/>
                  <a:pt x="6789" y="3050"/>
                </a:cubicBezTo>
                <a:cubicBezTo>
                  <a:pt x="6826" y="3045"/>
                  <a:pt x="6861" y="3033"/>
                  <a:pt x="6896" y="3033"/>
                </a:cubicBezTo>
                <a:cubicBezTo>
                  <a:pt x="6897" y="3033"/>
                  <a:pt x="6898" y="3033"/>
                  <a:pt x="6900" y="3033"/>
                </a:cubicBezTo>
                <a:cubicBezTo>
                  <a:pt x="6912" y="3033"/>
                  <a:pt x="6925" y="3033"/>
                  <a:pt x="6937" y="3033"/>
                </a:cubicBezTo>
                <a:cubicBezTo>
                  <a:pt x="7096" y="3033"/>
                  <a:pt x="7291" y="2999"/>
                  <a:pt x="7396" y="2945"/>
                </a:cubicBezTo>
                <a:cubicBezTo>
                  <a:pt x="7498" y="2893"/>
                  <a:pt x="7569" y="2865"/>
                  <a:pt x="7631" y="2865"/>
                </a:cubicBezTo>
                <a:cubicBezTo>
                  <a:pt x="7718" y="2865"/>
                  <a:pt x="7786" y="2922"/>
                  <a:pt x="7898" y="3049"/>
                </a:cubicBezTo>
                <a:cubicBezTo>
                  <a:pt x="7961" y="3014"/>
                  <a:pt x="8048" y="2994"/>
                  <a:pt x="8090" y="2939"/>
                </a:cubicBezTo>
                <a:cubicBezTo>
                  <a:pt x="8161" y="2849"/>
                  <a:pt x="8244" y="2823"/>
                  <a:pt x="8331" y="2823"/>
                </a:cubicBezTo>
                <a:cubicBezTo>
                  <a:pt x="8382" y="2823"/>
                  <a:pt x="8435" y="2832"/>
                  <a:pt x="8488" y="2842"/>
                </a:cubicBezTo>
                <a:cubicBezTo>
                  <a:pt x="8538" y="2852"/>
                  <a:pt x="8584" y="2895"/>
                  <a:pt x="8637" y="2895"/>
                </a:cubicBezTo>
                <a:cubicBezTo>
                  <a:pt x="8650" y="2895"/>
                  <a:pt x="8665" y="2892"/>
                  <a:pt x="8680" y="2885"/>
                </a:cubicBezTo>
                <a:cubicBezTo>
                  <a:pt x="8740" y="2857"/>
                  <a:pt x="8795" y="2819"/>
                  <a:pt x="8846" y="2791"/>
                </a:cubicBezTo>
                <a:cubicBezTo>
                  <a:pt x="8931" y="2798"/>
                  <a:pt x="9001" y="2879"/>
                  <a:pt x="9083" y="2879"/>
                </a:cubicBezTo>
                <a:cubicBezTo>
                  <a:pt x="9119" y="2879"/>
                  <a:pt x="9158" y="2863"/>
                  <a:pt x="9201" y="2817"/>
                </a:cubicBezTo>
                <a:cubicBezTo>
                  <a:pt x="9212" y="2914"/>
                  <a:pt x="9222" y="2986"/>
                  <a:pt x="9233" y="3079"/>
                </a:cubicBezTo>
                <a:cubicBezTo>
                  <a:pt x="9294" y="3080"/>
                  <a:pt x="9350" y="3088"/>
                  <a:pt x="9404" y="3088"/>
                </a:cubicBezTo>
                <a:cubicBezTo>
                  <a:pt x="9427" y="3088"/>
                  <a:pt x="9449" y="3086"/>
                  <a:pt x="9471" y="3083"/>
                </a:cubicBezTo>
                <a:cubicBezTo>
                  <a:pt x="9585" y="3062"/>
                  <a:pt x="9547" y="2910"/>
                  <a:pt x="9638" y="2862"/>
                </a:cubicBezTo>
                <a:cubicBezTo>
                  <a:pt x="9917" y="2850"/>
                  <a:pt x="9875" y="2884"/>
                  <a:pt x="10014" y="2624"/>
                </a:cubicBezTo>
                <a:cubicBezTo>
                  <a:pt x="10024" y="2625"/>
                  <a:pt x="10039" y="2625"/>
                  <a:pt x="10041" y="2630"/>
                </a:cubicBezTo>
                <a:cubicBezTo>
                  <a:pt x="10078" y="2697"/>
                  <a:pt x="10114" y="2763"/>
                  <a:pt x="10149" y="2832"/>
                </a:cubicBezTo>
                <a:cubicBezTo>
                  <a:pt x="10235" y="2999"/>
                  <a:pt x="10321" y="3062"/>
                  <a:pt x="10494" y="3062"/>
                </a:cubicBezTo>
                <a:cubicBezTo>
                  <a:pt x="10533" y="3062"/>
                  <a:pt x="10576" y="3059"/>
                  <a:pt x="10625" y="3053"/>
                </a:cubicBezTo>
                <a:cubicBezTo>
                  <a:pt x="10721" y="2709"/>
                  <a:pt x="10721" y="2709"/>
                  <a:pt x="11079" y="2630"/>
                </a:cubicBezTo>
                <a:cubicBezTo>
                  <a:pt x="11116" y="2622"/>
                  <a:pt x="11154" y="2603"/>
                  <a:pt x="11192" y="2603"/>
                </a:cubicBezTo>
                <a:cubicBezTo>
                  <a:pt x="11256" y="2604"/>
                  <a:pt x="11322" y="2615"/>
                  <a:pt x="11378" y="2622"/>
                </a:cubicBezTo>
                <a:cubicBezTo>
                  <a:pt x="11409" y="2717"/>
                  <a:pt x="11429" y="2793"/>
                  <a:pt x="11348" y="2850"/>
                </a:cubicBezTo>
                <a:lnTo>
                  <a:pt x="11456" y="3068"/>
                </a:lnTo>
                <a:cubicBezTo>
                  <a:pt x="11498" y="3037"/>
                  <a:pt x="11541" y="2996"/>
                  <a:pt x="11552" y="2996"/>
                </a:cubicBezTo>
                <a:cubicBezTo>
                  <a:pt x="11552" y="2996"/>
                  <a:pt x="11553" y="2996"/>
                  <a:pt x="11554" y="2997"/>
                </a:cubicBezTo>
                <a:cubicBezTo>
                  <a:pt x="11594" y="3027"/>
                  <a:pt x="11631" y="3051"/>
                  <a:pt x="11662" y="3051"/>
                </a:cubicBezTo>
                <a:cubicBezTo>
                  <a:pt x="11695" y="3051"/>
                  <a:pt x="11722" y="3024"/>
                  <a:pt x="11740" y="2952"/>
                </a:cubicBezTo>
                <a:cubicBezTo>
                  <a:pt x="11746" y="2925"/>
                  <a:pt x="11792" y="2901"/>
                  <a:pt x="11824" y="2889"/>
                </a:cubicBezTo>
                <a:cubicBezTo>
                  <a:pt x="11866" y="2873"/>
                  <a:pt x="11914" y="2870"/>
                  <a:pt x="11979" y="2857"/>
                </a:cubicBezTo>
                <a:cubicBezTo>
                  <a:pt x="11950" y="2762"/>
                  <a:pt x="11927" y="2685"/>
                  <a:pt x="11904" y="2609"/>
                </a:cubicBezTo>
                <a:cubicBezTo>
                  <a:pt x="12004" y="2559"/>
                  <a:pt x="12054" y="2538"/>
                  <a:pt x="12127" y="2538"/>
                </a:cubicBezTo>
                <a:cubicBezTo>
                  <a:pt x="12165" y="2538"/>
                  <a:pt x="12209" y="2543"/>
                  <a:pt x="12270" y="2553"/>
                </a:cubicBezTo>
                <a:cubicBezTo>
                  <a:pt x="12314" y="2561"/>
                  <a:pt x="12371" y="2591"/>
                  <a:pt x="12386" y="2625"/>
                </a:cubicBezTo>
                <a:cubicBezTo>
                  <a:pt x="12399" y="2658"/>
                  <a:pt x="12371" y="2716"/>
                  <a:pt x="12346" y="2751"/>
                </a:cubicBezTo>
                <a:cubicBezTo>
                  <a:pt x="12319" y="2784"/>
                  <a:pt x="12253" y="2791"/>
                  <a:pt x="12288" y="2879"/>
                </a:cubicBezTo>
                <a:cubicBezTo>
                  <a:pt x="12313" y="2879"/>
                  <a:pt x="12342" y="2876"/>
                  <a:pt x="12371" y="2876"/>
                </a:cubicBezTo>
                <a:cubicBezTo>
                  <a:pt x="12395" y="2876"/>
                  <a:pt x="12418" y="2878"/>
                  <a:pt x="12440" y="2885"/>
                </a:cubicBezTo>
                <a:cubicBezTo>
                  <a:pt x="12490" y="2903"/>
                  <a:pt x="12531" y="2947"/>
                  <a:pt x="12577" y="2978"/>
                </a:cubicBezTo>
                <a:cubicBezTo>
                  <a:pt x="12782" y="2948"/>
                  <a:pt x="12939" y="2852"/>
                  <a:pt x="13007" y="2684"/>
                </a:cubicBezTo>
                <a:cubicBezTo>
                  <a:pt x="12992" y="2589"/>
                  <a:pt x="12983" y="2526"/>
                  <a:pt x="12972" y="2458"/>
                </a:cubicBezTo>
                <a:lnTo>
                  <a:pt x="12972" y="2458"/>
                </a:lnTo>
                <a:cubicBezTo>
                  <a:pt x="13170" y="2474"/>
                  <a:pt x="13351" y="2490"/>
                  <a:pt x="13514" y="2504"/>
                </a:cubicBezTo>
                <a:cubicBezTo>
                  <a:pt x="13602" y="2634"/>
                  <a:pt x="13584" y="2758"/>
                  <a:pt x="13593" y="2891"/>
                </a:cubicBezTo>
                <a:lnTo>
                  <a:pt x="14018" y="2891"/>
                </a:lnTo>
                <a:cubicBezTo>
                  <a:pt x="14017" y="2892"/>
                  <a:pt x="14017" y="2892"/>
                  <a:pt x="14017" y="2892"/>
                </a:cubicBezTo>
                <a:lnTo>
                  <a:pt x="14017" y="2892"/>
                </a:lnTo>
                <a:cubicBezTo>
                  <a:pt x="14018" y="2892"/>
                  <a:pt x="14019" y="2892"/>
                  <a:pt x="14021" y="2891"/>
                </a:cubicBezTo>
                <a:lnTo>
                  <a:pt x="14021" y="2891"/>
                </a:lnTo>
                <a:cubicBezTo>
                  <a:pt x="14021" y="2892"/>
                  <a:pt x="14021" y="2892"/>
                  <a:pt x="14021" y="2893"/>
                </a:cubicBezTo>
                <a:lnTo>
                  <a:pt x="14021" y="2893"/>
                </a:lnTo>
                <a:cubicBezTo>
                  <a:pt x="14016" y="2918"/>
                  <a:pt x="14009" y="2943"/>
                  <a:pt x="14011" y="2969"/>
                </a:cubicBezTo>
                <a:cubicBezTo>
                  <a:pt x="14012" y="2981"/>
                  <a:pt x="14034" y="2992"/>
                  <a:pt x="14046" y="3003"/>
                </a:cubicBezTo>
                <a:cubicBezTo>
                  <a:pt x="14062" y="2985"/>
                  <a:pt x="14092" y="2967"/>
                  <a:pt x="14090" y="2950"/>
                </a:cubicBezTo>
                <a:cubicBezTo>
                  <a:pt x="14089" y="2914"/>
                  <a:pt x="14069" y="2890"/>
                  <a:pt x="14034" y="2890"/>
                </a:cubicBezTo>
                <a:cubicBezTo>
                  <a:pt x="14030" y="2890"/>
                  <a:pt x="14026" y="2891"/>
                  <a:pt x="14022" y="2891"/>
                </a:cubicBezTo>
                <a:lnTo>
                  <a:pt x="14021" y="2891"/>
                </a:lnTo>
                <a:cubicBezTo>
                  <a:pt x="14021" y="2891"/>
                  <a:pt x="14021" y="2891"/>
                  <a:pt x="14021" y="2891"/>
                </a:cubicBezTo>
                <a:lnTo>
                  <a:pt x="14021" y="2891"/>
                </a:lnTo>
                <a:cubicBezTo>
                  <a:pt x="14021" y="2891"/>
                  <a:pt x="14021" y="2891"/>
                  <a:pt x="14021" y="2891"/>
                </a:cubicBezTo>
                <a:lnTo>
                  <a:pt x="14021" y="2891"/>
                </a:lnTo>
                <a:cubicBezTo>
                  <a:pt x="14021" y="2891"/>
                  <a:pt x="14021" y="2891"/>
                  <a:pt x="14021" y="2891"/>
                </a:cubicBezTo>
                <a:lnTo>
                  <a:pt x="14021" y="2891"/>
                </a:lnTo>
                <a:cubicBezTo>
                  <a:pt x="14021" y="2890"/>
                  <a:pt x="14022" y="2889"/>
                  <a:pt x="14022" y="2888"/>
                </a:cubicBezTo>
                <a:lnTo>
                  <a:pt x="14022" y="2888"/>
                </a:lnTo>
                <a:cubicBezTo>
                  <a:pt x="14022" y="2888"/>
                  <a:pt x="14021" y="2889"/>
                  <a:pt x="14020" y="2890"/>
                </a:cubicBezTo>
                <a:lnTo>
                  <a:pt x="14020" y="2890"/>
                </a:lnTo>
                <a:cubicBezTo>
                  <a:pt x="13983" y="2737"/>
                  <a:pt x="14097" y="2602"/>
                  <a:pt x="14078" y="2450"/>
                </a:cubicBezTo>
                <a:cubicBezTo>
                  <a:pt x="14076" y="2429"/>
                  <a:pt x="14128" y="2386"/>
                  <a:pt x="14159" y="2381"/>
                </a:cubicBezTo>
                <a:cubicBezTo>
                  <a:pt x="14183" y="2377"/>
                  <a:pt x="14207" y="2374"/>
                  <a:pt x="14231" y="2374"/>
                </a:cubicBezTo>
                <a:cubicBezTo>
                  <a:pt x="14264" y="2374"/>
                  <a:pt x="14297" y="2378"/>
                  <a:pt x="14328" y="2386"/>
                </a:cubicBezTo>
                <a:cubicBezTo>
                  <a:pt x="14476" y="2423"/>
                  <a:pt x="14620" y="2466"/>
                  <a:pt x="14781" y="2512"/>
                </a:cubicBezTo>
                <a:cubicBezTo>
                  <a:pt x="14766" y="2538"/>
                  <a:pt x="14754" y="2578"/>
                  <a:pt x="14729" y="2594"/>
                </a:cubicBezTo>
                <a:cubicBezTo>
                  <a:pt x="14683" y="2624"/>
                  <a:pt x="14682" y="2663"/>
                  <a:pt x="14683" y="2705"/>
                </a:cubicBezTo>
                <a:lnTo>
                  <a:pt x="14683" y="2705"/>
                </a:lnTo>
                <a:cubicBezTo>
                  <a:pt x="14704" y="2690"/>
                  <a:pt x="14721" y="2683"/>
                  <a:pt x="14734" y="2683"/>
                </a:cubicBezTo>
                <a:cubicBezTo>
                  <a:pt x="14786" y="2683"/>
                  <a:pt x="14784" y="2778"/>
                  <a:pt x="14830" y="2802"/>
                </a:cubicBezTo>
                <a:cubicBezTo>
                  <a:pt x="14877" y="2785"/>
                  <a:pt x="14927" y="2771"/>
                  <a:pt x="14978" y="2771"/>
                </a:cubicBezTo>
                <a:cubicBezTo>
                  <a:pt x="15016" y="2771"/>
                  <a:pt x="15053" y="2778"/>
                  <a:pt x="15091" y="2799"/>
                </a:cubicBezTo>
                <a:lnTo>
                  <a:pt x="15091" y="2799"/>
                </a:lnTo>
                <a:cubicBezTo>
                  <a:pt x="15090" y="2798"/>
                  <a:pt x="15090" y="2798"/>
                  <a:pt x="15089" y="2798"/>
                </a:cubicBezTo>
                <a:cubicBezTo>
                  <a:pt x="15084" y="2811"/>
                  <a:pt x="15080" y="2824"/>
                  <a:pt x="15075" y="2837"/>
                </a:cubicBezTo>
                <a:lnTo>
                  <a:pt x="15098" y="2802"/>
                </a:lnTo>
                <a:cubicBezTo>
                  <a:pt x="15098" y="2802"/>
                  <a:pt x="15097" y="2802"/>
                  <a:pt x="15097" y="2801"/>
                </a:cubicBezTo>
                <a:lnTo>
                  <a:pt x="15097" y="2801"/>
                </a:lnTo>
                <a:lnTo>
                  <a:pt x="15103" y="2804"/>
                </a:lnTo>
                <a:cubicBezTo>
                  <a:pt x="15121" y="2760"/>
                  <a:pt x="15131" y="2710"/>
                  <a:pt x="15157" y="2670"/>
                </a:cubicBezTo>
                <a:cubicBezTo>
                  <a:pt x="15182" y="2633"/>
                  <a:pt x="15216" y="2614"/>
                  <a:pt x="15249" y="2614"/>
                </a:cubicBezTo>
                <a:cubicBezTo>
                  <a:pt x="15286" y="2614"/>
                  <a:pt x="15322" y="2636"/>
                  <a:pt x="15345" y="2679"/>
                </a:cubicBezTo>
                <a:cubicBezTo>
                  <a:pt x="15385" y="2755"/>
                  <a:pt x="15396" y="2847"/>
                  <a:pt x="15501" y="2906"/>
                </a:cubicBezTo>
                <a:cubicBezTo>
                  <a:pt x="15537" y="2878"/>
                  <a:pt x="15587" y="2850"/>
                  <a:pt x="15616" y="2809"/>
                </a:cubicBezTo>
                <a:cubicBezTo>
                  <a:pt x="15649" y="2765"/>
                  <a:pt x="15659" y="2705"/>
                  <a:pt x="15685" y="2653"/>
                </a:cubicBezTo>
                <a:cubicBezTo>
                  <a:pt x="15712" y="2596"/>
                  <a:pt x="15746" y="2542"/>
                  <a:pt x="15788" y="2468"/>
                </a:cubicBezTo>
                <a:cubicBezTo>
                  <a:pt x="15829" y="2509"/>
                  <a:pt x="15862" y="2531"/>
                  <a:pt x="15879" y="2560"/>
                </a:cubicBezTo>
                <a:cubicBezTo>
                  <a:pt x="15917" y="2627"/>
                  <a:pt x="15943" y="2701"/>
                  <a:pt x="15985" y="2765"/>
                </a:cubicBezTo>
                <a:cubicBezTo>
                  <a:pt x="16001" y="2789"/>
                  <a:pt x="16056" y="2816"/>
                  <a:pt x="16073" y="2816"/>
                </a:cubicBezTo>
                <a:cubicBezTo>
                  <a:pt x="16075" y="2816"/>
                  <a:pt x="16076" y="2815"/>
                  <a:pt x="16077" y="2814"/>
                </a:cubicBezTo>
                <a:cubicBezTo>
                  <a:pt x="16105" y="2785"/>
                  <a:pt x="16132" y="2775"/>
                  <a:pt x="16159" y="2775"/>
                </a:cubicBezTo>
                <a:cubicBezTo>
                  <a:pt x="16219" y="2775"/>
                  <a:pt x="16276" y="2827"/>
                  <a:pt x="16332" y="2827"/>
                </a:cubicBezTo>
                <a:cubicBezTo>
                  <a:pt x="16344" y="2813"/>
                  <a:pt x="16353" y="2807"/>
                  <a:pt x="16356" y="2799"/>
                </a:cubicBezTo>
                <a:cubicBezTo>
                  <a:pt x="16393" y="2676"/>
                  <a:pt x="16357" y="2555"/>
                  <a:pt x="16356" y="2432"/>
                </a:cubicBezTo>
                <a:cubicBezTo>
                  <a:pt x="16354" y="2325"/>
                  <a:pt x="16413" y="2251"/>
                  <a:pt x="16501" y="2251"/>
                </a:cubicBezTo>
                <a:cubicBezTo>
                  <a:pt x="16511" y="2251"/>
                  <a:pt x="16522" y="2252"/>
                  <a:pt x="16533" y="2254"/>
                </a:cubicBezTo>
                <a:cubicBezTo>
                  <a:pt x="16704" y="2286"/>
                  <a:pt x="16882" y="2281"/>
                  <a:pt x="17030" y="2350"/>
                </a:cubicBezTo>
                <a:cubicBezTo>
                  <a:pt x="17106" y="2458"/>
                  <a:pt x="17044" y="2599"/>
                  <a:pt x="17163" y="2684"/>
                </a:cubicBezTo>
                <a:cubicBezTo>
                  <a:pt x="17178" y="2652"/>
                  <a:pt x="17194" y="2628"/>
                  <a:pt x="17197" y="2602"/>
                </a:cubicBezTo>
                <a:cubicBezTo>
                  <a:pt x="17202" y="2552"/>
                  <a:pt x="17226" y="2515"/>
                  <a:pt x="17269" y="2515"/>
                </a:cubicBezTo>
                <a:cubicBezTo>
                  <a:pt x="17275" y="2515"/>
                  <a:pt x="17281" y="2516"/>
                  <a:pt x="17288" y="2517"/>
                </a:cubicBezTo>
                <a:cubicBezTo>
                  <a:pt x="17314" y="2524"/>
                  <a:pt x="17332" y="2570"/>
                  <a:pt x="17348" y="2602"/>
                </a:cubicBezTo>
                <a:cubicBezTo>
                  <a:pt x="17356" y="2618"/>
                  <a:pt x="17346" y="2640"/>
                  <a:pt x="17348" y="2660"/>
                </a:cubicBezTo>
                <a:cubicBezTo>
                  <a:pt x="17361" y="2781"/>
                  <a:pt x="17400" y="2835"/>
                  <a:pt x="17481" y="2835"/>
                </a:cubicBezTo>
                <a:cubicBezTo>
                  <a:pt x="17508" y="2835"/>
                  <a:pt x="17540" y="2829"/>
                  <a:pt x="17577" y="2817"/>
                </a:cubicBezTo>
                <a:cubicBezTo>
                  <a:pt x="17635" y="2799"/>
                  <a:pt x="17680" y="2773"/>
                  <a:pt x="17705" y="2711"/>
                </a:cubicBezTo>
                <a:cubicBezTo>
                  <a:pt x="17736" y="2634"/>
                  <a:pt x="17783" y="2565"/>
                  <a:pt x="17822" y="2495"/>
                </a:cubicBezTo>
                <a:cubicBezTo>
                  <a:pt x="17934" y="2533"/>
                  <a:pt x="17934" y="2533"/>
                  <a:pt x="17985" y="2609"/>
                </a:cubicBezTo>
                <a:cubicBezTo>
                  <a:pt x="18058" y="2719"/>
                  <a:pt x="18106" y="2761"/>
                  <a:pt x="18194" y="2761"/>
                </a:cubicBezTo>
                <a:cubicBezTo>
                  <a:pt x="18228" y="2761"/>
                  <a:pt x="18270" y="2754"/>
                  <a:pt x="18321" y="2743"/>
                </a:cubicBezTo>
                <a:cubicBezTo>
                  <a:pt x="18423" y="2720"/>
                  <a:pt x="18525" y="2701"/>
                  <a:pt x="18639" y="2676"/>
                </a:cubicBezTo>
                <a:cubicBezTo>
                  <a:pt x="18652" y="2647"/>
                  <a:pt x="18668" y="2602"/>
                  <a:pt x="18693" y="2560"/>
                </a:cubicBezTo>
                <a:cubicBezTo>
                  <a:pt x="18716" y="2519"/>
                  <a:pt x="18746" y="2482"/>
                  <a:pt x="18771" y="2449"/>
                </a:cubicBezTo>
                <a:cubicBezTo>
                  <a:pt x="18802" y="2453"/>
                  <a:pt x="18823" y="2449"/>
                  <a:pt x="18836" y="2458"/>
                </a:cubicBezTo>
                <a:cubicBezTo>
                  <a:pt x="18867" y="2479"/>
                  <a:pt x="18898" y="2486"/>
                  <a:pt x="18929" y="2486"/>
                </a:cubicBezTo>
                <a:cubicBezTo>
                  <a:pt x="18989" y="2486"/>
                  <a:pt x="19049" y="2461"/>
                  <a:pt x="19109" y="2461"/>
                </a:cubicBezTo>
                <a:cubicBezTo>
                  <a:pt x="19130" y="2461"/>
                  <a:pt x="19151" y="2464"/>
                  <a:pt x="19172" y="2473"/>
                </a:cubicBezTo>
                <a:cubicBezTo>
                  <a:pt x="19220" y="2428"/>
                  <a:pt x="19266" y="2383"/>
                  <a:pt x="19313" y="2338"/>
                </a:cubicBezTo>
                <a:cubicBezTo>
                  <a:pt x="19364" y="2359"/>
                  <a:pt x="19414" y="2381"/>
                  <a:pt x="19493" y="2413"/>
                </a:cubicBezTo>
                <a:cubicBezTo>
                  <a:pt x="19498" y="2206"/>
                  <a:pt x="19696" y="2220"/>
                  <a:pt x="19778" y="2109"/>
                </a:cubicBezTo>
                <a:cubicBezTo>
                  <a:pt x="19844" y="2141"/>
                  <a:pt x="19882" y="2160"/>
                  <a:pt x="19914" y="2160"/>
                </a:cubicBezTo>
                <a:cubicBezTo>
                  <a:pt x="19958" y="2160"/>
                  <a:pt x="19988" y="2121"/>
                  <a:pt x="20060" y="2027"/>
                </a:cubicBezTo>
                <a:cubicBezTo>
                  <a:pt x="20037" y="1982"/>
                  <a:pt x="20012" y="1932"/>
                  <a:pt x="19988" y="1883"/>
                </a:cubicBezTo>
                <a:lnTo>
                  <a:pt x="19988" y="1883"/>
                </a:lnTo>
                <a:cubicBezTo>
                  <a:pt x="19989" y="1883"/>
                  <a:pt x="19990" y="1884"/>
                  <a:pt x="19991" y="1884"/>
                </a:cubicBezTo>
                <a:lnTo>
                  <a:pt x="19986" y="1878"/>
                </a:lnTo>
                <a:lnTo>
                  <a:pt x="19986" y="1878"/>
                </a:lnTo>
                <a:cubicBezTo>
                  <a:pt x="19987" y="1879"/>
                  <a:pt x="19988" y="1881"/>
                  <a:pt x="19988" y="1883"/>
                </a:cubicBezTo>
                <a:lnTo>
                  <a:pt x="19988" y="1883"/>
                </a:lnTo>
                <a:cubicBezTo>
                  <a:pt x="19942" y="1862"/>
                  <a:pt x="19895" y="1841"/>
                  <a:pt x="19848" y="1819"/>
                </a:cubicBezTo>
                <a:lnTo>
                  <a:pt x="19856" y="1782"/>
                </a:lnTo>
                <a:lnTo>
                  <a:pt x="20144" y="1782"/>
                </a:lnTo>
                <a:cubicBezTo>
                  <a:pt x="20134" y="1762"/>
                  <a:pt x="20050" y="1605"/>
                  <a:pt x="20044" y="1597"/>
                </a:cubicBezTo>
                <a:cubicBezTo>
                  <a:pt x="20080" y="1526"/>
                  <a:pt x="20119" y="1452"/>
                  <a:pt x="20159" y="1374"/>
                </a:cubicBezTo>
                <a:cubicBezTo>
                  <a:pt x="20052" y="1251"/>
                  <a:pt x="19918" y="1203"/>
                  <a:pt x="19752" y="1186"/>
                </a:cubicBezTo>
                <a:cubicBezTo>
                  <a:pt x="19595" y="1169"/>
                  <a:pt x="19420" y="1167"/>
                  <a:pt x="19294" y="1030"/>
                </a:cubicBezTo>
                <a:cubicBezTo>
                  <a:pt x="19267" y="1001"/>
                  <a:pt x="19206" y="997"/>
                  <a:pt x="19159" y="993"/>
                </a:cubicBezTo>
                <a:cubicBezTo>
                  <a:pt x="18958" y="977"/>
                  <a:pt x="18767" y="910"/>
                  <a:pt x="18571" y="872"/>
                </a:cubicBezTo>
                <a:cubicBezTo>
                  <a:pt x="18570" y="872"/>
                  <a:pt x="18570" y="872"/>
                  <a:pt x="18569" y="872"/>
                </a:cubicBezTo>
                <a:cubicBezTo>
                  <a:pt x="18556" y="872"/>
                  <a:pt x="18538" y="888"/>
                  <a:pt x="18517" y="900"/>
                </a:cubicBezTo>
                <a:lnTo>
                  <a:pt x="18517" y="1075"/>
                </a:lnTo>
                <a:cubicBezTo>
                  <a:pt x="18421" y="1087"/>
                  <a:pt x="18332" y="1112"/>
                  <a:pt x="18246" y="1112"/>
                </a:cubicBezTo>
                <a:cubicBezTo>
                  <a:pt x="18238" y="1112"/>
                  <a:pt x="18230" y="1112"/>
                  <a:pt x="18223" y="1111"/>
                </a:cubicBezTo>
                <a:cubicBezTo>
                  <a:pt x="18099" y="1105"/>
                  <a:pt x="17976" y="1071"/>
                  <a:pt x="17838" y="1047"/>
                </a:cubicBezTo>
                <a:cubicBezTo>
                  <a:pt x="17808" y="975"/>
                  <a:pt x="17775" y="896"/>
                  <a:pt x="17740" y="813"/>
                </a:cubicBezTo>
                <a:cubicBezTo>
                  <a:pt x="17818" y="695"/>
                  <a:pt x="17885" y="579"/>
                  <a:pt x="17786" y="439"/>
                </a:cubicBezTo>
                <a:cubicBezTo>
                  <a:pt x="17770" y="416"/>
                  <a:pt x="17792" y="364"/>
                  <a:pt x="17796" y="327"/>
                </a:cubicBezTo>
                <a:cubicBezTo>
                  <a:pt x="17802" y="271"/>
                  <a:pt x="17807" y="216"/>
                  <a:pt x="17812" y="159"/>
                </a:cubicBezTo>
                <a:cubicBezTo>
                  <a:pt x="17715" y="134"/>
                  <a:pt x="17626" y="119"/>
                  <a:pt x="17537" y="119"/>
                </a:cubicBezTo>
                <a:cubicBezTo>
                  <a:pt x="17463" y="119"/>
                  <a:pt x="17388" y="129"/>
                  <a:pt x="17311" y="153"/>
                </a:cubicBezTo>
                <a:cubicBezTo>
                  <a:pt x="17246" y="173"/>
                  <a:pt x="17170" y="204"/>
                  <a:pt x="17095" y="204"/>
                </a:cubicBezTo>
                <a:cubicBezTo>
                  <a:pt x="17030" y="204"/>
                  <a:pt x="16966" y="181"/>
                  <a:pt x="16911" y="107"/>
                </a:cubicBezTo>
                <a:cubicBezTo>
                  <a:pt x="16899" y="91"/>
                  <a:pt x="16864" y="83"/>
                  <a:pt x="16833" y="83"/>
                </a:cubicBezTo>
                <a:cubicBezTo>
                  <a:pt x="16822" y="83"/>
                  <a:pt x="16812" y="84"/>
                  <a:pt x="16804" y="86"/>
                </a:cubicBezTo>
                <a:cubicBezTo>
                  <a:pt x="16681" y="108"/>
                  <a:pt x="16558" y="92"/>
                  <a:pt x="16433" y="130"/>
                </a:cubicBezTo>
                <a:cubicBezTo>
                  <a:pt x="16269" y="181"/>
                  <a:pt x="16089" y="184"/>
                  <a:pt x="15917" y="209"/>
                </a:cubicBezTo>
                <a:cubicBezTo>
                  <a:pt x="15904" y="211"/>
                  <a:pt x="15892" y="212"/>
                  <a:pt x="15879" y="212"/>
                </a:cubicBezTo>
                <a:cubicBezTo>
                  <a:pt x="15824" y="212"/>
                  <a:pt x="15780" y="189"/>
                  <a:pt x="15744" y="133"/>
                </a:cubicBezTo>
                <a:cubicBezTo>
                  <a:pt x="15728" y="106"/>
                  <a:pt x="15683" y="87"/>
                  <a:pt x="15650" y="83"/>
                </a:cubicBezTo>
                <a:cubicBezTo>
                  <a:pt x="15619" y="79"/>
                  <a:pt x="15588" y="77"/>
                  <a:pt x="15558" y="77"/>
                </a:cubicBezTo>
                <a:cubicBezTo>
                  <a:pt x="15432" y="77"/>
                  <a:pt x="15319" y="115"/>
                  <a:pt x="15235" y="227"/>
                </a:cubicBezTo>
                <a:cubicBezTo>
                  <a:pt x="15298" y="278"/>
                  <a:pt x="15359" y="344"/>
                  <a:pt x="15432" y="381"/>
                </a:cubicBezTo>
                <a:cubicBezTo>
                  <a:pt x="15518" y="425"/>
                  <a:pt x="15618" y="436"/>
                  <a:pt x="15705" y="476"/>
                </a:cubicBezTo>
                <a:cubicBezTo>
                  <a:pt x="15764" y="503"/>
                  <a:pt x="15816" y="552"/>
                  <a:pt x="15861" y="600"/>
                </a:cubicBezTo>
                <a:cubicBezTo>
                  <a:pt x="15900" y="642"/>
                  <a:pt x="15923" y="696"/>
                  <a:pt x="15949" y="737"/>
                </a:cubicBezTo>
                <a:cubicBezTo>
                  <a:pt x="16043" y="754"/>
                  <a:pt x="16103" y="765"/>
                  <a:pt x="16150" y="765"/>
                </a:cubicBezTo>
                <a:cubicBezTo>
                  <a:pt x="16235" y="765"/>
                  <a:pt x="16280" y="731"/>
                  <a:pt x="16407" y="637"/>
                </a:cubicBezTo>
                <a:cubicBezTo>
                  <a:pt x="16416" y="636"/>
                  <a:pt x="16424" y="635"/>
                  <a:pt x="16432" y="635"/>
                </a:cubicBezTo>
                <a:cubicBezTo>
                  <a:pt x="16548" y="635"/>
                  <a:pt x="16612" y="751"/>
                  <a:pt x="16717" y="783"/>
                </a:cubicBezTo>
                <a:cubicBezTo>
                  <a:pt x="16785" y="732"/>
                  <a:pt x="16843" y="677"/>
                  <a:pt x="16910" y="644"/>
                </a:cubicBezTo>
                <a:cubicBezTo>
                  <a:pt x="16961" y="619"/>
                  <a:pt x="17011" y="608"/>
                  <a:pt x="17059" y="608"/>
                </a:cubicBezTo>
                <a:cubicBezTo>
                  <a:pt x="17218" y="608"/>
                  <a:pt x="17347" y="734"/>
                  <a:pt x="17360" y="924"/>
                </a:cubicBezTo>
                <a:cubicBezTo>
                  <a:pt x="17367" y="1035"/>
                  <a:pt x="17355" y="1134"/>
                  <a:pt x="17279" y="1233"/>
                </a:cubicBezTo>
                <a:cubicBezTo>
                  <a:pt x="17195" y="1221"/>
                  <a:pt x="17110" y="1198"/>
                  <a:pt x="17022" y="1198"/>
                </a:cubicBezTo>
                <a:cubicBezTo>
                  <a:pt x="16965" y="1198"/>
                  <a:pt x="16907" y="1207"/>
                  <a:pt x="16848" y="1235"/>
                </a:cubicBezTo>
                <a:cubicBezTo>
                  <a:pt x="16802" y="1088"/>
                  <a:pt x="16612" y="1096"/>
                  <a:pt x="16571" y="943"/>
                </a:cubicBezTo>
                <a:cubicBezTo>
                  <a:pt x="16566" y="922"/>
                  <a:pt x="16507" y="911"/>
                  <a:pt x="16471" y="902"/>
                </a:cubicBezTo>
                <a:cubicBezTo>
                  <a:pt x="16404" y="887"/>
                  <a:pt x="16337" y="877"/>
                  <a:pt x="16270" y="868"/>
                </a:cubicBezTo>
                <a:cubicBezTo>
                  <a:pt x="16268" y="867"/>
                  <a:pt x="16267" y="867"/>
                  <a:pt x="16266" y="867"/>
                </a:cubicBezTo>
                <a:cubicBezTo>
                  <a:pt x="16250" y="867"/>
                  <a:pt x="16232" y="877"/>
                  <a:pt x="16206" y="883"/>
                </a:cubicBezTo>
                <a:cubicBezTo>
                  <a:pt x="16174" y="932"/>
                  <a:pt x="16137" y="987"/>
                  <a:pt x="16094" y="1054"/>
                </a:cubicBezTo>
                <a:cubicBezTo>
                  <a:pt x="15981" y="1057"/>
                  <a:pt x="15870" y="1063"/>
                  <a:pt x="15758" y="1063"/>
                </a:cubicBezTo>
                <a:cubicBezTo>
                  <a:pt x="15734" y="1063"/>
                  <a:pt x="15710" y="1063"/>
                  <a:pt x="15686" y="1062"/>
                </a:cubicBezTo>
                <a:cubicBezTo>
                  <a:pt x="15525" y="1057"/>
                  <a:pt x="15525" y="1052"/>
                  <a:pt x="15410" y="891"/>
                </a:cubicBezTo>
                <a:cubicBezTo>
                  <a:pt x="15367" y="942"/>
                  <a:pt x="15333" y="1006"/>
                  <a:pt x="15281" y="1039"/>
                </a:cubicBezTo>
                <a:cubicBezTo>
                  <a:pt x="15220" y="1075"/>
                  <a:pt x="15142" y="1082"/>
                  <a:pt x="15064" y="1105"/>
                </a:cubicBezTo>
                <a:cubicBezTo>
                  <a:pt x="15076" y="1216"/>
                  <a:pt x="15086" y="1310"/>
                  <a:pt x="15098" y="1403"/>
                </a:cubicBezTo>
                <a:cubicBezTo>
                  <a:pt x="15276" y="1438"/>
                  <a:pt x="15449" y="1419"/>
                  <a:pt x="15593" y="1510"/>
                </a:cubicBezTo>
                <a:cubicBezTo>
                  <a:pt x="15594" y="1623"/>
                  <a:pt x="15614" y="1735"/>
                  <a:pt x="15496" y="1818"/>
                </a:cubicBezTo>
                <a:cubicBezTo>
                  <a:pt x="15405" y="1800"/>
                  <a:pt x="15305" y="1778"/>
                  <a:pt x="15203" y="1758"/>
                </a:cubicBezTo>
                <a:lnTo>
                  <a:pt x="15203" y="1758"/>
                </a:lnTo>
                <a:cubicBezTo>
                  <a:pt x="15153" y="1869"/>
                  <a:pt x="15154" y="1890"/>
                  <a:pt x="15218" y="1926"/>
                </a:cubicBezTo>
                <a:cubicBezTo>
                  <a:pt x="15265" y="1954"/>
                  <a:pt x="15315" y="1977"/>
                  <a:pt x="15392" y="2017"/>
                </a:cubicBezTo>
                <a:cubicBezTo>
                  <a:pt x="15312" y="2126"/>
                  <a:pt x="15408" y="2256"/>
                  <a:pt x="15284" y="2361"/>
                </a:cubicBezTo>
                <a:cubicBezTo>
                  <a:pt x="15265" y="2359"/>
                  <a:pt x="15245" y="2359"/>
                  <a:pt x="15225" y="2359"/>
                </a:cubicBezTo>
                <a:cubicBezTo>
                  <a:pt x="15141" y="2359"/>
                  <a:pt x="15055" y="2373"/>
                  <a:pt x="14967" y="2373"/>
                </a:cubicBezTo>
                <a:cubicBezTo>
                  <a:pt x="14874" y="2373"/>
                  <a:pt x="14780" y="2357"/>
                  <a:pt x="14688" y="2292"/>
                </a:cubicBezTo>
                <a:cubicBezTo>
                  <a:pt x="14710" y="2063"/>
                  <a:pt x="14660" y="1819"/>
                  <a:pt x="14813" y="1605"/>
                </a:cubicBezTo>
                <a:cubicBezTo>
                  <a:pt x="14831" y="1578"/>
                  <a:pt x="14829" y="1528"/>
                  <a:pt x="14823" y="1492"/>
                </a:cubicBezTo>
                <a:cubicBezTo>
                  <a:pt x="14813" y="1425"/>
                  <a:pt x="14792" y="1361"/>
                  <a:pt x="14777" y="1300"/>
                </a:cubicBezTo>
                <a:cubicBezTo>
                  <a:pt x="14785" y="1287"/>
                  <a:pt x="14789" y="1277"/>
                  <a:pt x="14797" y="1272"/>
                </a:cubicBezTo>
                <a:cubicBezTo>
                  <a:pt x="14842" y="1238"/>
                  <a:pt x="14902" y="1213"/>
                  <a:pt x="14886" y="1138"/>
                </a:cubicBezTo>
                <a:cubicBezTo>
                  <a:pt x="14871" y="1077"/>
                  <a:pt x="14828" y="1061"/>
                  <a:pt x="14783" y="1061"/>
                </a:cubicBezTo>
                <a:cubicBezTo>
                  <a:pt x="14771" y="1061"/>
                  <a:pt x="14759" y="1063"/>
                  <a:pt x="14747" y="1064"/>
                </a:cubicBezTo>
                <a:cubicBezTo>
                  <a:pt x="14717" y="1068"/>
                  <a:pt x="14687" y="1070"/>
                  <a:pt x="14658" y="1070"/>
                </a:cubicBezTo>
                <a:cubicBezTo>
                  <a:pt x="14504" y="1070"/>
                  <a:pt x="14365" y="1022"/>
                  <a:pt x="14246" y="960"/>
                </a:cubicBezTo>
                <a:cubicBezTo>
                  <a:pt x="14134" y="1024"/>
                  <a:pt x="14045" y="1076"/>
                  <a:pt x="13959" y="1124"/>
                </a:cubicBezTo>
                <a:cubicBezTo>
                  <a:pt x="13971" y="1310"/>
                  <a:pt x="13971" y="1310"/>
                  <a:pt x="13899" y="1444"/>
                </a:cubicBezTo>
                <a:cubicBezTo>
                  <a:pt x="13935" y="1475"/>
                  <a:pt x="13999" y="1505"/>
                  <a:pt x="13999" y="1536"/>
                </a:cubicBezTo>
                <a:cubicBezTo>
                  <a:pt x="14000" y="1591"/>
                  <a:pt x="13968" y="1601"/>
                  <a:pt x="13931" y="1601"/>
                </a:cubicBezTo>
                <a:cubicBezTo>
                  <a:pt x="13910" y="1601"/>
                  <a:pt x="13887" y="1598"/>
                  <a:pt x="13868" y="1598"/>
                </a:cubicBezTo>
                <a:cubicBezTo>
                  <a:pt x="13822" y="1598"/>
                  <a:pt x="13775" y="1587"/>
                  <a:pt x="13730" y="1582"/>
                </a:cubicBezTo>
                <a:cubicBezTo>
                  <a:pt x="13725" y="1521"/>
                  <a:pt x="13720" y="1476"/>
                  <a:pt x="13716" y="1431"/>
                </a:cubicBezTo>
                <a:cubicBezTo>
                  <a:pt x="13698" y="1426"/>
                  <a:pt x="13682" y="1423"/>
                  <a:pt x="13669" y="1423"/>
                </a:cubicBezTo>
                <a:cubicBezTo>
                  <a:pt x="13571" y="1423"/>
                  <a:pt x="13628" y="1567"/>
                  <a:pt x="13520" y="1608"/>
                </a:cubicBezTo>
                <a:cubicBezTo>
                  <a:pt x="13515" y="1608"/>
                  <a:pt x="13494" y="1609"/>
                  <a:pt x="13466" y="1609"/>
                </a:cubicBezTo>
                <a:cubicBezTo>
                  <a:pt x="13445" y="1609"/>
                  <a:pt x="13420" y="1609"/>
                  <a:pt x="13396" y="1607"/>
                </a:cubicBezTo>
                <a:cubicBezTo>
                  <a:pt x="13339" y="1603"/>
                  <a:pt x="13283" y="1593"/>
                  <a:pt x="13231" y="1587"/>
                </a:cubicBezTo>
                <a:cubicBezTo>
                  <a:pt x="13218" y="1469"/>
                  <a:pt x="13207" y="1363"/>
                  <a:pt x="13194" y="1259"/>
                </a:cubicBezTo>
                <a:cubicBezTo>
                  <a:pt x="13189" y="1221"/>
                  <a:pt x="13179" y="1184"/>
                  <a:pt x="13161" y="1151"/>
                </a:cubicBezTo>
                <a:cubicBezTo>
                  <a:pt x="13136" y="1100"/>
                  <a:pt x="13088" y="1055"/>
                  <a:pt x="13076" y="1003"/>
                </a:cubicBezTo>
                <a:cubicBezTo>
                  <a:pt x="13061" y="939"/>
                  <a:pt x="13072" y="871"/>
                  <a:pt x="13072" y="804"/>
                </a:cubicBezTo>
                <a:lnTo>
                  <a:pt x="13072" y="804"/>
                </a:lnTo>
                <a:cubicBezTo>
                  <a:pt x="12908" y="831"/>
                  <a:pt x="12977" y="991"/>
                  <a:pt x="12915" y="1088"/>
                </a:cubicBezTo>
                <a:cubicBezTo>
                  <a:pt x="12816" y="1105"/>
                  <a:pt x="12712" y="1131"/>
                  <a:pt x="12606" y="1137"/>
                </a:cubicBezTo>
                <a:cubicBezTo>
                  <a:pt x="12541" y="1141"/>
                  <a:pt x="12477" y="1143"/>
                  <a:pt x="12413" y="1143"/>
                </a:cubicBezTo>
                <a:cubicBezTo>
                  <a:pt x="12342" y="1143"/>
                  <a:pt x="12270" y="1140"/>
                  <a:pt x="12198" y="1135"/>
                </a:cubicBezTo>
                <a:cubicBezTo>
                  <a:pt x="12124" y="1128"/>
                  <a:pt x="12041" y="1111"/>
                  <a:pt x="11980" y="1071"/>
                </a:cubicBezTo>
                <a:cubicBezTo>
                  <a:pt x="11921" y="1034"/>
                  <a:pt x="11863" y="1024"/>
                  <a:pt x="11804" y="1024"/>
                </a:cubicBezTo>
                <a:cubicBezTo>
                  <a:pt x="11769" y="1024"/>
                  <a:pt x="11734" y="1027"/>
                  <a:pt x="11699" y="1030"/>
                </a:cubicBezTo>
                <a:cubicBezTo>
                  <a:pt x="11685" y="1025"/>
                  <a:pt x="11672" y="1020"/>
                  <a:pt x="11658" y="1015"/>
                </a:cubicBezTo>
                <a:lnTo>
                  <a:pt x="11658" y="1015"/>
                </a:lnTo>
                <a:cubicBezTo>
                  <a:pt x="11672" y="1018"/>
                  <a:pt x="11688" y="1020"/>
                  <a:pt x="11701" y="1024"/>
                </a:cubicBezTo>
                <a:cubicBezTo>
                  <a:pt x="11670" y="946"/>
                  <a:pt x="11640" y="867"/>
                  <a:pt x="11611" y="793"/>
                </a:cubicBezTo>
                <a:cubicBezTo>
                  <a:pt x="11727" y="704"/>
                  <a:pt x="11770" y="671"/>
                  <a:pt x="11826" y="671"/>
                </a:cubicBezTo>
                <a:cubicBezTo>
                  <a:pt x="11859" y="671"/>
                  <a:pt x="11897" y="682"/>
                  <a:pt x="11956" y="701"/>
                </a:cubicBezTo>
                <a:cubicBezTo>
                  <a:pt x="11966" y="705"/>
                  <a:pt x="11976" y="708"/>
                  <a:pt x="11985" y="711"/>
                </a:cubicBezTo>
                <a:cubicBezTo>
                  <a:pt x="12094" y="742"/>
                  <a:pt x="12169" y="757"/>
                  <a:pt x="12252" y="757"/>
                </a:cubicBezTo>
                <a:cubicBezTo>
                  <a:pt x="12334" y="757"/>
                  <a:pt x="12425" y="743"/>
                  <a:pt x="12564" y="715"/>
                </a:cubicBezTo>
                <a:cubicBezTo>
                  <a:pt x="12566" y="714"/>
                  <a:pt x="12568" y="714"/>
                  <a:pt x="12571" y="714"/>
                </a:cubicBezTo>
                <a:cubicBezTo>
                  <a:pt x="12599" y="714"/>
                  <a:pt x="12642" y="739"/>
                  <a:pt x="12652" y="762"/>
                </a:cubicBezTo>
                <a:cubicBezTo>
                  <a:pt x="12665" y="791"/>
                  <a:pt x="12673" y="818"/>
                  <a:pt x="12705" y="818"/>
                </a:cubicBezTo>
                <a:cubicBezTo>
                  <a:pt x="12716" y="818"/>
                  <a:pt x="12728" y="815"/>
                  <a:pt x="12744" y="809"/>
                </a:cubicBezTo>
                <a:cubicBezTo>
                  <a:pt x="12754" y="774"/>
                  <a:pt x="12769" y="730"/>
                  <a:pt x="12784" y="680"/>
                </a:cubicBezTo>
                <a:cubicBezTo>
                  <a:pt x="12835" y="671"/>
                  <a:pt x="12893" y="645"/>
                  <a:pt x="12943" y="645"/>
                </a:cubicBezTo>
                <a:cubicBezTo>
                  <a:pt x="12956" y="645"/>
                  <a:pt x="12968" y="647"/>
                  <a:pt x="12980" y="651"/>
                </a:cubicBezTo>
                <a:cubicBezTo>
                  <a:pt x="13027" y="670"/>
                  <a:pt x="13070" y="680"/>
                  <a:pt x="13111" y="680"/>
                </a:cubicBezTo>
                <a:cubicBezTo>
                  <a:pt x="13168" y="680"/>
                  <a:pt x="13221" y="662"/>
                  <a:pt x="13278" y="624"/>
                </a:cubicBezTo>
                <a:cubicBezTo>
                  <a:pt x="13306" y="605"/>
                  <a:pt x="13336" y="597"/>
                  <a:pt x="13365" y="597"/>
                </a:cubicBezTo>
                <a:cubicBezTo>
                  <a:pt x="13410" y="597"/>
                  <a:pt x="13454" y="616"/>
                  <a:pt x="13494" y="650"/>
                </a:cubicBezTo>
                <a:cubicBezTo>
                  <a:pt x="13563" y="708"/>
                  <a:pt x="13636" y="757"/>
                  <a:pt x="13611" y="867"/>
                </a:cubicBezTo>
                <a:cubicBezTo>
                  <a:pt x="13605" y="900"/>
                  <a:pt x="13629" y="941"/>
                  <a:pt x="13646" y="976"/>
                </a:cubicBezTo>
                <a:cubicBezTo>
                  <a:pt x="13659" y="1005"/>
                  <a:pt x="13690" y="1020"/>
                  <a:pt x="13721" y="1020"/>
                </a:cubicBezTo>
                <a:cubicBezTo>
                  <a:pt x="13748" y="1020"/>
                  <a:pt x="13775" y="1008"/>
                  <a:pt x="13790" y="983"/>
                </a:cubicBezTo>
                <a:cubicBezTo>
                  <a:pt x="13816" y="943"/>
                  <a:pt x="13832" y="897"/>
                  <a:pt x="13855" y="854"/>
                </a:cubicBezTo>
                <a:cubicBezTo>
                  <a:pt x="13923" y="720"/>
                  <a:pt x="14003" y="592"/>
                  <a:pt x="14121" y="474"/>
                </a:cubicBezTo>
                <a:cubicBezTo>
                  <a:pt x="14221" y="592"/>
                  <a:pt x="14349" y="595"/>
                  <a:pt x="14476" y="605"/>
                </a:cubicBezTo>
                <a:cubicBezTo>
                  <a:pt x="14532" y="609"/>
                  <a:pt x="14614" y="598"/>
                  <a:pt x="14642" y="630"/>
                </a:cubicBezTo>
                <a:cubicBezTo>
                  <a:pt x="14792" y="799"/>
                  <a:pt x="14997" y="752"/>
                  <a:pt x="15182" y="779"/>
                </a:cubicBezTo>
                <a:cubicBezTo>
                  <a:pt x="15183" y="780"/>
                  <a:pt x="15186" y="780"/>
                  <a:pt x="15188" y="780"/>
                </a:cubicBezTo>
                <a:cubicBezTo>
                  <a:pt x="15239" y="780"/>
                  <a:pt x="15420" y="712"/>
                  <a:pt x="15443" y="692"/>
                </a:cubicBezTo>
                <a:cubicBezTo>
                  <a:pt x="15397" y="667"/>
                  <a:pt x="15340" y="648"/>
                  <a:pt x="15305" y="609"/>
                </a:cubicBezTo>
                <a:cubicBezTo>
                  <a:pt x="15266" y="569"/>
                  <a:pt x="15248" y="511"/>
                  <a:pt x="15224" y="467"/>
                </a:cubicBezTo>
                <a:cubicBezTo>
                  <a:pt x="14917" y="404"/>
                  <a:pt x="14875" y="382"/>
                  <a:pt x="14675" y="172"/>
                </a:cubicBezTo>
                <a:cubicBezTo>
                  <a:pt x="14655" y="151"/>
                  <a:pt x="14631" y="122"/>
                  <a:pt x="14610" y="122"/>
                </a:cubicBezTo>
                <a:cubicBezTo>
                  <a:pt x="14528" y="121"/>
                  <a:pt x="14443" y="98"/>
                  <a:pt x="14361" y="98"/>
                </a:cubicBezTo>
                <a:cubicBezTo>
                  <a:pt x="14277" y="98"/>
                  <a:pt x="14198" y="122"/>
                  <a:pt x="14129" y="219"/>
                </a:cubicBezTo>
                <a:cubicBezTo>
                  <a:pt x="14086" y="283"/>
                  <a:pt x="13961" y="253"/>
                  <a:pt x="13921" y="347"/>
                </a:cubicBezTo>
                <a:lnTo>
                  <a:pt x="13921" y="347"/>
                </a:lnTo>
                <a:cubicBezTo>
                  <a:pt x="13877" y="215"/>
                  <a:pt x="13713" y="230"/>
                  <a:pt x="13650" y="124"/>
                </a:cubicBezTo>
                <a:cubicBezTo>
                  <a:pt x="13649" y="123"/>
                  <a:pt x="13648" y="123"/>
                  <a:pt x="13646" y="123"/>
                </a:cubicBezTo>
                <a:cubicBezTo>
                  <a:pt x="13642" y="123"/>
                  <a:pt x="13637" y="124"/>
                  <a:pt x="13638" y="124"/>
                </a:cubicBezTo>
                <a:cubicBezTo>
                  <a:pt x="13638" y="124"/>
                  <a:pt x="13639" y="124"/>
                  <a:pt x="13641" y="124"/>
                </a:cubicBezTo>
                <a:lnTo>
                  <a:pt x="13641" y="124"/>
                </a:lnTo>
                <a:cubicBezTo>
                  <a:pt x="13578" y="172"/>
                  <a:pt x="13527" y="210"/>
                  <a:pt x="13452" y="265"/>
                </a:cubicBezTo>
                <a:cubicBezTo>
                  <a:pt x="13406" y="197"/>
                  <a:pt x="13368" y="142"/>
                  <a:pt x="13332" y="91"/>
                </a:cubicBezTo>
                <a:cubicBezTo>
                  <a:pt x="13221" y="96"/>
                  <a:pt x="13125" y="100"/>
                  <a:pt x="13045" y="103"/>
                </a:cubicBezTo>
                <a:cubicBezTo>
                  <a:pt x="12930" y="195"/>
                  <a:pt x="12966" y="303"/>
                  <a:pt x="12997" y="420"/>
                </a:cubicBezTo>
                <a:cubicBezTo>
                  <a:pt x="12850" y="441"/>
                  <a:pt x="12712" y="476"/>
                  <a:pt x="12574" y="476"/>
                </a:cubicBezTo>
                <a:cubicBezTo>
                  <a:pt x="12501" y="476"/>
                  <a:pt x="12428" y="466"/>
                  <a:pt x="12354" y="439"/>
                </a:cubicBezTo>
                <a:cubicBezTo>
                  <a:pt x="12350" y="354"/>
                  <a:pt x="12350" y="279"/>
                  <a:pt x="12341" y="205"/>
                </a:cubicBezTo>
                <a:cubicBezTo>
                  <a:pt x="12331" y="107"/>
                  <a:pt x="12286" y="55"/>
                  <a:pt x="12210" y="55"/>
                </a:cubicBezTo>
                <a:cubicBezTo>
                  <a:pt x="12190" y="55"/>
                  <a:pt x="12167" y="58"/>
                  <a:pt x="12142" y="66"/>
                </a:cubicBezTo>
                <a:cubicBezTo>
                  <a:pt x="12068" y="90"/>
                  <a:pt x="11996" y="117"/>
                  <a:pt x="11923" y="117"/>
                </a:cubicBezTo>
                <a:cubicBezTo>
                  <a:pt x="11878" y="117"/>
                  <a:pt x="11832" y="107"/>
                  <a:pt x="11785" y="80"/>
                </a:cubicBezTo>
                <a:cubicBezTo>
                  <a:pt x="11785" y="79"/>
                  <a:pt x="11784" y="79"/>
                  <a:pt x="11784" y="79"/>
                </a:cubicBezTo>
                <a:cubicBezTo>
                  <a:pt x="11778" y="79"/>
                  <a:pt x="11759" y="102"/>
                  <a:pt x="11741" y="118"/>
                </a:cubicBezTo>
                <a:cubicBezTo>
                  <a:pt x="11757" y="138"/>
                  <a:pt x="11770" y="169"/>
                  <a:pt x="11791" y="179"/>
                </a:cubicBezTo>
                <a:cubicBezTo>
                  <a:pt x="11865" y="214"/>
                  <a:pt x="11914" y="226"/>
                  <a:pt x="11868" y="342"/>
                </a:cubicBezTo>
                <a:cubicBezTo>
                  <a:pt x="11832" y="431"/>
                  <a:pt x="11839" y="464"/>
                  <a:pt x="11806" y="464"/>
                </a:cubicBezTo>
                <a:cubicBezTo>
                  <a:pt x="11796" y="464"/>
                  <a:pt x="11781" y="461"/>
                  <a:pt x="11759" y="455"/>
                </a:cubicBezTo>
                <a:cubicBezTo>
                  <a:pt x="11585" y="404"/>
                  <a:pt x="11412" y="346"/>
                  <a:pt x="11239" y="288"/>
                </a:cubicBezTo>
                <a:cubicBezTo>
                  <a:pt x="11229" y="285"/>
                  <a:pt x="11227" y="257"/>
                  <a:pt x="11218" y="239"/>
                </a:cubicBezTo>
                <a:cubicBezTo>
                  <a:pt x="11298" y="168"/>
                  <a:pt x="11384" y="120"/>
                  <a:pt x="11487" y="120"/>
                </a:cubicBezTo>
                <a:lnTo>
                  <a:pt x="11487" y="120"/>
                </a:lnTo>
                <a:cubicBezTo>
                  <a:pt x="11357" y="84"/>
                  <a:pt x="11227" y="57"/>
                  <a:pt x="11096" y="57"/>
                </a:cubicBezTo>
                <a:cubicBezTo>
                  <a:pt x="10976" y="57"/>
                  <a:pt x="10855" y="80"/>
                  <a:pt x="10734" y="137"/>
                </a:cubicBezTo>
                <a:cubicBezTo>
                  <a:pt x="10729" y="139"/>
                  <a:pt x="10723" y="140"/>
                  <a:pt x="10717" y="140"/>
                </a:cubicBezTo>
                <a:cubicBezTo>
                  <a:pt x="10691" y="140"/>
                  <a:pt x="10657" y="123"/>
                  <a:pt x="10628" y="117"/>
                </a:cubicBezTo>
                <a:cubicBezTo>
                  <a:pt x="10605" y="110"/>
                  <a:pt x="10577" y="91"/>
                  <a:pt x="10560" y="91"/>
                </a:cubicBezTo>
                <a:cubicBezTo>
                  <a:pt x="10557" y="91"/>
                  <a:pt x="10555" y="92"/>
                  <a:pt x="10553" y="93"/>
                </a:cubicBezTo>
                <a:cubicBezTo>
                  <a:pt x="10504" y="125"/>
                  <a:pt x="10457" y="136"/>
                  <a:pt x="10411" y="136"/>
                </a:cubicBezTo>
                <a:cubicBezTo>
                  <a:pt x="10337" y="136"/>
                  <a:pt x="10265" y="108"/>
                  <a:pt x="10191" y="84"/>
                </a:cubicBezTo>
                <a:cubicBezTo>
                  <a:pt x="10139" y="67"/>
                  <a:pt x="10081" y="70"/>
                  <a:pt x="10026" y="61"/>
                </a:cubicBezTo>
                <a:cubicBezTo>
                  <a:pt x="9973" y="53"/>
                  <a:pt x="9918" y="43"/>
                  <a:pt x="9871" y="35"/>
                </a:cubicBezTo>
                <a:cubicBezTo>
                  <a:pt x="9820" y="114"/>
                  <a:pt x="9781" y="181"/>
                  <a:pt x="9738" y="245"/>
                </a:cubicBezTo>
                <a:cubicBezTo>
                  <a:pt x="9730" y="255"/>
                  <a:pt x="9704" y="253"/>
                  <a:pt x="9676" y="260"/>
                </a:cubicBezTo>
                <a:cubicBezTo>
                  <a:pt x="9660" y="230"/>
                  <a:pt x="9642" y="196"/>
                  <a:pt x="9621" y="166"/>
                </a:cubicBezTo>
                <a:cubicBezTo>
                  <a:pt x="9600" y="132"/>
                  <a:pt x="9662" y="71"/>
                  <a:pt x="9581" y="47"/>
                </a:cubicBezTo>
                <a:cubicBezTo>
                  <a:pt x="9523" y="195"/>
                  <a:pt x="9384" y="180"/>
                  <a:pt x="9269" y="190"/>
                </a:cubicBezTo>
                <a:cubicBezTo>
                  <a:pt x="9266" y="190"/>
                  <a:pt x="9264" y="191"/>
                  <a:pt x="9262" y="191"/>
                </a:cubicBezTo>
                <a:cubicBezTo>
                  <a:pt x="9204" y="191"/>
                  <a:pt x="9186" y="122"/>
                  <a:pt x="9235" y="46"/>
                </a:cubicBezTo>
                <a:cubicBezTo>
                  <a:pt x="8922" y="1"/>
                  <a:pt x="8616" y="22"/>
                  <a:pt x="8335" y="7"/>
                </a:cubicBezTo>
                <a:cubicBezTo>
                  <a:pt x="8247" y="84"/>
                  <a:pt x="8181" y="149"/>
                  <a:pt x="8105" y="206"/>
                </a:cubicBezTo>
                <a:cubicBezTo>
                  <a:pt x="8088" y="218"/>
                  <a:pt x="8070" y="224"/>
                  <a:pt x="8055" y="224"/>
                </a:cubicBezTo>
                <a:cubicBezTo>
                  <a:pt x="8019" y="224"/>
                  <a:pt x="7990" y="193"/>
                  <a:pt x="7985" y="142"/>
                </a:cubicBezTo>
                <a:cubicBezTo>
                  <a:pt x="7981" y="106"/>
                  <a:pt x="7990" y="68"/>
                  <a:pt x="7995" y="10"/>
                </a:cubicBezTo>
                <a:cubicBezTo>
                  <a:pt x="7877" y="10"/>
                  <a:pt x="7761" y="1"/>
                  <a:pt x="76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9" name="Google Shape;2059;p69"/>
          <p:cNvSpPr/>
          <p:nvPr/>
        </p:nvSpPr>
        <p:spPr>
          <a:xfrm>
            <a:off x="2782151" y="2121067"/>
            <a:ext cx="799864" cy="236322"/>
          </a:xfrm>
          <a:custGeom>
            <a:avLst/>
            <a:gdLst/>
            <a:ahLst/>
            <a:cxnLst/>
            <a:rect l="l" t="t" r="r" b="b"/>
            <a:pathLst>
              <a:path w="20345" h="6011" extrusionOk="0">
                <a:moveTo>
                  <a:pt x="14476" y="203"/>
                </a:moveTo>
                <a:lnTo>
                  <a:pt x="14479" y="225"/>
                </a:lnTo>
                <a:cubicBezTo>
                  <a:pt x="14471" y="228"/>
                  <a:pt x="14462" y="230"/>
                  <a:pt x="14456" y="230"/>
                </a:cubicBezTo>
                <a:cubicBezTo>
                  <a:pt x="14453" y="224"/>
                  <a:pt x="14448" y="213"/>
                  <a:pt x="14451" y="211"/>
                </a:cubicBezTo>
                <a:cubicBezTo>
                  <a:pt x="14457" y="206"/>
                  <a:pt x="14468" y="205"/>
                  <a:pt x="14476" y="203"/>
                </a:cubicBezTo>
                <a:close/>
                <a:moveTo>
                  <a:pt x="13362" y="270"/>
                </a:moveTo>
                <a:cubicBezTo>
                  <a:pt x="13368" y="270"/>
                  <a:pt x="13376" y="274"/>
                  <a:pt x="13385" y="275"/>
                </a:cubicBezTo>
                <a:cubicBezTo>
                  <a:pt x="13383" y="282"/>
                  <a:pt x="13380" y="293"/>
                  <a:pt x="13377" y="293"/>
                </a:cubicBezTo>
                <a:cubicBezTo>
                  <a:pt x="13370" y="293"/>
                  <a:pt x="13362" y="290"/>
                  <a:pt x="13355" y="287"/>
                </a:cubicBezTo>
                <a:cubicBezTo>
                  <a:pt x="13357" y="281"/>
                  <a:pt x="13359" y="271"/>
                  <a:pt x="13362" y="270"/>
                </a:cubicBezTo>
                <a:close/>
                <a:moveTo>
                  <a:pt x="12869" y="141"/>
                </a:moveTo>
                <a:cubicBezTo>
                  <a:pt x="12941" y="174"/>
                  <a:pt x="13019" y="210"/>
                  <a:pt x="13162" y="276"/>
                </a:cubicBezTo>
                <a:cubicBezTo>
                  <a:pt x="13045" y="303"/>
                  <a:pt x="12952" y="320"/>
                  <a:pt x="12866" y="320"/>
                </a:cubicBezTo>
                <a:cubicBezTo>
                  <a:pt x="12810" y="320"/>
                  <a:pt x="12758" y="313"/>
                  <a:pt x="12704" y="297"/>
                </a:cubicBezTo>
                <a:cubicBezTo>
                  <a:pt x="12749" y="198"/>
                  <a:pt x="12749" y="198"/>
                  <a:pt x="12869" y="141"/>
                </a:cubicBezTo>
                <a:close/>
                <a:moveTo>
                  <a:pt x="17214" y="325"/>
                </a:moveTo>
                <a:cubicBezTo>
                  <a:pt x="17214" y="325"/>
                  <a:pt x="17214" y="325"/>
                  <a:pt x="17215" y="325"/>
                </a:cubicBezTo>
                <a:cubicBezTo>
                  <a:pt x="17237" y="327"/>
                  <a:pt x="17258" y="341"/>
                  <a:pt x="17279" y="349"/>
                </a:cubicBezTo>
                <a:cubicBezTo>
                  <a:pt x="17265" y="378"/>
                  <a:pt x="17256" y="393"/>
                  <a:pt x="17248" y="410"/>
                </a:cubicBezTo>
                <a:cubicBezTo>
                  <a:pt x="17228" y="394"/>
                  <a:pt x="17206" y="382"/>
                  <a:pt x="17189" y="364"/>
                </a:cubicBezTo>
                <a:cubicBezTo>
                  <a:pt x="17187" y="361"/>
                  <a:pt x="17207" y="325"/>
                  <a:pt x="17214" y="325"/>
                </a:cubicBezTo>
                <a:close/>
                <a:moveTo>
                  <a:pt x="12756" y="445"/>
                </a:moveTo>
                <a:cubicBezTo>
                  <a:pt x="12758" y="445"/>
                  <a:pt x="12760" y="445"/>
                  <a:pt x="12762" y="446"/>
                </a:cubicBezTo>
                <a:cubicBezTo>
                  <a:pt x="12768" y="447"/>
                  <a:pt x="12771" y="456"/>
                  <a:pt x="12776" y="462"/>
                </a:cubicBezTo>
                <a:cubicBezTo>
                  <a:pt x="12768" y="466"/>
                  <a:pt x="12756" y="475"/>
                  <a:pt x="12755" y="475"/>
                </a:cubicBezTo>
                <a:cubicBezTo>
                  <a:pt x="12747" y="467"/>
                  <a:pt x="12742" y="457"/>
                  <a:pt x="12736" y="449"/>
                </a:cubicBezTo>
                <a:cubicBezTo>
                  <a:pt x="12743" y="447"/>
                  <a:pt x="12750" y="445"/>
                  <a:pt x="12756" y="445"/>
                </a:cubicBezTo>
                <a:close/>
                <a:moveTo>
                  <a:pt x="13330" y="399"/>
                </a:moveTo>
                <a:cubicBezTo>
                  <a:pt x="13344" y="399"/>
                  <a:pt x="13358" y="405"/>
                  <a:pt x="13373" y="421"/>
                </a:cubicBezTo>
                <a:cubicBezTo>
                  <a:pt x="13380" y="428"/>
                  <a:pt x="13385" y="446"/>
                  <a:pt x="13383" y="447"/>
                </a:cubicBezTo>
                <a:cubicBezTo>
                  <a:pt x="13352" y="464"/>
                  <a:pt x="13320" y="479"/>
                  <a:pt x="13288" y="493"/>
                </a:cubicBezTo>
                <a:cubicBezTo>
                  <a:pt x="13288" y="493"/>
                  <a:pt x="13287" y="493"/>
                  <a:pt x="13287" y="493"/>
                </a:cubicBezTo>
                <a:cubicBezTo>
                  <a:pt x="13280" y="493"/>
                  <a:pt x="13267" y="484"/>
                  <a:pt x="13265" y="479"/>
                </a:cubicBezTo>
                <a:cubicBezTo>
                  <a:pt x="13265" y="462"/>
                  <a:pt x="13264" y="440"/>
                  <a:pt x="13273" y="430"/>
                </a:cubicBezTo>
                <a:cubicBezTo>
                  <a:pt x="13290" y="413"/>
                  <a:pt x="13309" y="399"/>
                  <a:pt x="13330" y="399"/>
                </a:cubicBezTo>
                <a:close/>
                <a:moveTo>
                  <a:pt x="12315" y="629"/>
                </a:moveTo>
                <a:cubicBezTo>
                  <a:pt x="12327" y="654"/>
                  <a:pt x="12339" y="679"/>
                  <a:pt x="12352" y="703"/>
                </a:cubicBezTo>
                <a:cubicBezTo>
                  <a:pt x="12310" y="712"/>
                  <a:pt x="12268" y="720"/>
                  <a:pt x="12225" y="728"/>
                </a:cubicBezTo>
                <a:cubicBezTo>
                  <a:pt x="12220" y="717"/>
                  <a:pt x="12217" y="705"/>
                  <a:pt x="12211" y="692"/>
                </a:cubicBezTo>
                <a:cubicBezTo>
                  <a:pt x="12245" y="672"/>
                  <a:pt x="12280" y="650"/>
                  <a:pt x="12315" y="629"/>
                </a:cubicBezTo>
                <a:close/>
                <a:moveTo>
                  <a:pt x="19142" y="634"/>
                </a:moveTo>
                <a:cubicBezTo>
                  <a:pt x="19130" y="634"/>
                  <a:pt x="19115" y="645"/>
                  <a:pt x="19102" y="649"/>
                </a:cubicBezTo>
                <a:cubicBezTo>
                  <a:pt x="19174" y="712"/>
                  <a:pt x="19174" y="712"/>
                  <a:pt x="19380" y="732"/>
                </a:cubicBezTo>
                <a:cubicBezTo>
                  <a:pt x="19302" y="700"/>
                  <a:pt x="19225" y="665"/>
                  <a:pt x="19148" y="635"/>
                </a:cubicBezTo>
                <a:cubicBezTo>
                  <a:pt x="19146" y="634"/>
                  <a:pt x="19144" y="634"/>
                  <a:pt x="19142" y="634"/>
                </a:cubicBezTo>
                <a:close/>
                <a:moveTo>
                  <a:pt x="13388" y="650"/>
                </a:moveTo>
                <a:cubicBezTo>
                  <a:pt x="13411" y="650"/>
                  <a:pt x="13432" y="659"/>
                  <a:pt x="13442" y="692"/>
                </a:cubicBezTo>
                <a:cubicBezTo>
                  <a:pt x="13446" y="708"/>
                  <a:pt x="13418" y="741"/>
                  <a:pt x="13398" y="754"/>
                </a:cubicBezTo>
                <a:cubicBezTo>
                  <a:pt x="13382" y="765"/>
                  <a:pt x="13367" y="770"/>
                  <a:pt x="13353" y="770"/>
                </a:cubicBezTo>
                <a:cubicBezTo>
                  <a:pt x="13324" y="770"/>
                  <a:pt x="13300" y="749"/>
                  <a:pt x="13280" y="718"/>
                </a:cubicBezTo>
                <a:cubicBezTo>
                  <a:pt x="13275" y="711"/>
                  <a:pt x="13273" y="702"/>
                  <a:pt x="13259" y="669"/>
                </a:cubicBezTo>
                <a:cubicBezTo>
                  <a:pt x="13290" y="664"/>
                  <a:pt x="13308" y="659"/>
                  <a:pt x="13324" y="659"/>
                </a:cubicBezTo>
                <a:cubicBezTo>
                  <a:pt x="13344" y="657"/>
                  <a:pt x="13367" y="650"/>
                  <a:pt x="13388" y="650"/>
                </a:cubicBezTo>
                <a:close/>
                <a:moveTo>
                  <a:pt x="8531" y="756"/>
                </a:moveTo>
                <a:lnTo>
                  <a:pt x="8553" y="766"/>
                </a:lnTo>
                <a:lnTo>
                  <a:pt x="8530" y="772"/>
                </a:lnTo>
                <a:lnTo>
                  <a:pt x="8530" y="772"/>
                </a:lnTo>
                <a:lnTo>
                  <a:pt x="8531" y="756"/>
                </a:lnTo>
                <a:close/>
                <a:moveTo>
                  <a:pt x="10923" y="495"/>
                </a:moveTo>
                <a:cubicBezTo>
                  <a:pt x="10952" y="539"/>
                  <a:pt x="10994" y="764"/>
                  <a:pt x="10979" y="780"/>
                </a:cubicBezTo>
                <a:cubicBezTo>
                  <a:pt x="10967" y="792"/>
                  <a:pt x="10947" y="802"/>
                  <a:pt x="10931" y="802"/>
                </a:cubicBezTo>
                <a:cubicBezTo>
                  <a:pt x="10929" y="802"/>
                  <a:pt x="10928" y="802"/>
                  <a:pt x="10927" y="802"/>
                </a:cubicBezTo>
                <a:cubicBezTo>
                  <a:pt x="10900" y="799"/>
                  <a:pt x="10872" y="784"/>
                  <a:pt x="10814" y="763"/>
                </a:cubicBezTo>
                <a:cubicBezTo>
                  <a:pt x="10856" y="660"/>
                  <a:pt x="10890" y="583"/>
                  <a:pt x="10923" y="495"/>
                </a:cubicBezTo>
                <a:close/>
                <a:moveTo>
                  <a:pt x="5818" y="795"/>
                </a:moveTo>
                <a:cubicBezTo>
                  <a:pt x="5862" y="800"/>
                  <a:pt x="5908" y="804"/>
                  <a:pt x="5952" y="814"/>
                </a:cubicBezTo>
                <a:cubicBezTo>
                  <a:pt x="5965" y="817"/>
                  <a:pt x="5975" y="840"/>
                  <a:pt x="5987" y="853"/>
                </a:cubicBezTo>
                <a:cubicBezTo>
                  <a:pt x="5970" y="859"/>
                  <a:pt x="5955" y="869"/>
                  <a:pt x="5940" y="869"/>
                </a:cubicBezTo>
                <a:cubicBezTo>
                  <a:pt x="5939" y="869"/>
                  <a:pt x="5938" y="869"/>
                  <a:pt x="5938" y="869"/>
                </a:cubicBezTo>
                <a:cubicBezTo>
                  <a:pt x="5895" y="864"/>
                  <a:pt x="5850" y="853"/>
                  <a:pt x="5806" y="844"/>
                </a:cubicBezTo>
                <a:cubicBezTo>
                  <a:pt x="5810" y="828"/>
                  <a:pt x="5814" y="812"/>
                  <a:pt x="5818" y="795"/>
                </a:cubicBezTo>
                <a:close/>
                <a:moveTo>
                  <a:pt x="10424" y="690"/>
                </a:moveTo>
                <a:lnTo>
                  <a:pt x="10424" y="690"/>
                </a:lnTo>
                <a:cubicBezTo>
                  <a:pt x="10471" y="795"/>
                  <a:pt x="10424" y="844"/>
                  <a:pt x="10350" y="866"/>
                </a:cubicBezTo>
                <a:cubicBezTo>
                  <a:pt x="10332" y="871"/>
                  <a:pt x="10317" y="874"/>
                  <a:pt x="10302" y="874"/>
                </a:cubicBezTo>
                <a:cubicBezTo>
                  <a:pt x="10247" y="874"/>
                  <a:pt x="10210" y="832"/>
                  <a:pt x="10148" y="722"/>
                </a:cubicBezTo>
                <a:cubicBezTo>
                  <a:pt x="10247" y="711"/>
                  <a:pt x="10338" y="701"/>
                  <a:pt x="10424" y="690"/>
                </a:cubicBezTo>
                <a:close/>
                <a:moveTo>
                  <a:pt x="12724" y="661"/>
                </a:moveTo>
                <a:cubicBezTo>
                  <a:pt x="12840" y="661"/>
                  <a:pt x="12869" y="737"/>
                  <a:pt x="12807" y="886"/>
                </a:cubicBezTo>
                <a:cubicBezTo>
                  <a:pt x="12694" y="854"/>
                  <a:pt x="12611" y="783"/>
                  <a:pt x="12520" y="687"/>
                </a:cubicBezTo>
                <a:cubicBezTo>
                  <a:pt x="12606" y="676"/>
                  <a:pt x="12663" y="662"/>
                  <a:pt x="12720" y="661"/>
                </a:cubicBezTo>
                <a:cubicBezTo>
                  <a:pt x="12721" y="661"/>
                  <a:pt x="12723" y="661"/>
                  <a:pt x="12724" y="661"/>
                </a:cubicBezTo>
                <a:close/>
                <a:moveTo>
                  <a:pt x="15133" y="532"/>
                </a:moveTo>
                <a:cubicBezTo>
                  <a:pt x="15176" y="598"/>
                  <a:pt x="15244" y="612"/>
                  <a:pt x="15318" y="612"/>
                </a:cubicBezTo>
                <a:cubicBezTo>
                  <a:pt x="15369" y="612"/>
                  <a:pt x="15422" y="605"/>
                  <a:pt x="15472" y="605"/>
                </a:cubicBezTo>
                <a:cubicBezTo>
                  <a:pt x="15474" y="605"/>
                  <a:pt x="15475" y="605"/>
                  <a:pt x="15477" y="605"/>
                </a:cubicBezTo>
                <a:cubicBezTo>
                  <a:pt x="15488" y="708"/>
                  <a:pt x="15456" y="782"/>
                  <a:pt x="15384" y="787"/>
                </a:cubicBezTo>
                <a:cubicBezTo>
                  <a:pt x="15285" y="793"/>
                  <a:pt x="15232" y="871"/>
                  <a:pt x="15151" y="898"/>
                </a:cubicBezTo>
                <a:lnTo>
                  <a:pt x="15151" y="898"/>
                </a:lnTo>
                <a:cubicBezTo>
                  <a:pt x="15116" y="834"/>
                  <a:pt x="15082" y="769"/>
                  <a:pt x="15036" y="685"/>
                </a:cubicBezTo>
                <a:cubicBezTo>
                  <a:pt x="14991" y="720"/>
                  <a:pt x="14960" y="749"/>
                  <a:pt x="14924" y="768"/>
                </a:cubicBezTo>
                <a:cubicBezTo>
                  <a:pt x="14894" y="783"/>
                  <a:pt x="14859" y="788"/>
                  <a:pt x="14826" y="796"/>
                </a:cubicBezTo>
                <a:lnTo>
                  <a:pt x="14826" y="796"/>
                </a:lnTo>
                <a:cubicBezTo>
                  <a:pt x="14825" y="752"/>
                  <a:pt x="14817" y="705"/>
                  <a:pt x="14868" y="677"/>
                </a:cubicBezTo>
                <a:cubicBezTo>
                  <a:pt x="14951" y="633"/>
                  <a:pt x="15035" y="585"/>
                  <a:pt x="15133" y="532"/>
                </a:cubicBezTo>
                <a:close/>
                <a:moveTo>
                  <a:pt x="11517" y="430"/>
                </a:moveTo>
                <a:cubicBezTo>
                  <a:pt x="11541" y="449"/>
                  <a:pt x="11566" y="456"/>
                  <a:pt x="11572" y="471"/>
                </a:cubicBezTo>
                <a:cubicBezTo>
                  <a:pt x="11622" y="585"/>
                  <a:pt x="11669" y="702"/>
                  <a:pt x="11716" y="817"/>
                </a:cubicBezTo>
                <a:cubicBezTo>
                  <a:pt x="11628" y="841"/>
                  <a:pt x="11547" y="900"/>
                  <a:pt x="11452" y="900"/>
                </a:cubicBezTo>
                <a:cubicBezTo>
                  <a:pt x="11436" y="900"/>
                  <a:pt x="11420" y="898"/>
                  <a:pt x="11403" y="894"/>
                </a:cubicBezTo>
                <a:lnTo>
                  <a:pt x="11402" y="900"/>
                </a:lnTo>
                <a:lnTo>
                  <a:pt x="11402" y="900"/>
                </a:lnTo>
                <a:lnTo>
                  <a:pt x="11395" y="898"/>
                </a:lnTo>
                <a:cubicBezTo>
                  <a:pt x="11440" y="872"/>
                  <a:pt x="11438" y="829"/>
                  <a:pt x="11400" y="806"/>
                </a:cubicBezTo>
                <a:cubicBezTo>
                  <a:pt x="11332" y="768"/>
                  <a:pt x="11255" y="743"/>
                  <a:pt x="11180" y="711"/>
                </a:cubicBezTo>
                <a:cubicBezTo>
                  <a:pt x="11228" y="642"/>
                  <a:pt x="11417" y="702"/>
                  <a:pt x="11340" y="514"/>
                </a:cubicBezTo>
                <a:cubicBezTo>
                  <a:pt x="11402" y="485"/>
                  <a:pt x="11461" y="457"/>
                  <a:pt x="11517" y="430"/>
                </a:cubicBezTo>
                <a:close/>
                <a:moveTo>
                  <a:pt x="9402" y="899"/>
                </a:moveTo>
                <a:lnTo>
                  <a:pt x="9424" y="902"/>
                </a:lnTo>
                <a:lnTo>
                  <a:pt x="9410" y="926"/>
                </a:lnTo>
                <a:lnTo>
                  <a:pt x="9402" y="899"/>
                </a:lnTo>
                <a:close/>
                <a:moveTo>
                  <a:pt x="8265" y="749"/>
                </a:moveTo>
                <a:lnTo>
                  <a:pt x="8265" y="936"/>
                </a:lnTo>
                <a:cubicBezTo>
                  <a:pt x="8197" y="946"/>
                  <a:pt x="8150" y="952"/>
                  <a:pt x="8116" y="952"/>
                </a:cubicBezTo>
                <a:cubicBezTo>
                  <a:pt x="8031" y="952"/>
                  <a:pt x="8030" y="911"/>
                  <a:pt x="8029" y="767"/>
                </a:cubicBezTo>
                <a:cubicBezTo>
                  <a:pt x="8103" y="762"/>
                  <a:pt x="8176" y="756"/>
                  <a:pt x="8265" y="749"/>
                </a:cubicBezTo>
                <a:close/>
                <a:moveTo>
                  <a:pt x="17920" y="828"/>
                </a:moveTo>
                <a:cubicBezTo>
                  <a:pt x="17937" y="879"/>
                  <a:pt x="17952" y="902"/>
                  <a:pt x="17946" y="917"/>
                </a:cubicBezTo>
                <a:cubicBezTo>
                  <a:pt x="17937" y="939"/>
                  <a:pt x="17913" y="958"/>
                  <a:pt x="17895" y="977"/>
                </a:cubicBezTo>
                <a:cubicBezTo>
                  <a:pt x="17878" y="958"/>
                  <a:pt x="17845" y="933"/>
                  <a:pt x="17848" y="918"/>
                </a:cubicBezTo>
                <a:cubicBezTo>
                  <a:pt x="17853" y="892"/>
                  <a:pt x="17883" y="872"/>
                  <a:pt x="17920" y="828"/>
                </a:cubicBezTo>
                <a:close/>
                <a:moveTo>
                  <a:pt x="7090" y="788"/>
                </a:moveTo>
                <a:cubicBezTo>
                  <a:pt x="7177" y="788"/>
                  <a:pt x="7267" y="805"/>
                  <a:pt x="7362" y="810"/>
                </a:cubicBezTo>
                <a:cubicBezTo>
                  <a:pt x="7357" y="886"/>
                  <a:pt x="7296" y="922"/>
                  <a:pt x="7254" y="976"/>
                </a:cubicBezTo>
                <a:cubicBezTo>
                  <a:pt x="7204" y="979"/>
                  <a:pt x="7147" y="989"/>
                  <a:pt x="7092" y="989"/>
                </a:cubicBezTo>
                <a:cubicBezTo>
                  <a:pt x="7089" y="989"/>
                  <a:pt x="7086" y="989"/>
                  <a:pt x="7083" y="989"/>
                </a:cubicBezTo>
                <a:cubicBezTo>
                  <a:pt x="6979" y="986"/>
                  <a:pt x="6972" y="973"/>
                  <a:pt x="6933" y="813"/>
                </a:cubicBezTo>
                <a:cubicBezTo>
                  <a:pt x="6985" y="794"/>
                  <a:pt x="7037" y="788"/>
                  <a:pt x="7090" y="788"/>
                </a:cubicBezTo>
                <a:close/>
                <a:moveTo>
                  <a:pt x="11520" y="984"/>
                </a:moveTo>
                <a:lnTo>
                  <a:pt x="11520" y="984"/>
                </a:lnTo>
                <a:cubicBezTo>
                  <a:pt x="11527" y="988"/>
                  <a:pt x="11537" y="988"/>
                  <a:pt x="11543" y="992"/>
                </a:cubicBezTo>
                <a:cubicBezTo>
                  <a:pt x="11547" y="995"/>
                  <a:pt x="11547" y="1004"/>
                  <a:pt x="11551" y="1010"/>
                </a:cubicBezTo>
                <a:cubicBezTo>
                  <a:pt x="11542" y="1014"/>
                  <a:pt x="11536" y="1017"/>
                  <a:pt x="11528" y="1020"/>
                </a:cubicBezTo>
                <a:cubicBezTo>
                  <a:pt x="11526" y="1008"/>
                  <a:pt x="11522" y="997"/>
                  <a:pt x="11520" y="984"/>
                </a:cubicBezTo>
                <a:close/>
                <a:moveTo>
                  <a:pt x="14392" y="398"/>
                </a:moveTo>
                <a:cubicBezTo>
                  <a:pt x="14457" y="422"/>
                  <a:pt x="14460" y="482"/>
                  <a:pt x="14466" y="543"/>
                </a:cubicBezTo>
                <a:cubicBezTo>
                  <a:pt x="14469" y="592"/>
                  <a:pt x="14481" y="639"/>
                  <a:pt x="14488" y="689"/>
                </a:cubicBezTo>
                <a:cubicBezTo>
                  <a:pt x="14361" y="718"/>
                  <a:pt x="14236" y="747"/>
                  <a:pt x="14104" y="777"/>
                </a:cubicBezTo>
                <a:cubicBezTo>
                  <a:pt x="14089" y="861"/>
                  <a:pt x="14078" y="937"/>
                  <a:pt x="14062" y="1037"/>
                </a:cubicBezTo>
                <a:cubicBezTo>
                  <a:pt x="14010" y="1011"/>
                  <a:pt x="13967" y="997"/>
                  <a:pt x="13931" y="972"/>
                </a:cubicBezTo>
                <a:cubicBezTo>
                  <a:pt x="13919" y="964"/>
                  <a:pt x="13920" y="936"/>
                  <a:pt x="13917" y="917"/>
                </a:cubicBezTo>
                <a:cubicBezTo>
                  <a:pt x="13888" y="763"/>
                  <a:pt x="13888" y="763"/>
                  <a:pt x="13745" y="658"/>
                </a:cubicBezTo>
                <a:cubicBezTo>
                  <a:pt x="13873" y="594"/>
                  <a:pt x="14000" y="615"/>
                  <a:pt x="14130" y="604"/>
                </a:cubicBezTo>
                <a:cubicBezTo>
                  <a:pt x="14163" y="564"/>
                  <a:pt x="14194" y="512"/>
                  <a:pt x="14238" y="476"/>
                </a:cubicBezTo>
                <a:cubicBezTo>
                  <a:pt x="14282" y="441"/>
                  <a:pt x="14338" y="424"/>
                  <a:pt x="14392" y="398"/>
                </a:cubicBezTo>
                <a:close/>
                <a:moveTo>
                  <a:pt x="12334" y="1149"/>
                </a:moveTo>
                <a:cubicBezTo>
                  <a:pt x="12373" y="1149"/>
                  <a:pt x="12407" y="1174"/>
                  <a:pt x="12453" y="1197"/>
                </a:cubicBezTo>
                <a:lnTo>
                  <a:pt x="12239" y="1197"/>
                </a:lnTo>
                <a:cubicBezTo>
                  <a:pt x="12276" y="1161"/>
                  <a:pt x="12306" y="1149"/>
                  <a:pt x="12334" y="1149"/>
                </a:cubicBezTo>
                <a:close/>
                <a:moveTo>
                  <a:pt x="14814" y="808"/>
                </a:moveTo>
                <a:cubicBezTo>
                  <a:pt x="14810" y="826"/>
                  <a:pt x="14802" y="845"/>
                  <a:pt x="14811" y="856"/>
                </a:cubicBezTo>
                <a:cubicBezTo>
                  <a:pt x="14873" y="972"/>
                  <a:pt x="14887" y="1081"/>
                  <a:pt x="14754" y="1197"/>
                </a:cubicBezTo>
                <a:cubicBezTo>
                  <a:pt x="14700" y="1187"/>
                  <a:pt x="14616" y="1176"/>
                  <a:pt x="14539" y="1164"/>
                </a:cubicBezTo>
                <a:cubicBezTo>
                  <a:pt x="14529" y="1145"/>
                  <a:pt x="14526" y="1137"/>
                  <a:pt x="14523" y="1130"/>
                </a:cubicBezTo>
                <a:cubicBezTo>
                  <a:pt x="14566" y="1110"/>
                  <a:pt x="14608" y="1091"/>
                  <a:pt x="14664" y="1065"/>
                </a:cubicBezTo>
                <a:cubicBezTo>
                  <a:pt x="14678" y="966"/>
                  <a:pt x="14624" y="808"/>
                  <a:pt x="14814" y="808"/>
                </a:cubicBezTo>
                <a:close/>
                <a:moveTo>
                  <a:pt x="13463" y="1035"/>
                </a:moveTo>
                <a:lnTo>
                  <a:pt x="13463" y="1035"/>
                </a:lnTo>
                <a:cubicBezTo>
                  <a:pt x="13519" y="1085"/>
                  <a:pt x="13451" y="1117"/>
                  <a:pt x="13443" y="1156"/>
                </a:cubicBezTo>
                <a:cubicBezTo>
                  <a:pt x="13437" y="1187"/>
                  <a:pt x="13415" y="1199"/>
                  <a:pt x="13390" y="1199"/>
                </a:cubicBezTo>
                <a:cubicBezTo>
                  <a:pt x="13378" y="1199"/>
                  <a:pt x="13365" y="1196"/>
                  <a:pt x="13352" y="1191"/>
                </a:cubicBezTo>
                <a:cubicBezTo>
                  <a:pt x="13336" y="1184"/>
                  <a:pt x="13315" y="1157"/>
                  <a:pt x="13316" y="1154"/>
                </a:cubicBezTo>
                <a:cubicBezTo>
                  <a:pt x="13336" y="1127"/>
                  <a:pt x="13361" y="1104"/>
                  <a:pt x="13386" y="1080"/>
                </a:cubicBezTo>
                <a:cubicBezTo>
                  <a:pt x="13386" y="1078"/>
                  <a:pt x="13387" y="1076"/>
                  <a:pt x="13387" y="1074"/>
                </a:cubicBezTo>
                <a:lnTo>
                  <a:pt x="13387" y="1074"/>
                </a:lnTo>
                <a:cubicBezTo>
                  <a:pt x="13388" y="1076"/>
                  <a:pt x="13389" y="1079"/>
                  <a:pt x="13390" y="1081"/>
                </a:cubicBezTo>
                <a:cubicBezTo>
                  <a:pt x="13413" y="1065"/>
                  <a:pt x="13438" y="1051"/>
                  <a:pt x="13463" y="1035"/>
                </a:cubicBezTo>
                <a:close/>
                <a:moveTo>
                  <a:pt x="12763" y="1168"/>
                </a:moveTo>
                <a:cubicBezTo>
                  <a:pt x="12775" y="1189"/>
                  <a:pt x="12787" y="1210"/>
                  <a:pt x="12796" y="1232"/>
                </a:cubicBezTo>
                <a:cubicBezTo>
                  <a:pt x="12801" y="1239"/>
                  <a:pt x="12791" y="1251"/>
                  <a:pt x="12788" y="1260"/>
                </a:cubicBezTo>
                <a:cubicBezTo>
                  <a:pt x="12768" y="1239"/>
                  <a:pt x="12747" y="1217"/>
                  <a:pt x="12726" y="1193"/>
                </a:cubicBezTo>
                <a:cubicBezTo>
                  <a:pt x="12737" y="1184"/>
                  <a:pt x="12750" y="1177"/>
                  <a:pt x="12763" y="1168"/>
                </a:cubicBezTo>
                <a:close/>
                <a:moveTo>
                  <a:pt x="15152" y="911"/>
                </a:moveTo>
                <a:lnTo>
                  <a:pt x="15152" y="911"/>
                </a:lnTo>
                <a:cubicBezTo>
                  <a:pt x="15194" y="1002"/>
                  <a:pt x="15158" y="1114"/>
                  <a:pt x="15232" y="1199"/>
                </a:cubicBezTo>
                <a:cubicBezTo>
                  <a:pt x="15238" y="1207"/>
                  <a:pt x="15196" y="1255"/>
                  <a:pt x="15175" y="1290"/>
                </a:cubicBezTo>
                <a:cubicBezTo>
                  <a:pt x="15042" y="1128"/>
                  <a:pt x="15038" y="1113"/>
                  <a:pt x="15152" y="911"/>
                </a:cubicBezTo>
                <a:close/>
                <a:moveTo>
                  <a:pt x="7250" y="1234"/>
                </a:moveTo>
                <a:cubicBezTo>
                  <a:pt x="7250" y="1234"/>
                  <a:pt x="7250" y="1234"/>
                  <a:pt x="7250" y="1234"/>
                </a:cubicBezTo>
                <a:cubicBezTo>
                  <a:pt x="7273" y="1239"/>
                  <a:pt x="7293" y="1255"/>
                  <a:pt x="7331" y="1274"/>
                </a:cubicBezTo>
                <a:cubicBezTo>
                  <a:pt x="7297" y="1298"/>
                  <a:pt x="7275" y="1323"/>
                  <a:pt x="7257" y="1323"/>
                </a:cubicBezTo>
                <a:cubicBezTo>
                  <a:pt x="7256" y="1323"/>
                  <a:pt x="7255" y="1323"/>
                  <a:pt x="7254" y="1323"/>
                </a:cubicBezTo>
                <a:cubicBezTo>
                  <a:pt x="7237" y="1321"/>
                  <a:pt x="7223" y="1287"/>
                  <a:pt x="7213" y="1265"/>
                </a:cubicBezTo>
                <a:cubicBezTo>
                  <a:pt x="7212" y="1260"/>
                  <a:pt x="7238" y="1234"/>
                  <a:pt x="7250" y="1234"/>
                </a:cubicBezTo>
                <a:close/>
                <a:moveTo>
                  <a:pt x="10979" y="1238"/>
                </a:moveTo>
                <a:cubicBezTo>
                  <a:pt x="10984" y="1253"/>
                  <a:pt x="10990" y="1268"/>
                  <a:pt x="10998" y="1289"/>
                </a:cubicBezTo>
                <a:cubicBezTo>
                  <a:pt x="10990" y="1301"/>
                  <a:pt x="10980" y="1317"/>
                  <a:pt x="10970" y="1336"/>
                </a:cubicBezTo>
                <a:cubicBezTo>
                  <a:pt x="10966" y="1317"/>
                  <a:pt x="10959" y="1300"/>
                  <a:pt x="10961" y="1284"/>
                </a:cubicBezTo>
                <a:cubicBezTo>
                  <a:pt x="10962" y="1268"/>
                  <a:pt x="10973" y="1253"/>
                  <a:pt x="10979" y="1238"/>
                </a:cubicBezTo>
                <a:close/>
                <a:moveTo>
                  <a:pt x="11323" y="1159"/>
                </a:moveTo>
                <a:cubicBezTo>
                  <a:pt x="11426" y="1166"/>
                  <a:pt x="11517" y="1171"/>
                  <a:pt x="11608" y="1177"/>
                </a:cubicBezTo>
                <a:cubicBezTo>
                  <a:pt x="11594" y="1294"/>
                  <a:pt x="11537" y="1338"/>
                  <a:pt x="11442" y="1338"/>
                </a:cubicBezTo>
                <a:cubicBezTo>
                  <a:pt x="11437" y="1338"/>
                  <a:pt x="11431" y="1338"/>
                  <a:pt x="11426" y="1338"/>
                </a:cubicBezTo>
                <a:lnTo>
                  <a:pt x="11426" y="1338"/>
                </a:lnTo>
                <a:cubicBezTo>
                  <a:pt x="11396" y="1285"/>
                  <a:pt x="11366" y="1232"/>
                  <a:pt x="11323" y="1159"/>
                </a:cubicBezTo>
                <a:close/>
                <a:moveTo>
                  <a:pt x="11809" y="1153"/>
                </a:moveTo>
                <a:cubicBezTo>
                  <a:pt x="11851" y="1153"/>
                  <a:pt x="11918" y="1182"/>
                  <a:pt x="12033" y="1232"/>
                </a:cubicBezTo>
                <a:lnTo>
                  <a:pt x="12033" y="1402"/>
                </a:lnTo>
                <a:cubicBezTo>
                  <a:pt x="11907" y="1379"/>
                  <a:pt x="11813" y="1362"/>
                  <a:pt x="11716" y="1343"/>
                </a:cubicBezTo>
                <a:cubicBezTo>
                  <a:pt x="11740" y="1209"/>
                  <a:pt x="11750" y="1153"/>
                  <a:pt x="11809" y="1153"/>
                </a:cubicBezTo>
                <a:close/>
                <a:moveTo>
                  <a:pt x="18951" y="1288"/>
                </a:moveTo>
                <a:cubicBezTo>
                  <a:pt x="18953" y="1288"/>
                  <a:pt x="18954" y="1288"/>
                  <a:pt x="18955" y="1289"/>
                </a:cubicBezTo>
                <a:cubicBezTo>
                  <a:pt x="19000" y="1300"/>
                  <a:pt x="19040" y="1326"/>
                  <a:pt x="19083" y="1346"/>
                </a:cubicBezTo>
                <a:cubicBezTo>
                  <a:pt x="19067" y="1378"/>
                  <a:pt x="19057" y="1409"/>
                  <a:pt x="19048" y="1409"/>
                </a:cubicBezTo>
                <a:cubicBezTo>
                  <a:pt x="19001" y="1404"/>
                  <a:pt x="18954" y="1394"/>
                  <a:pt x="18909" y="1379"/>
                </a:cubicBezTo>
                <a:cubicBezTo>
                  <a:pt x="18898" y="1376"/>
                  <a:pt x="18887" y="1336"/>
                  <a:pt x="18893" y="1327"/>
                </a:cubicBezTo>
                <a:cubicBezTo>
                  <a:pt x="18907" y="1309"/>
                  <a:pt x="18934" y="1288"/>
                  <a:pt x="18951" y="1288"/>
                </a:cubicBezTo>
                <a:close/>
                <a:moveTo>
                  <a:pt x="11355" y="1316"/>
                </a:moveTo>
                <a:cubicBezTo>
                  <a:pt x="11355" y="1316"/>
                  <a:pt x="11355" y="1316"/>
                  <a:pt x="11356" y="1316"/>
                </a:cubicBezTo>
                <a:cubicBezTo>
                  <a:pt x="11379" y="1320"/>
                  <a:pt x="11401" y="1333"/>
                  <a:pt x="11423" y="1343"/>
                </a:cubicBezTo>
                <a:lnTo>
                  <a:pt x="11423" y="1343"/>
                </a:lnTo>
                <a:cubicBezTo>
                  <a:pt x="11405" y="1389"/>
                  <a:pt x="11386" y="1411"/>
                  <a:pt x="11364" y="1411"/>
                </a:cubicBezTo>
                <a:cubicBezTo>
                  <a:pt x="11353" y="1411"/>
                  <a:pt x="11340" y="1405"/>
                  <a:pt x="11327" y="1392"/>
                </a:cubicBezTo>
                <a:cubicBezTo>
                  <a:pt x="11317" y="1382"/>
                  <a:pt x="11312" y="1357"/>
                  <a:pt x="11317" y="1345"/>
                </a:cubicBezTo>
                <a:cubicBezTo>
                  <a:pt x="11322" y="1332"/>
                  <a:pt x="11342" y="1316"/>
                  <a:pt x="11355" y="1316"/>
                </a:cubicBezTo>
                <a:close/>
                <a:moveTo>
                  <a:pt x="13392" y="1430"/>
                </a:moveTo>
                <a:lnTo>
                  <a:pt x="13393" y="1453"/>
                </a:lnTo>
                <a:lnTo>
                  <a:pt x="13386" y="1440"/>
                </a:lnTo>
                <a:lnTo>
                  <a:pt x="13392" y="1430"/>
                </a:lnTo>
                <a:close/>
                <a:moveTo>
                  <a:pt x="8398" y="1405"/>
                </a:moveTo>
                <a:cubicBezTo>
                  <a:pt x="8418" y="1420"/>
                  <a:pt x="8441" y="1434"/>
                  <a:pt x="8473" y="1458"/>
                </a:cubicBezTo>
                <a:cubicBezTo>
                  <a:pt x="8448" y="1481"/>
                  <a:pt x="8432" y="1511"/>
                  <a:pt x="8416" y="1511"/>
                </a:cubicBezTo>
                <a:cubicBezTo>
                  <a:pt x="8416" y="1511"/>
                  <a:pt x="8415" y="1511"/>
                  <a:pt x="8415" y="1511"/>
                </a:cubicBezTo>
                <a:cubicBezTo>
                  <a:pt x="8398" y="1511"/>
                  <a:pt x="8369" y="1484"/>
                  <a:pt x="8366" y="1466"/>
                </a:cubicBezTo>
                <a:cubicBezTo>
                  <a:pt x="8364" y="1449"/>
                  <a:pt x="8387" y="1425"/>
                  <a:pt x="8398" y="1405"/>
                </a:cubicBezTo>
                <a:close/>
                <a:moveTo>
                  <a:pt x="19716" y="1596"/>
                </a:moveTo>
                <a:cubicBezTo>
                  <a:pt x="19710" y="1596"/>
                  <a:pt x="19695" y="1615"/>
                  <a:pt x="19686" y="1625"/>
                </a:cubicBezTo>
                <a:cubicBezTo>
                  <a:pt x="19694" y="1629"/>
                  <a:pt x="19702" y="1638"/>
                  <a:pt x="19709" y="1638"/>
                </a:cubicBezTo>
                <a:cubicBezTo>
                  <a:pt x="19724" y="1636"/>
                  <a:pt x="19738" y="1631"/>
                  <a:pt x="19753" y="1627"/>
                </a:cubicBezTo>
                <a:lnTo>
                  <a:pt x="19753" y="1627"/>
                </a:lnTo>
                <a:cubicBezTo>
                  <a:pt x="19754" y="1629"/>
                  <a:pt x="19756" y="1630"/>
                  <a:pt x="19758" y="1632"/>
                </a:cubicBezTo>
                <a:cubicBezTo>
                  <a:pt x="19758" y="1632"/>
                  <a:pt x="19758" y="1631"/>
                  <a:pt x="19759" y="1630"/>
                </a:cubicBezTo>
                <a:lnTo>
                  <a:pt x="19759" y="1630"/>
                </a:lnTo>
                <a:cubicBezTo>
                  <a:pt x="19763" y="1634"/>
                  <a:pt x="19767" y="1637"/>
                  <a:pt x="19772" y="1640"/>
                </a:cubicBezTo>
                <a:lnTo>
                  <a:pt x="19772" y="1640"/>
                </a:lnTo>
                <a:cubicBezTo>
                  <a:pt x="19769" y="1635"/>
                  <a:pt x="19767" y="1629"/>
                  <a:pt x="19765" y="1623"/>
                </a:cubicBezTo>
                <a:lnTo>
                  <a:pt x="19763" y="1625"/>
                </a:lnTo>
                <a:lnTo>
                  <a:pt x="19763" y="1625"/>
                </a:lnTo>
                <a:cubicBezTo>
                  <a:pt x="19763" y="1624"/>
                  <a:pt x="19764" y="1624"/>
                  <a:pt x="19764" y="1624"/>
                </a:cubicBezTo>
                <a:lnTo>
                  <a:pt x="19764" y="1624"/>
                </a:lnTo>
                <a:cubicBezTo>
                  <a:pt x="19764" y="1624"/>
                  <a:pt x="19764" y="1624"/>
                  <a:pt x="19764" y="1624"/>
                </a:cubicBezTo>
                <a:cubicBezTo>
                  <a:pt x="19760" y="1625"/>
                  <a:pt x="19756" y="1626"/>
                  <a:pt x="19753" y="1627"/>
                </a:cubicBezTo>
                <a:lnTo>
                  <a:pt x="19753" y="1627"/>
                </a:lnTo>
                <a:cubicBezTo>
                  <a:pt x="19741" y="1615"/>
                  <a:pt x="19731" y="1602"/>
                  <a:pt x="19718" y="1596"/>
                </a:cubicBezTo>
                <a:cubicBezTo>
                  <a:pt x="19717" y="1596"/>
                  <a:pt x="19717" y="1596"/>
                  <a:pt x="19716" y="1596"/>
                </a:cubicBezTo>
                <a:close/>
                <a:moveTo>
                  <a:pt x="19772" y="1640"/>
                </a:moveTo>
                <a:cubicBezTo>
                  <a:pt x="19775" y="1650"/>
                  <a:pt x="19780" y="1659"/>
                  <a:pt x="19785" y="1668"/>
                </a:cubicBezTo>
                <a:cubicBezTo>
                  <a:pt x="19786" y="1669"/>
                  <a:pt x="19787" y="1669"/>
                  <a:pt x="19790" y="1669"/>
                </a:cubicBezTo>
                <a:cubicBezTo>
                  <a:pt x="19795" y="1669"/>
                  <a:pt x="19802" y="1668"/>
                  <a:pt x="19807" y="1668"/>
                </a:cubicBezTo>
                <a:cubicBezTo>
                  <a:pt x="19795" y="1658"/>
                  <a:pt x="19783" y="1649"/>
                  <a:pt x="19772" y="1640"/>
                </a:cubicBezTo>
                <a:close/>
                <a:moveTo>
                  <a:pt x="13871" y="1120"/>
                </a:moveTo>
                <a:cubicBezTo>
                  <a:pt x="14007" y="1120"/>
                  <a:pt x="14123" y="1176"/>
                  <a:pt x="14245" y="1189"/>
                </a:cubicBezTo>
                <a:cubicBezTo>
                  <a:pt x="14289" y="1296"/>
                  <a:pt x="14248" y="1424"/>
                  <a:pt x="14356" y="1513"/>
                </a:cubicBezTo>
                <a:cubicBezTo>
                  <a:pt x="14400" y="1551"/>
                  <a:pt x="14330" y="1656"/>
                  <a:pt x="14263" y="1667"/>
                </a:cubicBezTo>
                <a:cubicBezTo>
                  <a:pt x="14254" y="1669"/>
                  <a:pt x="14245" y="1669"/>
                  <a:pt x="14236" y="1669"/>
                </a:cubicBezTo>
                <a:cubicBezTo>
                  <a:pt x="14225" y="1669"/>
                  <a:pt x="14213" y="1668"/>
                  <a:pt x="14202" y="1666"/>
                </a:cubicBezTo>
                <a:cubicBezTo>
                  <a:pt x="14174" y="1660"/>
                  <a:pt x="14146" y="1648"/>
                  <a:pt x="14102" y="1633"/>
                </a:cubicBezTo>
                <a:cubicBezTo>
                  <a:pt x="14119" y="1558"/>
                  <a:pt x="14136" y="1484"/>
                  <a:pt x="14156" y="1393"/>
                </a:cubicBezTo>
                <a:cubicBezTo>
                  <a:pt x="14079" y="1371"/>
                  <a:pt x="13995" y="1366"/>
                  <a:pt x="13938" y="1323"/>
                </a:cubicBezTo>
                <a:cubicBezTo>
                  <a:pt x="13877" y="1281"/>
                  <a:pt x="13844" y="1203"/>
                  <a:pt x="13789" y="1127"/>
                </a:cubicBezTo>
                <a:cubicBezTo>
                  <a:pt x="13817" y="1122"/>
                  <a:pt x="13845" y="1120"/>
                  <a:pt x="13871" y="1120"/>
                </a:cubicBezTo>
                <a:close/>
                <a:moveTo>
                  <a:pt x="11240" y="1582"/>
                </a:moveTo>
                <a:cubicBezTo>
                  <a:pt x="11263" y="1582"/>
                  <a:pt x="11289" y="1601"/>
                  <a:pt x="11340" y="1637"/>
                </a:cubicBezTo>
                <a:cubicBezTo>
                  <a:pt x="11296" y="1665"/>
                  <a:pt x="11277" y="1678"/>
                  <a:pt x="11250" y="1678"/>
                </a:cubicBezTo>
                <a:cubicBezTo>
                  <a:pt x="11229" y="1678"/>
                  <a:pt x="11203" y="1670"/>
                  <a:pt x="11157" y="1655"/>
                </a:cubicBezTo>
                <a:cubicBezTo>
                  <a:pt x="11197" y="1606"/>
                  <a:pt x="11216" y="1582"/>
                  <a:pt x="11240" y="1582"/>
                </a:cubicBezTo>
                <a:close/>
                <a:moveTo>
                  <a:pt x="13050" y="1126"/>
                </a:moveTo>
                <a:cubicBezTo>
                  <a:pt x="13060" y="1126"/>
                  <a:pt x="13069" y="1128"/>
                  <a:pt x="13078" y="1132"/>
                </a:cubicBezTo>
                <a:cubicBezTo>
                  <a:pt x="13152" y="1162"/>
                  <a:pt x="13192" y="1253"/>
                  <a:pt x="13165" y="1330"/>
                </a:cubicBezTo>
                <a:cubicBezTo>
                  <a:pt x="13161" y="1338"/>
                  <a:pt x="13159" y="1351"/>
                  <a:pt x="13152" y="1355"/>
                </a:cubicBezTo>
                <a:cubicBezTo>
                  <a:pt x="13069" y="1408"/>
                  <a:pt x="13078" y="1471"/>
                  <a:pt x="13106" y="1556"/>
                </a:cubicBezTo>
                <a:cubicBezTo>
                  <a:pt x="13129" y="1625"/>
                  <a:pt x="13085" y="1679"/>
                  <a:pt x="13021" y="1684"/>
                </a:cubicBezTo>
                <a:cubicBezTo>
                  <a:pt x="12985" y="1687"/>
                  <a:pt x="12947" y="1695"/>
                  <a:pt x="12910" y="1695"/>
                </a:cubicBezTo>
                <a:cubicBezTo>
                  <a:pt x="12860" y="1695"/>
                  <a:pt x="12813" y="1680"/>
                  <a:pt x="12777" y="1620"/>
                </a:cubicBezTo>
                <a:cubicBezTo>
                  <a:pt x="12814" y="1574"/>
                  <a:pt x="12857" y="1543"/>
                  <a:pt x="12869" y="1503"/>
                </a:cubicBezTo>
                <a:cubicBezTo>
                  <a:pt x="12899" y="1420"/>
                  <a:pt x="12911" y="1331"/>
                  <a:pt x="12935" y="1245"/>
                </a:cubicBezTo>
                <a:cubicBezTo>
                  <a:pt x="12955" y="1172"/>
                  <a:pt x="13003" y="1126"/>
                  <a:pt x="13050" y="1126"/>
                </a:cubicBezTo>
                <a:close/>
                <a:moveTo>
                  <a:pt x="11942" y="1460"/>
                </a:moveTo>
                <a:cubicBezTo>
                  <a:pt x="11975" y="1583"/>
                  <a:pt x="12050" y="1627"/>
                  <a:pt x="12168" y="1627"/>
                </a:cubicBezTo>
                <a:cubicBezTo>
                  <a:pt x="12172" y="1627"/>
                  <a:pt x="12177" y="1627"/>
                  <a:pt x="12181" y="1627"/>
                </a:cubicBezTo>
                <a:lnTo>
                  <a:pt x="12181" y="1627"/>
                </a:lnTo>
                <a:cubicBezTo>
                  <a:pt x="12079" y="1672"/>
                  <a:pt x="11984" y="1701"/>
                  <a:pt x="11890" y="1701"/>
                </a:cubicBezTo>
                <a:cubicBezTo>
                  <a:pt x="11843" y="1701"/>
                  <a:pt x="11797" y="1694"/>
                  <a:pt x="11750" y="1678"/>
                </a:cubicBezTo>
                <a:cubicBezTo>
                  <a:pt x="11747" y="1659"/>
                  <a:pt x="11741" y="1644"/>
                  <a:pt x="11745" y="1640"/>
                </a:cubicBezTo>
                <a:cubicBezTo>
                  <a:pt x="11805" y="1584"/>
                  <a:pt x="11866" y="1530"/>
                  <a:pt x="11942" y="1460"/>
                </a:cubicBezTo>
                <a:close/>
                <a:moveTo>
                  <a:pt x="12432" y="1480"/>
                </a:moveTo>
                <a:cubicBezTo>
                  <a:pt x="12470" y="1522"/>
                  <a:pt x="12506" y="1546"/>
                  <a:pt x="12514" y="1578"/>
                </a:cubicBezTo>
                <a:cubicBezTo>
                  <a:pt x="12522" y="1612"/>
                  <a:pt x="12514" y="1660"/>
                  <a:pt x="12491" y="1685"/>
                </a:cubicBezTo>
                <a:cubicBezTo>
                  <a:pt x="12472" y="1709"/>
                  <a:pt x="12432" y="1721"/>
                  <a:pt x="12392" y="1721"/>
                </a:cubicBezTo>
                <a:cubicBezTo>
                  <a:pt x="12357" y="1721"/>
                  <a:pt x="12323" y="1712"/>
                  <a:pt x="12302" y="1695"/>
                </a:cubicBezTo>
                <a:cubicBezTo>
                  <a:pt x="12284" y="1679"/>
                  <a:pt x="12269" y="1630"/>
                  <a:pt x="12278" y="1620"/>
                </a:cubicBezTo>
                <a:cubicBezTo>
                  <a:pt x="12320" y="1573"/>
                  <a:pt x="12372" y="1533"/>
                  <a:pt x="12432" y="1480"/>
                </a:cubicBezTo>
                <a:close/>
                <a:moveTo>
                  <a:pt x="7812" y="760"/>
                </a:moveTo>
                <a:cubicBezTo>
                  <a:pt x="7831" y="760"/>
                  <a:pt x="7854" y="766"/>
                  <a:pt x="7880" y="776"/>
                </a:cubicBezTo>
                <a:cubicBezTo>
                  <a:pt x="7880" y="856"/>
                  <a:pt x="7870" y="946"/>
                  <a:pt x="7883" y="1031"/>
                </a:cubicBezTo>
                <a:cubicBezTo>
                  <a:pt x="7895" y="1107"/>
                  <a:pt x="7930" y="1182"/>
                  <a:pt x="7957" y="1268"/>
                </a:cubicBezTo>
                <a:cubicBezTo>
                  <a:pt x="7884" y="1338"/>
                  <a:pt x="7837" y="1428"/>
                  <a:pt x="7735" y="1460"/>
                </a:cubicBezTo>
                <a:cubicBezTo>
                  <a:pt x="7709" y="1468"/>
                  <a:pt x="7670" y="1489"/>
                  <a:pt x="7667" y="1507"/>
                </a:cubicBezTo>
                <a:cubicBezTo>
                  <a:pt x="7652" y="1592"/>
                  <a:pt x="7624" y="1666"/>
                  <a:pt x="7527" y="1675"/>
                </a:cubicBezTo>
                <a:cubicBezTo>
                  <a:pt x="7443" y="1683"/>
                  <a:pt x="7358" y="1729"/>
                  <a:pt x="7270" y="1729"/>
                </a:cubicBezTo>
                <a:cubicBezTo>
                  <a:pt x="7218" y="1729"/>
                  <a:pt x="7166" y="1714"/>
                  <a:pt x="7111" y="1666"/>
                </a:cubicBezTo>
                <a:cubicBezTo>
                  <a:pt x="7141" y="1633"/>
                  <a:pt x="7163" y="1586"/>
                  <a:pt x="7199" y="1571"/>
                </a:cubicBezTo>
                <a:cubicBezTo>
                  <a:pt x="7263" y="1543"/>
                  <a:pt x="7332" y="1537"/>
                  <a:pt x="7408" y="1520"/>
                </a:cubicBezTo>
                <a:cubicBezTo>
                  <a:pt x="7457" y="1399"/>
                  <a:pt x="7322" y="1223"/>
                  <a:pt x="7516" y="1152"/>
                </a:cubicBezTo>
                <a:cubicBezTo>
                  <a:pt x="7578" y="1173"/>
                  <a:pt x="7642" y="1194"/>
                  <a:pt x="7698" y="1213"/>
                </a:cubicBezTo>
                <a:cubicBezTo>
                  <a:pt x="7766" y="1145"/>
                  <a:pt x="7679" y="1121"/>
                  <a:pt x="7683" y="1072"/>
                </a:cubicBezTo>
                <a:cubicBezTo>
                  <a:pt x="7713" y="1039"/>
                  <a:pt x="7746" y="1004"/>
                  <a:pt x="7782" y="966"/>
                </a:cubicBezTo>
                <a:cubicBezTo>
                  <a:pt x="7772" y="918"/>
                  <a:pt x="7752" y="870"/>
                  <a:pt x="7756" y="821"/>
                </a:cubicBezTo>
                <a:cubicBezTo>
                  <a:pt x="7759" y="777"/>
                  <a:pt x="7780" y="760"/>
                  <a:pt x="7812" y="760"/>
                </a:cubicBezTo>
                <a:close/>
                <a:moveTo>
                  <a:pt x="9819" y="1233"/>
                </a:moveTo>
                <a:cubicBezTo>
                  <a:pt x="9921" y="1331"/>
                  <a:pt x="9886" y="1485"/>
                  <a:pt x="9985" y="1576"/>
                </a:cubicBezTo>
                <a:cubicBezTo>
                  <a:pt x="9996" y="1584"/>
                  <a:pt x="9964" y="1670"/>
                  <a:pt x="9933" y="1693"/>
                </a:cubicBezTo>
                <a:cubicBezTo>
                  <a:pt x="9899" y="1718"/>
                  <a:pt x="9859" y="1732"/>
                  <a:pt x="9817" y="1732"/>
                </a:cubicBezTo>
                <a:cubicBezTo>
                  <a:pt x="9790" y="1732"/>
                  <a:pt x="9764" y="1727"/>
                  <a:pt x="9737" y="1714"/>
                </a:cubicBezTo>
                <a:cubicBezTo>
                  <a:pt x="9684" y="1689"/>
                  <a:pt x="9629" y="1671"/>
                  <a:pt x="9524" y="1629"/>
                </a:cubicBezTo>
                <a:cubicBezTo>
                  <a:pt x="9673" y="1512"/>
                  <a:pt x="9687" y="1337"/>
                  <a:pt x="9819" y="1233"/>
                </a:cubicBezTo>
                <a:close/>
                <a:moveTo>
                  <a:pt x="20020" y="1714"/>
                </a:moveTo>
                <a:cubicBezTo>
                  <a:pt x="20019" y="1721"/>
                  <a:pt x="20016" y="1727"/>
                  <a:pt x="20014" y="1735"/>
                </a:cubicBezTo>
                <a:cubicBezTo>
                  <a:pt x="20020" y="1737"/>
                  <a:pt x="20028" y="1741"/>
                  <a:pt x="20035" y="1741"/>
                </a:cubicBezTo>
                <a:cubicBezTo>
                  <a:pt x="20036" y="1741"/>
                  <a:pt x="20037" y="1741"/>
                  <a:pt x="20037" y="1741"/>
                </a:cubicBezTo>
                <a:cubicBezTo>
                  <a:pt x="20040" y="1741"/>
                  <a:pt x="20042" y="1729"/>
                  <a:pt x="20045" y="1722"/>
                </a:cubicBezTo>
                <a:cubicBezTo>
                  <a:pt x="20036" y="1719"/>
                  <a:pt x="20029" y="1716"/>
                  <a:pt x="20020" y="1714"/>
                </a:cubicBezTo>
                <a:close/>
                <a:moveTo>
                  <a:pt x="14904" y="1689"/>
                </a:moveTo>
                <a:cubicBezTo>
                  <a:pt x="14897" y="1693"/>
                  <a:pt x="14884" y="1695"/>
                  <a:pt x="14883" y="1700"/>
                </a:cubicBezTo>
                <a:cubicBezTo>
                  <a:pt x="14878" y="1714"/>
                  <a:pt x="14879" y="1730"/>
                  <a:pt x="14878" y="1746"/>
                </a:cubicBezTo>
                <a:cubicBezTo>
                  <a:pt x="14893" y="1743"/>
                  <a:pt x="14907" y="1741"/>
                  <a:pt x="14921" y="1737"/>
                </a:cubicBezTo>
                <a:cubicBezTo>
                  <a:pt x="14916" y="1720"/>
                  <a:pt x="14909" y="1705"/>
                  <a:pt x="14904" y="1689"/>
                </a:cubicBezTo>
                <a:close/>
                <a:moveTo>
                  <a:pt x="18770" y="1722"/>
                </a:moveTo>
                <a:cubicBezTo>
                  <a:pt x="18771" y="1722"/>
                  <a:pt x="18771" y="1722"/>
                  <a:pt x="18772" y="1722"/>
                </a:cubicBezTo>
                <a:cubicBezTo>
                  <a:pt x="18784" y="1724"/>
                  <a:pt x="18794" y="1745"/>
                  <a:pt x="18805" y="1757"/>
                </a:cubicBezTo>
                <a:cubicBezTo>
                  <a:pt x="18792" y="1771"/>
                  <a:pt x="18781" y="1784"/>
                  <a:pt x="18770" y="1797"/>
                </a:cubicBezTo>
                <a:cubicBezTo>
                  <a:pt x="18755" y="1779"/>
                  <a:pt x="18740" y="1761"/>
                  <a:pt x="18725" y="1743"/>
                </a:cubicBezTo>
                <a:cubicBezTo>
                  <a:pt x="18740" y="1736"/>
                  <a:pt x="18755" y="1722"/>
                  <a:pt x="18770" y="1722"/>
                </a:cubicBezTo>
                <a:close/>
                <a:moveTo>
                  <a:pt x="17915" y="1843"/>
                </a:moveTo>
                <a:cubicBezTo>
                  <a:pt x="17918" y="1850"/>
                  <a:pt x="17920" y="1857"/>
                  <a:pt x="17924" y="1865"/>
                </a:cubicBezTo>
                <a:cubicBezTo>
                  <a:pt x="17911" y="1866"/>
                  <a:pt x="17901" y="1868"/>
                  <a:pt x="17890" y="1869"/>
                </a:cubicBezTo>
                <a:cubicBezTo>
                  <a:pt x="17891" y="1860"/>
                  <a:pt x="17890" y="1850"/>
                  <a:pt x="17895" y="1845"/>
                </a:cubicBezTo>
                <a:cubicBezTo>
                  <a:pt x="17897" y="1844"/>
                  <a:pt x="17900" y="1843"/>
                  <a:pt x="17904" y="1843"/>
                </a:cubicBezTo>
                <a:cubicBezTo>
                  <a:pt x="17906" y="1843"/>
                  <a:pt x="17908" y="1843"/>
                  <a:pt x="17910" y="1843"/>
                </a:cubicBezTo>
                <a:cubicBezTo>
                  <a:pt x="17912" y="1843"/>
                  <a:pt x="17914" y="1843"/>
                  <a:pt x="17915" y="1843"/>
                </a:cubicBezTo>
                <a:close/>
                <a:moveTo>
                  <a:pt x="12944" y="1803"/>
                </a:moveTo>
                <a:cubicBezTo>
                  <a:pt x="12978" y="1803"/>
                  <a:pt x="13009" y="1813"/>
                  <a:pt x="13033" y="1834"/>
                </a:cubicBezTo>
                <a:cubicBezTo>
                  <a:pt x="13038" y="1838"/>
                  <a:pt x="13037" y="1849"/>
                  <a:pt x="13038" y="1858"/>
                </a:cubicBezTo>
                <a:cubicBezTo>
                  <a:pt x="13028" y="1874"/>
                  <a:pt x="13021" y="1899"/>
                  <a:pt x="13008" y="1904"/>
                </a:cubicBezTo>
                <a:cubicBezTo>
                  <a:pt x="12961" y="1915"/>
                  <a:pt x="12912" y="1922"/>
                  <a:pt x="12864" y="1925"/>
                </a:cubicBezTo>
                <a:cubicBezTo>
                  <a:pt x="12864" y="1925"/>
                  <a:pt x="12864" y="1925"/>
                  <a:pt x="12863" y="1925"/>
                </a:cubicBezTo>
                <a:cubicBezTo>
                  <a:pt x="12851" y="1925"/>
                  <a:pt x="12830" y="1903"/>
                  <a:pt x="12827" y="1888"/>
                </a:cubicBezTo>
                <a:cubicBezTo>
                  <a:pt x="12823" y="1873"/>
                  <a:pt x="12831" y="1845"/>
                  <a:pt x="12843" y="1837"/>
                </a:cubicBezTo>
                <a:cubicBezTo>
                  <a:pt x="12873" y="1814"/>
                  <a:pt x="12910" y="1803"/>
                  <a:pt x="12944" y="1803"/>
                </a:cubicBezTo>
                <a:close/>
                <a:moveTo>
                  <a:pt x="12575" y="1881"/>
                </a:moveTo>
                <a:cubicBezTo>
                  <a:pt x="12577" y="1895"/>
                  <a:pt x="12581" y="1911"/>
                  <a:pt x="12585" y="1926"/>
                </a:cubicBezTo>
                <a:cubicBezTo>
                  <a:pt x="12525" y="1926"/>
                  <a:pt x="12464" y="1926"/>
                  <a:pt x="12404" y="1927"/>
                </a:cubicBezTo>
                <a:cubicBezTo>
                  <a:pt x="12403" y="1919"/>
                  <a:pt x="12403" y="1910"/>
                  <a:pt x="12402" y="1900"/>
                </a:cubicBezTo>
                <a:lnTo>
                  <a:pt x="12575" y="1881"/>
                </a:lnTo>
                <a:close/>
                <a:moveTo>
                  <a:pt x="11860" y="1878"/>
                </a:moveTo>
                <a:cubicBezTo>
                  <a:pt x="11873" y="1878"/>
                  <a:pt x="11888" y="1895"/>
                  <a:pt x="11901" y="1904"/>
                </a:cubicBezTo>
                <a:cubicBezTo>
                  <a:pt x="11885" y="1919"/>
                  <a:pt x="11866" y="1951"/>
                  <a:pt x="11854" y="1951"/>
                </a:cubicBezTo>
                <a:cubicBezTo>
                  <a:pt x="11854" y="1951"/>
                  <a:pt x="11853" y="1951"/>
                  <a:pt x="11853" y="1951"/>
                </a:cubicBezTo>
                <a:cubicBezTo>
                  <a:pt x="11796" y="1940"/>
                  <a:pt x="11742" y="1920"/>
                  <a:pt x="11689" y="1905"/>
                </a:cubicBezTo>
                <a:cubicBezTo>
                  <a:pt x="11670" y="1924"/>
                  <a:pt x="11654" y="1965"/>
                  <a:pt x="11640" y="1965"/>
                </a:cubicBezTo>
                <a:cubicBezTo>
                  <a:pt x="11640" y="1965"/>
                  <a:pt x="11640" y="1965"/>
                  <a:pt x="11640" y="1965"/>
                </a:cubicBezTo>
                <a:cubicBezTo>
                  <a:pt x="11603" y="1963"/>
                  <a:pt x="11567" y="1942"/>
                  <a:pt x="11526" y="1929"/>
                </a:cubicBezTo>
                <a:cubicBezTo>
                  <a:pt x="11550" y="1898"/>
                  <a:pt x="11575" y="1889"/>
                  <a:pt x="11602" y="1889"/>
                </a:cubicBezTo>
                <a:cubicBezTo>
                  <a:pt x="11630" y="1889"/>
                  <a:pt x="11660" y="1900"/>
                  <a:pt x="11689" y="1905"/>
                </a:cubicBezTo>
                <a:cubicBezTo>
                  <a:pt x="11745" y="1894"/>
                  <a:pt x="11799" y="1881"/>
                  <a:pt x="11857" y="1878"/>
                </a:cubicBezTo>
                <a:cubicBezTo>
                  <a:pt x="11858" y="1878"/>
                  <a:pt x="11859" y="1878"/>
                  <a:pt x="11860" y="1878"/>
                </a:cubicBezTo>
                <a:close/>
                <a:moveTo>
                  <a:pt x="9834" y="1878"/>
                </a:moveTo>
                <a:cubicBezTo>
                  <a:pt x="9852" y="1891"/>
                  <a:pt x="9872" y="1907"/>
                  <a:pt x="9893" y="1924"/>
                </a:cubicBezTo>
                <a:cubicBezTo>
                  <a:pt x="9876" y="1940"/>
                  <a:pt x="9854" y="1970"/>
                  <a:pt x="9839" y="1970"/>
                </a:cubicBezTo>
                <a:cubicBezTo>
                  <a:pt x="9839" y="1970"/>
                  <a:pt x="9838" y="1970"/>
                  <a:pt x="9837" y="1970"/>
                </a:cubicBezTo>
                <a:cubicBezTo>
                  <a:pt x="9816" y="1963"/>
                  <a:pt x="9800" y="1934"/>
                  <a:pt x="9783" y="1915"/>
                </a:cubicBezTo>
                <a:cubicBezTo>
                  <a:pt x="9796" y="1904"/>
                  <a:pt x="9812" y="1893"/>
                  <a:pt x="9834" y="1878"/>
                </a:cubicBezTo>
                <a:close/>
                <a:moveTo>
                  <a:pt x="10446" y="1884"/>
                </a:moveTo>
                <a:cubicBezTo>
                  <a:pt x="10458" y="1884"/>
                  <a:pt x="10469" y="1885"/>
                  <a:pt x="10481" y="1885"/>
                </a:cubicBezTo>
                <a:cubicBezTo>
                  <a:pt x="10491" y="1886"/>
                  <a:pt x="10508" y="1912"/>
                  <a:pt x="10507" y="1925"/>
                </a:cubicBezTo>
                <a:cubicBezTo>
                  <a:pt x="10506" y="1940"/>
                  <a:pt x="10490" y="1966"/>
                  <a:pt x="10478" y="1967"/>
                </a:cubicBezTo>
                <a:cubicBezTo>
                  <a:pt x="10453" y="1970"/>
                  <a:pt x="10428" y="1971"/>
                  <a:pt x="10397" y="1971"/>
                </a:cubicBezTo>
                <a:cubicBezTo>
                  <a:pt x="10371" y="1971"/>
                  <a:pt x="10342" y="1970"/>
                  <a:pt x="10306" y="1970"/>
                </a:cubicBezTo>
                <a:cubicBezTo>
                  <a:pt x="10356" y="1894"/>
                  <a:pt x="10402" y="1884"/>
                  <a:pt x="10446" y="1884"/>
                </a:cubicBezTo>
                <a:close/>
                <a:moveTo>
                  <a:pt x="19518" y="1828"/>
                </a:moveTo>
                <a:cubicBezTo>
                  <a:pt x="19611" y="1876"/>
                  <a:pt x="19668" y="1915"/>
                  <a:pt x="19733" y="1935"/>
                </a:cubicBezTo>
                <a:cubicBezTo>
                  <a:pt x="19749" y="1941"/>
                  <a:pt x="19765" y="1942"/>
                  <a:pt x="19783" y="1942"/>
                </a:cubicBezTo>
                <a:cubicBezTo>
                  <a:pt x="19809" y="1942"/>
                  <a:pt x="19837" y="1938"/>
                  <a:pt x="19864" y="1937"/>
                </a:cubicBezTo>
                <a:lnTo>
                  <a:pt x="19864" y="1937"/>
                </a:lnTo>
                <a:cubicBezTo>
                  <a:pt x="19865" y="1940"/>
                  <a:pt x="19866" y="1942"/>
                  <a:pt x="19867" y="1944"/>
                </a:cubicBezTo>
                <a:lnTo>
                  <a:pt x="19867" y="1944"/>
                </a:lnTo>
                <a:lnTo>
                  <a:pt x="19866" y="1946"/>
                </a:lnTo>
                <a:cubicBezTo>
                  <a:pt x="19868" y="1945"/>
                  <a:pt x="19869" y="1944"/>
                  <a:pt x="19871" y="1943"/>
                </a:cubicBezTo>
                <a:lnTo>
                  <a:pt x="19871" y="1943"/>
                </a:lnTo>
                <a:cubicBezTo>
                  <a:pt x="19858" y="1979"/>
                  <a:pt x="19879" y="1993"/>
                  <a:pt x="19913" y="1994"/>
                </a:cubicBezTo>
                <a:cubicBezTo>
                  <a:pt x="19922" y="1994"/>
                  <a:pt x="19929" y="1982"/>
                  <a:pt x="19935" y="1976"/>
                </a:cubicBezTo>
                <a:cubicBezTo>
                  <a:pt x="19923" y="1963"/>
                  <a:pt x="19909" y="1948"/>
                  <a:pt x="19894" y="1937"/>
                </a:cubicBezTo>
                <a:cubicBezTo>
                  <a:pt x="19893" y="1937"/>
                  <a:pt x="19892" y="1937"/>
                  <a:pt x="19891" y="1937"/>
                </a:cubicBezTo>
                <a:cubicBezTo>
                  <a:pt x="19886" y="1937"/>
                  <a:pt x="19878" y="1940"/>
                  <a:pt x="19871" y="1943"/>
                </a:cubicBezTo>
                <a:lnTo>
                  <a:pt x="19871" y="1943"/>
                </a:lnTo>
                <a:cubicBezTo>
                  <a:pt x="19872" y="1941"/>
                  <a:pt x="19873" y="1939"/>
                  <a:pt x="19873" y="1937"/>
                </a:cubicBezTo>
                <a:cubicBezTo>
                  <a:pt x="19870" y="1937"/>
                  <a:pt x="19867" y="1937"/>
                  <a:pt x="19864" y="1937"/>
                </a:cubicBezTo>
                <a:lnTo>
                  <a:pt x="19864" y="1937"/>
                </a:lnTo>
                <a:cubicBezTo>
                  <a:pt x="19848" y="1905"/>
                  <a:pt x="19839" y="1861"/>
                  <a:pt x="19814" y="1850"/>
                </a:cubicBezTo>
                <a:cubicBezTo>
                  <a:pt x="19770" y="1832"/>
                  <a:pt x="19718" y="1838"/>
                  <a:pt x="19667" y="1834"/>
                </a:cubicBezTo>
                <a:cubicBezTo>
                  <a:pt x="19627" y="1832"/>
                  <a:pt x="19590" y="1830"/>
                  <a:pt x="19518" y="1828"/>
                </a:cubicBezTo>
                <a:close/>
                <a:moveTo>
                  <a:pt x="8021" y="1597"/>
                </a:moveTo>
                <a:cubicBezTo>
                  <a:pt x="8027" y="1724"/>
                  <a:pt x="8032" y="1840"/>
                  <a:pt x="8037" y="1957"/>
                </a:cubicBezTo>
                <a:cubicBezTo>
                  <a:pt x="7992" y="2001"/>
                  <a:pt x="7946" y="2014"/>
                  <a:pt x="7899" y="2014"/>
                </a:cubicBezTo>
                <a:cubicBezTo>
                  <a:pt x="7835" y="2014"/>
                  <a:pt x="7771" y="1989"/>
                  <a:pt x="7705" y="1980"/>
                </a:cubicBezTo>
                <a:cubicBezTo>
                  <a:pt x="7793" y="1824"/>
                  <a:pt x="7793" y="1824"/>
                  <a:pt x="7788" y="1655"/>
                </a:cubicBezTo>
                <a:cubicBezTo>
                  <a:pt x="7875" y="1633"/>
                  <a:pt x="7942" y="1617"/>
                  <a:pt x="8021" y="1597"/>
                </a:cubicBezTo>
                <a:close/>
                <a:moveTo>
                  <a:pt x="6380" y="1995"/>
                </a:moveTo>
                <a:cubicBezTo>
                  <a:pt x="6381" y="1995"/>
                  <a:pt x="6382" y="1995"/>
                  <a:pt x="6383" y="1996"/>
                </a:cubicBezTo>
                <a:cubicBezTo>
                  <a:pt x="6389" y="1997"/>
                  <a:pt x="6392" y="2008"/>
                  <a:pt x="6394" y="2016"/>
                </a:cubicBezTo>
                <a:cubicBezTo>
                  <a:pt x="6388" y="2022"/>
                  <a:pt x="6382" y="2028"/>
                  <a:pt x="6376" y="2033"/>
                </a:cubicBezTo>
                <a:cubicBezTo>
                  <a:pt x="6369" y="2022"/>
                  <a:pt x="6364" y="2012"/>
                  <a:pt x="6359" y="2002"/>
                </a:cubicBezTo>
                <a:cubicBezTo>
                  <a:pt x="6366" y="1999"/>
                  <a:pt x="6374" y="1995"/>
                  <a:pt x="6380" y="1995"/>
                </a:cubicBezTo>
                <a:close/>
                <a:moveTo>
                  <a:pt x="15630" y="1584"/>
                </a:moveTo>
                <a:cubicBezTo>
                  <a:pt x="15513" y="1697"/>
                  <a:pt x="15667" y="1822"/>
                  <a:pt x="15609" y="1936"/>
                </a:cubicBezTo>
                <a:cubicBezTo>
                  <a:pt x="15601" y="1952"/>
                  <a:pt x="15603" y="1975"/>
                  <a:pt x="15609" y="1992"/>
                </a:cubicBezTo>
                <a:cubicBezTo>
                  <a:pt x="15628" y="2046"/>
                  <a:pt x="15680" y="2077"/>
                  <a:pt x="15732" y="2077"/>
                </a:cubicBezTo>
                <a:cubicBezTo>
                  <a:pt x="15764" y="2077"/>
                  <a:pt x="15797" y="2065"/>
                  <a:pt x="15821" y="2038"/>
                </a:cubicBezTo>
                <a:cubicBezTo>
                  <a:pt x="15852" y="2004"/>
                  <a:pt x="15869" y="1957"/>
                  <a:pt x="15907" y="1886"/>
                </a:cubicBezTo>
                <a:lnTo>
                  <a:pt x="15907" y="1886"/>
                </a:lnTo>
                <a:cubicBezTo>
                  <a:pt x="15891" y="1889"/>
                  <a:pt x="15878" y="1890"/>
                  <a:pt x="15866" y="1890"/>
                </a:cubicBezTo>
                <a:cubicBezTo>
                  <a:pt x="15775" y="1890"/>
                  <a:pt x="15783" y="1817"/>
                  <a:pt x="15763" y="1761"/>
                </a:cubicBezTo>
                <a:cubicBezTo>
                  <a:pt x="15737" y="1689"/>
                  <a:pt x="15716" y="1607"/>
                  <a:pt x="15630" y="1584"/>
                </a:cubicBezTo>
                <a:close/>
                <a:moveTo>
                  <a:pt x="13730" y="1461"/>
                </a:moveTo>
                <a:cubicBezTo>
                  <a:pt x="13746" y="1461"/>
                  <a:pt x="13763" y="1462"/>
                  <a:pt x="13781" y="1464"/>
                </a:cubicBezTo>
                <a:cubicBezTo>
                  <a:pt x="13831" y="1469"/>
                  <a:pt x="13879" y="1477"/>
                  <a:pt x="13929" y="1491"/>
                </a:cubicBezTo>
                <a:cubicBezTo>
                  <a:pt x="13945" y="1495"/>
                  <a:pt x="13958" y="1515"/>
                  <a:pt x="13972" y="1527"/>
                </a:cubicBezTo>
                <a:cubicBezTo>
                  <a:pt x="13934" y="1601"/>
                  <a:pt x="13888" y="1641"/>
                  <a:pt x="13771" y="1711"/>
                </a:cubicBezTo>
                <a:cubicBezTo>
                  <a:pt x="13815" y="2021"/>
                  <a:pt x="13815" y="2023"/>
                  <a:pt x="13545" y="2122"/>
                </a:cubicBezTo>
                <a:lnTo>
                  <a:pt x="13545" y="2122"/>
                </a:lnTo>
                <a:cubicBezTo>
                  <a:pt x="13549" y="2075"/>
                  <a:pt x="13551" y="2028"/>
                  <a:pt x="13555" y="1965"/>
                </a:cubicBezTo>
                <a:cubicBezTo>
                  <a:pt x="13463" y="1946"/>
                  <a:pt x="13372" y="1927"/>
                  <a:pt x="13282" y="1909"/>
                </a:cubicBezTo>
                <a:cubicBezTo>
                  <a:pt x="13285" y="1718"/>
                  <a:pt x="13459" y="1813"/>
                  <a:pt x="13535" y="1737"/>
                </a:cubicBezTo>
                <a:cubicBezTo>
                  <a:pt x="13539" y="1716"/>
                  <a:pt x="13545" y="1688"/>
                  <a:pt x="13551" y="1660"/>
                </a:cubicBezTo>
                <a:cubicBezTo>
                  <a:pt x="13578" y="1511"/>
                  <a:pt x="13617" y="1461"/>
                  <a:pt x="13730" y="1461"/>
                </a:cubicBezTo>
                <a:close/>
                <a:moveTo>
                  <a:pt x="17015" y="1732"/>
                </a:moveTo>
                <a:cubicBezTo>
                  <a:pt x="17012" y="1732"/>
                  <a:pt x="17009" y="1732"/>
                  <a:pt x="17007" y="1732"/>
                </a:cubicBezTo>
                <a:cubicBezTo>
                  <a:pt x="16923" y="1741"/>
                  <a:pt x="16941" y="1803"/>
                  <a:pt x="16948" y="1868"/>
                </a:cubicBezTo>
                <a:cubicBezTo>
                  <a:pt x="16955" y="1931"/>
                  <a:pt x="16935" y="1998"/>
                  <a:pt x="16925" y="2073"/>
                </a:cubicBezTo>
                <a:cubicBezTo>
                  <a:pt x="16959" y="2073"/>
                  <a:pt x="16988" y="2070"/>
                  <a:pt x="17013" y="2070"/>
                </a:cubicBezTo>
                <a:cubicBezTo>
                  <a:pt x="17028" y="2070"/>
                  <a:pt x="17042" y="2071"/>
                  <a:pt x="17055" y="2074"/>
                </a:cubicBezTo>
                <a:cubicBezTo>
                  <a:pt x="17100" y="2083"/>
                  <a:pt x="17142" y="2104"/>
                  <a:pt x="17214" y="2130"/>
                </a:cubicBezTo>
                <a:cubicBezTo>
                  <a:pt x="17202" y="2054"/>
                  <a:pt x="17208" y="2003"/>
                  <a:pt x="17188" y="1968"/>
                </a:cubicBezTo>
                <a:cubicBezTo>
                  <a:pt x="17159" y="1920"/>
                  <a:pt x="17099" y="1889"/>
                  <a:pt x="17074" y="1839"/>
                </a:cubicBezTo>
                <a:cubicBezTo>
                  <a:pt x="17055" y="1801"/>
                  <a:pt x="17076" y="1732"/>
                  <a:pt x="17015" y="1732"/>
                </a:cubicBezTo>
                <a:close/>
                <a:moveTo>
                  <a:pt x="8800" y="2224"/>
                </a:moveTo>
                <a:lnTo>
                  <a:pt x="8820" y="2226"/>
                </a:lnTo>
                <a:lnTo>
                  <a:pt x="8810" y="2247"/>
                </a:lnTo>
                <a:lnTo>
                  <a:pt x="8800" y="2224"/>
                </a:lnTo>
                <a:close/>
                <a:moveTo>
                  <a:pt x="19829" y="2260"/>
                </a:moveTo>
                <a:cubicBezTo>
                  <a:pt x="19829" y="2262"/>
                  <a:pt x="19830" y="2264"/>
                  <a:pt x="19830" y="2264"/>
                </a:cubicBezTo>
                <a:cubicBezTo>
                  <a:pt x="19848" y="2264"/>
                  <a:pt x="19865" y="2265"/>
                  <a:pt x="19883" y="2265"/>
                </a:cubicBezTo>
                <a:cubicBezTo>
                  <a:pt x="19869" y="2264"/>
                  <a:pt x="19856" y="2264"/>
                  <a:pt x="19842" y="2262"/>
                </a:cubicBezTo>
                <a:lnTo>
                  <a:pt x="19842" y="2262"/>
                </a:lnTo>
                <a:lnTo>
                  <a:pt x="19843" y="2263"/>
                </a:lnTo>
                <a:cubicBezTo>
                  <a:pt x="19838" y="2262"/>
                  <a:pt x="19834" y="2261"/>
                  <a:pt x="19829" y="2260"/>
                </a:cubicBezTo>
                <a:close/>
                <a:moveTo>
                  <a:pt x="10876" y="1884"/>
                </a:moveTo>
                <a:cubicBezTo>
                  <a:pt x="10938" y="1900"/>
                  <a:pt x="10982" y="1899"/>
                  <a:pt x="10991" y="1915"/>
                </a:cubicBezTo>
                <a:cubicBezTo>
                  <a:pt x="11070" y="2060"/>
                  <a:pt x="11041" y="2201"/>
                  <a:pt x="10949" y="2331"/>
                </a:cubicBezTo>
                <a:cubicBezTo>
                  <a:pt x="10944" y="2332"/>
                  <a:pt x="10939" y="2332"/>
                  <a:pt x="10934" y="2332"/>
                </a:cubicBezTo>
                <a:cubicBezTo>
                  <a:pt x="10888" y="2332"/>
                  <a:pt x="10890" y="2292"/>
                  <a:pt x="10895" y="2258"/>
                </a:cubicBezTo>
                <a:cubicBezTo>
                  <a:pt x="10902" y="2201"/>
                  <a:pt x="10928" y="2141"/>
                  <a:pt x="10927" y="2084"/>
                </a:cubicBezTo>
                <a:cubicBezTo>
                  <a:pt x="10925" y="2028"/>
                  <a:pt x="10900" y="1972"/>
                  <a:pt x="10876" y="1884"/>
                </a:cubicBezTo>
                <a:close/>
                <a:moveTo>
                  <a:pt x="7928" y="2140"/>
                </a:moveTo>
                <a:cubicBezTo>
                  <a:pt x="7973" y="2140"/>
                  <a:pt x="7995" y="2183"/>
                  <a:pt x="7978" y="2250"/>
                </a:cubicBezTo>
                <a:cubicBezTo>
                  <a:pt x="7970" y="2288"/>
                  <a:pt x="7954" y="2324"/>
                  <a:pt x="7944" y="2355"/>
                </a:cubicBezTo>
                <a:cubicBezTo>
                  <a:pt x="7942" y="2355"/>
                  <a:pt x="7941" y="2355"/>
                  <a:pt x="7939" y="2355"/>
                </a:cubicBezTo>
                <a:cubicBezTo>
                  <a:pt x="7846" y="2355"/>
                  <a:pt x="7832" y="2297"/>
                  <a:pt x="7833" y="2237"/>
                </a:cubicBezTo>
                <a:cubicBezTo>
                  <a:pt x="7834" y="2183"/>
                  <a:pt x="7865" y="2142"/>
                  <a:pt x="7926" y="2140"/>
                </a:cubicBezTo>
                <a:cubicBezTo>
                  <a:pt x="7927" y="2140"/>
                  <a:pt x="7928" y="2140"/>
                  <a:pt x="7928" y="2140"/>
                </a:cubicBezTo>
                <a:close/>
                <a:moveTo>
                  <a:pt x="9946" y="2302"/>
                </a:moveTo>
                <a:cubicBezTo>
                  <a:pt x="9963" y="2302"/>
                  <a:pt x="9986" y="2308"/>
                  <a:pt x="10022" y="2320"/>
                </a:cubicBezTo>
                <a:cubicBezTo>
                  <a:pt x="10005" y="2354"/>
                  <a:pt x="9983" y="2362"/>
                  <a:pt x="9959" y="2362"/>
                </a:cubicBezTo>
                <a:cubicBezTo>
                  <a:pt x="9941" y="2362"/>
                  <a:pt x="9922" y="2357"/>
                  <a:pt x="9905" y="2357"/>
                </a:cubicBezTo>
                <a:cubicBezTo>
                  <a:pt x="9893" y="2357"/>
                  <a:pt x="9882" y="2359"/>
                  <a:pt x="9872" y="2365"/>
                </a:cubicBezTo>
                <a:cubicBezTo>
                  <a:pt x="9906" y="2319"/>
                  <a:pt x="9919" y="2302"/>
                  <a:pt x="9946" y="2302"/>
                </a:cubicBezTo>
                <a:close/>
                <a:moveTo>
                  <a:pt x="16994" y="2293"/>
                </a:moveTo>
                <a:cubicBezTo>
                  <a:pt x="16994" y="2293"/>
                  <a:pt x="16993" y="2293"/>
                  <a:pt x="16993" y="2293"/>
                </a:cubicBezTo>
                <a:cubicBezTo>
                  <a:pt x="16972" y="2305"/>
                  <a:pt x="16952" y="2324"/>
                  <a:pt x="16932" y="2339"/>
                </a:cubicBezTo>
                <a:cubicBezTo>
                  <a:pt x="16946" y="2355"/>
                  <a:pt x="16961" y="2384"/>
                  <a:pt x="16975" y="2384"/>
                </a:cubicBezTo>
                <a:cubicBezTo>
                  <a:pt x="16975" y="2384"/>
                  <a:pt x="16975" y="2384"/>
                  <a:pt x="16976" y="2384"/>
                </a:cubicBezTo>
                <a:cubicBezTo>
                  <a:pt x="16999" y="2382"/>
                  <a:pt x="17022" y="2362"/>
                  <a:pt x="17043" y="2348"/>
                </a:cubicBezTo>
                <a:cubicBezTo>
                  <a:pt x="17015" y="2317"/>
                  <a:pt x="16998" y="2293"/>
                  <a:pt x="16994" y="2293"/>
                </a:cubicBezTo>
                <a:close/>
                <a:moveTo>
                  <a:pt x="17919" y="2093"/>
                </a:moveTo>
                <a:lnTo>
                  <a:pt x="17919" y="2093"/>
                </a:lnTo>
                <a:cubicBezTo>
                  <a:pt x="17972" y="2095"/>
                  <a:pt x="18026" y="2099"/>
                  <a:pt x="18096" y="2105"/>
                </a:cubicBezTo>
                <a:cubicBezTo>
                  <a:pt x="18082" y="2219"/>
                  <a:pt x="18070" y="2311"/>
                  <a:pt x="18057" y="2419"/>
                </a:cubicBezTo>
                <a:cubicBezTo>
                  <a:pt x="17901" y="2344"/>
                  <a:pt x="18000" y="2190"/>
                  <a:pt x="17919" y="2093"/>
                </a:cubicBezTo>
                <a:close/>
                <a:moveTo>
                  <a:pt x="18320" y="2229"/>
                </a:moveTo>
                <a:cubicBezTo>
                  <a:pt x="18360" y="2278"/>
                  <a:pt x="18400" y="2303"/>
                  <a:pt x="18403" y="2334"/>
                </a:cubicBezTo>
                <a:cubicBezTo>
                  <a:pt x="18412" y="2388"/>
                  <a:pt x="18372" y="2419"/>
                  <a:pt x="18322" y="2419"/>
                </a:cubicBezTo>
                <a:cubicBezTo>
                  <a:pt x="18319" y="2419"/>
                  <a:pt x="18316" y="2419"/>
                  <a:pt x="18313" y="2419"/>
                </a:cubicBezTo>
                <a:cubicBezTo>
                  <a:pt x="18290" y="2418"/>
                  <a:pt x="18251" y="2383"/>
                  <a:pt x="18253" y="2373"/>
                </a:cubicBezTo>
                <a:cubicBezTo>
                  <a:pt x="18265" y="2331"/>
                  <a:pt x="18289" y="2293"/>
                  <a:pt x="18320" y="2229"/>
                </a:cubicBezTo>
                <a:close/>
                <a:moveTo>
                  <a:pt x="13435" y="2068"/>
                </a:moveTo>
                <a:cubicBezTo>
                  <a:pt x="13473" y="2068"/>
                  <a:pt x="13507" y="2092"/>
                  <a:pt x="13539" y="2125"/>
                </a:cubicBezTo>
                <a:lnTo>
                  <a:pt x="13539" y="2125"/>
                </a:lnTo>
                <a:cubicBezTo>
                  <a:pt x="13498" y="2256"/>
                  <a:pt x="13464" y="2392"/>
                  <a:pt x="13282" y="2445"/>
                </a:cubicBezTo>
                <a:cubicBezTo>
                  <a:pt x="13236" y="2406"/>
                  <a:pt x="13185" y="2351"/>
                  <a:pt x="13124" y="2308"/>
                </a:cubicBezTo>
                <a:cubicBezTo>
                  <a:pt x="13109" y="2297"/>
                  <a:pt x="13089" y="2295"/>
                  <a:pt x="13068" y="2295"/>
                </a:cubicBezTo>
                <a:cubicBezTo>
                  <a:pt x="13062" y="2295"/>
                  <a:pt x="13055" y="2295"/>
                  <a:pt x="13048" y="2295"/>
                </a:cubicBezTo>
                <a:cubicBezTo>
                  <a:pt x="13007" y="2295"/>
                  <a:pt x="12966" y="2290"/>
                  <a:pt x="12944" y="2218"/>
                </a:cubicBezTo>
                <a:lnTo>
                  <a:pt x="12944" y="2218"/>
                </a:lnTo>
                <a:cubicBezTo>
                  <a:pt x="13022" y="2232"/>
                  <a:pt x="13089" y="2245"/>
                  <a:pt x="13154" y="2257"/>
                </a:cubicBezTo>
                <a:cubicBezTo>
                  <a:pt x="13227" y="2199"/>
                  <a:pt x="13294" y="2145"/>
                  <a:pt x="13364" y="2094"/>
                </a:cubicBezTo>
                <a:cubicBezTo>
                  <a:pt x="13389" y="2076"/>
                  <a:pt x="13413" y="2068"/>
                  <a:pt x="13435" y="2068"/>
                </a:cubicBezTo>
                <a:close/>
                <a:moveTo>
                  <a:pt x="19027" y="2433"/>
                </a:moveTo>
                <a:cubicBezTo>
                  <a:pt x="19027" y="2433"/>
                  <a:pt x="19027" y="2433"/>
                  <a:pt x="19027" y="2433"/>
                </a:cubicBezTo>
                <a:cubicBezTo>
                  <a:pt x="19041" y="2437"/>
                  <a:pt x="19056" y="2447"/>
                  <a:pt x="19068" y="2453"/>
                </a:cubicBezTo>
                <a:cubicBezTo>
                  <a:pt x="19054" y="2458"/>
                  <a:pt x="19041" y="2467"/>
                  <a:pt x="19027" y="2469"/>
                </a:cubicBezTo>
                <a:cubicBezTo>
                  <a:pt x="19027" y="2469"/>
                  <a:pt x="19027" y="2469"/>
                  <a:pt x="19027" y="2469"/>
                </a:cubicBezTo>
                <a:cubicBezTo>
                  <a:pt x="19022" y="2469"/>
                  <a:pt x="19016" y="2458"/>
                  <a:pt x="19011" y="2452"/>
                </a:cubicBezTo>
                <a:cubicBezTo>
                  <a:pt x="19017" y="2445"/>
                  <a:pt x="19024" y="2433"/>
                  <a:pt x="19027" y="2433"/>
                </a:cubicBezTo>
                <a:close/>
                <a:moveTo>
                  <a:pt x="9359" y="2396"/>
                </a:moveTo>
                <a:lnTo>
                  <a:pt x="9359" y="2396"/>
                </a:lnTo>
                <a:cubicBezTo>
                  <a:pt x="9349" y="2439"/>
                  <a:pt x="9348" y="2479"/>
                  <a:pt x="9330" y="2510"/>
                </a:cubicBezTo>
                <a:cubicBezTo>
                  <a:pt x="9320" y="2531"/>
                  <a:pt x="9290" y="2554"/>
                  <a:pt x="9268" y="2554"/>
                </a:cubicBezTo>
                <a:cubicBezTo>
                  <a:pt x="9268" y="2554"/>
                  <a:pt x="9267" y="2554"/>
                  <a:pt x="9267" y="2554"/>
                </a:cubicBezTo>
                <a:cubicBezTo>
                  <a:pt x="9242" y="2554"/>
                  <a:pt x="9202" y="2526"/>
                  <a:pt x="9201" y="2510"/>
                </a:cubicBezTo>
                <a:cubicBezTo>
                  <a:pt x="9200" y="2477"/>
                  <a:pt x="9210" y="2428"/>
                  <a:pt x="9233" y="2412"/>
                </a:cubicBezTo>
                <a:cubicBezTo>
                  <a:pt x="9261" y="2392"/>
                  <a:pt x="9308" y="2401"/>
                  <a:pt x="9359" y="2396"/>
                </a:cubicBezTo>
                <a:close/>
                <a:moveTo>
                  <a:pt x="18697" y="2202"/>
                </a:moveTo>
                <a:lnTo>
                  <a:pt x="18697" y="2202"/>
                </a:lnTo>
                <a:cubicBezTo>
                  <a:pt x="18733" y="2213"/>
                  <a:pt x="18769" y="2226"/>
                  <a:pt x="18818" y="2244"/>
                </a:cubicBezTo>
                <a:cubicBezTo>
                  <a:pt x="18796" y="2349"/>
                  <a:pt x="18774" y="2449"/>
                  <a:pt x="18749" y="2555"/>
                </a:cubicBezTo>
                <a:cubicBezTo>
                  <a:pt x="18615" y="2422"/>
                  <a:pt x="18615" y="2422"/>
                  <a:pt x="18697" y="2202"/>
                </a:cubicBezTo>
                <a:close/>
                <a:moveTo>
                  <a:pt x="11209" y="2377"/>
                </a:moveTo>
                <a:lnTo>
                  <a:pt x="11209" y="2377"/>
                </a:lnTo>
                <a:cubicBezTo>
                  <a:pt x="11284" y="2396"/>
                  <a:pt x="11241" y="2437"/>
                  <a:pt x="11241" y="2465"/>
                </a:cubicBezTo>
                <a:cubicBezTo>
                  <a:pt x="11241" y="2502"/>
                  <a:pt x="11235" y="2541"/>
                  <a:pt x="11231" y="2577"/>
                </a:cubicBezTo>
                <a:lnTo>
                  <a:pt x="11231" y="2577"/>
                </a:lnTo>
                <a:cubicBezTo>
                  <a:pt x="11231" y="2576"/>
                  <a:pt x="11230" y="2576"/>
                  <a:pt x="11230" y="2575"/>
                </a:cubicBezTo>
                <a:cubicBezTo>
                  <a:pt x="11224" y="2511"/>
                  <a:pt x="11218" y="2449"/>
                  <a:pt x="11209" y="2377"/>
                </a:cubicBezTo>
                <a:close/>
                <a:moveTo>
                  <a:pt x="12450" y="2528"/>
                </a:moveTo>
                <a:cubicBezTo>
                  <a:pt x="12452" y="2528"/>
                  <a:pt x="12454" y="2529"/>
                  <a:pt x="12455" y="2530"/>
                </a:cubicBezTo>
                <a:cubicBezTo>
                  <a:pt x="12470" y="2539"/>
                  <a:pt x="12478" y="2557"/>
                  <a:pt x="12489" y="2573"/>
                </a:cubicBezTo>
                <a:cubicBezTo>
                  <a:pt x="12475" y="2576"/>
                  <a:pt x="12459" y="2586"/>
                  <a:pt x="12445" y="2586"/>
                </a:cubicBezTo>
                <a:cubicBezTo>
                  <a:pt x="12442" y="2586"/>
                  <a:pt x="12440" y="2586"/>
                  <a:pt x="12438" y="2585"/>
                </a:cubicBezTo>
                <a:cubicBezTo>
                  <a:pt x="12427" y="2579"/>
                  <a:pt x="12421" y="2555"/>
                  <a:pt x="12413" y="2540"/>
                </a:cubicBezTo>
                <a:cubicBezTo>
                  <a:pt x="12426" y="2536"/>
                  <a:pt x="12440" y="2528"/>
                  <a:pt x="12450" y="2528"/>
                </a:cubicBezTo>
                <a:close/>
                <a:moveTo>
                  <a:pt x="10300" y="2504"/>
                </a:moveTo>
                <a:cubicBezTo>
                  <a:pt x="10311" y="2529"/>
                  <a:pt x="10328" y="2551"/>
                  <a:pt x="10328" y="2575"/>
                </a:cubicBezTo>
                <a:cubicBezTo>
                  <a:pt x="10328" y="2585"/>
                  <a:pt x="10291" y="2593"/>
                  <a:pt x="10271" y="2603"/>
                </a:cubicBezTo>
                <a:cubicBezTo>
                  <a:pt x="10263" y="2580"/>
                  <a:pt x="10251" y="2555"/>
                  <a:pt x="10249" y="2530"/>
                </a:cubicBezTo>
                <a:cubicBezTo>
                  <a:pt x="10247" y="2524"/>
                  <a:pt x="10277" y="2515"/>
                  <a:pt x="10300" y="2504"/>
                </a:cubicBezTo>
                <a:close/>
                <a:moveTo>
                  <a:pt x="18577" y="2651"/>
                </a:moveTo>
                <a:lnTo>
                  <a:pt x="18569" y="2670"/>
                </a:lnTo>
                <a:lnTo>
                  <a:pt x="18560" y="2651"/>
                </a:lnTo>
                <a:close/>
                <a:moveTo>
                  <a:pt x="17319" y="2544"/>
                </a:moveTo>
                <a:cubicBezTo>
                  <a:pt x="17318" y="2544"/>
                  <a:pt x="17317" y="2545"/>
                  <a:pt x="17316" y="2545"/>
                </a:cubicBezTo>
                <a:cubicBezTo>
                  <a:pt x="17285" y="2557"/>
                  <a:pt x="17263" y="2588"/>
                  <a:pt x="17235" y="2613"/>
                </a:cubicBezTo>
                <a:cubicBezTo>
                  <a:pt x="17253" y="2631"/>
                  <a:pt x="17273" y="2647"/>
                  <a:pt x="17304" y="2677"/>
                </a:cubicBezTo>
                <a:cubicBezTo>
                  <a:pt x="17332" y="2641"/>
                  <a:pt x="17356" y="2613"/>
                  <a:pt x="17378" y="2586"/>
                </a:cubicBezTo>
                <a:cubicBezTo>
                  <a:pt x="17359" y="2572"/>
                  <a:pt x="17333" y="2544"/>
                  <a:pt x="17319" y="2544"/>
                </a:cubicBezTo>
                <a:close/>
                <a:moveTo>
                  <a:pt x="19247" y="2585"/>
                </a:moveTo>
                <a:cubicBezTo>
                  <a:pt x="19257" y="2600"/>
                  <a:pt x="19267" y="2616"/>
                  <a:pt x="19279" y="2637"/>
                </a:cubicBezTo>
                <a:cubicBezTo>
                  <a:pt x="19266" y="2654"/>
                  <a:pt x="19250" y="2673"/>
                  <a:pt x="19233" y="2690"/>
                </a:cubicBezTo>
                <a:cubicBezTo>
                  <a:pt x="19218" y="2672"/>
                  <a:pt x="19201" y="2653"/>
                  <a:pt x="19186" y="2633"/>
                </a:cubicBezTo>
                <a:cubicBezTo>
                  <a:pt x="19206" y="2617"/>
                  <a:pt x="19227" y="2601"/>
                  <a:pt x="19247" y="2585"/>
                </a:cubicBezTo>
                <a:close/>
                <a:moveTo>
                  <a:pt x="15126" y="1639"/>
                </a:moveTo>
                <a:cubicBezTo>
                  <a:pt x="15099" y="1639"/>
                  <a:pt x="15070" y="1644"/>
                  <a:pt x="15039" y="1657"/>
                </a:cubicBezTo>
                <a:cubicBezTo>
                  <a:pt x="15005" y="1784"/>
                  <a:pt x="14953" y="1910"/>
                  <a:pt x="14853" y="2010"/>
                </a:cubicBezTo>
                <a:cubicBezTo>
                  <a:pt x="14830" y="2034"/>
                  <a:pt x="14820" y="2084"/>
                  <a:pt x="14826" y="2118"/>
                </a:cubicBezTo>
                <a:cubicBezTo>
                  <a:pt x="14845" y="2219"/>
                  <a:pt x="14791" y="2264"/>
                  <a:pt x="14708" y="2294"/>
                </a:cubicBezTo>
                <a:cubicBezTo>
                  <a:pt x="14676" y="2305"/>
                  <a:pt x="14622" y="2295"/>
                  <a:pt x="14632" y="2374"/>
                </a:cubicBezTo>
                <a:cubicBezTo>
                  <a:pt x="14668" y="2414"/>
                  <a:pt x="14725" y="2458"/>
                  <a:pt x="14758" y="2514"/>
                </a:cubicBezTo>
                <a:cubicBezTo>
                  <a:pt x="14788" y="2571"/>
                  <a:pt x="14794" y="2639"/>
                  <a:pt x="14817" y="2725"/>
                </a:cubicBezTo>
                <a:cubicBezTo>
                  <a:pt x="14913" y="2681"/>
                  <a:pt x="15004" y="2660"/>
                  <a:pt x="15094" y="2660"/>
                </a:cubicBezTo>
                <a:cubicBezTo>
                  <a:pt x="15131" y="2660"/>
                  <a:pt x="15167" y="2663"/>
                  <a:pt x="15204" y="2670"/>
                </a:cubicBezTo>
                <a:cubicBezTo>
                  <a:pt x="15206" y="2670"/>
                  <a:pt x="15208" y="2671"/>
                  <a:pt x="15210" y="2671"/>
                </a:cubicBezTo>
                <a:cubicBezTo>
                  <a:pt x="15243" y="2671"/>
                  <a:pt x="15285" y="2621"/>
                  <a:pt x="15322" y="2597"/>
                </a:cubicBezTo>
                <a:cubicBezTo>
                  <a:pt x="15364" y="2618"/>
                  <a:pt x="15414" y="2643"/>
                  <a:pt x="15529" y="2701"/>
                </a:cubicBezTo>
                <a:cubicBezTo>
                  <a:pt x="15509" y="2544"/>
                  <a:pt x="15502" y="2445"/>
                  <a:pt x="15481" y="2351"/>
                </a:cubicBezTo>
                <a:cubicBezTo>
                  <a:pt x="15475" y="2324"/>
                  <a:pt x="15413" y="2313"/>
                  <a:pt x="15394" y="2283"/>
                </a:cubicBezTo>
                <a:cubicBezTo>
                  <a:pt x="15378" y="2257"/>
                  <a:pt x="15361" y="2249"/>
                  <a:pt x="15343" y="2249"/>
                </a:cubicBezTo>
                <a:cubicBezTo>
                  <a:pt x="15306" y="2249"/>
                  <a:pt x="15268" y="2285"/>
                  <a:pt x="15233" y="2285"/>
                </a:cubicBezTo>
                <a:cubicBezTo>
                  <a:pt x="15219" y="2285"/>
                  <a:pt x="15206" y="2279"/>
                  <a:pt x="15194" y="2264"/>
                </a:cubicBezTo>
                <a:cubicBezTo>
                  <a:pt x="15176" y="2106"/>
                  <a:pt x="15359" y="2079"/>
                  <a:pt x="15395" y="1948"/>
                </a:cubicBezTo>
                <a:cubicBezTo>
                  <a:pt x="15350" y="1916"/>
                  <a:pt x="15306" y="1883"/>
                  <a:pt x="15260" y="1849"/>
                </a:cubicBezTo>
                <a:cubicBezTo>
                  <a:pt x="15302" y="1804"/>
                  <a:pt x="15338" y="1765"/>
                  <a:pt x="15383" y="1717"/>
                </a:cubicBezTo>
                <a:cubicBezTo>
                  <a:pt x="15290" y="1694"/>
                  <a:pt x="15215" y="1639"/>
                  <a:pt x="15126" y="1639"/>
                </a:cubicBezTo>
                <a:close/>
                <a:moveTo>
                  <a:pt x="15229" y="2800"/>
                </a:moveTo>
                <a:cubicBezTo>
                  <a:pt x="15224" y="2800"/>
                  <a:pt x="15216" y="2811"/>
                  <a:pt x="15210" y="2816"/>
                </a:cubicBezTo>
                <a:cubicBezTo>
                  <a:pt x="15221" y="2827"/>
                  <a:pt x="15231" y="2841"/>
                  <a:pt x="15244" y="2844"/>
                </a:cubicBezTo>
                <a:cubicBezTo>
                  <a:pt x="15245" y="2844"/>
                  <a:pt x="15245" y="2844"/>
                  <a:pt x="15245" y="2844"/>
                </a:cubicBezTo>
                <a:cubicBezTo>
                  <a:pt x="15251" y="2844"/>
                  <a:pt x="15262" y="2826"/>
                  <a:pt x="15271" y="2817"/>
                </a:cubicBezTo>
                <a:cubicBezTo>
                  <a:pt x="15258" y="2811"/>
                  <a:pt x="15244" y="2802"/>
                  <a:pt x="15230" y="2800"/>
                </a:cubicBezTo>
                <a:cubicBezTo>
                  <a:pt x="15229" y="2800"/>
                  <a:pt x="15229" y="2800"/>
                  <a:pt x="15229" y="2800"/>
                </a:cubicBezTo>
                <a:close/>
                <a:moveTo>
                  <a:pt x="10439" y="2815"/>
                </a:moveTo>
                <a:cubicBezTo>
                  <a:pt x="10442" y="2822"/>
                  <a:pt x="10447" y="2828"/>
                  <a:pt x="10452" y="2834"/>
                </a:cubicBezTo>
                <a:cubicBezTo>
                  <a:pt x="10450" y="2842"/>
                  <a:pt x="10447" y="2848"/>
                  <a:pt x="10446" y="2856"/>
                </a:cubicBezTo>
                <a:lnTo>
                  <a:pt x="10421" y="2832"/>
                </a:lnTo>
                <a:cubicBezTo>
                  <a:pt x="10427" y="2826"/>
                  <a:pt x="10434" y="2821"/>
                  <a:pt x="10439" y="2815"/>
                </a:cubicBezTo>
                <a:close/>
                <a:moveTo>
                  <a:pt x="19559" y="2810"/>
                </a:moveTo>
                <a:cubicBezTo>
                  <a:pt x="19554" y="2810"/>
                  <a:pt x="19539" y="2826"/>
                  <a:pt x="19540" y="2828"/>
                </a:cubicBezTo>
                <a:cubicBezTo>
                  <a:pt x="19550" y="2843"/>
                  <a:pt x="19561" y="2857"/>
                  <a:pt x="19573" y="2872"/>
                </a:cubicBezTo>
                <a:cubicBezTo>
                  <a:pt x="19584" y="2859"/>
                  <a:pt x="19595" y="2848"/>
                  <a:pt x="19606" y="2837"/>
                </a:cubicBezTo>
                <a:cubicBezTo>
                  <a:pt x="19590" y="2827"/>
                  <a:pt x="19575" y="2815"/>
                  <a:pt x="19560" y="2810"/>
                </a:cubicBezTo>
                <a:cubicBezTo>
                  <a:pt x="19560" y="2810"/>
                  <a:pt x="19559" y="2810"/>
                  <a:pt x="19559" y="2810"/>
                </a:cubicBezTo>
                <a:close/>
                <a:moveTo>
                  <a:pt x="9244" y="2824"/>
                </a:moveTo>
                <a:cubicBezTo>
                  <a:pt x="9247" y="2824"/>
                  <a:pt x="9249" y="2824"/>
                  <a:pt x="9250" y="2826"/>
                </a:cubicBezTo>
                <a:cubicBezTo>
                  <a:pt x="9261" y="2838"/>
                  <a:pt x="9267" y="2853"/>
                  <a:pt x="9274" y="2868"/>
                </a:cubicBezTo>
                <a:cubicBezTo>
                  <a:pt x="9257" y="2870"/>
                  <a:pt x="9242" y="2873"/>
                  <a:pt x="9226" y="2875"/>
                </a:cubicBezTo>
                <a:cubicBezTo>
                  <a:pt x="9226" y="2858"/>
                  <a:pt x="9225" y="2843"/>
                  <a:pt x="9227" y="2828"/>
                </a:cubicBezTo>
                <a:cubicBezTo>
                  <a:pt x="9227" y="2826"/>
                  <a:pt x="9236" y="2824"/>
                  <a:pt x="9244" y="2824"/>
                </a:cubicBezTo>
                <a:close/>
                <a:moveTo>
                  <a:pt x="8254" y="2736"/>
                </a:moveTo>
                <a:lnTo>
                  <a:pt x="8400" y="2880"/>
                </a:lnTo>
                <a:cubicBezTo>
                  <a:pt x="8297" y="2890"/>
                  <a:pt x="8236" y="2895"/>
                  <a:pt x="8133" y="2906"/>
                </a:cubicBezTo>
                <a:cubicBezTo>
                  <a:pt x="8186" y="2832"/>
                  <a:pt x="8215" y="2791"/>
                  <a:pt x="8254" y="2736"/>
                </a:cubicBezTo>
                <a:close/>
                <a:moveTo>
                  <a:pt x="13527" y="2715"/>
                </a:moveTo>
                <a:cubicBezTo>
                  <a:pt x="13582" y="2715"/>
                  <a:pt x="13643" y="2721"/>
                  <a:pt x="13712" y="2734"/>
                </a:cubicBezTo>
                <a:cubicBezTo>
                  <a:pt x="13613" y="2824"/>
                  <a:pt x="13565" y="2870"/>
                  <a:pt x="13519" y="2911"/>
                </a:cubicBezTo>
                <a:cubicBezTo>
                  <a:pt x="13505" y="2912"/>
                  <a:pt x="13495" y="2915"/>
                  <a:pt x="13487" y="2915"/>
                </a:cubicBezTo>
                <a:cubicBezTo>
                  <a:pt x="13485" y="2915"/>
                  <a:pt x="13482" y="2915"/>
                  <a:pt x="13480" y="2914"/>
                </a:cubicBezTo>
                <a:cubicBezTo>
                  <a:pt x="13406" y="2877"/>
                  <a:pt x="13331" y="2838"/>
                  <a:pt x="13246" y="2793"/>
                </a:cubicBezTo>
                <a:cubicBezTo>
                  <a:pt x="13332" y="2740"/>
                  <a:pt x="13419" y="2715"/>
                  <a:pt x="13527" y="2715"/>
                </a:cubicBezTo>
                <a:close/>
                <a:moveTo>
                  <a:pt x="12802" y="2234"/>
                </a:moveTo>
                <a:cubicBezTo>
                  <a:pt x="12812" y="2253"/>
                  <a:pt x="12832" y="2274"/>
                  <a:pt x="12828" y="2286"/>
                </a:cubicBezTo>
                <a:cubicBezTo>
                  <a:pt x="12782" y="2404"/>
                  <a:pt x="12801" y="2511"/>
                  <a:pt x="12859" y="2622"/>
                </a:cubicBezTo>
                <a:cubicBezTo>
                  <a:pt x="12886" y="2673"/>
                  <a:pt x="12895" y="2734"/>
                  <a:pt x="12914" y="2800"/>
                </a:cubicBezTo>
                <a:cubicBezTo>
                  <a:pt x="12884" y="2843"/>
                  <a:pt x="12850" y="2889"/>
                  <a:pt x="12817" y="2935"/>
                </a:cubicBezTo>
                <a:cubicBezTo>
                  <a:pt x="12680" y="2839"/>
                  <a:pt x="12680" y="2839"/>
                  <a:pt x="12470" y="2824"/>
                </a:cubicBezTo>
                <a:cubicBezTo>
                  <a:pt x="12532" y="2783"/>
                  <a:pt x="12599" y="2761"/>
                  <a:pt x="12628" y="2714"/>
                </a:cubicBezTo>
                <a:cubicBezTo>
                  <a:pt x="12654" y="2673"/>
                  <a:pt x="12628" y="2602"/>
                  <a:pt x="12643" y="2550"/>
                </a:cubicBezTo>
                <a:cubicBezTo>
                  <a:pt x="12659" y="2486"/>
                  <a:pt x="12724" y="2434"/>
                  <a:pt x="12691" y="2356"/>
                </a:cubicBezTo>
                <a:cubicBezTo>
                  <a:pt x="12681" y="2331"/>
                  <a:pt x="12672" y="2304"/>
                  <a:pt x="12657" y="2265"/>
                </a:cubicBezTo>
                <a:cubicBezTo>
                  <a:pt x="12725" y="2252"/>
                  <a:pt x="12763" y="2244"/>
                  <a:pt x="12802" y="2234"/>
                </a:cubicBezTo>
                <a:close/>
                <a:moveTo>
                  <a:pt x="15555" y="2959"/>
                </a:moveTo>
                <a:cubicBezTo>
                  <a:pt x="15551" y="2959"/>
                  <a:pt x="15544" y="2967"/>
                  <a:pt x="15538" y="2971"/>
                </a:cubicBezTo>
                <a:cubicBezTo>
                  <a:pt x="15546" y="2981"/>
                  <a:pt x="15555" y="2991"/>
                  <a:pt x="15563" y="3001"/>
                </a:cubicBezTo>
                <a:cubicBezTo>
                  <a:pt x="15565" y="2993"/>
                  <a:pt x="15569" y="2986"/>
                  <a:pt x="15572" y="2979"/>
                </a:cubicBezTo>
                <a:cubicBezTo>
                  <a:pt x="15568" y="2971"/>
                  <a:pt x="15564" y="2962"/>
                  <a:pt x="15557" y="2959"/>
                </a:cubicBezTo>
                <a:cubicBezTo>
                  <a:pt x="15556" y="2959"/>
                  <a:pt x="15556" y="2959"/>
                  <a:pt x="15555" y="2959"/>
                </a:cubicBezTo>
                <a:close/>
                <a:moveTo>
                  <a:pt x="15091" y="2993"/>
                </a:moveTo>
                <a:lnTo>
                  <a:pt x="15091" y="2993"/>
                </a:lnTo>
                <a:cubicBezTo>
                  <a:pt x="15097" y="2998"/>
                  <a:pt x="15102" y="3005"/>
                  <a:pt x="15108" y="3006"/>
                </a:cubicBezTo>
                <a:cubicBezTo>
                  <a:pt x="15108" y="3006"/>
                  <a:pt x="15109" y="3006"/>
                  <a:pt x="15109" y="3006"/>
                </a:cubicBezTo>
                <a:cubicBezTo>
                  <a:pt x="15115" y="3006"/>
                  <a:pt x="15123" y="3001"/>
                  <a:pt x="15129" y="2998"/>
                </a:cubicBezTo>
                <a:cubicBezTo>
                  <a:pt x="15117" y="2997"/>
                  <a:pt x="15104" y="2996"/>
                  <a:pt x="15091" y="2993"/>
                </a:cubicBezTo>
                <a:close/>
                <a:moveTo>
                  <a:pt x="16658" y="2941"/>
                </a:moveTo>
                <a:lnTo>
                  <a:pt x="16619" y="3007"/>
                </a:lnTo>
                <a:cubicBezTo>
                  <a:pt x="16633" y="3012"/>
                  <a:pt x="16653" y="3026"/>
                  <a:pt x="16662" y="3026"/>
                </a:cubicBezTo>
                <a:cubicBezTo>
                  <a:pt x="16664" y="3026"/>
                  <a:pt x="16665" y="3026"/>
                  <a:pt x="16665" y="3025"/>
                </a:cubicBezTo>
                <a:cubicBezTo>
                  <a:pt x="16685" y="3011"/>
                  <a:pt x="16697" y="2987"/>
                  <a:pt x="16712" y="2967"/>
                </a:cubicBezTo>
                <a:cubicBezTo>
                  <a:pt x="16697" y="2960"/>
                  <a:pt x="16682" y="2954"/>
                  <a:pt x="16658" y="2941"/>
                </a:cubicBezTo>
                <a:close/>
                <a:moveTo>
                  <a:pt x="10542" y="2790"/>
                </a:moveTo>
                <a:lnTo>
                  <a:pt x="10542" y="2790"/>
                </a:lnTo>
                <a:cubicBezTo>
                  <a:pt x="10608" y="2816"/>
                  <a:pt x="10655" y="2822"/>
                  <a:pt x="10665" y="2843"/>
                </a:cubicBezTo>
                <a:cubicBezTo>
                  <a:pt x="10687" y="2892"/>
                  <a:pt x="10693" y="2949"/>
                  <a:pt x="10698" y="3002"/>
                </a:cubicBezTo>
                <a:cubicBezTo>
                  <a:pt x="10698" y="3008"/>
                  <a:pt x="10647" y="3020"/>
                  <a:pt x="10615" y="3031"/>
                </a:cubicBezTo>
                <a:cubicBezTo>
                  <a:pt x="10594" y="2960"/>
                  <a:pt x="10573" y="2893"/>
                  <a:pt x="10542" y="2790"/>
                </a:cubicBezTo>
                <a:close/>
                <a:moveTo>
                  <a:pt x="17635" y="3039"/>
                </a:moveTo>
                <a:lnTo>
                  <a:pt x="17613" y="3051"/>
                </a:lnTo>
                <a:lnTo>
                  <a:pt x="17637" y="3059"/>
                </a:lnTo>
                <a:lnTo>
                  <a:pt x="17635" y="3039"/>
                </a:lnTo>
                <a:close/>
                <a:moveTo>
                  <a:pt x="16486" y="1720"/>
                </a:moveTo>
                <a:cubicBezTo>
                  <a:pt x="16385" y="1741"/>
                  <a:pt x="16307" y="1756"/>
                  <a:pt x="16230" y="1772"/>
                </a:cubicBezTo>
                <a:cubicBezTo>
                  <a:pt x="16240" y="1878"/>
                  <a:pt x="16110" y="1864"/>
                  <a:pt x="16082" y="1958"/>
                </a:cubicBezTo>
                <a:cubicBezTo>
                  <a:pt x="16103" y="2047"/>
                  <a:pt x="16151" y="2151"/>
                  <a:pt x="16098" y="2267"/>
                </a:cubicBezTo>
                <a:cubicBezTo>
                  <a:pt x="16045" y="2284"/>
                  <a:pt x="15990" y="2300"/>
                  <a:pt x="15927" y="2320"/>
                </a:cubicBezTo>
                <a:cubicBezTo>
                  <a:pt x="15841" y="2588"/>
                  <a:pt x="16008" y="2813"/>
                  <a:pt x="16039" y="3079"/>
                </a:cubicBezTo>
                <a:cubicBezTo>
                  <a:pt x="16121" y="3050"/>
                  <a:pt x="16184" y="3029"/>
                  <a:pt x="16261" y="3002"/>
                </a:cubicBezTo>
                <a:cubicBezTo>
                  <a:pt x="16204" y="2903"/>
                  <a:pt x="16157" y="2817"/>
                  <a:pt x="16105" y="2724"/>
                </a:cubicBezTo>
                <a:cubicBezTo>
                  <a:pt x="16139" y="2693"/>
                  <a:pt x="16185" y="2668"/>
                  <a:pt x="16208" y="2628"/>
                </a:cubicBezTo>
                <a:cubicBezTo>
                  <a:pt x="16236" y="2577"/>
                  <a:pt x="16243" y="2514"/>
                  <a:pt x="16265" y="2458"/>
                </a:cubicBezTo>
                <a:cubicBezTo>
                  <a:pt x="16270" y="2443"/>
                  <a:pt x="16295" y="2437"/>
                  <a:pt x="16317" y="2424"/>
                </a:cubicBezTo>
                <a:cubicBezTo>
                  <a:pt x="16340" y="2436"/>
                  <a:pt x="16365" y="2450"/>
                  <a:pt x="16400" y="2467"/>
                </a:cubicBezTo>
                <a:cubicBezTo>
                  <a:pt x="16430" y="2424"/>
                  <a:pt x="16464" y="2380"/>
                  <a:pt x="16508" y="2315"/>
                </a:cubicBezTo>
                <a:cubicBezTo>
                  <a:pt x="16416" y="2305"/>
                  <a:pt x="16353" y="2299"/>
                  <a:pt x="16256" y="2289"/>
                </a:cubicBezTo>
                <a:cubicBezTo>
                  <a:pt x="16414" y="2139"/>
                  <a:pt x="16614" y="2186"/>
                  <a:pt x="16758" y="2085"/>
                </a:cubicBezTo>
                <a:cubicBezTo>
                  <a:pt x="16736" y="2032"/>
                  <a:pt x="16706" y="2017"/>
                  <a:pt x="16672" y="2017"/>
                </a:cubicBezTo>
                <a:cubicBezTo>
                  <a:pt x="16632" y="2017"/>
                  <a:pt x="16588" y="2038"/>
                  <a:pt x="16550" y="2038"/>
                </a:cubicBezTo>
                <a:cubicBezTo>
                  <a:pt x="16533" y="2038"/>
                  <a:pt x="16518" y="2034"/>
                  <a:pt x="16506" y="2023"/>
                </a:cubicBezTo>
                <a:cubicBezTo>
                  <a:pt x="16489" y="1973"/>
                  <a:pt x="16466" y="1929"/>
                  <a:pt x="16461" y="1881"/>
                </a:cubicBezTo>
                <a:cubicBezTo>
                  <a:pt x="16458" y="1835"/>
                  <a:pt x="16475" y="1788"/>
                  <a:pt x="16486" y="1720"/>
                </a:cubicBezTo>
                <a:close/>
                <a:moveTo>
                  <a:pt x="8273" y="2995"/>
                </a:moveTo>
                <a:cubicBezTo>
                  <a:pt x="8298" y="3005"/>
                  <a:pt x="8314" y="3011"/>
                  <a:pt x="8329" y="3018"/>
                </a:cubicBezTo>
                <a:cubicBezTo>
                  <a:pt x="8320" y="3039"/>
                  <a:pt x="8314" y="3063"/>
                  <a:pt x="8300" y="3082"/>
                </a:cubicBezTo>
                <a:cubicBezTo>
                  <a:pt x="8300" y="3082"/>
                  <a:pt x="8300" y="3082"/>
                  <a:pt x="8299" y="3082"/>
                </a:cubicBezTo>
                <a:cubicBezTo>
                  <a:pt x="8290" y="3082"/>
                  <a:pt x="8254" y="3069"/>
                  <a:pt x="8254" y="3063"/>
                </a:cubicBezTo>
                <a:cubicBezTo>
                  <a:pt x="8254" y="3040"/>
                  <a:pt x="8267" y="3017"/>
                  <a:pt x="8273" y="2995"/>
                </a:cubicBezTo>
                <a:close/>
                <a:moveTo>
                  <a:pt x="14755" y="3022"/>
                </a:moveTo>
                <a:cubicBezTo>
                  <a:pt x="14755" y="3022"/>
                  <a:pt x="14755" y="3022"/>
                  <a:pt x="14754" y="3022"/>
                </a:cubicBezTo>
                <a:cubicBezTo>
                  <a:pt x="14735" y="3036"/>
                  <a:pt x="14717" y="3051"/>
                  <a:pt x="14698" y="3064"/>
                </a:cubicBezTo>
                <a:cubicBezTo>
                  <a:pt x="14704" y="3072"/>
                  <a:pt x="14711" y="3077"/>
                  <a:pt x="14724" y="3088"/>
                </a:cubicBezTo>
                <a:lnTo>
                  <a:pt x="14774" y="3038"/>
                </a:lnTo>
                <a:cubicBezTo>
                  <a:pt x="14768" y="3033"/>
                  <a:pt x="14757" y="3022"/>
                  <a:pt x="14755" y="3022"/>
                </a:cubicBezTo>
                <a:close/>
                <a:moveTo>
                  <a:pt x="19375" y="3093"/>
                </a:moveTo>
                <a:lnTo>
                  <a:pt x="19375" y="3093"/>
                </a:lnTo>
                <a:cubicBezTo>
                  <a:pt x="19375" y="3093"/>
                  <a:pt x="19375" y="3093"/>
                  <a:pt x="19374" y="3093"/>
                </a:cubicBezTo>
                <a:cubicBezTo>
                  <a:pt x="19374" y="3093"/>
                  <a:pt x="19375" y="3093"/>
                  <a:pt x="19375" y="3093"/>
                </a:cubicBezTo>
                <a:cubicBezTo>
                  <a:pt x="19375" y="3093"/>
                  <a:pt x="19375" y="3093"/>
                  <a:pt x="19375" y="3093"/>
                </a:cubicBezTo>
                <a:close/>
                <a:moveTo>
                  <a:pt x="10663" y="3178"/>
                </a:moveTo>
                <a:cubicBezTo>
                  <a:pt x="10692" y="3178"/>
                  <a:pt x="10708" y="3209"/>
                  <a:pt x="10722" y="3256"/>
                </a:cubicBezTo>
                <a:cubicBezTo>
                  <a:pt x="10678" y="3249"/>
                  <a:pt x="10644" y="3245"/>
                  <a:pt x="10609" y="3240"/>
                </a:cubicBezTo>
                <a:cubicBezTo>
                  <a:pt x="10614" y="3225"/>
                  <a:pt x="10613" y="3200"/>
                  <a:pt x="10624" y="3192"/>
                </a:cubicBezTo>
                <a:cubicBezTo>
                  <a:pt x="10640" y="3182"/>
                  <a:pt x="10653" y="3178"/>
                  <a:pt x="10663" y="3178"/>
                </a:cubicBezTo>
                <a:close/>
                <a:moveTo>
                  <a:pt x="7433" y="3199"/>
                </a:moveTo>
                <a:cubicBezTo>
                  <a:pt x="7435" y="3199"/>
                  <a:pt x="7437" y="3200"/>
                  <a:pt x="7440" y="3200"/>
                </a:cubicBezTo>
                <a:cubicBezTo>
                  <a:pt x="7447" y="3200"/>
                  <a:pt x="7458" y="3211"/>
                  <a:pt x="7458" y="3218"/>
                </a:cubicBezTo>
                <a:cubicBezTo>
                  <a:pt x="7461" y="3254"/>
                  <a:pt x="7451" y="3273"/>
                  <a:pt x="7428" y="3273"/>
                </a:cubicBezTo>
                <a:cubicBezTo>
                  <a:pt x="7419" y="3273"/>
                  <a:pt x="7409" y="3270"/>
                  <a:pt x="7397" y="3265"/>
                </a:cubicBezTo>
                <a:lnTo>
                  <a:pt x="7397" y="3265"/>
                </a:lnTo>
                <a:cubicBezTo>
                  <a:pt x="7384" y="3228"/>
                  <a:pt x="7385" y="3199"/>
                  <a:pt x="7433" y="3199"/>
                </a:cubicBezTo>
                <a:close/>
                <a:moveTo>
                  <a:pt x="19307" y="3279"/>
                </a:moveTo>
                <a:lnTo>
                  <a:pt x="19307" y="3279"/>
                </a:lnTo>
                <a:cubicBezTo>
                  <a:pt x="19307" y="3279"/>
                  <a:pt x="19307" y="3279"/>
                  <a:pt x="19307" y="3279"/>
                </a:cubicBezTo>
                <a:cubicBezTo>
                  <a:pt x="19307" y="3279"/>
                  <a:pt x="19307" y="3279"/>
                  <a:pt x="19307" y="3279"/>
                </a:cubicBezTo>
                <a:cubicBezTo>
                  <a:pt x="19307" y="3279"/>
                  <a:pt x="19307" y="3279"/>
                  <a:pt x="19307" y="3279"/>
                </a:cubicBezTo>
                <a:close/>
                <a:moveTo>
                  <a:pt x="18585" y="3254"/>
                </a:moveTo>
                <a:lnTo>
                  <a:pt x="18575" y="3280"/>
                </a:lnTo>
                <a:lnTo>
                  <a:pt x="18565" y="3254"/>
                </a:lnTo>
                <a:close/>
                <a:moveTo>
                  <a:pt x="7749" y="3164"/>
                </a:moveTo>
                <a:cubicBezTo>
                  <a:pt x="7766" y="3164"/>
                  <a:pt x="7782" y="3172"/>
                  <a:pt x="7798" y="3195"/>
                </a:cubicBezTo>
                <a:cubicBezTo>
                  <a:pt x="7808" y="3207"/>
                  <a:pt x="7814" y="3237"/>
                  <a:pt x="7807" y="3248"/>
                </a:cubicBezTo>
                <a:cubicBezTo>
                  <a:pt x="7788" y="3275"/>
                  <a:pt x="7765" y="3285"/>
                  <a:pt x="7741" y="3285"/>
                </a:cubicBezTo>
                <a:cubicBezTo>
                  <a:pt x="7721" y="3285"/>
                  <a:pt x="7700" y="3278"/>
                  <a:pt x="7680" y="3267"/>
                </a:cubicBezTo>
                <a:cubicBezTo>
                  <a:pt x="7670" y="3262"/>
                  <a:pt x="7663" y="3256"/>
                  <a:pt x="7655" y="3251"/>
                </a:cubicBezTo>
                <a:cubicBezTo>
                  <a:pt x="7662" y="3233"/>
                  <a:pt x="7663" y="3210"/>
                  <a:pt x="7677" y="3201"/>
                </a:cubicBezTo>
                <a:cubicBezTo>
                  <a:pt x="7700" y="3183"/>
                  <a:pt x="7724" y="3164"/>
                  <a:pt x="7749" y="3164"/>
                </a:cubicBezTo>
                <a:close/>
                <a:moveTo>
                  <a:pt x="10957" y="3224"/>
                </a:moveTo>
                <a:cubicBezTo>
                  <a:pt x="10976" y="3224"/>
                  <a:pt x="10996" y="3227"/>
                  <a:pt x="11018" y="3228"/>
                </a:cubicBezTo>
                <a:cubicBezTo>
                  <a:pt x="11005" y="3254"/>
                  <a:pt x="10998" y="3285"/>
                  <a:pt x="10989" y="3287"/>
                </a:cubicBezTo>
                <a:cubicBezTo>
                  <a:pt x="10988" y="3287"/>
                  <a:pt x="10987" y="3287"/>
                  <a:pt x="10986" y="3287"/>
                </a:cubicBezTo>
                <a:cubicBezTo>
                  <a:pt x="10964" y="3287"/>
                  <a:pt x="10942" y="3276"/>
                  <a:pt x="10918" y="3269"/>
                </a:cubicBezTo>
                <a:cubicBezTo>
                  <a:pt x="10925" y="3254"/>
                  <a:pt x="10928" y="3226"/>
                  <a:pt x="10936" y="3225"/>
                </a:cubicBezTo>
                <a:cubicBezTo>
                  <a:pt x="10943" y="3224"/>
                  <a:pt x="10950" y="3224"/>
                  <a:pt x="10957" y="3224"/>
                </a:cubicBezTo>
                <a:close/>
                <a:moveTo>
                  <a:pt x="8681" y="3278"/>
                </a:moveTo>
                <a:cubicBezTo>
                  <a:pt x="8683" y="3278"/>
                  <a:pt x="8686" y="3278"/>
                  <a:pt x="8688" y="3280"/>
                </a:cubicBezTo>
                <a:cubicBezTo>
                  <a:pt x="8693" y="3283"/>
                  <a:pt x="8695" y="3295"/>
                  <a:pt x="8699" y="3303"/>
                </a:cubicBezTo>
                <a:cubicBezTo>
                  <a:pt x="8692" y="3308"/>
                  <a:pt x="8684" y="3312"/>
                  <a:pt x="8678" y="3316"/>
                </a:cubicBezTo>
                <a:cubicBezTo>
                  <a:pt x="8671" y="3305"/>
                  <a:pt x="8666" y="3294"/>
                  <a:pt x="8659" y="3283"/>
                </a:cubicBezTo>
                <a:cubicBezTo>
                  <a:pt x="8667" y="3281"/>
                  <a:pt x="8674" y="3278"/>
                  <a:pt x="8681" y="3278"/>
                </a:cubicBezTo>
                <a:close/>
                <a:moveTo>
                  <a:pt x="16035" y="3243"/>
                </a:moveTo>
                <a:cubicBezTo>
                  <a:pt x="16029" y="3259"/>
                  <a:pt x="16016" y="3277"/>
                  <a:pt x="16018" y="3292"/>
                </a:cubicBezTo>
                <a:cubicBezTo>
                  <a:pt x="16019" y="3300"/>
                  <a:pt x="16040" y="3308"/>
                  <a:pt x="16052" y="3317"/>
                </a:cubicBezTo>
                <a:cubicBezTo>
                  <a:pt x="16059" y="3302"/>
                  <a:pt x="16064" y="3287"/>
                  <a:pt x="16070" y="3271"/>
                </a:cubicBezTo>
                <a:cubicBezTo>
                  <a:pt x="16060" y="3261"/>
                  <a:pt x="16049" y="3252"/>
                  <a:pt x="16035" y="3243"/>
                </a:cubicBezTo>
                <a:close/>
                <a:moveTo>
                  <a:pt x="7380" y="3274"/>
                </a:moveTo>
                <a:lnTo>
                  <a:pt x="7380" y="3274"/>
                </a:lnTo>
                <a:cubicBezTo>
                  <a:pt x="7360" y="3290"/>
                  <a:pt x="7340" y="3307"/>
                  <a:pt x="7320" y="3324"/>
                </a:cubicBezTo>
                <a:cubicBezTo>
                  <a:pt x="7315" y="3311"/>
                  <a:pt x="7309" y="3302"/>
                  <a:pt x="7304" y="3290"/>
                </a:cubicBezTo>
                <a:cubicBezTo>
                  <a:pt x="7329" y="3285"/>
                  <a:pt x="7354" y="3279"/>
                  <a:pt x="7380" y="3274"/>
                </a:cubicBezTo>
                <a:close/>
                <a:moveTo>
                  <a:pt x="11873" y="3117"/>
                </a:moveTo>
                <a:cubicBezTo>
                  <a:pt x="11948" y="3154"/>
                  <a:pt x="12023" y="3188"/>
                  <a:pt x="12105" y="3188"/>
                </a:cubicBezTo>
                <a:cubicBezTo>
                  <a:pt x="12154" y="3188"/>
                  <a:pt x="12204" y="3176"/>
                  <a:pt x="12259" y="3146"/>
                </a:cubicBezTo>
                <a:cubicBezTo>
                  <a:pt x="12286" y="3131"/>
                  <a:pt x="12310" y="3123"/>
                  <a:pt x="12330" y="3123"/>
                </a:cubicBezTo>
                <a:cubicBezTo>
                  <a:pt x="12393" y="3123"/>
                  <a:pt x="12419" y="3200"/>
                  <a:pt x="12409" y="3358"/>
                </a:cubicBezTo>
                <a:cubicBezTo>
                  <a:pt x="12296" y="3322"/>
                  <a:pt x="12209" y="3277"/>
                  <a:pt x="12120" y="3272"/>
                </a:cubicBezTo>
                <a:cubicBezTo>
                  <a:pt x="12115" y="3272"/>
                  <a:pt x="12110" y="3272"/>
                  <a:pt x="12104" y="3272"/>
                </a:cubicBezTo>
                <a:cubicBezTo>
                  <a:pt x="12026" y="3272"/>
                  <a:pt x="11945" y="3305"/>
                  <a:pt x="11861" y="3325"/>
                </a:cubicBezTo>
                <a:cubicBezTo>
                  <a:pt x="11777" y="3227"/>
                  <a:pt x="11777" y="3227"/>
                  <a:pt x="11873" y="3117"/>
                </a:cubicBezTo>
                <a:close/>
                <a:moveTo>
                  <a:pt x="9731" y="3132"/>
                </a:moveTo>
                <a:cubicBezTo>
                  <a:pt x="9749" y="3132"/>
                  <a:pt x="9766" y="3139"/>
                  <a:pt x="9784" y="3157"/>
                </a:cubicBezTo>
                <a:cubicBezTo>
                  <a:pt x="9825" y="3197"/>
                  <a:pt x="9866" y="3207"/>
                  <a:pt x="9907" y="3207"/>
                </a:cubicBezTo>
                <a:cubicBezTo>
                  <a:pt x="9950" y="3207"/>
                  <a:pt x="9992" y="3196"/>
                  <a:pt x="10035" y="3196"/>
                </a:cubicBezTo>
                <a:cubicBezTo>
                  <a:pt x="10044" y="3196"/>
                  <a:pt x="10053" y="3196"/>
                  <a:pt x="10062" y="3198"/>
                </a:cubicBezTo>
                <a:cubicBezTo>
                  <a:pt x="10102" y="3205"/>
                  <a:pt x="10140" y="3210"/>
                  <a:pt x="10196" y="3217"/>
                </a:cubicBezTo>
                <a:cubicBezTo>
                  <a:pt x="10164" y="3266"/>
                  <a:pt x="10145" y="3315"/>
                  <a:pt x="10108" y="3343"/>
                </a:cubicBezTo>
                <a:cubicBezTo>
                  <a:pt x="10078" y="3366"/>
                  <a:pt x="10033" y="3383"/>
                  <a:pt x="9995" y="3383"/>
                </a:cubicBezTo>
                <a:cubicBezTo>
                  <a:pt x="9988" y="3383"/>
                  <a:pt x="9981" y="3382"/>
                  <a:pt x="9975" y="3381"/>
                </a:cubicBezTo>
                <a:cubicBezTo>
                  <a:pt x="9911" y="3369"/>
                  <a:pt x="9884" y="3280"/>
                  <a:pt x="9804" y="3280"/>
                </a:cubicBezTo>
                <a:cubicBezTo>
                  <a:pt x="9789" y="3280"/>
                  <a:pt x="9771" y="3284"/>
                  <a:pt x="9750" y="3292"/>
                </a:cubicBezTo>
                <a:cubicBezTo>
                  <a:pt x="9736" y="3298"/>
                  <a:pt x="9721" y="3300"/>
                  <a:pt x="9704" y="3300"/>
                </a:cubicBezTo>
                <a:cubicBezTo>
                  <a:pt x="9641" y="3300"/>
                  <a:pt x="9564" y="3266"/>
                  <a:pt x="9496" y="3261"/>
                </a:cubicBezTo>
                <a:cubicBezTo>
                  <a:pt x="9459" y="3258"/>
                  <a:pt x="9423" y="3257"/>
                  <a:pt x="9388" y="3257"/>
                </a:cubicBezTo>
                <a:cubicBezTo>
                  <a:pt x="9337" y="3257"/>
                  <a:pt x="9289" y="3259"/>
                  <a:pt x="9247" y="3259"/>
                </a:cubicBezTo>
                <a:cubicBezTo>
                  <a:pt x="9313" y="3221"/>
                  <a:pt x="9373" y="3184"/>
                  <a:pt x="9437" y="3184"/>
                </a:cubicBezTo>
                <a:cubicBezTo>
                  <a:pt x="9458" y="3184"/>
                  <a:pt x="9480" y="3188"/>
                  <a:pt x="9502" y="3198"/>
                </a:cubicBezTo>
                <a:cubicBezTo>
                  <a:pt x="9517" y="3204"/>
                  <a:pt x="9531" y="3206"/>
                  <a:pt x="9545" y="3206"/>
                </a:cubicBezTo>
                <a:cubicBezTo>
                  <a:pt x="9617" y="3206"/>
                  <a:pt x="9674" y="3132"/>
                  <a:pt x="9731" y="3132"/>
                </a:cubicBezTo>
                <a:close/>
                <a:moveTo>
                  <a:pt x="12946" y="3201"/>
                </a:moveTo>
                <a:cubicBezTo>
                  <a:pt x="12896" y="3282"/>
                  <a:pt x="12870" y="3324"/>
                  <a:pt x="12827" y="3395"/>
                </a:cubicBezTo>
                <a:cubicBezTo>
                  <a:pt x="12918" y="3391"/>
                  <a:pt x="12973" y="3389"/>
                  <a:pt x="13047" y="3385"/>
                </a:cubicBezTo>
                <a:cubicBezTo>
                  <a:pt x="13016" y="3328"/>
                  <a:pt x="12993" y="3287"/>
                  <a:pt x="12946" y="3201"/>
                </a:cubicBezTo>
                <a:close/>
                <a:moveTo>
                  <a:pt x="15117" y="3329"/>
                </a:moveTo>
                <a:lnTo>
                  <a:pt x="15117" y="3329"/>
                </a:lnTo>
                <a:cubicBezTo>
                  <a:pt x="15088" y="3338"/>
                  <a:pt x="15060" y="3341"/>
                  <a:pt x="15058" y="3349"/>
                </a:cubicBezTo>
                <a:cubicBezTo>
                  <a:pt x="15055" y="3375"/>
                  <a:pt x="15061" y="3400"/>
                  <a:pt x="15063" y="3427"/>
                </a:cubicBezTo>
                <a:cubicBezTo>
                  <a:pt x="15080" y="3420"/>
                  <a:pt x="15106" y="3416"/>
                  <a:pt x="15111" y="3405"/>
                </a:cubicBezTo>
                <a:cubicBezTo>
                  <a:pt x="15119" y="3384"/>
                  <a:pt x="15116" y="3358"/>
                  <a:pt x="15117" y="3329"/>
                </a:cubicBezTo>
                <a:close/>
                <a:moveTo>
                  <a:pt x="14640" y="3225"/>
                </a:moveTo>
                <a:cubicBezTo>
                  <a:pt x="14630" y="3317"/>
                  <a:pt x="14607" y="3395"/>
                  <a:pt x="14718" y="3438"/>
                </a:cubicBezTo>
                <a:cubicBezTo>
                  <a:pt x="14697" y="3372"/>
                  <a:pt x="14754" y="3284"/>
                  <a:pt x="14640" y="3225"/>
                </a:cubicBezTo>
                <a:close/>
                <a:moveTo>
                  <a:pt x="19869" y="3446"/>
                </a:moveTo>
                <a:cubicBezTo>
                  <a:pt x="19863" y="3446"/>
                  <a:pt x="19855" y="3452"/>
                  <a:pt x="19847" y="3454"/>
                </a:cubicBezTo>
                <a:cubicBezTo>
                  <a:pt x="19861" y="3466"/>
                  <a:pt x="19873" y="3478"/>
                  <a:pt x="19889" y="3487"/>
                </a:cubicBezTo>
                <a:cubicBezTo>
                  <a:pt x="19889" y="3487"/>
                  <a:pt x="19890" y="3487"/>
                  <a:pt x="19891" y="3487"/>
                </a:cubicBezTo>
                <a:cubicBezTo>
                  <a:pt x="19897" y="3487"/>
                  <a:pt x="19906" y="3481"/>
                  <a:pt x="19914" y="3477"/>
                </a:cubicBezTo>
                <a:cubicBezTo>
                  <a:pt x="19901" y="3468"/>
                  <a:pt x="19887" y="3456"/>
                  <a:pt x="19871" y="3447"/>
                </a:cubicBezTo>
                <a:cubicBezTo>
                  <a:pt x="19871" y="3446"/>
                  <a:pt x="19870" y="3446"/>
                  <a:pt x="19869" y="3446"/>
                </a:cubicBezTo>
                <a:close/>
                <a:moveTo>
                  <a:pt x="19516" y="3520"/>
                </a:moveTo>
                <a:cubicBezTo>
                  <a:pt x="19512" y="3520"/>
                  <a:pt x="19504" y="3531"/>
                  <a:pt x="19498" y="3538"/>
                </a:cubicBezTo>
                <a:cubicBezTo>
                  <a:pt x="19513" y="3544"/>
                  <a:pt x="19527" y="3551"/>
                  <a:pt x="19540" y="3558"/>
                </a:cubicBezTo>
                <a:cubicBezTo>
                  <a:pt x="19549" y="3550"/>
                  <a:pt x="19554" y="3544"/>
                  <a:pt x="19559" y="3539"/>
                </a:cubicBezTo>
                <a:cubicBezTo>
                  <a:pt x="19545" y="3533"/>
                  <a:pt x="19532" y="3524"/>
                  <a:pt x="19517" y="3520"/>
                </a:cubicBezTo>
                <a:cubicBezTo>
                  <a:pt x="19517" y="3520"/>
                  <a:pt x="19516" y="3520"/>
                  <a:pt x="19516" y="3520"/>
                </a:cubicBezTo>
                <a:close/>
                <a:moveTo>
                  <a:pt x="14088" y="2621"/>
                </a:moveTo>
                <a:cubicBezTo>
                  <a:pt x="14082" y="2752"/>
                  <a:pt x="14073" y="2847"/>
                  <a:pt x="14073" y="2944"/>
                </a:cubicBezTo>
                <a:cubicBezTo>
                  <a:pt x="14073" y="3077"/>
                  <a:pt x="14084" y="3093"/>
                  <a:pt x="14240" y="3135"/>
                </a:cubicBezTo>
                <a:cubicBezTo>
                  <a:pt x="14293" y="3149"/>
                  <a:pt x="14323" y="3172"/>
                  <a:pt x="14349" y="3221"/>
                </a:cubicBezTo>
                <a:cubicBezTo>
                  <a:pt x="14368" y="3260"/>
                  <a:pt x="14407" y="3288"/>
                  <a:pt x="14439" y="3318"/>
                </a:cubicBezTo>
                <a:lnTo>
                  <a:pt x="14439" y="3318"/>
                </a:lnTo>
                <a:cubicBezTo>
                  <a:pt x="14465" y="3405"/>
                  <a:pt x="14401" y="3473"/>
                  <a:pt x="14363" y="3530"/>
                </a:cubicBezTo>
                <a:cubicBezTo>
                  <a:pt x="14328" y="3579"/>
                  <a:pt x="14283" y="3602"/>
                  <a:pt x="14232" y="3602"/>
                </a:cubicBezTo>
                <a:cubicBezTo>
                  <a:pt x="14188" y="3602"/>
                  <a:pt x="14140" y="3584"/>
                  <a:pt x="14093" y="3553"/>
                </a:cubicBezTo>
                <a:cubicBezTo>
                  <a:pt x="14081" y="3481"/>
                  <a:pt x="14084" y="3396"/>
                  <a:pt x="14052" y="3333"/>
                </a:cubicBezTo>
                <a:cubicBezTo>
                  <a:pt x="14025" y="3280"/>
                  <a:pt x="13951" y="3249"/>
                  <a:pt x="13889" y="3201"/>
                </a:cubicBezTo>
                <a:cubicBezTo>
                  <a:pt x="13914" y="3154"/>
                  <a:pt x="13943" y="3104"/>
                  <a:pt x="13970" y="3056"/>
                </a:cubicBezTo>
                <a:cubicBezTo>
                  <a:pt x="13943" y="3006"/>
                  <a:pt x="13917" y="2954"/>
                  <a:pt x="13887" y="2906"/>
                </a:cubicBezTo>
                <a:cubicBezTo>
                  <a:pt x="13857" y="2858"/>
                  <a:pt x="13820" y="2816"/>
                  <a:pt x="13779" y="2762"/>
                </a:cubicBezTo>
                <a:cubicBezTo>
                  <a:pt x="13833" y="2740"/>
                  <a:pt x="13885" y="2721"/>
                  <a:pt x="13936" y="2699"/>
                </a:cubicBezTo>
                <a:cubicBezTo>
                  <a:pt x="13977" y="2679"/>
                  <a:pt x="14017" y="2658"/>
                  <a:pt x="14088" y="2621"/>
                </a:cubicBezTo>
                <a:close/>
                <a:moveTo>
                  <a:pt x="10698" y="3518"/>
                </a:moveTo>
                <a:cubicBezTo>
                  <a:pt x="10739" y="3518"/>
                  <a:pt x="10773" y="3538"/>
                  <a:pt x="10785" y="3609"/>
                </a:cubicBezTo>
                <a:cubicBezTo>
                  <a:pt x="10764" y="3609"/>
                  <a:pt x="10743" y="3610"/>
                  <a:pt x="10722" y="3610"/>
                </a:cubicBezTo>
                <a:cubicBezTo>
                  <a:pt x="10696" y="3610"/>
                  <a:pt x="10671" y="3609"/>
                  <a:pt x="10647" y="3606"/>
                </a:cubicBezTo>
                <a:cubicBezTo>
                  <a:pt x="10635" y="3605"/>
                  <a:pt x="10618" y="3578"/>
                  <a:pt x="10618" y="3563"/>
                </a:cubicBezTo>
                <a:cubicBezTo>
                  <a:pt x="10618" y="3550"/>
                  <a:pt x="10636" y="3529"/>
                  <a:pt x="10650" y="3524"/>
                </a:cubicBezTo>
                <a:cubicBezTo>
                  <a:pt x="10666" y="3520"/>
                  <a:pt x="10683" y="3518"/>
                  <a:pt x="10698" y="3518"/>
                </a:cubicBezTo>
                <a:close/>
                <a:moveTo>
                  <a:pt x="20318" y="3571"/>
                </a:moveTo>
                <a:cubicBezTo>
                  <a:pt x="20301" y="3576"/>
                  <a:pt x="20282" y="3581"/>
                  <a:pt x="20265" y="3585"/>
                </a:cubicBezTo>
                <a:cubicBezTo>
                  <a:pt x="20273" y="3595"/>
                  <a:pt x="20282" y="3613"/>
                  <a:pt x="20292" y="3615"/>
                </a:cubicBezTo>
                <a:cubicBezTo>
                  <a:pt x="20294" y="3615"/>
                  <a:pt x="20296" y="3615"/>
                  <a:pt x="20298" y="3615"/>
                </a:cubicBezTo>
                <a:cubicBezTo>
                  <a:pt x="20313" y="3615"/>
                  <a:pt x="20329" y="3609"/>
                  <a:pt x="20345" y="3605"/>
                </a:cubicBezTo>
                <a:lnTo>
                  <a:pt x="20318" y="3571"/>
                </a:lnTo>
                <a:close/>
                <a:moveTo>
                  <a:pt x="9959" y="3495"/>
                </a:moveTo>
                <a:cubicBezTo>
                  <a:pt x="10005" y="3495"/>
                  <a:pt x="10052" y="3511"/>
                  <a:pt x="10096" y="3565"/>
                </a:cubicBezTo>
                <a:cubicBezTo>
                  <a:pt x="10026" y="3606"/>
                  <a:pt x="9959" y="3619"/>
                  <a:pt x="9890" y="3619"/>
                </a:cubicBezTo>
                <a:cubicBezTo>
                  <a:pt x="9819" y="3619"/>
                  <a:pt x="9746" y="3605"/>
                  <a:pt x="9666" y="3593"/>
                </a:cubicBezTo>
                <a:cubicBezTo>
                  <a:pt x="9698" y="3556"/>
                  <a:pt x="9720" y="3520"/>
                  <a:pt x="9732" y="3520"/>
                </a:cubicBezTo>
                <a:cubicBezTo>
                  <a:pt x="9732" y="3520"/>
                  <a:pt x="9733" y="3520"/>
                  <a:pt x="9733" y="3520"/>
                </a:cubicBezTo>
                <a:cubicBezTo>
                  <a:pt x="9745" y="3523"/>
                  <a:pt x="9757" y="3525"/>
                  <a:pt x="9770" y="3525"/>
                </a:cubicBezTo>
                <a:cubicBezTo>
                  <a:pt x="9831" y="3525"/>
                  <a:pt x="9895" y="3495"/>
                  <a:pt x="9959" y="3495"/>
                </a:cubicBezTo>
                <a:close/>
                <a:moveTo>
                  <a:pt x="17035" y="3511"/>
                </a:moveTo>
                <a:cubicBezTo>
                  <a:pt x="17027" y="3511"/>
                  <a:pt x="17019" y="3514"/>
                  <a:pt x="17012" y="3519"/>
                </a:cubicBezTo>
                <a:cubicBezTo>
                  <a:pt x="16974" y="3545"/>
                  <a:pt x="16961" y="3628"/>
                  <a:pt x="16996" y="3649"/>
                </a:cubicBezTo>
                <a:cubicBezTo>
                  <a:pt x="17015" y="3662"/>
                  <a:pt x="17031" y="3667"/>
                  <a:pt x="17046" y="3667"/>
                </a:cubicBezTo>
                <a:cubicBezTo>
                  <a:pt x="17084" y="3667"/>
                  <a:pt x="17112" y="3634"/>
                  <a:pt x="17137" y="3597"/>
                </a:cubicBezTo>
                <a:cubicBezTo>
                  <a:pt x="17090" y="3538"/>
                  <a:pt x="17060" y="3511"/>
                  <a:pt x="17035" y="3511"/>
                </a:cubicBezTo>
                <a:close/>
                <a:moveTo>
                  <a:pt x="17918" y="3238"/>
                </a:moveTo>
                <a:cubicBezTo>
                  <a:pt x="17839" y="3304"/>
                  <a:pt x="17824" y="3398"/>
                  <a:pt x="17834" y="3478"/>
                </a:cubicBezTo>
                <a:cubicBezTo>
                  <a:pt x="17843" y="3546"/>
                  <a:pt x="17905" y="3609"/>
                  <a:pt x="17950" y="3668"/>
                </a:cubicBezTo>
                <a:cubicBezTo>
                  <a:pt x="17953" y="3671"/>
                  <a:pt x="17960" y="3673"/>
                  <a:pt x="17968" y="3673"/>
                </a:cubicBezTo>
                <a:cubicBezTo>
                  <a:pt x="17985" y="3673"/>
                  <a:pt x="18011" y="3666"/>
                  <a:pt x="18028" y="3661"/>
                </a:cubicBezTo>
                <a:cubicBezTo>
                  <a:pt x="18041" y="3656"/>
                  <a:pt x="18058" y="3623"/>
                  <a:pt x="18053" y="3612"/>
                </a:cubicBezTo>
                <a:cubicBezTo>
                  <a:pt x="17996" y="3493"/>
                  <a:pt x="18022" y="3343"/>
                  <a:pt x="17918" y="3238"/>
                </a:cubicBezTo>
                <a:close/>
                <a:moveTo>
                  <a:pt x="19856" y="3585"/>
                </a:moveTo>
                <a:cubicBezTo>
                  <a:pt x="19840" y="3585"/>
                  <a:pt x="19822" y="3590"/>
                  <a:pt x="19802" y="3602"/>
                </a:cubicBezTo>
                <a:cubicBezTo>
                  <a:pt x="19836" y="3646"/>
                  <a:pt x="19872" y="3674"/>
                  <a:pt x="19916" y="3674"/>
                </a:cubicBezTo>
                <a:cubicBezTo>
                  <a:pt x="19936" y="3674"/>
                  <a:pt x="19957" y="3668"/>
                  <a:pt x="19981" y="3657"/>
                </a:cubicBezTo>
                <a:cubicBezTo>
                  <a:pt x="19939" y="3630"/>
                  <a:pt x="19904" y="3585"/>
                  <a:pt x="19856" y="3585"/>
                </a:cubicBezTo>
                <a:close/>
                <a:moveTo>
                  <a:pt x="11886" y="2118"/>
                </a:moveTo>
                <a:cubicBezTo>
                  <a:pt x="11945" y="2230"/>
                  <a:pt x="11960" y="2333"/>
                  <a:pt x="11932" y="2456"/>
                </a:cubicBezTo>
                <a:cubicBezTo>
                  <a:pt x="11902" y="2463"/>
                  <a:pt x="11866" y="2471"/>
                  <a:pt x="11829" y="2480"/>
                </a:cubicBezTo>
                <a:cubicBezTo>
                  <a:pt x="11809" y="2430"/>
                  <a:pt x="11791" y="2387"/>
                  <a:pt x="11768" y="2331"/>
                </a:cubicBezTo>
                <a:cubicBezTo>
                  <a:pt x="11721" y="2339"/>
                  <a:pt x="11673" y="2347"/>
                  <a:pt x="11624" y="2355"/>
                </a:cubicBezTo>
                <a:cubicBezTo>
                  <a:pt x="11614" y="2514"/>
                  <a:pt x="11600" y="2662"/>
                  <a:pt x="11595" y="2809"/>
                </a:cubicBezTo>
                <a:cubicBezTo>
                  <a:pt x="11589" y="2947"/>
                  <a:pt x="11594" y="3084"/>
                  <a:pt x="11594" y="3214"/>
                </a:cubicBezTo>
                <a:cubicBezTo>
                  <a:pt x="11536" y="3274"/>
                  <a:pt x="11429" y="3278"/>
                  <a:pt x="11441" y="3386"/>
                </a:cubicBezTo>
                <a:cubicBezTo>
                  <a:pt x="11446" y="3426"/>
                  <a:pt x="11448" y="3466"/>
                  <a:pt x="11449" y="3505"/>
                </a:cubicBezTo>
                <a:cubicBezTo>
                  <a:pt x="11451" y="3575"/>
                  <a:pt x="11460" y="3648"/>
                  <a:pt x="11376" y="3682"/>
                </a:cubicBezTo>
                <a:cubicBezTo>
                  <a:pt x="11353" y="3691"/>
                  <a:pt x="11331" y="3696"/>
                  <a:pt x="11310" y="3696"/>
                </a:cubicBezTo>
                <a:cubicBezTo>
                  <a:pt x="11263" y="3696"/>
                  <a:pt x="11222" y="3674"/>
                  <a:pt x="11185" y="3636"/>
                </a:cubicBezTo>
                <a:cubicBezTo>
                  <a:pt x="11166" y="3616"/>
                  <a:pt x="11149" y="3591"/>
                  <a:pt x="11120" y="3555"/>
                </a:cubicBezTo>
                <a:cubicBezTo>
                  <a:pt x="11159" y="3490"/>
                  <a:pt x="11199" y="3424"/>
                  <a:pt x="11239" y="3358"/>
                </a:cubicBezTo>
                <a:cubicBezTo>
                  <a:pt x="11195" y="3181"/>
                  <a:pt x="11195" y="3181"/>
                  <a:pt x="11385" y="3094"/>
                </a:cubicBezTo>
                <a:cubicBezTo>
                  <a:pt x="11357" y="2946"/>
                  <a:pt x="11357" y="2946"/>
                  <a:pt x="11255" y="2813"/>
                </a:cubicBezTo>
                <a:cubicBezTo>
                  <a:pt x="11341" y="2725"/>
                  <a:pt x="11262" y="2654"/>
                  <a:pt x="11231" y="2578"/>
                </a:cubicBezTo>
                <a:lnTo>
                  <a:pt x="11231" y="2578"/>
                </a:lnTo>
                <a:cubicBezTo>
                  <a:pt x="11274" y="2541"/>
                  <a:pt x="11340" y="2509"/>
                  <a:pt x="11353" y="2460"/>
                </a:cubicBezTo>
                <a:cubicBezTo>
                  <a:pt x="11381" y="2362"/>
                  <a:pt x="11433" y="2315"/>
                  <a:pt x="11528" y="2284"/>
                </a:cubicBezTo>
                <a:cubicBezTo>
                  <a:pt x="11648" y="2244"/>
                  <a:pt x="11759" y="2178"/>
                  <a:pt x="11886" y="2118"/>
                </a:cubicBezTo>
                <a:close/>
                <a:moveTo>
                  <a:pt x="15372" y="2922"/>
                </a:moveTo>
                <a:cubicBezTo>
                  <a:pt x="15337" y="2922"/>
                  <a:pt x="15293" y="2966"/>
                  <a:pt x="15263" y="2997"/>
                </a:cubicBezTo>
                <a:cubicBezTo>
                  <a:pt x="15247" y="3013"/>
                  <a:pt x="15242" y="3067"/>
                  <a:pt x="15255" y="3078"/>
                </a:cubicBezTo>
                <a:cubicBezTo>
                  <a:pt x="15334" y="3141"/>
                  <a:pt x="15254" y="3232"/>
                  <a:pt x="15296" y="3300"/>
                </a:cubicBezTo>
                <a:cubicBezTo>
                  <a:pt x="15548" y="3359"/>
                  <a:pt x="15548" y="3359"/>
                  <a:pt x="15619" y="3678"/>
                </a:cubicBezTo>
                <a:cubicBezTo>
                  <a:pt x="15672" y="3690"/>
                  <a:pt x="15717" y="3705"/>
                  <a:pt x="15760" y="3705"/>
                </a:cubicBezTo>
                <a:cubicBezTo>
                  <a:pt x="15764" y="3705"/>
                  <a:pt x="15769" y="3705"/>
                  <a:pt x="15774" y="3705"/>
                </a:cubicBezTo>
                <a:cubicBezTo>
                  <a:pt x="15841" y="3700"/>
                  <a:pt x="15887" y="3664"/>
                  <a:pt x="15866" y="3585"/>
                </a:cubicBezTo>
                <a:cubicBezTo>
                  <a:pt x="15816" y="3538"/>
                  <a:pt x="15770" y="3482"/>
                  <a:pt x="15713" y="3445"/>
                </a:cubicBezTo>
                <a:cubicBezTo>
                  <a:pt x="15637" y="3395"/>
                  <a:pt x="15629" y="3324"/>
                  <a:pt x="15611" y="3247"/>
                </a:cubicBezTo>
                <a:cubicBezTo>
                  <a:pt x="15606" y="3226"/>
                  <a:pt x="15549" y="3213"/>
                  <a:pt x="15513" y="3207"/>
                </a:cubicBezTo>
                <a:cubicBezTo>
                  <a:pt x="15511" y="3207"/>
                  <a:pt x="15509" y="3206"/>
                  <a:pt x="15508" y="3206"/>
                </a:cubicBezTo>
                <a:cubicBezTo>
                  <a:pt x="15488" y="3206"/>
                  <a:pt x="15469" y="3226"/>
                  <a:pt x="15446" y="3226"/>
                </a:cubicBezTo>
                <a:cubicBezTo>
                  <a:pt x="15432" y="3226"/>
                  <a:pt x="15416" y="3219"/>
                  <a:pt x="15399" y="3196"/>
                </a:cubicBezTo>
                <a:cubicBezTo>
                  <a:pt x="15410" y="3150"/>
                  <a:pt x="15425" y="3094"/>
                  <a:pt x="15437" y="3038"/>
                </a:cubicBezTo>
                <a:cubicBezTo>
                  <a:pt x="15450" y="2980"/>
                  <a:pt x="15424" y="2926"/>
                  <a:pt x="15374" y="2922"/>
                </a:cubicBezTo>
                <a:cubicBezTo>
                  <a:pt x="15374" y="2922"/>
                  <a:pt x="15373" y="2922"/>
                  <a:pt x="15372" y="2922"/>
                </a:cubicBezTo>
                <a:close/>
                <a:moveTo>
                  <a:pt x="18935" y="3611"/>
                </a:moveTo>
                <a:cubicBezTo>
                  <a:pt x="18923" y="3623"/>
                  <a:pt x="18897" y="3640"/>
                  <a:pt x="18899" y="3646"/>
                </a:cubicBezTo>
                <a:cubicBezTo>
                  <a:pt x="18908" y="3668"/>
                  <a:pt x="18926" y="3686"/>
                  <a:pt x="18940" y="3706"/>
                </a:cubicBezTo>
                <a:cubicBezTo>
                  <a:pt x="18949" y="3691"/>
                  <a:pt x="18958" y="3674"/>
                  <a:pt x="18969" y="3658"/>
                </a:cubicBezTo>
                <a:cubicBezTo>
                  <a:pt x="18956" y="3642"/>
                  <a:pt x="18945" y="3626"/>
                  <a:pt x="18935" y="3611"/>
                </a:cubicBezTo>
                <a:close/>
                <a:moveTo>
                  <a:pt x="11660" y="3835"/>
                </a:moveTo>
                <a:lnTo>
                  <a:pt x="11660" y="3835"/>
                </a:lnTo>
                <a:cubicBezTo>
                  <a:pt x="11670" y="3837"/>
                  <a:pt x="11681" y="3840"/>
                  <a:pt x="11699" y="3843"/>
                </a:cubicBezTo>
                <a:cubicBezTo>
                  <a:pt x="11685" y="3847"/>
                  <a:pt x="11677" y="3850"/>
                  <a:pt x="11669" y="3850"/>
                </a:cubicBezTo>
                <a:cubicBezTo>
                  <a:pt x="11668" y="3850"/>
                  <a:pt x="11667" y="3850"/>
                  <a:pt x="11666" y="3850"/>
                </a:cubicBezTo>
                <a:cubicBezTo>
                  <a:pt x="11664" y="3850"/>
                  <a:pt x="11663" y="3840"/>
                  <a:pt x="11660" y="3835"/>
                </a:cubicBezTo>
                <a:close/>
                <a:moveTo>
                  <a:pt x="11499" y="3825"/>
                </a:moveTo>
                <a:lnTo>
                  <a:pt x="11499" y="3856"/>
                </a:lnTo>
                <a:lnTo>
                  <a:pt x="11291" y="3856"/>
                </a:lnTo>
                <a:lnTo>
                  <a:pt x="11291" y="3825"/>
                </a:lnTo>
                <a:close/>
                <a:moveTo>
                  <a:pt x="13661" y="3734"/>
                </a:moveTo>
                <a:cubicBezTo>
                  <a:pt x="13699" y="3734"/>
                  <a:pt x="13743" y="3776"/>
                  <a:pt x="13810" y="3807"/>
                </a:cubicBezTo>
                <a:cubicBezTo>
                  <a:pt x="13732" y="3859"/>
                  <a:pt x="13661" y="3866"/>
                  <a:pt x="13593" y="3866"/>
                </a:cubicBezTo>
                <a:cubicBezTo>
                  <a:pt x="13566" y="3866"/>
                  <a:pt x="13540" y="3865"/>
                  <a:pt x="13515" y="3865"/>
                </a:cubicBezTo>
                <a:cubicBezTo>
                  <a:pt x="13503" y="3865"/>
                  <a:pt x="13491" y="3865"/>
                  <a:pt x="13480" y="3866"/>
                </a:cubicBezTo>
                <a:cubicBezTo>
                  <a:pt x="13418" y="3869"/>
                  <a:pt x="13372" y="3871"/>
                  <a:pt x="13335" y="3871"/>
                </a:cubicBezTo>
                <a:cubicBezTo>
                  <a:pt x="13232" y="3871"/>
                  <a:pt x="13200" y="3854"/>
                  <a:pt x="13078" y="3799"/>
                </a:cubicBezTo>
                <a:cubicBezTo>
                  <a:pt x="13179" y="3750"/>
                  <a:pt x="13282" y="3743"/>
                  <a:pt x="13384" y="3743"/>
                </a:cubicBezTo>
                <a:cubicBezTo>
                  <a:pt x="13424" y="3743"/>
                  <a:pt x="13465" y="3744"/>
                  <a:pt x="13505" y="3744"/>
                </a:cubicBezTo>
                <a:cubicBezTo>
                  <a:pt x="13556" y="3744"/>
                  <a:pt x="13605" y="3742"/>
                  <a:pt x="13654" y="3735"/>
                </a:cubicBezTo>
                <a:cubicBezTo>
                  <a:pt x="13656" y="3734"/>
                  <a:pt x="13659" y="3734"/>
                  <a:pt x="13661" y="3734"/>
                </a:cubicBezTo>
                <a:close/>
                <a:moveTo>
                  <a:pt x="10741" y="3817"/>
                </a:moveTo>
                <a:cubicBezTo>
                  <a:pt x="10742" y="3817"/>
                  <a:pt x="10742" y="3817"/>
                  <a:pt x="10742" y="3817"/>
                </a:cubicBezTo>
                <a:cubicBezTo>
                  <a:pt x="10775" y="3828"/>
                  <a:pt x="10808" y="3841"/>
                  <a:pt x="10841" y="3853"/>
                </a:cubicBezTo>
                <a:lnTo>
                  <a:pt x="10841" y="3853"/>
                </a:lnTo>
                <a:cubicBezTo>
                  <a:pt x="10809" y="3860"/>
                  <a:pt x="10776" y="3868"/>
                  <a:pt x="10743" y="3872"/>
                </a:cubicBezTo>
                <a:cubicBezTo>
                  <a:pt x="10737" y="3872"/>
                  <a:pt x="10727" y="3846"/>
                  <a:pt x="10722" y="3832"/>
                </a:cubicBezTo>
                <a:cubicBezTo>
                  <a:pt x="10721" y="3829"/>
                  <a:pt x="10736" y="3817"/>
                  <a:pt x="10741" y="3817"/>
                </a:cubicBezTo>
                <a:close/>
                <a:moveTo>
                  <a:pt x="17015" y="3790"/>
                </a:moveTo>
                <a:cubicBezTo>
                  <a:pt x="16960" y="3790"/>
                  <a:pt x="16907" y="3813"/>
                  <a:pt x="16845" y="3850"/>
                </a:cubicBezTo>
                <a:cubicBezTo>
                  <a:pt x="16906" y="3881"/>
                  <a:pt x="16959" y="3899"/>
                  <a:pt x="17012" y="3899"/>
                </a:cubicBezTo>
                <a:cubicBezTo>
                  <a:pt x="17062" y="3899"/>
                  <a:pt x="17113" y="3883"/>
                  <a:pt x="17174" y="3847"/>
                </a:cubicBezTo>
                <a:cubicBezTo>
                  <a:pt x="17114" y="3807"/>
                  <a:pt x="17064" y="3790"/>
                  <a:pt x="17015" y="3790"/>
                </a:cubicBezTo>
                <a:close/>
                <a:moveTo>
                  <a:pt x="9227" y="3807"/>
                </a:moveTo>
                <a:cubicBezTo>
                  <a:pt x="9246" y="3821"/>
                  <a:pt x="9266" y="3833"/>
                  <a:pt x="9284" y="3847"/>
                </a:cubicBezTo>
                <a:cubicBezTo>
                  <a:pt x="9268" y="3867"/>
                  <a:pt x="9250" y="3884"/>
                  <a:pt x="9233" y="3904"/>
                </a:cubicBezTo>
                <a:cubicBezTo>
                  <a:pt x="9216" y="3883"/>
                  <a:pt x="9200" y="3864"/>
                  <a:pt x="9184" y="3843"/>
                </a:cubicBezTo>
                <a:cubicBezTo>
                  <a:pt x="9196" y="3833"/>
                  <a:pt x="9209" y="3823"/>
                  <a:pt x="9227" y="3807"/>
                </a:cubicBezTo>
                <a:close/>
                <a:moveTo>
                  <a:pt x="9892" y="3744"/>
                </a:moveTo>
                <a:cubicBezTo>
                  <a:pt x="9930" y="3791"/>
                  <a:pt x="9969" y="3840"/>
                  <a:pt x="10025" y="3911"/>
                </a:cubicBezTo>
                <a:lnTo>
                  <a:pt x="9783" y="3911"/>
                </a:lnTo>
                <a:cubicBezTo>
                  <a:pt x="9753" y="3842"/>
                  <a:pt x="9753" y="3842"/>
                  <a:pt x="9892" y="3744"/>
                </a:cubicBezTo>
                <a:close/>
                <a:moveTo>
                  <a:pt x="10332" y="3819"/>
                </a:moveTo>
                <a:cubicBezTo>
                  <a:pt x="10372" y="3819"/>
                  <a:pt x="10412" y="3824"/>
                  <a:pt x="10454" y="3828"/>
                </a:cubicBezTo>
                <a:cubicBezTo>
                  <a:pt x="10435" y="3894"/>
                  <a:pt x="10403" y="3912"/>
                  <a:pt x="10366" y="3912"/>
                </a:cubicBezTo>
                <a:cubicBezTo>
                  <a:pt x="10346" y="3912"/>
                  <a:pt x="10326" y="3907"/>
                  <a:pt x="10306" y="3902"/>
                </a:cubicBezTo>
                <a:cubicBezTo>
                  <a:pt x="10292" y="3896"/>
                  <a:pt x="10278" y="3869"/>
                  <a:pt x="10278" y="3852"/>
                </a:cubicBezTo>
                <a:cubicBezTo>
                  <a:pt x="10278" y="3841"/>
                  <a:pt x="10300" y="3820"/>
                  <a:pt x="10313" y="3820"/>
                </a:cubicBezTo>
                <a:cubicBezTo>
                  <a:pt x="10319" y="3819"/>
                  <a:pt x="10325" y="3819"/>
                  <a:pt x="10332" y="3819"/>
                </a:cubicBezTo>
                <a:close/>
                <a:moveTo>
                  <a:pt x="18608" y="3784"/>
                </a:moveTo>
                <a:cubicBezTo>
                  <a:pt x="18606" y="3825"/>
                  <a:pt x="18600" y="3858"/>
                  <a:pt x="18602" y="3893"/>
                </a:cubicBezTo>
                <a:cubicBezTo>
                  <a:pt x="18603" y="3903"/>
                  <a:pt x="18632" y="3909"/>
                  <a:pt x="18648" y="3917"/>
                </a:cubicBezTo>
                <a:cubicBezTo>
                  <a:pt x="18658" y="3882"/>
                  <a:pt x="18669" y="3848"/>
                  <a:pt x="18675" y="3814"/>
                </a:cubicBezTo>
                <a:cubicBezTo>
                  <a:pt x="18677" y="3809"/>
                  <a:pt x="18644" y="3799"/>
                  <a:pt x="18608" y="3784"/>
                </a:cubicBezTo>
                <a:close/>
                <a:moveTo>
                  <a:pt x="15922" y="3927"/>
                </a:moveTo>
                <a:cubicBezTo>
                  <a:pt x="15943" y="3927"/>
                  <a:pt x="15966" y="3936"/>
                  <a:pt x="15993" y="3942"/>
                </a:cubicBezTo>
                <a:cubicBezTo>
                  <a:pt x="15977" y="3964"/>
                  <a:pt x="15965" y="3988"/>
                  <a:pt x="15956" y="3989"/>
                </a:cubicBezTo>
                <a:cubicBezTo>
                  <a:pt x="15932" y="3986"/>
                  <a:pt x="15908" y="3973"/>
                  <a:pt x="15886" y="3964"/>
                </a:cubicBezTo>
                <a:cubicBezTo>
                  <a:pt x="15896" y="3951"/>
                  <a:pt x="15905" y="3927"/>
                  <a:pt x="15915" y="3927"/>
                </a:cubicBezTo>
                <a:cubicBezTo>
                  <a:pt x="15917" y="3927"/>
                  <a:pt x="15920" y="3927"/>
                  <a:pt x="15922" y="3927"/>
                </a:cubicBezTo>
                <a:close/>
                <a:moveTo>
                  <a:pt x="15443" y="3942"/>
                </a:moveTo>
                <a:cubicBezTo>
                  <a:pt x="15457" y="3942"/>
                  <a:pt x="15470" y="3959"/>
                  <a:pt x="15491" y="3971"/>
                </a:cubicBezTo>
                <a:cubicBezTo>
                  <a:pt x="15465" y="3986"/>
                  <a:pt x="15441" y="3999"/>
                  <a:pt x="15416" y="4007"/>
                </a:cubicBezTo>
                <a:cubicBezTo>
                  <a:pt x="15413" y="4007"/>
                  <a:pt x="15400" y="3979"/>
                  <a:pt x="15393" y="3965"/>
                </a:cubicBezTo>
                <a:cubicBezTo>
                  <a:pt x="15409" y="3957"/>
                  <a:pt x="15425" y="3942"/>
                  <a:pt x="15441" y="3942"/>
                </a:cubicBezTo>
                <a:cubicBezTo>
                  <a:pt x="15442" y="3942"/>
                  <a:pt x="15443" y="3942"/>
                  <a:pt x="15443" y="3942"/>
                </a:cubicBezTo>
                <a:close/>
                <a:moveTo>
                  <a:pt x="11781" y="4011"/>
                </a:moveTo>
                <a:lnTo>
                  <a:pt x="11805" y="4022"/>
                </a:lnTo>
                <a:lnTo>
                  <a:pt x="11779" y="4031"/>
                </a:lnTo>
                <a:lnTo>
                  <a:pt x="11781" y="4011"/>
                </a:lnTo>
                <a:close/>
                <a:moveTo>
                  <a:pt x="9831" y="4012"/>
                </a:moveTo>
                <a:cubicBezTo>
                  <a:pt x="9834" y="4012"/>
                  <a:pt x="9837" y="4012"/>
                  <a:pt x="9839" y="4012"/>
                </a:cubicBezTo>
                <a:cubicBezTo>
                  <a:pt x="9841" y="4019"/>
                  <a:pt x="9845" y="4025"/>
                  <a:pt x="9846" y="4033"/>
                </a:cubicBezTo>
                <a:cubicBezTo>
                  <a:pt x="9835" y="4034"/>
                  <a:pt x="9824" y="4036"/>
                  <a:pt x="9812" y="4037"/>
                </a:cubicBezTo>
                <a:cubicBezTo>
                  <a:pt x="9815" y="4029"/>
                  <a:pt x="9814" y="4019"/>
                  <a:pt x="9819" y="4015"/>
                </a:cubicBezTo>
                <a:cubicBezTo>
                  <a:pt x="9821" y="4013"/>
                  <a:pt x="9826" y="4012"/>
                  <a:pt x="9831" y="4012"/>
                </a:cubicBezTo>
                <a:close/>
                <a:moveTo>
                  <a:pt x="16791" y="3990"/>
                </a:moveTo>
                <a:cubicBezTo>
                  <a:pt x="16779" y="4000"/>
                  <a:pt x="16767" y="4010"/>
                  <a:pt x="16757" y="4021"/>
                </a:cubicBezTo>
                <a:cubicBezTo>
                  <a:pt x="16756" y="4022"/>
                  <a:pt x="16764" y="4035"/>
                  <a:pt x="16769" y="4041"/>
                </a:cubicBezTo>
                <a:cubicBezTo>
                  <a:pt x="16784" y="4035"/>
                  <a:pt x="16799" y="4028"/>
                  <a:pt x="16814" y="4021"/>
                </a:cubicBezTo>
                <a:cubicBezTo>
                  <a:pt x="16807" y="4011"/>
                  <a:pt x="16799" y="4000"/>
                  <a:pt x="16791" y="3990"/>
                </a:cubicBezTo>
                <a:close/>
                <a:moveTo>
                  <a:pt x="19143" y="3842"/>
                </a:moveTo>
                <a:cubicBezTo>
                  <a:pt x="19114" y="3842"/>
                  <a:pt x="19089" y="3865"/>
                  <a:pt x="19088" y="3897"/>
                </a:cubicBezTo>
                <a:cubicBezTo>
                  <a:pt x="19084" y="3950"/>
                  <a:pt x="19095" y="4003"/>
                  <a:pt x="19103" y="4057"/>
                </a:cubicBezTo>
                <a:lnTo>
                  <a:pt x="19103" y="4057"/>
                </a:lnTo>
                <a:cubicBezTo>
                  <a:pt x="19142" y="4019"/>
                  <a:pt x="19186" y="3985"/>
                  <a:pt x="19216" y="3940"/>
                </a:cubicBezTo>
                <a:cubicBezTo>
                  <a:pt x="19226" y="3924"/>
                  <a:pt x="19199" y="3866"/>
                  <a:pt x="19174" y="3850"/>
                </a:cubicBezTo>
                <a:cubicBezTo>
                  <a:pt x="19164" y="3844"/>
                  <a:pt x="19153" y="3842"/>
                  <a:pt x="19143" y="3842"/>
                </a:cubicBezTo>
                <a:close/>
                <a:moveTo>
                  <a:pt x="8599" y="3789"/>
                </a:moveTo>
                <a:cubicBezTo>
                  <a:pt x="8640" y="3789"/>
                  <a:pt x="8678" y="3816"/>
                  <a:pt x="8710" y="3848"/>
                </a:cubicBezTo>
                <a:cubicBezTo>
                  <a:pt x="8782" y="3919"/>
                  <a:pt x="8717" y="3970"/>
                  <a:pt x="8657" y="4063"/>
                </a:cubicBezTo>
                <a:cubicBezTo>
                  <a:pt x="8584" y="3968"/>
                  <a:pt x="8538" y="3908"/>
                  <a:pt x="8493" y="3849"/>
                </a:cubicBezTo>
                <a:cubicBezTo>
                  <a:pt x="8531" y="3806"/>
                  <a:pt x="8566" y="3789"/>
                  <a:pt x="8599" y="3789"/>
                </a:cubicBezTo>
                <a:close/>
                <a:moveTo>
                  <a:pt x="19103" y="4057"/>
                </a:moveTo>
                <a:lnTo>
                  <a:pt x="19103" y="4057"/>
                </a:lnTo>
                <a:cubicBezTo>
                  <a:pt x="19101" y="4058"/>
                  <a:pt x="19099" y="4060"/>
                  <a:pt x="19097" y="4062"/>
                </a:cubicBezTo>
                <a:cubicBezTo>
                  <a:pt x="19098" y="4063"/>
                  <a:pt x="19105" y="4071"/>
                  <a:pt x="19105" y="4073"/>
                </a:cubicBezTo>
                <a:lnTo>
                  <a:pt x="19105" y="4073"/>
                </a:lnTo>
                <a:cubicBezTo>
                  <a:pt x="19104" y="4067"/>
                  <a:pt x="19104" y="4062"/>
                  <a:pt x="19103" y="4057"/>
                </a:cubicBezTo>
                <a:close/>
                <a:moveTo>
                  <a:pt x="19105" y="4073"/>
                </a:moveTo>
                <a:cubicBezTo>
                  <a:pt x="19105" y="4073"/>
                  <a:pt x="19105" y="4073"/>
                  <a:pt x="19105" y="4073"/>
                </a:cubicBezTo>
                <a:cubicBezTo>
                  <a:pt x="19105" y="4073"/>
                  <a:pt x="19105" y="4073"/>
                  <a:pt x="19105" y="4073"/>
                </a:cubicBezTo>
                <a:close/>
                <a:moveTo>
                  <a:pt x="19479" y="4027"/>
                </a:moveTo>
                <a:cubicBezTo>
                  <a:pt x="19473" y="4032"/>
                  <a:pt x="19460" y="4037"/>
                  <a:pt x="19460" y="4043"/>
                </a:cubicBezTo>
                <a:cubicBezTo>
                  <a:pt x="19458" y="4057"/>
                  <a:pt x="19463" y="4073"/>
                  <a:pt x="19464" y="4088"/>
                </a:cubicBezTo>
                <a:cubicBezTo>
                  <a:pt x="19476" y="4083"/>
                  <a:pt x="19488" y="4078"/>
                  <a:pt x="19499" y="4073"/>
                </a:cubicBezTo>
                <a:cubicBezTo>
                  <a:pt x="19493" y="4056"/>
                  <a:pt x="19487" y="4041"/>
                  <a:pt x="19479" y="4027"/>
                </a:cubicBezTo>
                <a:close/>
                <a:moveTo>
                  <a:pt x="17903" y="4289"/>
                </a:moveTo>
                <a:cubicBezTo>
                  <a:pt x="17915" y="4308"/>
                  <a:pt x="17929" y="4327"/>
                  <a:pt x="17941" y="4344"/>
                </a:cubicBezTo>
                <a:cubicBezTo>
                  <a:pt x="17927" y="4349"/>
                  <a:pt x="17911" y="4360"/>
                  <a:pt x="17899" y="4360"/>
                </a:cubicBezTo>
                <a:cubicBezTo>
                  <a:pt x="17897" y="4360"/>
                  <a:pt x="17895" y="4360"/>
                  <a:pt x="17894" y="4360"/>
                </a:cubicBezTo>
                <a:cubicBezTo>
                  <a:pt x="17880" y="4355"/>
                  <a:pt x="17873" y="4334"/>
                  <a:pt x="17863" y="4320"/>
                </a:cubicBezTo>
                <a:cubicBezTo>
                  <a:pt x="17875" y="4309"/>
                  <a:pt x="17889" y="4301"/>
                  <a:pt x="17903" y="4289"/>
                </a:cubicBezTo>
                <a:close/>
                <a:moveTo>
                  <a:pt x="19429" y="4339"/>
                </a:moveTo>
                <a:cubicBezTo>
                  <a:pt x="19423" y="4339"/>
                  <a:pt x="19411" y="4339"/>
                  <a:pt x="19410" y="4342"/>
                </a:cubicBezTo>
                <a:cubicBezTo>
                  <a:pt x="19406" y="4358"/>
                  <a:pt x="19404" y="4375"/>
                  <a:pt x="19401" y="4391"/>
                </a:cubicBezTo>
                <a:cubicBezTo>
                  <a:pt x="19413" y="4390"/>
                  <a:pt x="19427" y="4389"/>
                  <a:pt x="19438" y="4388"/>
                </a:cubicBezTo>
                <a:cubicBezTo>
                  <a:pt x="19436" y="4371"/>
                  <a:pt x="19432" y="4354"/>
                  <a:pt x="19429" y="4339"/>
                </a:cubicBezTo>
                <a:close/>
                <a:moveTo>
                  <a:pt x="19175" y="4457"/>
                </a:moveTo>
                <a:cubicBezTo>
                  <a:pt x="19184" y="4468"/>
                  <a:pt x="19194" y="4480"/>
                  <a:pt x="19202" y="4492"/>
                </a:cubicBezTo>
                <a:cubicBezTo>
                  <a:pt x="19192" y="4500"/>
                  <a:pt x="19184" y="4509"/>
                  <a:pt x="19175" y="4517"/>
                </a:cubicBezTo>
                <a:cubicBezTo>
                  <a:pt x="19168" y="4503"/>
                  <a:pt x="19160" y="4491"/>
                  <a:pt x="19158" y="4475"/>
                </a:cubicBezTo>
                <a:cubicBezTo>
                  <a:pt x="19156" y="4471"/>
                  <a:pt x="19168" y="4463"/>
                  <a:pt x="19175" y="4457"/>
                </a:cubicBezTo>
                <a:close/>
                <a:moveTo>
                  <a:pt x="5400" y="4307"/>
                </a:moveTo>
                <a:lnTo>
                  <a:pt x="5400" y="4307"/>
                </a:lnTo>
                <a:cubicBezTo>
                  <a:pt x="5454" y="4397"/>
                  <a:pt x="5394" y="4455"/>
                  <a:pt x="5339" y="4532"/>
                </a:cubicBezTo>
                <a:cubicBezTo>
                  <a:pt x="5213" y="4465"/>
                  <a:pt x="5213" y="4465"/>
                  <a:pt x="5169" y="4358"/>
                </a:cubicBezTo>
                <a:cubicBezTo>
                  <a:pt x="5246" y="4341"/>
                  <a:pt x="5321" y="4325"/>
                  <a:pt x="5400" y="4307"/>
                </a:cubicBezTo>
                <a:close/>
                <a:moveTo>
                  <a:pt x="18157" y="4277"/>
                </a:moveTo>
                <a:cubicBezTo>
                  <a:pt x="18196" y="4380"/>
                  <a:pt x="18171" y="4461"/>
                  <a:pt x="18132" y="4541"/>
                </a:cubicBezTo>
                <a:lnTo>
                  <a:pt x="18132" y="4541"/>
                </a:lnTo>
                <a:cubicBezTo>
                  <a:pt x="18107" y="4464"/>
                  <a:pt x="18082" y="4387"/>
                  <a:pt x="18053" y="4297"/>
                </a:cubicBezTo>
                <a:cubicBezTo>
                  <a:pt x="18089" y="4290"/>
                  <a:pt x="18123" y="4283"/>
                  <a:pt x="18157" y="4277"/>
                </a:cubicBezTo>
                <a:close/>
                <a:moveTo>
                  <a:pt x="18699" y="4309"/>
                </a:moveTo>
                <a:lnTo>
                  <a:pt x="18699" y="4309"/>
                </a:lnTo>
                <a:cubicBezTo>
                  <a:pt x="18779" y="4421"/>
                  <a:pt x="18779" y="4421"/>
                  <a:pt x="18692" y="4543"/>
                </a:cubicBezTo>
                <a:cubicBezTo>
                  <a:pt x="18616" y="4472"/>
                  <a:pt x="18643" y="4402"/>
                  <a:pt x="18699" y="4309"/>
                </a:cubicBezTo>
                <a:close/>
                <a:moveTo>
                  <a:pt x="17499" y="4550"/>
                </a:moveTo>
                <a:lnTo>
                  <a:pt x="17499" y="4646"/>
                </a:lnTo>
                <a:lnTo>
                  <a:pt x="17484" y="4646"/>
                </a:lnTo>
                <a:lnTo>
                  <a:pt x="17484" y="4550"/>
                </a:lnTo>
                <a:close/>
                <a:moveTo>
                  <a:pt x="6567" y="4232"/>
                </a:moveTo>
                <a:cubicBezTo>
                  <a:pt x="6653" y="4371"/>
                  <a:pt x="6822" y="4275"/>
                  <a:pt x="6947" y="4365"/>
                </a:cubicBezTo>
                <a:cubicBezTo>
                  <a:pt x="6897" y="4455"/>
                  <a:pt x="6856" y="4529"/>
                  <a:pt x="6803" y="4624"/>
                </a:cubicBezTo>
                <a:cubicBezTo>
                  <a:pt x="6775" y="4627"/>
                  <a:pt x="6725" y="4647"/>
                  <a:pt x="6686" y="4647"/>
                </a:cubicBezTo>
                <a:cubicBezTo>
                  <a:pt x="6673" y="4647"/>
                  <a:pt x="6662" y="4645"/>
                  <a:pt x="6653" y="4639"/>
                </a:cubicBezTo>
                <a:cubicBezTo>
                  <a:pt x="6587" y="4594"/>
                  <a:pt x="6526" y="4564"/>
                  <a:pt x="6449" y="4560"/>
                </a:cubicBezTo>
                <a:cubicBezTo>
                  <a:pt x="6411" y="4472"/>
                  <a:pt x="6342" y="4465"/>
                  <a:pt x="6265" y="4465"/>
                </a:cubicBezTo>
                <a:cubicBezTo>
                  <a:pt x="6251" y="4465"/>
                  <a:pt x="6238" y="4465"/>
                  <a:pt x="6224" y="4465"/>
                </a:cubicBezTo>
                <a:cubicBezTo>
                  <a:pt x="6164" y="4465"/>
                  <a:pt x="6146" y="4415"/>
                  <a:pt x="6169" y="4339"/>
                </a:cubicBezTo>
                <a:cubicBezTo>
                  <a:pt x="6228" y="4329"/>
                  <a:pt x="6295" y="4321"/>
                  <a:pt x="6361" y="4303"/>
                </a:cubicBezTo>
                <a:cubicBezTo>
                  <a:pt x="6427" y="4287"/>
                  <a:pt x="6491" y="4259"/>
                  <a:pt x="6567" y="4232"/>
                </a:cubicBezTo>
                <a:close/>
                <a:moveTo>
                  <a:pt x="7087" y="4546"/>
                </a:moveTo>
                <a:cubicBezTo>
                  <a:pt x="7088" y="4546"/>
                  <a:pt x="7088" y="4546"/>
                  <a:pt x="7089" y="4546"/>
                </a:cubicBezTo>
                <a:cubicBezTo>
                  <a:pt x="7120" y="4553"/>
                  <a:pt x="7147" y="4580"/>
                  <a:pt x="7202" y="4615"/>
                </a:cubicBezTo>
                <a:cubicBezTo>
                  <a:pt x="7145" y="4642"/>
                  <a:pt x="7114" y="4668"/>
                  <a:pt x="7084" y="4668"/>
                </a:cubicBezTo>
                <a:cubicBezTo>
                  <a:pt x="7042" y="4668"/>
                  <a:pt x="7017" y="4632"/>
                  <a:pt x="7030" y="4590"/>
                </a:cubicBezTo>
                <a:cubicBezTo>
                  <a:pt x="7037" y="4571"/>
                  <a:pt x="7069" y="4546"/>
                  <a:pt x="7087" y="4546"/>
                </a:cubicBezTo>
                <a:close/>
                <a:moveTo>
                  <a:pt x="5722" y="4299"/>
                </a:moveTo>
                <a:cubicBezTo>
                  <a:pt x="5806" y="4299"/>
                  <a:pt x="5889" y="4325"/>
                  <a:pt x="5969" y="4327"/>
                </a:cubicBezTo>
                <a:cubicBezTo>
                  <a:pt x="6055" y="4558"/>
                  <a:pt x="6055" y="4558"/>
                  <a:pt x="5896" y="4698"/>
                </a:cubicBezTo>
                <a:cubicBezTo>
                  <a:pt x="5768" y="4634"/>
                  <a:pt x="5722" y="4486"/>
                  <a:pt x="5573" y="4480"/>
                </a:cubicBezTo>
                <a:cubicBezTo>
                  <a:pt x="5558" y="4480"/>
                  <a:pt x="5526" y="4430"/>
                  <a:pt x="5531" y="4411"/>
                </a:cubicBezTo>
                <a:cubicBezTo>
                  <a:pt x="5539" y="4379"/>
                  <a:pt x="5565" y="4339"/>
                  <a:pt x="5594" y="4325"/>
                </a:cubicBezTo>
                <a:cubicBezTo>
                  <a:pt x="5637" y="4305"/>
                  <a:pt x="5679" y="4299"/>
                  <a:pt x="5722" y="4299"/>
                </a:cubicBezTo>
                <a:close/>
                <a:moveTo>
                  <a:pt x="17705" y="4661"/>
                </a:moveTo>
                <a:cubicBezTo>
                  <a:pt x="17705" y="4661"/>
                  <a:pt x="17705" y="4661"/>
                  <a:pt x="17705" y="4661"/>
                </a:cubicBezTo>
                <a:cubicBezTo>
                  <a:pt x="17720" y="4666"/>
                  <a:pt x="17732" y="4676"/>
                  <a:pt x="17745" y="4685"/>
                </a:cubicBezTo>
                <a:cubicBezTo>
                  <a:pt x="17730" y="4690"/>
                  <a:pt x="17716" y="4698"/>
                  <a:pt x="17701" y="4700"/>
                </a:cubicBezTo>
                <a:cubicBezTo>
                  <a:pt x="17701" y="4700"/>
                  <a:pt x="17701" y="4700"/>
                  <a:pt x="17700" y="4700"/>
                </a:cubicBezTo>
                <a:cubicBezTo>
                  <a:pt x="17696" y="4700"/>
                  <a:pt x="17686" y="4686"/>
                  <a:pt x="17688" y="4678"/>
                </a:cubicBezTo>
                <a:cubicBezTo>
                  <a:pt x="17688" y="4672"/>
                  <a:pt x="17700" y="4661"/>
                  <a:pt x="17705" y="4661"/>
                </a:cubicBezTo>
                <a:close/>
                <a:moveTo>
                  <a:pt x="13181" y="4112"/>
                </a:moveTo>
                <a:cubicBezTo>
                  <a:pt x="13207" y="4112"/>
                  <a:pt x="13236" y="4117"/>
                  <a:pt x="13256" y="4124"/>
                </a:cubicBezTo>
                <a:cubicBezTo>
                  <a:pt x="13318" y="4145"/>
                  <a:pt x="13371" y="4191"/>
                  <a:pt x="13432" y="4221"/>
                </a:cubicBezTo>
                <a:cubicBezTo>
                  <a:pt x="13602" y="4307"/>
                  <a:pt x="13606" y="4310"/>
                  <a:pt x="13495" y="4462"/>
                </a:cubicBezTo>
                <a:cubicBezTo>
                  <a:pt x="13439" y="4540"/>
                  <a:pt x="13375" y="4612"/>
                  <a:pt x="13295" y="4711"/>
                </a:cubicBezTo>
                <a:cubicBezTo>
                  <a:pt x="13246" y="4667"/>
                  <a:pt x="13199" y="4646"/>
                  <a:pt x="13149" y="4646"/>
                </a:cubicBezTo>
                <a:cubicBezTo>
                  <a:pt x="13099" y="4646"/>
                  <a:pt x="13046" y="4668"/>
                  <a:pt x="12987" y="4709"/>
                </a:cubicBezTo>
                <a:cubicBezTo>
                  <a:pt x="12995" y="4635"/>
                  <a:pt x="12995" y="4589"/>
                  <a:pt x="13005" y="4545"/>
                </a:cubicBezTo>
                <a:cubicBezTo>
                  <a:pt x="13021" y="4483"/>
                  <a:pt x="12997" y="4448"/>
                  <a:pt x="12939" y="4440"/>
                </a:cubicBezTo>
                <a:cubicBezTo>
                  <a:pt x="12933" y="4440"/>
                  <a:pt x="12927" y="4439"/>
                  <a:pt x="12921" y="4439"/>
                </a:cubicBezTo>
                <a:cubicBezTo>
                  <a:pt x="12876" y="4439"/>
                  <a:pt x="12841" y="4462"/>
                  <a:pt x="12827" y="4513"/>
                </a:cubicBezTo>
                <a:cubicBezTo>
                  <a:pt x="12801" y="4609"/>
                  <a:pt x="12773" y="4654"/>
                  <a:pt x="12731" y="4654"/>
                </a:cubicBezTo>
                <a:cubicBezTo>
                  <a:pt x="12702" y="4654"/>
                  <a:pt x="12665" y="4632"/>
                  <a:pt x="12616" y="4589"/>
                </a:cubicBezTo>
                <a:cubicBezTo>
                  <a:pt x="12602" y="4576"/>
                  <a:pt x="12607" y="4544"/>
                  <a:pt x="12601" y="4520"/>
                </a:cubicBezTo>
                <a:cubicBezTo>
                  <a:pt x="12586" y="4468"/>
                  <a:pt x="12570" y="4416"/>
                  <a:pt x="12546" y="4341"/>
                </a:cubicBezTo>
                <a:cubicBezTo>
                  <a:pt x="12592" y="4320"/>
                  <a:pt x="12648" y="4279"/>
                  <a:pt x="12709" y="4266"/>
                </a:cubicBezTo>
                <a:cubicBezTo>
                  <a:pt x="12850" y="4237"/>
                  <a:pt x="13005" y="4264"/>
                  <a:pt x="13116" y="4131"/>
                </a:cubicBezTo>
                <a:cubicBezTo>
                  <a:pt x="13127" y="4118"/>
                  <a:pt x="13153" y="4112"/>
                  <a:pt x="13181" y="4112"/>
                </a:cubicBezTo>
                <a:close/>
                <a:moveTo>
                  <a:pt x="16832" y="4663"/>
                </a:moveTo>
                <a:cubicBezTo>
                  <a:pt x="16849" y="4672"/>
                  <a:pt x="16873" y="4677"/>
                  <a:pt x="16881" y="4691"/>
                </a:cubicBezTo>
                <a:cubicBezTo>
                  <a:pt x="16886" y="4702"/>
                  <a:pt x="16870" y="4723"/>
                  <a:pt x="16865" y="4740"/>
                </a:cubicBezTo>
                <a:cubicBezTo>
                  <a:pt x="16849" y="4730"/>
                  <a:pt x="16825" y="4726"/>
                  <a:pt x="16818" y="4712"/>
                </a:cubicBezTo>
                <a:cubicBezTo>
                  <a:pt x="16813" y="4701"/>
                  <a:pt x="16827" y="4680"/>
                  <a:pt x="16832" y="4663"/>
                </a:cubicBezTo>
                <a:close/>
                <a:moveTo>
                  <a:pt x="19401" y="4579"/>
                </a:moveTo>
                <a:cubicBezTo>
                  <a:pt x="19380" y="4583"/>
                  <a:pt x="19345" y="4589"/>
                  <a:pt x="19340" y="4603"/>
                </a:cubicBezTo>
                <a:cubicBezTo>
                  <a:pt x="19332" y="4625"/>
                  <a:pt x="19346" y="4653"/>
                  <a:pt x="19364" y="4752"/>
                </a:cubicBezTo>
                <a:cubicBezTo>
                  <a:pt x="19399" y="4678"/>
                  <a:pt x="19414" y="4653"/>
                  <a:pt x="19421" y="4625"/>
                </a:cubicBezTo>
                <a:cubicBezTo>
                  <a:pt x="19423" y="4611"/>
                  <a:pt x="19406" y="4579"/>
                  <a:pt x="19401" y="4579"/>
                </a:cubicBezTo>
                <a:close/>
                <a:moveTo>
                  <a:pt x="20030" y="4551"/>
                </a:moveTo>
                <a:lnTo>
                  <a:pt x="20030" y="4551"/>
                </a:lnTo>
                <a:cubicBezTo>
                  <a:pt x="20025" y="4637"/>
                  <a:pt x="20029" y="4708"/>
                  <a:pt x="20107" y="4764"/>
                </a:cubicBezTo>
                <a:cubicBezTo>
                  <a:pt x="20091" y="4701"/>
                  <a:pt x="20165" y="4644"/>
                  <a:pt x="20107" y="4581"/>
                </a:cubicBezTo>
                <a:cubicBezTo>
                  <a:pt x="20092" y="4564"/>
                  <a:pt x="20060" y="4563"/>
                  <a:pt x="20030" y="4551"/>
                </a:cubicBezTo>
                <a:close/>
                <a:moveTo>
                  <a:pt x="5847" y="4883"/>
                </a:moveTo>
                <a:cubicBezTo>
                  <a:pt x="5857" y="4896"/>
                  <a:pt x="5867" y="4909"/>
                  <a:pt x="5875" y="4924"/>
                </a:cubicBezTo>
                <a:cubicBezTo>
                  <a:pt x="5877" y="4927"/>
                  <a:pt x="5863" y="4944"/>
                  <a:pt x="5859" y="4944"/>
                </a:cubicBezTo>
                <a:cubicBezTo>
                  <a:pt x="5859" y="4944"/>
                  <a:pt x="5859" y="4944"/>
                  <a:pt x="5859" y="4944"/>
                </a:cubicBezTo>
                <a:cubicBezTo>
                  <a:pt x="5843" y="4938"/>
                  <a:pt x="5828" y="4929"/>
                  <a:pt x="5813" y="4922"/>
                </a:cubicBezTo>
                <a:cubicBezTo>
                  <a:pt x="5825" y="4909"/>
                  <a:pt x="5836" y="4896"/>
                  <a:pt x="5847" y="4883"/>
                </a:cubicBezTo>
                <a:close/>
                <a:moveTo>
                  <a:pt x="19738" y="4933"/>
                </a:moveTo>
                <a:cubicBezTo>
                  <a:pt x="19724" y="4939"/>
                  <a:pt x="19699" y="4945"/>
                  <a:pt x="19697" y="4953"/>
                </a:cubicBezTo>
                <a:cubicBezTo>
                  <a:pt x="19694" y="4969"/>
                  <a:pt x="19704" y="4987"/>
                  <a:pt x="19709" y="5005"/>
                </a:cubicBezTo>
                <a:cubicBezTo>
                  <a:pt x="19725" y="4999"/>
                  <a:pt x="19742" y="4993"/>
                  <a:pt x="19758" y="4986"/>
                </a:cubicBezTo>
                <a:cubicBezTo>
                  <a:pt x="19752" y="4968"/>
                  <a:pt x="19744" y="4952"/>
                  <a:pt x="19738" y="4933"/>
                </a:cubicBezTo>
                <a:close/>
                <a:moveTo>
                  <a:pt x="17624" y="4949"/>
                </a:moveTo>
                <a:lnTo>
                  <a:pt x="17624" y="4949"/>
                </a:lnTo>
                <a:cubicBezTo>
                  <a:pt x="17419" y="4973"/>
                  <a:pt x="17281" y="4986"/>
                  <a:pt x="17145" y="5008"/>
                </a:cubicBezTo>
                <a:cubicBezTo>
                  <a:pt x="17121" y="5011"/>
                  <a:pt x="17106" y="5060"/>
                  <a:pt x="17071" y="5111"/>
                </a:cubicBezTo>
                <a:cubicBezTo>
                  <a:pt x="17094" y="5111"/>
                  <a:pt x="17117" y="5111"/>
                  <a:pt x="17139" y="5111"/>
                </a:cubicBezTo>
                <a:cubicBezTo>
                  <a:pt x="17308" y="5111"/>
                  <a:pt x="17454" y="5094"/>
                  <a:pt x="17624" y="4949"/>
                </a:cubicBezTo>
                <a:close/>
                <a:moveTo>
                  <a:pt x="19443" y="4899"/>
                </a:moveTo>
                <a:lnTo>
                  <a:pt x="19443" y="5109"/>
                </a:lnTo>
                <a:cubicBezTo>
                  <a:pt x="19418" y="5122"/>
                  <a:pt x="19398" y="5128"/>
                  <a:pt x="19381" y="5128"/>
                </a:cubicBezTo>
                <a:cubicBezTo>
                  <a:pt x="19347" y="5128"/>
                  <a:pt x="19328" y="5104"/>
                  <a:pt x="19320" y="5068"/>
                </a:cubicBezTo>
                <a:cubicBezTo>
                  <a:pt x="19308" y="5000"/>
                  <a:pt x="19298" y="4927"/>
                  <a:pt x="19395" y="4908"/>
                </a:cubicBezTo>
                <a:cubicBezTo>
                  <a:pt x="19411" y="4904"/>
                  <a:pt x="19427" y="4902"/>
                  <a:pt x="19443" y="4899"/>
                </a:cubicBezTo>
                <a:close/>
                <a:moveTo>
                  <a:pt x="19769" y="5158"/>
                </a:moveTo>
                <a:cubicBezTo>
                  <a:pt x="19765" y="5168"/>
                  <a:pt x="19759" y="5175"/>
                  <a:pt x="19760" y="5183"/>
                </a:cubicBezTo>
                <a:cubicBezTo>
                  <a:pt x="19760" y="5187"/>
                  <a:pt x="19774" y="5189"/>
                  <a:pt x="19780" y="5191"/>
                </a:cubicBezTo>
                <a:cubicBezTo>
                  <a:pt x="19784" y="5184"/>
                  <a:pt x="19789" y="5175"/>
                  <a:pt x="19789" y="5168"/>
                </a:cubicBezTo>
                <a:cubicBezTo>
                  <a:pt x="19789" y="5164"/>
                  <a:pt x="19776" y="5161"/>
                  <a:pt x="19769" y="5158"/>
                </a:cubicBezTo>
                <a:close/>
                <a:moveTo>
                  <a:pt x="8656" y="5205"/>
                </a:moveTo>
                <a:cubicBezTo>
                  <a:pt x="8650" y="5205"/>
                  <a:pt x="8642" y="5215"/>
                  <a:pt x="8635" y="5221"/>
                </a:cubicBezTo>
                <a:cubicBezTo>
                  <a:pt x="8648" y="5231"/>
                  <a:pt x="8659" y="5247"/>
                  <a:pt x="8673" y="5251"/>
                </a:cubicBezTo>
                <a:cubicBezTo>
                  <a:pt x="8674" y="5251"/>
                  <a:pt x="8674" y="5251"/>
                  <a:pt x="8674" y="5251"/>
                </a:cubicBezTo>
                <a:cubicBezTo>
                  <a:pt x="8682" y="5251"/>
                  <a:pt x="8694" y="5233"/>
                  <a:pt x="8704" y="5224"/>
                </a:cubicBezTo>
                <a:cubicBezTo>
                  <a:pt x="8689" y="5217"/>
                  <a:pt x="8673" y="5209"/>
                  <a:pt x="8657" y="5205"/>
                </a:cubicBezTo>
                <a:cubicBezTo>
                  <a:pt x="8657" y="5205"/>
                  <a:pt x="8656" y="5205"/>
                  <a:pt x="8656" y="5205"/>
                </a:cubicBezTo>
                <a:close/>
                <a:moveTo>
                  <a:pt x="19163" y="5220"/>
                </a:moveTo>
                <a:cubicBezTo>
                  <a:pt x="19172" y="5225"/>
                  <a:pt x="19185" y="5229"/>
                  <a:pt x="19190" y="5237"/>
                </a:cubicBezTo>
                <a:cubicBezTo>
                  <a:pt x="19194" y="5241"/>
                  <a:pt x="19185" y="5254"/>
                  <a:pt x="19181" y="5262"/>
                </a:cubicBezTo>
                <a:cubicBezTo>
                  <a:pt x="19175" y="5259"/>
                  <a:pt x="19165" y="5256"/>
                  <a:pt x="19164" y="5250"/>
                </a:cubicBezTo>
                <a:cubicBezTo>
                  <a:pt x="19160" y="5241"/>
                  <a:pt x="19163" y="5230"/>
                  <a:pt x="19163" y="5220"/>
                </a:cubicBezTo>
                <a:close/>
                <a:moveTo>
                  <a:pt x="12126" y="5176"/>
                </a:moveTo>
                <a:cubicBezTo>
                  <a:pt x="12075" y="5176"/>
                  <a:pt x="12026" y="5177"/>
                  <a:pt x="11977" y="5179"/>
                </a:cubicBezTo>
                <a:cubicBezTo>
                  <a:pt x="11958" y="5180"/>
                  <a:pt x="11941" y="5215"/>
                  <a:pt x="11928" y="5237"/>
                </a:cubicBezTo>
                <a:cubicBezTo>
                  <a:pt x="11926" y="5241"/>
                  <a:pt x="11953" y="5271"/>
                  <a:pt x="11969" y="5272"/>
                </a:cubicBezTo>
                <a:cubicBezTo>
                  <a:pt x="12029" y="5275"/>
                  <a:pt x="12091" y="5277"/>
                  <a:pt x="12152" y="5277"/>
                </a:cubicBezTo>
                <a:cubicBezTo>
                  <a:pt x="12196" y="5277"/>
                  <a:pt x="12241" y="5276"/>
                  <a:pt x="12285" y="5272"/>
                </a:cubicBezTo>
                <a:cubicBezTo>
                  <a:pt x="12306" y="5271"/>
                  <a:pt x="12321" y="5219"/>
                  <a:pt x="12347" y="5178"/>
                </a:cubicBezTo>
                <a:cubicBezTo>
                  <a:pt x="12267" y="5178"/>
                  <a:pt x="12194" y="5176"/>
                  <a:pt x="12126" y="5176"/>
                </a:cubicBezTo>
                <a:close/>
                <a:moveTo>
                  <a:pt x="9547" y="5195"/>
                </a:moveTo>
                <a:cubicBezTo>
                  <a:pt x="9544" y="5210"/>
                  <a:pt x="9542" y="5226"/>
                  <a:pt x="9540" y="5243"/>
                </a:cubicBezTo>
                <a:cubicBezTo>
                  <a:pt x="9590" y="5258"/>
                  <a:pt x="9642" y="5277"/>
                  <a:pt x="9693" y="5289"/>
                </a:cubicBezTo>
                <a:cubicBezTo>
                  <a:pt x="9694" y="5289"/>
                  <a:pt x="9695" y="5289"/>
                  <a:pt x="9696" y="5289"/>
                </a:cubicBezTo>
                <a:cubicBezTo>
                  <a:pt x="9707" y="5289"/>
                  <a:pt x="9727" y="5275"/>
                  <a:pt x="9728" y="5267"/>
                </a:cubicBezTo>
                <a:cubicBezTo>
                  <a:pt x="9729" y="5251"/>
                  <a:pt x="9722" y="5220"/>
                  <a:pt x="9711" y="5217"/>
                </a:cubicBezTo>
                <a:cubicBezTo>
                  <a:pt x="9657" y="5206"/>
                  <a:pt x="9602" y="5201"/>
                  <a:pt x="9547" y="5195"/>
                </a:cubicBezTo>
                <a:close/>
                <a:moveTo>
                  <a:pt x="15982" y="5216"/>
                </a:moveTo>
                <a:cubicBezTo>
                  <a:pt x="16000" y="5216"/>
                  <a:pt x="16021" y="5224"/>
                  <a:pt x="16039" y="5225"/>
                </a:cubicBezTo>
                <a:cubicBezTo>
                  <a:pt x="16030" y="5249"/>
                  <a:pt x="16024" y="5290"/>
                  <a:pt x="16011" y="5292"/>
                </a:cubicBezTo>
                <a:cubicBezTo>
                  <a:pt x="15956" y="5303"/>
                  <a:pt x="15900" y="5303"/>
                  <a:pt x="15788" y="5312"/>
                </a:cubicBezTo>
                <a:cubicBezTo>
                  <a:pt x="15882" y="5261"/>
                  <a:pt x="15921" y="5235"/>
                  <a:pt x="15965" y="5219"/>
                </a:cubicBezTo>
                <a:cubicBezTo>
                  <a:pt x="15970" y="5217"/>
                  <a:pt x="15975" y="5216"/>
                  <a:pt x="15982" y="5216"/>
                </a:cubicBezTo>
                <a:close/>
                <a:moveTo>
                  <a:pt x="14253" y="5248"/>
                </a:moveTo>
                <a:cubicBezTo>
                  <a:pt x="14284" y="5248"/>
                  <a:pt x="14311" y="5262"/>
                  <a:pt x="14333" y="5292"/>
                </a:cubicBezTo>
                <a:cubicBezTo>
                  <a:pt x="14374" y="5347"/>
                  <a:pt x="14343" y="5398"/>
                  <a:pt x="14276" y="5440"/>
                </a:cubicBezTo>
                <a:cubicBezTo>
                  <a:pt x="14230" y="5390"/>
                  <a:pt x="14186" y="5345"/>
                  <a:pt x="14141" y="5298"/>
                </a:cubicBezTo>
                <a:cubicBezTo>
                  <a:pt x="14181" y="5265"/>
                  <a:pt x="14219" y="5248"/>
                  <a:pt x="14253" y="5248"/>
                </a:cubicBezTo>
                <a:close/>
                <a:moveTo>
                  <a:pt x="6571" y="4954"/>
                </a:moveTo>
                <a:cubicBezTo>
                  <a:pt x="6623" y="4954"/>
                  <a:pt x="6677" y="5014"/>
                  <a:pt x="6666" y="5066"/>
                </a:cubicBezTo>
                <a:cubicBezTo>
                  <a:pt x="6653" y="5134"/>
                  <a:pt x="6624" y="5200"/>
                  <a:pt x="6615" y="5267"/>
                </a:cubicBezTo>
                <a:cubicBezTo>
                  <a:pt x="6608" y="5332"/>
                  <a:pt x="6614" y="5398"/>
                  <a:pt x="6614" y="5489"/>
                </a:cubicBezTo>
                <a:cubicBezTo>
                  <a:pt x="6529" y="5457"/>
                  <a:pt x="6455" y="5420"/>
                  <a:pt x="6381" y="5420"/>
                </a:cubicBezTo>
                <a:cubicBezTo>
                  <a:pt x="6349" y="5420"/>
                  <a:pt x="6317" y="5427"/>
                  <a:pt x="6284" y="5445"/>
                </a:cubicBezTo>
                <a:cubicBezTo>
                  <a:pt x="6244" y="5442"/>
                  <a:pt x="6210" y="5441"/>
                  <a:pt x="6180" y="5441"/>
                </a:cubicBezTo>
                <a:cubicBezTo>
                  <a:pt x="6129" y="5441"/>
                  <a:pt x="6092" y="5443"/>
                  <a:pt x="6060" y="5443"/>
                </a:cubicBezTo>
                <a:cubicBezTo>
                  <a:pt x="5963" y="5443"/>
                  <a:pt x="5920" y="5419"/>
                  <a:pt x="5715" y="5217"/>
                </a:cubicBezTo>
                <a:cubicBezTo>
                  <a:pt x="5738" y="5200"/>
                  <a:pt x="5758" y="5174"/>
                  <a:pt x="5784" y="5164"/>
                </a:cubicBezTo>
                <a:cubicBezTo>
                  <a:pt x="5815" y="5151"/>
                  <a:pt x="5838" y="5144"/>
                  <a:pt x="5856" y="5144"/>
                </a:cubicBezTo>
                <a:cubicBezTo>
                  <a:pt x="5893" y="5144"/>
                  <a:pt x="5909" y="5172"/>
                  <a:pt x="5922" y="5238"/>
                </a:cubicBezTo>
                <a:cubicBezTo>
                  <a:pt x="5928" y="5265"/>
                  <a:pt x="5928" y="5296"/>
                  <a:pt x="5939" y="5322"/>
                </a:cubicBezTo>
                <a:cubicBezTo>
                  <a:pt x="5946" y="5338"/>
                  <a:pt x="5965" y="5349"/>
                  <a:pt x="5988" y="5370"/>
                </a:cubicBezTo>
                <a:cubicBezTo>
                  <a:pt x="6116" y="5352"/>
                  <a:pt x="6251" y="5334"/>
                  <a:pt x="6445" y="5307"/>
                </a:cubicBezTo>
                <a:cubicBezTo>
                  <a:pt x="6357" y="5216"/>
                  <a:pt x="6306" y="5163"/>
                  <a:pt x="6248" y="5101"/>
                </a:cubicBezTo>
                <a:cubicBezTo>
                  <a:pt x="6270" y="5074"/>
                  <a:pt x="6282" y="5040"/>
                  <a:pt x="6305" y="5032"/>
                </a:cubicBezTo>
                <a:cubicBezTo>
                  <a:pt x="6386" y="5002"/>
                  <a:pt x="6470" y="4976"/>
                  <a:pt x="6557" y="4956"/>
                </a:cubicBezTo>
                <a:cubicBezTo>
                  <a:pt x="6561" y="4955"/>
                  <a:pt x="6566" y="4954"/>
                  <a:pt x="6571" y="4954"/>
                </a:cubicBezTo>
                <a:close/>
                <a:moveTo>
                  <a:pt x="18217" y="5493"/>
                </a:moveTo>
                <a:cubicBezTo>
                  <a:pt x="18217" y="5493"/>
                  <a:pt x="18217" y="5493"/>
                  <a:pt x="18218" y="5493"/>
                </a:cubicBezTo>
                <a:cubicBezTo>
                  <a:pt x="18224" y="5497"/>
                  <a:pt x="18229" y="5507"/>
                  <a:pt x="18234" y="5513"/>
                </a:cubicBezTo>
                <a:cubicBezTo>
                  <a:pt x="18232" y="5521"/>
                  <a:pt x="18228" y="5528"/>
                  <a:pt x="18226" y="5534"/>
                </a:cubicBezTo>
                <a:cubicBezTo>
                  <a:pt x="18216" y="5526"/>
                  <a:pt x="18206" y="5515"/>
                  <a:pt x="18197" y="5505"/>
                </a:cubicBezTo>
                <a:cubicBezTo>
                  <a:pt x="18203" y="5501"/>
                  <a:pt x="18212" y="5493"/>
                  <a:pt x="18217" y="5493"/>
                </a:cubicBezTo>
                <a:close/>
                <a:moveTo>
                  <a:pt x="296" y="5574"/>
                </a:moveTo>
                <a:cubicBezTo>
                  <a:pt x="291" y="5583"/>
                  <a:pt x="287" y="5592"/>
                  <a:pt x="283" y="5600"/>
                </a:cubicBezTo>
                <a:cubicBezTo>
                  <a:pt x="329" y="5605"/>
                  <a:pt x="374" y="5614"/>
                  <a:pt x="419" y="5614"/>
                </a:cubicBezTo>
                <a:cubicBezTo>
                  <a:pt x="421" y="5614"/>
                  <a:pt x="424" y="5614"/>
                  <a:pt x="426" y="5614"/>
                </a:cubicBezTo>
                <a:cubicBezTo>
                  <a:pt x="485" y="5613"/>
                  <a:pt x="541" y="5600"/>
                  <a:pt x="598" y="5594"/>
                </a:cubicBezTo>
                <a:cubicBezTo>
                  <a:pt x="593" y="5588"/>
                  <a:pt x="588" y="5582"/>
                  <a:pt x="582" y="5574"/>
                </a:cubicBezTo>
                <a:close/>
                <a:moveTo>
                  <a:pt x="18090" y="5383"/>
                </a:moveTo>
                <a:cubicBezTo>
                  <a:pt x="18075" y="5495"/>
                  <a:pt x="18069" y="5550"/>
                  <a:pt x="18062" y="5616"/>
                </a:cubicBezTo>
                <a:cubicBezTo>
                  <a:pt x="18043" y="5616"/>
                  <a:pt x="18018" y="5619"/>
                  <a:pt x="18001" y="5619"/>
                </a:cubicBezTo>
                <a:cubicBezTo>
                  <a:pt x="17991" y="5619"/>
                  <a:pt x="17984" y="5618"/>
                  <a:pt x="17983" y="5615"/>
                </a:cubicBezTo>
                <a:cubicBezTo>
                  <a:pt x="17972" y="5584"/>
                  <a:pt x="17963" y="5543"/>
                  <a:pt x="17975" y="5515"/>
                </a:cubicBezTo>
                <a:cubicBezTo>
                  <a:pt x="17987" y="5481"/>
                  <a:pt x="18023" y="5457"/>
                  <a:pt x="18090" y="5383"/>
                </a:cubicBezTo>
                <a:close/>
                <a:moveTo>
                  <a:pt x="16226" y="5875"/>
                </a:moveTo>
                <a:cubicBezTo>
                  <a:pt x="16220" y="5879"/>
                  <a:pt x="16208" y="5883"/>
                  <a:pt x="16207" y="5890"/>
                </a:cubicBezTo>
                <a:cubicBezTo>
                  <a:pt x="16205" y="5897"/>
                  <a:pt x="16212" y="5907"/>
                  <a:pt x="16216" y="5916"/>
                </a:cubicBezTo>
                <a:cubicBezTo>
                  <a:pt x="16228" y="5907"/>
                  <a:pt x="16239" y="5896"/>
                  <a:pt x="16250" y="5887"/>
                </a:cubicBezTo>
                <a:cubicBezTo>
                  <a:pt x="16243" y="5883"/>
                  <a:pt x="16235" y="5879"/>
                  <a:pt x="16226" y="5875"/>
                </a:cubicBezTo>
                <a:close/>
                <a:moveTo>
                  <a:pt x="14999" y="5873"/>
                </a:moveTo>
                <a:cubicBezTo>
                  <a:pt x="14995" y="5873"/>
                  <a:pt x="14979" y="5885"/>
                  <a:pt x="14980" y="5887"/>
                </a:cubicBezTo>
                <a:cubicBezTo>
                  <a:pt x="14986" y="5905"/>
                  <a:pt x="14995" y="5918"/>
                  <a:pt x="15004" y="5933"/>
                </a:cubicBezTo>
                <a:cubicBezTo>
                  <a:pt x="15015" y="5925"/>
                  <a:pt x="15025" y="5915"/>
                  <a:pt x="15036" y="5906"/>
                </a:cubicBezTo>
                <a:cubicBezTo>
                  <a:pt x="15024" y="5894"/>
                  <a:pt x="15014" y="5881"/>
                  <a:pt x="15000" y="5874"/>
                </a:cubicBezTo>
                <a:cubicBezTo>
                  <a:pt x="15000" y="5874"/>
                  <a:pt x="15000" y="5873"/>
                  <a:pt x="14999" y="5873"/>
                </a:cubicBezTo>
                <a:close/>
                <a:moveTo>
                  <a:pt x="8980" y="5929"/>
                </a:moveTo>
                <a:cubicBezTo>
                  <a:pt x="8972" y="5937"/>
                  <a:pt x="8964" y="5947"/>
                  <a:pt x="8956" y="5954"/>
                </a:cubicBezTo>
                <a:cubicBezTo>
                  <a:pt x="8964" y="5957"/>
                  <a:pt x="8972" y="5959"/>
                  <a:pt x="8979" y="5962"/>
                </a:cubicBezTo>
                <a:cubicBezTo>
                  <a:pt x="8985" y="5957"/>
                  <a:pt x="8990" y="5952"/>
                  <a:pt x="8996" y="5947"/>
                </a:cubicBezTo>
                <a:lnTo>
                  <a:pt x="8980" y="5929"/>
                </a:lnTo>
                <a:close/>
                <a:moveTo>
                  <a:pt x="10195" y="5891"/>
                </a:moveTo>
                <a:cubicBezTo>
                  <a:pt x="10183" y="5903"/>
                  <a:pt x="10157" y="5918"/>
                  <a:pt x="10158" y="5927"/>
                </a:cubicBezTo>
                <a:cubicBezTo>
                  <a:pt x="10163" y="5949"/>
                  <a:pt x="10181" y="5967"/>
                  <a:pt x="10194" y="5987"/>
                </a:cubicBezTo>
                <a:cubicBezTo>
                  <a:pt x="10208" y="5976"/>
                  <a:pt x="10223" y="5966"/>
                  <a:pt x="10243" y="5952"/>
                </a:cubicBezTo>
                <a:cubicBezTo>
                  <a:pt x="10227" y="5931"/>
                  <a:pt x="10211" y="5912"/>
                  <a:pt x="10195" y="5891"/>
                </a:cubicBezTo>
                <a:close/>
                <a:moveTo>
                  <a:pt x="12640" y="5913"/>
                </a:moveTo>
                <a:lnTo>
                  <a:pt x="12640" y="5913"/>
                </a:lnTo>
                <a:cubicBezTo>
                  <a:pt x="12529" y="5921"/>
                  <a:pt x="12447" y="5927"/>
                  <a:pt x="12340" y="5933"/>
                </a:cubicBezTo>
                <a:cubicBezTo>
                  <a:pt x="12411" y="5976"/>
                  <a:pt x="12448" y="5999"/>
                  <a:pt x="12484" y="5999"/>
                </a:cubicBezTo>
                <a:cubicBezTo>
                  <a:pt x="12523" y="5999"/>
                  <a:pt x="12561" y="5971"/>
                  <a:pt x="12640" y="5913"/>
                </a:cubicBezTo>
                <a:close/>
                <a:moveTo>
                  <a:pt x="14240" y="0"/>
                </a:moveTo>
                <a:cubicBezTo>
                  <a:pt x="14153" y="0"/>
                  <a:pt x="14065" y="12"/>
                  <a:pt x="13981" y="20"/>
                </a:cubicBezTo>
                <a:cubicBezTo>
                  <a:pt x="13775" y="40"/>
                  <a:pt x="13569" y="64"/>
                  <a:pt x="13364" y="64"/>
                </a:cubicBezTo>
                <a:cubicBezTo>
                  <a:pt x="13300" y="64"/>
                  <a:pt x="13235" y="62"/>
                  <a:pt x="13171" y="56"/>
                </a:cubicBezTo>
                <a:cubicBezTo>
                  <a:pt x="13095" y="50"/>
                  <a:pt x="13018" y="47"/>
                  <a:pt x="12942" y="47"/>
                </a:cubicBezTo>
                <a:cubicBezTo>
                  <a:pt x="12749" y="47"/>
                  <a:pt x="12556" y="64"/>
                  <a:pt x="12363" y="75"/>
                </a:cubicBezTo>
                <a:cubicBezTo>
                  <a:pt x="12347" y="76"/>
                  <a:pt x="12330" y="88"/>
                  <a:pt x="12314" y="96"/>
                </a:cubicBezTo>
                <a:cubicBezTo>
                  <a:pt x="12322" y="169"/>
                  <a:pt x="12332" y="242"/>
                  <a:pt x="12342" y="317"/>
                </a:cubicBezTo>
                <a:cubicBezTo>
                  <a:pt x="12298" y="320"/>
                  <a:pt x="12264" y="322"/>
                  <a:pt x="12237" y="322"/>
                </a:cubicBezTo>
                <a:cubicBezTo>
                  <a:pt x="12142" y="322"/>
                  <a:pt x="12131" y="298"/>
                  <a:pt x="12083" y="190"/>
                </a:cubicBezTo>
                <a:cubicBezTo>
                  <a:pt x="12074" y="173"/>
                  <a:pt x="12069" y="152"/>
                  <a:pt x="12058" y="137"/>
                </a:cubicBezTo>
                <a:cubicBezTo>
                  <a:pt x="12037" y="108"/>
                  <a:pt x="12014" y="91"/>
                  <a:pt x="11986" y="91"/>
                </a:cubicBezTo>
                <a:cubicBezTo>
                  <a:pt x="11968" y="91"/>
                  <a:pt x="11949" y="98"/>
                  <a:pt x="11927" y="114"/>
                </a:cubicBezTo>
                <a:lnTo>
                  <a:pt x="11927" y="342"/>
                </a:lnTo>
                <a:lnTo>
                  <a:pt x="11561" y="342"/>
                </a:lnTo>
                <a:cubicBezTo>
                  <a:pt x="11556" y="301"/>
                  <a:pt x="11551" y="272"/>
                  <a:pt x="11548" y="244"/>
                </a:cubicBezTo>
                <a:cubicBezTo>
                  <a:pt x="11545" y="108"/>
                  <a:pt x="11522" y="81"/>
                  <a:pt x="11403" y="78"/>
                </a:cubicBezTo>
                <a:cubicBezTo>
                  <a:pt x="11384" y="77"/>
                  <a:pt x="11365" y="77"/>
                  <a:pt x="11346" y="77"/>
                </a:cubicBezTo>
                <a:cubicBezTo>
                  <a:pt x="11284" y="77"/>
                  <a:pt x="11222" y="79"/>
                  <a:pt x="11162" y="82"/>
                </a:cubicBezTo>
                <a:cubicBezTo>
                  <a:pt x="11144" y="83"/>
                  <a:pt x="11125" y="95"/>
                  <a:pt x="11103" y="102"/>
                </a:cubicBezTo>
                <a:cubicBezTo>
                  <a:pt x="11066" y="167"/>
                  <a:pt x="11026" y="233"/>
                  <a:pt x="10984" y="306"/>
                </a:cubicBezTo>
                <a:cubicBezTo>
                  <a:pt x="10905" y="300"/>
                  <a:pt x="10836" y="295"/>
                  <a:pt x="10768" y="288"/>
                </a:cubicBezTo>
                <a:cubicBezTo>
                  <a:pt x="10762" y="288"/>
                  <a:pt x="10754" y="276"/>
                  <a:pt x="10749" y="272"/>
                </a:cubicBezTo>
                <a:cubicBezTo>
                  <a:pt x="10743" y="231"/>
                  <a:pt x="10736" y="192"/>
                  <a:pt x="10727" y="143"/>
                </a:cubicBezTo>
                <a:lnTo>
                  <a:pt x="10175" y="143"/>
                </a:lnTo>
                <a:cubicBezTo>
                  <a:pt x="10180" y="198"/>
                  <a:pt x="10190" y="247"/>
                  <a:pt x="10184" y="293"/>
                </a:cubicBezTo>
                <a:cubicBezTo>
                  <a:pt x="10178" y="342"/>
                  <a:pt x="10154" y="389"/>
                  <a:pt x="10140" y="433"/>
                </a:cubicBezTo>
                <a:cubicBezTo>
                  <a:pt x="10222" y="495"/>
                  <a:pt x="10374" y="415"/>
                  <a:pt x="10374" y="594"/>
                </a:cubicBezTo>
                <a:cubicBezTo>
                  <a:pt x="10257" y="577"/>
                  <a:pt x="10145" y="559"/>
                  <a:pt x="10020" y="541"/>
                </a:cubicBezTo>
                <a:cubicBezTo>
                  <a:pt x="10030" y="402"/>
                  <a:pt x="9906" y="300"/>
                  <a:pt x="9939" y="146"/>
                </a:cubicBezTo>
                <a:cubicBezTo>
                  <a:pt x="9852" y="132"/>
                  <a:pt x="9773" y="103"/>
                  <a:pt x="9701" y="103"/>
                </a:cubicBezTo>
                <a:cubicBezTo>
                  <a:pt x="9687" y="103"/>
                  <a:pt x="9674" y="104"/>
                  <a:pt x="9661" y="106"/>
                </a:cubicBezTo>
                <a:cubicBezTo>
                  <a:pt x="9523" y="130"/>
                  <a:pt x="9385" y="141"/>
                  <a:pt x="9244" y="141"/>
                </a:cubicBezTo>
                <a:cubicBezTo>
                  <a:pt x="9141" y="141"/>
                  <a:pt x="9036" y="135"/>
                  <a:pt x="8929" y="124"/>
                </a:cubicBezTo>
                <a:cubicBezTo>
                  <a:pt x="8902" y="215"/>
                  <a:pt x="8877" y="298"/>
                  <a:pt x="8851" y="392"/>
                </a:cubicBezTo>
                <a:cubicBezTo>
                  <a:pt x="8814" y="392"/>
                  <a:pt x="8774" y="393"/>
                  <a:pt x="8733" y="393"/>
                </a:cubicBezTo>
                <a:cubicBezTo>
                  <a:pt x="8692" y="393"/>
                  <a:pt x="8649" y="392"/>
                  <a:pt x="8607" y="389"/>
                </a:cubicBezTo>
                <a:cubicBezTo>
                  <a:pt x="8587" y="387"/>
                  <a:pt x="8571" y="353"/>
                  <a:pt x="8550" y="332"/>
                </a:cubicBezTo>
                <a:cubicBezTo>
                  <a:pt x="8612" y="301"/>
                  <a:pt x="8680" y="286"/>
                  <a:pt x="8646" y="185"/>
                </a:cubicBezTo>
                <a:cubicBezTo>
                  <a:pt x="8556" y="137"/>
                  <a:pt x="8446" y="132"/>
                  <a:pt x="8338" y="126"/>
                </a:cubicBezTo>
                <a:cubicBezTo>
                  <a:pt x="8324" y="125"/>
                  <a:pt x="8310" y="125"/>
                  <a:pt x="8296" y="125"/>
                </a:cubicBezTo>
                <a:cubicBezTo>
                  <a:pt x="8142" y="125"/>
                  <a:pt x="8017" y="179"/>
                  <a:pt x="7952" y="343"/>
                </a:cubicBezTo>
                <a:cubicBezTo>
                  <a:pt x="7947" y="356"/>
                  <a:pt x="7920" y="359"/>
                  <a:pt x="7904" y="369"/>
                </a:cubicBezTo>
                <a:cubicBezTo>
                  <a:pt x="7871" y="346"/>
                  <a:pt x="7840" y="319"/>
                  <a:pt x="7802" y="319"/>
                </a:cubicBezTo>
                <a:cubicBezTo>
                  <a:pt x="7785" y="319"/>
                  <a:pt x="7766" y="325"/>
                  <a:pt x="7744" y="341"/>
                </a:cubicBezTo>
                <a:cubicBezTo>
                  <a:pt x="7716" y="362"/>
                  <a:pt x="7685" y="370"/>
                  <a:pt x="7656" y="370"/>
                </a:cubicBezTo>
                <a:cubicBezTo>
                  <a:pt x="7615" y="370"/>
                  <a:pt x="7576" y="354"/>
                  <a:pt x="7547" y="328"/>
                </a:cubicBezTo>
                <a:cubicBezTo>
                  <a:pt x="7449" y="237"/>
                  <a:pt x="7340" y="212"/>
                  <a:pt x="7224" y="212"/>
                </a:cubicBezTo>
                <a:cubicBezTo>
                  <a:pt x="7174" y="212"/>
                  <a:pt x="7122" y="217"/>
                  <a:pt x="7070" y="223"/>
                </a:cubicBezTo>
                <a:cubicBezTo>
                  <a:pt x="6881" y="246"/>
                  <a:pt x="6691" y="249"/>
                  <a:pt x="6502" y="275"/>
                </a:cubicBezTo>
                <a:cubicBezTo>
                  <a:pt x="6448" y="283"/>
                  <a:pt x="6396" y="294"/>
                  <a:pt x="6345" y="294"/>
                </a:cubicBezTo>
                <a:cubicBezTo>
                  <a:pt x="6292" y="294"/>
                  <a:pt x="6241" y="283"/>
                  <a:pt x="6190" y="244"/>
                </a:cubicBezTo>
                <a:cubicBezTo>
                  <a:pt x="6175" y="232"/>
                  <a:pt x="6151" y="227"/>
                  <a:pt x="6126" y="227"/>
                </a:cubicBezTo>
                <a:cubicBezTo>
                  <a:pt x="6108" y="227"/>
                  <a:pt x="6090" y="230"/>
                  <a:pt x="6075" y="233"/>
                </a:cubicBezTo>
                <a:cubicBezTo>
                  <a:pt x="5852" y="290"/>
                  <a:pt x="5619" y="239"/>
                  <a:pt x="5396" y="298"/>
                </a:cubicBezTo>
                <a:cubicBezTo>
                  <a:pt x="5380" y="303"/>
                  <a:pt x="5362" y="305"/>
                  <a:pt x="5344" y="305"/>
                </a:cubicBezTo>
                <a:cubicBezTo>
                  <a:pt x="5311" y="305"/>
                  <a:pt x="5277" y="298"/>
                  <a:pt x="5247" y="288"/>
                </a:cubicBezTo>
                <a:cubicBezTo>
                  <a:pt x="5137" y="252"/>
                  <a:pt x="5025" y="240"/>
                  <a:pt x="4913" y="240"/>
                </a:cubicBezTo>
                <a:cubicBezTo>
                  <a:pt x="4794" y="240"/>
                  <a:pt x="4676" y="254"/>
                  <a:pt x="4561" y="270"/>
                </a:cubicBezTo>
                <a:cubicBezTo>
                  <a:pt x="4424" y="289"/>
                  <a:pt x="4289" y="300"/>
                  <a:pt x="4154" y="300"/>
                </a:cubicBezTo>
                <a:cubicBezTo>
                  <a:pt x="4100" y="300"/>
                  <a:pt x="4046" y="299"/>
                  <a:pt x="3992" y="295"/>
                </a:cubicBezTo>
                <a:cubicBezTo>
                  <a:pt x="3961" y="292"/>
                  <a:pt x="3930" y="291"/>
                  <a:pt x="3900" y="291"/>
                </a:cubicBezTo>
                <a:cubicBezTo>
                  <a:pt x="3781" y="291"/>
                  <a:pt x="3666" y="310"/>
                  <a:pt x="3548" y="337"/>
                </a:cubicBezTo>
                <a:cubicBezTo>
                  <a:pt x="3456" y="358"/>
                  <a:pt x="3356" y="375"/>
                  <a:pt x="3260" y="375"/>
                </a:cubicBezTo>
                <a:cubicBezTo>
                  <a:pt x="3209" y="375"/>
                  <a:pt x="3160" y="370"/>
                  <a:pt x="3113" y="358"/>
                </a:cubicBezTo>
                <a:cubicBezTo>
                  <a:pt x="3045" y="341"/>
                  <a:pt x="2981" y="333"/>
                  <a:pt x="2919" y="333"/>
                </a:cubicBezTo>
                <a:cubicBezTo>
                  <a:pt x="2857" y="333"/>
                  <a:pt x="2796" y="341"/>
                  <a:pt x="2732" y="353"/>
                </a:cubicBezTo>
                <a:cubicBezTo>
                  <a:pt x="2599" y="380"/>
                  <a:pt x="2453" y="342"/>
                  <a:pt x="2335" y="455"/>
                </a:cubicBezTo>
                <a:cubicBezTo>
                  <a:pt x="2311" y="477"/>
                  <a:pt x="2263" y="489"/>
                  <a:pt x="2219" y="489"/>
                </a:cubicBezTo>
                <a:cubicBezTo>
                  <a:pt x="2199" y="489"/>
                  <a:pt x="2181" y="487"/>
                  <a:pt x="2165" y="482"/>
                </a:cubicBezTo>
                <a:cubicBezTo>
                  <a:pt x="2126" y="470"/>
                  <a:pt x="2086" y="466"/>
                  <a:pt x="2048" y="466"/>
                </a:cubicBezTo>
                <a:cubicBezTo>
                  <a:pt x="1951" y="466"/>
                  <a:pt x="1856" y="493"/>
                  <a:pt x="1761" y="493"/>
                </a:cubicBezTo>
                <a:cubicBezTo>
                  <a:pt x="1748" y="493"/>
                  <a:pt x="1735" y="493"/>
                  <a:pt x="1721" y="492"/>
                </a:cubicBezTo>
                <a:cubicBezTo>
                  <a:pt x="1713" y="491"/>
                  <a:pt x="1705" y="491"/>
                  <a:pt x="1697" y="491"/>
                </a:cubicBezTo>
                <a:cubicBezTo>
                  <a:pt x="1584" y="491"/>
                  <a:pt x="1518" y="564"/>
                  <a:pt x="1448" y="650"/>
                </a:cubicBezTo>
                <a:cubicBezTo>
                  <a:pt x="1377" y="593"/>
                  <a:pt x="1308" y="562"/>
                  <a:pt x="1239" y="562"/>
                </a:cubicBezTo>
                <a:cubicBezTo>
                  <a:pt x="1187" y="562"/>
                  <a:pt x="1134" y="580"/>
                  <a:pt x="1080" y="618"/>
                </a:cubicBezTo>
                <a:cubicBezTo>
                  <a:pt x="1060" y="630"/>
                  <a:pt x="1031" y="645"/>
                  <a:pt x="1010" y="645"/>
                </a:cubicBezTo>
                <a:cubicBezTo>
                  <a:pt x="1006" y="645"/>
                  <a:pt x="1002" y="645"/>
                  <a:pt x="998" y="643"/>
                </a:cubicBezTo>
                <a:cubicBezTo>
                  <a:pt x="951" y="623"/>
                  <a:pt x="905" y="616"/>
                  <a:pt x="860" y="616"/>
                </a:cubicBezTo>
                <a:cubicBezTo>
                  <a:pt x="743" y="616"/>
                  <a:pt x="633" y="664"/>
                  <a:pt x="524" y="664"/>
                </a:cubicBezTo>
                <a:cubicBezTo>
                  <a:pt x="520" y="664"/>
                  <a:pt x="515" y="664"/>
                  <a:pt x="510" y="664"/>
                </a:cubicBezTo>
                <a:cubicBezTo>
                  <a:pt x="301" y="901"/>
                  <a:pt x="260" y="994"/>
                  <a:pt x="318" y="1244"/>
                </a:cubicBezTo>
                <a:cubicBezTo>
                  <a:pt x="352" y="1391"/>
                  <a:pt x="322" y="1497"/>
                  <a:pt x="209" y="1573"/>
                </a:cubicBezTo>
                <a:cubicBezTo>
                  <a:pt x="266" y="1809"/>
                  <a:pt x="440" y="1980"/>
                  <a:pt x="482" y="2206"/>
                </a:cubicBezTo>
                <a:cubicBezTo>
                  <a:pt x="435" y="2240"/>
                  <a:pt x="395" y="2269"/>
                  <a:pt x="348" y="2303"/>
                </a:cubicBezTo>
                <a:cubicBezTo>
                  <a:pt x="348" y="2355"/>
                  <a:pt x="372" y="2429"/>
                  <a:pt x="344" y="2468"/>
                </a:cubicBezTo>
                <a:cubicBezTo>
                  <a:pt x="278" y="2562"/>
                  <a:pt x="291" y="2651"/>
                  <a:pt x="316" y="2751"/>
                </a:cubicBezTo>
                <a:cubicBezTo>
                  <a:pt x="328" y="2807"/>
                  <a:pt x="326" y="2869"/>
                  <a:pt x="324" y="2928"/>
                </a:cubicBezTo>
                <a:cubicBezTo>
                  <a:pt x="321" y="3095"/>
                  <a:pt x="296" y="3264"/>
                  <a:pt x="309" y="3431"/>
                </a:cubicBezTo>
                <a:cubicBezTo>
                  <a:pt x="322" y="3601"/>
                  <a:pt x="229" y="3759"/>
                  <a:pt x="270" y="3930"/>
                </a:cubicBezTo>
                <a:cubicBezTo>
                  <a:pt x="276" y="3963"/>
                  <a:pt x="244" y="4004"/>
                  <a:pt x="227" y="4040"/>
                </a:cubicBezTo>
                <a:cubicBezTo>
                  <a:pt x="205" y="4084"/>
                  <a:pt x="167" y="4127"/>
                  <a:pt x="159" y="4173"/>
                </a:cubicBezTo>
                <a:cubicBezTo>
                  <a:pt x="108" y="4487"/>
                  <a:pt x="0" y="4796"/>
                  <a:pt x="106" y="5126"/>
                </a:cubicBezTo>
                <a:cubicBezTo>
                  <a:pt x="324" y="5307"/>
                  <a:pt x="495" y="5395"/>
                  <a:pt x="792" y="5445"/>
                </a:cubicBezTo>
                <a:cubicBezTo>
                  <a:pt x="1256" y="5521"/>
                  <a:pt x="1719" y="5611"/>
                  <a:pt x="2193" y="5629"/>
                </a:cubicBezTo>
                <a:cubicBezTo>
                  <a:pt x="2323" y="5633"/>
                  <a:pt x="2452" y="5650"/>
                  <a:pt x="2582" y="5650"/>
                </a:cubicBezTo>
                <a:cubicBezTo>
                  <a:pt x="2632" y="5650"/>
                  <a:pt x="2681" y="5647"/>
                  <a:pt x="2731" y="5641"/>
                </a:cubicBezTo>
                <a:cubicBezTo>
                  <a:pt x="2751" y="5639"/>
                  <a:pt x="2772" y="5638"/>
                  <a:pt x="2792" y="5638"/>
                </a:cubicBezTo>
                <a:cubicBezTo>
                  <a:pt x="2960" y="5638"/>
                  <a:pt x="3121" y="5712"/>
                  <a:pt x="3290" y="5721"/>
                </a:cubicBezTo>
                <a:cubicBezTo>
                  <a:pt x="3336" y="5724"/>
                  <a:pt x="3369" y="5726"/>
                  <a:pt x="3397" y="5726"/>
                </a:cubicBezTo>
                <a:cubicBezTo>
                  <a:pt x="3474" y="5726"/>
                  <a:pt x="3506" y="5710"/>
                  <a:pt x="3627" y="5644"/>
                </a:cubicBezTo>
                <a:cubicBezTo>
                  <a:pt x="3710" y="5680"/>
                  <a:pt x="3791" y="5716"/>
                  <a:pt x="3894" y="5759"/>
                </a:cubicBezTo>
                <a:cubicBezTo>
                  <a:pt x="3948" y="5681"/>
                  <a:pt x="4025" y="5646"/>
                  <a:pt x="4098" y="5646"/>
                </a:cubicBezTo>
                <a:cubicBezTo>
                  <a:pt x="4150" y="5646"/>
                  <a:pt x="4200" y="5663"/>
                  <a:pt x="4241" y="5695"/>
                </a:cubicBezTo>
                <a:cubicBezTo>
                  <a:pt x="4411" y="5826"/>
                  <a:pt x="4595" y="5807"/>
                  <a:pt x="4780" y="5813"/>
                </a:cubicBezTo>
                <a:cubicBezTo>
                  <a:pt x="4781" y="5813"/>
                  <a:pt x="4782" y="5813"/>
                  <a:pt x="4783" y="5813"/>
                </a:cubicBezTo>
                <a:cubicBezTo>
                  <a:pt x="4838" y="5813"/>
                  <a:pt x="4895" y="5790"/>
                  <a:pt x="4949" y="5772"/>
                </a:cubicBezTo>
                <a:cubicBezTo>
                  <a:pt x="5004" y="5754"/>
                  <a:pt x="5047" y="5708"/>
                  <a:pt x="5107" y="5708"/>
                </a:cubicBezTo>
                <a:cubicBezTo>
                  <a:pt x="5126" y="5708"/>
                  <a:pt x="5146" y="5712"/>
                  <a:pt x="5169" y="5723"/>
                </a:cubicBezTo>
                <a:cubicBezTo>
                  <a:pt x="5241" y="5759"/>
                  <a:pt x="5347" y="5732"/>
                  <a:pt x="5415" y="5771"/>
                </a:cubicBezTo>
                <a:cubicBezTo>
                  <a:pt x="5656" y="5905"/>
                  <a:pt x="5913" y="5896"/>
                  <a:pt x="6187" y="5911"/>
                </a:cubicBezTo>
                <a:cubicBezTo>
                  <a:pt x="6178" y="5856"/>
                  <a:pt x="6177" y="5820"/>
                  <a:pt x="6167" y="5784"/>
                </a:cubicBezTo>
                <a:cubicBezTo>
                  <a:pt x="6162" y="5767"/>
                  <a:pt x="6142" y="5747"/>
                  <a:pt x="6126" y="5744"/>
                </a:cubicBezTo>
                <a:cubicBezTo>
                  <a:pt x="6107" y="5741"/>
                  <a:pt x="6087" y="5740"/>
                  <a:pt x="6066" y="5740"/>
                </a:cubicBezTo>
                <a:cubicBezTo>
                  <a:pt x="6047" y="5740"/>
                  <a:pt x="6029" y="5741"/>
                  <a:pt x="6010" y="5744"/>
                </a:cubicBezTo>
                <a:cubicBezTo>
                  <a:pt x="5983" y="5749"/>
                  <a:pt x="5958" y="5774"/>
                  <a:pt x="5931" y="5782"/>
                </a:cubicBezTo>
                <a:cubicBezTo>
                  <a:pt x="5922" y="5783"/>
                  <a:pt x="5913" y="5785"/>
                  <a:pt x="5904" y="5785"/>
                </a:cubicBezTo>
                <a:cubicBezTo>
                  <a:pt x="5874" y="5785"/>
                  <a:pt x="5849" y="5770"/>
                  <a:pt x="5841" y="5718"/>
                </a:cubicBezTo>
                <a:cubicBezTo>
                  <a:pt x="5923" y="5650"/>
                  <a:pt x="6016" y="5627"/>
                  <a:pt x="6113" y="5627"/>
                </a:cubicBezTo>
                <a:cubicBezTo>
                  <a:pt x="6161" y="5627"/>
                  <a:pt x="6211" y="5633"/>
                  <a:pt x="6260" y="5641"/>
                </a:cubicBezTo>
                <a:cubicBezTo>
                  <a:pt x="6449" y="5674"/>
                  <a:pt x="6455" y="5680"/>
                  <a:pt x="6573" y="5834"/>
                </a:cubicBezTo>
                <a:cubicBezTo>
                  <a:pt x="6658" y="5771"/>
                  <a:pt x="6696" y="5744"/>
                  <a:pt x="6753" y="5744"/>
                </a:cubicBezTo>
                <a:cubicBezTo>
                  <a:pt x="6798" y="5744"/>
                  <a:pt x="6854" y="5760"/>
                  <a:pt x="6955" y="5790"/>
                </a:cubicBezTo>
                <a:cubicBezTo>
                  <a:pt x="6966" y="5848"/>
                  <a:pt x="6909" y="5931"/>
                  <a:pt x="6991" y="5974"/>
                </a:cubicBezTo>
                <a:cubicBezTo>
                  <a:pt x="7022" y="5991"/>
                  <a:pt x="7053" y="6003"/>
                  <a:pt x="7083" y="6003"/>
                </a:cubicBezTo>
                <a:cubicBezTo>
                  <a:pt x="7115" y="6003"/>
                  <a:pt x="7146" y="5988"/>
                  <a:pt x="7172" y="5948"/>
                </a:cubicBezTo>
                <a:cubicBezTo>
                  <a:pt x="7151" y="5895"/>
                  <a:pt x="7129" y="5843"/>
                  <a:pt x="7101" y="5779"/>
                </a:cubicBezTo>
                <a:cubicBezTo>
                  <a:pt x="7150" y="5759"/>
                  <a:pt x="7189" y="5752"/>
                  <a:pt x="7219" y="5731"/>
                </a:cubicBezTo>
                <a:cubicBezTo>
                  <a:pt x="7286" y="5687"/>
                  <a:pt x="7352" y="5666"/>
                  <a:pt x="7419" y="5666"/>
                </a:cubicBezTo>
                <a:cubicBezTo>
                  <a:pt x="7483" y="5666"/>
                  <a:pt x="7548" y="5686"/>
                  <a:pt x="7614" y="5727"/>
                </a:cubicBezTo>
                <a:cubicBezTo>
                  <a:pt x="7640" y="5743"/>
                  <a:pt x="7674" y="5743"/>
                  <a:pt x="7699" y="5758"/>
                </a:cubicBezTo>
                <a:cubicBezTo>
                  <a:pt x="7735" y="5782"/>
                  <a:pt x="7769" y="5789"/>
                  <a:pt x="7804" y="5789"/>
                </a:cubicBezTo>
                <a:cubicBezTo>
                  <a:pt x="7842" y="5789"/>
                  <a:pt x="7881" y="5780"/>
                  <a:pt x="7924" y="5771"/>
                </a:cubicBezTo>
                <a:cubicBezTo>
                  <a:pt x="7985" y="5759"/>
                  <a:pt x="8046" y="5753"/>
                  <a:pt x="8106" y="5753"/>
                </a:cubicBezTo>
                <a:cubicBezTo>
                  <a:pt x="8211" y="5753"/>
                  <a:pt x="8315" y="5770"/>
                  <a:pt x="8413" y="5800"/>
                </a:cubicBezTo>
                <a:cubicBezTo>
                  <a:pt x="8420" y="5839"/>
                  <a:pt x="8426" y="5859"/>
                  <a:pt x="8426" y="5877"/>
                </a:cubicBezTo>
                <a:cubicBezTo>
                  <a:pt x="8426" y="5978"/>
                  <a:pt x="8439" y="6011"/>
                  <a:pt x="8496" y="6011"/>
                </a:cubicBezTo>
                <a:cubicBezTo>
                  <a:pt x="8511" y="6011"/>
                  <a:pt x="8529" y="6009"/>
                  <a:pt x="8550" y="6005"/>
                </a:cubicBezTo>
                <a:cubicBezTo>
                  <a:pt x="8642" y="5990"/>
                  <a:pt x="8733" y="5974"/>
                  <a:pt x="8847" y="5956"/>
                </a:cubicBezTo>
                <a:cubicBezTo>
                  <a:pt x="8724" y="5928"/>
                  <a:pt x="8622" y="5907"/>
                  <a:pt x="8524" y="5886"/>
                </a:cubicBezTo>
                <a:cubicBezTo>
                  <a:pt x="8531" y="5795"/>
                  <a:pt x="8562" y="5749"/>
                  <a:pt x="8637" y="5749"/>
                </a:cubicBezTo>
                <a:cubicBezTo>
                  <a:pt x="8657" y="5749"/>
                  <a:pt x="8677" y="5749"/>
                  <a:pt x="8698" y="5749"/>
                </a:cubicBezTo>
                <a:cubicBezTo>
                  <a:pt x="9005" y="5749"/>
                  <a:pt x="9311" y="5727"/>
                  <a:pt x="9615" y="5680"/>
                </a:cubicBezTo>
                <a:cubicBezTo>
                  <a:pt x="9630" y="5678"/>
                  <a:pt x="9645" y="5677"/>
                  <a:pt x="9660" y="5677"/>
                </a:cubicBezTo>
                <a:cubicBezTo>
                  <a:pt x="9695" y="5677"/>
                  <a:pt x="9730" y="5681"/>
                  <a:pt x="9765" y="5681"/>
                </a:cubicBezTo>
                <a:cubicBezTo>
                  <a:pt x="9831" y="5681"/>
                  <a:pt x="9896" y="5715"/>
                  <a:pt x="9962" y="5715"/>
                </a:cubicBezTo>
                <a:cubicBezTo>
                  <a:pt x="9993" y="5715"/>
                  <a:pt x="10023" y="5708"/>
                  <a:pt x="10055" y="5687"/>
                </a:cubicBezTo>
                <a:cubicBezTo>
                  <a:pt x="10057" y="5686"/>
                  <a:pt x="10060" y="5686"/>
                  <a:pt x="10063" y="5686"/>
                </a:cubicBezTo>
                <a:cubicBezTo>
                  <a:pt x="10077" y="5686"/>
                  <a:pt x="10097" y="5694"/>
                  <a:pt x="10104" y="5703"/>
                </a:cubicBezTo>
                <a:cubicBezTo>
                  <a:pt x="10143" y="5756"/>
                  <a:pt x="10190" y="5773"/>
                  <a:pt x="10240" y="5773"/>
                </a:cubicBezTo>
                <a:cubicBezTo>
                  <a:pt x="10276" y="5773"/>
                  <a:pt x="10313" y="5764"/>
                  <a:pt x="10349" y="5754"/>
                </a:cubicBezTo>
                <a:cubicBezTo>
                  <a:pt x="10380" y="5745"/>
                  <a:pt x="10411" y="5741"/>
                  <a:pt x="10442" y="5741"/>
                </a:cubicBezTo>
                <a:cubicBezTo>
                  <a:pt x="10500" y="5741"/>
                  <a:pt x="10556" y="5756"/>
                  <a:pt x="10611" y="5783"/>
                </a:cubicBezTo>
                <a:cubicBezTo>
                  <a:pt x="10656" y="5804"/>
                  <a:pt x="10698" y="5813"/>
                  <a:pt x="10742" y="5813"/>
                </a:cubicBezTo>
                <a:cubicBezTo>
                  <a:pt x="10782" y="5813"/>
                  <a:pt x="10823" y="5805"/>
                  <a:pt x="10869" y="5792"/>
                </a:cubicBezTo>
                <a:cubicBezTo>
                  <a:pt x="10989" y="5756"/>
                  <a:pt x="11121" y="5756"/>
                  <a:pt x="11249" y="5748"/>
                </a:cubicBezTo>
                <a:cubicBezTo>
                  <a:pt x="11482" y="5734"/>
                  <a:pt x="11716" y="5723"/>
                  <a:pt x="11947" y="5711"/>
                </a:cubicBezTo>
                <a:cubicBezTo>
                  <a:pt x="11967" y="5776"/>
                  <a:pt x="11981" y="5843"/>
                  <a:pt x="12069" y="5843"/>
                </a:cubicBezTo>
                <a:cubicBezTo>
                  <a:pt x="12073" y="5843"/>
                  <a:pt x="12076" y="5843"/>
                  <a:pt x="12079" y="5843"/>
                </a:cubicBezTo>
                <a:cubicBezTo>
                  <a:pt x="12176" y="5838"/>
                  <a:pt x="12129" y="5717"/>
                  <a:pt x="12268" y="5677"/>
                </a:cubicBezTo>
                <a:cubicBezTo>
                  <a:pt x="12320" y="5671"/>
                  <a:pt x="12423" y="5640"/>
                  <a:pt x="12530" y="5640"/>
                </a:cubicBezTo>
                <a:cubicBezTo>
                  <a:pt x="12548" y="5640"/>
                  <a:pt x="12567" y="5641"/>
                  <a:pt x="12585" y="5643"/>
                </a:cubicBezTo>
                <a:cubicBezTo>
                  <a:pt x="12637" y="5649"/>
                  <a:pt x="12686" y="5657"/>
                  <a:pt x="12735" y="5657"/>
                </a:cubicBezTo>
                <a:cubicBezTo>
                  <a:pt x="12772" y="5657"/>
                  <a:pt x="12810" y="5653"/>
                  <a:pt x="12848" y="5639"/>
                </a:cubicBezTo>
                <a:cubicBezTo>
                  <a:pt x="12888" y="5625"/>
                  <a:pt x="12926" y="5618"/>
                  <a:pt x="12962" y="5618"/>
                </a:cubicBezTo>
                <a:cubicBezTo>
                  <a:pt x="13061" y="5618"/>
                  <a:pt x="13141" y="5673"/>
                  <a:pt x="13202" y="5774"/>
                </a:cubicBezTo>
                <a:cubicBezTo>
                  <a:pt x="13221" y="5756"/>
                  <a:pt x="13233" y="5744"/>
                  <a:pt x="13243" y="5730"/>
                </a:cubicBezTo>
                <a:cubicBezTo>
                  <a:pt x="13307" y="5642"/>
                  <a:pt x="13331" y="5608"/>
                  <a:pt x="13377" y="5608"/>
                </a:cubicBezTo>
                <a:cubicBezTo>
                  <a:pt x="13402" y="5608"/>
                  <a:pt x="13433" y="5618"/>
                  <a:pt x="13480" y="5634"/>
                </a:cubicBezTo>
                <a:cubicBezTo>
                  <a:pt x="13522" y="5649"/>
                  <a:pt x="13561" y="5654"/>
                  <a:pt x="13601" y="5654"/>
                </a:cubicBezTo>
                <a:cubicBezTo>
                  <a:pt x="13618" y="5654"/>
                  <a:pt x="13635" y="5653"/>
                  <a:pt x="13653" y="5652"/>
                </a:cubicBezTo>
                <a:cubicBezTo>
                  <a:pt x="13673" y="5650"/>
                  <a:pt x="13690" y="5649"/>
                  <a:pt x="13705" y="5649"/>
                </a:cubicBezTo>
                <a:cubicBezTo>
                  <a:pt x="13802" y="5649"/>
                  <a:pt x="13823" y="5682"/>
                  <a:pt x="13859" y="5807"/>
                </a:cubicBezTo>
                <a:cubicBezTo>
                  <a:pt x="13867" y="5833"/>
                  <a:pt x="13867" y="5862"/>
                  <a:pt x="13872" y="5894"/>
                </a:cubicBezTo>
                <a:cubicBezTo>
                  <a:pt x="13924" y="5833"/>
                  <a:pt x="13972" y="5774"/>
                  <a:pt x="14041" y="5693"/>
                </a:cubicBezTo>
                <a:cubicBezTo>
                  <a:pt x="14069" y="5737"/>
                  <a:pt x="14079" y="5768"/>
                  <a:pt x="14102" y="5785"/>
                </a:cubicBezTo>
                <a:cubicBezTo>
                  <a:pt x="14142" y="5814"/>
                  <a:pt x="14173" y="5830"/>
                  <a:pt x="14197" y="5830"/>
                </a:cubicBezTo>
                <a:cubicBezTo>
                  <a:pt x="14230" y="5830"/>
                  <a:pt x="14251" y="5801"/>
                  <a:pt x="14266" y="5738"/>
                </a:cubicBezTo>
                <a:cubicBezTo>
                  <a:pt x="14286" y="5648"/>
                  <a:pt x="14343" y="5619"/>
                  <a:pt x="14411" y="5619"/>
                </a:cubicBezTo>
                <a:cubicBezTo>
                  <a:pt x="14519" y="5620"/>
                  <a:pt x="14626" y="5640"/>
                  <a:pt x="14735" y="5654"/>
                </a:cubicBezTo>
                <a:cubicBezTo>
                  <a:pt x="14768" y="5616"/>
                  <a:pt x="14800" y="5579"/>
                  <a:pt x="14840" y="5532"/>
                </a:cubicBezTo>
                <a:cubicBezTo>
                  <a:pt x="14775" y="5491"/>
                  <a:pt x="14708" y="5464"/>
                  <a:pt x="14663" y="5416"/>
                </a:cubicBezTo>
                <a:cubicBezTo>
                  <a:pt x="14636" y="5387"/>
                  <a:pt x="14626" y="5326"/>
                  <a:pt x="14633" y="5282"/>
                </a:cubicBezTo>
                <a:cubicBezTo>
                  <a:pt x="14640" y="5242"/>
                  <a:pt x="14712" y="5221"/>
                  <a:pt x="14696" y="5185"/>
                </a:cubicBezTo>
                <a:cubicBezTo>
                  <a:pt x="14529" y="5127"/>
                  <a:pt x="14366" y="5077"/>
                  <a:pt x="14208" y="5077"/>
                </a:cubicBezTo>
                <a:cubicBezTo>
                  <a:pt x="14080" y="5077"/>
                  <a:pt x="13955" y="5110"/>
                  <a:pt x="13833" y="5199"/>
                </a:cubicBezTo>
                <a:cubicBezTo>
                  <a:pt x="13685" y="5154"/>
                  <a:pt x="13542" y="5089"/>
                  <a:pt x="13390" y="5089"/>
                </a:cubicBezTo>
                <a:cubicBezTo>
                  <a:pt x="13322" y="5089"/>
                  <a:pt x="13253" y="5102"/>
                  <a:pt x="13181" y="5134"/>
                </a:cubicBezTo>
                <a:cubicBezTo>
                  <a:pt x="13181" y="5195"/>
                  <a:pt x="13187" y="5254"/>
                  <a:pt x="13180" y="5311"/>
                </a:cubicBezTo>
                <a:cubicBezTo>
                  <a:pt x="13169" y="5392"/>
                  <a:pt x="13105" y="5439"/>
                  <a:pt x="13009" y="5452"/>
                </a:cubicBezTo>
                <a:cubicBezTo>
                  <a:pt x="13001" y="5453"/>
                  <a:pt x="12993" y="5453"/>
                  <a:pt x="12986" y="5453"/>
                </a:cubicBezTo>
                <a:cubicBezTo>
                  <a:pt x="12927" y="5453"/>
                  <a:pt x="12893" y="5417"/>
                  <a:pt x="12869" y="5364"/>
                </a:cubicBezTo>
                <a:cubicBezTo>
                  <a:pt x="12842" y="5302"/>
                  <a:pt x="12816" y="5241"/>
                  <a:pt x="12786" y="5174"/>
                </a:cubicBezTo>
                <a:lnTo>
                  <a:pt x="12422" y="5174"/>
                </a:lnTo>
                <a:cubicBezTo>
                  <a:pt x="12403" y="5240"/>
                  <a:pt x="12387" y="5296"/>
                  <a:pt x="12367" y="5360"/>
                </a:cubicBezTo>
                <a:cubicBezTo>
                  <a:pt x="12197" y="5380"/>
                  <a:pt x="12026" y="5395"/>
                  <a:pt x="11858" y="5395"/>
                </a:cubicBezTo>
                <a:cubicBezTo>
                  <a:pt x="11772" y="5395"/>
                  <a:pt x="11687" y="5391"/>
                  <a:pt x="11602" y="5382"/>
                </a:cubicBezTo>
                <a:cubicBezTo>
                  <a:pt x="11571" y="5314"/>
                  <a:pt x="11546" y="5262"/>
                  <a:pt x="11523" y="5211"/>
                </a:cubicBezTo>
                <a:cubicBezTo>
                  <a:pt x="11414" y="5203"/>
                  <a:pt x="11315" y="5199"/>
                  <a:pt x="11215" y="5184"/>
                </a:cubicBezTo>
                <a:cubicBezTo>
                  <a:pt x="11172" y="5178"/>
                  <a:pt x="11144" y="5173"/>
                  <a:pt x="11117" y="5173"/>
                </a:cubicBezTo>
                <a:cubicBezTo>
                  <a:pt x="11068" y="5173"/>
                  <a:pt x="11023" y="5189"/>
                  <a:pt x="10893" y="5238"/>
                </a:cubicBezTo>
                <a:cubicBezTo>
                  <a:pt x="10973" y="5291"/>
                  <a:pt x="11058" y="5298"/>
                  <a:pt x="11143" y="5298"/>
                </a:cubicBezTo>
                <a:cubicBezTo>
                  <a:pt x="11173" y="5298"/>
                  <a:pt x="11204" y="5297"/>
                  <a:pt x="11234" y="5297"/>
                </a:cubicBezTo>
                <a:cubicBezTo>
                  <a:pt x="11302" y="5297"/>
                  <a:pt x="11368" y="5302"/>
                  <a:pt x="11429" y="5332"/>
                </a:cubicBezTo>
                <a:cubicBezTo>
                  <a:pt x="11429" y="5352"/>
                  <a:pt x="11436" y="5379"/>
                  <a:pt x="11428" y="5389"/>
                </a:cubicBezTo>
                <a:cubicBezTo>
                  <a:pt x="11360" y="5467"/>
                  <a:pt x="11279" y="5518"/>
                  <a:pt x="11185" y="5518"/>
                </a:cubicBezTo>
                <a:cubicBezTo>
                  <a:pt x="11160" y="5518"/>
                  <a:pt x="11134" y="5515"/>
                  <a:pt x="11108" y="5507"/>
                </a:cubicBezTo>
                <a:cubicBezTo>
                  <a:pt x="11049" y="5490"/>
                  <a:pt x="10994" y="5481"/>
                  <a:pt x="10937" y="5481"/>
                </a:cubicBezTo>
                <a:cubicBezTo>
                  <a:pt x="10907" y="5481"/>
                  <a:pt x="10877" y="5483"/>
                  <a:pt x="10846" y="5489"/>
                </a:cubicBezTo>
                <a:cubicBezTo>
                  <a:pt x="10838" y="5490"/>
                  <a:pt x="10830" y="5491"/>
                  <a:pt x="10823" y="5491"/>
                </a:cubicBezTo>
                <a:cubicBezTo>
                  <a:pt x="10752" y="5491"/>
                  <a:pt x="10714" y="5427"/>
                  <a:pt x="10718" y="5338"/>
                </a:cubicBezTo>
                <a:cubicBezTo>
                  <a:pt x="10719" y="5299"/>
                  <a:pt x="10718" y="5262"/>
                  <a:pt x="10718" y="5229"/>
                </a:cubicBezTo>
                <a:cubicBezTo>
                  <a:pt x="10516" y="5164"/>
                  <a:pt x="10417" y="5132"/>
                  <a:pt x="10334" y="5132"/>
                </a:cubicBezTo>
                <a:cubicBezTo>
                  <a:pt x="10257" y="5132"/>
                  <a:pt x="10195" y="5159"/>
                  <a:pt x="10078" y="5212"/>
                </a:cubicBezTo>
                <a:cubicBezTo>
                  <a:pt x="10087" y="5250"/>
                  <a:pt x="10102" y="5287"/>
                  <a:pt x="10103" y="5325"/>
                </a:cubicBezTo>
                <a:cubicBezTo>
                  <a:pt x="10104" y="5437"/>
                  <a:pt x="10054" y="5497"/>
                  <a:pt x="9960" y="5497"/>
                </a:cubicBezTo>
                <a:cubicBezTo>
                  <a:pt x="9947" y="5497"/>
                  <a:pt x="9933" y="5496"/>
                  <a:pt x="9918" y="5494"/>
                </a:cubicBezTo>
                <a:cubicBezTo>
                  <a:pt x="9849" y="5483"/>
                  <a:pt x="9777" y="5448"/>
                  <a:pt x="9710" y="5448"/>
                </a:cubicBezTo>
                <a:cubicBezTo>
                  <a:pt x="9702" y="5448"/>
                  <a:pt x="9694" y="5449"/>
                  <a:pt x="9686" y="5450"/>
                </a:cubicBezTo>
                <a:cubicBezTo>
                  <a:pt x="9652" y="5454"/>
                  <a:pt x="9618" y="5456"/>
                  <a:pt x="9585" y="5456"/>
                </a:cubicBezTo>
                <a:cubicBezTo>
                  <a:pt x="9446" y="5456"/>
                  <a:pt x="9313" y="5422"/>
                  <a:pt x="9176" y="5407"/>
                </a:cubicBezTo>
                <a:cubicBezTo>
                  <a:pt x="9165" y="5406"/>
                  <a:pt x="9156" y="5379"/>
                  <a:pt x="9145" y="5363"/>
                </a:cubicBezTo>
                <a:cubicBezTo>
                  <a:pt x="9186" y="5327"/>
                  <a:pt x="9227" y="5289"/>
                  <a:pt x="9272" y="5250"/>
                </a:cubicBezTo>
                <a:cubicBezTo>
                  <a:pt x="9180" y="5195"/>
                  <a:pt x="9142" y="5172"/>
                  <a:pt x="9095" y="5172"/>
                </a:cubicBezTo>
                <a:cubicBezTo>
                  <a:pt x="9062" y="5172"/>
                  <a:pt x="9025" y="5183"/>
                  <a:pt x="8960" y="5204"/>
                </a:cubicBezTo>
                <a:cubicBezTo>
                  <a:pt x="8948" y="5207"/>
                  <a:pt x="8943" y="5235"/>
                  <a:pt x="8934" y="5248"/>
                </a:cubicBezTo>
                <a:cubicBezTo>
                  <a:pt x="8931" y="5307"/>
                  <a:pt x="9036" y="5329"/>
                  <a:pt x="8974" y="5426"/>
                </a:cubicBezTo>
                <a:cubicBezTo>
                  <a:pt x="8869" y="5428"/>
                  <a:pt x="8762" y="5434"/>
                  <a:pt x="8653" y="5434"/>
                </a:cubicBezTo>
                <a:cubicBezTo>
                  <a:pt x="8522" y="5434"/>
                  <a:pt x="8388" y="5426"/>
                  <a:pt x="8251" y="5398"/>
                </a:cubicBezTo>
                <a:cubicBezTo>
                  <a:pt x="8278" y="5328"/>
                  <a:pt x="8298" y="5277"/>
                  <a:pt x="8320" y="5220"/>
                </a:cubicBezTo>
                <a:cubicBezTo>
                  <a:pt x="8218" y="5176"/>
                  <a:pt x="8118" y="5142"/>
                  <a:pt x="8018" y="5142"/>
                </a:cubicBezTo>
                <a:cubicBezTo>
                  <a:pt x="7948" y="5142"/>
                  <a:pt x="7878" y="5159"/>
                  <a:pt x="7806" y="5202"/>
                </a:cubicBezTo>
                <a:cubicBezTo>
                  <a:pt x="7819" y="5235"/>
                  <a:pt x="7827" y="5252"/>
                  <a:pt x="7834" y="5270"/>
                </a:cubicBezTo>
                <a:cubicBezTo>
                  <a:pt x="7844" y="5297"/>
                  <a:pt x="7855" y="5324"/>
                  <a:pt x="7864" y="5348"/>
                </a:cubicBezTo>
                <a:cubicBezTo>
                  <a:pt x="7843" y="5366"/>
                  <a:pt x="7832" y="5383"/>
                  <a:pt x="7816" y="5391"/>
                </a:cubicBezTo>
                <a:cubicBezTo>
                  <a:pt x="7798" y="5402"/>
                  <a:pt x="7778" y="5409"/>
                  <a:pt x="7759" y="5412"/>
                </a:cubicBezTo>
                <a:cubicBezTo>
                  <a:pt x="7705" y="5424"/>
                  <a:pt x="7667" y="5433"/>
                  <a:pt x="7638" y="5433"/>
                </a:cubicBezTo>
                <a:cubicBezTo>
                  <a:pt x="7577" y="5433"/>
                  <a:pt x="7558" y="5396"/>
                  <a:pt x="7520" y="5284"/>
                </a:cubicBezTo>
                <a:cubicBezTo>
                  <a:pt x="7490" y="5202"/>
                  <a:pt x="7443" y="5158"/>
                  <a:pt x="7375" y="5158"/>
                </a:cubicBezTo>
                <a:cubicBezTo>
                  <a:pt x="7364" y="5158"/>
                  <a:pt x="7354" y="5159"/>
                  <a:pt x="7342" y="5161"/>
                </a:cubicBezTo>
                <a:cubicBezTo>
                  <a:pt x="7311" y="5166"/>
                  <a:pt x="7281" y="5168"/>
                  <a:pt x="7251" y="5168"/>
                </a:cubicBezTo>
                <a:cubicBezTo>
                  <a:pt x="7136" y="5168"/>
                  <a:pt x="7028" y="5134"/>
                  <a:pt x="6917" y="5094"/>
                </a:cubicBezTo>
                <a:cubicBezTo>
                  <a:pt x="6982" y="5061"/>
                  <a:pt x="7047" y="5051"/>
                  <a:pt x="7112" y="5035"/>
                </a:cubicBezTo>
                <a:cubicBezTo>
                  <a:pt x="7170" y="5020"/>
                  <a:pt x="7232" y="5009"/>
                  <a:pt x="7281" y="4979"/>
                </a:cubicBezTo>
                <a:cubicBezTo>
                  <a:pt x="7296" y="4971"/>
                  <a:pt x="7310" y="4967"/>
                  <a:pt x="7322" y="4967"/>
                </a:cubicBezTo>
                <a:cubicBezTo>
                  <a:pt x="7373" y="4967"/>
                  <a:pt x="7408" y="5021"/>
                  <a:pt x="7459" y="5021"/>
                </a:cubicBezTo>
                <a:cubicBezTo>
                  <a:pt x="7464" y="5021"/>
                  <a:pt x="7469" y="5021"/>
                  <a:pt x="7475" y="5019"/>
                </a:cubicBezTo>
                <a:cubicBezTo>
                  <a:pt x="7550" y="5001"/>
                  <a:pt x="7629" y="4997"/>
                  <a:pt x="7708" y="4987"/>
                </a:cubicBezTo>
                <a:cubicBezTo>
                  <a:pt x="7752" y="4869"/>
                  <a:pt x="7882" y="4925"/>
                  <a:pt x="7970" y="4868"/>
                </a:cubicBezTo>
                <a:cubicBezTo>
                  <a:pt x="7954" y="4806"/>
                  <a:pt x="7940" y="4750"/>
                  <a:pt x="7926" y="4697"/>
                </a:cubicBezTo>
                <a:cubicBezTo>
                  <a:pt x="7876" y="4702"/>
                  <a:pt x="7857" y="4763"/>
                  <a:pt x="7811" y="4763"/>
                </a:cubicBezTo>
                <a:cubicBezTo>
                  <a:pt x="7798" y="4763"/>
                  <a:pt x="7783" y="4758"/>
                  <a:pt x="7765" y="4745"/>
                </a:cubicBezTo>
                <a:cubicBezTo>
                  <a:pt x="7767" y="4705"/>
                  <a:pt x="7771" y="4659"/>
                  <a:pt x="7773" y="4615"/>
                </a:cubicBezTo>
                <a:cubicBezTo>
                  <a:pt x="7865" y="4586"/>
                  <a:pt x="7941" y="4563"/>
                  <a:pt x="8017" y="4540"/>
                </a:cubicBezTo>
                <a:cubicBezTo>
                  <a:pt x="8089" y="4575"/>
                  <a:pt x="8160" y="4607"/>
                  <a:pt x="8224" y="4638"/>
                </a:cubicBezTo>
                <a:cubicBezTo>
                  <a:pt x="8273" y="4770"/>
                  <a:pt x="8196" y="4827"/>
                  <a:pt x="8088" y="4871"/>
                </a:cubicBezTo>
                <a:cubicBezTo>
                  <a:pt x="8113" y="4919"/>
                  <a:pt x="8133" y="4961"/>
                  <a:pt x="8146" y="4987"/>
                </a:cubicBezTo>
                <a:cubicBezTo>
                  <a:pt x="8243" y="5011"/>
                  <a:pt x="8339" y="5018"/>
                  <a:pt x="8433" y="5018"/>
                </a:cubicBezTo>
                <a:cubicBezTo>
                  <a:pt x="8599" y="5018"/>
                  <a:pt x="8762" y="4995"/>
                  <a:pt x="8924" y="4995"/>
                </a:cubicBezTo>
                <a:cubicBezTo>
                  <a:pt x="8977" y="4995"/>
                  <a:pt x="9030" y="4997"/>
                  <a:pt x="9083" y="5004"/>
                </a:cubicBezTo>
                <a:cubicBezTo>
                  <a:pt x="9086" y="5004"/>
                  <a:pt x="9088" y="5004"/>
                  <a:pt x="9091" y="5004"/>
                </a:cubicBezTo>
                <a:cubicBezTo>
                  <a:pt x="9117" y="5004"/>
                  <a:pt x="9152" y="4995"/>
                  <a:pt x="9164" y="4978"/>
                </a:cubicBezTo>
                <a:cubicBezTo>
                  <a:pt x="9208" y="4916"/>
                  <a:pt x="9264" y="4894"/>
                  <a:pt x="9319" y="4894"/>
                </a:cubicBezTo>
                <a:cubicBezTo>
                  <a:pt x="9371" y="4894"/>
                  <a:pt x="9422" y="4914"/>
                  <a:pt x="9461" y="4939"/>
                </a:cubicBezTo>
                <a:cubicBezTo>
                  <a:pt x="9552" y="4996"/>
                  <a:pt x="9642" y="5011"/>
                  <a:pt x="9732" y="5011"/>
                </a:cubicBezTo>
                <a:cubicBezTo>
                  <a:pt x="9806" y="5011"/>
                  <a:pt x="9880" y="5001"/>
                  <a:pt x="9955" y="4997"/>
                </a:cubicBezTo>
                <a:cubicBezTo>
                  <a:pt x="10012" y="4902"/>
                  <a:pt x="10066" y="4810"/>
                  <a:pt x="10131" y="4700"/>
                </a:cubicBezTo>
                <a:cubicBezTo>
                  <a:pt x="10067" y="4673"/>
                  <a:pt x="10017" y="4629"/>
                  <a:pt x="9972" y="4629"/>
                </a:cubicBezTo>
                <a:cubicBezTo>
                  <a:pt x="9969" y="4629"/>
                  <a:pt x="9966" y="4630"/>
                  <a:pt x="9962" y="4630"/>
                </a:cubicBezTo>
                <a:cubicBezTo>
                  <a:pt x="9942" y="4633"/>
                  <a:pt x="9921" y="4634"/>
                  <a:pt x="9902" y="4634"/>
                </a:cubicBezTo>
                <a:cubicBezTo>
                  <a:pt x="9780" y="4634"/>
                  <a:pt x="9686" y="4579"/>
                  <a:pt x="9617" y="4476"/>
                </a:cubicBezTo>
                <a:cubicBezTo>
                  <a:pt x="9585" y="4492"/>
                  <a:pt x="9558" y="4494"/>
                  <a:pt x="9553" y="4507"/>
                </a:cubicBezTo>
                <a:cubicBezTo>
                  <a:pt x="9523" y="4577"/>
                  <a:pt x="9491" y="4636"/>
                  <a:pt x="9436" y="4636"/>
                </a:cubicBezTo>
                <a:cubicBezTo>
                  <a:pt x="9409" y="4636"/>
                  <a:pt x="9376" y="4622"/>
                  <a:pt x="9335" y="4589"/>
                </a:cubicBezTo>
                <a:cubicBezTo>
                  <a:pt x="9334" y="4588"/>
                  <a:pt x="9332" y="4587"/>
                  <a:pt x="9329" y="4587"/>
                </a:cubicBezTo>
                <a:cubicBezTo>
                  <a:pt x="9315" y="4587"/>
                  <a:pt x="9285" y="4606"/>
                  <a:pt x="9266" y="4615"/>
                </a:cubicBezTo>
                <a:cubicBezTo>
                  <a:pt x="9208" y="4640"/>
                  <a:pt x="9169" y="4654"/>
                  <a:pt x="9138" y="4654"/>
                </a:cubicBezTo>
                <a:cubicBezTo>
                  <a:pt x="9094" y="4654"/>
                  <a:pt x="9065" y="4626"/>
                  <a:pt x="9017" y="4561"/>
                </a:cubicBezTo>
                <a:cubicBezTo>
                  <a:pt x="8994" y="4531"/>
                  <a:pt x="8975" y="4499"/>
                  <a:pt x="8939" y="4448"/>
                </a:cubicBezTo>
                <a:cubicBezTo>
                  <a:pt x="8893" y="4512"/>
                  <a:pt x="8862" y="4559"/>
                  <a:pt x="8826" y="4602"/>
                </a:cubicBezTo>
                <a:cubicBezTo>
                  <a:pt x="8805" y="4627"/>
                  <a:pt x="8783" y="4640"/>
                  <a:pt x="8760" y="4640"/>
                </a:cubicBezTo>
                <a:cubicBezTo>
                  <a:pt x="8733" y="4640"/>
                  <a:pt x="8706" y="4623"/>
                  <a:pt x="8680" y="4589"/>
                </a:cubicBezTo>
                <a:cubicBezTo>
                  <a:pt x="8657" y="4559"/>
                  <a:pt x="8643" y="4522"/>
                  <a:pt x="8618" y="4474"/>
                </a:cubicBezTo>
                <a:cubicBezTo>
                  <a:pt x="8610" y="4474"/>
                  <a:pt x="8601" y="4474"/>
                  <a:pt x="8593" y="4474"/>
                </a:cubicBezTo>
                <a:cubicBezTo>
                  <a:pt x="8450" y="4474"/>
                  <a:pt x="8305" y="4483"/>
                  <a:pt x="8163" y="4483"/>
                </a:cubicBezTo>
                <a:cubicBezTo>
                  <a:pt x="8053" y="4483"/>
                  <a:pt x="7945" y="4478"/>
                  <a:pt x="7839" y="4459"/>
                </a:cubicBezTo>
                <a:cubicBezTo>
                  <a:pt x="7798" y="4452"/>
                  <a:pt x="7757" y="4449"/>
                  <a:pt x="7716" y="4449"/>
                </a:cubicBezTo>
                <a:cubicBezTo>
                  <a:pt x="7572" y="4449"/>
                  <a:pt x="7429" y="4483"/>
                  <a:pt x="7289" y="4483"/>
                </a:cubicBezTo>
                <a:cubicBezTo>
                  <a:pt x="7210" y="4483"/>
                  <a:pt x="7131" y="4472"/>
                  <a:pt x="7054" y="4437"/>
                </a:cubicBezTo>
                <a:cubicBezTo>
                  <a:pt x="7023" y="4364"/>
                  <a:pt x="7073" y="4323"/>
                  <a:pt x="7115" y="4318"/>
                </a:cubicBezTo>
                <a:cubicBezTo>
                  <a:pt x="7341" y="4290"/>
                  <a:pt x="7568" y="4274"/>
                  <a:pt x="7795" y="4256"/>
                </a:cubicBezTo>
                <a:cubicBezTo>
                  <a:pt x="7819" y="4276"/>
                  <a:pt x="7841" y="4284"/>
                  <a:pt x="7862" y="4284"/>
                </a:cubicBezTo>
                <a:cubicBezTo>
                  <a:pt x="7924" y="4284"/>
                  <a:pt x="7978" y="4217"/>
                  <a:pt x="8043" y="4217"/>
                </a:cubicBezTo>
                <a:cubicBezTo>
                  <a:pt x="8097" y="4289"/>
                  <a:pt x="8161" y="4333"/>
                  <a:pt x="8244" y="4333"/>
                </a:cubicBezTo>
                <a:cubicBezTo>
                  <a:pt x="8263" y="4333"/>
                  <a:pt x="8283" y="4330"/>
                  <a:pt x="8304" y="4326"/>
                </a:cubicBezTo>
                <a:cubicBezTo>
                  <a:pt x="8400" y="4304"/>
                  <a:pt x="8497" y="4288"/>
                  <a:pt x="8592" y="4268"/>
                </a:cubicBezTo>
                <a:cubicBezTo>
                  <a:pt x="8621" y="4264"/>
                  <a:pt x="8657" y="4249"/>
                  <a:pt x="8681" y="4249"/>
                </a:cubicBezTo>
                <a:cubicBezTo>
                  <a:pt x="8689" y="4249"/>
                  <a:pt x="8695" y="4250"/>
                  <a:pt x="8700" y="4254"/>
                </a:cubicBezTo>
                <a:cubicBezTo>
                  <a:pt x="8747" y="4290"/>
                  <a:pt x="8793" y="4303"/>
                  <a:pt x="8838" y="4303"/>
                </a:cubicBezTo>
                <a:cubicBezTo>
                  <a:pt x="8904" y="4303"/>
                  <a:pt x="8968" y="4273"/>
                  <a:pt x="9032" y="4241"/>
                </a:cubicBezTo>
                <a:cubicBezTo>
                  <a:pt x="9062" y="4224"/>
                  <a:pt x="9090" y="4217"/>
                  <a:pt x="9118" y="4217"/>
                </a:cubicBezTo>
                <a:cubicBezTo>
                  <a:pt x="9147" y="4217"/>
                  <a:pt x="9175" y="4225"/>
                  <a:pt x="9204" y="4239"/>
                </a:cubicBezTo>
                <a:cubicBezTo>
                  <a:pt x="9238" y="4256"/>
                  <a:pt x="9276" y="4279"/>
                  <a:pt x="9313" y="4280"/>
                </a:cubicBezTo>
                <a:cubicBezTo>
                  <a:pt x="9378" y="4283"/>
                  <a:pt x="9448" y="4294"/>
                  <a:pt x="9514" y="4294"/>
                </a:cubicBezTo>
                <a:cubicBezTo>
                  <a:pt x="9558" y="4294"/>
                  <a:pt x="9600" y="4289"/>
                  <a:pt x="9637" y="4272"/>
                </a:cubicBezTo>
                <a:cubicBezTo>
                  <a:pt x="9752" y="4220"/>
                  <a:pt x="9875" y="4258"/>
                  <a:pt x="9974" y="4215"/>
                </a:cubicBezTo>
                <a:cubicBezTo>
                  <a:pt x="10015" y="4197"/>
                  <a:pt x="10056" y="4191"/>
                  <a:pt x="10097" y="4191"/>
                </a:cubicBezTo>
                <a:cubicBezTo>
                  <a:pt x="10193" y="4191"/>
                  <a:pt x="10289" y="4225"/>
                  <a:pt x="10384" y="4225"/>
                </a:cubicBezTo>
                <a:cubicBezTo>
                  <a:pt x="10432" y="4225"/>
                  <a:pt x="10480" y="4216"/>
                  <a:pt x="10527" y="4189"/>
                </a:cubicBezTo>
                <a:cubicBezTo>
                  <a:pt x="10532" y="4186"/>
                  <a:pt x="10539" y="4185"/>
                  <a:pt x="10546" y="4185"/>
                </a:cubicBezTo>
                <a:cubicBezTo>
                  <a:pt x="10567" y="4185"/>
                  <a:pt x="10593" y="4195"/>
                  <a:pt x="10614" y="4202"/>
                </a:cubicBezTo>
                <a:cubicBezTo>
                  <a:pt x="10641" y="4210"/>
                  <a:pt x="10658" y="4242"/>
                  <a:pt x="10694" y="4242"/>
                </a:cubicBezTo>
                <a:cubicBezTo>
                  <a:pt x="10706" y="4242"/>
                  <a:pt x="10720" y="4238"/>
                  <a:pt x="10736" y="4230"/>
                </a:cubicBezTo>
                <a:cubicBezTo>
                  <a:pt x="10758" y="4212"/>
                  <a:pt x="10797" y="4180"/>
                  <a:pt x="10828" y="4155"/>
                </a:cubicBezTo>
                <a:cubicBezTo>
                  <a:pt x="10839" y="4048"/>
                  <a:pt x="10848" y="3950"/>
                  <a:pt x="10858" y="3855"/>
                </a:cubicBezTo>
                <a:lnTo>
                  <a:pt x="10858" y="3855"/>
                </a:lnTo>
                <a:cubicBezTo>
                  <a:pt x="10913" y="3844"/>
                  <a:pt x="10966" y="3817"/>
                  <a:pt x="11018" y="3817"/>
                </a:cubicBezTo>
                <a:cubicBezTo>
                  <a:pt x="11045" y="3817"/>
                  <a:pt x="11071" y="3824"/>
                  <a:pt x="11097" y="3844"/>
                </a:cubicBezTo>
                <a:cubicBezTo>
                  <a:pt x="11085" y="3945"/>
                  <a:pt x="11067" y="4032"/>
                  <a:pt x="11069" y="4119"/>
                </a:cubicBezTo>
                <a:cubicBezTo>
                  <a:pt x="11070" y="4178"/>
                  <a:pt x="11105" y="4214"/>
                  <a:pt x="11166" y="4214"/>
                </a:cubicBezTo>
                <a:cubicBezTo>
                  <a:pt x="11174" y="4214"/>
                  <a:pt x="11183" y="4213"/>
                  <a:pt x="11192" y="4212"/>
                </a:cubicBezTo>
                <a:cubicBezTo>
                  <a:pt x="11205" y="4210"/>
                  <a:pt x="11223" y="4208"/>
                  <a:pt x="11240" y="4208"/>
                </a:cubicBezTo>
                <a:cubicBezTo>
                  <a:pt x="11264" y="4208"/>
                  <a:pt x="11286" y="4212"/>
                  <a:pt x="11291" y="4221"/>
                </a:cubicBezTo>
                <a:cubicBezTo>
                  <a:pt x="11321" y="4275"/>
                  <a:pt x="11358" y="4299"/>
                  <a:pt x="11395" y="4299"/>
                </a:cubicBezTo>
                <a:cubicBezTo>
                  <a:pt x="11426" y="4299"/>
                  <a:pt x="11457" y="4283"/>
                  <a:pt x="11484" y="4253"/>
                </a:cubicBezTo>
                <a:cubicBezTo>
                  <a:pt x="11542" y="4187"/>
                  <a:pt x="11606" y="4173"/>
                  <a:pt x="11677" y="4173"/>
                </a:cubicBezTo>
                <a:cubicBezTo>
                  <a:pt x="11693" y="4173"/>
                  <a:pt x="11710" y="4174"/>
                  <a:pt x="11727" y="4175"/>
                </a:cubicBezTo>
                <a:cubicBezTo>
                  <a:pt x="11775" y="4178"/>
                  <a:pt x="11824" y="4181"/>
                  <a:pt x="11872" y="4181"/>
                </a:cubicBezTo>
                <a:cubicBezTo>
                  <a:pt x="11952" y="4181"/>
                  <a:pt x="12031" y="4173"/>
                  <a:pt x="12107" y="4144"/>
                </a:cubicBezTo>
                <a:cubicBezTo>
                  <a:pt x="12097" y="4029"/>
                  <a:pt x="12097" y="4029"/>
                  <a:pt x="12184" y="3945"/>
                </a:cubicBezTo>
                <a:cubicBezTo>
                  <a:pt x="12079" y="3910"/>
                  <a:pt x="11978" y="3877"/>
                  <a:pt x="11824" y="3826"/>
                </a:cubicBezTo>
                <a:cubicBezTo>
                  <a:pt x="11984" y="3807"/>
                  <a:pt x="12084" y="3802"/>
                  <a:pt x="12182" y="3785"/>
                </a:cubicBezTo>
                <a:cubicBezTo>
                  <a:pt x="12224" y="3778"/>
                  <a:pt x="12261" y="3747"/>
                  <a:pt x="12309" y="3724"/>
                </a:cubicBezTo>
                <a:cubicBezTo>
                  <a:pt x="12259" y="3625"/>
                  <a:pt x="12198" y="3579"/>
                  <a:pt x="12111" y="3579"/>
                </a:cubicBezTo>
                <a:cubicBezTo>
                  <a:pt x="12102" y="3579"/>
                  <a:pt x="12092" y="3580"/>
                  <a:pt x="12081" y="3581"/>
                </a:cubicBezTo>
                <a:cubicBezTo>
                  <a:pt x="12005" y="3588"/>
                  <a:pt x="11929" y="3606"/>
                  <a:pt x="11854" y="3606"/>
                </a:cubicBezTo>
                <a:cubicBezTo>
                  <a:pt x="11852" y="3606"/>
                  <a:pt x="11850" y="3606"/>
                  <a:pt x="11848" y="3606"/>
                </a:cubicBezTo>
                <a:cubicBezTo>
                  <a:pt x="11802" y="3606"/>
                  <a:pt x="11789" y="3562"/>
                  <a:pt x="11813" y="3516"/>
                </a:cubicBezTo>
                <a:cubicBezTo>
                  <a:pt x="12009" y="3501"/>
                  <a:pt x="12206" y="3486"/>
                  <a:pt x="12403" y="3473"/>
                </a:cubicBezTo>
                <a:cubicBezTo>
                  <a:pt x="12408" y="3473"/>
                  <a:pt x="12413" y="3472"/>
                  <a:pt x="12417" y="3472"/>
                </a:cubicBezTo>
                <a:cubicBezTo>
                  <a:pt x="12443" y="3472"/>
                  <a:pt x="12468" y="3479"/>
                  <a:pt x="12491" y="3486"/>
                </a:cubicBezTo>
                <a:cubicBezTo>
                  <a:pt x="12517" y="3495"/>
                  <a:pt x="12541" y="3514"/>
                  <a:pt x="12566" y="3529"/>
                </a:cubicBezTo>
                <a:cubicBezTo>
                  <a:pt x="12495" y="3603"/>
                  <a:pt x="12445" y="3658"/>
                  <a:pt x="12394" y="3714"/>
                </a:cubicBezTo>
                <a:cubicBezTo>
                  <a:pt x="12455" y="3784"/>
                  <a:pt x="12519" y="3806"/>
                  <a:pt x="12584" y="3806"/>
                </a:cubicBezTo>
                <a:cubicBezTo>
                  <a:pt x="12604" y="3806"/>
                  <a:pt x="12624" y="3804"/>
                  <a:pt x="12644" y="3801"/>
                </a:cubicBezTo>
                <a:cubicBezTo>
                  <a:pt x="12777" y="3703"/>
                  <a:pt x="12631" y="3519"/>
                  <a:pt x="12770" y="3427"/>
                </a:cubicBezTo>
                <a:cubicBezTo>
                  <a:pt x="12773" y="3423"/>
                  <a:pt x="12770" y="3408"/>
                  <a:pt x="12770" y="3386"/>
                </a:cubicBezTo>
                <a:cubicBezTo>
                  <a:pt x="12737" y="3323"/>
                  <a:pt x="12587" y="3331"/>
                  <a:pt x="12632" y="3181"/>
                </a:cubicBezTo>
                <a:cubicBezTo>
                  <a:pt x="12987" y="3162"/>
                  <a:pt x="13351" y="3140"/>
                  <a:pt x="13721" y="3120"/>
                </a:cubicBezTo>
                <a:lnTo>
                  <a:pt x="13721" y="3120"/>
                </a:lnTo>
                <a:cubicBezTo>
                  <a:pt x="13772" y="3217"/>
                  <a:pt x="13769" y="3270"/>
                  <a:pt x="13690" y="3295"/>
                </a:cubicBezTo>
                <a:cubicBezTo>
                  <a:pt x="13616" y="3316"/>
                  <a:pt x="13538" y="3322"/>
                  <a:pt x="13470" y="3334"/>
                </a:cubicBezTo>
                <a:cubicBezTo>
                  <a:pt x="13417" y="3444"/>
                  <a:pt x="13385" y="3551"/>
                  <a:pt x="13242" y="3575"/>
                </a:cubicBezTo>
                <a:cubicBezTo>
                  <a:pt x="13206" y="3487"/>
                  <a:pt x="13282" y="3400"/>
                  <a:pt x="13222" y="3273"/>
                </a:cubicBezTo>
                <a:lnTo>
                  <a:pt x="13222" y="3273"/>
                </a:lnTo>
                <a:cubicBezTo>
                  <a:pt x="13185" y="3417"/>
                  <a:pt x="13110" y="3475"/>
                  <a:pt x="12995" y="3479"/>
                </a:cubicBezTo>
                <a:cubicBezTo>
                  <a:pt x="12973" y="3479"/>
                  <a:pt x="12954" y="3517"/>
                  <a:pt x="12930" y="3530"/>
                </a:cubicBezTo>
                <a:cubicBezTo>
                  <a:pt x="12795" y="3597"/>
                  <a:pt x="12833" y="3733"/>
                  <a:pt x="12817" y="3842"/>
                </a:cubicBezTo>
                <a:cubicBezTo>
                  <a:pt x="12775" y="3859"/>
                  <a:pt x="12730" y="3863"/>
                  <a:pt x="12685" y="3863"/>
                </a:cubicBezTo>
                <a:cubicBezTo>
                  <a:pt x="12640" y="3863"/>
                  <a:pt x="12594" y="3859"/>
                  <a:pt x="12551" y="3859"/>
                </a:cubicBezTo>
                <a:cubicBezTo>
                  <a:pt x="12472" y="3859"/>
                  <a:pt x="12400" y="3874"/>
                  <a:pt x="12350" y="3955"/>
                </a:cubicBezTo>
                <a:cubicBezTo>
                  <a:pt x="12350" y="4071"/>
                  <a:pt x="12329" y="4175"/>
                  <a:pt x="12355" y="4267"/>
                </a:cubicBezTo>
                <a:cubicBezTo>
                  <a:pt x="12387" y="4386"/>
                  <a:pt x="12368" y="4478"/>
                  <a:pt x="12296" y="4569"/>
                </a:cubicBezTo>
                <a:cubicBezTo>
                  <a:pt x="12229" y="4575"/>
                  <a:pt x="12181" y="4579"/>
                  <a:pt x="12139" y="4579"/>
                </a:cubicBezTo>
                <a:cubicBezTo>
                  <a:pt x="12031" y="4579"/>
                  <a:pt x="11962" y="4550"/>
                  <a:pt x="11716" y="4447"/>
                </a:cubicBezTo>
                <a:cubicBezTo>
                  <a:pt x="11707" y="4497"/>
                  <a:pt x="11699" y="4542"/>
                  <a:pt x="11690" y="4586"/>
                </a:cubicBezTo>
                <a:cubicBezTo>
                  <a:pt x="11681" y="4634"/>
                  <a:pt x="11670" y="4680"/>
                  <a:pt x="11658" y="4748"/>
                </a:cubicBezTo>
                <a:cubicBezTo>
                  <a:pt x="11578" y="4707"/>
                  <a:pt x="11521" y="4656"/>
                  <a:pt x="11459" y="4652"/>
                </a:cubicBezTo>
                <a:cubicBezTo>
                  <a:pt x="11455" y="4651"/>
                  <a:pt x="11450" y="4651"/>
                  <a:pt x="11445" y="4651"/>
                </a:cubicBezTo>
                <a:cubicBezTo>
                  <a:pt x="11375" y="4651"/>
                  <a:pt x="11303" y="4684"/>
                  <a:pt x="11231" y="4701"/>
                </a:cubicBezTo>
                <a:cubicBezTo>
                  <a:pt x="11225" y="4702"/>
                  <a:pt x="11217" y="4702"/>
                  <a:pt x="11209" y="4702"/>
                </a:cubicBezTo>
                <a:cubicBezTo>
                  <a:pt x="11195" y="4702"/>
                  <a:pt x="11181" y="4700"/>
                  <a:pt x="11174" y="4694"/>
                </a:cubicBezTo>
                <a:cubicBezTo>
                  <a:pt x="11086" y="4600"/>
                  <a:pt x="10934" y="4693"/>
                  <a:pt x="10847" y="4574"/>
                </a:cubicBezTo>
                <a:cubicBezTo>
                  <a:pt x="10842" y="4567"/>
                  <a:pt x="10834" y="4564"/>
                  <a:pt x="10825" y="4564"/>
                </a:cubicBezTo>
                <a:cubicBezTo>
                  <a:pt x="10803" y="4564"/>
                  <a:pt x="10771" y="4578"/>
                  <a:pt x="10741" y="4578"/>
                </a:cubicBezTo>
                <a:cubicBezTo>
                  <a:pt x="10716" y="4578"/>
                  <a:pt x="10692" y="4569"/>
                  <a:pt x="10677" y="4533"/>
                </a:cubicBezTo>
                <a:cubicBezTo>
                  <a:pt x="10676" y="4532"/>
                  <a:pt x="10675" y="4532"/>
                  <a:pt x="10674" y="4532"/>
                </a:cubicBezTo>
                <a:cubicBezTo>
                  <a:pt x="10669" y="4532"/>
                  <a:pt x="10658" y="4534"/>
                  <a:pt x="10656" y="4538"/>
                </a:cubicBezTo>
                <a:cubicBezTo>
                  <a:pt x="10628" y="4585"/>
                  <a:pt x="10600" y="4605"/>
                  <a:pt x="10571" y="4605"/>
                </a:cubicBezTo>
                <a:cubicBezTo>
                  <a:pt x="10540" y="4605"/>
                  <a:pt x="10507" y="4583"/>
                  <a:pt x="10470" y="4547"/>
                </a:cubicBezTo>
                <a:cubicBezTo>
                  <a:pt x="10440" y="4519"/>
                  <a:pt x="10411" y="4506"/>
                  <a:pt x="10384" y="4506"/>
                </a:cubicBezTo>
                <a:cubicBezTo>
                  <a:pt x="10344" y="4506"/>
                  <a:pt x="10309" y="4536"/>
                  <a:pt x="10286" y="4588"/>
                </a:cubicBezTo>
                <a:cubicBezTo>
                  <a:pt x="10254" y="4661"/>
                  <a:pt x="10222" y="4733"/>
                  <a:pt x="10193" y="4808"/>
                </a:cubicBezTo>
                <a:cubicBezTo>
                  <a:pt x="10165" y="4876"/>
                  <a:pt x="10157" y="4944"/>
                  <a:pt x="10231" y="5008"/>
                </a:cubicBezTo>
                <a:cubicBezTo>
                  <a:pt x="10237" y="5008"/>
                  <a:pt x="10244" y="5008"/>
                  <a:pt x="10250" y="5008"/>
                </a:cubicBezTo>
                <a:cubicBezTo>
                  <a:pt x="10309" y="5008"/>
                  <a:pt x="10369" y="5014"/>
                  <a:pt x="10429" y="5014"/>
                </a:cubicBezTo>
                <a:cubicBezTo>
                  <a:pt x="10523" y="5014"/>
                  <a:pt x="10616" y="4999"/>
                  <a:pt x="10703" y="4919"/>
                </a:cubicBezTo>
                <a:cubicBezTo>
                  <a:pt x="10722" y="4902"/>
                  <a:pt x="10745" y="4895"/>
                  <a:pt x="10769" y="4895"/>
                </a:cubicBezTo>
                <a:cubicBezTo>
                  <a:pt x="10808" y="4895"/>
                  <a:pt x="10851" y="4913"/>
                  <a:pt x="10893" y="4945"/>
                </a:cubicBezTo>
                <a:cubicBezTo>
                  <a:pt x="10953" y="4989"/>
                  <a:pt x="10998" y="5012"/>
                  <a:pt x="11039" y="5012"/>
                </a:cubicBezTo>
                <a:cubicBezTo>
                  <a:pt x="11099" y="5012"/>
                  <a:pt x="11148" y="4963"/>
                  <a:pt x="11215" y="4863"/>
                </a:cubicBezTo>
                <a:cubicBezTo>
                  <a:pt x="11281" y="4904"/>
                  <a:pt x="11348" y="4947"/>
                  <a:pt x="11408" y="4983"/>
                </a:cubicBezTo>
                <a:cubicBezTo>
                  <a:pt x="11482" y="4952"/>
                  <a:pt x="11543" y="4921"/>
                  <a:pt x="11610" y="4898"/>
                </a:cubicBezTo>
                <a:cubicBezTo>
                  <a:pt x="11635" y="4891"/>
                  <a:pt x="11661" y="4885"/>
                  <a:pt x="11687" y="4885"/>
                </a:cubicBezTo>
                <a:cubicBezTo>
                  <a:pt x="11719" y="4885"/>
                  <a:pt x="11751" y="4894"/>
                  <a:pt x="11778" y="4923"/>
                </a:cubicBezTo>
                <a:cubicBezTo>
                  <a:pt x="11871" y="5023"/>
                  <a:pt x="11989" y="5015"/>
                  <a:pt x="12112" y="5016"/>
                </a:cubicBezTo>
                <a:cubicBezTo>
                  <a:pt x="12122" y="5016"/>
                  <a:pt x="12132" y="5016"/>
                  <a:pt x="12142" y="5016"/>
                </a:cubicBezTo>
                <a:cubicBezTo>
                  <a:pt x="12510" y="5016"/>
                  <a:pt x="12877" y="4967"/>
                  <a:pt x="13245" y="4967"/>
                </a:cubicBezTo>
                <a:cubicBezTo>
                  <a:pt x="13276" y="4967"/>
                  <a:pt x="13308" y="4967"/>
                  <a:pt x="13339" y="4968"/>
                </a:cubicBezTo>
                <a:cubicBezTo>
                  <a:pt x="13399" y="4969"/>
                  <a:pt x="13458" y="4971"/>
                  <a:pt x="13518" y="4971"/>
                </a:cubicBezTo>
                <a:cubicBezTo>
                  <a:pt x="13558" y="4971"/>
                  <a:pt x="13598" y="4970"/>
                  <a:pt x="13639" y="4968"/>
                </a:cubicBezTo>
                <a:cubicBezTo>
                  <a:pt x="13762" y="4962"/>
                  <a:pt x="13844" y="4896"/>
                  <a:pt x="13876" y="4776"/>
                </a:cubicBezTo>
                <a:cubicBezTo>
                  <a:pt x="13897" y="4701"/>
                  <a:pt x="13915" y="4625"/>
                  <a:pt x="13939" y="4534"/>
                </a:cubicBezTo>
                <a:cubicBezTo>
                  <a:pt x="13854" y="4473"/>
                  <a:pt x="13777" y="4420"/>
                  <a:pt x="13707" y="4370"/>
                </a:cubicBezTo>
                <a:cubicBezTo>
                  <a:pt x="13805" y="4218"/>
                  <a:pt x="13982" y="4210"/>
                  <a:pt x="14128" y="4185"/>
                </a:cubicBezTo>
                <a:cubicBezTo>
                  <a:pt x="14160" y="4180"/>
                  <a:pt x="14193" y="4177"/>
                  <a:pt x="14226" y="4177"/>
                </a:cubicBezTo>
                <a:cubicBezTo>
                  <a:pt x="14341" y="4177"/>
                  <a:pt x="14462" y="4214"/>
                  <a:pt x="14535" y="4330"/>
                </a:cubicBezTo>
                <a:cubicBezTo>
                  <a:pt x="14580" y="4296"/>
                  <a:pt x="14609" y="4256"/>
                  <a:pt x="14643" y="4251"/>
                </a:cubicBezTo>
                <a:cubicBezTo>
                  <a:pt x="14773" y="4231"/>
                  <a:pt x="14809" y="4156"/>
                  <a:pt x="14793" y="4038"/>
                </a:cubicBezTo>
                <a:cubicBezTo>
                  <a:pt x="14789" y="4012"/>
                  <a:pt x="14800" y="3983"/>
                  <a:pt x="14806" y="3944"/>
                </a:cubicBezTo>
                <a:lnTo>
                  <a:pt x="15009" y="3944"/>
                </a:lnTo>
                <a:lnTo>
                  <a:pt x="15009" y="4197"/>
                </a:lnTo>
                <a:cubicBezTo>
                  <a:pt x="15205" y="4209"/>
                  <a:pt x="15395" y="4205"/>
                  <a:pt x="15550" y="4332"/>
                </a:cubicBezTo>
                <a:lnTo>
                  <a:pt x="15549" y="4329"/>
                </a:lnTo>
                <a:cubicBezTo>
                  <a:pt x="15550" y="4328"/>
                  <a:pt x="15551" y="4327"/>
                  <a:pt x="15553" y="4327"/>
                </a:cubicBezTo>
                <a:lnTo>
                  <a:pt x="15553" y="4327"/>
                </a:lnTo>
                <a:cubicBezTo>
                  <a:pt x="15551" y="4327"/>
                  <a:pt x="15550" y="4327"/>
                  <a:pt x="15549" y="4327"/>
                </a:cubicBezTo>
                <a:cubicBezTo>
                  <a:pt x="15549" y="4327"/>
                  <a:pt x="15548" y="4325"/>
                  <a:pt x="15548" y="4324"/>
                </a:cubicBezTo>
                <a:cubicBezTo>
                  <a:pt x="15556" y="4321"/>
                  <a:pt x="15565" y="4318"/>
                  <a:pt x="15573" y="4316"/>
                </a:cubicBezTo>
                <a:lnTo>
                  <a:pt x="15573" y="4316"/>
                </a:lnTo>
                <a:cubicBezTo>
                  <a:pt x="15566" y="4320"/>
                  <a:pt x="15559" y="4323"/>
                  <a:pt x="15553" y="4327"/>
                </a:cubicBezTo>
                <a:lnTo>
                  <a:pt x="15553" y="4327"/>
                </a:lnTo>
                <a:cubicBezTo>
                  <a:pt x="15560" y="4327"/>
                  <a:pt x="15568" y="4327"/>
                  <a:pt x="15576" y="4327"/>
                </a:cubicBezTo>
                <a:cubicBezTo>
                  <a:pt x="15594" y="4327"/>
                  <a:pt x="15612" y="4326"/>
                  <a:pt x="15629" y="4324"/>
                </a:cubicBezTo>
                <a:cubicBezTo>
                  <a:pt x="15639" y="4323"/>
                  <a:pt x="15646" y="4308"/>
                  <a:pt x="15653" y="4301"/>
                </a:cubicBezTo>
                <a:cubicBezTo>
                  <a:pt x="15648" y="4301"/>
                  <a:pt x="15643" y="4300"/>
                  <a:pt x="15638" y="4300"/>
                </a:cubicBezTo>
                <a:cubicBezTo>
                  <a:pt x="15633" y="4300"/>
                  <a:pt x="15629" y="4301"/>
                  <a:pt x="15625" y="4302"/>
                </a:cubicBezTo>
                <a:cubicBezTo>
                  <a:pt x="15608" y="4306"/>
                  <a:pt x="15590" y="4311"/>
                  <a:pt x="15573" y="4316"/>
                </a:cubicBezTo>
                <a:lnTo>
                  <a:pt x="15573" y="4316"/>
                </a:lnTo>
                <a:cubicBezTo>
                  <a:pt x="15617" y="4291"/>
                  <a:pt x="15661" y="4262"/>
                  <a:pt x="15708" y="4255"/>
                </a:cubicBezTo>
                <a:cubicBezTo>
                  <a:pt x="15718" y="4253"/>
                  <a:pt x="15728" y="4253"/>
                  <a:pt x="15737" y="4253"/>
                </a:cubicBezTo>
                <a:cubicBezTo>
                  <a:pt x="15830" y="4253"/>
                  <a:pt x="15873" y="4333"/>
                  <a:pt x="15860" y="4491"/>
                </a:cubicBezTo>
                <a:cubicBezTo>
                  <a:pt x="15810" y="4491"/>
                  <a:pt x="15758" y="4497"/>
                  <a:pt x="15707" y="4497"/>
                </a:cubicBezTo>
                <a:cubicBezTo>
                  <a:pt x="15676" y="4497"/>
                  <a:pt x="15645" y="4495"/>
                  <a:pt x="15616" y="4487"/>
                </a:cubicBezTo>
                <a:cubicBezTo>
                  <a:pt x="15595" y="4481"/>
                  <a:pt x="15576" y="4478"/>
                  <a:pt x="15559" y="4478"/>
                </a:cubicBezTo>
                <a:cubicBezTo>
                  <a:pt x="15493" y="4478"/>
                  <a:pt x="15449" y="4517"/>
                  <a:pt x="15409" y="4565"/>
                </a:cubicBezTo>
                <a:cubicBezTo>
                  <a:pt x="15360" y="4625"/>
                  <a:pt x="15327" y="4697"/>
                  <a:pt x="15295" y="4752"/>
                </a:cubicBezTo>
                <a:cubicBezTo>
                  <a:pt x="15293" y="4752"/>
                  <a:pt x="15290" y="4752"/>
                  <a:pt x="15288" y="4752"/>
                </a:cubicBezTo>
                <a:cubicBezTo>
                  <a:pt x="15157" y="4752"/>
                  <a:pt x="15122" y="4674"/>
                  <a:pt x="15078" y="4593"/>
                </a:cubicBezTo>
                <a:cubicBezTo>
                  <a:pt x="15052" y="4544"/>
                  <a:pt x="15024" y="4521"/>
                  <a:pt x="14992" y="4521"/>
                </a:cubicBezTo>
                <a:cubicBezTo>
                  <a:pt x="14962" y="4521"/>
                  <a:pt x="14929" y="4542"/>
                  <a:pt x="14891" y="4581"/>
                </a:cubicBezTo>
                <a:cubicBezTo>
                  <a:pt x="14857" y="4615"/>
                  <a:pt x="14827" y="4651"/>
                  <a:pt x="14781" y="4703"/>
                </a:cubicBezTo>
                <a:cubicBezTo>
                  <a:pt x="14706" y="4594"/>
                  <a:pt x="14646" y="4506"/>
                  <a:pt x="14573" y="4402"/>
                </a:cubicBezTo>
                <a:cubicBezTo>
                  <a:pt x="14510" y="4446"/>
                  <a:pt x="14455" y="4502"/>
                  <a:pt x="14387" y="4529"/>
                </a:cubicBezTo>
                <a:cubicBezTo>
                  <a:pt x="14315" y="4557"/>
                  <a:pt x="14233" y="4555"/>
                  <a:pt x="14161" y="4568"/>
                </a:cubicBezTo>
                <a:cubicBezTo>
                  <a:pt x="14098" y="4694"/>
                  <a:pt x="14089" y="4809"/>
                  <a:pt x="14104" y="4934"/>
                </a:cubicBezTo>
                <a:cubicBezTo>
                  <a:pt x="14172" y="4962"/>
                  <a:pt x="14240" y="4976"/>
                  <a:pt x="14305" y="4976"/>
                </a:cubicBezTo>
                <a:cubicBezTo>
                  <a:pt x="14360" y="4976"/>
                  <a:pt x="14414" y="4966"/>
                  <a:pt x="14463" y="4945"/>
                </a:cubicBezTo>
                <a:cubicBezTo>
                  <a:pt x="14551" y="4907"/>
                  <a:pt x="14640" y="4898"/>
                  <a:pt x="14729" y="4898"/>
                </a:cubicBezTo>
                <a:cubicBezTo>
                  <a:pt x="14814" y="4898"/>
                  <a:pt x="14900" y="4906"/>
                  <a:pt x="14985" y="4906"/>
                </a:cubicBezTo>
                <a:cubicBezTo>
                  <a:pt x="15058" y="4906"/>
                  <a:pt x="15129" y="4900"/>
                  <a:pt x="15200" y="4878"/>
                </a:cubicBezTo>
                <a:cubicBezTo>
                  <a:pt x="15204" y="4877"/>
                  <a:pt x="15208" y="4876"/>
                  <a:pt x="15212" y="4876"/>
                </a:cubicBezTo>
                <a:cubicBezTo>
                  <a:pt x="15241" y="4876"/>
                  <a:pt x="15278" y="4903"/>
                  <a:pt x="15312" y="4913"/>
                </a:cubicBezTo>
                <a:cubicBezTo>
                  <a:pt x="15355" y="4925"/>
                  <a:pt x="15400" y="4947"/>
                  <a:pt x="15443" y="4947"/>
                </a:cubicBezTo>
                <a:cubicBezTo>
                  <a:pt x="15447" y="4947"/>
                  <a:pt x="15451" y="4947"/>
                  <a:pt x="15455" y="4947"/>
                </a:cubicBezTo>
                <a:cubicBezTo>
                  <a:pt x="15522" y="4938"/>
                  <a:pt x="15588" y="4935"/>
                  <a:pt x="15655" y="4935"/>
                </a:cubicBezTo>
                <a:cubicBezTo>
                  <a:pt x="15781" y="4935"/>
                  <a:pt x="15907" y="4945"/>
                  <a:pt x="16034" y="4945"/>
                </a:cubicBezTo>
                <a:cubicBezTo>
                  <a:pt x="16159" y="4945"/>
                  <a:pt x="16284" y="4936"/>
                  <a:pt x="16409" y="4897"/>
                </a:cubicBezTo>
                <a:cubicBezTo>
                  <a:pt x="16485" y="4874"/>
                  <a:pt x="16563" y="4866"/>
                  <a:pt x="16643" y="4866"/>
                </a:cubicBezTo>
                <a:cubicBezTo>
                  <a:pt x="16781" y="4866"/>
                  <a:pt x="16923" y="4890"/>
                  <a:pt x="17061" y="4896"/>
                </a:cubicBezTo>
                <a:cubicBezTo>
                  <a:pt x="17093" y="4898"/>
                  <a:pt x="17126" y="4899"/>
                  <a:pt x="17158" y="4899"/>
                </a:cubicBezTo>
                <a:cubicBezTo>
                  <a:pt x="17368" y="4899"/>
                  <a:pt x="17573" y="4868"/>
                  <a:pt x="17776" y="4813"/>
                </a:cubicBezTo>
                <a:cubicBezTo>
                  <a:pt x="17829" y="4799"/>
                  <a:pt x="17859" y="4773"/>
                  <a:pt x="17888" y="4727"/>
                </a:cubicBezTo>
                <a:cubicBezTo>
                  <a:pt x="17922" y="4670"/>
                  <a:pt x="17971" y="4619"/>
                  <a:pt x="18023" y="4576"/>
                </a:cubicBezTo>
                <a:cubicBezTo>
                  <a:pt x="18048" y="4555"/>
                  <a:pt x="18093" y="4559"/>
                  <a:pt x="18130" y="4554"/>
                </a:cubicBezTo>
                <a:lnTo>
                  <a:pt x="18130" y="4554"/>
                </a:lnTo>
                <a:cubicBezTo>
                  <a:pt x="18139" y="4630"/>
                  <a:pt x="18140" y="4706"/>
                  <a:pt x="18159" y="4780"/>
                </a:cubicBezTo>
                <a:cubicBezTo>
                  <a:pt x="18169" y="4821"/>
                  <a:pt x="18191" y="4858"/>
                  <a:pt x="18154" y="4886"/>
                </a:cubicBezTo>
                <a:cubicBezTo>
                  <a:pt x="18082" y="4937"/>
                  <a:pt x="18108" y="5011"/>
                  <a:pt x="18094" y="5077"/>
                </a:cubicBezTo>
                <a:cubicBezTo>
                  <a:pt x="18088" y="5109"/>
                  <a:pt x="18055" y="5137"/>
                  <a:pt x="18019" y="5186"/>
                </a:cubicBezTo>
                <a:cubicBezTo>
                  <a:pt x="17968" y="5093"/>
                  <a:pt x="17934" y="5024"/>
                  <a:pt x="17893" y="4958"/>
                </a:cubicBezTo>
                <a:cubicBezTo>
                  <a:pt x="17885" y="4945"/>
                  <a:pt x="17859" y="4944"/>
                  <a:pt x="17836" y="4934"/>
                </a:cubicBezTo>
                <a:cubicBezTo>
                  <a:pt x="17821" y="4992"/>
                  <a:pt x="17806" y="5050"/>
                  <a:pt x="17791" y="5102"/>
                </a:cubicBezTo>
                <a:cubicBezTo>
                  <a:pt x="17693" y="5175"/>
                  <a:pt x="17598" y="5245"/>
                  <a:pt x="17499" y="5318"/>
                </a:cubicBezTo>
                <a:cubicBezTo>
                  <a:pt x="17427" y="5279"/>
                  <a:pt x="17354" y="5267"/>
                  <a:pt x="17279" y="5267"/>
                </a:cubicBezTo>
                <a:cubicBezTo>
                  <a:pt x="17206" y="5267"/>
                  <a:pt x="17133" y="5278"/>
                  <a:pt x="17060" y="5286"/>
                </a:cubicBezTo>
                <a:cubicBezTo>
                  <a:pt x="17041" y="5288"/>
                  <a:pt x="17022" y="5289"/>
                  <a:pt x="17003" y="5289"/>
                </a:cubicBezTo>
                <a:cubicBezTo>
                  <a:pt x="16954" y="5289"/>
                  <a:pt x="16909" y="5277"/>
                  <a:pt x="16882" y="5225"/>
                </a:cubicBezTo>
                <a:cubicBezTo>
                  <a:pt x="16915" y="5163"/>
                  <a:pt x="16947" y="5103"/>
                  <a:pt x="16982" y="5040"/>
                </a:cubicBezTo>
                <a:cubicBezTo>
                  <a:pt x="16901" y="5025"/>
                  <a:pt x="16858" y="5015"/>
                  <a:pt x="16822" y="5015"/>
                </a:cubicBezTo>
                <a:cubicBezTo>
                  <a:pt x="16780" y="5015"/>
                  <a:pt x="16748" y="5028"/>
                  <a:pt x="16680" y="5058"/>
                </a:cubicBezTo>
                <a:cubicBezTo>
                  <a:pt x="16651" y="5071"/>
                  <a:pt x="16626" y="5078"/>
                  <a:pt x="16601" y="5078"/>
                </a:cubicBezTo>
                <a:cubicBezTo>
                  <a:pt x="16581" y="5078"/>
                  <a:pt x="16561" y="5074"/>
                  <a:pt x="16538" y="5065"/>
                </a:cubicBezTo>
                <a:cubicBezTo>
                  <a:pt x="16526" y="5061"/>
                  <a:pt x="16515" y="5058"/>
                  <a:pt x="16504" y="5058"/>
                </a:cubicBezTo>
                <a:cubicBezTo>
                  <a:pt x="16478" y="5058"/>
                  <a:pt x="16456" y="5073"/>
                  <a:pt x="16446" y="5109"/>
                </a:cubicBezTo>
                <a:cubicBezTo>
                  <a:pt x="16467" y="5153"/>
                  <a:pt x="16489" y="5196"/>
                  <a:pt x="16512" y="5245"/>
                </a:cubicBezTo>
                <a:cubicBezTo>
                  <a:pt x="16446" y="5286"/>
                  <a:pt x="16380" y="5313"/>
                  <a:pt x="16311" y="5313"/>
                </a:cubicBezTo>
                <a:cubicBezTo>
                  <a:pt x="16268" y="5313"/>
                  <a:pt x="16223" y="5302"/>
                  <a:pt x="16177" y="5279"/>
                </a:cubicBezTo>
                <a:cubicBezTo>
                  <a:pt x="16202" y="5214"/>
                  <a:pt x="16223" y="5163"/>
                  <a:pt x="16249" y="5096"/>
                </a:cubicBezTo>
                <a:cubicBezTo>
                  <a:pt x="16201" y="5085"/>
                  <a:pt x="16166" y="5071"/>
                  <a:pt x="16134" y="5071"/>
                </a:cubicBezTo>
                <a:cubicBezTo>
                  <a:pt x="16130" y="5071"/>
                  <a:pt x="16126" y="5071"/>
                  <a:pt x="16122" y="5072"/>
                </a:cubicBezTo>
                <a:cubicBezTo>
                  <a:pt x="16036" y="5082"/>
                  <a:pt x="15950" y="5087"/>
                  <a:pt x="15865" y="5087"/>
                </a:cubicBezTo>
                <a:cubicBezTo>
                  <a:pt x="15733" y="5087"/>
                  <a:pt x="15601" y="5074"/>
                  <a:pt x="15470" y="5047"/>
                </a:cubicBezTo>
                <a:cubicBezTo>
                  <a:pt x="15455" y="5044"/>
                  <a:pt x="15440" y="5043"/>
                  <a:pt x="15426" y="5043"/>
                </a:cubicBezTo>
                <a:cubicBezTo>
                  <a:pt x="15351" y="5043"/>
                  <a:pt x="15282" y="5079"/>
                  <a:pt x="15226" y="5134"/>
                </a:cubicBezTo>
                <a:cubicBezTo>
                  <a:pt x="15222" y="5194"/>
                  <a:pt x="15219" y="5250"/>
                  <a:pt x="15215" y="5303"/>
                </a:cubicBezTo>
                <a:cubicBezTo>
                  <a:pt x="15085" y="5344"/>
                  <a:pt x="14925" y="5334"/>
                  <a:pt x="14944" y="5535"/>
                </a:cubicBezTo>
                <a:cubicBezTo>
                  <a:pt x="15019" y="5578"/>
                  <a:pt x="15094" y="5621"/>
                  <a:pt x="15167" y="5662"/>
                </a:cubicBezTo>
                <a:cubicBezTo>
                  <a:pt x="15265" y="5601"/>
                  <a:pt x="15336" y="5570"/>
                  <a:pt x="15401" y="5570"/>
                </a:cubicBezTo>
                <a:cubicBezTo>
                  <a:pt x="15478" y="5570"/>
                  <a:pt x="15546" y="5613"/>
                  <a:pt x="15639" y="5701"/>
                </a:cubicBezTo>
                <a:cubicBezTo>
                  <a:pt x="15645" y="5707"/>
                  <a:pt x="15647" y="5718"/>
                  <a:pt x="15655" y="5724"/>
                </a:cubicBezTo>
                <a:cubicBezTo>
                  <a:pt x="15710" y="5778"/>
                  <a:pt x="15752" y="5806"/>
                  <a:pt x="15794" y="5806"/>
                </a:cubicBezTo>
                <a:cubicBezTo>
                  <a:pt x="15835" y="5806"/>
                  <a:pt x="15876" y="5780"/>
                  <a:pt x="15931" y="5727"/>
                </a:cubicBezTo>
                <a:cubicBezTo>
                  <a:pt x="15986" y="5673"/>
                  <a:pt x="16032" y="5647"/>
                  <a:pt x="16107" y="5647"/>
                </a:cubicBezTo>
                <a:cubicBezTo>
                  <a:pt x="16108" y="5647"/>
                  <a:pt x="16110" y="5647"/>
                  <a:pt x="16111" y="5647"/>
                </a:cubicBezTo>
                <a:cubicBezTo>
                  <a:pt x="16115" y="5648"/>
                  <a:pt x="16120" y="5648"/>
                  <a:pt x="16124" y="5648"/>
                </a:cubicBezTo>
                <a:cubicBezTo>
                  <a:pt x="16187" y="5648"/>
                  <a:pt x="16255" y="5634"/>
                  <a:pt x="16311" y="5605"/>
                </a:cubicBezTo>
                <a:cubicBezTo>
                  <a:pt x="16402" y="5559"/>
                  <a:pt x="16492" y="5541"/>
                  <a:pt x="16582" y="5541"/>
                </a:cubicBezTo>
                <a:cubicBezTo>
                  <a:pt x="16653" y="5541"/>
                  <a:pt x="16723" y="5552"/>
                  <a:pt x="16792" y="5571"/>
                </a:cubicBezTo>
                <a:cubicBezTo>
                  <a:pt x="16854" y="5698"/>
                  <a:pt x="16907" y="5810"/>
                  <a:pt x="16957" y="5914"/>
                </a:cubicBezTo>
                <a:lnTo>
                  <a:pt x="17117" y="5914"/>
                </a:lnTo>
                <a:cubicBezTo>
                  <a:pt x="17204" y="5829"/>
                  <a:pt x="17199" y="5737"/>
                  <a:pt x="17168" y="5641"/>
                </a:cubicBezTo>
                <a:cubicBezTo>
                  <a:pt x="17237" y="5622"/>
                  <a:pt x="17304" y="5601"/>
                  <a:pt x="17370" y="5583"/>
                </a:cubicBezTo>
                <a:cubicBezTo>
                  <a:pt x="17407" y="5572"/>
                  <a:pt x="17443" y="5566"/>
                  <a:pt x="17476" y="5566"/>
                </a:cubicBezTo>
                <a:cubicBezTo>
                  <a:pt x="17557" y="5566"/>
                  <a:pt x="17625" y="5601"/>
                  <a:pt x="17670" y="5688"/>
                </a:cubicBezTo>
                <a:cubicBezTo>
                  <a:pt x="17727" y="5660"/>
                  <a:pt x="17770" y="5636"/>
                  <a:pt x="17817" y="5611"/>
                </a:cubicBezTo>
                <a:cubicBezTo>
                  <a:pt x="17903" y="5667"/>
                  <a:pt x="17997" y="5711"/>
                  <a:pt x="18068" y="5779"/>
                </a:cubicBezTo>
                <a:cubicBezTo>
                  <a:pt x="18166" y="5872"/>
                  <a:pt x="18269" y="5913"/>
                  <a:pt x="18374" y="5913"/>
                </a:cubicBezTo>
                <a:cubicBezTo>
                  <a:pt x="18463" y="5913"/>
                  <a:pt x="18554" y="5884"/>
                  <a:pt x="18646" y="5834"/>
                </a:cubicBezTo>
                <a:cubicBezTo>
                  <a:pt x="18812" y="5743"/>
                  <a:pt x="18986" y="5682"/>
                  <a:pt x="19164" y="5622"/>
                </a:cubicBezTo>
                <a:cubicBezTo>
                  <a:pt x="19277" y="5584"/>
                  <a:pt x="19381" y="5557"/>
                  <a:pt x="19492" y="5557"/>
                </a:cubicBezTo>
                <a:cubicBezTo>
                  <a:pt x="19522" y="5557"/>
                  <a:pt x="19553" y="5559"/>
                  <a:pt x="19584" y="5563"/>
                </a:cubicBezTo>
                <a:cubicBezTo>
                  <a:pt x="19585" y="5564"/>
                  <a:pt x="19586" y="5564"/>
                  <a:pt x="19587" y="5564"/>
                </a:cubicBezTo>
                <a:cubicBezTo>
                  <a:pt x="19599" y="5564"/>
                  <a:pt x="19616" y="5543"/>
                  <a:pt x="19636" y="5529"/>
                </a:cubicBezTo>
                <a:cubicBezTo>
                  <a:pt x="19604" y="5431"/>
                  <a:pt x="19468" y="5384"/>
                  <a:pt x="19492" y="5257"/>
                </a:cubicBezTo>
                <a:lnTo>
                  <a:pt x="19492" y="5257"/>
                </a:lnTo>
                <a:cubicBezTo>
                  <a:pt x="19532" y="5282"/>
                  <a:pt x="19573" y="5305"/>
                  <a:pt x="19612" y="5328"/>
                </a:cubicBezTo>
                <a:cubicBezTo>
                  <a:pt x="19668" y="5242"/>
                  <a:pt x="19692" y="5173"/>
                  <a:pt x="19592" y="5098"/>
                </a:cubicBezTo>
                <a:cubicBezTo>
                  <a:pt x="19524" y="5049"/>
                  <a:pt x="19558" y="4916"/>
                  <a:pt x="19443" y="4890"/>
                </a:cubicBezTo>
                <a:lnTo>
                  <a:pt x="19443" y="4891"/>
                </a:lnTo>
                <a:lnTo>
                  <a:pt x="19443" y="4891"/>
                </a:lnTo>
                <a:cubicBezTo>
                  <a:pt x="19365" y="4841"/>
                  <a:pt x="19286" y="4792"/>
                  <a:pt x="19209" y="4743"/>
                </a:cubicBezTo>
                <a:cubicBezTo>
                  <a:pt x="19217" y="4580"/>
                  <a:pt x="19351" y="4444"/>
                  <a:pt x="19312" y="4263"/>
                </a:cubicBezTo>
                <a:cubicBezTo>
                  <a:pt x="19237" y="4242"/>
                  <a:pt x="19165" y="4220"/>
                  <a:pt x="19090" y="4197"/>
                </a:cubicBezTo>
                <a:cubicBezTo>
                  <a:pt x="19092" y="4145"/>
                  <a:pt x="19094" y="4108"/>
                  <a:pt x="19096" y="4071"/>
                </a:cubicBezTo>
                <a:lnTo>
                  <a:pt x="19096" y="4071"/>
                </a:lnTo>
                <a:cubicBezTo>
                  <a:pt x="19099" y="4072"/>
                  <a:pt x="19101" y="4073"/>
                  <a:pt x="19104" y="4074"/>
                </a:cubicBezTo>
                <a:lnTo>
                  <a:pt x="19097" y="4064"/>
                </a:lnTo>
                <a:cubicBezTo>
                  <a:pt x="19097" y="4067"/>
                  <a:pt x="19097" y="4069"/>
                  <a:pt x="19096" y="4071"/>
                </a:cubicBezTo>
                <a:lnTo>
                  <a:pt x="19096" y="4071"/>
                </a:lnTo>
                <a:cubicBezTo>
                  <a:pt x="18970" y="4031"/>
                  <a:pt x="18994" y="3861"/>
                  <a:pt x="18871" y="3802"/>
                </a:cubicBezTo>
                <a:cubicBezTo>
                  <a:pt x="18841" y="3877"/>
                  <a:pt x="18812" y="3947"/>
                  <a:pt x="18780" y="4016"/>
                </a:cubicBezTo>
                <a:cubicBezTo>
                  <a:pt x="18772" y="4032"/>
                  <a:pt x="18754" y="4042"/>
                  <a:pt x="18736" y="4057"/>
                </a:cubicBezTo>
                <a:cubicBezTo>
                  <a:pt x="18702" y="4046"/>
                  <a:pt x="18666" y="4029"/>
                  <a:pt x="18627" y="4022"/>
                </a:cubicBezTo>
                <a:cubicBezTo>
                  <a:pt x="18614" y="4020"/>
                  <a:pt x="18600" y="4019"/>
                  <a:pt x="18587" y="4019"/>
                </a:cubicBezTo>
                <a:cubicBezTo>
                  <a:pt x="18564" y="4019"/>
                  <a:pt x="18541" y="4021"/>
                  <a:pt x="18518" y="4021"/>
                </a:cubicBezTo>
                <a:cubicBezTo>
                  <a:pt x="18534" y="3731"/>
                  <a:pt x="18534" y="3731"/>
                  <a:pt x="18780" y="3637"/>
                </a:cubicBezTo>
                <a:cubicBezTo>
                  <a:pt x="18743" y="3545"/>
                  <a:pt x="18584" y="3572"/>
                  <a:pt x="18590" y="3418"/>
                </a:cubicBezTo>
                <a:cubicBezTo>
                  <a:pt x="18637" y="3406"/>
                  <a:pt x="18695" y="3403"/>
                  <a:pt x="18740" y="3375"/>
                </a:cubicBezTo>
                <a:cubicBezTo>
                  <a:pt x="18797" y="3340"/>
                  <a:pt x="18842" y="3285"/>
                  <a:pt x="18879" y="3251"/>
                </a:cubicBezTo>
                <a:cubicBezTo>
                  <a:pt x="19036" y="3259"/>
                  <a:pt x="19175" y="3267"/>
                  <a:pt x="19313" y="3274"/>
                </a:cubicBezTo>
                <a:lnTo>
                  <a:pt x="19313" y="3274"/>
                </a:lnTo>
                <a:cubicBezTo>
                  <a:pt x="19311" y="3276"/>
                  <a:pt x="19309" y="3278"/>
                  <a:pt x="19307" y="3279"/>
                </a:cubicBezTo>
                <a:lnTo>
                  <a:pt x="19307" y="3279"/>
                </a:lnTo>
                <a:cubicBezTo>
                  <a:pt x="19313" y="3278"/>
                  <a:pt x="19319" y="3278"/>
                  <a:pt x="19324" y="3277"/>
                </a:cubicBezTo>
                <a:lnTo>
                  <a:pt x="19324" y="3277"/>
                </a:lnTo>
                <a:cubicBezTo>
                  <a:pt x="19396" y="3307"/>
                  <a:pt x="19458" y="3370"/>
                  <a:pt x="19555" y="3370"/>
                </a:cubicBezTo>
                <a:cubicBezTo>
                  <a:pt x="19581" y="3370"/>
                  <a:pt x="19609" y="3366"/>
                  <a:pt x="19640" y="3355"/>
                </a:cubicBezTo>
                <a:cubicBezTo>
                  <a:pt x="19581" y="3314"/>
                  <a:pt x="19549" y="3274"/>
                  <a:pt x="19512" y="3269"/>
                </a:cubicBezTo>
                <a:cubicBezTo>
                  <a:pt x="19497" y="3268"/>
                  <a:pt x="19482" y="3267"/>
                  <a:pt x="19467" y="3267"/>
                </a:cubicBezTo>
                <a:cubicBezTo>
                  <a:pt x="19420" y="3267"/>
                  <a:pt x="19372" y="3274"/>
                  <a:pt x="19324" y="3277"/>
                </a:cubicBezTo>
                <a:lnTo>
                  <a:pt x="19324" y="3277"/>
                </a:lnTo>
                <a:cubicBezTo>
                  <a:pt x="19323" y="3277"/>
                  <a:pt x="19321" y="3276"/>
                  <a:pt x="19320" y="3276"/>
                </a:cubicBezTo>
                <a:lnTo>
                  <a:pt x="19320" y="3276"/>
                </a:lnTo>
                <a:cubicBezTo>
                  <a:pt x="19309" y="3193"/>
                  <a:pt x="19238" y="3216"/>
                  <a:pt x="19188" y="3202"/>
                </a:cubicBezTo>
                <a:cubicBezTo>
                  <a:pt x="19149" y="3191"/>
                  <a:pt x="19088" y="3218"/>
                  <a:pt x="19089" y="3125"/>
                </a:cubicBezTo>
                <a:cubicBezTo>
                  <a:pt x="19186" y="3113"/>
                  <a:pt x="19286" y="3099"/>
                  <a:pt x="19385" y="3086"/>
                </a:cubicBezTo>
                <a:lnTo>
                  <a:pt x="19385" y="3086"/>
                </a:lnTo>
                <a:cubicBezTo>
                  <a:pt x="19386" y="3088"/>
                  <a:pt x="19387" y="3089"/>
                  <a:pt x="19388" y="3091"/>
                </a:cubicBezTo>
                <a:lnTo>
                  <a:pt x="19388" y="3091"/>
                </a:lnTo>
                <a:cubicBezTo>
                  <a:pt x="19388" y="3091"/>
                  <a:pt x="19387" y="3091"/>
                  <a:pt x="19387" y="3091"/>
                </a:cubicBezTo>
                <a:lnTo>
                  <a:pt x="19387" y="3091"/>
                </a:lnTo>
                <a:cubicBezTo>
                  <a:pt x="19385" y="3090"/>
                  <a:pt x="19383" y="3088"/>
                  <a:pt x="19382" y="3087"/>
                </a:cubicBezTo>
                <a:cubicBezTo>
                  <a:pt x="19382" y="3087"/>
                  <a:pt x="19377" y="3092"/>
                  <a:pt x="19375" y="3093"/>
                </a:cubicBezTo>
                <a:lnTo>
                  <a:pt x="19375" y="3093"/>
                </a:lnTo>
                <a:cubicBezTo>
                  <a:pt x="19379" y="3092"/>
                  <a:pt x="19383" y="3092"/>
                  <a:pt x="19387" y="3091"/>
                </a:cubicBezTo>
                <a:lnTo>
                  <a:pt x="19387" y="3091"/>
                </a:lnTo>
                <a:cubicBezTo>
                  <a:pt x="19430" y="3124"/>
                  <a:pt x="19471" y="3165"/>
                  <a:pt x="19519" y="3185"/>
                </a:cubicBezTo>
                <a:cubicBezTo>
                  <a:pt x="19530" y="3190"/>
                  <a:pt x="19543" y="3192"/>
                  <a:pt x="19556" y="3192"/>
                </a:cubicBezTo>
                <a:cubicBezTo>
                  <a:pt x="19585" y="3192"/>
                  <a:pt x="19618" y="3184"/>
                  <a:pt x="19653" y="3182"/>
                </a:cubicBezTo>
                <a:cubicBezTo>
                  <a:pt x="19589" y="3109"/>
                  <a:pt x="19521" y="3086"/>
                  <a:pt x="19450" y="3086"/>
                </a:cubicBezTo>
                <a:cubicBezTo>
                  <a:pt x="19431" y="3086"/>
                  <a:pt x="19411" y="3088"/>
                  <a:pt x="19392" y="3090"/>
                </a:cubicBezTo>
                <a:lnTo>
                  <a:pt x="19392" y="3090"/>
                </a:lnTo>
                <a:lnTo>
                  <a:pt x="19396" y="3085"/>
                </a:lnTo>
                <a:lnTo>
                  <a:pt x="19396" y="3085"/>
                </a:lnTo>
                <a:cubicBezTo>
                  <a:pt x="19392" y="3085"/>
                  <a:pt x="19388" y="3086"/>
                  <a:pt x="19385" y="3086"/>
                </a:cubicBezTo>
                <a:lnTo>
                  <a:pt x="19385" y="3086"/>
                </a:lnTo>
                <a:cubicBezTo>
                  <a:pt x="19351" y="3044"/>
                  <a:pt x="19318" y="3002"/>
                  <a:pt x="19282" y="2955"/>
                </a:cubicBezTo>
                <a:cubicBezTo>
                  <a:pt x="19292" y="2931"/>
                  <a:pt x="19299" y="2890"/>
                  <a:pt x="19318" y="2883"/>
                </a:cubicBezTo>
                <a:cubicBezTo>
                  <a:pt x="19403" y="2847"/>
                  <a:pt x="19407" y="2787"/>
                  <a:pt x="19386" y="2713"/>
                </a:cubicBezTo>
                <a:cubicBezTo>
                  <a:pt x="19331" y="2531"/>
                  <a:pt x="19325" y="2400"/>
                  <a:pt x="19357" y="2153"/>
                </a:cubicBezTo>
                <a:lnTo>
                  <a:pt x="19357" y="2153"/>
                </a:lnTo>
                <a:cubicBezTo>
                  <a:pt x="19514" y="2187"/>
                  <a:pt x="19673" y="2224"/>
                  <a:pt x="19829" y="2260"/>
                </a:cubicBezTo>
                <a:lnTo>
                  <a:pt x="19829" y="2260"/>
                </a:lnTo>
                <a:cubicBezTo>
                  <a:pt x="19829" y="2260"/>
                  <a:pt x="19829" y="2260"/>
                  <a:pt x="19829" y="2260"/>
                </a:cubicBezTo>
                <a:lnTo>
                  <a:pt x="19829" y="2260"/>
                </a:lnTo>
                <a:cubicBezTo>
                  <a:pt x="19834" y="2261"/>
                  <a:pt x="19838" y="2261"/>
                  <a:pt x="19842" y="2262"/>
                </a:cubicBezTo>
                <a:lnTo>
                  <a:pt x="19842" y="2262"/>
                </a:lnTo>
                <a:lnTo>
                  <a:pt x="19842" y="2259"/>
                </a:lnTo>
                <a:cubicBezTo>
                  <a:pt x="19835" y="2177"/>
                  <a:pt x="19781" y="2134"/>
                  <a:pt x="19713" y="2109"/>
                </a:cubicBezTo>
                <a:cubicBezTo>
                  <a:pt x="19542" y="2050"/>
                  <a:pt x="19378" y="1962"/>
                  <a:pt x="19193" y="1962"/>
                </a:cubicBezTo>
                <a:cubicBezTo>
                  <a:pt x="19141" y="1962"/>
                  <a:pt x="19088" y="1969"/>
                  <a:pt x="19032" y="1985"/>
                </a:cubicBezTo>
                <a:cubicBezTo>
                  <a:pt x="19019" y="1917"/>
                  <a:pt x="19011" y="1870"/>
                  <a:pt x="19002" y="1830"/>
                </a:cubicBezTo>
                <a:cubicBezTo>
                  <a:pt x="19106" y="1794"/>
                  <a:pt x="19202" y="1761"/>
                  <a:pt x="19296" y="1727"/>
                </a:cubicBezTo>
                <a:cubicBezTo>
                  <a:pt x="19267" y="1620"/>
                  <a:pt x="19110" y="1660"/>
                  <a:pt x="19120" y="1516"/>
                </a:cubicBezTo>
                <a:lnTo>
                  <a:pt x="19120" y="1516"/>
                </a:lnTo>
                <a:cubicBezTo>
                  <a:pt x="19169" y="1524"/>
                  <a:pt x="19216" y="1537"/>
                  <a:pt x="19262" y="1537"/>
                </a:cubicBezTo>
                <a:cubicBezTo>
                  <a:pt x="19287" y="1537"/>
                  <a:pt x="19311" y="1515"/>
                  <a:pt x="19337" y="1502"/>
                </a:cubicBezTo>
                <a:cubicBezTo>
                  <a:pt x="19324" y="1478"/>
                  <a:pt x="19318" y="1446"/>
                  <a:pt x="19299" y="1433"/>
                </a:cubicBezTo>
                <a:cubicBezTo>
                  <a:pt x="19275" y="1418"/>
                  <a:pt x="19238" y="1424"/>
                  <a:pt x="19214" y="1409"/>
                </a:cubicBezTo>
                <a:cubicBezTo>
                  <a:pt x="19192" y="1396"/>
                  <a:pt x="19166" y="1364"/>
                  <a:pt x="19171" y="1346"/>
                </a:cubicBezTo>
                <a:cubicBezTo>
                  <a:pt x="19175" y="1327"/>
                  <a:pt x="19208" y="1299"/>
                  <a:pt x="19231" y="1299"/>
                </a:cubicBezTo>
                <a:cubicBezTo>
                  <a:pt x="19289" y="1299"/>
                  <a:pt x="19350" y="1315"/>
                  <a:pt x="19408" y="1316"/>
                </a:cubicBezTo>
                <a:cubicBezTo>
                  <a:pt x="19467" y="1316"/>
                  <a:pt x="19525" y="1305"/>
                  <a:pt x="19595" y="1299"/>
                </a:cubicBezTo>
                <a:cubicBezTo>
                  <a:pt x="19642" y="1490"/>
                  <a:pt x="19820" y="1433"/>
                  <a:pt x="19943" y="1489"/>
                </a:cubicBezTo>
                <a:cubicBezTo>
                  <a:pt x="19849" y="1374"/>
                  <a:pt x="19730" y="1284"/>
                  <a:pt x="19656" y="1164"/>
                </a:cubicBezTo>
                <a:cubicBezTo>
                  <a:pt x="19600" y="1074"/>
                  <a:pt x="19524" y="1025"/>
                  <a:pt x="19449" y="961"/>
                </a:cubicBezTo>
                <a:cubicBezTo>
                  <a:pt x="19315" y="844"/>
                  <a:pt x="19132" y="839"/>
                  <a:pt x="18997" y="733"/>
                </a:cubicBezTo>
                <a:cubicBezTo>
                  <a:pt x="18993" y="582"/>
                  <a:pt x="18959" y="457"/>
                  <a:pt x="18776" y="440"/>
                </a:cubicBezTo>
                <a:cubicBezTo>
                  <a:pt x="18740" y="438"/>
                  <a:pt x="18706" y="408"/>
                  <a:pt x="18674" y="388"/>
                </a:cubicBezTo>
                <a:cubicBezTo>
                  <a:pt x="18537" y="307"/>
                  <a:pt x="18409" y="198"/>
                  <a:pt x="18263" y="151"/>
                </a:cubicBezTo>
                <a:cubicBezTo>
                  <a:pt x="18169" y="122"/>
                  <a:pt x="18071" y="69"/>
                  <a:pt x="17968" y="69"/>
                </a:cubicBezTo>
                <a:cubicBezTo>
                  <a:pt x="17914" y="69"/>
                  <a:pt x="17860" y="83"/>
                  <a:pt x="17804" y="123"/>
                </a:cubicBezTo>
                <a:cubicBezTo>
                  <a:pt x="17788" y="135"/>
                  <a:pt x="17763" y="139"/>
                  <a:pt x="17738" y="139"/>
                </a:cubicBezTo>
                <a:cubicBezTo>
                  <a:pt x="17711" y="139"/>
                  <a:pt x="17682" y="135"/>
                  <a:pt x="17658" y="131"/>
                </a:cubicBezTo>
                <a:cubicBezTo>
                  <a:pt x="17500" y="103"/>
                  <a:pt x="17344" y="72"/>
                  <a:pt x="17187" y="42"/>
                </a:cubicBezTo>
                <a:cubicBezTo>
                  <a:pt x="17158" y="36"/>
                  <a:pt x="17125" y="25"/>
                  <a:pt x="17098" y="25"/>
                </a:cubicBezTo>
                <a:cubicBezTo>
                  <a:pt x="17089" y="25"/>
                  <a:pt x="17080" y="26"/>
                  <a:pt x="17072" y="30"/>
                </a:cubicBezTo>
                <a:cubicBezTo>
                  <a:pt x="16999" y="59"/>
                  <a:pt x="16927" y="70"/>
                  <a:pt x="16855" y="70"/>
                </a:cubicBezTo>
                <a:cubicBezTo>
                  <a:pt x="16751" y="70"/>
                  <a:pt x="16649" y="47"/>
                  <a:pt x="16543" y="25"/>
                </a:cubicBezTo>
                <a:cubicBezTo>
                  <a:pt x="16497" y="16"/>
                  <a:pt x="16449" y="10"/>
                  <a:pt x="16402" y="10"/>
                </a:cubicBezTo>
                <a:cubicBezTo>
                  <a:pt x="16311" y="10"/>
                  <a:pt x="16220" y="31"/>
                  <a:pt x="16135" y="90"/>
                </a:cubicBezTo>
                <a:cubicBezTo>
                  <a:pt x="16127" y="239"/>
                  <a:pt x="16103" y="387"/>
                  <a:pt x="16116" y="532"/>
                </a:cubicBezTo>
                <a:cubicBezTo>
                  <a:pt x="16128" y="676"/>
                  <a:pt x="16134" y="809"/>
                  <a:pt x="16029" y="911"/>
                </a:cubicBezTo>
                <a:cubicBezTo>
                  <a:pt x="16067" y="1014"/>
                  <a:pt x="16083" y="1116"/>
                  <a:pt x="16138" y="1187"/>
                </a:cubicBezTo>
                <a:cubicBezTo>
                  <a:pt x="16195" y="1263"/>
                  <a:pt x="16290" y="1312"/>
                  <a:pt x="16364" y="1371"/>
                </a:cubicBezTo>
                <a:cubicBezTo>
                  <a:pt x="16374" y="1435"/>
                  <a:pt x="16385" y="1495"/>
                  <a:pt x="16394" y="1552"/>
                </a:cubicBezTo>
                <a:cubicBezTo>
                  <a:pt x="16472" y="1546"/>
                  <a:pt x="16545" y="1540"/>
                  <a:pt x="16627" y="1533"/>
                </a:cubicBezTo>
                <a:cubicBezTo>
                  <a:pt x="16768" y="1360"/>
                  <a:pt x="16768" y="1360"/>
                  <a:pt x="16769" y="1183"/>
                </a:cubicBezTo>
                <a:cubicBezTo>
                  <a:pt x="16827" y="1162"/>
                  <a:pt x="16884" y="1140"/>
                  <a:pt x="16994" y="1097"/>
                </a:cubicBezTo>
                <a:cubicBezTo>
                  <a:pt x="16869" y="1064"/>
                  <a:pt x="16804" y="1044"/>
                  <a:pt x="16737" y="1030"/>
                </a:cubicBezTo>
                <a:cubicBezTo>
                  <a:pt x="16727" y="1027"/>
                  <a:pt x="16716" y="1027"/>
                  <a:pt x="16705" y="1027"/>
                </a:cubicBezTo>
                <a:cubicBezTo>
                  <a:pt x="16680" y="1027"/>
                  <a:pt x="16653" y="1031"/>
                  <a:pt x="16624" y="1031"/>
                </a:cubicBezTo>
                <a:cubicBezTo>
                  <a:pt x="16583" y="1031"/>
                  <a:pt x="16538" y="1022"/>
                  <a:pt x="16489" y="979"/>
                </a:cubicBezTo>
                <a:cubicBezTo>
                  <a:pt x="16568" y="966"/>
                  <a:pt x="16618" y="967"/>
                  <a:pt x="16658" y="948"/>
                </a:cubicBezTo>
                <a:cubicBezTo>
                  <a:pt x="16686" y="933"/>
                  <a:pt x="16701" y="892"/>
                  <a:pt x="16722" y="864"/>
                </a:cubicBezTo>
                <a:cubicBezTo>
                  <a:pt x="16694" y="846"/>
                  <a:pt x="16656" y="808"/>
                  <a:pt x="16638" y="808"/>
                </a:cubicBezTo>
                <a:cubicBezTo>
                  <a:pt x="16636" y="808"/>
                  <a:pt x="16634" y="808"/>
                  <a:pt x="16633" y="809"/>
                </a:cubicBezTo>
                <a:cubicBezTo>
                  <a:pt x="16570" y="843"/>
                  <a:pt x="16514" y="859"/>
                  <a:pt x="16463" y="859"/>
                </a:cubicBezTo>
                <a:cubicBezTo>
                  <a:pt x="16361" y="859"/>
                  <a:pt x="16278" y="796"/>
                  <a:pt x="16203" y="687"/>
                </a:cubicBezTo>
                <a:cubicBezTo>
                  <a:pt x="16233" y="604"/>
                  <a:pt x="16261" y="525"/>
                  <a:pt x="16292" y="436"/>
                </a:cubicBezTo>
                <a:cubicBezTo>
                  <a:pt x="16351" y="492"/>
                  <a:pt x="16392" y="531"/>
                  <a:pt x="16431" y="568"/>
                </a:cubicBezTo>
                <a:cubicBezTo>
                  <a:pt x="16545" y="477"/>
                  <a:pt x="16575" y="452"/>
                  <a:pt x="16646" y="452"/>
                </a:cubicBezTo>
                <a:cubicBezTo>
                  <a:pt x="16671" y="452"/>
                  <a:pt x="16702" y="455"/>
                  <a:pt x="16743" y="460"/>
                </a:cubicBezTo>
                <a:cubicBezTo>
                  <a:pt x="16717" y="508"/>
                  <a:pt x="16691" y="554"/>
                  <a:pt x="16668" y="597"/>
                </a:cubicBezTo>
                <a:cubicBezTo>
                  <a:pt x="16696" y="624"/>
                  <a:pt x="16722" y="634"/>
                  <a:pt x="16746" y="634"/>
                </a:cubicBezTo>
                <a:cubicBezTo>
                  <a:pt x="16812" y="634"/>
                  <a:pt x="16867" y="562"/>
                  <a:pt x="16928" y="562"/>
                </a:cubicBezTo>
                <a:cubicBezTo>
                  <a:pt x="16944" y="562"/>
                  <a:pt x="16961" y="567"/>
                  <a:pt x="16978" y="580"/>
                </a:cubicBezTo>
                <a:cubicBezTo>
                  <a:pt x="17079" y="712"/>
                  <a:pt x="16982" y="851"/>
                  <a:pt x="16987" y="973"/>
                </a:cubicBezTo>
                <a:cubicBezTo>
                  <a:pt x="17004" y="994"/>
                  <a:pt x="17026" y="999"/>
                  <a:pt x="17048" y="999"/>
                </a:cubicBezTo>
                <a:cubicBezTo>
                  <a:pt x="17068" y="999"/>
                  <a:pt x="17088" y="995"/>
                  <a:pt x="17107" y="995"/>
                </a:cubicBezTo>
                <a:cubicBezTo>
                  <a:pt x="17134" y="995"/>
                  <a:pt x="17157" y="1004"/>
                  <a:pt x="17168" y="1046"/>
                </a:cubicBezTo>
                <a:cubicBezTo>
                  <a:pt x="17117" y="1146"/>
                  <a:pt x="17120" y="1187"/>
                  <a:pt x="17186" y="1203"/>
                </a:cubicBezTo>
                <a:cubicBezTo>
                  <a:pt x="17302" y="1230"/>
                  <a:pt x="17419" y="1250"/>
                  <a:pt x="17537" y="1274"/>
                </a:cubicBezTo>
                <a:cubicBezTo>
                  <a:pt x="17582" y="1285"/>
                  <a:pt x="17627" y="1297"/>
                  <a:pt x="17680" y="1311"/>
                </a:cubicBezTo>
                <a:cubicBezTo>
                  <a:pt x="17667" y="1396"/>
                  <a:pt x="17653" y="1464"/>
                  <a:pt x="17648" y="1532"/>
                </a:cubicBezTo>
                <a:cubicBezTo>
                  <a:pt x="17645" y="1560"/>
                  <a:pt x="17662" y="1588"/>
                  <a:pt x="17668" y="1615"/>
                </a:cubicBezTo>
                <a:cubicBezTo>
                  <a:pt x="17727" y="1637"/>
                  <a:pt x="17782" y="1658"/>
                  <a:pt x="17844" y="1679"/>
                </a:cubicBezTo>
                <a:cubicBezTo>
                  <a:pt x="17847" y="1724"/>
                  <a:pt x="17850" y="1762"/>
                  <a:pt x="17850" y="1801"/>
                </a:cubicBezTo>
                <a:cubicBezTo>
                  <a:pt x="17852" y="1961"/>
                  <a:pt x="17670" y="2042"/>
                  <a:pt x="17676" y="2204"/>
                </a:cubicBezTo>
                <a:cubicBezTo>
                  <a:pt x="17681" y="2203"/>
                  <a:pt x="17686" y="2203"/>
                  <a:pt x="17691" y="2203"/>
                </a:cubicBezTo>
                <a:cubicBezTo>
                  <a:pt x="17783" y="2203"/>
                  <a:pt x="17837" y="2257"/>
                  <a:pt x="17875" y="2336"/>
                </a:cubicBezTo>
                <a:cubicBezTo>
                  <a:pt x="17787" y="2423"/>
                  <a:pt x="17613" y="2416"/>
                  <a:pt x="17612" y="2590"/>
                </a:cubicBezTo>
                <a:cubicBezTo>
                  <a:pt x="17684" y="2626"/>
                  <a:pt x="17752" y="2660"/>
                  <a:pt x="17813" y="2690"/>
                </a:cubicBezTo>
                <a:cubicBezTo>
                  <a:pt x="17913" y="2663"/>
                  <a:pt x="18006" y="2638"/>
                  <a:pt x="18091" y="2616"/>
                </a:cubicBezTo>
                <a:cubicBezTo>
                  <a:pt x="18121" y="2660"/>
                  <a:pt x="18139" y="2699"/>
                  <a:pt x="18167" y="2724"/>
                </a:cubicBezTo>
                <a:cubicBezTo>
                  <a:pt x="18333" y="2869"/>
                  <a:pt x="18306" y="3058"/>
                  <a:pt x="18296" y="3246"/>
                </a:cubicBezTo>
                <a:cubicBezTo>
                  <a:pt x="18185" y="3305"/>
                  <a:pt x="18313" y="3355"/>
                  <a:pt x="18303" y="3415"/>
                </a:cubicBezTo>
                <a:cubicBezTo>
                  <a:pt x="18273" y="3448"/>
                  <a:pt x="18241" y="3482"/>
                  <a:pt x="18219" y="3505"/>
                </a:cubicBezTo>
                <a:cubicBezTo>
                  <a:pt x="18267" y="3609"/>
                  <a:pt x="18311" y="3704"/>
                  <a:pt x="18356" y="3800"/>
                </a:cubicBezTo>
                <a:cubicBezTo>
                  <a:pt x="18294" y="3817"/>
                  <a:pt x="18248" y="3832"/>
                  <a:pt x="18196" y="3847"/>
                </a:cubicBezTo>
                <a:cubicBezTo>
                  <a:pt x="18183" y="3949"/>
                  <a:pt x="18171" y="4046"/>
                  <a:pt x="18157" y="4143"/>
                </a:cubicBezTo>
                <a:cubicBezTo>
                  <a:pt x="18037" y="4161"/>
                  <a:pt x="17932" y="4181"/>
                  <a:pt x="17824" y="4191"/>
                </a:cubicBezTo>
                <a:cubicBezTo>
                  <a:pt x="17822" y="4192"/>
                  <a:pt x="17819" y="4192"/>
                  <a:pt x="17816" y="4192"/>
                </a:cubicBezTo>
                <a:cubicBezTo>
                  <a:pt x="17782" y="4192"/>
                  <a:pt x="17730" y="4174"/>
                  <a:pt x="17722" y="4154"/>
                </a:cubicBezTo>
                <a:cubicBezTo>
                  <a:pt x="17701" y="4096"/>
                  <a:pt x="17648" y="4060"/>
                  <a:pt x="17627" y="4019"/>
                </a:cubicBezTo>
                <a:cubicBezTo>
                  <a:pt x="17608" y="3979"/>
                  <a:pt x="17585" y="3968"/>
                  <a:pt x="17563" y="3968"/>
                </a:cubicBezTo>
                <a:cubicBezTo>
                  <a:pt x="17538" y="3968"/>
                  <a:pt x="17513" y="3981"/>
                  <a:pt x="17491" y="3981"/>
                </a:cubicBezTo>
                <a:cubicBezTo>
                  <a:pt x="17485" y="3981"/>
                  <a:pt x="17480" y="3980"/>
                  <a:pt x="17475" y="3978"/>
                </a:cubicBezTo>
                <a:cubicBezTo>
                  <a:pt x="17430" y="3961"/>
                  <a:pt x="17399" y="3907"/>
                  <a:pt x="17342" y="3846"/>
                </a:cubicBezTo>
                <a:lnTo>
                  <a:pt x="17342" y="3846"/>
                </a:lnTo>
                <a:cubicBezTo>
                  <a:pt x="17360" y="3960"/>
                  <a:pt x="17365" y="4048"/>
                  <a:pt x="17389" y="4132"/>
                </a:cubicBezTo>
                <a:cubicBezTo>
                  <a:pt x="17412" y="4210"/>
                  <a:pt x="17455" y="4282"/>
                  <a:pt x="17486" y="4348"/>
                </a:cubicBezTo>
                <a:cubicBezTo>
                  <a:pt x="17440" y="4399"/>
                  <a:pt x="17332" y="4388"/>
                  <a:pt x="17372" y="4497"/>
                </a:cubicBezTo>
                <a:cubicBezTo>
                  <a:pt x="17372" y="4501"/>
                  <a:pt x="17372" y="4506"/>
                  <a:pt x="17371" y="4511"/>
                </a:cubicBezTo>
                <a:lnTo>
                  <a:pt x="17371" y="4511"/>
                </a:lnTo>
                <a:cubicBezTo>
                  <a:pt x="17370" y="4506"/>
                  <a:pt x="17369" y="4501"/>
                  <a:pt x="17368" y="4496"/>
                </a:cubicBezTo>
                <a:cubicBezTo>
                  <a:pt x="17315" y="4540"/>
                  <a:pt x="17263" y="4586"/>
                  <a:pt x="17207" y="4630"/>
                </a:cubicBezTo>
                <a:cubicBezTo>
                  <a:pt x="17183" y="4648"/>
                  <a:pt x="17156" y="4658"/>
                  <a:pt x="17131" y="4658"/>
                </a:cubicBezTo>
                <a:cubicBezTo>
                  <a:pt x="17099" y="4658"/>
                  <a:pt x="17071" y="4642"/>
                  <a:pt x="17059" y="4605"/>
                </a:cubicBezTo>
                <a:cubicBezTo>
                  <a:pt x="17016" y="4478"/>
                  <a:pt x="16927" y="4455"/>
                  <a:pt x="16833" y="4455"/>
                </a:cubicBezTo>
                <a:cubicBezTo>
                  <a:pt x="16801" y="4455"/>
                  <a:pt x="16768" y="4458"/>
                  <a:pt x="16737" y="4460"/>
                </a:cubicBezTo>
                <a:cubicBezTo>
                  <a:pt x="16631" y="4465"/>
                  <a:pt x="16528" y="4512"/>
                  <a:pt x="16428" y="4540"/>
                </a:cubicBezTo>
                <a:cubicBezTo>
                  <a:pt x="16346" y="4489"/>
                  <a:pt x="16261" y="4419"/>
                  <a:pt x="16163" y="4379"/>
                </a:cubicBezTo>
                <a:cubicBezTo>
                  <a:pt x="16023" y="4322"/>
                  <a:pt x="16013" y="4316"/>
                  <a:pt x="16102" y="4191"/>
                </a:cubicBezTo>
                <a:cubicBezTo>
                  <a:pt x="16118" y="4169"/>
                  <a:pt x="16147" y="4155"/>
                  <a:pt x="16168" y="4137"/>
                </a:cubicBezTo>
                <a:cubicBezTo>
                  <a:pt x="16237" y="4172"/>
                  <a:pt x="16285" y="4196"/>
                  <a:pt x="16329" y="4196"/>
                </a:cubicBezTo>
                <a:cubicBezTo>
                  <a:pt x="16396" y="4196"/>
                  <a:pt x="16457" y="4140"/>
                  <a:pt x="16578" y="3985"/>
                </a:cubicBezTo>
                <a:cubicBezTo>
                  <a:pt x="16521" y="3933"/>
                  <a:pt x="16461" y="3881"/>
                  <a:pt x="16397" y="3822"/>
                </a:cubicBezTo>
                <a:cubicBezTo>
                  <a:pt x="16265" y="3822"/>
                  <a:pt x="16130" y="3821"/>
                  <a:pt x="15994" y="3821"/>
                </a:cubicBezTo>
                <a:cubicBezTo>
                  <a:pt x="15892" y="3821"/>
                  <a:pt x="15789" y="3821"/>
                  <a:pt x="15686" y="3823"/>
                </a:cubicBezTo>
                <a:cubicBezTo>
                  <a:pt x="15678" y="3823"/>
                  <a:pt x="15671" y="3823"/>
                  <a:pt x="15663" y="3823"/>
                </a:cubicBezTo>
                <a:cubicBezTo>
                  <a:pt x="15547" y="3823"/>
                  <a:pt x="15430" y="3811"/>
                  <a:pt x="15313" y="3811"/>
                </a:cubicBezTo>
                <a:cubicBezTo>
                  <a:pt x="15207" y="3811"/>
                  <a:pt x="15102" y="3821"/>
                  <a:pt x="14998" y="3856"/>
                </a:cubicBezTo>
                <a:cubicBezTo>
                  <a:pt x="14989" y="3860"/>
                  <a:pt x="14979" y="3861"/>
                  <a:pt x="14968" y="3861"/>
                </a:cubicBezTo>
                <a:cubicBezTo>
                  <a:pt x="14949" y="3861"/>
                  <a:pt x="14929" y="3857"/>
                  <a:pt x="14909" y="3855"/>
                </a:cubicBezTo>
                <a:cubicBezTo>
                  <a:pt x="14742" y="3838"/>
                  <a:pt x="14575" y="3821"/>
                  <a:pt x="14400" y="3802"/>
                </a:cubicBezTo>
                <a:cubicBezTo>
                  <a:pt x="14378" y="3852"/>
                  <a:pt x="14364" y="3888"/>
                  <a:pt x="14350" y="3923"/>
                </a:cubicBezTo>
                <a:cubicBezTo>
                  <a:pt x="14331" y="3970"/>
                  <a:pt x="14323" y="3990"/>
                  <a:pt x="14297" y="3990"/>
                </a:cubicBezTo>
                <a:cubicBezTo>
                  <a:pt x="14278" y="3990"/>
                  <a:pt x="14250" y="3980"/>
                  <a:pt x="14201" y="3963"/>
                </a:cubicBezTo>
                <a:cubicBezTo>
                  <a:pt x="14333" y="3868"/>
                  <a:pt x="14169" y="3836"/>
                  <a:pt x="14156" y="3754"/>
                </a:cubicBezTo>
                <a:cubicBezTo>
                  <a:pt x="14278" y="3750"/>
                  <a:pt x="14396" y="3740"/>
                  <a:pt x="14513" y="3740"/>
                </a:cubicBezTo>
                <a:cubicBezTo>
                  <a:pt x="14524" y="3740"/>
                  <a:pt x="14534" y="3740"/>
                  <a:pt x="14544" y="3741"/>
                </a:cubicBezTo>
                <a:cubicBezTo>
                  <a:pt x="14551" y="3741"/>
                  <a:pt x="14558" y="3741"/>
                  <a:pt x="14565" y="3741"/>
                </a:cubicBezTo>
                <a:cubicBezTo>
                  <a:pt x="14721" y="3741"/>
                  <a:pt x="14878" y="3703"/>
                  <a:pt x="15035" y="3703"/>
                </a:cubicBezTo>
                <a:cubicBezTo>
                  <a:pt x="15108" y="3703"/>
                  <a:pt x="15182" y="3711"/>
                  <a:pt x="15255" y="3736"/>
                </a:cubicBezTo>
                <a:cubicBezTo>
                  <a:pt x="15274" y="3742"/>
                  <a:pt x="15291" y="3744"/>
                  <a:pt x="15307" y="3744"/>
                </a:cubicBezTo>
                <a:cubicBezTo>
                  <a:pt x="15366" y="3744"/>
                  <a:pt x="15415" y="3707"/>
                  <a:pt x="15456" y="3645"/>
                </a:cubicBezTo>
                <a:cubicBezTo>
                  <a:pt x="15368" y="3566"/>
                  <a:pt x="15275" y="3540"/>
                  <a:pt x="15183" y="3540"/>
                </a:cubicBezTo>
                <a:cubicBezTo>
                  <a:pt x="15110" y="3540"/>
                  <a:pt x="15036" y="3557"/>
                  <a:pt x="14965" y="3576"/>
                </a:cubicBezTo>
                <a:cubicBezTo>
                  <a:pt x="14917" y="3588"/>
                  <a:pt x="14874" y="3599"/>
                  <a:pt x="14830" y="3599"/>
                </a:cubicBezTo>
                <a:cubicBezTo>
                  <a:pt x="14799" y="3599"/>
                  <a:pt x="14768" y="3593"/>
                  <a:pt x="14734" y="3580"/>
                </a:cubicBezTo>
                <a:cubicBezTo>
                  <a:pt x="14672" y="3554"/>
                  <a:pt x="14601" y="3551"/>
                  <a:pt x="14549" y="3541"/>
                </a:cubicBezTo>
                <a:cubicBezTo>
                  <a:pt x="14508" y="3458"/>
                  <a:pt x="14475" y="3388"/>
                  <a:pt x="14441" y="3320"/>
                </a:cubicBezTo>
                <a:lnTo>
                  <a:pt x="14441" y="3320"/>
                </a:lnTo>
                <a:cubicBezTo>
                  <a:pt x="14443" y="3321"/>
                  <a:pt x="14444" y="3323"/>
                  <a:pt x="14446" y="3325"/>
                </a:cubicBezTo>
                <a:cubicBezTo>
                  <a:pt x="14438" y="3266"/>
                  <a:pt x="14431" y="3208"/>
                  <a:pt x="14421" y="3140"/>
                </a:cubicBezTo>
                <a:cubicBezTo>
                  <a:pt x="14458" y="3105"/>
                  <a:pt x="14501" y="3067"/>
                  <a:pt x="14547" y="3025"/>
                </a:cubicBezTo>
                <a:cubicBezTo>
                  <a:pt x="14532" y="2969"/>
                  <a:pt x="14517" y="2914"/>
                  <a:pt x="14502" y="2862"/>
                </a:cubicBezTo>
                <a:cubicBezTo>
                  <a:pt x="14489" y="2857"/>
                  <a:pt x="14481" y="2852"/>
                  <a:pt x="14472" y="2851"/>
                </a:cubicBezTo>
                <a:cubicBezTo>
                  <a:pt x="14308" y="2834"/>
                  <a:pt x="14304" y="2832"/>
                  <a:pt x="14353" y="2692"/>
                </a:cubicBezTo>
                <a:cubicBezTo>
                  <a:pt x="14371" y="2638"/>
                  <a:pt x="14370" y="2593"/>
                  <a:pt x="14338" y="2552"/>
                </a:cubicBezTo>
                <a:cubicBezTo>
                  <a:pt x="14291" y="2493"/>
                  <a:pt x="14210" y="2447"/>
                  <a:pt x="14191" y="2381"/>
                </a:cubicBezTo>
                <a:cubicBezTo>
                  <a:pt x="14158" y="2269"/>
                  <a:pt x="14036" y="2347"/>
                  <a:pt x="14010" y="2285"/>
                </a:cubicBezTo>
                <a:cubicBezTo>
                  <a:pt x="14092" y="2208"/>
                  <a:pt x="14165" y="2137"/>
                  <a:pt x="14250" y="2058"/>
                </a:cubicBezTo>
                <a:cubicBezTo>
                  <a:pt x="14280" y="2058"/>
                  <a:pt x="14312" y="2058"/>
                  <a:pt x="14345" y="2058"/>
                </a:cubicBezTo>
                <a:cubicBezTo>
                  <a:pt x="14378" y="2058"/>
                  <a:pt x="14413" y="2058"/>
                  <a:pt x="14447" y="2059"/>
                </a:cubicBezTo>
                <a:cubicBezTo>
                  <a:pt x="14510" y="2062"/>
                  <a:pt x="14571" y="2071"/>
                  <a:pt x="14679" y="2081"/>
                </a:cubicBezTo>
                <a:cubicBezTo>
                  <a:pt x="14626" y="2013"/>
                  <a:pt x="14606" y="1956"/>
                  <a:pt x="14574" y="1950"/>
                </a:cubicBezTo>
                <a:cubicBezTo>
                  <a:pt x="14477" y="1927"/>
                  <a:pt x="14375" y="1927"/>
                  <a:pt x="14277" y="1915"/>
                </a:cubicBezTo>
                <a:cubicBezTo>
                  <a:pt x="14240" y="1911"/>
                  <a:pt x="14195" y="1904"/>
                  <a:pt x="14209" y="1828"/>
                </a:cubicBezTo>
                <a:cubicBezTo>
                  <a:pt x="14376" y="1777"/>
                  <a:pt x="14576" y="1825"/>
                  <a:pt x="14753" y="1717"/>
                </a:cubicBezTo>
                <a:cubicBezTo>
                  <a:pt x="14718" y="1674"/>
                  <a:pt x="14693" y="1645"/>
                  <a:pt x="14668" y="1615"/>
                </a:cubicBezTo>
                <a:cubicBezTo>
                  <a:pt x="14717" y="1473"/>
                  <a:pt x="14882" y="1546"/>
                  <a:pt x="14962" y="1460"/>
                </a:cubicBezTo>
                <a:cubicBezTo>
                  <a:pt x="14978" y="1443"/>
                  <a:pt x="14995" y="1438"/>
                  <a:pt x="15011" y="1438"/>
                </a:cubicBezTo>
                <a:cubicBezTo>
                  <a:pt x="15039" y="1438"/>
                  <a:pt x="15068" y="1453"/>
                  <a:pt x="15095" y="1453"/>
                </a:cubicBezTo>
                <a:cubicBezTo>
                  <a:pt x="15097" y="1453"/>
                  <a:pt x="15098" y="1453"/>
                  <a:pt x="15099" y="1453"/>
                </a:cubicBezTo>
                <a:cubicBezTo>
                  <a:pt x="15109" y="1452"/>
                  <a:pt x="15120" y="1452"/>
                  <a:pt x="15130" y="1452"/>
                </a:cubicBezTo>
                <a:cubicBezTo>
                  <a:pt x="15195" y="1452"/>
                  <a:pt x="15260" y="1462"/>
                  <a:pt x="15325" y="1462"/>
                </a:cubicBezTo>
                <a:cubicBezTo>
                  <a:pt x="15395" y="1462"/>
                  <a:pt x="15464" y="1450"/>
                  <a:pt x="15529" y="1397"/>
                </a:cubicBezTo>
                <a:cubicBezTo>
                  <a:pt x="15541" y="1387"/>
                  <a:pt x="15558" y="1385"/>
                  <a:pt x="15578" y="1385"/>
                </a:cubicBezTo>
                <a:cubicBezTo>
                  <a:pt x="15600" y="1385"/>
                  <a:pt x="15626" y="1389"/>
                  <a:pt x="15649" y="1389"/>
                </a:cubicBezTo>
                <a:cubicBezTo>
                  <a:pt x="15653" y="1389"/>
                  <a:pt x="15657" y="1388"/>
                  <a:pt x="15661" y="1388"/>
                </a:cubicBezTo>
                <a:cubicBezTo>
                  <a:pt x="15640" y="1171"/>
                  <a:pt x="15640" y="1171"/>
                  <a:pt x="15719" y="1050"/>
                </a:cubicBezTo>
                <a:cubicBezTo>
                  <a:pt x="15683" y="1015"/>
                  <a:pt x="15647" y="983"/>
                  <a:pt x="15608" y="946"/>
                </a:cubicBezTo>
                <a:cubicBezTo>
                  <a:pt x="15664" y="916"/>
                  <a:pt x="15706" y="894"/>
                  <a:pt x="15746" y="872"/>
                </a:cubicBezTo>
                <a:cubicBezTo>
                  <a:pt x="15736" y="742"/>
                  <a:pt x="15739" y="744"/>
                  <a:pt x="15806" y="592"/>
                </a:cubicBezTo>
                <a:cubicBezTo>
                  <a:pt x="15831" y="531"/>
                  <a:pt x="15850" y="455"/>
                  <a:pt x="15838" y="392"/>
                </a:cubicBezTo>
                <a:cubicBezTo>
                  <a:pt x="15829" y="347"/>
                  <a:pt x="15765" y="311"/>
                  <a:pt x="15719" y="265"/>
                </a:cubicBezTo>
                <a:cubicBezTo>
                  <a:pt x="15726" y="231"/>
                  <a:pt x="15737" y="193"/>
                  <a:pt x="15741" y="153"/>
                </a:cubicBezTo>
                <a:cubicBezTo>
                  <a:pt x="15748" y="66"/>
                  <a:pt x="15710" y="11"/>
                  <a:pt x="15640" y="11"/>
                </a:cubicBezTo>
                <a:cubicBezTo>
                  <a:pt x="15629" y="11"/>
                  <a:pt x="15617" y="12"/>
                  <a:pt x="15604" y="15"/>
                </a:cubicBezTo>
                <a:cubicBezTo>
                  <a:pt x="15536" y="31"/>
                  <a:pt x="15469" y="40"/>
                  <a:pt x="15403" y="40"/>
                </a:cubicBezTo>
                <a:cubicBezTo>
                  <a:pt x="15341" y="40"/>
                  <a:pt x="15280" y="32"/>
                  <a:pt x="15217" y="15"/>
                </a:cubicBezTo>
                <a:cubicBezTo>
                  <a:pt x="15195" y="9"/>
                  <a:pt x="15174" y="7"/>
                  <a:pt x="15154" y="7"/>
                </a:cubicBezTo>
                <a:cubicBezTo>
                  <a:pt x="15085" y="7"/>
                  <a:pt x="15029" y="41"/>
                  <a:pt x="14988" y="111"/>
                </a:cubicBezTo>
                <a:cubicBezTo>
                  <a:pt x="14973" y="137"/>
                  <a:pt x="14957" y="163"/>
                  <a:pt x="14948" y="178"/>
                </a:cubicBezTo>
                <a:cubicBezTo>
                  <a:pt x="14892" y="165"/>
                  <a:pt x="14858" y="167"/>
                  <a:pt x="14835" y="151"/>
                </a:cubicBezTo>
                <a:cubicBezTo>
                  <a:pt x="14768" y="106"/>
                  <a:pt x="14703" y="58"/>
                  <a:pt x="14622" y="58"/>
                </a:cubicBezTo>
                <a:cubicBezTo>
                  <a:pt x="14605" y="58"/>
                  <a:pt x="14588" y="60"/>
                  <a:pt x="14570" y="64"/>
                </a:cubicBezTo>
                <a:cubicBezTo>
                  <a:pt x="14566" y="65"/>
                  <a:pt x="14561" y="66"/>
                  <a:pt x="14556" y="66"/>
                </a:cubicBezTo>
                <a:cubicBezTo>
                  <a:pt x="14532" y="66"/>
                  <a:pt x="14505" y="55"/>
                  <a:pt x="14483" y="46"/>
                </a:cubicBezTo>
                <a:cubicBezTo>
                  <a:pt x="14404" y="11"/>
                  <a:pt x="14322" y="0"/>
                  <a:pt x="142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0" name="Google Shape;2060;p69"/>
          <p:cNvSpPr/>
          <p:nvPr/>
        </p:nvSpPr>
        <p:spPr>
          <a:xfrm>
            <a:off x="3788161" y="2433109"/>
            <a:ext cx="799117" cy="207033"/>
          </a:xfrm>
          <a:custGeom>
            <a:avLst/>
            <a:gdLst/>
            <a:ahLst/>
            <a:cxnLst/>
            <a:rect l="l" t="t" r="r" b="b"/>
            <a:pathLst>
              <a:path w="20326" h="5266" extrusionOk="0">
                <a:moveTo>
                  <a:pt x="20028" y="700"/>
                </a:moveTo>
                <a:lnTo>
                  <a:pt x="19986" y="746"/>
                </a:lnTo>
                <a:cubicBezTo>
                  <a:pt x="20004" y="754"/>
                  <a:pt x="20023" y="768"/>
                  <a:pt x="20039" y="768"/>
                </a:cubicBezTo>
                <a:cubicBezTo>
                  <a:pt x="20042" y="768"/>
                  <a:pt x="20044" y="767"/>
                  <a:pt x="20046" y="767"/>
                </a:cubicBezTo>
                <a:cubicBezTo>
                  <a:pt x="20065" y="762"/>
                  <a:pt x="20079" y="737"/>
                  <a:pt x="20095" y="722"/>
                </a:cubicBezTo>
                <a:cubicBezTo>
                  <a:pt x="20073" y="715"/>
                  <a:pt x="20051" y="708"/>
                  <a:pt x="20028" y="700"/>
                </a:cubicBezTo>
                <a:close/>
                <a:moveTo>
                  <a:pt x="18859" y="750"/>
                </a:moveTo>
                <a:lnTo>
                  <a:pt x="18848" y="760"/>
                </a:lnTo>
                <a:cubicBezTo>
                  <a:pt x="18866" y="770"/>
                  <a:pt x="18884" y="781"/>
                  <a:pt x="18896" y="788"/>
                </a:cubicBezTo>
                <a:cubicBezTo>
                  <a:pt x="18887" y="780"/>
                  <a:pt x="18874" y="765"/>
                  <a:pt x="18859" y="750"/>
                </a:cubicBezTo>
                <a:close/>
                <a:moveTo>
                  <a:pt x="19383" y="712"/>
                </a:moveTo>
                <a:lnTo>
                  <a:pt x="19319" y="801"/>
                </a:lnTo>
                <a:cubicBezTo>
                  <a:pt x="19351" y="808"/>
                  <a:pt x="19386" y="819"/>
                  <a:pt x="19419" y="821"/>
                </a:cubicBezTo>
                <a:cubicBezTo>
                  <a:pt x="19426" y="821"/>
                  <a:pt x="19433" y="781"/>
                  <a:pt x="19442" y="761"/>
                </a:cubicBezTo>
                <a:cubicBezTo>
                  <a:pt x="19422" y="742"/>
                  <a:pt x="19403" y="727"/>
                  <a:pt x="19383" y="712"/>
                </a:cubicBezTo>
                <a:close/>
                <a:moveTo>
                  <a:pt x="15710" y="1014"/>
                </a:moveTo>
                <a:cubicBezTo>
                  <a:pt x="15733" y="1014"/>
                  <a:pt x="15765" y="1048"/>
                  <a:pt x="15814" y="1079"/>
                </a:cubicBezTo>
                <a:cubicBezTo>
                  <a:pt x="15759" y="1101"/>
                  <a:pt x="15730" y="1120"/>
                  <a:pt x="15700" y="1121"/>
                </a:cubicBezTo>
                <a:cubicBezTo>
                  <a:pt x="15699" y="1121"/>
                  <a:pt x="15698" y="1121"/>
                  <a:pt x="15697" y="1121"/>
                </a:cubicBezTo>
                <a:cubicBezTo>
                  <a:pt x="15679" y="1121"/>
                  <a:pt x="15658" y="1099"/>
                  <a:pt x="15638" y="1088"/>
                </a:cubicBezTo>
                <a:cubicBezTo>
                  <a:pt x="15662" y="1060"/>
                  <a:pt x="15681" y="1018"/>
                  <a:pt x="15707" y="1014"/>
                </a:cubicBezTo>
                <a:cubicBezTo>
                  <a:pt x="15708" y="1014"/>
                  <a:pt x="15709" y="1014"/>
                  <a:pt x="15710" y="1014"/>
                </a:cubicBezTo>
                <a:close/>
                <a:moveTo>
                  <a:pt x="7931" y="2022"/>
                </a:moveTo>
                <a:cubicBezTo>
                  <a:pt x="7940" y="2022"/>
                  <a:pt x="7949" y="2036"/>
                  <a:pt x="7958" y="2044"/>
                </a:cubicBezTo>
                <a:cubicBezTo>
                  <a:pt x="7935" y="2048"/>
                  <a:pt x="7912" y="2056"/>
                  <a:pt x="7887" y="2057"/>
                </a:cubicBezTo>
                <a:cubicBezTo>
                  <a:pt x="7880" y="2057"/>
                  <a:pt x="7871" y="2042"/>
                  <a:pt x="7861" y="2035"/>
                </a:cubicBezTo>
                <a:cubicBezTo>
                  <a:pt x="7885" y="2030"/>
                  <a:pt x="7908" y="2023"/>
                  <a:pt x="7931" y="2022"/>
                </a:cubicBezTo>
                <a:close/>
                <a:moveTo>
                  <a:pt x="7134" y="1954"/>
                </a:moveTo>
                <a:cubicBezTo>
                  <a:pt x="7136" y="1954"/>
                  <a:pt x="7137" y="1954"/>
                  <a:pt x="7138" y="1954"/>
                </a:cubicBezTo>
                <a:cubicBezTo>
                  <a:pt x="7200" y="1962"/>
                  <a:pt x="7260" y="1977"/>
                  <a:pt x="7320" y="1990"/>
                </a:cubicBezTo>
                <a:cubicBezTo>
                  <a:pt x="7316" y="2014"/>
                  <a:pt x="7313" y="2038"/>
                  <a:pt x="7310" y="2063"/>
                </a:cubicBezTo>
                <a:cubicBezTo>
                  <a:pt x="7251" y="2053"/>
                  <a:pt x="7190" y="2048"/>
                  <a:pt x="7133" y="2032"/>
                </a:cubicBezTo>
                <a:cubicBezTo>
                  <a:pt x="7111" y="2027"/>
                  <a:pt x="7094" y="2002"/>
                  <a:pt x="7077" y="1985"/>
                </a:cubicBezTo>
                <a:cubicBezTo>
                  <a:pt x="7096" y="1975"/>
                  <a:pt x="7116" y="1954"/>
                  <a:pt x="7134" y="1954"/>
                </a:cubicBezTo>
                <a:close/>
                <a:moveTo>
                  <a:pt x="14083" y="3353"/>
                </a:moveTo>
                <a:cubicBezTo>
                  <a:pt x="14089" y="3363"/>
                  <a:pt x="14094" y="3374"/>
                  <a:pt x="14100" y="3386"/>
                </a:cubicBezTo>
                <a:cubicBezTo>
                  <a:pt x="14091" y="3383"/>
                  <a:pt x="14081" y="3380"/>
                  <a:pt x="14073" y="3376"/>
                </a:cubicBezTo>
                <a:cubicBezTo>
                  <a:pt x="14075" y="3368"/>
                  <a:pt x="14079" y="3360"/>
                  <a:pt x="14083" y="3353"/>
                </a:cubicBezTo>
                <a:close/>
                <a:moveTo>
                  <a:pt x="14992" y="3354"/>
                </a:moveTo>
                <a:cubicBezTo>
                  <a:pt x="14998" y="3372"/>
                  <a:pt x="15003" y="3390"/>
                  <a:pt x="15010" y="3408"/>
                </a:cubicBezTo>
                <a:cubicBezTo>
                  <a:pt x="15001" y="3411"/>
                  <a:pt x="14992" y="3415"/>
                  <a:pt x="14981" y="3419"/>
                </a:cubicBezTo>
                <a:cubicBezTo>
                  <a:pt x="14975" y="3401"/>
                  <a:pt x="14967" y="3384"/>
                  <a:pt x="14964" y="3365"/>
                </a:cubicBezTo>
                <a:cubicBezTo>
                  <a:pt x="14964" y="3364"/>
                  <a:pt x="14981" y="3358"/>
                  <a:pt x="14992" y="3354"/>
                </a:cubicBezTo>
                <a:close/>
                <a:moveTo>
                  <a:pt x="15636" y="3361"/>
                </a:moveTo>
                <a:cubicBezTo>
                  <a:pt x="15656" y="3361"/>
                  <a:pt x="15679" y="3365"/>
                  <a:pt x="15705" y="3374"/>
                </a:cubicBezTo>
                <a:cubicBezTo>
                  <a:pt x="15677" y="3520"/>
                  <a:pt x="15665" y="3569"/>
                  <a:pt x="15608" y="3569"/>
                </a:cubicBezTo>
                <a:cubicBezTo>
                  <a:pt x="15578" y="3569"/>
                  <a:pt x="15536" y="3556"/>
                  <a:pt x="15473" y="3536"/>
                </a:cubicBezTo>
                <a:cubicBezTo>
                  <a:pt x="15512" y="3428"/>
                  <a:pt x="15556" y="3361"/>
                  <a:pt x="15636" y="3361"/>
                </a:cubicBezTo>
                <a:close/>
                <a:moveTo>
                  <a:pt x="10756" y="3675"/>
                </a:moveTo>
                <a:cubicBezTo>
                  <a:pt x="10768" y="3675"/>
                  <a:pt x="10780" y="3676"/>
                  <a:pt x="10792" y="3676"/>
                </a:cubicBezTo>
                <a:cubicBezTo>
                  <a:pt x="10779" y="3683"/>
                  <a:pt x="10765" y="3692"/>
                  <a:pt x="10751" y="3696"/>
                </a:cubicBezTo>
                <a:cubicBezTo>
                  <a:pt x="10750" y="3696"/>
                  <a:pt x="10749" y="3697"/>
                  <a:pt x="10748" y="3697"/>
                </a:cubicBezTo>
                <a:cubicBezTo>
                  <a:pt x="10741" y="3697"/>
                  <a:pt x="10731" y="3690"/>
                  <a:pt x="10723" y="3686"/>
                </a:cubicBezTo>
                <a:cubicBezTo>
                  <a:pt x="10734" y="3682"/>
                  <a:pt x="10745" y="3678"/>
                  <a:pt x="10756" y="3675"/>
                </a:cubicBezTo>
                <a:close/>
                <a:moveTo>
                  <a:pt x="9151" y="3656"/>
                </a:moveTo>
                <a:cubicBezTo>
                  <a:pt x="9102" y="3686"/>
                  <a:pt x="9053" y="3698"/>
                  <a:pt x="9003" y="3698"/>
                </a:cubicBezTo>
                <a:cubicBezTo>
                  <a:pt x="8942" y="3698"/>
                  <a:pt x="8882" y="3680"/>
                  <a:pt x="8823" y="3656"/>
                </a:cubicBezTo>
                <a:close/>
                <a:moveTo>
                  <a:pt x="10246" y="3665"/>
                </a:moveTo>
                <a:cubicBezTo>
                  <a:pt x="10241" y="3676"/>
                  <a:pt x="10237" y="3687"/>
                  <a:pt x="10231" y="3698"/>
                </a:cubicBezTo>
                <a:lnTo>
                  <a:pt x="9838" y="3698"/>
                </a:lnTo>
                <a:cubicBezTo>
                  <a:pt x="9839" y="3688"/>
                  <a:pt x="9839" y="3677"/>
                  <a:pt x="9839" y="3665"/>
                </a:cubicBezTo>
                <a:close/>
                <a:moveTo>
                  <a:pt x="11892" y="3749"/>
                </a:moveTo>
                <a:cubicBezTo>
                  <a:pt x="11903" y="3749"/>
                  <a:pt x="11912" y="3757"/>
                  <a:pt x="11922" y="3760"/>
                </a:cubicBezTo>
                <a:cubicBezTo>
                  <a:pt x="11912" y="3764"/>
                  <a:pt x="11903" y="3770"/>
                  <a:pt x="11892" y="3770"/>
                </a:cubicBezTo>
                <a:cubicBezTo>
                  <a:pt x="11882" y="3770"/>
                  <a:pt x="11873" y="3764"/>
                  <a:pt x="11863" y="3760"/>
                </a:cubicBezTo>
                <a:cubicBezTo>
                  <a:pt x="11873" y="3757"/>
                  <a:pt x="11882" y="3749"/>
                  <a:pt x="11892" y="3749"/>
                </a:cubicBezTo>
                <a:close/>
                <a:moveTo>
                  <a:pt x="12208" y="3728"/>
                </a:moveTo>
                <a:lnTo>
                  <a:pt x="12208" y="3728"/>
                </a:lnTo>
                <a:cubicBezTo>
                  <a:pt x="12379" y="3742"/>
                  <a:pt x="12550" y="3754"/>
                  <a:pt x="12722" y="3766"/>
                </a:cubicBezTo>
                <a:lnTo>
                  <a:pt x="12722" y="3766"/>
                </a:lnTo>
                <a:cubicBezTo>
                  <a:pt x="12659" y="3796"/>
                  <a:pt x="12597" y="3808"/>
                  <a:pt x="12534" y="3808"/>
                </a:cubicBezTo>
                <a:cubicBezTo>
                  <a:pt x="12425" y="3808"/>
                  <a:pt x="12316" y="3771"/>
                  <a:pt x="12208" y="3728"/>
                </a:cubicBezTo>
                <a:close/>
                <a:moveTo>
                  <a:pt x="13946" y="4820"/>
                </a:moveTo>
                <a:cubicBezTo>
                  <a:pt x="14003" y="4824"/>
                  <a:pt x="14060" y="4827"/>
                  <a:pt x="14119" y="4829"/>
                </a:cubicBezTo>
                <a:cubicBezTo>
                  <a:pt x="14117" y="4841"/>
                  <a:pt x="14117" y="4851"/>
                  <a:pt x="14117" y="4863"/>
                </a:cubicBezTo>
                <a:lnTo>
                  <a:pt x="13932" y="4863"/>
                </a:lnTo>
                <a:cubicBezTo>
                  <a:pt x="13937" y="4849"/>
                  <a:pt x="13941" y="4835"/>
                  <a:pt x="13946" y="4820"/>
                </a:cubicBezTo>
                <a:close/>
                <a:moveTo>
                  <a:pt x="14514" y="4834"/>
                </a:moveTo>
                <a:lnTo>
                  <a:pt x="14514" y="4834"/>
                </a:lnTo>
                <a:cubicBezTo>
                  <a:pt x="14537" y="4836"/>
                  <a:pt x="14560" y="4838"/>
                  <a:pt x="14582" y="4843"/>
                </a:cubicBezTo>
                <a:cubicBezTo>
                  <a:pt x="14586" y="4844"/>
                  <a:pt x="14586" y="4858"/>
                  <a:pt x="14587" y="4866"/>
                </a:cubicBezTo>
                <a:cubicBezTo>
                  <a:pt x="14564" y="4869"/>
                  <a:pt x="14542" y="4873"/>
                  <a:pt x="14519" y="4877"/>
                </a:cubicBezTo>
                <a:cubicBezTo>
                  <a:pt x="14518" y="4861"/>
                  <a:pt x="14515" y="4848"/>
                  <a:pt x="14514" y="4834"/>
                </a:cubicBezTo>
                <a:close/>
                <a:moveTo>
                  <a:pt x="15561" y="4814"/>
                </a:moveTo>
                <a:cubicBezTo>
                  <a:pt x="15769" y="4814"/>
                  <a:pt x="15983" y="4823"/>
                  <a:pt x="16214" y="4848"/>
                </a:cubicBezTo>
                <a:cubicBezTo>
                  <a:pt x="16127" y="4914"/>
                  <a:pt x="16053" y="4927"/>
                  <a:pt x="15989" y="4927"/>
                </a:cubicBezTo>
                <a:cubicBezTo>
                  <a:pt x="15948" y="4927"/>
                  <a:pt x="15911" y="4921"/>
                  <a:pt x="15876" y="4921"/>
                </a:cubicBezTo>
                <a:cubicBezTo>
                  <a:pt x="15854" y="4921"/>
                  <a:pt x="15832" y="4924"/>
                  <a:pt x="15811" y="4931"/>
                </a:cubicBezTo>
                <a:cubicBezTo>
                  <a:pt x="15733" y="4958"/>
                  <a:pt x="15658" y="5002"/>
                  <a:pt x="15571" y="5002"/>
                </a:cubicBezTo>
                <a:cubicBezTo>
                  <a:pt x="15543" y="5002"/>
                  <a:pt x="15515" y="4998"/>
                  <a:pt x="15485" y="4987"/>
                </a:cubicBezTo>
                <a:cubicBezTo>
                  <a:pt x="15377" y="4947"/>
                  <a:pt x="15261" y="4932"/>
                  <a:pt x="15148" y="4910"/>
                </a:cubicBezTo>
                <a:cubicBezTo>
                  <a:pt x="15036" y="4890"/>
                  <a:pt x="14921" y="4875"/>
                  <a:pt x="14761" y="4849"/>
                </a:cubicBezTo>
                <a:cubicBezTo>
                  <a:pt x="15035" y="4829"/>
                  <a:pt x="15293" y="4814"/>
                  <a:pt x="15561" y="4814"/>
                </a:cubicBezTo>
                <a:close/>
                <a:moveTo>
                  <a:pt x="2940" y="0"/>
                </a:moveTo>
                <a:cubicBezTo>
                  <a:pt x="2848" y="0"/>
                  <a:pt x="2756" y="1"/>
                  <a:pt x="2664" y="4"/>
                </a:cubicBezTo>
                <a:cubicBezTo>
                  <a:pt x="2015" y="20"/>
                  <a:pt x="1369" y="84"/>
                  <a:pt x="722" y="140"/>
                </a:cubicBezTo>
                <a:cubicBezTo>
                  <a:pt x="546" y="153"/>
                  <a:pt x="369" y="199"/>
                  <a:pt x="200" y="337"/>
                </a:cubicBezTo>
                <a:cubicBezTo>
                  <a:pt x="290" y="382"/>
                  <a:pt x="353" y="435"/>
                  <a:pt x="423" y="445"/>
                </a:cubicBezTo>
                <a:cubicBezTo>
                  <a:pt x="718" y="490"/>
                  <a:pt x="1014" y="530"/>
                  <a:pt x="1311" y="560"/>
                </a:cubicBezTo>
                <a:cubicBezTo>
                  <a:pt x="1621" y="591"/>
                  <a:pt x="1933" y="601"/>
                  <a:pt x="2244" y="630"/>
                </a:cubicBezTo>
                <a:cubicBezTo>
                  <a:pt x="2385" y="643"/>
                  <a:pt x="2400" y="681"/>
                  <a:pt x="2379" y="878"/>
                </a:cubicBezTo>
                <a:cubicBezTo>
                  <a:pt x="2301" y="922"/>
                  <a:pt x="2216" y="929"/>
                  <a:pt x="2131" y="929"/>
                </a:cubicBezTo>
                <a:cubicBezTo>
                  <a:pt x="2097" y="929"/>
                  <a:pt x="2062" y="928"/>
                  <a:pt x="2028" y="928"/>
                </a:cubicBezTo>
                <a:cubicBezTo>
                  <a:pt x="2006" y="928"/>
                  <a:pt x="1984" y="928"/>
                  <a:pt x="1962" y="930"/>
                </a:cubicBezTo>
                <a:cubicBezTo>
                  <a:pt x="1457" y="961"/>
                  <a:pt x="949" y="968"/>
                  <a:pt x="467" y="1147"/>
                </a:cubicBezTo>
                <a:cubicBezTo>
                  <a:pt x="310" y="1206"/>
                  <a:pt x="145" y="1249"/>
                  <a:pt x="56" y="1439"/>
                </a:cubicBezTo>
                <a:cubicBezTo>
                  <a:pt x="115" y="1488"/>
                  <a:pt x="167" y="1551"/>
                  <a:pt x="232" y="1579"/>
                </a:cubicBezTo>
                <a:cubicBezTo>
                  <a:pt x="412" y="1654"/>
                  <a:pt x="602" y="1688"/>
                  <a:pt x="800" y="1693"/>
                </a:cubicBezTo>
                <a:cubicBezTo>
                  <a:pt x="1255" y="1704"/>
                  <a:pt x="1703" y="1770"/>
                  <a:pt x="2133" y="1864"/>
                </a:cubicBezTo>
                <a:cubicBezTo>
                  <a:pt x="2167" y="1960"/>
                  <a:pt x="2192" y="2030"/>
                  <a:pt x="2225" y="2119"/>
                </a:cubicBezTo>
                <a:cubicBezTo>
                  <a:pt x="2030" y="2192"/>
                  <a:pt x="1862" y="2278"/>
                  <a:pt x="1662" y="2291"/>
                </a:cubicBezTo>
                <a:cubicBezTo>
                  <a:pt x="1352" y="2312"/>
                  <a:pt x="1042" y="2348"/>
                  <a:pt x="732" y="2386"/>
                </a:cubicBezTo>
                <a:cubicBezTo>
                  <a:pt x="532" y="2410"/>
                  <a:pt x="335" y="2453"/>
                  <a:pt x="135" y="2514"/>
                </a:cubicBezTo>
                <a:cubicBezTo>
                  <a:pt x="151" y="2687"/>
                  <a:pt x="225" y="2807"/>
                  <a:pt x="325" y="2942"/>
                </a:cubicBezTo>
                <a:cubicBezTo>
                  <a:pt x="863" y="3015"/>
                  <a:pt x="1415" y="3096"/>
                  <a:pt x="1968" y="3160"/>
                </a:cubicBezTo>
                <a:cubicBezTo>
                  <a:pt x="2291" y="3199"/>
                  <a:pt x="2595" y="3283"/>
                  <a:pt x="2951" y="3462"/>
                </a:cubicBezTo>
                <a:cubicBezTo>
                  <a:pt x="2841" y="3473"/>
                  <a:pt x="2795" y="3480"/>
                  <a:pt x="2751" y="3482"/>
                </a:cubicBezTo>
                <a:cubicBezTo>
                  <a:pt x="2102" y="3521"/>
                  <a:pt x="1455" y="3559"/>
                  <a:pt x="806" y="3596"/>
                </a:cubicBezTo>
                <a:cubicBezTo>
                  <a:pt x="519" y="3613"/>
                  <a:pt x="248" y="3672"/>
                  <a:pt x="1" y="3828"/>
                </a:cubicBezTo>
                <a:cubicBezTo>
                  <a:pt x="93" y="4038"/>
                  <a:pt x="273" y="4082"/>
                  <a:pt x="454" y="4108"/>
                </a:cubicBezTo>
                <a:cubicBezTo>
                  <a:pt x="724" y="4147"/>
                  <a:pt x="997" y="4168"/>
                  <a:pt x="1267" y="4200"/>
                </a:cubicBezTo>
                <a:cubicBezTo>
                  <a:pt x="1272" y="4201"/>
                  <a:pt x="1276" y="4201"/>
                  <a:pt x="1281" y="4201"/>
                </a:cubicBezTo>
                <a:cubicBezTo>
                  <a:pt x="1292" y="4201"/>
                  <a:pt x="1303" y="4200"/>
                  <a:pt x="1314" y="4200"/>
                </a:cubicBezTo>
                <a:cubicBezTo>
                  <a:pt x="1346" y="4200"/>
                  <a:pt x="1377" y="4207"/>
                  <a:pt x="1376" y="4261"/>
                </a:cubicBezTo>
                <a:cubicBezTo>
                  <a:pt x="1367" y="4275"/>
                  <a:pt x="1363" y="4292"/>
                  <a:pt x="1354" y="4295"/>
                </a:cubicBezTo>
                <a:cubicBezTo>
                  <a:pt x="1281" y="4312"/>
                  <a:pt x="1207" y="4334"/>
                  <a:pt x="1132" y="4343"/>
                </a:cubicBezTo>
                <a:cubicBezTo>
                  <a:pt x="887" y="4373"/>
                  <a:pt x="641" y="4399"/>
                  <a:pt x="396" y="4428"/>
                </a:cubicBezTo>
                <a:cubicBezTo>
                  <a:pt x="262" y="4443"/>
                  <a:pt x="144" y="4500"/>
                  <a:pt x="62" y="4607"/>
                </a:cubicBezTo>
                <a:cubicBezTo>
                  <a:pt x="37" y="4640"/>
                  <a:pt x="33" y="4702"/>
                  <a:pt x="43" y="4747"/>
                </a:cubicBezTo>
                <a:cubicBezTo>
                  <a:pt x="48" y="4772"/>
                  <a:pt x="99" y="4803"/>
                  <a:pt x="131" y="4804"/>
                </a:cubicBezTo>
                <a:cubicBezTo>
                  <a:pt x="219" y="4806"/>
                  <a:pt x="307" y="4808"/>
                  <a:pt x="395" y="4808"/>
                </a:cubicBezTo>
                <a:cubicBezTo>
                  <a:pt x="476" y="4808"/>
                  <a:pt x="556" y="4807"/>
                  <a:pt x="637" y="4804"/>
                </a:cubicBezTo>
                <a:cubicBezTo>
                  <a:pt x="691" y="4802"/>
                  <a:pt x="744" y="4801"/>
                  <a:pt x="797" y="4801"/>
                </a:cubicBezTo>
                <a:cubicBezTo>
                  <a:pt x="1016" y="4801"/>
                  <a:pt x="1232" y="4819"/>
                  <a:pt x="1450" y="4863"/>
                </a:cubicBezTo>
                <a:cubicBezTo>
                  <a:pt x="1717" y="4917"/>
                  <a:pt x="1990" y="4942"/>
                  <a:pt x="2262" y="4952"/>
                </a:cubicBezTo>
                <a:cubicBezTo>
                  <a:pt x="3185" y="4989"/>
                  <a:pt x="4109" y="5020"/>
                  <a:pt x="5033" y="5020"/>
                </a:cubicBezTo>
                <a:cubicBezTo>
                  <a:pt x="5366" y="5020"/>
                  <a:pt x="5699" y="5016"/>
                  <a:pt x="6032" y="5007"/>
                </a:cubicBezTo>
                <a:cubicBezTo>
                  <a:pt x="6250" y="5001"/>
                  <a:pt x="6469" y="4998"/>
                  <a:pt x="6687" y="4998"/>
                </a:cubicBezTo>
                <a:cubicBezTo>
                  <a:pt x="7376" y="4998"/>
                  <a:pt x="8064" y="5023"/>
                  <a:pt x="8752" y="5039"/>
                </a:cubicBezTo>
                <a:cubicBezTo>
                  <a:pt x="9984" y="5069"/>
                  <a:pt x="11216" y="5099"/>
                  <a:pt x="12447" y="5182"/>
                </a:cubicBezTo>
                <a:cubicBezTo>
                  <a:pt x="12744" y="5202"/>
                  <a:pt x="13044" y="5206"/>
                  <a:pt x="13342" y="5214"/>
                </a:cubicBezTo>
                <a:cubicBezTo>
                  <a:pt x="13380" y="5215"/>
                  <a:pt x="13419" y="5215"/>
                  <a:pt x="13457" y="5215"/>
                </a:cubicBezTo>
                <a:cubicBezTo>
                  <a:pt x="13573" y="5215"/>
                  <a:pt x="13690" y="5211"/>
                  <a:pt x="13806" y="5211"/>
                </a:cubicBezTo>
                <a:cubicBezTo>
                  <a:pt x="13939" y="5211"/>
                  <a:pt x="14070" y="5217"/>
                  <a:pt x="14198" y="5240"/>
                </a:cubicBezTo>
                <a:cubicBezTo>
                  <a:pt x="14250" y="5250"/>
                  <a:pt x="14303" y="5254"/>
                  <a:pt x="14355" y="5254"/>
                </a:cubicBezTo>
                <a:cubicBezTo>
                  <a:pt x="14509" y="5254"/>
                  <a:pt x="14663" y="5222"/>
                  <a:pt x="14815" y="5222"/>
                </a:cubicBezTo>
                <a:cubicBezTo>
                  <a:pt x="14902" y="5222"/>
                  <a:pt x="14990" y="5233"/>
                  <a:pt x="15077" y="5266"/>
                </a:cubicBezTo>
                <a:cubicBezTo>
                  <a:pt x="15207" y="5249"/>
                  <a:pt x="15338" y="5245"/>
                  <a:pt x="15469" y="5245"/>
                </a:cubicBezTo>
                <a:cubicBezTo>
                  <a:pt x="15595" y="5245"/>
                  <a:pt x="15722" y="5249"/>
                  <a:pt x="15849" y="5249"/>
                </a:cubicBezTo>
                <a:cubicBezTo>
                  <a:pt x="15964" y="5249"/>
                  <a:pt x="16080" y="5246"/>
                  <a:pt x="16196" y="5233"/>
                </a:cubicBezTo>
                <a:cubicBezTo>
                  <a:pt x="16609" y="5191"/>
                  <a:pt x="17024" y="5167"/>
                  <a:pt x="17436" y="5140"/>
                </a:cubicBezTo>
                <a:cubicBezTo>
                  <a:pt x="17761" y="5118"/>
                  <a:pt x="18088" y="5086"/>
                  <a:pt x="18414" y="5086"/>
                </a:cubicBezTo>
                <a:cubicBezTo>
                  <a:pt x="18437" y="5086"/>
                  <a:pt x="18460" y="5086"/>
                  <a:pt x="18484" y="5087"/>
                </a:cubicBezTo>
                <a:cubicBezTo>
                  <a:pt x="18510" y="5087"/>
                  <a:pt x="18536" y="5087"/>
                  <a:pt x="18562" y="5087"/>
                </a:cubicBezTo>
                <a:cubicBezTo>
                  <a:pt x="18750" y="5087"/>
                  <a:pt x="18938" y="5074"/>
                  <a:pt x="19172" y="5044"/>
                </a:cubicBezTo>
                <a:cubicBezTo>
                  <a:pt x="18970" y="4954"/>
                  <a:pt x="18798" y="4929"/>
                  <a:pt x="18629" y="4929"/>
                </a:cubicBezTo>
                <a:cubicBezTo>
                  <a:pt x="18592" y="4929"/>
                  <a:pt x="18556" y="4930"/>
                  <a:pt x="18519" y="4932"/>
                </a:cubicBezTo>
                <a:cubicBezTo>
                  <a:pt x="18453" y="4936"/>
                  <a:pt x="18385" y="4937"/>
                  <a:pt x="18318" y="4937"/>
                </a:cubicBezTo>
                <a:cubicBezTo>
                  <a:pt x="18243" y="4937"/>
                  <a:pt x="18169" y="4936"/>
                  <a:pt x="18094" y="4935"/>
                </a:cubicBezTo>
                <a:cubicBezTo>
                  <a:pt x="17943" y="4935"/>
                  <a:pt x="17792" y="4931"/>
                  <a:pt x="17640" y="4930"/>
                </a:cubicBezTo>
                <a:cubicBezTo>
                  <a:pt x="17602" y="4929"/>
                  <a:pt x="17563" y="4929"/>
                  <a:pt x="17525" y="4929"/>
                </a:cubicBezTo>
                <a:cubicBezTo>
                  <a:pt x="17487" y="4929"/>
                  <a:pt x="17448" y="4929"/>
                  <a:pt x="17410" y="4928"/>
                </a:cubicBezTo>
                <a:cubicBezTo>
                  <a:pt x="17167" y="4923"/>
                  <a:pt x="16922" y="4918"/>
                  <a:pt x="16678" y="4914"/>
                </a:cubicBezTo>
                <a:cubicBezTo>
                  <a:pt x="16658" y="4914"/>
                  <a:pt x="16637" y="4914"/>
                  <a:pt x="16617" y="4914"/>
                </a:cubicBezTo>
                <a:cubicBezTo>
                  <a:pt x="16575" y="4914"/>
                  <a:pt x="16531" y="4914"/>
                  <a:pt x="16478" y="4914"/>
                </a:cubicBezTo>
                <a:cubicBezTo>
                  <a:pt x="16530" y="4819"/>
                  <a:pt x="16596" y="4808"/>
                  <a:pt x="16662" y="4808"/>
                </a:cubicBezTo>
                <a:cubicBezTo>
                  <a:pt x="16681" y="4808"/>
                  <a:pt x="16700" y="4809"/>
                  <a:pt x="16718" y="4809"/>
                </a:cubicBezTo>
                <a:cubicBezTo>
                  <a:pt x="16723" y="4809"/>
                  <a:pt x="16729" y="4809"/>
                  <a:pt x="16734" y="4809"/>
                </a:cubicBezTo>
                <a:cubicBezTo>
                  <a:pt x="16757" y="4808"/>
                  <a:pt x="16780" y="4808"/>
                  <a:pt x="16804" y="4808"/>
                </a:cubicBezTo>
                <a:cubicBezTo>
                  <a:pt x="16875" y="4808"/>
                  <a:pt x="16946" y="4811"/>
                  <a:pt x="17017" y="4811"/>
                </a:cubicBezTo>
                <a:cubicBezTo>
                  <a:pt x="17065" y="4811"/>
                  <a:pt x="17113" y="4809"/>
                  <a:pt x="17161" y="4805"/>
                </a:cubicBezTo>
                <a:cubicBezTo>
                  <a:pt x="17379" y="4784"/>
                  <a:pt x="17595" y="4747"/>
                  <a:pt x="17813" y="4716"/>
                </a:cubicBezTo>
                <a:cubicBezTo>
                  <a:pt x="17826" y="4715"/>
                  <a:pt x="17838" y="4692"/>
                  <a:pt x="17848" y="4682"/>
                </a:cubicBezTo>
                <a:cubicBezTo>
                  <a:pt x="17819" y="4648"/>
                  <a:pt x="17734" y="4665"/>
                  <a:pt x="17774" y="4559"/>
                </a:cubicBezTo>
                <a:lnTo>
                  <a:pt x="17774" y="4559"/>
                </a:lnTo>
                <a:cubicBezTo>
                  <a:pt x="17819" y="4568"/>
                  <a:pt x="17864" y="4572"/>
                  <a:pt x="17909" y="4572"/>
                </a:cubicBezTo>
                <a:cubicBezTo>
                  <a:pt x="18174" y="4572"/>
                  <a:pt x="18425" y="4431"/>
                  <a:pt x="18687" y="4431"/>
                </a:cubicBezTo>
                <a:cubicBezTo>
                  <a:pt x="18703" y="4431"/>
                  <a:pt x="18720" y="4432"/>
                  <a:pt x="18737" y="4433"/>
                </a:cubicBezTo>
                <a:cubicBezTo>
                  <a:pt x="18767" y="4435"/>
                  <a:pt x="18798" y="4436"/>
                  <a:pt x="18828" y="4436"/>
                </a:cubicBezTo>
                <a:cubicBezTo>
                  <a:pt x="19132" y="4436"/>
                  <a:pt x="19417" y="4335"/>
                  <a:pt x="19727" y="4335"/>
                </a:cubicBezTo>
                <a:cubicBezTo>
                  <a:pt x="19747" y="4335"/>
                  <a:pt x="19767" y="4336"/>
                  <a:pt x="19788" y="4337"/>
                </a:cubicBezTo>
                <a:cubicBezTo>
                  <a:pt x="19803" y="4260"/>
                  <a:pt x="19816" y="4200"/>
                  <a:pt x="19829" y="4128"/>
                </a:cubicBezTo>
                <a:cubicBezTo>
                  <a:pt x="19751" y="4105"/>
                  <a:pt x="19691" y="4072"/>
                  <a:pt x="19629" y="4071"/>
                </a:cubicBezTo>
                <a:cubicBezTo>
                  <a:pt x="19127" y="4059"/>
                  <a:pt x="18625" y="4045"/>
                  <a:pt x="18123" y="4045"/>
                </a:cubicBezTo>
                <a:cubicBezTo>
                  <a:pt x="18107" y="4045"/>
                  <a:pt x="18090" y="4045"/>
                  <a:pt x="18074" y="4045"/>
                </a:cubicBezTo>
                <a:cubicBezTo>
                  <a:pt x="17719" y="4046"/>
                  <a:pt x="17365" y="4085"/>
                  <a:pt x="17011" y="4085"/>
                </a:cubicBezTo>
                <a:cubicBezTo>
                  <a:pt x="17002" y="4085"/>
                  <a:pt x="16993" y="4085"/>
                  <a:pt x="16985" y="4085"/>
                </a:cubicBezTo>
                <a:cubicBezTo>
                  <a:pt x="16506" y="4080"/>
                  <a:pt x="16026" y="4054"/>
                  <a:pt x="15546" y="4033"/>
                </a:cubicBezTo>
                <a:cubicBezTo>
                  <a:pt x="14846" y="4003"/>
                  <a:pt x="14145" y="3970"/>
                  <a:pt x="13445" y="3933"/>
                </a:cubicBezTo>
                <a:cubicBezTo>
                  <a:pt x="13238" y="3923"/>
                  <a:pt x="13031" y="3895"/>
                  <a:pt x="12826" y="3862"/>
                </a:cubicBezTo>
                <a:cubicBezTo>
                  <a:pt x="12796" y="3857"/>
                  <a:pt x="12771" y="3804"/>
                  <a:pt x="12746" y="3767"/>
                </a:cubicBezTo>
                <a:lnTo>
                  <a:pt x="12746" y="3767"/>
                </a:lnTo>
                <a:cubicBezTo>
                  <a:pt x="13766" y="3780"/>
                  <a:pt x="14787" y="3795"/>
                  <a:pt x="15807" y="3810"/>
                </a:cubicBezTo>
                <a:cubicBezTo>
                  <a:pt x="15925" y="3813"/>
                  <a:pt x="16042" y="3823"/>
                  <a:pt x="16159" y="3824"/>
                </a:cubicBezTo>
                <a:cubicBezTo>
                  <a:pt x="16270" y="3825"/>
                  <a:pt x="16382" y="3829"/>
                  <a:pt x="16492" y="3829"/>
                </a:cubicBezTo>
                <a:cubicBezTo>
                  <a:pt x="16575" y="3829"/>
                  <a:pt x="16658" y="3827"/>
                  <a:pt x="16740" y="3818"/>
                </a:cubicBezTo>
                <a:cubicBezTo>
                  <a:pt x="17329" y="3757"/>
                  <a:pt x="17918" y="3681"/>
                  <a:pt x="18506" y="3610"/>
                </a:cubicBezTo>
                <a:cubicBezTo>
                  <a:pt x="18386" y="3604"/>
                  <a:pt x="18266" y="3602"/>
                  <a:pt x="18146" y="3602"/>
                </a:cubicBezTo>
                <a:cubicBezTo>
                  <a:pt x="17664" y="3602"/>
                  <a:pt x="17183" y="3640"/>
                  <a:pt x="16704" y="3640"/>
                </a:cubicBezTo>
                <a:cubicBezTo>
                  <a:pt x="16499" y="3640"/>
                  <a:pt x="16295" y="3633"/>
                  <a:pt x="16091" y="3613"/>
                </a:cubicBezTo>
                <a:cubicBezTo>
                  <a:pt x="15889" y="3355"/>
                  <a:pt x="15889" y="3355"/>
                  <a:pt x="15912" y="3178"/>
                </a:cubicBezTo>
                <a:lnTo>
                  <a:pt x="15912" y="3178"/>
                </a:lnTo>
                <a:cubicBezTo>
                  <a:pt x="16010" y="3307"/>
                  <a:pt x="16099" y="3427"/>
                  <a:pt x="16195" y="3545"/>
                </a:cubicBezTo>
                <a:cubicBezTo>
                  <a:pt x="16198" y="3549"/>
                  <a:pt x="16206" y="3551"/>
                  <a:pt x="16215" y="3551"/>
                </a:cubicBezTo>
                <a:cubicBezTo>
                  <a:pt x="16231" y="3551"/>
                  <a:pt x="16251" y="3547"/>
                  <a:pt x="16268" y="3547"/>
                </a:cubicBezTo>
                <a:cubicBezTo>
                  <a:pt x="16344" y="3511"/>
                  <a:pt x="16248" y="3353"/>
                  <a:pt x="16395" y="3353"/>
                </a:cubicBezTo>
                <a:cubicBezTo>
                  <a:pt x="16395" y="3353"/>
                  <a:pt x="16396" y="3353"/>
                  <a:pt x="16396" y="3353"/>
                </a:cubicBezTo>
                <a:cubicBezTo>
                  <a:pt x="16415" y="3416"/>
                  <a:pt x="16431" y="3476"/>
                  <a:pt x="16451" y="3544"/>
                </a:cubicBezTo>
                <a:cubicBezTo>
                  <a:pt x="16575" y="3480"/>
                  <a:pt x="16693" y="3419"/>
                  <a:pt x="16805" y="3359"/>
                </a:cubicBezTo>
                <a:cubicBezTo>
                  <a:pt x="16873" y="3401"/>
                  <a:pt x="16938" y="3440"/>
                  <a:pt x="17000" y="3477"/>
                </a:cubicBezTo>
                <a:cubicBezTo>
                  <a:pt x="17072" y="3410"/>
                  <a:pt x="17127" y="3358"/>
                  <a:pt x="17180" y="3308"/>
                </a:cubicBezTo>
                <a:cubicBezTo>
                  <a:pt x="17366" y="3396"/>
                  <a:pt x="17443" y="3427"/>
                  <a:pt x="17550" y="3427"/>
                </a:cubicBezTo>
                <a:cubicBezTo>
                  <a:pt x="17628" y="3427"/>
                  <a:pt x="17721" y="3410"/>
                  <a:pt x="17884" y="3389"/>
                </a:cubicBezTo>
                <a:cubicBezTo>
                  <a:pt x="18281" y="3335"/>
                  <a:pt x="18679" y="3306"/>
                  <a:pt x="19066" y="3190"/>
                </a:cubicBezTo>
                <a:cubicBezTo>
                  <a:pt x="19071" y="3189"/>
                  <a:pt x="19077" y="3188"/>
                  <a:pt x="19082" y="3188"/>
                </a:cubicBezTo>
                <a:cubicBezTo>
                  <a:pt x="19102" y="3188"/>
                  <a:pt x="19123" y="3194"/>
                  <a:pt x="19142" y="3194"/>
                </a:cubicBezTo>
                <a:cubicBezTo>
                  <a:pt x="19170" y="3194"/>
                  <a:pt x="19198" y="3193"/>
                  <a:pt x="19226" y="3193"/>
                </a:cubicBezTo>
                <a:cubicBezTo>
                  <a:pt x="19294" y="3193"/>
                  <a:pt x="19363" y="3195"/>
                  <a:pt x="19431" y="3195"/>
                </a:cubicBezTo>
                <a:cubicBezTo>
                  <a:pt x="19541" y="3195"/>
                  <a:pt x="19650" y="3192"/>
                  <a:pt x="19757" y="3176"/>
                </a:cubicBezTo>
                <a:cubicBezTo>
                  <a:pt x="19900" y="3155"/>
                  <a:pt x="20061" y="3128"/>
                  <a:pt x="20162" y="2990"/>
                </a:cubicBezTo>
                <a:cubicBezTo>
                  <a:pt x="20068" y="2867"/>
                  <a:pt x="19945" y="2847"/>
                  <a:pt x="19817" y="2842"/>
                </a:cubicBezTo>
                <a:cubicBezTo>
                  <a:pt x="19434" y="2828"/>
                  <a:pt x="19051" y="2801"/>
                  <a:pt x="18669" y="2801"/>
                </a:cubicBezTo>
                <a:cubicBezTo>
                  <a:pt x="18636" y="2801"/>
                  <a:pt x="18604" y="2801"/>
                  <a:pt x="18572" y="2802"/>
                </a:cubicBezTo>
                <a:cubicBezTo>
                  <a:pt x="17859" y="2811"/>
                  <a:pt x="17144" y="2838"/>
                  <a:pt x="16431" y="2862"/>
                </a:cubicBezTo>
                <a:cubicBezTo>
                  <a:pt x="16392" y="2864"/>
                  <a:pt x="16352" y="2864"/>
                  <a:pt x="16313" y="2864"/>
                </a:cubicBezTo>
                <a:cubicBezTo>
                  <a:pt x="15991" y="2864"/>
                  <a:pt x="15676" y="2817"/>
                  <a:pt x="15362" y="2744"/>
                </a:cubicBezTo>
                <a:cubicBezTo>
                  <a:pt x="15554" y="2717"/>
                  <a:pt x="15745" y="2706"/>
                  <a:pt x="15935" y="2706"/>
                </a:cubicBezTo>
                <a:cubicBezTo>
                  <a:pt x="16247" y="2706"/>
                  <a:pt x="16559" y="2710"/>
                  <a:pt x="16871" y="2710"/>
                </a:cubicBezTo>
                <a:cubicBezTo>
                  <a:pt x="16975" y="2710"/>
                  <a:pt x="17079" y="2710"/>
                  <a:pt x="17182" y="2708"/>
                </a:cubicBezTo>
                <a:cubicBezTo>
                  <a:pt x="17285" y="2707"/>
                  <a:pt x="17389" y="2689"/>
                  <a:pt x="17488" y="2663"/>
                </a:cubicBezTo>
                <a:cubicBezTo>
                  <a:pt x="17533" y="2651"/>
                  <a:pt x="17562" y="2590"/>
                  <a:pt x="17608" y="2569"/>
                </a:cubicBezTo>
                <a:cubicBezTo>
                  <a:pt x="17651" y="2549"/>
                  <a:pt x="17707" y="2555"/>
                  <a:pt x="17757" y="2546"/>
                </a:cubicBezTo>
                <a:cubicBezTo>
                  <a:pt x="17789" y="2539"/>
                  <a:pt x="17820" y="2525"/>
                  <a:pt x="17889" y="2503"/>
                </a:cubicBezTo>
                <a:cubicBezTo>
                  <a:pt x="17324" y="2479"/>
                  <a:pt x="16805" y="2468"/>
                  <a:pt x="16288" y="2435"/>
                </a:cubicBezTo>
                <a:cubicBezTo>
                  <a:pt x="15761" y="2401"/>
                  <a:pt x="15225" y="2469"/>
                  <a:pt x="14709" y="2304"/>
                </a:cubicBezTo>
                <a:cubicBezTo>
                  <a:pt x="14652" y="2315"/>
                  <a:pt x="14595" y="2319"/>
                  <a:pt x="14539" y="2319"/>
                </a:cubicBezTo>
                <a:cubicBezTo>
                  <a:pt x="14351" y="2319"/>
                  <a:pt x="14165" y="2271"/>
                  <a:pt x="13976" y="2262"/>
                </a:cubicBezTo>
                <a:cubicBezTo>
                  <a:pt x="13368" y="2232"/>
                  <a:pt x="12759" y="2191"/>
                  <a:pt x="12151" y="2151"/>
                </a:cubicBezTo>
                <a:cubicBezTo>
                  <a:pt x="12107" y="2149"/>
                  <a:pt x="12065" y="2124"/>
                  <a:pt x="12015" y="2108"/>
                </a:cubicBezTo>
                <a:cubicBezTo>
                  <a:pt x="12047" y="2058"/>
                  <a:pt x="12079" y="2043"/>
                  <a:pt x="12110" y="2043"/>
                </a:cubicBezTo>
                <a:cubicBezTo>
                  <a:pt x="12157" y="2043"/>
                  <a:pt x="12204" y="2077"/>
                  <a:pt x="12250" y="2077"/>
                </a:cubicBezTo>
                <a:cubicBezTo>
                  <a:pt x="12258" y="2077"/>
                  <a:pt x="12266" y="2076"/>
                  <a:pt x="12274" y="2073"/>
                </a:cubicBezTo>
                <a:cubicBezTo>
                  <a:pt x="12340" y="2051"/>
                  <a:pt x="12413" y="2033"/>
                  <a:pt x="12483" y="2033"/>
                </a:cubicBezTo>
                <a:cubicBezTo>
                  <a:pt x="12503" y="2033"/>
                  <a:pt x="12522" y="2034"/>
                  <a:pt x="12541" y="2037"/>
                </a:cubicBezTo>
                <a:cubicBezTo>
                  <a:pt x="13003" y="2113"/>
                  <a:pt x="13470" y="2087"/>
                  <a:pt x="13933" y="2100"/>
                </a:cubicBezTo>
                <a:cubicBezTo>
                  <a:pt x="14646" y="2121"/>
                  <a:pt x="15357" y="2114"/>
                  <a:pt x="16072" y="2119"/>
                </a:cubicBezTo>
                <a:cubicBezTo>
                  <a:pt x="16109" y="2119"/>
                  <a:pt x="16146" y="2119"/>
                  <a:pt x="16184" y="2119"/>
                </a:cubicBezTo>
                <a:cubicBezTo>
                  <a:pt x="16250" y="2119"/>
                  <a:pt x="16316" y="2120"/>
                  <a:pt x="16380" y="2130"/>
                </a:cubicBezTo>
                <a:cubicBezTo>
                  <a:pt x="16488" y="2144"/>
                  <a:pt x="16595" y="2151"/>
                  <a:pt x="16702" y="2151"/>
                </a:cubicBezTo>
                <a:cubicBezTo>
                  <a:pt x="16904" y="2151"/>
                  <a:pt x="17106" y="2126"/>
                  <a:pt x="17306" y="2083"/>
                </a:cubicBezTo>
                <a:cubicBezTo>
                  <a:pt x="17367" y="2071"/>
                  <a:pt x="17432" y="2049"/>
                  <a:pt x="17492" y="2049"/>
                </a:cubicBezTo>
                <a:cubicBezTo>
                  <a:pt x="17506" y="2049"/>
                  <a:pt x="17520" y="2050"/>
                  <a:pt x="17534" y="2053"/>
                </a:cubicBezTo>
                <a:cubicBezTo>
                  <a:pt x="17594" y="2066"/>
                  <a:pt x="17654" y="2071"/>
                  <a:pt x="17713" y="2071"/>
                </a:cubicBezTo>
                <a:cubicBezTo>
                  <a:pt x="17898" y="2071"/>
                  <a:pt x="18076" y="2019"/>
                  <a:pt x="18257" y="1997"/>
                </a:cubicBezTo>
                <a:cubicBezTo>
                  <a:pt x="18411" y="1980"/>
                  <a:pt x="18563" y="1945"/>
                  <a:pt x="18718" y="1934"/>
                </a:cubicBezTo>
                <a:cubicBezTo>
                  <a:pt x="19184" y="1898"/>
                  <a:pt x="19650" y="1871"/>
                  <a:pt x="20116" y="1840"/>
                </a:cubicBezTo>
                <a:cubicBezTo>
                  <a:pt x="20141" y="1838"/>
                  <a:pt x="20170" y="1839"/>
                  <a:pt x="20193" y="1829"/>
                </a:cubicBezTo>
                <a:cubicBezTo>
                  <a:pt x="20273" y="1799"/>
                  <a:pt x="20326" y="1753"/>
                  <a:pt x="20270" y="1630"/>
                </a:cubicBezTo>
                <a:cubicBezTo>
                  <a:pt x="20149" y="1613"/>
                  <a:pt x="20008" y="1598"/>
                  <a:pt x="19870" y="1578"/>
                </a:cubicBezTo>
                <a:cubicBezTo>
                  <a:pt x="19441" y="1517"/>
                  <a:pt x="18997" y="1573"/>
                  <a:pt x="18579" y="1414"/>
                </a:cubicBezTo>
                <a:cubicBezTo>
                  <a:pt x="18562" y="1408"/>
                  <a:pt x="18543" y="1406"/>
                  <a:pt x="18523" y="1406"/>
                </a:cubicBezTo>
                <a:cubicBezTo>
                  <a:pt x="18503" y="1406"/>
                  <a:pt x="18482" y="1409"/>
                  <a:pt x="18464" y="1413"/>
                </a:cubicBezTo>
                <a:cubicBezTo>
                  <a:pt x="18374" y="1436"/>
                  <a:pt x="18284" y="1443"/>
                  <a:pt x="18195" y="1443"/>
                </a:cubicBezTo>
                <a:cubicBezTo>
                  <a:pt x="18042" y="1443"/>
                  <a:pt x="17889" y="1421"/>
                  <a:pt x="17736" y="1411"/>
                </a:cubicBezTo>
                <a:cubicBezTo>
                  <a:pt x="17662" y="1419"/>
                  <a:pt x="17589" y="1427"/>
                  <a:pt x="17510" y="1434"/>
                </a:cubicBezTo>
                <a:cubicBezTo>
                  <a:pt x="17522" y="1400"/>
                  <a:pt x="17540" y="1391"/>
                  <a:pt x="17559" y="1391"/>
                </a:cubicBezTo>
                <a:cubicBezTo>
                  <a:pt x="17580" y="1391"/>
                  <a:pt x="17603" y="1401"/>
                  <a:pt x="17623" y="1401"/>
                </a:cubicBezTo>
                <a:cubicBezTo>
                  <a:pt x="17625" y="1401"/>
                  <a:pt x="17626" y="1401"/>
                  <a:pt x="17628" y="1401"/>
                </a:cubicBezTo>
                <a:cubicBezTo>
                  <a:pt x="17634" y="1400"/>
                  <a:pt x="17641" y="1400"/>
                  <a:pt x="17647" y="1400"/>
                </a:cubicBezTo>
                <a:cubicBezTo>
                  <a:pt x="17677" y="1400"/>
                  <a:pt x="17709" y="1407"/>
                  <a:pt x="17741" y="1410"/>
                </a:cubicBezTo>
                <a:cubicBezTo>
                  <a:pt x="17736" y="1327"/>
                  <a:pt x="17728" y="1245"/>
                  <a:pt x="17721" y="1156"/>
                </a:cubicBezTo>
                <a:cubicBezTo>
                  <a:pt x="17683" y="1155"/>
                  <a:pt x="17646" y="1155"/>
                  <a:pt x="17608" y="1155"/>
                </a:cubicBezTo>
                <a:cubicBezTo>
                  <a:pt x="17402" y="1155"/>
                  <a:pt x="17199" y="1169"/>
                  <a:pt x="16994" y="1169"/>
                </a:cubicBezTo>
                <a:cubicBezTo>
                  <a:pt x="16775" y="1169"/>
                  <a:pt x="16554" y="1152"/>
                  <a:pt x="16327" y="1083"/>
                </a:cubicBezTo>
                <a:cubicBezTo>
                  <a:pt x="16422" y="1039"/>
                  <a:pt x="16498" y="975"/>
                  <a:pt x="16558" y="975"/>
                </a:cubicBezTo>
                <a:cubicBezTo>
                  <a:pt x="16563" y="975"/>
                  <a:pt x="16569" y="976"/>
                  <a:pt x="16574" y="977"/>
                </a:cubicBezTo>
                <a:cubicBezTo>
                  <a:pt x="16660" y="994"/>
                  <a:pt x="16745" y="1000"/>
                  <a:pt x="16830" y="1000"/>
                </a:cubicBezTo>
                <a:cubicBezTo>
                  <a:pt x="17020" y="1000"/>
                  <a:pt x="17209" y="970"/>
                  <a:pt x="17398" y="970"/>
                </a:cubicBezTo>
                <a:cubicBezTo>
                  <a:pt x="17441" y="970"/>
                  <a:pt x="17485" y="972"/>
                  <a:pt x="17529" y="976"/>
                </a:cubicBezTo>
                <a:cubicBezTo>
                  <a:pt x="17578" y="980"/>
                  <a:pt x="17626" y="982"/>
                  <a:pt x="17675" y="982"/>
                </a:cubicBezTo>
                <a:cubicBezTo>
                  <a:pt x="17950" y="982"/>
                  <a:pt x="18220" y="923"/>
                  <a:pt x="18492" y="920"/>
                </a:cubicBezTo>
                <a:cubicBezTo>
                  <a:pt x="18648" y="917"/>
                  <a:pt x="18741" y="840"/>
                  <a:pt x="18844" y="761"/>
                </a:cubicBezTo>
                <a:lnTo>
                  <a:pt x="18844" y="761"/>
                </a:lnTo>
                <a:cubicBezTo>
                  <a:pt x="18845" y="761"/>
                  <a:pt x="18845" y="762"/>
                  <a:pt x="18845" y="762"/>
                </a:cubicBezTo>
                <a:lnTo>
                  <a:pt x="18859" y="750"/>
                </a:lnTo>
                <a:lnTo>
                  <a:pt x="18859" y="750"/>
                </a:lnTo>
                <a:cubicBezTo>
                  <a:pt x="18854" y="754"/>
                  <a:pt x="18849" y="758"/>
                  <a:pt x="18844" y="761"/>
                </a:cubicBezTo>
                <a:lnTo>
                  <a:pt x="18844" y="761"/>
                </a:lnTo>
                <a:cubicBezTo>
                  <a:pt x="18764" y="718"/>
                  <a:pt x="18685" y="691"/>
                  <a:pt x="18606" y="691"/>
                </a:cubicBezTo>
                <a:cubicBezTo>
                  <a:pt x="18530" y="691"/>
                  <a:pt x="18453" y="717"/>
                  <a:pt x="18378" y="777"/>
                </a:cubicBezTo>
                <a:cubicBezTo>
                  <a:pt x="18354" y="795"/>
                  <a:pt x="18334" y="803"/>
                  <a:pt x="18316" y="803"/>
                </a:cubicBezTo>
                <a:cubicBezTo>
                  <a:pt x="18283" y="803"/>
                  <a:pt x="18255" y="777"/>
                  <a:pt x="18220" y="742"/>
                </a:cubicBezTo>
                <a:cubicBezTo>
                  <a:pt x="18187" y="709"/>
                  <a:pt x="18122" y="698"/>
                  <a:pt x="18068" y="698"/>
                </a:cubicBezTo>
                <a:cubicBezTo>
                  <a:pt x="18061" y="698"/>
                  <a:pt x="18054" y="698"/>
                  <a:pt x="18048" y="698"/>
                </a:cubicBezTo>
                <a:cubicBezTo>
                  <a:pt x="17803" y="709"/>
                  <a:pt x="17557" y="732"/>
                  <a:pt x="17312" y="746"/>
                </a:cubicBezTo>
                <a:cubicBezTo>
                  <a:pt x="17223" y="752"/>
                  <a:pt x="17134" y="754"/>
                  <a:pt x="17045" y="754"/>
                </a:cubicBezTo>
                <a:cubicBezTo>
                  <a:pt x="16816" y="754"/>
                  <a:pt x="16587" y="741"/>
                  <a:pt x="16358" y="741"/>
                </a:cubicBezTo>
                <a:cubicBezTo>
                  <a:pt x="16161" y="741"/>
                  <a:pt x="15963" y="750"/>
                  <a:pt x="15766" y="785"/>
                </a:cubicBezTo>
                <a:cubicBezTo>
                  <a:pt x="15758" y="787"/>
                  <a:pt x="15750" y="788"/>
                  <a:pt x="15741" y="788"/>
                </a:cubicBezTo>
                <a:cubicBezTo>
                  <a:pt x="15722" y="788"/>
                  <a:pt x="15704" y="784"/>
                  <a:pt x="15692" y="776"/>
                </a:cubicBezTo>
                <a:cubicBezTo>
                  <a:pt x="15611" y="725"/>
                  <a:pt x="15530" y="697"/>
                  <a:pt x="15448" y="697"/>
                </a:cubicBezTo>
                <a:cubicBezTo>
                  <a:pt x="15383" y="697"/>
                  <a:pt x="15318" y="714"/>
                  <a:pt x="15251" y="749"/>
                </a:cubicBezTo>
                <a:cubicBezTo>
                  <a:pt x="15243" y="753"/>
                  <a:pt x="15231" y="755"/>
                  <a:pt x="15220" y="755"/>
                </a:cubicBezTo>
                <a:cubicBezTo>
                  <a:pt x="15204" y="755"/>
                  <a:pt x="15188" y="751"/>
                  <a:pt x="15177" y="744"/>
                </a:cubicBezTo>
                <a:cubicBezTo>
                  <a:pt x="15090" y="684"/>
                  <a:pt x="14998" y="675"/>
                  <a:pt x="14904" y="675"/>
                </a:cubicBezTo>
                <a:cubicBezTo>
                  <a:pt x="14861" y="675"/>
                  <a:pt x="14819" y="677"/>
                  <a:pt x="14776" y="677"/>
                </a:cubicBezTo>
                <a:cubicBezTo>
                  <a:pt x="14760" y="677"/>
                  <a:pt x="14743" y="676"/>
                  <a:pt x="14726" y="676"/>
                </a:cubicBezTo>
                <a:cubicBezTo>
                  <a:pt x="14223" y="654"/>
                  <a:pt x="13717" y="647"/>
                  <a:pt x="13219" y="578"/>
                </a:cubicBezTo>
                <a:cubicBezTo>
                  <a:pt x="12438" y="473"/>
                  <a:pt x="11656" y="394"/>
                  <a:pt x="10869" y="343"/>
                </a:cubicBezTo>
                <a:cubicBezTo>
                  <a:pt x="10859" y="342"/>
                  <a:pt x="10848" y="342"/>
                  <a:pt x="10838" y="342"/>
                </a:cubicBezTo>
                <a:cubicBezTo>
                  <a:pt x="10773" y="342"/>
                  <a:pt x="10703" y="351"/>
                  <a:pt x="10646" y="379"/>
                </a:cubicBezTo>
                <a:cubicBezTo>
                  <a:pt x="10610" y="396"/>
                  <a:pt x="10577" y="405"/>
                  <a:pt x="10545" y="405"/>
                </a:cubicBezTo>
                <a:cubicBezTo>
                  <a:pt x="10507" y="405"/>
                  <a:pt x="10470" y="392"/>
                  <a:pt x="10431" y="365"/>
                </a:cubicBezTo>
                <a:cubicBezTo>
                  <a:pt x="10400" y="343"/>
                  <a:pt x="10360" y="322"/>
                  <a:pt x="10325" y="322"/>
                </a:cubicBezTo>
                <a:cubicBezTo>
                  <a:pt x="10220" y="323"/>
                  <a:pt x="10114" y="323"/>
                  <a:pt x="10009" y="323"/>
                </a:cubicBezTo>
                <a:cubicBezTo>
                  <a:pt x="9877" y="323"/>
                  <a:pt x="9746" y="323"/>
                  <a:pt x="9614" y="323"/>
                </a:cubicBezTo>
                <a:cubicBezTo>
                  <a:pt x="9413" y="323"/>
                  <a:pt x="9213" y="324"/>
                  <a:pt x="9013" y="327"/>
                </a:cubicBezTo>
                <a:cubicBezTo>
                  <a:pt x="8811" y="332"/>
                  <a:pt x="8610" y="349"/>
                  <a:pt x="8406" y="349"/>
                </a:cubicBezTo>
                <a:cubicBezTo>
                  <a:pt x="8364" y="349"/>
                  <a:pt x="8322" y="349"/>
                  <a:pt x="8281" y="347"/>
                </a:cubicBezTo>
                <a:cubicBezTo>
                  <a:pt x="8180" y="343"/>
                  <a:pt x="8080" y="341"/>
                  <a:pt x="7980" y="341"/>
                </a:cubicBezTo>
                <a:cubicBezTo>
                  <a:pt x="7764" y="341"/>
                  <a:pt x="7547" y="348"/>
                  <a:pt x="7330" y="348"/>
                </a:cubicBezTo>
                <a:cubicBezTo>
                  <a:pt x="7145" y="348"/>
                  <a:pt x="6960" y="343"/>
                  <a:pt x="6774" y="325"/>
                </a:cubicBezTo>
                <a:cubicBezTo>
                  <a:pt x="6246" y="274"/>
                  <a:pt x="5713" y="242"/>
                  <a:pt x="5186" y="173"/>
                </a:cubicBezTo>
                <a:cubicBezTo>
                  <a:pt x="4441" y="75"/>
                  <a:pt x="3691" y="0"/>
                  <a:pt x="29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1" name="Google Shape;2061;p69"/>
          <p:cNvSpPr/>
          <p:nvPr/>
        </p:nvSpPr>
        <p:spPr>
          <a:xfrm>
            <a:off x="3788240" y="2965904"/>
            <a:ext cx="797780" cy="225865"/>
          </a:xfrm>
          <a:custGeom>
            <a:avLst/>
            <a:gdLst/>
            <a:ahLst/>
            <a:cxnLst/>
            <a:rect l="l" t="t" r="r" b="b"/>
            <a:pathLst>
              <a:path w="20292" h="5745" extrusionOk="0">
                <a:moveTo>
                  <a:pt x="1106" y="1"/>
                </a:moveTo>
                <a:cubicBezTo>
                  <a:pt x="1092" y="2"/>
                  <a:pt x="1077" y="2"/>
                  <a:pt x="1064" y="5"/>
                </a:cubicBezTo>
                <a:cubicBezTo>
                  <a:pt x="1058" y="6"/>
                  <a:pt x="1051" y="12"/>
                  <a:pt x="1045" y="17"/>
                </a:cubicBezTo>
                <a:cubicBezTo>
                  <a:pt x="1053" y="16"/>
                  <a:pt x="1060" y="16"/>
                  <a:pt x="1066" y="15"/>
                </a:cubicBezTo>
                <a:cubicBezTo>
                  <a:pt x="1081" y="11"/>
                  <a:pt x="1095" y="6"/>
                  <a:pt x="1109" y="2"/>
                </a:cubicBezTo>
                <a:lnTo>
                  <a:pt x="1109" y="2"/>
                </a:lnTo>
                <a:cubicBezTo>
                  <a:pt x="1109" y="2"/>
                  <a:pt x="1109" y="2"/>
                  <a:pt x="1109" y="2"/>
                </a:cubicBezTo>
                <a:lnTo>
                  <a:pt x="1109" y="2"/>
                </a:lnTo>
                <a:cubicBezTo>
                  <a:pt x="1109" y="2"/>
                  <a:pt x="1109" y="2"/>
                  <a:pt x="1109" y="2"/>
                </a:cubicBezTo>
                <a:lnTo>
                  <a:pt x="1109" y="2"/>
                </a:lnTo>
                <a:cubicBezTo>
                  <a:pt x="1109" y="2"/>
                  <a:pt x="1109" y="2"/>
                  <a:pt x="1109" y="2"/>
                </a:cubicBezTo>
                <a:lnTo>
                  <a:pt x="1109" y="2"/>
                </a:lnTo>
                <a:cubicBezTo>
                  <a:pt x="1109" y="2"/>
                  <a:pt x="1108" y="2"/>
                  <a:pt x="1108" y="1"/>
                </a:cubicBezTo>
                <a:lnTo>
                  <a:pt x="1108" y="1"/>
                </a:lnTo>
                <a:cubicBezTo>
                  <a:pt x="1109" y="2"/>
                  <a:pt x="1109" y="2"/>
                  <a:pt x="1109" y="2"/>
                </a:cubicBezTo>
                <a:lnTo>
                  <a:pt x="1107" y="1"/>
                </a:lnTo>
                <a:lnTo>
                  <a:pt x="1107" y="1"/>
                </a:lnTo>
                <a:cubicBezTo>
                  <a:pt x="1108" y="1"/>
                  <a:pt x="1108" y="1"/>
                  <a:pt x="1108" y="1"/>
                </a:cubicBezTo>
                <a:lnTo>
                  <a:pt x="1108" y="1"/>
                </a:lnTo>
                <a:cubicBezTo>
                  <a:pt x="1107" y="1"/>
                  <a:pt x="1107" y="1"/>
                  <a:pt x="1106" y="1"/>
                </a:cubicBezTo>
                <a:close/>
                <a:moveTo>
                  <a:pt x="1109" y="2"/>
                </a:moveTo>
                <a:lnTo>
                  <a:pt x="1109" y="2"/>
                </a:lnTo>
                <a:cubicBezTo>
                  <a:pt x="1103" y="57"/>
                  <a:pt x="1120" y="79"/>
                  <a:pt x="1156" y="79"/>
                </a:cubicBezTo>
                <a:cubicBezTo>
                  <a:pt x="1173" y="79"/>
                  <a:pt x="1194" y="75"/>
                  <a:pt x="1218" y="67"/>
                </a:cubicBezTo>
                <a:cubicBezTo>
                  <a:pt x="1177" y="42"/>
                  <a:pt x="1143" y="22"/>
                  <a:pt x="1109" y="2"/>
                </a:cubicBezTo>
                <a:close/>
                <a:moveTo>
                  <a:pt x="910" y="276"/>
                </a:moveTo>
                <a:cubicBezTo>
                  <a:pt x="905" y="276"/>
                  <a:pt x="900" y="277"/>
                  <a:pt x="895" y="279"/>
                </a:cubicBezTo>
                <a:cubicBezTo>
                  <a:pt x="874" y="285"/>
                  <a:pt x="846" y="324"/>
                  <a:pt x="846" y="348"/>
                </a:cubicBezTo>
                <a:cubicBezTo>
                  <a:pt x="849" y="442"/>
                  <a:pt x="864" y="471"/>
                  <a:pt x="934" y="471"/>
                </a:cubicBezTo>
                <a:cubicBezTo>
                  <a:pt x="950" y="471"/>
                  <a:pt x="969" y="470"/>
                  <a:pt x="992" y="467"/>
                </a:cubicBezTo>
                <a:cubicBezTo>
                  <a:pt x="998" y="415"/>
                  <a:pt x="895" y="406"/>
                  <a:pt x="938" y="334"/>
                </a:cubicBezTo>
                <a:cubicBezTo>
                  <a:pt x="958" y="303"/>
                  <a:pt x="938" y="276"/>
                  <a:pt x="910" y="276"/>
                </a:cubicBezTo>
                <a:close/>
                <a:moveTo>
                  <a:pt x="971" y="986"/>
                </a:moveTo>
                <a:cubicBezTo>
                  <a:pt x="971" y="996"/>
                  <a:pt x="969" y="1006"/>
                  <a:pt x="968" y="1017"/>
                </a:cubicBezTo>
                <a:cubicBezTo>
                  <a:pt x="989" y="1015"/>
                  <a:pt x="1010" y="1014"/>
                  <a:pt x="1080" y="1007"/>
                </a:cubicBezTo>
                <a:cubicBezTo>
                  <a:pt x="1012" y="994"/>
                  <a:pt x="992" y="990"/>
                  <a:pt x="971" y="986"/>
                </a:cubicBezTo>
                <a:close/>
                <a:moveTo>
                  <a:pt x="8020" y="1184"/>
                </a:moveTo>
                <a:cubicBezTo>
                  <a:pt x="8015" y="1184"/>
                  <a:pt x="8007" y="1189"/>
                  <a:pt x="8001" y="1191"/>
                </a:cubicBezTo>
                <a:cubicBezTo>
                  <a:pt x="8006" y="1199"/>
                  <a:pt x="8012" y="1214"/>
                  <a:pt x="8016" y="1214"/>
                </a:cubicBezTo>
                <a:cubicBezTo>
                  <a:pt x="8029" y="1212"/>
                  <a:pt x="8042" y="1206"/>
                  <a:pt x="8054" y="1201"/>
                </a:cubicBezTo>
                <a:cubicBezTo>
                  <a:pt x="8044" y="1195"/>
                  <a:pt x="8033" y="1186"/>
                  <a:pt x="8021" y="1184"/>
                </a:cubicBezTo>
                <a:cubicBezTo>
                  <a:pt x="8021" y="1184"/>
                  <a:pt x="8020" y="1184"/>
                  <a:pt x="8020" y="1184"/>
                </a:cubicBezTo>
                <a:close/>
                <a:moveTo>
                  <a:pt x="2307" y="1178"/>
                </a:moveTo>
                <a:cubicBezTo>
                  <a:pt x="2296" y="1178"/>
                  <a:pt x="2283" y="1189"/>
                  <a:pt x="2270" y="1194"/>
                </a:cubicBezTo>
                <a:cubicBezTo>
                  <a:pt x="2283" y="1201"/>
                  <a:pt x="2294" y="1215"/>
                  <a:pt x="2306" y="1216"/>
                </a:cubicBezTo>
                <a:cubicBezTo>
                  <a:pt x="2307" y="1216"/>
                  <a:pt x="2307" y="1216"/>
                  <a:pt x="2308" y="1216"/>
                </a:cubicBezTo>
                <a:cubicBezTo>
                  <a:pt x="2321" y="1216"/>
                  <a:pt x="2334" y="1206"/>
                  <a:pt x="2347" y="1201"/>
                </a:cubicBezTo>
                <a:cubicBezTo>
                  <a:pt x="2335" y="1194"/>
                  <a:pt x="2324" y="1179"/>
                  <a:pt x="2310" y="1178"/>
                </a:cubicBezTo>
                <a:cubicBezTo>
                  <a:pt x="2309" y="1178"/>
                  <a:pt x="2308" y="1178"/>
                  <a:pt x="2307" y="1178"/>
                </a:cubicBezTo>
                <a:close/>
                <a:moveTo>
                  <a:pt x="4446" y="1093"/>
                </a:moveTo>
                <a:cubicBezTo>
                  <a:pt x="4388" y="1093"/>
                  <a:pt x="4324" y="1102"/>
                  <a:pt x="4235" y="1171"/>
                </a:cubicBezTo>
                <a:cubicBezTo>
                  <a:pt x="4326" y="1171"/>
                  <a:pt x="4409" y="1171"/>
                  <a:pt x="4485" y="1171"/>
                </a:cubicBezTo>
                <a:cubicBezTo>
                  <a:pt x="4600" y="1171"/>
                  <a:pt x="4703" y="1171"/>
                  <a:pt x="4806" y="1173"/>
                </a:cubicBezTo>
                <a:cubicBezTo>
                  <a:pt x="5195" y="1178"/>
                  <a:pt x="5585" y="1181"/>
                  <a:pt x="5974" y="1191"/>
                </a:cubicBezTo>
                <a:cubicBezTo>
                  <a:pt x="6256" y="1197"/>
                  <a:pt x="6537" y="1212"/>
                  <a:pt x="6818" y="1220"/>
                </a:cubicBezTo>
                <a:cubicBezTo>
                  <a:pt x="6852" y="1221"/>
                  <a:pt x="6886" y="1221"/>
                  <a:pt x="6920" y="1221"/>
                </a:cubicBezTo>
                <a:cubicBezTo>
                  <a:pt x="7041" y="1221"/>
                  <a:pt x="7165" y="1217"/>
                  <a:pt x="7301" y="1216"/>
                </a:cubicBezTo>
                <a:cubicBezTo>
                  <a:pt x="7272" y="1188"/>
                  <a:pt x="7262" y="1170"/>
                  <a:pt x="7249" y="1169"/>
                </a:cubicBezTo>
                <a:cubicBezTo>
                  <a:pt x="7134" y="1156"/>
                  <a:pt x="7018" y="1138"/>
                  <a:pt x="6904" y="1135"/>
                </a:cubicBezTo>
                <a:cubicBezTo>
                  <a:pt x="6464" y="1127"/>
                  <a:pt x="6025" y="1124"/>
                  <a:pt x="5587" y="1117"/>
                </a:cubicBezTo>
                <a:cubicBezTo>
                  <a:pt x="5221" y="1110"/>
                  <a:pt x="4857" y="1101"/>
                  <a:pt x="4493" y="1094"/>
                </a:cubicBezTo>
                <a:cubicBezTo>
                  <a:pt x="4477" y="1094"/>
                  <a:pt x="4462" y="1093"/>
                  <a:pt x="4446" y="1093"/>
                </a:cubicBezTo>
                <a:close/>
                <a:moveTo>
                  <a:pt x="37" y="1925"/>
                </a:moveTo>
                <a:cubicBezTo>
                  <a:pt x="28" y="1925"/>
                  <a:pt x="12" y="1934"/>
                  <a:pt x="1" y="1938"/>
                </a:cubicBezTo>
                <a:cubicBezTo>
                  <a:pt x="1" y="1938"/>
                  <a:pt x="3" y="1954"/>
                  <a:pt x="8" y="1958"/>
                </a:cubicBezTo>
                <a:cubicBezTo>
                  <a:pt x="29" y="1974"/>
                  <a:pt x="52" y="1989"/>
                  <a:pt x="76" y="2004"/>
                </a:cubicBezTo>
                <a:cubicBezTo>
                  <a:pt x="82" y="1998"/>
                  <a:pt x="88" y="1990"/>
                  <a:pt x="95" y="1983"/>
                </a:cubicBezTo>
                <a:cubicBezTo>
                  <a:pt x="77" y="1963"/>
                  <a:pt x="61" y="1942"/>
                  <a:pt x="41" y="1926"/>
                </a:cubicBezTo>
                <a:cubicBezTo>
                  <a:pt x="40" y="1925"/>
                  <a:pt x="38" y="1925"/>
                  <a:pt x="37" y="1925"/>
                </a:cubicBezTo>
                <a:close/>
                <a:moveTo>
                  <a:pt x="6855" y="2290"/>
                </a:moveTo>
                <a:cubicBezTo>
                  <a:pt x="6860" y="2292"/>
                  <a:pt x="6868" y="2293"/>
                  <a:pt x="6873" y="2296"/>
                </a:cubicBezTo>
                <a:cubicBezTo>
                  <a:pt x="6871" y="2301"/>
                  <a:pt x="6873" y="2308"/>
                  <a:pt x="6870" y="2311"/>
                </a:cubicBezTo>
                <a:cubicBezTo>
                  <a:pt x="6865" y="2316"/>
                  <a:pt x="6858" y="2313"/>
                  <a:pt x="6852" y="2316"/>
                </a:cubicBezTo>
                <a:cubicBezTo>
                  <a:pt x="6853" y="2306"/>
                  <a:pt x="6854" y="2298"/>
                  <a:pt x="6855" y="2290"/>
                </a:cubicBezTo>
                <a:close/>
                <a:moveTo>
                  <a:pt x="7139" y="2267"/>
                </a:moveTo>
                <a:lnTo>
                  <a:pt x="7139" y="2267"/>
                </a:lnTo>
                <a:cubicBezTo>
                  <a:pt x="7240" y="2287"/>
                  <a:pt x="7283" y="2295"/>
                  <a:pt x="7327" y="2303"/>
                </a:cubicBezTo>
                <a:cubicBezTo>
                  <a:pt x="7329" y="2353"/>
                  <a:pt x="7310" y="2366"/>
                  <a:pt x="7286" y="2366"/>
                </a:cubicBezTo>
                <a:cubicBezTo>
                  <a:pt x="7274" y="2366"/>
                  <a:pt x="7261" y="2362"/>
                  <a:pt x="7249" y="2359"/>
                </a:cubicBezTo>
                <a:cubicBezTo>
                  <a:pt x="7224" y="2351"/>
                  <a:pt x="7206" y="2326"/>
                  <a:pt x="7139" y="2267"/>
                </a:cubicBezTo>
                <a:close/>
                <a:moveTo>
                  <a:pt x="3238" y="2291"/>
                </a:moveTo>
                <a:cubicBezTo>
                  <a:pt x="3345" y="2291"/>
                  <a:pt x="3448" y="2311"/>
                  <a:pt x="3554" y="2360"/>
                </a:cubicBezTo>
                <a:cubicBezTo>
                  <a:pt x="3477" y="2389"/>
                  <a:pt x="3402" y="2399"/>
                  <a:pt x="3326" y="2399"/>
                </a:cubicBezTo>
                <a:cubicBezTo>
                  <a:pt x="3177" y="2399"/>
                  <a:pt x="3024" y="2362"/>
                  <a:pt x="2847" y="2362"/>
                </a:cubicBezTo>
                <a:cubicBezTo>
                  <a:pt x="2844" y="2362"/>
                  <a:pt x="2841" y="2362"/>
                  <a:pt x="2838" y="2362"/>
                </a:cubicBezTo>
                <a:cubicBezTo>
                  <a:pt x="2984" y="2318"/>
                  <a:pt x="3113" y="2291"/>
                  <a:pt x="3238" y="2291"/>
                </a:cubicBezTo>
                <a:close/>
                <a:moveTo>
                  <a:pt x="3671" y="2329"/>
                </a:moveTo>
                <a:cubicBezTo>
                  <a:pt x="3671" y="2329"/>
                  <a:pt x="3672" y="2329"/>
                  <a:pt x="3672" y="2329"/>
                </a:cubicBezTo>
                <a:cubicBezTo>
                  <a:pt x="3742" y="2350"/>
                  <a:pt x="3812" y="2363"/>
                  <a:pt x="3888" y="2363"/>
                </a:cubicBezTo>
                <a:cubicBezTo>
                  <a:pt x="3901" y="2363"/>
                  <a:pt x="3914" y="2362"/>
                  <a:pt x="3927" y="2362"/>
                </a:cubicBezTo>
                <a:lnTo>
                  <a:pt x="3927" y="2362"/>
                </a:lnTo>
                <a:cubicBezTo>
                  <a:pt x="3870" y="2396"/>
                  <a:pt x="3811" y="2410"/>
                  <a:pt x="3750" y="2410"/>
                </a:cubicBezTo>
                <a:cubicBezTo>
                  <a:pt x="3719" y="2410"/>
                  <a:pt x="3688" y="2407"/>
                  <a:pt x="3657" y="2401"/>
                </a:cubicBezTo>
                <a:cubicBezTo>
                  <a:pt x="3648" y="2399"/>
                  <a:pt x="3638" y="2373"/>
                  <a:pt x="3641" y="2362"/>
                </a:cubicBezTo>
                <a:cubicBezTo>
                  <a:pt x="3645" y="2349"/>
                  <a:pt x="3664" y="2329"/>
                  <a:pt x="3671" y="2329"/>
                </a:cubicBezTo>
                <a:close/>
                <a:moveTo>
                  <a:pt x="5553" y="2290"/>
                </a:moveTo>
                <a:cubicBezTo>
                  <a:pt x="5608" y="2290"/>
                  <a:pt x="5660" y="2297"/>
                  <a:pt x="5712" y="2325"/>
                </a:cubicBezTo>
                <a:cubicBezTo>
                  <a:pt x="5716" y="2327"/>
                  <a:pt x="5721" y="2328"/>
                  <a:pt x="5727" y="2328"/>
                </a:cubicBezTo>
                <a:cubicBezTo>
                  <a:pt x="5743" y="2328"/>
                  <a:pt x="5764" y="2321"/>
                  <a:pt x="5781" y="2318"/>
                </a:cubicBezTo>
                <a:lnTo>
                  <a:pt x="5781" y="2318"/>
                </a:lnTo>
                <a:cubicBezTo>
                  <a:pt x="5733" y="2388"/>
                  <a:pt x="5676" y="2432"/>
                  <a:pt x="5584" y="2432"/>
                </a:cubicBezTo>
                <a:cubicBezTo>
                  <a:pt x="5582" y="2432"/>
                  <a:pt x="5580" y="2432"/>
                  <a:pt x="5578" y="2432"/>
                </a:cubicBezTo>
                <a:cubicBezTo>
                  <a:pt x="5172" y="2424"/>
                  <a:pt x="4765" y="2420"/>
                  <a:pt x="4359" y="2414"/>
                </a:cubicBezTo>
                <a:cubicBezTo>
                  <a:pt x="4277" y="2412"/>
                  <a:pt x="4193" y="2422"/>
                  <a:pt x="4104" y="2339"/>
                </a:cubicBezTo>
                <a:cubicBezTo>
                  <a:pt x="4239" y="2330"/>
                  <a:pt x="4356" y="2311"/>
                  <a:pt x="4469" y="2311"/>
                </a:cubicBezTo>
                <a:cubicBezTo>
                  <a:pt x="4484" y="2311"/>
                  <a:pt x="4499" y="2312"/>
                  <a:pt x="4514" y="2312"/>
                </a:cubicBezTo>
                <a:cubicBezTo>
                  <a:pt x="4597" y="2316"/>
                  <a:pt x="4680" y="2318"/>
                  <a:pt x="4762" y="2318"/>
                </a:cubicBezTo>
                <a:cubicBezTo>
                  <a:pt x="5000" y="2318"/>
                  <a:pt x="5237" y="2304"/>
                  <a:pt x="5475" y="2293"/>
                </a:cubicBezTo>
                <a:cubicBezTo>
                  <a:pt x="5502" y="2291"/>
                  <a:pt x="5528" y="2290"/>
                  <a:pt x="5553" y="2290"/>
                </a:cubicBezTo>
                <a:close/>
                <a:moveTo>
                  <a:pt x="732" y="2535"/>
                </a:moveTo>
                <a:cubicBezTo>
                  <a:pt x="763" y="2535"/>
                  <a:pt x="792" y="2538"/>
                  <a:pt x="823" y="2543"/>
                </a:cubicBezTo>
                <a:cubicBezTo>
                  <a:pt x="795" y="2567"/>
                  <a:pt x="768" y="2575"/>
                  <a:pt x="739" y="2575"/>
                </a:cubicBezTo>
                <a:cubicBezTo>
                  <a:pt x="699" y="2575"/>
                  <a:pt x="655" y="2560"/>
                  <a:pt x="600" y="2554"/>
                </a:cubicBezTo>
                <a:cubicBezTo>
                  <a:pt x="652" y="2540"/>
                  <a:pt x="693" y="2535"/>
                  <a:pt x="732" y="2535"/>
                </a:cubicBezTo>
                <a:close/>
                <a:moveTo>
                  <a:pt x="4444" y="2687"/>
                </a:moveTo>
                <a:cubicBezTo>
                  <a:pt x="4458" y="2687"/>
                  <a:pt x="4472" y="2687"/>
                  <a:pt x="4489" y="2690"/>
                </a:cubicBezTo>
                <a:lnTo>
                  <a:pt x="4489" y="2703"/>
                </a:lnTo>
                <a:cubicBezTo>
                  <a:pt x="4473" y="2703"/>
                  <a:pt x="4460" y="2705"/>
                  <a:pt x="4444" y="2705"/>
                </a:cubicBezTo>
                <a:lnTo>
                  <a:pt x="4444" y="2687"/>
                </a:lnTo>
                <a:close/>
                <a:moveTo>
                  <a:pt x="3630" y="2682"/>
                </a:moveTo>
                <a:cubicBezTo>
                  <a:pt x="3631" y="2692"/>
                  <a:pt x="3633" y="2701"/>
                  <a:pt x="3636" y="2710"/>
                </a:cubicBezTo>
                <a:cubicBezTo>
                  <a:pt x="3630" y="2708"/>
                  <a:pt x="3622" y="2708"/>
                  <a:pt x="3617" y="2705"/>
                </a:cubicBezTo>
                <a:cubicBezTo>
                  <a:pt x="3612" y="2702"/>
                  <a:pt x="3612" y="2696"/>
                  <a:pt x="3611" y="2691"/>
                </a:cubicBezTo>
                <a:cubicBezTo>
                  <a:pt x="3618" y="2687"/>
                  <a:pt x="3625" y="2685"/>
                  <a:pt x="3630" y="2682"/>
                </a:cubicBezTo>
                <a:close/>
                <a:moveTo>
                  <a:pt x="6097" y="2712"/>
                </a:moveTo>
                <a:cubicBezTo>
                  <a:pt x="6121" y="2717"/>
                  <a:pt x="6143" y="2721"/>
                  <a:pt x="6166" y="2725"/>
                </a:cubicBezTo>
                <a:lnTo>
                  <a:pt x="6166" y="2743"/>
                </a:lnTo>
                <a:cubicBezTo>
                  <a:pt x="6142" y="2744"/>
                  <a:pt x="6120" y="2744"/>
                  <a:pt x="6096" y="2744"/>
                </a:cubicBezTo>
                <a:cubicBezTo>
                  <a:pt x="6096" y="2734"/>
                  <a:pt x="6097" y="2722"/>
                  <a:pt x="6097" y="2712"/>
                </a:cubicBezTo>
                <a:close/>
                <a:moveTo>
                  <a:pt x="7165" y="2706"/>
                </a:moveTo>
                <a:cubicBezTo>
                  <a:pt x="7193" y="2706"/>
                  <a:pt x="7221" y="2718"/>
                  <a:pt x="7249" y="2720"/>
                </a:cubicBezTo>
                <a:cubicBezTo>
                  <a:pt x="7303" y="2726"/>
                  <a:pt x="7356" y="2721"/>
                  <a:pt x="7412" y="2747"/>
                </a:cubicBezTo>
                <a:lnTo>
                  <a:pt x="7093" y="2747"/>
                </a:lnTo>
                <a:cubicBezTo>
                  <a:pt x="7116" y="2715"/>
                  <a:pt x="7140" y="2706"/>
                  <a:pt x="7165" y="2706"/>
                </a:cubicBezTo>
                <a:close/>
                <a:moveTo>
                  <a:pt x="5309" y="2660"/>
                </a:moveTo>
                <a:cubicBezTo>
                  <a:pt x="5437" y="2660"/>
                  <a:pt x="5563" y="2667"/>
                  <a:pt x="5689" y="2681"/>
                </a:cubicBezTo>
                <a:cubicBezTo>
                  <a:pt x="5701" y="2727"/>
                  <a:pt x="5671" y="2747"/>
                  <a:pt x="5641" y="2747"/>
                </a:cubicBezTo>
                <a:cubicBezTo>
                  <a:pt x="5641" y="2747"/>
                  <a:pt x="5640" y="2747"/>
                  <a:pt x="5639" y="2747"/>
                </a:cubicBezTo>
                <a:cubicBezTo>
                  <a:pt x="5338" y="2732"/>
                  <a:pt x="5036" y="2713"/>
                  <a:pt x="4733" y="2697"/>
                </a:cubicBezTo>
                <a:cubicBezTo>
                  <a:pt x="4927" y="2675"/>
                  <a:pt x="5119" y="2660"/>
                  <a:pt x="5309" y="2660"/>
                </a:cubicBezTo>
                <a:close/>
                <a:moveTo>
                  <a:pt x="6543" y="2676"/>
                </a:moveTo>
                <a:cubicBezTo>
                  <a:pt x="6606" y="2676"/>
                  <a:pt x="6676" y="2685"/>
                  <a:pt x="6761" y="2732"/>
                </a:cubicBezTo>
                <a:cubicBezTo>
                  <a:pt x="6684" y="2751"/>
                  <a:pt x="6618" y="2756"/>
                  <a:pt x="6558" y="2756"/>
                </a:cubicBezTo>
                <a:cubicBezTo>
                  <a:pt x="6494" y="2756"/>
                  <a:pt x="6437" y="2750"/>
                  <a:pt x="6381" y="2749"/>
                </a:cubicBezTo>
                <a:cubicBezTo>
                  <a:pt x="6358" y="2693"/>
                  <a:pt x="6393" y="2680"/>
                  <a:pt x="6423" y="2680"/>
                </a:cubicBezTo>
                <a:cubicBezTo>
                  <a:pt x="6461" y="2680"/>
                  <a:pt x="6501" y="2676"/>
                  <a:pt x="6543" y="2676"/>
                </a:cubicBezTo>
                <a:close/>
                <a:moveTo>
                  <a:pt x="7828" y="2719"/>
                </a:moveTo>
                <a:cubicBezTo>
                  <a:pt x="7891" y="2719"/>
                  <a:pt x="7959" y="2728"/>
                  <a:pt x="8039" y="2752"/>
                </a:cubicBezTo>
                <a:cubicBezTo>
                  <a:pt x="7977" y="2765"/>
                  <a:pt x="7922" y="2770"/>
                  <a:pt x="7872" y="2770"/>
                </a:cubicBezTo>
                <a:cubicBezTo>
                  <a:pt x="7785" y="2770"/>
                  <a:pt x="7710" y="2756"/>
                  <a:pt x="7629" y="2744"/>
                </a:cubicBezTo>
                <a:cubicBezTo>
                  <a:pt x="7697" y="2730"/>
                  <a:pt x="7760" y="2719"/>
                  <a:pt x="7828" y="2719"/>
                </a:cubicBezTo>
                <a:close/>
                <a:moveTo>
                  <a:pt x="8309" y="2744"/>
                </a:moveTo>
                <a:cubicBezTo>
                  <a:pt x="8318" y="2753"/>
                  <a:pt x="8329" y="2762"/>
                  <a:pt x="8338" y="2771"/>
                </a:cubicBezTo>
                <a:cubicBezTo>
                  <a:pt x="8328" y="2777"/>
                  <a:pt x="8317" y="2783"/>
                  <a:pt x="8307" y="2785"/>
                </a:cubicBezTo>
                <a:cubicBezTo>
                  <a:pt x="8303" y="2785"/>
                  <a:pt x="8290" y="2774"/>
                  <a:pt x="8292" y="2773"/>
                </a:cubicBezTo>
                <a:cubicBezTo>
                  <a:pt x="8297" y="2762"/>
                  <a:pt x="8303" y="2753"/>
                  <a:pt x="8309" y="2744"/>
                </a:cubicBezTo>
                <a:close/>
                <a:moveTo>
                  <a:pt x="9276" y="2777"/>
                </a:moveTo>
                <a:cubicBezTo>
                  <a:pt x="9169" y="2797"/>
                  <a:pt x="9062" y="2806"/>
                  <a:pt x="8955" y="2806"/>
                </a:cubicBezTo>
                <a:cubicBezTo>
                  <a:pt x="8840" y="2806"/>
                  <a:pt x="8726" y="2796"/>
                  <a:pt x="8612" y="2777"/>
                </a:cubicBezTo>
                <a:close/>
                <a:moveTo>
                  <a:pt x="9758" y="2790"/>
                </a:moveTo>
                <a:cubicBezTo>
                  <a:pt x="9755" y="2799"/>
                  <a:pt x="9752" y="2807"/>
                  <a:pt x="9749" y="2816"/>
                </a:cubicBezTo>
                <a:cubicBezTo>
                  <a:pt x="9683" y="2808"/>
                  <a:pt x="9620" y="2800"/>
                  <a:pt x="9530" y="2790"/>
                </a:cubicBezTo>
                <a:close/>
                <a:moveTo>
                  <a:pt x="10348" y="2835"/>
                </a:moveTo>
                <a:cubicBezTo>
                  <a:pt x="10348" y="2843"/>
                  <a:pt x="10347" y="2851"/>
                  <a:pt x="10347" y="2861"/>
                </a:cubicBezTo>
                <a:cubicBezTo>
                  <a:pt x="10287" y="2857"/>
                  <a:pt x="10228" y="2853"/>
                  <a:pt x="10168" y="2849"/>
                </a:cubicBezTo>
                <a:cubicBezTo>
                  <a:pt x="10169" y="2845"/>
                  <a:pt x="10169" y="2840"/>
                  <a:pt x="10169" y="2835"/>
                </a:cubicBezTo>
                <a:close/>
                <a:moveTo>
                  <a:pt x="11258" y="2884"/>
                </a:moveTo>
                <a:cubicBezTo>
                  <a:pt x="11259" y="2884"/>
                  <a:pt x="11260" y="2884"/>
                  <a:pt x="11260" y="2884"/>
                </a:cubicBezTo>
                <a:cubicBezTo>
                  <a:pt x="11286" y="2895"/>
                  <a:pt x="11311" y="2910"/>
                  <a:pt x="11336" y="2923"/>
                </a:cubicBezTo>
                <a:cubicBezTo>
                  <a:pt x="11332" y="2930"/>
                  <a:pt x="11327" y="2942"/>
                  <a:pt x="11326" y="2942"/>
                </a:cubicBezTo>
                <a:cubicBezTo>
                  <a:pt x="11297" y="2933"/>
                  <a:pt x="11269" y="2923"/>
                  <a:pt x="11243" y="2912"/>
                </a:cubicBezTo>
                <a:cubicBezTo>
                  <a:pt x="11240" y="2911"/>
                  <a:pt x="11241" y="2900"/>
                  <a:pt x="11241" y="2892"/>
                </a:cubicBezTo>
                <a:cubicBezTo>
                  <a:pt x="11247" y="2890"/>
                  <a:pt x="11254" y="2884"/>
                  <a:pt x="11258" y="2884"/>
                </a:cubicBezTo>
                <a:close/>
                <a:moveTo>
                  <a:pt x="17556" y="2928"/>
                </a:moveTo>
                <a:cubicBezTo>
                  <a:pt x="17556" y="2936"/>
                  <a:pt x="17557" y="2946"/>
                  <a:pt x="17557" y="2953"/>
                </a:cubicBezTo>
                <a:cubicBezTo>
                  <a:pt x="17511" y="2958"/>
                  <a:pt x="17465" y="2962"/>
                  <a:pt x="17419" y="2967"/>
                </a:cubicBezTo>
                <a:lnTo>
                  <a:pt x="17423" y="2928"/>
                </a:lnTo>
                <a:close/>
                <a:moveTo>
                  <a:pt x="11811" y="2926"/>
                </a:moveTo>
                <a:cubicBezTo>
                  <a:pt x="11904" y="2926"/>
                  <a:pt x="12000" y="2932"/>
                  <a:pt x="12105" y="2933"/>
                </a:cubicBezTo>
                <a:cubicBezTo>
                  <a:pt x="12068" y="2973"/>
                  <a:pt x="12060" y="2985"/>
                  <a:pt x="12055" y="2985"/>
                </a:cubicBezTo>
                <a:cubicBezTo>
                  <a:pt x="11894" y="2973"/>
                  <a:pt x="11731" y="2962"/>
                  <a:pt x="11571" y="2949"/>
                </a:cubicBezTo>
                <a:cubicBezTo>
                  <a:pt x="11650" y="2931"/>
                  <a:pt x="11729" y="2926"/>
                  <a:pt x="11811" y="2926"/>
                </a:cubicBezTo>
                <a:close/>
                <a:moveTo>
                  <a:pt x="18818" y="2973"/>
                </a:moveTo>
                <a:lnTo>
                  <a:pt x="18815" y="3000"/>
                </a:lnTo>
                <a:cubicBezTo>
                  <a:pt x="18822" y="2999"/>
                  <a:pt x="18830" y="3000"/>
                  <a:pt x="18836" y="2998"/>
                </a:cubicBezTo>
                <a:cubicBezTo>
                  <a:pt x="18838" y="2997"/>
                  <a:pt x="18837" y="2987"/>
                  <a:pt x="18838" y="2982"/>
                </a:cubicBezTo>
                <a:cubicBezTo>
                  <a:pt x="18832" y="2977"/>
                  <a:pt x="18825" y="2976"/>
                  <a:pt x="18818" y="2973"/>
                </a:cubicBezTo>
                <a:close/>
                <a:moveTo>
                  <a:pt x="13302" y="3005"/>
                </a:moveTo>
                <a:cubicBezTo>
                  <a:pt x="13318" y="3005"/>
                  <a:pt x="13336" y="3021"/>
                  <a:pt x="13356" y="3050"/>
                </a:cubicBezTo>
                <a:lnTo>
                  <a:pt x="13252" y="3050"/>
                </a:lnTo>
                <a:cubicBezTo>
                  <a:pt x="13270" y="3020"/>
                  <a:pt x="13285" y="3005"/>
                  <a:pt x="13302" y="3005"/>
                </a:cubicBezTo>
                <a:close/>
                <a:moveTo>
                  <a:pt x="13814" y="3023"/>
                </a:moveTo>
                <a:cubicBezTo>
                  <a:pt x="13814" y="3033"/>
                  <a:pt x="13816" y="3041"/>
                  <a:pt x="13816" y="3051"/>
                </a:cubicBezTo>
                <a:lnTo>
                  <a:pt x="13645" y="3051"/>
                </a:lnTo>
                <a:cubicBezTo>
                  <a:pt x="13645" y="3045"/>
                  <a:pt x="13643" y="3039"/>
                  <a:pt x="13643" y="3033"/>
                </a:cubicBezTo>
                <a:cubicBezTo>
                  <a:pt x="13702" y="3030"/>
                  <a:pt x="13758" y="3026"/>
                  <a:pt x="13814" y="3023"/>
                </a:cubicBezTo>
                <a:close/>
                <a:moveTo>
                  <a:pt x="12804" y="2967"/>
                </a:moveTo>
                <a:cubicBezTo>
                  <a:pt x="12913" y="2967"/>
                  <a:pt x="13022" y="2977"/>
                  <a:pt x="13130" y="2989"/>
                </a:cubicBezTo>
                <a:cubicBezTo>
                  <a:pt x="13141" y="3038"/>
                  <a:pt x="13121" y="3054"/>
                  <a:pt x="13083" y="3055"/>
                </a:cubicBezTo>
                <a:cubicBezTo>
                  <a:pt x="13076" y="3056"/>
                  <a:pt x="13070" y="3056"/>
                  <a:pt x="13063" y="3056"/>
                </a:cubicBezTo>
                <a:cubicBezTo>
                  <a:pt x="13045" y="3056"/>
                  <a:pt x="13027" y="3055"/>
                  <a:pt x="13009" y="3053"/>
                </a:cubicBezTo>
                <a:cubicBezTo>
                  <a:pt x="12839" y="3035"/>
                  <a:pt x="12670" y="3015"/>
                  <a:pt x="12500" y="2998"/>
                </a:cubicBezTo>
                <a:cubicBezTo>
                  <a:pt x="12602" y="2975"/>
                  <a:pt x="12703" y="2967"/>
                  <a:pt x="12804" y="2967"/>
                </a:cubicBezTo>
                <a:close/>
                <a:moveTo>
                  <a:pt x="19256" y="3031"/>
                </a:moveTo>
                <a:cubicBezTo>
                  <a:pt x="19256" y="3031"/>
                  <a:pt x="19255" y="3031"/>
                  <a:pt x="19255" y="3031"/>
                </a:cubicBezTo>
                <a:cubicBezTo>
                  <a:pt x="19241" y="3033"/>
                  <a:pt x="19227" y="3039"/>
                  <a:pt x="19215" y="3043"/>
                </a:cubicBezTo>
                <a:cubicBezTo>
                  <a:pt x="19220" y="3049"/>
                  <a:pt x="19225" y="3059"/>
                  <a:pt x="19229" y="3059"/>
                </a:cubicBezTo>
                <a:cubicBezTo>
                  <a:pt x="19229" y="3059"/>
                  <a:pt x="19229" y="3059"/>
                  <a:pt x="19230" y="3059"/>
                </a:cubicBezTo>
                <a:cubicBezTo>
                  <a:pt x="19243" y="3058"/>
                  <a:pt x="19256" y="3051"/>
                  <a:pt x="19271" y="3046"/>
                </a:cubicBezTo>
                <a:cubicBezTo>
                  <a:pt x="19266" y="3041"/>
                  <a:pt x="19261" y="3031"/>
                  <a:pt x="19256" y="3031"/>
                </a:cubicBezTo>
                <a:close/>
                <a:moveTo>
                  <a:pt x="2148" y="4966"/>
                </a:moveTo>
                <a:cubicBezTo>
                  <a:pt x="2140" y="4966"/>
                  <a:pt x="2132" y="4967"/>
                  <a:pt x="2127" y="4970"/>
                </a:cubicBezTo>
                <a:cubicBezTo>
                  <a:pt x="2083" y="4999"/>
                  <a:pt x="2037" y="5007"/>
                  <a:pt x="1991" y="5007"/>
                </a:cubicBezTo>
                <a:cubicBezTo>
                  <a:pt x="1948" y="5007"/>
                  <a:pt x="1905" y="5000"/>
                  <a:pt x="1862" y="4998"/>
                </a:cubicBezTo>
                <a:cubicBezTo>
                  <a:pt x="1861" y="4998"/>
                  <a:pt x="1860" y="4998"/>
                  <a:pt x="1859" y="4998"/>
                </a:cubicBezTo>
                <a:cubicBezTo>
                  <a:pt x="1819" y="4998"/>
                  <a:pt x="1769" y="5030"/>
                  <a:pt x="1705" y="5089"/>
                </a:cubicBezTo>
                <a:cubicBezTo>
                  <a:pt x="2569" y="5129"/>
                  <a:pt x="3426" y="5156"/>
                  <a:pt x="4284" y="5161"/>
                </a:cubicBezTo>
                <a:cubicBezTo>
                  <a:pt x="4291" y="5161"/>
                  <a:pt x="4297" y="5152"/>
                  <a:pt x="4302" y="5146"/>
                </a:cubicBezTo>
                <a:cubicBezTo>
                  <a:pt x="4305" y="5140"/>
                  <a:pt x="4307" y="5134"/>
                  <a:pt x="4317" y="5114"/>
                </a:cubicBezTo>
                <a:cubicBezTo>
                  <a:pt x="4273" y="5109"/>
                  <a:pt x="4235" y="5100"/>
                  <a:pt x="4196" y="5100"/>
                </a:cubicBezTo>
                <a:cubicBezTo>
                  <a:pt x="4150" y="5100"/>
                  <a:pt x="4103" y="5109"/>
                  <a:pt x="4056" y="5109"/>
                </a:cubicBezTo>
                <a:cubicBezTo>
                  <a:pt x="4046" y="5109"/>
                  <a:pt x="4035" y="5109"/>
                  <a:pt x="4024" y="5108"/>
                </a:cubicBezTo>
                <a:cubicBezTo>
                  <a:pt x="3628" y="5056"/>
                  <a:pt x="3230" y="5069"/>
                  <a:pt x="2833" y="5061"/>
                </a:cubicBezTo>
                <a:cubicBezTo>
                  <a:pt x="2611" y="5057"/>
                  <a:pt x="2385" y="5070"/>
                  <a:pt x="2175" y="4971"/>
                </a:cubicBezTo>
                <a:cubicBezTo>
                  <a:pt x="2168" y="4968"/>
                  <a:pt x="2158" y="4966"/>
                  <a:pt x="2148" y="4966"/>
                </a:cubicBezTo>
                <a:close/>
                <a:moveTo>
                  <a:pt x="286" y="5175"/>
                </a:moveTo>
                <a:lnTo>
                  <a:pt x="286" y="5175"/>
                </a:lnTo>
                <a:cubicBezTo>
                  <a:pt x="287" y="5177"/>
                  <a:pt x="288" y="5179"/>
                  <a:pt x="290" y="5181"/>
                </a:cubicBezTo>
                <a:lnTo>
                  <a:pt x="290" y="5181"/>
                </a:lnTo>
                <a:cubicBezTo>
                  <a:pt x="290" y="5181"/>
                  <a:pt x="290" y="5180"/>
                  <a:pt x="291" y="5179"/>
                </a:cubicBezTo>
                <a:cubicBezTo>
                  <a:pt x="290" y="5177"/>
                  <a:pt x="286" y="5175"/>
                  <a:pt x="286" y="5175"/>
                </a:cubicBezTo>
                <a:close/>
                <a:moveTo>
                  <a:pt x="15017" y="5209"/>
                </a:moveTo>
                <a:cubicBezTo>
                  <a:pt x="14978" y="5209"/>
                  <a:pt x="14948" y="5221"/>
                  <a:pt x="14887" y="5244"/>
                </a:cubicBezTo>
                <a:lnTo>
                  <a:pt x="15193" y="5244"/>
                </a:lnTo>
                <a:cubicBezTo>
                  <a:pt x="15101" y="5220"/>
                  <a:pt x="15055" y="5209"/>
                  <a:pt x="15017" y="5209"/>
                </a:cubicBezTo>
                <a:close/>
                <a:moveTo>
                  <a:pt x="7721" y="5171"/>
                </a:moveTo>
                <a:cubicBezTo>
                  <a:pt x="7658" y="5171"/>
                  <a:pt x="7594" y="5176"/>
                  <a:pt x="7531" y="5180"/>
                </a:cubicBezTo>
                <a:cubicBezTo>
                  <a:pt x="7515" y="5181"/>
                  <a:pt x="7502" y="5213"/>
                  <a:pt x="7476" y="5246"/>
                </a:cubicBezTo>
                <a:cubicBezTo>
                  <a:pt x="7542" y="5246"/>
                  <a:pt x="7603" y="5246"/>
                  <a:pt x="7662" y="5246"/>
                </a:cubicBezTo>
                <a:cubicBezTo>
                  <a:pt x="7720" y="5246"/>
                  <a:pt x="7777" y="5246"/>
                  <a:pt x="7834" y="5244"/>
                </a:cubicBezTo>
                <a:cubicBezTo>
                  <a:pt x="7838" y="5244"/>
                  <a:pt x="7841" y="5244"/>
                  <a:pt x="7845" y="5244"/>
                </a:cubicBezTo>
                <a:cubicBezTo>
                  <a:pt x="7914" y="5244"/>
                  <a:pt x="7985" y="5261"/>
                  <a:pt x="8066" y="5261"/>
                </a:cubicBezTo>
                <a:cubicBezTo>
                  <a:pt x="8114" y="5261"/>
                  <a:pt x="8166" y="5255"/>
                  <a:pt x="8223" y="5237"/>
                </a:cubicBezTo>
                <a:cubicBezTo>
                  <a:pt x="8043" y="5210"/>
                  <a:pt x="7923" y="5184"/>
                  <a:pt x="7802" y="5174"/>
                </a:cubicBezTo>
                <a:cubicBezTo>
                  <a:pt x="7775" y="5172"/>
                  <a:pt x="7748" y="5171"/>
                  <a:pt x="7721" y="5171"/>
                </a:cubicBezTo>
                <a:close/>
                <a:moveTo>
                  <a:pt x="6081" y="5235"/>
                </a:moveTo>
                <a:lnTo>
                  <a:pt x="6081" y="5235"/>
                </a:lnTo>
                <a:cubicBezTo>
                  <a:pt x="6079" y="5244"/>
                  <a:pt x="6077" y="5252"/>
                  <a:pt x="6074" y="5264"/>
                </a:cubicBezTo>
                <a:cubicBezTo>
                  <a:pt x="6069" y="5252"/>
                  <a:pt x="6066" y="5246"/>
                  <a:pt x="6065" y="5241"/>
                </a:cubicBezTo>
                <a:cubicBezTo>
                  <a:pt x="6070" y="5238"/>
                  <a:pt x="6076" y="5237"/>
                  <a:pt x="6081" y="5235"/>
                </a:cubicBezTo>
                <a:close/>
                <a:moveTo>
                  <a:pt x="8405" y="5261"/>
                </a:moveTo>
                <a:cubicBezTo>
                  <a:pt x="8404" y="5261"/>
                  <a:pt x="8403" y="5261"/>
                  <a:pt x="8403" y="5261"/>
                </a:cubicBezTo>
                <a:cubicBezTo>
                  <a:pt x="8395" y="5261"/>
                  <a:pt x="8387" y="5279"/>
                  <a:pt x="8381" y="5289"/>
                </a:cubicBezTo>
                <a:cubicBezTo>
                  <a:pt x="8394" y="5295"/>
                  <a:pt x="8406" y="5307"/>
                  <a:pt x="8418" y="5307"/>
                </a:cubicBezTo>
                <a:cubicBezTo>
                  <a:pt x="8426" y="5307"/>
                  <a:pt x="8432" y="5288"/>
                  <a:pt x="8440" y="5278"/>
                </a:cubicBezTo>
                <a:cubicBezTo>
                  <a:pt x="8428" y="5272"/>
                  <a:pt x="8417" y="5261"/>
                  <a:pt x="8405" y="5261"/>
                </a:cubicBezTo>
                <a:close/>
                <a:moveTo>
                  <a:pt x="290" y="5181"/>
                </a:moveTo>
                <a:cubicBezTo>
                  <a:pt x="276" y="5217"/>
                  <a:pt x="259" y="5253"/>
                  <a:pt x="234" y="5310"/>
                </a:cubicBezTo>
                <a:cubicBezTo>
                  <a:pt x="243" y="5306"/>
                  <a:pt x="251" y="5304"/>
                  <a:pt x="258" y="5304"/>
                </a:cubicBezTo>
                <a:cubicBezTo>
                  <a:pt x="294" y="5304"/>
                  <a:pt x="316" y="5345"/>
                  <a:pt x="353" y="5345"/>
                </a:cubicBezTo>
                <a:cubicBezTo>
                  <a:pt x="366" y="5345"/>
                  <a:pt x="381" y="5340"/>
                  <a:pt x="398" y="5326"/>
                </a:cubicBezTo>
                <a:cubicBezTo>
                  <a:pt x="363" y="5279"/>
                  <a:pt x="326" y="5230"/>
                  <a:pt x="290" y="5181"/>
                </a:cubicBezTo>
                <a:close/>
                <a:moveTo>
                  <a:pt x="10294" y="5297"/>
                </a:moveTo>
                <a:cubicBezTo>
                  <a:pt x="10226" y="5297"/>
                  <a:pt x="10154" y="5304"/>
                  <a:pt x="10077" y="5314"/>
                </a:cubicBezTo>
                <a:cubicBezTo>
                  <a:pt x="10123" y="5355"/>
                  <a:pt x="10146" y="5384"/>
                  <a:pt x="10177" y="5400"/>
                </a:cubicBezTo>
                <a:cubicBezTo>
                  <a:pt x="10184" y="5404"/>
                  <a:pt x="10192" y="5405"/>
                  <a:pt x="10202" y="5405"/>
                </a:cubicBezTo>
                <a:cubicBezTo>
                  <a:pt x="10217" y="5405"/>
                  <a:pt x="10234" y="5402"/>
                  <a:pt x="10249" y="5400"/>
                </a:cubicBezTo>
                <a:cubicBezTo>
                  <a:pt x="10358" y="5385"/>
                  <a:pt x="10467" y="5370"/>
                  <a:pt x="10578" y="5355"/>
                </a:cubicBezTo>
                <a:cubicBezTo>
                  <a:pt x="10485" y="5312"/>
                  <a:pt x="10393" y="5297"/>
                  <a:pt x="10294" y="5297"/>
                </a:cubicBezTo>
                <a:close/>
                <a:moveTo>
                  <a:pt x="11418" y="5373"/>
                </a:moveTo>
                <a:cubicBezTo>
                  <a:pt x="11416" y="5373"/>
                  <a:pt x="11414" y="5373"/>
                  <a:pt x="11412" y="5374"/>
                </a:cubicBezTo>
                <a:cubicBezTo>
                  <a:pt x="11389" y="5380"/>
                  <a:pt x="11372" y="5396"/>
                  <a:pt x="11353" y="5410"/>
                </a:cubicBezTo>
                <a:cubicBezTo>
                  <a:pt x="11351" y="5411"/>
                  <a:pt x="11368" y="5443"/>
                  <a:pt x="11372" y="5443"/>
                </a:cubicBezTo>
                <a:cubicBezTo>
                  <a:pt x="11372" y="5443"/>
                  <a:pt x="11372" y="5443"/>
                  <a:pt x="11372" y="5443"/>
                </a:cubicBezTo>
                <a:cubicBezTo>
                  <a:pt x="11399" y="5432"/>
                  <a:pt x="11428" y="5421"/>
                  <a:pt x="11455" y="5407"/>
                </a:cubicBezTo>
                <a:cubicBezTo>
                  <a:pt x="11458" y="5406"/>
                  <a:pt x="11456" y="5392"/>
                  <a:pt x="11456" y="5386"/>
                </a:cubicBezTo>
                <a:cubicBezTo>
                  <a:pt x="11443" y="5382"/>
                  <a:pt x="11429" y="5373"/>
                  <a:pt x="11418" y="5373"/>
                </a:cubicBezTo>
                <a:close/>
                <a:moveTo>
                  <a:pt x="549" y="1106"/>
                </a:moveTo>
                <a:cubicBezTo>
                  <a:pt x="530" y="1106"/>
                  <a:pt x="511" y="1108"/>
                  <a:pt x="492" y="1114"/>
                </a:cubicBezTo>
                <a:cubicBezTo>
                  <a:pt x="402" y="1136"/>
                  <a:pt x="359" y="1201"/>
                  <a:pt x="337" y="1292"/>
                </a:cubicBezTo>
                <a:cubicBezTo>
                  <a:pt x="395" y="1322"/>
                  <a:pt x="451" y="1349"/>
                  <a:pt x="513" y="1381"/>
                </a:cubicBezTo>
                <a:cubicBezTo>
                  <a:pt x="393" y="1472"/>
                  <a:pt x="419" y="1641"/>
                  <a:pt x="288" y="1704"/>
                </a:cubicBezTo>
                <a:cubicBezTo>
                  <a:pt x="288" y="1760"/>
                  <a:pt x="279" y="1817"/>
                  <a:pt x="287" y="1872"/>
                </a:cubicBezTo>
                <a:cubicBezTo>
                  <a:pt x="296" y="1935"/>
                  <a:pt x="320" y="1999"/>
                  <a:pt x="334" y="2062"/>
                </a:cubicBezTo>
                <a:cubicBezTo>
                  <a:pt x="338" y="2077"/>
                  <a:pt x="328" y="2093"/>
                  <a:pt x="323" y="2110"/>
                </a:cubicBezTo>
                <a:cubicBezTo>
                  <a:pt x="288" y="2140"/>
                  <a:pt x="252" y="2171"/>
                  <a:pt x="209" y="2209"/>
                </a:cubicBezTo>
                <a:cubicBezTo>
                  <a:pt x="285" y="2373"/>
                  <a:pt x="402" y="2498"/>
                  <a:pt x="510" y="2646"/>
                </a:cubicBezTo>
                <a:cubicBezTo>
                  <a:pt x="372" y="2652"/>
                  <a:pt x="240" y="2667"/>
                  <a:pt x="177" y="2803"/>
                </a:cubicBezTo>
                <a:cubicBezTo>
                  <a:pt x="224" y="2908"/>
                  <a:pt x="241" y="3025"/>
                  <a:pt x="373" y="3059"/>
                </a:cubicBezTo>
                <a:cubicBezTo>
                  <a:pt x="394" y="3065"/>
                  <a:pt x="405" y="3109"/>
                  <a:pt x="428" y="3143"/>
                </a:cubicBezTo>
                <a:cubicBezTo>
                  <a:pt x="356" y="3164"/>
                  <a:pt x="295" y="3182"/>
                  <a:pt x="233" y="3199"/>
                </a:cubicBezTo>
                <a:cubicBezTo>
                  <a:pt x="256" y="3286"/>
                  <a:pt x="276" y="3363"/>
                  <a:pt x="292" y="3420"/>
                </a:cubicBezTo>
                <a:cubicBezTo>
                  <a:pt x="245" y="3474"/>
                  <a:pt x="173" y="3522"/>
                  <a:pt x="178" y="3556"/>
                </a:cubicBezTo>
                <a:cubicBezTo>
                  <a:pt x="197" y="3677"/>
                  <a:pt x="121" y="3759"/>
                  <a:pt x="91" y="3838"/>
                </a:cubicBezTo>
                <a:cubicBezTo>
                  <a:pt x="133" y="4040"/>
                  <a:pt x="172" y="4224"/>
                  <a:pt x="209" y="4408"/>
                </a:cubicBezTo>
                <a:cubicBezTo>
                  <a:pt x="213" y="4423"/>
                  <a:pt x="204" y="4440"/>
                  <a:pt x="201" y="4456"/>
                </a:cubicBezTo>
                <a:cubicBezTo>
                  <a:pt x="178" y="4632"/>
                  <a:pt x="178" y="4632"/>
                  <a:pt x="351" y="4705"/>
                </a:cubicBezTo>
                <a:cubicBezTo>
                  <a:pt x="373" y="4714"/>
                  <a:pt x="393" y="4730"/>
                  <a:pt x="414" y="4741"/>
                </a:cubicBezTo>
                <a:cubicBezTo>
                  <a:pt x="413" y="4854"/>
                  <a:pt x="343" y="4868"/>
                  <a:pt x="263" y="4868"/>
                </a:cubicBezTo>
                <a:cubicBezTo>
                  <a:pt x="256" y="4868"/>
                  <a:pt x="249" y="4868"/>
                  <a:pt x="241" y="4868"/>
                </a:cubicBezTo>
                <a:cubicBezTo>
                  <a:pt x="233" y="4868"/>
                  <a:pt x="224" y="4879"/>
                  <a:pt x="219" y="4881"/>
                </a:cubicBezTo>
                <a:cubicBezTo>
                  <a:pt x="276" y="4904"/>
                  <a:pt x="336" y="4926"/>
                  <a:pt x="413" y="4956"/>
                </a:cubicBezTo>
                <a:cubicBezTo>
                  <a:pt x="367" y="5017"/>
                  <a:pt x="331" y="5061"/>
                  <a:pt x="301" y="5107"/>
                </a:cubicBezTo>
                <a:cubicBezTo>
                  <a:pt x="290" y="5125"/>
                  <a:pt x="291" y="5150"/>
                  <a:pt x="287" y="5172"/>
                </a:cubicBezTo>
                <a:lnTo>
                  <a:pt x="287" y="5172"/>
                </a:lnTo>
                <a:cubicBezTo>
                  <a:pt x="285" y="5172"/>
                  <a:pt x="284" y="5171"/>
                  <a:pt x="282" y="5171"/>
                </a:cubicBezTo>
                <a:lnTo>
                  <a:pt x="282" y="5171"/>
                </a:lnTo>
                <a:lnTo>
                  <a:pt x="287" y="5173"/>
                </a:lnTo>
                <a:cubicBezTo>
                  <a:pt x="287" y="5173"/>
                  <a:pt x="287" y="5172"/>
                  <a:pt x="287" y="5172"/>
                </a:cubicBezTo>
                <a:lnTo>
                  <a:pt x="287" y="5172"/>
                </a:lnTo>
                <a:cubicBezTo>
                  <a:pt x="351" y="5181"/>
                  <a:pt x="424" y="5178"/>
                  <a:pt x="477" y="5207"/>
                </a:cubicBezTo>
                <a:cubicBezTo>
                  <a:pt x="564" y="5254"/>
                  <a:pt x="652" y="5264"/>
                  <a:pt x="744" y="5264"/>
                </a:cubicBezTo>
                <a:cubicBezTo>
                  <a:pt x="759" y="5264"/>
                  <a:pt x="774" y="5264"/>
                  <a:pt x="789" y="5263"/>
                </a:cubicBezTo>
                <a:cubicBezTo>
                  <a:pt x="803" y="5263"/>
                  <a:pt x="818" y="5261"/>
                  <a:pt x="833" y="5261"/>
                </a:cubicBezTo>
                <a:cubicBezTo>
                  <a:pt x="844" y="5261"/>
                  <a:pt x="854" y="5262"/>
                  <a:pt x="863" y="5264"/>
                </a:cubicBezTo>
                <a:cubicBezTo>
                  <a:pt x="962" y="5288"/>
                  <a:pt x="1060" y="5297"/>
                  <a:pt x="1159" y="5297"/>
                </a:cubicBezTo>
                <a:cubicBezTo>
                  <a:pt x="1272" y="5297"/>
                  <a:pt x="1387" y="5285"/>
                  <a:pt x="1502" y="5272"/>
                </a:cubicBezTo>
                <a:cubicBezTo>
                  <a:pt x="1554" y="5265"/>
                  <a:pt x="1607" y="5262"/>
                  <a:pt x="1661" y="5262"/>
                </a:cubicBezTo>
                <a:cubicBezTo>
                  <a:pt x="1733" y="5262"/>
                  <a:pt x="1804" y="5268"/>
                  <a:pt x="1873" y="5283"/>
                </a:cubicBezTo>
                <a:cubicBezTo>
                  <a:pt x="1972" y="5305"/>
                  <a:pt x="2069" y="5315"/>
                  <a:pt x="2168" y="5315"/>
                </a:cubicBezTo>
                <a:cubicBezTo>
                  <a:pt x="2193" y="5315"/>
                  <a:pt x="2217" y="5315"/>
                  <a:pt x="2242" y="5314"/>
                </a:cubicBezTo>
                <a:cubicBezTo>
                  <a:pt x="2296" y="5311"/>
                  <a:pt x="2350" y="5310"/>
                  <a:pt x="2404" y="5310"/>
                </a:cubicBezTo>
                <a:cubicBezTo>
                  <a:pt x="2673" y="5310"/>
                  <a:pt x="2942" y="5336"/>
                  <a:pt x="3212" y="5336"/>
                </a:cubicBezTo>
                <a:cubicBezTo>
                  <a:pt x="3276" y="5336"/>
                  <a:pt x="3341" y="5335"/>
                  <a:pt x="3405" y="5331"/>
                </a:cubicBezTo>
                <a:cubicBezTo>
                  <a:pt x="3427" y="5330"/>
                  <a:pt x="3448" y="5329"/>
                  <a:pt x="3470" y="5329"/>
                </a:cubicBezTo>
                <a:cubicBezTo>
                  <a:pt x="3644" y="5329"/>
                  <a:pt x="3818" y="5362"/>
                  <a:pt x="3994" y="5362"/>
                </a:cubicBezTo>
                <a:cubicBezTo>
                  <a:pt x="4053" y="5362"/>
                  <a:pt x="4113" y="5359"/>
                  <a:pt x="4173" y="5348"/>
                </a:cubicBezTo>
                <a:cubicBezTo>
                  <a:pt x="4177" y="5347"/>
                  <a:pt x="4182" y="5347"/>
                  <a:pt x="4186" y="5347"/>
                </a:cubicBezTo>
                <a:cubicBezTo>
                  <a:pt x="4206" y="5347"/>
                  <a:pt x="4227" y="5355"/>
                  <a:pt x="4247" y="5356"/>
                </a:cubicBezTo>
                <a:cubicBezTo>
                  <a:pt x="4518" y="5365"/>
                  <a:pt x="4791" y="5362"/>
                  <a:pt x="5061" y="5403"/>
                </a:cubicBezTo>
                <a:cubicBezTo>
                  <a:pt x="5094" y="5408"/>
                  <a:pt x="5127" y="5409"/>
                  <a:pt x="5160" y="5409"/>
                </a:cubicBezTo>
                <a:cubicBezTo>
                  <a:pt x="5193" y="5409"/>
                  <a:pt x="5227" y="5408"/>
                  <a:pt x="5260" y="5408"/>
                </a:cubicBezTo>
                <a:cubicBezTo>
                  <a:pt x="5443" y="5409"/>
                  <a:pt x="5626" y="5413"/>
                  <a:pt x="5809" y="5413"/>
                </a:cubicBezTo>
                <a:cubicBezTo>
                  <a:pt x="5916" y="5413"/>
                  <a:pt x="6023" y="5412"/>
                  <a:pt x="6130" y="5408"/>
                </a:cubicBezTo>
                <a:cubicBezTo>
                  <a:pt x="6270" y="5403"/>
                  <a:pt x="6411" y="5400"/>
                  <a:pt x="6551" y="5400"/>
                </a:cubicBezTo>
                <a:cubicBezTo>
                  <a:pt x="6840" y="5400"/>
                  <a:pt x="7129" y="5411"/>
                  <a:pt x="7419" y="5435"/>
                </a:cubicBezTo>
                <a:cubicBezTo>
                  <a:pt x="7889" y="5474"/>
                  <a:pt x="8364" y="5468"/>
                  <a:pt x="8836" y="5487"/>
                </a:cubicBezTo>
                <a:cubicBezTo>
                  <a:pt x="9101" y="5497"/>
                  <a:pt x="9365" y="5517"/>
                  <a:pt x="9630" y="5533"/>
                </a:cubicBezTo>
                <a:cubicBezTo>
                  <a:pt x="9795" y="5541"/>
                  <a:pt x="9962" y="5554"/>
                  <a:pt x="10127" y="5555"/>
                </a:cubicBezTo>
                <a:cubicBezTo>
                  <a:pt x="10131" y="5555"/>
                  <a:pt x="10136" y="5555"/>
                  <a:pt x="10140" y="5555"/>
                </a:cubicBezTo>
                <a:cubicBezTo>
                  <a:pt x="10253" y="5555"/>
                  <a:pt x="10368" y="5543"/>
                  <a:pt x="10513" y="5534"/>
                </a:cubicBezTo>
                <a:cubicBezTo>
                  <a:pt x="10465" y="5499"/>
                  <a:pt x="10447" y="5477"/>
                  <a:pt x="10428" y="5474"/>
                </a:cubicBezTo>
                <a:cubicBezTo>
                  <a:pt x="10312" y="5461"/>
                  <a:pt x="10198" y="5448"/>
                  <a:pt x="10082" y="5441"/>
                </a:cubicBezTo>
                <a:cubicBezTo>
                  <a:pt x="9917" y="5428"/>
                  <a:pt x="9752" y="5425"/>
                  <a:pt x="9586" y="5411"/>
                </a:cubicBezTo>
                <a:cubicBezTo>
                  <a:pt x="9542" y="5407"/>
                  <a:pt x="9499" y="5377"/>
                  <a:pt x="9453" y="5359"/>
                </a:cubicBezTo>
                <a:cubicBezTo>
                  <a:pt x="9506" y="5273"/>
                  <a:pt x="9612" y="5345"/>
                  <a:pt x="9662" y="5264"/>
                </a:cubicBezTo>
                <a:cubicBezTo>
                  <a:pt x="9527" y="5243"/>
                  <a:pt x="9396" y="5233"/>
                  <a:pt x="9264" y="5233"/>
                </a:cubicBezTo>
                <a:cubicBezTo>
                  <a:pt x="9146" y="5233"/>
                  <a:pt x="9028" y="5241"/>
                  <a:pt x="8909" y="5254"/>
                </a:cubicBezTo>
                <a:cubicBezTo>
                  <a:pt x="8915" y="5289"/>
                  <a:pt x="8920" y="5310"/>
                  <a:pt x="8927" y="5346"/>
                </a:cubicBezTo>
                <a:cubicBezTo>
                  <a:pt x="8891" y="5351"/>
                  <a:pt x="8855" y="5361"/>
                  <a:pt x="8817" y="5361"/>
                </a:cubicBezTo>
                <a:cubicBezTo>
                  <a:pt x="8815" y="5361"/>
                  <a:pt x="8813" y="5361"/>
                  <a:pt x="8811" y="5361"/>
                </a:cubicBezTo>
                <a:cubicBezTo>
                  <a:pt x="8774" y="5360"/>
                  <a:pt x="8738" y="5346"/>
                  <a:pt x="8707" y="5340"/>
                </a:cubicBezTo>
                <a:cubicBezTo>
                  <a:pt x="8707" y="5295"/>
                  <a:pt x="8718" y="5249"/>
                  <a:pt x="8704" y="5238"/>
                </a:cubicBezTo>
                <a:cubicBezTo>
                  <a:pt x="8691" y="5228"/>
                  <a:pt x="8676" y="5222"/>
                  <a:pt x="8661" y="5222"/>
                </a:cubicBezTo>
                <a:cubicBezTo>
                  <a:pt x="8638" y="5222"/>
                  <a:pt x="8615" y="5235"/>
                  <a:pt x="8600" y="5261"/>
                </a:cubicBezTo>
                <a:cubicBezTo>
                  <a:pt x="8585" y="5289"/>
                  <a:pt x="8576" y="5320"/>
                  <a:pt x="8565" y="5345"/>
                </a:cubicBezTo>
                <a:cubicBezTo>
                  <a:pt x="8473" y="5351"/>
                  <a:pt x="8381" y="5353"/>
                  <a:pt x="8289" y="5353"/>
                </a:cubicBezTo>
                <a:cubicBezTo>
                  <a:pt x="7872" y="5353"/>
                  <a:pt x="7463" y="5304"/>
                  <a:pt x="7055" y="5282"/>
                </a:cubicBezTo>
                <a:cubicBezTo>
                  <a:pt x="7023" y="5242"/>
                  <a:pt x="6996" y="5206"/>
                  <a:pt x="6967" y="5171"/>
                </a:cubicBezTo>
                <a:cubicBezTo>
                  <a:pt x="6912" y="5217"/>
                  <a:pt x="6870" y="5284"/>
                  <a:pt x="6827" y="5284"/>
                </a:cubicBezTo>
                <a:cubicBezTo>
                  <a:pt x="6801" y="5284"/>
                  <a:pt x="6774" y="5284"/>
                  <a:pt x="6747" y="5284"/>
                </a:cubicBezTo>
                <a:cubicBezTo>
                  <a:pt x="6632" y="5284"/>
                  <a:pt x="6513" y="5280"/>
                  <a:pt x="6415" y="5237"/>
                </a:cubicBezTo>
                <a:cubicBezTo>
                  <a:pt x="6225" y="5152"/>
                  <a:pt x="6040" y="5174"/>
                  <a:pt x="5853" y="5166"/>
                </a:cubicBezTo>
                <a:cubicBezTo>
                  <a:pt x="5844" y="5212"/>
                  <a:pt x="5837" y="5243"/>
                  <a:pt x="5831" y="5273"/>
                </a:cubicBezTo>
                <a:cubicBezTo>
                  <a:pt x="5752" y="5278"/>
                  <a:pt x="5673" y="5281"/>
                  <a:pt x="5594" y="5281"/>
                </a:cubicBezTo>
                <a:cubicBezTo>
                  <a:pt x="5383" y="5281"/>
                  <a:pt x="5174" y="5261"/>
                  <a:pt x="4966" y="5217"/>
                </a:cubicBezTo>
                <a:cubicBezTo>
                  <a:pt x="5059" y="5205"/>
                  <a:pt x="5148" y="5202"/>
                  <a:pt x="5237" y="5202"/>
                </a:cubicBezTo>
                <a:cubicBezTo>
                  <a:pt x="5289" y="5202"/>
                  <a:pt x="5341" y="5203"/>
                  <a:pt x="5394" y="5203"/>
                </a:cubicBezTo>
                <a:cubicBezTo>
                  <a:pt x="5484" y="5203"/>
                  <a:pt x="5577" y="5201"/>
                  <a:pt x="5674" y="5188"/>
                </a:cubicBezTo>
                <a:cubicBezTo>
                  <a:pt x="5497" y="5130"/>
                  <a:pt x="5211" y="5101"/>
                  <a:pt x="4954" y="5101"/>
                </a:cubicBezTo>
                <a:cubicBezTo>
                  <a:pt x="4783" y="5101"/>
                  <a:pt x="4625" y="5114"/>
                  <a:pt x="4522" y="5141"/>
                </a:cubicBezTo>
                <a:cubicBezTo>
                  <a:pt x="4699" y="5155"/>
                  <a:pt x="4699" y="5155"/>
                  <a:pt x="4736" y="5246"/>
                </a:cubicBezTo>
                <a:cubicBezTo>
                  <a:pt x="4565" y="5248"/>
                  <a:pt x="4394" y="5250"/>
                  <a:pt x="4223" y="5250"/>
                </a:cubicBezTo>
                <a:cubicBezTo>
                  <a:pt x="3205" y="5250"/>
                  <a:pt x="2192" y="5208"/>
                  <a:pt x="1181" y="5161"/>
                </a:cubicBezTo>
                <a:cubicBezTo>
                  <a:pt x="1152" y="5160"/>
                  <a:pt x="1112" y="5167"/>
                  <a:pt x="1094" y="5095"/>
                </a:cubicBezTo>
                <a:cubicBezTo>
                  <a:pt x="1116" y="5088"/>
                  <a:pt x="1138" y="5086"/>
                  <a:pt x="1160" y="5086"/>
                </a:cubicBezTo>
                <a:cubicBezTo>
                  <a:pt x="1216" y="5086"/>
                  <a:pt x="1271" y="5102"/>
                  <a:pt x="1325" y="5102"/>
                </a:cubicBezTo>
                <a:cubicBezTo>
                  <a:pt x="1333" y="5102"/>
                  <a:pt x="1340" y="5101"/>
                  <a:pt x="1348" y="5100"/>
                </a:cubicBezTo>
                <a:cubicBezTo>
                  <a:pt x="1365" y="5099"/>
                  <a:pt x="1382" y="5099"/>
                  <a:pt x="1400" y="5099"/>
                </a:cubicBezTo>
                <a:cubicBezTo>
                  <a:pt x="1413" y="5099"/>
                  <a:pt x="1427" y="5099"/>
                  <a:pt x="1441" y="5099"/>
                </a:cubicBezTo>
                <a:cubicBezTo>
                  <a:pt x="1500" y="5099"/>
                  <a:pt x="1558" y="5095"/>
                  <a:pt x="1608" y="5059"/>
                </a:cubicBezTo>
                <a:cubicBezTo>
                  <a:pt x="1593" y="4951"/>
                  <a:pt x="1480" y="4959"/>
                  <a:pt x="1429" y="4888"/>
                </a:cubicBezTo>
                <a:cubicBezTo>
                  <a:pt x="1516" y="4823"/>
                  <a:pt x="1614" y="4810"/>
                  <a:pt x="1714" y="4810"/>
                </a:cubicBezTo>
                <a:cubicBezTo>
                  <a:pt x="1726" y="4810"/>
                  <a:pt x="1739" y="4810"/>
                  <a:pt x="1751" y="4810"/>
                </a:cubicBezTo>
                <a:cubicBezTo>
                  <a:pt x="2106" y="4819"/>
                  <a:pt x="2463" y="4831"/>
                  <a:pt x="2818" y="4839"/>
                </a:cubicBezTo>
                <a:cubicBezTo>
                  <a:pt x="3149" y="4847"/>
                  <a:pt x="3479" y="4855"/>
                  <a:pt x="3810" y="4860"/>
                </a:cubicBezTo>
                <a:cubicBezTo>
                  <a:pt x="4149" y="4865"/>
                  <a:pt x="4491" y="4862"/>
                  <a:pt x="4830" y="4869"/>
                </a:cubicBezTo>
                <a:cubicBezTo>
                  <a:pt x="5054" y="4874"/>
                  <a:pt x="5276" y="4898"/>
                  <a:pt x="5501" y="4901"/>
                </a:cubicBezTo>
                <a:cubicBezTo>
                  <a:pt x="5655" y="4903"/>
                  <a:pt x="5810" y="4906"/>
                  <a:pt x="5966" y="4906"/>
                </a:cubicBezTo>
                <a:cubicBezTo>
                  <a:pt x="6101" y="4906"/>
                  <a:pt x="6236" y="4904"/>
                  <a:pt x="6371" y="4900"/>
                </a:cubicBezTo>
                <a:cubicBezTo>
                  <a:pt x="6469" y="4897"/>
                  <a:pt x="6566" y="4895"/>
                  <a:pt x="6664" y="4895"/>
                </a:cubicBezTo>
                <a:cubicBezTo>
                  <a:pt x="6922" y="4895"/>
                  <a:pt x="7180" y="4905"/>
                  <a:pt x="7438" y="4923"/>
                </a:cubicBezTo>
                <a:cubicBezTo>
                  <a:pt x="7697" y="4940"/>
                  <a:pt x="7955" y="4965"/>
                  <a:pt x="8213" y="4965"/>
                </a:cubicBezTo>
                <a:cubicBezTo>
                  <a:pt x="8268" y="4965"/>
                  <a:pt x="8323" y="4964"/>
                  <a:pt x="8378" y="4961"/>
                </a:cubicBezTo>
                <a:cubicBezTo>
                  <a:pt x="8465" y="4957"/>
                  <a:pt x="8552" y="4956"/>
                  <a:pt x="8639" y="4956"/>
                </a:cubicBezTo>
                <a:cubicBezTo>
                  <a:pt x="8751" y="4956"/>
                  <a:pt x="8864" y="4958"/>
                  <a:pt x="8975" y="4959"/>
                </a:cubicBezTo>
                <a:cubicBezTo>
                  <a:pt x="9025" y="4959"/>
                  <a:pt x="9077" y="4962"/>
                  <a:pt x="9123" y="4977"/>
                </a:cubicBezTo>
                <a:cubicBezTo>
                  <a:pt x="9323" y="5044"/>
                  <a:pt x="9531" y="5044"/>
                  <a:pt x="9738" y="5057"/>
                </a:cubicBezTo>
                <a:cubicBezTo>
                  <a:pt x="10015" y="5074"/>
                  <a:pt x="10293" y="5072"/>
                  <a:pt x="10573" y="5099"/>
                </a:cubicBezTo>
                <a:cubicBezTo>
                  <a:pt x="10902" y="5132"/>
                  <a:pt x="11234" y="5152"/>
                  <a:pt x="11566" y="5152"/>
                </a:cubicBezTo>
                <a:cubicBezTo>
                  <a:pt x="11596" y="5152"/>
                  <a:pt x="11627" y="5152"/>
                  <a:pt x="11658" y="5152"/>
                </a:cubicBezTo>
                <a:cubicBezTo>
                  <a:pt x="11665" y="5152"/>
                  <a:pt x="11672" y="5152"/>
                  <a:pt x="11678" y="5152"/>
                </a:cubicBezTo>
                <a:cubicBezTo>
                  <a:pt x="11914" y="5152"/>
                  <a:pt x="12146" y="5183"/>
                  <a:pt x="12381" y="5183"/>
                </a:cubicBezTo>
                <a:cubicBezTo>
                  <a:pt x="12394" y="5183"/>
                  <a:pt x="12408" y="5183"/>
                  <a:pt x="12421" y="5182"/>
                </a:cubicBezTo>
                <a:cubicBezTo>
                  <a:pt x="12489" y="5182"/>
                  <a:pt x="12557" y="5168"/>
                  <a:pt x="12623" y="5168"/>
                </a:cubicBezTo>
                <a:cubicBezTo>
                  <a:pt x="12637" y="5168"/>
                  <a:pt x="12651" y="5169"/>
                  <a:pt x="12665" y="5170"/>
                </a:cubicBezTo>
                <a:cubicBezTo>
                  <a:pt x="12812" y="5184"/>
                  <a:pt x="12960" y="5211"/>
                  <a:pt x="13105" y="5234"/>
                </a:cubicBezTo>
                <a:cubicBezTo>
                  <a:pt x="13192" y="5247"/>
                  <a:pt x="13277" y="5255"/>
                  <a:pt x="13363" y="5255"/>
                </a:cubicBezTo>
                <a:cubicBezTo>
                  <a:pt x="13409" y="5255"/>
                  <a:pt x="13455" y="5253"/>
                  <a:pt x="13502" y="5248"/>
                </a:cubicBezTo>
                <a:cubicBezTo>
                  <a:pt x="13630" y="5236"/>
                  <a:pt x="13758" y="5225"/>
                  <a:pt x="13886" y="5225"/>
                </a:cubicBezTo>
                <a:cubicBezTo>
                  <a:pt x="14027" y="5225"/>
                  <a:pt x="14169" y="5239"/>
                  <a:pt x="14308" y="5282"/>
                </a:cubicBezTo>
                <a:cubicBezTo>
                  <a:pt x="14323" y="5286"/>
                  <a:pt x="14341" y="5288"/>
                  <a:pt x="14360" y="5288"/>
                </a:cubicBezTo>
                <a:cubicBezTo>
                  <a:pt x="14387" y="5288"/>
                  <a:pt x="14414" y="5283"/>
                  <a:pt x="14426" y="5269"/>
                </a:cubicBezTo>
                <a:cubicBezTo>
                  <a:pt x="14512" y="5177"/>
                  <a:pt x="14617" y="5169"/>
                  <a:pt x="14723" y="5169"/>
                </a:cubicBezTo>
                <a:cubicBezTo>
                  <a:pt x="14748" y="5169"/>
                  <a:pt x="14773" y="5169"/>
                  <a:pt x="14798" y="5169"/>
                </a:cubicBezTo>
                <a:cubicBezTo>
                  <a:pt x="15262" y="5167"/>
                  <a:pt x="15723" y="5108"/>
                  <a:pt x="16186" y="5074"/>
                </a:cubicBezTo>
                <a:cubicBezTo>
                  <a:pt x="16567" y="5047"/>
                  <a:pt x="16947" y="5037"/>
                  <a:pt x="17327" y="5021"/>
                </a:cubicBezTo>
                <a:cubicBezTo>
                  <a:pt x="17331" y="5020"/>
                  <a:pt x="17335" y="5020"/>
                  <a:pt x="17339" y="5020"/>
                </a:cubicBezTo>
                <a:cubicBezTo>
                  <a:pt x="17368" y="5020"/>
                  <a:pt x="17397" y="5026"/>
                  <a:pt x="17426" y="5027"/>
                </a:cubicBezTo>
                <a:cubicBezTo>
                  <a:pt x="17724" y="5037"/>
                  <a:pt x="18022" y="5047"/>
                  <a:pt x="18320" y="5056"/>
                </a:cubicBezTo>
                <a:cubicBezTo>
                  <a:pt x="18332" y="5056"/>
                  <a:pt x="18346" y="5058"/>
                  <a:pt x="18359" y="5058"/>
                </a:cubicBezTo>
                <a:cubicBezTo>
                  <a:pt x="18372" y="5058"/>
                  <a:pt x="18384" y="5056"/>
                  <a:pt x="18394" y="5051"/>
                </a:cubicBezTo>
                <a:cubicBezTo>
                  <a:pt x="18507" y="4996"/>
                  <a:pt x="18626" y="4992"/>
                  <a:pt x="18747" y="4992"/>
                </a:cubicBezTo>
                <a:cubicBezTo>
                  <a:pt x="18766" y="4992"/>
                  <a:pt x="18786" y="4992"/>
                  <a:pt x="18805" y="4992"/>
                </a:cubicBezTo>
                <a:cubicBezTo>
                  <a:pt x="18814" y="4992"/>
                  <a:pt x="18823" y="4992"/>
                  <a:pt x="18832" y="4992"/>
                </a:cubicBezTo>
                <a:cubicBezTo>
                  <a:pt x="18992" y="4992"/>
                  <a:pt x="19138" y="4928"/>
                  <a:pt x="19282" y="4864"/>
                </a:cubicBezTo>
                <a:cubicBezTo>
                  <a:pt x="19334" y="4764"/>
                  <a:pt x="19430" y="4756"/>
                  <a:pt x="19528" y="4737"/>
                </a:cubicBezTo>
                <a:cubicBezTo>
                  <a:pt x="19581" y="4726"/>
                  <a:pt x="19627" y="4683"/>
                  <a:pt x="19668" y="4659"/>
                </a:cubicBezTo>
                <a:cubicBezTo>
                  <a:pt x="19671" y="4606"/>
                  <a:pt x="19658" y="4550"/>
                  <a:pt x="19680" y="4516"/>
                </a:cubicBezTo>
                <a:cubicBezTo>
                  <a:pt x="19703" y="4480"/>
                  <a:pt x="19755" y="4457"/>
                  <a:pt x="19799" y="4438"/>
                </a:cubicBezTo>
                <a:cubicBezTo>
                  <a:pt x="19829" y="4424"/>
                  <a:pt x="19865" y="4429"/>
                  <a:pt x="19898" y="4427"/>
                </a:cubicBezTo>
                <a:cubicBezTo>
                  <a:pt x="19981" y="4421"/>
                  <a:pt x="20065" y="4417"/>
                  <a:pt x="20147" y="4409"/>
                </a:cubicBezTo>
                <a:cubicBezTo>
                  <a:pt x="20159" y="4408"/>
                  <a:pt x="20169" y="4391"/>
                  <a:pt x="20182" y="4380"/>
                </a:cubicBezTo>
                <a:cubicBezTo>
                  <a:pt x="20150" y="4356"/>
                  <a:pt x="20119" y="4331"/>
                  <a:pt x="20087" y="4306"/>
                </a:cubicBezTo>
                <a:lnTo>
                  <a:pt x="20087" y="4186"/>
                </a:lnTo>
                <a:cubicBezTo>
                  <a:pt x="19979" y="4158"/>
                  <a:pt x="19906" y="4105"/>
                  <a:pt x="19922" y="3984"/>
                </a:cubicBezTo>
                <a:cubicBezTo>
                  <a:pt x="20040" y="3893"/>
                  <a:pt x="20199" y="3869"/>
                  <a:pt x="20291" y="3742"/>
                </a:cubicBezTo>
                <a:cubicBezTo>
                  <a:pt x="20082" y="3639"/>
                  <a:pt x="20071" y="3609"/>
                  <a:pt x="20199" y="3466"/>
                </a:cubicBezTo>
                <a:cubicBezTo>
                  <a:pt x="20159" y="3448"/>
                  <a:pt x="20124" y="3424"/>
                  <a:pt x="20087" y="3412"/>
                </a:cubicBezTo>
                <a:cubicBezTo>
                  <a:pt x="20041" y="3394"/>
                  <a:pt x="19992" y="3386"/>
                  <a:pt x="19944" y="3376"/>
                </a:cubicBezTo>
                <a:cubicBezTo>
                  <a:pt x="19782" y="3340"/>
                  <a:pt x="19620" y="3307"/>
                  <a:pt x="19458" y="3268"/>
                </a:cubicBezTo>
                <a:cubicBezTo>
                  <a:pt x="19412" y="3256"/>
                  <a:pt x="19359" y="3236"/>
                  <a:pt x="19330" y="3202"/>
                </a:cubicBezTo>
                <a:cubicBezTo>
                  <a:pt x="19277" y="3135"/>
                  <a:pt x="19208" y="3122"/>
                  <a:pt x="19133" y="3116"/>
                </a:cubicBezTo>
                <a:cubicBezTo>
                  <a:pt x="18944" y="3097"/>
                  <a:pt x="18754" y="3081"/>
                  <a:pt x="18565" y="3058"/>
                </a:cubicBezTo>
                <a:cubicBezTo>
                  <a:pt x="18288" y="3024"/>
                  <a:pt x="18006" y="3026"/>
                  <a:pt x="17721" y="2954"/>
                </a:cubicBezTo>
                <a:cubicBezTo>
                  <a:pt x="17932" y="2875"/>
                  <a:pt x="18143" y="2869"/>
                  <a:pt x="18352" y="2869"/>
                </a:cubicBezTo>
                <a:cubicBezTo>
                  <a:pt x="18397" y="2869"/>
                  <a:pt x="18442" y="2869"/>
                  <a:pt x="18487" y="2869"/>
                </a:cubicBezTo>
                <a:cubicBezTo>
                  <a:pt x="18611" y="2869"/>
                  <a:pt x="18734" y="2863"/>
                  <a:pt x="18858" y="2863"/>
                </a:cubicBezTo>
                <a:cubicBezTo>
                  <a:pt x="18930" y="2863"/>
                  <a:pt x="19001" y="2865"/>
                  <a:pt x="19073" y="2871"/>
                </a:cubicBezTo>
                <a:cubicBezTo>
                  <a:pt x="19078" y="2871"/>
                  <a:pt x="19083" y="2872"/>
                  <a:pt x="19088" y="2872"/>
                </a:cubicBezTo>
                <a:cubicBezTo>
                  <a:pt x="19133" y="2872"/>
                  <a:pt x="19156" y="2853"/>
                  <a:pt x="19235" y="2782"/>
                </a:cubicBezTo>
                <a:cubicBezTo>
                  <a:pt x="18975" y="2758"/>
                  <a:pt x="18730" y="2722"/>
                  <a:pt x="18483" y="2717"/>
                </a:cubicBezTo>
                <a:cubicBezTo>
                  <a:pt x="18416" y="2716"/>
                  <a:pt x="18350" y="2715"/>
                  <a:pt x="18284" y="2715"/>
                </a:cubicBezTo>
                <a:cubicBezTo>
                  <a:pt x="17994" y="2715"/>
                  <a:pt x="17703" y="2726"/>
                  <a:pt x="17413" y="2728"/>
                </a:cubicBezTo>
                <a:cubicBezTo>
                  <a:pt x="17363" y="2728"/>
                  <a:pt x="17315" y="2728"/>
                  <a:pt x="17264" y="2725"/>
                </a:cubicBezTo>
                <a:cubicBezTo>
                  <a:pt x="17126" y="2715"/>
                  <a:pt x="16989" y="2693"/>
                  <a:pt x="16853" y="2693"/>
                </a:cubicBezTo>
                <a:cubicBezTo>
                  <a:pt x="16834" y="2693"/>
                  <a:pt x="16816" y="2694"/>
                  <a:pt x="16797" y="2695"/>
                </a:cubicBezTo>
                <a:cubicBezTo>
                  <a:pt x="16583" y="2703"/>
                  <a:pt x="16372" y="2741"/>
                  <a:pt x="16158" y="2758"/>
                </a:cubicBezTo>
                <a:cubicBezTo>
                  <a:pt x="16010" y="2769"/>
                  <a:pt x="15861" y="2763"/>
                  <a:pt x="15713" y="2775"/>
                </a:cubicBezTo>
                <a:cubicBezTo>
                  <a:pt x="15356" y="2803"/>
                  <a:pt x="14998" y="2810"/>
                  <a:pt x="14641" y="2810"/>
                </a:cubicBezTo>
                <a:cubicBezTo>
                  <a:pt x="14568" y="2810"/>
                  <a:pt x="14495" y="2810"/>
                  <a:pt x="14422" y="2809"/>
                </a:cubicBezTo>
                <a:cubicBezTo>
                  <a:pt x="14274" y="2809"/>
                  <a:pt x="14125" y="2791"/>
                  <a:pt x="13978" y="2791"/>
                </a:cubicBezTo>
                <a:cubicBezTo>
                  <a:pt x="13961" y="2791"/>
                  <a:pt x="13945" y="2791"/>
                  <a:pt x="13928" y="2792"/>
                </a:cubicBezTo>
                <a:cubicBezTo>
                  <a:pt x="13863" y="2794"/>
                  <a:pt x="13799" y="2795"/>
                  <a:pt x="13734" y="2795"/>
                </a:cubicBezTo>
                <a:cubicBezTo>
                  <a:pt x="13517" y="2795"/>
                  <a:pt x="13301" y="2783"/>
                  <a:pt x="13086" y="2763"/>
                </a:cubicBezTo>
                <a:cubicBezTo>
                  <a:pt x="12906" y="2747"/>
                  <a:pt x="12725" y="2739"/>
                  <a:pt x="12544" y="2737"/>
                </a:cubicBezTo>
                <a:cubicBezTo>
                  <a:pt x="12337" y="2734"/>
                  <a:pt x="12131" y="2703"/>
                  <a:pt x="11925" y="2685"/>
                </a:cubicBezTo>
                <a:cubicBezTo>
                  <a:pt x="11843" y="2679"/>
                  <a:pt x="11761" y="2667"/>
                  <a:pt x="11678" y="2664"/>
                </a:cubicBezTo>
                <a:cubicBezTo>
                  <a:pt x="11356" y="2646"/>
                  <a:pt x="11034" y="2634"/>
                  <a:pt x="10712" y="2615"/>
                </a:cubicBezTo>
                <a:cubicBezTo>
                  <a:pt x="10365" y="2594"/>
                  <a:pt x="10020" y="2559"/>
                  <a:pt x="9673" y="2543"/>
                </a:cubicBezTo>
                <a:cubicBezTo>
                  <a:pt x="9302" y="2526"/>
                  <a:pt x="8929" y="2521"/>
                  <a:pt x="8558" y="2511"/>
                </a:cubicBezTo>
                <a:cubicBezTo>
                  <a:pt x="8493" y="2510"/>
                  <a:pt x="8423" y="2512"/>
                  <a:pt x="8360" y="2497"/>
                </a:cubicBezTo>
                <a:cubicBezTo>
                  <a:pt x="8264" y="2473"/>
                  <a:pt x="8167" y="2467"/>
                  <a:pt x="8069" y="2467"/>
                </a:cubicBezTo>
                <a:cubicBezTo>
                  <a:pt x="7994" y="2467"/>
                  <a:pt x="7918" y="2471"/>
                  <a:pt x="7842" y="2472"/>
                </a:cubicBezTo>
                <a:cubicBezTo>
                  <a:pt x="7813" y="2474"/>
                  <a:pt x="7783" y="2477"/>
                  <a:pt x="7754" y="2477"/>
                </a:cubicBezTo>
                <a:cubicBezTo>
                  <a:pt x="7742" y="2477"/>
                  <a:pt x="7731" y="2477"/>
                  <a:pt x="7719" y="2475"/>
                </a:cubicBezTo>
                <a:cubicBezTo>
                  <a:pt x="7629" y="2464"/>
                  <a:pt x="7539" y="2461"/>
                  <a:pt x="7449" y="2461"/>
                </a:cubicBezTo>
                <a:cubicBezTo>
                  <a:pt x="7286" y="2461"/>
                  <a:pt x="7123" y="2472"/>
                  <a:pt x="6960" y="2472"/>
                </a:cubicBezTo>
                <a:cubicBezTo>
                  <a:pt x="6932" y="2472"/>
                  <a:pt x="6904" y="2472"/>
                  <a:pt x="6876" y="2471"/>
                </a:cubicBezTo>
                <a:cubicBezTo>
                  <a:pt x="6545" y="2464"/>
                  <a:pt x="6214" y="2449"/>
                  <a:pt x="5882" y="2435"/>
                </a:cubicBezTo>
                <a:cubicBezTo>
                  <a:pt x="5808" y="2433"/>
                  <a:pt x="5795" y="2374"/>
                  <a:pt x="5782" y="2318"/>
                </a:cubicBezTo>
                <a:lnTo>
                  <a:pt x="5782" y="2318"/>
                </a:lnTo>
                <a:cubicBezTo>
                  <a:pt x="5917" y="2345"/>
                  <a:pt x="6055" y="2348"/>
                  <a:pt x="6191" y="2365"/>
                </a:cubicBezTo>
                <a:cubicBezTo>
                  <a:pt x="6202" y="2366"/>
                  <a:pt x="6213" y="2366"/>
                  <a:pt x="6223" y="2366"/>
                </a:cubicBezTo>
                <a:cubicBezTo>
                  <a:pt x="6308" y="2366"/>
                  <a:pt x="6367" y="2325"/>
                  <a:pt x="6422" y="2267"/>
                </a:cubicBezTo>
                <a:cubicBezTo>
                  <a:pt x="6481" y="2328"/>
                  <a:pt x="6537" y="2359"/>
                  <a:pt x="6610" y="2359"/>
                </a:cubicBezTo>
                <a:cubicBezTo>
                  <a:pt x="6617" y="2359"/>
                  <a:pt x="6623" y="2359"/>
                  <a:pt x="6630" y="2359"/>
                </a:cubicBezTo>
                <a:cubicBezTo>
                  <a:pt x="6678" y="2355"/>
                  <a:pt x="6728" y="2351"/>
                  <a:pt x="6777" y="2351"/>
                </a:cubicBezTo>
                <a:cubicBezTo>
                  <a:pt x="6820" y="2351"/>
                  <a:pt x="6862" y="2354"/>
                  <a:pt x="6901" y="2365"/>
                </a:cubicBezTo>
                <a:cubicBezTo>
                  <a:pt x="7079" y="2411"/>
                  <a:pt x="7262" y="2380"/>
                  <a:pt x="7438" y="2427"/>
                </a:cubicBezTo>
                <a:cubicBezTo>
                  <a:pt x="7462" y="2434"/>
                  <a:pt x="7487" y="2438"/>
                  <a:pt x="7511" y="2438"/>
                </a:cubicBezTo>
                <a:cubicBezTo>
                  <a:pt x="7573" y="2438"/>
                  <a:pt x="7634" y="2413"/>
                  <a:pt x="7673" y="2340"/>
                </a:cubicBezTo>
                <a:cubicBezTo>
                  <a:pt x="7688" y="2313"/>
                  <a:pt x="7716" y="2292"/>
                  <a:pt x="7745" y="2292"/>
                </a:cubicBezTo>
                <a:cubicBezTo>
                  <a:pt x="7757" y="2292"/>
                  <a:pt x="7768" y="2295"/>
                  <a:pt x="7780" y="2302"/>
                </a:cubicBezTo>
                <a:cubicBezTo>
                  <a:pt x="7817" y="2324"/>
                  <a:pt x="7843" y="2366"/>
                  <a:pt x="7884" y="2411"/>
                </a:cubicBezTo>
                <a:cubicBezTo>
                  <a:pt x="7983" y="2380"/>
                  <a:pt x="8090" y="2365"/>
                  <a:pt x="8199" y="2365"/>
                </a:cubicBezTo>
                <a:cubicBezTo>
                  <a:pt x="8252" y="2365"/>
                  <a:pt x="8306" y="2369"/>
                  <a:pt x="8359" y="2376"/>
                </a:cubicBezTo>
                <a:cubicBezTo>
                  <a:pt x="8373" y="2378"/>
                  <a:pt x="8387" y="2380"/>
                  <a:pt x="8401" y="2380"/>
                </a:cubicBezTo>
                <a:cubicBezTo>
                  <a:pt x="8412" y="2380"/>
                  <a:pt x="8423" y="2379"/>
                  <a:pt x="8433" y="2375"/>
                </a:cubicBezTo>
                <a:cubicBezTo>
                  <a:pt x="8490" y="2356"/>
                  <a:pt x="8547" y="2348"/>
                  <a:pt x="8604" y="2348"/>
                </a:cubicBezTo>
                <a:cubicBezTo>
                  <a:pt x="8685" y="2348"/>
                  <a:pt x="8764" y="2364"/>
                  <a:pt x="8841" y="2385"/>
                </a:cubicBezTo>
                <a:cubicBezTo>
                  <a:pt x="8879" y="2396"/>
                  <a:pt x="8914" y="2402"/>
                  <a:pt x="8947" y="2402"/>
                </a:cubicBezTo>
                <a:cubicBezTo>
                  <a:pt x="9008" y="2402"/>
                  <a:pt x="9062" y="2382"/>
                  <a:pt x="9112" y="2335"/>
                </a:cubicBezTo>
                <a:cubicBezTo>
                  <a:pt x="9178" y="2373"/>
                  <a:pt x="9236" y="2404"/>
                  <a:pt x="9293" y="2436"/>
                </a:cubicBezTo>
                <a:cubicBezTo>
                  <a:pt x="9330" y="2458"/>
                  <a:pt x="9368" y="2465"/>
                  <a:pt x="9407" y="2465"/>
                </a:cubicBezTo>
                <a:cubicBezTo>
                  <a:pt x="9449" y="2465"/>
                  <a:pt x="9491" y="2457"/>
                  <a:pt x="9534" y="2451"/>
                </a:cubicBezTo>
                <a:cubicBezTo>
                  <a:pt x="9551" y="2390"/>
                  <a:pt x="9580" y="2373"/>
                  <a:pt x="9613" y="2373"/>
                </a:cubicBezTo>
                <a:cubicBezTo>
                  <a:pt x="9650" y="2373"/>
                  <a:pt x="9694" y="2395"/>
                  <a:pt x="9732" y="2400"/>
                </a:cubicBezTo>
                <a:cubicBezTo>
                  <a:pt x="9796" y="2406"/>
                  <a:pt x="9862" y="2401"/>
                  <a:pt x="9924" y="2414"/>
                </a:cubicBezTo>
                <a:cubicBezTo>
                  <a:pt x="9989" y="2427"/>
                  <a:pt x="10055" y="2431"/>
                  <a:pt x="10121" y="2431"/>
                </a:cubicBezTo>
                <a:cubicBezTo>
                  <a:pt x="10230" y="2431"/>
                  <a:pt x="10340" y="2420"/>
                  <a:pt x="10449" y="2420"/>
                </a:cubicBezTo>
                <a:cubicBezTo>
                  <a:pt x="10537" y="2420"/>
                  <a:pt x="10624" y="2427"/>
                  <a:pt x="10710" y="2453"/>
                </a:cubicBezTo>
                <a:cubicBezTo>
                  <a:pt x="10787" y="2476"/>
                  <a:pt x="10871" y="2481"/>
                  <a:pt x="10944" y="2511"/>
                </a:cubicBezTo>
                <a:cubicBezTo>
                  <a:pt x="10975" y="2524"/>
                  <a:pt x="11004" y="2533"/>
                  <a:pt x="11033" y="2533"/>
                </a:cubicBezTo>
                <a:cubicBezTo>
                  <a:pt x="11050" y="2533"/>
                  <a:pt x="11068" y="2529"/>
                  <a:pt x="11085" y="2521"/>
                </a:cubicBezTo>
                <a:cubicBezTo>
                  <a:pt x="11128" y="2502"/>
                  <a:pt x="11170" y="2492"/>
                  <a:pt x="11213" y="2492"/>
                </a:cubicBezTo>
                <a:cubicBezTo>
                  <a:pt x="11248" y="2492"/>
                  <a:pt x="11284" y="2499"/>
                  <a:pt x="11322" y="2513"/>
                </a:cubicBezTo>
                <a:cubicBezTo>
                  <a:pt x="11358" y="2529"/>
                  <a:pt x="11402" y="2532"/>
                  <a:pt x="11443" y="2533"/>
                </a:cubicBezTo>
                <a:cubicBezTo>
                  <a:pt x="11797" y="2540"/>
                  <a:pt x="12152" y="2544"/>
                  <a:pt x="12506" y="2555"/>
                </a:cubicBezTo>
                <a:cubicBezTo>
                  <a:pt x="12795" y="2565"/>
                  <a:pt x="13083" y="2590"/>
                  <a:pt x="13371" y="2594"/>
                </a:cubicBezTo>
                <a:cubicBezTo>
                  <a:pt x="13570" y="2597"/>
                  <a:pt x="13766" y="2636"/>
                  <a:pt x="13964" y="2636"/>
                </a:cubicBezTo>
                <a:cubicBezTo>
                  <a:pt x="14029" y="2636"/>
                  <a:pt x="14094" y="2632"/>
                  <a:pt x="14160" y="2621"/>
                </a:cubicBezTo>
                <a:cubicBezTo>
                  <a:pt x="14168" y="2620"/>
                  <a:pt x="14176" y="2619"/>
                  <a:pt x="14184" y="2619"/>
                </a:cubicBezTo>
                <a:cubicBezTo>
                  <a:pt x="14201" y="2619"/>
                  <a:pt x="14218" y="2621"/>
                  <a:pt x="14235" y="2622"/>
                </a:cubicBezTo>
                <a:cubicBezTo>
                  <a:pt x="14284" y="2625"/>
                  <a:pt x="14323" y="2669"/>
                  <a:pt x="14376" y="2669"/>
                </a:cubicBezTo>
                <a:cubicBezTo>
                  <a:pt x="14395" y="2669"/>
                  <a:pt x="14416" y="2663"/>
                  <a:pt x="14441" y="2648"/>
                </a:cubicBezTo>
                <a:cubicBezTo>
                  <a:pt x="14455" y="2638"/>
                  <a:pt x="14473" y="2635"/>
                  <a:pt x="14494" y="2635"/>
                </a:cubicBezTo>
                <a:cubicBezTo>
                  <a:pt x="14531" y="2635"/>
                  <a:pt x="14576" y="2645"/>
                  <a:pt x="14617" y="2645"/>
                </a:cubicBezTo>
                <a:cubicBezTo>
                  <a:pt x="14628" y="2645"/>
                  <a:pt x="14639" y="2644"/>
                  <a:pt x="14650" y="2642"/>
                </a:cubicBezTo>
                <a:cubicBezTo>
                  <a:pt x="14721" y="2629"/>
                  <a:pt x="14791" y="2620"/>
                  <a:pt x="14861" y="2620"/>
                </a:cubicBezTo>
                <a:cubicBezTo>
                  <a:pt x="14929" y="2620"/>
                  <a:pt x="14996" y="2628"/>
                  <a:pt x="15065" y="2651"/>
                </a:cubicBezTo>
                <a:cubicBezTo>
                  <a:pt x="15090" y="2659"/>
                  <a:pt x="15117" y="2664"/>
                  <a:pt x="15143" y="2664"/>
                </a:cubicBezTo>
                <a:cubicBezTo>
                  <a:pt x="15181" y="2664"/>
                  <a:pt x="15219" y="2653"/>
                  <a:pt x="15252" y="2624"/>
                </a:cubicBezTo>
                <a:cubicBezTo>
                  <a:pt x="15265" y="2613"/>
                  <a:pt x="15277" y="2609"/>
                  <a:pt x="15290" y="2609"/>
                </a:cubicBezTo>
                <a:cubicBezTo>
                  <a:pt x="15315" y="2609"/>
                  <a:pt x="15340" y="2624"/>
                  <a:pt x="15364" y="2624"/>
                </a:cubicBezTo>
                <a:cubicBezTo>
                  <a:pt x="15366" y="2624"/>
                  <a:pt x="15367" y="2624"/>
                  <a:pt x="15369" y="2624"/>
                </a:cubicBezTo>
                <a:cubicBezTo>
                  <a:pt x="15410" y="2620"/>
                  <a:pt x="15450" y="2603"/>
                  <a:pt x="15490" y="2594"/>
                </a:cubicBezTo>
                <a:cubicBezTo>
                  <a:pt x="15523" y="2586"/>
                  <a:pt x="15559" y="2573"/>
                  <a:pt x="15592" y="2573"/>
                </a:cubicBezTo>
                <a:cubicBezTo>
                  <a:pt x="15598" y="2573"/>
                  <a:pt x="15604" y="2574"/>
                  <a:pt x="15610" y="2575"/>
                </a:cubicBezTo>
                <a:cubicBezTo>
                  <a:pt x="15681" y="2587"/>
                  <a:pt x="15753" y="2590"/>
                  <a:pt x="15825" y="2590"/>
                </a:cubicBezTo>
                <a:cubicBezTo>
                  <a:pt x="15914" y="2590"/>
                  <a:pt x="16004" y="2585"/>
                  <a:pt x="16093" y="2585"/>
                </a:cubicBezTo>
                <a:cubicBezTo>
                  <a:pt x="16136" y="2585"/>
                  <a:pt x="16180" y="2586"/>
                  <a:pt x="16223" y="2590"/>
                </a:cubicBezTo>
                <a:cubicBezTo>
                  <a:pt x="16275" y="2595"/>
                  <a:pt x="16327" y="2598"/>
                  <a:pt x="16380" y="2598"/>
                </a:cubicBezTo>
                <a:cubicBezTo>
                  <a:pt x="16433" y="2598"/>
                  <a:pt x="16487" y="2594"/>
                  <a:pt x="16538" y="2583"/>
                </a:cubicBezTo>
                <a:cubicBezTo>
                  <a:pt x="16625" y="2564"/>
                  <a:pt x="16711" y="2550"/>
                  <a:pt x="16799" y="2545"/>
                </a:cubicBezTo>
                <a:cubicBezTo>
                  <a:pt x="16970" y="2535"/>
                  <a:pt x="17141" y="2518"/>
                  <a:pt x="17314" y="2511"/>
                </a:cubicBezTo>
                <a:cubicBezTo>
                  <a:pt x="17619" y="2497"/>
                  <a:pt x="17924" y="2482"/>
                  <a:pt x="18231" y="2477"/>
                </a:cubicBezTo>
                <a:cubicBezTo>
                  <a:pt x="18236" y="2477"/>
                  <a:pt x="18241" y="2477"/>
                  <a:pt x="18247" y="2477"/>
                </a:cubicBezTo>
                <a:cubicBezTo>
                  <a:pt x="18381" y="2477"/>
                  <a:pt x="18515" y="2501"/>
                  <a:pt x="18651" y="2507"/>
                </a:cubicBezTo>
                <a:cubicBezTo>
                  <a:pt x="18661" y="2508"/>
                  <a:pt x="18671" y="2508"/>
                  <a:pt x="18682" y="2508"/>
                </a:cubicBezTo>
                <a:cubicBezTo>
                  <a:pt x="18744" y="2508"/>
                  <a:pt x="18807" y="2499"/>
                  <a:pt x="18871" y="2498"/>
                </a:cubicBezTo>
                <a:cubicBezTo>
                  <a:pt x="18912" y="2497"/>
                  <a:pt x="18955" y="2493"/>
                  <a:pt x="18997" y="2493"/>
                </a:cubicBezTo>
                <a:cubicBezTo>
                  <a:pt x="19030" y="2493"/>
                  <a:pt x="19063" y="2496"/>
                  <a:pt x="19092" y="2506"/>
                </a:cubicBezTo>
                <a:cubicBezTo>
                  <a:pt x="19104" y="2510"/>
                  <a:pt x="19115" y="2512"/>
                  <a:pt x="19124" y="2512"/>
                </a:cubicBezTo>
                <a:cubicBezTo>
                  <a:pt x="19191" y="2512"/>
                  <a:pt x="19215" y="2431"/>
                  <a:pt x="19278" y="2431"/>
                </a:cubicBezTo>
                <a:cubicBezTo>
                  <a:pt x="19279" y="2431"/>
                  <a:pt x="19281" y="2431"/>
                  <a:pt x="19283" y="2431"/>
                </a:cubicBezTo>
                <a:cubicBezTo>
                  <a:pt x="19448" y="2442"/>
                  <a:pt x="19614" y="2448"/>
                  <a:pt x="19779" y="2455"/>
                </a:cubicBezTo>
                <a:cubicBezTo>
                  <a:pt x="19783" y="2455"/>
                  <a:pt x="19786" y="2455"/>
                  <a:pt x="19790" y="2455"/>
                </a:cubicBezTo>
                <a:cubicBezTo>
                  <a:pt x="19822" y="2455"/>
                  <a:pt x="19856" y="2452"/>
                  <a:pt x="19911" y="2450"/>
                </a:cubicBezTo>
                <a:cubicBezTo>
                  <a:pt x="19796" y="2340"/>
                  <a:pt x="19676" y="2345"/>
                  <a:pt x="19566" y="2320"/>
                </a:cubicBezTo>
                <a:cubicBezTo>
                  <a:pt x="19455" y="2294"/>
                  <a:pt x="19330" y="2291"/>
                  <a:pt x="19232" y="2240"/>
                </a:cubicBezTo>
                <a:cubicBezTo>
                  <a:pt x="19132" y="2186"/>
                  <a:pt x="19014" y="2199"/>
                  <a:pt x="18920" y="2128"/>
                </a:cubicBezTo>
                <a:cubicBezTo>
                  <a:pt x="18974" y="2125"/>
                  <a:pt x="19027" y="2123"/>
                  <a:pt x="19080" y="2123"/>
                </a:cubicBezTo>
                <a:cubicBezTo>
                  <a:pt x="19165" y="2123"/>
                  <a:pt x="19249" y="2127"/>
                  <a:pt x="19334" y="2129"/>
                </a:cubicBezTo>
                <a:cubicBezTo>
                  <a:pt x="19422" y="2132"/>
                  <a:pt x="19511" y="2138"/>
                  <a:pt x="19599" y="2138"/>
                </a:cubicBezTo>
                <a:cubicBezTo>
                  <a:pt x="19642" y="2138"/>
                  <a:pt x="19686" y="2137"/>
                  <a:pt x="19730" y="2132"/>
                </a:cubicBezTo>
                <a:cubicBezTo>
                  <a:pt x="19862" y="2118"/>
                  <a:pt x="19990" y="2076"/>
                  <a:pt x="20169" y="2035"/>
                </a:cubicBezTo>
                <a:cubicBezTo>
                  <a:pt x="20059" y="2006"/>
                  <a:pt x="19996" y="1987"/>
                  <a:pt x="19933" y="1975"/>
                </a:cubicBezTo>
                <a:cubicBezTo>
                  <a:pt x="19844" y="1959"/>
                  <a:pt x="19753" y="1951"/>
                  <a:pt x="19663" y="1935"/>
                </a:cubicBezTo>
                <a:cubicBezTo>
                  <a:pt x="19451" y="1898"/>
                  <a:pt x="19241" y="1850"/>
                  <a:pt x="19028" y="1820"/>
                </a:cubicBezTo>
                <a:cubicBezTo>
                  <a:pt x="18652" y="1765"/>
                  <a:pt x="18274" y="1743"/>
                  <a:pt x="17894" y="1743"/>
                </a:cubicBezTo>
                <a:cubicBezTo>
                  <a:pt x="17785" y="1743"/>
                  <a:pt x="17675" y="1744"/>
                  <a:pt x="17566" y="1748"/>
                </a:cubicBezTo>
                <a:cubicBezTo>
                  <a:pt x="17035" y="1764"/>
                  <a:pt x="16505" y="1804"/>
                  <a:pt x="15974" y="1812"/>
                </a:cubicBezTo>
                <a:cubicBezTo>
                  <a:pt x="15771" y="1816"/>
                  <a:pt x="15568" y="1818"/>
                  <a:pt x="15364" y="1818"/>
                </a:cubicBezTo>
                <a:cubicBezTo>
                  <a:pt x="14897" y="1818"/>
                  <a:pt x="14431" y="1807"/>
                  <a:pt x="13963" y="1775"/>
                </a:cubicBezTo>
                <a:cubicBezTo>
                  <a:pt x="13533" y="1744"/>
                  <a:pt x="13100" y="1745"/>
                  <a:pt x="12670" y="1724"/>
                </a:cubicBezTo>
                <a:cubicBezTo>
                  <a:pt x="12257" y="1704"/>
                  <a:pt x="11843" y="1674"/>
                  <a:pt x="11429" y="1646"/>
                </a:cubicBezTo>
                <a:cubicBezTo>
                  <a:pt x="10900" y="1611"/>
                  <a:pt x="10374" y="1538"/>
                  <a:pt x="9842" y="1529"/>
                </a:cubicBezTo>
                <a:cubicBezTo>
                  <a:pt x="8996" y="1513"/>
                  <a:pt x="8150" y="1487"/>
                  <a:pt x="7305" y="1463"/>
                </a:cubicBezTo>
                <a:cubicBezTo>
                  <a:pt x="7201" y="1460"/>
                  <a:pt x="7097" y="1443"/>
                  <a:pt x="6995" y="1443"/>
                </a:cubicBezTo>
                <a:cubicBezTo>
                  <a:pt x="6966" y="1443"/>
                  <a:pt x="6937" y="1444"/>
                  <a:pt x="6909" y="1448"/>
                </a:cubicBezTo>
                <a:cubicBezTo>
                  <a:pt x="6834" y="1457"/>
                  <a:pt x="6759" y="1460"/>
                  <a:pt x="6685" y="1460"/>
                </a:cubicBezTo>
                <a:cubicBezTo>
                  <a:pt x="6469" y="1460"/>
                  <a:pt x="6255" y="1430"/>
                  <a:pt x="6043" y="1411"/>
                </a:cubicBezTo>
                <a:cubicBezTo>
                  <a:pt x="5667" y="1377"/>
                  <a:pt x="5292" y="1358"/>
                  <a:pt x="4916" y="1358"/>
                </a:cubicBezTo>
                <a:cubicBezTo>
                  <a:pt x="4887" y="1358"/>
                  <a:pt x="4858" y="1358"/>
                  <a:pt x="4829" y="1359"/>
                </a:cubicBezTo>
                <a:cubicBezTo>
                  <a:pt x="4791" y="1359"/>
                  <a:pt x="4754" y="1359"/>
                  <a:pt x="4717" y="1359"/>
                </a:cubicBezTo>
                <a:cubicBezTo>
                  <a:pt x="4455" y="1359"/>
                  <a:pt x="4194" y="1356"/>
                  <a:pt x="3933" y="1349"/>
                </a:cubicBezTo>
                <a:cubicBezTo>
                  <a:pt x="3801" y="1345"/>
                  <a:pt x="3671" y="1318"/>
                  <a:pt x="3539" y="1318"/>
                </a:cubicBezTo>
                <a:cubicBezTo>
                  <a:pt x="3407" y="1318"/>
                  <a:pt x="3276" y="1340"/>
                  <a:pt x="3144" y="1348"/>
                </a:cubicBezTo>
                <a:cubicBezTo>
                  <a:pt x="3106" y="1350"/>
                  <a:pt x="3068" y="1351"/>
                  <a:pt x="3031" y="1351"/>
                </a:cubicBezTo>
                <a:cubicBezTo>
                  <a:pt x="2971" y="1351"/>
                  <a:pt x="2912" y="1349"/>
                  <a:pt x="2856" y="1349"/>
                </a:cubicBezTo>
                <a:cubicBezTo>
                  <a:pt x="2821" y="1302"/>
                  <a:pt x="2805" y="1239"/>
                  <a:pt x="2752" y="1239"/>
                </a:cubicBezTo>
                <a:cubicBezTo>
                  <a:pt x="2744" y="1239"/>
                  <a:pt x="2734" y="1240"/>
                  <a:pt x="2724" y="1244"/>
                </a:cubicBezTo>
                <a:cubicBezTo>
                  <a:pt x="2697" y="1253"/>
                  <a:pt x="2684" y="1304"/>
                  <a:pt x="2664" y="1340"/>
                </a:cubicBezTo>
                <a:cubicBezTo>
                  <a:pt x="2617" y="1346"/>
                  <a:pt x="2566" y="1360"/>
                  <a:pt x="2518" y="1360"/>
                </a:cubicBezTo>
                <a:cubicBezTo>
                  <a:pt x="2298" y="1363"/>
                  <a:pt x="2080" y="1364"/>
                  <a:pt x="1861" y="1364"/>
                </a:cubicBezTo>
                <a:cubicBezTo>
                  <a:pt x="1781" y="1364"/>
                  <a:pt x="1702" y="1364"/>
                  <a:pt x="1622" y="1364"/>
                </a:cubicBezTo>
                <a:cubicBezTo>
                  <a:pt x="1489" y="1362"/>
                  <a:pt x="1356" y="1362"/>
                  <a:pt x="1233" y="1297"/>
                </a:cubicBezTo>
                <a:cubicBezTo>
                  <a:pt x="1218" y="1290"/>
                  <a:pt x="1199" y="1285"/>
                  <a:pt x="1181" y="1285"/>
                </a:cubicBezTo>
                <a:cubicBezTo>
                  <a:pt x="1175" y="1285"/>
                  <a:pt x="1168" y="1285"/>
                  <a:pt x="1163" y="1287"/>
                </a:cubicBezTo>
                <a:cubicBezTo>
                  <a:pt x="1129" y="1295"/>
                  <a:pt x="1096" y="1299"/>
                  <a:pt x="1064" y="1299"/>
                </a:cubicBezTo>
                <a:cubicBezTo>
                  <a:pt x="929" y="1299"/>
                  <a:pt x="813" y="1230"/>
                  <a:pt x="701" y="1159"/>
                </a:cubicBezTo>
                <a:cubicBezTo>
                  <a:pt x="649" y="1126"/>
                  <a:pt x="601" y="1106"/>
                  <a:pt x="549" y="1106"/>
                </a:cubicBezTo>
                <a:close/>
                <a:moveTo>
                  <a:pt x="17122" y="5408"/>
                </a:moveTo>
                <a:cubicBezTo>
                  <a:pt x="17104" y="5408"/>
                  <a:pt x="17087" y="5409"/>
                  <a:pt x="17070" y="5410"/>
                </a:cubicBezTo>
                <a:cubicBezTo>
                  <a:pt x="16789" y="5427"/>
                  <a:pt x="16507" y="5442"/>
                  <a:pt x="16226" y="5468"/>
                </a:cubicBezTo>
                <a:cubicBezTo>
                  <a:pt x="15584" y="5530"/>
                  <a:pt x="14938" y="5556"/>
                  <a:pt x="14293" y="5572"/>
                </a:cubicBezTo>
                <a:cubicBezTo>
                  <a:pt x="14209" y="5574"/>
                  <a:pt x="14124" y="5575"/>
                  <a:pt x="14040" y="5575"/>
                </a:cubicBezTo>
                <a:cubicBezTo>
                  <a:pt x="13899" y="5575"/>
                  <a:pt x="13758" y="5573"/>
                  <a:pt x="13617" y="5573"/>
                </a:cubicBezTo>
                <a:cubicBezTo>
                  <a:pt x="13562" y="5573"/>
                  <a:pt x="13507" y="5573"/>
                  <a:pt x="13452" y="5574"/>
                </a:cubicBezTo>
                <a:cubicBezTo>
                  <a:pt x="13449" y="5574"/>
                  <a:pt x="13447" y="5574"/>
                  <a:pt x="13444" y="5574"/>
                </a:cubicBezTo>
                <a:cubicBezTo>
                  <a:pt x="13345" y="5574"/>
                  <a:pt x="13248" y="5554"/>
                  <a:pt x="13173" y="5504"/>
                </a:cubicBezTo>
                <a:cubicBezTo>
                  <a:pt x="13136" y="5479"/>
                  <a:pt x="13105" y="5467"/>
                  <a:pt x="13072" y="5467"/>
                </a:cubicBezTo>
                <a:cubicBezTo>
                  <a:pt x="13054" y="5467"/>
                  <a:pt x="13036" y="5470"/>
                  <a:pt x="13016" y="5477"/>
                </a:cubicBezTo>
                <a:cubicBezTo>
                  <a:pt x="12962" y="5497"/>
                  <a:pt x="12914" y="5531"/>
                  <a:pt x="12860" y="5549"/>
                </a:cubicBezTo>
                <a:cubicBezTo>
                  <a:pt x="12802" y="5570"/>
                  <a:pt x="12742" y="5580"/>
                  <a:pt x="12666" y="5599"/>
                </a:cubicBezTo>
                <a:cubicBezTo>
                  <a:pt x="12817" y="5709"/>
                  <a:pt x="12965" y="5741"/>
                  <a:pt x="13123" y="5741"/>
                </a:cubicBezTo>
                <a:cubicBezTo>
                  <a:pt x="13139" y="5741"/>
                  <a:pt x="13154" y="5740"/>
                  <a:pt x="13169" y="5740"/>
                </a:cubicBezTo>
                <a:cubicBezTo>
                  <a:pt x="13220" y="5738"/>
                  <a:pt x="13272" y="5738"/>
                  <a:pt x="13324" y="5738"/>
                </a:cubicBezTo>
                <a:cubicBezTo>
                  <a:pt x="13494" y="5738"/>
                  <a:pt x="13665" y="5744"/>
                  <a:pt x="13837" y="5744"/>
                </a:cubicBezTo>
                <a:cubicBezTo>
                  <a:pt x="13854" y="5744"/>
                  <a:pt x="13872" y="5744"/>
                  <a:pt x="13889" y="5744"/>
                </a:cubicBezTo>
                <a:cubicBezTo>
                  <a:pt x="14170" y="5740"/>
                  <a:pt x="14452" y="5734"/>
                  <a:pt x="14733" y="5720"/>
                </a:cubicBezTo>
                <a:cubicBezTo>
                  <a:pt x="15021" y="5708"/>
                  <a:pt x="15311" y="5687"/>
                  <a:pt x="15600" y="5667"/>
                </a:cubicBezTo>
                <a:cubicBezTo>
                  <a:pt x="15816" y="5654"/>
                  <a:pt x="16030" y="5641"/>
                  <a:pt x="16245" y="5626"/>
                </a:cubicBezTo>
                <a:cubicBezTo>
                  <a:pt x="16442" y="5612"/>
                  <a:pt x="16640" y="5596"/>
                  <a:pt x="16838" y="5581"/>
                </a:cubicBezTo>
                <a:cubicBezTo>
                  <a:pt x="16962" y="5572"/>
                  <a:pt x="17085" y="5562"/>
                  <a:pt x="17209" y="5550"/>
                </a:cubicBezTo>
                <a:cubicBezTo>
                  <a:pt x="17250" y="5546"/>
                  <a:pt x="17294" y="5539"/>
                  <a:pt x="17301" y="5488"/>
                </a:cubicBezTo>
                <a:cubicBezTo>
                  <a:pt x="17307" y="5448"/>
                  <a:pt x="17263" y="5416"/>
                  <a:pt x="17194" y="5411"/>
                </a:cubicBezTo>
                <a:cubicBezTo>
                  <a:pt x="17170" y="5409"/>
                  <a:pt x="17146" y="5408"/>
                  <a:pt x="17122" y="540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2" name="Google Shape;2062;p69"/>
          <p:cNvSpPr/>
          <p:nvPr/>
        </p:nvSpPr>
        <p:spPr>
          <a:xfrm>
            <a:off x="3788200" y="2136950"/>
            <a:ext cx="797977" cy="257553"/>
          </a:xfrm>
          <a:custGeom>
            <a:avLst/>
            <a:gdLst/>
            <a:ahLst/>
            <a:cxnLst/>
            <a:rect l="l" t="t" r="r" b="b"/>
            <a:pathLst>
              <a:path w="20297" h="6551" extrusionOk="0">
                <a:moveTo>
                  <a:pt x="5124" y="390"/>
                </a:moveTo>
                <a:lnTo>
                  <a:pt x="5124" y="413"/>
                </a:lnTo>
                <a:lnTo>
                  <a:pt x="5094" y="401"/>
                </a:lnTo>
                <a:lnTo>
                  <a:pt x="5124" y="390"/>
                </a:lnTo>
                <a:close/>
                <a:moveTo>
                  <a:pt x="20147" y="640"/>
                </a:moveTo>
                <a:lnTo>
                  <a:pt x="20147" y="640"/>
                </a:lnTo>
                <a:cubicBezTo>
                  <a:pt x="20154" y="663"/>
                  <a:pt x="20164" y="688"/>
                  <a:pt x="20166" y="709"/>
                </a:cubicBezTo>
                <a:cubicBezTo>
                  <a:pt x="20161" y="734"/>
                  <a:pt x="20135" y="755"/>
                  <a:pt x="20119" y="778"/>
                </a:cubicBezTo>
                <a:cubicBezTo>
                  <a:pt x="20108" y="741"/>
                  <a:pt x="20089" y="705"/>
                  <a:pt x="20087" y="667"/>
                </a:cubicBezTo>
                <a:cubicBezTo>
                  <a:pt x="20086" y="659"/>
                  <a:pt x="20120" y="650"/>
                  <a:pt x="20147" y="640"/>
                </a:cubicBezTo>
                <a:close/>
                <a:moveTo>
                  <a:pt x="13467" y="992"/>
                </a:moveTo>
                <a:cubicBezTo>
                  <a:pt x="13475" y="995"/>
                  <a:pt x="13491" y="1000"/>
                  <a:pt x="13491" y="1005"/>
                </a:cubicBezTo>
                <a:cubicBezTo>
                  <a:pt x="13491" y="1016"/>
                  <a:pt x="13486" y="1028"/>
                  <a:pt x="13482" y="1039"/>
                </a:cubicBezTo>
                <a:cubicBezTo>
                  <a:pt x="13473" y="1035"/>
                  <a:pt x="13457" y="1031"/>
                  <a:pt x="13457" y="1028"/>
                </a:cubicBezTo>
                <a:cubicBezTo>
                  <a:pt x="13457" y="1016"/>
                  <a:pt x="13463" y="1004"/>
                  <a:pt x="13467" y="992"/>
                </a:cubicBezTo>
                <a:close/>
                <a:moveTo>
                  <a:pt x="20101" y="984"/>
                </a:moveTo>
                <a:cubicBezTo>
                  <a:pt x="20117" y="1006"/>
                  <a:pt x="20133" y="1025"/>
                  <a:pt x="20146" y="1048"/>
                </a:cubicBezTo>
                <a:cubicBezTo>
                  <a:pt x="20148" y="1052"/>
                  <a:pt x="20125" y="1076"/>
                  <a:pt x="20119" y="1076"/>
                </a:cubicBezTo>
                <a:cubicBezTo>
                  <a:pt x="20119" y="1076"/>
                  <a:pt x="20119" y="1076"/>
                  <a:pt x="20119" y="1076"/>
                </a:cubicBezTo>
                <a:cubicBezTo>
                  <a:pt x="20094" y="1067"/>
                  <a:pt x="20073" y="1054"/>
                  <a:pt x="20050" y="1040"/>
                </a:cubicBezTo>
                <a:cubicBezTo>
                  <a:pt x="20067" y="1021"/>
                  <a:pt x="20083" y="1004"/>
                  <a:pt x="20101" y="984"/>
                </a:cubicBezTo>
                <a:close/>
                <a:moveTo>
                  <a:pt x="15588" y="933"/>
                </a:moveTo>
                <a:cubicBezTo>
                  <a:pt x="15625" y="994"/>
                  <a:pt x="15668" y="1035"/>
                  <a:pt x="15673" y="1081"/>
                </a:cubicBezTo>
                <a:cubicBezTo>
                  <a:pt x="15681" y="1146"/>
                  <a:pt x="15641" y="1193"/>
                  <a:pt x="15566" y="1193"/>
                </a:cubicBezTo>
                <a:cubicBezTo>
                  <a:pt x="15565" y="1193"/>
                  <a:pt x="15564" y="1193"/>
                  <a:pt x="15563" y="1193"/>
                </a:cubicBezTo>
                <a:cubicBezTo>
                  <a:pt x="15543" y="1193"/>
                  <a:pt x="15523" y="1193"/>
                  <a:pt x="15500" y="1193"/>
                </a:cubicBezTo>
                <a:cubicBezTo>
                  <a:pt x="15453" y="1193"/>
                  <a:pt x="15392" y="1193"/>
                  <a:pt x="15292" y="1193"/>
                </a:cubicBezTo>
                <a:cubicBezTo>
                  <a:pt x="15426" y="1075"/>
                  <a:pt x="15493" y="1018"/>
                  <a:pt x="15588" y="933"/>
                </a:cubicBezTo>
                <a:close/>
                <a:moveTo>
                  <a:pt x="17218" y="1110"/>
                </a:moveTo>
                <a:cubicBezTo>
                  <a:pt x="17253" y="1110"/>
                  <a:pt x="17290" y="1124"/>
                  <a:pt x="17335" y="1134"/>
                </a:cubicBezTo>
                <a:cubicBezTo>
                  <a:pt x="17308" y="1170"/>
                  <a:pt x="17291" y="1210"/>
                  <a:pt x="17278" y="1210"/>
                </a:cubicBezTo>
                <a:cubicBezTo>
                  <a:pt x="17278" y="1210"/>
                  <a:pt x="17277" y="1210"/>
                  <a:pt x="17277" y="1210"/>
                </a:cubicBezTo>
                <a:cubicBezTo>
                  <a:pt x="17238" y="1205"/>
                  <a:pt x="17199" y="1184"/>
                  <a:pt x="17161" y="1170"/>
                </a:cubicBezTo>
                <a:cubicBezTo>
                  <a:pt x="17176" y="1149"/>
                  <a:pt x="17192" y="1111"/>
                  <a:pt x="17208" y="1110"/>
                </a:cubicBezTo>
                <a:cubicBezTo>
                  <a:pt x="17211" y="1110"/>
                  <a:pt x="17214" y="1110"/>
                  <a:pt x="17218" y="1110"/>
                </a:cubicBezTo>
                <a:close/>
                <a:moveTo>
                  <a:pt x="18095" y="1004"/>
                </a:moveTo>
                <a:cubicBezTo>
                  <a:pt x="18260" y="1024"/>
                  <a:pt x="18407" y="1040"/>
                  <a:pt x="18560" y="1060"/>
                </a:cubicBezTo>
                <a:cubicBezTo>
                  <a:pt x="18498" y="1189"/>
                  <a:pt x="18498" y="1189"/>
                  <a:pt x="18086" y="1215"/>
                </a:cubicBezTo>
                <a:cubicBezTo>
                  <a:pt x="18090" y="1127"/>
                  <a:pt x="18093" y="1069"/>
                  <a:pt x="18095" y="1004"/>
                </a:cubicBezTo>
                <a:close/>
                <a:moveTo>
                  <a:pt x="19226" y="1102"/>
                </a:moveTo>
                <a:cubicBezTo>
                  <a:pt x="19299" y="1102"/>
                  <a:pt x="19383" y="1127"/>
                  <a:pt x="19467" y="1195"/>
                </a:cubicBezTo>
                <a:cubicBezTo>
                  <a:pt x="19338" y="1223"/>
                  <a:pt x="19208" y="1250"/>
                  <a:pt x="19085" y="1276"/>
                </a:cubicBezTo>
                <a:cubicBezTo>
                  <a:pt x="19039" y="1192"/>
                  <a:pt x="19049" y="1143"/>
                  <a:pt x="19123" y="1118"/>
                </a:cubicBezTo>
                <a:cubicBezTo>
                  <a:pt x="19154" y="1108"/>
                  <a:pt x="19189" y="1102"/>
                  <a:pt x="19226" y="1102"/>
                </a:cubicBezTo>
                <a:close/>
                <a:moveTo>
                  <a:pt x="14166" y="2241"/>
                </a:moveTo>
                <a:cubicBezTo>
                  <a:pt x="14189" y="2241"/>
                  <a:pt x="14215" y="2255"/>
                  <a:pt x="14239" y="2260"/>
                </a:cubicBezTo>
                <a:cubicBezTo>
                  <a:pt x="14223" y="2283"/>
                  <a:pt x="14213" y="2320"/>
                  <a:pt x="14193" y="2327"/>
                </a:cubicBezTo>
                <a:cubicBezTo>
                  <a:pt x="14189" y="2329"/>
                  <a:pt x="14185" y="2329"/>
                  <a:pt x="14181" y="2329"/>
                </a:cubicBezTo>
                <a:cubicBezTo>
                  <a:pt x="14161" y="2329"/>
                  <a:pt x="14135" y="2314"/>
                  <a:pt x="14112" y="2307"/>
                </a:cubicBezTo>
                <a:cubicBezTo>
                  <a:pt x="14125" y="2284"/>
                  <a:pt x="14135" y="2247"/>
                  <a:pt x="14154" y="2242"/>
                </a:cubicBezTo>
                <a:cubicBezTo>
                  <a:pt x="14158" y="2241"/>
                  <a:pt x="14162" y="2241"/>
                  <a:pt x="14166" y="2241"/>
                </a:cubicBezTo>
                <a:close/>
                <a:moveTo>
                  <a:pt x="16389" y="2173"/>
                </a:moveTo>
                <a:cubicBezTo>
                  <a:pt x="16403" y="2173"/>
                  <a:pt x="16417" y="2175"/>
                  <a:pt x="16430" y="2181"/>
                </a:cubicBezTo>
                <a:cubicBezTo>
                  <a:pt x="16464" y="2194"/>
                  <a:pt x="16486" y="2240"/>
                  <a:pt x="16532" y="2296"/>
                </a:cubicBezTo>
                <a:cubicBezTo>
                  <a:pt x="16459" y="2335"/>
                  <a:pt x="16403" y="2372"/>
                  <a:pt x="16339" y="2391"/>
                </a:cubicBezTo>
                <a:cubicBezTo>
                  <a:pt x="16338" y="2391"/>
                  <a:pt x="16337" y="2391"/>
                  <a:pt x="16336" y="2391"/>
                </a:cubicBezTo>
                <a:cubicBezTo>
                  <a:pt x="16313" y="2391"/>
                  <a:pt x="16262" y="2343"/>
                  <a:pt x="16259" y="2315"/>
                </a:cubicBezTo>
                <a:cubicBezTo>
                  <a:pt x="16248" y="2240"/>
                  <a:pt x="16317" y="2173"/>
                  <a:pt x="16389" y="2173"/>
                </a:cubicBezTo>
                <a:close/>
                <a:moveTo>
                  <a:pt x="16629" y="3075"/>
                </a:moveTo>
                <a:cubicBezTo>
                  <a:pt x="16630" y="3075"/>
                  <a:pt x="16632" y="3075"/>
                  <a:pt x="16633" y="3075"/>
                </a:cubicBezTo>
                <a:cubicBezTo>
                  <a:pt x="16643" y="3075"/>
                  <a:pt x="16654" y="3096"/>
                  <a:pt x="16664" y="3108"/>
                </a:cubicBezTo>
                <a:cubicBezTo>
                  <a:pt x="16638" y="3119"/>
                  <a:pt x="16611" y="3132"/>
                  <a:pt x="16585" y="3144"/>
                </a:cubicBezTo>
                <a:cubicBezTo>
                  <a:pt x="16574" y="3126"/>
                  <a:pt x="16563" y="3106"/>
                  <a:pt x="16552" y="3088"/>
                </a:cubicBezTo>
                <a:cubicBezTo>
                  <a:pt x="16577" y="3084"/>
                  <a:pt x="16603" y="3075"/>
                  <a:pt x="16629" y="3075"/>
                </a:cubicBezTo>
                <a:close/>
                <a:moveTo>
                  <a:pt x="17783" y="3188"/>
                </a:moveTo>
                <a:cubicBezTo>
                  <a:pt x="17796" y="3213"/>
                  <a:pt x="17807" y="3236"/>
                  <a:pt x="17820" y="3259"/>
                </a:cubicBezTo>
                <a:lnTo>
                  <a:pt x="17778" y="3324"/>
                </a:lnTo>
                <a:cubicBezTo>
                  <a:pt x="17765" y="3300"/>
                  <a:pt x="17742" y="3277"/>
                  <a:pt x="17743" y="3254"/>
                </a:cubicBezTo>
                <a:cubicBezTo>
                  <a:pt x="17745" y="3232"/>
                  <a:pt x="17768" y="3211"/>
                  <a:pt x="17783" y="3188"/>
                </a:cubicBezTo>
                <a:close/>
                <a:moveTo>
                  <a:pt x="604" y="5887"/>
                </a:moveTo>
                <a:lnTo>
                  <a:pt x="604" y="5887"/>
                </a:lnTo>
                <a:cubicBezTo>
                  <a:pt x="600" y="5911"/>
                  <a:pt x="596" y="5936"/>
                  <a:pt x="590" y="5960"/>
                </a:cubicBezTo>
                <a:cubicBezTo>
                  <a:pt x="579" y="5954"/>
                  <a:pt x="567" y="5947"/>
                  <a:pt x="554" y="5940"/>
                </a:cubicBezTo>
                <a:cubicBezTo>
                  <a:pt x="572" y="5923"/>
                  <a:pt x="588" y="5905"/>
                  <a:pt x="604" y="5887"/>
                </a:cubicBezTo>
                <a:close/>
                <a:moveTo>
                  <a:pt x="18754" y="5917"/>
                </a:moveTo>
                <a:lnTo>
                  <a:pt x="18754" y="5917"/>
                </a:lnTo>
                <a:cubicBezTo>
                  <a:pt x="18740" y="5921"/>
                  <a:pt x="18715" y="5923"/>
                  <a:pt x="18715" y="5927"/>
                </a:cubicBezTo>
                <a:cubicBezTo>
                  <a:pt x="18711" y="5952"/>
                  <a:pt x="18714" y="5978"/>
                  <a:pt x="18715" y="6005"/>
                </a:cubicBezTo>
                <a:cubicBezTo>
                  <a:pt x="18728" y="6001"/>
                  <a:pt x="18751" y="5999"/>
                  <a:pt x="18752" y="5990"/>
                </a:cubicBezTo>
                <a:cubicBezTo>
                  <a:pt x="18757" y="5968"/>
                  <a:pt x="18754" y="5942"/>
                  <a:pt x="18754" y="5917"/>
                </a:cubicBezTo>
                <a:close/>
                <a:moveTo>
                  <a:pt x="2812" y="5946"/>
                </a:moveTo>
                <a:cubicBezTo>
                  <a:pt x="2834" y="5980"/>
                  <a:pt x="2855" y="6016"/>
                  <a:pt x="2896" y="6083"/>
                </a:cubicBezTo>
                <a:cubicBezTo>
                  <a:pt x="2837" y="6102"/>
                  <a:pt x="2790" y="6128"/>
                  <a:pt x="2748" y="6128"/>
                </a:cubicBezTo>
                <a:cubicBezTo>
                  <a:pt x="2744" y="6128"/>
                  <a:pt x="2741" y="6128"/>
                  <a:pt x="2737" y="6128"/>
                </a:cubicBezTo>
                <a:cubicBezTo>
                  <a:pt x="2714" y="6126"/>
                  <a:pt x="2673" y="6041"/>
                  <a:pt x="2679" y="6034"/>
                </a:cubicBezTo>
                <a:cubicBezTo>
                  <a:pt x="2717" y="5999"/>
                  <a:pt x="2766" y="5974"/>
                  <a:pt x="2812" y="5946"/>
                </a:cubicBezTo>
                <a:close/>
                <a:moveTo>
                  <a:pt x="872" y="5693"/>
                </a:moveTo>
                <a:cubicBezTo>
                  <a:pt x="794" y="5720"/>
                  <a:pt x="724" y="5719"/>
                  <a:pt x="770" y="5811"/>
                </a:cubicBezTo>
                <a:cubicBezTo>
                  <a:pt x="768" y="5837"/>
                  <a:pt x="763" y="5861"/>
                  <a:pt x="763" y="5887"/>
                </a:cubicBezTo>
                <a:cubicBezTo>
                  <a:pt x="763" y="5901"/>
                  <a:pt x="770" y="5914"/>
                  <a:pt x="774" y="5928"/>
                </a:cubicBezTo>
                <a:cubicBezTo>
                  <a:pt x="767" y="5914"/>
                  <a:pt x="754" y="5899"/>
                  <a:pt x="754" y="5886"/>
                </a:cubicBezTo>
                <a:cubicBezTo>
                  <a:pt x="754" y="5860"/>
                  <a:pt x="762" y="5835"/>
                  <a:pt x="765" y="5809"/>
                </a:cubicBezTo>
                <a:lnTo>
                  <a:pt x="765" y="5809"/>
                </a:lnTo>
                <a:lnTo>
                  <a:pt x="615" y="5856"/>
                </a:lnTo>
                <a:lnTo>
                  <a:pt x="615" y="5856"/>
                </a:lnTo>
                <a:cubicBezTo>
                  <a:pt x="592" y="5806"/>
                  <a:pt x="570" y="5755"/>
                  <a:pt x="543" y="5696"/>
                </a:cubicBezTo>
                <a:cubicBezTo>
                  <a:pt x="333" y="5727"/>
                  <a:pt x="148" y="5774"/>
                  <a:pt x="1" y="5968"/>
                </a:cubicBezTo>
                <a:cubicBezTo>
                  <a:pt x="65" y="6024"/>
                  <a:pt x="120" y="6113"/>
                  <a:pt x="193" y="6130"/>
                </a:cubicBezTo>
                <a:cubicBezTo>
                  <a:pt x="383" y="6173"/>
                  <a:pt x="579" y="6190"/>
                  <a:pt x="772" y="6200"/>
                </a:cubicBezTo>
                <a:cubicBezTo>
                  <a:pt x="773" y="6201"/>
                  <a:pt x="774" y="6201"/>
                  <a:pt x="775" y="6201"/>
                </a:cubicBezTo>
                <a:cubicBezTo>
                  <a:pt x="817" y="6201"/>
                  <a:pt x="866" y="6137"/>
                  <a:pt x="903" y="6096"/>
                </a:cubicBezTo>
                <a:cubicBezTo>
                  <a:pt x="921" y="6077"/>
                  <a:pt x="917" y="6036"/>
                  <a:pt x="913" y="6007"/>
                </a:cubicBezTo>
                <a:cubicBezTo>
                  <a:pt x="901" y="5907"/>
                  <a:pt x="887" y="5807"/>
                  <a:pt x="872" y="5693"/>
                </a:cubicBezTo>
                <a:close/>
                <a:moveTo>
                  <a:pt x="4261" y="6178"/>
                </a:moveTo>
                <a:cubicBezTo>
                  <a:pt x="4262" y="6178"/>
                  <a:pt x="4263" y="6178"/>
                  <a:pt x="4264" y="6178"/>
                </a:cubicBezTo>
                <a:cubicBezTo>
                  <a:pt x="4268" y="6178"/>
                  <a:pt x="4271" y="6193"/>
                  <a:pt x="4274" y="6200"/>
                </a:cubicBezTo>
                <a:cubicBezTo>
                  <a:pt x="4264" y="6205"/>
                  <a:pt x="4254" y="6210"/>
                  <a:pt x="4243" y="6210"/>
                </a:cubicBezTo>
                <a:cubicBezTo>
                  <a:pt x="4238" y="6209"/>
                  <a:pt x="4236" y="6194"/>
                  <a:pt x="4232" y="6185"/>
                </a:cubicBezTo>
                <a:cubicBezTo>
                  <a:pt x="4243" y="6182"/>
                  <a:pt x="4252" y="6178"/>
                  <a:pt x="4261" y="6178"/>
                </a:cubicBezTo>
                <a:close/>
                <a:moveTo>
                  <a:pt x="3582" y="6291"/>
                </a:moveTo>
                <a:cubicBezTo>
                  <a:pt x="3582" y="6291"/>
                  <a:pt x="3582" y="6292"/>
                  <a:pt x="3582" y="6292"/>
                </a:cubicBezTo>
                <a:cubicBezTo>
                  <a:pt x="3582" y="6292"/>
                  <a:pt x="3581" y="6292"/>
                  <a:pt x="3581" y="6292"/>
                </a:cubicBezTo>
                <a:lnTo>
                  <a:pt x="3581" y="6292"/>
                </a:lnTo>
                <a:cubicBezTo>
                  <a:pt x="3582" y="6292"/>
                  <a:pt x="3583" y="6291"/>
                  <a:pt x="3582" y="6291"/>
                </a:cubicBezTo>
                <a:close/>
                <a:moveTo>
                  <a:pt x="3581" y="6292"/>
                </a:moveTo>
                <a:cubicBezTo>
                  <a:pt x="3580" y="6293"/>
                  <a:pt x="3577" y="6294"/>
                  <a:pt x="3576" y="6294"/>
                </a:cubicBezTo>
                <a:cubicBezTo>
                  <a:pt x="3576" y="6294"/>
                  <a:pt x="3576" y="6294"/>
                  <a:pt x="3576" y="6294"/>
                </a:cubicBezTo>
                <a:lnTo>
                  <a:pt x="3576" y="6294"/>
                </a:lnTo>
                <a:cubicBezTo>
                  <a:pt x="3576" y="6295"/>
                  <a:pt x="3576" y="6297"/>
                  <a:pt x="3576" y="6299"/>
                </a:cubicBezTo>
                <a:lnTo>
                  <a:pt x="3576" y="6299"/>
                </a:lnTo>
                <a:cubicBezTo>
                  <a:pt x="3577" y="6297"/>
                  <a:pt x="3579" y="6295"/>
                  <a:pt x="3581" y="6292"/>
                </a:cubicBezTo>
                <a:close/>
                <a:moveTo>
                  <a:pt x="3586" y="6296"/>
                </a:moveTo>
                <a:lnTo>
                  <a:pt x="3577" y="6301"/>
                </a:lnTo>
                <a:cubicBezTo>
                  <a:pt x="3576" y="6300"/>
                  <a:pt x="3576" y="6300"/>
                  <a:pt x="3576" y="6299"/>
                </a:cubicBezTo>
                <a:lnTo>
                  <a:pt x="3576" y="6299"/>
                </a:lnTo>
                <a:cubicBezTo>
                  <a:pt x="3576" y="6302"/>
                  <a:pt x="3576" y="6304"/>
                  <a:pt x="3576" y="6307"/>
                </a:cubicBezTo>
                <a:lnTo>
                  <a:pt x="3576" y="6307"/>
                </a:lnTo>
                <a:lnTo>
                  <a:pt x="3586" y="6296"/>
                </a:lnTo>
                <a:close/>
                <a:moveTo>
                  <a:pt x="8660" y="6173"/>
                </a:moveTo>
                <a:cubicBezTo>
                  <a:pt x="8651" y="6198"/>
                  <a:pt x="8627" y="6230"/>
                  <a:pt x="8634" y="6250"/>
                </a:cubicBezTo>
                <a:cubicBezTo>
                  <a:pt x="8651" y="6292"/>
                  <a:pt x="8652" y="6362"/>
                  <a:pt x="8708" y="6362"/>
                </a:cubicBezTo>
                <a:cubicBezTo>
                  <a:pt x="8718" y="6362"/>
                  <a:pt x="8730" y="6359"/>
                  <a:pt x="8745" y="6354"/>
                </a:cubicBezTo>
                <a:cubicBezTo>
                  <a:pt x="8764" y="6348"/>
                  <a:pt x="8769" y="6303"/>
                  <a:pt x="8793" y="6248"/>
                </a:cubicBezTo>
                <a:cubicBezTo>
                  <a:pt x="8751" y="6224"/>
                  <a:pt x="8705" y="6198"/>
                  <a:pt x="8660" y="6173"/>
                </a:cubicBezTo>
                <a:close/>
                <a:moveTo>
                  <a:pt x="2069" y="6029"/>
                </a:moveTo>
                <a:cubicBezTo>
                  <a:pt x="2027" y="6086"/>
                  <a:pt x="1975" y="6140"/>
                  <a:pt x="1944" y="6204"/>
                </a:cubicBezTo>
                <a:cubicBezTo>
                  <a:pt x="1929" y="6235"/>
                  <a:pt x="1944" y="6298"/>
                  <a:pt x="1969" y="6327"/>
                </a:cubicBezTo>
                <a:cubicBezTo>
                  <a:pt x="1988" y="6349"/>
                  <a:pt x="2030" y="6365"/>
                  <a:pt x="2062" y="6365"/>
                </a:cubicBezTo>
                <a:cubicBezTo>
                  <a:pt x="2070" y="6365"/>
                  <a:pt x="2078" y="6364"/>
                  <a:pt x="2085" y="6361"/>
                </a:cubicBezTo>
                <a:cubicBezTo>
                  <a:pt x="2120" y="6348"/>
                  <a:pt x="2165" y="6290"/>
                  <a:pt x="2157" y="6261"/>
                </a:cubicBezTo>
                <a:cubicBezTo>
                  <a:pt x="2139" y="6181"/>
                  <a:pt x="2102" y="6105"/>
                  <a:pt x="2069" y="6029"/>
                </a:cubicBezTo>
                <a:close/>
                <a:moveTo>
                  <a:pt x="11897" y="6241"/>
                </a:moveTo>
                <a:cubicBezTo>
                  <a:pt x="11881" y="6272"/>
                  <a:pt x="11860" y="6301"/>
                  <a:pt x="11851" y="6333"/>
                </a:cubicBezTo>
                <a:cubicBezTo>
                  <a:pt x="11849" y="6345"/>
                  <a:pt x="11879" y="6367"/>
                  <a:pt x="11905" y="6398"/>
                </a:cubicBezTo>
                <a:cubicBezTo>
                  <a:pt x="11913" y="6347"/>
                  <a:pt x="11921" y="6310"/>
                  <a:pt x="11925" y="6271"/>
                </a:cubicBezTo>
                <a:cubicBezTo>
                  <a:pt x="11926" y="6262"/>
                  <a:pt x="11908" y="6252"/>
                  <a:pt x="11897" y="6241"/>
                </a:cubicBezTo>
                <a:close/>
                <a:moveTo>
                  <a:pt x="8236" y="1"/>
                </a:moveTo>
                <a:cubicBezTo>
                  <a:pt x="7952" y="31"/>
                  <a:pt x="7952" y="31"/>
                  <a:pt x="8057" y="297"/>
                </a:cubicBezTo>
                <a:cubicBezTo>
                  <a:pt x="7971" y="441"/>
                  <a:pt x="7899" y="575"/>
                  <a:pt x="7814" y="701"/>
                </a:cubicBezTo>
                <a:cubicBezTo>
                  <a:pt x="7798" y="725"/>
                  <a:pt x="7746" y="745"/>
                  <a:pt x="7712" y="745"/>
                </a:cubicBezTo>
                <a:cubicBezTo>
                  <a:pt x="7703" y="745"/>
                  <a:pt x="7696" y="744"/>
                  <a:pt x="7690" y="741"/>
                </a:cubicBezTo>
                <a:cubicBezTo>
                  <a:pt x="7642" y="717"/>
                  <a:pt x="7581" y="660"/>
                  <a:pt x="7579" y="615"/>
                </a:cubicBezTo>
                <a:cubicBezTo>
                  <a:pt x="7577" y="483"/>
                  <a:pt x="7601" y="350"/>
                  <a:pt x="7613" y="241"/>
                </a:cubicBezTo>
                <a:cubicBezTo>
                  <a:pt x="7397" y="168"/>
                  <a:pt x="7213" y="103"/>
                  <a:pt x="7030" y="39"/>
                </a:cubicBezTo>
                <a:cubicBezTo>
                  <a:pt x="6674" y="140"/>
                  <a:pt x="6759" y="482"/>
                  <a:pt x="6665" y="741"/>
                </a:cubicBezTo>
                <a:cubicBezTo>
                  <a:pt x="6650" y="740"/>
                  <a:pt x="6636" y="740"/>
                  <a:pt x="6622" y="740"/>
                </a:cubicBezTo>
                <a:cubicBezTo>
                  <a:pt x="6607" y="740"/>
                  <a:pt x="6592" y="740"/>
                  <a:pt x="6578" y="740"/>
                </a:cubicBezTo>
                <a:cubicBezTo>
                  <a:pt x="6540" y="740"/>
                  <a:pt x="6506" y="738"/>
                  <a:pt x="6479" y="723"/>
                </a:cubicBezTo>
                <a:cubicBezTo>
                  <a:pt x="6347" y="645"/>
                  <a:pt x="6234" y="547"/>
                  <a:pt x="6069" y="527"/>
                </a:cubicBezTo>
                <a:cubicBezTo>
                  <a:pt x="5974" y="516"/>
                  <a:pt x="5924" y="427"/>
                  <a:pt x="5934" y="314"/>
                </a:cubicBezTo>
                <a:cubicBezTo>
                  <a:pt x="5944" y="204"/>
                  <a:pt x="5888" y="144"/>
                  <a:pt x="5770" y="144"/>
                </a:cubicBezTo>
                <a:cubicBezTo>
                  <a:pt x="5766" y="144"/>
                  <a:pt x="5761" y="144"/>
                  <a:pt x="5757" y="144"/>
                </a:cubicBezTo>
                <a:cubicBezTo>
                  <a:pt x="5702" y="144"/>
                  <a:pt x="5645" y="138"/>
                  <a:pt x="5596" y="117"/>
                </a:cubicBezTo>
                <a:cubicBezTo>
                  <a:pt x="5440" y="47"/>
                  <a:pt x="5320" y="10"/>
                  <a:pt x="5218" y="10"/>
                </a:cubicBezTo>
                <a:cubicBezTo>
                  <a:pt x="5051" y="10"/>
                  <a:pt x="4932" y="109"/>
                  <a:pt x="4779" y="326"/>
                </a:cubicBezTo>
                <a:cubicBezTo>
                  <a:pt x="4727" y="400"/>
                  <a:pt x="4663" y="466"/>
                  <a:pt x="4616" y="522"/>
                </a:cubicBezTo>
                <a:cubicBezTo>
                  <a:pt x="4461" y="480"/>
                  <a:pt x="4330" y="444"/>
                  <a:pt x="4177" y="403"/>
                </a:cubicBezTo>
                <a:cubicBezTo>
                  <a:pt x="4182" y="340"/>
                  <a:pt x="4210" y="268"/>
                  <a:pt x="4186" y="226"/>
                </a:cubicBezTo>
                <a:cubicBezTo>
                  <a:pt x="4156" y="171"/>
                  <a:pt x="4071" y="89"/>
                  <a:pt x="4038" y="89"/>
                </a:cubicBezTo>
                <a:cubicBezTo>
                  <a:pt x="4035" y="89"/>
                  <a:pt x="4033" y="90"/>
                  <a:pt x="4032" y="91"/>
                </a:cubicBezTo>
                <a:cubicBezTo>
                  <a:pt x="3971" y="119"/>
                  <a:pt x="3914" y="130"/>
                  <a:pt x="3858" y="130"/>
                </a:cubicBezTo>
                <a:cubicBezTo>
                  <a:pt x="3768" y="130"/>
                  <a:pt x="3682" y="101"/>
                  <a:pt x="3590" y="65"/>
                </a:cubicBezTo>
                <a:cubicBezTo>
                  <a:pt x="3544" y="47"/>
                  <a:pt x="3499" y="38"/>
                  <a:pt x="3454" y="38"/>
                </a:cubicBezTo>
                <a:cubicBezTo>
                  <a:pt x="3365" y="38"/>
                  <a:pt x="3278" y="73"/>
                  <a:pt x="3195" y="134"/>
                </a:cubicBezTo>
                <a:cubicBezTo>
                  <a:pt x="3047" y="242"/>
                  <a:pt x="2885" y="335"/>
                  <a:pt x="2695" y="456"/>
                </a:cubicBezTo>
                <a:cubicBezTo>
                  <a:pt x="2678" y="427"/>
                  <a:pt x="2650" y="389"/>
                  <a:pt x="2630" y="349"/>
                </a:cubicBezTo>
                <a:cubicBezTo>
                  <a:pt x="2555" y="205"/>
                  <a:pt x="2452" y="141"/>
                  <a:pt x="2324" y="141"/>
                </a:cubicBezTo>
                <a:cubicBezTo>
                  <a:pt x="2273" y="141"/>
                  <a:pt x="2219" y="151"/>
                  <a:pt x="2161" y="170"/>
                </a:cubicBezTo>
                <a:cubicBezTo>
                  <a:pt x="2067" y="200"/>
                  <a:pt x="1967" y="242"/>
                  <a:pt x="1872" y="242"/>
                </a:cubicBezTo>
                <a:cubicBezTo>
                  <a:pt x="1863" y="242"/>
                  <a:pt x="1854" y="242"/>
                  <a:pt x="1845" y="241"/>
                </a:cubicBezTo>
                <a:cubicBezTo>
                  <a:pt x="1808" y="238"/>
                  <a:pt x="1771" y="237"/>
                  <a:pt x="1735" y="237"/>
                </a:cubicBezTo>
                <a:cubicBezTo>
                  <a:pt x="1408" y="237"/>
                  <a:pt x="1114" y="363"/>
                  <a:pt x="798" y="481"/>
                </a:cubicBezTo>
                <a:cubicBezTo>
                  <a:pt x="835" y="757"/>
                  <a:pt x="706" y="1024"/>
                  <a:pt x="851" y="1298"/>
                </a:cubicBezTo>
                <a:cubicBezTo>
                  <a:pt x="598" y="1445"/>
                  <a:pt x="332" y="1583"/>
                  <a:pt x="475" y="1941"/>
                </a:cubicBezTo>
                <a:cubicBezTo>
                  <a:pt x="654" y="2104"/>
                  <a:pt x="873" y="2183"/>
                  <a:pt x="1102" y="2234"/>
                </a:cubicBezTo>
                <a:cubicBezTo>
                  <a:pt x="1254" y="2268"/>
                  <a:pt x="1411" y="2273"/>
                  <a:pt x="1563" y="2301"/>
                </a:cubicBezTo>
                <a:cubicBezTo>
                  <a:pt x="1681" y="2322"/>
                  <a:pt x="1810" y="2338"/>
                  <a:pt x="1884" y="2500"/>
                </a:cubicBezTo>
                <a:cubicBezTo>
                  <a:pt x="1754" y="2536"/>
                  <a:pt x="1641" y="2582"/>
                  <a:pt x="1525" y="2601"/>
                </a:cubicBezTo>
                <a:cubicBezTo>
                  <a:pt x="1233" y="2647"/>
                  <a:pt x="939" y="2679"/>
                  <a:pt x="647" y="2724"/>
                </a:cubicBezTo>
                <a:cubicBezTo>
                  <a:pt x="396" y="2762"/>
                  <a:pt x="298" y="2858"/>
                  <a:pt x="258" y="3114"/>
                </a:cubicBezTo>
                <a:cubicBezTo>
                  <a:pt x="247" y="3186"/>
                  <a:pt x="272" y="3264"/>
                  <a:pt x="278" y="3315"/>
                </a:cubicBezTo>
                <a:cubicBezTo>
                  <a:pt x="486" y="3501"/>
                  <a:pt x="714" y="3538"/>
                  <a:pt x="952" y="3554"/>
                </a:cubicBezTo>
                <a:cubicBezTo>
                  <a:pt x="1198" y="3570"/>
                  <a:pt x="1438" y="3615"/>
                  <a:pt x="1655" y="3729"/>
                </a:cubicBezTo>
                <a:cubicBezTo>
                  <a:pt x="1590" y="4078"/>
                  <a:pt x="1566" y="4120"/>
                  <a:pt x="1308" y="4153"/>
                </a:cubicBezTo>
                <a:cubicBezTo>
                  <a:pt x="1062" y="4182"/>
                  <a:pt x="811" y="4179"/>
                  <a:pt x="564" y="4198"/>
                </a:cubicBezTo>
                <a:cubicBezTo>
                  <a:pt x="383" y="4215"/>
                  <a:pt x="189" y="4191"/>
                  <a:pt x="12" y="4339"/>
                </a:cubicBezTo>
                <a:lnTo>
                  <a:pt x="12" y="4873"/>
                </a:lnTo>
                <a:cubicBezTo>
                  <a:pt x="487" y="5182"/>
                  <a:pt x="1042" y="5129"/>
                  <a:pt x="1538" y="5257"/>
                </a:cubicBezTo>
                <a:cubicBezTo>
                  <a:pt x="1554" y="5548"/>
                  <a:pt x="1553" y="5546"/>
                  <a:pt x="1356" y="5627"/>
                </a:cubicBezTo>
                <a:cubicBezTo>
                  <a:pt x="1288" y="5655"/>
                  <a:pt x="1224" y="5690"/>
                  <a:pt x="1160" y="5721"/>
                </a:cubicBezTo>
                <a:cubicBezTo>
                  <a:pt x="1295" y="6023"/>
                  <a:pt x="1295" y="6023"/>
                  <a:pt x="1266" y="6233"/>
                </a:cubicBezTo>
                <a:cubicBezTo>
                  <a:pt x="1419" y="6132"/>
                  <a:pt x="1259" y="5886"/>
                  <a:pt x="1469" y="5779"/>
                </a:cubicBezTo>
                <a:cubicBezTo>
                  <a:pt x="1551" y="5854"/>
                  <a:pt x="1644" y="5936"/>
                  <a:pt x="1752" y="6033"/>
                </a:cubicBezTo>
                <a:cubicBezTo>
                  <a:pt x="1780" y="5934"/>
                  <a:pt x="1801" y="5858"/>
                  <a:pt x="1889" y="5858"/>
                </a:cubicBezTo>
                <a:cubicBezTo>
                  <a:pt x="1894" y="5858"/>
                  <a:pt x="1899" y="5859"/>
                  <a:pt x="1904" y="5859"/>
                </a:cubicBezTo>
                <a:cubicBezTo>
                  <a:pt x="2003" y="5866"/>
                  <a:pt x="2090" y="5888"/>
                  <a:pt x="2075" y="6018"/>
                </a:cubicBezTo>
                <a:lnTo>
                  <a:pt x="2075" y="6018"/>
                </a:lnTo>
                <a:cubicBezTo>
                  <a:pt x="2072" y="6015"/>
                  <a:pt x="2063" y="6011"/>
                  <a:pt x="2061" y="6011"/>
                </a:cubicBezTo>
                <a:cubicBezTo>
                  <a:pt x="2061" y="6011"/>
                  <a:pt x="2061" y="6011"/>
                  <a:pt x="2061" y="6011"/>
                </a:cubicBezTo>
                <a:cubicBezTo>
                  <a:pt x="2064" y="6017"/>
                  <a:pt x="2066" y="6023"/>
                  <a:pt x="2069" y="6029"/>
                </a:cubicBezTo>
                <a:lnTo>
                  <a:pt x="2069" y="6029"/>
                </a:lnTo>
                <a:cubicBezTo>
                  <a:pt x="2070" y="6026"/>
                  <a:pt x="2072" y="6024"/>
                  <a:pt x="2074" y="6022"/>
                </a:cubicBezTo>
                <a:lnTo>
                  <a:pt x="2074" y="6022"/>
                </a:lnTo>
                <a:cubicBezTo>
                  <a:pt x="2095" y="6038"/>
                  <a:pt x="2116" y="6061"/>
                  <a:pt x="2134" y="6061"/>
                </a:cubicBezTo>
                <a:cubicBezTo>
                  <a:pt x="2136" y="6061"/>
                  <a:pt x="2137" y="6061"/>
                  <a:pt x="2138" y="6061"/>
                </a:cubicBezTo>
                <a:cubicBezTo>
                  <a:pt x="2189" y="6053"/>
                  <a:pt x="2236" y="6047"/>
                  <a:pt x="2281" y="6047"/>
                </a:cubicBezTo>
                <a:cubicBezTo>
                  <a:pt x="2427" y="6047"/>
                  <a:pt x="2535" y="6107"/>
                  <a:pt x="2578" y="6315"/>
                </a:cubicBezTo>
                <a:cubicBezTo>
                  <a:pt x="2592" y="6385"/>
                  <a:pt x="2637" y="6416"/>
                  <a:pt x="2704" y="6416"/>
                </a:cubicBezTo>
                <a:cubicBezTo>
                  <a:pt x="2752" y="6416"/>
                  <a:pt x="2812" y="6401"/>
                  <a:pt x="2880" y="6373"/>
                </a:cubicBezTo>
                <a:cubicBezTo>
                  <a:pt x="2922" y="6356"/>
                  <a:pt x="2966" y="6342"/>
                  <a:pt x="3011" y="6326"/>
                </a:cubicBezTo>
                <a:cubicBezTo>
                  <a:pt x="3139" y="6383"/>
                  <a:pt x="3264" y="6439"/>
                  <a:pt x="3401" y="6500"/>
                </a:cubicBezTo>
                <a:lnTo>
                  <a:pt x="3535" y="6352"/>
                </a:lnTo>
                <a:lnTo>
                  <a:pt x="3535" y="6352"/>
                </a:lnTo>
                <a:cubicBezTo>
                  <a:pt x="3533" y="6356"/>
                  <a:pt x="3532" y="6359"/>
                  <a:pt x="3531" y="6362"/>
                </a:cubicBezTo>
                <a:cubicBezTo>
                  <a:pt x="3528" y="6379"/>
                  <a:pt x="3554" y="6401"/>
                  <a:pt x="3566" y="6421"/>
                </a:cubicBezTo>
                <a:cubicBezTo>
                  <a:pt x="3569" y="6408"/>
                  <a:pt x="3575" y="6395"/>
                  <a:pt x="3576" y="6382"/>
                </a:cubicBezTo>
                <a:cubicBezTo>
                  <a:pt x="3576" y="6357"/>
                  <a:pt x="3576" y="6332"/>
                  <a:pt x="3576" y="6307"/>
                </a:cubicBezTo>
                <a:lnTo>
                  <a:pt x="3576" y="6307"/>
                </a:lnTo>
                <a:lnTo>
                  <a:pt x="3535" y="6352"/>
                </a:lnTo>
                <a:lnTo>
                  <a:pt x="3535" y="6352"/>
                </a:lnTo>
                <a:cubicBezTo>
                  <a:pt x="3542" y="6334"/>
                  <a:pt x="3560" y="6317"/>
                  <a:pt x="3575" y="6299"/>
                </a:cubicBezTo>
                <a:lnTo>
                  <a:pt x="3575" y="6299"/>
                </a:lnTo>
                <a:cubicBezTo>
                  <a:pt x="3575" y="6299"/>
                  <a:pt x="3576" y="6299"/>
                  <a:pt x="3576" y="6299"/>
                </a:cubicBezTo>
                <a:lnTo>
                  <a:pt x="3576" y="6299"/>
                </a:lnTo>
                <a:cubicBezTo>
                  <a:pt x="3576" y="6299"/>
                  <a:pt x="3576" y="6299"/>
                  <a:pt x="3576" y="6299"/>
                </a:cubicBezTo>
                <a:lnTo>
                  <a:pt x="3576" y="6299"/>
                </a:lnTo>
                <a:cubicBezTo>
                  <a:pt x="3576" y="6299"/>
                  <a:pt x="3575" y="6299"/>
                  <a:pt x="3575" y="6299"/>
                </a:cubicBezTo>
                <a:lnTo>
                  <a:pt x="3575" y="6299"/>
                </a:lnTo>
                <a:cubicBezTo>
                  <a:pt x="3521" y="6218"/>
                  <a:pt x="3488" y="6136"/>
                  <a:pt x="3576" y="6035"/>
                </a:cubicBezTo>
                <a:cubicBezTo>
                  <a:pt x="3668" y="6020"/>
                  <a:pt x="3772" y="6003"/>
                  <a:pt x="3858" y="5987"/>
                </a:cubicBezTo>
                <a:lnTo>
                  <a:pt x="3858" y="5987"/>
                </a:lnTo>
                <a:cubicBezTo>
                  <a:pt x="4075" y="6188"/>
                  <a:pt x="3810" y="6259"/>
                  <a:pt x="3781" y="6389"/>
                </a:cubicBezTo>
                <a:cubicBezTo>
                  <a:pt x="3921" y="6507"/>
                  <a:pt x="4092" y="6516"/>
                  <a:pt x="4259" y="6522"/>
                </a:cubicBezTo>
                <a:cubicBezTo>
                  <a:pt x="4293" y="6523"/>
                  <a:pt x="4322" y="6525"/>
                  <a:pt x="4347" y="6525"/>
                </a:cubicBezTo>
                <a:cubicBezTo>
                  <a:pt x="4498" y="6525"/>
                  <a:pt x="4506" y="6486"/>
                  <a:pt x="4574" y="6233"/>
                </a:cubicBezTo>
                <a:cubicBezTo>
                  <a:pt x="4579" y="6216"/>
                  <a:pt x="4617" y="6210"/>
                  <a:pt x="4646" y="6194"/>
                </a:cubicBezTo>
                <a:cubicBezTo>
                  <a:pt x="4689" y="6269"/>
                  <a:pt x="4734" y="6343"/>
                  <a:pt x="4792" y="6439"/>
                </a:cubicBezTo>
                <a:cubicBezTo>
                  <a:pt x="4872" y="6367"/>
                  <a:pt x="4948" y="6316"/>
                  <a:pt x="5001" y="6247"/>
                </a:cubicBezTo>
                <a:cubicBezTo>
                  <a:pt x="5053" y="6179"/>
                  <a:pt x="5036" y="6059"/>
                  <a:pt x="5153" y="6035"/>
                </a:cubicBezTo>
                <a:cubicBezTo>
                  <a:pt x="5407" y="6126"/>
                  <a:pt x="5275" y="6349"/>
                  <a:pt x="5309" y="6551"/>
                </a:cubicBezTo>
                <a:cubicBezTo>
                  <a:pt x="5395" y="6516"/>
                  <a:pt x="5458" y="6470"/>
                  <a:pt x="5523" y="6469"/>
                </a:cubicBezTo>
                <a:cubicBezTo>
                  <a:pt x="5527" y="6469"/>
                  <a:pt x="5532" y="6469"/>
                  <a:pt x="5536" y="6469"/>
                </a:cubicBezTo>
                <a:cubicBezTo>
                  <a:pt x="5620" y="6469"/>
                  <a:pt x="5706" y="6497"/>
                  <a:pt x="5804" y="6516"/>
                </a:cubicBezTo>
                <a:cubicBezTo>
                  <a:pt x="5897" y="6417"/>
                  <a:pt x="5989" y="6311"/>
                  <a:pt x="6090" y="6217"/>
                </a:cubicBezTo>
                <a:cubicBezTo>
                  <a:pt x="6137" y="6173"/>
                  <a:pt x="6241" y="6151"/>
                  <a:pt x="6334" y="6151"/>
                </a:cubicBezTo>
                <a:cubicBezTo>
                  <a:pt x="6415" y="6151"/>
                  <a:pt x="6488" y="6167"/>
                  <a:pt x="6507" y="6200"/>
                </a:cubicBezTo>
                <a:cubicBezTo>
                  <a:pt x="6484" y="6268"/>
                  <a:pt x="6462" y="6338"/>
                  <a:pt x="6429" y="6436"/>
                </a:cubicBezTo>
                <a:cubicBezTo>
                  <a:pt x="6621" y="6449"/>
                  <a:pt x="6782" y="6460"/>
                  <a:pt x="6947" y="6470"/>
                </a:cubicBezTo>
                <a:cubicBezTo>
                  <a:pt x="7016" y="6310"/>
                  <a:pt x="7041" y="6108"/>
                  <a:pt x="7279" y="6108"/>
                </a:cubicBezTo>
                <a:cubicBezTo>
                  <a:pt x="7287" y="6108"/>
                  <a:pt x="7296" y="6108"/>
                  <a:pt x="7304" y="6108"/>
                </a:cubicBezTo>
                <a:cubicBezTo>
                  <a:pt x="7314" y="6151"/>
                  <a:pt x="7331" y="6193"/>
                  <a:pt x="7333" y="6236"/>
                </a:cubicBezTo>
                <a:cubicBezTo>
                  <a:pt x="7336" y="6294"/>
                  <a:pt x="7328" y="6352"/>
                  <a:pt x="7325" y="6426"/>
                </a:cubicBezTo>
                <a:cubicBezTo>
                  <a:pt x="7384" y="6434"/>
                  <a:pt x="7443" y="6437"/>
                  <a:pt x="7500" y="6437"/>
                </a:cubicBezTo>
                <a:cubicBezTo>
                  <a:pt x="7730" y="6437"/>
                  <a:pt x="7940" y="6382"/>
                  <a:pt x="8142" y="6337"/>
                </a:cubicBezTo>
                <a:cubicBezTo>
                  <a:pt x="8203" y="6247"/>
                  <a:pt x="8146" y="6082"/>
                  <a:pt x="8288" y="6082"/>
                </a:cubicBezTo>
                <a:cubicBezTo>
                  <a:pt x="8307" y="6082"/>
                  <a:pt x="8329" y="6084"/>
                  <a:pt x="8355" y="6091"/>
                </a:cubicBezTo>
                <a:cubicBezTo>
                  <a:pt x="8358" y="6091"/>
                  <a:pt x="8360" y="6092"/>
                  <a:pt x="8363" y="6092"/>
                </a:cubicBezTo>
                <a:cubicBezTo>
                  <a:pt x="8401" y="6092"/>
                  <a:pt x="8456" y="6026"/>
                  <a:pt x="8500" y="5990"/>
                </a:cubicBezTo>
                <a:cubicBezTo>
                  <a:pt x="8560" y="5943"/>
                  <a:pt x="8614" y="5887"/>
                  <a:pt x="8679" y="5847"/>
                </a:cubicBezTo>
                <a:cubicBezTo>
                  <a:pt x="8718" y="5824"/>
                  <a:pt x="8756" y="5813"/>
                  <a:pt x="8791" y="5813"/>
                </a:cubicBezTo>
                <a:cubicBezTo>
                  <a:pt x="8872" y="5813"/>
                  <a:pt x="8937" y="5871"/>
                  <a:pt x="8955" y="5974"/>
                </a:cubicBezTo>
                <a:cubicBezTo>
                  <a:pt x="8980" y="6118"/>
                  <a:pt x="8951" y="6281"/>
                  <a:pt x="9098" y="6400"/>
                </a:cubicBezTo>
                <a:cubicBezTo>
                  <a:pt x="9205" y="6353"/>
                  <a:pt x="9261" y="6275"/>
                  <a:pt x="9262" y="6152"/>
                </a:cubicBezTo>
                <a:cubicBezTo>
                  <a:pt x="9263" y="6030"/>
                  <a:pt x="9239" y="5897"/>
                  <a:pt x="9380" y="5830"/>
                </a:cubicBezTo>
                <a:cubicBezTo>
                  <a:pt x="9615" y="5854"/>
                  <a:pt x="9801" y="5923"/>
                  <a:pt x="9832" y="6198"/>
                </a:cubicBezTo>
                <a:cubicBezTo>
                  <a:pt x="9836" y="6238"/>
                  <a:pt x="9922" y="6269"/>
                  <a:pt x="9992" y="6318"/>
                </a:cubicBezTo>
                <a:cubicBezTo>
                  <a:pt x="10078" y="6193"/>
                  <a:pt x="10154" y="6085"/>
                  <a:pt x="10222" y="5984"/>
                </a:cubicBezTo>
                <a:cubicBezTo>
                  <a:pt x="10296" y="5970"/>
                  <a:pt x="10367" y="5938"/>
                  <a:pt x="10425" y="5938"/>
                </a:cubicBezTo>
                <a:cubicBezTo>
                  <a:pt x="10438" y="5938"/>
                  <a:pt x="10451" y="5940"/>
                  <a:pt x="10463" y="5944"/>
                </a:cubicBezTo>
                <a:cubicBezTo>
                  <a:pt x="10532" y="5969"/>
                  <a:pt x="10597" y="5980"/>
                  <a:pt x="10660" y="5980"/>
                </a:cubicBezTo>
                <a:cubicBezTo>
                  <a:pt x="10770" y="5980"/>
                  <a:pt x="10875" y="5945"/>
                  <a:pt x="10986" y="5885"/>
                </a:cubicBezTo>
                <a:cubicBezTo>
                  <a:pt x="11025" y="5863"/>
                  <a:pt x="11060" y="5852"/>
                  <a:pt x="11092" y="5852"/>
                </a:cubicBezTo>
                <a:cubicBezTo>
                  <a:pt x="11174" y="5852"/>
                  <a:pt x="11238" y="5926"/>
                  <a:pt x="11328" y="6082"/>
                </a:cubicBezTo>
                <a:lnTo>
                  <a:pt x="11329" y="6081"/>
                </a:lnTo>
                <a:lnTo>
                  <a:pt x="11329" y="6081"/>
                </a:lnTo>
                <a:lnTo>
                  <a:pt x="11329" y="6080"/>
                </a:lnTo>
                <a:cubicBezTo>
                  <a:pt x="11328" y="6080"/>
                  <a:pt x="11333" y="6077"/>
                  <a:pt x="11333" y="6077"/>
                </a:cubicBezTo>
                <a:lnTo>
                  <a:pt x="11333" y="6081"/>
                </a:lnTo>
                <a:lnTo>
                  <a:pt x="11333" y="6081"/>
                </a:lnTo>
                <a:cubicBezTo>
                  <a:pt x="11333" y="6081"/>
                  <a:pt x="11332" y="6081"/>
                  <a:pt x="11332" y="6081"/>
                </a:cubicBezTo>
                <a:lnTo>
                  <a:pt x="11329" y="6081"/>
                </a:lnTo>
                <a:lnTo>
                  <a:pt x="11329" y="6081"/>
                </a:lnTo>
                <a:lnTo>
                  <a:pt x="11329" y="6279"/>
                </a:lnTo>
                <a:lnTo>
                  <a:pt x="11333" y="6279"/>
                </a:lnTo>
                <a:lnTo>
                  <a:pt x="11333" y="6081"/>
                </a:lnTo>
                <a:lnTo>
                  <a:pt x="11333" y="6081"/>
                </a:lnTo>
                <a:cubicBezTo>
                  <a:pt x="11356" y="6087"/>
                  <a:pt x="11387" y="6105"/>
                  <a:pt x="11406" y="6105"/>
                </a:cubicBezTo>
                <a:cubicBezTo>
                  <a:pt x="11410" y="6105"/>
                  <a:pt x="11413" y="6104"/>
                  <a:pt x="11416" y="6102"/>
                </a:cubicBezTo>
                <a:cubicBezTo>
                  <a:pt x="11665" y="5931"/>
                  <a:pt x="11951" y="5977"/>
                  <a:pt x="12224" y="5957"/>
                </a:cubicBezTo>
                <a:cubicBezTo>
                  <a:pt x="12227" y="5956"/>
                  <a:pt x="12229" y="5956"/>
                  <a:pt x="12232" y="5956"/>
                </a:cubicBezTo>
                <a:cubicBezTo>
                  <a:pt x="12273" y="5956"/>
                  <a:pt x="12315" y="5980"/>
                  <a:pt x="12353" y="5990"/>
                </a:cubicBezTo>
                <a:cubicBezTo>
                  <a:pt x="12415" y="6096"/>
                  <a:pt x="12474" y="6195"/>
                  <a:pt x="12560" y="6344"/>
                </a:cubicBezTo>
                <a:cubicBezTo>
                  <a:pt x="12612" y="6152"/>
                  <a:pt x="12645" y="6023"/>
                  <a:pt x="12683" y="5886"/>
                </a:cubicBezTo>
                <a:lnTo>
                  <a:pt x="13119" y="5886"/>
                </a:lnTo>
                <a:cubicBezTo>
                  <a:pt x="13180" y="6036"/>
                  <a:pt x="13229" y="6161"/>
                  <a:pt x="13320" y="6382"/>
                </a:cubicBezTo>
                <a:cubicBezTo>
                  <a:pt x="13320" y="6215"/>
                  <a:pt x="13309" y="6152"/>
                  <a:pt x="13324" y="6095"/>
                </a:cubicBezTo>
                <a:cubicBezTo>
                  <a:pt x="13332" y="6057"/>
                  <a:pt x="13379" y="5999"/>
                  <a:pt x="13400" y="5999"/>
                </a:cubicBezTo>
                <a:cubicBezTo>
                  <a:pt x="13401" y="5999"/>
                  <a:pt x="13402" y="5999"/>
                  <a:pt x="13403" y="6000"/>
                </a:cubicBezTo>
                <a:cubicBezTo>
                  <a:pt x="13454" y="6010"/>
                  <a:pt x="13519" y="6041"/>
                  <a:pt x="13541" y="6083"/>
                </a:cubicBezTo>
                <a:cubicBezTo>
                  <a:pt x="13581" y="6157"/>
                  <a:pt x="13531" y="6275"/>
                  <a:pt x="13673" y="6327"/>
                </a:cubicBezTo>
                <a:cubicBezTo>
                  <a:pt x="13705" y="6170"/>
                  <a:pt x="13674" y="5978"/>
                  <a:pt x="13873" y="5902"/>
                </a:cubicBezTo>
                <a:cubicBezTo>
                  <a:pt x="14108" y="5969"/>
                  <a:pt x="14230" y="6003"/>
                  <a:pt x="14331" y="6003"/>
                </a:cubicBezTo>
                <a:cubicBezTo>
                  <a:pt x="14440" y="6003"/>
                  <a:pt x="14524" y="5964"/>
                  <a:pt x="14698" y="5881"/>
                </a:cubicBezTo>
                <a:cubicBezTo>
                  <a:pt x="14782" y="5954"/>
                  <a:pt x="14874" y="6031"/>
                  <a:pt x="14980" y="6123"/>
                </a:cubicBezTo>
                <a:cubicBezTo>
                  <a:pt x="15084" y="5925"/>
                  <a:pt x="15237" y="5864"/>
                  <a:pt x="15430" y="5864"/>
                </a:cubicBezTo>
                <a:cubicBezTo>
                  <a:pt x="15484" y="5864"/>
                  <a:pt x="15541" y="5869"/>
                  <a:pt x="15601" y="5877"/>
                </a:cubicBezTo>
                <a:cubicBezTo>
                  <a:pt x="15575" y="6008"/>
                  <a:pt x="15553" y="6118"/>
                  <a:pt x="15529" y="6235"/>
                </a:cubicBezTo>
                <a:cubicBezTo>
                  <a:pt x="15616" y="6267"/>
                  <a:pt x="15686" y="6293"/>
                  <a:pt x="15765" y="6321"/>
                </a:cubicBezTo>
                <a:cubicBezTo>
                  <a:pt x="15855" y="6184"/>
                  <a:pt x="15691" y="6028"/>
                  <a:pt x="15822" y="5921"/>
                </a:cubicBezTo>
                <a:lnTo>
                  <a:pt x="15822" y="5921"/>
                </a:lnTo>
                <a:cubicBezTo>
                  <a:pt x="15958" y="5932"/>
                  <a:pt x="16076" y="5960"/>
                  <a:pt x="16049" y="6137"/>
                </a:cubicBezTo>
                <a:cubicBezTo>
                  <a:pt x="16040" y="6198"/>
                  <a:pt x="16029" y="6271"/>
                  <a:pt x="16111" y="6280"/>
                </a:cubicBezTo>
                <a:cubicBezTo>
                  <a:pt x="16115" y="6281"/>
                  <a:pt x="16119" y="6281"/>
                  <a:pt x="16122" y="6281"/>
                </a:cubicBezTo>
                <a:cubicBezTo>
                  <a:pt x="16191" y="6281"/>
                  <a:pt x="16212" y="6220"/>
                  <a:pt x="16200" y="6154"/>
                </a:cubicBezTo>
                <a:cubicBezTo>
                  <a:pt x="16173" y="6004"/>
                  <a:pt x="16236" y="5918"/>
                  <a:pt x="16341" y="5895"/>
                </a:cubicBezTo>
                <a:cubicBezTo>
                  <a:pt x="16529" y="6016"/>
                  <a:pt x="16692" y="6119"/>
                  <a:pt x="16880" y="6241"/>
                </a:cubicBezTo>
                <a:cubicBezTo>
                  <a:pt x="17034" y="6065"/>
                  <a:pt x="17178" y="5897"/>
                  <a:pt x="17321" y="5733"/>
                </a:cubicBezTo>
                <a:cubicBezTo>
                  <a:pt x="17531" y="5805"/>
                  <a:pt x="17453" y="6047"/>
                  <a:pt x="17591" y="6153"/>
                </a:cubicBezTo>
                <a:cubicBezTo>
                  <a:pt x="17615" y="6137"/>
                  <a:pt x="17650" y="6102"/>
                  <a:pt x="17663" y="6102"/>
                </a:cubicBezTo>
                <a:cubicBezTo>
                  <a:pt x="17663" y="6102"/>
                  <a:pt x="17664" y="6103"/>
                  <a:pt x="17665" y="6103"/>
                </a:cubicBezTo>
                <a:cubicBezTo>
                  <a:pt x="17722" y="6142"/>
                  <a:pt x="17776" y="6157"/>
                  <a:pt x="17828" y="6157"/>
                </a:cubicBezTo>
                <a:cubicBezTo>
                  <a:pt x="17957" y="6157"/>
                  <a:pt x="18074" y="6065"/>
                  <a:pt x="18199" y="6034"/>
                </a:cubicBezTo>
                <a:cubicBezTo>
                  <a:pt x="18327" y="5826"/>
                  <a:pt x="18606" y="5825"/>
                  <a:pt x="18719" y="5627"/>
                </a:cubicBezTo>
                <a:cubicBezTo>
                  <a:pt x="18798" y="5643"/>
                  <a:pt x="18854" y="5655"/>
                  <a:pt x="18901" y="5655"/>
                </a:cubicBezTo>
                <a:cubicBezTo>
                  <a:pt x="19019" y="5655"/>
                  <a:pt x="19080" y="5581"/>
                  <a:pt x="19293" y="5324"/>
                </a:cubicBezTo>
                <a:cubicBezTo>
                  <a:pt x="19207" y="5285"/>
                  <a:pt x="19131" y="5231"/>
                  <a:pt x="19048" y="5216"/>
                </a:cubicBezTo>
                <a:cubicBezTo>
                  <a:pt x="18926" y="5194"/>
                  <a:pt x="18800" y="5206"/>
                  <a:pt x="18677" y="5190"/>
                </a:cubicBezTo>
                <a:cubicBezTo>
                  <a:pt x="18586" y="5180"/>
                  <a:pt x="18546" y="5117"/>
                  <a:pt x="18573" y="5001"/>
                </a:cubicBezTo>
                <a:cubicBezTo>
                  <a:pt x="18644" y="4981"/>
                  <a:pt x="18736" y="4971"/>
                  <a:pt x="18810" y="4930"/>
                </a:cubicBezTo>
                <a:cubicBezTo>
                  <a:pt x="18873" y="4897"/>
                  <a:pt x="18965" y="4817"/>
                  <a:pt x="18957" y="4775"/>
                </a:cubicBezTo>
                <a:cubicBezTo>
                  <a:pt x="18923" y="4603"/>
                  <a:pt x="19102" y="4544"/>
                  <a:pt x="19124" y="4410"/>
                </a:cubicBezTo>
                <a:cubicBezTo>
                  <a:pt x="19103" y="4382"/>
                  <a:pt x="19085" y="4356"/>
                  <a:pt x="19069" y="4331"/>
                </a:cubicBezTo>
                <a:cubicBezTo>
                  <a:pt x="19044" y="4295"/>
                  <a:pt x="19022" y="4257"/>
                  <a:pt x="18997" y="4220"/>
                </a:cubicBezTo>
                <a:cubicBezTo>
                  <a:pt x="19206" y="4093"/>
                  <a:pt x="19468" y="4185"/>
                  <a:pt x="19658" y="4037"/>
                </a:cubicBezTo>
                <a:cubicBezTo>
                  <a:pt x="19623" y="3757"/>
                  <a:pt x="19602" y="3721"/>
                  <a:pt x="19421" y="3700"/>
                </a:cubicBezTo>
                <a:cubicBezTo>
                  <a:pt x="19283" y="3685"/>
                  <a:pt x="19140" y="3692"/>
                  <a:pt x="19002" y="3678"/>
                </a:cubicBezTo>
                <a:cubicBezTo>
                  <a:pt x="18931" y="3670"/>
                  <a:pt x="18863" y="3637"/>
                  <a:pt x="18725" y="3595"/>
                </a:cubicBezTo>
                <a:cubicBezTo>
                  <a:pt x="18903" y="3506"/>
                  <a:pt x="19017" y="3447"/>
                  <a:pt x="19131" y="3390"/>
                </a:cubicBezTo>
                <a:cubicBezTo>
                  <a:pt x="19145" y="3229"/>
                  <a:pt x="19157" y="3156"/>
                  <a:pt x="19212" y="3156"/>
                </a:cubicBezTo>
                <a:cubicBezTo>
                  <a:pt x="19256" y="3156"/>
                  <a:pt x="19327" y="3202"/>
                  <a:pt x="19449" y="3285"/>
                </a:cubicBezTo>
                <a:cubicBezTo>
                  <a:pt x="19553" y="3069"/>
                  <a:pt x="19657" y="2853"/>
                  <a:pt x="19763" y="2632"/>
                </a:cubicBezTo>
                <a:cubicBezTo>
                  <a:pt x="19606" y="2474"/>
                  <a:pt x="19423" y="2415"/>
                  <a:pt x="19211" y="2415"/>
                </a:cubicBezTo>
                <a:cubicBezTo>
                  <a:pt x="18997" y="2415"/>
                  <a:pt x="18782" y="2398"/>
                  <a:pt x="18568" y="2389"/>
                </a:cubicBezTo>
                <a:cubicBezTo>
                  <a:pt x="18756" y="2275"/>
                  <a:pt x="18950" y="2207"/>
                  <a:pt x="19150" y="2172"/>
                </a:cubicBezTo>
                <a:cubicBezTo>
                  <a:pt x="19444" y="2120"/>
                  <a:pt x="19709" y="2010"/>
                  <a:pt x="19963" y="1869"/>
                </a:cubicBezTo>
                <a:cubicBezTo>
                  <a:pt x="19986" y="1763"/>
                  <a:pt x="20004" y="1675"/>
                  <a:pt x="20027" y="1569"/>
                </a:cubicBezTo>
                <a:cubicBezTo>
                  <a:pt x="19877" y="1472"/>
                  <a:pt x="19739" y="1383"/>
                  <a:pt x="19600" y="1293"/>
                </a:cubicBezTo>
                <a:cubicBezTo>
                  <a:pt x="19590" y="1174"/>
                  <a:pt x="19570" y="1052"/>
                  <a:pt x="19708" y="941"/>
                </a:cubicBezTo>
                <a:lnTo>
                  <a:pt x="19708" y="1203"/>
                </a:lnTo>
                <a:cubicBezTo>
                  <a:pt x="19736" y="1219"/>
                  <a:pt x="19749" y="1229"/>
                  <a:pt x="19763" y="1233"/>
                </a:cubicBezTo>
                <a:cubicBezTo>
                  <a:pt x="19793" y="1241"/>
                  <a:pt x="19822" y="1252"/>
                  <a:pt x="19850" y="1252"/>
                </a:cubicBezTo>
                <a:cubicBezTo>
                  <a:pt x="19851" y="1252"/>
                  <a:pt x="19852" y="1252"/>
                  <a:pt x="19854" y="1252"/>
                </a:cubicBezTo>
                <a:cubicBezTo>
                  <a:pt x="20001" y="1244"/>
                  <a:pt x="20149" y="1234"/>
                  <a:pt x="20296" y="1225"/>
                </a:cubicBezTo>
                <a:cubicBezTo>
                  <a:pt x="20283" y="1115"/>
                  <a:pt x="20265" y="1014"/>
                  <a:pt x="20263" y="912"/>
                </a:cubicBezTo>
                <a:cubicBezTo>
                  <a:pt x="20262" y="804"/>
                  <a:pt x="20239" y="708"/>
                  <a:pt x="20157" y="636"/>
                </a:cubicBezTo>
                <a:lnTo>
                  <a:pt x="20157" y="636"/>
                </a:lnTo>
                <a:cubicBezTo>
                  <a:pt x="20158" y="636"/>
                  <a:pt x="20160" y="635"/>
                  <a:pt x="20161" y="635"/>
                </a:cubicBezTo>
                <a:cubicBezTo>
                  <a:pt x="19836" y="421"/>
                  <a:pt x="19477" y="352"/>
                  <a:pt x="19101" y="352"/>
                </a:cubicBezTo>
                <a:cubicBezTo>
                  <a:pt x="19056" y="352"/>
                  <a:pt x="19010" y="353"/>
                  <a:pt x="18964" y="355"/>
                </a:cubicBezTo>
                <a:cubicBezTo>
                  <a:pt x="18920" y="357"/>
                  <a:pt x="18844" y="365"/>
                  <a:pt x="18837" y="389"/>
                </a:cubicBezTo>
                <a:cubicBezTo>
                  <a:pt x="18777" y="568"/>
                  <a:pt x="18531" y="559"/>
                  <a:pt x="18498" y="758"/>
                </a:cubicBezTo>
                <a:cubicBezTo>
                  <a:pt x="18350" y="623"/>
                  <a:pt x="18350" y="623"/>
                  <a:pt x="18477" y="388"/>
                </a:cubicBezTo>
                <a:cubicBezTo>
                  <a:pt x="18413" y="315"/>
                  <a:pt x="18349" y="285"/>
                  <a:pt x="18287" y="285"/>
                </a:cubicBezTo>
                <a:cubicBezTo>
                  <a:pt x="18208" y="285"/>
                  <a:pt x="18133" y="335"/>
                  <a:pt x="18066" y="408"/>
                </a:cubicBezTo>
                <a:cubicBezTo>
                  <a:pt x="17994" y="364"/>
                  <a:pt x="17943" y="334"/>
                  <a:pt x="17891" y="303"/>
                </a:cubicBezTo>
                <a:cubicBezTo>
                  <a:pt x="17762" y="486"/>
                  <a:pt x="17758" y="488"/>
                  <a:pt x="17817" y="632"/>
                </a:cubicBezTo>
                <a:cubicBezTo>
                  <a:pt x="17897" y="831"/>
                  <a:pt x="18013" y="1023"/>
                  <a:pt x="17902" y="1281"/>
                </a:cubicBezTo>
                <a:cubicBezTo>
                  <a:pt x="17812" y="1272"/>
                  <a:pt x="17719" y="1264"/>
                  <a:pt x="17622" y="1254"/>
                </a:cubicBezTo>
                <a:cubicBezTo>
                  <a:pt x="17622" y="1021"/>
                  <a:pt x="17637" y="821"/>
                  <a:pt x="17618" y="626"/>
                </a:cubicBezTo>
                <a:cubicBezTo>
                  <a:pt x="17601" y="443"/>
                  <a:pt x="17490" y="350"/>
                  <a:pt x="17329" y="350"/>
                </a:cubicBezTo>
                <a:cubicBezTo>
                  <a:pt x="17307" y="350"/>
                  <a:pt x="17285" y="352"/>
                  <a:pt x="17261" y="355"/>
                </a:cubicBezTo>
                <a:cubicBezTo>
                  <a:pt x="17157" y="372"/>
                  <a:pt x="17051" y="391"/>
                  <a:pt x="16948" y="414"/>
                </a:cubicBezTo>
                <a:cubicBezTo>
                  <a:pt x="16922" y="420"/>
                  <a:pt x="16901" y="446"/>
                  <a:pt x="16876" y="465"/>
                </a:cubicBezTo>
                <a:cubicBezTo>
                  <a:pt x="16850" y="593"/>
                  <a:pt x="16951" y="739"/>
                  <a:pt x="16800" y="869"/>
                </a:cubicBezTo>
                <a:cubicBezTo>
                  <a:pt x="16712" y="815"/>
                  <a:pt x="16624" y="760"/>
                  <a:pt x="16529" y="702"/>
                </a:cubicBezTo>
                <a:cubicBezTo>
                  <a:pt x="16569" y="593"/>
                  <a:pt x="16602" y="496"/>
                  <a:pt x="16636" y="401"/>
                </a:cubicBezTo>
                <a:cubicBezTo>
                  <a:pt x="16436" y="317"/>
                  <a:pt x="16267" y="177"/>
                  <a:pt x="16043" y="177"/>
                </a:cubicBezTo>
                <a:cubicBezTo>
                  <a:pt x="16000" y="177"/>
                  <a:pt x="15955" y="182"/>
                  <a:pt x="15907" y="194"/>
                </a:cubicBezTo>
                <a:cubicBezTo>
                  <a:pt x="15857" y="344"/>
                  <a:pt x="15803" y="501"/>
                  <a:pt x="15749" y="657"/>
                </a:cubicBezTo>
                <a:cubicBezTo>
                  <a:pt x="15703" y="599"/>
                  <a:pt x="15661" y="500"/>
                  <a:pt x="15620" y="500"/>
                </a:cubicBezTo>
                <a:cubicBezTo>
                  <a:pt x="15620" y="500"/>
                  <a:pt x="15619" y="501"/>
                  <a:pt x="15619" y="501"/>
                </a:cubicBezTo>
                <a:cubicBezTo>
                  <a:pt x="15615" y="501"/>
                  <a:pt x="15611" y="501"/>
                  <a:pt x="15608" y="501"/>
                </a:cubicBezTo>
                <a:cubicBezTo>
                  <a:pt x="15390" y="501"/>
                  <a:pt x="15248" y="410"/>
                  <a:pt x="15154" y="211"/>
                </a:cubicBezTo>
                <a:cubicBezTo>
                  <a:pt x="15147" y="196"/>
                  <a:pt x="15111" y="189"/>
                  <a:pt x="15070" y="189"/>
                </a:cubicBezTo>
                <a:cubicBezTo>
                  <a:pt x="15028" y="189"/>
                  <a:pt x="14980" y="196"/>
                  <a:pt x="14949" y="209"/>
                </a:cubicBezTo>
                <a:cubicBezTo>
                  <a:pt x="14908" y="224"/>
                  <a:pt x="14891" y="306"/>
                  <a:pt x="14869" y="347"/>
                </a:cubicBezTo>
                <a:cubicBezTo>
                  <a:pt x="14950" y="481"/>
                  <a:pt x="15127" y="526"/>
                  <a:pt x="15084" y="716"/>
                </a:cubicBezTo>
                <a:cubicBezTo>
                  <a:pt x="14963" y="787"/>
                  <a:pt x="14807" y="810"/>
                  <a:pt x="14713" y="956"/>
                </a:cubicBezTo>
                <a:cubicBezTo>
                  <a:pt x="14691" y="990"/>
                  <a:pt x="14661" y="1005"/>
                  <a:pt x="14630" y="1005"/>
                </a:cubicBezTo>
                <a:cubicBezTo>
                  <a:pt x="14569" y="1005"/>
                  <a:pt x="14503" y="949"/>
                  <a:pt x="14478" y="864"/>
                </a:cubicBezTo>
                <a:cubicBezTo>
                  <a:pt x="14446" y="746"/>
                  <a:pt x="14406" y="631"/>
                  <a:pt x="14370" y="514"/>
                </a:cubicBezTo>
                <a:cubicBezTo>
                  <a:pt x="14331" y="393"/>
                  <a:pt x="14293" y="270"/>
                  <a:pt x="14251" y="130"/>
                </a:cubicBezTo>
                <a:cubicBezTo>
                  <a:pt x="14143" y="180"/>
                  <a:pt x="14114" y="246"/>
                  <a:pt x="14099" y="326"/>
                </a:cubicBezTo>
                <a:cubicBezTo>
                  <a:pt x="14092" y="369"/>
                  <a:pt x="14089" y="419"/>
                  <a:pt x="14070" y="456"/>
                </a:cubicBezTo>
                <a:cubicBezTo>
                  <a:pt x="14060" y="476"/>
                  <a:pt x="14021" y="492"/>
                  <a:pt x="13994" y="492"/>
                </a:cubicBezTo>
                <a:cubicBezTo>
                  <a:pt x="13993" y="492"/>
                  <a:pt x="13993" y="492"/>
                  <a:pt x="13992" y="492"/>
                </a:cubicBezTo>
                <a:cubicBezTo>
                  <a:pt x="13965" y="492"/>
                  <a:pt x="13921" y="475"/>
                  <a:pt x="13914" y="454"/>
                </a:cubicBezTo>
                <a:cubicBezTo>
                  <a:pt x="13882" y="369"/>
                  <a:pt x="13868" y="278"/>
                  <a:pt x="13836" y="194"/>
                </a:cubicBezTo>
                <a:cubicBezTo>
                  <a:pt x="13822" y="154"/>
                  <a:pt x="13783" y="122"/>
                  <a:pt x="13746" y="75"/>
                </a:cubicBezTo>
                <a:cubicBezTo>
                  <a:pt x="13626" y="91"/>
                  <a:pt x="13505" y="106"/>
                  <a:pt x="13411" y="117"/>
                </a:cubicBezTo>
                <a:cubicBezTo>
                  <a:pt x="13223" y="297"/>
                  <a:pt x="13260" y="506"/>
                  <a:pt x="13270" y="693"/>
                </a:cubicBezTo>
                <a:cubicBezTo>
                  <a:pt x="13154" y="723"/>
                  <a:pt x="13079" y="740"/>
                  <a:pt x="13028" y="740"/>
                </a:cubicBezTo>
                <a:cubicBezTo>
                  <a:pt x="12955" y="740"/>
                  <a:pt x="12934" y="704"/>
                  <a:pt x="12914" y="613"/>
                </a:cubicBezTo>
                <a:cubicBezTo>
                  <a:pt x="12857" y="358"/>
                  <a:pt x="12645" y="260"/>
                  <a:pt x="12500" y="96"/>
                </a:cubicBezTo>
                <a:lnTo>
                  <a:pt x="12500" y="96"/>
                </a:lnTo>
                <a:cubicBezTo>
                  <a:pt x="12315" y="253"/>
                  <a:pt x="12507" y="431"/>
                  <a:pt x="12432" y="609"/>
                </a:cubicBezTo>
                <a:cubicBezTo>
                  <a:pt x="12340" y="583"/>
                  <a:pt x="12260" y="526"/>
                  <a:pt x="12168" y="526"/>
                </a:cubicBezTo>
                <a:cubicBezTo>
                  <a:pt x="12128" y="526"/>
                  <a:pt x="12086" y="536"/>
                  <a:pt x="12040" y="564"/>
                </a:cubicBezTo>
                <a:cubicBezTo>
                  <a:pt x="11980" y="600"/>
                  <a:pt x="11931" y="617"/>
                  <a:pt x="11889" y="617"/>
                </a:cubicBezTo>
                <a:cubicBezTo>
                  <a:pt x="11803" y="617"/>
                  <a:pt x="11752" y="541"/>
                  <a:pt x="11722" y="400"/>
                </a:cubicBezTo>
                <a:cubicBezTo>
                  <a:pt x="11706" y="324"/>
                  <a:pt x="11700" y="246"/>
                  <a:pt x="11680" y="173"/>
                </a:cubicBezTo>
                <a:cubicBezTo>
                  <a:pt x="11674" y="147"/>
                  <a:pt x="11644" y="127"/>
                  <a:pt x="11615" y="89"/>
                </a:cubicBezTo>
                <a:lnTo>
                  <a:pt x="11382" y="89"/>
                </a:lnTo>
                <a:cubicBezTo>
                  <a:pt x="11254" y="186"/>
                  <a:pt x="11353" y="358"/>
                  <a:pt x="11195" y="436"/>
                </a:cubicBezTo>
                <a:cubicBezTo>
                  <a:pt x="11144" y="375"/>
                  <a:pt x="11091" y="308"/>
                  <a:pt x="11027" y="230"/>
                </a:cubicBezTo>
                <a:cubicBezTo>
                  <a:pt x="10934" y="271"/>
                  <a:pt x="10837" y="313"/>
                  <a:pt x="10749" y="353"/>
                </a:cubicBezTo>
                <a:cubicBezTo>
                  <a:pt x="10663" y="307"/>
                  <a:pt x="10590" y="267"/>
                  <a:pt x="10516" y="226"/>
                </a:cubicBezTo>
                <a:cubicBezTo>
                  <a:pt x="10450" y="362"/>
                  <a:pt x="10395" y="472"/>
                  <a:pt x="10334" y="598"/>
                </a:cubicBezTo>
                <a:cubicBezTo>
                  <a:pt x="10205" y="585"/>
                  <a:pt x="10087" y="572"/>
                  <a:pt x="9959" y="558"/>
                </a:cubicBezTo>
                <a:cubicBezTo>
                  <a:pt x="9954" y="420"/>
                  <a:pt x="9956" y="298"/>
                  <a:pt x="9939" y="180"/>
                </a:cubicBezTo>
                <a:cubicBezTo>
                  <a:pt x="9925" y="87"/>
                  <a:pt x="9863" y="14"/>
                  <a:pt x="9772" y="14"/>
                </a:cubicBezTo>
                <a:cubicBezTo>
                  <a:pt x="9764" y="14"/>
                  <a:pt x="9756" y="15"/>
                  <a:pt x="9748" y="16"/>
                </a:cubicBezTo>
                <a:cubicBezTo>
                  <a:pt x="9681" y="25"/>
                  <a:pt x="9602" y="76"/>
                  <a:pt x="9566" y="133"/>
                </a:cubicBezTo>
                <a:cubicBezTo>
                  <a:pt x="9510" y="219"/>
                  <a:pt x="9488" y="326"/>
                  <a:pt x="9440" y="451"/>
                </a:cubicBezTo>
                <a:cubicBezTo>
                  <a:pt x="9341" y="404"/>
                  <a:pt x="9231" y="388"/>
                  <a:pt x="9191" y="324"/>
                </a:cubicBezTo>
                <a:cubicBezTo>
                  <a:pt x="9114" y="201"/>
                  <a:pt x="9001" y="178"/>
                  <a:pt x="8882" y="148"/>
                </a:cubicBezTo>
                <a:cubicBezTo>
                  <a:pt x="8878" y="147"/>
                  <a:pt x="8873" y="147"/>
                  <a:pt x="8868" y="147"/>
                </a:cubicBezTo>
                <a:cubicBezTo>
                  <a:pt x="8844" y="147"/>
                  <a:pt x="8818" y="158"/>
                  <a:pt x="8786" y="164"/>
                </a:cubicBezTo>
                <a:cubicBezTo>
                  <a:pt x="8764" y="239"/>
                  <a:pt x="8742" y="317"/>
                  <a:pt x="8718" y="406"/>
                </a:cubicBezTo>
                <a:cubicBezTo>
                  <a:pt x="8636" y="339"/>
                  <a:pt x="8577" y="290"/>
                  <a:pt x="8485" y="215"/>
                </a:cubicBezTo>
                <a:lnTo>
                  <a:pt x="8485" y="215"/>
                </a:lnTo>
                <a:cubicBezTo>
                  <a:pt x="8508" y="379"/>
                  <a:pt x="8523" y="497"/>
                  <a:pt x="8537" y="608"/>
                </a:cubicBezTo>
                <a:cubicBezTo>
                  <a:pt x="8484" y="638"/>
                  <a:pt x="8438" y="653"/>
                  <a:pt x="8397" y="653"/>
                </a:cubicBezTo>
                <a:cubicBezTo>
                  <a:pt x="8334" y="653"/>
                  <a:pt x="8283" y="617"/>
                  <a:pt x="8236" y="545"/>
                </a:cubicBezTo>
                <a:cubicBezTo>
                  <a:pt x="8279" y="485"/>
                  <a:pt x="8321" y="425"/>
                  <a:pt x="8370" y="355"/>
                </a:cubicBezTo>
                <a:cubicBezTo>
                  <a:pt x="8326" y="239"/>
                  <a:pt x="8280" y="116"/>
                  <a:pt x="8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3" name="Google Shape;2063;p69"/>
          <p:cNvSpPr/>
          <p:nvPr/>
        </p:nvSpPr>
        <p:spPr>
          <a:xfrm>
            <a:off x="2783999" y="3493235"/>
            <a:ext cx="797977" cy="184741"/>
          </a:xfrm>
          <a:custGeom>
            <a:avLst/>
            <a:gdLst/>
            <a:ahLst/>
            <a:cxnLst/>
            <a:rect l="l" t="t" r="r" b="b"/>
            <a:pathLst>
              <a:path w="20297" h="4699" extrusionOk="0">
                <a:moveTo>
                  <a:pt x="14974" y="167"/>
                </a:moveTo>
                <a:cubicBezTo>
                  <a:pt x="14968" y="167"/>
                  <a:pt x="14961" y="171"/>
                  <a:pt x="14954" y="172"/>
                </a:cubicBezTo>
                <a:cubicBezTo>
                  <a:pt x="14960" y="181"/>
                  <a:pt x="14965" y="192"/>
                  <a:pt x="14969" y="201"/>
                </a:cubicBezTo>
                <a:cubicBezTo>
                  <a:pt x="14975" y="197"/>
                  <a:pt x="14982" y="192"/>
                  <a:pt x="14988" y="188"/>
                </a:cubicBezTo>
                <a:cubicBezTo>
                  <a:pt x="14985" y="180"/>
                  <a:pt x="14984" y="169"/>
                  <a:pt x="14979" y="168"/>
                </a:cubicBezTo>
                <a:cubicBezTo>
                  <a:pt x="14978" y="167"/>
                  <a:pt x="14976" y="167"/>
                  <a:pt x="14974" y="167"/>
                </a:cubicBezTo>
                <a:close/>
                <a:moveTo>
                  <a:pt x="13797" y="326"/>
                </a:moveTo>
                <a:cubicBezTo>
                  <a:pt x="13806" y="419"/>
                  <a:pt x="13812" y="487"/>
                  <a:pt x="13822" y="573"/>
                </a:cubicBezTo>
                <a:lnTo>
                  <a:pt x="13622" y="573"/>
                </a:lnTo>
                <a:cubicBezTo>
                  <a:pt x="13575" y="509"/>
                  <a:pt x="13579" y="460"/>
                  <a:pt x="13630" y="424"/>
                </a:cubicBezTo>
                <a:cubicBezTo>
                  <a:pt x="13677" y="389"/>
                  <a:pt x="13730" y="365"/>
                  <a:pt x="13797" y="326"/>
                </a:cubicBezTo>
                <a:close/>
                <a:moveTo>
                  <a:pt x="14609" y="602"/>
                </a:moveTo>
                <a:cubicBezTo>
                  <a:pt x="14608" y="604"/>
                  <a:pt x="14608" y="605"/>
                  <a:pt x="14607" y="606"/>
                </a:cubicBezTo>
                <a:lnTo>
                  <a:pt x="14607" y="606"/>
                </a:lnTo>
                <a:cubicBezTo>
                  <a:pt x="14603" y="610"/>
                  <a:pt x="14601" y="612"/>
                  <a:pt x="14601" y="612"/>
                </a:cubicBezTo>
                <a:cubicBezTo>
                  <a:pt x="14601" y="612"/>
                  <a:pt x="14604" y="608"/>
                  <a:pt x="14609" y="602"/>
                </a:cubicBezTo>
                <a:close/>
                <a:moveTo>
                  <a:pt x="8423" y="525"/>
                </a:moveTo>
                <a:lnTo>
                  <a:pt x="8423" y="525"/>
                </a:lnTo>
                <a:cubicBezTo>
                  <a:pt x="8457" y="594"/>
                  <a:pt x="8428" y="626"/>
                  <a:pt x="8343" y="636"/>
                </a:cubicBezTo>
                <a:cubicBezTo>
                  <a:pt x="8335" y="572"/>
                  <a:pt x="8369" y="543"/>
                  <a:pt x="8423" y="525"/>
                </a:cubicBezTo>
                <a:close/>
                <a:moveTo>
                  <a:pt x="16959" y="655"/>
                </a:moveTo>
                <a:cubicBezTo>
                  <a:pt x="16974" y="655"/>
                  <a:pt x="16989" y="666"/>
                  <a:pt x="17004" y="671"/>
                </a:cubicBezTo>
                <a:cubicBezTo>
                  <a:pt x="16995" y="685"/>
                  <a:pt x="16990" y="707"/>
                  <a:pt x="16977" y="712"/>
                </a:cubicBezTo>
                <a:cubicBezTo>
                  <a:pt x="16976" y="713"/>
                  <a:pt x="16974" y="713"/>
                  <a:pt x="16972" y="713"/>
                </a:cubicBezTo>
                <a:cubicBezTo>
                  <a:pt x="16961" y="713"/>
                  <a:pt x="16945" y="702"/>
                  <a:pt x="16932" y="697"/>
                </a:cubicBezTo>
                <a:cubicBezTo>
                  <a:pt x="16939" y="682"/>
                  <a:pt x="16944" y="657"/>
                  <a:pt x="16954" y="656"/>
                </a:cubicBezTo>
                <a:cubicBezTo>
                  <a:pt x="16956" y="656"/>
                  <a:pt x="16958" y="655"/>
                  <a:pt x="16959" y="655"/>
                </a:cubicBezTo>
                <a:close/>
                <a:moveTo>
                  <a:pt x="12218" y="718"/>
                </a:moveTo>
                <a:lnTo>
                  <a:pt x="12216" y="735"/>
                </a:lnTo>
                <a:lnTo>
                  <a:pt x="12197" y="723"/>
                </a:lnTo>
                <a:lnTo>
                  <a:pt x="12218" y="718"/>
                </a:lnTo>
                <a:close/>
                <a:moveTo>
                  <a:pt x="11151" y="557"/>
                </a:moveTo>
                <a:cubicBezTo>
                  <a:pt x="11238" y="557"/>
                  <a:pt x="11251" y="695"/>
                  <a:pt x="11321" y="726"/>
                </a:cubicBezTo>
                <a:cubicBezTo>
                  <a:pt x="11300" y="741"/>
                  <a:pt x="11283" y="747"/>
                  <a:pt x="11268" y="747"/>
                </a:cubicBezTo>
                <a:cubicBezTo>
                  <a:pt x="11227" y="747"/>
                  <a:pt x="11203" y="701"/>
                  <a:pt x="11173" y="670"/>
                </a:cubicBezTo>
                <a:cubicBezTo>
                  <a:pt x="11142" y="637"/>
                  <a:pt x="11058" y="675"/>
                  <a:pt x="11064" y="590"/>
                </a:cubicBezTo>
                <a:cubicBezTo>
                  <a:pt x="11100" y="567"/>
                  <a:pt x="11128" y="557"/>
                  <a:pt x="11151" y="557"/>
                </a:cubicBezTo>
                <a:close/>
                <a:moveTo>
                  <a:pt x="16414" y="815"/>
                </a:moveTo>
                <a:cubicBezTo>
                  <a:pt x="16417" y="815"/>
                  <a:pt x="16423" y="830"/>
                  <a:pt x="16427" y="837"/>
                </a:cubicBezTo>
                <a:cubicBezTo>
                  <a:pt x="16411" y="844"/>
                  <a:pt x="16397" y="851"/>
                  <a:pt x="16382" y="855"/>
                </a:cubicBezTo>
                <a:cubicBezTo>
                  <a:pt x="16379" y="855"/>
                  <a:pt x="16372" y="839"/>
                  <a:pt x="16368" y="831"/>
                </a:cubicBezTo>
                <a:cubicBezTo>
                  <a:pt x="16384" y="825"/>
                  <a:pt x="16399" y="819"/>
                  <a:pt x="16414" y="815"/>
                </a:cubicBezTo>
                <a:close/>
                <a:moveTo>
                  <a:pt x="10096" y="555"/>
                </a:moveTo>
                <a:cubicBezTo>
                  <a:pt x="10127" y="555"/>
                  <a:pt x="10158" y="563"/>
                  <a:pt x="10189" y="589"/>
                </a:cubicBezTo>
                <a:cubicBezTo>
                  <a:pt x="10226" y="620"/>
                  <a:pt x="10280" y="627"/>
                  <a:pt x="10321" y="643"/>
                </a:cubicBezTo>
                <a:cubicBezTo>
                  <a:pt x="10321" y="692"/>
                  <a:pt x="10326" y="743"/>
                  <a:pt x="10318" y="790"/>
                </a:cubicBezTo>
                <a:cubicBezTo>
                  <a:pt x="10316" y="812"/>
                  <a:pt x="10291" y="837"/>
                  <a:pt x="10270" y="849"/>
                </a:cubicBezTo>
                <a:cubicBezTo>
                  <a:pt x="10259" y="855"/>
                  <a:pt x="10248" y="857"/>
                  <a:pt x="10238" y="857"/>
                </a:cubicBezTo>
                <a:cubicBezTo>
                  <a:pt x="10213" y="857"/>
                  <a:pt x="10191" y="842"/>
                  <a:pt x="10184" y="816"/>
                </a:cubicBezTo>
                <a:cubicBezTo>
                  <a:pt x="10161" y="733"/>
                  <a:pt x="10107" y="706"/>
                  <a:pt x="10028" y="703"/>
                </a:cubicBezTo>
                <a:cubicBezTo>
                  <a:pt x="9997" y="702"/>
                  <a:pt x="9967" y="682"/>
                  <a:pt x="9912" y="663"/>
                </a:cubicBezTo>
                <a:cubicBezTo>
                  <a:pt x="9946" y="624"/>
                  <a:pt x="9962" y="585"/>
                  <a:pt x="9988" y="578"/>
                </a:cubicBezTo>
                <a:cubicBezTo>
                  <a:pt x="10024" y="567"/>
                  <a:pt x="10060" y="555"/>
                  <a:pt x="10096" y="555"/>
                </a:cubicBezTo>
                <a:close/>
                <a:moveTo>
                  <a:pt x="19744" y="862"/>
                </a:moveTo>
                <a:cubicBezTo>
                  <a:pt x="19748" y="868"/>
                  <a:pt x="19752" y="876"/>
                  <a:pt x="19755" y="885"/>
                </a:cubicBezTo>
                <a:cubicBezTo>
                  <a:pt x="19750" y="889"/>
                  <a:pt x="19743" y="896"/>
                  <a:pt x="19738" y="901"/>
                </a:cubicBezTo>
                <a:cubicBezTo>
                  <a:pt x="19736" y="893"/>
                  <a:pt x="19728" y="885"/>
                  <a:pt x="19729" y="878"/>
                </a:cubicBezTo>
                <a:cubicBezTo>
                  <a:pt x="19731" y="873"/>
                  <a:pt x="19739" y="867"/>
                  <a:pt x="19744" y="862"/>
                </a:cubicBezTo>
                <a:close/>
                <a:moveTo>
                  <a:pt x="13021" y="777"/>
                </a:moveTo>
                <a:cubicBezTo>
                  <a:pt x="13038" y="802"/>
                  <a:pt x="13056" y="827"/>
                  <a:pt x="13077" y="862"/>
                </a:cubicBezTo>
                <a:cubicBezTo>
                  <a:pt x="13040" y="909"/>
                  <a:pt x="13012" y="948"/>
                  <a:pt x="12981" y="985"/>
                </a:cubicBezTo>
                <a:cubicBezTo>
                  <a:pt x="12981" y="985"/>
                  <a:pt x="12980" y="985"/>
                  <a:pt x="12978" y="985"/>
                </a:cubicBezTo>
                <a:cubicBezTo>
                  <a:pt x="12973" y="985"/>
                  <a:pt x="12962" y="983"/>
                  <a:pt x="12956" y="979"/>
                </a:cubicBezTo>
                <a:cubicBezTo>
                  <a:pt x="12895" y="937"/>
                  <a:pt x="12936" y="882"/>
                  <a:pt x="12950" y="838"/>
                </a:cubicBezTo>
                <a:cubicBezTo>
                  <a:pt x="12958" y="813"/>
                  <a:pt x="12996" y="798"/>
                  <a:pt x="13021" y="777"/>
                </a:cubicBezTo>
                <a:close/>
                <a:moveTo>
                  <a:pt x="16233" y="938"/>
                </a:moveTo>
                <a:cubicBezTo>
                  <a:pt x="16239" y="949"/>
                  <a:pt x="16244" y="962"/>
                  <a:pt x="16251" y="974"/>
                </a:cubicBezTo>
                <a:cubicBezTo>
                  <a:pt x="16245" y="980"/>
                  <a:pt x="16240" y="986"/>
                  <a:pt x="16233" y="990"/>
                </a:cubicBezTo>
                <a:cubicBezTo>
                  <a:pt x="16227" y="978"/>
                  <a:pt x="16219" y="964"/>
                  <a:pt x="16215" y="950"/>
                </a:cubicBezTo>
                <a:cubicBezTo>
                  <a:pt x="16214" y="949"/>
                  <a:pt x="16227" y="943"/>
                  <a:pt x="16233" y="938"/>
                </a:cubicBezTo>
                <a:close/>
                <a:moveTo>
                  <a:pt x="20086" y="990"/>
                </a:moveTo>
                <a:cubicBezTo>
                  <a:pt x="20081" y="990"/>
                  <a:pt x="20074" y="1000"/>
                  <a:pt x="20067" y="1005"/>
                </a:cubicBezTo>
                <a:cubicBezTo>
                  <a:pt x="20082" y="1011"/>
                  <a:pt x="20096" y="1019"/>
                  <a:pt x="20109" y="1026"/>
                </a:cubicBezTo>
                <a:lnTo>
                  <a:pt x="20128" y="1008"/>
                </a:lnTo>
                <a:cubicBezTo>
                  <a:pt x="20113" y="1001"/>
                  <a:pt x="20101" y="994"/>
                  <a:pt x="20087" y="990"/>
                </a:cubicBezTo>
                <a:cubicBezTo>
                  <a:pt x="20086" y="990"/>
                  <a:pt x="20086" y="990"/>
                  <a:pt x="20086" y="990"/>
                </a:cubicBezTo>
                <a:close/>
                <a:moveTo>
                  <a:pt x="13492" y="875"/>
                </a:moveTo>
                <a:cubicBezTo>
                  <a:pt x="13549" y="881"/>
                  <a:pt x="13586" y="875"/>
                  <a:pt x="13607" y="888"/>
                </a:cubicBezTo>
                <a:cubicBezTo>
                  <a:pt x="13638" y="909"/>
                  <a:pt x="13634" y="916"/>
                  <a:pt x="13560" y="1036"/>
                </a:cubicBezTo>
                <a:cubicBezTo>
                  <a:pt x="13538" y="982"/>
                  <a:pt x="13520" y="941"/>
                  <a:pt x="13492" y="875"/>
                </a:cubicBezTo>
                <a:close/>
                <a:moveTo>
                  <a:pt x="14216" y="474"/>
                </a:moveTo>
                <a:cubicBezTo>
                  <a:pt x="14236" y="474"/>
                  <a:pt x="14272" y="485"/>
                  <a:pt x="14301" y="488"/>
                </a:cubicBezTo>
                <a:cubicBezTo>
                  <a:pt x="14241" y="581"/>
                  <a:pt x="14190" y="659"/>
                  <a:pt x="14222" y="765"/>
                </a:cubicBezTo>
                <a:cubicBezTo>
                  <a:pt x="14246" y="847"/>
                  <a:pt x="14215" y="924"/>
                  <a:pt x="14171" y="995"/>
                </a:cubicBezTo>
                <a:cubicBezTo>
                  <a:pt x="14150" y="1027"/>
                  <a:pt x="14124" y="1048"/>
                  <a:pt x="14092" y="1048"/>
                </a:cubicBezTo>
                <a:cubicBezTo>
                  <a:pt x="14081" y="1048"/>
                  <a:pt x="14070" y="1046"/>
                  <a:pt x="14058" y="1041"/>
                </a:cubicBezTo>
                <a:cubicBezTo>
                  <a:pt x="14016" y="1025"/>
                  <a:pt x="14005" y="945"/>
                  <a:pt x="14037" y="901"/>
                </a:cubicBezTo>
                <a:cubicBezTo>
                  <a:pt x="14067" y="861"/>
                  <a:pt x="14103" y="824"/>
                  <a:pt x="14145" y="775"/>
                </a:cubicBezTo>
                <a:cubicBezTo>
                  <a:pt x="14101" y="735"/>
                  <a:pt x="14068" y="707"/>
                  <a:pt x="14035" y="676"/>
                </a:cubicBezTo>
                <a:cubicBezTo>
                  <a:pt x="14040" y="571"/>
                  <a:pt x="14152" y="550"/>
                  <a:pt x="14201" y="479"/>
                </a:cubicBezTo>
                <a:cubicBezTo>
                  <a:pt x="14204" y="475"/>
                  <a:pt x="14209" y="474"/>
                  <a:pt x="14216" y="474"/>
                </a:cubicBezTo>
                <a:close/>
                <a:moveTo>
                  <a:pt x="12408" y="754"/>
                </a:moveTo>
                <a:cubicBezTo>
                  <a:pt x="12429" y="896"/>
                  <a:pt x="12439" y="970"/>
                  <a:pt x="12451" y="1047"/>
                </a:cubicBezTo>
                <a:cubicBezTo>
                  <a:pt x="12434" y="1056"/>
                  <a:pt x="12420" y="1060"/>
                  <a:pt x="12407" y="1060"/>
                </a:cubicBezTo>
                <a:cubicBezTo>
                  <a:pt x="12360" y="1060"/>
                  <a:pt x="12348" y="1004"/>
                  <a:pt x="12347" y="978"/>
                </a:cubicBezTo>
                <a:cubicBezTo>
                  <a:pt x="12345" y="923"/>
                  <a:pt x="12373" y="868"/>
                  <a:pt x="12408" y="754"/>
                </a:cubicBezTo>
                <a:close/>
                <a:moveTo>
                  <a:pt x="10127" y="1046"/>
                </a:moveTo>
                <a:cubicBezTo>
                  <a:pt x="10131" y="1046"/>
                  <a:pt x="10134" y="1056"/>
                  <a:pt x="10137" y="1062"/>
                </a:cubicBezTo>
                <a:cubicBezTo>
                  <a:pt x="10121" y="1065"/>
                  <a:pt x="10107" y="1069"/>
                  <a:pt x="10093" y="1071"/>
                </a:cubicBezTo>
                <a:cubicBezTo>
                  <a:pt x="10091" y="1071"/>
                  <a:pt x="10086" y="1061"/>
                  <a:pt x="10084" y="1055"/>
                </a:cubicBezTo>
                <a:cubicBezTo>
                  <a:pt x="10098" y="1051"/>
                  <a:pt x="10112" y="1047"/>
                  <a:pt x="10127" y="1046"/>
                </a:cubicBezTo>
                <a:close/>
                <a:moveTo>
                  <a:pt x="9542" y="937"/>
                </a:moveTo>
                <a:cubicBezTo>
                  <a:pt x="9543" y="937"/>
                  <a:pt x="9544" y="937"/>
                  <a:pt x="9544" y="938"/>
                </a:cubicBezTo>
                <a:cubicBezTo>
                  <a:pt x="9564" y="940"/>
                  <a:pt x="9578" y="969"/>
                  <a:pt x="9590" y="983"/>
                </a:cubicBezTo>
                <a:cubicBezTo>
                  <a:pt x="9585" y="1010"/>
                  <a:pt x="9590" y="1035"/>
                  <a:pt x="9580" y="1045"/>
                </a:cubicBezTo>
                <a:cubicBezTo>
                  <a:pt x="9563" y="1061"/>
                  <a:pt x="9537" y="1071"/>
                  <a:pt x="9513" y="1077"/>
                </a:cubicBezTo>
                <a:cubicBezTo>
                  <a:pt x="9513" y="1077"/>
                  <a:pt x="9513" y="1077"/>
                  <a:pt x="9512" y="1077"/>
                </a:cubicBezTo>
                <a:cubicBezTo>
                  <a:pt x="9507" y="1077"/>
                  <a:pt x="9492" y="1050"/>
                  <a:pt x="9488" y="1034"/>
                </a:cubicBezTo>
                <a:cubicBezTo>
                  <a:pt x="9485" y="1017"/>
                  <a:pt x="9485" y="994"/>
                  <a:pt x="9493" y="981"/>
                </a:cubicBezTo>
                <a:cubicBezTo>
                  <a:pt x="9506" y="964"/>
                  <a:pt x="9527" y="937"/>
                  <a:pt x="9542" y="937"/>
                </a:cubicBezTo>
                <a:close/>
                <a:moveTo>
                  <a:pt x="13394" y="974"/>
                </a:moveTo>
                <a:cubicBezTo>
                  <a:pt x="13420" y="974"/>
                  <a:pt x="13448" y="989"/>
                  <a:pt x="13473" y="1024"/>
                </a:cubicBezTo>
                <a:cubicBezTo>
                  <a:pt x="13450" y="1073"/>
                  <a:pt x="13425" y="1128"/>
                  <a:pt x="13395" y="1196"/>
                </a:cubicBezTo>
                <a:cubicBezTo>
                  <a:pt x="13361" y="1178"/>
                  <a:pt x="13325" y="1169"/>
                  <a:pt x="13305" y="1147"/>
                </a:cubicBezTo>
                <a:cubicBezTo>
                  <a:pt x="13261" y="1092"/>
                  <a:pt x="13305" y="1039"/>
                  <a:pt x="13333" y="1005"/>
                </a:cubicBezTo>
                <a:cubicBezTo>
                  <a:pt x="13350" y="986"/>
                  <a:pt x="13371" y="974"/>
                  <a:pt x="13394" y="974"/>
                </a:cubicBezTo>
                <a:close/>
                <a:moveTo>
                  <a:pt x="10679" y="913"/>
                </a:moveTo>
                <a:cubicBezTo>
                  <a:pt x="10705" y="976"/>
                  <a:pt x="10733" y="1020"/>
                  <a:pt x="10743" y="1068"/>
                </a:cubicBezTo>
                <a:cubicBezTo>
                  <a:pt x="10756" y="1122"/>
                  <a:pt x="10750" y="1189"/>
                  <a:pt x="10687" y="1204"/>
                </a:cubicBezTo>
                <a:cubicBezTo>
                  <a:pt x="10672" y="1207"/>
                  <a:pt x="10654" y="1209"/>
                  <a:pt x="10635" y="1209"/>
                </a:cubicBezTo>
                <a:cubicBezTo>
                  <a:pt x="10593" y="1209"/>
                  <a:pt x="10549" y="1201"/>
                  <a:pt x="10540" y="1182"/>
                </a:cubicBezTo>
                <a:cubicBezTo>
                  <a:pt x="10489" y="1082"/>
                  <a:pt x="10393" y="1097"/>
                  <a:pt x="10253" y="1051"/>
                </a:cubicBezTo>
                <a:cubicBezTo>
                  <a:pt x="10441" y="1010"/>
                  <a:pt x="10566" y="1003"/>
                  <a:pt x="10679" y="913"/>
                </a:cubicBezTo>
                <a:close/>
                <a:moveTo>
                  <a:pt x="15364" y="1114"/>
                </a:moveTo>
                <a:lnTo>
                  <a:pt x="15364" y="1114"/>
                </a:lnTo>
                <a:cubicBezTo>
                  <a:pt x="15394" y="1139"/>
                  <a:pt x="15420" y="1153"/>
                  <a:pt x="15425" y="1171"/>
                </a:cubicBezTo>
                <a:cubicBezTo>
                  <a:pt x="15430" y="1186"/>
                  <a:pt x="15410" y="1209"/>
                  <a:pt x="15402" y="1228"/>
                </a:cubicBezTo>
                <a:cubicBezTo>
                  <a:pt x="15389" y="1219"/>
                  <a:pt x="15368" y="1211"/>
                  <a:pt x="15366" y="1200"/>
                </a:cubicBezTo>
                <a:cubicBezTo>
                  <a:pt x="15361" y="1178"/>
                  <a:pt x="15364" y="1154"/>
                  <a:pt x="15364" y="1114"/>
                </a:cubicBezTo>
                <a:close/>
                <a:moveTo>
                  <a:pt x="18421" y="978"/>
                </a:moveTo>
                <a:cubicBezTo>
                  <a:pt x="18478" y="1009"/>
                  <a:pt x="18527" y="1027"/>
                  <a:pt x="18565" y="1060"/>
                </a:cubicBezTo>
                <a:cubicBezTo>
                  <a:pt x="18602" y="1088"/>
                  <a:pt x="18609" y="1134"/>
                  <a:pt x="18582" y="1179"/>
                </a:cubicBezTo>
                <a:cubicBezTo>
                  <a:pt x="18562" y="1211"/>
                  <a:pt x="18538" y="1228"/>
                  <a:pt x="18507" y="1228"/>
                </a:cubicBezTo>
                <a:cubicBezTo>
                  <a:pt x="18495" y="1228"/>
                  <a:pt x="18482" y="1226"/>
                  <a:pt x="18469" y="1220"/>
                </a:cubicBezTo>
                <a:cubicBezTo>
                  <a:pt x="18430" y="1204"/>
                  <a:pt x="18390" y="1186"/>
                  <a:pt x="18338" y="1164"/>
                </a:cubicBezTo>
                <a:cubicBezTo>
                  <a:pt x="18366" y="1098"/>
                  <a:pt x="18390" y="1045"/>
                  <a:pt x="18421" y="978"/>
                </a:cubicBezTo>
                <a:close/>
                <a:moveTo>
                  <a:pt x="6868" y="1085"/>
                </a:moveTo>
                <a:cubicBezTo>
                  <a:pt x="6894" y="1139"/>
                  <a:pt x="6914" y="1173"/>
                  <a:pt x="6926" y="1210"/>
                </a:cubicBezTo>
                <a:cubicBezTo>
                  <a:pt x="6927" y="1220"/>
                  <a:pt x="6894" y="1251"/>
                  <a:pt x="6877" y="1251"/>
                </a:cubicBezTo>
                <a:cubicBezTo>
                  <a:pt x="6823" y="1250"/>
                  <a:pt x="6801" y="1213"/>
                  <a:pt x="6813" y="1163"/>
                </a:cubicBezTo>
                <a:cubicBezTo>
                  <a:pt x="6817" y="1143"/>
                  <a:pt x="6838" y="1126"/>
                  <a:pt x="6868" y="1085"/>
                </a:cubicBezTo>
                <a:close/>
                <a:moveTo>
                  <a:pt x="14572" y="963"/>
                </a:moveTo>
                <a:cubicBezTo>
                  <a:pt x="14616" y="979"/>
                  <a:pt x="14670" y="988"/>
                  <a:pt x="14671" y="999"/>
                </a:cubicBezTo>
                <a:cubicBezTo>
                  <a:pt x="14677" y="1107"/>
                  <a:pt x="14698" y="1220"/>
                  <a:pt x="14572" y="1298"/>
                </a:cubicBezTo>
                <a:lnTo>
                  <a:pt x="14572" y="963"/>
                </a:lnTo>
                <a:close/>
                <a:moveTo>
                  <a:pt x="17332" y="758"/>
                </a:moveTo>
                <a:cubicBezTo>
                  <a:pt x="17385" y="758"/>
                  <a:pt x="17419" y="796"/>
                  <a:pt x="17422" y="863"/>
                </a:cubicBezTo>
                <a:cubicBezTo>
                  <a:pt x="17423" y="899"/>
                  <a:pt x="17422" y="935"/>
                  <a:pt x="17418" y="970"/>
                </a:cubicBezTo>
                <a:cubicBezTo>
                  <a:pt x="17406" y="1078"/>
                  <a:pt x="17413" y="1182"/>
                  <a:pt x="17490" y="1267"/>
                </a:cubicBezTo>
                <a:cubicBezTo>
                  <a:pt x="17460" y="1289"/>
                  <a:pt x="17434" y="1302"/>
                  <a:pt x="17411" y="1302"/>
                </a:cubicBezTo>
                <a:cubicBezTo>
                  <a:pt x="17386" y="1302"/>
                  <a:pt x="17366" y="1287"/>
                  <a:pt x="17350" y="1252"/>
                </a:cubicBezTo>
                <a:cubicBezTo>
                  <a:pt x="17287" y="1119"/>
                  <a:pt x="17226" y="985"/>
                  <a:pt x="17156" y="836"/>
                </a:cubicBezTo>
                <a:cubicBezTo>
                  <a:pt x="17198" y="813"/>
                  <a:pt x="17236" y="787"/>
                  <a:pt x="17274" y="771"/>
                </a:cubicBezTo>
                <a:cubicBezTo>
                  <a:pt x="17295" y="762"/>
                  <a:pt x="17315" y="758"/>
                  <a:pt x="17332" y="758"/>
                </a:cubicBezTo>
                <a:close/>
                <a:moveTo>
                  <a:pt x="6469" y="1102"/>
                </a:moveTo>
                <a:cubicBezTo>
                  <a:pt x="6469" y="1193"/>
                  <a:pt x="6473" y="1251"/>
                  <a:pt x="6466" y="1309"/>
                </a:cubicBezTo>
                <a:cubicBezTo>
                  <a:pt x="6465" y="1322"/>
                  <a:pt x="6428" y="1342"/>
                  <a:pt x="6408" y="1342"/>
                </a:cubicBezTo>
                <a:cubicBezTo>
                  <a:pt x="6407" y="1342"/>
                  <a:pt x="6406" y="1342"/>
                  <a:pt x="6405" y="1342"/>
                </a:cubicBezTo>
                <a:cubicBezTo>
                  <a:pt x="6386" y="1339"/>
                  <a:pt x="6356" y="1317"/>
                  <a:pt x="6351" y="1296"/>
                </a:cubicBezTo>
                <a:cubicBezTo>
                  <a:pt x="6342" y="1263"/>
                  <a:pt x="6337" y="1221"/>
                  <a:pt x="6353" y="1196"/>
                </a:cubicBezTo>
                <a:cubicBezTo>
                  <a:pt x="6372" y="1164"/>
                  <a:pt x="6413" y="1145"/>
                  <a:pt x="6469" y="1102"/>
                </a:cubicBezTo>
                <a:close/>
                <a:moveTo>
                  <a:pt x="7495" y="1218"/>
                </a:moveTo>
                <a:cubicBezTo>
                  <a:pt x="7504" y="1248"/>
                  <a:pt x="7520" y="1278"/>
                  <a:pt x="7524" y="1309"/>
                </a:cubicBezTo>
                <a:cubicBezTo>
                  <a:pt x="7528" y="1340"/>
                  <a:pt x="7520" y="1376"/>
                  <a:pt x="7483" y="1376"/>
                </a:cubicBezTo>
                <a:cubicBezTo>
                  <a:pt x="7480" y="1376"/>
                  <a:pt x="7476" y="1376"/>
                  <a:pt x="7472" y="1375"/>
                </a:cubicBezTo>
                <a:cubicBezTo>
                  <a:pt x="7429" y="1369"/>
                  <a:pt x="7422" y="1332"/>
                  <a:pt x="7432" y="1295"/>
                </a:cubicBezTo>
                <a:cubicBezTo>
                  <a:pt x="7438" y="1271"/>
                  <a:pt x="7446" y="1247"/>
                  <a:pt x="7453" y="1224"/>
                </a:cubicBezTo>
                <a:cubicBezTo>
                  <a:pt x="7468" y="1222"/>
                  <a:pt x="7482" y="1220"/>
                  <a:pt x="7495" y="1218"/>
                </a:cubicBezTo>
                <a:close/>
                <a:moveTo>
                  <a:pt x="8710" y="1137"/>
                </a:moveTo>
                <a:cubicBezTo>
                  <a:pt x="8726" y="1137"/>
                  <a:pt x="8766" y="1151"/>
                  <a:pt x="8769" y="1160"/>
                </a:cubicBezTo>
                <a:cubicBezTo>
                  <a:pt x="8783" y="1232"/>
                  <a:pt x="8866" y="1292"/>
                  <a:pt x="8817" y="1375"/>
                </a:cubicBezTo>
                <a:cubicBezTo>
                  <a:pt x="8805" y="1379"/>
                  <a:pt x="8794" y="1384"/>
                  <a:pt x="8790" y="1384"/>
                </a:cubicBezTo>
                <a:cubicBezTo>
                  <a:pt x="8790" y="1384"/>
                  <a:pt x="8789" y="1384"/>
                  <a:pt x="8789" y="1383"/>
                </a:cubicBezTo>
                <a:cubicBezTo>
                  <a:pt x="8750" y="1339"/>
                  <a:pt x="8712" y="1295"/>
                  <a:pt x="8674" y="1249"/>
                </a:cubicBezTo>
                <a:cubicBezTo>
                  <a:pt x="8667" y="1242"/>
                  <a:pt x="8659" y="1231"/>
                  <a:pt x="8662" y="1226"/>
                </a:cubicBezTo>
                <a:cubicBezTo>
                  <a:pt x="8674" y="1195"/>
                  <a:pt x="8683" y="1162"/>
                  <a:pt x="8703" y="1138"/>
                </a:cubicBezTo>
                <a:cubicBezTo>
                  <a:pt x="8704" y="1137"/>
                  <a:pt x="8707" y="1137"/>
                  <a:pt x="8710" y="1137"/>
                </a:cubicBezTo>
                <a:close/>
                <a:moveTo>
                  <a:pt x="16447" y="1049"/>
                </a:moveTo>
                <a:cubicBezTo>
                  <a:pt x="16527" y="1049"/>
                  <a:pt x="16597" y="1085"/>
                  <a:pt x="16660" y="1136"/>
                </a:cubicBezTo>
                <a:cubicBezTo>
                  <a:pt x="16690" y="1159"/>
                  <a:pt x="16684" y="1226"/>
                  <a:pt x="16698" y="1288"/>
                </a:cubicBezTo>
                <a:lnTo>
                  <a:pt x="16464" y="1288"/>
                </a:lnTo>
                <a:cubicBezTo>
                  <a:pt x="16373" y="1310"/>
                  <a:pt x="16388" y="1395"/>
                  <a:pt x="16326" y="1395"/>
                </a:cubicBezTo>
                <a:cubicBezTo>
                  <a:pt x="16318" y="1395"/>
                  <a:pt x="16308" y="1393"/>
                  <a:pt x="16296" y="1389"/>
                </a:cubicBezTo>
                <a:cubicBezTo>
                  <a:pt x="16309" y="1339"/>
                  <a:pt x="16325" y="1290"/>
                  <a:pt x="16331" y="1240"/>
                </a:cubicBezTo>
                <a:cubicBezTo>
                  <a:pt x="16338" y="1188"/>
                  <a:pt x="16332" y="1133"/>
                  <a:pt x="16332" y="1073"/>
                </a:cubicBezTo>
                <a:cubicBezTo>
                  <a:pt x="16373" y="1056"/>
                  <a:pt x="16411" y="1049"/>
                  <a:pt x="16447" y="1049"/>
                </a:cubicBezTo>
                <a:close/>
                <a:moveTo>
                  <a:pt x="15651" y="1255"/>
                </a:moveTo>
                <a:cubicBezTo>
                  <a:pt x="15665" y="1306"/>
                  <a:pt x="15677" y="1354"/>
                  <a:pt x="15700" y="1439"/>
                </a:cubicBezTo>
                <a:cubicBezTo>
                  <a:pt x="15544" y="1411"/>
                  <a:pt x="15434" y="1393"/>
                  <a:pt x="15305" y="1370"/>
                </a:cubicBezTo>
                <a:cubicBezTo>
                  <a:pt x="15339" y="1310"/>
                  <a:pt x="15379" y="1303"/>
                  <a:pt x="15418" y="1303"/>
                </a:cubicBezTo>
                <a:cubicBezTo>
                  <a:pt x="15431" y="1303"/>
                  <a:pt x="15444" y="1304"/>
                  <a:pt x="15456" y="1304"/>
                </a:cubicBezTo>
                <a:cubicBezTo>
                  <a:pt x="15464" y="1304"/>
                  <a:pt x="15472" y="1304"/>
                  <a:pt x="15480" y="1302"/>
                </a:cubicBezTo>
                <a:cubicBezTo>
                  <a:pt x="15532" y="1295"/>
                  <a:pt x="15582" y="1274"/>
                  <a:pt x="15651" y="1255"/>
                </a:cubicBezTo>
                <a:close/>
                <a:moveTo>
                  <a:pt x="7913" y="1220"/>
                </a:moveTo>
                <a:cubicBezTo>
                  <a:pt x="7945" y="1235"/>
                  <a:pt x="7977" y="1238"/>
                  <a:pt x="7982" y="1252"/>
                </a:cubicBezTo>
                <a:cubicBezTo>
                  <a:pt x="8000" y="1300"/>
                  <a:pt x="8013" y="1352"/>
                  <a:pt x="8016" y="1401"/>
                </a:cubicBezTo>
                <a:cubicBezTo>
                  <a:pt x="8016" y="1429"/>
                  <a:pt x="7999" y="1442"/>
                  <a:pt x="7954" y="1442"/>
                </a:cubicBezTo>
                <a:cubicBezTo>
                  <a:pt x="7936" y="1442"/>
                  <a:pt x="7912" y="1440"/>
                  <a:pt x="7884" y="1436"/>
                </a:cubicBezTo>
                <a:cubicBezTo>
                  <a:pt x="7893" y="1369"/>
                  <a:pt x="7903" y="1302"/>
                  <a:pt x="7913" y="1220"/>
                </a:cubicBezTo>
                <a:close/>
                <a:moveTo>
                  <a:pt x="10690" y="1291"/>
                </a:moveTo>
                <a:lnTo>
                  <a:pt x="10690" y="1291"/>
                </a:lnTo>
                <a:cubicBezTo>
                  <a:pt x="10615" y="1387"/>
                  <a:pt x="10583" y="1427"/>
                  <a:pt x="10537" y="1487"/>
                </a:cubicBezTo>
                <a:cubicBezTo>
                  <a:pt x="10512" y="1424"/>
                  <a:pt x="10496" y="1384"/>
                  <a:pt x="10472" y="1324"/>
                </a:cubicBezTo>
                <a:cubicBezTo>
                  <a:pt x="10531" y="1315"/>
                  <a:pt x="10577" y="1309"/>
                  <a:pt x="10690" y="1291"/>
                </a:cubicBezTo>
                <a:close/>
                <a:moveTo>
                  <a:pt x="10099" y="1364"/>
                </a:moveTo>
                <a:cubicBezTo>
                  <a:pt x="10103" y="1364"/>
                  <a:pt x="10107" y="1364"/>
                  <a:pt x="10112" y="1365"/>
                </a:cubicBezTo>
                <a:cubicBezTo>
                  <a:pt x="10159" y="1373"/>
                  <a:pt x="10147" y="1417"/>
                  <a:pt x="10139" y="1451"/>
                </a:cubicBezTo>
                <a:cubicBezTo>
                  <a:pt x="10122" y="1524"/>
                  <a:pt x="10108" y="1546"/>
                  <a:pt x="10061" y="1546"/>
                </a:cubicBezTo>
                <a:cubicBezTo>
                  <a:pt x="10050" y="1546"/>
                  <a:pt x="10036" y="1545"/>
                  <a:pt x="10019" y="1542"/>
                </a:cubicBezTo>
                <a:cubicBezTo>
                  <a:pt x="10013" y="1542"/>
                  <a:pt x="10009" y="1529"/>
                  <a:pt x="9998" y="1518"/>
                </a:cubicBezTo>
                <a:cubicBezTo>
                  <a:pt x="10008" y="1497"/>
                  <a:pt x="10015" y="1472"/>
                  <a:pt x="10025" y="1450"/>
                </a:cubicBezTo>
                <a:cubicBezTo>
                  <a:pt x="10043" y="1414"/>
                  <a:pt x="10053" y="1364"/>
                  <a:pt x="10099" y="1364"/>
                </a:cubicBezTo>
                <a:close/>
                <a:moveTo>
                  <a:pt x="17285" y="1513"/>
                </a:moveTo>
                <a:cubicBezTo>
                  <a:pt x="17289" y="1522"/>
                  <a:pt x="17293" y="1530"/>
                  <a:pt x="17296" y="1538"/>
                </a:cubicBezTo>
                <a:cubicBezTo>
                  <a:pt x="17284" y="1541"/>
                  <a:pt x="17274" y="1543"/>
                  <a:pt x="17263" y="1546"/>
                </a:cubicBezTo>
                <a:cubicBezTo>
                  <a:pt x="17264" y="1537"/>
                  <a:pt x="17264" y="1528"/>
                  <a:pt x="17268" y="1521"/>
                </a:cubicBezTo>
                <a:cubicBezTo>
                  <a:pt x="17270" y="1515"/>
                  <a:pt x="17279" y="1515"/>
                  <a:pt x="17285" y="1513"/>
                </a:cubicBezTo>
                <a:close/>
                <a:moveTo>
                  <a:pt x="13618" y="1132"/>
                </a:moveTo>
                <a:cubicBezTo>
                  <a:pt x="13709" y="1229"/>
                  <a:pt x="13709" y="1229"/>
                  <a:pt x="13781" y="1573"/>
                </a:cubicBezTo>
                <a:cubicBezTo>
                  <a:pt x="13709" y="1538"/>
                  <a:pt x="13633" y="1513"/>
                  <a:pt x="13571" y="1469"/>
                </a:cubicBezTo>
                <a:cubicBezTo>
                  <a:pt x="13519" y="1430"/>
                  <a:pt x="13482" y="1370"/>
                  <a:pt x="13433" y="1314"/>
                </a:cubicBezTo>
                <a:lnTo>
                  <a:pt x="13433" y="1314"/>
                </a:lnTo>
                <a:cubicBezTo>
                  <a:pt x="13434" y="1314"/>
                  <a:pt x="13436" y="1314"/>
                  <a:pt x="13437" y="1314"/>
                </a:cubicBezTo>
                <a:cubicBezTo>
                  <a:pt x="13540" y="1314"/>
                  <a:pt x="13566" y="1207"/>
                  <a:pt x="13618" y="1132"/>
                </a:cubicBezTo>
                <a:close/>
                <a:moveTo>
                  <a:pt x="14895" y="1464"/>
                </a:moveTo>
                <a:cubicBezTo>
                  <a:pt x="14911" y="1479"/>
                  <a:pt x="14942" y="1503"/>
                  <a:pt x="14939" y="1507"/>
                </a:cubicBezTo>
                <a:cubicBezTo>
                  <a:pt x="14924" y="1534"/>
                  <a:pt x="14900" y="1555"/>
                  <a:pt x="14880" y="1579"/>
                </a:cubicBezTo>
                <a:cubicBezTo>
                  <a:pt x="14855" y="1557"/>
                  <a:pt x="14831" y="1539"/>
                  <a:pt x="14833" y="1537"/>
                </a:cubicBezTo>
                <a:cubicBezTo>
                  <a:pt x="14852" y="1511"/>
                  <a:pt x="14874" y="1488"/>
                  <a:pt x="14895" y="1464"/>
                </a:cubicBezTo>
                <a:close/>
                <a:moveTo>
                  <a:pt x="11551" y="1039"/>
                </a:moveTo>
                <a:cubicBezTo>
                  <a:pt x="11675" y="1039"/>
                  <a:pt x="11698" y="1057"/>
                  <a:pt x="11654" y="1142"/>
                </a:cubicBezTo>
                <a:cubicBezTo>
                  <a:pt x="11630" y="1189"/>
                  <a:pt x="11593" y="1218"/>
                  <a:pt x="11630" y="1282"/>
                </a:cubicBezTo>
                <a:cubicBezTo>
                  <a:pt x="11676" y="1360"/>
                  <a:pt x="11663" y="1452"/>
                  <a:pt x="11657" y="1582"/>
                </a:cubicBezTo>
                <a:cubicBezTo>
                  <a:pt x="11580" y="1482"/>
                  <a:pt x="11527" y="1414"/>
                  <a:pt x="11466" y="1334"/>
                </a:cubicBezTo>
                <a:cubicBezTo>
                  <a:pt x="11496" y="1224"/>
                  <a:pt x="11524" y="1131"/>
                  <a:pt x="11551" y="1039"/>
                </a:cubicBezTo>
                <a:close/>
                <a:moveTo>
                  <a:pt x="19250" y="1302"/>
                </a:moveTo>
                <a:lnTo>
                  <a:pt x="19250" y="1302"/>
                </a:lnTo>
                <a:cubicBezTo>
                  <a:pt x="19280" y="1424"/>
                  <a:pt x="19298" y="1517"/>
                  <a:pt x="19191" y="1595"/>
                </a:cubicBezTo>
                <a:cubicBezTo>
                  <a:pt x="19143" y="1522"/>
                  <a:pt x="19165" y="1441"/>
                  <a:pt x="19162" y="1367"/>
                </a:cubicBezTo>
                <a:cubicBezTo>
                  <a:pt x="19160" y="1350"/>
                  <a:pt x="19209" y="1332"/>
                  <a:pt x="19250" y="1302"/>
                </a:cubicBezTo>
                <a:close/>
                <a:moveTo>
                  <a:pt x="8994" y="1410"/>
                </a:moveTo>
                <a:lnTo>
                  <a:pt x="8994" y="1410"/>
                </a:lnTo>
                <a:cubicBezTo>
                  <a:pt x="9045" y="1506"/>
                  <a:pt x="9012" y="1564"/>
                  <a:pt x="8952" y="1628"/>
                </a:cubicBezTo>
                <a:cubicBezTo>
                  <a:pt x="8902" y="1607"/>
                  <a:pt x="8848" y="1584"/>
                  <a:pt x="8791" y="1560"/>
                </a:cubicBezTo>
                <a:cubicBezTo>
                  <a:pt x="8826" y="1441"/>
                  <a:pt x="8932" y="1467"/>
                  <a:pt x="8994" y="1410"/>
                </a:cubicBezTo>
                <a:close/>
                <a:moveTo>
                  <a:pt x="12361" y="1260"/>
                </a:moveTo>
                <a:cubicBezTo>
                  <a:pt x="12365" y="1260"/>
                  <a:pt x="12370" y="1260"/>
                  <a:pt x="12374" y="1260"/>
                </a:cubicBezTo>
                <a:cubicBezTo>
                  <a:pt x="12387" y="1424"/>
                  <a:pt x="12288" y="1513"/>
                  <a:pt x="12221" y="1631"/>
                </a:cubicBezTo>
                <a:cubicBezTo>
                  <a:pt x="12152" y="1460"/>
                  <a:pt x="12150" y="1459"/>
                  <a:pt x="12178" y="1404"/>
                </a:cubicBezTo>
                <a:cubicBezTo>
                  <a:pt x="12214" y="1335"/>
                  <a:pt x="12246" y="1260"/>
                  <a:pt x="12361" y="1260"/>
                </a:cubicBezTo>
                <a:close/>
                <a:moveTo>
                  <a:pt x="16495" y="1551"/>
                </a:moveTo>
                <a:cubicBezTo>
                  <a:pt x="16514" y="1575"/>
                  <a:pt x="16537" y="1594"/>
                  <a:pt x="16537" y="1611"/>
                </a:cubicBezTo>
                <a:cubicBezTo>
                  <a:pt x="16536" y="1630"/>
                  <a:pt x="16512" y="1654"/>
                  <a:pt x="16493" y="1661"/>
                </a:cubicBezTo>
                <a:cubicBezTo>
                  <a:pt x="16489" y="1663"/>
                  <a:pt x="16484" y="1664"/>
                  <a:pt x="16479" y="1664"/>
                </a:cubicBezTo>
                <a:cubicBezTo>
                  <a:pt x="16449" y="1664"/>
                  <a:pt x="16422" y="1630"/>
                  <a:pt x="16435" y="1604"/>
                </a:cubicBezTo>
                <a:cubicBezTo>
                  <a:pt x="16445" y="1584"/>
                  <a:pt x="16470" y="1573"/>
                  <a:pt x="16495" y="1551"/>
                </a:cubicBezTo>
                <a:close/>
                <a:moveTo>
                  <a:pt x="19543" y="1706"/>
                </a:moveTo>
                <a:cubicBezTo>
                  <a:pt x="19545" y="1707"/>
                  <a:pt x="19546" y="1717"/>
                  <a:pt x="19549" y="1723"/>
                </a:cubicBezTo>
                <a:cubicBezTo>
                  <a:pt x="19542" y="1727"/>
                  <a:pt x="19533" y="1729"/>
                  <a:pt x="19527" y="1731"/>
                </a:cubicBezTo>
                <a:cubicBezTo>
                  <a:pt x="19524" y="1723"/>
                  <a:pt x="19523" y="1717"/>
                  <a:pt x="19520" y="1711"/>
                </a:cubicBezTo>
                <a:cubicBezTo>
                  <a:pt x="19527" y="1710"/>
                  <a:pt x="19534" y="1706"/>
                  <a:pt x="19543" y="1706"/>
                </a:cubicBezTo>
                <a:close/>
                <a:moveTo>
                  <a:pt x="15030" y="1844"/>
                </a:moveTo>
                <a:lnTo>
                  <a:pt x="15044" y="1846"/>
                </a:lnTo>
                <a:lnTo>
                  <a:pt x="15034" y="1862"/>
                </a:lnTo>
                <a:lnTo>
                  <a:pt x="15030" y="1844"/>
                </a:lnTo>
                <a:close/>
                <a:moveTo>
                  <a:pt x="15974" y="1506"/>
                </a:moveTo>
                <a:cubicBezTo>
                  <a:pt x="16051" y="1506"/>
                  <a:pt x="16100" y="1536"/>
                  <a:pt x="16104" y="1592"/>
                </a:cubicBezTo>
                <a:cubicBezTo>
                  <a:pt x="16107" y="1661"/>
                  <a:pt x="16094" y="1734"/>
                  <a:pt x="16073" y="1800"/>
                </a:cubicBezTo>
                <a:cubicBezTo>
                  <a:pt x="16066" y="1825"/>
                  <a:pt x="16019" y="1836"/>
                  <a:pt x="15963" y="1869"/>
                </a:cubicBezTo>
                <a:cubicBezTo>
                  <a:pt x="15931" y="1726"/>
                  <a:pt x="15907" y="1621"/>
                  <a:pt x="15883" y="1518"/>
                </a:cubicBezTo>
                <a:cubicBezTo>
                  <a:pt x="15916" y="1510"/>
                  <a:pt x="15947" y="1506"/>
                  <a:pt x="15974" y="1506"/>
                </a:cubicBezTo>
                <a:close/>
                <a:moveTo>
                  <a:pt x="16873" y="1485"/>
                </a:moveTo>
                <a:cubicBezTo>
                  <a:pt x="16949" y="1485"/>
                  <a:pt x="17006" y="1563"/>
                  <a:pt x="17085" y="1590"/>
                </a:cubicBezTo>
                <a:cubicBezTo>
                  <a:pt x="17043" y="1707"/>
                  <a:pt x="17006" y="1813"/>
                  <a:pt x="16962" y="1931"/>
                </a:cubicBezTo>
                <a:cubicBezTo>
                  <a:pt x="16888" y="1908"/>
                  <a:pt x="16842" y="1877"/>
                  <a:pt x="16838" y="1789"/>
                </a:cubicBezTo>
                <a:cubicBezTo>
                  <a:pt x="16834" y="1706"/>
                  <a:pt x="16813" y="1623"/>
                  <a:pt x="16797" y="1510"/>
                </a:cubicBezTo>
                <a:cubicBezTo>
                  <a:pt x="16825" y="1492"/>
                  <a:pt x="16850" y="1485"/>
                  <a:pt x="16873" y="1485"/>
                </a:cubicBezTo>
                <a:close/>
                <a:moveTo>
                  <a:pt x="12203" y="1968"/>
                </a:moveTo>
                <a:cubicBezTo>
                  <a:pt x="12205" y="1976"/>
                  <a:pt x="12208" y="1985"/>
                  <a:pt x="12206" y="1990"/>
                </a:cubicBezTo>
                <a:cubicBezTo>
                  <a:pt x="12203" y="1994"/>
                  <a:pt x="12192" y="1995"/>
                  <a:pt x="12186" y="1998"/>
                </a:cubicBezTo>
                <a:cubicBezTo>
                  <a:pt x="12182" y="1993"/>
                  <a:pt x="12178" y="1987"/>
                  <a:pt x="12175" y="1983"/>
                </a:cubicBezTo>
                <a:cubicBezTo>
                  <a:pt x="12185" y="1978"/>
                  <a:pt x="12193" y="1973"/>
                  <a:pt x="12203" y="1968"/>
                </a:cubicBezTo>
                <a:close/>
                <a:moveTo>
                  <a:pt x="18761" y="1987"/>
                </a:moveTo>
                <a:cubicBezTo>
                  <a:pt x="18764" y="1994"/>
                  <a:pt x="18765" y="2002"/>
                  <a:pt x="18768" y="2009"/>
                </a:cubicBezTo>
                <a:cubicBezTo>
                  <a:pt x="18760" y="2012"/>
                  <a:pt x="18754" y="2013"/>
                  <a:pt x="18747" y="2015"/>
                </a:cubicBezTo>
                <a:cubicBezTo>
                  <a:pt x="18752" y="2005"/>
                  <a:pt x="18756" y="1997"/>
                  <a:pt x="18761" y="1987"/>
                </a:cubicBezTo>
                <a:close/>
                <a:moveTo>
                  <a:pt x="11811" y="1982"/>
                </a:moveTo>
                <a:cubicBezTo>
                  <a:pt x="11816" y="1988"/>
                  <a:pt x="11821" y="1993"/>
                  <a:pt x="11827" y="1999"/>
                </a:cubicBezTo>
                <a:cubicBezTo>
                  <a:pt x="11822" y="2012"/>
                  <a:pt x="11816" y="2026"/>
                  <a:pt x="11809" y="2041"/>
                </a:cubicBezTo>
                <a:cubicBezTo>
                  <a:pt x="11804" y="2035"/>
                  <a:pt x="11792" y="2029"/>
                  <a:pt x="11793" y="2024"/>
                </a:cubicBezTo>
                <a:cubicBezTo>
                  <a:pt x="11798" y="2009"/>
                  <a:pt x="11806" y="1995"/>
                  <a:pt x="11811" y="1982"/>
                </a:cubicBezTo>
                <a:close/>
                <a:moveTo>
                  <a:pt x="15147" y="2025"/>
                </a:moveTo>
                <a:cubicBezTo>
                  <a:pt x="15148" y="2025"/>
                  <a:pt x="15148" y="2025"/>
                  <a:pt x="15148" y="2025"/>
                </a:cubicBezTo>
                <a:cubicBezTo>
                  <a:pt x="15162" y="2029"/>
                  <a:pt x="15177" y="2036"/>
                  <a:pt x="15190" y="2041"/>
                </a:cubicBezTo>
                <a:cubicBezTo>
                  <a:pt x="15180" y="2049"/>
                  <a:pt x="15170" y="2064"/>
                  <a:pt x="15158" y="2064"/>
                </a:cubicBezTo>
                <a:cubicBezTo>
                  <a:pt x="15158" y="2064"/>
                  <a:pt x="15158" y="2064"/>
                  <a:pt x="15157" y="2064"/>
                </a:cubicBezTo>
                <a:cubicBezTo>
                  <a:pt x="15149" y="2064"/>
                  <a:pt x="15141" y="2048"/>
                  <a:pt x="15132" y="2039"/>
                </a:cubicBezTo>
                <a:cubicBezTo>
                  <a:pt x="15137" y="2034"/>
                  <a:pt x="15143" y="2025"/>
                  <a:pt x="15147" y="2025"/>
                </a:cubicBezTo>
                <a:close/>
                <a:moveTo>
                  <a:pt x="19088" y="2045"/>
                </a:moveTo>
                <a:cubicBezTo>
                  <a:pt x="19091" y="2051"/>
                  <a:pt x="19093" y="2060"/>
                  <a:pt x="19094" y="2069"/>
                </a:cubicBezTo>
                <a:cubicBezTo>
                  <a:pt x="19086" y="2070"/>
                  <a:pt x="19075" y="2072"/>
                  <a:pt x="19066" y="2074"/>
                </a:cubicBezTo>
                <a:cubicBezTo>
                  <a:pt x="19067" y="2066"/>
                  <a:pt x="19066" y="2056"/>
                  <a:pt x="19070" y="2050"/>
                </a:cubicBezTo>
                <a:cubicBezTo>
                  <a:pt x="19072" y="2046"/>
                  <a:pt x="19082" y="2046"/>
                  <a:pt x="19088" y="2045"/>
                </a:cubicBezTo>
                <a:close/>
                <a:moveTo>
                  <a:pt x="14344" y="1364"/>
                </a:moveTo>
                <a:cubicBezTo>
                  <a:pt x="14427" y="1559"/>
                  <a:pt x="14474" y="1874"/>
                  <a:pt x="14432" y="2000"/>
                </a:cubicBezTo>
                <a:cubicBezTo>
                  <a:pt x="14423" y="2030"/>
                  <a:pt x="14365" y="2042"/>
                  <a:pt x="14304" y="2079"/>
                </a:cubicBezTo>
                <a:cubicBezTo>
                  <a:pt x="14265" y="1815"/>
                  <a:pt x="14276" y="1600"/>
                  <a:pt x="14344" y="1364"/>
                </a:cubicBezTo>
                <a:close/>
                <a:moveTo>
                  <a:pt x="12597" y="2087"/>
                </a:moveTo>
                <a:lnTo>
                  <a:pt x="12597" y="2087"/>
                </a:lnTo>
                <a:cubicBezTo>
                  <a:pt x="12606" y="2090"/>
                  <a:pt x="12616" y="2092"/>
                  <a:pt x="12633" y="2096"/>
                </a:cubicBezTo>
                <a:cubicBezTo>
                  <a:pt x="12616" y="2101"/>
                  <a:pt x="12608" y="2105"/>
                  <a:pt x="12603" y="2105"/>
                </a:cubicBezTo>
                <a:cubicBezTo>
                  <a:pt x="12601" y="2103"/>
                  <a:pt x="12598" y="2092"/>
                  <a:pt x="12597" y="2087"/>
                </a:cubicBezTo>
                <a:close/>
                <a:moveTo>
                  <a:pt x="16024" y="2070"/>
                </a:moveTo>
                <a:cubicBezTo>
                  <a:pt x="16027" y="2077"/>
                  <a:pt x="16033" y="2086"/>
                  <a:pt x="16030" y="2090"/>
                </a:cubicBezTo>
                <a:cubicBezTo>
                  <a:pt x="16027" y="2096"/>
                  <a:pt x="16017" y="2101"/>
                  <a:pt x="16009" y="2106"/>
                </a:cubicBezTo>
                <a:cubicBezTo>
                  <a:pt x="16009" y="2097"/>
                  <a:pt x="16008" y="2089"/>
                  <a:pt x="16010" y="2082"/>
                </a:cubicBezTo>
                <a:cubicBezTo>
                  <a:pt x="16013" y="2077"/>
                  <a:pt x="16019" y="2074"/>
                  <a:pt x="16024" y="2070"/>
                </a:cubicBezTo>
                <a:close/>
                <a:moveTo>
                  <a:pt x="15433" y="2062"/>
                </a:moveTo>
                <a:cubicBezTo>
                  <a:pt x="15451" y="2077"/>
                  <a:pt x="15470" y="2093"/>
                  <a:pt x="15487" y="2108"/>
                </a:cubicBezTo>
                <a:cubicBezTo>
                  <a:pt x="15477" y="2130"/>
                  <a:pt x="15470" y="2144"/>
                  <a:pt x="15464" y="2159"/>
                </a:cubicBezTo>
                <a:cubicBezTo>
                  <a:pt x="15446" y="2142"/>
                  <a:pt x="15426" y="2127"/>
                  <a:pt x="15415" y="2107"/>
                </a:cubicBezTo>
                <a:cubicBezTo>
                  <a:pt x="15410" y="2096"/>
                  <a:pt x="15426" y="2077"/>
                  <a:pt x="15433" y="2062"/>
                </a:cubicBezTo>
                <a:close/>
                <a:moveTo>
                  <a:pt x="16557" y="2078"/>
                </a:moveTo>
                <a:cubicBezTo>
                  <a:pt x="16583" y="2078"/>
                  <a:pt x="16612" y="2092"/>
                  <a:pt x="16655" y="2103"/>
                </a:cubicBezTo>
                <a:cubicBezTo>
                  <a:pt x="16619" y="2135"/>
                  <a:pt x="16603" y="2163"/>
                  <a:pt x="16587" y="2163"/>
                </a:cubicBezTo>
                <a:cubicBezTo>
                  <a:pt x="16558" y="2162"/>
                  <a:pt x="16531" y="2142"/>
                  <a:pt x="16505" y="2130"/>
                </a:cubicBezTo>
                <a:cubicBezTo>
                  <a:pt x="16519" y="2112"/>
                  <a:pt x="16531" y="2081"/>
                  <a:pt x="16548" y="2079"/>
                </a:cubicBezTo>
                <a:cubicBezTo>
                  <a:pt x="16551" y="2079"/>
                  <a:pt x="16554" y="2078"/>
                  <a:pt x="16557" y="2078"/>
                </a:cubicBezTo>
                <a:close/>
                <a:moveTo>
                  <a:pt x="17284" y="2136"/>
                </a:moveTo>
                <a:cubicBezTo>
                  <a:pt x="17290" y="2140"/>
                  <a:pt x="17298" y="2143"/>
                  <a:pt x="17305" y="2147"/>
                </a:cubicBezTo>
                <a:cubicBezTo>
                  <a:pt x="17296" y="2153"/>
                  <a:pt x="17285" y="2159"/>
                  <a:pt x="17277" y="2165"/>
                </a:cubicBezTo>
                <a:cubicBezTo>
                  <a:pt x="17273" y="2159"/>
                  <a:pt x="17267" y="2152"/>
                  <a:pt x="17268" y="2148"/>
                </a:cubicBezTo>
                <a:cubicBezTo>
                  <a:pt x="17269" y="2143"/>
                  <a:pt x="17278" y="2140"/>
                  <a:pt x="17284" y="2136"/>
                </a:cubicBezTo>
                <a:close/>
                <a:moveTo>
                  <a:pt x="13019" y="2094"/>
                </a:moveTo>
                <a:cubicBezTo>
                  <a:pt x="13028" y="2094"/>
                  <a:pt x="13049" y="2129"/>
                  <a:pt x="13077" y="2163"/>
                </a:cubicBezTo>
                <a:cubicBezTo>
                  <a:pt x="13033" y="2179"/>
                  <a:pt x="13006" y="2200"/>
                  <a:pt x="12977" y="2200"/>
                </a:cubicBezTo>
                <a:cubicBezTo>
                  <a:pt x="12962" y="2200"/>
                  <a:pt x="12946" y="2164"/>
                  <a:pt x="12931" y="2146"/>
                </a:cubicBezTo>
                <a:cubicBezTo>
                  <a:pt x="12959" y="2127"/>
                  <a:pt x="12987" y="2105"/>
                  <a:pt x="13018" y="2094"/>
                </a:cubicBezTo>
                <a:cubicBezTo>
                  <a:pt x="13018" y="2094"/>
                  <a:pt x="13019" y="2094"/>
                  <a:pt x="13019" y="2094"/>
                </a:cubicBezTo>
                <a:close/>
                <a:moveTo>
                  <a:pt x="15252" y="2122"/>
                </a:moveTo>
                <a:cubicBezTo>
                  <a:pt x="15256" y="2122"/>
                  <a:pt x="15260" y="2122"/>
                  <a:pt x="15264" y="2122"/>
                </a:cubicBezTo>
                <a:lnTo>
                  <a:pt x="15264" y="2281"/>
                </a:lnTo>
                <a:cubicBezTo>
                  <a:pt x="15214" y="2279"/>
                  <a:pt x="15172" y="2276"/>
                  <a:pt x="15115" y="2274"/>
                </a:cubicBezTo>
                <a:cubicBezTo>
                  <a:pt x="15118" y="2175"/>
                  <a:pt x="15149" y="2122"/>
                  <a:pt x="15252" y="2122"/>
                </a:cubicBezTo>
                <a:close/>
                <a:moveTo>
                  <a:pt x="14892" y="2179"/>
                </a:moveTo>
                <a:cubicBezTo>
                  <a:pt x="14918" y="2200"/>
                  <a:pt x="14942" y="2220"/>
                  <a:pt x="14977" y="2249"/>
                </a:cubicBezTo>
                <a:cubicBezTo>
                  <a:pt x="14944" y="2272"/>
                  <a:pt x="14923" y="2296"/>
                  <a:pt x="14904" y="2296"/>
                </a:cubicBezTo>
                <a:cubicBezTo>
                  <a:pt x="14904" y="2296"/>
                  <a:pt x="14904" y="2296"/>
                  <a:pt x="14903" y="2296"/>
                </a:cubicBezTo>
                <a:cubicBezTo>
                  <a:pt x="14888" y="2295"/>
                  <a:pt x="14864" y="2264"/>
                  <a:pt x="14862" y="2246"/>
                </a:cubicBezTo>
                <a:cubicBezTo>
                  <a:pt x="14861" y="2225"/>
                  <a:pt x="14882" y="2202"/>
                  <a:pt x="14892" y="2179"/>
                </a:cubicBezTo>
                <a:close/>
                <a:moveTo>
                  <a:pt x="17604" y="2024"/>
                </a:moveTo>
                <a:cubicBezTo>
                  <a:pt x="17638" y="2024"/>
                  <a:pt x="17673" y="2058"/>
                  <a:pt x="17693" y="2113"/>
                </a:cubicBezTo>
                <a:cubicBezTo>
                  <a:pt x="17721" y="2192"/>
                  <a:pt x="17695" y="2249"/>
                  <a:pt x="17605" y="2323"/>
                </a:cubicBezTo>
                <a:cubicBezTo>
                  <a:pt x="17575" y="2250"/>
                  <a:pt x="17547" y="2196"/>
                  <a:pt x="17533" y="2140"/>
                </a:cubicBezTo>
                <a:cubicBezTo>
                  <a:pt x="17521" y="2096"/>
                  <a:pt x="17533" y="2051"/>
                  <a:pt x="17581" y="2029"/>
                </a:cubicBezTo>
                <a:cubicBezTo>
                  <a:pt x="17589" y="2025"/>
                  <a:pt x="17596" y="2024"/>
                  <a:pt x="17604" y="2024"/>
                </a:cubicBezTo>
                <a:close/>
                <a:moveTo>
                  <a:pt x="12147" y="2364"/>
                </a:moveTo>
                <a:cubicBezTo>
                  <a:pt x="12156" y="2369"/>
                  <a:pt x="12164" y="2375"/>
                  <a:pt x="12173" y="2382"/>
                </a:cubicBezTo>
                <a:cubicBezTo>
                  <a:pt x="12166" y="2386"/>
                  <a:pt x="12159" y="2388"/>
                  <a:pt x="12152" y="2393"/>
                </a:cubicBezTo>
                <a:cubicBezTo>
                  <a:pt x="12147" y="2388"/>
                  <a:pt x="12139" y="2384"/>
                  <a:pt x="12137" y="2381"/>
                </a:cubicBezTo>
                <a:cubicBezTo>
                  <a:pt x="12136" y="2375"/>
                  <a:pt x="12144" y="2369"/>
                  <a:pt x="12147" y="2364"/>
                </a:cubicBezTo>
                <a:close/>
                <a:moveTo>
                  <a:pt x="17889" y="2470"/>
                </a:moveTo>
                <a:cubicBezTo>
                  <a:pt x="17892" y="2486"/>
                  <a:pt x="17902" y="2505"/>
                  <a:pt x="17897" y="2518"/>
                </a:cubicBezTo>
                <a:cubicBezTo>
                  <a:pt x="17892" y="2529"/>
                  <a:pt x="17872" y="2537"/>
                  <a:pt x="17859" y="2546"/>
                </a:cubicBezTo>
                <a:cubicBezTo>
                  <a:pt x="17852" y="2532"/>
                  <a:pt x="17834" y="2510"/>
                  <a:pt x="17837" y="2509"/>
                </a:cubicBezTo>
                <a:cubicBezTo>
                  <a:pt x="17852" y="2494"/>
                  <a:pt x="17871" y="2484"/>
                  <a:pt x="17889" y="2470"/>
                </a:cubicBezTo>
                <a:close/>
                <a:moveTo>
                  <a:pt x="14329" y="2514"/>
                </a:moveTo>
                <a:cubicBezTo>
                  <a:pt x="14332" y="2514"/>
                  <a:pt x="14339" y="2527"/>
                  <a:pt x="14344" y="2533"/>
                </a:cubicBezTo>
                <a:cubicBezTo>
                  <a:pt x="14331" y="2540"/>
                  <a:pt x="14318" y="2545"/>
                  <a:pt x="14306" y="2551"/>
                </a:cubicBezTo>
                <a:cubicBezTo>
                  <a:pt x="14301" y="2545"/>
                  <a:pt x="14296" y="2538"/>
                  <a:pt x="14288" y="2532"/>
                </a:cubicBezTo>
                <a:cubicBezTo>
                  <a:pt x="14303" y="2526"/>
                  <a:pt x="14316" y="2518"/>
                  <a:pt x="14329" y="2514"/>
                </a:cubicBezTo>
                <a:close/>
                <a:moveTo>
                  <a:pt x="16751" y="2577"/>
                </a:moveTo>
                <a:cubicBezTo>
                  <a:pt x="16760" y="2589"/>
                  <a:pt x="16770" y="2602"/>
                  <a:pt x="16776" y="2615"/>
                </a:cubicBezTo>
                <a:cubicBezTo>
                  <a:pt x="16777" y="2618"/>
                  <a:pt x="16763" y="2633"/>
                  <a:pt x="16761" y="2633"/>
                </a:cubicBezTo>
                <a:cubicBezTo>
                  <a:pt x="16761" y="2633"/>
                  <a:pt x="16761" y="2633"/>
                  <a:pt x="16761" y="2633"/>
                </a:cubicBezTo>
                <a:cubicBezTo>
                  <a:pt x="16746" y="2627"/>
                  <a:pt x="16734" y="2617"/>
                  <a:pt x="16721" y="2608"/>
                </a:cubicBezTo>
                <a:cubicBezTo>
                  <a:pt x="16731" y="2597"/>
                  <a:pt x="16740" y="2587"/>
                  <a:pt x="16751" y="2577"/>
                </a:cubicBezTo>
                <a:close/>
                <a:moveTo>
                  <a:pt x="9230" y="2581"/>
                </a:moveTo>
                <a:cubicBezTo>
                  <a:pt x="9242" y="2602"/>
                  <a:pt x="9256" y="2622"/>
                  <a:pt x="9277" y="2656"/>
                </a:cubicBezTo>
                <a:cubicBezTo>
                  <a:pt x="9250" y="2675"/>
                  <a:pt x="9226" y="2691"/>
                  <a:pt x="9202" y="2706"/>
                </a:cubicBezTo>
                <a:cubicBezTo>
                  <a:pt x="9191" y="2686"/>
                  <a:pt x="9168" y="2661"/>
                  <a:pt x="9174" y="2646"/>
                </a:cubicBezTo>
                <a:cubicBezTo>
                  <a:pt x="9182" y="2622"/>
                  <a:pt x="9210" y="2603"/>
                  <a:pt x="9230" y="2581"/>
                </a:cubicBezTo>
                <a:close/>
                <a:moveTo>
                  <a:pt x="14047" y="2603"/>
                </a:moveTo>
                <a:cubicBezTo>
                  <a:pt x="14073" y="2628"/>
                  <a:pt x="14092" y="2638"/>
                  <a:pt x="14099" y="2653"/>
                </a:cubicBezTo>
                <a:cubicBezTo>
                  <a:pt x="14109" y="2674"/>
                  <a:pt x="14114" y="2699"/>
                  <a:pt x="14116" y="2722"/>
                </a:cubicBezTo>
                <a:cubicBezTo>
                  <a:pt x="14116" y="2727"/>
                  <a:pt x="14088" y="2738"/>
                  <a:pt x="14076" y="2738"/>
                </a:cubicBezTo>
                <a:cubicBezTo>
                  <a:pt x="14074" y="2738"/>
                  <a:pt x="14072" y="2738"/>
                  <a:pt x="14071" y="2737"/>
                </a:cubicBezTo>
                <a:cubicBezTo>
                  <a:pt x="14053" y="2720"/>
                  <a:pt x="14039" y="2697"/>
                  <a:pt x="14031" y="2674"/>
                </a:cubicBezTo>
                <a:cubicBezTo>
                  <a:pt x="14026" y="2660"/>
                  <a:pt x="14037" y="2641"/>
                  <a:pt x="14047" y="2603"/>
                </a:cubicBezTo>
                <a:close/>
                <a:moveTo>
                  <a:pt x="15951" y="2428"/>
                </a:moveTo>
                <a:cubicBezTo>
                  <a:pt x="15988" y="2428"/>
                  <a:pt x="16025" y="2438"/>
                  <a:pt x="16063" y="2466"/>
                </a:cubicBezTo>
                <a:cubicBezTo>
                  <a:pt x="16075" y="2476"/>
                  <a:pt x="16093" y="2479"/>
                  <a:pt x="16113" y="2479"/>
                </a:cubicBezTo>
                <a:cubicBezTo>
                  <a:pt x="16148" y="2479"/>
                  <a:pt x="16193" y="2470"/>
                  <a:pt x="16239" y="2470"/>
                </a:cubicBezTo>
                <a:cubicBezTo>
                  <a:pt x="16189" y="2516"/>
                  <a:pt x="16156" y="2545"/>
                  <a:pt x="16126" y="2574"/>
                </a:cubicBezTo>
                <a:cubicBezTo>
                  <a:pt x="16137" y="2624"/>
                  <a:pt x="16148" y="2672"/>
                  <a:pt x="16163" y="2734"/>
                </a:cubicBezTo>
                <a:cubicBezTo>
                  <a:pt x="16064" y="2740"/>
                  <a:pt x="15979" y="2743"/>
                  <a:pt x="15885" y="2748"/>
                </a:cubicBezTo>
                <a:cubicBezTo>
                  <a:pt x="15877" y="2690"/>
                  <a:pt x="15869" y="2639"/>
                  <a:pt x="15861" y="2578"/>
                </a:cubicBezTo>
                <a:cubicBezTo>
                  <a:pt x="15804" y="2572"/>
                  <a:pt x="15743" y="2569"/>
                  <a:pt x="15685" y="2559"/>
                </a:cubicBezTo>
                <a:cubicBezTo>
                  <a:pt x="15674" y="2556"/>
                  <a:pt x="15659" y="2531"/>
                  <a:pt x="15659" y="2517"/>
                </a:cubicBezTo>
                <a:cubicBezTo>
                  <a:pt x="15659" y="2501"/>
                  <a:pt x="15675" y="2471"/>
                  <a:pt x="15681" y="2471"/>
                </a:cubicBezTo>
                <a:cubicBezTo>
                  <a:pt x="15681" y="2471"/>
                  <a:pt x="15681" y="2471"/>
                  <a:pt x="15681" y="2471"/>
                </a:cubicBezTo>
                <a:cubicBezTo>
                  <a:pt x="15692" y="2474"/>
                  <a:pt x="15703" y="2474"/>
                  <a:pt x="15714" y="2474"/>
                </a:cubicBezTo>
                <a:cubicBezTo>
                  <a:pt x="15793" y="2474"/>
                  <a:pt x="15871" y="2428"/>
                  <a:pt x="15951" y="2428"/>
                </a:cubicBezTo>
                <a:close/>
                <a:moveTo>
                  <a:pt x="13556" y="2732"/>
                </a:moveTo>
                <a:cubicBezTo>
                  <a:pt x="13560" y="2738"/>
                  <a:pt x="13563" y="2746"/>
                  <a:pt x="13566" y="2752"/>
                </a:cubicBezTo>
                <a:cubicBezTo>
                  <a:pt x="13563" y="2757"/>
                  <a:pt x="13558" y="2762"/>
                  <a:pt x="13553" y="2769"/>
                </a:cubicBezTo>
                <a:cubicBezTo>
                  <a:pt x="13554" y="2756"/>
                  <a:pt x="13555" y="2745"/>
                  <a:pt x="13556" y="2732"/>
                </a:cubicBezTo>
                <a:close/>
                <a:moveTo>
                  <a:pt x="8491" y="2686"/>
                </a:moveTo>
                <a:cubicBezTo>
                  <a:pt x="8509" y="2699"/>
                  <a:pt x="8544" y="2716"/>
                  <a:pt x="8542" y="2725"/>
                </a:cubicBezTo>
                <a:cubicBezTo>
                  <a:pt x="8534" y="2752"/>
                  <a:pt x="8515" y="2778"/>
                  <a:pt x="8498" y="2803"/>
                </a:cubicBezTo>
                <a:cubicBezTo>
                  <a:pt x="8496" y="2809"/>
                  <a:pt x="8483" y="2808"/>
                  <a:pt x="8474" y="2809"/>
                </a:cubicBezTo>
                <a:cubicBezTo>
                  <a:pt x="8466" y="2793"/>
                  <a:pt x="8448" y="2777"/>
                  <a:pt x="8452" y="2766"/>
                </a:cubicBezTo>
                <a:cubicBezTo>
                  <a:pt x="8460" y="2737"/>
                  <a:pt x="8478" y="2712"/>
                  <a:pt x="8491" y="2686"/>
                </a:cubicBezTo>
                <a:close/>
                <a:moveTo>
                  <a:pt x="19016" y="2785"/>
                </a:moveTo>
                <a:cubicBezTo>
                  <a:pt x="19024" y="2797"/>
                  <a:pt x="19034" y="2808"/>
                  <a:pt x="19037" y="2819"/>
                </a:cubicBezTo>
                <a:cubicBezTo>
                  <a:pt x="19041" y="2824"/>
                  <a:pt x="19031" y="2833"/>
                  <a:pt x="19027" y="2840"/>
                </a:cubicBezTo>
                <a:cubicBezTo>
                  <a:pt x="19015" y="2834"/>
                  <a:pt x="19002" y="2826"/>
                  <a:pt x="18989" y="2820"/>
                </a:cubicBezTo>
                <a:lnTo>
                  <a:pt x="19016" y="2785"/>
                </a:lnTo>
                <a:close/>
                <a:moveTo>
                  <a:pt x="17058" y="2443"/>
                </a:moveTo>
                <a:cubicBezTo>
                  <a:pt x="17145" y="2453"/>
                  <a:pt x="17238" y="2464"/>
                  <a:pt x="17354" y="2479"/>
                </a:cubicBezTo>
                <a:cubicBezTo>
                  <a:pt x="17329" y="2533"/>
                  <a:pt x="17305" y="2568"/>
                  <a:pt x="17301" y="2605"/>
                </a:cubicBezTo>
                <a:cubicBezTo>
                  <a:pt x="17298" y="2635"/>
                  <a:pt x="17318" y="2668"/>
                  <a:pt x="17328" y="2701"/>
                </a:cubicBezTo>
                <a:cubicBezTo>
                  <a:pt x="17272" y="2716"/>
                  <a:pt x="17211" y="2726"/>
                  <a:pt x="17160" y="2752"/>
                </a:cubicBezTo>
                <a:cubicBezTo>
                  <a:pt x="17118" y="2776"/>
                  <a:pt x="17088" y="2820"/>
                  <a:pt x="17049" y="2858"/>
                </a:cubicBezTo>
                <a:cubicBezTo>
                  <a:pt x="16941" y="2708"/>
                  <a:pt x="16941" y="2691"/>
                  <a:pt x="17058" y="2443"/>
                </a:cubicBezTo>
                <a:close/>
                <a:moveTo>
                  <a:pt x="10347" y="2647"/>
                </a:moveTo>
                <a:cubicBezTo>
                  <a:pt x="10349" y="2647"/>
                  <a:pt x="10352" y="2648"/>
                  <a:pt x="10354" y="2649"/>
                </a:cubicBezTo>
                <a:cubicBezTo>
                  <a:pt x="10387" y="2665"/>
                  <a:pt x="10407" y="2705"/>
                  <a:pt x="10439" y="2745"/>
                </a:cubicBezTo>
                <a:cubicBezTo>
                  <a:pt x="10400" y="2794"/>
                  <a:pt x="10374" y="2838"/>
                  <a:pt x="10338" y="2869"/>
                </a:cubicBezTo>
                <a:cubicBezTo>
                  <a:pt x="10336" y="2870"/>
                  <a:pt x="10333" y="2871"/>
                  <a:pt x="10330" y="2871"/>
                </a:cubicBezTo>
                <a:cubicBezTo>
                  <a:pt x="10312" y="2871"/>
                  <a:pt x="10271" y="2849"/>
                  <a:pt x="10255" y="2829"/>
                </a:cubicBezTo>
                <a:cubicBezTo>
                  <a:pt x="10215" y="2782"/>
                  <a:pt x="10225" y="2731"/>
                  <a:pt x="10271" y="2691"/>
                </a:cubicBezTo>
                <a:cubicBezTo>
                  <a:pt x="10292" y="2673"/>
                  <a:pt x="10327" y="2647"/>
                  <a:pt x="10347" y="2647"/>
                </a:cubicBezTo>
                <a:close/>
                <a:moveTo>
                  <a:pt x="19563" y="2878"/>
                </a:moveTo>
                <a:lnTo>
                  <a:pt x="19555" y="2883"/>
                </a:lnTo>
                <a:cubicBezTo>
                  <a:pt x="19555" y="2884"/>
                  <a:pt x="19556" y="2885"/>
                  <a:pt x="19556" y="2885"/>
                </a:cubicBezTo>
                <a:lnTo>
                  <a:pt x="19556" y="2885"/>
                </a:lnTo>
                <a:cubicBezTo>
                  <a:pt x="19559" y="2883"/>
                  <a:pt x="19561" y="2880"/>
                  <a:pt x="19563" y="2878"/>
                </a:cubicBezTo>
                <a:close/>
                <a:moveTo>
                  <a:pt x="15187" y="2753"/>
                </a:moveTo>
                <a:cubicBezTo>
                  <a:pt x="15202" y="2756"/>
                  <a:pt x="15221" y="2752"/>
                  <a:pt x="15233" y="2759"/>
                </a:cubicBezTo>
                <a:cubicBezTo>
                  <a:pt x="15277" y="2788"/>
                  <a:pt x="15284" y="2829"/>
                  <a:pt x="15255" y="2873"/>
                </a:cubicBezTo>
                <a:cubicBezTo>
                  <a:pt x="15246" y="2884"/>
                  <a:pt x="15224" y="2885"/>
                  <a:pt x="15187" y="2899"/>
                </a:cubicBezTo>
                <a:cubicBezTo>
                  <a:pt x="15185" y="2844"/>
                  <a:pt x="15185" y="2798"/>
                  <a:pt x="15187" y="2753"/>
                </a:cubicBezTo>
                <a:close/>
                <a:moveTo>
                  <a:pt x="18176" y="2901"/>
                </a:moveTo>
                <a:cubicBezTo>
                  <a:pt x="18176" y="2901"/>
                  <a:pt x="18177" y="2901"/>
                  <a:pt x="18177" y="2901"/>
                </a:cubicBezTo>
                <a:cubicBezTo>
                  <a:pt x="18190" y="2905"/>
                  <a:pt x="18201" y="2912"/>
                  <a:pt x="18215" y="2917"/>
                </a:cubicBezTo>
                <a:cubicBezTo>
                  <a:pt x="18204" y="2926"/>
                  <a:pt x="18195" y="2939"/>
                  <a:pt x="18185" y="2941"/>
                </a:cubicBezTo>
                <a:cubicBezTo>
                  <a:pt x="18177" y="2941"/>
                  <a:pt x="18169" y="2924"/>
                  <a:pt x="18160" y="2915"/>
                </a:cubicBezTo>
                <a:cubicBezTo>
                  <a:pt x="18165" y="2910"/>
                  <a:pt x="18173" y="2901"/>
                  <a:pt x="18176" y="2901"/>
                </a:cubicBezTo>
                <a:close/>
                <a:moveTo>
                  <a:pt x="19427" y="2899"/>
                </a:moveTo>
                <a:lnTo>
                  <a:pt x="19398" y="2931"/>
                </a:lnTo>
                <a:cubicBezTo>
                  <a:pt x="19404" y="2936"/>
                  <a:pt x="19411" y="2938"/>
                  <a:pt x="19419" y="2942"/>
                </a:cubicBezTo>
                <a:cubicBezTo>
                  <a:pt x="19421" y="2927"/>
                  <a:pt x="19424" y="2913"/>
                  <a:pt x="19427" y="2899"/>
                </a:cubicBezTo>
                <a:close/>
                <a:moveTo>
                  <a:pt x="12457" y="2240"/>
                </a:moveTo>
                <a:cubicBezTo>
                  <a:pt x="12459" y="2240"/>
                  <a:pt x="12461" y="2240"/>
                  <a:pt x="12463" y="2241"/>
                </a:cubicBezTo>
                <a:cubicBezTo>
                  <a:pt x="12483" y="2249"/>
                  <a:pt x="12515" y="2270"/>
                  <a:pt x="12515" y="2284"/>
                </a:cubicBezTo>
                <a:cubicBezTo>
                  <a:pt x="12507" y="2459"/>
                  <a:pt x="12494" y="2635"/>
                  <a:pt x="12483" y="2811"/>
                </a:cubicBezTo>
                <a:cubicBezTo>
                  <a:pt x="12479" y="2859"/>
                  <a:pt x="12484" y="2901"/>
                  <a:pt x="12543" y="2911"/>
                </a:cubicBezTo>
                <a:cubicBezTo>
                  <a:pt x="12543" y="2911"/>
                  <a:pt x="12543" y="2911"/>
                  <a:pt x="12543" y="2911"/>
                </a:cubicBezTo>
                <a:lnTo>
                  <a:pt x="12543" y="2911"/>
                </a:lnTo>
                <a:cubicBezTo>
                  <a:pt x="12500" y="2921"/>
                  <a:pt x="12458" y="2933"/>
                  <a:pt x="12398" y="2951"/>
                </a:cubicBezTo>
                <a:cubicBezTo>
                  <a:pt x="12347" y="2828"/>
                  <a:pt x="12245" y="2722"/>
                  <a:pt x="12353" y="2572"/>
                </a:cubicBezTo>
                <a:cubicBezTo>
                  <a:pt x="12387" y="2526"/>
                  <a:pt x="12376" y="2451"/>
                  <a:pt x="12388" y="2389"/>
                </a:cubicBezTo>
                <a:cubicBezTo>
                  <a:pt x="12396" y="2346"/>
                  <a:pt x="12403" y="2302"/>
                  <a:pt x="12417" y="2260"/>
                </a:cubicBezTo>
                <a:cubicBezTo>
                  <a:pt x="12421" y="2251"/>
                  <a:pt x="12443" y="2240"/>
                  <a:pt x="12457" y="2240"/>
                </a:cubicBezTo>
                <a:close/>
                <a:moveTo>
                  <a:pt x="19556" y="2885"/>
                </a:moveTo>
                <a:cubicBezTo>
                  <a:pt x="19551" y="2889"/>
                  <a:pt x="19547" y="2893"/>
                  <a:pt x="19548" y="2897"/>
                </a:cubicBezTo>
                <a:cubicBezTo>
                  <a:pt x="19553" y="2915"/>
                  <a:pt x="19560" y="2933"/>
                  <a:pt x="19567" y="2951"/>
                </a:cubicBezTo>
                <a:cubicBezTo>
                  <a:pt x="19573" y="2947"/>
                  <a:pt x="19585" y="2941"/>
                  <a:pt x="19585" y="2940"/>
                </a:cubicBezTo>
                <a:cubicBezTo>
                  <a:pt x="19576" y="2921"/>
                  <a:pt x="19566" y="2903"/>
                  <a:pt x="19556" y="2885"/>
                </a:cubicBezTo>
                <a:close/>
                <a:moveTo>
                  <a:pt x="14306" y="2892"/>
                </a:moveTo>
                <a:cubicBezTo>
                  <a:pt x="14309" y="2906"/>
                  <a:pt x="14321" y="2925"/>
                  <a:pt x="14316" y="2931"/>
                </a:cubicBezTo>
                <a:cubicBezTo>
                  <a:pt x="14307" y="2943"/>
                  <a:pt x="14287" y="2947"/>
                  <a:pt x="14272" y="2955"/>
                </a:cubicBezTo>
                <a:cubicBezTo>
                  <a:pt x="14268" y="2938"/>
                  <a:pt x="14257" y="2919"/>
                  <a:pt x="14262" y="2909"/>
                </a:cubicBezTo>
                <a:cubicBezTo>
                  <a:pt x="14267" y="2899"/>
                  <a:pt x="14290" y="2897"/>
                  <a:pt x="14306" y="2892"/>
                </a:cubicBezTo>
                <a:close/>
                <a:moveTo>
                  <a:pt x="18560" y="2853"/>
                </a:moveTo>
                <a:lnTo>
                  <a:pt x="18560" y="2853"/>
                </a:lnTo>
                <a:cubicBezTo>
                  <a:pt x="18679" y="2941"/>
                  <a:pt x="18681" y="2953"/>
                  <a:pt x="18574" y="3022"/>
                </a:cubicBezTo>
                <a:cubicBezTo>
                  <a:pt x="18569" y="2962"/>
                  <a:pt x="18565" y="2911"/>
                  <a:pt x="18560" y="2853"/>
                </a:cubicBezTo>
                <a:close/>
                <a:moveTo>
                  <a:pt x="11522" y="2418"/>
                </a:moveTo>
                <a:cubicBezTo>
                  <a:pt x="11489" y="2477"/>
                  <a:pt x="11476" y="2519"/>
                  <a:pt x="11448" y="2544"/>
                </a:cubicBezTo>
                <a:cubicBezTo>
                  <a:pt x="11383" y="2603"/>
                  <a:pt x="11383" y="2666"/>
                  <a:pt x="11413" y="2737"/>
                </a:cubicBezTo>
                <a:cubicBezTo>
                  <a:pt x="11429" y="2744"/>
                  <a:pt x="11442" y="2747"/>
                  <a:pt x="11453" y="2747"/>
                </a:cubicBezTo>
                <a:cubicBezTo>
                  <a:pt x="11524" y="2747"/>
                  <a:pt x="11531" y="2631"/>
                  <a:pt x="11604" y="2631"/>
                </a:cubicBezTo>
                <a:cubicBezTo>
                  <a:pt x="11605" y="2631"/>
                  <a:pt x="11606" y="2631"/>
                  <a:pt x="11607" y="2631"/>
                </a:cubicBezTo>
                <a:cubicBezTo>
                  <a:pt x="11714" y="2685"/>
                  <a:pt x="11653" y="2792"/>
                  <a:pt x="11689" y="2885"/>
                </a:cubicBezTo>
                <a:cubicBezTo>
                  <a:pt x="11598" y="2921"/>
                  <a:pt x="11584" y="3068"/>
                  <a:pt x="11462" y="3068"/>
                </a:cubicBezTo>
                <a:cubicBezTo>
                  <a:pt x="11442" y="3068"/>
                  <a:pt x="11420" y="3064"/>
                  <a:pt x="11394" y="3055"/>
                </a:cubicBezTo>
                <a:cubicBezTo>
                  <a:pt x="11389" y="3004"/>
                  <a:pt x="11383" y="2947"/>
                  <a:pt x="11377" y="2891"/>
                </a:cubicBezTo>
                <a:cubicBezTo>
                  <a:pt x="11274" y="2879"/>
                  <a:pt x="11338" y="2794"/>
                  <a:pt x="11315" y="2748"/>
                </a:cubicBezTo>
                <a:cubicBezTo>
                  <a:pt x="11300" y="2717"/>
                  <a:pt x="11264" y="2691"/>
                  <a:pt x="11261" y="2660"/>
                </a:cubicBezTo>
                <a:cubicBezTo>
                  <a:pt x="11254" y="2583"/>
                  <a:pt x="11259" y="2503"/>
                  <a:pt x="11259" y="2418"/>
                </a:cubicBezTo>
                <a:close/>
                <a:moveTo>
                  <a:pt x="7510" y="3065"/>
                </a:moveTo>
                <a:lnTo>
                  <a:pt x="7530" y="3076"/>
                </a:lnTo>
                <a:lnTo>
                  <a:pt x="7509" y="3085"/>
                </a:lnTo>
                <a:lnTo>
                  <a:pt x="7510" y="3065"/>
                </a:lnTo>
                <a:close/>
                <a:moveTo>
                  <a:pt x="12543" y="2911"/>
                </a:moveTo>
                <a:lnTo>
                  <a:pt x="12543" y="2911"/>
                </a:lnTo>
                <a:cubicBezTo>
                  <a:pt x="12539" y="2955"/>
                  <a:pt x="12543" y="3001"/>
                  <a:pt x="12530" y="3040"/>
                </a:cubicBezTo>
                <a:cubicBezTo>
                  <a:pt x="12518" y="3078"/>
                  <a:pt x="12500" y="3092"/>
                  <a:pt x="12475" y="3092"/>
                </a:cubicBezTo>
                <a:cubicBezTo>
                  <a:pt x="12450" y="3092"/>
                  <a:pt x="12418" y="3078"/>
                  <a:pt x="12380" y="3060"/>
                </a:cubicBezTo>
                <a:cubicBezTo>
                  <a:pt x="12444" y="3001"/>
                  <a:pt x="12494" y="2956"/>
                  <a:pt x="12543" y="2911"/>
                </a:cubicBezTo>
                <a:close/>
                <a:moveTo>
                  <a:pt x="18145" y="3047"/>
                </a:moveTo>
                <a:cubicBezTo>
                  <a:pt x="18148" y="3061"/>
                  <a:pt x="18158" y="3083"/>
                  <a:pt x="18153" y="3088"/>
                </a:cubicBezTo>
                <a:cubicBezTo>
                  <a:pt x="18143" y="3099"/>
                  <a:pt x="18124" y="3100"/>
                  <a:pt x="18108" y="3104"/>
                </a:cubicBezTo>
                <a:cubicBezTo>
                  <a:pt x="18100" y="3091"/>
                  <a:pt x="18093" y="3080"/>
                  <a:pt x="18086" y="3068"/>
                </a:cubicBezTo>
                <a:cubicBezTo>
                  <a:pt x="18105" y="3061"/>
                  <a:pt x="18126" y="3053"/>
                  <a:pt x="18145" y="3047"/>
                </a:cubicBezTo>
                <a:close/>
                <a:moveTo>
                  <a:pt x="8710" y="3013"/>
                </a:moveTo>
                <a:cubicBezTo>
                  <a:pt x="8720" y="3013"/>
                  <a:pt x="8729" y="3014"/>
                  <a:pt x="8735" y="3019"/>
                </a:cubicBezTo>
                <a:cubicBezTo>
                  <a:pt x="8753" y="3031"/>
                  <a:pt x="8759" y="3061"/>
                  <a:pt x="8770" y="3084"/>
                </a:cubicBezTo>
                <a:cubicBezTo>
                  <a:pt x="8745" y="3091"/>
                  <a:pt x="8722" y="3106"/>
                  <a:pt x="8696" y="3106"/>
                </a:cubicBezTo>
                <a:cubicBezTo>
                  <a:pt x="8670" y="3106"/>
                  <a:pt x="8645" y="3092"/>
                  <a:pt x="8624" y="3088"/>
                </a:cubicBezTo>
                <a:cubicBezTo>
                  <a:pt x="8640" y="3066"/>
                  <a:pt x="8651" y="3038"/>
                  <a:pt x="8669" y="3023"/>
                </a:cubicBezTo>
                <a:cubicBezTo>
                  <a:pt x="8680" y="3017"/>
                  <a:pt x="8696" y="3013"/>
                  <a:pt x="8710" y="3013"/>
                </a:cubicBezTo>
                <a:close/>
                <a:moveTo>
                  <a:pt x="7904" y="2791"/>
                </a:moveTo>
                <a:cubicBezTo>
                  <a:pt x="8036" y="2864"/>
                  <a:pt x="8048" y="2957"/>
                  <a:pt x="8015" y="3041"/>
                </a:cubicBezTo>
                <a:cubicBezTo>
                  <a:pt x="7997" y="3085"/>
                  <a:pt x="7962" y="3109"/>
                  <a:pt x="7917" y="3109"/>
                </a:cubicBezTo>
                <a:cubicBezTo>
                  <a:pt x="7887" y="3109"/>
                  <a:pt x="7853" y="3099"/>
                  <a:pt x="7817" y="3078"/>
                </a:cubicBezTo>
                <a:cubicBezTo>
                  <a:pt x="7838" y="3033"/>
                  <a:pt x="7866" y="2991"/>
                  <a:pt x="7882" y="2945"/>
                </a:cubicBezTo>
                <a:cubicBezTo>
                  <a:pt x="7895" y="2905"/>
                  <a:pt x="7895" y="2860"/>
                  <a:pt x="7904" y="2791"/>
                </a:cubicBezTo>
                <a:close/>
                <a:moveTo>
                  <a:pt x="16777" y="2791"/>
                </a:moveTo>
                <a:cubicBezTo>
                  <a:pt x="16806" y="2869"/>
                  <a:pt x="16832" y="2941"/>
                  <a:pt x="16855" y="3006"/>
                </a:cubicBezTo>
                <a:cubicBezTo>
                  <a:pt x="16808" y="3090"/>
                  <a:pt x="16747" y="3128"/>
                  <a:pt x="16675" y="3128"/>
                </a:cubicBezTo>
                <a:cubicBezTo>
                  <a:pt x="16649" y="3128"/>
                  <a:pt x="16622" y="3123"/>
                  <a:pt x="16594" y="3114"/>
                </a:cubicBezTo>
                <a:cubicBezTo>
                  <a:pt x="16498" y="3081"/>
                  <a:pt x="16532" y="2997"/>
                  <a:pt x="16530" y="2921"/>
                </a:cubicBezTo>
                <a:cubicBezTo>
                  <a:pt x="16619" y="2874"/>
                  <a:pt x="16690" y="2836"/>
                  <a:pt x="16777" y="2791"/>
                </a:cubicBezTo>
                <a:close/>
                <a:moveTo>
                  <a:pt x="13547" y="2995"/>
                </a:moveTo>
                <a:cubicBezTo>
                  <a:pt x="13572" y="2995"/>
                  <a:pt x="13593" y="3009"/>
                  <a:pt x="13631" y="3034"/>
                </a:cubicBezTo>
                <a:cubicBezTo>
                  <a:pt x="13571" y="3098"/>
                  <a:pt x="13542" y="3129"/>
                  <a:pt x="13511" y="3129"/>
                </a:cubicBezTo>
                <a:cubicBezTo>
                  <a:pt x="13483" y="3129"/>
                  <a:pt x="13452" y="3104"/>
                  <a:pt x="13394" y="3059"/>
                </a:cubicBezTo>
                <a:cubicBezTo>
                  <a:pt x="13478" y="3015"/>
                  <a:pt x="13516" y="2995"/>
                  <a:pt x="13547" y="2995"/>
                </a:cubicBezTo>
                <a:close/>
                <a:moveTo>
                  <a:pt x="17403" y="2856"/>
                </a:moveTo>
                <a:cubicBezTo>
                  <a:pt x="17470" y="2874"/>
                  <a:pt x="17472" y="2886"/>
                  <a:pt x="17437" y="3115"/>
                </a:cubicBezTo>
                <a:cubicBezTo>
                  <a:pt x="17393" y="3122"/>
                  <a:pt x="17345" y="3138"/>
                  <a:pt x="17298" y="3138"/>
                </a:cubicBezTo>
                <a:cubicBezTo>
                  <a:pt x="17295" y="3138"/>
                  <a:pt x="17292" y="3138"/>
                  <a:pt x="17289" y="3137"/>
                </a:cubicBezTo>
                <a:cubicBezTo>
                  <a:pt x="17232" y="3136"/>
                  <a:pt x="17182" y="3079"/>
                  <a:pt x="17197" y="3031"/>
                </a:cubicBezTo>
                <a:cubicBezTo>
                  <a:pt x="17207" y="3002"/>
                  <a:pt x="17222" y="2994"/>
                  <a:pt x="17240" y="2994"/>
                </a:cubicBezTo>
                <a:cubicBezTo>
                  <a:pt x="17261" y="2994"/>
                  <a:pt x="17286" y="3006"/>
                  <a:pt x="17308" y="3009"/>
                </a:cubicBezTo>
                <a:cubicBezTo>
                  <a:pt x="17310" y="3010"/>
                  <a:pt x="17313" y="3010"/>
                  <a:pt x="17316" y="3010"/>
                </a:cubicBezTo>
                <a:cubicBezTo>
                  <a:pt x="17322" y="3010"/>
                  <a:pt x="17328" y="3009"/>
                  <a:pt x="17337" y="3009"/>
                </a:cubicBezTo>
                <a:cubicBezTo>
                  <a:pt x="17360" y="2958"/>
                  <a:pt x="17383" y="2906"/>
                  <a:pt x="17403" y="2856"/>
                </a:cubicBezTo>
                <a:close/>
                <a:moveTo>
                  <a:pt x="12786" y="2938"/>
                </a:moveTo>
                <a:cubicBezTo>
                  <a:pt x="12802" y="2963"/>
                  <a:pt x="12820" y="2984"/>
                  <a:pt x="12827" y="3009"/>
                </a:cubicBezTo>
                <a:cubicBezTo>
                  <a:pt x="12844" y="3064"/>
                  <a:pt x="12853" y="3123"/>
                  <a:pt x="12788" y="3149"/>
                </a:cubicBezTo>
                <a:cubicBezTo>
                  <a:pt x="12776" y="3154"/>
                  <a:pt x="12764" y="3156"/>
                  <a:pt x="12752" y="3156"/>
                </a:cubicBezTo>
                <a:cubicBezTo>
                  <a:pt x="12712" y="3156"/>
                  <a:pt x="12678" y="3126"/>
                  <a:pt x="12654" y="3086"/>
                </a:cubicBezTo>
                <a:cubicBezTo>
                  <a:pt x="12625" y="3038"/>
                  <a:pt x="12638" y="3001"/>
                  <a:pt x="12706" y="2956"/>
                </a:cubicBezTo>
                <a:cubicBezTo>
                  <a:pt x="12728" y="2942"/>
                  <a:pt x="12757" y="2945"/>
                  <a:pt x="12786" y="2938"/>
                </a:cubicBezTo>
                <a:close/>
                <a:moveTo>
                  <a:pt x="14706" y="3173"/>
                </a:moveTo>
                <a:cubicBezTo>
                  <a:pt x="14705" y="3180"/>
                  <a:pt x="14700" y="3191"/>
                  <a:pt x="14702" y="3193"/>
                </a:cubicBezTo>
                <a:cubicBezTo>
                  <a:pt x="14706" y="3197"/>
                  <a:pt x="14712" y="3198"/>
                  <a:pt x="14718" y="3198"/>
                </a:cubicBezTo>
                <a:cubicBezTo>
                  <a:pt x="14720" y="3198"/>
                  <a:pt x="14721" y="3198"/>
                  <a:pt x="14723" y="3198"/>
                </a:cubicBezTo>
                <a:cubicBezTo>
                  <a:pt x="14726" y="3198"/>
                  <a:pt x="14727" y="3187"/>
                  <a:pt x="14728" y="3182"/>
                </a:cubicBezTo>
                <a:cubicBezTo>
                  <a:pt x="14722" y="3178"/>
                  <a:pt x="14714" y="3176"/>
                  <a:pt x="14706" y="3173"/>
                </a:cubicBezTo>
                <a:close/>
                <a:moveTo>
                  <a:pt x="15695" y="2636"/>
                </a:moveTo>
                <a:cubicBezTo>
                  <a:pt x="15717" y="2636"/>
                  <a:pt x="15739" y="2644"/>
                  <a:pt x="15762" y="2667"/>
                </a:cubicBezTo>
                <a:cubicBezTo>
                  <a:pt x="15763" y="2739"/>
                  <a:pt x="15715" y="2795"/>
                  <a:pt x="15681" y="2855"/>
                </a:cubicBezTo>
                <a:cubicBezTo>
                  <a:pt x="15670" y="2875"/>
                  <a:pt x="15658" y="2881"/>
                  <a:pt x="15646" y="2881"/>
                </a:cubicBezTo>
                <a:cubicBezTo>
                  <a:pt x="15618" y="2881"/>
                  <a:pt x="15587" y="2849"/>
                  <a:pt x="15548" y="2849"/>
                </a:cubicBezTo>
                <a:cubicBezTo>
                  <a:pt x="15564" y="2920"/>
                  <a:pt x="15589" y="2985"/>
                  <a:pt x="15594" y="3051"/>
                </a:cubicBezTo>
                <a:cubicBezTo>
                  <a:pt x="15598" y="3100"/>
                  <a:pt x="15580" y="3151"/>
                  <a:pt x="15569" y="3200"/>
                </a:cubicBezTo>
                <a:lnTo>
                  <a:pt x="15569" y="3200"/>
                </a:lnTo>
                <a:cubicBezTo>
                  <a:pt x="15566" y="3095"/>
                  <a:pt x="15484" y="3030"/>
                  <a:pt x="15431" y="2953"/>
                </a:cubicBezTo>
                <a:cubicBezTo>
                  <a:pt x="15345" y="2826"/>
                  <a:pt x="15336" y="2833"/>
                  <a:pt x="15352" y="2666"/>
                </a:cubicBezTo>
                <a:cubicBezTo>
                  <a:pt x="15397" y="2665"/>
                  <a:pt x="15443" y="2661"/>
                  <a:pt x="15489" y="2661"/>
                </a:cubicBezTo>
                <a:cubicBezTo>
                  <a:pt x="15511" y="2661"/>
                  <a:pt x="15533" y="2662"/>
                  <a:pt x="15555" y="2665"/>
                </a:cubicBezTo>
                <a:cubicBezTo>
                  <a:pt x="15559" y="2666"/>
                  <a:pt x="15563" y="2666"/>
                  <a:pt x="15567" y="2666"/>
                </a:cubicBezTo>
                <a:cubicBezTo>
                  <a:pt x="15611" y="2666"/>
                  <a:pt x="15652" y="2636"/>
                  <a:pt x="15695" y="2636"/>
                </a:cubicBezTo>
                <a:close/>
                <a:moveTo>
                  <a:pt x="19277" y="3234"/>
                </a:moveTo>
                <a:cubicBezTo>
                  <a:pt x="19283" y="3237"/>
                  <a:pt x="19292" y="3239"/>
                  <a:pt x="19298" y="3242"/>
                </a:cubicBezTo>
                <a:cubicBezTo>
                  <a:pt x="19296" y="3248"/>
                  <a:pt x="19293" y="3253"/>
                  <a:pt x="19292" y="3259"/>
                </a:cubicBezTo>
                <a:cubicBezTo>
                  <a:pt x="19286" y="3250"/>
                  <a:pt x="19282" y="3243"/>
                  <a:pt x="19277" y="3234"/>
                </a:cubicBezTo>
                <a:close/>
                <a:moveTo>
                  <a:pt x="9078" y="3050"/>
                </a:moveTo>
                <a:lnTo>
                  <a:pt x="9078" y="3289"/>
                </a:lnTo>
                <a:cubicBezTo>
                  <a:pt x="8954" y="3201"/>
                  <a:pt x="8938" y="3176"/>
                  <a:pt x="8974" y="3104"/>
                </a:cubicBezTo>
                <a:cubicBezTo>
                  <a:pt x="8985" y="3081"/>
                  <a:pt x="9027" y="3075"/>
                  <a:pt x="9078" y="3050"/>
                </a:cubicBezTo>
                <a:close/>
                <a:moveTo>
                  <a:pt x="10125" y="2920"/>
                </a:moveTo>
                <a:cubicBezTo>
                  <a:pt x="10219" y="3032"/>
                  <a:pt x="10195" y="3157"/>
                  <a:pt x="10168" y="3281"/>
                </a:cubicBezTo>
                <a:cubicBezTo>
                  <a:pt x="10166" y="3295"/>
                  <a:pt x="10146" y="3310"/>
                  <a:pt x="10131" y="3313"/>
                </a:cubicBezTo>
                <a:cubicBezTo>
                  <a:pt x="10124" y="3315"/>
                  <a:pt x="10115" y="3317"/>
                  <a:pt x="10107" y="3317"/>
                </a:cubicBezTo>
                <a:cubicBezTo>
                  <a:pt x="10096" y="3317"/>
                  <a:pt x="10086" y="3314"/>
                  <a:pt x="10080" y="3309"/>
                </a:cubicBezTo>
                <a:cubicBezTo>
                  <a:pt x="9965" y="3182"/>
                  <a:pt x="9979" y="3059"/>
                  <a:pt x="10125" y="2920"/>
                </a:cubicBezTo>
                <a:close/>
                <a:moveTo>
                  <a:pt x="14718" y="3354"/>
                </a:moveTo>
                <a:cubicBezTo>
                  <a:pt x="14712" y="3357"/>
                  <a:pt x="14701" y="3356"/>
                  <a:pt x="14698" y="3360"/>
                </a:cubicBezTo>
                <a:cubicBezTo>
                  <a:pt x="14695" y="3366"/>
                  <a:pt x="14695" y="3376"/>
                  <a:pt x="14693" y="3383"/>
                </a:cubicBezTo>
                <a:cubicBezTo>
                  <a:pt x="14703" y="3381"/>
                  <a:pt x="14714" y="3379"/>
                  <a:pt x="14726" y="3377"/>
                </a:cubicBezTo>
                <a:lnTo>
                  <a:pt x="14718" y="3354"/>
                </a:lnTo>
                <a:close/>
                <a:moveTo>
                  <a:pt x="15722" y="3290"/>
                </a:moveTo>
                <a:cubicBezTo>
                  <a:pt x="15721" y="3290"/>
                  <a:pt x="15721" y="3290"/>
                  <a:pt x="15721" y="3290"/>
                </a:cubicBezTo>
                <a:cubicBezTo>
                  <a:pt x="15692" y="3305"/>
                  <a:pt x="15669" y="3327"/>
                  <a:pt x="15643" y="3347"/>
                </a:cubicBezTo>
                <a:cubicBezTo>
                  <a:pt x="15656" y="3357"/>
                  <a:pt x="15671" y="3366"/>
                  <a:pt x="15700" y="3383"/>
                </a:cubicBezTo>
                <a:cubicBezTo>
                  <a:pt x="15718" y="3363"/>
                  <a:pt x="15737" y="3341"/>
                  <a:pt x="15758" y="3319"/>
                </a:cubicBezTo>
                <a:cubicBezTo>
                  <a:pt x="15746" y="3309"/>
                  <a:pt x="15728" y="3290"/>
                  <a:pt x="15722" y="3290"/>
                </a:cubicBezTo>
                <a:close/>
                <a:moveTo>
                  <a:pt x="18071" y="3232"/>
                </a:moveTo>
                <a:cubicBezTo>
                  <a:pt x="18071" y="3360"/>
                  <a:pt x="18071" y="3360"/>
                  <a:pt x="17995" y="3408"/>
                </a:cubicBezTo>
                <a:cubicBezTo>
                  <a:pt x="17990" y="3284"/>
                  <a:pt x="17990" y="3284"/>
                  <a:pt x="18071" y="3232"/>
                </a:cubicBezTo>
                <a:close/>
                <a:moveTo>
                  <a:pt x="19139" y="3412"/>
                </a:moveTo>
                <a:cubicBezTo>
                  <a:pt x="19142" y="3419"/>
                  <a:pt x="19145" y="3425"/>
                  <a:pt x="19148" y="3433"/>
                </a:cubicBezTo>
                <a:cubicBezTo>
                  <a:pt x="19143" y="3439"/>
                  <a:pt x="19139" y="3444"/>
                  <a:pt x="19135" y="3450"/>
                </a:cubicBezTo>
                <a:cubicBezTo>
                  <a:pt x="19133" y="3444"/>
                  <a:pt x="19128" y="3436"/>
                  <a:pt x="19128" y="3429"/>
                </a:cubicBezTo>
                <a:cubicBezTo>
                  <a:pt x="19128" y="3423"/>
                  <a:pt x="19135" y="3418"/>
                  <a:pt x="19139" y="3412"/>
                </a:cubicBezTo>
                <a:close/>
                <a:moveTo>
                  <a:pt x="11096" y="2943"/>
                </a:moveTo>
                <a:cubicBezTo>
                  <a:pt x="11147" y="3063"/>
                  <a:pt x="11198" y="3165"/>
                  <a:pt x="11236" y="3274"/>
                </a:cubicBezTo>
                <a:cubicBezTo>
                  <a:pt x="11251" y="3318"/>
                  <a:pt x="11256" y="3386"/>
                  <a:pt x="11231" y="3420"/>
                </a:cubicBezTo>
                <a:cubicBezTo>
                  <a:pt x="11208" y="3451"/>
                  <a:pt x="11141" y="3451"/>
                  <a:pt x="11090" y="3465"/>
                </a:cubicBezTo>
                <a:cubicBezTo>
                  <a:pt x="11030" y="3367"/>
                  <a:pt x="10980" y="3279"/>
                  <a:pt x="11028" y="3178"/>
                </a:cubicBezTo>
                <a:cubicBezTo>
                  <a:pt x="11055" y="3122"/>
                  <a:pt x="11014" y="3101"/>
                  <a:pt x="10998" y="3064"/>
                </a:cubicBezTo>
                <a:cubicBezTo>
                  <a:pt x="10964" y="2979"/>
                  <a:pt x="11009" y="2950"/>
                  <a:pt x="11096" y="2943"/>
                </a:cubicBezTo>
                <a:close/>
                <a:moveTo>
                  <a:pt x="7344" y="3334"/>
                </a:moveTo>
                <a:cubicBezTo>
                  <a:pt x="7346" y="3334"/>
                  <a:pt x="7348" y="3334"/>
                  <a:pt x="7350" y="3334"/>
                </a:cubicBezTo>
                <a:cubicBezTo>
                  <a:pt x="7369" y="3335"/>
                  <a:pt x="7387" y="3360"/>
                  <a:pt x="7422" y="3385"/>
                </a:cubicBezTo>
                <a:cubicBezTo>
                  <a:pt x="7390" y="3419"/>
                  <a:pt x="7364" y="3448"/>
                  <a:pt x="7336" y="3476"/>
                </a:cubicBezTo>
                <a:cubicBezTo>
                  <a:pt x="7315" y="3455"/>
                  <a:pt x="7277" y="3437"/>
                  <a:pt x="7274" y="3413"/>
                </a:cubicBezTo>
                <a:cubicBezTo>
                  <a:pt x="7269" y="3370"/>
                  <a:pt x="7296" y="3334"/>
                  <a:pt x="7344" y="3334"/>
                </a:cubicBezTo>
                <a:close/>
                <a:moveTo>
                  <a:pt x="9428" y="3397"/>
                </a:moveTo>
                <a:cubicBezTo>
                  <a:pt x="9438" y="3397"/>
                  <a:pt x="9456" y="3410"/>
                  <a:pt x="9470" y="3416"/>
                </a:cubicBezTo>
                <a:cubicBezTo>
                  <a:pt x="9454" y="3438"/>
                  <a:pt x="9439" y="3458"/>
                  <a:pt x="9424" y="3479"/>
                </a:cubicBezTo>
                <a:cubicBezTo>
                  <a:pt x="9405" y="3468"/>
                  <a:pt x="9391" y="3459"/>
                  <a:pt x="9378" y="3450"/>
                </a:cubicBezTo>
                <a:cubicBezTo>
                  <a:pt x="9394" y="3433"/>
                  <a:pt x="9405" y="3411"/>
                  <a:pt x="9425" y="3398"/>
                </a:cubicBezTo>
                <a:cubicBezTo>
                  <a:pt x="9426" y="3397"/>
                  <a:pt x="9427" y="3397"/>
                  <a:pt x="9428" y="3397"/>
                </a:cubicBezTo>
                <a:close/>
                <a:moveTo>
                  <a:pt x="9762" y="3404"/>
                </a:moveTo>
                <a:cubicBezTo>
                  <a:pt x="9775" y="3429"/>
                  <a:pt x="9790" y="3455"/>
                  <a:pt x="9805" y="3480"/>
                </a:cubicBezTo>
                <a:cubicBezTo>
                  <a:pt x="9798" y="3484"/>
                  <a:pt x="9789" y="3489"/>
                  <a:pt x="9782" y="3493"/>
                </a:cubicBezTo>
                <a:cubicBezTo>
                  <a:pt x="9769" y="3467"/>
                  <a:pt x="9757" y="3440"/>
                  <a:pt x="9743" y="3414"/>
                </a:cubicBezTo>
                <a:cubicBezTo>
                  <a:pt x="9749" y="3411"/>
                  <a:pt x="9755" y="3408"/>
                  <a:pt x="9762" y="3404"/>
                </a:cubicBezTo>
                <a:close/>
                <a:moveTo>
                  <a:pt x="8610" y="3275"/>
                </a:moveTo>
                <a:cubicBezTo>
                  <a:pt x="8683" y="3334"/>
                  <a:pt x="8665" y="3399"/>
                  <a:pt x="8667" y="3468"/>
                </a:cubicBezTo>
                <a:cubicBezTo>
                  <a:pt x="8608" y="3534"/>
                  <a:pt x="8543" y="3549"/>
                  <a:pt x="8477" y="3549"/>
                </a:cubicBezTo>
                <a:cubicBezTo>
                  <a:pt x="8454" y="3549"/>
                  <a:pt x="8430" y="3547"/>
                  <a:pt x="8407" y="3545"/>
                </a:cubicBezTo>
                <a:cubicBezTo>
                  <a:pt x="8379" y="3542"/>
                  <a:pt x="8354" y="3506"/>
                  <a:pt x="8304" y="3468"/>
                </a:cubicBezTo>
                <a:cubicBezTo>
                  <a:pt x="8379" y="3439"/>
                  <a:pt x="8437" y="3424"/>
                  <a:pt x="8484" y="3394"/>
                </a:cubicBezTo>
                <a:cubicBezTo>
                  <a:pt x="8532" y="3363"/>
                  <a:pt x="8569" y="3316"/>
                  <a:pt x="8610" y="3275"/>
                </a:cubicBezTo>
                <a:close/>
                <a:moveTo>
                  <a:pt x="8989" y="3435"/>
                </a:moveTo>
                <a:cubicBezTo>
                  <a:pt x="8997" y="3435"/>
                  <a:pt x="9005" y="3436"/>
                  <a:pt x="9012" y="3440"/>
                </a:cubicBezTo>
                <a:cubicBezTo>
                  <a:pt x="9029" y="3450"/>
                  <a:pt x="9037" y="3486"/>
                  <a:pt x="9034" y="3508"/>
                </a:cubicBezTo>
                <a:cubicBezTo>
                  <a:pt x="9030" y="3531"/>
                  <a:pt x="9012" y="3558"/>
                  <a:pt x="8992" y="3568"/>
                </a:cubicBezTo>
                <a:cubicBezTo>
                  <a:pt x="8989" y="3569"/>
                  <a:pt x="8985" y="3570"/>
                  <a:pt x="8982" y="3570"/>
                </a:cubicBezTo>
                <a:cubicBezTo>
                  <a:pt x="8953" y="3570"/>
                  <a:pt x="8917" y="3525"/>
                  <a:pt x="8912" y="3483"/>
                </a:cubicBezTo>
                <a:cubicBezTo>
                  <a:pt x="8911" y="3474"/>
                  <a:pt x="8912" y="3464"/>
                  <a:pt x="8912" y="3457"/>
                </a:cubicBezTo>
                <a:cubicBezTo>
                  <a:pt x="8919" y="3450"/>
                  <a:pt x="8928" y="3443"/>
                  <a:pt x="8935" y="3442"/>
                </a:cubicBezTo>
                <a:cubicBezTo>
                  <a:pt x="8953" y="3440"/>
                  <a:pt x="8972" y="3435"/>
                  <a:pt x="8989" y="3435"/>
                </a:cubicBezTo>
                <a:close/>
                <a:moveTo>
                  <a:pt x="13283" y="3284"/>
                </a:moveTo>
                <a:lnTo>
                  <a:pt x="13283" y="3284"/>
                </a:lnTo>
                <a:cubicBezTo>
                  <a:pt x="13474" y="3424"/>
                  <a:pt x="13473" y="3438"/>
                  <a:pt x="13268" y="3609"/>
                </a:cubicBezTo>
                <a:cubicBezTo>
                  <a:pt x="13190" y="3563"/>
                  <a:pt x="13110" y="3516"/>
                  <a:pt x="13018" y="3463"/>
                </a:cubicBezTo>
                <a:cubicBezTo>
                  <a:pt x="13114" y="3398"/>
                  <a:pt x="13199" y="3341"/>
                  <a:pt x="13283" y="3284"/>
                </a:cubicBezTo>
                <a:close/>
                <a:moveTo>
                  <a:pt x="11140" y="3566"/>
                </a:moveTo>
                <a:cubicBezTo>
                  <a:pt x="11142" y="3579"/>
                  <a:pt x="11146" y="3594"/>
                  <a:pt x="11148" y="3609"/>
                </a:cubicBezTo>
                <a:cubicBezTo>
                  <a:pt x="11135" y="3618"/>
                  <a:pt x="11120" y="3627"/>
                  <a:pt x="11105" y="3636"/>
                </a:cubicBezTo>
                <a:cubicBezTo>
                  <a:pt x="11102" y="3620"/>
                  <a:pt x="11092" y="3602"/>
                  <a:pt x="11097" y="3590"/>
                </a:cubicBezTo>
                <a:cubicBezTo>
                  <a:pt x="11104" y="3578"/>
                  <a:pt x="11125" y="3573"/>
                  <a:pt x="11140" y="3566"/>
                </a:cubicBezTo>
                <a:close/>
                <a:moveTo>
                  <a:pt x="9524" y="3645"/>
                </a:moveTo>
                <a:cubicBezTo>
                  <a:pt x="9526" y="3654"/>
                  <a:pt x="9529" y="3663"/>
                  <a:pt x="9527" y="3669"/>
                </a:cubicBezTo>
                <a:cubicBezTo>
                  <a:pt x="9526" y="3675"/>
                  <a:pt x="9517" y="3678"/>
                  <a:pt x="9511" y="3682"/>
                </a:cubicBezTo>
                <a:cubicBezTo>
                  <a:pt x="9507" y="3674"/>
                  <a:pt x="9497" y="3663"/>
                  <a:pt x="9498" y="3662"/>
                </a:cubicBezTo>
                <a:cubicBezTo>
                  <a:pt x="9504" y="3655"/>
                  <a:pt x="9515" y="3650"/>
                  <a:pt x="9524" y="3645"/>
                </a:cubicBezTo>
                <a:close/>
                <a:moveTo>
                  <a:pt x="12165" y="3194"/>
                </a:moveTo>
                <a:cubicBezTo>
                  <a:pt x="12222" y="3274"/>
                  <a:pt x="12245" y="3310"/>
                  <a:pt x="12281" y="3362"/>
                </a:cubicBezTo>
                <a:cubicBezTo>
                  <a:pt x="12348" y="3327"/>
                  <a:pt x="12414" y="3291"/>
                  <a:pt x="12499" y="3246"/>
                </a:cubicBezTo>
                <a:lnTo>
                  <a:pt x="12499" y="3246"/>
                </a:lnTo>
                <a:cubicBezTo>
                  <a:pt x="12499" y="3336"/>
                  <a:pt x="12489" y="3417"/>
                  <a:pt x="12501" y="3495"/>
                </a:cubicBezTo>
                <a:cubicBezTo>
                  <a:pt x="12513" y="3561"/>
                  <a:pt x="12549" y="3622"/>
                  <a:pt x="12580" y="3704"/>
                </a:cubicBezTo>
                <a:cubicBezTo>
                  <a:pt x="12446" y="3673"/>
                  <a:pt x="12416" y="3562"/>
                  <a:pt x="12334" y="3489"/>
                </a:cubicBezTo>
                <a:cubicBezTo>
                  <a:pt x="12261" y="3531"/>
                  <a:pt x="12185" y="3576"/>
                  <a:pt x="12108" y="3621"/>
                </a:cubicBezTo>
                <a:lnTo>
                  <a:pt x="12108" y="3621"/>
                </a:lnTo>
                <a:cubicBezTo>
                  <a:pt x="12131" y="3520"/>
                  <a:pt x="12027" y="3491"/>
                  <a:pt x="11984" y="3405"/>
                </a:cubicBezTo>
                <a:cubicBezTo>
                  <a:pt x="12054" y="3356"/>
                  <a:pt x="12184" y="3367"/>
                  <a:pt x="12165" y="3194"/>
                </a:cubicBezTo>
                <a:close/>
                <a:moveTo>
                  <a:pt x="17905" y="3618"/>
                </a:moveTo>
                <a:cubicBezTo>
                  <a:pt x="17923" y="3653"/>
                  <a:pt x="17940" y="3673"/>
                  <a:pt x="17939" y="3694"/>
                </a:cubicBezTo>
                <a:cubicBezTo>
                  <a:pt x="17938" y="3735"/>
                  <a:pt x="17898" y="3782"/>
                  <a:pt x="17878" y="3782"/>
                </a:cubicBezTo>
                <a:cubicBezTo>
                  <a:pt x="17874" y="3782"/>
                  <a:pt x="17871" y="3780"/>
                  <a:pt x="17869" y="3777"/>
                </a:cubicBezTo>
                <a:cubicBezTo>
                  <a:pt x="17856" y="3750"/>
                  <a:pt x="17852" y="3712"/>
                  <a:pt x="17856" y="3680"/>
                </a:cubicBezTo>
                <a:cubicBezTo>
                  <a:pt x="17858" y="3661"/>
                  <a:pt x="17883" y="3646"/>
                  <a:pt x="17905" y="3618"/>
                </a:cubicBezTo>
                <a:close/>
                <a:moveTo>
                  <a:pt x="14884" y="3733"/>
                </a:moveTo>
                <a:cubicBezTo>
                  <a:pt x="14858" y="3733"/>
                  <a:pt x="14828" y="3736"/>
                  <a:pt x="14784" y="3739"/>
                </a:cubicBezTo>
                <a:cubicBezTo>
                  <a:pt x="14843" y="3773"/>
                  <a:pt x="14872" y="3789"/>
                  <a:pt x="14896" y="3789"/>
                </a:cubicBezTo>
                <a:cubicBezTo>
                  <a:pt x="14920" y="3789"/>
                  <a:pt x="14939" y="3773"/>
                  <a:pt x="14977" y="3742"/>
                </a:cubicBezTo>
                <a:cubicBezTo>
                  <a:pt x="14949" y="3739"/>
                  <a:pt x="14926" y="3734"/>
                  <a:pt x="14901" y="3734"/>
                </a:cubicBezTo>
                <a:cubicBezTo>
                  <a:pt x="14895" y="3733"/>
                  <a:pt x="14890" y="3733"/>
                  <a:pt x="14884" y="3733"/>
                </a:cubicBezTo>
                <a:close/>
                <a:moveTo>
                  <a:pt x="11685" y="3725"/>
                </a:moveTo>
                <a:lnTo>
                  <a:pt x="11685" y="3725"/>
                </a:lnTo>
                <a:cubicBezTo>
                  <a:pt x="11641" y="3756"/>
                  <a:pt x="11620" y="3830"/>
                  <a:pt x="11560" y="3830"/>
                </a:cubicBezTo>
                <a:cubicBezTo>
                  <a:pt x="11547" y="3830"/>
                  <a:pt x="11532" y="3827"/>
                  <a:pt x="11515" y="3819"/>
                </a:cubicBezTo>
                <a:cubicBezTo>
                  <a:pt x="11461" y="3793"/>
                  <a:pt x="11533" y="3742"/>
                  <a:pt x="11643" y="3732"/>
                </a:cubicBezTo>
                <a:cubicBezTo>
                  <a:pt x="11657" y="3730"/>
                  <a:pt x="11670" y="3728"/>
                  <a:pt x="11685" y="3725"/>
                </a:cubicBezTo>
                <a:close/>
                <a:moveTo>
                  <a:pt x="17050" y="3331"/>
                </a:moveTo>
                <a:cubicBezTo>
                  <a:pt x="17144" y="3605"/>
                  <a:pt x="17144" y="3605"/>
                  <a:pt x="17118" y="3833"/>
                </a:cubicBezTo>
                <a:cubicBezTo>
                  <a:pt x="17027" y="3823"/>
                  <a:pt x="16970" y="3770"/>
                  <a:pt x="16949" y="3690"/>
                </a:cubicBezTo>
                <a:cubicBezTo>
                  <a:pt x="16934" y="3629"/>
                  <a:pt x="16885" y="3550"/>
                  <a:pt x="16970" y="3501"/>
                </a:cubicBezTo>
                <a:cubicBezTo>
                  <a:pt x="17036" y="3463"/>
                  <a:pt x="16956" y="3357"/>
                  <a:pt x="17050" y="3331"/>
                </a:cubicBezTo>
                <a:close/>
                <a:moveTo>
                  <a:pt x="10774" y="3530"/>
                </a:moveTo>
                <a:cubicBezTo>
                  <a:pt x="10830" y="3530"/>
                  <a:pt x="10859" y="3584"/>
                  <a:pt x="10897" y="3637"/>
                </a:cubicBezTo>
                <a:cubicBezTo>
                  <a:pt x="10870" y="3718"/>
                  <a:pt x="10848" y="3786"/>
                  <a:pt x="10819" y="3869"/>
                </a:cubicBezTo>
                <a:cubicBezTo>
                  <a:pt x="10767" y="3831"/>
                  <a:pt x="10720" y="3796"/>
                  <a:pt x="10668" y="3758"/>
                </a:cubicBezTo>
                <a:cubicBezTo>
                  <a:pt x="10686" y="3679"/>
                  <a:pt x="10615" y="3573"/>
                  <a:pt x="10743" y="3535"/>
                </a:cubicBezTo>
                <a:cubicBezTo>
                  <a:pt x="10754" y="3532"/>
                  <a:pt x="10765" y="3530"/>
                  <a:pt x="10774" y="3530"/>
                </a:cubicBezTo>
                <a:close/>
                <a:moveTo>
                  <a:pt x="10542" y="3745"/>
                </a:moveTo>
                <a:cubicBezTo>
                  <a:pt x="10543" y="3745"/>
                  <a:pt x="10544" y="3745"/>
                  <a:pt x="10545" y="3745"/>
                </a:cubicBezTo>
                <a:cubicBezTo>
                  <a:pt x="10589" y="3750"/>
                  <a:pt x="10602" y="3805"/>
                  <a:pt x="10576" y="3857"/>
                </a:cubicBezTo>
                <a:cubicBezTo>
                  <a:pt x="10572" y="3864"/>
                  <a:pt x="10564" y="3870"/>
                  <a:pt x="10559" y="3878"/>
                </a:cubicBezTo>
                <a:cubicBezTo>
                  <a:pt x="10543" y="3874"/>
                  <a:pt x="10518" y="3874"/>
                  <a:pt x="10513" y="3865"/>
                </a:cubicBezTo>
                <a:cubicBezTo>
                  <a:pt x="10496" y="3837"/>
                  <a:pt x="10484" y="3805"/>
                  <a:pt x="10481" y="3773"/>
                </a:cubicBezTo>
                <a:cubicBezTo>
                  <a:pt x="10480" y="3766"/>
                  <a:pt x="10520" y="3745"/>
                  <a:pt x="10542" y="3745"/>
                </a:cubicBezTo>
                <a:close/>
                <a:moveTo>
                  <a:pt x="10044" y="3747"/>
                </a:moveTo>
                <a:lnTo>
                  <a:pt x="10044" y="3747"/>
                </a:lnTo>
                <a:cubicBezTo>
                  <a:pt x="10025" y="3821"/>
                  <a:pt x="10026" y="3857"/>
                  <a:pt x="10010" y="3865"/>
                </a:cubicBezTo>
                <a:cubicBezTo>
                  <a:pt x="9983" y="3883"/>
                  <a:pt x="9957" y="3891"/>
                  <a:pt x="9932" y="3891"/>
                </a:cubicBezTo>
                <a:cubicBezTo>
                  <a:pt x="9894" y="3891"/>
                  <a:pt x="9858" y="3873"/>
                  <a:pt x="9824" y="3843"/>
                </a:cubicBezTo>
                <a:cubicBezTo>
                  <a:pt x="9826" y="3829"/>
                  <a:pt x="9826" y="3814"/>
                  <a:pt x="9830" y="3813"/>
                </a:cubicBezTo>
                <a:cubicBezTo>
                  <a:pt x="9888" y="3795"/>
                  <a:pt x="9946" y="3777"/>
                  <a:pt x="10044" y="3747"/>
                </a:cubicBezTo>
                <a:close/>
                <a:moveTo>
                  <a:pt x="7147" y="3818"/>
                </a:moveTo>
                <a:cubicBezTo>
                  <a:pt x="7149" y="3818"/>
                  <a:pt x="7150" y="3818"/>
                  <a:pt x="7151" y="3819"/>
                </a:cubicBezTo>
                <a:cubicBezTo>
                  <a:pt x="7167" y="3824"/>
                  <a:pt x="7178" y="3853"/>
                  <a:pt x="7191" y="3870"/>
                </a:cubicBezTo>
                <a:cubicBezTo>
                  <a:pt x="7177" y="3878"/>
                  <a:pt x="7162" y="3885"/>
                  <a:pt x="7141" y="3898"/>
                </a:cubicBezTo>
                <a:cubicBezTo>
                  <a:pt x="7126" y="3882"/>
                  <a:pt x="7111" y="3865"/>
                  <a:pt x="7096" y="3849"/>
                </a:cubicBezTo>
                <a:cubicBezTo>
                  <a:pt x="7114" y="3839"/>
                  <a:pt x="7133" y="3818"/>
                  <a:pt x="7147" y="3818"/>
                </a:cubicBezTo>
                <a:close/>
                <a:moveTo>
                  <a:pt x="14834" y="3886"/>
                </a:moveTo>
                <a:cubicBezTo>
                  <a:pt x="14829" y="3886"/>
                  <a:pt x="14810" y="3920"/>
                  <a:pt x="14813" y="3923"/>
                </a:cubicBezTo>
                <a:cubicBezTo>
                  <a:pt x="14826" y="3940"/>
                  <a:pt x="14847" y="3951"/>
                  <a:pt x="14865" y="3963"/>
                </a:cubicBezTo>
                <a:cubicBezTo>
                  <a:pt x="14872" y="3950"/>
                  <a:pt x="14881" y="3935"/>
                  <a:pt x="14892" y="3910"/>
                </a:cubicBezTo>
                <a:cubicBezTo>
                  <a:pt x="14872" y="3903"/>
                  <a:pt x="14854" y="3891"/>
                  <a:pt x="14835" y="3886"/>
                </a:cubicBezTo>
                <a:cubicBezTo>
                  <a:pt x="14834" y="3886"/>
                  <a:pt x="14834" y="3886"/>
                  <a:pt x="14834" y="3886"/>
                </a:cubicBezTo>
                <a:close/>
                <a:moveTo>
                  <a:pt x="19071" y="3962"/>
                </a:moveTo>
                <a:cubicBezTo>
                  <a:pt x="19083" y="3962"/>
                  <a:pt x="19100" y="3964"/>
                  <a:pt x="19121" y="3966"/>
                </a:cubicBezTo>
                <a:cubicBezTo>
                  <a:pt x="19108" y="3989"/>
                  <a:pt x="19099" y="4015"/>
                  <a:pt x="19084" y="4034"/>
                </a:cubicBezTo>
                <a:cubicBezTo>
                  <a:pt x="19075" y="4044"/>
                  <a:pt x="19053" y="4043"/>
                  <a:pt x="19037" y="4048"/>
                </a:cubicBezTo>
                <a:cubicBezTo>
                  <a:pt x="19035" y="3979"/>
                  <a:pt x="19035" y="3962"/>
                  <a:pt x="19071" y="3962"/>
                </a:cubicBezTo>
                <a:close/>
                <a:moveTo>
                  <a:pt x="13556" y="3766"/>
                </a:moveTo>
                <a:cubicBezTo>
                  <a:pt x="13683" y="3802"/>
                  <a:pt x="13693" y="3904"/>
                  <a:pt x="13679" y="4000"/>
                </a:cubicBezTo>
                <a:cubicBezTo>
                  <a:pt x="13669" y="4070"/>
                  <a:pt x="13637" y="4139"/>
                  <a:pt x="13553" y="4139"/>
                </a:cubicBezTo>
                <a:cubicBezTo>
                  <a:pt x="13545" y="4139"/>
                  <a:pt x="13536" y="4139"/>
                  <a:pt x="13527" y="4137"/>
                </a:cubicBezTo>
                <a:lnTo>
                  <a:pt x="13527" y="4137"/>
                </a:lnTo>
                <a:cubicBezTo>
                  <a:pt x="13519" y="4105"/>
                  <a:pt x="13513" y="4071"/>
                  <a:pt x="13507" y="4038"/>
                </a:cubicBezTo>
                <a:cubicBezTo>
                  <a:pt x="13504" y="4029"/>
                  <a:pt x="13497" y="4021"/>
                  <a:pt x="13498" y="4012"/>
                </a:cubicBezTo>
                <a:cubicBezTo>
                  <a:pt x="13517" y="3930"/>
                  <a:pt x="13537" y="3849"/>
                  <a:pt x="13556" y="3766"/>
                </a:cubicBezTo>
                <a:close/>
                <a:moveTo>
                  <a:pt x="12958" y="3768"/>
                </a:moveTo>
                <a:cubicBezTo>
                  <a:pt x="13007" y="3768"/>
                  <a:pt x="13074" y="3817"/>
                  <a:pt x="13079" y="3869"/>
                </a:cubicBezTo>
                <a:cubicBezTo>
                  <a:pt x="13092" y="3977"/>
                  <a:pt x="13099" y="4087"/>
                  <a:pt x="12974" y="4171"/>
                </a:cubicBezTo>
                <a:cubicBezTo>
                  <a:pt x="12935" y="4103"/>
                  <a:pt x="12903" y="4048"/>
                  <a:pt x="12874" y="3995"/>
                </a:cubicBezTo>
                <a:cubicBezTo>
                  <a:pt x="12863" y="3971"/>
                  <a:pt x="12851" y="3946"/>
                  <a:pt x="12847" y="3920"/>
                </a:cubicBezTo>
                <a:cubicBezTo>
                  <a:pt x="12838" y="3867"/>
                  <a:pt x="12890" y="3786"/>
                  <a:pt x="12940" y="3771"/>
                </a:cubicBezTo>
                <a:cubicBezTo>
                  <a:pt x="12946" y="3769"/>
                  <a:pt x="12952" y="3768"/>
                  <a:pt x="12958" y="3768"/>
                </a:cubicBezTo>
                <a:close/>
                <a:moveTo>
                  <a:pt x="16280" y="4251"/>
                </a:moveTo>
                <a:cubicBezTo>
                  <a:pt x="16273" y="4253"/>
                  <a:pt x="16264" y="4254"/>
                  <a:pt x="16260" y="4259"/>
                </a:cubicBezTo>
                <a:cubicBezTo>
                  <a:pt x="16255" y="4265"/>
                  <a:pt x="16255" y="4274"/>
                  <a:pt x="16253" y="4282"/>
                </a:cubicBezTo>
                <a:cubicBezTo>
                  <a:pt x="16266" y="4284"/>
                  <a:pt x="16279" y="4285"/>
                  <a:pt x="16294" y="4288"/>
                </a:cubicBezTo>
                <a:cubicBezTo>
                  <a:pt x="16289" y="4275"/>
                  <a:pt x="16285" y="4262"/>
                  <a:pt x="16280" y="4251"/>
                </a:cubicBezTo>
                <a:close/>
                <a:moveTo>
                  <a:pt x="7357" y="4105"/>
                </a:moveTo>
                <a:cubicBezTo>
                  <a:pt x="7375" y="4105"/>
                  <a:pt x="7393" y="4117"/>
                  <a:pt x="7410" y="4147"/>
                </a:cubicBezTo>
                <a:cubicBezTo>
                  <a:pt x="7427" y="4176"/>
                  <a:pt x="7434" y="4215"/>
                  <a:pt x="7434" y="4249"/>
                </a:cubicBezTo>
                <a:cubicBezTo>
                  <a:pt x="7434" y="4268"/>
                  <a:pt x="7413" y="4290"/>
                  <a:pt x="7397" y="4304"/>
                </a:cubicBezTo>
                <a:cubicBezTo>
                  <a:pt x="7396" y="4305"/>
                  <a:pt x="7394" y="4306"/>
                  <a:pt x="7391" y="4306"/>
                </a:cubicBezTo>
                <a:cubicBezTo>
                  <a:pt x="7381" y="4306"/>
                  <a:pt x="7360" y="4297"/>
                  <a:pt x="7354" y="4288"/>
                </a:cubicBezTo>
                <a:cubicBezTo>
                  <a:pt x="7329" y="4252"/>
                  <a:pt x="7310" y="4212"/>
                  <a:pt x="7282" y="4162"/>
                </a:cubicBezTo>
                <a:cubicBezTo>
                  <a:pt x="7307" y="4128"/>
                  <a:pt x="7332" y="4105"/>
                  <a:pt x="7357" y="4105"/>
                </a:cubicBezTo>
                <a:close/>
                <a:moveTo>
                  <a:pt x="11101" y="3937"/>
                </a:moveTo>
                <a:cubicBezTo>
                  <a:pt x="11154" y="3937"/>
                  <a:pt x="11162" y="4019"/>
                  <a:pt x="11211" y="4029"/>
                </a:cubicBezTo>
                <a:cubicBezTo>
                  <a:pt x="11270" y="4041"/>
                  <a:pt x="11326" y="4062"/>
                  <a:pt x="11417" y="4088"/>
                </a:cubicBezTo>
                <a:cubicBezTo>
                  <a:pt x="11379" y="4147"/>
                  <a:pt x="11356" y="4185"/>
                  <a:pt x="11326" y="4228"/>
                </a:cubicBezTo>
                <a:cubicBezTo>
                  <a:pt x="11278" y="4215"/>
                  <a:pt x="11227" y="4190"/>
                  <a:pt x="11182" y="4190"/>
                </a:cubicBezTo>
                <a:cubicBezTo>
                  <a:pt x="11174" y="4190"/>
                  <a:pt x="11166" y="4191"/>
                  <a:pt x="11158" y="4193"/>
                </a:cubicBezTo>
                <a:cubicBezTo>
                  <a:pt x="11107" y="4207"/>
                  <a:pt x="11069" y="4265"/>
                  <a:pt x="11015" y="4310"/>
                </a:cubicBezTo>
                <a:cubicBezTo>
                  <a:pt x="10979" y="4227"/>
                  <a:pt x="10981" y="4135"/>
                  <a:pt x="11037" y="4108"/>
                </a:cubicBezTo>
                <a:cubicBezTo>
                  <a:pt x="11135" y="4058"/>
                  <a:pt x="11056" y="4001"/>
                  <a:pt x="11067" y="3946"/>
                </a:cubicBezTo>
                <a:cubicBezTo>
                  <a:pt x="11080" y="3939"/>
                  <a:pt x="11092" y="3937"/>
                  <a:pt x="11101" y="3937"/>
                </a:cubicBezTo>
                <a:close/>
                <a:moveTo>
                  <a:pt x="8928" y="3814"/>
                </a:moveTo>
                <a:cubicBezTo>
                  <a:pt x="8959" y="3818"/>
                  <a:pt x="8993" y="3822"/>
                  <a:pt x="9025" y="3825"/>
                </a:cubicBezTo>
                <a:cubicBezTo>
                  <a:pt x="9066" y="3935"/>
                  <a:pt x="8981" y="3996"/>
                  <a:pt x="8953" y="4077"/>
                </a:cubicBezTo>
                <a:cubicBezTo>
                  <a:pt x="8968" y="4115"/>
                  <a:pt x="8997" y="4131"/>
                  <a:pt x="9029" y="4131"/>
                </a:cubicBezTo>
                <a:cubicBezTo>
                  <a:pt x="9040" y="4131"/>
                  <a:pt x="9051" y="4129"/>
                  <a:pt x="9062" y="4125"/>
                </a:cubicBezTo>
                <a:cubicBezTo>
                  <a:pt x="9082" y="4119"/>
                  <a:pt x="9109" y="4069"/>
                  <a:pt x="9104" y="4046"/>
                </a:cubicBezTo>
                <a:cubicBezTo>
                  <a:pt x="9081" y="3939"/>
                  <a:pt x="9146" y="3925"/>
                  <a:pt x="9242" y="3918"/>
                </a:cubicBezTo>
                <a:lnTo>
                  <a:pt x="9242" y="3918"/>
                </a:lnTo>
                <a:cubicBezTo>
                  <a:pt x="9264" y="4077"/>
                  <a:pt x="9194" y="4229"/>
                  <a:pt x="9216" y="4384"/>
                </a:cubicBezTo>
                <a:cubicBezTo>
                  <a:pt x="9182" y="4386"/>
                  <a:pt x="9158" y="4388"/>
                  <a:pt x="9137" y="4388"/>
                </a:cubicBezTo>
                <a:cubicBezTo>
                  <a:pt x="9078" y="4388"/>
                  <a:pt x="9051" y="4376"/>
                  <a:pt x="8946" y="4328"/>
                </a:cubicBezTo>
                <a:cubicBezTo>
                  <a:pt x="8980" y="4313"/>
                  <a:pt x="9012" y="4298"/>
                  <a:pt x="9043" y="4283"/>
                </a:cubicBezTo>
                <a:cubicBezTo>
                  <a:pt x="9024" y="4239"/>
                  <a:pt x="8993" y="4231"/>
                  <a:pt x="8958" y="4231"/>
                </a:cubicBezTo>
                <a:cubicBezTo>
                  <a:pt x="8938" y="4231"/>
                  <a:pt x="8917" y="4233"/>
                  <a:pt x="8895" y="4233"/>
                </a:cubicBezTo>
                <a:cubicBezTo>
                  <a:pt x="8873" y="4233"/>
                  <a:pt x="8850" y="4230"/>
                  <a:pt x="8829" y="4218"/>
                </a:cubicBezTo>
                <a:cubicBezTo>
                  <a:pt x="8861" y="4089"/>
                  <a:pt x="8893" y="3956"/>
                  <a:pt x="8928" y="3814"/>
                </a:cubicBezTo>
                <a:close/>
                <a:moveTo>
                  <a:pt x="9292" y="4333"/>
                </a:moveTo>
                <a:cubicBezTo>
                  <a:pt x="9299" y="4333"/>
                  <a:pt x="9313" y="4344"/>
                  <a:pt x="9312" y="4348"/>
                </a:cubicBezTo>
                <a:cubicBezTo>
                  <a:pt x="9308" y="4364"/>
                  <a:pt x="9299" y="4379"/>
                  <a:pt x="9292" y="4395"/>
                </a:cubicBezTo>
                <a:cubicBezTo>
                  <a:pt x="9286" y="4380"/>
                  <a:pt x="9277" y="4365"/>
                  <a:pt x="9273" y="4348"/>
                </a:cubicBezTo>
                <a:cubicBezTo>
                  <a:pt x="9272" y="4344"/>
                  <a:pt x="9286" y="4333"/>
                  <a:pt x="9292" y="4333"/>
                </a:cubicBezTo>
                <a:close/>
                <a:moveTo>
                  <a:pt x="17250" y="3729"/>
                </a:moveTo>
                <a:cubicBezTo>
                  <a:pt x="17366" y="3824"/>
                  <a:pt x="17380" y="3873"/>
                  <a:pt x="17309" y="3945"/>
                </a:cubicBezTo>
                <a:cubicBezTo>
                  <a:pt x="17284" y="3970"/>
                  <a:pt x="17250" y="3987"/>
                  <a:pt x="17223" y="4011"/>
                </a:cubicBezTo>
                <a:cubicBezTo>
                  <a:pt x="17203" y="4029"/>
                  <a:pt x="17190" y="4053"/>
                  <a:pt x="17165" y="4085"/>
                </a:cubicBezTo>
                <a:cubicBezTo>
                  <a:pt x="17186" y="4140"/>
                  <a:pt x="17211" y="4197"/>
                  <a:pt x="17228" y="4256"/>
                </a:cubicBezTo>
                <a:cubicBezTo>
                  <a:pt x="17255" y="4344"/>
                  <a:pt x="17217" y="4396"/>
                  <a:pt x="17121" y="4396"/>
                </a:cubicBezTo>
                <a:cubicBezTo>
                  <a:pt x="17088" y="4395"/>
                  <a:pt x="17054" y="4377"/>
                  <a:pt x="17013" y="4366"/>
                </a:cubicBezTo>
                <a:cubicBezTo>
                  <a:pt x="17006" y="4273"/>
                  <a:pt x="16991" y="4183"/>
                  <a:pt x="16992" y="4094"/>
                </a:cubicBezTo>
                <a:cubicBezTo>
                  <a:pt x="16992" y="4008"/>
                  <a:pt x="17018" y="3930"/>
                  <a:pt x="17120" y="3913"/>
                </a:cubicBezTo>
                <a:cubicBezTo>
                  <a:pt x="17176" y="3904"/>
                  <a:pt x="17183" y="3863"/>
                  <a:pt x="17193" y="3816"/>
                </a:cubicBezTo>
                <a:cubicBezTo>
                  <a:pt x="17201" y="3783"/>
                  <a:pt x="17229" y="3757"/>
                  <a:pt x="17250" y="3729"/>
                </a:cubicBezTo>
                <a:close/>
                <a:moveTo>
                  <a:pt x="14391" y="3260"/>
                </a:moveTo>
                <a:lnTo>
                  <a:pt x="14391" y="3260"/>
                </a:lnTo>
                <a:cubicBezTo>
                  <a:pt x="14437" y="3599"/>
                  <a:pt x="14436" y="3602"/>
                  <a:pt x="14335" y="3721"/>
                </a:cubicBezTo>
                <a:cubicBezTo>
                  <a:pt x="14235" y="3687"/>
                  <a:pt x="14323" y="3590"/>
                  <a:pt x="14275" y="3537"/>
                </a:cubicBezTo>
                <a:lnTo>
                  <a:pt x="14275" y="3537"/>
                </a:lnTo>
                <a:cubicBezTo>
                  <a:pt x="14261" y="3545"/>
                  <a:pt x="14235" y="3552"/>
                  <a:pt x="14235" y="3559"/>
                </a:cubicBezTo>
                <a:cubicBezTo>
                  <a:pt x="14240" y="3667"/>
                  <a:pt x="14253" y="3773"/>
                  <a:pt x="14253" y="3880"/>
                </a:cubicBezTo>
                <a:cubicBezTo>
                  <a:pt x="14253" y="3951"/>
                  <a:pt x="14256" y="4034"/>
                  <a:pt x="14221" y="4089"/>
                </a:cubicBezTo>
                <a:cubicBezTo>
                  <a:pt x="14156" y="4194"/>
                  <a:pt x="14133" y="4301"/>
                  <a:pt x="14127" y="4418"/>
                </a:cubicBezTo>
                <a:lnTo>
                  <a:pt x="14127" y="4418"/>
                </a:lnTo>
                <a:cubicBezTo>
                  <a:pt x="14079" y="4397"/>
                  <a:pt x="14030" y="4376"/>
                  <a:pt x="13985" y="4358"/>
                </a:cubicBezTo>
                <a:cubicBezTo>
                  <a:pt x="13970" y="4293"/>
                  <a:pt x="13973" y="4221"/>
                  <a:pt x="13939" y="4172"/>
                </a:cubicBezTo>
                <a:cubicBezTo>
                  <a:pt x="13837" y="4020"/>
                  <a:pt x="13882" y="3885"/>
                  <a:pt x="13969" y="3750"/>
                </a:cubicBezTo>
                <a:cubicBezTo>
                  <a:pt x="13928" y="3741"/>
                  <a:pt x="13893" y="3733"/>
                  <a:pt x="13816" y="3717"/>
                </a:cubicBezTo>
                <a:cubicBezTo>
                  <a:pt x="13907" y="3671"/>
                  <a:pt x="13964" y="3650"/>
                  <a:pt x="14012" y="3617"/>
                </a:cubicBezTo>
                <a:cubicBezTo>
                  <a:pt x="14036" y="3600"/>
                  <a:pt x="14048" y="3563"/>
                  <a:pt x="14065" y="3535"/>
                </a:cubicBezTo>
                <a:cubicBezTo>
                  <a:pt x="14035" y="3520"/>
                  <a:pt x="14006" y="3505"/>
                  <a:pt x="13976" y="3491"/>
                </a:cubicBezTo>
                <a:cubicBezTo>
                  <a:pt x="13961" y="3484"/>
                  <a:pt x="13945" y="3475"/>
                  <a:pt x="13916" y="3459"/>
                </a:cubicBezTo>
                <a:cubicBezTo>
                  <a:pt x="14055" y="3321"/>
                  <a:pt x="14282" y="3482"/>
                  <a:pt x="14391" y="3260"/>
                </a:cubicBezTo>
                <a:close/>
                <a:moveTo>
                  <a:pt x="14846" y="4322"/>
                </a:moveTo>
                <a:cubicBezTo>
                  <a:pt x="14866" y="4322"/>
                  <a:pt x="14861" y="4360"/>
                  <a:pt x="14828" y="4394"/>
                </a:cubicBezTo>
                <a:cubicBezTo>
                  <a:pt x="14818" y="4404"/>
                  <a:pt x="14805" y="4412"/>
                  <a:pt x="14794" y="4421"/>
                </a:cubicBezTo>
                <a:lnTo>
                  <a:pt x="14794" y="4421"/>
                </a:lnTo>
                <a:cubicBezTo>
                  <a:pt x="14793" y="4408"/>
                  <a:pt x="14792" y="4393"/>
                  <a:pt x="14798" y="4381"/>
                </a:cubicBezTo>
                <a:cubicBezTo>
                  <a:pt x="14805" y="4361"/>
                  <a:pt x="14816" y="4334"/>
                  <a:pt x="14835" y="4325"/>
                </a:cubicBezTo>
                <a:cubicBezTo>
                  <a:pt x="14839" y="4323"/>
                  <a:pt x="14843" y="4322"/>
                  <a:pt x="14846" y="4322"/>
                </a:cubicBezTo>
                <a:close/>
                <a:moveTo>
                  <a:pt x="13288" y="4016"/>
                </a:moveTo>
                <a:cubicBezTo>
                  <a:pt x="13306" y="4164"/>
                  <a:pt x="13430" y="4125"/>
                  <a:pt x="13523" y="4141"/>
                </a:cubicBezTo>
                <a:lnTo>
                  <a:pt x="13523" y="4141"/>
                </a:lnTo>
                <a:cubicBezTo>
                  <a:pt x="13551" y="4241"/>
                  <a:pt x="13662" y="4310"/>
                  <a:pt x="13636" y="4442"/>
                </a:cubicBezTo>
                <a:cubicBezTo>
                  <a:pt x="13595" y="4455"/>
                  <a:pt x="13556" y="4471"/>
                  <a:pt x="13519" y="4471"/>
                </a:cubicBezTo>
                <a:cubicBezTo>
                  <a:pt x="13481" y="4471"/>
                  <a:pt x="13444" y="4454"/>
                  <a:pt x="13409" y="4401"/>
                </a:cubicBezTo>
                <a:cubicBezTo>
                  <a:pt x="13401" y="4389"/>
                  <a:pt x="13381" y="4386"/>
                  <a:pt x="13355" y="4386"/>
                </a:cubicBezTo>
                <a:cubicBezTo>
                  <a:pt x="13327" y="4386"/>
                  <a:pt x="13292" y="4390"/>
                  <a:pt x="13260" y="4390"/>
                </a:cubicBezTo>
                <a:cubicBezTo>
                  <a:pt x="13256" y="4390"/>
                  <a:pt x="13251" y="4390"/>
                  <a:pt x="13247" y="4390"/>
                </a:cubicBezTo>
                <a:cubicBezTo>
                  <a:pt x="13236" y="4262"/>
                  <a:pt x="13156" y="4133"/>
                  <a:pt x="13288" y="4016"/>
                </a:cubicBezTo>
                <a:close/>
                <a:moveTo>
                  <a:pt x="8360" y="4134"/>
                </a:moveTo>
                <a:cubicBezTo>
                  <a:pt x="8384" y="4134"/>
                  <a:pt x="8421" y="4162"/>
                  <a:pt x="8435" y="4187"/>
                </a:cubicBezTo>
                <a:cubicBezTo>
                  <a:pt x="8497" y="4297"/>
                  <a:pt x="8497" y="4321"/>
                  <a:pt x="8473" y="4473"/>
                </a:cubicBezTo>
                <a:cubicBezTo>
                  <a:pt x="8391" y="4434"/>
                  <a:pt x="8314" y="4398"/>
                  <a:pt x="8231" y="4359"/>
                </a:cubicBezTo>
                <a:cubicBezTo>
                  <a:pt x="8248" y="4294"/>
                  <a:pt x="8257" y="4241"/>
                  <a:pt x="8279" y="4194"/>
                </a:cubicBezTo>
                <a:cubicBezTo>
                  <a:pt x="8293" y="4167"/>
                  <a:pt x="8328" y="4136"/>
                  <a:pt x="8356" y="4134"/>
                </a:cubicBezTo>
                <a:cubicBezTo>
                  <a:pt x="8357" y="4134"/>
                  <a:pt x="8358" y="4134"/>
                  <a:pt x="8360" y="4134"/>
                </a:cubicBezTo>
                <a:close/>
                <a:moveTo>
                  <a:pt x="14153" y="4425"/>
                </a:moveTo>
                <a:cubicBezTo>
                  <a:pt x="14162" y="4425"/>
                  <a:pt x="14171" y="4425"/>
                  <a:pt x="14179" y="4428"/>
                </a:cubicBezTo>
                <a:cubicBezTo>
                  <a:pt x="14193" y="4436"/>
                  <a:pt x="14208" y="4450"/>
                  <a:pt x="14212" y="4464"/>
                </a:cubicBezTo>
                <a:cubicBezTo>
                  <a:pt x="14214" y="4474"/>
                  <a:pt x="14196" y="4488"/>
                  <a:pt x="14188" y="4499"/>
                </a:cubicBezTo>
                <a:cubicBezTo>
                  <a:pt x="14174" y="4490"/>
                  <a:pt x="14157" y="4483"/>
                  <a:pt x="14148" y="4469"/>
                </a:cubicBezTo>
                <a:cubicBezTo>
                  <a:pt x="14140" y="4458"/>
                  <a:pt x="14138" y="4440"/>
                  <a:pt x="14134" y="4425"/>
                </a:cubicBezTo>
                <a:lnTo>
                  <a:pt x="14134" y="4425"/>
                </a:lnTo>
                <a:cubicBezTo>
                  <a:pt x="14136" y="4425"/>
                  <a:pt x="14138" y="4425"/>
                  <a:pt x="14140" y="4425"/>
                </a:cubicBezTo>
                <a:cubicBezTo>
                  <a:pt x="14144" y="4425"/>
                  <a:pt x="14149" y="4425"/>
                  <a:pt x="14153" y="4425"/>
                </a:cubicBezTo>
                <a:close/>
                <a:moveTo>
                  <a:pt x="15783" y="4218"/>
                </a:moveTo>
                <a:cubicBezTo>
                  <a:pt x="15745" y="4315"/>
                  <a:pt x="15707" y="4395"/>
                  <a:pt x="15682" y="4478"/>
                </a:cubicBezTo>
                <a:cubicBezTo>
                  <a:pt x="15655" y="4566"/>
                  <a:pt x="15717" y="4658"/>
                  <a:pt x="15807" y="4681"/>
                </a:cubicBezTo>
                <a:cubicBezTo>
                  <a:pt x="15820" y="4684"/>
                  <a:pt x="15833" y="4686"/>
                  <a:pt x="15845" y="4686"/>
                </a:cubicBezTo>
                <a:cubicBezTo>
                  <a:pt x="15920" y="4686"/>
                  <a:pt x="15987" y="4628"/>
                  <a:pt x="15993" y="4540"/>
                </a:cubicBezTo>
                <a:cubicBezTo>
                  <a:pt x="15999" y="4462"/>
                  <a:pt x="15986" y="4382"/>
                  <a:pt x="15979" y="4280"/>
                </a:cubicBezTo>
                <a:cubicBezTo>
                  <a:pt x="15910" y="4259"/>
                  <a:pt x="15854" y="4242"/>
                  <a:pt x="15783" y="4218"/>
                </a:cubicBezTo>
                <a:close/>
                <a:moveTo>
                  <a:pt x="12777" y="1"/>
                </a:moveTo>
                <a:cubicBezTo>
                  <a:pt x="12767" y="1"/>
                  <a:pt x="12756" y="2"/>
                  <a:pt x="12741" y="3"/>
                </a:cubicBezTo>
                <a:cubicBezTo>
                  <a:pt x="12681" y="10"/>
                  <a:pt x="12618" y="29"/>
                  <a:pt x="12558" y="29"/>
                </a:cubicBezTo>
                <a:cubicBezTo>
                  <a:pt x="12548" y="29"/>
                  <a:pt x="12539" y="29"/>
                  <a:pt x="12529" y="28"/>
                </a:cubicBezTo>
                <a:cubicBezTo>
                  <a:pt x="12484" y="23"/>
                  <a:pt x="12441" y="18"/>
                  <a:pt x="12398" y="18"/>
                </a:cubicBezTo>
                <a:cubicBezTo>
                  <a:pt x="12319" y="18"/>
                  <a:pt x="12244" y="33"/>
                  <a:pt x="12167" y="84"/>
                </a:cubicBezTo>
                <a:cubicBezTo>
                  <a:pt x="12110" y="123"/>
                  <a:pt x="12018" y="113"/>
                  <a:pt x="11922" y="126"/>
                </a:cubicBezTo>
                <a:cubicBezTo>
                  <a:pt x="11941" y="188"/>
                  <a:pt x="11952" y="231"/>
                  <a:pt x="11968" y="270"/>
                </a:cubicBezTo>
                <a:cubicBezTo>
                  <a:pt x="11987" y="320"/>
                  <a:pt x="12010" y="367"/>
                  <a:pt x="12029" y="410"/>
                </a:cubicBezTo>
                <a:cubicBezTo>
                  <a:pt x="12225" y="477"/>
                  <a:pt x="12225" y="477"/>
                  <a:pt x="12232" y="646"/>
                </a:cubicBezTo>
                <a:cubicBezTo>
                  <a:pt x="12186" y="642"/>
                  <a:pt x="12142" y="634"/>
                  <a:pt x="12097" y="634"/>
                </a:cubicBezTo>
                <a:cubicBezTo>
                  <a:pt x="12088" y="634"/>
                  <a:pt x="12080" y="635"/>
                  <a:pt x="12071" y="635"/>
                </a:cubicBezTo>
                <a:cubicBezTo>
                  <a:pt x="12010" y="638"/>
                  <a:pt x="11951" y="657"/>
                  <a:pt x="11882" y="669"/>
                </a:cubicBezTo>
                <a:cubicBezTo>
                  <a:pt x="11861" y="633"/>
                  <a:pt x="11832" y="605"/>
                  <a:pt x="11830" y="574"/>
                </a:cubicBezTo>
                <a:cubicBezTo>
                  <a:pt x="11828" y="500"/>
                  <a:pt x="11825" y="423"/>
                  <a:pt x="11850" y="357"/>
                </a:cubicBezTo>
                <a:cubicBezTo>
                  <a:pt x="11896" y="231"/>
                  <a:pt x="11863" y="131"/>
                  <a:pt x="11776" y="39"/>
                </a:cubicBezTo>
                <a:lnTo>
                  <a:pt x="11149" y="39"/>
                </a:lnTo>
                <a:cubicBezTo>
                  <a:pt x="11050" y="39"/>
                  <a:pt x="10975" y="80"/>
                  <a:pt x="10927" y="169"/>
                </a:cubicBezTo>
                <a:cubicBezTo>
                  <a:pt x="10911" y="197"/>
                  <a:pt x="10885" y="220"/>
                  <a:pt x="10861" y="247"/>
                </a:cubicBezTo>
                <a:cubicBezTo>
                  <a:pt x="10778" y="202"/>
                  <a:pt x="10702" y="169"/>
                  <a:pt x="10636" y="124"/>
                </a:cubicBezTo>
                <a:cubicBezTo>
                  <a:pt x="10601" y="100"/>
                  <a:pt x="10566" y="89"/>
                  <a:pt x="10532" y="89"/>
                </a:cubicBezTo>
                <a:cubicBezTo>
                  <a:pt x="10499" y="89"/>
                  <a:pt x="10466" y="99"/>
                  <a:pt x="10432" y="118"/>
                </a:cubicBezTo>
                <a:cubicBezTo>
                  <a:pt x="10394" y="139"/>
                  <a:pt x="10358" y="162"/>
                  <a:pt x="10328" y="179"/>
                </a:cubicBezTo>
                <a:cubicBezTo>
                  <a:pt x="10181" y="113"/>
                  <a:pt x="10116" y="86"/>
                  <a:pt x="10029" y="86"/>
                </a:cubicBezTo>
                <a:cubicBezTo>
                  <a:pt x="9985" y="86"/>
                  <a:pt x="9936" y="93"/>
                  <a:pt x="9867" y="105"/>
                </a:cubicBezTo>
                <a:cubicBezTo>
                  <a:pt x="9818" y="113"/>
                  <a:pt x="9770" y="117"/>
                  <a:pt x="9722" y="117"/>
                </a:cubicBezTo>
                <a:cubicBezTo>
                  <a:pt x="9664" y="117"/>
                  <a:pt x="9605" y="112"/>
                  <a:pt x="9544" y="103"/>
                </a:cubicBezTo>
                <a:cubicBezTo>
                  <a:pt x="9301" y="66"/>
                  <a:pt x="9054" y="41"/>
                  <a:pt x="8807" y="41"/>
                </a:cubicBezTo>
                <a:cubicBezTo>
                  <a:pt x="8710" y="41"/>
                  <a:pt x="8612" y="45"/>
                  <a:pt x="8514" y="53"/>
                </a:cubicBezTo>
                <a:cubicBezTo>
                  <a:pt x="8459" y="60"/>
                  <a:pt x="8404" y="62"/>
                  <a:pt x="8348" y="62"/>
                </a:cubicBezTo>
                <a:cubicBezTo>
                  <a:pt x="8330" y="62"/>
                  <a:pt x="8313" y="62"/>
                  <a:pt x="8295" y="62"/>
                </a:cubicBezTo>
                <a:cubicBezTo>
                  <a:pt x="7834" y="48"/>
                  <a:pt x="7372" y="34"/>
                  <a:pt x="6910" y="21"/>
                </a:cubicBezTo>
                <a:cubicBezTo>
                  <a:pt x="6727" y="14"/>
                  <a:pt x="6544" y="1"/>
                  <a:pt x="6360" y="1"/>
                </a:cubicBezTo>
                <a:cubicBezTo>
                  <a:pt x="6353" y="1"/>
                  <a:pt x="6345" y="1"/>
                  <a:pt x="6338" y="1"/>
                </a:cubicBezTo>
                <a:cubicBezTo>
                  <a:pt x="6003" y="3"/>
                  <a:pt x="5666" y="11"/>
                  <a:pt x="5331" y="21"/>
                </a:cubicBezTo>
                <a:cubicBezTo>
                  <a:pt x="5077" y="28"/>
                  <a:pt x="4822" y="38"/>
                  <a:pt x="4568" y="49"/>
                </a:cubicBezTo>
                <a:cubicBezTo>
                  <a:pt x="4304" y="62"/>
                  <a:pt x="4041" y="80"/>
                  <a:pt x="3777" y="93"/>
                </a:cubicBezTo>
                <a:cubicBezTo>
                  <a:pt x="3295" y="116"/>
                  <a:pt x="2814" y="130"/>
                  <a:pt x="2332" y="161"/>
                </a:cubicBezTo>
                <a:cubicBezTo>
                  <a:pt x="1924" y="187"/>
                  <a:pt x="1516" y="228"/>
                  <a:pt x="1108" y="268"/>
                </a:cubicBezTo>
                <a:cubicBezTo>
                  <a:pt x="963" y="282"/>
                  <a:pt x="819" y="305"/>
                  <a:pt x="677" y="339"/>
                </a:cubicBezTo>
                <a:cubicBezTo>
                  <a:pt x="546" y="370"/>
                  <a:pt x="497" y="423"/>
                  <a:pt x="507" y="548"/>
                </a:cubicBezTo>
                <a:cubicBezTo>
                  <a:pt x="518" y="679"/>
                  <a:pt x="476" y="797"/>
                  <a:pt x="451" y="922"/>
                </a:cubicBezTo>
                <a:cubicBezTo>
                  <a:pt x="439" y="992"/>
                  <a:pt x="410" y="1066"/>
                  <a:pt x="416" y="1134"/>
                </a:cubicBezTo>
                <a:cubicBezTo>
                  <a:pt x="430" y="1263"/>
                  <a:pt x="406" y="1386"/>
                  <a:pt x="388" y="1512"/>
                </a:cubicBezTo>
                <a:cubicBezTo>
                  <a:pt x="357" y="1713"/>
                  <a:pt x="357" y="1713"/>
                  <a:pt x="476" y="1903"/>
                </a:cubicBezTo>
                <a:cubicBezTo>
                  <a:pt x="360" y="1981"/>
                  <a:pt x="372" y="2118"/>
                  <a:pt x="343" y="2237"/>
                </a:cubicBezTo>
                <a:cubicBezTo>
                  <a:pt x="322" y="2331"/>
                  <a:pt x="352" y="2435"/>
                  <a:pt x="262" y="2511"/>
                </a:cubicBezTo>
                <a:cubicBezTo>
                  <a:pt x="245" y="2524"/>
                  <a:pt x="270" y="2578"/>
                  <a:pt x="263" y="2611"/>
                </a:cubicBezTo>
                <a:cubicBezTo>
                  <a:pt x="239" y="2752"/>
                  <a:pt x="338" y="2870"/>
                  <a:pt x="328" y="3008"/>
                </a:cubicBezTo>
                <a:cubicBezTo>
                  <a:pt x="160" y="3143"/>
                  <a:pt x="102" y="3313"/>
                  <a:pt x="122" y="3532"/>
                </a:cubicBezTo>
                <a:cubicBezTo>
                  <a:pt x="134" y="3669"/>
                  <a:pt x="132" y="3819"/>
                  <a:pt x="37" y="3945"/>
                </a:cubicBezTo>
                <a:cubicBezTo>
                  <a:pt x="12" y="3977"/>
                  <a:pt x="10" y="4027"/>
                  <a:pt x="0" y="4061"/>
                </a:cubicBezTo>
                <a:cubicBezTo>
                  <a:pt x="254" y="4329"/>
                  <a:pt x="564" y="4398"/>
                  <a:pt x="903" y="4404"/>
                </a:cubicBezTo>
                <a:cubicBezTo>
                  <a:pt x="1238" y="4412"/>
                  <a:pt x="1574" y="4424"/>
                  <a:pt x="1906" y="4467"/>
                </a:cubicBezTo>
                <a:cubicBezTo>
                  <a:pt x="2248" y="4511"/>
                  <a:pt x="2588" y="4566"/>
                  <a:pt x="2935" y="4583"/>
                </a:cubicBezTo>
                <a:cubicBezTo>
                  <a:pt x="3402" y="4607"/>
                  <a:pt x="3866" y="4676"/>
                  <a:pt x="4337" y="4676"/>
                </a:cubicBezTo>
                <a:cubicBezTo>
                  <a:pt x="4368" y="4676"/>
                  <a:pt x="4399" y="4676"/>
                  <a:pt x="4430" y="4675"/>
                </a:cubicBezTo>
                <a:cubicBezTo>
                  <a:pt x="4513" y="4674"/>
                  <a:pt x="4597" y="4673"/>
                  <a:pt x="4681" y="4673"/>
                </a:cubicBezTo>
                <a:cubicBezTo>
                  <a:pt x="5142" y="4673"/>
                  <a:pt x="5605" y="4694"/>
                  <a:pt x="6066" y="4698"/>
                </a:cubicBezTo>
                <a:cubicBezTo>
                  <a:pt x="6098" y="4698"/>
                  <a:pt x="6130" y="4698"/>
                  <a:pt x="6162" y="4698"/>
                </a:cubicBezTo>
                <a:cubicBezTo>
                  <a:pt x="6412" y="4698"/>
                  <a:pt x="6663" y="4691"/>
                  <a:pt x="6913" y="4691"/>
                </a:cubicBezTo>
                <a:cubicBezTo>
                  <a:pt x="6995" y="4691"/>
                  <a:pt x="7077" y="4692"/>
                  <a:pt x="7158" y="4694"/>
                </a:cubicBezTo>
                <a:cubicBezTo>
                  <a:pt x="7216" y="4695"/>
                  <a:pt x="7275" y="4696"/>
                  <a:pt x="7333" y="4696"/>
                </a:cubicBezTo>
                <a:cubicBezTo>
                  <a:pt x="7610" y="4696"/>
                  <a:pt x="7886" y="4682"/>
                  <a:pt x="8163" y="4682"/>
                </a:cubicBezTo>
                <a:cubicBezTo>
                  <a:pt x="8192" y="4682"/>
                  <a:pt x="8220" y="4682"/>
                  <a:pt x="8248" y="4683"/>
                </a:cubicBezTo>
                <a:cubicBezTo>
                  <a:pt x="8299" y="4683"/>
                  <a:pt x="8349" y="4683"/>
                  <a:pt x="8400" y="4683"/>
                </a:cubicBezTo>
                <a:cubicBezTo>
                  <a:pt x="9003" y="4683"/>
                  <a:pt x="9606" y="4651"/>
                  <a:pt x="10209" y="4632"/>
                </a:cubicBezTo>
                <a:cubicBezTo>
                  <a:pt x="10299" y="4629"/>
                  <a:pt x="10365" y="4591"/>
                  <a:pt x="10383" y="4498"/>
                </a:cubicBezTo>
                <a:cubicBezTo>
                  <a:pt x="10329" y="4373"/>
                  <a:pt x="10235" y="4356"/>
                  <a:pt x="10136" y="4356"/>
                </a:cubicBezTo>
                <a:cubicBezTo>
                  <a:pt x="10100" y="4356"/>
                  <a:pt x="10064" y="4358"/>
                  <a:pt x="10029" y="4358"/>
                </a:cubicBezTo>
                <a:cubicBezTo>
                  <a:pt x="10020" y="4358"/>
                  <a:pt x="10012" y="4358"/>
                  <a:pt x="10003" y="4358"/>
                </a:cubicBezTo>
                <a:cubicBezTo>
                  <a:pt x="9950" y="4273"/>
                  <a:pt x="9902" y="4193"/>
                  <a:pt x="9842" y="4095"/>
                </a:cubicBezTo>
                <a:cubicBezTo>
                  <a:pt x="10000" y="4088"/>
                  <a:pt x="10139" y="4096"/>
                  <a:pt x="10257" y="4035"/>
                </a:cubicBezTo>
                <a:cubicBezTo>
                  <a:pt x="10275" y="3952"/>
                  <a:pt x="10282" y="3921"/>
                  <a:pt x="10320" y="3921"/>
                </a:cubicBezTo>
                <a:cubicBezTo>
                  <a:pt x="10343" y="3921"/>
                  <a:pt x="10377" y="3932"/>
                  <a:pt x="10432" y="3950"/>
                </a:cubicBezTo>
                <a:cubicBezTo>
                  <a:pt x="10445" y="4086"/>
                  <a:pt x="10455" y="4221"/>
                  <a:pt x="10473" y="4356"/>
                </a:cubicBezTo>
                <a:cubicBezTo>
                  <a:pt x="10478" y="4399"/>
                  <a:pt x="10491" y="4454"/>
                  <a:pt x="10521" y="4478"/>
                </a:cubicBezTo>
                <a:cubicBezTo>
                  <a:pt x="10620" y="4556"/>
                  <a:pt x="10727" y="4632"/>
                  <a:pt x="10861" y="4632"/>
                </a:cubicBezTo>
                <a:cubicBezTo>
                  <a:pt x="10866" y="4632"/>
                  <a:pt x="10870" y="4632"/>
                  <a:pt x="10875" y="4632"/>
                </a:cubicBezTo>
                <a:cubicBezTo>
                  <a:pt x="10950" y="4632"/>
                  <a:pt x="11025" y="4634"/>
                  <a:pt x="11100" y="4634"/>
                </a:cubicBezTo>
                <a:cubicBezTo>
                  <a:pt x="11292" y="4634"/>
                  <a:pt x="11483" y="4620"/>
                  <a:pt x="11665" y="4520"/>
                </a:cubicBezTo>
                <a:cubicBezTo>
                  <a:pt x="11769" y="4598"/>
                  <a:pt x="11882" y="4635"/>
                  <a:pt x="12007" y="4635"/>
                </a:cubicBezTo>
                <a:cubicBezTo>
                  <a:pt x="12013" y="4635"/>
                  <a:pt x="12018" y="4635"/>
                  <a:pt x="12023" y="4634"/>
                </a:cubicBezTo>
                <a:cubicBezTo>
                  <a:pt x="12160" y="4632"/>
                  <a:pt x="12297" y="4644"/>
                  <a:pt x="12387" y="4515"/>
                </a:cubicBezTo>
                <a:cubicBezTo>
                  <a:pt x="12372" y="4357"/>
                  <a:pt x="12288" y="4269"/>
                  <a:pt x="12147" y="4221"/>
                </a:cubicBezTo>
                <a:cubicBezTo>
                  <a:pt x="12097" y="4204"/>
                  <a:pt x="12051" y="4172"/>
                  <a:pt x="12009" y="4141"/>
                </a:cubicBezTo>
                <a:cubicBezTo>
                  <a:pt x="12001" y="4134"/>
                  <a:pt x="12010" y="4081"/>
                  <a:pt x="12023" y="4075"/>
                </a:cubicBezTo>
                <a:cubicBezTo>
                  <a:pt x="12054" y="4063"/>
                  <a:pt x="12096" y="4070"/>
                  <a:pt x="12090" y="3997"/>
                </a:cubicBezTo>
                <a:cubicBezTo>
                  <a:pt x="11968" y="3970"/>
                  <a:pt x="11869" y="3873"/>
                  <a:pt x="11731" y="3850"/>
                </a:cubicBezTo>
                <a:cubicBezTo>
                  <a:pt x="11663" y="3839"/>
                  <a:pt x="11669" y="3776"/>
                  <a:pt x="11695" y="3723"/>
                </a:cubicBezTo>
                <a:lnTo>
                  <a:pt x="11695" y="3723"/>
                </a:lnTo>
                <a:cubicBezTo>
                  <a:pt x="11695" y="3723"/>
                  <a:pt x="11695" y="3723"/>
                  <a:pt x="11695" y="3722"/>
                </a:cubicBezTo>
                <a:cubicBezTo>
                  <a:pt x="11742" y="3721"/>
                  <a:pt x="11758" y="3656"/>
                  <a:pt x="11811" y="3656"/>
                </a:cubicBezTo>
                <a:cubicBezTo>
                  <a:pt x="11818" y="3656"/>
                  <a:pt x="11826" y="3657"/>
                  <a:pt x="11834" y="3660"/>
                </a:cubicBezTo>
                <a:cubicBezTo>
                  <a:pt x="11836" y="3660"/>
                  <a:pt x="11837" y="3661"/>
                  <a:pt x="11839" y="3661"/>
                </a:cubicBezTo>
                <a:cubicBezTo>
                  <a:pt x="11863" y="3661"/>
                  <a:pt x="11904" y="3604"/>
                  <a:pt x="11947" y="3567"/>
                </a:cubicBezTo>
                <a:cubicBezTo>
                  <a:pt x="11973" y="3635"/>
                  <a:pt x="11993" y="3692"/>
                  <a:pt x="12020" y="3766"/>
                </a:cubicBezTo>
                <a:cubicBezTo>
                  <a:pt x="12066" y="3742"/>
                  <a:pt x="12111" y="3731"/>
                  <a:pt x="12138" y="3702"/>
                </a:cubicBezTo>
                <a:cubicBezTo>
                  <a:pt x="12151" y="3688"/>
                  <a:pt x="12155" y="3674"/>
                  <a:pt x="12150" y="3661"/>
                </a:cubicBezTo>
                <a:lnTo>
                  <a:pt x="12150" y="3661"/>
                </a:lnTo>
                <a:cubicBezTo>
                  <a:pt x="12168" y="3675"/>
                  <a:pt x="12186" y="3691"/>
                  <a:pt x="12208" y="3710"/>
                </a:cubicBezTo>
                <a:cubicBezTo>
                  <a:pt x="12188" y="3774"/>
                  <a:pt x="12164" y="3849"/>
                  <a:pt x="12136" y="3938"/>
                </a:cubicBezTo>
                <a:cubicBezTo>
                  <a:pt x="12181" y="3981"/>
                  <a:pt x="12230" y="4027"/>
                  <a:pt x="12288" y="4081"/>
                </a:cubicBezTo>
                <a:cubicBezTo>
                  <a:pt x="12326" y="3982"/>
                  <a:pt x="12355" y="3900"/>
                  <a:pt x="12389" y="3820"/>
                </a:cubicBezTo>
                <a:cubicBezTo>
                  <a:pt x="12398" y="3801"/>
                  <a:pt x="12430" y="3791"/>
                  <a:pt x="12463" y="3769"/>
                </a:cubicBezTo>
                <a:cubicBezTo>
                  <a:pt x="12505" y="3833"/>
                  <a:pt x="12542" y="3892"/>
                  <a:pt x="12581" y="3951"/>
                </a:cubicBezTo>
                <a:cubicBezTo>
                  <a:pt x="12557" y="3989"/>
                  <a:pt x="12521" y="4022"/>
                  <a:pt x="12522" y="4050"/>
                </a:cubicBezTo>
                <a:cubicBezTo>
                  <a:pt x="12531" y="4237"/>
                  <a:pt x="12548" y="4423"/>
                  <a:pt x="12562" y="4598"/>
                </a:cubicBezTo>
                <a:cubicBezTo>
                  <a:pt x="12595" y="4617"/>
                  <a:pt x="12623" y="4625"/>
                  <a:pt x="12648" y="4625"/>
                </a:cubicBezTo>
                <a:cubicBezTo>
                  <a:pt x="12713" y="4625"/>
                  <a:pt x="12758" y="4573"/>
                  <a:pt x="12813" y="4535"/>
                </a:cubicBezTo>
                <a:cubicBezTo>
                  <a:pt x="12935" y="4614"/>
                  <a:pt x="13061" y="4666"/>
                  <a:pt x="13188" y="4666"/>
                </a:cubicBezTo>
                <a:cubicBezTo>
                  <a:pt x="13287" y="4666"/>
                  <a:pt x="13387" y="4635"/>
                  <a:pt x="13488" y="4562"/>
                </a:cubicBezTo>
                <a:cubicBezTo>
                  <a:pt x="13577" y="4611"/>
                  <a:pt x="13655" y="4675"/>
                  <a:pt x="13748" y="4675"/>
                </a:cubicBezTo>
                <a:cubicBezTo>
                  <a:pt x="13778" y="4675"/>
                  <a:pt x="13809" y="4669"/>
                  <a:pt x="13843" y="4653"/>
                </a:cubicBezTo>
                <a:cubicBezTo>
                  <a:pt x="13881" y="4669"/>
                  <a:pt x="13919" y="4675"/>
                  <a:pt x="13955" y="4675"/>
                </a:cubicBezTo>
                <a:cubicBezTo>
                  <a:pt x="14015" y="4675"/>
                  <a:pt x="14072" y="4658"/>
                  <a:pt x="14132" y="4631"/>
                </a:cubicBezTo>
                <a:cubicBezTo>
                  <a:pt x="14147" y="4624"/>
                  <a:pt x="14166" y="4621"/>
                  <a:pt x="14185" y="4621"/>
                </a:cubicBezTo>
                <a:cubicBezTo>
                  <a:pt x="14219" y="4621"/>
                  <a:pt x="14257" y="4629"/>
                  <a:pt x="14290" y="4634"/>
                </a:cubicBezTo>
                <a:cubicBezTo>
                  <a:pt x="14340" y="4644"/>
                  <a:pt x="14389" y="4664"/>
                  <a:pt x="14450" y="4684"/>
                </a:cubicBezTo>
                <a:cubicBezTo>
                  <a:pt x="14468" y="4617"/>
                  <a:pt x="14509" y="4549"/>
                  <a:pt x="14490" y="4519"/>
                </a:cubicBezTo>
                <a:cubicBezTo>
                  <a:pt x="14425" y="4413"/>
                  <a:pt x="14468" y="4304"/>
                  <a:pt x="14474" y="4204"/>
                </a:cubicBezTo>
                <a:cubicBezTo>
                  <a:pt x="14480" y="4120"/>
                  <a:pt x="14534" y="4028"/>
                  <a:pt x="14528" y="3940"/>
                </a:cubicBezTo>
                <a:cubicBezTo>
                  <a:pt x="14522" y="3863"/>
                  <a:pt x="14547" y="3825"/>
                  <a:pt x="14599" y="3782"/>
                </a:cubicBezTo>
                <a:cubicBezTo>
                  <a:pt x="14632" y="3755"/>
                  <a:pt x="14649" y="3709"/>
                  <a:pt x="14670" y="3676"/>
                </a:cubicBezTo>
                <a:cubicBezTo>
                  <a:pt x="14767" y="3638"/>
                  <a:pt x="14871" y="3682"/>
                  <a:pt x="14957" y="3622"/>
                </a:cubicBezTo>
                <a:cubicBezTo>
                  <a:pt x="14909" y="3605"/>
                  <a:pt x="14862" y="3614"/>
                  <a:pt x="14820" y="3603"/>
                </a:cubicBezTo>
                <a:cubicBezTo>
                  <a:pt x="14761" y="3586"/>
                  <a:pt x="14704" y="3553"/>
                  <a:pt x="14663" y="3536"/>
                </a:cubicBezTo>
                <a:cubicBezTo>
                  <a:pt x="14589" y="3371"/>
                  <a:pt x="14519" y="3218"/>
                  <a:pt x="14447" y="3060"/>
                </a:cubicBezTo>
                <a:cubicBezTo>
                  <a:pt x="14484" y="3040"/>
                  <a:pt x="14530" y="3016"/>
                  <a:pt x="14586" y="2987"/>
                </a:cubicBezTo>
                <a:cubicBezTo>
                  <a:pt x="14565" y="2952"/>
                  <a:pt x="14537" y="2918"/>
                  <a:pt x="14523" y="2880"/>
                </a:cubicBezTo>
                <a:cubicBezTo>
                  <a:pt x="14505" y="2833"/>
                  <a:pt x="14499" y="2782"/>
                  <a:pt x="14492" y="2748"/>
                </a:cubicBezTo>
                <a:cubicBezTo>
                  <a:pt x="14432" y="2711"/>
                  <a:pt x="14373" y="2749"/>
                  <a:pt x="14322" y="2692"/>
                </a:cubicBezTo>
                <a:cubicBezTo>
                  <a:pt x="14412" y="2680"/>
                  <a:pt x="14494" y="2642"/>
                  <a:pt x="14571" y="2642"/>
                </a:cubicBezTo>
                <a:cubicBezTo>
                  <a:pt x="14620" y="2642"/>
                  <a:pt x="14667" y="2657"/>
                  <a:pt x="14713" y="2702"/>
                </a:cubicBezTo>
                <a:cubicBezTo>
                  <a:pt x="14719" y="2739"/>
                  <a:pt x="14726" y="2774"/>
                  <a:pt x="14730" y="2810"/>
                </a:cubicBezTo>
                <a:cubicBezTo>
                  <a:pt x="14737" y="2855"/>
                  <a:pt x="14741" y="2898"/>
                  <a:pt x="14746" y="2939"/>
                </a:cubicBezTo>
                <a:cubicBezTo>
                  <a:pt x="14877" y="2988"/>
                  <a:pt x="14877" y="2988"/>
                  <a:pt x="14919" y="3198"/>
                </a:cubicBezTo>
                <a:lnTo>
                  <a:pt x="15023" y="3229"/>
                </a:lnTo>
                <a:cubicBezTo>
                  <a:pt x="14999" y="3267"/>
                  <a:pt x="14978" y="3302"/>
                  <a:pt x="14957" y="3337"/>
                </a:cubicBezTo>
                <a:cubicBezTo>
                  <a:pt x="15136" y="3470"/>
                  <a:pt x="15137" y="3474"/>
                  <a:pt x="15184" y="3668"/>
                </a:cubicBezTo>
                <a:cubicBezTo>
                  <a:pt x="15195" y="3711"/>
                  <a:pt x="15208" y="3755"/>
                  <a:pt x="15224" y="3797"/>
                </a:cubicBezTo>
                <a:cubicBezTo>
                  <a:pt x="15298" y="4004"/>
                  <a:pt x="15240" y="4183"/>
                  <a:pt x="15116" y="4351"/>
                </a:cubicBezTo>
                <a:cubicBezTo>
                  <a:pt x="15056" y="4319"/>
                  <a:pt x="15009" y="4278"/>
                  <a:pt x="14953" y="4265"/>
                </a:cubicBezTo>
                <a:cubicBezTo>
                  <a:pt x="14878" y="4247"/>
                  <a:pt x="14880" y="4202"/>
                  <a:pt x="14886" y="4145"/>
                </a:cubicBezTo>
                <a:cubicBezTo>
                  <a:pt x="14887" y="4125"/>
                  <a:pt x="14871" y="4105"/>
                  <a:pt x="14860" y="4075"/>
                </a:cubicBezTo>
                <a:cubicBezTo>
                  <a:pt x="14748" y="4247"/>
                  <a:pt x="14748" y="4247"/>
                  <a:pt x="14641" y="4266"/>
                </a:cubicBezTo>
                <a:cubicBezTo>
                  <a:pt x="14689" y="4317"/>
                  <a:pt x="14738" y="4372"/>
                  <a:pt x="14787" y="4426"/>
                </a:cubicBezTo>
                <a:lnTo>
                  <a:pt x="14787" y="4426"/>
                </a:lnTo>
                <a:cubicBezTo>
                  <a:pt x="14786" y="4427"/>
                  <a:pt x="14786" y="4427"/>
                  <a:pt x="14785" y="4427"/>
                </a:cubicBezTo>
                <a:cubicBezTo>
                  <a:pt x="14695" y="4552"/>
                  <a:pt x="14695" y="4552"/>
                  <a:pt x="14746" y="4614"/>
                </a:cubicBezTo>
                <a:cubicBezTo>
                  <a:pt x="14784" y="4582"/>
                  <a:pt x="14821" y="4550"/>
                  <a:pt x="14858" y="4520"/>
                </a:cubicBezTo>
                <a:cubicBezTo>
                  <a:pt x="14973" y="4630"/>
                  <a:pt x="15069" y="4686"/>
                  <a:pt x="15151" y="4686"/>
                </a:cubicBezTo>
                <a:cubicBezTo>
                  <a:pt x="15264" y="4686"/>
                  <a:pt x="15350" y="4580"/>
                  <a:pt x="15419" y="4367"/>
                </a:cubicBezTo>
                <a:cubicBezTo>
                  <a:pt x="15481" y="4340"/>
                  <a:pt x="15546" y="4314"/>
                  <a:pt x="15614" y="4285"/>
                </a:cubicBezTo>
                <a:cubicBezTo>
                  <a:pt x="15605" y="4195"/>
                  <a:pt x="15599" y="4114"/>
                  <a:pt x="15590" y="4033"/>
                </a:cubicBezTo>
                <a:cubicBezTo>
                  <a:pt x="15578" y="3926"/>
                  <a:pt x="15628" y="3861"/>
                  <a:pt x="15721" y="3821"/>
                </a:cubicBezTo>
                <a:cubicBezTo>
                  <a:pt x="15735" y="3815"/>
                  <a:pt x="15742" y="3795"/>
                  <a:pt x="15753" y="3781"/>
                </a:cubicBezTo>
                <a:cubicBezTo>
                  <a:pt x="15756" y="3719"/>
                  <a:pt x="15759" y="3658"/>
                  <a:pt x="15762" y="3599"/>
                </a:cubicBezTo>
                <a:cubicBezTo>
                  <a:pt x="15728" y="3569"/>
                  <a:pt x="15695" y="3545"/>
                  <a:pt x="15658" y="3545"/>
                </a:cubicBezTo>
                <a:cubicBezTo>
                  <a:pt x="15647" y="3545"/>
                  <a:pt x="15635" y="3547"/>
                  <a:pt x="15622" y="3552"/>
                </a:cubicBezTo>
                <a:cubicBezTo>
                  <a:pt x="15622" y="3599"/>
                  <a:pt x="15636" y="3673"/>
                  <a:pt x="15619" y="3680"/>
                </a:cubicBezTo>
                <a:cubicBezTo>
                  <a:pt x="15506" y="3732"/>
                  <a:pt x="15522" y="3844"/>
                  <a:pt x="15485" y="3932"/>
                </a:cubicBezTo>
                <a:cubicBezTo>
                  <a:pt x="15472" y="3962"/>
                  <a:pt x="15445" y="3987"/>
                  <a:pt x="15408" y="4038"/>
                </a:cubicBezTo>
                <a:cubicBezTo>
                  <a:pt x="15373" y="3963"/>
                  <a:pt x="15325" y="3909"/>
                  <a:pt x="15328" y="3858"/>
                </a:cubicBezTo>
                <a:cubicBezTo>
                  <a:pt x="15338" y="3741"/>
                  <a:pt x="15392" y="3637"/>
                  <a:pt x="15520" y="3594"/>
                </a:cubicBezTo>
                <a:cubicBezTo>
                  <a:pt x="15478" y="3540"/>
                  <a:pt x="15446" y="3499"/>
                  <a:pt x="15410" y="3451"/>
                </a:cubicBezTo>
                <a:cubicBezTo>
                  <a:pt x="15456" y="3424"/>
                  <a:pt x="15498" y="3407"/>
                  <a:pt x="15533" y="3379"/>
                </a:cubicBezTo>
                <a:cubicBezTo>
                  <a:pt x="15580" y="3345"/>
                  <a:pt x="15562" y="3310"/>
                  <a:pt x="15486" y="3282"/>
                </a:cubicBezTo>
                <a:cubicBezTo>
                  <a:pt x="15472" y="3277"/>
                  <a:pt x="15461" y="3263"/>
                  <a:pt x="15445" y="3251"/>
                </a:cubicBezTo>
                <a:cubicBezTo>
                  <a:pt x="15487" y="3235"/>
                  <a:pt x="15528" y="3220"/>
                  <a:pt x="15568" y="3204"/>
                </a:cubicBezTo>
                <a:lnTo>
                  <a:pt x="15568" y="3204"/>
                </a:lnTo>
                <a:cubicBezTo>
                  <a:pt x="15568" y="3205"/>
                  <a:pt x="15568" y="3205"/>
                  <a:pt x="15568" y="3205"/>
                </a:cubicBezTo>
                <a:cubicBezTo>
                  <a:pt x="15630" y="3207"/>
                  <a:pt x="15692" y="3207"/>
                  <a:pt x="15742" y="3207"/>
                </a:cubicBezTo>
                <a:cubicBezTo>
                  <a:pt x="15779" y="3144"/>
                  <a:pt x="15799" y="3081"/>
                  <a:pt x="15841" y="3045"/>
                </a:cubicBezTo>
                <a:cubicBezTo>
                  <a:pt x="15878" y="3014"/>
                  <a:pt x="15915" y="2963"/>
                  <a:pt x="15970" y="2963"/>
                </a:cubicBezTo>
                <a:cubicBezTo>
                  <a:pt x="15988" y="2963"/>
                  <a:pt x="16008" y="2969"/>
                  <a:pt x="16030" y="2983"/>
                </a:cubicBezTo>
                <a:cubicBezTo>
                  <a:pt x="16038" y="3005"/>
                  <a:pt x="16053" y="3031"/>
                  <a:pt x="16055" y="3056"/>
                </a:cubicBezTo>
                <a:cubicBezTo>
                  <a:pt x="16078" y="3245"/>
                  <a:pt x="16102" y="3433"/>
                  <a:pt x="16094" y="3623"/>
                </a:cubicBezTo>
                <a:cubicBezTo>
                  <a:pt x="16087" y="3768"/>
                  <a:pt x="16111" y="3910"/>
                  <a:pt x="16232" y="4013"/>
                </a:cubicBezTo>
                <a:cubicBezTo>
                  <a:pt x="16322" y="3950"/>
                  <a:pt x="16228" y="3899"/>
                  <a:pt x="16234" y="3847"/>
                </a:cubicBezTo>
                <a:cubicBezTo>
                  <a:pt x="16241" y="3780"/>
                  <a:pt x="16271" y="3714"/>
                  <a:pt x="16296" y="3637"/>
                </a:cubicBezTo>
                <a:cubicBezTo>
                  <a:pt x="16354" y="3642"/>
                  <a:pt x="16407" y="3646"/>
                  <a:pt x="16460" y="3650"/>
                </a:cubicBezTo>
                <a:cubicBezTo>
                  <a:pt x="16559" y="3658"/>
                  <a:pt x="16615" y="3755"/>
                  <a:pt x="16599" y="3849"/>
                </a:cubicBezTo>
                <a:cubicBezTo>
                  <a:pt x="16589" y="3909"/>
                  <a:pt x="16547" y="3961"/>
                  <a:pt x="16528" y="4022"/>
                </a:cubicBezTo>
                <a:cubicBezTo>
                  <a:pt x="16512" y="4075"/>
                  <a:pt x="16525" y="4140"/>
                  <a:pt x="16501" y="4188"/>
                </a:cubicBezTo>
                <a:cubicBezTo>
                  <a:pt x="16466" y="4258"/>
                  <a:pt x="16409" y="4320"/>
                  <a:pt x="16366" y="4380"/>
                </a:cubicBezTo>
                <a:cubicBezTo>
                  <a:pt x="16327" y="4377"/>
                  <a:pt x="16297" y="4374"/>
                  <a:pt x="16272" y="4374"/>
                </a:cubicBezTo>
                <a:cubicBezTo>
                  <a:pt x="16190" y="4374"/>
                  <a:pt x="16164" y="4404"/>
                  <a:pt x="16052" y="4530"/>
                </a:cubicBezTo>
                <a:cubicBezTo>
                  <a:pt x="16075" y="4566"/>
                  <a:pt x="16097" y="4606"/>
                  <a:pt x="16123" y="4642"/>
                </a:cubicBezTo>
                <a:cubicBezTo>
                  <a:pt x="16149" y="4675"/>
                  <a:pt x="16184" y="4691"/>
                  <a:pt x="16220" y="4691"/>
                </a:cubicBezTo>
                <a:cubicBezTo>
                  <a:pt x="16237" y="4691"/>
                  <a:pt x="16254" y="4687"/>
                  <a:pt x="16271" y="4681"/>
                </a:cubicBezTo>
                <a:cubicBezTo>
                  <a:pt x="16336" y="4654"/>
                  <a:pt x="16391" y="4604"/>
                  <a:pt x="16453" y="4572"/>
                </a:cubicBezTo>
                <a:cubicBezTo>
                  <a:pt x="16469" y="4564"/>
                  <a:pt x="16482" y="4561"/>
                  <a:pt x="16495" y="4561"/>
                </a:cubicBezTo>
                <a:cubicBezTo>
                  <a:pt x="16561" y="4561"/>
                  <a:pt x="16598" y="4651"/>
                  <a:pt x="16668" y="4651"/>
                </a:cubicBezTo>
                <a:cubicBezTo>
                  <a:pt x="16668" y="4651"/>
                  <a:pt x="16668" y="4651"/>
                  <a:pt x="16669" y="4651"/>
                </a:cubicBezTo>
                <a:cubicBezTo>
                  <a:pt x="16876" y="4647"/>
                  <a:pt x="17084" y="4647"/>
                  <a:pt x="17290" y="4638"/>
                </a:cubicBezTo>
                <a:cubicBezTo>
                  <a:pt x="17330" y="4637"/>
                  <a:pt x="17384" y="4613"/>
                  <a:pt x="17404" y="4582"/>
                </a:cubicBezTo>
                <a:cubicBezTo>
                  <a:pt x="17435" y="4537"/>
                  <a:pt x="17469" y="4519"/>
                  <a:pt x="17504" y="4519"/>
                </a:cubicBezTo>
                <a:cubicBezTo>
                  <a:pt x="17533" y="4519"/>
                  <a:pt x="17562" y="4531"/>
                  <a:pt x="17591" y="4550"/>
                </a:cubicBezTo>
                <a:cubicBezTo>
                  <a:pt x="17626" y="4574"/>
                  <a:pt x="17657" y="4582"/>
                  <a:pt x="17690" y="4582"/>
                </a:cubicBezTo>
                <a:cubicBezTo>
                  <a:pt x="17713" y="4582"/>
                  <a:pt x="17738" y="4578"/>
                  <a:pt x="17766" y="4572"/>
                </a:cubicBezTo>
                <a:cubicBezTo>
                  <a:pt x="17893" y="4543"/>
                  <a:pt x="18026" y="4524"/>
                  <a:pt x="18156" y="4524"/>
                </a:cubicBezTo>
                <a:cubicBezTo>
                  <a:pt x="18341" y="4524"/>
                  <a:pt x="18520" y="4498"/>
                  <a:pt x="18684" y="4420"/>
                </a:cubicBezTo>
                <a:cubicBezTo>
                  <a:pt x="18796" y="4367"/>
                  <a:pt x="18908" y="4353"/>
                  <a:pt x="19008" y="4329"/>
                </a:cubicBezTo>
                <a:cubicBezTo>
                  <a:pt x="19043" y="4286"/>
                  <a:pt x="19093" y="4262"/>
                  <a:pt x="19140" y="4233"/>
                </a:cubicBezTo>
                <a:cubicBezTo>
                  <a:pt x="19209" y="4192"/>
                  <a:pt x="19185" y="4073"/>
                  <a:pt x="19288" y="4063"/>
                </a:cubicBezTo>
                <a:cubicBezTo>
                  <a:pt x="19267" y="3973"/>
                  <a:pt x="19312" y="3888"/>
                  <a:pt x="19309" y="3803"/>
                </a:cubicBezTo>
                <a:cubicBezTo>
                  <a:pt x="19308" y="3760"/>
                  <a:pt x="19257" y="3716"/>
                  <a:pt x="19229" y="3674"/>
                </a:cubicBezTo>
                <a:cubicBezTo>
                  <a:pt x="19257" y="3621"/>
                  <a:pt x="19295" y="3609"/>
                  <a:pt x="19336" y="3609"/>
                </a:cubicBezTo>
                <a:cubicBezTo>
                  <a:pt x="19369" y="3609"/>
                  <a:pt x="19404" y="3617"/>
                  <a:pt x="19437" y="3617"/>
                </a:cubicBezTo>
                <a:cubicBezTo>
                  <a:pt x="19441" y="3617"/>
                  <a:pt x="19445" y="3617"/>
                  <a:pt x="19449" y="3617"/>
                </a:cubicBezTo>
                <a:cubicBezTo>
                  <a:pt x="19462" y="3617"/>
                  <a:pt x="19472" y="3593"/>
                  <a:pt x="19486" y="3578"/>
                </a:cubicBezTo>
                <a:cubicBezTo>
                  <a:pt x="19499" y="3500"/>
                  <a:pt x="19352" y="3515"/>
                  <a:pt x="19388" y="3412"/>
                </a:cubicBezTo>
                <a:cubicBezTo>
                  <a:pt x="19425" y="3395"/>
                  <a:pt x="19466" y="3378"/>
                  <a:pt x="19513" y="3358"/>
                </a:cubicBezTo>
                <a:cubicBezTo>
                  <a:pt x="19498" y="3301"/>
                  <a:pt x="19483" y="3244"/>
                  <a:pt x="19471" y="3192"/>
                </a:cubicBezTo>
                <a:cubicBezTo>
                  <a:pt x="19308" y="3162"/>
                  <a:pt x="19308" y="3159"/>
                  <a:pt x="19216" y="3056"/>
                </a:cubicBezTo>
                <a:cubicBezTo>
                  <a:pt x="19264" y="2998"/>
                  <a:pt x="19311" y="2937"/>
                  <a:pt x="19363" y="2881"/>
                </a:cubicBezTo>
                <a:cubicBezTo>
                  <a:pt x="19366" y="2878"/>
                  <a:pt x="19370" y="2877"/>
                  <a:pt x="19376" y="2877"/>
                </a:cubicBezTo>
                <a:cubicBezTo>
                  <a:pt x="19391" y="2877"/>
                  <a:pt x="19413" y="2885"/>
                  <a:pt x="19430" y="2888"/>
                </a:cubicBezTo>
                <a:lnTo>
                  <a:pt x="19430" y="2888"/>
                </a:lnTo>
                <a:cubicBezTo>
                  <a:pt x="19429" y="2892"/>
                  <a:pt x="19428" y="2896"/>
                  <a:pt x="19427" y="2899"/>
                </a:cubicBezTo>
                <a:lnTo>
                  <a:pt x="19427" y="2899"/>
                </a:lnTo>
                <a:lnTo>
                  <a:pt x="19436" y="2889"/>
                </a:lnTo>
                <a:lnTo>
                  <a:pt x="19430" y="2884"/>
                </a:lnTo>
                <a:cubicBezTo>
                  <a:pt x="19475" y="2883"/>
                  <a:pt x="19518" y="2880"/>
                  <a:pt x="19563" y="2878"/>
                </a:cubicBezTo>
                <a:lnTo>
                  <a:pt x="19563" y="2878"/>
                </a:lnTo>
                <a:cubicBezTo>
                  <a:pt x="19563" y="2878"/>
                  <a:pt x="19563" y="2878"/>
                  <a:pt x="19563" y="2878"/>
                </a:cubicBezTo>
                <a:lnTo>
                  <a:pt x="19551" y="2874"/>
                </a:lnTo>
                <a:cubicBezTo>
                  <a:pt x="19575" y="2828"/>
                  <a:pt x="19599" y="2782"/>
                  <a:pt x="19623" y="2736"/>
                </a:cubicBezTo>
                <a:cubicBezTo>
                  <a:pt x="19540" y="2660"/>
                  <a:pt x="19607" y="2562"/>
                  <a:pt x="19563" y="2478"/>
                </a:cubicBezTo>
                <a:cubicBezTo>
                  <a:pt x="19656" y="2459"/>
                  <a:pt x="19733" y="2445"/>
                  <a:pt x="19807" y="2429"/>
                </a:cubicBezTo>
                <a:cubicBezTo>
                  <a:pt x="19794" y="2313"/>
                  <a:pt x="19746" y="2231"/>
                  <a:pt x="19650" y="2195"/>
                </a:cubicBezTo>
                <a:cubicBezTo>
                  <a:pt x="19466" y="2126"/>
                  <a:pt x="19465" y="2129"/>
                  <a:pt x="19396" y="2049"/>
                </a:cubicBezTo>
                <a:cubicBezTo>
                  <a:pt x="19547" y="1904"/>
                  <a:pt x="19764" y="1994"/>
                  <a:pt x="19928" y="1906"/>
                </a:cubicBezTo>
                <a:cubicBezTo>
                  <a:pt x="19963" y="1754"/>
                  <a:pt x="19959" y="1738"/>
                  <a:pt x="19854" y="1722"/>
                </a:cubicBezTo>
                <a:cubicBezTo>
                  <a:pt x="19783" y="1711"/>
                  <a:pt x="19711" y="1721"/>
                  <a:pt x="19671" y="1617"/>
                </a:cubicBezTo>
                <a:cubicBezTo>
                  <a:pt x="19757" y="1594"/>
                  <a:pt x="19839" y="1571"/>
                  <a:pt x="19923" y="1547"/>
                </a:cubicBezTo>
                <a:cubicBezTo>
                  <a:pt x="19847" y="1496"/>
                  <a:pt x="19739" y="1533"/>
                  <a:pt x="19677" y="1435"/>
                </a:cubicBezTo>
                <a:cubicBezTo>
                  <a:pt x="19754" y="1407"/>
                  <a:pt x="19836" y="1441"/>
                  <a:pt x="19901" y="1373"/>
                </a:cubicBezTo>
                <a:cubicBezTo>
                  <a:pt x="19952" y="1319"/>
                  <a:pt x="20036" y="1296"/>
                  <a:pt x="20106" y="1260"/>
                </a:cubicBezTo>
                <a:cubicBezTo>
                  <a:pt x="20055" y="1125"/>
                  <a:pt x="19912" y="1189"/>
                  <a:pt x="19823" y="1117"/>
                </a:cubicBezTo>
                <a:cubicBezTo>
                  <a:pt x="19870" y="1086"/>
                  <a:pt x="19918" y="1066"/>
                  <a:pt x="19953" y="1032"/>
                </a:cubicBezTo>
                <a:cubicBezTo>
                  <a:pt x="20021" y="968"/>
                  <a:pt x="19908" y="934"/>
                  <a:pt x="19924" y="867"/>
                </a:cubicBezTo>
                <a:cubicBezTo>
                  <a:pt x="19961" y="867"/>
                  <a:pt x="19998" y="866"/>
                  <a:pt x="20036" y="866"/>
                </a:cubicBezTo>
                <a:cubicBezTo>
                  <a:pt x="20061" y="866"/>
                  <a:pt x="20086" y="866"/>
                  <a:pt x="20111" y="868"/>
                </a:cubicBezTo>
                <a:cubicBezTo>
                  <a:pt x="20169" y="871"/>
                  <a:pt x="20226" y="881"/>
                  <a:pt x="20285" y="887"/>
                </a:cubicBezTo>
                <a:cubicBezTo>
                  <a:pt x="20287" y="852"/>
                  <a:pt x="20297" y="822"/>
                  <a:pt x="20291" y="818"/>
                </a:cubicBezTo>
                <a:cubicBezTo>
                  <a:pt x="20233" y="783"/>
                  <a:pt x="20197" y="721"/>
                  <a:pt x="20117" y="721"/>
                </a:cubicBezTo>
                <a:cubicBezTo>
                  <a:pt x="20107" y="721"/>
                  <a:pt x="20097" y="721"/>
                  <a:pt x="20086" y="723"/>
                </a:cubicBezTo>
                <a:cubicBezTo>
                  <a:pt x="20063" y="727"/>
                  <a:pt x="20044" y="729"/>
                  <a:pt x="20027" y="729"/>
                </a:cubicBezTo>
                <a:cubicBezTo>
                  <a:pt x="19960" y="729"/>
                  <a:pt x="19937" y="697"/>
                  <a:pt x="19932" y="626"/>
                </a:cubicBezTo>
                <a:cubicBezTo>
                  <a:pt x="19919" y="446"/>
                  <a:pt x="19809" y="374"/>
                  <a:pt x="19654" y="341"/>
                </a:cubicBezTo>
                <a:cubicBezTo>
                  <a:pt x="19538" y="319"/>
                  <a:pt x="19422" y="298"/>
                  <a:pt x="19306" y="285"/>
                </a:cubicBezTo>
                <a:cubicBezTo>
                  <a:pt x="19304" y="285"/>
                  <a:pt x="19302" y="285"/>
                  <a:pt x="19300" y="285"/>
                </a:cubicBezTo>
                <a:cubicBezTo>
                  <a:pt x="19270" y="285"/>
                  <a:pt x="19235" y="306"/>
                  <a:pt x="19210" y="325"/>
                </a:cubicBezTo>
                <a:cubicBezTo>
                  <a:pt x="19190" y="340"/>
                  <a:pt x="19189" y="376"/>
                  <a:pt x="19171" y="395"/>
                </a:cubicBezTo>
                <a:cubicBezTo>
                  <a:pt x="19155" y="409"/>
                  <a:pt x="19130" y="423"/>
                  <a:pt x="19108" y="423"/>
                </a:cubicBezTo>
                <a:cubicBezTo>
                  <a:pt x="19107" y="423"/>
                  <a:pt x="19105" y="423"/>
                  <a:pt x="19104" y="423"/>
                </a:cubicBezTo>
                <a:cubicBezTo>
                  <a:pt x="19062" y="421"/>
                  <a:pt x="19047" y="389"/>
                  <a:pt x="19045" y="348"/>
                </a:cubicBezTo>
                <a:cubicBezTo>
                  <a:pt x="19043" y="324"/>
                  <a:pt x="19032" y="298"/>
                  <a:pt x="19025" y="268"/>
                </a:cubicBezTo>
                <a:cubicBezTo>
                  <a:pt x="18988" y="263"/>
                  <a:pt x="18953" y="258"/>
                  <a:pt x="18917" y="258"/>
                </a:cubicBezTo>
                <a:cubicBezTo>
                  <a:pt x="18862" y="258"/>
                  <a:pt x="18808" y="270"/>
                  <a:pt x="18751" y="319"/>
                </a:cubicBezTo>
                <a:lnTo>
                  <a:pt x="18751" y="508"/>
                </a:lnTo>
                <a:cubicBezTo>
                  <a:pt x="18733" y="514"/>
                  <a:pt x="18717" y="516"/>
                  <a:pt x="18703" y="516"/>
                </a:cubicBezTo>
                <a:cubicBezTo>
                  <a:pt x="18648" y="516"/>
                  <a:pt x="18622" y="478"/>
                  <a:pt x="18621" y="434"/>
                </a:cubicBezTo>
                <a:cubicBezTo>
                  <a:pt x="18619" y="344"/>
                  <a:pt x="18577" y="282"/>
                  <a:pt x="18517" y="226"/>
                </a:cubicBezTo>
                <a:cubicBezTo>
                  <a:pt x="18452" y="226"/>
                  <a:pt x="18388" y="208"/>
                  <a:pt x="18323" y="208"/>
                </a:cubicBezTo>
                <a:cubicBezTo>
                  <a:pt x="18282" y="208"/>
                  <a:pt x="18242" y="215"/>
                  <a:pt x="18200" y="237"/>
                </a:cubicBezTo>
                <a:cubicBezTo>
                  <a:pt x="18178" y="248"/>
                  <a:pt x="18154" y="254"/>
                  <a:pt x="18130" y="254"/>
                </a:cubicBezTo>
                <a:cubicBezTo>
                  <a:pt x="18093" y="254"/>
                  <a:pt x="18055" y="240"/>
                  <a:pt x="18023" y="207"/>
                </a:cubicBezTo>
                <a:cubicBezTo>
                  <a:pt x="17997" y="181"/>
                  <a:pt x="17970" y="171"/>
                  <a:pt x="17942" y="171"/>
                </a:cubicBezTo>
                <a:cubicBezTo>
                  <a:pt x="17912" y="171"/>
                  <a:pt x="17881" y="183"/>
                  <a:pt x="17851" y="202"/>
                </a:cubicBezTo>
                <a:cubicBezTo>
                  <a:pt x="17822" y="220"/>
                  <a:pt x="17793" y="237"/>
                  <a:pt x="17767" y="252"/>
                </a:cubicBezTo>
                <a:cubicBezTo>
                  <a:pt x="17727" y="225"/>
                  <a:pt x="17718" y="164"/>
                  <a:pt x="17670" y="164"/>
                </a:cubicBezTo>
                <a:cubicBezTo>
                  <a:pt x="17659" y="164"/>
                  <a:pt x="17645" y="167"/>
                  <a:pt x="17628" y="176"/>
                </a:cubicBezTo>
                <a:cubicBezTo>
                  <a:pt x="17580" y="323"/>
                  <a:pt x="17567" y="469"/>
                  <a:pt x="17654" y="615"/>
                </a:cubicBezTo>
                <a:cubicBezTo>
                  <a:pt x="17668" y="636"/>
                  <a:pt x="17678" y="664"/>
                  <a:pt x="17678" y="690"/>
                </a:cubicBezTo>
                <a:cubicBezTo>
                  <a:pt x="17679" y="735"/>
                  <a:pt x="17673" y="784"/>
                  <a:pt x="17616" y="795"/>
                </a:cubicBezTo>
                <a:cubicBezTo>
                  <a:pt x="17608" y="797"/>
                  <a:pt x="17600" y="798"/>
                  <a:pt x="17592" y="798"/>
                </a:cubicBezTo>
                <a:cubicBezTo>
                  <a:pt x="17554" y="798"/>
                  <a:pt x="17527" y="776"/>
                  <a:pt x="17519" y="730"/>
                </a:cubicBezTo>
                <a:cubicBezTo>
                  <a:pt x="17514" y="695"/>
                  <a:pt x="17500" y="656"/>
                  <a:pt x="17513" y="628"/>
                </a:cubicBezTo>
                <a:cubicBezTo>
                  <a:pt x="17538" y="574"/>
                  <a:pt x="17545" y="530"/>
                  <a:pt x="17501" y="480"/>
                </a:cubicBezTo>
                <a:cubicBezTo>
                  <a:pt x="17418" y="385"/>
                  <a:pt x="17415" y="273"/>
                  <a:pt x="17462" y="144"/>
                </a:cubicBezTo>
                <a:cubicBezTo>
                  <a:pt x="17415" y="141"/>
                  <a:pt x="17377" y="131"/>
                  <a:pt x="17345" y="131"/>
                </a:cubicBezTo>
                <a:cubicBezTo>
                  <a:pt x="17333" y="131"/>
                  <a:pt x="17321" y="133"/>
                  <a:pt x="17311" y="136"/>
                </a:cubicBezTo>
                <a:cubicBezTo>
                  <a:pt x="17264" y="154"/>
                  <a:pt x="17221" y="166"/>
                  <a:pt x="17178" y="166"/>
                </a:cubicBezTo>
                <a:cubicBezTo>
                  <a:pt x="17134" y="166"/>
                  <a:pt x="17090" y="153"/>
                  <a:pt x="17040" y="118"/>
                </a:cubicBezTo>
                <a:cubicBezTo>
                  <a:pt x="17009" y="95"/>
                  <a:pt x="16981" y="84"/>
                  <a:pt x="16955" y="84"/>
                </a:cubicBezTo>
                <a:cubicBezTo>
                  <a:pt x="16907" y="84"/>
                  <a:pt x="16863" y="118"/>
                  <a:pt x="16807" y="172"/>
                </a:cubicBezTo>
                <a:cubicBezTo>
                  <a:pt x="16751" y="228"/>
                  <a:pt x="16687" y="275"/>
                  <a:pt x="16625" y="329"/>
                </a:cubicBezTo>
                <a:cubicBezTo>
                  <a:pt x="16612" y="359"/>
                  <a:pt x="16701" y="387"/>
                  <a:pt x="16650" y="401"/>
                </a:cubicBezTo>
                <a:cubicBezTo>
                  <a:pt x="16510" y="437"/>
                  <a:pt x="16563" y="575"/>
                  <a:pt x="16499" y="648"/>
                </a:cubicBezTo>
                <a:cubicBezTo>
                  <a:pt x="16460" y="587"/>
                  <a:pt x="16398" y="533"/>
                  <a:pt x="16387" y="467"/>
                </a:cubicBezTo>
                <a:cubicBezTo>
                  <a:pt x="16373" y="397"/>
                  <a:pt x="16391" y="321"/>
                  <a:pt x="16319" y="275"/>
                </a:cubicBezTo>
                <a:cubicBezTo>
                  <a:pt x="16237" y="222"/>
                  <a:pt x="16371" y="134"/>
                  <a:pt x="16299" y="93"/>
                </a:cubicBezTo>
                <a:cubicBezTo>
                  <a:pt x="16260" y="76"/>
                  <a:pt x="16227" y="69"/>
                  <a:pt x="16198" y="69"/>
                </a:cubicBezTo>
                <a:cubicBezTo>
                  <a:pt x="16057" y="69"/>
                  <a:pt x="16010" y="244"/>
                  <a:pt x="15895" y="284"/>
                </a:cubicBezTo>
                <a:cubicBezTo>
                  <a:pt x="15942" y="375"/>
                  <a:pt x="15810" y="482"/>
                  <a:pt x="15937" y="577"/>
                </a:cubicBezTo>
                <a:cubicBezTo>
                  <a:pt x="16016" y="637"/>
                  <a:pt x="15984" y="753"/>
                  <a:pt x="15902" y="804"/>
                </a:cubicBezTo>
                <a:cubicBezTo>
                  <a:pt x="15872" y="822"/>
                  <a:pt x="15835" y="827"/>
                  <a:pt x="15805" y="846"/>
                </a:cubicBezTo>
                <a:cubicBezTo>
                  <a:pt x="15780" y="863"/>
                  <a:pt x="15764" y="889"/>
                  <a:pt x="15736" y="920"/>
                </a:cubicBezTo>
                <a:cubicBezTo>
                  <a:pt x="15707" y="833"/>
                  <a:pt x="15787" y="765"/>
                  <a:pt x="15722" y="697"/>
                </a:cubicBezTo>
                <a:cubicBezTo>
                  <a:pt x="15638" y="606"/>
                  <a:pt x="15802" y="567"/>
                  <a:pt x="15776" y="484"/>
                </a:cubicBezTo>
                <a:cubicBezTo>
                  <a:pt x="15771" y="467"/>
                  <a:pt x="15776" y="448"/>
                  <a:pt x="15772" y="430"/>
                </a:cubicBezTo>
                <a:cubicBezTo>
                  <a:pt x="15752" y="319"/>
                  <a:pt x="15729" y="208"/>
                  <a:pt x="15705" y="85"/>
                </a:cubicBezTo>
                <a:cubicBezTo>
                  <a:pt x="15669" y="85"/>
                  <a:pt x="15633" y="84"/>
                  <a:pt x="15597" y="84"/>
                </a:cubicBezTo>
                <a:cubicBezTo>
                  <a:pt x="15579" y="84"/>
                  <a:pt x="15561" y="84"/>
                  <a:pt x="15543" y="85"/>
                </a:cubicBezTo>
                <a:cubicBezTo>
                  <a:pt x="15516" y="87"/>
                  <a:pt x="15487" y="92"/>
                  <a:pt x="15462" y="99"/>
                </a:cubicBezTo>
                <a:cubicBezTo>
                  <a:pt x="15403" y="119"/>
                  <a:pt x="15374" y="162"/>
                  <a:pt x="15373" y="222"/>
                </a:cubicBezTo>
                <a:cubicBezTo>
                  <a:pt x="15372" y="279"/>
                  <a:pt x="15407" y="294"/>
                  <a:pt x="15458" y="303"/>
                </a:cubicBezTo>
                <a:cubicBezTo>
                  <a:pt x="15511" y="313"/>
                  <a:pt x="15526" y="356"/>
                  <a:pt x="15516" y="407"/>
                </a:cubicBezTo>
                <a:cubicBezTo>
                  <a:pt x="15483" y="409"/>
                  <a:pt x="15457" y="410"/>
                  <a:pt x="15435" y="410"/>
                </a:cubicBezTo>
                <a:cubicBezTo>
                  <a:pt x="15356" y="410"/>
                  <a:pt x="15329" y="390"/>
                  <a:pt x="15204" y="295"/>
                </a:cubicBezTo>
                <a:lnTo>
                  <a:pt x="15204" y="295"/>
                </a:lnTo>
                <a:cubicBezTo>
                  <a:pt x="15204" y="359"/>
                  <a:pt x="15218" y="413"/>
                  <a:pt x="15202" y="459"/>
                </a:cubicBezTo>
                <a:cubicBezTo>
                  <a:pt x="15184" y="513"/>
                  <a:pt x="15174" y="560"/>
                  <a:pt x="15183" y="617"/>
                </a:cubicBezTo>
                <a:cubicBezTo>
                  <a:pt x="15202" y="744"/>
                  <a:pt x="15172" y="867"/>
                  <a:pt x="15146" y="990"/>
                </a:cubicBezTo>
                <a:cubicBezTo>
                  <a:pt x="15143" y="1001"/>
                  <a:pt x="15117" y="1007"/>
                  <a:pt x="15103" y="1017"/>
                </a:cubicBezTo>
                <a:cubicBezTo>
                  <a:pt x="15016" y="1012"/>
                  <a:pt x="15005" y="889"/>
                  <a:pt x="14937" y="889"/>
                </a:cubicBezTo>
                <a:cubicBezTo>
                  <a:pt x="14936" y="889"/>
                  <a:pt x="14934" y="889"/>
                  <a:pt x="14933" y="889"/>
                </a:cubicBezTo>
                <a:cubicBezTo>
                  <a:pt x="14878" y="909"/>
                  <a:pt x="14845" y="919"/>
                  <a:pt x="14811" y="930"/>
                </a:cubicBezTo>
                <a:cubicBezTo>
                  <a:pt x="14779" y="867"/>
                  <a:pt x="14743" y="812"/>
                  <a:pt x="14726" y="753"/>
                </a:cubicBezTo>
                <a:cubicBezTo>
                  <a:pt x="14708" y="695"/>
                  <a:pt x="14712" y="632"/>
                  <a:pt x="14705" y="567"/>
                </a:cubicBezTo>
                <a:cubicBezTo>
                  <a:pt x="14678" y="569"/>
                  <a:pt x="14653" y="571"/>
                  <a:pt x="14629" y="573"/>
                </a:cubicBezTo>
                <a:lnTo>
                  <a:pt x="14629" y="573"/>
                </a:lnTo>
                <a:lnTo>
                  <a:pt x="14629" y="494"/>
                </a:lnTo>
                <a:cubicBezTo>
                  <a:pt x="14752" y="487"/>
                  <a:pt x="14867" y="467"/>
                  <a:pt x="14874" y="307"/>
                </a:cubicBezTo>
                <a:cubicBezTo>
                  <a:pt x="14773" y="99"/>
                  <a:pt x="14753" y="58"/>
                  <a:pt x="14619" y="58"/>
                </a:cubicBezTo>
                <a:cubicBezTo>
                  <a:pt x="14585" y="58"/>
                  <a:pt x="14544" y="60"/>
                  <a:pt x="14493" y="64"/>
                </a:cubicBezTo>
                <a:cubicBezTo>
                  <a:pt x="14467" y="133"/>
                  <a:pt x="14439" y="206"/>
                  <a:pt x="14404" y="295"/>
                </a:cubicBezTo>
                <a:cubicBezTo>
                  <a:pt x="14290" y="220"/>
                  <a:pt x="14194" y="156"/>
                  <a:pt x="14097" y="92"/>
                </a:cubicBezTo>
                <a:cubicBezTo>
                  <a:pt x="14034" y="120"/>
                  <a:pt x="13972" y="137"/>
                  <a:pt x="13911" y="137"/>
                </a:cubicBezTo>
                <a:cubicBezTo>
                  <a:pt x="13843" y="137"/>
                  <a:pt x="13776" y="116"/>
                  <a:pt x="13714" y="65"/>
                </a:cubicBezTo>
                <a:cubicBezTo>
                  <a:pt x="13670" y="29"/>
                  <a:pt x="13626" y="14"/>
                  <a:pt x="13582" y="14"/>
                </a:cubicBezTo>
                <a:cubicBezTo>
                  <a:pt x="13541" y="14"/>
                  <a:pt x="13499" y="28"/>
                  <a:pt x="13461" y="52"/>
                </a:cubicBezTo>
                <a:cubicBezTo>
                  <a:pt x="13398" y="91"/>
                  <a:pt x="13335" y="100"/>
                  <a:pt x="13269" y="100"/>
                </a:cubicBezTo>
                <a:cubicBezTo>
                  <a:pt x="13245" y="100"/>
                  <a:pt x="13221" y="99"/>
                  <a:pt x="13197" y="97"/>
                </a:cubicBezTo>
                <a:cubicBezTo>
                  <a:pt x="13146" y="93"/>
                  <a:pt x="13095" y="84"/>
                  <a:pt x="13030" y="77"/>
                </a:cubicBezTo>
                <a:lnTo>
                  <a:pt x="13030" y="77"/>
                </a:lnTo>
                <a:cubicBezTo>
                  <a:pt x="13018" y="285"/>
                  <a:pt x="13108" y="485"/>
                  <a:pt x="12984" y="692"/>
                </a:cubicBezTo>
                <a:cubicBezTo>
                  <a:pt x="12910" y="621"/>
                  <a:pt x="12801" y="671"/>
                  <a:pt x="12720" y="610"/>
                </a:cubicBezTo>
                <a:cubicBezTo>
                  <a:pt x="12787" y="436"/>
                  <a:pt x="12849" y="275"/>
                  <a:pt x="12910" y="119"/>
                </a:cubicBezTo>
                <a:cubicBezTo>
                  <a:pt x="12834" y="20"/>
                  <a:pt x="12819" y="1"/>
                  <a:pt x="1277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4" name="Google Shape;2064;p69"/>
          <p:cNvSpPr/>
          <p:nvPr/>
        </p:nvSpPr>
        <p:spPr>
          <a:xfrm>
            <a:off x="716819" y="2150081"/>
            <a:ext cx="798016" cy="227988"/>
          </a:xfrm>
          <a:custGeom>
            <a:avLst/>
            <a:gdLst/>
            <a:ahLst/>
            <a:cxnLst/>
            <a:rect l="l" t="t" r="r" b="b"/>
            <a:pathLst>
              <a:path w="20298" h="5799" extrusionOk="0">
                <a:moveTo>
                  <a:pt x="10271" y="224"/>
                </a:moveTo>
                <a:cubicBezTo>
                  <a:pt x="10271" y="225"/>
                  <a:pt x="10271" y="227"/>
                  <a:pt x="10270" y="228"/>
                </a:cubicBezTo>
                <a:lnTo>
                  <a:pt x="10270" y="228"/>
                </a:lnTo>
                <a:cubicBezTo>
                  <a:pt x="10272" y="228"/>
                  <a:pt x="10274" y="229"/>
                  <a:pt x="10275" y="229"/>
                </a:cubicBezTo>
                <a:lnTo>
                  <a:pt x="10271" y="224"/>
                </a:lnTo>
                <a:close/>
                <a:moveTo>
                  <a:pt x="10249" y="226"/>
                </a:moveTo>
                <a:cubicBezTo>
                  <a:pt x="10196" y="226"/>
                  <a:pt x="10174" y="275"/>
                  <a:pt x="10143" y="310"/>
                </a:cubicBezTo>
                <a:lnTo>
                  <a:pt x="10143" y="310"/>
                </a:lnTo>
                <a:cubicBezTo>
                  <a:pt x="10195" y="298"/>
                  <a:pt x="10254" y="296"/>
                  <a:pt x="10270" y="228"/>
                </a:cubicBezTo>
                <a:lnTo>
                  <a:pt x="10270" y="228"/>
                </a:lnTo>
                <a:cubicBezTo>
                  <a:pt x="10263" y="226"/>
                  <a:pt x="10256" y="226"/>
                  <a:pt x="10249" y="226"/>
                </a:cubicBezTo>
                <a:close/>
                <a:moveTo>
                  <a:pt x="3930" y="337"/>
                </a:moveTo>
                <a:lnTo>
                  <a:pt x="3930" y="357"/>
                </a:lnTo>
                <a:cubicBezTo>
                  <a:pt x="3972" y="359"/>
                  <a:pt x="4016" y="362"/>
                  <a:pt x="4058" y="364"/>
                </a:cubicBezTo>
                <a:cubicBezTo>
                  <a:pt x="4058" y="356"/>
                  <a:pt x="4058" y="347"/>
                  <a:pt x="4059" y="337"/>
                </a:cubicBezTo>
                <a:close/>
                <a:moveTo>
                  <a:pt x="6404" y="331"/>
                </a:moveTo>
                <a:cubicBezTo>
                  <a:pt x="6403" y="344"/>
                  <a:pt x="6403" y="356"/>
                  <a:pt x="6401" y="368"/>
                </a:cubicBezTo>
                <a:cubicBezTo>
                  <a:pt x="6408" y="367"/>
                  <a:pt x="6414" y="364"/>
                  <a:pt x="6421" y="363"/>
                </a:cubicBezTo>
                <a:cubicBezTo>
                  <a:pt x="6424" y="356"/>
                  <a:pt x="6428" y="347"/>
                  <a:pt x="6425" y="341"/>
                </a:cubicBezTo>
                <a:cubicBezTo>
                  <a:pt x="6422" y="336"/>
                  <a:pt x="6411" y="334"/>
                  <a:pt x="6404" y="331"/>
                </a:cubicBezTo>
                <a:close/>
                <a:moveTo>
                  <a:pt x="18680" y="4601"/>
                </a:moveTo>
                <a:lnTo>
                  <a:pt x="18662" y="4610"/>
                </a:lnTo>
                <a:lnTo>
                  <a:pt x="18682" y="4618"/>
                </a:lnTo>
                <a:lnTo>
                  <a:pt x="18680" y="4601"/>
                </a:lnTo>
                <a:close/>
                <a:moveTo>
                  <a:pt x="18847" y="4603"/>
                </a:moveTo>
                <a:lnTo>
                  <a:pt x="18828" y="4608"/>
                </a:lnTo>
                <a:lnTo>
                  <a:pt x="18844" y="4618"/>
                </a:lnTo>
                <a:lnTo>
                  <a:pt x="18847" y="4603"/>
                </a:lnTo>
                <a:close/>
                <a:moveTo>
                  <a:pt x="18049" y="4800"/>
                </a:moveTo>
                <a:cubicBezTo>
                  <a:pt x="18057" y="4804"/>
                  <a:pt x="18063" y="4808"/>
                  <a:pt x="18069" y="4811"/>
                </a:cubicBezTo>
                <a:cubicBezTo>
                  <a:pt x="18062" y="4819"/>
                  <a:pt x="18054" y="4829"/>
                  <a:pt x="18046" y="4837"/>
                </a:cubicBezTo>
                <a:cubicBezTo>
                  <a:pt x="18043" y="4831"/>
                  <a:pt x="18037" y="4823"/>
                  <a:pt x="18037" y="4816"/>
                </a:cubicBezTo>
                <a:cubicBezTo>
                  <a:pt x="18037" y="4811"/>
                  <a:pt x="18044" y="4805"/>
                  <a:pt x="18049" y="4800"/>
                </a:cubicBezTo>
                <a:close/>
                <a:moveTo>
                  <a:pt x="18989" y="4809"/>
                </a:moveTo>
                <a:cubicBezTo>
                  <a:pt x="18981" y="4812"/>
                  <a:pt x="18974" y="4816"/>
                  <a:pt x="18967" y="4820"/>
                </a:cubicBezTo>
                <a:cubicBezTo>
                  <a:pt x="18975" y="4830"/>
                  <a:pt x="18980" y="4841"/>
                  <a:pt x="18989" y="4847"/>
                </a:cubicBezTo>
                <a:cubicBezTo>
                  <a:pt x="18990" y="4848"/>
                  <a:pt x="18991" y="4848"/>
                  <a:pt x="18992" y="4848"/>
                </a:cubicBezTo>
                <a:cubicBezTo>
                  <a:pt x="18997" y="4848"/>
                  <a:pt x="19006" y="4843"/>
                  <a:pt x="19012" y="4841"/>
                </a:cubicBezTo>
                <a:cubicBezTo>
                  <a:pt x="19005" y="4831"/>
                  <a:pt x="18997" y="4819"/>
                  <a:pt x="18989" y="4809"/>
                </a:cubicBezTo>
                <a:close/>
                <a:moveTo>
                  <a:pt x="17781" y="4630"/>
                </a:moveTo>
                <a:cubicBezTo>
                  <a:pt x="17863" y="4707"/>
                  <a:pt x="17863" y="4707"/>
                  <a:pt x="17896" y="4867"/>
                </a:cubicBezTo>
                <a:cubicBezTo>
                  <a:pt x="17796" y="4794"/>
                  <a:pt x="17775" y="4719"/>
                  <a:pt x="17781" y="4630"/>
                </a:cubicBezTo>
                <a:close/>
                <a:moveTo>
                  <a:pt x="18547" y="4891"/>
                </a:moveTo>
                <a:cubicBezTo>
                  <a:pt x="18538" y="4899"/>
                  <a:pt x="18521" y="4909"/>
                  <a:pt x="18523" y="4918"/>
                </a:cubicBezTo>
                <a:cubicBezTo>
                  <a:pt x="18524" y="4930"/>
                  <a:pt x="18539" y="4940"/>
                  <a:pt x="18546" y="4952"/>
                </a:cubicBezTo>
                <a:cubicBezTo>
                  <a:pt x="18551" y="4937"/>
                  <a:pt x="18559" y="4923"/>
                  <a:pt x="18561" y="4908"/>
                </a:cubicBezTo>
                <a:cubicBezTo>
                  <a:pt x="18562" y="4903"/>
                  <a:pt x="18552" y="4896"/>
                  <a:pt x="18547" y="4891"/>
                </a:cubicBezTo>
                <a:close/>
                <a:moveTo>
                  <a:pt x="17173" y="4712"/>
                </a:moveTo>
                <a:cubicBezTo>
                  <a:pt x="17205" y="4770"/>
                  <a:pt x="17232" y="4799"/>
                  <a:pt x="17232" y="4825"/>
                </a:cubicBezTo>
                <a:cubicBezTo>
                  <a:pt x="17229" y="4960"/>
                  <a:pt x="17228" y="5098"/>
                  <a:pt x="17109" y="5196"/>
                </a:cubicBezTo>
                <a:cubicBezTo>
                  <a:pt x="17040" y="5042"/>
                  <a:pt x="17044" y="5043"/>
                  <a:pt x="17125" y="4899"/>
                </a:cubicBezTo>
                <a:cubicBezTo>
                  <a:pt x="17150" y="4856"/>
                  <a:pt x="17151" y="4800"/>
                  <a:pt x="17173" y="4712"/>
                </a:cubicBezTo>
                <a:close/>
                <a:moveTo>
                  <a:pt x="16702" y="5209"/>
                </a:moveTo>
                <a:cubicBezTo>
                  <a:pt x="16703" y="5216"/>
                  <a:pt x="16707" y="5226"/>
                  <a:pt x="16705" y="5231"/>
                </a:cubicBezTo>
                <a:cubicBezTo>
                  <a:pt x="16702" y="5236"/>
                  <a:pt x="16691" y="5238"/>
                  <a:pt x="16683" y="5240"/>
                </a:cubicBezTo>
                <a:cubicBezTo>
                  <a:pt x="16679" y="5234"/>
                  <a:pt x="16675" y="5229"/>
                  <a:pt x="16670" y="5224"/>
                </a:cubicBezTo>
                <a:cubicBezTo>
                  <a:pt x="16680" y="5219"/>
                  <a:pt x="16691" y="5214"/>
                  <a:pt x="16702" y="5209"/>
                </a:cubicBezTo>
                <a:close/>
                <a:moveTo>
                  <a:pt x="13136" y="5230"/>
                </a:moveTo>
                <a:cubicBezTo>
                  <a:pt x="13142" y="5231"/>
                  <a:pt x="13151" y="5230"/>
                  <a:pt x="13152" y="5234"/>
                </a:cubicBezTo>
                <a:cubicBezTo>
                  <a:pt x="13156" y="5240"/>
                  <a:pt x="13155" y="5250"/>
                  <a:pt x="13156" y="5257"/>
                </a:cubicBezTo>
                <a:cubicBezTo>
                  <a:pt x="13147" y="5255"/>
                  <a:pt x="13137" y="5254"/>
                  <a:pt x="13127" y="5252"/>
                </a:cubicBezTo>
                <a:cubicBezTo>
                  <a:pt x="13131" y="5244"/>
                  <a:pt x="13133" y="5238"/>
                  <a:pt x="13136" y="5230"/>
                </a:cubicBezTo>
                <a:close/>
                <a:moveTo>
                  <a:pt x="11279" y="5166"/>
                </a:moveTo>
                <a:cubicBezTo>
                  <a:pt x="11281" y="5166"/>
                  <a:pt x="11284" y="5166"/>
                  <a:pt x="11285" y="5167"/>
                </a:cubicBezTo>
                <a:cubicBezTo>
                  <a:pt x="11298" y="5169"/>
                  <a:pt x="11306" y="5190"/>
                  <a:pt x="11318" y="5208"/>
                </a:cubicBezTo>
                <a:cubicBezTo>
                  <a:pt x="11312" y="5229"/>
                  <a:pt x="11311" y="5260"/>
                  <a:pt x="11296" y="5279"/>
                </a:cubicBezTo>
                <a:cubicBezTo>
                  <a:pt x="11282" y="5295"/>
                  <a:pt x="11255" y="5299"/>
                  <a:pt x="11231" y="5303"/>
                </a:cubicBezTo>
                <a:cubicBezTo>
                  <a:pt x="11231" y="5303"/>
                  <a:pt x="11231" y="5303"/>
                  <a:pt x="11231" y="5303"/>
                </a:cubicBezTo>
                <a:cubicBezTo>
                  <a:pt x="11226" y="5303"/>
                  <a:pt x="11212" y="5272"/>
                  <a:pt x="11214" y="5257"/>
                </a:cubicBezTo>
                <a:cubicBezTo>
                  <a:pt x="11216" y="5231"/>
                  <a:pt x="11225" y="5205"/>
                  <a:pt x="11239" y="5184"/>
                </a:cubicBezTo>
                <a:cubicBezTo>
                  <a:pt x="11246" y="5174"/>
                  <a:pt x="11265" y="5166"/>
                  <a:pt x="11279" y="5166"/>
                </a:cubicBezTo>
                <a:close/>
                <a:moveTo>
                  <a:pt x="9758" y="5151"/>
                </a:moveTo>
                <a:cubicBezTo>
                  <a:pt x="9766" y="5151"/>
                  <a:pt x="9774" y="5152"/>
                  <a:pt x="9782" y="5153"/>
                </a:cubicBezTo>
                <a:cubicBezTo>
                  <a:pt x="9803" y="5157"/>
                  <a:pt x="9831" y="5185"/>
                  <a:pt x="9836" y="5208"/>
                </a:cubicBezTo>
                <a:cubicBezTo>
                  <a:pt x="9848" y="5264"/>
                  <a:pt x="9783" y="5332"/>
                  <a:pt x="9707" y="5332"/>
                </a:cubicBezTo>
                <a:cubicBezTo>
                  <a:pt x="9706" y="5332"/>
                  <a:pt x="9705" y="5332"/>
                  <a:pt x="9703" y="5332"/>
                </a:cubicBezTo>
                <a:cubicBezTo>
                  <a:pt x="9690" y="5311"/>
                  <a:pt x="9661" y="5285"/>
                  <a:pt x="9654" y="5254"/>
                </a:cubicBezTo>
                <a:cubicBezTo>
                  <a:pt x="9643" y="5199"/>
                  <a:pt x="9696" y="5151"/>
                  <a:pt x="9758" y="5151"/>
                </a:cubicBezTo>
                <a:close/>
                <a:moveTo>
                  <a:pt x="16309" y="5388"/>
                </a:moveTo>
                <a:cubicBezTo>
                  <a:pt x="16306" y="5395"/>
                  <a:pt x="16303" y="5403"/>
                  <a:pt x="16299" y="5410"/>
                </a:cubicBezTo>
                <a:cubicBezTo>
                  <a:pt x="16293" y="5408"/>
                  <a:pt x="16287" y="5404"/>
                  <a:pt x="16280" y="5401"/>
                </a:cubicBezTo>
                <a:cubicBezTo>
                  <a:pt x="16291" y="5396"/>
                  <a:pt x="16299" y="5393"/>
                  <a:pt x="16309" y="5388"/>
                </a:cubicBezTo>
                <a:close/>
                <a:moveTo>
                  <a:pt x="15954" y="5072"/>
                </a:moveTo>
                <a:cubicBezTo>
                  <a:pt x="16005" y="5193"/>
                  <a:pt x="15978" y="5290"/>
                  <a:pt x="15954" y="5419"/>
                </a:cubicBezTo>
                <a:cubicBezTo>
                  <a:pt x="15841" y="5339"/>
                  <a:pt x="15783" y="5267"/>
                  <a:pt x="15824" y="5169"/>
                </a:cubicBezTo>
                <a:cubicBezTo>
                  <a:pt x="15840" y="5129"/>
                  <a:pt x="15902" y="5108"/>
                  <a:pt x="15954" y="5072"/>
                </a:cubicBezTo>
                <a:close/>
                <a:moveTo>
                  <a:pt x="10425" y="5457"/>
                </a:moveTo>
                <a:lnTo>
                  <a:pt x="10425" y="5457"/>
                </a:lnTo>
                <a:cubicBezTo>
                  <a:pt x="10424" y="5465"/>
                  <a:pt x="10424" y="5471"/>
                  <a:pt x="10422" y="5477"/>
                </a:cubicBezTo>
                <a:cubicBezTo>
                  <a:pt x="10416" y="5482"/>
                  <a:pt x="10409" y="5487"/>
                  <a:pt x="10403" y="5489"/>
                </a:cubicBezTo>
                <a:cubicBezTo>
                  <a:pt x="10400" y="5489"/>
                  <a:pt x="10395" y="5477"/>
                  <a:pt x="10391" y="5472"/>
                </a:cubicBezTo>
                <a:cubicBezTo>
                  <a:pt x="10401" y="5467"/>
                  <a:pt x="10414" y="5462"/>
                  <a:pt x="10425" y="5457"/>
                </a:cubicBezTo>
                <a:close/>
                <a:moveTo>
                  <a:pt x="9331" y="5435"/>
                </a:moveTo>
                <a:cubicBezTo>
                  <a:pt x="9336" y="5450"/>
                  <a:pt x="9343" y="5467"/>
                  <a:pt x="9353" y="5494"/>
                </a:cubicBezTo>
                <a:cubicBezTo>
                  <a:pt x="9338" y="5506"/>
                  <a:pt x="9320" y="5523"/>
                  <a:pt x="9300" y="5532"/>
                </a:cubicBezTo>
                <a:cubicBezTo>
                  <a:pt x="9299" y="5533"/>
                  <a:pt x="9299" y="5533"/>
                  <a:pt x="9298" y="5533"/>
                </a:cubicBezTo>
                <a:cubicBezTo>
                  <a:pt x="9290" y="5533"/>
                  <a:pt x="9274" y="5514"/>
                  <a:pt x="9264" y="5506"/>
                </a:cubicBezTo>
                <a:cubicBezTo>
                  <a:pt x="9285" y="5482"/>
                  <a:pt x="9309" y="5459"/>
                  <a:pt x="9331" y="5435"/>
                </a:cubicBezTo>
                <a:close/>
                <a:moveTo>
                  <a:pt x="11230" y="5492"/>
                </a:moveTo>
                <a:cubicBezTo>
                  <a:pt x="11230" y="5492"/>
                  <a:pt x="11230" y="5492"/>
                  <a:pt x="11230" y="5492"/>
                </a:cubicBezTo>
                <a:cubicBezTo>
                  <a:pt x="11244" y="5499"/>
                  <a:pt x="11256" y="5508"/>
                  <a:pt x="11269" y="5517"/>
                </a:cubicBezTo>
                <a:cubicBezTo>
                  <a:pt x="11264" y="5523"/>
                  <a:pt x="11257" y="5528"/>
                  <a:pt x="11251" y="5535"/>
                </a:cubicBezTo>
                <a:cubicBezTo>
                  <a:pt x="11238" y="5527"/>
                  <a:pt x="11226" y="5518"/>
                  <a:pt x="11214" y="5510"/>
                </a:cubicBezTo>
                <a:cubicBezTo>
                  <a:pt x="11219" y="5504"/>
                  <a:pt x="11226" y="5492"/>
                  <a:pt x="11230" y="5492"/>
                </a:cubicBezTo>
                <a:close/>
                <a:moveTo>
                  <a:pt x="8263" y="5372"/>
                </a:moveTo>
                <a:cubicBezTo>
                  <a:pt x="8289" y="5372"/>
                  <a:pt x="8308" y="5383"/>
                  <a:pt x="8315" y="5403"/>
                </a:cubicBezTo>
                <a:cubicBezTo>
                  <a:pt x="8330" y="5446"/>
                  <a:pt x="8300" y="5548"/>
                  <a:pt x="8253" y="5571"/>
                </a:cubicBezTo>
                <a:cubicBezTo>
                  <a:pt x="8235" y="5580"/>
                  <a:pt x="8218" y="5583"/>
                  <a:pt x="8202" y="5583"/>
                </a:cubicBezTo>
                <a:cubicBezTo>
                  <a:pt x="8156" y="5583"/>
                  <a:pt x="8119" y="5550"/>
                  <a:pt x="8086" y="5501"/>
                </a:cubicBezTo>
                <a:cubicBezTo>
                  <a:pt x="8106" y="5475"/>
                  <a:pt x="8124" y="5441"/>
                  <a:pt x="8150" y="5420"/>
                </a:cubicBezTo>
                <a:cubicBezTo>
                  <a:pt x="8191" y="5388"/>
                  <a:pt x="8232" y="5372"/>
                  <a:pt x="8263" y="5372"/>
                </a:cubicBezTo>
                <a:close/>
                <a:moveTo>
                  <a:pt x="11567" y="5367"/>
                </a:moveTo>
                <a:cubicBezTo>
                  <a:pt x="11621" y="5420"/>
                  <a:pt x="11619" y="5492"/>
                  <a:pt x="11645" y="5571"/>
                </a:cubicBezTo>
                <a:cubicBezTo>
                  <a:pt x="11605" y="5578"/>
                  <a:pt x="11569" y="5595"/>
                  <a:pt x="11539" y="5595"/>
                </a:cubicBezTo>
                <a:cubicBezTo>
                  <a:pt x="11516" y="5595"/>
                  <a:pt x="11497" y="5586"/>
                  <a:pt x="11482" y="5557"/>
                </a:cubicBezTo>
                <a:cubicBezTo>
                  <a:pt x="11440" y="5474"/>
                  <a:pt x="11501" y="5426"/>
                  <a:pt x="11567" y="5367"/>
                </a:cubicBezTo>
                <a:close/>
                <a:moveTo>
                  <a:pt x="9944" y="5426"/>
                </a:moveTo>
                <a:cubicBezTo>
                  <a:pt x="9978" y="5478"/>
                  <a:pt x="10006" y="5511"/>
                  <a:pt x="10014" y="5547"/>
                </a:cubicBezTo>
                <a:cubicBezTo>
                  <a:pt x="10016" y="5558"/>
                  <a:pt x="9968" y="5596"/>
                  <a:pt x="9942" y="5596"/>
                </a:cubicBezTo>
                <a:cubicBezTo>
                  <a:pt x="9941" y="5596"/>
                  <a:pt x="9941" y="5596"/>
                  <a:pt x="9940" y="5596"/>
                </a:cubicBezTo>
                <a:cubicBezTo>
                  <a:pt x="9914" y="5595"/>
                  <a:pt x="9887" y="5563"/>
                  <a:pt x="9860" y="5544"/>
                </a:cubicBezTo>
                <a:cubicBezTo>
                  <a:pt x="9884" y="5512"/>
                  <a:pt x="9907" y="5478"/>
                  <a:pt x="9944" y="5426"/>
                </a:cubicBezTo>
                <a:close/>
                <a:moveTo>
                  <a:pt x="5951" y="5448"/>
                </a:moveTo>
                <a:cubicBezTo>
                  <a:pt x="5957" y="5448"/>
                  <a:pt x="5962" y="5449"/>
                  <a:pt x="5967" y="5451"/>
                </a:cubicBezTo>
                <a:cubicBezTo>
                  <a:pt x="5990" y="5466"/>
                  <a:pt x="6013" y="5507"/>
                  <a:pt x="6011" y="5535"/>
                </a:cubicBezTo>
                <a:cubicBezTo>
                  <a:pt x="6009" y="5561"/>
                  <a:pt x="5975" y="5585"/>
                  <a:pt x="5942" y="5629"/>
                </a:cubicBezTo>
                <a:cubicBezTo>
                  <a:pt x="5911" y="5581"/>
                  <a:pt x="5882" y="5555"/>
                  <a:pt x="5877" y="5526"/>
                </a:cubicBezTo>
                <a:cubicBezTo>
                  <a:pt x="5870" y="5491"/>
                  <a:pt x="5916" y="5448"/>
                  <a:pt x="5951" y="5448"/>
                </a:cubicBezTo>
                <a:close/>
                <a:moveTo>
                  <a:pt x="14890" y="5084"/>
                </a:moveTo>
                <a:cubicBezTo>
                  <a:pt x="14891" y="5084"/>
                  <a:pt x="14893" y="5084"/>
                  <a:pt x="14894" y="5085"/>
                </a:cubicBezTo>
                <a:cubicBezTo>
                  <a:pt x="14920" y="5088"/>
                  <a:pt x="14960" y="5132"/>
                  <a:pt x="14958" y="5154"/>
                </a:cubicBezTo>
                <a:cubicBezTo>
                  <a:pt x="14942" y="5297"/>
                  <a:pt x="14917" y="5438"/>
                  <a:pt x="14883" y="5646"/>
                </a:cubicBezTo>
                <a:cubicBezTo>
                  <a:pt x="14830" y="5569"/>
                  <a:pt x="14794" y="5543"/>
                  <a:pt x="14795" y="5517"/>
                </a:cubicBezTo>
                <a:cubicBezTo>
                  <a:pt x="14796" y="5389"/>
                  <a:pt x="14804" y="5262"/>
                  <a:pt x="14817" y="5136"/>
                </a:cubicBezTo>
                <a:cubicBezTo>
                  <a:pt x="14820" y="5115"/>
                  <a:pt x="14866" y="5084"/>
                  <a:pt x="14890" y="5084"/>
                </a:cubicBezTo>
                <a:close/>
                <a:moveTo>
                  <a:pt x="12929" y="5613"/>
                </a:moveTo>
                <a:cubicBezTo>
                  <a:pt x="12900" y="5613"/>
                  <a:pt x="12869" y="5616"/>
                  <a:pt x="12843" y="5626"/>
                </a:cubicBezTo>
                <a:cubicBezTo>
                  <a:pt x="12822" y="5634"/>
                  <a:pt x="12799" y="5665"/>
                  <a:pt x="12799" y="5685"/>
                </a:cubicBezTo>
                <a:cubicBezTo>
                  <a:pt x="12799" y="5706"/>
                  <a:pt x="12822" y="5736"/>
                  <a:pt x="12843" y="5745"/>
                </a:cubicBezTo>
                <a:cubicBezTo>
                  <a:pt x="12875" y="5759"/>
                  <a:pt x="12912" y="5759"/>
                  <a:pt x="12965" y="5768"/>
                </a:cubicBezTo>
                <a:cubicBezTo>
                  <a:pt x="12988" y="5751"/>
                  <a:pt x="13032" y="5733"/>
                  <a:pt x="13054" y="5701"/>
                </a:cubicBezTo>
                <a:cubicBezTo>
                  <a:pt x="13076" y="5667"/>
                  <a:pt x="13018" y="5615"/>
                  <a:pt x="12948" y="5613"/>
                </a:cubicBezTo>
                <a:cubicBezTo>
                  <a:pt x="12942" y="5613"/>
                  <a:pt x="12936" y="5613"/>
                  <a:pt x="12929" y="5613"/>
                </a:cubicBezTo>
                <a:close/>
                <a:moveTo>
                  <a:pt x="9756" y="1"/>
                </a:moveTo>
                <a:cubicBezTo>
                  <a:pt x="9628" y="4"/>
                  <a:pt x="9551" y="70"/>
                  <a:pt x="9534" y="163"/>
                </a:cubicBezTo>
                <a:cubicBezTo>
                  <a:pt x="9505" y="327"/>
                  <a:pt x="9397" y="370"/>
                  <a:pt x="9260" y="393"/>
                </a:cubicBezTo>
                <a:cubicBezTo>
                  <a:pt x="9178" y="405"/>
                  <a:pt x="9096" y="420"/>
                  <a:pt x="9006" y="435"/>
                </a:cubicBezTo>
                <a:cubicBezTo>
                  <a:pt x="8970" y="384"/>
                  <a:pt x="8942" y="337"/>
                  <a:pt x="8908" y="294"/>
                </a:cubicBezTo>
                <a:cubicBezTo>
                  <a:pt x="8880" y="260"/>
                  <a:pt x="8848" y="217"/>
                  <a:pt x="8809" y="204"/>
                </a:cubicBezTo>
                <a:cubicBezTo>
                  <a:pt x="8711" y="170"/>
                  <a:pt x="8637" y="104"/>
                  <a:pt x="8558" y="22"/>
                </a:cubicBezTo>
                <a:cubicBezTo>
                  <a:pt x="8366" y="101"/>
                  <a:pt x="8179" y="180"/>
                  <a:pt x="7988" y="252"/>
                </a:cubicBezTo>
                <a:cubicBezTo>
                  <a:pt x="7954" y="265"/>
                  <a:pt x="7906" y="280"/>
                  <a:pt x="7869" y="280"/>
                </a:cubicBezTo>
                <a:cubicBezTo>
                  <a:pt x="7854" y="280"/>
                  <a:pt x="7840" y="278"/>
                  <a:pt x="7830" y="271"/>
                </a:cubicBezTo>
                <a:cubicBezTo>
                  <a:pt x="7789" y="242"/>
                  <a:pt x="7750" y="232"/>
                  <a:pt x="7712" y="232"/>
                </a:cubicBezTo>
                <a:cubicBezTo>
                  <a:pt x="7646" y="232"/>
                  <a:pt x="7583" y="262"/>
                  <a:pt x="7520" y="272"/>
                </a:cubicBezTo>
                <a:cubicBezTo>
                  <a:pt x="7465" y="399"/>
                  <a:pt x="7465" y="399"/>
                  <a:pt x="7495" y="529"/>
                </a:cubicBezTo>
                <a:cubicBezTo>
                  <a:pt x="7475" y="540"/>
                  <a:pt x="7458" y="545"/>
                  <a:pt x="7442" y="545"/>
                </a:cubicBezTo>
                <a:cubicBezTo>
                  <a:pt x="7364" y="545"/>
                  <a:pt x="7339" y="424"/>
                  <a:pt x="7284" y="424"/>
                </a:cubicBezTo>
                <a:cubicBezTo>
                  <a:pt x="7281" y="424"/>
                  <a:pt x="7279" y="424"/>
                  <a:pt x="7276" y="425"/>
                </a:cubicBezTo>
                <a:cubicBezTo>
                  <a:pt x="7268" y="426"/>
                  <a:pt x="7260" y="427"/>
                  <a:pt x="7252" y="427"/>
                </a:cubicBezTo>
                <a:cubicBezTo>
                  <a:pt x="7165" y="427"/>
                  <a:pt x="7118" y="340"/>
                  <a:pt x="7033" y="340"/>
                </a:cubicBezTo>
                <a:cubicBezTo>
                  <a:pt x="7026" y="340"/>
                  <a:pt x="7018" y="340"/>
                  <a:pt x="7011" y="342"/>
                </a:cubicBezTo>
                <a:cubicBezTo>
                  <a:pt x="6906" y="374"/>
                  <a:pt x="6806" y="437"/>
                  <a:pt x="6690" y="472"/>
                </a:cubicBezTo>
                <a:cubicBezTo>
                  <a:pt x="6570" y="508"/>
                  <a:pt x="6465" y="595"/>
                  <a:pt x="6335" y="615"/>
                </a:cubicBezTo>
                <a:cubicBezTo>
                  <a:pt x="6235" y="565"/>
                  <a:pt x="6240" y="458"/>
                  <a:pt x="6196" y="379"/>
                </a:cubicBezTo>
                <a:cubicBezTo>
                  <a:pt x="6148" y="292"/>
                  <a:pt x="6091" y="253"/>
                  <a:pt x="6009" y="253"/>
                </a:cubicBezTo>
                <a:cubicBezTo>
                  <a:pt x="5982" y="253"/>
                  <a:pt x="5951" y="257"/>
                  <a:pt x="5918" y="266"/>
                </a:cubicBezTo>
                <a:cubicBezTo>
                  <a:pt x="5883" y="275"/>
                  <a:pt x="5847" y="287"/>
                  <a:pt x="5811" y="299"/>
                </a:cubicBezTo>
                <a:cubicBezTo>
                  <a:pt x="5751" y="266"/>
                  <a:pt x="5693" y="235"/>
                  <a:pt x="5637" y="203"/>
                </a:cubicBezTo>
                <a:cubicBezTo>
                  <a:pt x="5578" y="170"/>
                  <a:pt x="5590" y="62"/>
                  <a:pt x="5460" y="62"/>
                </a:cubicBezTo>
                <a:cubicBezTo>
                  <a:pt x="5454" y="62"/>
                  <a:pt x="5448" y="63"/>
                  <a:pt x="5442" y="63"/>
                </a:cubicBezTo>
                <a:cubicBezTo>
                  <a:pt x="5515" y="225"/>
                  <a:pt x="5529" y="384"/>
                  <a:pt x="5420" y="545"/>
                </a:cubicBezTo>
                <a:cubicBezTo>
                  <a:pt x="5348" y="549"/>
                  <a:pt x="5266" y="557"/>
                  <a:pt x="5182" y="557"/>
                </a:cubicBezTo>
                <a:cubicBezTo>
                  <a:pt x="4961" y="555"/>
                  <a:pt x="4739" y="548"/>
                  <a:pt x="4518" y="548"/>
                </a:cubicBezTo>
                <a:cubicBezTo>
                  <a:pt x="4459" y="548"/>
                  <a:pt x="4400" y="548"/>
                  <a:pt x="4341" y="550"/>
                </a:cubicBezTo>
                <a:cubicBezTo>
                  <a:pt x="4070" y="555"/>
                  <a:pt x="3799" y="589"/>
                  <a:pt x="3529" y="590"/>
                </a:cubicBezTo>
                <a:cubicBezTo>
                  <a:pt x="2619" y="593"/>
                  <a:pt x="1718" y="693"/>
                  <a:pt x="815" y="778"/>
                </a:cubicBezTo>
                <a:cubicBezTo>
                  <a:pt x="723" y="787"/>
                  <a:pt x="632" y="815"/>
                  <a:pt x="540" y="836"/>
                </a:cubicBezTo>
                <a:cubicBezTo>
                  <a:pt x="407" y="866"/>
                  <a:pt x="333" y="951"/>
                  <a:pt x="309" y="1085"/>
                </a:cubicBezTo>
                <a:cubicBezTo>
                  <a:pt x="302" y="1129"/>
                  <a:pt x="289" y="1175"/>
                  <a:pt x="271" y="1216"/>
                </a:cubicBezTo>
                <a:cubicBezTo>
                  <a:pt x="179" y="1415"/>
                  <a:pt x="129" y="1617"/>
                  <a:pt x="184" y="1838"/>
                </a:cubicBezTo>
                <a:cubicBezTo>
                  <a:pt x="199" y="1900"/>
                  <a:pt x="182" y="1969"/>
                  <a:pt x="191" y="2033"/>
                </a:cubicBezTo>
                <a:cubicBezTo>
                  <a:pt x="210" y="2172"/>
                  <a:pt x="222" y="2314"/>
                  <a:pt x="263" y="2445"/>
                </a:cubicBezTo>
                <a:cubicBezTo>
                  <a:pt x="293" y="2547"/>
                  <a:pt x="299" y="2645"/>
                  <a:pt x="312" y="2746"/>
                </a:cubicBezTo>
                <a:cubicBezTo>
                  <a:pt x="324" y="2853"/>
                  <a:pt x="254" y="2920"/>
                  <a:pt x="233" y="3006"/>
                </a:cubicBezTo>
                <a:cubicBezTo>
                  <a:pt x="211" y="3098"/>
                  <a:pt x="313" y="3193"/>
                  <a:pt x="256" y="3298"/>
                </a:cubicBezTo>
                <a:cubicBezTo>
                  <a:pt x="251" y="3305"/>
                  <a:pt x="251" y="3316"/>
                  <a:pt x="247" y="3324"/>
                </a:cubicBezTo>
                <a:cubicBezTo>
                  <a:pt x="202" y="3408"/>
                  <a:pt x="181" y="3494"/>
                  <a:pt x="221" y="3591"/>
                </a:cubicBezTo>
                <a:cubicBezTo>
                  <a:pt x="232" y="3618"/>
                  <a:pt x="217" y="3662"/>
                  <a:pt x="205" y="3697"/>
                </a:cubicBezTo>
                <a:cubicBezTo>
                  <a:pt x="155" y="3846"/>
                  <a:pt x="104" y="3992"/>
                  <a:pt x="48" y="4153"/>
                </a:cubicBezTo>
                <a:cubicBezTo>
                  <a:pt x="89" y="4242"/>
                  <a:pt x="134" y="4343"/>
                  <a:pt x="182" y="4450"/>
                </a:cubicBezTo>
                <a:cubicBezTo>
                  <a:pt x="88" y="4497"/>
                  <a:pt x="41" y="4565"/>
                  <a:pt x="47" y="4674"/>
                </a:cubicBezTo>
                <a:cubicBezTo>
                  <a:pt x="51" y="4746"/>
                  <a:pt x="22" y="4819"/>
                  <a:pt x="11" y="4892"/>
                </a:cubicBezTo>
                <a:cubicBezTo>
                  <a:pt x="5" y="4927"/>
                  <a:pt x="0" y="4963"/>
                  <a:pt x="6" y="4997"/>
                </a:cubicBezTo>
                <a:cubicBezTo>
                  <a:pt x="18" y="5088"/>
                  <a:pt x="37" y="5178"/>
                  <a:pt x="52" y="5257"/>
                </a:cubicBezTo>
                <a:cubicBezTo>
                  <a:pt x="160" y="5369"/>
                  <a:pt x="283" y="5432"/>
                  <a:pt x="419" y="5477"/>
                </a:cubicBezTo>
                <a:cubicBezTo>
                  <a:pt x="667" y="5560"/>
                  <a:pt x="914" y="5627"/>
                  <a:pt x="1179" y="5660"/>
                </a:cubicBezTo>
                <a:cubicBezTo>
                  <a:pt x="1431" y="5692"/>
                  <a:pt x="1682" y="5691"/>
                  <a:pt x="1933" y="5718"/>
                </a:cubicBezTo>
                <a:cubicBezTo>
                  <a:pt x="2391" y="5766"/>
                  <a:pt x="2850" y="5779"/>
                  <a:pt x="3309" y="5779"/>
                </a:cubicBezTo>
                <a:cubicBezTo>
                  <a:pt x="3495" y="5779"/>
                  <a:pt x="3681" y="5777"/>
                  <a:pt x="3867" y="5774"/>
                </a:cubicBezTo>
                <a:cubicBezTo>
                  <a:pt x="4465" y="5764"/>
                  <a:pt x="5062" y="5749"/>
                  <a:pt x="5660" y="5734"/>
                </a:cubicBezTo>
                <a:cubicBezTo>
                  <a:pt x="5706" y="5733"/>
                  <a:pt x="5755" y="5731"/>
                  <a:pt x="5800" y="5722"/>
                </a:cubicBezTo>
                <a:cubicBezTo>
                  <a:pt x="5852" y="5711"/>
                  <a:pt x="5903" y="5705"/>
                  <a:pt x="5954" y="5705"/>
                </a:cubicBezTo>
                <a:cubicBezTo>
                  <a:pt x="6021" y="5705"/>
                  <a:pt x="6088" y="5716"/>
                  <a:pt x="6157" y="5741"/>
                </a:cubicBezTo>
                <a:cubicBezTo>
                  <a:pt x="6196" y="5755"/>
                  <a:pt x="6239" y="5759"/>
                  <a:pt x="6282" y="5759"/>
                </a:cubicBezTo>
                <a:cubicBezTo>
                  <a:pt x="6314" y="5759"/>
                  <a:pt x="6347" y="5757"/>
                  <a:pt x="6379" y="5755"/>
                </a:cubicBezTo>
                <a:cubicBezTo>
                  <a:pt x="6567" y="5741"/>
                  <a:pt x="6755" y="5720"/>
                  <a:pt x="6943" y="5720"/>
                </a:cubicBezTo>
                <a:cubicBezTo>
                  <a:pt x="7079" y="5720"/>
                  <a:pt x="7214" y="5731"/>
                  <a:pt x="7349" y="5763"/>
                </a:cubicBezTo>
                <a:cubicBezTo>
                  <a:pt x="7357" y="5765"/>
                  <a:pt x="7366" y="5765"/>
                  <a:pt x="7374" y="5765"/>
                </a:cubicBezTo>
                <a:cubicBezTo>
                  <a:pt x="7394" y="5765"/>
                  <a:pt x="7414" y="5762"/>
                  <a:pt x="7434" y="5762"/>
                </a:cubicBezTo>
                <a:cubicBezTo>
                  <a:pt x="7526" y="5760"/>
                  <a:pt x="7619" y="5758"/>
                  <a:pt x="7712" y="5758"/>
                </a:cubicBezTo>
                <a:cubicBezTo>
                  <a:pt x="7910" y="5758"/>
                  <a:pt x="8110" y="5760"/>
                  <a:pt x="8309" y="5760"/>
                </a:cubicBezTo>
                <a:cubicBezTo>
                  <a:pt x="8409" y="5760"/>
                  <a:pt x="8509" y="5760"/>
                  <a:pt x="8608" y="5758"/>
                </a:cubicBezTo>
                <a:cubicBezTo>
                  <a:pt x="8689" y="5757"/>
                  <a:pt x="8770" y="5727"/>
                  <a:pt x="8849" y="5702"/>
                </a:cubicBezTo>
                <a:cubicBezTo>
                  <a:pt x="8869" y="5696"/>
                  <a:pt x="8881" y="5662"/>
                  <a:pt x="8898" y="5639"/>
                </a:cubicBezTo>
                <a:cubicBezTo>
                  <a:pt x="8859" y="5595"/>
                  <a:pt x="8823" y="5554"/>
                  <a:pt x="8785" y="5511"/>
                </a:cubicBezTo>
                <a:cubicBezTo>
                  <a:pt x="8813" y="5444"/>
                  <a:pt x="8838" y="5383"/>
                  <a:pt x="8870" y="5302"/>
                </a:cubicBezTo>
                <a:cubicBezTo>
                  <a:pt x="8911" y="5374"/>
                  <a:pt x="8939" y="5421"/>
                  <a:pt x="8966" y="5468"/>
                </a:cubicBezTo>
                <a:cubicBezTo>
                  <a:pt x="8969" y="5475"/>
                  <a:pt x="8975" y="5477"/>
                  <a:pt x="8983" y="5477"/>
                </a:cubicBezTo>
                <a:cubicBezTo>
                  <a:pt x="9002" y="5477"/>
                  <a:pt x="9031" y="5463"/>
                  <a:pt x="9049" y="5463"/>
                </a:cubicBezTo>
                <a:cubicBezTo>
                  <a:pt x="9067" y="5463"/>
                  <a:pt x="9074" y="5476"/>
                  <a:pt x="9052" y="5527"/>
                </a:cubicBezTo>
                <a:cubicBezTo>
                  <a:pt x="9018" y="5604"/>
                  <a:pt x="9062" y="5665"/>
                  <a:pt x="9063" y="5734"/>
                </a:cubicBezTo>
                <a:cubicBezTo>
                  <a:pt x="9128" y="5762"/>
                  <a:pt x="9195" y="5769"/>
                  <a:pt x="9261" y="5769"/>
                </a:cubicBezTo>
                <a:cubicBezTo>
                  <a:pt x="9324" y="5769"/>
                  <a:pt x="9387" y="5763"/>
                  <a:pt x="9449" y="5762"/>
                </a:cubicBezTo>
                <a:cubicBezTo>
                  <a:pt x="9598" y="5758"/>
                  <a:pt x="9747" y="5743"/>
                  <a:pt x="9895" y="5743"/>
                </a:cubicBezTo>
                <a:cubicBezTo>
                  <a:pt x="9904" y="5743"/>
                  <a:pt x="9914" y="5743"/>
                  <a:pt x="9923" y="5743"/>
                </a:cubicBezTo>
                <a:cubicBezTo>
                  <a:pt x="10108" y="5747"/>
                  <a:pt x="10294" y="5764"/>
                  <a:pt x="10479" y="5772"/>
                </a:cubicBezTo>
                <a:cubicBezTo>
                  <a:pt x="10485" y="5772"/>
                  <a:pt x="10492" y="5773"/>
                  <a:pt x="10498" y="5773"/>
                </a:cubicBezTo>
                <a:cubicBezTo>
                  <a:pt x="10539" y="5773"/>
                  <a:pt x="10580" y="5767"/>
                  <a:pt x="10616" y="5753"/>
                </a:cubicBezTo>
                <a:cubicBezTo>
                  <a:pt x="10668" y="5732"/>
                  <a:pt x="10717" y="5700"/>
                  <a:pt x="10713" y="5631"/>
                </a:cubicBezTo>
                <a:cubicBezTo>
                  <a:pt x="10710" y="5603"/>
                  <a:pt x="10703" y="5572"/>
                  <a:pt x="10714" y="5548"/>
                </a:cubicBezTo>
                <a:cubicBezTo>
                  <a:pt x="10723" y="5528"/>
                  <a:pt x="10752" y="5502"/>
                  <a:pt x="10769" y="5502"/>
                </a:cubicBezTo>
                <a:cubicBezTo>
                  <a:pt x="10769" y="5502"/>
                  <a:pt x="10770" y="5502"/>
                  <a:pt x="10770" y="5502"/>
                </a:cubicBezTo>
                <a:cubicBezTo>
                  <a:pt x="10792" y="5504"/>
                  <a:pt x="10824" y="5529"/>
                  <a:pt x="10830" y="5550"/>
                </a:cubicBezTo>
                <a:cubicBezTo>
                  <a:pt x="10842" y="5613"/>
                  <a:pt x="10845" y="5677"/>
                  <a:pt x="10853" y="5753"/>
                </a:cubicBezTo>
                <a:cubicBezTo>
                  <a:pt x="10980" y="5767"/>
                  <a:pt x="11108" y="5782"/>
                  <a:pt x="11237" y="5793"/>
                </a:cubicBezTo>
                <a:cubicBezTo>
                  <a:pt x="11243" y="5793"/>
                  <a:pt x="11249" y="5793"/>
                  <a:pt x="11255" y="5793"/>
                </a:cubicBezTo>
                <a:cubicBezTo>
                  <a:pt x="11294" y="5793"/>
                  <a:pt x="11335" y="5785"/>
                  <a:pt x="11375" y="5785"/>
                </a:cubicBezTo>
                <a:cubicBezTo>
                  <a:pt x="11376" y="5785"/>
                  <a:pt x="11378" y="5785"/>
                  <a:pt x="11379" y="5785"/>
                </a:cubicBezTo>
                <a:cubicBezTo>
                  <a:pt x="11444" y="5785"/>
                  <a:pt x="11509" y="5799"/>
                  <a:pt x="11574" y="5799"/>
                </a:cubicBezTo>
                <a:cubicBezTo>
                  <a:pt x="11618" y="5799"/>
                  <a:pt x="11662" y="5793"/>
                  <a:pt x="11706" y="5772"/>
                </a:cubicBezTo>
                <a:cubicBezTo>
                  <a:pt x="11818" y="5718"/>
                  <a:pt x="11810" y="5584"/>
                  <a:pt x="11873" y="5507"/>
                </a:cubicBezTo>
                <a:cubicBezTo>
                  <a:pt x="12034" y="5540"/>
                  <a:pt x="11941" y="5685"/>
                  <a:pt x="12008" y="5763"/>
                </a:cubicBezTo>
                <a:cubicBezTo>
                  <a:pt x="12053" y="5771"/>
                  <a:pt x="12102" y="5790"/>
                  <a:pt x="12149" y="5790"/>
                </a:cubicBezTo>
                <a:cubicBezTo>
                  <a:pt x="12155" y="5790"/>
                  <a:pt x="12162" y="5789"/>
                  <a:pt x="12168" y="5789"/>
                </a:cubicBezTo>
                <a:cubicBezTo>
                  <a:pt x="12301" y="5771"/>
                  <a:pt x="12430" y="5743"/>
                  <a:pt x="12564" y="5743"/>
                </a:cubicBezTo>
                <a:cubicBezTo>
                  <a:pt x="12579" y="5743"/>
                  <a:pt x="12594" y="5744"/>
                  <a:pt x="12608" y="5745"/>
                </a:cubicBezTo>
                <a:cubicBezTo>
                  <a:pt x="12609" y="5745"/>
                  <a:pt x="12609" y="5745"/>
                  <a:pt x="12610" y="5745"/>
                </a:cubicBezTo>
                <a:cubicBezTo>
                  <a:pt x="12627" y="5745"/>
                  <a:pt x="12646" y="5708"/>
                  <a:pt x="12669" y="5683"/>
                </a:cubicBezTo>
                <a:cubicBezTo>
                  <a:pt x="12626" y="5630"/>
                  <a:pt x="12587" y="5580"/>
                  <a:pt x="12549" y="5532"/>
                </a:cubicBezTo>
                <a:cubicBezTo>
                  <a:pt x="12556" y="5436"/>
                  <a:pt x="12557" y="5344"/>
                  <a:pt x="12571" y="5253"/>
                </a:cubicBezTo>
                <a:cubicBezTo>
                  <a:pt x="12579" y="5200"/>
                  <a:pt x="12605" y="5161"/>
                  <a:pt x="12653" y="5161"/>
                </a:cubicBezTo>
                <a:cubicBezTo>
                  <a:pt x="12672" y="5161"/>
                  <a:pt x="12695" y="5167"/>
                  <a:pt x="12721" y="5180"/>
                </a:cubicBezTo>
                <a:cubicBezTo>
                  <a:pt x="12735" y="5224"/>
                  <a:pt x="12755" y="5276"/>
                  <a:pt x="12767" y="5330"/>
                </a:cubicBezTo>
                <a:cubicBezTo>
                  <a:pt x="12780" y="5380"/>
                  <a:pt x="12783" y="5432"/>
                  <a:pt x="12793" y="5487"/>
                </a:cubicBezTo>
                <a:cubicBezTo>
                  <a:pt x="12809" y="5482"/>
                  <a:pt x="12825" y="5480"/>
                  <a:pt x="12840" y="5480"/>
                </a:cubicBezTo>
                <a:cubicBezTo>
                  <a:pt x="12909" y="5480"/>
                  <a:pt x="12959" y="5528"/>
                  <a:pt x="13008" y="5529"/>
                </a:cubicBezTo>
                <a:cubicBezTo>
                  <a:pt x="13110" y="5532"/>
                  <a:pt x="13157" y="5555"/>
                  <a:pt x="13183" y="5654"/>
                </a:cubicBezTo>
                <a:cubicBezTo>
                  <a:pt x="13191" y="5683"/>
                  <a:pt x="13243" y="5704"/>
                  <a:pt x="13278" y="5729"/>
                </a:cubicBezTo>
                <a:cubicBezTo>
                  <a:pt x="13373" y="5600"/>
                  <a:pt x="13417" y="5472"/>
                  <a:pt x="13418" y="5330"/>
                </a:cubicBezTo>
                <a:cubicBezTo>
                  <a:pt x="13561" y="5294"/>
                  <a:pt x="13671" y="5207"/>
                  <a:pt x="13813" y="5181"/>
                </a:cubicBezTo>
                <a:lnTo>
                  <a:pt x="13813" y="5181"/>
                </a:lnTo>
                <a:cubicBezTo>
                  <a:pt x="13777" y="5405"/>
                  <a:pt x="13776" y="5404"/>
                  <a:pt x="13642" y="5532"/>
                </a:cubicBezTo>
                <a:cubicBezTo>
                  <a:pt x="13616" y="5557"/>
                  <a:pt x="13599" y="5594"/>
                  <a:pt x="13588" y="5629"/>
                </a:cubicBezTo>
                <a:cubicBezTo>
                  <a:pt x="13569" y="5684"/>
                  <a:pt x="13608" y="5752"/>
                  <a:pt x="13663" y="5752"/>
                </a:cubicBezTo>
                <a:cubicBezTo>
                  <a:pt x="13664" y="5752"/>
                  <a:pt x="13665" y="5752"/>
                  <a:pt x="13666" y="5752"/>
                </a:cubicBezTo>
                <a:cubicBezTo>
                  <a:pt x="13871" y="5742"/>
                  <a:pt x="14078" y="5729"/>
                  <a:pt x="14280" y="5711"/>
                </a:cubicBezTo>
                <a:cubicBezTo>
                  <a:pt x="14305" y="5708"/>
                  <a:pt x="14347" y="5636"/>
                  <a:pt x="14342" y="5631"/>
                </a:cubicBezTo>
                <a:cubicBezTo>
                  <a:pt x="14273" y="5555"/>
                  <a:pt x="14354" y="5450"/>
                  <a:pt x="14278" y="5368"/>
                </a:cubicBezTo>
                <a:cubicBezTo>
                  <a:pt x="14227" y="5312"/>
                  <a:pt x="14305" y="5147"/>
                  <a:pt x="14376" y="5117"/>
                </a:cubicBezTo>
                <a:cubicBezTo>
                  <a:pt x="14389" y="5112"/>
                  <a:pt x="14403" y="5110"/>
                  <a:pt x="14417" y="5110"/>
                </a:cubicBezTo>
                <a:cubicBezTo>
                  <a:pt x="14470" y="5110"/>
                  <a:pt x="14519" y="5146"/>
                  <a:pt x="14523" y="5199"/>
                </a:cubicBezTo>
                <a:cubicBezTo>
                  <a:pt x="14530" y="5311"/>
                  <a:pt x="14531" y="5422"/>
                  <a:pt x="14539" y="5533"/>
                </a:cubicBezTo>
                <a:cubicBezTo>
                  <a:pt x="14539" y="5543"/>
                  <a:pt x="14555" y="5550"/>
                  <a:pt x="14555" y="5550"/>
                </a:cubicBezTo>
                <a:cubicBezTo>
                  <a:pt x="14590" y="5522"/>
                  <a:pt x="14623" y="5496"/>
                  <a:pt x="14673" y="5456"/>
                </a:cubicBezTo>
                <a:cubicBezTo>
                  <a:pt x="14688" y="5555"/>
                  <a:pt x="14699" y="5625"/>
                  <a:pt x="14714" y="5711"/>
                </a:cubicBezTo>
                <a:cubicBezTo>
                  <a:pt x="14762" y="5695"/>
                  <a:pt x="14808" y="5667"/>
                  <a:pt x="14839" y="5667"/>
                </a:cubicBezTo>
                <a:cubicBezTo>
                  <a:pt x="14845" y="5667"/>
                  <a:pt x="14850" y="5668"/>
                  <a:pt x="14855" y="5671"/>
                </a:cubicBezTo>
                <a:cubicBezTo>
                  <a:pt x="14892" y="5688"/>
                  <a:pt x="14925" y="5696"/>
                  <a:pt x="14954" y="5696"/>
                </a:cubicBezTo>
                <a:cubicBezTo>
                  <a:pt x="15040" y="5696"/>
                  <a:pt x="15099" y="5631"/>
                  <a:pt x="15158" y="5558"/>
                </a:cubicBezTo>
                <a:cubicBezTo>
                  <a:pt x="15194" y="5516"/>
                  <a:pt x="15237" y="5480"/>
                  <a:pt x="15281" y="5444"/>
                </a:cubicBezTo>
                <a:cubicBezTo>
                  <a:pt x="15283" y="5442"/>
                  <a:pt x="15286" y="5442"/>
                  <a:pt x="15289" y="5442"/>
                </a:cubicBezTo>
                <a:cubicBezTo>
                  <a:pt x="15299" y="5442"/>
                  <a:pt x="15315" y="5448"/>
                  <a:pt x="15327" y="5450"/>
                </a:cubicBezTo>
                <a:cubicBezTo>
                  <a:pt x="15260" y="5572"/>
                  <a:pt x="15260" y="5572"/>
                  <a:pt x="15313" y="5670"/>
                </a:cubicBezTo>
                <a:cubicBezTo>
                  <a:pt x="15420" y="5659"/>
                  <a:pt x="15527" y="5647"/>
                  <a:pt x="15639" y="5636"/>
                </a:cubicBezTo>
                <a:cubicBezTo>
                  <a:pt x="15632" y="5563"/>
                  <a:pt x="15626" y="5503"/>
                  <a:pt x="15620" y="5434"/>
                </a:cubicBezTo>
                <a:lnTo>
                  <a:pt x="15620" y="5434"/>
                </a:lnTo>
                <a:cubicBezTo>
                  <a:pt x="15770" y="5435"/>
                  <a:pt x="15798" y="5570"/>
                  <a:pt x="15906" y="5642"/>
                </a:cubicBezTo>
                <a:cubicBezTo>
                  <a:pt x="15996" y="5616"/>
                  <a:pt x="16102" y="5586"/>
                  <a:pt x="16208" y="5553"/>
                </a:cubicBezTo>
                <a:cubicBezTo>
                  <a:pt x="16240" y="5542"/>
                  <a:pt x="16271" y="5513"/>
                  <a:pt x="16301" y="5513"/>
                </a:cubicBezTo>
                <a:cubicBezTo>
                  <a:pt x="16302" y="5513"/>
                  <a:pt x="16304" y="5513"/>
                  <a:pt x="16306" y="5513"/>
                </a:cubicBezTo>
                <a:cubicBezTo>
                  <a:pt x="16337" y="5516"/>
                  <a:pt x="16369" y="5526"/>
                  <a:pt x="16398" y="5526"/>
                </a:cubicBezTo>
                <a:cubicBezTo>
                  <a:pt x="16422" y="5526"/>
                  <a:pt x="16445" y="5520"/>
                  <a:pt x="16464" y="5498"/>
                </a:cubicBezTo>
                <a:cubicBezTo>
                  <a:pt x="16495" y="5461"/>
                  <a:pt x="16510" y="5409"/>
                  <a:pt x="16536" y="5357"/>
                </a:cubicBezTo>
                <a:cubicBezTo>
                  <a:pt x="16601" y="5457"/>
                  <a:pt x="16634" y="5505"/>
                  <a:pt x="16674" y="5505"/>
                </a:cubicBezTo>
                <a:cubicBezTo>
                  <a:pt x="16710" y="5505"/>
                  <a:pt x="16752" y="5467"/>
                  <a:pt x="16829" y="5394"/>
                </a:cubicBezTo>
                <a:cubicBezTo>
                  <a:pt x="16892" y="5437"/>
                  <a:pt x="16961" y="5451"/>
                  <a:pt x="17031" y="5451"/>
                </a:cubicBezTo>
                <a:cubicBezTo>
                  <a:pt x="17104" y="5451"/>
                  <a:pt x="17180" y="5435"/>
                  <a:pt x="17253" y="5419"/>
                </a:cubicBezTo>
                <a:cubicBezTo>
                  <a:pt x="17348" y="5396"/>
                  <a:pt x="17434" y="5332"/>
                  <a:pt x="17525" y="5287"/>
                </a:cubicBezTo>
                <a:cubicBezTo>
                  <a:pt x="17644" y="5227"/>
                  <a:pt x="17644" y="5227"/>
                  <a:pt x="17612" y="5079"/>
                </a:cubicBezTo>
                <a:cubicBezTo>
                  <a:pt x="17601" y="5025"/>
                  <a:pt x="17588" y="4966"/>
                  <a:pt x="17669" y="4952"/>
                </a:cubicBezTo>
                <a:cubicBezTo>
                  <a:pt x="17788" y="5020"/>
                  <a:pt x="17735" y="5165"/>
                  <a:pt x="17803" y="5283"/>
                </a:cubicBezTo>
                <a:cubicBezTo>
                  <a:pt x="17826" y="5234"/>
                  <a:pt x="17844" y="5212"/>
                  <a:pt x="17845" y="5189"/>
                </a:cubicBezTo>
                <a:cubicBezTo>
                  <a:pt x="17858" y="5002"/>
                  <a:pt x="17921" y="4980"/>
                  <a:pt x="18101" y="4974"/>
                </a:cubicBezTo>
                <a:cubicBezTo>
                  <a:pt x="18109" y="4974"/>
                  <a:pt x="18117" y="4974"/>
                  <a:pt x="18125" y="4974"/>
                </a:cubicBezTo>
                <a:cubicBezTo>
                  <a:pt x="18190" y="4974"/>
                  <a:pt x="18257" y="4984"/>
                  <a:pt x="18322" y="4988"/>
                </a:cubicBezTo>
                <a:cubicBezTo>
                  <a:pt x="18328" y="4989"/>
                  <a:pt x="18333" y="4989"/>
                  <a:pt x="18338" y="4989"/>
                </a:cubicBezTo>
                <a:cubicBezTo>
                  <a:pt x="18348" y="4989"/>
                  <a:pt x="18358" y="4988"/>
                  <a:pt x="18369" y="4988"/>
                </a:cubicBezTo>
                <a:cubicBezTo>
                  <a:pt x="18392" y="4918"/>
                  <a:pt x="18438" y="4846"/>
                  <a:pt x="18356" y="4784"/>
                </a:cubicBezTo>
                <a:cubicBezTo>
                  <a:pt x="18340" y="4789"/>
                  <a:pt x="18319" y="4790"/>
                  <a:pt x="18306" y="4799"/>
                </a:cubicBezTo>
                <a:cubicBezTo>
                  <a:pt x="18289" y="4811"/>
                  <a:pt x="18271" y="4819"/>
                  <a:pt x="18256" y="4819"/>
                </a:cubicBezTo>
                <a:cubicBezTo>
                  <a:pt x="18239" y="4819"/>
                  <a:pt x="18225" y="4809"/>
                  <a:pt x="18219" y="4784"/>
                </a:cubicBezTo>
                <a:cubicBezTo>
                  <a:pt x="18213" y="4755"/>
                  <a:pt x="18229" y="4697"/>
                  <a:pt x="18251" y="4688"/>
                </a:cubicBezTo>
                <a:cubicBezTo>
                  <a:pt x="18299" y="4668"/>
                  <a:pt x="18356" y="4672"/>
                  <a:pt x="18409" y="4660"/>
                </a:cubicBezTo>
                <a:cubicBezTo>
                  <a:pt x="18453" y="4650"/>
                  <a:pt x="18515" y="4645"/>
                  <a:pt x="18535" y="4615"/>
                </a:cubicBezTo>
                <a:cubicBezTo>
                  <a:pt x="18611" y="4497"/>
                  <a:pt x="18729" y="4491"/>
                  <a:pt x="18849" y="4476"/>
                </a:cubicBezTo>
                <a:cubicBezTo>
                  <a:pt x="19009" y="4457"/>
                  <a:pt x="19167" y="4425"/>
                  <a:pt x="19326" y="4397"/>
                </a:cubicBezTo>
                <a:lnTo>
                  <a:pt x="19326" y="4371"/>
                </a:lnTo>
                <a:cubicBezTo>
                  <a:pt x="19254" y="4360"/>
                  <a:pt x="19182" y="4350"/>
                  <a:pt x="19085" y="4336"/>
                </a:cubicBezTo>
                <a:cubicBezTo>
                  <a:pt x="19201" y="4289"/>
                  <a:pt x="19285" y="4255"/>
                  <a:pt x="19370" y="4218"/>
                </a:cubicBezTo>
                <a:cubicBezTo>
                  <a:pt x="19367" y="4208"/>
                  <a:pt x="19365" y="4196"/>
                  <a:pt x="19361" y="4186"/>
                </a:cubicBezTo>
                <a:lnTo>
                  <a:pt x="18974" y="4186"/>
                </a:lnTo>
                <a:cubicBezTo>
                  <a:pt x="19071" y="4112"/>
                  <a:pt x="19180" y="4102"/>
                  <a:pt x="19289" y="4088"/>
                </a:cubicBezTo>
                <a:cubicBezTo>
                  <a:pt x="19363" y="4077"/>
                  <a:pt x="19438" y="4076"/>
                  <a:pt x="19512" y="4062"/>
                </a:cubicBezTo>
                <a:cubicBezTo>
                  <a:pt x="19636" y="4038"/>
                  <a:pt x="19674" y="3979"/>
                  <a:pt x="19689" y="3804"/>
                </a:cubicBezTo>
                <a:cubicBezTo>
                  <a:pt x="19576" y="3792"/>
                  <a:pt x="19461" y="3779"/>
                  <a:pt x="19319" y="3765"/>
                </a:cubicBezTo>
                <a:cubicBezTo>
                  <a:pt x="19412" y="3678"/>
                  <a:pt x="19502" y="3708"/>
                  <a:pt x="19579" y="3688"/>
                </a:cubicBezTo>
                <a:cubicBezTo>
                  <a:pt x="19659" y="3668"/>
                  <a:pt x="19737" y="3638"/>
                  <a:pt x="19820" y="3611"/>
                </a:cubicBezTo>
                <a:cubicBezTo>
                  <a:pt x="19828" y="3556"/>
                  <a:pt x="19845" y="3509"/>
                  <a:pt x="19840" y="3466"/>
                </a:cubicBezTo>
                <a:cubicBezTo>
                  <a:pt x="19833" y="3415"/>
                  <a:pt x="19807" y="3365"/>
                  <a:pt x="19800" y="3343"/>
                </a:cubicBezTo>
                <a:cubicBezTo>
                  <a:pt x="19842" y="3251"/>
                  <a:pt x="19876" y="3177"/>
                  <a:pt x="19909" y="3104"/>
                </a:cubicBezTo>
                <a:cubicBezTo>
                  <a:pt x="19867" y="3078"/>
                  <a:pt x="19837" y="3061"/>
                  <a:pt x="19807" y="3043"/>
                </a:cubicBezTo>
                <a:cubicBezTo>
                  <a:pt x="19847" y="3011"/>
                  <a:pt x="19888" y="2977"/>
                  <a:pt x="19924" y="2948"/>
                </a:cubicBezTo>
                <a:cubicBezTo>
                  <a:pt x="19842" y="2736"/>
                  <a:pt x="19653" y="2791"/>
                  <a:pt x="19497" y="2771"/>
                </a:cubicBezTo>
                <a:cubicBezTo>
                  <a:pt x="19530" y="2696"/>
                  <a:pt x="19642" y="2693"/>
                  <a:pt x="19616" y="2593"/>
                </a:cubicBezTo>
                <a:cubicBezTo>
                  <a:pt x="19672" y="2560"/>
                  <a:pt x="19724" y="2524"/>
                  <a:pt x="19782" y="2494"/>
                </a:cubicBezTo>
                <a:cubicBezTo>
                  <a:pt x="19846" y="2463"/>
                  <a:pt x="19913" y="2434"/>
                  <a:pt x="19990" y="2399"/>
                </a:cubicBezTo>
                <a:cubicBezTo>
                  <a:pt x="19954" y="2357"/>
                  <a:pt x="19932" y="2331"/>
                  <a:pt x="19898" y="2293"/>
                </a:cubicBezTo>
                <a:cubicBezTo>
                  <a:pt x="20010" y="2239"/>
                  <a:pt x="20052" y="2142"/>
                  <a:pt x="20061" y="2027"/>
                </a:cubicBezTo>
                <a:cubicBezTo>
                  <a:pt x="19985" y="1967"/>
                  <a:pt x="20052" y="1907"/>
                  <a:pt x="20068" y="1855"/>
                </a:cubicBezTo>
                <a:cubicBezTo>
                  <a:pt x="20130" y="1661"/>
                  <a:pt x="20229" y="1482"/>
                  <a:pt x="20298" y="1290"/>
                </a:cubicBezTo>
                <a:cubicBezTo>
                  <a:pt x="20265" y="1245"/>
                  <a:pt x="20240" y="1208"/>
                  <a:pt x="20209" y="1173"/>
                </a:cubicBezTo>
                <a:cubicBezTo>
                  <a:pt x="20178" y="1139"/>
                  <a:pt x="20143" y="1108"/>
                  <a:pt x="20119" y="1085"/>
                </a:cubicBezTo>
                <a:cubicBezTo>
                  <a:pt x="20111" y="1084"/>
                  <a:pt x="20104" y="1084"/>
                  <a:pt x="20097" y="1084"/>
                </a:cubicBezTo>
                <a:cubicBezTo>
                  <a:pt x="20028" y="1084"/>
                  <a:pt x="19960" y="1093"/>
                  <a:pt x="19895" y="1093"/>
                </a:cubicBezTo>
                <a:cubicBezTo>
                  <a:pt x="19807" y="1093"/>
                  <a:pt x="19725" y="1077"/>
                  <a:pt x="19657" y="997"/>
                </a:cubicBezTo>
                <a:cubicBezTo>
                  <a:pt x="19652" y="992"/>
                  <a:pt x="19643" y="987"/>
                  <a:pt x="19636" y="987"/>
                </a:cubicBezTo>
                <a:cubicBezTo>
                  <a:pt x="19634" y="987"/>
                  <a:pt x="19632" y="988"/>
                  <a:pt x="19631" y="988"/>
                </a:cubicBezTo>
                <a:cubicBezTo>
                  <a:pt x="19606" y="996"/>
                  <a:pt x="19582" y="999"/>
                  <a:pt x="19559" y="999"/>
                </a:cubicBezTo>
                <a:cubicBezTo>
                  <a:pt x="19443" y="999"/>
                  <a:pt x="19343" y="917"/>
                  <a:pt x="19227" y="908"/>
                </a:cubicBezTo>
                <a:cubicBezTo>
                  <a:pt x="19119" y="900"/>
                  <a:pt x="19015" y="839"/>
                  <a:pt x="18905" y="825"/>
                </a:cubicBezTo>
                <a:cubicBezTo>
                  <a:pt x="18396" y="767"/>
                  <a:pt x="17888" y="703"/>
                  <a:pt x="17374" y="676"/>
                </a:cubicBezTo>
                <a:cubicBezTo>
                  <a:pt x="16954" y="652"/>
                  <a:pt x="16534" y="618"/>
                  <a:pt x="16113" y="591"/>
                </a:cubicBezTo>
                <a:cubicBezTo>
                  <a:pt x="15852" y="574"/>
                  <a:pt x="15591" y="558"/>
                  <a:pt x="15330" y="552"/>
                </a:cubicBezTo>
                <a:cubicBezTo>
                  <a:pt x="15022" y="545"/>
                  <a:pt x="14715" y="524"/>
                  <a:pt x="14407" y="524"/>
                </a:cubicBezTo>
                <a:cubicBezTo>
                  <a:pt x="14323" y="524"/>
                  <a:pt x="14239" y="526"/>
                  <a:pt x="14154" y="529"/>
                </a:cubicBezTo>
                <a:cubicBezTo>
                  <a:pt x="14084" y="532"/>
                  <a:pt x="14014" y="533"/>
                  <a:pt x="13944" y="533"/>
                </a:cubicBezTo>
                <a:cubicBezTo>
                  <a:pt x="13677" y="533"/>
                  <a:pt x="13410" y="516"/>
                  <a:pt x="13143" y="516"/>
                </a:cubicBezTo>
                <a:cubicBezTo>
                  <a:pt x="13116" y="516"/>
                  <a:pt x="13089" y="517"/>
                  <a:pt x="13062" y="517"/>
                </a:cubicBezTo>
                <a:cubicBezTo>
                  <a:pt x="12702" y="522"/>
                  <a:pt x="12342" y="528"/>
                  <a:pt x="11982" y="528"/>
                </a:cubicBezTo>
                <a:cubicBezTo>
                  <a:pt x="11622" y="528"/>
                  <a:pt x="11262" y="522"/>
                  <a:pt x="10902" y="501"/>
                </a:cubicBezTo>
                <a:cubicBezTo>
                  <a:pt x="10890" y="500"/>
                  <a:pt x="10878" y="500"/>
                  <a:pt x="10865" y="500"/>
                </a:cubicBezTo>
                <a:cubicBezTo>
                  <a:pt x="10786" y="500"/>
                  <a:pt x="10705" y="512"/>
                  <a:pt x="10625" y="516"/>
                </a:cubicBezTo>
                <a:cubicBezTo>
                  <a:pt x="10600" y="517"/>
                  <a:pt x="10575" y="517"/>
                  <a:pt x="10550" y="517"/>
                </a:cubicBezTo>
                <a:cubicBezTo>
                  <a:pt x="10500" y="517"/>
                  <a:pt x="10450" y="516"/>
                  <a:pt x="10399" y="516"/>
                </a:cubicBezTo>
                <a:cubicBezTo>
                  <a:pt x="10343" y="461"/>
                  <a:pt x="10312" y="368"/>
                  <a:pt x="10216" y="368"/>
                </a:cubicBezTo>
                <a:cubicBezTo>
                  <a:pt x="10206" y="368"/>
                  <a:pt x="10195" y="369"/>
                  <a:pt x="10183" y="371"/>
                </a:cubicBezTo>
                <a:cubicBezTo>
                  <a:pt x="10183" y="372"/>
                  <a:pt x="10182" y="372"/>
                  <a:pt x="10182" y="372"/>
                </a:cubicBezTo>
                <a:cubicBezTo>
                  <a:pt x="10170" y="372"/>
                  <a:pt x="10152" y="339"/>
                  <a:pt x="10135" y="318"/>
                </a:cubicBezTo>
                <a:lnTo>
                  <a:pt x="10135" y="318"/>
                </a:lnTo>
                <a:cubicBezTo>
                  <a:pt x="10135" y="318"/>
                  <a:pt x="10135" y="318"/>
                  <a:pt x="10135" y="318"/>
                </a:cubicBezTo>
                <a:cubicBezTo>
                  <a:pt x="10135" y="318"/>
                  <a:pt x="10135" y="318"/>
                  <a:pt x="10135" y="318"/>
                </a:cubicBezTo>
                <a:lnTo>
                  <a:pt x="10135" y="318"/>
                </a:lnTo>
                <a:cubicBezTo>
                  <a:pt x="10135" y="318"/>
                  <a:pt x="10135" y="318"/>
                  <a:pt x="10135" y="318"/>
                </a:cubicBezTo>
                <a:lnTo>
                  <a:pt x="10135" y="318"/>
                </a:lnTo>
                <a:cubicBezTo>
                  <a:pt x="10135" y="318"/>
                  <a:pt x="10135" y="318"/>
                  <a:pt x="10135" y="318"/>
                </a:cubicBezTo>
                <a:lnTo>
                  <a:pt x="10135" y="318"/>
                </a:lnTo>
                <a:cubicBezTo>
                  <a:pt x="10135" y="318"/>
                  <a:pt x="10135" y="318"/>
                  <a:pt x="10135" y="318"/>
                </a:cubicBezTo>
                <a:lnTo>
                  <a:pt x="10135" y="318"/>
                </a:lnTo>
                <a:cubicBezTo>
                  <a:pt x="10134" y="317"/>
                  <a:pt x="10132" y="315"/>
                  <a:pt x="10131" y="314"/>
                </a:cubicBezTo>
                <a:lnTo>
                  <a:pt x="10131" y="314"/>
                </a:lnTo>
                <a:cubicBezTo>
                  <a:pt x="10133" y="315"/>
                  <a:pt x="10135" y="317"/>
                  <a:pt x="10135" y="318"/>
                </a:cubicBezTo>
                <a:lnTo>
                  <a:pt x="10135" y="318"/>
                </a:lnTo>
                <a:cubicBezTo>
                  <a:pt x="10138" y="315"/>
                  <a:pt x="10140" y="313"/>
                  <a:pt x="10143" y="310"/>
                </a:cubicBezTo>
                <a:lnTo>
                  <a:pt x="10143" y="310"/>
                </a:lnTo>
                <a:cubicBezTo>
                  <a:pt x="10139" y="311"/>
                  <a:pt x="10135" y="312"/>
                  <a:pt x="10130" y="313"/>
                </a:cubicBezTo>
                <a:lnTo>
                  <a:pt x="10130" y="313"/>
                </a:lnTo>
                <a:cubicBezTo>
                  <a:pt x="10130" y="313"/>
                  <a:pt x="10130" y="312"/>
                  <a:pt x="10130" y="312"/>
                </a:cubicBezTo>
                <a:lnTo>
                  <a:pt x="10130" y="312"/>
                </a:lnTo>
                <a:lnTo>
                  <a:pt x="10130" y="313"/>
                </a:lnTo>
                <a:lnTo>
                  <a:pt x="10130" y="313"/>
                </a:lnTo>
                <a:cubicBezTo>
                  <a:pt x="10130" y="313"/>
                  <a:pt x="10130" y="313"/>
                  <a:pt x="10130" y="313"/>
                </a:cubicBezTo>
                <a:lnTo>
                  <a:pt x="10130" y="313"/>
                </a:lnTo>
                <a:cubicBezTo>
                  <a:pt x="10130" y="313"/>
                  <a:pt x="10130" y="313"/>
                  <a:pt x="10130" y="313"/>
                </a:cubicBezTo>
                <a:cubicBezTo>
                  <a:pt x="10130" y="313"/>
                  <a:pt x="10130" y="313"/>
                  <a:pt x="10130" y="313"/>
                </a:cubicBezTo>
                <a:cubicBezTo>
                  <a:pt x="10130" y="313"/>
                  <a:pt x="10130" y="313"/>
                  <a:pt x="10130" y="313"/>
                </a:cubicBezTo>
                <a:lnTo>
                  <a:pt x="10130" y="313"/>
                </a:lnTo>
                <a:cubicBezTo>
                  <a:pt x="10130" y="313"/>
                  <a:pt x="10130" y="313"/>
                  <a:pt x="10130" y="313"/>
                </a:cubicBezTo>
                <a:lnTo>
                  <a:pt x="10130" y="313"/>
                </a:lnTo>
                <a:lnTo>
                  <a:pt x="10136" y="323"/>
                </a:lnTo>
                <a:cubicBezTo>
                  <a:pt x="9985" y="237"/>
                  <a:pt x="9872" y="108"/>
                  <a:pt x="975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5" name="Google Shape;2065;p69"/>
          <p:cNvSpPr/>
          <p:nvPr/>
        </p:nvSpPr>
        <p:spPr>
          <a:xfrm>
            <a:off x="2784156" y="4074387"/>
            <a:ext cx="797977" cy="191071"/>
          </a:xfrm>
          <a:custGeom>
            <a:avLst/>
            <a:gdLst/>
            <a:ahLst/>
            <a:cxnLst/>
            <a:rect l="l" t="t" r="r" b="b"/>
            <a:pathLst>
              <a:path w="20297" h="4860" extrusionOk="0">
                <a:moveTo>
                  <a:pt x="4079" y="335"/>
                </a:moveTo>
                <a:cubicBezTo>
                  <a:pt x="4102" y="412"/>
                  <a:pt x="4115" y="461"/>
                  <a:pt x="4138" y="536"/>
                </a:cubicBezTo>
                <a:cubicBezTo>
                  <a:pt x="4032" y="545"/>
                  <a:pt x="3946" y="551"/>
                  <a:pt x="3776" y="566"/>
                </a:cubicBezTo>
                <a:cubicBezTo>
                  <a:pt x="3913" y="461"/>
                  <a:pt x="3984" y="408"/>
                  <a:pt x="4079" y="335"/>
                </a:cubicBezTo>
                <a:close/>
                <a:moveTo>
                  <a:pt x="10051" y="545"/>
                </a:moveTo>
                <a:cubicBezTo>
                  <a:pt x="10057" y="546"/>
                  <a:pt x="10068" y="547"/>
                  <a:pt x="10068" y="548"/>
                </a:cubicBezTo>
                <a:cubicBezTo>
                  <a:pt x="10070" y="558"/>
                  <a:pt x="10067" y="567"/>
                  <a:pt x="10066" y="576"/>
                </a:cubicBezTo>
                <a:cubicBezTo>
                  <a:pt x="10061" y="574"/>
                  <a:pt x="10052" y="574"/>
                  <a:pt x="10051" y="572"/>
                </a:cubicBezTo>
                <a:cubicBezTo>
                  <a:pt x="10050" y="563"/>
                  <a:pt x="10051" y="553"/>
                  <a:pt x="10051" y="545"/>
                </a:cubicBezTo>
                <a:close/>
                <a:moveTo>
                  <a:pt x="20230" y="568"/>
                </a:moveTo>
                <a:lnTo>
                  <a:pt x="20202" y="576"/>
                </a:lnTo>
                <a:lnTo>
                  <a:pt x="20226" y="588"/>
                </a:lnTo>
                <a:lnTo>
                  <a:pt x="20230" y="568"/>
                </a:lnTo>
                <a:close/>
                <a:moveTo>
                  <a:pt x="17192" y="557"/>
                </a:moveTo>
                <a:cubicBezTo>
                  <a:pt x="17195" y="557"/>
                  <a:pt x="17199" y="573"/>
                  <a:pt x="17202" y="581"/>
                </a:cubicBezTo>
                <a:cubicBezTo>
                  <a:pt x="17194" y="584"/>
                  <a:pt x="17183" y="592"/>
                  <a:pt x="17175" y="592"/>
                </a:cubicBezTo>
                <a:cubicBezTo>
                  <a:pt x="17175" y="592"/>
                  <a:pt x="17174" y="592"/>
                  <a:pt x="17174" y="592"/>
                </a:cubicBezTo>
                <a:cubicBezTo>
                  <a:pt x="17157" y="589"/>
                  <a:pt x="17142" y="581"/>
                  <a:pt x="17125" y="573"/>
                </a:cubicBezTo>
                <a:cubicBezTo>
                  <a:pt x="17148" y="568"/>
                  <a:pt x="17171" y="562"/>
                  <a:pt x="17192" y="558"/>
                </a:cubicBezTo>
                <a:cubicBezTo>
                  <a:pt x="17192" y="557"/>
                  <a:pt x="17192" y="557"/>
                  <a:pt x="17192" y="557"/>
                </a:cubicBezTo>
                <a:close/>
                <a:moveTo>
                  <a:pt x="9354" y="559"/>
                </a:moveTo>
                <a:cubicBezTo>
                  <a:pt x="9359" y="571"/>
                  <a:pt x="9365" y="582"/>
                  <a:pt x="9370" y="593"/>
                </a:cubicBezTo>
                <a:cubicBezTo>
                  <a:pt x="9364" y="593"/>
                  <a:pt x="9356" y="596"/>
                  <a:pt x="9350" y="596"/>
                </a:cubicBezTo>
                <a:cubicBezTo>
                  <a:pt x="9348" y="596"/>
                  <a:pt x="9345" y="596"/>
                  <a:pt x="9344" y="594"/>
                </a:cubicBezTo>
                <a:cubicBezTo>
                  <a:pt x="9338" y="592"/>
                  <a:pt x="9336" y="581"/>
                  <a:pt x="9332" y="573"/>
                </a:cubicBezTo>
                <a:cubicBezTo>
                  <a:pt x="9339" y="568"/>
                  <a:pt x="9346" y="564"/>
                  <a:pt x="9354" y="559"/>
                </a:cubicBezTo>
                <a:close/>
                <a:moveTo>
                  <a:pt x="19428" y="550"/>
                </a:moveTo>
                <a:cubicBezTo>
                  <a:pt x="19412" y="551"/>
                  <a:pt x="19395" y="558"/>
                  <a:pt x="19379" y="563"/>
                </a:cubicBezTo>
                <a:cubicBezTo>
                  <a:pt x="19386" y="582"/>
                  <a:pt x="19392" y="600"/>
                  <a:pt x="19401" y="625"/>
                </a:cubicBezTo>
                <a:cubicBezTo>
                  <a:pt x="19416" y="608"/>
                  <a:pt x="19430" y="594"/>
                  <a:pt x="19440" y="578"/>
                </a:cubicBezTo>
                <a:cubicBezTo>
                  <a:pt x="19443" y="572"/>
                  <a:pt x="19432" y="550"/>
                  <a:pt x="19428" y="550"/>
                </a:cubicBezTo>
                <a:close/>
                <a:moveTo>
                  <a:pt x="13769" y="552"/>
                </a:moveTo>
                <a:cubicBezTo>
                  <a:pt x="13727" y="607"/>
                  <a:pt x="13707" y="633"/>
                  <a:pt x="13682" y="633"/>
                </a:cubicBezTo>
                <a:cubicBezTo>
                  <a:pt x="13660" y="633"/>
                  <a:pt x="13635" y="614"/>
                  <a:pt x="13587" y="578"/>
                </a:cubicBezTo>
                <a:cubicBezTo>
                  <a:pt x="13653" y="569"/>
                  <a:pt x="13700" y="563"/>
                  <a:pt x="13769" y="552"/>
                </a:cubicBezTo>
                <a:close/>
                <a:moveTo>
                  <a:pt x="9206" y="555"/>
                </a:moveTo>
                <a:cubicBezTo>
                  <a:pt x="9211" y="555"/>
                  <a:pt x="9230" y="567"/>
                  <a:pt x="9228" y="571"/>
                </a:cubicBezTo>
                <a:cubicBezTo>
                  <a:pt x="9225" y="589"/>
                  <a:pt x="9216" y="608"/>
                  <a:pt x="9204" y="638"/>
                </a:cubicBezTo>
                <a:cubicBezTo>
                  <a:pt x="9191" y="620"/>
                  <a:pt x="9174" y="607"/>
                  <a:pt x="9174" y="592"/>
                </a:cubicBezTo>
                <a:cubicBezTo>
                  <a:pt x="9174" y="579"/>
                  <a:pt x="9191" y="566"/>
                  <a:pt x="9204" y="555"/>
                </a:cubicBezTo>
                <a:cubicBezTo>
                  <a:pt x="9205" y="555"/>
                  <a:pt x="9205" y="555"/>
                  <a:pt x="9206" y="555"/>
                </a:cubicBezTo>
                <a:close/>
                <a:moveTo>
                  <a:pt x="8162" y="562"/>
                </a:moveTo>
                <a:cubicBezTo>
                  <a:pt x="8176" y="586"/>
                  <a:pt x="8187" y="609"/>
                  <a:pt x="8200" y="633"/>
                </a:cubicBezTo>
                <a:cubicBezTo>
                  <a:pt x="8184" y="640"/>
                  <a:pt x="8162" y="654"/>
                  <a:pt x="8148" y="654"/>
                </a:cubicBezTo>
                <a:cubicBezTo>
                  <a:pt x="8146" y="654"/>
                  <a:pt x="8144" y="654"/>
                  <a:pt x="8142" y="653"/>
                </a:cubicBezTo>
                <a:cubicBezTo>
                  <a:pt x="8129" y="646"/>
                  <a:pt x="8124" y="617"/>
                  <a:pt x="8116" y="596"/>
                </a:cubicBezTo>
                <a:lnTo>
                  <a:pt x="8162" y="562"/>
                </a:lnTo>
                <a:close/>
                <a:moveTo>
                  <a:pt x="7089" y="543"/>
                </a:moveTo>
                <a:cubicBezTo>
                  <a:pt x="7106" y="543"/>
                  <a:pt x="7123" y="547"/>
                  <a:pt x="7141" y="558"/>
                </a:cubicBezTo>
                <a:cubicBezTo>
                  <a:pt x="7156" y="566"/>
                  <a:pt x="7160" y="593"/>
                  <a:pt x="7173" y="622"/>
                </a:cubicBezTo>
                <a:cubicBezTo>
                  <a:pt x="7152" y="639"/>
                  <a:pt x="7131" y="674"/>
                  <a:pt x="7105" y="675"/>
                </a:cubicBezTo>
                <a:cubicBezTo>
                  <a:pt x="7102" y="676"/>
                  <a:pt x="7099" y="676"/>
                  <a:pt x="7095" y="676"/>
                </a:cubicBezTo>
                <a:cubicBezTo>
                  <a:pt x="7058" y="676"/>
                  <a:pt x="7020" y="660"/>
                  <a:pt x="6983" y="649"/>
                </a:cubicBezTo>
                <a:cubicBezTo>
                  <a:pt x="6979" y="648"/>
                  <a:pt x="6981" y="603"/>
                  <a:pt x="6992" y="591"/>
                </a:cubicBezTo>
                <a:cubicBezTo>
                  <a:pt x="7020" y="563"/>
                  <a:pt x="7053" y="543"/>
                  <a:pt x="7089" y="543"/>
                </a:cubicBezTo>
                <a:close/>
                <a:moveTo>
                  <a:pt x="12745" y="560"/>
                </a:moveTo>
                <a:cubicBezTo>
                  <a:pt x="12754" y="560"/>
                  <a:pt x="12761" y="562"/>
                  <a:pt x="12768" y="567"/>
                </a:cubicBezTo>
                <a:cubicBezTo>
                  <a:pt x="12782" y="577"/>
                  <a:pt x="12793" y="611"/>
                  <a:pt x="12785" y="625"/>
                </a:cubicBezTo>
                <a:cubicBezTo>
                  <a:pt x="12770" y="651"/>
                  <a:pt x="12742" y="669"/>
                  <a:pt x="12720" y="691"/>
                </a:cubicBezTo>
                <a:cubicBezTo>
                  <a:pt x="12698" y="666"/>
                  <a:pt x="12675" y="651"/>
                  <a:pt x="12673" y="635"/>
                </a:cubicBezTo>
                <a:cubicBezTo>
                  <a:pt x="12669" y="597"/>
                  <a:pt x="12711" y="560"/>
                  <a:pt x="12745" y="560"/>
                </a:cubicBezTo>
                <a:close/>
                <a:moveTo>
                  <a:pt x="19917" y="637"/>
                </a:moveTo>
                <a:cubicBezTo>
                  <a:pt x="19916" y="637"/>
                  <a:pt x="19914" y="637"/>
                  <a:pt x="19914" y="637"/>
                </a:cubicBezTo>
                <a:cubicBezTo>
                  <a:pt x="19891" y="653"/>
                  <a:pt x="19876" y="679"/>
                  <a:pt x="19857" y="701"/>
                </a:cubicBezTo>
                <a:cubicBezTo>
                  <a:pt x="19872" y="711"/>
                  <a:pt x="19895" y="733"/>
                  <a:pt x="19903" y="733"/>
                </a:cubicBezTo>
                <a:cubicBezTo>
                  <a:pt x="19903" y="733"/>
                  <a:pt x="19904" y="733"/>
                  <a:pt x="19904" y="733"/>
                </a:cubicBezTo>
                <a:cubicBezTo>
                  <a:pt x="19929" y="715"/>
                  <a:pt x="19948" y="690"/>
                  <a:pt x="19970" y="665"/>
                </a:cubicBezTo>
                <a:cubicBezTo>
                  <a:pt x="19951" y="654"/>
                  <a:pt x="19927" y="637"/>
                  <a:pt x="19917" y="637"/>
                </a:cubicBezTo>
                <a:close/>
                <a:moveTo>
                  <a:pt x="9550" y="648"/>
                </a:moveTo>
                <a:lnTo>
                  <a:pt x="9550" y="648"/>
                </a:lnTo>
                <a:cubicBezTo>
                  <a:pt x="9527" y="791"/>
                  <a:pt x="9437" y="733"/>
                  <a:pt x="9338" y="760"/>
                </a:cubicBezTo>
                <a:cubicBezTo>
                  <a:pt x="9389" y="625"/>
                  <a:pt x="9487" y="675"/>
                  <a:pt x="9550" y="648"/>
                </a:cubicBezTo>
                <a:close/>
                <a:moveTo>
                  <a:pt x="7809" y="454"/>
                </a:moveTo>
                <a:cubicBezTo>
                  <a:pt x="7853" y="454"/>
                  <a:pt x="7881" y="483"/>
                  <a:pt x="7878" y="535"/>
                </a:cubicBezTo>
                <a:cubicBezTo>
                  <a:pt x="7870" y="609"/>
                  <a:pt x="7837" y="680"/>
                  <a:pt x="7803" y="788"/>
                </a:cubicBezTo>
                <a:cubicBezTo>
                  <a:pt x="7758" y="679"/>
                  <a:pt x="7727" y="609"/>
                  <a:pt x="7681" y="501"/>
                </a:cubicBezTo>
                <a:cubicBezTo>
                  <a:pt x="7701" y="491"/>
                  <a:pt x="7731" y="475"/>
                  <a:pt x="7762" y="463"/>
                </a:cubicBezTo>
                <a:cubicBezTo>
                  <a:pt x="7779" y="457"/>
                  <a:pt x="7795" y="454"/>
                  <a:pt x="7809" y="454"/>
                </a:cubicBezTo>
                <a:close/>
                <a:moveTo>
                  <a:pt x="17730" y="678"/>
                </a:moveTo>
                <a:cubicBezTo>
                  <a:pt x="17785" y="678"/>
                  <a:pt x="17842" y="695"/>
                  <a:pt x="17899" y="707"/>
                </a:cubicBezTo>
                <a:lnTo>
                  <a:pt x="17899" y="707"/>
                </a:lnTo>
                <a:cubicBezTo>
                  <a:pt x="17866" y="798"/>
                  <a:pt x="17796" y="841"/>
                  <a:pt x="17704" y="854"/>
                </a:cubicBezTo>
                <a:cubicBezTo>
                  <a:pt x="17639" y="762"/>
                  <a:pt x="17643" y="681"/>
                  <a:pt x="17715" y="678"/>
                </a:cubicBezTo>
                <a:cubicBezTo>
                  <a:pt x="17720" y="678"/>
                  <a:pt x="17725" y="678"/>
                  <a:pt x="17730" y="678"/>
                </a:cubicBezTo>
                <a:close/>
                <a:moveTo>
                  <a:pt x="13613" y="838"/>
                </a:moveTo>
                <a:cubicBezTo>
                  <a:pt x="13614" y="849"/>
                  <a:pt x="13614" y="857"/>
                  <a:pt x="13616" y="867"/>
                </a:cubicBezTo>
                <a:lnTo>
                  <a:pt x="13443" y="867"/>
                </a:lnTo>
                <a:cubicBezTo>
                  <a:pt x="13500" y="857"/>
                  <a:pt x="13556" y="848"/>
                  <a:pt x="13613" y="838"/>
                </a:cubicBezTo>
                <a:close/>
                <a:moveTo>
                  <a:pt x="16685" y="692"/>
                </a:moveTo>
                <a:cubicBezTo>
                  <a:pt x="16742" y="718"/>
                  <a:pt x="16802" y="739"/>
                  <a:pt x="16854" y="774"/>
                </a:cubicBezTo>
                <a:cubicBezTo>
                  <a:pt x="16867" y="782"/>
                  <a:pt x="16866" y="849"/>
                  <a:pt x="16852" y="859"/>
                </a:cubicBezTo>
                <a:cubicBezTo>
                  <a:pt x="16840" y="868"/>
                  <a:pt x="16814" y="873"/>
                  <a:pt x="16793" y="873"/>
                </a:cubicBezTo>
                <a:cubicBezTo>
                  <a:pt x="16778" y="873"/>
                  <a:pt x="16765" y="870"/>
                  <a:pt x="16762" y="864"/>
                </a:cubicBezTo>
                <a:cubicBezTo>
                  <a:pt x="16729" y="811"/>
                  <a:pt x="16708" y="750"/>
                  <a:pt x="16685" y="692"/>
                </a:cubicBezTo>
                <a:close/>
                <a:moveTo>
                  <a:pt x="13306" y="692"/>
                </a:moveTo>
                <a:cubicBezTo>
                  <a:pt x="13359" y="769"/>
                  <a:pt x="13395" y="817"/>
                  <a:pt x="13429" y="866"/>
                </a:cubicBezTo>
                <a:lnTo>
                  <a:pt x="13429" y="866"/>
                </a:lnTo>
                <a:cubicBezTo>
                  <a:pt x="13409" y="864"/>
                  <a:pt x="13388" y="856"/>
                  <a:pt x="13370" y="856"/>
                </a:cubicBezTo>
                <a:cubicBezTo>
                  <a:pt x="13364" y="856"/>
                  <a:pt x="13358" y="857"/>
                  <a:pt x="13353" y="860"/>
                </a:cubicBezTo>
                <a:cubicBezTo>
                  <a:pt x="13332" y="871"/>
                  <a:pt x="13309" y="880"/>
                  <a:pt x="13291" y="880"/>
                </a:cubicBezTo>
                <a:cubicBezTo>
                  <a:pt x="13271" y="880"/>
                  <a:pt x="13255" y="870"/>
                  <a:pt x="13247" y="841"/>
                </a:cubicBezTo>
                <a:cubicBezTo>
                  <a:pt x="13238" y="809"/>
                  <a:pt x="13275" y="764"/>
                  <a:pt x="13306" y="692"/>
                </a:cubicBezTo>
                <a:close/>
                <a:moveTo>
                  <a:pt x="19022" y="553"/>
                </a:moveTo>
                <a:cubicBezTo>
                  <a:pt x="19056" y="603"/>
                  <a:pt x="19088" y="646"/>
                  <a:pt x="19125" y="700"/>
                </a:cubicBezTo>
                <a:cubicBezTo>
                  <a:pt x="19069" y="768"/>
                  <a:pt x="19021" y="828"/>
                  <a:pt x="18976" y="883"/>
                </a:cubicBezTo>
                <a:cubicBezTo>
                  <a:pt x="18954" y="883"/>
                  <a:pt x="18933" y="887"/>
                  <a:pt x="18918" y="887"/>
                </a:cubicBezTo>
                <a:cubicBezTo>
                  <a:pt x="18909" y="887"/>
                  <a:pt x="18902" y="886"/>
                  <a:pt x="18897" y="881"/>
                </a:cubicBezTo>
                <a:cubicBezTo>
                  <a:pt x="18836" y="829"/>
                  <a:pt x="18773" y="793"/>
                  <a:pt x="18696" y="793"/>
                </a:cubicBezTo>
                <a:cubicBezTo>
                  <a:pt x="18667" y="793"/>
                  <a:pt x="18636" y="798"/>
                  <a:pt x="18603" y="810"/>
                </a:cubicBezTo>
                <a:cubicBezTo>
                  <a:pt x="18698" y="627"/>
                  <a:pt x="18893" y="673"/>
                  <a:pt x="19022" y="553"/>
                </a:cubicBezTo>
                <a:close/>
                <a:moveTo>
                  <a:pt x="18306" y="841"/>
                </a:moveTo>
                <a:lnTo>
                  <a:pt x="18306" y="841"/>
                </a:lnTo>
                <a:cubicBezTo>
                  <a:pt x="18305" y="871"/>
                  <a:pt x="18309" y="902"/>
                  <a:pt x="18301" y="929"/>
                </a:cubicBezTo>
                <a:cubicBezTo>
                  <a:pt x="18299" y="938"/>
                  <a:pt x="18264" y="937"/>
                  <a:pt x="18231" y="943"/>
                </a:cubicBezTo>
                <a:cubicBezTo>
                  <a:pt x="18237" y="910"/>
                  <a:pt x="18237" y="879"/>
                  <a:pt x="18252" y="855"/>
                </a:cubicBezTo>
                <a:cubicBezTo>
                  <a:pt x="18257" y="843"/>
                  <a:pt x="18288" y="845"/>
                  <a:pt x="18306" y="841"/>
                </a:cubicBezTo>
                <a:close/>
                <a:moveTo>
                  <a:pt x="17217" y="727"/>
                </a:moveTo>
                <a:lnTo>
                  <a:pt x="17217" y="727"/>
                </a:lnTo>
                <a:cubicBezTo>
                  <a:pt x="17155" y="834"/>
                  <a:pt x="17125" y="888"/>
                  <a:pt x="17087" y="953"/>
                </a:cubicBezTo>
                <a:cubicBezTo>
                  <a:pt x="17038" y="875"/>
                  <a:pt x="17005" y="814"/>
                  <a:pt x="17064" y="756"/>
                </a:cubicBezTo>
                <a:cubicBezTo>
                  <a:pt x="17082" y="738"/>
                  <a:pt x="17125" y="743"/>
                  <a:pt x="17217" y="727"/>
                </a:cubicBezTo>
                <a:close/>
                <a:moveTo>
                  <a:pt x="14503" y="597"/>
                </a:moveTo>
                <a:cubicBezTo>
                  <a:pt x="14521" y="597"/>
                  <a:pt x="14540" y="603"/>
                  <a:pt x="14560" y="614"/>
                </a:cubicBezTo>
                <a:cubicBezTo>
                  <a:pt x="14663" y="671"/>
                  <a:pt x="14824" y="593"/>
                  <a:pt x="14886" y="753"/>
                </a:cubicBezTo>
                <a:cubicBezTo>
                  <a:pt x="14889" y="760"/>
                  <a:pt x="14903" y="762"/>
                  <a:pt x="14926" y="762"/>
                </a:cubicBezTo>
                <a:cubicBezTo>
                  <a:pt x="14963" y="762"/>
                  <a:pt x="15022" y="756"/>
                  <a:pt x="15083" y="756"/>
                </a:cubicBezTo>
                <a:cubicBezTo>
                  <a:pt x="14990" y="844"/>
                  <a:pt x="14934" y="899"/>
                  <a:pt x="14883" y="947"/>
                </a:cubicBezTo>
                <a:cubicBezTo>
                  <a:pt x="14842" y="956"/>
                  <a:pt x="14804" y="960"/>
                  <a:pt x="14768" y="960"/>
                </a:cubicBezTo>
                <a:cubicBezTo>
                  <a:pt x="14608" y="960"/>
                  <a:pt x="14492" y="876"/>
                  <a:pt x="14402" y="731"/>
                </a:cubicBezTo>
                <a:cubicBezTo>
                  <a:pt x="14404" y="648"/>
                  <a:pt x="14447" y="597"/>
                  <a:pt x="14503" y="597"/>
                </a:cubicBezTo>
                <a:close/>
                <a:moveTo>
                  <a:pt x="9647" y="1771"/>
                </a:moveTo>
                <a:cubicBezTo>
                  <a:pt x="9679" y="1775"/>
                  <a:pt x="9712" y="1777"/>
                  <a:pt x="9743" y="1781"/>
                </a:cubicBezTo>
                <a:cubicBezTo>
                  <a:pt x="9708" y="1790"/>
                  <a:pt x="9676" y="1798"/>
                  <a:pt x="9641" y="1808"/>
                </a:cubicBezTo>
                <a:cubicBezTo>
                  <a:pt x="9643" y="1796"/>
                  <a:pt x="9645" y="1783"/>
                  <a:pt x="9647" y="1771"/>
                </a:cubicBezTo>
                <a:close/>
                <a:moveTo>
                  <a:pt x="8861" y="1757"/>
                </a:moveTo>
                <a:cubicBezTo>
                  <a:pt x="9005" y="1757"/>
                  <a:pt x="9143" y="1781"/>
                  <a:pt x="9279" y="1781"/>
                </a:cubicBezTo>
                <a:cubicBezTo>
                  <a:pt x="9289" y="1781"/>
                  <a:pt x="9298" y="1781"/>
                  <a:pt x="9308" y="1781"/>
                </a:cubicBezTo>
                <a:lnTo>
                  <a:pt x="9308" y="1781"/>
                </a:lnTo>
                <a:cubicBezTo>
                  <a:pt x="9211" y="1827"/>
                  <a:pt x="9113" y="1842"/>
                  <a:pt x="9014" y="1842"/>
                </a:cubicBezTo>
                <a:cubicBezTo>
                  <a:pt x="8882" y="1842"/>
                  <a:pt x="8745" y="1814"/>
                  <a:pt x="8601" y="1792"/>
                </a:cubicBezTo>
                <a:cubicBezTo>
                  <a:pt x="8690" y="1765"/>
                  <a:pt x="8777" y="1757"/>
                  <a:pt x="8861" y="1757"/>
                </a:cubicBezTo>
                <a:close/>
                <a:moveTo>
                  <a:pt x="11265" y="1817"/>
                </a:moveTo>
                <a:cubicBezTo>
                  <a:pt x="11272" y="1821"/>
                  <a:pt x="11285" y="1822"/>
                  <a:pt x="11289" y="1829"/>
                </a:cubicBezTo>
                <a:cubicBezTo>
                  <a:pt x="11292" y="1834"/>
                  <a:pt x="11283" y="1845"/>
                  <a:pt x="11280" y="1854"/>
                </a:cubicBezTo>
                <a:cubicBezTo>
                  <a:pt x="11271" y="1850"/>
                  <a:pt x="11259" y="1849"/>
                  <a:pt x="11256" y="1842"/>
                </a:cubicBezTo>
                <a:cubicBezTo>
                  <a:pt x="11254" y="1836"/>
                  <a:pt x="11261" y="1826"/>
                  <a:pt x="11265" y="1817"/>
                </a:cubicBezTo>
                <a:close/>
                <a:moveTo>
                  <a:pt x="4981" y="2643"/>
                </a:moveTo>
                <a:cubicBezTo>
                  <a:pt x="4982" y="2643"/>
                  <a:pt x="4982" y="2644"/>
                  <a:pt x="4983" y="2644"/>
                </a:cubicBezTo>
                <a:cubicBezTo>
                  <a:pt x="5015" y="2651"/>
                  <a:pt x="5043" y="2669"/>
                  <a:pt x="5130" y="2709"/>
                </a:cubicBezTo>
                <a:cubicBezTo>
                  <a:pt x="5064" y="2713"/>
                  <a:pt x="5027" y="2716"/>
                  <a:pt x="4997" y="2716"/>
                </a:cubicBezTo>
                <a:cubicBezTo>
                  <a:pt x="4985" y="2716"/>
                  <a:pt x="4974" y="2716"/>
                  <a:pt x="4964" y="2714"/>
                </a:cubicBezTo>
                <a:cubicBezTo>
                  <a:pt x="4949" y="2713"/>
                  <a:pt x="4939" y="2688"/>
                  <a:pt x="4928" y="2673"/>
                </a:cubicBezTo>
                <a:cubicBezTo>
                  <a:pt x="4944" y="2664"/>
                  <a:pt x="4965" y="2643"/>
                  <a:pt x="4981" y="2643"/>
                </a:cubicBezTo>
                <a:close/>
                <a:moveTo>
                  <a:pt x="6835" y="2761"/>
                </a:moveTo>
                <a:lnTo>
                  <a:pt x="6858" y="2775"/>
                </a:lnTo>
                <a:lnTo>
                  <a:pt x="6832" y="2781"/>
                </a:lnTo>
                <a:lnTo>
                  <a:pt x="6835" y="2761"/>
                </a:lnTo>
                <a:close/>
                <a:moveTo>
                  <a:pt x="8323" y="2759"/>
                </a:moveTo>
                <a:cubicBezTo>
                  <a:pt x="8864" y="2759"/>
                  <a:pt x="9403" y="2785"/>
                  <a:pt x="9942" y="2848"/>
                </a:cubicBezTo>
                <a:cubicBezTo>
                  <a:pt x="9824" y="2853"/>
                  <a:pt x="9707" y="2863"/>
                  <a:pt x="9590" y="2863"/>
                </a:cubicBezTo>
                <a:cubicBezTo>
                  <a:pt x="9195" y="2864"/>
                  <a:pt x="8801" y="2866"/>
                  <a:pt x="8407" y="2866"/>
                </a:cubicBezTo>
                <a:cubicBezTo>
                  <a:pt x="8152" y="2866"/>
                  <a:pt x="7898" y="2865"/>
                  <a:pt x="7643" y="2863"/>
                </a:cubicBezTo>
                <a:cubicBezTo>
                  <a:pt x="7481" y="2862"/>
                  <a:pt x="7320" y="2820"/>
                  <a:pt x="7158" y="2796"/>
                </a:cubicBezTo>
                <a:cubicBezTo>
                  <a:pt x="7548" y="2772"/>
                  <a:pt x="7936" y="2759"/>
                  <a:pt x="8323" y="2759"/>
                </a:cubicBezTo>
                <a:close/>
                <a:moveTo>
                  <a:pt x="1343" y="0"/>
                </a:moveTo>
                <a:cubicBezTo>
                  <a:pt x="1003" y="0"/>
                  <a:pt x="669" y="28"/>
                  <a:pt x="363" y="149"/>
                </a:cubicBezTo>
                <a:cubicBezTo>
                  <a:pt x="259" y="270"/>
                  <a:pt x="251" y="379"/>
                  <a:pt x="310" y="496"/>
                </a:cubicBezTo>
                <a:cubicBezTo>
                  <a:pt x="330" y="537"/>
                  <a:pt x="356" y="578"/>
                  <a:pt x="373" y="622"/>
                </a:cubicBezTo>
                <a:cubicBezTo>
                  <a:pt x="380" y="641"/>
                  <a:pt x="373" y="665"/>
                  <a:pt x="370" y="704"/>
                </a:cubicBezTo>
                <a:cubicBezTo>
                  <a:pt x="294" y="738"/>
                  <a:pt x="211" y="777"/>
                  <a:pt x="122" y="818"/>
                </a:cubicBezTo>
                <a:cubicBezTo>
                  <a:pt x="78" y="981"/>
                  <a:pt x="40" y="1137"/>
                  <a:pt x="104" y="1293"/>
                </a:cubicBezTo>
                <a:cubicBezTo>
                  <a:pt x="317" y="1429"/>
                  <a:pt x="543" y="1500"/>
                  <a:pt x="779" y="1524"/>
                </a:cubicBezTo>
                <a:cubicBezTo>
                  <a:pt x="1179" y="1562"/>
                  <a:pt x="1579" y="1583"/>
                  <a:pt x="1979" y="1612"/>
                </a:cubicBezTo>
                <a:cubicBezTo>
                  <a:pt x="2035" y="1616"/>
                  <a:pt x="2092" y="1623"/>
                  <a:pt x="2148" y="1628"/>
                </a:cubicBezTo>
                <a:cubicBezTo>
                  <a:pt x="1983" y="1672"/>
                  <a:pt x="1814" y="1672"/>
                  <a:pt x="1660" y="1720"/>
                </a:cubicBezTo>
                <a:cubicBezTo>
                  <a:pt x="1545" y="1757"/>
                  <a:pt x="1433" y="1771"/>
                  <a:pt x="1317" y="1788"/>
                </a:cubicBezTo>
                <a:cubicBezTo>
                  <a:pt x="1004" y="1837"/>
                  <a:pt x="690" y="1882"/>
                  <a:pt x="378" y="1945"/>
                </a:cubicBezTo>
                <a:cubicBezTo>
                  <a:pt x="78" y="2006"/>
                  <a:pt x="73" y="2024"/>
                  <a:pt x="53" y="2346"/>
                </a:cubicBezTo>
                <a:cubicBezTo>
                  <a:pt x="52" y="2366"/>
                  <a:pt x="73" y="2386"/>
                  <a:pt x="98" y="2428"/>
                </a:cubicBezTo>
                <a:cubicBezTo>
                  <a:pt x="288" y="2466"/>
                  <a:pt x="495" y="2520"/>
                  <a:pt x="705" y="2543"/>
                </a:cubicBezTo>
                <a:cubicBezTo>
                  <a:pt x="951" y="2570"/>
                  <a:pt x="1199" y="2570"/>
                  <a:pt x="1446" y="2579"/>
                </a:cubicBezTo>
                <a:cubicBezTo>
                  <a:pt x="1581" y="2582"/>
                  <a:pt x="1714" y="2581"/>
                  <a:pt x="1863" y="2632"/>
                </a:cubicBezTo>
                <a:cubicBezTo>
                  <a:pt x="1735" y="2694"/>
                  <a:pt x="1563" y="2673"/>
                  <a:pt x="1603" y="2881"/>
                </a:cubicBezTo>
                <a:cubicBezTo>
                  <a:pt x="1686" y="2921"/>
                  <a:pt x="1774" y="2929"/>
                  <a:pt x="1864" y="2929"/>
                </a:cubicBezTo>
                <a:cubicBezTo>
                  <a:pt x="1890" y="2929"/>
                  <a:pt x="1917" y="2928"/>
                  <a:pt x="1943" y="2927"/>
                </a:cubicBezTo>
                <a:cubicBezTo>
                  <a:pt x="2072" y="2924"/>
                  <a:pt x="2201" y="2921"/>
                  <a:pt x="2329" y="2921"/>
                </a:cubicBezTo>
                <a:cubicBezTo>
                  <a:pt x="2378" y="2921"/>
                  <a:pt x="2426" y="2921"/>
                  <a:pt x="2475" y="2922"/>
                </a:cubicBezTo>
                <a:cubicBezTo>
                  <a:pt x="3183" y="2935"/>
                  <a:pt x="3890" y="2948"/>
                  <a:pt x="4599" y="2965"/>
                </a:cubicBezTo>
                <a:cubicBezTo>
                  <a:pt x="5142" y="2979"/>
                  <a:pt x="5685" y="2991"/>
                  <a:pt x="6226" y="3022"/>
                </a:cubicBezTo>
                <a:cubicBezTo>
                  <a:pt x="6940" y="3062"/>
                  <a:pt x="7653" y="3108"/>
                  <a:pt x="8370" y="3108"/>
                </a:cubicBezTo>
                <a:cubicBezTo>
                  <a:pt x="8445" y="3108"/>
                  <a:pt x="8520" y="3108"/>
                  <a:pt x="8596" y="3107"/>
                </a:cubicBezTo>
                <a:cubicBezTo>
                  <a:pt x="8896" y="3102"/>
                  <a:pt x="9197" y="3100"/>
                  <a:pt x="9497" y="3100"/>
                </a:cubicBezTo>
                <a:cubicBezTo>
                  <a:pt x="10341" y="3100"/>
                  <a:pt x="11186" y="3114"/>
                  <a:pt x="12030" y="3118"/>
                </a:cubicBezTo>
                <a:cubicBezTo>
                  <a:pt x="12078" y="3118"/>
                  <a:pt x="12126" y="3122"/>
                  <a:pt x="12173" y="3123"/>
                </a:cubicBezTo>
                <a:cubicBezTo>
                  <a:pt x="12554" y="3135"/>
                  <a:pt x="12935" y="3160"/>
                  <a:pt x="13317" y="3160"/>
                </a:cubicBezTo>
                <a:cubicBezTo>
                  <a:pt x="13325" y="3160"/>
                  <a:pt x="13332" y="3160"/>
                  <a:pt x="13340" y="3160"/>
                </a:cubicBezTo>
                <a:cubicBezTo>
                  <a:pt x="14154" y="3158"/>
                  <a:pt x="14968" y="3141"/>
                  <a:pt x="15780" y="3132"/>
                </a:cubicBezTo>
                <a:cubicBezTo>
                  <a:pt x="15787" y="3132"/>
                  <a:pt x="15794" y="3132"/>
                  <a:pt x="15800" y="3132"/>
                </a:cubicBezTo>
                <a:cubicBezTo>
                  <a:pt x="15877" y="3132"/>
                  <a:pt x="15954" y="3139"/>
                  <a:pt x="16030" y="3139"/>
                </a:cubicBezTo>
                <a:cubicBezTo>
                  <a:pt x="16065" y="3139"/>
                  <a:pt x="16099" y="3138"/>
                  <a:pt x="16134" y="3133"/>
                </a:cubicBezTo>
                <a:cubicBezTo>
                  <a:pt x="16407" y="3101"/>
                  <a:pt x="16679" y="3094"/>
                  <a:pt x="16952" y="3094"/>
                </a:cubicBezTo>
                <a:cubicBezTo>
                  <a:pt x="17160" y="3094"/>
                  <a:pt x="17368" y="3098"/>
                  <a:pt x="17576" y="3098"/>
                </a:cubicBezTo>
                <a:cubicBezTo>
                  <a:pt x="17626" y="3098"/>
                  <a:pt x="17676" y="3098"/>
                  <a:pt x="17726" y="3098"/>
                </a:cubicBezTo>
                <a:cubicBezTo>
                  <a:pt x="18019" y="3093"/>
                  <a:pt x="18314" y="3059"/>
                  <a:pt x="18607" y="3033"/>
                </a:cubicBezTo>
                <a:cubicBezTo>
                  <a:pt x="18652" y="3028"/>
                  <a:pt x="18718" y="3041"/>
                  <a:pt x="18746" y="2968"/>
                </a:cubicBezTo>
                <a:cubicBezTo>
                  <a:pt x="18661" y="2909"/>
                  <a:pt x="18573" y="2901"/>
                  <a:pt x="18483" y="2901"/>
                </a:cubicBezTo>
                <a:cubicBezTo>
                  <a:pt x="18456" y="2901"/>
                  <a:pt x="18429" y="2901"/>
                  <a:pt x="18401" y="2902"/>
                </a:cubicBezTo>
                <a:cubicBezTo>
                  <a:pt x="18095" y="2907"/>
                  <a:pt x="17788" y="2908"/>
                  <a:pt x="17481" y="2910"/>
                </a:cubicBezTo>
                <a:cubicBezTo>
                  <a:pt x="16562" y="2915"/>
                  <a:pt x="15641" y="2919"/>
                  <a:pt x="14720" y="2928"/>
                </a:cubicBezTo>
                <a:cubicBezTo>
                  <a:pt x="14336" y="2932"/>
                  <a:pt x="13953" y="2940"/>
                  <a:pt x="13569" y="2940"/>
                </a:cubicBezTo>
                <a:cubicBezTo>
                  <a:pt x="13163" y="2940"/>
                  <a:pt x="12757" y="2931"/>
                  <a:pt x="12350" y="2897"/>
                </a:cubicBezTo>
                <a:cubicBezTo>
                  <a:pt x="12078" y="2874"/>
                  <a:pt x="11804" y="2868"/>
                  <a:pt x="11530" y="2868"/>
                </a:cubicBezTo>
                <a:cubicBezTo>
                  <a:pt x="11236" y="2868"/>
                  <a:pt x="10942" y="2875"/>
                  <a:pt x="10648" y="2875"/>
                </a:cubicBezTo>
                <a:cubicBezTo>
                  <a:pt x="10602" y="2875"/>
                  <a:pt x="10557" y="2875"/>
                  <a:pt x="10511" y="2874"/>
                </a:cubicBezTo>
                <a:cubicBezTo>
                  <a:pt x="10452" y="2874"/>
                  <a:pt x="10396" y="2856"/>
                  <a:pt x="10340" y="2845"/>
                </a:cubicBezTo>
                <a:cubicBezTo>
                  <a:pt x="10425" y="2825"/>
                  <a:pt x="10509" y="2820"/>
                  <a:pt x="10592" y="2820"/>
                </a:cubicBezTo>
                <a:cubicBezTo>
                  <a:pt x="10673" y="2820"/>
                  <a:pt x="10754" y="2825"/>
                  <a:pt x="10834" y="2825"/>
                </a:cubicBezTo>
                <a:cubicBezTo>
                  <a:pt x="11494" y="2823"/>
                  <a:pt x="12153" y="2815"/>
                  <a:pt x="12814" y="2811"/>
                </a:cubicBezTo>
                <a:cubicBezTo>
                  <a:pt x="13464" y="2807"/>
                  <a:pt x="14112" y="2811"/>
                  <a:pt x="14761" y="2804"/>
                </a:cubicBezTo>
                <a:cubicBezTo>
                  <a:pt x="15056" y="2801"/>
                  <a:pt x="15350" y="2786"/>
                  <a:pt x="15645" y="2772"/>
                </a:cubicBezTo>
                <a:cubicBezTo>
                  <a:pt x="15780" y="2765"/>
                  <a:pt x="15916" y="2764"/>
                  <a:pt x="16051" y="2764"/>
                </a:cubicBezTo>
                <a:cubicBezTo>
                  <a:pt x="16247" y="2764"/>
                  <a:pt x="16442" y="2767"/>
                  <a:pt x="16637" y="2767"/>
                </a:cubicBezTo>
                <a:cubicBezTo>
                  <a:pt x="16860" y="2767"/>
                  <a:pt x="17083" y="2762"/>
                  <a:pt x="17306" y="2741"/>
                </a:cubicBezTo>
                <a:cubicBezTo>
                  <a:pt x="17563" y="2715"/>
                  <a:pt x="17822" y="2693"/>
                  <a:pt x="18080" y="2664"/>
                </a:cubicBezTo>
                <a:cubicBezTo>
                  <a:pt x="18597" y="2608"/>
                  <a:pt x="19110" y="2531"/>
                  <a:pt x="19611" y="2387"/>
                </a:cubicBezTo>
                <a:cubicBezTo>
                  <a:pt x="19691" y="2365"/>
                  <a:pt x="19768" y="2336"/>
                  <a:pt x="19843" y="2303"/>
                </a:cubicBezTo>
                <a:cubicBezTo>
                  <a:pt x="19976" y="2243"/>
                  <a:pt x="20046" y="2146"/>
                  <a:pt x="20002" y="1983"/>
                </a:cubicBezTo>
                <a:cubicBezTo>
                  <a:pt x="19967" y="1972"/>
                  <a:pt x="19932" y="1969"/>
                  <a:pt x="19897" y="1969"/>
                </a:cubicBezTo>
                <a:cubicBezTo>
                  <a:pt x="19817" y="1969"/>
                  <a:pt x="19738" y="1988"/>
                  <a:pt x="19657" y="1995"/>
                </a:cubicBezTo>
                <a:cubicBezTo>
                  <a:pt x="19446" y="2012"/>
                  <a:pt x="19235" y="2031"/>
                  <a:pt x="19023" y="2051"/>
                </a:cubicBezTo>
                <a:cubicBezTo>
                  <a:pt x="19012" y="2053"/>
                  <a:pt x="19000" y="2053"/>
                  <a:pt x="18989" y="2053"/>
                </a:cubicBezTo>
                <a:cubicBezTo>
                  <a:pt x="18891" y="2053"/>
                  <a:pt x="18822" y="2008"/>
                  <a:pt x="18782" y="1924"/>
                </a:cubicBezTo>
                <a:cubicBezTo>
                  <a:pt x="18496" y="1924"/>
                  <a:pt x="18212" y="1923"/>
                  <a:pt x="17929" y="1923"/>
                </a:cubicBezTo>
                <a:cubicBezTo>
                  <a:pt x="17740" y="1923"/>
                  <a:pt x="17551" y="1924"/>
                  <a:pt x="17363" y="1925"/>
                </a:cubicBezTo>
                <a:cubicBezTo>
                  <a:pt x="16727" y="1932"/>
                  <a:pt x="16090" y="1945"/>
                  <a:pt x="15452" y="1951"/>
                </a:cubicBezTo>
                <a:cubicBezTo>
                  <a:pt x="15424" y="1951"/>
                  <a:pt x="15396" y="1951"/>
                  <a:pt x="15368" y="1951"/>
                </a:cubicBezTo>
                <a:cubicBezTo>
                  <a:pt x="14931" y="1951"/>
                  <a:pt x="14492" y="1922"/>
                  <a:pt x="14053" y="1922"/>
                </a:cubicBezTo>
                <a:cubicBezTo>
                  <a:pt x="13850" y="1922"/>
                  <a:pt x="13646" y="1928"/>
                  <a:pt x="13442" y="1947"/>
                </a:cubicBezTo>
                <a:cubicBezTo>
                  <a:pt x="13425" y="1949"/>
                  <a:pt x="13408" y="1949"/>
                  <a:pt x="13390" y="1949"/>
                </a:cubicBezTo>
                <a:cubicBezTo>
                  <a:pt x="13336" y="1949"/>
                  <a:pt x="13282" y="1943"/>
                  <a:pt x="13229" y="1939"/>
                </a:cubicBezTo>
                <a:cubicBezTo>
                  <a:pt x="12797" y="1909"/>
                  <a:pt x="12362" y="1878"/>
                  <a:pt x="11953" y="1849"/>
                </a:cubicBezTo>
                <a:cubicBezTo>
                  <a:pt x="12256" y="1828"/>
                  <a:pt x="12586" y="1795"/>
                  <a:pt x="12914" y="1787"/>
                </a:cubicBezTo>
                <a:cubicBezTo>
                  <a:pt x="12932" y="1787"/>
                  <a:pt x="12949" y="1786"/>
                  <a:pt x="12966" y="1786"/>
                </a:cubicBezTo>
                <a:cubicBezTo>
                  <a:pt x="13159" y="1786"/>
                  <a:pt x="13353" y="1813"/>
                  <a:pt x="13545" y="1813"/>
                </a:cubicBezTo>
                <a:cubicBezTo>
                  <a:pt x="13605" y="1813"/>
                  <a:pt x="13665" y="1810"/>
                  <a:pt x="13725" y="1803"/>
                </a:cubicBezTo>
                <a:cubicBezTo>
                  <a:pt x="14044" y="1768"/>
                  <a:pt x="14362" y="1761"/>
                  <a:pt x="14681" y="1761"/>
                </a:cubicBezTo>
                <a:cubicBezTo>
                  <a:pt x="14786" y="1761"/>
                  <a:pt x="14891" y="1762"/>
                  <a:pt x="14995" y="1762"/>
                </a:cubicBezTo>
                <a:cubicBezTo>
                  <a:pt x="15567" y="1768"/>
                  <a:pt x="16137" y="1770"/>
                  <a:pt x="16708" y="1770"/>
                </a:cubicBezTo>
                <a:cubicBezTo>
                  <a:pt x="16857" y="1770"/>
                  <a:pt x="17006" y="1770"/>
                  <a:pt x="17155" y="1770"/>
                </a:cubicBezTo>
                <a:cubicBezTo>
                  <a:pt x="17307" y="1770"/>
                  <a:pt x="17463" y="1757"/>
                  <a:pt x="17613" y="1736"/>
                </a:cubicBezTo>
                <a:cubicBezTo>
                  <a:pt x="18045" y="1674"/>
                  <a:pt x="18477" y="1609"/>
                  <a:pt x="18905" y="1537"/>
                </a:cubicBezTo>
                <a:cubicBezTo>
                  <a:pt x="19253" y="1480"/>
                  <a:pt x="19601" y="1427"/>
                  <a:pt x="19940" y="1321"/>
                </a:cubicBezTo>
                <a:cubicBezTo>
                  <a:pt x="20143" y="1257"/>
                  <a:pt x="20260" y="1148"/>
                  <a:pt x="20297" y="957"/>
                </a:cubicBezTo>
                <a:cubicBezTo>
                  <a:pt x="20249" y="860"/>
                  <a:pt x="20185" y="825"/>
                  <a:pt x="20101" y="825"/>
                </a:cubicBezTo>
                <a:cubicBezTo>
                  <a:pt x="20087" y="825"/>
                  <a:pt x="20072" y="826"/>
                  <a:pt x="20056" y="828"/>
                </a:cubicBezTo>
                <a:cubicBezTo>
                  <a:pt x="19956" y="840"/>
                  <a:pt x="19854" y="852"/>
                  <a:pt x="19753" y="852"/>
                </a:cubicBezTo>
                <a:cubicBezTo>
                  <a:pt x="19726" y="852"/>
                  <a:pt x="19699" y="851"/>
                  <a:pt x="19673" y="850"/>
                </a:cubicBezTo>
                <a:cubicBezTo>
                  <a:pt x="19560" y="843"/>
                  <a:pt x="19450" y="803"/>
                  <a:pt x="19333" y="777"/>
                </a:cubicBezTo>
                <a:cubicBezTo>
                  <a:pt x="19328" y="712"/>
                  <a:pt x="19328" y="654"/>
                  <a:pt x="19317" y="597"/>
                </a:cubicBezTo>
                <a:cubicBezTo>
                  <a:pt x="19307" y="542"/>
                  <a:pt x="19284" y="489"/>
                  <a:pt x="19274" y="454"/>
                </a:cubicBezTo>
                <a:cubicBezTo>
                  <a:pt x="19219" y="423"/>
                  <a:pt x="19167" y="414"/>
                  <a:pt x="19116" y="414"/>
                </a:cubicBezTo>
                <a:cubicBezTo>
                  <a:pt x="19033" y="414"/>
                  <a:pt x="18955" y="438"/>
                  <a:pt x="18876" y="438"/>
                </a:cubicBezTo>
                <a:cubicBezTo>
                  <a:pt x="18853" y="438"/>
                  <a:pt x="18829" y="436"/>
                  <a:pt x="18806" y="430"/>
                </a:cubicBezTo>
                <a:cubicBezTo>
                  <a:pt x="18751" y="418"/>
                  <a:pt x="18693" y="414"/>
                  <a:pt x="18635" y="414"/>
                </a:cubicBezTo>
                <a:cubicBezTo>
                  <a:pt x="18544" y="414"/>
                  <a:pt x="18451" y="423"/>
                  <a:pt x="18361" y="423"/>
                </a:cubicBezTo>
                <a:cubicBezTo>
                  <a:pt x="18359" y="445"/>
                  <a:pt x="18356" y="456"/>
                  <a:pt x="18356" y="468"/>
                </a:cubicBezTo>
                <a:cubicBezTo>
                  <a:pt x="18356" y="521"/>
                  <a:pt x="18403" y="591"/>
                  <a:pt x="18316" y="614"/>
                </a:cubicBezTo>
                <a:cubicBezTo>
                  <a:pt x="18308" y="616"/>
                  <a:pt x="18302" y="617"/>
                  <a:pt x="18296" y="617"/>
                </a:cubicBezTo>
                <a:cubicBezTo>
                  <a:pt x="18254" y="617"/>
                  <a:pt x="18250" y="571"/>
                  <a:pt x="18237" y="531"/>
                </a:cubicBezTo>
                <a:cubicBezTo>
                  <a:pt x="18219" y="475"/>
                  <a:pt x="18185" y="460"/>
                  <a:pt x="18145" y="460"/>
                </a:cubicBezTo>
                <a:cubicBezTo>
                  <a:pt x="18119" y="460"/>
                  <a:pt x="18090" y="467"/>
                  <a:pt x="18062" y="473"/>
                </a:cubicBezTo>
                <a:cubicBezTo>
                  <a:pt x="18008" y="547"/>
                  <a:pt x="17957" y="623"/>
                  <a:pt x="17903" y="698"/>
                </a:cubicBezTo>
                <a:lnTo>
                  <a:pt x="17903" y="698"/>
                </a:lnTo>
                <a:cubicBezTo>
                  <a:pt x="17842" y="607"/>
                  <a:pt x="17820" y="576"/>
                  <a:pt x="17768" y="576"/>
                </a:cubicBezTo>
                <a:cubicBezTo>
                  <a:pt x="17742" y="576"/>
                  <a:pt x="17707" y="584"/>
                  <a:pt x="17655" y="596"/>
                </a:cubicBezTo>
                <a:cubicBezTo>
                  <a:pt x="17633" y="602"/>
                  <a:pt x="17613" y="606"/>
                  <a:pt x="17594" y="606"/>
                </a:cubicBezTo>
                <a:cubicBezTo>
                  <a:pt x="17551" y="606"/>
                  <a:pt x="17519" y="586"/>
                  <a:pt x="17499" y="520"/>
                </a:cubicBezTo>
                <a:cubicBezTo>
                  <a:pt x="17478" y="454"/>
                  <a:pt x="17423" y="409"/>
                  <a:pt x="17359" y="409"/>
                </a:cubicBezTo>
                <a:cubicBezTo>
                  <a:pt x="17342" y="409"/>
                  <a:pt x="17324" y="413"/>
                  <a:pt x="17306" y="419"/>
                </a:cubicBezTo>
                <a:cubicBezTo>
                  <a:pt x="17267" y="434"/>
                  <a:pt x="17231" y="440"/>
                  <a:pt x="17196" y="440"/>
                </a:cubicBezTo>
                <a:cubicBezTo>
                  <a:pt x="17156" y="440"/>
                  <a:pt x="17117" y="432"/>
                  <a:pt x="17073" y="420"/>
                </a:cubicBezTo>
                <a:cubicBezTo>
                  <a:pt x="17026" y="408"/>
                  <a:pt x="16979" y="402"/>
                  <a:pt x="16932" y="402"/>
                </a:cubicBezTo>
                <a:cubicBezTo>
                  <a:pt x="16844" y="402"/>
                  <a:pt x="16757" y="424"/>
                  <a:pt x="16672" y="476"/>
                </a:cubicBezTo>
                <a:lnTo>
                  <a:pt x="16672" y="687"/>
                </a:lnTo>
                <a:cubicBezTo>
                  <a:pt x="16672" y="687"/>
                  <a:pt x="16672" y="687"/>
                  <a:pt x="16673" y="687"/>
                </a:cubicBezTo>
                <a:lnTo>
                  <a:pt x="16673" y="687"/>
                </a:lnTo>
                <a:cubicBezTo>
                  <a:pt x="16632" y="726"/>
                  <a:pt x="16595" y="769"/>
                  <a:pt x="16550" y="802"/>
                </a:cubicBezTo>
                <a:cubicBezTo>
                  <a:pt x="16525" y="822"/>
                  <a:pt x="16498" y="836"/>
                  <a:pt x="16471" y="836"/>
                </a:cubicBezTo>
                <a:cubicBezTo>
                  <a:pt x="16446" y="836"/>
                  <a:pt x="16421" y="824"/>
                  <a:pt x="16399" y="792"/>
                </a:cubicBezTo>
                <a:cubicBezTo>
                  <a:pt x="16457" y="676"/>
                  <a:pt x="16511" y="562"/>
                  <a:pt x="16426" y="427"/>
                </a:cubicBezTo>
                <a:cubicBezTo>
                  <a:pt x="16395" y="419"/>
                  <a:pt x="16366" y="415"/>
                  <a:pt x="16338" y="415"/>
                </a:cubicBezTo>
                <a:cubicBezTo>
                  <a:pt x="16241" y="415"/>
                  <a:pt x="16165" y="466"/>
                  <a:pt x="16101" y="562"/>
                </a:cubicBezTo>
                <a:cubicBezTo>
                  <a:pt x="16063" y="618"/>
                  <a:pt x="16009" y="663"/>
                  <a:pt x="15956" y="707"/>
                </a:cubicBezTo>
                <a:cubicBezTo>
                  <a:pt x="15952" y="710"/>
                  <a:pt x="15946" y="711"/>
                  <a:pt x="15939" y="711"/>
                </a:cubicBezTo>
                <a:cubicBezTo>
                  <a:pt x="15923" y="711"/>
                  <a:pt x="15903" y="705"/>
                  <a:pt x="15892" y="696"/>
                </a:cubicBezTo>
                <a:cubicBezTo>
                  <a:pt x="15878" y="686"/>
                  <a:pt x="15866" y="656"/>
                  <a:pt x="15870" y="638"/>
                </a:cubicBezTo>
                <a:cubicBezTo>
                  <a:pt x="15882" y="587"/>
                  <a:pt x="15947" y="542"/>
                  <a:pt x="15873" y="469"/>
                </a:cubicBezTo>
                <a:lnTo>
                  <a:pt x="15873" y="469"/>
                </a:lnTo>
                <a:cubicBezTo>
                  <a:pt x="15768" y="475"/>
                  <a:pt x="15654" y="493"/>
                  <a:pt x="15541" y="493"/>
                </a:cubicBezTo>
                <a:cubicBezTo>
                  <a:pt x="15506" y="493"/>
                  <a:pt x="15471" y="491"/>
                  <a:pt x="15436" y="487"/>
                </a:cubicBezTo>
                <a:cubicBezTo>
                  <a:pt x="15422" y="485"/>
                  <a:pt x="15409" y="484"/>
                  <a:pt x="15397" y="484"/>
                </a:cubicBezTo>
                <a:cubicBezTo>
                  <a:pt x="15294" y="484"/>
                  <a:pt x="15226" y="537"/>
                  <a:pt x="15148" y="588"/>
                </a:cubicBezTo>
                <a:cubicBezTo>
                  <a:pt x="15131" y="600"/>
                  <a:pt x="15104" y="594"/>
                  <a:pt x="15082" y="597"/>
                </a:cubicBezTo>
                <a:cubicBezTo>
                  <a:pt x="15058" y="559"/>
                  <a:pt x="15033" y="522"/>
                  <a:pt x="15007" y="479"/>
                </a:cubicBezTo>
                <a:cubicBezTo>
                  <a:pt x="14959" y="479"/>
                  <a:pt x="14910" y="481"/>
                  <a:pt x="14861" y="481"/>
                </a:cubicBezTo>
                <a:cubicBezTo>
                  <a:pt x="14830" y="481"/>
                  <a:pt x="14798" y="480"/>
                  <a:pt x="14767" y="477"/>
                </a:cubicBezTo>
                <a:cubicBezTo>
                  <a:pt x="14503" y="445"/>
                  <a:pt x="14238" y="428"/>
                  <a:pt x="13972" y="428"/>
                </a:cubicBezTo>
                <a:cubicBezTo>
                  <a:pt x="13886" y="428"/>
                  <a:pt x="13800" y="430"/>
                  <a:pt x="13714" y="434"/>
                </a:cubicBezTo>
                <a:cubicBezTo>
                  <a:pt x="13648" y="436"/>
                  <a:pt x="13583" y="437"/>
                  <a:pt x="13517" y="437"/>
                </a:cubicBezTo>
                <a:cubicBezTo>
                  <a:pt x="13302" y="437"/>
                  <a:pt x="13086" y="426"/>
                  <a:pt x="12870" y="420"/>
                </a:cubicBezTo>
                <a:cubicBezTo>
                  <a:pt x="12836" y="419"/>
                  <a:pt x="12796" y="417"/>
                  <a:pt x="12768" y="399"/>
                </a:cubicBezTo>
                <a:cubicBezTo>
                  <a:pt x="12716" y="363"/>
                  <a:pt x="12662" y="355"/>
                  <a:pt x="12606" y="355"/>
                </a:cubicBezTo>
                <a:cubicBezTo>
                  <a:pt x="12556" y="355"/>
                  <a:pt x="12506" y="362"/>
                  <a:pt x="12456" y="362"/>
                </a:cubicBezTo>
                <a:cubicBezTo>
                  <a:pt x="12445" y="362"/>
                  <a:pt x="12434" y="362"/>
                  <a:pt x="12424" y="361"/>
                </a:cubicBezTo>
                <a:cubicBezTo>
                  <a:pt x="12409" y="359"/>
                  <a:pt x="12394" y="359"/>
                  <a:pt x="12380" y="359"/>
                </a:cubicBezTo>
                <a:cubicBezTo>
                  <a:pt x="12343" y="359"/>
                  <a:pt x="12307" y="362"/>
                  <a:pt x="12271" y="362"/>
                </a:cubicBezTo>
                <a:cubicBezTo>
                  <a:pt x="12240" y="362"/>
                  <a:pt x="12211" y="360"/>
                  <a:pt x="12182" y="353"/>
                </a:cubicBezTo>
                <a:cubicBezTo>
                  <a:pt x="12135" y="341"/>
                  <a:pt x="12092" y="334"/>
                  <a:pt x="12052" y="334"/>
                </a:cubicBezTo>
                <a:cubicBezTo>
                  <a:pt x="11929" y="334"/>
                  <a:pt x="11837" y="393"/>
                  <a:pt x="11776" y="532"/>
                </a:cubicBezTo>
                <a:cubicBezTo>
                  <a:pt x="11762" y="561"/>
                  <a:pt x="11742" y="583"/>
                  <a:pt x="11715" y="583"/>
                </a:cubicBezTo>
                <a:cubicBezTo>
                  <a:pt x="11700" y="583"/>
                  <a:pt x="11684" y="576"/>
                  <a:pt x="11665" y="561"/>
                </a:cubicBezTo>
                <a:cubicBezTo>
                  <a:pt x="11665" y="548"/>
                  <a:pt x="11661" y="536"/>
                  <a:pt x="11665" y="526"/>
                </a:cubicBezTo>
                <a:cubicBezTo>
                  <a:pt x="11709" y="408"/>
                  <a:pt x="11698" y="354"/>
                  <a:pt x="11624" y="354"/>
                </a:cubicBezTo>
                <a:cubicBezTo>
                  <a:pt x="11611" y="354"/>
                  <a:pt x="11597" y="356"/>
                  <a:pt x="11580" y="359"/>
                </a:cubicBezTo>
                <a:cubicBezTo>
                  <a:pt x="11540" y="367"/>
                  <a:pt x="11505" y="388"/>
                  <a:pt x="11465" y="388"/>
                </a:cubicBezTo>
                <a:cubicBezTo>
                  <a:pt x="11442" y="388"/>
                  <a:pt x="11417" y="381"/>
                  <a:pt x="11389" y="361"/>
                </a:cubicBezTo>
                <a:cubicBezTo>
                  <a:pt x="11329" y="318"/>
                  <a:pt x="11234" y="322"/>
                  <a:pt x="11153" y="318"/>
                </a:cubicBezTo>
                <a:cubicBezTo>
                  <a:pt x="11084" y="314"/>
                  <a:pt x="11013" y="306"/>
                  <a:pt x="10943" y="306"/>
                </a:cubicBezTo>
                <a:cubicBezTo>
                  <a:pt x="10896" y="306"/>
                  <a:pt x="10849" y="310"/>
                  <a:pt x="10805" y="322"/>
                </a:cubicBezTo>
                <a:cubicBezTo>
                  <a:pt x="10786" y="327"/>
                  <a:pt x="10767" y="329"/>
                  <a:pt x="10749" y="329"/>
                </a:cubicBezTo>
                <a:cubicBezTo>
                  <a:pt x="10651" y="329"/>
                  <a:pt x="10559" y="268"/>
                  <a:pt x="10465" y="268"/>
                </a:cubicBezTo>
                <a:cubicBezTo>
                  <a:pt x="10430" y="268"/>
                  <a:pt x="10394" y="277"/>
                  <a:pt x="10358" y="300"/>
                </a:cubicBezTo>
                <a:cubicBezTo>
                  <a:pt x="10303" y="299"/>
                  <a:pt x="10247" y="299"/>
                  <a:pt x="10192" y="299"/>
                </a:cubicBezTo>
                <a:cubicBezTo>
                  <a:pt x="9961" y="299"/>
                  <a:pt x="9730" y="306"/>
                  <a:pt x="9499" y="306"/>
                </a:cubicBezTo>
                <a:cubicBezTo>
                  <a:pt x="9367" y="306"/>
                  <a:pt x="9236" y="304"/>
                  <a:pt x="9104" y="296"/>
                </a:cubicBezTo>
                <a:cubicBezTo>
                  <a:pt x="9081" y="295"/>
                  <a:pt x="9059" y="294"/>
                  <a:pt x="9036" y="294"/>
                </a:cubicBezTo>
                <a:cubicBezTo>
                  <a:pt x="8930" y="294"/>
                  <a:pt x="8823" y="306"/>
                  <a:pt x="8716" y="310"/>
                </a:cubicBezTo>
                <a:cubicBezTo>
                  <a:pt x="8632" y="311"/>
                  <a:pt x="8544" y="349"/>
                  <a:pt x="8459" y="349"/>
                </a:cubicBezTo>
                <a:cubicBezTo>
                  <a:pt x="8402" y="349"/>
                  <a:pt x="8346" y="332"/>
                  <a:pt x="8294" y="277"/>
                </a:cubicBezTo>
                <a:cubicBezTo>
                  <a:pt x="8284" y="267"/>
                  <a:pt x="8264" y="265"/>
                  <a:pt x="8245" y="265"/>
                </a:cubicBezTo>
                <a:cubicBezTo>
                  <a:pt x="8239" y="265"/>
                  <a:pt x="8232" y="265"/>
                  <a:pt x="8226" y="266"/>
                </a:cubicBezTo>
                <a:cubicBezTo>
                  <a:pt x="7934" y="274"/>
                  <a:pt x="7640" y="282"/>
                  <a:pt x="7347" y="292"/>
                </a:cubicBezTo>
                <a:cubicBezTo>
                  <a:pt x="7285" y="294"/>
                  <a:pt x="7222" y="307"/>
                  <a:pt x="7161" y="307"/>
                </a:cubicBezTo>
                <a:cubicBezTo>
                  <a:pt x="7141" y="307"/>
                  <a:pt x="7121" y="306"/>
                  <a:pt x="7102" y="302"/>
                </a:cubicBezTo>
                <a:cubicBezTo>
                  <a:pt x="6676" y="230"/>
                  <a:pt x="6239" y="263"/>
                  <a:pt x="5812" y="154"/>
                </a:cubicBezTo>
                <a:cubicBezTo>
                  <a:pt x="5565" y="90"/>
                  <a:pt x="5298" y="102"/>
                  <a:pt x="5039" y="85"/>
                </a:cubicBezTo>
                <a:cubicBezTo>
                  <a:pt x="4956" y="80"/>
                  <a:pt x="4867" y="67"/>
                  <a:pt x="4783" y="67"/>
                </a:cubicBezTo>
                <a:cubicBezTo>
                  <a:pt x="4727" y="67"/>
                  <a:pt x="4674" y="72"/>
                  <a:pt x="4624" y="89"/>
                </a:cubicBezTo>
                <a:cubicBezTo>
                  <a:pt x="4561" y="111"/>
                  <a:pt x="4499" y="117"/>
                  <a:pt x="4438" y="117"/>
                </a:cubicBezTo>
                <a:cubicBezTo>
                  <a:pt x="4347" y="117"/>
                  <a:pt x="4259" y="103"/>
                  <a:pt x="4170" y="100"/>
                </a:cubicBezTo>
                <a:cubicBezTo>
                  <a:pt x="3323" y="72"/>
                  <a:pt x="2475" y="33"/>
                  <a:pt x="1625" y="5"/>
                </a:cubicBezTo>
                <a:cubicBezTo>
                  <a:pt x="1531" y="2"/>
                  <a:pt x="1437" y="0"/>
                  <a:pt x="1343" y="0"/>
                </a:cubicBezTo>
                <a:close/>
                <a:moveTo>
                  <a:pt x="9838" y="4035"/>
                </a:moveTo>
                <a:cubicBezTo>
                  <a:pt x="9436" y="4072"/>
                  <a:pt x="9036" y="4091"/>
                  <a:pt x="8636" y="4091"/>
                </a:cubicBezTo>
                <a:cubicBezTo>
                  <a:pt x="8250" y="4091"/>
                  <a:pt x="7866" y="4073"/>
                  <a:pt x="7483" y="4035"/>
                </a:cubicBezTo>
                <a:close/>
                <a:moveTo>
                  <a:pt x="12515" y="4096"/>
                </a:moveTo>
                <a:cubicBezTo>
                  <a:pt x="12515" y="4096"/>
                  <a:pt x="12516" y="4096"/>
                  <a:pt x="12516" y="4097"/>
                </a:cubicBezTo>
                <a:cubicBezTo>
                  <a:pt x="12525" y="4106"/>
                  <a:pt x="12530" y="4118"/>
                  <a:pt x="12536" y="4129"/>
                </a:cubicBezTo>
                <a:lnTo>
                  <a:pt x="12506" y="4129"/>
                </a:lnTo>
                <a:cubicBezTo>
                  <a:pt x="12500" y="4122"/>
                  <a:pt x="12494" y="4114"/>
                  <a:pt x="12489" y="4108"/>
                </a:cubicBezTo>
                <a:cubicBezTo>
                  <a:pt x="12497" y="4104"/>
                  <a:pt x="12510" y="4096"/>
                  <a:pt x="12515" y="4096"/>
                </a:cubicBezTo>
                <a:close/>
                <a:moveTo>
                  <a:pt x="2196" y="4135"/>
                </a:moveTo>
                <a:cubicBezTo>
                  <a:pt x="2192" y="4135"/>
                  <a:pt x="2187" y="4137"/>
                  <a:pt x="2187" y="4137"/>
                </a:cubicBezTo>
                <a:cubicBezTo>
                  <a:pt x="2189" y="4138"/>
                  <a:pt x="2191" y="4139"/>
                  <a:pt x="2193" y="4140"/>
                </a:cubicBezTo>
                <a:lnTo>
                  <a:pt x="2193" y="4140"/>
                </a:lnTo>
                <a:cubicBezTo>
                  <a:pt x="2195" y="4139"/>
                  <a:pt x="2196" y="4138"/>
                  <a:pt x="2198" y="4136"/>
                </a:cubicBezTo>
                <a:cubicBezTo>
                  <a:pt x="2198" y="4136"/>
                  <a:pt x="2197" y="4135"/>
                  <a:pt x="2196" y="4135"/>
                </a:cubicBezTo>
                <a:close/>
                <a:moveTo>
                  <a:pt x="17652" y="4167"/>
                </a:moveTo>
                <a:cubicBezTo>
                  <a:pt x="17517" y="4167"/>
                  <a:pt x="17411" y="4205"/>
                  <a:pt x="17305" y="4280"/>
                </a:cubicBezTo>
                <a:cubicBezTo>
                  <a:pt x="17403" y="4286"/>
                  <a:pt x="17498" y="4292"/>
                  <a:pt x="17591" y="4292"/>
                </a:cubicBezTo>
                <a:cubicBezTo>
                  <a:pt x="17732" y="4292"/>
                  <a:pt x="17868" y="4278"/>
                  <a:pt x="18004" y="4229"/>
                </a:cubicBezTo>
                <a:cubicBezTo>
                  <a:pt x="17865" y="4188"/>
                  <a:pt x="17751" y="4167"/>
                  <a:pt x="17652" y="4167"/>
                </a:cubicBezTo>
                <a:close/>
                <a:moveTo>
                  <a:pt x="15985" y="4221"/>
                </a:moveTo>
                <a:cubicBezTo>
                  <a:pt x="15888" y="4221"/>
                  <a:pt x="15782" y="4235"/>
                  <a:pt x="15661" y="4272"/>
                </a:cubicBezTo>
                <a:cubicBezTo>
                  <a:pt x="15774" y="4294"/>
                  <a:pt x="15873" y="4305"/>
                  <a:pt x="15964" y="4305"/>
                </a:cubicBezTo>
                <a:cubicBezTo>
                  <a:pt x="16078" y="4305"/>
                  <a:pt x="16181" y="4288"/>
                  <a:pt x="16285" y="4256"/>
                </a:cubicBezTo>
                <a:cubicBezTo>
                  <a:pt x="16189" y="4238"/>
                  <a:pt x="16092" y="4221"/>
                  <a:pt x="15985" y="4221"/>
                </a:cubicBezTo>
                <a:close/>
                <a:moveTo>
                  <a:pt x="2187" y="3100"/>
                </a:moveTo>
                <a:cubicBezTo>
                  <a:pt x="2101" y="3100"/>
                  <a:pt x="2015" y="3100"/>
                  <a:pt x="1930" y="3102"/>
                </a:cubicBezTo>
                <a:cubicBezTo>
                  <a:pt x="1445" y="3108"/>
                  <a:pt x="962" y="3129"/>
                  <a:pt x="480" y="3149"/>
                </a:cubicBezTo>
                <a:cubicBezTo>
                  <a:pt x="314" y="3156"/>
                  <a:pt x="154" y="3187"/>
                  <a:pt x="0" y="3300"/>
                </a:cubicBezTo>
                <a:cubicBezTo>
                  <a:pt x="11" y="3400"/>
                  <a:pt x="21" y="3502"/>
                  <a:pt x="32" y="3604"/>
                </a:cubicBezTo>
                <a:cubicBezTo>
                  <a:pt x="273" y="3722"/>
                  <a:pt x="503" y="3803"/>
                  <a:pt x="754" y="3819"/>
                </a:cubicBezTo>
                <a:cubicBezTo>
                  <a:pt x="954" y="3830"/>
                  <a:pt x="1155" y="3841"/>
                  <a:pt x="1355" y="3852"/>
                </a:cubicBezTo>
                <a:cubicBezTo>
                  <a:pt x="1565" y="3862"/>
                  <a:pt x="1777" y="3873"/>
                  <a:pt x="1989" y="3883"/>
                </a:cubicBezTo>
                <a:cubicBezTo>
                  <a:pt x="1998" y="3967"/>
                  <a:pt x="2004" y="4032"/>
                  <a:pt x="2012" y="4104"/>
                </a:cubicBezTo>
                <a:cubicBezTo>
                  <a:pt x="2081" y="4116"/>
                  <a:pt x="2140" y="4124"/>
                  <a:pt x="2197" y="4133"/>
                </a:cubicBezTo>
                <a:cubicBezTo>
                  <a:pt x="2197" y="4133"/>
                  <a:pt x="2195" y="4134"/>
                  <a:pt x="2193" y="4135"/>
                </a:cubicBezTo>
                <a:lnTo>
                  <a:pt x="2193" y="4135"/>
                </a:lnTo>
                <a:cubicBezTo>
                  <a:pt x="2190" y="4135"/>
                  <a:pt x="2188" y="4135"/>
                  <a:pt x="2185" y="4134"/>
                </a:cubicBezTo>
                <a:lnTo>
                  <a:pt x="2185" y="4134"/>
                </a:lnTo>
                <a:cubicBezTo>
                  <a:pt x="2185" y="4135"/>
                  <a:pt x="2187" y="4136"/>
                  <a:pt x="2188" y="4136"/>
                </a:cubicBezTo>
                <a:cubicBezTo>
                  <a:pt x="2190" y="4136"/>
                  <a:pt x="2191" y="4135"/>
                  <a:pt x="2193" y="4135"/>
                </a:cubicBezTo>
                <a:lnTo>
                  <a:pt x="2193" y="4135"/>
                </a:lnTo>
                <a:cubicBezTo>
                  <a:pt x="2448" y="4144"/>
                  <a:pt x="2703" y="4158"/>
                  <a:pt x="2957" y="4160"/>
                </a:cubicBezTo>
                <a:cubicBezTo>
                  <a:pt x="3617" y="4168"/>
                  <a:pt x="4278" y="4170"/>
                  <a:pt x="4938" y="4175"/>
                </a:cubicBezTo>
                <a:cubicBezTo>
                  <a:pt x="4966" y="4175"/>
                  <a:pt x="4995" y="4174"/>
                  <a:pt x="5023" y="4174"/>
                </a:cubicBezTo>
                <a:cubicBezTo>
                  <a:pt x="5067" y="4174"/>
                  <a:pt x="5110" y="4177"/>
                  <a:pt x="5149" y="4190"/>
                </a:cubicBezTo>
                <a:cubicBezTo>
                  <a:pt x="5248" y="4223"/>
                  <a:pt x="5348" y="4231"/>
                  <a:pt x="5448" y="4231"/>
                </a:cubicBezTo>
                <a:cubicBezTo>
                  <a:pt x="5561" y="4231"/>
                  <a:pt x="5674" y="4220"/>
                  <a:pt x="5787" y="4220"/>
                </a:cubicBezTo>
                <a:cubicBezTo>
                  <a:pt x="5796" y="4220"/>
                  <a:pt x="5806" y="4220"/>
                  <a:pt x="5816" y="4220"/>
                </a:cubicBezTo>
                <a:cubicBezTo>
                  <a:pt x="5828" y="4221"/>
                  <a:pt x="5840" y="4221"/>
                  <a:pt x="5852" y="4221"/>
                </a:cubicBezTo>
                <a:cubicBezTo>
                  <a:pt x="5962" y="4221"/>
                  <a:pt x="6072" y="4212"/>
                  <a:pt x="6181" y="4212"/>
                </a:cubicBezTo>
                <a:cubicBezTo>
                  <a:pt x="6212" y="4212"/>
                  <a:pt x="6242" y="4212"/>
                  <a:pt x="6273" y="4214"/>
                </a:cubicBezTo>
                <a:cubicBezTo>
                  <a:pt x="6662" y="4236"/>
                  <a:pt x="7051" y="4270"/>
                  <a:pt x="7439" y="4296"/>
                </a:cubicBezTo>
                <a:cubicBezTo>
                  <a:pt x="7521" y="4302"/>
                  <a:pt x="7603" y="4308"/>
                  <a:pt x="7685" y="4308"/>
                </a:cubicBezTo>
                <a:cubicBezTo>
                  <a:pt x="8450" y="4303"/>
                  <a:pt x="9218" y="4292"/>
                  <a:pt x="9984" y="4292"/>
                </a:cubicBezTo>
                <a:cubicBezTo>
                  <a:pt x="10716" y="4292"/>
                  <a:pt x="11445" y="4300"/>
                  <a:pt x="12177" y="4309"/>
                </a:cubicBezTo>
                <a:cubicBezTo>
                  <a:pt x="12424" y="4313"/>
                  <a:pt x="12671" y="4334"/>
                  <a:pt x="12919" y="4342"/>
                </a:cubicBezTo>
                <a:cubicBezTo>
                  <a:pt x="12965" y="4344"/>
                  <a:pt x="13011" y="4345"/>
                  <a:pt x="13058" y="4345"/>
                </a:cubicBezTo>
                <a:cubicBezTo>
                  <a:pt x="13401" y="4345"/>
                  <a:pt x="13744" y="4309"/>
                  <a:pt x="14086" y="4309"/>
                </a:cubicBezTo>
                <a:cubicBezTo>
                  <a:pt x="14216" y="4309"/>
                  <a:pt x="14345" y="4314"/>
                  <a:pt x="14474" y="4328"/>
                </a:cubicBezTo>
                <a:cubicBezTo>
                  <a:pt x="14487" y="4330"/>
                  <a:pt x="14501" y="4330"/>
                  <a:pt x="14514" y="4330"/>
                </a:cubicBezTo>
                <a:cubicBezTo>
                  <a:pt x="14548" y="4330"/>
                  <a:pt x="14582" y="4326"/>
                  <a:pt x="14615" y="4322"/>
                </a:cubicBezTo>
                <a:cubicBezTo>
                  <a:pt x="14667" y="4316"/>
                  <a:pt x="14734" y="4327"/>
                  <a:pt x="14742" y="4218"/>
                </a:cubicBezTo>
                <a:lnTo>
                  <a:pt x="14105" y="4218"/>
                </a:lnTo>
                <a:cubicBezTo>
                  <a:pt x="14085" y="4218"/>
                  <a:pt x="14064" y="4218"/>
                  <a:pt x="14044" y="4218"/>
                </a:cubicBezTo>
                <a:cubicBezTo>
                  <a:pt x="13940" y="4218"/>
                  <a:pt x="13836" y="4220"/>
                  <a:pt x="13732" y="4220"/>
                </a:cubicBezTo>
                <a:cubicBezTo>
                  <a:pt x="13645" y="4220"/>
                  <a:pt x="13558" y="4219"/>
                  <a:pt x="13471" y="4213"/>
                </a:cubicBezTo>
                <a:cubicBezTo>
                  <a:pt x="13270" y="4200"/>
                  <a:pt x="13070" y="4162"/>
                  <a:pt x="12833" y="4129"/>
                </a:cubicBezTo>
                <a:cubicBezTo>
                  <a:pt x="12894" y="4099"/>
                  <a:pt x="12914" y="4080"/>
                  <a:pt x="12935" y="4080"/>
                </a:cubicBezTo>
                <a:cubicBezTo>
                  <a:pt x="12939" y="4080"/>
                  <a:pt x="12942" y="4080"/>
                  <a:pt x="12946" y="4080"/>
                </a:cubicBezTo>
                <a:cubicBezTo>
                  <a:pt x="13232" y="4080"/>
                  <a:pt x="13516" y="4048"/>
                  <a:pt x="13803" y="4048"/>
                </a:cubicBezTo>
                <a:cubicBezTo>
                  <a:pt x="13854" y="4048"/>
                  <a:pt x="13906" y="4049"/>
                  <a:pt x="13958" y="4051"/>
                </a:cubicBezTo>
                <a:cubicBezTo>
                  <a:pt x="14047" y="4055"/>
                  <a:pt x="14137" y="4057"/>
                  <a:pt x="14227" y="4057"/>
                </a:cubicBezTo>
                <a:cubicBezTo>
                  <a:pt x="14502" y="4057"/>
                  <a:pt x="14778" y="4042"/>
                  <a:pt x="15053" y="4035"/>
                </a:cubicBezTo>
                <a:cubicBezTo>
                  <a:pt x="15335" y="4027"/>
                  <a:pt x="15616" y="4010"/>
                  <a:pt x="15898" y="4006"/>
                </a:cubicBezTo>
                <a:cubicBezTo>
                  <a:pt x="16312" y="4000"/>
                  <a:pt x="16724" y="4005"/>
                  <a:pt x="17137" y="3999"/>
                </a:cubicBezTo>
                <a:cubicBezTo>
                  <a:pt x="17240" y="3998"/>
                  <a:pt x="17347" y="3976"/>
                  <a:pt x="17449" y="3954"/>
                </a:cubicBezTo>
                <a:cubicBezTo>
                  <a:pt x="17574" y="3927"/>
                  <a:pt x="17697" y="3880"/>
                  <a:pt x="17824" y="3862"/>
                </a:cubicBezTo>
                <a:cubicBezTo>
                  <a:pt x="18374" y="3788"/>
                  <a:pt x="18905" y="3625"/>
                  <a:pt x="19443" y="3497"/>
                </a:cubicBezTo>
                <a:cubicBezTo>
                  <a:pt x="19521" y="3478"/>
                  <a:pt x="19598" y="3437"/>
                  <a:pt x="19664" y="3391"/>
                </a:cubicBezTo>
                <a:cubicBezTo>
                  <a:pt x="19729" y="3344"/>
                  <a:pt x="19740" y="3277"/>
                  <a:pt x="19661" y="3204"/>
                </a:cubicBezTo>
                <a:cubicBezTo>
                  <a:pt x="19625" y="3205"/>
                  <a:pt x="19579" y="3205"/>
                  <a:pt x="19533" y="3210"/>
                </a:cubicBezTo>
                <a:cubicBezTo>
                  <a:pt x="19028" y="3269"/>
                  <a:pt x="18520" y="3302"/>
                  <a:pt x="18013" y="3302"/>
                </a:cubicBezTo>
                <a:cubicBezTo>
                  <a:pt x="17931" y="3302"/>
                  <a:pt x="17850" y="3301"/>
                  <a:pt x="17768" y="3299"/>
                </a:cubicBezTo>
                <a:cubicBezTo>
                  <a:pt x="17627" y="3297"/>
                  <a:pt x="17486" y="3295"/>
                  <a:pt x="17345" y="3295"/>
                </a:cubicBezTo>
                <a:cubicBezTo>
                  <a:pt x="16425" y="3295"/>
                  <a:pt x="15506" y="3346"/>
                  <a:pt x="14586" y="3350"/>
                </a:cubicBezTo>
                <a:cubicBezTo>
                  <a:pt x="14423" y="3350"/>
                  <a:pt x="14259" y="3362"/>
                  <a:pt x="14096" y="3362"/>
                </a:cubicBezTo>
                <a:cubicBezTo>
                  <a:pt x="14071" y="3362"/>
                  <a:pt x="14045" y="3362"/>
                  <a:pt x="14020" y="3361"/>
                </a:cubicBezTo>
                <a:cubicBezTo>
                  <a:pt x="13547" y="3350"/>
                  <a:pt x="13075" y="3323"/>
                  <a:pt x="12604" y="3314"/>
                </a:cubicBezTo>
                <a:cubicBezTo>
                  <a:pt x="11768" y="3297"/>
                  <a:pt x="10931" y="3289"/>
                  <a:pt x="10094" y="3276"/>
                </a:cubicBezTo>
                <a:cubicBezTo>
                  <a:pt x="9842" y="3272"/>
                  <a:pt x="9589" y="3251"/>
                  <a:pt x="9338" y="3251"/>
                </a:cubicBezTo>
                <a:cubicBezTo>
                  <a:pt x="9260" y="3251"/>
                  <a:pt x="9182" y="3253"/>
                  <a:pt x="9104" y="3258"/>
                </a:cubicBezTo>
                <a:cubicBezTo>
                  <a:pt x="8922" y="3271"/>
                  <a:pt x="8741" y="3275"/>
                  <a:pt x="8559" y="3275"/>
                </a:cubicBezTo>
                <a:cubicBezTo>
                  <a:pt x="8127" y="3275"/>
                  <a:pt x="7696" y="3249"/>
                  <a:pt x="7265" y="3233"/>
                </a:cubicBezTo>
                <a:cubicBezTo>
                  <a:pt x="7065" y="3227"/>
                  <a:pt x="6864" y="3214"/>
                  <a:pt x="6664" y="3200"/>
                </a:cubicBezTo>
                <a:cubicBezTo>
                  <a:pt x="6107" y="3161"/>
                  <a:pt x="5551" y="3107"/>
                  <a:pt x="4992" y="3107"/>
                </a:cubicBezTo>
                <a:cubicBezTo>
                  <a:pt x="4950" y="3107"/>
                  <a:pt x="4907" y="3107"/>
                  <a:pt x="4865" y="3108"/>
                </a:cubicBezTo>
                <a:cubicBezTo>
                  <a:pt x="4605" y="3112"/>
                  <a:pt x="4346" y="3114"/>
                  <a:pt x="4087" y="3114"/>
                </a:cubicBezTo>
                <a:cubicBezTo>
                  <a:pt x="3827" y="3114"/>
                  <a:pt x="3568" y="3112"/>
                  <a:pt x="3309" y="3112"/>
                </a:cubicBezTo>
                <a:cubicBezTo>
                  <a:pt x="2935" y="3110"/>
                  <a:pt x="2561" y="3100"/>
                  <a:pt x="2187" y="3100"/>
                </a:cubicBezTo>
                <a:close/>
                <a:moveTo>
                  <a:pt x="17838" y="4453"/>
                </a:moveTo>
                <a:cubicBezTo>
                  <a:pt x="17767" y="4453"/>
                  <a:pt x="17698" y="4454"/>
                  <a:pt x="17629" y="4457"/>
                </a:cubicBezTo>
                <a:cubicBezTo>
                  <a:pt x="17601" y="4459"/>
                  <a:pt x="17576" y="4513"/>
                  <a:pt x="17537" y="4557"/>
                </a:cubicBezTo>
                <a:cubicBezTo>
                  <a:pt x="17572" y="4559"/>
                  <a:pt x="17607" y="4560"/>
                  <a:pt x="17641" y="4560"/>
                </a:cubicBezTo>
                <a:cubicBezTo>
                  <a:pt x="17842" y="4560"/>
                  <a:pt x="18014" y="4520"/>
                  <a:pt x="18083" y="4454"/>
                </a:cubicBezTo>
                <a:cubicBezTo>
                  <a:pt x="17999" y="4454"/>
                  <a:pt x="17918" y="4453"/>
                  <a:pt x="17838" y="4453"/>
                </a:cubicBezTo>
                <a:close/>
                <a:moveTo>
                  <a:pt x="15985" y="4670"/>
                </a:moveTo>
                <a:cubicBezTo>
                  <a:pt x="15993" y="4674"/>
                  <a:pt x="16003" y="4676"/>
                  <a:pt x="16011" y="4681"/>
                </a:cubicBezTo>
                <a:cubicBezTo>
                  <a:pt x="16010" y="4688"/>
                  <a:pt x="16013" y="4701"/>
                  <a:pt x="16008" y="4705"/>
                </a:cubicBezTo>
                <a:cubicBezTo>
                  <a:pt x="16004" y="4708"/>
                  <a:pt x="16000" y="4708"/>
                  <a:pt x="15995" y="4708"/>
                </a:cubicBezTo>
                <a:cubicBezTo>
                  <a:pt x="15991" y="4708"/>
                  <a:pt x="15988" y="4708"/>
                  <a:pt x="15985" y="4708"/>
                </a:cubicBezTo>
                <a:cubicBezTo>
                  <a:pt x="15983" y="4708"/>
                  <a:pt x="15982" y="4708"/>
                  <a:pt x="15980" y="4708"/>
                </a:cubicBezTo>
                <a:cubicBezTo>
                  <a:pt x="15982" y="4696"/>
                  <a:pt x="15984" y="4683"/>
                  <a:pt x="15985" y="4670"/>
                </a:cubicBezTo>
                <a:close/>
                <a:moveTo>
                  <a:pt x="2193" y="4140"/>
                </a:moveTo>
                <a:lnTo>
                  <a:pt x="2193" y="4140"/>
                </a:lnTo>
                <a:cubicBezTo>
                  <a:pt x="2119" y="4192"/>
                  <a:pt x="2037" y="4200"/>
                  <a:pt x="1954" y="4200"/>
                </a:cubicBezTo>
                <a:cubicBezTo>
                  <a:pt x="1921" y="4200"/>
                  <a:pt x="1888" y="4199"/>
                  <a:pt x="1856" y="4199"/>
                </a:cubicBezTo>
                <a:cubicBezTo>
                  <a:pt x="1637" y="4198"/>
                  <a:pt x="1417" y="4196"/>
                  <a:pt x="1198" y="4196"/>
                </a:cubicBezTo>
                <a:cubicBezTo>
                  <a:pt x="1028" y="4196"/>
                  <a:pt x="858" y="4197"/>
                  <a:pt x="688" y="4203"/>
                </a:cubicBezTo>
                <a:cubicBezTo>
                  <a:pt x="550" y="4206"/>
                  <a:pt x="413" y="4256"/>
                  <a:pt x="277" y="4295"/>
                </a:cubicBezTo>
                <a:cubicBezTo>
                  <a:pt x="240" y="4307"/>
                  <a:pt x="211" y="4352"/>
                  <a:pt x="170" y="4390"/>
                </a:cubicBezTo>
                <a:cubicBezTo>
                  <a:pt x="302" y="4510"/>
                  <a:pt x="441" y="4573"/>
                  <a:pt x="594" y="4587"/>
                </a:cubicBezTo>
                <a:cubicBezTo>
                  <a:pt x="852" y="4610"/>
                  <a:pt x="1112" y="4623"/>
                  <a:pt x="1371" y="4630"/>
                </a:cubicBezTo>
                <a:cubicBezTo>
                  <a:pt x="1912" y="4645"/>
                  <a:pt x="2455" y="4650"/>
                  <a:pt x="2998" y="4665"/>
                </a:cubicBezTo>
                <a:cubicBezTo>
                  <a:pt x="3612" y="4682"/>
                  <a:pt x="4225" y="4707"/>
                  <a:pt x="4838" y="4724"/>
                </a:cubicBezTo>
                <a:cubicBezTo>
                  <a:pt x="5273" y="4736"/>
                  <a:pt x="5708" y="4738"/>
                  <a:pt x="6144" y="4748"/>
                </a:cubicBezTo>
                <a:cubicBezTo>
                  <a:pt x="6285" y="4752"/>
                  <a:pt x="6426" y="4770"/>
                  <a:pt x="6567" y="4773"/>
                </a:cubicBezTo>
                <a:cubicBezTo>
                  <a:pt x="7050" y="4783"/>
                  <a:pt x="7534" y="4787"/>
                  <a:pt x="8017" y="4795"/>
                </a:cubicBezTo>
                <a:cubicBezTo>
                  <a:pt x="8878" y="4811"/>
                  <a:pt x="9737" y="4831"/>
                  <a:pt x="10596" y="4840"/>
                </a:cubicBezTo>
                <a:cubicBezTo>
                  <a:pt x="10611" y="4840"/>
                  <a:pt x="10627" y="4841"/>
                  <a:pt x="10642" y="4841"/>
                </a:cubicBezTo>
                <a:cubicBezTo>
                  <a:pt x="10846" y="4841"/>
                  <a:pt x="11052" y="4830"/>
                  <a:pt x="11236" y="4691"/>
                </a:cubicBezTo>
                <a:cubicBezTo>
                  <a:pt x="11335" y="4793"/>
                  <a:pt x="11451" y="4859"/>
                  <a:pt x="11580" y="4859"/>
                </a:cubicBezTo>
                <a:cubicBezTo>
                  <a:pt x="11614" y="4859"/>
                  <a:pt x="11649" y="4854"/>
                  <a:pt x="11685" y="4844"/>
                </a:cubicBezTo>
                <a:cubicBezTo>
                  <a:pt x="11795" y="4814"/>
                  <a:pt x="11912" y="4850"/>
                  <a:pt x="12019" y="4768"/>
                </a:cubicBezTo>
                <a:cubicBezTo>
                  <a:pt x="12050" y="4744"/>
                  <a:pt x="12084" y="4737"/>
                  <a:pt x="12120" y="4737"/>
                </a:cubicBezTo>
                <a:cubicBezTo>
                  <a:pt x="12175" y="4737"/>
                  <a:pt x="12234" y="4753"/>
                  <a:pt x="12290" y="4753"/>
                </a:cubicBezTo>
                <a:cubicBezTo>
                  <a:pt x="12310" y="4753"/>
                  <a:pt x="12329" y="4751"/>
                  <a:pt x="12348" y="4746"/>
                </a:cubicBezTo>
                <a:cubicBezTo>
                  <a:pt x="12376" y="4738"/>
                  <a:pt x="12401" y="4715"/>
                  <a:pt x="12423" y="4693"/>
                </a:cubicBezTo>
                <a:cubicBezTo>
                  <a:pt x="12450" y="4665"/>
                  <a:pt x="12478" y="4657"/>
                  <a:pt x="12507" y="4657"/>
                </a:cubicBezTo>
                <a:cubicBezTo>
                  <a:pt x="12544" y="4657"/>
                  <a:pt x="12581" y="4671"/>
                  <a:pt x="12619" y="4676"/>
                </a:cubicBezTo>
                <a:cubicBezTo>
                  <a:pt x="12732" y="4695"/>
                  <a:pt x="12609" y="4819"/>
                  <a:pt x="12714" y="4847"/>
                </a:cubicBezTo>
                <a:cubicBezTo>
                  <a:pt x="12800" y="4847"/>
                  <a:pt x="12892" y="4849"/>
                  <a:pt x="12986" y="4849"/>
                </a:cubicBezTo>
                <a:cubicBezTo>
                  <a:pt x="13042" y="4849"/>
                  <a:pt x="13099" y="4848"/>
                  <a:pt x="13156" y="4846"/>
                </a:cubicBezTo>
                <a:cubicBezTo>
                  <a:pt x="13238" y="4841"/>
                  <a:pt x="13328" y="4839"/>
                  <a:pt x="13398" y="4805"/>
                </a:cubicBezTo>
                <a:cubicBezTo>
                  <a:pt x="13467" y="4770"/>
                  <a:pt x="13532" y="4736"/>
                  <a:pt x="13600" y="4736"/>
                </a:cubicBezTo>
                <a:cubicBezTo>
                  <a:pt x="13639" y="4736"/>
                  <a:pt x="13680" y="4748"/>
                  <a:pt x="13723" y="4778"/>
                </a:cubicBezTo>
                <a:cubicBezTo>
                  <a:pt x="13781" y="4744"/>
                  <a:pt x="13838" y="4731"/>
                  <a:pt x="13893" y="4731"/>
                </a:cubicBezTo>
                <a:cubicBezTo>
                  <a:pt x="14018" y="4731"/>
                  <a:pt x="14138" y="4795"/>
                  <a:pt x="14262" y="4816"/>
                </a:cubicBezTo>
                <a:cubicBezTo>
                  <a:pt x="14294" y="4821"/>
                  <a:pt x="14327" y="4823"/>
                  <a:pt x="14361" y="4823"/>
                </a:cubicBezTo>
                <a:cubicBezTo>
                  <a:pt x="14398" y="4823"/>
                  <a:pt x="14435" y="4821"/>
                  <a:pt x="14472" y="4821"/>
                </a:cubicBezTo>
                <a:cubicBezTo>
                  <a:pt x="14774" y="4821"/>
                  <a:pt x="15067" y="4770"/>
                  <a:pt x="15357" y="4684"/>
                </a:cubicBezTo>
                <a:cubicBezTo>
                  <a:pt x="15381" y="4676"/>
                  <a:pt x="15415" y="4672"/>
                  <a:pt x="15446" y="4672"/>
                </a:cubicBezTo>
                <a:cubicBezTo>
                  <a:pt x="15480" y="4672"/>
                  <a:pt x="15510" y="4677"/>
                  <a:pt x="15516" y="4689"/>
                </a:cubicBezTo>
                <a:cubicBezTo>
                  <a:pt x="15578" y="4814"/>
                  <a:pt x="15683" y="4793"/>
                  <a:pt x="15789" y="4798"/>
                </a:cubicBezTo>
                <a:cubicBezTo>
                  <a:pt x="15943" y="4805"/>
                  <a:pt x="16097" y="4819"/>
                  <a:pt x="16252" y="4819"/>
                </a:cubicBezTo>
                <a:cubicBezTo>
                  <a:pt x="16331" y="4819"/>
                  <a:pt x="16410" y="4815"/>
                  <a:pt x="16489" y="4806"/>
                </a:cubicBezTo>
                <a:cubicBezTo>
                  <a:pt x="16710" y="4779"/>
                  <a:pt x="16935" y="4793"/>
                  <a:pt x="17157" y="4779"/>
                </a:cubicBezTo>
                <a:cubicBezTo>
                  <a:pt x="17209" y="4775"/>
                  <a:pt x="17259" y="4734"/>
                  <a:pt x="17301" y="4714"/>
                </a:cubicBezTo>
                <a:cubicBezTo>
                  <a:pt x="17305" y="4558"/>
                  <a:pt x="17227" y="4481"/>
                  <a:pt x="17111" y="4481"/>
                </a:cubicBezTo>
                <a:cubicBezTo>
                  <a:pt x="17101" y="4481"/>
                  <a:pt x="17091" y="4482"/>
                  <a:pt x="17081" y="4483"/>
                </a:cubicBezTo>
                <a:cubicBezTo>
                  <a:pt x="16985" y="4493"/>
                  <a:pt x="16890" y="4497"/>
                  <a:pt x="16796" y="4497"/>
                </a:cubicBezTo>
                <a:cubicBezTo>
                  <a:pt x="16645" y="4497"/>
                  <a:pt x="16495" y="4486"/>
                  <a:pt x="16344" y="4465"/>
                </a:cubicBezTo>
                <a:cubicBezTo>
                  <a:pt x="16324" y="4463"/>
                  <a:pt x="16304" y="4462"/>
                  <a:pt x="16283" y="4462"/>
                </a:cubicBezTo>
                <a:cubicBezTo>
                  <a:pt x="16245" y="4462"/>
                  <a:pt x="16206" y="4465"/>
                  <a:pt x="16168" y="4466"/>
                </a:cubicBezTo>
                <a:cubicBezTo>
                  <a:pt x="16039" y="4472"/>
                  <a:pt x="15910" y="4477"/>
                  <a:pt x="15782" y="4487"/>
                </a:cubicBezTo>
                <a:cubicBezTo>
                  <a:pt x="15712" y="4492"/>
                  <a:pt x="15634" y="4490"/>
                  <a:pt x="15574" y="4521"/>
                </a:cubicBezTo>
                <a:cubicBezTo>
                  <a:pt x="15524" y="4546"/>
                  <a:pt x="15477" y="4553"/>
                  <a:pt x="15428" y="4553"/>
                </a:cubicBezTo>
                <a:cubicBezTo>
                  <a:pt x="15399" y="4553"/>
                  <a:pt x="15369" y="4550"/>
                  <a:pt x="15338" y="4548"/>
                </a:cubicBezTo>
                <a:cubicBezTo>
                  <a:pt x="15046" y="4529"/>
                  <a:pt x="14756" y="4511"/>
                  <a:pt x="14464" y="4511"/>
                </a:cubicBezTo>
                <a:cubicBezTo>
                  <a:pt x="14309" y="4511"/>
                  <a:pt x="14153" y="4516"/>
                  <a:pt x="13998" y="4529"/>
                </a:cubicBezTo>
                <a:cubicBezTo>
                  <a:pt x="13765" y="4548"/>
                  <a:pt x="13533" y="4531"/>
                  <a:pt x="13299" y="4552"/>
                </a:cubicBezTo>
                <a:cubicBezTo>
                  <a:pt x="13242" y="4558"/>
                  <a:pt x="13185" y="4559"/>
                  <a:pt x="13128" y="4559"/>
                </a:cubicBezTo>
                <a:cubicBezTo>
                  <a:pt x="12999" y="4559"/>
                  <a:pt x="12869" y="4550"/>
                  <a:pt x="12738" y="4550"/>
                </a:cubicBezTo>
                <a:cubicBezTo>
                  <a:pt x="12692" y="4550"/>
                  <a:pt x="12645" y="4551"/>
                  <a:pt x="12599" y="4555"/>
                </a:cubicBezTo>
                <a:cubicBezTo>
                  <a:pt x="12560" y="4557"/>
                  <a:pt x="12520" y="4558"/>
                  <a:pt x="12481" y="4558"/>
                </a:cubicBezTo>
                <a:cubicBezTo>
                  <a:pt x="12207" y="4558"/>
                  <a:pt x="11929" y="4506"/>
                  <a:pt x="11653" y="4505"/>
                </a:cubicBezTo>
                <a:cubicBezTo>
                  <a:pt x="11415" y="4504"/>
                  <a:pt x="11179" y="4447"/>
                  <a:pt x="10942" y="4447"/>
                </a:cubicBezTo>
                <a:cubicBezTo>
                  <a:pt x="10855" y="4447"/>
                  <a:pt x="10767" y="4455"/>
                  <a:pt x="10680" y="4476"/>
                </a:cubicBezTo>
                <a:cubicBezTo>
                  <a:pt x="10629" y="4456"/>
                  <a:pt x="10579" y="4450"/>
                  <a:pt x="10528" y="4450"/>
                </a:cubicBezTo>
                <a:cubicBezTo>
                  <a:pt x="10448" y="4450"/>
                  <a:pt x="10369" y="4465"/>
                  <a:pt x="10290" y="4465"/>
                </a:cubicBezTo>
                <a:cubicBezTo>
                  <a:pt x="10269" y="4465"/>
                  <a:pt x="10249" y="4464"/>
                  <a:pt x="10229" y="4461"/>
                </a:cubicBezTo>
                <a:cubicBezTo>
                  <a:pt x="10166" y="4454"/>
                  <a:pt x="10103" y="4450"/>
                  <a:pt x="10041" y="4450"/>
                </a:cubicBezTo>
                <a:cubicBezTo>
                  <a:pt x="9940" y="4450"/>
                  <a:pt x="9840" y="4461"/>
                  <a:pt x="9738" y="4486"/>
                </a:cubicBezTo>
                <a:cubicBezTo>
                  <a:pt x="9724" y="4489"/>
                  <a:pt x="9709" y="4491"/>
                  <a:pt x="9694" y="4491"/>
                </a:cubicBezTo>
                <a:cubicBezTo>
                  <a:pt x="9641" y="4491"/>
                  <a:pt x="9584" y="4474"/>
                  <a:pt x="9529" y="4467"/>
                </a:cubicBezTo>
                <a:cubicBezTo>
                  <a:pt x="9436" y="4457"/>
                  <a:pt x="9343" y="4446"/>
                  <a:pt x="9248" y="4440"/>
                </a:cubicBezTo>
                <a:cubicBezTo>
                  <a:pt x="9064" y="4428"/>
                  <a:pt x="8879" y="4408"/>
                  <a:pt x="8694" y="4408"/>
                </a:cubicBezTo>
                <a:cubicBezTo>
                  <a:pt x="8540" y="4408"/>
                  <a:pt x="8386" y="4422"/>
                  <a:pt x="8232" y="4466"/>
                </a:cubicBezTo>
                <a:cubicBezTo>
                  <a:pt x="8225" y="4468"/>
                  <a:pt x="8219" y="4469"/>
                  <a:pt x="8211" y="4469"/>
                </a:cubicBezTo>
                <a:cubicBezTo>
                  <a:pt x="8195" y="4469"/>
                  <a:pt x="8178" y="4465"/>
                  <a:pt x="8161" y="4462"/>
                </a:cubicBezTo>
                <a:cubicBezTo>
                  <a:pt x="7902" y="4423"/>
                  <a:pt x="7642" y="4417"/>
                  <a:pt x="7381" y="4417"/>
                </a:cubicBezTo>
                <a:cubicBezTo>
                  <a:pt x="7271" y="4417"/>
                  <a:pt x="7161" y="4418"/>
                  <a:pt x="7051" y="4418"/>
                </a:cubicBezTo>
                <a:cubicBezTo>
                  <a:pt x="6870" y="4418"/>
                  <a:pt x="6688" y="4415"/>
                  <a:pt x="6507" y="4400"/>
                </a:cubicBezTo>
                <a:cubicBezTo>
                  <a:pt x="6449" y="4395"/>
                  <a:pt x="6390" y="4398"/>
                  <a:pt x="6332" y="4391"/>
                </a:cubicBezTo>
                <a:cubicBezTo>
                  <a:pt x="6090" y="4364"/>
                  <a:pt x="5844" y="4341"/>
                  <a:pt x="5600" y="4306"/>
                </a:cubicBezTo>
                <a:cubicBezTo>
                  <a:pt x="5509" y="4292"/>
                  <a:pt x="5418" y="4288"/>
                  <a:pt x="5327" y="4288"/>
                </a:cubicBezTo>
                <a:cubicBezTo>
                  <a:pt x="5234" y="4288"/>
                  <a:pt x="5141" y="4292"/>
                  <a:pt x="5048" y="4292"/>
                </a:cubicBezTo>
                <a:cubicBezTo>
                  <a:pt x="4978" y="4292"/>
                  <a:pt x="4908" y="4290"/>
                  <a:pt x="4838" y="4283"/>
                </a:cubicBezTo>
                <a:cubicBezTo>
                  <a:pt x="4686" y="4269"/>
                  <a:pt x="4530" y="4246"/>
                  <a:pt x="4373" y="4246"/>
                </a:cubicBezTo>
                <a:cubicBezTo>
                  <a:pt x="4273" y="4246"/>
                  <a:pt x="4173" y="4255"/>
                  <a:pt x="4073" y="4282"/>
                </a:cubicBezTo>
                <a:cubicBezTo>
                  <a:pt x="4067" y="4284"/>
                  <a:pt x="4060" y="4284"/>
                  <a:pt x="4053" y="4284"/>
                </a:cubicBezTo>
                <a:cubicBezTo>
                  <a:pt x="4037" y="4284"/>
                  <a:pt x="4019" y="4281"/>
                  <a:pt x="4002" y="4280"/>
                </a:cubicBezTo>
                <a:cubicBezTo>
                  <a:pt x="3449" y="4254"/>
                  <a:pt x="2898" y="4231"/>
                  <a:pt x="2345" y="4201"/>
                </a:cubicBezTo>
                <a:cubicBezTo>
                  <a:pt x="2292" y="4199"/>
                  <a:pt x="2243" y="4162"/>
                  <a:pt x="2193" y="41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69"/>
          <p:cNvSpPr/>
          <p:nvPr/>
        </p:nvSpPr>
        <p:spPr>
          <a:xfrm>
            <a:off x="716230" y="1605452"/>
            <a:ext cx="798802" cy="172554"/>
          </a:xfrm>
          <a:custGeom>
            <a:avLst/>
            <a:gdLst/>
            <a:ahLst/>
            <a:cxnLst/>
            <a:rect l="l" t="t" r="r" b="b"/>
            <a:pathLst>
              <a:path w="20318" h="4389" extrusionOk="0">
                <a:moveTo>
                  <a:pt x="19974" y="179"/>
                </a:moveTo>
                <a:cubicBezTo>
                  <a:pt x="19960" y="185"/>
                  <a:pt x="19949" y="194"/>
                  <a:pt x="19938" y="202"/>
                </a:cubicBezTo>
                <a:cubicBezTo>
                  <a:pt x="19947" y="205"/>
                  <a:pt x="19954" y="209"/>
                  <a:pt x="19964" y="211"/>
                </a:cubicBezTo>
                <a:cubicBezTo>
                  <a:pt x="19971" y="208"/>
                  <a:pt x="19979" y="204"/>
                  <a:pt x="19988" y="199"/>
                </a:cubicBezTo>
                <a:cubicBezTo>
                  <a:pt x="19983" y="192"/>
                  <a:pt x="19975" y="179"/>
                  <a:pt x="19974" y="179"/>
                </a:cubicBezTo>
                <a:close/>
                <a:moveTo>
                  <a:pt x="6351" y="177"/>
                </a:moveTo>
                <a:cubicBezTo>
                  <a:pt x="6357" y="184"/>
                  <a:pt x="6362" y="190"/>
                  <a:pt x="6367" y="199"/>
                </a:cubicBezTo>
                <a:cubicBezTo>
                  <a:pt x="6358" y="204"/>
                  <a:pt x="6349" y="210"/>
                  <a:pt x="6340" y="215"/>
                </a:cubicBezTo>
                <a:cubicBezTo>
                  <a:pt x="6331" y="211"/>
                  <a:pt x="6322" y="209"/>
                  <a:pt x="6313" y="205"/>
                </a:cubicBezTo>
                <a:cubicBezTo>
                  <a:pt x="6325" y="196"/>
                  <a:pt x="6337" y="185"/>
                  <a:pt x="6351" y="177"/>
                </a:cubicBezTo>
                <a:close/>
                <a:moveTo>
                  <a:pt x="10027" y="198"/>
                </a:moveTo>
                <a:cubicBezTo>
                  <a:pt x="10043" y="200"/>
                  <a:pt x="10061" y="206"/>
                  <a:pt x="10077" y="211"/>
                </a:cubicBezTo>
                <a:cubicBezTo>
                  <a:pt x="10068" y="228"/>
                  <a:pt x="10061" y="246"/>
                  <a:pt x="10051" y="264"/>
                </a:cubicBezTo>
                <a:cubicBezTo>
                  <a:pt x="10038" y="251"/>
                  <a:pt x="10025" y="239"/>
                  <a:pt x="10016" y="224"/>
                </a:cubicBezTo>
                <a:cubicBezTo>
                  <a:pt x="10012" y="219"/>
                  <a:pt x="10025" y="198"/>
                  <a:pt x="10027" y="198"/>
                </a:cubicBezTo>
                <a:close/>
                <a:moveTo>
                  <a:pt x="14495" y="235"/>
                </a:moveTo>
                <a:cubicBezTo>
                  <a:pt x="14496" y="235"/>
                  <a:pt x="14497" y="235"/>
                  <a:pt x="14498" y="235"/>
                </a:cubicBezTo>
                <a:cubicBezTo>
                  <a:pt x="14512" y="236"/>
                  <a:pt x="14522" y="261"/>
                  <a:pt x="14532" y="274"/>
                </a:cubicBezTo>
                <a:cubicBezTo>
                  <a:pt x="14519" y="288"/>
                  <a:pt x="14504" y="302"/>
                  <a:pt x="14491" y="315"/>
                </a:cubicBezTo>
                <a:cubicBezTo>
                  <a:pt x="14474" y="295"/>
                  <a:pt x="14457" y="275"/>
                  <a:pt x="14441" y="255"/>
                </a:cubicBezTo>
                <a:cubicBezTo>
                  <a:pt x="14459" y="247"/>
                  <a:pt x="14478" y="235"/>
                  <a:pt x="14495" y="235"/>
                </a:cubicBezTo>
                <a:close/>
                <a:moveTo>
                  <a:pt x="12058" y="290"/>
                </a:moveTo>
                <a:cubicBezTo>
                  <a:pt x="12061" y="297"/>
                  <a:pt x="12066" y="303"/>
                  <a:pt x="12071" y="310"/>
                </a:cubicBezTo>
                <a:cubicBezTo>
                  <a:pt x="12069" y="317"/>
                  <a:pt x="12065" y="326"/>
                  <a:pt x="12061" y="332"/>
                </a:cubicBezTo>
                <a:cubicBezTo>
                  <a:pt x="12054" y="323"/>
                  <a:pt x="12045" y="312"/>
                  <a:pt x="12038" y="303"/>
                </a:cubicBezTo>
                <a:cubicBezTo>
                  <a:pt x="12044" y="298"/>
                  <a:pt x="12050" y="295"/>
                  <a:pt x="12058" y="290"/>
                </a:cubicBezTo>
                <a:close/>
                <a:moveTo>
                  <a:pt x="5523" y="146"/>
                </a:moveTo>
                <a:lnTo>
                  <a:pt x="5523" y="146"/>
                </a:lnTo>
                <a:cubicBezTo>
                  <a:pt x="5610" y="187"/>
                  <a:pt x="5665" y="211"/>
                  <a:pt x="5746" y="249"/>
                </a:cubicBezTo>
                <a:cubicBezTo>
                  <a:pt x="5682" y="295"/>
                  <a:pt x="5640" y="324"/>
                  <a:pt x="5580" y="367"/>
                </a:cubicBezTo>
                <a:cubicBezTo>
                  <a:pt x="5560" y="291"/>
                  <a:pt x="5544" y="234"/>
                  <a:pt x="5523" y="146"/>
                </a:cubicBezTo>
                <a:close/>
                <a:moveTo>
                  <a:pt x="470" y="377"/>
                </a:moveTo>
                <a:cubicBezTo>
                  <a:pt x="469" y="377"/>
                  <a:pt x="468" y="378"/>
                  <a:pt x="467" y="379"/>
                </a:cubicBezTo>
                <a:lnTo>
                  <a:pt x="470" y="377"/>
                </a:lnTo>
                <a:cubicBezTo>
                  <a:pt x="470" y="377"/>
                  <a:pt x="470" y="377"/>
                  <a:pt x="470" y="377"/>
                </a:cubicBezTo>
                <a:close/>
                <a:moveTo>
                  <a:pt x="384" y="385"/>
                </a:moveTo>
                <a:cubicBezTo>
                  <a:pt x="407" y="387"/>
                  <a:pt x="431" y="389"/>
                  <a:pt x="455" y="390"/>
                </a:cubicBezTo>
                <a:cubicBezTo>
                  <a:pt x="456" y="390"/>
                  <a:pt x="458" y="388"/>
                  <a:pt x="457" y="388"/>
                </a:cubicBezTo>
                <a:cubicBezTo>
                  <a:pt x="433" y="387"/>
                  <a:pt x="409" y="387"/>
                  <a:pt x="384" y="385"/>
                </a:cubicBezTo>
                <a:close/>
                <a:moveTo>
                  <a:pt x="11579" y="288"/>
                </a:moveTo>
                <a:cubicBezTo>
                  <a:pt x="11592" y="298"/>
                  <a:pt x="11606" y="308"/>
                  <a:pt x="11620" y="318"/>
                </a:cubicBezTo>
                <a:cubicBezTo>
                  <a:pt x="11595" y="350"/>
                  <a:pt x="11567" y="410"/>
                  <a:pt x="11545" y="410"/>
                </a:cubicBezTo>
                <a:cubicBezTo>
                  <a:pt x="11544" y="410"/>
                  <a:pt x="11544" y="410"/>
                  <a:pt x="11543" y="410"/>
                </a:cubicBezTo>
                <a:cubicBezTo>
                  <a:pt x="11478" y="403"/>
                  <a:pt x="11512" y="356"/>
                  <a:pt x="11532" y="326"/>
                </a:cubicBezTo>
                <a:cubicBezTo>
                  <a:pt x="11542" y="310"/>
                  <a:pt x="11563" y="301"/>
                  <a:pt x="11579" y="288"/>
                </a:cubicBezTo>
                <a:close/>
                <a:moveTo>
                  <a:pt x="3248" y="373"/>
                </a:moveTo>
                <a:cubicBezTo>
                  <a:pt x="3253" y="373"/>
                  <a:pt x="3266" y="389"/>
                  <a:pt x="3264" y="394"/>
                </a:cubicBezTo>
                <a:cubicBezTo>
                  <a:pt x="3258" y="410"/>
                  <a:pt x="3247" y="423"/>
                  <a:pt x="3238" y="436"/>
                </a:cubicBezTo>
                <a:cubicBezTo>
                  <a:pt x="3227" y="424"/>
                  <a:pt x="3213" y="410"/>
                  <a:pt x="3201" y="395"/>
                </a:cubicBezTo>
                <a:cubicBezTo>
                  <a:pt x="3216" y="388"/>
                  <a:pt x="3232" y="378"/>
                  <a:pt x="3248" y="373"/>
                </a:cubicBezTo>
                <a:cubicBezTo>
                  <a:pt x="3248" y="373"/>
                  <a:pt x="3248" y="373"/>
                  <a:pt x="3248" y="373"/>
                </a:cubicBezTo>
                <a:close/>
                <a:moveTo>
                  <a:pt x="18786" y="415"/>
                </a:moveTo>
                <a:lnTo>
                  <a:pt x="18803" y="416"/>
                </a:lnTo>
                <a:lnTo>
                  <a:pt x="18794" y="437"/>
                </a:lnTo>
                <a:lnTo>
                  <a:pt x="18786" y="415"/>
                </a:lnTo>
                <a:close/>
                <a:moveTo>
                  <a:pt x="1294" y="419"/>
                </a:moveTo>
                <a:lnTo>
                  <a:pt x="1320" y="423"/>
                </a:lnTo>
                <a:lnTo>
                  <a:pt x="1302" y="449"/>
                </a:lnTo>
                <a:lnTo>
                  <a:pt x="1294" y="419"/>
                </a:lnTo>
                <a:close/>
                <a:moveTo>
                  <a:pt x="4617" y="441"/>
                </a:moveTo>
                <a:cubicBezTo>
                  <a:pt x="4621" y="441"/>
                  <a:pt x="4626" y="441"/>
                  <a:pt x="4631" y="441"/>
                </a:cubicBezTo>
                <a:cubicBezTo>
                  <a:pt x="4632" y="441"/>
                  <a:pt x="4633" y="464"/>
                  <a:pt x="4632" y="464"/>
                </a:cubicBezTo>
                <a:cubicBezTo>
                  <a:pt x="4615" y="466"/>
                  <a:pt x="4595" y="467"/>
                  <a:pt x="4578" y="469"/>
                </a:cubicBezTo>
                <a:cubicBezTo>
                  <a:pt x="4578" y="460"/>
                  <a:pt x="4576" y="443"/>
                  <a:pt x="4577" y="443"/>
                </a:cubicBezTo>
                <a:cubicBezTo>
                  <a:pt x="4590" y="442"/>
                  <a:pt x="4603" y="441"/>
                  <a:pt x="4617" y="441"/>
                </a:cubicBezTo>
                <a:close/>
                <a:moveTo>
                  <a:pt x="15528" y="245"/>
                </a:moveTo>
                <a:cubicBezTo>
                  <a:pt x="15594" y="252"/>
                  <a:pt x="15633" y="257"/>
                  <a:pt x="15687" y="264"/>
                </a:cubicBezTo>
                <a:cubicBezTo>
                  <a:pt x="15682" y="338"/>
                  <a:pt x="15677" y="399"/>
                  <a:pt x="15672" y="462"/>
                </a:cubicBezTo>
                <a:cubicBezTo>
                  <a:pt x="15650" y="465"/>
                  <a:pt x="15627" y="467"/>
                  <a:pt x="15605" y="470"/>
                </a:cubicBezTo>
                <a:cubicBezTo>
                  <a:pt x="15582" y="403"/>
                  <a:pt x="15559" y="336"/>
                  <a:pt x="15528" y="245"/>
                </a:cubicBezTo>
                <a:close/>
                <a:moveTo>
                  <a:pt x="6824" y="440"/>
                </a:moveTo>
                <a:lnTo>
                  <a:pt x="6824" y="440"/>
                </a:lnTo>
                <a:cubicBezTo>
                  <a:pt x="6833" y="443"/>
                  <a:pt x="6840" y="447"/>
                  <a:pt x="6850" y="450"/>
                </a:cubicBezTo>
                <a:cubicBezTo>
                  <a:pt x="6845" y="456"/>
                  <a:pt x="6843" y="464"/>
                  <a:pt x="6839" y="471"/>
                </a:cubicBezTo>
                <a:lnTo>
                  <a:pt x="6824" y="440"/>
                </a:lnTo>
                <a:close/>
                <a:moveTo>
                  <a:pt x="19023" y="452"/>
                </a:moveTo>
                <a:cubicBezTo>
                  <a:pt x="19039" y="455"/>
                  <a:pt x="19057" y="457"/>
                  <a:pt x="19074" y="460"/>
                </a:cubicBezTo>
                <a:cubicBezTo>
                  <a:pt x="19065" y="465"/>
                  <a:pt x="19055" y="471"/>
                  <a:pt x="19047" y="471"/>
                </a:cubicBezTo>
                <a:cubicBezTo>
                  <a:pt x="19047" y="471"/>
                  <a:pt x="19046" y="471"/>
                  <a:pt x="19045" y="471"/>
                </a:cubicBezTo>
                <a:cubicBezTo>
                  <a:pt x="19037" y="470"/>
                  <a:pt x="19031" y="459"/>
                  <a:pt x="19023" y="452"/>
                </a:cubicBezTo>
                <a:close/>
                <a:moveTo>
                  <a:pt x="19277" y="451"/>
                </a:moveTo>
                <a:cubicBezTo>
                  <a:pt x="19277" y="451"/>
                  <a:pt x="19277" y="451"/>
                  <a:pt x="19277" y="451"/>
                </a:cubicBezTo>
                <a:cubicBezTo>
                  <a:pt x="19283" y="451"/>
                  <a:pt x="19291" y="456"/>
                  <a:pt x="19299" y="459"/>
                </a:cubicBezTo>
                <a:cubicBezTo>
                  <a:pt x="19294" y="464"/>
                  <a:pt x="19292" y="475"/>
                  <a:pt x="19289" y="475"/>
                </a:cubicBezTo>
                <a:cubicBezTo>
                  <a:pt x="19283" y="475"/>
                  <a:pt x="19276" y="470"/>
                  <a:pt x="19268" y="467"/>
                </a:cubicBezTo>
                <a:cubicBezTo>
                  <a:pt x="19271" y="461"/>
                  <a:pt x="19273" y="451"/>
                  <a:pt x="19277" y="451"/>
                </a:cubicBezTo>
                <a:close/>
                <a:moveTo>
                  <a:pt x="17183" y="452"/>
                </a:moveTo>
                <a:cubicBezTo>
                  <a:pt x="17191" y="454"/>
                  <a:pt x="17197" y="461"/>
                  <a:pt x="17204" y="465"/>
                </a:cubicBezTo>
                <a:cubicBezTo>
                  <a:pt x="17197" y="469"/>
                  <a:pt x="17191" y="476"/>
                  <a:pt x="17183" y="476"/>
                </a:cubicBezTo>
                <a:cubicBezTo>
                  <a:pt x="17176" y="476"/>
                  <a:pt x="17168" y="469"/>
                  <a:pt x="17161" y="464"/>
                </a:cubicBezTo>
                <a:cubicBezTo>
                  <a:pt x="17168" y="460"/>
                  <a:pt x="17177" y="454"/>
                  <a:pt x="17183" y="452"/>
                </a:cubicBezTo>
                <a:close/>
                <a:moveTo>
                  <a:pt x="16796" y="339"/>
                </a:moveTo>
                <a:cubicBezTo>
                  <a:pt x="16803" y="352"/>
                  <a:pt x="16808" y="364"/>
                  <a:pt x="16814" y="377"/>
                </a:cubicBezTo>
                <a:cubicBezTo>
                  <a:pt x="16779" y="398"/>
                  <a:pt x="16743" y="418"/>
                  <a:pt x="16713" y="444"/>
                </a:cubicBezTo>
                <a:cubicBezTo>
                  <a:pt x="16681" y="472"/>
                  <a:pt x="16647" y="489"/>
                  <a:pt x="16612" y="489"/>
                </a:cubicBezTo>
                <a:cubicBezTo>
                  <a:pt x="16589" y="489"/>
                  <a:pt x="16565" y="482"/>
                  <a:pt x="16539" y="465"/>
                </a:cubicBezTo>
                <a:cubicBezTo>
                  <a:pt x="16533" y="461"/>
                  <a:pt x="16527" y="449"/>
                  <a:pt x="16528" y="440"/>
                </a:cubicBezTo>
                <a:cubicBezTo>
                  <a:pt x="16543" y="347"/>
                  <a:pt x="16618" y="372"/>
                  <a:pt x="16678" y="365"/>
                </a:cubicBezTo>
                <a:cubicBezTo>
                  <a:pt x="16718" y="361"/>
                  <a:pt x="16757" y="348"/>
                  <a:pt x="16796" y="339"/>
                </a:cubicBezTo>
                <a:close/>
                <a:moveTo>
                  <a:pt x="10415" y="418"/>
                </a:moveTo>
                <a:cubicBezTo>
                  <a:pt x="10416" y="418"/>
                  <a:pt x="10417" y="418"/>
                  <a:pt x="10417" y="418"/>
                </a:cubicBezTo>
                <a:cubicBezTo>
                  <a:pt x="10453" y="425"/>
                  <a:pt x="10487" y="441"/>
                  <a:pt x="10522" y="456"/>
                </a:cubicBezTo>
                <a:lnTo>
                  <a:pt x="10522" y="456"/>
                </a:lnTo>
                <a:cubicBezTo>
                  <a:pt x="10522" y="460"/>
                  <a:pt x="10521" y="465"/>
                  <a:pt x="10521" y="469"/>
                </a:cubicBezTo>
                <a:cubicBezTo>
                  <a:pt x="10486" y="483"/>
                  <a:pt x="10451" y="498"/>
                  <a:pt x="10425" y="498"/>
                </a:cubicBezTo>
                <a:cubicBezTo>
                  <a:pt x="10422" y="498"/>
                  <a:pt x="10418" y="497"/>
                  <a:pt x="10415" y="497"/>
                </a:cubicBezTo>
                <a:cubicBezTo>
                  <a:pt x="10415" y="497"/>
                  <a:pt x="10414" y="497"/>
                  <a:pt x="10414" y="497"/>
                </a:cubicBezTo>
                <a:cubicBezTo>
                  <a:pt x="10402" y="497"/>
                  <a:pt x="10385" y="469"/>
                  <a:pt x="10371" y="456"/>
                </a:cubicBezTo>
                <a:cubicBezTo>
                  <a:pt x="10386" y="442"/>
                  <a:pt x="10403" y="418"/>
                  <a:pt x="10415" y="418"/>
                </a:cubicBezTo>
                <a:close/>
                <a:moveTo>
                  <a:pt x="6121" y="422"/>
                </a:moveTo>
                <a:cubicBezTo>
                  <a:pt x="6144" y="422"/>
                  <a:pt x="6171" y="442"/>
                  <a:pt x="6224" y="480"/>
                </a:cubicBezTo>
                <a:cubicBezTo>
                  <a:pt x="6151" y="488"/>
                  <a:pt x="6102" y="493"/>
                  <a:pt x="6038" y="500"/>
                </a:cubicBezTo>
                <a:cubicBezTo>
                  <a:pt x="6077" y="447"/>
                  <a:pt x="6096" y="422"/>
                  <a:pt x="6121" y="422"/>
                </a:cubicBezTo>
                <a:close/>
                <a:moveTo>
                  <a:pt x="11136" y="496"/>
                </a:moveTo>
                <a:lnTo>
                  <a:pt x="11125" y="520"/>
                </a:lnTo>
                <a:lnTo>
                  <a:pt x="11113" y="496"/>
                </a:lnTo>
                <a:close/>
                <a:moveTo>
                  <a:pt x="4055" y="230"/>
                </a:moveTo>
                <a:cubicBezTo>
                  <a:pt x="4112" y="277"/>
                  <a:pt x="4156" y="324"/>
                  <a:pt x="4207" y="361"/>
                </a:cubicBezTo>
                <a:cubicBezTo>
                  <a:pt x="4260" y="395"/>
                  <a:pt x="4320" y="420"/>
                  <a:pt x="4400" y="461"/>
                </a:cubicBezTo>
                <a:cubicBezTo>
                  <a:pt x="4351" y="491"/>
                  <a:pt x="4318" y="531"/>
                  <a:pt x="4287" y="531"/>
                </a:cubicBezTo>
                <a:cubicBezTo>
                  <a:pt x="4287" y="531"/>
                  <a:pt x="4286" y="531"/>
                  <a:pt x="4286" y="531"/>
                </a:cubicBezTo>
                <a:cubicBezTo>
                  <a:pt x="4091" y="518"/>
                  <a:pt x="3897" y="500"/>
                  <a:pt x="3702" y="479"/>
                </a:cubicBezTo>
                <a:cubicBezTo>
                  <a:pt x="3676" y="476"/>
                  <a:pt x="3653" y="450"/>
                  <a:pt x="3591" y="410"/>
                </a:cubicBezTo>
                <a:cubicBezTo>
                  <a:pt x="3713" y="395"/>
                  <a:pt x="3801" y="399"/>
                  <a:pt x="3876" y="372"/>
                </a:cubicBezTo>
                <a:cubicBezTo>
                  <a:pt x="3940" y="347"/>
                  <a:pt x="3989" y="285"/>
                  <a:pt x="4055" y="230"/>
                </a:cubicBezTo>
                <a:close/>
                <a:moveTo>
                  <a:pt x="17790" y="394"/>
                </a:moveTo>
                <a:cubicBezTo>
                  <a:pt x="17807" y="405"/>
                  <a:pt x="17840" y="419"/>
                  <a:pt x="17838" y="425"/>
                </a:cubicBezTo>
                <a:cubicBezTo>
                  <a:pt x="17830" y="461"/>
                  <a:pt x="17814" y="496"/>
                  <a:pt x="17800" y="532"/>
                </a:cubicBezTo>
                <a:cubicBezTo>
                  <a:pt x="17765" y="515"/>
                  <a:pt x="17746" y="506"/>
                  <a:pt x="17730" y="497"/>
                </a:cubicBezTo>
                <a:cubicBezTo>
                  <a:pt x="17750" y="462"/>
                  <a:pt x="17770" y="429"/>
                  <a:pt x="17790" y="394"/>
                </a:cubicBezTo>
                <a:close/>
                <a:moveTo>
                  <a:pt x="12459" y="352"/>
                </a:moveTo>
                <a:cubicBezTo>
                  <a:pt x="12495" y="400"/>
                  <a:pt x="12535" y="430"/>
                  <a:pt x="12540" y="466"/>
                </a:cubicBezTo>
                <a:cubicBezTo>
                  <a:pt x="12548" y="517"/>
                  <a:pt x="12525" y="525"/>
                  <a:pt x="12358" y="538"/>
                </a:cubicBezTo>
                <a:cubicBezTo>
                  <a:pt x="12330" y="464"/>
                  <a:pt x="12386" y="426"/>
                  <a:pt x="12459" y="352"/>
                </a:cubicBezTo>
                <a:close/>
                <a:moveTo>
                  <a:pt x="15033" y="443"/>
                </a:moveTo>
                <a:cubicBezTo>
                  <a:pt x="15047" y="443"/>
                  <a:pt x="15062" y="446"/>
                  <a:pt x="15076" y="451"/>
                </a:cubicBezTo>
                <a:cubicBezTo>
                  <a:pt x="15127" y="469"/>
                  <a:pt x="15176" y="493"/>
                  <a:pt x="15250" y="526"/>
                </a:cubicBezTo>
                <a:cubicBezTo>
                  <a:pt x="15148" y="549"/>
                  <a:pt x="15075" y="566"/>
                  <a:pt x="14991" y="584"/>
                </a:cubicBezTo>
                <a:cubicBezTo>
                  <a:pt x="14984" y="549"/>
                  <a:pt x="14964" y="517"/>
                  <a:pt x="14971" y="492"/>
                </a:cubicBezTo>
                <a:cubicBezTo>
                  <a:pt x="14980" y="456"/>
                  <a:pt x="15005" y="443"/>
                  <a:pt x="15033" y="443"/>
                </a:cubicBezTo>
                <a:close/>
                <a:moveTo>
                  <a:pt x="13126" y="365"/>
                </a:moveTo>
                <a:cubicBezTo>
                  <a:pt x="13171" y="428"/>
                  <a:pt x="13223" y="466"/>
                  <a:pt x="13226" y="508"/>
                </a:cubicBezTo>
                <a:cubicBezTo>
                  <a:pt x="13229" y="583"/>
                  <a:pt x="13165" y="620"/>
                  <a:pt x="13096" y="624"/>
                </a:cubicBezTo>
                <a:cubicBezTo>
                  <a:pt x="13086" y="624"/>
                  <a:pt x="13076" y="625"/>
                  <a:pt x="13066" y="625"/>
                </a:cubicBezTo>
                <a:cubicBezTo>
                  <a:pt x="13004" y="625"/>
                  <a:pt x="12939" y="615"/>
                  <a:pt x="12859" y="609"/>
                </a:cubicBezTo>
                <a:cubicBezTo>
                  <a:pt x="12907" y="466"/>
                  <a:pt x="13054" y="475"/>
                  <a:pt x="13126" y="365"/>
                </a:cubicBezTo>
                <a:close/>
                <a:moveTo>
                  <a:pt x="12660" y="1456"/>
                </a:moveTo>
                <a:cubicBezTo>
                  <a:pt x="12662" y="1456"/>
                  <a:pt x="12671" y="1468"/>
                  <a:pt x="12675" y="1474"/>
                </a:cubicBezTo>
                <a:cubicBezTo>
                  <a:pt x="12659" y="1475"/>
                  <a:pt x="12643" y="1475"/>
                  <a:pt x="12627" y="1476"/>
                </a:cubicBezTo>
                <a:lnTo>
                  <a:pt x="12627" y="1476"/>
                </a:lnTo>
                <a:cubicBezTo>
                  <a:pt x="12638" y="1468"/>
                  <a:pt x="12648" y="1462"/>
                  <a:pt x="12660" y="1456"/>
                </a:cubicBezTo>
                <a:cubicBezTo>
                  <a:pt x="12660" y="1456"/>
                  <a:pt x="12660" y="1456"/>
                  <a:pt x="12660" y="1456"/>
                </a:cubicBezTo>
                <a:close/>
                <a:moveTo>
                  <a:pt x="14277" y="1522"/>
                </a:moveTo>
                <a:cubicBezTo>
                  <a:pt x="14278" y="1526"/>
                  <a:pt x="14278" y="1530"/>
                  <a:pt x="14278" y="1532"/>
                </a:cubicBezTo>
                <a:lnTo>
                  <a:pt x="14100" y="1532"/>
                </a:lnTo>
                <a:cubicBezTo>
                  <a:pt x="14099" y="1527"/>
                  <a:pt x="14099" y="1525"/>
                  <a:pt x="14099" y="1522"/>
                </a:cubicBezTo>
                <a:close/>
                <a:moveTo>
                  <a:pt x="12564" y="1477"/>
                </a:moveTo>
                <a:cubicBezTo>
                  <a:pt x="12577" y="1477"/>
                  <a:pt x="12591" y="1480"/>
                  <a:pt x="12605" y="1483"/>
                </a:cubicBezTo>
                <a:lnTo>
                  <a:pt x="12605" y="1483"/>
                </a:lnTo>
                <a:cubicBezTo>
                  <a:pt x="12597" y="1500"/>
                  <a:pt x="12592" y="1521"/>
                  <a:pt x="12579" y="1530"/>
                </a:cubicBezTo>
                <a:cubicBezTo>
                  <a:pt x="12576" y="1531"/>
                  <a:pt x="12573" y="1532"/>
                  <a:pt x="12569" y="1532"/>
                </a:cubicBezTo>
                <a:cubicBezTo>
                  <a:pt x="12555" y="1532"/>
                  <a:pt x="12537" y="1524"/>
                  <a:pt x="12522" y="1521"/>
                </a:cubicBezTo>
                <a:cubicBezTo>
                  <a:pt x="12531" y="1506"/>
                  <a:pt x="12537" y="1481"/>
                  <a:pt x="12550" y="1478"/>
                </a:cubicBezTo>
                <a:cubicBezTo>
                  <a:pt x="12555" y="1477"/>
                  <a:pt x="12559" y="1477"/>
                  <a:pt x="12564" y="1477"/>
                </a:cubicBezTo>
                <a:close/>
                <a:moveTo>
                  <a:pt x="17013" y="1517"/>
                </a:moveTo>
                <a:cubicBezTo>
                  <a:pt x="17050" y="1520"/>
                  <a:pt x="17088" y="1522"/>
                  <a:pt x="17125" y="1524"/>
                </a:cubicBezTo>
                <a:cubicBezTo>
                  <a:pt x="17123" y="1526"/>
                  <a:pt x="17123" y="1531"/>
                  <a:pt x="17123" y="1533"/>
                </a:cubicBezTo>
                <a:cubicBezTo>
                  <a:pt x="17086" y="1532"/>
                  <a:pt x="17049" y="1530"/>
                  <a:pt x="17011" y="1526"/>
                </a:cubicBezTo>
                <a:cubicBezTo>
                  <a:pt x="17013" y="1524"/>
                  <a:pt x="17013" y="1520"/>
                  <a:pt x="17013" y="1517"/>
                </a:cubicBezTo>
                <a:close/>
                <a:moveTo>
                  <a:pt x="15594" y="1504"/>
                </a:moveTo>
                <a:lnTo>
                  <a:pt x="15594" y="1504"/>
                </a:lnTo>
                <a:cubicBezTo>
                  <a:pt x="15536" y="1528"/>
                  <a:pt x="15511" y="1540"/>
                  <a:pt x="15476" y="1540"/>
                </a:cubicBezTo>
                <a:cubicBezTo>
                  <a:pt x="15448" y="1540"/>
                  <a:pt x="15414" y="1532"/>
                  <a:pt x="15352" y="1517"/>
                </a:cubicBezTo>
                <a:cubicBezTo>
                  <a:pt x="15426" y="1514"/>
                  <a:pt x="15500" y="1510"/>
                  <a:pt x="15594" y="1504"/>
                </a:cubicBezTo>
                <a:close/>
                <a:moveTo>
                  <a:pt x="11031" y="1489"/>
                </a:moveTo>
                <a:cubicBezTo>
                  <a:pt x="11126" y="1489"/>
                  <a:pt x="11220" y="1504"/>
                  <a:pt x="11315" y="1553"/>
                </a:cubicBezTo>
                <a:cubicBezTo>
                  <a:pt x="11272" y="1553"/>
                  <a:pt x="11229" y="1554"/>
                  <a:pt x="11186" y="1554"/>
                </a:cubicBezTo>
                <a:cubicBezTo>
                  <a:pt x="11165" y="1554"/>
                  <a:pt x="11143" y="1554"/>
                  <a:pt x="11121" y="1553"/>
                </a:cubicBezTo>
                <a:cubicBezTo>
                  <a:pt x="11066" y="1552"/>
                  <a:pt x="11010" y="1547"/>
                  <a:pt x="10956" y="1546"/>
                </a:cubicBezTo>
                <a:cubicBezTo>
                  <a:pt x="10934" y="1546"/>
                  <a:pt x="10912" y="1545"/>
                  <a:pt x="10890" y="1545"/>
                </a:cubicBezTo>
                <a:cubicBezTo>
                  <a:pt x="10846" y="1545"/>
                  <a:pt x="10802" y="1546"/>
                  <a:pt x="10757" y="1546"/>
                </a:cubicBezTo>
                <a:cubicBezTo>
                  <a:pt x="10704" y="1546"/>
                  <a:pt x="10651" y="1546"/>
                  <a:pt x="10598" y="1530"/>
                </a:cubicBezTo>
                <a:cubicBezTo>
                  <a:pt x="10742" y="1524"/>
                  <a:pt x="10887" y="1489"/>
                  <a:pt x="11031" y="1489"/>
                </a:cubicBezTo>
                <a:close/>
                <a:moveTo>
                  <a:pt x="8105" y="1655"/>
                </a:moveTo>
                <a:cubicBezTo>
                  <a:pt x="8106" y="1660"/>
                  <a:pt x="8106" y="1666"/>
                  <a:pt x="8108" y="1671"/>
                </a:cubicBezTo>
                <a:lnTo>
                  <a:pt x="7815" y="1671"/>
                </a:lnTo>
                <a:lnTo>
                  <a:pt x="7815" y="1655"/>
                </a:lnTo>
                <a:close/>
                <a:moveTo>
                  <a:pt x="12469" y="2438"/>
                </a:moveTo>
                <a:cubicBezTo>
                  <a:pt x="12615" y="2438"/>
                  <a:pt x="12760" y="2464"/>
                  <a:pt x="12906" y="2470"/>
                </a:cubicBezTo>
                <a:lnTo>
                  <a:pt x="12223" y="2470"/>
                </a:lnTo>
                <a:cubicBezTo>
                  <a:pt x="12305" y="2446"/>
                  <a:pt x="12387" y="2438"/>
                  <a:pt x="12469" y="2438"/>
                </a:cubicBezTo>
                <a:close/>
                <a:moveTo>
                  <a:pt x="15538" y="2452"/>
                </a:moveTo>
                <a:cubicBezTo>
                  <a:pt x="15542" y="2452"/>
                  <a:pt x="15552" y="2459"/>
                  <a:pt x="15559" y="2462"/>
                </a:cubicBezTo>
                <a:cubicBezTo>
                  <a:pt x="15555" y="2467"/>
                  <a:pt x="15553" y="2472"/>
                  <a:pt x="15548" y="2477"/>
                </a:cubicBezTo>
                <a:lnTo>
                  <a:pt x="15522" y="2477"/>
                </a:lnTo>
                <a:cubicBezTo>
                  <a:pt x="15526" y="2468"/>
                  <a:pt x="15529" y="2456"/>
                  <a:pt x="15536" y="2453"/>
                </a:cubicBezTo>
                <a:cubicBezTo>
                  <a:pt x="15537" y="2452"/>
                  <a:pt x="15537" y="2452"/>
                  <a:pt x="15538" y="2452"/>
                </a:cubicBezTo>
                <a:close/>
                <a:moveTo>
                  <a:pt x="15189" y="2449"/>
                </a:moveTo>
                <a:cubicBezTo>
                  <a:pt x="15195" y="2449"/>
                  <a:pt x="15200" y="2450"/>
                  <a:pt x="15205" y="2450"/>
                </a:cubicBezTo>
                <a:cubicBezTo>
                  <a:pt x="15200" y="2460"/>
                  <a:pt x="15196" y="2473"/>
                  <a:pt x="15189" y="2479"/>
                </a:cubicBezTo>
                <a:cubicBezTo>
                  <a:pt x="15188" y="2480"/>
                  <a:pt x="15187" y="2480"/>
                  <a:pt x="15186" y="2480"/>
                </a:cubicBezTo>
                <a:cubicBezTo>
                  <a:pt x="15180" y="2480"/>
                  <a:pt x="15169" y="2473"/>
                  <a:pt x="15161" y="2469"/>
                </a:cubicBezTo>
                <a:cubicBezTo>
                  <a:pt x="15165" y="2463"/>
                  <a:pt x="15169" y="2453"/>
                  <a:pt x="15175" y="2452"/>
                </a:cubicBezTo>
                <a:cubicBezTo>
                  <a:pt x="15179" y="2450"/>
                  <a:pt x="15184" y="2449"/>
                  <a:pt x="15189" y="2449"/>
                </a:cubicBezTo>
                <a:close/>
                <a:moveTo>
                  <a:pt x="13555" y="2454"/>
                </a:moveTo>
                <a:cubicBezTo>
                  <a:pt x="13966" y="2454"/>
                  <a:pt x="14379" y="2454"/>
                  <a:pt x="14791" y="2455"/>
                </a:cubicBezTo>
                <a:cubicBezTo>
                  <a:pt x="14796" y="2460"/>
                  <a:pt x="14801" y="2465"/>
                  <a:pt x="14805" y="2470"/>
                </a:cubicBezTo>
                <a:cubicBezTo>
                  <a:pt x="14794" y="2474"/>
                  <a:pt x="14784" y="2482"/>
                  <a:pt x="14774" y="2482"/>
                </a:cubicBezTo>
                <a:lnTo>
                  <a:pt x="13555" y="2482"/>
                </a:lnTo>
                <a:lnTo>
                  <a:pt x="13555" y="2454"/>
                </a:lnTo>
                <a:close/>
                <a:moveTo>
                  <a:pt x="9449" y="2405"/>
                </a:moveTo>
                <a:cubicBezTo>
                  <a:pt x="9453" y="2405"/>
                  <a:pt x="9457" y="2405"/>
                  <a:pt x="9460" y="2406"/>
                </a:cubicBezTo>
                <a:cubicBezTo>
                  <a:pt x="9649" y="2436"/>
                  <a:pt x="9837" y="2445"/>
                  <a:pt x="10026" y="2445"/>
                </a:cubicBezTo>
                <a:cubicBezTo>
                  <a:pt x="10264" y="2445"/>
                  <a:pt x="10502" y="2431"/>
                  <a:pt x="10739" y="2431"/>
                </a:cubicBezTo>
                <a:cubicBezTo>
                  <a:pt x="10799" y="2431"/>
                  <a:pt x="10859" y="2432"/>
                  <a:pt x="10918" y="2434"/>
                </a:cubicBezTo>
                <a:cubicBezTo>
                  <a:pt x="11009" y="2438"/>
                  <a:pt x="11100" y="2439"/>
                  <a:pt x="11191" y="2439"/>
                </a:cubicBezTo>
                <a:cubicBezTo>
                  <a:pt x="11331" y="2439"/>
                  <a:pt x="11472" y="2436"/>
                  <a:pt x="11613" y="2436"/>
                </a:cubicBezTo>
                <a:lnTo>
                  <a:pt x="11605" y="2494"/>
                </a:lnTo>
                <a:cubicBezTo>
                  <a:pt x="10865" y="2483"/>
                  <a:pt x="10126" y="2474"/>
                  <a:pt x="9385" y="2463"/>
                </a:cubicBezTo>
                <a:cubicBezTo>
                  <a:pt x="9381" y="2463"/>
                  <a:pt x="9376" y="2443"/>
                  <a:pt x="9369" y="2426"/>
                </a:cubicBezTo>
                <a:cubicBezTo>
                  <a:pt x="9397" y="2419"/>
                  <a:pt x="9424" y="2405"/>
                  <a:pt x="9449" y="2405"/>
                </a:cubicBezTo>
                <a:close/>
                <a:moveTo>
                  <a:pt x="17291" y="2787"/>
                </a:moveTo>
                <a:lnTo>
                  <a:pt x="17291" y="2796"/>
                </a:lnTo>
                <a:lnTo>
                  <a:pt x="17150" y="2796"/>
                </a:lnTo>
                <a:lnTo>
                  <a:pt x="17150" y="2787"/>
                </a:lnTo>
                <a:close/>
                <a:moveTo>
                  <a:pt x="11431" y="3908"/>
                </a:moveTo>
                <a:cubicBezTo>
                  <a:pt x="11467" y="3908"/>
                  <a:pt x="11504" y="3909"/>
                  <a:pt x="11541" y="3909"/>
                </a:cubicBezTo>
                <a:lnTo>
                  <a:pt x="11541" y="3938"/>
                </a:lnTo>
                <a:lnTo>
                  <a:pt x="11198" y="3938"/>
                </a:lnTo>
                <a:cubicBezTo>
                  <a:pt x="11197" y="3934"/>
                  <a:pt x="11195" y="3932"/>
                  <a:pt x="11194" y="3928"/>
                </a:cubicBezTo>
                <a:cubicBezTo>
                  <a:pt x="11245" y="3922"/>
                  <a:pt x="11296" y="3913"/>
                  <a:pt x="11348" y="3910"/>
                </a:cubicBezTo>
                <a:cubicBezTo>
                  <a:pt x="11375" y="3908"/>
                  <a:pt x="11403" y="3908"/>
                  <a:pt x="11431" y="3908"/>
                </a:cubicBezTo>
                <a:close/>
                <a:moveTo>
                  <a:pt x="13364" y="3922"/>
                </a:moveTo>
                <a:lnTo>
                  <a:pt x="13364" y="3939"/>
                </a:lnTo>
                <a:lnTo>
                  <a:pt x="13249" y="3939"/>
                </a:lnTo>
                <a:lnTo>
                  <a:pt x="13249" y="3922"/>
                </a:lnTo>
                <a:close/>
                <a:moveTo>
                  <a:pt x="11850" y="3906"/>
                </a:moveTo>
                <a:cubicBezTo>
                  <a:pt x="11854" y="3906"/>
                  <a:pt x="11863" y="3919"/>
                  <a:pt x="11870" y="3927"/>
                </a:cubicBezTo>
                <a:cubicBezTo>
                  <a:pt x="11861" y="3932"/>
                  <a:pt x="11851" y="3935"/>
                  <a:pt x="11842" y="3940"/>
                </a:cubicBezTo>
                <a:cubicBezTo>
                  <a:pt x="11833" y="3938"/>
                  <a:pt x="11823" y="3935"/>
                  <a:pt x="11813" y="3932"/>
                </a:cubicBezTo>
                <a:cubicBezTo>
                  <a:pt x="11824" y="3923"/>
                  <a:pt x="11835" y="3913"/>
                  <a:pt x="11849" y="3907"/>
                </a:cubicBezTo>
                <a:cubicBezTo>
                  <a:pt x="11849" y="3907"/>
                  <a:pt x="11849" y="3906"/>
                  <a:pt x="11850" y="3906"/>
                </a:cubicBezTo>
                <a:close/>
                <a:moveTo>
                  <a:pt x="15966" y="3925"/>
                </a:moveTo>
                <a:lnTo>
                  <a:pt x="15962" y="3940"/>
                </a:lnTo>
                <a:lnTo>
                  <a:pt x="15946" y="3929"/>
                </a:lnTo>
                <a:lnTo>
                  <a:pt x="15966" y="3925"/>
                </a:lnTo>
                <a:close/>
                <a:moveTo>
                  <a:pt x="18068" y="3898"/>
                </a:moveTo>
                <a:cubicBezTo>
                  <a:pt x="18118" y="3898"/>
                  <a:pt x="18175" y="3926"/>
                  <a:pt x="18249" y="3935"/>
                </a:cubicBezTo>
                <a:cubicBezTo>
                  <a:pt x="18123" y="3948"/>
                  <a:pt x="18052" y="3954"/>
                  <a:pt x="17965" y="3962"/>
                </a:cubicBezTo>
                <a:cubicBezTo>
                  <a:pt x="17998" y="3913"/>
                  <a:pt x="18031" y="3898"/>
                  <a:pt x="18068" y="3898"/>
                </a:cubicBezTo>
                <a:close/>
                <a:moveTo>
                  <a:pt x="17078" y="3928"/>
                </a:moveTo>
                <a:cubicBezTo>
                  <a:pt x="17078" y="3935"/>
                  <a:pt x="17079" y="3945"/>
                  <a:pt x="17079" y="3953"/>
                </a:cubicBezTo>
                <a:cubicBezTo>
                  <a:pt x="17019" y="3959"/>
                  <a:pt x="16957" y="3965"/>
                  <a:pt x="16897" y="3971"/>
                </a:cubicBezTo>
                <a:cubicBezTo>
                  <a:pt x="16896" y="3958"/>
                  <a:pt x="16895" y="3941"/>
                  <a:pt x="16894" y="3928"/>
                </a:cubicBezTo>
                <a:close/>
                <a:moveTo>
                  <a:pt x="12702" y="3906"/>
                </a:moveTo>
                <a:cubicBezTo>
                  <a:pt x="12740" y="3906"/>
                  <a:pt x="12782" y="3908"/>
                  <a:pt x="12836" y="3908"/>
                </a:cubicBezTo>
                <a:cubicBezTo>
                  <a:pt x="12807" y="3966"/>
                  <a:pt x="12780" y="3981"/>
                  <a:pt x="12755" y="3981"/>
                </a:cubicBezTo>
                <a:cubicBezTo>
                  <a:pt x="12729" y="3981"/>
                  <a:pt x="12705" y="3966"/>
                  <a:pt x="12683" y="3964"/>
                </a:cubicBezTo>
                <a:cubicBezTo>
                  <a:pt x="12631" y="3960"/>
                  <a:pt x="12580" y="3955"/>
                  <a:pt x="12524" y="3922"/>
                </a:cubicBezTo>
                <a:cubicBezTo>
                  <a:pt x="12566" y="3917"/>
                  <a:pt x="12607" y="3910"/>
                  <a:pt x="12649" y="3908"/>
                </a:cubicBezTo>
                <a:cubicBezTo>
                  <a:pt x="12666" y="3907"/>
                  <a:pt x="12684" y="3906"/>
                  <a:pt x="12702" y="3906"/>
                </a:cubicBezTo>
                <a:close/>
                <a:moveTo>
                  <a:pt x="10473" y="3852"/>
                </a:moveTo>
                <a:cubicBezTo>
                  <a:pt x="10566" y="3852"/>
                  <a:pt x="10650" y="3870"/>
                  <a:pt x="10734" y="3892"/>
                </a:cubicBezTo>
                <a:cubicBezTo>
                  <a:pt x="10745" y="3992"/>
                  <a:pt x="10651" y="3974"/>
                  <a:pt x="10617" y="4016"/>
                </a:cubicBezTo>
                <a:lnTo>
                  <a:pt x="10617" y="4016"/>
                </a:lnTo>
                <a:cubicBezTo>
                  <a:pt x="10558" y="3993"/>
                  <a:pt x="10499" y="3963"/>
                  <a:pt x="10437" y="3946"/>
                </a:cubicBezTo>
                <a:cubicBezTo>
                  <a:pt x="10379" y="3930"/>
                  <a:pt x="10316" y="3937"/>
                  <a:pt x="10198" y="3904"/>
                </a:cubicBezTo>
                <a:cubicBezTo>
                  <a:pt x="10302" y="3866"/>
                  <a:pt x="10391" y="3852"/>
                  <a:pt x="10473" y="3852"/>
                </a:cubicBezTo>
                <a:close/>
                <a:moveTo>
                  <a:pt x="14901" y="3979"/>
                </a:moveTo>
                <a:cubicBezTo>
                  <a:pt x="14904" y="3986"/>
                  <a:pt x="14909" y="3994"/>
                  <a:pt x="14914" y="4001"/>
                </a:cubicBezTo>
                <a:cubicBezTo>
                  <a:pt x="14907" y="4006"/>
                  <a:pt x="14898" y="4011"/>
                  <a:pt x="14891" y="4016"/>
                </a:cubicBezTo>
                <a:cubicBezTo>
                  <a:pt x="14881" y="4012"/>
                  <a:pt x="14872" y="4009"/>
                  <a:pt x="14865" y="4005"/>
                </a:cubicBezTo>
                <a:cubicBezTo>
                  <a:pt x="14876" y="3996"/>
                  <a:pt x="14889" y="3989"/>
                  <a:pt x="14901" y="3979"/>
                </a:cubicBezTo>
                <a:close/>
                <a:moveTo>
                  <a:pt x="2792" y="4052"/>
                </a:moveTo>
                <a:lnTo>
                  <a:pt x="2814" y="4068"/>
                </a:lnTo>
                <a:lnTo>
                  <a:pt x="2787" y="4073"/>
                </a:lnTo>
                <a:lnTo>
                  <a:pt x="2787" y="4073"/>
                </a:lnTo>
                <a:lnTo>
                  <a:pt x="2792" y="4052"/>
                </a:lnTo>
                <a:close/>
                <a:moveTo>
                  <a:pt x="6573" y="4062"/>
                </a:moveTo>
                <a:cubicBezTo>
                  <a:pt x="6582" y="4074"/>
                  <a:pt x="6602" y="4091"/>
                  <a:pt x="6598" y="4098"/>
                </a:cubicBezTo>
                <a:cubicBezTo>
                  <a:pt x="6591" y="4112"/>
                  <a:pt x="6574" y="4120"/>
                  <a:pt x="6561" y="4129"/>
                </a:cubicBezTo>
                <a:cubicBezTo>
                  <a:pt x="6559" y="4129"/>
                  <a:pt x="6542" y="4114"/>
                  <a:pt x="6543" y="4110"/>
                </a:cubicBezTo>
                <a:cubicBezTo>
                  <a:pt x="6551" y="4094"/>
                  <a:pt x="6563" y="4079"/>
                  <a:pt x="6573" y="4062"/>
                </a:cubicBezTo>
                <a:close/>
                <a:moveTo>
                  <a:pt x="6267" y="4123"/>
                </a:moveTo>
                <a:lnTo>
                  <a:pt x="6285" y="4132"/>
                </a:lnTo>
                <a:lnTo>
                  <a:pt x="6266" y="4139"/>
                </a:lnTo>
                <a:lnTo>
                  <a:pt x="6267" y="4123"/>
                </a:lnTo>
                <a:close/>
                <a:moveTo>
                  <a:pt x="10627" y="4034"/>
                </a:moveTo>
                <a:lnTo>
                  <a:pt x="10627" y="4034"/>
                </a:lnTo>
                <a:cubicBezTo>
                  <a:pt x="10685" y="4060"/>
                  <a:pt x="10748" y="4081"/>
                  <a:pt x="10758" y="4156"/>
                </a:cubicBezTo>
                <a:lnTo>
                  <a:pt x="10758" y="4156"/>
                </a:lnTo>
                <a:cubicBezTo>
                  <a:pt x="10754" y="4157"/>
                  <a:pt x="10750" y="4157"/>
                  <a:pt x="10747" y="4157"/>
                </a:cubicBezTo>
                <a:cubicBezTo>
                  <a:pt x="10668" y="4157"/>
                  <a:pt x="10651" y="4092"/>
                  <a:pt x="10627" y="4034"/>
                </a:cubicBezTo>
                <a:close/>
                <a:moveTo>
                  <a:pt x="12248" y="4121"/>
                </a:moveTo>
                <a:cubicBezTo>
                  <a:pt x="12249" y="4121"/>
                  <a:pt x="12249" y="4121"/>
                  <a:pt x="12249" y="4121"/>
                </a:cubicBezTo>
                <a:cubicBezTo>
                  <a:pt x="12265" y="4124"/>
                  <a:pt x="12276" y="4143"/>
                  <a:pt x="12289" y="4156"/>
                </a:cubicBezTo>
                <a:cubicBezTo>
                  <a:pt x="12275" y="4167"/>
                  <a:pt x="12263" y="4179"/>
                  <a:pt x="12247" y="4191"/>
                </a:cubicBezTo>
                <a:cubicBezTo>
                  <a:pt x="12235" y="4179"/>
                  <a:pt x="12223" y="4165"/>
                  <a:pt x="12209" y="4149"/>
                </a:cubicBezTo>
                <a:cubicBezTo>
                  <a:pt x="12222" y="4139"/>
                  <a:pt x="12237" y="4121"/>
                  <a:pt x="12248" y="4121"/>
                </a:cubicBezTo>
                <a:close/>
                <a:moveTo>
                  <a:pt x="3897" y="3911"/>
                </a:moveTo>
                <a:cubicBezTo>
                  <a:pt x="3858" y="3911"/>
                  <a:pt x="3818" y="3917"/>
                  <a:pt x="3777" y="3932"/>
                </a:cubicBezTo>
                <a:cubicBezTo>
                  <a:pt x="3749" y="3941"/>
                  <a:pt x="3729" y="3971"/>
                  <a:pt x="3700" y="3996"/>
                </a:cubicBezTo>
                <a:cubicBezTo>
                  <a:pt x="3737" y="4068"/>
                  <a:pt x="3771" y="4133"/>
                  <a:pt x="3801" y="4190"/>
                </a:cubicBezTo>
                <a:cubicBezTo>
                  <a:pt x="3860" y="4195"/>
                  <a:pt x="3905" y="4199"/>
                  <a:pt x="3941" y="4199"/>
                </a:cubicBezTo>
                <a:cubicBezTo>
                  <a:pt x="4062" y="4199"/>
                  <a:pt x="4074" y="4157"/>
                  <a:pt x="4125" y="3976"/>
                </a:cubicBezTo>
                <a:cubicBezTo>
                  <a:pt x="4052" y="3938"/>
                  <a:pt x="3976" y="3911"/>
                  <a:pt x="3897" y="3911"/>
                </a:cubicBezTo>
                <a:close/>
                <a:moveTo>
                  <a:pt x="5163" y="4094"/>
                </a:moveTo>
                <a:cubicBezTo>
                  <a:pt x="5157" y="4120"/>
                  <a:pt x="5149" y="4146"/>
                  <a:pt x="5151" y="4171"/>
                </a:cubicBezTo>
                <a:cubicBezTo>
                  <a:pt x="5153" y="4184"/>
                  <a:pt x="5179" y="4195"/>
                  <a:pt x="5194" y="4206"/>
                </a:cubicBezTo>
                <a:cubicBezTo>
                  <a:pt x="5206" y="4184"/>
                  <a:pt x="5233" y="4153"/>
                  <a:pt x="5228" y="4143"/>
                </a:cubicBezTo>
                <a:cubicBezTo>
                  <a:pt x="5213" y="4122"/>
                  <a:pt x="5186" y="4110"/>
                  <a:pt x="5163" y="4094"/>
                </a:cubicBezTo>
                <a:close/>
                <a:moveTo>
                  <a:pt x="15591" y="4071"/>
                </a:moveTo>
                <a:cubicBezTo>
                  <a:pt x="15592" y="4071"/>
                  <a:pt x="15593" y="4071"/>
                  <a:pt x="15594" y="4072"/>
                </a:cubicBezTo>
                <a:cubicBezTo>
                  <a:pt x="15620" y="4076"/>
                  <a:pt x="15652" y="4107"/>
                  <a:pt x="15660" y="4133"/>
                </a:cubicBezTo>
                <a:cubicBezTo>
                  <a:pt x="15665" y="4148"/>
                  <a:pt x="15626" y="4176"/>
                  <a:pt x="15603" y="4206"/>
                </a:cubicBezTo>
                <a:cubicBezTo>
                  <a:pt x="15571" y="4174"/>
                  <a:pt x="15552" y="4150"/>
                  <a:pt x="15528" y="4128"/>
                </a:cubicBezTo>
                <a:cubicBezTo>
                  <a:pt x="15549" y="4108"/>
                  <a:pt x="15572" y="4071"/>
                  <a:pt x="15591" y="4071"/>
                </a:cubicBezTo>
                <a:close/>
                <a:moveTo>
                  <a:pt x="14074" y="4186"/>
                </a:moveTo>
                <a:lnTo>
                  <a:pt x="14102" y="4200"/>
                </a:lnTo>
                <a:lnTo>
                  <a:pt x="14073" y="4209"/>
                </a:lnTo>
                <a:lnTo>
                  <a:pt x="14074" y="4186"/>
                </a:lnTo>
                <a:close/>
                <a:moveTo>
                  <a:pt x="10487" y="4158"/>
                </a:moveTo>
                <a:cubicBezTo>
                  <a:pt x="10490" y="4158"/>
                  <a:pt x="10493" y="4159"/>
                  <a:pt x="10495" y="4160"/>
                </a:cubicBezTo>
                <a:cubicBezTo>
                  <a:pt x="10510" y="4166"/>
                  <a:pt x="10518" y="4188"/>
                  <a:pt x="10529" y="4202"/>
                </a:cubicBezTo>
                <a:cubicBezTo>
                  <a:pt x="10515" y="4205"/>
                  <a:pt x="10498" y="4213"/>
                  <a:pt x="10484" y="4213"/>
                </a:cubicBezTo>
                <a:cubicBezTo>
                  <a:pt x="10481" y="4213"/>
                  <a:pt x="10478" y="4213"/>
                  <a:pt x="10476" y="4212"/>
                </a:cubicBezTo>
                <a:cubicBezTo>
                  <a:pt x="10461" y="4209"/>
                  <a:pt x="10455" y="4185"/>
                  <a:pt x="10446" y="4170"/>
                </a:cubicBezTo>
                <a:cubicBezTo>
                  <a:pt x="10459" y="4167"/>
                  <a:pt x="10475" y="4158"/>
                  <a:pt x="10487" y="4158"/>
                </a:cubicBezTo>
                <a:close/>
                <a:moveTo>
                  <a:pt x="9696" y="4149"/>
                </a:moveTo>
                <a:cubicBezTo>
                  <a:pt x="9727" y="4149"/>
                  <a:pt x="9763" y="4155"/>
                  <a:pt x="9826" y="4165"/>
                </a:cubicBezTo>
                <a:cubicBezTo>
                  <a:pt x="9766" y="4206"/>
                  <a:pt x="9738" y="4225"/>
                  <a:pt x="9700" y="4225"/>
                </a:cubicBezTo>
                <a:cubicBezTo>
                  <a:pt x="9666" y="4225"/>
                  <a:pt x="9624" y="4209"/>
                  <a:pt x="9544" y="4179"/>
                </a:cubicBezTo>
                <a:cubicBezTo>
                  <a:pt x="9621" y="4158"/>
                  <a:pt x="9655" y="4149"/>
                  <a:pt x="9696" y="4149"/>
                </a:cubicBezTo>
                <a:close/>
                <a:moveTo>
                  <a:pt x="3078" y="3939"/>
                </a:moveTo>
                <a:cubicBezTo>
                  <a:pt x="2960" y="3939"/>
                  <a:pt x="2843" y="3944"/>
                  <a:pt x="2726" y="3950"/>
                </a:cubicBezTo>
                <a:cubicBezTo>
                  <a:pt x="2576" y="3956"/>
                  <a:pt x="2426" y="3958"/>
                  <a:pt x="2276" y="3958"/>
                </a:cubicBezTo>
                <a:cubicBezTo>
                  <a:pt x="2103" y="3958"/>
                  <a:pt x="1931" y="3956"/>
                  <a:pt x="1758" y="3956"/>
                </a:cubicBezTo>
                <a:cubicBezTo>
                  <a:pt x="1649" y="3956"/>
                  <a:pt x="1540" y="3957"/>
                  <a:pt x="1431" y="3960"/>
                </a:cubicBezTo>
                <a:cubicBezTo>
                  <a:pt x="1102" y="3970"/>
                  <a:pt x="770" y="4002"/>
                  <a:pt x="440" y="4032"/>
                </a:cubicBezTo>
                <a:cubicBezTo>
                  <a:pt x="394" y="4037"/>
                  <a:pt x="349" y="4079"/>
                  <a:pt x="273" y="4123"/>
                </a:cubicBezTo>
                <a:cubicBezTo>
                  <a:pt x="463" y="4211"/>
                  <a:pt x="636" y="4232"/>
                  <a:pt x="804" y="4232"/>
                </a:cubicBezTo>
                <a:cubicBezTo>
                  <a:pt x="821" y="4232"/>
                  <a:pt x="838" y="4232"/>
                  <a:pt x="855" y="4231"/>
                </a:cubicBezTo>
                <a:cubicBezTo>
                  <a:pt x="1081" y="4226"/>
                  <a:pt x="1309" y="4190"/>
                  <a:pt x="1536" y="4190"/>
                </a:cubicBezTo>
                <a:cubicBezTo>
                  <a:pt x="1584" y="4190"/>
                  <a:pt x="1632" y="4192"/>
                  <a:pt x="1679" y="4196"/>
                </a:cubicBezTo>
                <a:cubicBezTo>
                  <a:pt x="1858" y="4210"/>
                  <a:pt x="2035" y="4216"/>
                  <a:pt x="2213" y="4216"/>
                </a:cubicBezTo>
                <a:cubicBezTo>
                  <a:pt x="2454" y="4216"/>
                  <a:pt x="2695" y="4205"/>
                  <a:pt x="2937" y="4191"/>
                </a:cubicBezTo>
                <a:cubicBezTo>
                  <a:pt x="2940" y="4191"/>
                  <a:pt x="2943" y="4191"/>
                  <a:pt x="2946" y="4191"/>
                </a:cubicBezTo>
                <a:cubicBezTo>
                  <a:pt x="2993" y="4191"/>
                  <a:pt x="3047" y="4208"/>
                  <a:pt x="3096" y="4208"/>
                </a:cubicBezTo>
                <a:cubicBezTo>
                  <a:pt x="3148" y="4208"/>
                  <a:pt x="3195" y="4189"/>
                  <a:pt x="3227" y="4114"/>
                </a:cubicBezTo>
                <a:cubicBezTo>
                  <a:pt x="3227" y="4113"/>
                  <a:pt x="3228" y="4113"/>
                  <a:pt x="3230" y="4113"/>
                </a:cubicBezTo>
                <a:cubicBezTo>
                  <a:pt x="3243" y="4113"/>
                  <a:pt x="3284" y="4124"/>
                  <a:pt x="3310" y="4128"/>
                </a:cubicBezTo>
                <a:cubicBezTo>
                  <a:pt x="3372" y="4135"/>
                  <a:pt x="3435" y="4143"/>
                  <a:pt x="3501" y="4150"/>
                </a:cubicBezTo>
                <a:cubicBezTo>
                  <a:pt x="3524" y="4086"/>
                  <a:pt x="3539" y="4036"/>
                  <a:pt x="3555" y="3986"/>
                </a:cubicBezTo>
                <a:cubicBezTo>
                  <a:pt x="3394" y="3949"/>
                  <a:pt x="3235" y="3939"/>
                  <a:pt x="3078" y="3939"/>
                </a:cubicBezTo>
                <a:close/>
                <a:moveTo>
                  <a:pt x="14536" y="4186"/>
                </a:moveTo>
                <a:cubicBezTo>
                  <a:pt x="14551" y="4186"/>
                  <a:pt x="14568" y="4199"/>
                  <a:pt x="14584" y="4206"/>
                </a:cubicBezTo>
                <a:cubicBezTo>
                  <a:pt x="14564" y="4226"/>
                  <a:pt x="14544" y="4246"/>
                  <a:pt x="14524" y="4267"/>
                </a:cubicBezTo>
                <a:cubicBezTo>
                  <a:pt x="14507" y="4248"/>
                  <a:pt x="14486" y="4229"/>
                  <a:pt x="14489" y="4224"/>
                </a:cubicBezTo>
                <a:cubicBezTo>
                  <a:pt x="14498" y="4209"/>
                  <a:pt x="14515" y="4189"/>
                  <a:pt x="14532" y="4186"/>
                </a:cubicBezTo>
                <a:cubicBezTo>
                  <a:pt x="14533" y="4186"/>
                  <a:pt x="14535" y="4186"/>
                  <a:pt x="14536" y="4186"/>
                </a:cubicBezTo>
                <a:close/>
                <a:moveTo>
                  <a:pt x="15960" y="4202"/>
                </a:moveTo>
                <a:cubicBezTo>
                  <a:pt x="15960" y="4202"/>
                  <a:pt x="15960" y="4202"/>
                  <a:pt x="15960" y="4202"/>
                </a:cubicBezTo>
                <a:cubicBezTo>
                  <a:pt x="15984" y="4216"/>
                  <a:pt x="16012" y="4229"/>
                  <a:pt x="16026" y="4251"/>
                </a:cubicBezTo>
                <a:cubicBezTo>
                  <a:pt x="16033" y="4260"/>
                  <a:pt x="16023" y="4281"/>
                  <a:pt x="16017" y="4299"/>
                </a:cubicBezTo>
                <a:lnTo>
                  <a:pt x="16017" y="4299"/>
                </a:lnTo>
                <a:cubicBezTo>
                  <a:pt x="15998" y="4293"/>
                  <a:pt x="15976" y="4290"/>
                  <a:pt x="15963" y="4279"/>
                </a:cubicBezTo>
                <a:cubicBezTo>
                  <a:pt x="15949" y="4266"/>
                  <a:pt x="15945" y="4243"/>
                  <a:pt x="15942" y="4222"/>
                </a:cubicBezTo>
                <a:cubicBezTo>
                  <a:pt x="15940" y="4217"/>
                  <a:pt x="15958" y="4202"/>
                  <a:pt x="15960" y="4202"/>
                </a:cubicBezTo>
                <a:close/>
                <a:moveTo>
                  <a:pt x="11817" y="4221"/>
                </a:moveTo>
                <a:cubicBezTo>
                  <a:pt x="11792" y="4221"/>
                  <a:pt x="11768" y="4230"/>
                  <a:pt x="11747" y="4258"/>
                </a:cubicBezTo>
                <a:cubicBezTo>
                  <a:pt x="11742" y="4265"/>
                  <a:pt x="11743" y="4282"/>
                  <a:pt x="11748" y="4289"/>
                </a:cubicBezTo>
                <a:cubicBezTo>
                  <a:pt x="11759" y="4310"/>
                  <a:pt x="11784" y="4321"/>
                  <a:pt x="11812" y="4321"/>
                </a:cubicBezTo>
                <a:cubicBezTo>
                  <a:pt x="11840" y="4321"/>
                  <a:pt x="11871" y="4310"/>
                  <a:pt x="11895" y="4289"/>
                </a:cubicBezTo>
                <a:cubicBezTo>
                  <a:pt x="11902" y="4283"/>
                  <a:pt x="11905" y="4270"/>
                  <a:pt x="11909" y="4261"/>
                </a:cubicBezTo>
                <a:cubicBezTo>
                  <a:pt x="11904" y="4255"/>
                  <a:pt x="11900" y="4242"/>
                  <a:pt x="11894" y="4240"/>
                </a:cubicBezTo>
                <a:cubicBezTo>
                  <a:pt x="11868" y="4230"/>
                  <a:pt x="11842" y="4221"/>
                  <a:pt x="11817" y="4221"/>
                </a:cubicBezTo>
                <a:close/>
                <a:moveTo>
                  <a:pt x="13708" y="4253"/>
                </a:moveTo>
                <a:cubicBezTo>
                  <a:pt x="13720" y="4260"/>
                  <a:pt x="13740" y="4263"/>
                  <a:pt x="13741" y="4270"/>
                </a:cubicBezTo>
                <a:cubicBezTo>
                  <a:pt x="13744" y="4289"/>
                  <a:pt x="13741" y="4308"/>
                  <a:pt x="13740" y="4328"/>
                </a:cubicBezTo>
                <a:lnTo>
                  <a:pt x="13740" y="4328"/>
                </a:lnTo>
                <a:cubicBezTo>
                  <a:pt x="13729" y="4314"/>
                  <a:pt x="13719" y="4299"/>
                  <a:pt x="13710" y="4284"/>
                </a:cubicBezTo>
                <a:cubicBezTo>
                  <a:pt x="13705" y="4277"/>
                  <a:pt x="13708" y="4263"/>
                  <a:pt x="13708" y="4253"/>
                </a:cubicBezTo>
                <a:close/>
                <a:moveTo>
                  <a:pt x="8856" y="0"/>
                </a:moveTo>
                <a:cubicBezTo>
                  <a:pt x="8800" y="0"/>
                  <a:pt x="8747" y="6"/>
                  <a:pt x="8699" y="24"/>
                </a:cubicBezTo>
                <a:cubicBezTo>
                  <a:pt x="8650" y="43"/>
                  <a:pt x="8604" y="49"/>
                  <a:pt x="8560" y="49"/>
                </a:cubicBezTo>
                <a:cubicBezTo>
                  <a:pt x="8454" y="49"/>
                  <a:pt x="8355" y="13"/>
                  <a:pt x="8252" y="11"/>
                </a:cubicBezTo>
                <a:cubicBezTo>
                  <a:pt x="8218" y="11"/>
                  <a:pt x="8187" y="23"/>
                  <a:pt x="8153" y="26"/>
                </a:cubicBezTo>
                <a:cubicBezTo>
                  <a:pt x="8106" y="31"/>
                  <a:pt x="8058" y="33"/>
                  <a:pt x="8011" y="33"/>
                </a:cubicBezTo>
                <a:cubicBezTo>
                  <a:pt x="7944" y="33"/>
                  <a:pt x="7876" y="30"/>
                  <a:pt x="7809" y="30"/>
                </a:cubicBezTo>
                <a:cubicBezTo>
                  <a:pt x="7707" y="30"/>
                  <a:pt x="7604" y="37"/>
                  <a:pt x="7504" y="71"/>
                </a:cubicBezTo>
                <a:cubicBezTo>
                  <a:pt x="7403" y="25"/>
                  <a:pt x="7300" y="12"/>
                  <a:pt x="7196" y="12"/>
                </a:cubicBezTo>
                <a:cubicBezTo>
                  <a:pt x="7048" y="12"/>
                  <a:pt x="6898" y="39"/>
                  <a:pt x="6750" y="39"/>
                </a:cubicBezTo>
                <a:cubicBezTo>
                  <a:pt x="6685" y="39"/>
                  <a:pt x="6621" y="34"/>
                  <a:pt x="6558" y="19"/>
                </a:cubicBezTo>
                <a:cubicBezTo>
                  <a:pt x="6505" y="45"/>
                  <a:pt x="6451" y="54"/>
                  <a:pt x="6397" y="54"/>
                </a:cubicBezTo>
                <a:cubicBezTo>
                  <a:pt x="6307" y="54"/>
                  <a:pt x="6216" y="31"/>
                  <a:pt x="6127" y="31"/>
                </a:cubicBezTo>
                <a:cubicBezTo>
                  <a:pt x="6118" y="31"/>
                  <a:pt x="6109" y="31"/>
                  <a:pt x="6101" y="32"/>
                </a:cubicBezTo>
                <a:cubicBezTo>
                  <a:pt x="5989" y="38"/>
                  <a:pt x="5876" y="46"/>
                  <a:pt x="5764" y="46"/>
                </a:cubicBezTo>
                <a:cubicBezTo>
                  <a:pt x="5712" y="46"/>
                  <a:pt x="5661" y="44"/>
                  <a:pt x="5610" y="40"/>
                </a:cubicBezTo>
                <a:cubicBezTo>
                  <a:pt x="5587" y="38"/>
                  <a:pt x="5565" y="37"/>
                  <a:pt x="5543" y="37"/>
                </a:cubicBezTo>
                <a:cubicBezTo>
                  <a:pt x="5336" y="37"/>
                  <a:pt x="5170" y="122"/>
                  <a:pt x="5016" y="255"/>
                </a:cubicBezTo>
                <a:cubicBezTo>
                  <a:pt x="5118" y="392"/>
                  <a:pt x="5118" y="392"/>
                  <a:pt x="5375" y="434"/>
                </a:cubicBezTo>
                <a:cubicBezTo>
                  <a:pt x="5365" y="451"/>
                  <a:pt x="5355" y="481"/>
                  <a:pt x="5346" y="481"/>
                </a:cubicBezTo>
                <a:cubicBezTo>
                  <a:pt x="5215" y="474"/>
                  <a:pt x="5086" y="462"/>
                  <a:pt x="4957" y="451"/>
                </a:cubicBezTo>
                <a:cubicBezTo>
                  <a:pt x="4923" y="370"/>
                  <a:pt x="4895" y="302"/>
                  <a:pt x="4871" y="241"/>
                </a:cubicBezTo>
                <a:lnTo>
                  <a:pt x="4999" y="113"/>
                </a:lnTo>
                <a:cubicBezTo>
                  <a:pt x="4842" y="53"/>
                  <a:pt x="4750" y="26"/>
                  <a:pt x="4653" y="26"/>
                </a:cubicBezTo>
                <a:cubicBezTo>
                  <a:pt x="4576" y="26"/>
                  <a:pt x="4495" y="42"/>
                  <a:pt x="4376" y="73"/>
                </a:cubicBezTo>
                <a:cubicBezTo>
                  <a:pt x="4360" y="77"/>
                  <a:pt x="4340" y="82"/>
                  <a:pt x="4321" y="82"/>
                </a:cubicBezTo>
                <a:cubicBezTo>
                  <a:pt x="4309" y="82"/>
                  <a:pt x="4297" y="80"/>
                  <a:pt x="4288" y="75"/>
                </a:cubicBezTo>
                <a:cubicBezTo>
                  <a:pt x="4226" y="39"/>
                  <a:pt x="4164" y="27"/>
                  <a:pt x="4102" y="27"/>
                </a:cubicBezTo>
                <a:cubicBezTo>
                  <a:pt x="4015" y="27"/>
                  <a:pt x="3928" y="52"/>
                  <a:pt x="3841" y="76"/>
                </a:cubicBezTo>
                <a:cubicBezTo>
                  <a:pt x="3811" y="84"/>
                  <a:pt x="3775" y="100"/>
                  <a:pt x="3746" y="100"/>
                </a:cubicBezTo>
                <a:cubicBezTo>
                  <a:pt x="3738" y="100"/>
                  <a:pt x="3731" y="99"/>
                  <a:pt x="3725" y="96"/>
                </a:cubicBezTo>
                <a:cubicBezTo>
                  <a:pt x="3584" y="31"/>
                  <a:pt x="3436" y="23"/>
                  <a:pt x="3289" y="23"/>
                </a:cubicBezTo>
                <a:cubicBezTo>
                  <a:pt x="3239" y="23"/>
                  <a:pt x="3189" y="24"/>
                  <a:pt x="3139" y="24"/>
                </a:cubicBezTo>
                <a:cubicBezTo>
                  <a:pt x="3118" y="24"/>
                  <a:pt x="3096" y="24"/>
                  <a:pt x="3075" y="23"/>
                </a:cubicBezTo>
                <a:cubicBezTo>
                  <a:pt x="2839" y="18"/>
                  <a:pt x="2603" y="16"/>
                  <a:pt x="2366" y="16"/>
                </a:cubicBezTo>
                <a:cubicBezTo>
                  <a:pt x="2084" y="16"/>
                  <a:pt x="1802" y="19"/>
                  <a:pt x="1520" y="19"/>
                </a:cubicBezTo>
                <a:cubicBezTo>
                  <a:pt x="1464" y="19"/>
                  <a:pt x="1408" y="18"/>
                  <a:pt x="1353" y="18"/>
                </a:cubicBezTo>
                <a:cubicBezTo>
                  <a:pt x="1032" y="15"/>
                  <a:pt x="711" y="9"/>
                  <a:pt x="390" y="4"/>
                </a:cubicBezTo>
                <a:cubicBezTo>
                  <a:pt x="388" y="4"/>
                  <a:pt x="386" y="4"/>
                  <a:pt x="383" y="4"/>
                </a:cubicBezTo>
                <a:cubicBezTo>
                  <a:pt x="327" y="4"/>
                  <a:pt x="270" y="16"/>
                  <a:pt x="261" y="78"/>
                </a:cubicBezTo>
                <a:cubicBezTo>
                  <a:pt x="255" y="128"/>
                  <a:pt x="263" y="194"/>
                  <a:pt x="293" y="231"/>
                </a:cubicBezTo>
                <a:cubicBezTo>
                  <a:pt x="340" y="290"/>
                  <a:pt x="410" y="329"/>
                  <a:pt x="470" y="377"/>
                </a:cubicBezTo>
                <a:lnTo>
                  <a:pt x="470" y="377"/>
                </a:lnTo>
                <a:cubicBezTo>
                  <a:pt x="513" y="338"/>
                  <a:pt x="547" y="275"/>
                  <a:pt x="603" y="275"/>
                </a:cubicBezTo>
                <a:cubicBezTo>
                  <a:pt x="625" y="275"/>
                  <a:pt x="650" y="284"/>
                  <a:pt x="680" y="308"/>
                </a:cubicBezTo>
                <a:cubicBezTo>
                  <a:pt x="655" y="352"/>
                  <a:pt x="629" y="395"/>
                  <a:pt x="594" y="454"/>
                </a:cubicBezTo>
                <a:cubicBezTo>
                  <a:pt x="698" y="481"/>
                  <a:pt x="790" y="506"/>
                  <a:pt x="886" y="533"/>
                </a:cubicBezTo>
                <a:cubicBezTo>
                  <a:pt x="929" y="474"/>
                  <a:pt x="965" y="425"/>
                  <a:pt x="1014" y="359"/>
                </a:cubicBezTo>
                <a:lnTo>
                  <a:pt x="1014" y="359"/>
                </a:lnTo>
                <a:cubicBezTo>
                  <a:pt x="1087" y="477"/>
                  <a:pt x="999" y="526"/>
                  <a:pt x="950" y="582"/>
                </a:cubicBezTo>
                <a:cubicBezTo>
                  <a:pt x="838" y="582"/>
                  <a:pt x="726" y="584"/>
                  <a:pt x="615" y="584"/>
                </a:cubicBezTo>
                <a:cubicBezTo>
                  <a:pt x="538" y="584"/>
                  <a:pt x="460" y="583"/>
                  <a:pt x="383" y="580"/>
                </a:cubicBezTo>
                <a:cubicBezTo>
                  <a:pt x="372" y="579"/>
                  <a:pt x="362" y="579"/>
                  <a:pt x="351" y="579"/>
                </a:cubicBezTo>
                <a:cubicBezTo>
                  <a:pt x="169" y="579"/>
                  <a:pt x="100" y="633"/>
                  <a:pt x="51" y="823"/>
                </a:cubicBezTo>
                <a:cubicBezTo>
                  <a:pt x="17" y="957"/>
                  <a:pt x="46" y="1029"/>
                  <a:pt x="180" y="1090"/>
                </a:cubicBezTo>
                <a:cubicBezTo>
                  <a:pt x="291" y="1140"/>
                  <a:pt x="407" y="1182"/>
                  <a:pt x="525" y="1210"/>
                </a:cubicBezTo>
                <a:cubicBezTo>
                  <a:pt x="902" y="1302"/>
                  <a:pt x="1285" y="1337"/>
                  <a:pt x="1671" y="1337"/>
                </a:cubicBezTo>
                <a:cubicBezTo>
                  <a:pt x="1708" y="1337"/>
                  <a:pt x="1745" y="1337"/>
                  <a:pt x="1782" y="1336"/>
                </a:cubicBezTo>
                <a:cubicBezTo>
                  <a:pt x="2170" y="1329"/>
                  <a:pt x="2560" y="1320"/>
                  <a:pt x="2949" y="1320"/>
                </a:cubicBezTo>
                <a:cubicBezTo>
                  <a:pt x="3004" y="1320"/>
                  <a:pt x="3060" y="1320"/>
                  <a:pt x="3115" y="1321"/>
                </a:cubicBezTo>
                <a:cubicBezTo>
                  <a:pt x="3802" y="1325"/>
                  <a:pt x="4492" y="1342"/>
                  <a:pt x="5179" y="1350"/>
                </a:cubicBezTo>
                <a:cubicBezTo>
                  <a:pt x="6256" y="1363"/>
                  <a:pt x="7333" y="1376"/>
                  <a:pt x="8409" y="1427"/>
                </a:cubicBezTo>
                <a:cubicBezTo>
                  <a:pt x="8466" y="1430"/>
                  <a:pt x="8523" y="1431"/>
                  <a:pt x="8580" y="1431"/>
                </a:cubicBezTo>
                <a:cubicBezTo>
                  <a:pt x="8621" y="1431"/>
                  <a:pt x="8663" y="1430"/>
                  <a:pt x="8704" y="1430"/>
                </a:cubicBezTo>
                <a:cubicBezTo>
                  <a:pt x="8750" y="1430"/>
                  <a:pt x="8796" y="1431"/>
                  <a:pt x="8841" y="1432"/>
                </a:cubicBezTo>
                <a:cubicBezTo>
                  <a:pt x="9161" y="1445"/>
                  <a:pt x="9483" y="1460"/>
                  <a:pt x="9805" y="1475"/>
                </a:cubicBezTo>
                <a:cubicBezTo>
                  <a:pt x="9968" y="1483"/>
                  <a:pt x="10131" y="1492"/>
                  <a:pt x="10294" y="1501"/>
                </a:cubicBezTo>
                <a:cubicBezTo>
                  <a:pt x="10020" y="1521"/>
                  <a:pt x="9747" y="1534"/>
                  <a:pt x="9474" y="1534"/>
                </a:cubicBezTo>
                <a:cubicBezTo>
                  <a:pt x="9270" y="1534"/>
                  <a:pt x="9066" y="1527"/>
                  <a:pt x="8863" y="1511"/>
                </a:cubicBezTo>
                <a:cubicBezTo>
                  <a:pt x="8663" y="1496"/>
                  <a:pt x="8463" y="1487"/>
                  <a:pt x="8263" y="1487"/>
                </a:cubicBezTo>
                <a:cubicBezTo>
                  <a:pt x="8064" y="1487"/>
                  <a:pt x="7865" y="1496"/>
                  <a:pt x="7667" y="1516"/>
                </a:cubicBezTo>
                <a:cubicBezTo>
                  <a:pt x="7324" y="1552"/>
                  <a:pt x="6983" y="1557"/>
                  <a:pt x="6640" y="1557"/>
                </a:cubicBezTo>
                <a:cubicBezTo>
                  <a:pt x="6606" y="1557"/>
                  <a:pt x="6571" y="1557"/>
                  <a:pt x="6536" y="1557"/>
                </a:cubicBezTo>
                <a:cubicBezTo>
                  <a:pt x="6474" y="1557"/>
                  <a:pt x="6410" y="1565"/>
                  <a:pt x="6286" y="1573"/>
                </a:cubicBezTo>
                <a:cubicBezTo>
                  <a:pt x="6389" y="1601"/>
                  <a:pt x="6484" y="1605"/>
                  <a:pt x="6574" y="1605"/>
                </a:cubicBezTo>
                <a:cubicBezTo>
                  <a:pt x="6610" y="1605"/>
                  <a:pt x="6644" y="1604"/>
                  <a:pt x="6678" y="1604"/>
                </a:cubicBezTo>
                <a:cubicBezTo>
                  <a:pt x="6773" y="1604"/>
                  <a:pt x="6865" y="1609"/>
                  <a:pt x="6956" y="1644"/>
                </a:cubicBezTo>
                <a:cubicBezTo>
                  <a:pt x="6925" y="1664"/>
                  <a:pt x="6915" y="1674"/>
                  <a:pt x="6906" y="1674"/>
                </a:cubicBezTo>
                <a:cubicBezTo>
                  <a:pt x="6673" y="1680"/>
                  <a:pt x="6440" y="1688"/>
                  <a:pt x="6207" y="1688"/>
                </a:cubicBezTo>
                <a:cubicBezTo>
                  <a:pt x="5413" y="1687"/>
                  <a:pt x="4620" y="1682"/>
                  <a:pt x="3827" y="1682"/>
                </a:cubicBezTo>
                <a:cubicBezTo>
                  <a:pt x="3542" y="1682"/>
                  <a:pt x="3257" y="1683"/>
                  <a:pt x="2972" y="1684"/>
                </a:cubicBezTo>
                <a:cubicBezTo>
                  <a:pt x="2372" y="1688"/>
                  <a:pt x="1773" y="1716"/>
                  <a:pt x="1173" y="1732"/>
                </a:cubicBezTo>
                <a:cubicBezTo>
                  <a:pt x="884" y="1742"/>
                  <a:pt x="595" y="1750"/>
                  <a:pt x="306" y="1758"/>
                </a:cubicBezTo>
                <a:cubicBezTo>
                  <a:pt x="194" y="1762"/>
                  <a:pt x="116" y="1808"/>
                  <a:pt x="91" y="1926"/>
                </a:cubicBezTo>
                <a:cubicBezTo>
                  <a:pt x="78" y="1991"/>
                  <a:pt x="63" y="2054"/>
                  <a:pt x="45" y="2134"/>
                </a:cubicBezTo>
                <a:cubicBezTo>
                  <a:pt x="282" y="2175"/>
                  <a:pt x="508" y="2221"/>
                  <a:pt x="739" y="2253"/>
                </a:cubicBezTo>
                <a:cubicBezTo>
                  <a:pt x="892" y="2273"/>
                  <a:pt x="1049" y="2281"/>
                  <a:pt x="1204" y="2283"/>
                </a:cubicBezTo>
                <a:cubicBezTo>
                  <a:pt x="1258" y="2283"/>
                  <a:pt x="1311" y="2283"/>
                  <a:pt x="1365" y="2283"/>
                </a:cubicBezTo>
                <a:cubicBezTo>
                  <a:pt x="1591" y="2283"/>
                  <a:pt x="1817" y="2279"/>
                  <a:pt x="2043" y="2279"/>
                </a:cubicBezTo>
                <a:cubicBezTo>
                  <a:pt x="2063" y="2279"/>
                  <a:pt x="2083" y="2279"/>
                  <a:pt x="2104" y="2280"/>
                </a:cubicBezTo>
                <a:cubicBezTo>
                  <a:pt x="3070" y="2285"/>
                  <a:pt x="4036" y="2294"/>
                  <a:pt x="5003" y="2301"/>
                </a:cubicBezTo>
                <a:cubicBezTo>
                  <a:pt x="5447" y="2305"/>
                  <a:pt x="5891" y="2313"/>
                  <a:pt x="6335" y="2315"/>
                </a:cubicBezTo>
                <a:cubicBezTo>
                  <a:pt x="6393" y="2316"/>
                  <a:pt x="6451" y="2316"/>
                  <a:pt x="6508" y="2316"/>
                </a:cubicBezTo>
                <a:cubicBezTo>
                  <a:pt x="6664" y="2316"/>
                  <a:pt x="6820" y="2315"/>
                  <a:pt x="6976" y="2315"/>
                </a:cubicBezTo>
                <a:cubicBezTo>
                  <a:pt x="7096" y="2315"/>
                  <a:pt x="7215" y="2316"/>
                  <a:pt x="7334" y="2318"/>
                </a:cubicBezTo>
                <a:cubicBezTo>
                  <a:pt x="7777" y="2330"/>
                  <a:pt x="8222" y="2350"/>
                  <a:pt x="8664" y="2367"/>
                </a:cubicBezTo>
                <a:cubicBezTo>
                  <a:pt x="8755" y="2370"/>
                  <a:pt x="8847" y="2373"/>
                  <a:pt x="8937" y="2377"/>
                </a:cubicBezTo>
                <a:cubicBezTo>
                  <a:pt x="8322" y="2434"/>
                  <a:pt x="7702" y="2366"/>
                  <a:pt x="7090" y="2505"/>
                </a:cubicBezTo>
                <a:cubicBezTo>
                  <a:pt x="7115" y="2574"/>
                  <a:pt x="7158" y="2585"/>
                  <a:pt x="7201" y="2585"/>
                </a:cubicBezTo>
                <a:cubicBezTo>
                  <a:pt x="7221" y="2585"/>
                  <a:pt x="7241" y="2583"/>
                  <a:pt x="7259" y="2583"/>
                </a:cubicBezTo>
                <a:cubicBezTo>
                  <a:pt x="7261" y="2583"/>
                  <a:pt x="7264" y="2583"/>
                  <a:pt x="7266" y="2583"/>
                </a:cubicBezTo>
                <a:cubicBezTo>
                  <a:pt x="7655" y="2596"/>
                  <a:pt x="8043" y="2600"/>
                  <a:pt x="8432" y="2614"/>
                </a:cubicBezTo>
                <a:cubicBezTo>
                  <a:pt x="8888" y="2631"/>
                  <a:pt x="9342" y="2654"/>
                  <a:pt x="9796" y="2674"/>
                </a:cubicBezTo>
                <a:cubicBezTo>
                  <a:pt x="9948" y="2680"/>
                  <a:pt x="10098" y="2695"/>
                  <a:pt x="10248" y="2695"/>
                </a:cubicBezTo>
                <a:cubicBezTo>
                  <a:pt x="10253" y="2695"/>
                  <a:pt x="10258" y="2695"/>
                  <a:pt x="10263" y="2695"/>
                </a:cubicBezTo>
                <a:cubicBezTo>
                  <a:pt x="10368" y="2693"/>
                  <a:pt x="10473" y="2690"/>
                  <a:pt x="10579" y="2690"/>
                </a:cubicBezTo>
                <a:cubicBezTo>
                  <a:pt x="10739" y="2690"/>
                  <a:pt x="10899" y="2697"/>
                  <a:pt x="11060" y="2731"/>
                </a:cubicBezTo>
                <a:cubicBezTo>
                  <a:pt x="11079" y="2735"/>
                  <a:pt x="11098" y="2737"/>
                  <a:pt x="11118" y="2737"/>
                </a:cubicBezTo>
                <a:cubicBezTo>
                  <a:pt x="11174" y="2737"/>
                  <a:pt x="11233" y="2724"/>
                  <a:pt x="11290" y="2719"/>
                </a:cubicBezTo>
                <a:cubicBezTo>
                  <a:pt x="11468" y="2702"/>
                  <a:pt x="11644" y="2688"/>
                  <a:pt x="11821" y="2688"/>
                </a:cubicBezTo>
                <a:cubicBezTo>
                  <a:pt x="11965" y="2688"/>
                  <a:pt x="12109" y="2697"/>
                  <a:pt x="12253" y="2721"/>
                </a:cubicBezTo>
                <a:cubicBezTo>
                  <a:pt x="12299" y="2729"/>
                  <a:pt x="12346" y="2732"/>
                  <a:pt x="12393" y="2732"/>
                </a:cubicBezTo>
                <a:cubicBezTo>
                  <a:pt x="12478" y="2732"/>
                  <a:pt x="12564" y="2723"/>
                  <a:pt x="12650" y="2721"/>
                </a:cubicBezTo>
                <a:cubicBezTo>
                  <a:pt x="12899" y="2716"/>
                  <a:pt x="13147" y="2704"/>
                  <a:pt x="13395" y="2704"/>
                </a:cubicBezTo>
                <a:cubicBezTo>
                  <a:pt x="13435" y="2704"/>
                  <a:pt x="13475" y="2704"/>
                  <a:pt x="13515" y="2705"/>
                </a:cubicBezTo>
                <a:cubicBezTo>
                  <a:pt x="14148" y="2715"/>
                  <a:pt x="14779" y="2737"/>
                  <a:pt x="15411" y="2750"/>
                </a:cubicBezTo>
                <a:cubicBezTo>
                  <a:pt x="15434" y="2750"/>
                  <a:pt x="15456" y="2750"/>
                  <a:pt x="15479" y="2750"/>
                </a:cubicBezTo>
                <a:cubicBezTo>
                  <a:pt x="15617" y="2750"/>
                  <a:pt x="15755" y="2744"/>
                  <a:pt x="15896" y="2744"/>
                </a:cubicBezTo>
                <a:cubicBezTo>
                  <a:pt x="16015" y="2744"/>
                  <a:pt x="16136" y="2749"/>
                  <a:pt x="16259" y="2766"/>
                </a:cubicBezTo>
                <a:cubicBezTo>
                  <a:pt x="16223" y="2788"/>
                  <a:pt x="16205" y="2806"/>
                  <a:pt x="16188" y="2807"/>
                </a:cubicBezTo>
                <a:cubicBezTo>
                  <a:pt x="15770" y="2837"/>
                  <a:pt x="15354" y="2861"/>
                  <a:pt x="14937" y="2861"/>
                </a:cubicBezTo>
                <a:cubicBezTo>
                  <a:pt x="14834" y="2861"/>
                  <a:pt x="14731" y="2860"/>
                  <a:pt x="14627" y="2856"/>
                </a:cubicBezTo>
                <a:cubicBezTo>
                  <a:pt x="14502" y="2852"/>
                  <a:pt x="14377" y="2849"/>
                  <a:pt x="14252" y="2849"/>
                </a:cubicBezTo>
                <a:cubicBezTo>
                  <a:pt x="14233" y="2849"/>
                  <a:pt x="14215" y="2849"/>
                  <a:pt x="14196" y="2849"/>
                </a:cubicBezTo>
                <a:cubicBezTo>
                  <a:pt x="13808" y="2853"/>
                  <a:pt x="13420" y="2862"/>
                  <a:pt x="13032" y="2865"/>
                </a:cubicBezTo>
                <a:cubicBezTo>
                  <a:pt x="13020" y="2865"/>
                  <a:pt x="13008" y="2865"/>
                  <a:pt x="12996" y="2865"/>
                </a:cubicBezTo>
                <a:cubicBezTo>
                  <a:pt x="12737" y="2865"/>
                  <a:pt x="12479" y="2830"/>
                  <a:pt x="12219" y="2830"/>
                </a:cubicBezTo>
                <a:cubicBezTo>
                  <a:pt x="12104" y="2830"/>
                  <a:pt x="11989" y="2837"/>
                  <a:pt x="11873" y="2856"/>
                </a:cubicBezTo>
                <a:cubicBezTo>
                  <a:pt x="11829" y="2864"/>
                  <a:pt x="11783" y="2867"/>
                  <a:pt x="11737" y="2867"/>
                </a:cubicBezTo>
                <a:cubicBezTo>
                  <a:pt x="11628" y="2867"/>
                  <a:pt x="11517" y="2851"/>
                  <a:pt x="11408" y="2849"/>
                </a:cubicBezTo>
                <a:cubicBezTo>
                  <a:pt x="11394" y="2849"/>
                  <a:pt x="11381" y="2849"/>
                  <a:pt x="11367" y="2849"/>
                </a:cubicBezTo>
                <a:cubicBezTo>
                  <a:pt x="11280" y="2849"/>
                  <a:pt x="11195" y="2852"/>
                  <a:pt x="11108" y="2853"/>
                </a:cubicBezTo>
                <a:cubicBezTo>
                  <a:pt x="10642" y="2868"/>
                  <a:pt x="10175" y="2892"/>
                  <a:pt x="9709" y="2892"/>
                </a:cubicBezTo>
                <a:cubicBezTo>
                  <a:pt x="8954" y="2892"/>
                  <a:pt x="8198" y="2872"/>
                  <a:pt x="7443" y="2869"/>
                </a:cubicBezTo>
                <a:cubicBezTo>
                  <a:pt x="7008" y="2867"/>
                  <a:pt x="6573" y="2867"/>
                  <a:pt x="6139" y="2867"/>
                </a:cubicBezTo>
                <a:cubicBezTo>
                  <a:pt x="5218" y="2867"/>
                  <a:pt x="4297" y="2869"/>
                  <a:pt x="3376" y="2870"/>
                </a:cubicBezTo>
                <a:cubicBezTo>
                  <a:pt x="3155" y="2870"/>
                  <a:pt x="2931" y="2873"/>
                  <a:pt x="2710" y="2878"/>
                </a:cubicBezTo>
                <a:cubicBezTo>
                  <a:pt x="1922" y="2898"/>
                  <a:pt x="1133" y="2920"/>
                  <a:pt x="344" y="2944"/>
                </a:cubicBezTo>
                <a:cubicBezTo>
                  <a:pt x="334" y="2944"/>
                  <a:pt x="324" y="2944"/>
                  <a:pt x="314" y="2944"/>
                </a:cubicBezTo>
                <a:cubicBezTo>
                  <a:pt x="293" y="2944"/>
                  <a:pt x="273" y="2943"/>
                  <a:pt x="252" y="2943"/>
                </a:cubicBezTo>
                <a:cubicBezTo>
                  <a:pt x="176" y="2943"/>
                  <a:pt x="100" y="2947"/>
                  <a:pt x="32" y="2981"/>
                </a:cubicBezTo>
                <a:cubicBezTo>
                  <a:pt x="0" y="3198"/>
                  <a:pt x="122" y="3283"/>
                  <a:pt x="282" y="3333"/>
                </a:cubicBezTo>
                <a:cubicBezTo>
                  <a:pt x="604" y="3432"/>
                  <a:pt x="936" y="3472"/>
                  <a:pt x="1269" y="3474"/>
                </a:cubicBezTo>
                <a:cubicBezTo>
                  <a:pt x="1455" y="3476"/>
                  <a:pt x="1642" y="3477"/>
                  <a:pt x="1829" y="3477"/>
                </a:cubicBezTo>
                <a:cubicBezTo>
                  <a:pt x="2319" y="3477"/>
                  <a:pt x="2810" y="3472"/>
                  <a:pt x="3300" y="3471"/>
                </a:cubicBezTo>
                <a:cubicBezTo>
                  <a:pt x="3540" y="3470"/>
                  <a:pt x="3779" y="3470"/>
                  <a:pt x="4019" y="3470"/>
                </a:cubicBezTo>
                <a:cubicBezTo>
                  <a:pt x="4312" y="3470"/>
                  <a:pt x="4605" y="3471"/>
                  <a:pt x="4899" y="3472"/>
                </a:cubicBezTo>
                <a:cubicBezTo>
                  <a:pt x="5432" y="3474"/>
                  <a:pt x="5966" y="3481"/>
                  <a:pt x="6499" y="3489"/>
                </a:cubicBezTo>
                <a:cubicBezTo>
                  <a:pt x="7043" y="3497"/>
                  <a:pt x="7587" y="3504"/>
                  <a:pt x="8131" y="3515"/>
                </a:cubicBezTo>
                <a:cubicBezTo>
                  <a:pt x="8820" y="3530"/>
                  <a:pt x="9508" y="3548"/>
                  <a:pt x="10196" y="3564"/>
                </a:cubicBezTo>
                <a:cubicBezTo>
                  <a:pt x="10249" y="3565"/>
                  <a:pt x="10301" y="3575"/>
                  <a:pt x="10354" y="3580"/>
                </a:cubicBezTo>
                <a:cubicBezTo>
                  <a:pt x="10241" y="3625"/>
                  <a:pt x="10131" y="3621"/>
                  <a:pt x="10022" y="3626"/>
                </a:cubicBezTo>
                <a:cubicBezTo>
                  <a:pt x="9940" y="3629"/>
                  <a:pt x="9866" y="3668"/>
                  <a:pt x="9848" y="3754"/>
                </a:cubicBezTo>
                <a:cubicBezTo>
                  <a:pt x="9832" y="3832"/>
                  <a:pt x="9901" y="3865"/>
                  <a:pt x="9959" y="3898"/>
                </a:cubicBezTo>
                <a:cubicBezTo>
                  <a:pt x="9968" y="3904"/>
                  <a:pt x="9967" y="3929"/>
                  <a:pt x="9976" y="3966"/>
                </a:cubicBezTo>
                <a:cubicBezTo>
                  <a:pt x="9855" y="3966"/>
                  <a:pt x="9736" y="3968"/>
                  <a:pt x="9618" y="3968"/>
                </a:cubicBezTo>
                <a:cubicBezTo>
                  <a:pt x="9547" y="3968"/>
                  <a:pt x="9477" y="3967"/>
                  <a:pt x="9406" y="3965"/>
                </a:cubicBezTo>
                <a:cubicBezTo>
                  <a:pt x="9324" y="3962"/>
                  <a:pt x="9242" y="3961"/>
                  <a:pt x="9160" y="3961"/>
                </a:cubicBezTo>
                <a:cubicBezTo>
                  <a:pt x="8997" y="3961"/>
                  <a:pt x="8833" y="3965"/>
                  <a:pt x="8670" y="3965"/>
                </a:cubicBezTo>
                <a:cubicBezTo>
                  <a:pt x="8484" y="3965"/>
                  <a:pt x="8298" y="3960"/>
                  <a:pt x="8113" y="3940"/>
                </a:cubicBezTo>
                <a:cubicBezTo>
                  <a:pt x="8093" y="3938"/>
                  <a:pt x="8074" y="3937"/>
                  <a:pt x="8054" y="3937"/>
                </a:cubicBezTo>
                <a:cubicBezTo>
                  <a:pt x="7989" y="3937"/>
                  <a:pt x="7925" y="3947"/>
                  <a:pt x="7861" y="3947"/>
                </a:cubicBezTo>
                <a:cubicBezTo>
                  <a:pt x="7856" y="3947"/>
                  <a:pt x="7851" y="3947"/>
                  <a:pt x="7847" y="3947"/>
                </a:cubicBezTo>
                <a:cubicBezTo>
                  <a:pt x="7821" y="3946"/>
                  <a:pt x="7796" y="3946"/>
                  <a:pt x="7771" y="3946"/>
                </a:cubicBezTo>
                <a:cubicBezTo>
                  <a:pt x="7651" y="3946"/>
                  <a:pt x="7530" y="3951"/>
                  <a:pt x="7409" y="3951"/>
                </a:cubicBezTo>
                <a:cubicBezTo>
                  <a:pt x="7234" y="3951"/>
                  <a:pt x="7059" y="3941"/>
                  <a:pt x="6885" y="3893"/>
                </a:cubicBezTo>
                <a:cubicBezTo>
                  <a:pt x="6848" y="3883"/>
                  <a:pt x="6807" y="3879"/>
                  <a:pt x="6766" y="3879"/>
                </a:cubicBezTo>
                <a:cubicBezTo>
                  <a:pt x="6706" y="3879"/>
                  <a:pt x="6645" y="3888"/>
                  <a:pt x="6591" y="3905"/>
                </a:cubicBezTo>
                <a:cubicBezTo>
                  <a:pt x="6484" y="3937"/>
                  <a:pt x="6379" y="3946"/>
                  <a:pt x="6272" y="3946"/>
                </a:cubicBezTo>
                <a:cubicBezTo>
                  <a:pt x="6215" y="3946"/>
                  <a:pt x="6156" y="3943"/>
                  <a:pt x="6098" y="3940"/>
                </a:cubicBezTo>
                <a:cubicBezTo>
                  <a:pt x="6037" y="3938"/>
                  <a:pt x="5976" y="3937"/>
                  <a:pt x="5916" y="3937"/>
                </a:cubicBezTo>
                <a:cubicBezTo>
                  <a:pt x="5843" y="3937"/>
                  <a:pt x="5771" y="3938"/>
                  <a:pt x="5698" y="3938"/>
                </a:cubicBezTo>
                <a:cubicBezTo>
                  <a:pt x="5586" y="3938"/>
                  <a:pt x="5473" y="3938"/>
                  <a:pt x="5361" y="3938"/>
                </a:cubicBezTo>
                <a:cubicBezTo>
                  <a:pt x="5164" y="3938"/>
                  <a:pt x="4967" y="3939"/>
                  <a:pt x="4770" y="3944"/>
                </a:cubicBezTo>
                <a:cubicBezTo>
                  <a:pt x="4763" y="3944"/>
                  <a:pt x="4757" y="3944"/>
                  <a:pt x="4751" y="3944"/>
                </a:cubicBezTo>
                <a:cubicBezTo>
                  <a:pt x="4682" y="3944"/>
                  <a:pt x="4612" y="3937"/>
                  <a:pt x="4541" y="3937"/>
                </a:cubicBezTo>
                <a:cubicBezTo>
                  <a:pt x="4457" y="3937"/>
                  <a:pt x="4372" y="3947"/>
                  <a:pt x="4289" y="3990"/>
                </a:cubicBezTo>
                <a:cubicBezTo>
                  <a:pt x="4379" y="4059"/>
                  <a:pt x="4379" y="4059"/>
                  <a:pt x="4339" y="4195"/>
                </a:cubicBezTo>
                <a:cubicBezTo>
                  <a:pt x="4457" y="4187"/>
                  <a:pt x="4568" y="4171"/>
                  <a:pt x="4679" y="4171"/>
                </a:cubicBezTo>
                <a:cubicBezTo>
                  <a:pt x="4698" y="4171"/>
                  <a:pt x="4716" y="4171"/>
                  <a:pt x="4735" y="4172"/>
                </a:cubicBezTo>
                <a:cubicBezTo>
                  <a:pt x="4756" y="4173"/>
                  <a:pt x="4777" y="4174"/>
                  <a:pt x="4798" y="4174"/>
                </a:cubicBezTo>
                <a:cubicBezTo>
                  <a:pt x="4931" y="4174"/>
                  <a:pt x="5055" y="4145"/>
                  <a:pt x="5172" y="4075"/>
                </a:cubicBezTo>
                <a:lnTo>
                  <a:pt x="5172" y="4075"/>
                </a:lnTo>
                <a:lnTo>
                  <a:pt x="5162" y="4084"/>
                </a:lnTo>
                <a:cubicBezTo>
                  <a:pt x="5163" y="4083"/>
                  <a:pt x="5164" y="4083"/>
                  <a:pt x="5164" y="4082"/>
                </a:cubicBezTo>
                <a:lnTo>
                  <a:pt x="5164" y="4082"/>
                </a:lnTo>
                <a:lnTo>
                  <a:pt x="5156" y="4089"/>
                </a:lnTo>
                <a:cubicBezTo>
                  <a:pt x="5158" y="4091"/>
                  <a:pt x="5160" y="4092"/>
                  <a:pt x="5163" y="4094"/>
                </a:cubicBezTo>
                <a:lnTo>
                  <a:pt x="5163" y="4094"/>
                </a:lnTo>
                <a:cubicBezTo>
                  <a:pt x="5163" y="4090"/>
                  <a:pt x="5164" y="4086"/>
                  <a:pt x="5165" y="4082"/>
                </a:cubicBezTo>
                <a:lnTo>
                  <a:pt x="5165" y="4082"/>
                </a:lnTo>
                <a:cubicBezTo>
                  <a:pt x="5190" y="4066"/>
                  <a:pt x="5217" y="4038"/>
                  <a:pt x="5238" y="4038"/>
                </a:cubicBezTo>
                <a:cubicBezTo>
                  <a:pt x="5239" y="4038"/>
                  <a:pt x="5240" y="4038"/>
                  <a:pt x="5241" y="4038"/>
                </a:cubicBezTo>
                <a:cubicBezTo>
                  <a:pt x="5323" y="4052"/>
                  <a:pt x="5403" y="4080"/>
                  <a:pt x="5481" y="4102"/>
                </a:cubicBezTo>
                <a:cubicBezTo>
                  <a:pt x="5464" y="4150"/>
                  <a:pt x="5456" y="4175"/>
                  <a:pt x="5447" y="4201"/>
                </a:cubicBezTo>
                <a:cubicBezTo>
                  <a:pt x="6036" y="4215"/>
                  <a:pt x="6609" y="4229"/>
                  <a:pt x="7187" y="4243"/>
                </a:cubicBezTo>
                <a:cubicBezTo>
                  <a:pt x="7245" y="4201"/>
                  <a:pt x="7314" y="4149"/>
                  <a:pt x="7376" y="4104"/>
                </a:cubicBezTo>
                <a:cubicBezTo>
                  <a:pt x="7448" y="4155"/>
                  <a:pt x="7518" y="4234"/>
                  <a:pt x="7562" y="4234"/>
                </a:cubicBezTo>
                <a:cubicBezTo>
                  <a:pt x="7565" y="4234"/>
                  <a:pt x="7569" y="4234"/>
                  <a:pt x="7572" y="4232"/>
                </a:cubicBezTo>
                <a:cubicBezTo>
                  <a:pt x="7588" y="4227"/>
                  <a:pt x="7604" y="4225"/>
                  <a:pt x="7618" y="4225"/>
                </a:cubicBezTo>
                <a:cubicBezTo>
                  <a:pt x="7696" y="4225"/>
                  <a:pt x="7755" y="4284"/>
                  <a:pt x="7831" y="4284"/>
                </a:cubicBezTo>
                <a:cubicBezTo>
                  <a:pt x="7838" y="4284"/>
                  <a:pt x="7845" y="4284"/>
                  <a:pt x="7853" y="4283"/>
                </a:cubicBezTo>
                <a:cubicBezTo>
                  <a:pt x="7885" y="4278"/>
                  <a:pt x="7918" y="4276"/>
                  <a:pt x="7951" y="4276"/>
                </a:cubicBezTo>
                <a:cubicBezTo>
                  <a:pt x="8017" y="4276"/>
                  <a:pt x="8085" y="4283"/>
                  <a:pt x="8151" y="4286"/>
                </a:cubicBezTo>
                <a:cubicBezTo>
                  <a:pt x="8350" y="4292"/>
                  <a:pt x="8551" y="4284"/>
                  <a:pt x="8749" y="4312"/>
                </a:cubicBezTo>
                <a:cubicBezTo>
                  <a:pt x="8837" y="4325"/>
                  <a:pt x="8924" y="4329"/>
                  <a:pt x="9012" y="4329"/>
                </a:cubicBezTo>
                <a:cubicBezTo>
                  <a:pt x="9234" y="4329"/>
                  <a:pt x="9456" y="4300"/>
                  <a:pt x="9678" y="4300"/>
                </a:cubicBezTo>
                <a:cubicBezTo>
                  <a:pt x="9798" y="4300"/>
                  <a:pt x="9918" y="4309"/>
                  <a:pt x="10037" y="4335"/>
                </a:cubicBezTo>
                <a:cubicBezTo>
                  <a:pt x="10150" y="4304"/>
                  <a:pt x="10264" y="4294"/>
                  <a:pt x="10379" y="4294"/>
                </a:cubicBezTo>
                <a:cubicBezTo>
                  <a:pt x="10496" y="4294"/>
                  <a:pt x="10614" y="4304"/>
                  <a:pt x="10732" y="4312"/>
                </a:cubicBezTo>
                <a:cubicBezTo>
                  <a:pt x="10733" y="4312"/>
                  <a:pt x="10735" y="4312"/>
                  <a:pt x="10736" y="4312"/>
                </a:cubicBezTo>
                <a:cubicBezTo>
                  <a:pt x="10778" y="4312"/>
                  <a:pt x="10823" y="4286"/>
                  <a:pt x="10888" y="4265"/>
                </a:cubicBezTo>
                <a:cubicBezTo>
                  <a:pt x="10835" y="4219"/>
                  <a:pt x="10804" y="4190"/>
                  <a:pt x="10774" y="4162"/>
                </a:cubicBezTo>
                <a:lnTo>
                  <a:pt x="10774" y="4162"/>
                </a:lnTo>
                <a:cubicBezTo>
                  <a:pt x="10826" y="4147"/>
                  <a:pt x="10876" y="4111"/>
                  <a:pt x="10930" y="4111"/>
                </a:cubicBezTo>
                <a:cubicBezTo>
                  <a:pt x="10954" y="4111"/>
                  <a:pt x="10979" y="4118"/>
                  <a:pt x="11005" y="4137"/>
                </a:cubicBezTo>
                <a:cubicBezTo>
                  <a:pt x="10997" y="4188"/>
                  <a:pt x="10988" y="4240"/>
                  <a:pt x="10978" y="4302"/>
                </a:cubicBezTo>
                <a:cubicBezTo>
                  <a:pt x="11101" y="4311"/>
                  <a:pt x="11215" y="4320"/>
                  <a:pt x="11311" y="4328"/>
                </a:cubicBezTo>
                <a:cubicBezTo>
                  <a:pt x="11376" y="4283"/>
                  <a:pt x="11294" y="4189"/>
                  <a:pt x="11394" y="4186"/>
                </a:cubicBezTo>
                <a:cubicBezTo>
                  <a:pt x="11429" y="4225"/>
                  <a:pt x="11461" y="4263"/>
                  <a:pt x="11494" y="4301"/>
                </a:cubicBezTo>
                <a:cubicBezTo>
                  <a:pt x="11526" y="4278"/>
                  <a:pt x="11545" y="4267"/>
                  <a:pt x="11559" y="4252"/>
                </a:cubicBezTo>
                <a:cubicBezTo>
                  <a:pt x="11658" y="4144"/>
                  <a:pt x="11719" y="4091"/>
                  <a:pt x="11783" y="4091"/>
                </a:cubicBezTo>
                <a:cubicBezTo>
                  <a:pt x="11844" y="4091"/>
                  <a:pt x="11908" y="4138"/>
                  <a:pt x="12011" y="4230"/>
                </a:cubicBezTo>
                <a:cubicBezTo>
                  <a:pt x="12034" y="4251"/>
                  <a:pt x="12041" y="4287"/>
                  <a:pt x="12044" y="4292"/>
                </a:cubicBezTo>
                <a:cubicBezTo>
                  <a:pt x="12124" y="4292"/>
                  <a:pt x="12194" y="4303"/>
                  <a:pt x="12253" y="4303"/>
                </a:cubicBezTo>
                <a:cubicBezTo>
                  <a:pt x="12288" y="4303"/>
                  <a:pt x="12320" y="4299"/>
                  <a:pt x="12347" y="4286"/>
                </a:cubicBezTo>
                <a:cubicBezTo>
                  <a:pt x="12373" y="4273"/>
                  <a:pt x="12396" y="4268"/>
                  <a:pt x="12417" y="4268"/>
                </a:cubicBezTo>
                <a:cubicBezTo>
                  <a:pt x="12497" y="4268"/>
                  <a:pt x="12549" y="4340"/>
                  <a:pt x="12622" y="4348"/>
                </a:cubicBezTo>
                <a:cubicBezTo>
                  <a:pt x="12644" y="4349"/>
                  <a:pt x="12667" y="4349"/>
                  <a:pt x="12689" y="4349"/>
                </a:cubicBezTo>
                <a:cubicBezTo>
                  <a:pt x="13042" y="4347"/>
                  <a:pt x="13395" y="4343"/>
                  <a:pt x="13748" y="4339"/>
                </a:cubicBezTo>
                <a:cubicBezTo>
                  <a:pt x="13747" y="4338"/>
                  <a:pt x="13746" y="4336"/>
                  <a:pt x="13745" y="4335"/>
                </a:cubicBezTo>
                <a:lnTo>
                  <a:pt x="13745" y="4335"/>
                </a:lnTo>
                <a:cubicBezTo>
                  <a:pt x="13931" y="4345"/>
                  <a:pt x="14115" y="4355"/>
                  <a:pt x="14298" y="4361"/>
                </a:cubicBezTo>
                <a:cubicBezTo>
                  <a:pt x="14626" y="4371"/>
                  <a:pt x="14955" y="4376"/>
                  <a:pt x="15283" y="4385"/>
                </a:cubicBezTo>
                <a:cubicBezTo>
                  <a:pt x="15349" y="4387"/>
                  <a:pt x="15416" y="4389"/>
                  <a:pt x="15482" y="4389"/>
                </a:cubicBezTo>
                <a:cubicBezTo>
                  <a:pt x="15663" y="4389"/>
                  <a:pt x="15842" y="4375"/>
                  <a:pt x="16015" y="4305"/>
                </a:cubicBezTo>
                <a:lnTo>
                  <a:pt x="16015" y="4305"/>
                </a:lnTo>
                <a:cubicBezTo>
                  <a:pt x="16014" y="4306"/>
                  <a:pt x="16014" y="4308"/>
                  <a:pt x="16014" y="4309"/>
                </a:cubicBezTo>
                <a:cubicBezTo>
                  <a:pt x="16089" y="4340"/>
                  <a:pt x="16163" y="4351"/>
                  <a:pt x="16237" y="4351"/>
                </a:cubicBezTo>
                <a:cubicBezTo>
                  <a:pt x="16336" y="4351"/>
                  <a:pt x="16432" y="4332"/>
                  <a:pt x="16527" y="4314"/>
                </a:cubicBezTo>
                <a:cubicBezTo>
                  <a:pt x="16543" y="4286"/>
                  <a:pt x="16554" y="4266"/>
                  <a:pt x="16564" y="4247"/>
                </a:cubicBezTo>
                <a:cubicBezTo>
                  <a:pt x="16578" y="4222"/>
                  <a:pt x="16593" y="4199"/>
                  <a:pt x="16609" y="4169"/>
                </a:cubicBezTo>
                <a:cubicBezTo>
                  <a:pt x="16724" y="4312"/>
                  <a:pt x="16745" y="4338"/>
                  <a:pt x="16847" y="4338"/>
                </a:cubicBezTo>
                <a:cubicBezTo>
                  <a:pt x="16870" y="4338"/>
                  <a:pt x="16896" y="4336"/>
                  <a:pt x="16928" y="4335"/>
                </a:cubicBezTo>
                <a:cubicBezTo>
                  <a:pt x="16964" y="4260"/>
                  <a:pt x="17002" y="4183"/>
                  <a:pt x="17041" y="4106"/>
                </a:cubicBezTo>
                <a:cubicBezTo>
                  <a:pt x="17046" y="4096"/>
                  <a:pt x="17066" y="4092"/>
                  <a:pt x="17084" y="4082"/>
                </a:cubicBezTo>
                <a:lnTo>
                  <a:pt x="17084" y="4282"/>
                </a:lnTo>
                <a:cubicBezTo>
                  <a:pt x="17157" y="4319"/>
                  <a:pt x="17231" y="4329"/>
                  <a:pt x="17305" y="4329"/>
                </a:cubicBezTo>
                <a:cubicBezTo>
                  <a:pt x="17373" y="4329"/>
                  <a:pt x="17441" y="4320"/>
                  <a:pt x="17508" y="4313"/>
                </a:cubicBezTo>
                <a:cubicBezTo>
                  <a:pt x="17568" y="4307"/>
                  <a:pt x="17620" y="4230"/>
                  <a:pt x="17677" y="4185"/>
                </a:cubicBezTo>
                <a:cubicBezTo>
                  <a:pt x="17750" y="4263"/>
                  <a:pt x="17839" y="4301"/>
                  <a:pt x="17931" y="4301"/>
                </a:cubicBezTo>
                <a:cubicBezTo>
                  <a:pt x="17977" y="4301"/>
                  <a:pt x="18025" y="4291"/>
                  <a:pt x="18071" y="4271"/>
                </a:cubicBezTo>
                <a:cubicBezTo>
                  <a:pt x="18121" y="4197"/>
                  <a:pt x="18162" y="4135"/>
                  <a:pt x="18201" y="4079"/>
                </a:cubicBezTo>
                <a:cubicBezTo>
                  <a:pt x="18419" y="4159"/>
                  <a:pt x="18580" y="4201"/>
                  <a:pt x="18710" y="4201"/>
                </a:cubicBezTo>
                <a:cubicBezTo>
                  <a:pt x="18876" y="4201"/>
                  <a:pt x="18991" y="4133"/>
                  <a:pt x="19105" y="3995"/>
                </a:cubicBezTo>
                <a:cubicBezTo>
                  <a:pt x="19039" y="3955"/>
                  <a:pt x="18969" y="3945"/>
                  <a:pt x="18897" y="3945"/>
                </a:cubicBezTo>
                <a:cubicBezTo>
                  <a:pt x="18829" y="3945"/>
                  <a:pt x="18759" y="3954"/>
                  <a:pt x="18689" y="3954"/>
                </a:cubicBezTo>
                <a:cubicBezTo>
                  <a:pt x="18645" y="3954"/>
                  <a:pt x="18600" y="3950"/>
                  <a:pt x="18556" y="3938"/>
                </a:cubicBezTo>
                <a:cubicBezTo>
                  <a:pt x="18586" y="3913"/>
                  <a:pt x="18602" y="3888"/>
                  <a:pt x="18619" y="3887"/>
                </a:cubicBezTo>
                <a:cubicBezTo>
                  <a:pt x="18841" y="3864"/>
                  <a:pt x="19062" y="3845"/>
                  <a:pt x="19282" y="3821"/>
                </a:cubicBezTo>
                <a:cubicBezTo>
                  <a:pt x="19424" y="3805"/>
                  <a:pt x="19567" y="3787"/>
                  <a:pt x="19708" y="3759"/>
                </a:cubicBezTo>
                <a:cubicBezTo>
                  <a:pt x="19751" y="3750"/>
                  <a:pt x="19786" y="3702"/>
                  <a:pt x="19845" y="3656"/>
                </a:cubicBezTo>
                <a:cubicBezTo>
                  <a:pt x="19602" y="3546"/>
                  <a:pt x="19366" y="3575"/>
                  <a:pt x="19113" y="3536"/>
                </a:cubicBezTo>
                <a:cubicBezTo>
                  <a:pt x="19153" y="3457"/>
                  <a:pt x="19169" y="3391"/>
                  <a:pt x="19208" y="3346"/>
                </a:cubicBezTo>
                <a:cubicBezTo>
                  <a:pt x="19274" y="3272"/>
                  <a:pt x="19355" y="3211"/>
                  <a:pt x="19426" y="3140"/>
                </a:cubicBezTo>
                <a:cubicBezTo>
                  <a:pt x="19497" y="3069"/>
                  <a:pt x="19477" y="2952"/>
                  <a:pt x="19386" y="2926"/>
                </a:cubicBezTo>
                <a:cubicBezTo>
                  <a:pt x="19147" y="2859"/>
                  <a:pt x="18906" y="2810"/>
                  <a:pt x="18656" y="2810"/>
                </a:cubicBezTo>
                <a:cubicBezTo>
                  <a:pt x="18639" y="2810"/>
                  <a:pt x="18623" y="2810"/>
                  <a:pt x="18606" y="2810"/>
                </a:cubicBezTo>
                <a:cubicBezTo>
                  <a:pt x="18556" y="2811"/>
                  <a:pt x="18506" y="2812"/>
                  <a:pt x="18456" y="2812"/>
                </a:cubicBezTo>
                <a:cubicBezTo>
                  <a:pt x="18239" y="2812"/>
                  <a:pt x="18023" y="2804"/>
                  <a:pt x="17807" y="2798"/>
                </a:cubicBezTo>
                <a:cubicBezTo>
                  <a:pt x="17783" y="2798"/>
                  <a:pt x="17761" y="2771"/>
                  <a:pt x="17676" y="2718"/>
                </a:cubicBezTo>
                <a:lnTo>
                  <a:pt x="17676" y="2718"/>
                </a:lnTo>
                <a:cubicBezTo>
                  <a:pt x="17819" y="2730"/>
                  <a:pt x="17895" y="2737"/>
                  <a:pt x="17969" y="2744"/>
                </a:cubicBezTo>
                <a:cubicBezTo>
                  <a:pt x="18029" y="2749"/>
                  <a:pt x="18088" y="2762"/>
                  <a:pt x="18148" y="2762"/>
                </a:cubicBezTo>
                <a:cubicBezTo>
                  <a:pt x="18154" y="2762"/>
                  <a:pt x="18160" y="2761"/>
                  <a:pt x="18166" y="2761"/>
                </a:cubicBezTo>
                <a:cubicBezTo>
                  <a:pt x="18586" y="2742"/>
                  <a:pt x="19007" y="2723"/>
                  <a:pt x="19427" y="2695"/>
                </a:cubicBezTo>
                <a:cubicBezTo>
                  <a:pt x="19592" y="2684"/>
                  <a:pt x="19756" y="2653"/>
                  <a:pt x="19919" y="2626"/>
                </a:cubicBezTo>
                <a:cubicBezTo>
                  <a:pt x="19959" y="2619"/>
                  <a:pt x="20007" y="2600"/>
                  <a:pt x="19990" y="2503"/>
                </a:cubicBezTo>
                <a:cubicBezTo>
                  <a:pt x="19825" y="2490"/>
                  <a:pt x="19658" y="2486"/>
                  <a:pt x="19490" y="2486"/>
                </a:cubicBezTo>
                <a:cubicBezTo>
                  <a:pt x="19222" y="2486"/>
                  <a:pt x="18953" y="2497"/>
                  <a:pt x="18684" y="2500"/>
                </a:cubicBezTo>
                <a:cubicBezTo>
                  <a:pt x="18391" y="2503"/>
                  <a:pt x="18098" y="2506"/>
                  <a:pt x="17806" y="2506"/>
                </a:cubicBezTo>
                <a:cubicBezTo>
                  <a:pt x="17643" y="2506"/>
                  <a:pt x="17480" y="2505"/>
                  <a:pt x="17317" y="2503"/>
                </a:cubicBezTo>
                <a:cubicBezTo>
                  <a:pt x="16876" y="2498"/>
                  <a:pt x="16436" y="2509"/>
                  <a:pt x="15996" y="2465"/>
                </a:cubicBezTo>
                <a:cubicBezTo>
                  <a:pt x="16229" y="2441"/>
                  <a:pt x="16460" y="2443"/>
                  <a:pt x="16692" y="2436"/>
                </a:cubicBezTo>
                <a:cubicBezTo>
                  <a:pt x="17358" y="2414"/>
                  <a:pt x="18024" y="2382"/>
                  <a:pt x="18690" y="2366"/>
                </a:cubicBezTo>
                <a:cubicBezTo>
                  <a:pt x="18950" y="2359"/>
                  <a:pt x="19196" y="2301"/>
                  <a:pt x="19438" y="2218"/>
                </a:cubicBezTo>
                <a:cubicBezTo>
                  <a:pt x="19593" y="2166"/>
                  <a:pt x="19718" y="2081"/>
                  <a:pt x="19748" y="1904"/>
                </a:cubicBezTo>
                <a:cubicBezTo>
                  <a:pt x="19772" y="1763"/>
                  <a:pt x="19859" y="1695"/>
                  <a:pt x="20000" y="1684"/>
                </a:cubicBezTo>
                <a:cubicBezTo>
                  <a:pt x="20057" y="1679"/>
                  <a:pt x="20066" y="1635"/>
                  <a:pt x="20038" y="1572"/>
                </a:cubicBezTo>
                <a:cubicBezTo>
                  <a:pt x="19914" y="1565"/>
                  <a:pt x="19781" y="1557"/>
                  <a:pt x="19649" y="1550"/>
                </a:cubicBezTo>
                <a:cubicBezTo>
                  <a:pt x="19526" y="1542"/>
                  <a:pt x="19405" y="1530"/>
                  <a:pt x="19283" y="1527"/>
                </a:cubicBezTo>
                <a:cubicBezTo>
                  <a:pt x="19277" y="1527"/>
                  <a:pt x="19271" y="1527"/>
                  <a:pt x="19264" y="1527"/>
                </a:cubicBezTo>
                <a:cubicBezTo>
                  <a:pt x="19137" y="1527"/>
                  <a:pt x="19011" y="1537"/>
                  <a:pt x="18884" y="1541"/>
                </a:cubicBezTo>
                <a:cubicBezTo>
                  <a:pt x="18790" y="1542"/>
                  <a:pt x="18696" y="1548"/>
                  <a:pt x="18602" y="1548"/>
                </a:cubicBezTo>
                <a:cubicBezTo>
                  <a:pt x="18573" y="1548"/>
                  <a:pt x="18545" y="1547"/>
                  <a:pt x="18517" y="1546"/>
                </a:cubicBezTo>
                <a:cubicBezTo>
                  <a:pt x="18509" y="1546"/>
                  <a:pt x="18502" y="1545"/>
                  <a:pt x="18494" y="1545"/>
                </a:cubicBezTo>
                <a:cubicBezTo>
                  <a:pt x="18448" y="1545"/>
                  <a:pt x="18402" y="1550"/>
                  <a:pt x="18352" y="1550"/>
                </a:cubicBezTo>
                <a:cubicBezTo>
                  <a:pt x="18277" y="1550"/>
                  <a:pt x="18196" y="1539"/>
                  <a:pt x="18101" y="1485"/>
                </a:cubicBezTo>
                <a:cubicBezTo>
                  <a:pt x="18341" y="1468"/>
                  <a:pt x="18526" y="1450"/>
                  <a:pt x="18711" y="1440"/>
                </a:cubicBezTo>
                <a:cubicBezTo>
                  <a:pt x="19047" y="1424"/>
                  <a:pt x="19371" y="1386"/>
                  <a:pt x="19680" y="1240"/>
                </a:cubicBezTo>
                <a:cubicBezTo>
                  <a:pt x="19794" y="1184"/>
                  <a:pt x="19892" y="1140"/>
                  <a:pt x="19939" y="1007"/>
                </a:cubicBezTo>
                <a:cubicBezTo>
                  <a:pt x="19966" y="928"/>
                  <a:pt x="20048" y="870"/>
                  <a:pt x="20144" y="855"/>
                </a:cubicBezTo>
                <a:cubicBezTo>
                  <a:pt x="20195" y="849"/>
                  <a:pt x="20245" y="833"/>
                  <a:pt x="20317" y="814"/>
                </a:cubicBezTo>
                <a:cubicBezTo>
                  <a:pt x="20241" y="766"/>
                  <a:pt x="20145" y="733"/>
                  <a:pt x="20144" y="698"/>
                </a:cubicBezTo>
                <a:cubicBezTo>
                  <a:pt x="20140" y="585"/>
                  <a:pt x="20040" y="533"/>
                  <a:pt x="20016" y="454"/>
                </a:cubicBezTo>
                <a:cubicBezTo>
                  <a:pt x="19997" y="389"/>
                  <a:pt x="19976" y="366"/>
                  <a:pt x="19946" y="366"/>
                </a:cubicBezTo>
                <a:cubicBezTo>
                  <a:pt x="19929" y="366"/>
                  <a:pt x="19909" y="373"/>
                  <a:pt x="19884" y="384"/>
                </a:cubicBezTo>
                <a:cubicBezTo>
                  <a:pt x="19863" y="393"/>
                  <a:pt x="19844" y="398"/>
                  <a:pt x="19828" y="398"/>
                </a:cubicBezTo>
                <a:cubicBezTo>
                  <a:pt x="19781" y="398"/>
                  <a:pt x="19751" y="362"/>
                  <a:pt x="19725" y="315"/>
                </a:cubicBezTo>
                <a:cubicBezTo>
                  <a:pt x="19699" y="269"/>
                  <a:pt x="19680" y="220"/>
                  <a:pt x="19661" y="180"/>
                </a:cubicBezTo>
                <a:cubicBezTo>
                  <a:pt x="19480" y="146"/>
                  <a:pt x="19305" y="137"/>
                  <a:pt x="19132" y="137"/>
                </a:cubicBezTo>
                <a:cubicBezTo>
                  <a:pt x="18988" y="137"/>
                  <a:pt x="18847" y="143"/>
                  <a:pt x="18706" y="147"/>
                </a:cubicBezTo>
                <a:cubicBezTo>
                  <a:pt x="18668" y="249"/>
                  <a:pt x="18727" y="373"/>
                  <a:pt x="18572" y="421"/>
                </a:cubicBezTo>
                <a:cubicBezTo>
                  <a:pt x="18546" y="326"/>
                  <a:pt x="18455" y="250"/>
                  <a:pt x="18503" y="127"/>
                </a:cubicBezTo>
                <a:cubicBezTo>
                  <a:pt x="18498" y="126"/>
                  <a:pt x="18492" y="126"/>
                  <a:pt x="18486" y="126"/>
                </a:cubicBezTo>
                <a:cubicBezTo>
                  <a:pt x="18429" y="126"/>
                  <a:pt x="18372" y="165"/>
                  <a:pt x="18316" y="165"/>
                </a:cubicBezTo>
                <a:cubicBezTo>
                  <a:pt x="18286" y="165"/>
                  <a:pt x="18256" y="154"/>
                  <a:pt x="18227" y="122"/>
                </a:cubicBezTo>
                <a:cubicBezTo>
                  <a:pt x="18212" y="107"/>
                  <a:pt x="18182" y="98"/>
                  <a:pt x="18157" y="98"/>
                </a:cubicBezTo>
                <a:cubicBezTo>
                  <a:pt x="18148" y="98"/>
                  <a:pt x="18140" y="99"/>
                  <a:pt x="18133" y="101"/>
                </a:cubicBezTo>
                <a:cubicBezTo>
                  <a:pt x="18095" y="114"/>
                  <a:pt x="18058" y="118"/>
                  <a:pt x="18021" y="118"/>
                </a:cubicBezTo>
                <a:cubicBezTo>
                  <a:pt x="17915" y="118"/>
                  <a:pt x="17812" y="79"/>
                  <a:pt x="17706" y="75"/>
                </a:cubicBezTo>
                <a:cubicBezTo>
                  <a:pt x="17553" y="67"/>
                  <a:pt x="17397" y="44"/>
                  <a:pt x="17245" y="44"/>
                </a:cubicBezTo>
                <a:cubicBezTo>
                  <a:pt x="17189" y="44"/>
                  <a:pt x="17134" y="47"/>
                  <a:pt x="17079" y="55"/>
                </a:cubicBezTo>
                <a:cubicBezTo>
                  <a:pt x="16988" y="69"/>
                  <a:pt x="16901" y="82"/>
                  <a:pt x="16813" y="82"/>
                </a:cubicBezTo>
                <a:cubicBezTo>
                  <a:pt x="16754" y="82"/>
                  <a:pt x="16694" y="76"/>
                  <a:pt x="16634" y="59"/>
                </a:cubicBezTo>
                <a:cubicBezTo>
                  <a:pt x="16549" y="36"/>
                  <a:pt x="16458" y="34"/>
                  <a:pt x="16369" y="31"/>
                </a:cubicBezTo>
                <a:cubicBezTo>
                  <a:pt x="16364" y="30"/>
                  <a:pt x="16359" y="30"/>
                  <a:pt x="16354" y="30"/>
                </a:cubicBezTo>
                <a:cubicBezTo>
                  <a:pt x="16263" y="30"/>
                  <a:pt x="16243" y="67"/>
                  <a:pt x="16244" y="198"/>
                </a:cubicBezTo>
                <a:cubicBezTo>
                  <a:pt x="16244" y="219"/>
                  <a:pt x="16234" y="240"/>
                  <a:pt x="16229" y="260"/>
                </a:cubicBezTo>
                <a:cubicBezTo>
                  <a:pt x="16170" y="269"/>
                  <a:pt x="16129" y="274"/>
                  <a:pt x="16097" y="274"/>
                </a:cubicBezTo>
                <a:cubicBezTo>
                  <a:pt x="16023" y="274"/>
                  <a:pt x="15996" y="250"/>
                  <a:pt x="15895" y="204"/>
                </a:cubicBezTo>
                <a:cubicBezTo>
                  <a:pt x="15722" y="127"/>
                  <a:pt x="15549" y="35"/>
                  <a:pt x="15366" y="35"/>
                </a:cubicBezTo>
                <a:cubicBezTo>
                  <a:pt x="15274" y="35"/>
                  <a:pt x="15179" y="59"/>
                  <a:pt x="15081" y="119"/>
                </a:cubicBezTo>
                <a:cubicBezTo>
                  <a:pt x="15047" y="104"/>
                  <a:pt x="15013" y="98"/>
                  <a:pt x="14977" y="98"/>
                </a:cubicBezTo>
                <a:cubicBezTo>
                  <a:pt x="14868" y="98"/>
                  <a:pt x="14754" y="151"/>
                  <a:pt x="14644" y="151"/>
                </a:cubicBezTo>
                <a:cubicBezTo>
                  <a:pt x="14575" y="151"/>
                  <a:pt x="14506" y="130"/>
                  <a:pt x="14442" y="60"/>
                </a:cubicBezTo>
                <a:cubicBezTo>
                  <a:pt x="14433" y="51"/>
                  <a:pt x="14415" y="48"/>
                  <a:pt x="14394" y="48"/>
                </a:cubicBezTo>
                <a:cubicBezTo>
                  <a:pt x="14369" y="48"/>
                  <a:pt x="14338" y="52"/>
                  <a:pt x="14314" y="55"/>
                </a:cubicBezTo>
                <a:cubicBezTo>
                  <a:pt x="14226" y="65"/>
                  <a:pt x="14139" y="85"/>
                  <a:pt x="14052" y="97"/>
                </a:cubicBezTo>
                <a:cubicBezTo>
                  <a:pt x="13852" y="128"/>
                  <a:pt x="13852" y="127"/>
                  <a:pt x="13680" y="270"/>
                </a:cubicBezTo>
                <a:cubicBezTo>
                  <a:pt x="13643" y="86"/>
                  <a:pt x="13600" y="39"/>
                  <a:pt x="13451" y="28"/>
                </a:cubicBezTo>
                <a:cubicBezTo>
                  <a:pt x="13440" y="27"/>
                  <a:pt x="13429" y="27"/>
                  <a:pt x="13419" y="27"/>
                </a:cubicBezTo>
                <a:cubicBezTo>
                  <a:pt x="13385" y="27"/>
                  <a:pt x="13351" y="31"/>
                  <a:pt x="13318" y="32"/>
                </a:cubicBezTo>
                <a:cubicBezTo>
                  <a:pt x="13113" y="39"/>
                  <a:pt x="12908" y="57"/>
                  <a:pt x="12703" y="57"/>
                </a:cubicBezTo>
                <a:cubicBezTo>
                  <a:pt x="12665" y="57"/>
                  <a:pt x="12626" y="57"/>
                  <a:pt x="12587" y="55"/>
                </a:cubicBezTo>
                <a:cubicBezTo>
                  <a:pt x="12560" y="54"/>
                  <a:pt x="12533" y="54"/>
                  <a:pt x="12506" y="54"/>
                </a:cubicBezTo>
                <a:cubicBezTo>
                  <a:pt x="12334" y="54"/>
                  <a:pt x="12164" y="71"/>
                  <a:pt x="11992" y="71"/>
                </a:cubicBezTo>
                <a:cubicBezTo>
                  <a:pt x="11940" y="71"/>
                  <a:pt x="11889" y="69"/>
                  <a:pt x="11837" y="65"/>
                </a:cubicBezTo>
                <a:cubicBezTo>
                  <a:pt x="11697" y="54"/>
                  <a:pt x="11556" y="52"/>
                  <a:pt x="11415" y="52"/>
                </a:cubicBezTo>
                <a:cubicBezTo>
                  <a:pt x="11297" y="52"/>
                  <a:pt x="11179" y="54"/>
                  <a:pt x="11061" y="54"/>
                </a:cubicBezTo>
                <a:cubicBezTo>
                  <a:pt x="10991" y="54"/>
                  <a:pt x="10921" y="53"/>
                  <a:pt x="10851" y="51"/>
                </a:cubicBezTo>
                <a:cubicBezTo>
                  <a:pt x="10809" y="50"/>
                  <a:pt x="10768" y="33"/>
                  <a:pt x="10727" y="33"/>
                </a:cubicBezTo>
                <a:cubicBezTo>
                  <a:pt x="10725" y="33"/>
                  <a:pt x="10723" y="34"/>
                  <a:pt x="10721" y="34"/>
                </a:cubicBezTo>
                <a:cubicBezTo>
                  <a:pt x="10642" y="36"/>
                  <a:pt x="10570" y="98"/>
                  <a:pt x="10558" y="175"/>
                </a:cubicBezTo>
                <a:cubicBezTo>
                  <a:pt x="10544" y="255"/>
                  <a:pt x="10535" y="337"/>
                  <a:pt x="10526" y="418"/>
                </a:cubicBezTo>
                <a:lnTo>
                  <a:pt x="10526" y="418"/>
                </a:lnTo>
                <a:cubicBezTo>
                  <a:pt x="10508" y="315"/>
                  <a:pt x="10489" y="211"/>
                  <a:pt x="10471" y="107"/>
                </a:cubicBezTo>
                <a:cubicBezTo>
                  <a:pt x="10296" y="51"/>
                  <a:pt x="10227" y="25"/>
                  <a:pt x="10155" y="25"/>
                </a:cubicBezTo>
                <a:cubicBezTo>
                  <a:pt x="10109" y="25"/>
                  <a:pt x="10062" y="35"/>
                  <a:pt x="9985" y="54"/>
                </a:cubicBezTo>
                <a:cubicBezTo>
                  <a:pt x="9915" y="71"/>
                  <a:pt x="9845" y="77"/>
                  <a:pt x="9776" y="77"/>
                </a:cubicBezTo>
                <a:cubicBezTo>
                  <a:pt x="9680" y="77"/>
                  <a:pt x="9585" y="66"/>
                  <a:pt x="9490" y="56"/>
                </a:cubicBezTo>
                <a:cubicBezTo>
                  <a:pt x="9369" y="44"/>
                  <a:pt x="9248" y="25"/>
                  <a:pt x="9128" y="19"/>
                </a:cubicBezTo>
                <a:cubicBezTo>
                  <a:pt x="9039" y="15"/>
                  <a:pt x="8945" y="0"/>
                  <a:pt x="88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69"/>
          <p:cNvSpPr/>
          <p:nvPr/>
        </p:nvSpPr>
        <p:spPr>
          <a:xfrm>
            <a:off x="1720667" y="2896317"/>
            <a:ext cx="799982" cy="307601"/>
          </a:xfrm>
          <a:custGeom>
            <a:avLst/>
            <a:gdLst/>
            <a:ahLst/>
            <a:cxnLst/>
            <a:rect l="l" t="t" r="r" b="b"/>
            <a:pathLst>
              <a:path w="20348" h="7824" extrusionOk="0">
                <a:moveTo>
                  <a:pt x="389" y="0"/>
                </a:moveTo>
                <a:cubicBezTo>
                  <a:pt x="388" y="11"/>
                  <a:pt x="385" y="21"/>
                  <a:pt x="384" y="33"/>
                </a:cubicBezTo>
                <a:cubicBezTo>
                  <a:pt x="415" y="31"/>
                  <a:pt x="444" y="30"/>
                  <a:pt x="475" y="28"/>
                </a:cubicBezTo>
                <a:cubicBezTo>
                  <a:pt x="475" y="20"/>
                  <a:pt x="473" y="13"/>
                  <a:pt x="473" y="5"/>
                </a:cubicBezTo>
                <a:lnTo>
                  <a:pt x="389" y="0"/>
                </a:lnTo>
                <a:close/>
                <a:moveTo>
                  <a:pt x="506" y="820"/>
                </a:moveTo>
                <a:lnTo>
                  <a:pt x="506" y="841"/>
                </a:lnTo>
                <a:lnTo>
                  <a:pt x="642" y="841"/>
                </a:lnTo>
                <a:lnTo>
                  <a:pt x="642" y="820"/>
                </a:lnTo>
                <a:close/>
                <a:moveTo>
                  <a:pt x="1247" y="865"/>
                </a:moveTo>
                <a:lnTo>
                  <a:pt x="1247" y="904"/>
                </a:lnTo>
                <a:lnTo>
                  <a:pt x="1407" y="904"/>
                </a:lnTo>
                <a:lnTo>
                  <a:pt x="1407" y="873"/>
                </a:lnTo>
                <a:cubicBezTo>
                  <a:pt x="1353" y="870"/>
                  <a:pt x="1301" y="868"/>
                  <a:pt x="1247" y="865"/>
                </a:cubicBezTo>
                <a:close/>
                <a:moveTo>
                  <a:pt x="5419" y="868"/>
                </a:moveTo>
                <a:cubicBezTo>
                  <a:pt x="5474" y="868"/>
                  <a:pt x="5483" y="900"/>
                  <a:pt x="5452" y="973"/>
                </a:cubicBezTo>
                <a:cubicBezTo>
                  <a:pt x="5413" y="936"/>
                  <a:pt x="5382" y="904"/>
                  <a:pt x="5349" y="872"/>
                </a:cubicBezTo>
                <a:lnTo>
                  <a:pt x="5349" y="872"/>
                </a:lnTo>
                <a:cubicBezTo>
                  <a:pt x="5365" y="871"/>
                  <a:pt x="5380" y="871"/>
                  <a:pt x="5396" y="869"/>
                </a:cubicBezTo>
                <a:cubicBezTo>
                  <a:pt x="5405" y="868"/>
                  <a:pt x="5412" y="868"/>
                  <a:pt x="5419" y="868"/>
                </a:cubicBezTo>
                <a:close/>
                <a:moveTo>
                  <a:pt x="13017" y="828"/>
                </a:moveTo>
                <a:cubicBezTo>
                  <a:pt x="13003" y="860"/>
                  <a:pt x="12981" y="891"/>
                  <a:pt x="12978" y="923"/>
                </a:cubicBezTo>
                <a:cubicBezTo>
                  <a:pt x="12977" y="940"/>
                  <a:pt x="13011" y="971"/>
                  <a:pt x="13032" y="973"/>
                </a:cubicBezTo>
                <a:cubicBezTo>
                  <a:pt x="13032" y="973"/>
                  <a:pt x="13032" y="973"/>
                  <a:pt x="13032" y="973"/>
                </a:cubicBezTo>
                <a:cubicBezTo>
                  <a:pt x="13049" y="973"/>
                  <a:pt x="13068" y="942"/>
                  <a:pt x="13096" y="915"/>
                </a:cubicBezTo>
                <a:cubicBezTo>
                  <a:pt x="13065" y="881"/>
                  <a:pt x="13042" y="854"/>
                  <a:pt x="13017" y="828"/>
                </a:cubicBezTo>
                <a:close/>
                <a:moveTo>
                  <a:pt x="6587" y="1064"/>
                </a:moveTo>
                <a:cubicBezTo>
                  <a:pt x="6588" y="1073"/>
                  <a:pt x="6590" y="1083"/>
                  <a:pt x="6590" y="1092"/>
                </a:cubicBezTo>
                <a:cubicBezTo>
                  <a:pt x="6590" y="1100"/>
                  <a:pt x="6585" y="1107"/>
                  <a:pt x="6582" y="1115"/>
                </a:cubicBezTo>
                <a:cubicBezTo>
                  <a:pt x="6583" y="1099"/>
                  <a:pt x="6585" y="1080"/>
                  <a:pt x="6587" y="1064"/>
                </a:cubicBezTo>
                <a:close/>
                <a:moveTo>
                  <a:pt x="14225" y="1114"/>
                </a:moveTo>
                <a:lnTo>
                  <a:pt x="14225" y="1114"/>
                </a:lnTo>
                <a:cubicBezTo>
                  <a:pt x="14221" y="1135"/>
                  <a:pt x="14217" y="1155"/>
                  <a:pt x="14212" y="1175"/>
                </a:cubicBezTo>
                <a:cubicBezTo>
                  <a:pt x="14200" y="1167"/>
                  <a:pt x="14187" y="1161"/>
                  <a:pt x="14175" y="1153"/>
                </a:cubicBezTo>
                <a:cubicBezTo>
                  <a:pt x="14192" y="1140"/>
                  <a:pt x="14208" y="1128"/>
                  <a:pt x="14225" y="1114"/>
                </a:cubicBezTo>
                <a:close/>
                <a:moveTo>
                  <a:pt x="16635" y="1183"/>
                </a:moveTo>
                <a:cubicBezTo>
                  <a:pt x="16619" y="1189"/>
                  <a:pt x="16602" y="1194"/>
                  <a:pt x="16584" y="1201"/>
                </a:cubicBezTo>
                <a:cubicBezTo>
                  <a:pt x="16589" y="1207"/>
                  <a:pt x="16595" y="1220"/>
                  <a:pt x="16600" y="1220"/>
                </a:cubicBezTo>
                <a:cubicBezTo>
                  <a:pt x="16620" y="1220"/>
                  <a:pt x="16638" y="1215"/>
                  <a:pt x="16657" y="1213"/>
                </a:cubicBezTo>
                <a:cubicBezTo>
                  <a:pt x="16650" y="1202"/>
                  <a:pt x="16641" y="1193"/>
                  <a:pt x="16635" y="1183"/>
                </a:cubicBezTo>
                <a:close/>
                <a:moveTo>
                  <a:pt x="14836" y="1050"/>
                </a:moveTo>
                <a:lnTo>
                  <a:pt x="14836" y="1050"/>
                </a:lnTo>
                <a:cubicBezTo>
                  <a:pt x="14907" y="1150"/>
                  <a:pt x="14907" y="1150"/>
                  <a:pt x="14822" y="1249"/>
                </a:cubicBezTo>
                <a:cubicBezTo>
                  <a:pt x="14790" y="1153"/>
                  <a:pt x="14790" y="1153"/>
                  <a:pt x="14836" y="1050"/>
                </a:cubicBezTo>
                <a:close/>
                <a:moveTo>
                  <a:pt x="16912" y="1049"/>
                </a:moveTo>
                <a:cubicBezTo>
                  <a:pt x="16880" y="1080"/>
                  <a:pt x="16861" y="1092"/>
                  <a:pt x="16851" y="1107"/>
                </a:cubicBezTo>
                <a:cubicBezTo>
                  <a:pt x="16824" y="1158"/>
                  <a:pt x="16779" y="1209"/>
                  <a:pt x="16838" y="1269"/>
                </a:cubicBezTo>
                <a:cubicBezTo>
                  <a:pt x="16842" y="1272"/>
                  <a:pt x="16850" y="1274"/>
                  <a:pt x="16858" y="1274"/>
                </a:cubicBezTo>
                <a:cubicBezTo>
                  <a:pt x="16861" y="1274"/>
                  <a:pt x="16864" y="1274"/>
                  <a:pt x="16867" y="1273"/>
                </a:cubicBezTo>
                <a:cubicBezTo>
                  <a:pt x="16944" y="1250"/>
                  <a:pt x="16949" y="1191"/>
                  <a:pt x="16942" y="1126"/>
                </a:cubicBezTo>
                <a:cubicBezTo>
                  <a:pt x="16938" y="1109"/>
                  <a:pt x="16928" y="1091"/>
                  <a:pt x="16912" y="1049"/>
                </a:cubicBezTo>
                <a:close/>
                <a:moveTo>
                  <a:pt x="9856" y="1194"/>
                </a:moveTo>
                <a:cubicBezTo>
                  <a:pt x="9872" y="1217"/>
                  <a:pt x="9887" y="1238"/>
                  <a:pt x="9901" y="1260"/>
                </a:cubicBezTo>
                <a:cubicBezTo>
                  <a:pt x="9902" y="1261"/>
                  <a:pt x="9884" y="1278"/>
                  <a:pt x="9881" y="1278"/>
                </a:cubicBezTo>
                <a:cubicBezTo>
                  <a:pt x="9881" y="1278"/>
                  <a:pt x="9881" y="1278"/>
                  <a:pt x="9881" y="1278"/>
                </a:cubicBezTo>
                <a:cubicBezTo>
                  <a:pt x="9857" y="1265"/>
                  <a:pt x="9836" y="1250"/>
                  <a:pt x="9811" y="1234"/>
                </a:cubicBezTo>
                <a:cubicBezTo>
                  <a:pt x="9833" y="1215"/>
                  <a:pt x="9845" y="1204"/>
                  <a:pt x="9856" y="1194"/>
                </a:cubicBezTo>
                <a:close/>
                <a:moveTo>
                  <a:pt x="14389" y="1206"/>
                </a:moveTo>
                <a:lnTo>
                  <a:pt x="14405" y="1256"/>
                </a:lnTo>
                <a:cubicBezTo>
                  <a:pt x="14402" y="1265"/>
                  <a:pt x="14399" y="1274"/>
                  <a:pt x="14395" y="1283"/>
                </a:cubicBezTo>
                <a:cubicBezTo>
                  <a:pt x="14385" y="1269"/>
                  <a:pt x="14370" y="1256"/>
                  <a:pt x="14367" y="1242"/>
                </a:cubicBezTo>
                <a:cubicBezTo>
                  <a:pt x="14366" y="1232"/>
                  <a:pt x="14381" y="1218"/>
                  <a:pt x="14389" y="1206"/>
                </a:cubicBezTo>
                <a:close/>
                <a:moveTo>
                  <a:pt x="17509" y="1025"/>
                </a:moveTo>
                <a:cubicBezTo>
                  <a:pt x="17427" y="1039"/>
                  <a:pt x="17340" y="1054"/>
                  <a:pt x="17239" y="1071"/>
                </a:cubicBezTo>
                <a:cubicBezTo>
                  <a:pt x="17243" y="1148"/>
                  <a:pt x="17246" y="1207"/>
                  <a:pt x="17249" y="1247"/>
                </a:cubicBezTo>
                <a:cubicBezTo>
                  <a:pt x="17292" y="1284"/>
                  <a:pt x="17328" y="1296"/>
                  <a:pt x="17359" y="1296"/>
                </a:cubicBezTo>
                <a:cubicBezTo>
                  <a:pt x="17436" y="1296"/>
                  <a:pt x="17487" y="1221"/>
                  <a:pt x="17558" y="1220"/>
                </a:cubicBezTo>
                <a:cubicBezTo>
                  <a:pt x="17639" y="1220"/>
                  <a:pt x="17645" y="1167"/>
                  <a:pt x="17586" y="1096"/>
                </a:cubicBezTo>
                <a:cubicBezTo>
                  <a:pt x="17567" y="1073"/>
                  <a:pt x="17541" y="1055"/>
                  <a:pt x="17509" y="1025"/>
                </a:cubicBezTo>
                <a:close/>
                <a:moveTo>
                  <a:pt x="16615" y="1311"/>
                </a:moveTo>
                <a:lnTo>
                  <a:pt x="16597" y="1317"/>
                </a:lnTo>
                <a:lnTo>
                  <a:pt x="16613" y="1327"/>
                </a:lnTo>
                <a:lnTo>
                  <a:pt x="16615" y="1311"/>
                </a:lnTo>
                <a:close/>
                <a:moveTo>
                  <a:pt x="16183" y="1054"/>
                </a:moveTo>
                <a:cubicBezTo>
                  <a:pt x="16189" y="1172"/>
                  <a:pt x="16123" y="1224"/>
                  <a:pt x="16045" y="1274"/>
                </a:cubicBezTo>
                <a:cubicBezTo>
                  <a:pt x="16027" y="1285"/>
                  <a:pt x="16019" y="1335"/>
                  <a:pt x="16030" y="1358"/>
                </a:cubicBezTo>
                <a:cubicBezTo>
                  <a:pt x="16038" y="1377"/>
                  <a:pt x="16074" y="1398"/>
                  <a:pt x="16096" y="1398"/>
                </a:cubicBezTo>
                <a:cubicBezTo>
                  <a:pt x="16098" y="1398"/>
                  <a:pt x="16100" y="1398"/>
                  <a:pt x="16101" y="1398"/>
                </a:cubicBezTo>
                <a:cubicBezTo>
                  <a:pt x="16170" y="1384"/>
                  <a:pt x="16241" y="1365"/>
                  <a:pt x="16305" y="1335"/>
                </a:cubicBezTo>
                <a:cubicBezTo>
                  <a:pt x="16377" y="1302"/>
                  <a:pt x="16388" y="1188"/>
                  <a:pt x="16324" y="1122"/>
                </a:cubicBezTo>
                <a:cubicBezTo>
                  <a:pt x="16298" y="1096"/>
                  <a:pt x="16252" y="1087"/>
                  <a:pt x="16183" y="1054"/>
                </a:cubicBezTo>
                <a:close/>
                <a:moveTo>
                  <a:pt x="13242" y="1379"/>
                </a:moveTo>
                <a:lnTo>
                  <a:pt x="13262" y="1392"/>
                </a:lnTo>
                <a:lnTo>
                  <a:pt x="13239" y="1399"/>
                </a:lnTo>
                <a:lnTo>
                  <a:pt x="13242" y="1379"/>
                </a:lnTo>
                <a:close/>
                <a:moveTo>
                  <a:pt x="12418" y="1146"/>
                </a:moveTo>
                <a:cubicBezTo>
                  <a:pt x="12423" y="1146"/>
                  <a:pt x="12429" y="1147"/>
                  <a:pt x="12434" y="1150"/>
                </a:cubicBezTo>
                <a:cubicBezTo>
                  <a:pt x="12505" y="1186"/>
                  <a:pt x="12483" y="1250"/>
                  <a:pt x="12480" y="1310"/>
                </a:cubicBezTo>
                <a:cubicBezTo>
                  <a:pt x="12479" y="1346"/>
                  <a:pt x="12471" y="1383"/>
                  <a:pt x="12468" y="1418"/>
                </a:cubicBezTo>
                <a:cubicBezTo>
                  <a:pt x="12446" y="1420"/>
                  <a:pt x="12424" y="1420"/>
                  <a:pt x="12403" y="1422"/>
                </a:cubicBezTo>
                <a:cubicBezTo>
                  <a:pt x="12388" y="1386"/>
                  <a:pt x="12368" y="1352"/>
                  <a:pt x="12363" y="1317"/>
                </a:cubicBezTo>
                <a:cubicBezTo>
                  <a:pt x="12349" y="1224"/>
                  <a:pt x="12379" y="1146"/>
                  <a:pt x="12418" y="1146"/>
                </a:cubicBezTo>
                <a:close/>
                <a:moveTo>
                  <a:pt x="12042" y="1126"/>
                </a:moveTo>
                <a:cubicBezTo>
                  <a:pt x="12061" y="1126"/>
                  <a:pt x="12099" y="1153"/>
                  <a:pt x="12099" y="1168"/>
                </a:cubicBezTo>
                <a:cubicBezTo>
                  <a:pt x="12101" y="1237"/>
                  <a:pt x="12091" y="1306"/>
                  <a:pt x="12082" y="1432"/>
                </a:cubicBezTo>
                <a:cubicBezTo>
                  <a:pt x="12038" y="1315"/>
                  <a:pt x="12009" y="1253"/>
                  <a:pt x="11992" y="1188"/>
                </a:cubicBezTo>
                <a:cubicBezTo>
                  <a:pt x="11987" y="1172"/>
                  <a:pt x="12017" y="1132"/>
                  <a:pt x="12038" y="1126"/>
                </a:cubicBezTo>
                <a:cubicBezTo>
                  <a:pt x="12039" y="1126"/>
                  <a:pt x="12040" y="1126"/>
                  <a:pt x="12042" y="1126"/>
                </a:cubicBezTo>
                <a:close/>
                <a:moveTo>
                  <a:pt x="14960" y="1412"/>
                </a:moveTo>
                <a:cubicBezTo>
                  <a:pt x="14963" y="1420"/>
                  <a:pt x="14966" y="1429"/>
                  <a:pt x="14971" y="1435"/>
                </a:cubicBezTo>
                <a:cubicBezTo>
                  <a:pt x="14959" y="1438"/>
                  <a:pt x="14948" y="1442"/>
                  <a:pt x="14934" y="1444"/>
                </a:cubicBezTo>
                <a:cubicBezTo>
                  <a:pt x="14935" y="1435"/>
                  <a:pt x="14935" y="1427"/>
                  <a:pt x="14940" y="1418"/>
                </a:cubicBezTo>
                <a:cubicBezTo>
                  <a:pt x="14944" y="1414"/>
                  <a:pt x="14954" y="1414"/>
                  <a:pt x="14960" y="1412"/>
                </a:cubicBezTo>
                <a:close/>
                <a:moveTo>
                  <a:pt x="15171" y="1434"/>
                </a:moveTo>
                <a:cubicBezTo>
                  <a:pt x="15180" y="1437"/>
                  <a:pt x="15188" y="1440"/>
                  <a:pt x="15196" y="1443"/>
                </a:cubicBezTo>
                <a:cubicBezTo>
                  <a:pt x="15196" y="1449"/>
                  <a:pt x="15197" y="1459"/>
                  <a:pt x="15194" y="1460"/>
                </a:cubicBezTo>
                <a:cubicBezTo>
                  <a:pt x="15186" y="1465"/>
                  <a:pt x="15176" y="1464"/>
                  <a:pt x="15169" y="1465"/>
                </a:cubicBezTo>
                <a:cubicBezTo>
                  <a:pt x="15170" y="1454"/>
                  <a:pt x="15170" y="1444"/>
                  <a:pt x="15171" y="1434"/>
                </a:cubicBezTo>
                <a:close/>
                <a:moveTo>
                  <a:pt x="13525" y="1454"/>
                </a:moveTo>
                <a:cubicBezTo>
                  <a:pt x="13525" y="1468"/>
                  <a:pt x="13525" y="1482"/>
                  <a:pt x="13525" y="1496"/>
                </a:cubicBezTo>
                <a:cubicBezTo>
                  <a:pt x="13574" y="1474"/>
                  <a:pt x="13547" y="1465"/>
                  <a:pt x="13525" y="1454"/>
                </a:cubicBezTo>
                <a:close/>
                <a:moveTo>
                  <a:pt x="8783" y="1465"/>
                </a:moveTo>
                <a:cubicBezTo>
                  <a:pt x="8788" y="1479"/>
                  <a:pt x="8795" y="1493"/>
                  <a:pt x="8800" y="1507"/>
                </a:cubicBezTo>
                <a:cubicBezTo>
                  <a:pt x="8793" y="1510"/>
                  <a:pt x="8786" y="1514"/>
                  <a:pt x="8777" y="1517"/>
                </a:cubicBezTo>
                <a:cubicBezTo>
                  <a:pt x="8774" y="1501"/>
                  <a:pt x="8769" y="1487"/>
                  <a:pt x="8765" y="1472"/>
                </a:cubicBezTo>
                <a:cubicBezTo>
                  <a:pt x="8765" y="1471"/>
                  <a:pt x="8776" y="1467"/>
                  <a:pt x="8783" y="1465"/>
                </a:cubicBezTo>
                <a:close/>
                <a:moveTo>
                  <a:pt x="16632" y="1503"/>
                </a:moveTo>
                <a:cubicBezTo>
                  <a:pt x="16626" y="1503"/>
                  <a:pt x="16618" y="1509"/>
                  <a:pt x="16610" y="1511"/>
                </a:cubicBezTo>
                <a:cubicBezTo>
                  <a:pt x="16616" y="1515"/>
                  <a:pt x="16624" y="1522"/>
                  <a:pt x="16631" y="1524"/>
                </a:cubicBezTo>
                <a:cubicBezTo>
                  <a:pt x="16632" y="1524"/>
                  <a:pt x="16632" y="1524"/>
                  <a:pt x="16633" y="1524"/>
                </a:cubicBezTo>
                <a:cubicBezTo>
                  <a:pt x="16641" y="1524"/>
                  <a:pt x="16649" y="1519"/>
                  <a:pt x="16656" y="1516"/>
                </a:cubicBezTo>
                <a:cubicBezTo>
                  <a:pt x="16650" y="1512"/>
                  <a:pt x="16643" y="1505"/>
                  <a:pt x="16635" y="1504"/>
                </a:cubicBezTo>
                <a:cubicBezTo>
                  <a:pt x="16634" y="1503"/>
                  <a:pt x="16633" y="1503"/>
                  <a:pt x="16632" y="1503"/>
                </a:cubicBezTo>
                <a:close/>
                <a:moveTo>
                  <a:pt x="16964" y="1454"/>
                </a:moveTo>
                <a:cubicBezTo>
                  <a:pt x="16926" y="1454"/>
                  <a:pt x="16895" y="1476"/>
                  <a:pt x="16902" y="1547"/>
                </a:cubicBezTo>
                <a:cubicBezTo>
                  <a:pt x="17000" y="1539"/>
                  <a:pt x="17097" y="1532"/>
                  <a:pt x="17197" y="1525"/>
                </a:cubicBezTo>
                <a:cubicBezTo>
                  <a:pt x="17197" y="1514"/>
                  <a:pt x="17198" y="1501"/>
                  <a:pt x="17198" y="1491"/>
                </a:cubicBezTo>
                <a:cubicBezTo>
                  <a:pt x="17123" y="1479"/>
                  <a:pt x="17050" y="1460"/>
                  <a:pt x="16974" y="1454"/>
                </a:cubicBezTo>
                <a:cubicBezTo>
                  <a:pt x="16971" y="1454"/>
                  <a:pt x="16967" y="1454"/>
                  <a:pt x="16964" y="1454"/>
                </a:cubicBezTo>
                <a:close/>
                <a:moveTo>
                  <a:pt x="9827" y="1394"/>
                </a:moveTo>
                <a:cubicBezTo>
                  <a:pt x="9845" y="1453"/>
                  <a:pt x="9867" y="1486"/>
                  <a:pt x="9856" y="1500"/>
                </a:cubicBezTo>
                <a:cubicBezTo>
                  <a:pt x="9838" y="1526"/>
                  <a:pt x="9805" y="1539"/>
                  <a:pt x="9776" y="1558"/>
                </a:cubicBezTo>
                <a:cubicBezTo>
                  <a:pt x="9770" y="1540"/>
                  <a:pt x="9755" y="1520"/>
                  <a:pt x="9760" y="1507"/>
                </a:cubicBezTo>
                <a:cubicBezTo>
                  <a:pt x="9771" y="1476"/>
                  <a:pt x="9794" y="1449"/>
                  <a:pt x="9827" y="1394"/>
                </a:cubicBezTo>
                <a:close/>
                <a:moveTo>
                  <a:pt x="9392" y="1443"/>
                </a:moveTo>
                <a:cubicBezTo>
                  <a:pt x="9400" y="1478"/>
                  <a:pt x="9407" y="1514"/>
                  <a:pt x="9415" y="1548"/>
                </a:cubicBezTo>
                <a:lnTo>
                  <a:pt x="9372" y="1560"/>
                </a:lnTo>
                <a:cubicBezTo>
                  <a:pt x="9360" y="1525"/>
                  <a:pt x="9348" y="1490"/>
                  <a:pt x="9335" y="1455"/>
                </a:cubicBezTo>
                <a:cubicBezTo>
                  <a:pt x="9354" y="1452"/>
                  <a:pt x="9373" y="1447"/>
                  <a:pt x="9392" y="1443"/>
                </a:cubicBezTo>
                <a:close/>
                <a:moveTo>
                  <a:pt x="7468" y="1367"/>
                </a:moveTo>
                <a:cubicBezTo>
                  <a:pt x="7489" y="1411"/>
                  <a:pt x="7512" y="1452"/>
                  <a:pt x="7526" y="1494"/>
                </a:cubicBezTo>
                <a:cubicBezTo>
                  <a:pt x="7540" y="1535"/>
                  <a:pt x="7537" y="1581"/>
                  <a:pt x="7479" y="1581"/>
                </a:cubicBezTo>
                <a:cubicBezTo>
                  <a:pt x="7455" y="1581"/>
                  <a:pt x="7418" y="1557"/>
                  <a:pt x="7410" y="1535"/>
                </a:cubicBezTo>
                <a:cubicBezTo>
                  <a:pt x="7388" y="1478"/>
                  <a:pt x="7381" y="1414"/>
                  <a:pt x="7468" y="1367"/>
                </a:cubicBezTo>
                <a:close/>
                <a:moveTo>
                  <a:pt x="16199" y="1483"/>
                </a:moveTo>
                <a:cubicBezTo>
                  <a:pt x="16158" y="1483"/>
                  <a:pt x="16136" y="1518"/>
                  <a:pt x="16123" y="1583"/>
                </a:cubicBezTo>
                <a:cubicBezTo>
                  <a:pt x="16128" y="1583"/>
                  <a:pt x="16132" y="1583"/>
                  <a:pt x="16137" y="1583"/>
                </a:cubicBezTo>
                <a:cubicBezTo>
                  <a:pt x="16159" y="1583"/>
                  <a:pt x="16179" y="1587"/>
                  <a:pt x="16199" y="1587"/>
                </a:cubicBezTo>
                <a:cubicBezTo>
                  <a:pt x="16220" y="1587"/>
                  <a:pt x="16241" y="1582"/>
                  <a:pt x="16259" y="1557"/>
                </a:cubicBezTo>
                <a:cubicBezTo>
                  <a:pt x="16266" y="1546"/>
                  <a:pt x="16249" y="1495"/>
                  <a:pt x="16231" y="1489"/>
                </a:cubicBezTo>
                <a:cubicBezTo>
                  <a:pt x="16219" y="1485"/>
                  <a:pt x="16208" y="1483"/>
                  <a:pt x="16199" y="1483"/>
                </a:cubicBezTo>
                <a:close/>
                <a:moveTo>
                  <a:pt x="15676" y="969"/>
                </a:moveTo>
                <a:cubicBezTo>
                  <a:pt x="15521" y="1178"/>
                  <a:pt x="15533" y="1406"/>
                  <a:pt x="15554" y="1658"/>
                </a:cubicBezTo>
                <a:cubicBezTo>
                  <a:pt x="15599" y="1645"/>
                  <a:pt x="15645" y="1643"/>
                  <a:pt x="15690" y="1643"/>
                </a:cubicBezTo>
                <a:cubicBezTo>
                  <a:pt x="15701" y="1643"/>
                  <a:pt x="15713" y="1643"/>
                  <a:pt x="15725" y="1643"/>
                </a:cubicBezTo>
                <a:cubicBezTo>
                  <a:pt x="15804" y="1643"/>
                  <a:pt x="15881" y="1639"/>
                  <a:pt x="15952" y="1570"/>
                </a:cubicBezTo>
                <a:cubicBezTo>
                  <a:pt x="15917" y="1403"/>
                  <a:pt x="15886" y="1254"/>
                  <a:pt x="15854" y="1099"/>
                </a:cubicBezTo>
                <a:cubicBezTo>
                  <a:pt x="15800" y="1060"/>
                  <a:pt x="15744" y="1019"/>
                  <a:pt x="15676" y="969"/>
                </a:cubicBezTo>
                <a:close/>
                <a:moveTo>
                  <a:pt x="8081" y="1598"/>
                </a:moveTo>
                <a:cubicBezTo>
                  <a:pt x="8089" y="1624"/>
                  <a:pt x="8104" y="1652"/>
                  <a:pt x="8103" y="1679"/>
                </a:cubicBezTo>
                <a:cubicBezTo>
                  <a:pt x="8101" y="1705"/>
                  <a:pt x="8084" y="1732"/>
                  <a:pt x="8060" y="1793"/>
                </a:cubicBezTo>
                <a:cubicBezTo>
                  <a:pt x="8022" y="1706"/>
                  <a:pt x="7997" y="1675"/>
                  <a:pt x="8004" y="1662"/>
                </a:cubicBezTo>
                <a:cubicBezTo>
                  <a:pt x="8020" y="1635"/>
                  <a:pt x="8054" y="1618"/>
                  <a:pt x="8081" y="1598"/>
                </a:cubicBezTo>
                <a:close/>
                <a:moveTo>
                  <a:pt x="13483" y="763"/>
                </a:moveTo>
                <a:cubicBezTo>
                  <a:pt x="13444" y="763"/>
                  <a:pt x="13394" y="792"/>
                  <a:pt x="13378" y="838"/>
                </a:cubicBezTo>
                <a:cubicBezTo>
                  <a:pt x="13341" y="942"/>
                  <a:pt x="13279" y="1004"/>
                  <a:pt x="13177" y="1055"/>
                </a:cubicBezTo>
                <a:cubicBezTo>
                  <a:pt x="13055" y="1116"/>
                  <a:pt x="13007" y="1320"/>
                  <a:pt x="13084" y="1434"/>
                </a:cubicBezTo>
                <a:cubicBezTo>
                  <a:pt x="13131" y="1501"/>
                  <a:pt x="13136" y="1553"/>
                  <a:pt x="13121" y="1628"/>
                </a:cubicBezTo>
                <a:cubicBezTo>
                  <a:pt x="13112" y="1672"/>
                  <a:pt x="13139" y="1723"/>
                  <a:pt x="13155" y="1795"/>
                </a:cubicBezTo>
                <a:cubicBezTo>
                  <a:pt x="13257" y="1767"/>
                  <a:pt x="13341" y="1742"/>
                  <a:pt x="13426" y="1720"/>
                </a:cubicBezTo>
                <a:cubicBezTo>
                  <a:pt x="13445" y="1556"/>
                  <a:pt x="13339" y="1363"/>
                  <a:pt x="13608" y="1269"/>
                </a:cubicBezTo>
                <a:lnTo>
                  <a:pt x="13608" y="1269"/>
                </a:lnTo>
                <a:cubicBezTo>
                  <a:pt x="13565" y="1352"/>
                  <a:pt x="13540" y="1400"/>
                  <a:pt x="13514" y="1449"/>
                </a:cubicBezTo>
                <a:lnTo>
                  <a:pt x="13523" y="1444"/>
                </a:lnTo>
                <a:lnTo>
                  <a:pt x="13524" y="1444"/>
                </a:lnTo>
                <a:cubicBezTo>
                  <a:pt x="13524" y="1444"/>
                  <a:pt x="13515" y="1449"/>
                  <a:pt x="13516" y="1449"/>
                </a:cubicBezTo>
                <a:cubicBezTo>
                  <a:pt x="13519" y="1451"/>
                  <a:pt x="13522" y="1452"/>
                  <a:pt x="13525" y="1454"/>
                </a:cubicBezTo>
                <a:lnTo>
                  <a:pt x="13525" y="1454"/>
                </a:lnTo>
                <a:cubicBezTo>
                  <a:pt x="13525" y="1451"/>
                  <a:pt x="13524" y="1447"/>
                  <a:pt x="13524" y="1444"/>
                </a:cubicBezTo>
                <a:lnTo>
                  <a:pt x="13643" y="1444"/>
                </a:lnTo>
                <a:cubicBezTo>
                  <a:pt x="13667" y="1540"/>
                  <a:pt x="13688" y="1628"/>
                  <a:pt x="13716" y="1745"/>
                </a:cubicBezTo>
                <a:cubicBezTo>
                  <a:pt x="13780" y="1687"/>
                  <a:pt x="13819" y="1651"/>
                  <a:pt x="13862" y="1614"/>
                </a:cubicBezTo>
                <a:cubicBezTo>
                  <a:pt x="13928" y="1658"/>
                  <a:pt x="13995" y="1701"/>
                  <a:pt x="14053" y="1740"/>
                </a:cubicBezTo>
                <a:cubicBezTo>
                  <a:pt x="14205" y="1677"/>
                  <a:pt x="14128" y="1529"/>
                  <a:pt x="14198" y="1445"/>
                </a:cubicBezTo>
                <a:lnTo>
                  <a:pt x="14198" y="1445"/>
                </a:lnTo>
                <a:cubicBezTo>
                  <a:pt x="14333" y="1494"/>
                  <a:pt x="14253" y="1657"/>
                  <a:pt x="14338" y="1727"/>
                </a:cubicBezTo>
                <a:cubicBezTo>
                  <a:pt x="14441" y="1721"/>
                  <a:pt x="14535" y="1715"/>
                  <a:pt x="14630" y="1708"/>
                </a:cubicBezTo>
                <a:lnTo>
                  <a:pt x="14729" y="1597"/>
                </a:lnTo>
                <a:cubicBezTo>
                  <a:pt x="14805" y="1630"/>
                  <a:pt x="14882" y="1639"/>
                  <a:pt x="14959" y="1639"/>
                </a:cubicBezTo>
                <a:cubicBezTo>
                  <a:pt x="15051" y="1639"/>
                  <a:pt x="15144" y="1626"/>
                  <a:pt x="15238" y="1626"/>
                </a:cubicBezTo>
                <a:cubicBezTo>
                  <a:pt x="15290" y="1626"/>
                  <a:pt x="15342" y="1630"/>
                  <a:pt x="15395" y="1642"/>
                </a:cubicBezTo>
                <a:cubicBezTo>
                  <a:pt x="15471" y="1404"/>
                  <a:pt x="15477" y="1183"/>
                  <a:pt x="15481" y="968"/>
                </a:cubicBezTo>
                <a:cubicBezTo>
                  <a:pt x="15451" y="948"/>
                  <a:pt x="15435" y="936"/>
                  <a:pt x="15417" y="927"/>
                </a:cubicBezTo>
                <a:cubicBezTo>
                  <a:pt x="15373" y="903"/>
                  <a:pt x="15331" y="875"/>
                  <a:pt x="15292" y="875"/>
                </a:cubicBezTo>
                <a:cubicBezTo>
                  <a:pt x="15257" y="875"/>
                  <a:pt x="15226" y="898"/>
                  <a:pt x="15200" y="968"/>
                </a:cubicBezTo>
                <a:cubicBezTo>
                  <a:pt x="15193" y="984"/>
                  <a:pt x="15173" y="994"/>
                  <a:pt x="15148" y="994"/>
                </a:cubicBezTo>
                <a:cubicBezTo>
                  <a:pt x="15121" y="994"/>
                  <a:pt x="15090" y="982"/>
                  <a:pt x="15069" y="952"/>
                </a:cubicBezTo>
                <a:cubicBezTo>
                  <a:pt x="15046" y="921"/>
                  <a:pt x="15017" y="891"/>
                  <a:pt x="14985" y="850"/>
                </a:cubicBezTo>
                <a:cubicBezTo>
                  <a:pt x="14897" y="893"/>
                  <a:pt x="14810" y="918"/>
                  <a:pt x="14722" y="918"/>
                </a:cubicBezTo>
                <a:cubicBezTo>
                  <a:pt x="14664" y="918"/>
                  <a:pt x="14605" y="908"/>
                  <a:pt x="14545" y="885"/>
                </a:cubicBezTo>
                <a:cubicBezTo>
                  <a:pt x="14534" y="880"/>
                  <a:pt x="14523" y="879"/>
                  <a:pt x="14511" y="879"/>
                </a:cubicBezTo>
                <a:cubicBezTo>
                  <a:pt x="14470" y="879"/>
                  <a:pt x="14421" y="898"/>
                  <a:pt x="14375" y="904"/>
                </a:cubicBezTo>
                <a:cubicBezTo>
                  <a:pt x="14384" y="964"/>
                  <a:pt x="14389" y="1004"/>
                  <a:pt x="14396" y="1054"/>
                </a:cubicBezTo>
                <a:cubicBezTo>
                  <a:pt x="14343" y="1067"/>
                  <a:pt x="14289" y="1082"/>
                  <a:pt x="14235" y="1097"/>
                </a:cubicBezTo>
                <a:lnTo>
                  <a:pt x="14235" y="1097"/>
                </a:lnTo>
                <a:cubicBezTo>
                  <a:pt x="14233" y="1028"/>
                  <a:pt x="14240" y="957"/>
                  <a:pt x="14226" y="891"/>
                </a:cubicBezTo>
                <a:cubicBezTo>
                  <a:pt x="14214" y="826"/>
                  <a:pt x="14185" y="795"/>
                  <a:pt x="14139" y="795"/>
                </a:cubicBezTo>
                <a:cubicBezTo>
                  <a:pt x="14109" y="795"/>
                  <a:pt x="14072" y="808"/>
                  <a:pt x="14029" y="833"/>
                </a:cubicBezTo>
                <a:cubicBezTo>
                  <a:pt x="13986" y="857"/>
                  <a:pt x="13935" y="870"/>
                  <a:pt x="13883" y="890"/>
                </a:cubicBezTo>
                <a:cubicBezTo>
                  <a:pt x="13848" y="971"/>
                  <a:pt x="13892" y="1096"/>
                  <a:pt x="13765" y="1146"/>
                </a:cubicBezTo>
                <a:cubicBezTo>
                  <a:pt x="13755" y="1022"/>
                  <a:pt x="13787" y="894"/>
                  <a:pt x="13701" y="800"/>
                </a:cubicBezTo>
                <a:cubicBezTo>
                  <a:pt x="13692" y="796"/>
                  <a:pt x="13684" y="794"/>
                  <a:pt x="13676" y="794"/>
                </a:cubicBezTo>
                <a:cubicBezTo>
                  <a:pt x="13644" y="794"/>
                  <a:pt x="13615" y="819"/>
                  <a:pt x="13584" y="819"/>
                </a:cubicBezTo>
                <a:cubicBezTo>
                  <a:pt x="13566" y="819"/>
                  <a:pt x="13547" y="810"/>
                  <a:pt x="13527" y="782"/>
                </a:cubicBezTo>
                <a:cubicBezTo>
                  <a:pt x="13517" y="769"/>
                  <a:pt x="13501" y="763"/>
                  <a:pt x="13483" y="763"/>
                </a:cubicBezTo>
                <a:close/>
                <a:moveTo>
                  <a:pt x="9076" y="1799"/>
                </a:moveTo>
                <a:cubicBezTo>
                  <a:pt x="9191" y="1799"/>
                  <a:pt x="9172" y="1873"/>
                  <a:pt x="9160" y="1926"/>
                </a:cubicBezTo>
                <a:cubicBezTo>
                  <a:pt x="9150" y="1965"/>
                  <a:pt x="9126" y="1979"/>
                  <a:pt x="9097" y="1979"/>
                </a:cubicBezTo>
                <a:cubicBezTo>
                  <a:pt x="9081" y="1979"/>
                  <a:pt x="9063" y="1975"/>
                  <a:pt x="9045" y="1968"/>
                </a:cubicBezTo>
                <a:lnTo>
                  <a:pt x="9045" y="1968"/>
                </a:lnTo>
                <a:cubicBezTo>
                  <a:pt x="9055" y="1912"/>
                  <a:pt x="9064" y="1856"/>
                  <a:pt x="9074" y="1799"/>
                </a:cubicBezTo>
                <a:cubicBezTo>
                  <a:pt x="9074" y="1799"/>
                  <a:pt x="9075" y="1799"/>
                  <a:pt x="9076" y="1799"/>
                </a:cubicBezTo>
                <a:close/>
                <a:moveTo>
                  <a:pt x="9271" y="1821"/>
                </a:moveTo>
                <a:cubicBezTo>
                  <a:pt x="9315" y="1849"/>
                  <a:pt x="9364" y="1870"/>
                  <a:pt x="9400" y="1903"/>
                </a:cubicBezTo>
                <a:cubicBezTo>
                  <a:pt x="9412" y="1914"/>
                  <a:pt x="9401" y="1965"/>
                  <a:pt x="9386" y="1982"/>
                </a:cubicBezTo>
                <a:cubicBezTo>
                  <a:pt x="9374" y="1996"/>
                  <a:pt x="9346" y="2007"/>
                  <a:pt x="9326" y="2007"/>
                </a:cubicBezTo>
                <a:cubicBezTo>
                  <a:pt x="9319" y="2007"/>
                  <a:pt x="9314" y="2006"/>
                  <a:pt x="9309" y="2004"/>
                </a:cubicBezTo>
                <a:cubicBezTo>
                  <a:pt x="9233" y="1965"/>
                  <a:pt x="9211" y="1905"/>
                  <a:pt x="9271" y="1821"/>
                </a:cubicBezTo>
                <a:close/>
                <a:moveTo>
                  <a:pt x="10645" y="1562"/>
                </a:moveTo>
                <a:lnTo>
                  <a:pt x="10645" y="1976"/>
                </a:lnTo>
                <a:cubicBezTo>
                  <a:pt x="10621" y="1988"/>
                  <a:pt x="10594" y="2014"/>
                  <a:pt x="10568" y="2014"/>
                </a:cubicBezTo>
                <a:cubicBezTo>
                  <a:pt x="10522" y="2014"/>
                  <a:pt x="10468" y="2009"/>
                  <a:pt x="10432" y="1985"/>
                </a:cubicBezTo>
                <a:cubicBezTo>
                  <a:pt x="10415" y="1972"/>
                  <a:pt x="10415" y="1903"/>
                  <a:pt x="10432" y="1874"/>
                </a:cubicBezTo>
                <a:cubicBezTo>
                  <a:pt x="10497" y="1767"/>
                  <a:pt x="10574" y="1665"/>
                  <a:pt x="10645" y="1562"/>
                </a:cubicBezTo>
                <a:close/>
                <a:moveTo>
                  <a:pt x="10057" y="1545"/>
                </a:moveTo>
                <a:cubicBezTo>
                  <a:pt x="10145" y="1548"/>
                  <a:pt x="10115" y="1601"/>
                  <a:pt x="10101" y="1642"/>
                </a:cubicBezTo>
                <a:cubicBezTo>
                  <a:pt x="10092" y="1670"/>
                  <a:pt x="10073" y="1694"/>
                  <a:pt x="10057" y="1720"/>
                </a:cubicBezTo>
                <a:cubicBezTo>
                  <a:pt x="10086" y="1715"/>
                  <a:pt x="10115" y="1708"/>
                  <a:pt x="10168" y="1695"/>
                </a:cubicBezTo>
                <a:cubicBezTo>
                  <a:pt x="10222" y="1786"/>
                  <a:pt x="10313" y="1870"/>
                  <a:pt x="10299" y="2028"/>
                </a:cubicBezTo>
                <a:cubicBezTo>
                  <a:pt x="10129" y="1973"/>
                  <a:pt x="10178" y="1781"/>
                  <a:pt x="10057" y="1720"/>
                </a:cubicBezTo>
                <a:lnTo>
                  <a:pt x="10057" y="1545"/>
                </a:lnTo>
                <a:close/>
                <a:moveTo>
                  <a:pt x="16772" y="2001"/>
                </a:moveTo>
                <a:cubicBezTo>
                  <a:pt x="16768" y="2009"/>
                  <a:pt x="16766" y="2017"/>
                  <a:pt x="16762" y="2024"/>
                </a:cubicBezTo>
                <a:cubicBezTo>
                  <a:pt x="16771" y="2026"/>
                  <a:pt x="16779" y="2029"/>
                  <a:pt x="16788" y="2032"/>
                </a:cubicBezTo>
                <a:lnTo>
                  <a:pt x="16772" y="2001"/>
                </a:lnTo>
                <a:close/>
                <a:moveTo>
                  <a:pt x="10820" y="1434"/>
                </a:moveTo>
                <a:cubicBezTo>
                  <a:pt x="10913" y="1561"/>
                  <a:pt x="10863" y="1721"/>
                  <a:pt x="10945" y="1845"/>
                </a:cubicBezTo>
                <a:lnTo>
                  <a:pt x="11092" y="1845"/>
                </a:lnTo>
                <a:cubicBezTo>
                  <a:pt x="11136" y="1894"/>
                  <a:pt x="11113" y="1935"/>
                  <a:pt x="11066" y="1968"/>
                </a:cubicBezTo>
                <a:cubicBezTo>
                  <a:pt x="11051" y="1980"/>
                  <a:pt x="11031" y="1986"/>
                  <a:pt x="11011" y="1993"/>
                </a:cubicBezTo>
                <a:cubicBezTo>
                  <a:pt x="10950" y="2019"/>
                  <a:pt x="10904" y="2033"/>
                  <a:pt x="10870" y="2033"/>
                </a:cubicBezTo>
                <a:cubicBezTo>
                  <a:pt x="10803" y="2033"/>
                  <a:pt x="10784" y="1980"/>
                  <a:pt x="10798" y="1857"/>
                </a:cubicBezTo>
                <a:cubicBezTo>
                  <a:pt x="10813" y="1714"/>
                  <a:pt x="10770" y="1621"/>
                  <a:pt x="10651" y="1558"/>
                </a:cubicBezTo>
                <a:lnTo>
                  <a:pt x="10651" y="1558"/>
                </a:lnTo>
                <a:cubicBezTo>
                  <a:pt x="10704" y="1517"/>
                  <a:pt x="10757" y="1478"/>
                  <a:pt x="10820" y="1434"/>
                </a:cubicBezTo>
                <a:close/>
                <a:moveTo>
                  <a:pt x="8431" y="1905"/>
                </a:moveTo>
                <a:cubicBezTo>
                  <a:pt x="8433" y="1947"/>
                  <a:pt x="8438" y="1982"/>
                  <a:pt x="8437" y="2017"/>
                </a:cubicBezTo>
                <a:cubicBezTo>
                  <a:pt x="8436" y="2026"/>
                  <a:pt x="8409" y="2032"/>
                  <a:pt x="8393" y="2039"/>
                </a:cubicBezTo>
                <a:cubicBezTo>
                  <a:pt x="8385" y="2006"/>
                  <a:pt x="8373" y="1971"/>
                  <a:pt x="8370" y="1936"/>
                </a:cubicBezTo>
                <a:cubicBezTo>
                  <a:pt x="8368" y="1931"/>
                  <a:pt x="8396" y="1922"/>
                  <a:pt x="8431" y="1905"/>
                </a:cubicBezTo>
                <a:close/>
                <a:moveTo>
                  <a:pt x="9893" y="1767"/>
                </a:moveTo>
                <a:lnTo>
                  <a:pt x="9893" y="1767"/>
                </a:lnTo>
                <a:cubicBezTo>
                  <a:pt x="9974" y="1830"/>
                  <a:pt x="10032" y="1878"/>
                  <a:pt x="10101" y="1931"/>
                </a:cubicBezTo>
                <a:cubicBezTo>
                  <a:pt x="10060" y="1999"/>
                  <a:pt x="10019" y="2044"/>
                  <a:pt x="9970" y="2044"/>
                </a:cubicBezTo>
                <a:cubicBezTo>
                  <a:pt x="9952" y="2044"/>
                  <a:pt x="9933" y="2038"/>
                  <a:pt x="9913" y="2025"/>
                </a:cubicBezTo>
                <a:cubicBezTo>
                  <a:pt x="9807" y="1957"/>
                  <a:pt x="9864" y="1873"/>
                  <a:pt x="9893" y="1767"/>
                </a:cubicBezTo>
                <a:close/>
                <a:moveTo>
                  <a:pt x="7888" y="1823"/>
                </a:moveTo>
                <a:cubicBezTo>
                  <a:pt x="7900" y="1829"/>
                  <a:pt x="7912" y="1838"/>
                  <a:pt x="7925" y="1845"/>
                </a:cubicBezTo>
                <a:cubicBezTo>
                  <a:pt x="7912" y="1840"/>
                  <a:pt x="7899" y="1837"/>
                  <a:pt x="7886" y="1831"/>
                </a:cubicBezTo>
                <a:lnTo>
                  <a:pt x="7886" y="1831"/>
                </a:lnTo>
                <a:cubicBezTo>
                  <a:pt x="7907" y="1875"/>
                  <a:pt x="7927" y="1922"/>
                  <a:pt x="7953" y="1977"/>
                </a:cubicBezTo>
                <a:cubicBezTo>
                  <a:pt x="8016" y="1970"/>
                  <a:pt x="8079" y="1961"/>
                  <a:pt x="8144" y="1951"/>
                </a:cubicBezTo>
                <a:lnTo>
                  <a:pt x="8144" y="1951"/>
                </a:lnTo>
                <a:cubicBezTo>
                  <a:pt x="8137" y="2030"/>
                  <a:pt x="8099" y="2051"/>
                  <a:pt x="7851" y="2051"/>
                </a:cubicBezTo>
                <a:cubicBezTo>
                  <a:pt x="7790" y="2051"/>
                  <a:pt x="7718" y="2050"/>
                  <a:pt x="7630" y="2048"/>
                </a:cubicBezTo>
                <a:cubicBezTo>
                  <a:pt x="7725" y="1965"/>
                  <a:pt x="7807" y="1894"/>
                  <a:pt x="7888" y="1823"/>
                </a:cubicBezTo>
                <a:close/>
                <a:moveTo>
                  <a:pt x="8879" y="1801"/>
                </a:moveTo>
                <a:cubicBezTo>
                  <a:pt x="8934" y="1858"/>
                  <a:pt x="8986" y="1912"/>
                  <a:pt x="9037" y="1966"/>
                </a:cubicBezTo>
                <a:lnTo>
                  <a:pt x="9037" y="1966"/>
                </a:lnTo>
                <a:cubicBezTo>
                  <a:pt x="9037" y="1966"/>
                  <a:pt x="9037" y="1966"/>
                  <a:pt x="9037" y="1966"/>
                </a:cubicBezTo>
                <a:cubicBezTo>
                  <a:pt x="8984" y="2050"/>
                  <a:pt x="8914" y="2061"/>
                  <a:pt x="8836" y="2061"/>
                </a:cubicBezTo>
                <a:cubicBezTo>
                  <a:pt x="8808" y="2061"/>
                  <a:pt x="8778" y="2060"/>
                  <a:pt x="8749" y="2060"/>
                </a:cubicBezTo>
                <a:cubicBezTo>
                  <a:pt x="8731" y="2060"/>
                  <a:pt x="8713" y="2060"/>
                  <a:pt x="8694" y="2062"/>
                </a:cubicBezTo>
                <a:cubicBezTo>
                  <a:pt x="8689" y="1997"/>
                  <a:pt x="8685" y="1950"/>
                  <a:pt x="8680" y="1889"/>
                </a:cubicBezTo>
                <a:cubicBezTo>
                  <a:pt x="8747" y="1859"/>
                  <a:pt x="8810" y="1831"/>
                  <a:pt x="8879" y="1801"/>
                </a:cubicBezTo>
                <a:close/>
                <a:moveTo>
                  <a:pt x="15642" y="2005"/>
                </a:moveTo>
                <a:cubicBezTo>
                  <a:pt x="15557" y="2005"/>
                  <a:pt x="15481" y="2062"/>
                  <a:pt x="15405" y="2090"/>
                </a:cubicBezTo>
                <a:cubicBezTo>
                  <a:pt x="15410" y="2089"/>
                  <a:pt x="15416" y="2089"/>
                  <a:pt x="15421" y="2089"/>
                </a:cubicBezTo>
                <a:cubicBezTo>
                  <a:pt x="15488" y="2089"/>
                  <a:pt x="15559" y="2123"/>
                  <a:pt x="15627" y="2123"/>
                </a:cubicBezTo>
                <a:cubicBezTo>
                  <a:pt x="15675" y="2123"/>
                  <a:pt x="15721" y="2106"/>
                  <a:pt x="15763" y="2049"/>
                </a:cubicBezTo>
                <a:cubicBezTo>
                  <a:pt x="15720" y="2017"/>
                  <a:pt x="15680" y="2005"/>
                  <a:pt x="15642" y="2005"/>
                </a:cubicBezTo>
                <a:close/>
                <a:moveTo>
                  <a:pt x="11785" y="1652"/>
                </a:moveTo>
                <a:cubicBezTo>
                  <a:pt x="11795" y="1712"/>
                  <a:pt x="11794" y="1762"/>
                  <a:pt x="11813" y="1804"/>
                </a:cubicBezTo>
                <a:cubicBezTo>
                  <a:pt x="11889" y="1973"/>
                  <a:pt x="11891" y="1972"/>
                  <a:pt x="11751" y="2126"/>
                </a:cubicBezTo>
                <a:cubicBezTo>
                  <a:pt x="11557" y="2053"/>
                  <a:pt x="11382" y="1983"/>
                  <a:pt x="11206" y="1914"/>
                </a:cubicBezTo>
                <a:cubicBezTo>
                  <a:pt x="11229" y="1814"/>
                  <a:pt x="11322" y="1852"/>
                  <a:pt x="11380" y="1822"/>
                </a:cubicBezTo>
                <a:cubicBezTo>
                  <a:pt x="11443" y="1790"/>
                  <a:pt x="11498" y="1741"/>
                  <a:pt x="11563" y="1714"/>
                </a:cubicBezTo>
                <a:cubicBezTo>
                  <a:pt x="11628" y="1686"/>
                  <a:pt x="11701" y="1675"/>
                  <a:pt x="11785" y="1652"/>
                </a:cubicBezTo>
                <a:close/>
                <a:moveTo>
                  <a:pt x="14533" y="1946"/>
                </a:moveTo>
                <a:cubicBezTo>
                  <a:pt x="14423" y="1988"/>
                  <a:pt x="14315" y="2032"/>
                  <a:pt x="14208" y="2074"/>
                </a:cubicBezTo>
                <a:cubicBezTo>
                  <a:pt x="14380" y="2088"/>
                  <a:pt x="14550" y="2137"/>
                  <a:pt x="14726" y="2137"/>
                </a:cubicBezTo>
                <a:cubicBezTo>
                  <a:pt x="14821" y="2137"/>
                  <a:pt x="14918" y="2122"/>
                  <a:pt x="15017" y="2080"/>
                </a:cubicBezTo>
                <a:cubicBezTo>
                  <a:pt x="14857" y="1951"/>
                  <a:pt x="14668" y="2055"/>
                  <a:pt x="14533" y="1946"/>
                </a:cubicBezTo>
                <a:close/>
                <a:moveTo>
                  <a:pt x="6823" y="1807"/>
                </a:moveTo>
                <a:lnTo>
                  <a:pt x="6823" y="1807"/>
                </a:lnTo>
                <a:cubicBezTo>
                  <a:pt x="6938" y="1865"/>
                  <a:pt x="6932" y="1987"/>
                  <a:pt x="7019" y="2144"/>
                </a:cubicBezTo>
                <a:cubicBezTo>
                  <a:pt x="6828" y="2042"/>
                  <a:pt x="6825" y="2038"/>
                  <a:pt x="6823" y="1807"/>
                </a:cubicBezTo>
                <a:close/>
                <a:moveTo>
                  <a:pt x="5411" y="2052"/>
                </a:moveTo>
                <a:cubicBezTo>
                  <a:pt x="5412" y="2052"/>
                  <a:pt x="5413" y="2052"/>
                  <a:pt x="5414" y="2053"/>
                </a:cubicBezTo>
                <a:cubicBezTo>
                  <a:pt x="5434" y="2063"/>
                  <a:pt x="5450" y="2084"/>
                  <a:pt x="5478" y="2113"/>
                </a:cubicBezTo>
                <a:cubicBezTo>
                  <a:pt x="5440" y="2132"/>
                  <a:pt x="5417" y="2144"/>
                  <a:pt x="5395" y="2155"/>
                </a:cubicBezTo>
                <a:cubicBezTo>
                  <a:pt x="5386" y="2131"/>
                  <a:pt x="5374" y="2105"/>
                  <a:pt x="5373" y="2079"/>
                </a:cubicBezTo>
                <a:cubicBezTo>
                  <a:pt x="5373" y="2071"/>
                  <a:pt x="5400" y="2052"/>
                  <a:pt x="5411" y="2052"/>
                </a:cubicBezTo>
                <a:close/>
                <a:moveTo>
                  <a:pt x="6532" y="2049"/>
                </a:moveTo>
                <a:cubicBezTo>
                  <a:pt x="6557" y="2074"/>
                  <a:pt x="6574" y="2093"/>
                  <a:pt x="6592" y="2110"/>
                </a:cubicBezTo>
                <a:cubicBezTo>
                  <a:pt x="6571" y="2125"/>
                  <a:pt x="6553" y="2147"/>
                  <a:pt x="6530" y="2155"/>
                </a:cubicBezTo>
                <a:cubicBezTo>
                  <a:pt x="6530" y="2155"/>
                  <a:pt x="6529" y="2156"/>
                  <a:pt x="6528" y="2156"/>
                </a:cubicBezTo>
                <a:cubicBezTo>
                  <a:pt x="6516" y="2156"/>
                  <a:pt x="6485" y="2131"/>
                  <a:pt x="6486" y="2130"/>
                </a:cubicBezTo>
                <a:cubicBezTo>
                  <a:pt x="6496" y="2105"/>
                  <a:pt x="6511" y="2083"/>
                  <a:pt x="6532" y="2049"/>
                </a:cubicBezTo>
                <a:close/>
                <a:moveTo>
                  <a:pt x="13027" y="2192"/>
                </a:moveTo>
                <a:cubicBezTo>
                  <a:pt x="13022" y="2203"/>
                  <a:pt x="13017" y="2214"/>
                  <a:pt x="13013" y="2226"/>
                </a:cubicBezTo>
                <a:cubicBezTo>
                  <a:pt x="13006" y="2221"/>
                  <a:pt x="12996" y="2218"/>
                  <a:pt x="12992" y="2212"/>
                </a:cubicBezTo>
                <a:cubicBezTo>
                  <a:pt x="12989" y="2208"/>
                  <a:pt x="12997" y="2198"/>
                  <a:pt x="12999" y="2192"/>
                </a:cubicBezTo>
                <a:close/>
                <a:moveTo>
                  <a:pt x="11475" y="2166"/>
                </a:moveTo>
                <a:cubicBezTo>
                  <a:pt x="11495" y="2187"/>
                  <a:pt x="11517" y="2205"/>
                  <a:pt x="11532" y="2229"/>
                </a:cubicBezTo>
                <a:cubicBezTo>
                  <a:pt x="11537" y="2238"/>
                  <a:pt x="11520" y="2260"/>
                  <a:pt x="11506" y="2298"/>
                </a:cubicBezTo>
                <a:cubicBezTo>
                  <a:pt x="11480" y="2258"/>
                  <a:pt x="11459" y="2229"/>
                  <a:pt x="11445" y="2200"/>
                </a:cubicBezTo>
                <a:cubicBezTo>
                  <a:pt x="11441" y="2195"/>
                  <a:pt x="11464" y="2178"/>
                  <a:pt x="11475" y="2166"/>
                </a:cubicBezTo>
                <a:close/>
                <a:moveTo>
                  <a:pt x="12072" y="2171"/>
                </a:moveTo>
                <a:cubicBezTo>
                  <a:pt x="12087" y="2203"/>
                  <a:pt x="12102" y="2238"/>
                  <a:pt x="12118" y="2272"/>
                </a:cubicBezTo>
                <a:cubicBezTo>
                  <a:pt x="12100" y="2279"/>
                  <a:pt x="12082" y="2287"/>
                  <a:pt x="12044" y="2304"/>
                </a:cubicBezTo>
                <a:cubicBezTo>
                  <a:pt x="12031" y="2270"/>
                  <a:pt x="12013" y="2239"/>
                  <a:pt x="12010" y="2207"/>
                </a:cubicBezTo>
                <a:cubicBezTo>
                  <a:pt x="12010" y="2196"/>
                  <a:pt x="12050" y="2183"/>
                  <a:pt x="12072" y="2171"/>
                </a:cubicBezTo>
                <a:close/>
                <a:moveTo>
                  <a:pt x="16517" y="2323"/>
                </a:moveTo>
                <a:cubicBezTo>
                  <a:pt x="16512" y="2330"/>
                  <a:pt x="16508" y="2337"/>
                  <a:pt x="16502" y="2347"/>
                </a:cubicBezTo>
                <a:cubicBezTo>
                  <a:pt x="16512" y="2357"/>
                  <a:pt x="16524" y="2367"/>
                  <a:pt x="16536" y="2378"/>
                </a:cubicBezTo>
                <a:cubicBezTo>
                  <a:pt x="16541" y="2371"/>
                  <a:pt x="16551" y="2360"/>
                  <a:pt x="16549" y="2357"/>
                </a:cubicBezTo>
                <a:cubicBezTo>
                  <a:pt x="16541" y="2345"/>
                  <a:pt x="16529" y="2334"/>
                  <a:pt x="16517" y="2323"/>
                </a:cubicBezTo>
                <a:close/>
                <a:moveTo>
                  <a:pt x="4838" y="2524"/>
                </a:moveTo>
                <a:lnTo>
                  <a:pt x="4847" y="2551"/>
                </a:lnTo>
                <a:lnTo>
                  <a:pt x="4826" y="2549"/>
                </a:lnTo>
                <a:lnTo>
                  <a:pt x="4838" y="2524"/>
                </a:lnTo>
                <a:close/>
                <a:moveTo>
                  <a:pt x="15450" y="2545"/>
                </a:moveTo>
                <a:cubicBezTo>
                  <a:pt x="15457" y="2547"/>
                  <a:pt x="15465" y="2549"/>
                  <a:pt x="15472" y="2551"/>
                </a:cubicBezTo>
                <a:cubicBezTo>
                  <a:pt x="15470" y="2560"/>
                  <a:pt x="15470" y="2571"/>
                  <a:pt x="15463" y="2575"/>
                </a:cubicBezTo>
                <a:cubicBezTo>
                  <a:pt x="15462" y="2576"/>
                  <a:pt x="15461" y="2576"/>
                  <a:pt x="15460" y="2576"/>
                </a:cubicBezTo>
                <a:cubicBezTo>
                  <a:pt x="15454" y="2576"/>
                  <a:pt x="15445" y="2572"/>
                  <a:pt x="15439" y="2570"/>
                </a:cubicBezTo>
                <a:cubicBezTo>
                  <a:pt x="15443" y="2562"/>
                  <a:pt x="15446" y="2554"/>
                  <a:pt x="15450" y="2545"/>
                </a:cubicBezTo>
                <a:close/>
                <a:moveTo>
                  <a:pt x="18895" y="2787"/>
                </a:moveTo>
                <a:cubicBezTo>
                  <a:pt x="18888" y="2789"/>
                  <a:pt x="18880" y="2791"/>
                  <a:pt x="18873" y="2795"/>
                </a:cubicBezTo>
                <a:lnTo>
                  <a:pt x="18892" y="2832"/>
                </a:lnTo>
                <a:cubicBezTo>
                  <a:pt x="18898" y="2826"/>
                  <a:pt x="18908" y="2820"/>
                  <a:pt x="18908" y="2812"/>
                </a:cubicBezTo>
                <a:cubicBezTo>
                  <a:pt x="18908" y="2805"/>
                  <a:pt x="18900" y="2796"/>
                  <a:pt x="18895" y="2787"/>
                </a:cubicBezTo>
                <a:close/>
                <a:moveTo>
                  <a:pt x="19144" y="2730"/>
                </a:moveTo>
                <a:cubicBezTo>
                  <a:pt x="19128" y="2730"/>
                  <a:pt x="19112" y="2732"/>
                  <a:pt x="19097" y="2734"/>
                </a:cubicBezTo>
                <a:cubicBezTo>
                  <a:pt x="19043" y="2741"/>
                  <a:pt x="19001" y="2762"/>
                  <a:pt x="19024" y="2833"/>
                </a:cubicBezTo>
                <a:lnTo>
                  <a:pt x="19374" y="2833"/>
                </a:lnTo>
                <a:lnTo>
                  <a:pt x="19377" y="2803"/>
                </a:lnTo>
                <a:cubicBezTo>
                  <a:pt x="19315" y="2780"/>
                  <a:pt x="19252" y="2755"/>
                  <a:pt x="19186" y="2735"/>
                </a:cubicBezTo>
                <a:cubicBezTo>
                  <a:pt x="19173" y="2732"/>
                  <a:pt x="19159" y="2730"/>
                  <a:pt x="19144" y="2730"/>
                </a:cubicBezTo>
                <a:close/>
                <a:moveTo>
                  <a:pt x="10854" y="4195"/>
                </a:moveTo>
                <a:lnTo>
                  <a:pt x="10854" y="4195"/>
                </a:lnTo>
                <a:cubicBezTo>
                  <a:pt x="10896" y="4293"/>
                  <a:pt x="10896" y="4293"/>
                  <a:pt x="10857" y="4404"/>
                </a:cubicBezTo>
                <a:cubicBezTo>
                  <a:pt x="10822" y="4299"/>
                  <a:pt x="10822" y="4299"/>
                  <a:pt x="10854" y="4195"/>
                </a:cubicBezTo>
                <a:close/>
                <a:moveTo>
                  <a:pt x="10551" y="4850"/>
                </a:moveTo>
                <a:cubicBezTo>
                  <a:pt x="10560" y="4850"/>
                  <a:pt x="10571" y="4871"/>
                  <a:pt x="10583" y="4882"/>
                </a:cubicBezTo>
                <a:cubicBezTo>
                  <a:pt x="10567" y="4893"/>
                  <a:pt x="10554" y="4910"/>
                  <a:pt x="10539" y="4912"/>
                </a:cubicBezTo>
                <a:cubicBezTo>
                  <a:pt x="10539" y="4912"/>
                  <a:pt x="10538" y="4912"/>
                  <a:pt x="10538" y="4912"/>
                </a:cubicBezTo>
                <a:cubicBezTo>
                  <a:pt x="10531" y="4912"/>
                  <a:pt x="10517" y="4891"/>
                  <a:pt x="10507" y="4880"/>
                </a:cubicBezTo>
                <a:cubicBezTo>
                  <a:pt x="10521" y="4869"/>
                  <a:pt x="10535" y="4852"/>
                  <a:pt x="10550" y="4850"/>
                </a:cubicBezTo>
                <a:cubicBezTo>
                  <a:pt x="10550" y="4850"/>
                  <a:pt x="10550" y="4850"/>
                  <a:pt x="10551" y="4850"/>
                </a:cubicBezTo>
                <a:close/>
                <a:moveTo>
                  <a:pt x="10796" y="4830"/>
                </a:moveTo>
                <a:cubicBezTo>
                  <a:pt x="10798" y="4830"/>
                  <a:pt x="10800" y="4830"/>
                  <a:pt x="10801" y="4830"/>
                </a:cubicBezTo>
                <a:cubicBezTo>
                  <a:pt x="10868" y="4856"/>
                  <a:pt x="10841" y="4903"/>
                  <a:pt x="10847" y="4957"/>
                </a:cubicBezTo>
                <a:cubicBezTo>
                  <a:pt x="10775" y="4927"/>
                  <a:pt x="10747" y="4895"/>
                  <a:pt x="10777" y="4839"/>
                </a:cubicBezTo>
                <a:cubicBezTo>
                  <a:pt x="10779" y="4833"/>
                  <a:pt x="10789" y="4830"/>
                  <a:pt x="10796" y="4830"/>
                </a:cubicBezTo>
                <a:close/>
                <a:moveTo>
                  <a:pt x="10760" y="5220"/>
                </a:moveTo>
                <a:lnTo>
                  <a:pt x="10775" y="5224"/>
                </a:lnTo>
                <a:lnTo>
                  <a:pt x="10765" y="5239"/>
                </a:lnTo>
                <a:lnTo>
                  <a:pt x="10760" y="5220"/>
                </a:lnTo>
                <a:close/>
                <a:moveTo>
                  <a:pt x="10523" y="5779"/>
                </a:moveTo>
                <a:cubicBezTo>
                  <a:pt x="10516" y="5795"/>
                  <a:pt x="10509" y="5812"/>
                  <a:pt x="10502" y="5827"/>
                </a:cubicBezTo>
                <a:cubicBezTo>
                  <a:pt x="10516" y="5832"/>
                  <a:pt x="10533" y="5840"/>
                  <a:pt x="10547" y="5840"/>
                </a:cubicBezTo>
                <a:cubicBezTo>
                  <a:pt x="10549" y="5840"/>
                  <a:pt x="10551" y="5840"/>
                  <a:pt x="10553" y="5840"/>
                </a:cubicBezTo>
                <a:cubicBezTo>
                  <a:pt x="10562" y="5839"/>
                  <a:pt x="10567" y="5814"/>
                  <a:pt x="10574" y="5802"/>
                </a:cubicBezTo>
                <a:cubicBezTo>
                  <a:pt x="10557" y="5794"/>
                  <a:pt x="10540" y="5786"/>
                  <a:pt x="10523" y="5779"/>
                </a:cubicBezTo>
                <a:close/>
                <a:moveTo>
                  <a:pt x="8951" y="6019"/>
                </a:moveTo>
                <a:cubicBezTo>
                  <a:pt x="8950" y="6024"/>
                  <a:pt x="8947" y="6029"/>
                  <a:pt x="8947" y="6034"/>
                </a:cubicBezTo>
                <a:cubicBezTo>
                  <a:pt x="8948" y="6045"/>
                  <a:pt x="8951" y="6055"/>
                  <a:pt x="8953" y="6065"/>
                </a:cubicBezTo>
                <a:lnTo>
                  <a:pt x="8953" y="6065"/>
                </a:lnTo>
                <a:lnTo>
                  <a:pt x="8951" y="6019"/>
                </a:lnTo>
                <a:close/>
                <a:moveTo>
                  <a:pt x="8953" y="6065"/>
                </a:moveTo>
                <a:lnTo>
                  <a:pt x="8955" y="6089"/>
                </a:lnTo>
                <a:lnTo>
                  <a:pt x="8959" y="6087"/>
                </a:lnTo>
                <a:cubicBezTo>
                  <a:pt x="8957" y="6079"/>
                  <a:pt x="8955" y="6072"/>
                  <a:pt x="8953" y="6065"/>
                </a:cubicBezTo>
                <a:close/>
                <a:moveTo>
                  <a:pt x="9010" y="6445"/>
                </a:moveTo>
                <a:cubicBezTo>
                  <a:pt x="9003" y="6452"/>
                  <a:pt x="8990" y="6460"/>
                  <a:pt x="8991" y="6465"/>
                </a:cubicBezTo>
                <a:cubicBezTo>
                  <a:pt x="8993" y="6481"/>
                  <a:pt x="9002" y="6499"/>
                  <a:pt x="9008" y="6514"/>
                </a:cubicBezTo>
                <a:cubicBezTo>
                  <a:pt x="9018" y="6504"/>
                  <a:pt x="9028" y="6491"/>
                  <a:pt x="9039" y="6481"/>
                </a:cubicBezTo>
                <a:cubicBezTo>
                  <a:pt x="9028" y="6470"/>
                  <a:pt x="9018" y="6458"/>
                  <a:pt x="9010" y="6445"/>
                </a:cubicBezTo>
                <a:close/>
                <a:moveTo>
                  <a:pt x="10395" y="6494"/>
                </a:moveTo>
                <a:cubicBezTo>
                  <a:pt x="10387" y="6494"/>
                  <a:pt x="10380" y="6495"/>
                  <a:pt x="10376" y="6499"/>
                </a:cubicBezTo>
                <a:cubicBezTo>
                  <a:pt x="10337" y="6536"/>
                  <a:pt x="10327" y="6629"/>
                  <a:pt x="10358" y="6657"/>
                </a:cubicBezTo>
                <a:cubicBezTo>
                  <a:pt x="10363" y="6661"/>
                  <a:pt x="10372" y="6663"/>
                  <a:pt x="10379" y="6663"/>
                </a:cubicBezTo>
                <a:cubicBezTo>
                  <a:pt x="10382" y="6663"/>
                  <a:pt x="10384" y="6663"/>
                  <a:pt x="10386" y="6662"/>
                </a:cubicBezTo>
                <a:cubicBezTo>
                  <a:pt x="10430" y="6643"/>
                  <a:pt x="10451" y="6560"/>
                  <a:pt x="10425" y="6509"/>
                </a:cubicBezTo>
                <a:cubicBezTo>
                  <a:pt x="10421" y="6502"/>
                  <a:pt x="10411" y="6500"/>
                  <a:pt x="10404" y="6494"/>
                </a:cubicBezTo>
                <a:cubicBezTo>
                  <a:pt x="10401" y="6494"/>
                  <a:pt x="10398" y="6494"/>
                  <a:pt x="10395" y="6494"/>
                </a:cubicBezTo>
                <a:close/>
                <a:moveTo>
                  <a:pt x="10052" y="6584"/>
                </a:moveTo>
                <a:cubicBezTo>
                  <a:pt x="9973" y="6672"/>
                  <a:pt x="9893" y="6761"/>
                  <a:pt x="9802" y="6861"/>
                </a:cubicBezTo>
                <a:cubicBezTo>
                  <a:pt x="9833" y="6982"/>
                  <a:pt x="9811" y="7090"/>
                  <a:pt x="9889" y="7175"/>
                </a:cubicBezTo>
                <a:cubicBezTo>
                  <a:pt x="9927" y="7162"/>
                  <a:pt x="9973" y="7161"/>
                  <a:pt x="9980" y="7145"/>
                </a:cubicBezTo>
                <a:cubicBezTo>
                  <a:pt x="10033" y="7025"/>
                  <a:pt x="10086" y="6905"/>
                  <a:pt x="10124" y="6780"/>
                </a:cubicBezTo>
                <a:cubicBezTo>
                  <a:pt x="10143" y="6717"/>
                  <a:pt x="10150" y="6639"/>
                  <a:pt x="10052" y="6584"/>
                </a:cubicBezTo>
                <a:close/>
                <a:moveTo>
                  <a:pt x="6192" y="7641"/>
                </a:moveTo>
                <a:cubicBezTo>
                  <a:pt x="6186" y="7647"/>
                  <a:pt x="6176" y="7656"/>
                  <a:pt x="6171" y="7656"/>
                </a:cubicBezTo>
                <a:cubicBezTo>
                  <a:pt x="6170" y="7656"/>
                  <a:pt x="6170" y="7656"/>
                  <a:pt x="6170" y="7656"/>
                </a:cubicBezTo>
                <a:cubicBezTo>
                  <a:pt x="6160" y="7652"/>
                  <a:pt x="6151" y="7647"/>
                  <a:pt x="6142" y="7642"/>
                </a:cubicBezTo>
                <a:lnTo>
                  <a:pt x="6142" y="7642"/>
                </a:lnTo>
                <a:cubicBezTo>
                  <a:pt x="6159" y="7641"/>
                  <a:pt x="6176" y="7641"/>
                  <a:pt x="6192" y="7641"/>
                </a:cubicBezTo>
                <a:close/>
                <a:moveTo>
                  <a:pt x="8581" y="680"/>
                </a:moveTo>
                <a:cubicBezTo>
                  <a:pt x="8416" y="808"/>
                  <a:pt x="8535" y="1026"/>
                  <a:pt x="8409" y="1167"/>
                </a:cubicBezTo>
                <a:cubicBezTo>
                  <a:pt x="8333" y="1087"/>
                  <a:pt x="8399" y="1009"/>
                  <a:pt x="8399" y="934"/>
                </a:cubicBezTo>
                <a:cubicBezTo>
                  <a:pt x="8357" y="908"/>
                  <a:pt x="8315" y="882"/>
                  <a:pt x="8274" y="855"/>
                </a:cubicBezTo>
                <a:cubicBezTo>
                  <a:pt x="8228" y="824"/>
                  <a:pt x="8188" y="809"/>
                  <a:pt x="8154" y="809"/>
                </a:cubicBezTo>
                <a:cubicBezTo>
                  <a:pt x="8092" y="809"/>
                  <a:pt x="8049" y="859"/>
                  <a:pt x="8022" y="959"/>
                </a:cubicBezTo>
                <a:cubicBezTo>
                  <a:pt x="8015" y="984"/>
                  <a:pt x="7994" y="1002"/>
                  <a:pt x="7972" y="1034"/>
                </a:cubicBezTo>
                <a:cubicBezTo>
                  <a:pt x="7934" y="958"/>
                  <a:pt x="7903" y="898"/>
                  <a:pt x="7873" y="840"/>
                </a:cubicBezTo>
                <a:cubicBezTo>
                  <a:pt x="7797" y="872"/>
                  <a:pt x="7758" y="884"/>
                  <a:pt x="7723" y="884"/>
                </a:cubicBezTo>
                <a:cubicBezTo>
                  <a:pt x="7704" y="884"/>
                  <a:pt x="7687" y="881"/>
                  <a:pt x="7666" y="875"/>
                </a:cubicBezTo>
                <a:cubicBezTo>
                  <a:pt x="7608" y="861"/>
                  <a:pt x="7550" y="845"/>
                  <a:pt x="7491" y="842"/>
                </a:cubicBezTo>
                <a:cubicBezTo>
                  <a:pt x="7413" y="838"/>
                  <a:pt x="7333" y="830"/>
                  <a:pt x="7255" y="830"/>
                </a:cubicBezTo>
                <a:cubicBezTo>
                  <a:pt x="7209" y="830"/>
                  <a:pt x="7164" y="833"/>
                  <a:pt x="7119" y="841"/>
                </a:cubicBezTo>
                <a:cubicBezTo>
                  <a:pt x="7108" y="842"/>
                  <a:pt x="7098" y="843"/>
                  <a:pt x="7088" y="843"/>
                </a:cubicBezTo>
                <a:cubicBezTo>
                  <a:pt x="6998" y="843"/>
                  <a:pt x="6948" y="767"/>
                  <a:pt x="6886" y="751"/>
                </a:cubicBezTo>
                <a:cubicBezTo>
                  <a:pt x="6789" y="808"/>
                  <a:pt x="6703" y="859"/>
                  <a:pt x="6620" y="907"/>
                </a:cubicBezTo>
                <a:cubicBezTo>
                  <a:pt x="6558" y="881"/>
                  <a:pt x="6501" y="860"/>
                  <a:pt x="6449" y="829"/>
                </a:cubicBezTo>
                <a:cubicBezTo>
                  <a:pt x="6422" y="815"/>
                  <a:pt x="6400" y="789"/>
                  <a:pt x="6371" y="789"/>
                </a:cubicBezTo>
                <a:cubicBezTo>
                  <a:pt x="6362" y="789"/>
                  <a:pt x="6352" y="791"/>
                  <a:pt x="6341" y="799"/>
                </a:cubicBezTo>
                <a:cubicBezTo>
                  <a:pt x="6304" y="822"/>
                  <a:pt x="6269" y="831"/>
                  <a:pt x="6236" y="831"/>
                </a:cubicBezTo>
                <a:cubicBezTo>
                  <a:pt x="6161" y="831"/>
                  <a:pt x="6094" y="785"/>
                  <a:pt x="6023" y="751"/>
                </a:cubicBezTo>
                <a:cubicBezTo>
                  <a:pt x="5953" y="849"/>
                  <a:pt x="5882" y="946"/>
                  <a:pt x="5789" y="1075"/>
                </a:cubicBezTo>
                <a:cubicBezTo>
                  <a:pt x="5750" y="939"/>
                  <a:pt x="5778" y="803"/>
                  <a:pt x="5621" y="749"/>
                </a:cubicBezTo>
                <a:cubicBezTo>
                  <a:pt x="5549" y="810"/>
                  <a:pt x="5424" y="785"/>
                  <a:pt x="5339" y="868"/>
                </a:cubicBezTo>
                <a:lnTo>
                  <a:pt x="5339" y="868"/>
                </a:lnTo>
                <a:cubicBezTo>
                  <a:pt x="5296" y="873"/>
                  <a:pt x="5252" y="890"/>
                  <a:pt x="5210" y="890"/>
                </a:cubicBezTo>
                <a:cubicBezTo>
                  <a:pt x="5170" y="890"/>
                  <a:pt x="5133" y="875"/>
                  <a:pt x="5098" y="823"/>
                </a:cubicBezTo>
                <a:cubicBezTo>
                  <a:pt x="5083" y="800"/>
                  <a:pt x="5054" y="788"/>
                  <a:pt x="5022" y="788"/>
                </a:cubicBezTo>
                <a:cubicBezTo>
                  <a:pt x="4991" y="788"/>
                  <a:pt x="4958" y="799"/>
                  <a:pt x="4929" y="821"/>
                </a:cubicBezTo>
                <a:cubicBezTo>
                  <a:pt x="4912" y="834"/>
                  <a:pt x="4879" y="849"/>
                  <a:pt x="4863" y="849"/>
                </a:cubicBezTo>
                <a:cubicBezTo>
                  <a:pt x="4860" y="849"/>
                  <a:pt x="4858" y="848"/>
                  <a:pt x="4856" y="847"/>
                </a:cubicBezTo>
                <a:cubicBezTo>
                  <a:pt x="4825" y="817"/>
                  <a:pt x="4799" y="806"/>
                  <a:pt x="4776" y="806"/>
                </a:cubicBezTo>
                <a:cubicBezTo>
                  <a:pt x="4717" y="806"/>
                  <a:pt x="4676" y="878"/>
                  <a:pt x="4621" y="908"/>
                </a:cubicBezTo>
                <a:cubicBezTo>
                  <a:pt x="4562" y="873"/>
                  <a:pt x="4512" y="804"/>
                  <a:pt x="4441" y="804"/>
                </a:cubicBezTo>
                <a:cubicBezTo>
                  <a:pt x="4416" y="804"/>
                  <a:pt x="4388" y="813"/>
                  <a:pt x="4356" y="834"/>
                </a:cubicBezTo>
                <a:cubicBezTo>
                  <a:pt x="4348" y="840"/>
                  <a:pt x="4336" y="842"/>
                  <a:pt x="4324" y="842"/>
                </a:cubicBezTo>
                <a:cubicBezTo>
                  <a:pt x="4297" y="842"/>
                  <a:pt x="4265" y="833"/>
                  <a:pt x="4237" y="831"/>
                </a:cubicBezTo>
                <a:cubicBezTo>
                  <a:pt x="4200" y="829"/>
                  <a:pt x="4172" y="827"/>
                  <a:pt x="4148" y="827"/>
                </a:cubicBezTo>
                <a:cubicBezTo>
                  <a:pt x="4066" y="827"/>
                  <a:pt x="4053" y="851"/>
                  <a:pt x="4001" y="962"/>
                </a:cubicBezTo>
                <a:cubicBezTo>
                  <a:pt x="3982" y="997"/>
                  <a:pt x="3970" y="1035"/>
                  <a:pt x="3953" y="1074"/>
                </a:cubicBezTo>
                <a:cubicBezTo>
                  <a:pt x="3936" y="1026"/>
                  <a:pt x="3920" y="979"/>
                  <a:pt x="3900" y="924"/>
                </a:cubicBezTo>
                <a:cubicBezTo>
                  <a:pt x="3867" y="929"/>
                  <a:pt x="3834" y="931"/>
                  <a:pt x="3801" y="931"/>
                </a:cubicBezTo>
                <a:cubicBezTo>
                  <a:pt x="3710" y="931"/>
                  <a:pt x="3621" y="916"/>
                  <a:pt x="3532" y="916"/>
                </a:cubicBezTo>
                <a:cubicBezTo>
                  <a:pt x="3484" y="916"/>
                  <a:pt x="3436" y="920"/>
                  <a:pt x="3388" y="934"/>
                </a:cubicBezTo>
                <a:cubicBezTo>
                  <a:pt x="3379" y="937"/>
                  <a:pt x="3369" y="938"/>
                  <a:pt x="3358" y="938"/>
                </a:cubicBezTo>
                <a:cubicBezTo>
                  <a:pt x="3336" y="938"/>
                  <a:pt x="3314" y="932"/>
                  <a:pt x="3306" y="922"/>
                </a:cubicBezTo>
                <a:cubicBezTo>
                  <a:pt x="3273" y="874"/>
                  <a:pt x="3232" y="864"/>
                  <a:pt x="3188" y="864"/>
                </a:cubicBezTo>
                <a:cubicBezTo>
                  <a:pt x="3162" y="864"/>
                  <a:pt x="3136" y="867"/>
                  <a:pt x="3109" y="868"/>
                </a:cubicBezTo>
                <a:cubicBezTo>
                  <a:pt x="2973" y="872"/>
                  <a:pt x="2839" y="874"/>
                  <a:pt x="2705" y="876"/>
                </a:cubicBezTo>
                <a:cubicBezTo>
                  <a:pt x="2537" y="880"/>
                  <a:pt x="2537" y="880"/>
                  <a:pt x="2407" y="977"/>
                </a:cubicBezTo>
                <a:cubicBezTo>
                  <a:pt x="2383" y="934"/>
                  <a:pt x="2358" y="892"/>
                  <a:pt x="2323" y="830"/>
                </a:cubicBezTo>
                <a:cubicBezTo>
                  <a:pt x="2214" y="936"/>
                  <a:pt x="2141" y="1005"/>
                  <a:pt x="2078" y="1065"/>
                </a:cubicBezTo>
                <a:cubicBezTo>
                  <a:pt x="2030" y="1010"/>
                  <a:pt x="1970" y="940"/>
                  <a:pt x="1901" y="859"/>
                </a:cubicBezTo>
                <a:cubicBezTo>
                  <a:pt x="1799" y="869"/>
                  <a:pt x="1697" y="879"/>
                  <a:pt x="1595" y="887"/>
                </a:cubicBezTo>
                <a:cubicBezTo>
                  <a:pt x="1570" y="967"/>
                  <a:pt x="1519" y="981"/>
                  <a:pt x="1464" y="981"/>
                </a:cubicBezTo>
                <a:cubicBezTo>
                  <a:pt x="1435" y="981"/>
                  <a:pt x="1405" y="977"/>
                  <a:pt x="1376" y="977"/>
                </a:cubicBezTo>
                <a:cubicBezTo>
                  <a:pt x="1371" y="977"/>
                  <a:pt x="1366" y="978"/>
                  <a:pt x="1360" y="978"/>
                </a:cubicBezTo>
                <a:cubicBezTo>
                  <a:pt x="1174" y="987"/>
                  <a:pt x="986" y="991"/>
                  <a:pt x="800" y="1001"/>
                </a:cubicBezTo>
                <a:cubicBezTo>
                  <a:pt x="596" y="1011"/>
                  <a:pt x="451" y="1090"/>
                  <a:pt x="393" y="1310"/>
                </a:cubicBezTo>
                <a:cubicBezTo>
                  <a:pt x="343" y="1497"/>
                  <a:pt x="281" y="1684"/>
                  <a:pt x="261" y="1880"/>
                </a:cubicBezTo>
                <a:cubicBezTo>
                  <a:pt x="338" y="1970"/>
                  <a:pt x="444" y="1967"/>
                  <a:pt x="547" y="1981"/>
                </a:cubicBezTo>
                <a:cubicBezTo>
                  <a:pt x="639" y="1993"/>
                  <a:pt x="730" y="2007"/>
                  <a:pt x="821" y="2028"/>
                </a:cubicBezTo>
                <a:cubicBezTo>
                  <a:pt x="917" y="2052"/>
                  <a:pt x="1024" y="2026"/>
                  <a:pt x="1162" y="2105"/>
                </a:cubicBezTo>
                <a:cubicBezTo>
                  <a:pt x="1077" y="2124"/>
                  <a:pt x="1041" y="2138"/>
                  <a:pt x="1005" y="2140"/>
                </a:cubicBezTo>
                <a:cubicBezTo>
                  <a:pt x="907" y="2143"/>
                  <a:pt x="807" y="2145"/>
                  <a:pt x="708" y="2145"/>
                </a:cubicBezTo>
                <a:cubicBezTo>
                  <a:pt x="672" y="2145"/>
                  <a:pt x="636" y="2144"/>
                  <a:pt x="600" y="2144"/>
                </a:cubicBezTo>
                <a:cubicBezTo>
                  <a:pt x="597" y="2144"/>
                  <a:pt x="593" y="2144"/>
                  <a:pt x="590" y="2144"/>
                </a:cubicBezTo>
                <a:cubicBezTo>
                  <a:pt x="460" y="2144"/>
                  <a:pt x="353" y="2182"/>
                  <a:pt x="300" y="2283"/>
                </a:cubicBezTo>
                <a:cubicBezTo>
                  <a:pt x="289" y="2387"/>
                  <a:pt x="286" y="2469"/>
                  <a:pt x="269" y="2548"/>
                </a:cubicBezTo>
                <a:cubicBezTo>
                  <a:pt x="248" y="2659"/>
                  <a:pt x="215" y="2770"/>
                  <a:pt x="192" y="2881"/>
                </a:cubicBezTo>
                <a:cubicBezTo>
                  <a:pt x="165" y="3026"/>
                  <a:pt x="217" y="3121"/>
                  <a:pt x="353" y="3177"/>
                </a:cubicBezTo>
                <a:cubicBezTo>
                  <a:pt x="401" y="3197"/>
                  <a:pt x="451" y="3213"/>
                  <a:pt x="503" y="3222"/>
                </a:cubicBezTo>
                <a:cubicBezTo>
                  <a:pt x="787" y="3274"/>
                  <a:pt x="1075" y="3303"/>
                  <a:pt x="1364" y="3303"/>
                </a:cubicBezTo>
                <a:cubicBezTo>
                  <a:pt x="1387" y="3303"/>
                  <a:pt x="1410" y="3303"/>
                  <a:pt x="1433" y="3303"/>
                </a:cubicBezTo>
                <a:cubicBezTo>
                  <a:pt x="1489" y="3302"/>
                  <a:pt x="1545" y="3300"/>
                  <a:pt x="1601" y="3300"/>
                </a:cubicBezTo>
                <a:cubicBezTo>
                  <a:pt x="1628" y="3300"/>
                  <a:pt x="1654" y="3300"/>
                  <a:pt x="1681" y="3302"/>
                </a:cubicBezTo>
                <a:cubicBezTo>
                  <a:pt x="2054" y="3316"/>
                  <a:pt x="2428" y="3336"/>
                  <a:pt x="2801" y="3349"/>
                </a:cubicBezTo>
                <a:cubicBezTo>
                  <a:pt x="2869" y="3351"/>
                  <a:pt x="2936" y="3352"/>
                  <a:pt x="3004" y="3352"/>
                </a:cubicBezTo>
                <a:cubicBezTo>
                  <a:pt x="3038" y="3352"/>
                  <a:pt x="3073" y="3352"/>
                  <a:pt x="3107" y="3352"/>
                </a:cubicBezTo>
                <a:cubicBezTo>
                  <a:pt x="3181" y="3352"/>
                  <a:pt x="3256" y="3352"/>
                  <a:pt x="3330" y="3355"/>
                </a:cubicBezTo>
                <a:cubicBezTo>
                  <a:pt x="3467" y="3361"/>
                  <a:pt x="3605" y="3365"/>
                  <a:pt x="3742" y="3365"/>
                </a:cubicBezTo>
                <a:cubicBezTo>
                  <a:pt x="3977" y="3365"/>
                  <a:pt x="4212" y="3353"/>
                  <a:pt x="4447" y="3318"/>
                </a:cubicBezTo>
                <a:cubicBezTo>
                  <a:pt x="4484" y="3313"/>
                  <a:pt x="4523" y="3308"/>
                  <a:pt x="4562" y="3308"/>
                </a:cubicBezTo>
                <a:cubicBezTo>
                  <a:pt x="4595" y="3308"/>
                  <a:pt x="4629" y="3312"/>
                  <a:pt x="4659" y="3322"/>
                </a:cubicBezTo>
                <a:cubicBezTo>
                  <a:pt x="4712" y="3340"/>
                  <a:pt x="4764" y="3346"/>
                  <a:pt x="4815" y="3346"/>
                </a:cubicBezTo>
                <a:cubicBezTo>
                  <a:pt x="4876" y="3346"/>
                  <a:pt x="4936" y="3337"/>
                  <a:pt x="4997" y="3328"/>
                </a:cubicBezTo>
                <a:cubicBezTo>
                  <a:pt x="5127" y="3309"/>
                  <a:pt x="5258" y="3300"/>
                  <a:pt x="5388" y="3300"/>
                </a:cubicBezTo>
                <a:cubicBezTo>
                  <a:pt x="5566" y="3300"/>
                  <a:pt x="5744" y="3318"/>
                  <a:pt x="5922" y="3356"/>
                </a:cubicBezTo>
                <a:cubicBezTo>
                  <a:pt x="5933" y="3357"/>
                  <a:pt x="5939" y="3385"/>
                  <a:pt x="5957" y="3413"/>
                </a:cubicBezTo>
                <a:cubicBezTo>
                  <a:pt x="5901" y="3452"/>
                  <a:pt x="5843" y="3490"/>
                  <a:pt x="5827" y="3503"/>
                </a:cubicBezTo>
                <a:cubicBezTo>
                  <a:pt x="5635" y="3489"/>
                  <a:pt x="5486" y="3469"/>
                  <a:pt x="5339" y="3469"/>
                </a:cubicBezTo>
                <a:cubicBezTo>
                  <a:pt x="5332" y="3469"/>
                  <a:pt x="5325" y="3469"/>
                  <a:pt x="5318" y="3469"/>
                </a:cubicBezTo>
                <a:cubicBezTo>
                  <a:pt x="4997" y="3474"/>
                  <a:pt x="4675" y="3487"/>
                  <a:pt x="4355" y="3504"/>
                </a:cubicBezTo>
                <a:cubicBezTo>
                  <a:pt x="4160" y="3513"/>
                  <a:pt x="3963" y="3545"/>
                  <a:pt x="3767" y="3549"/>
                </a:cubicBezTo>
                <a:cubicBezTo>
                  <a:pt x="3661" y="3550"/>
                  <a:pt x="3555" y="3552"/>
                  <a:pt x="3450" y="3552"/>
                </a:cubicBezTo>
                <a:cubicBezTo>
                  <a:pt x="3255" y="3552"/>
                  <a:pt x="3060" y="3548"/>
                  <a:pt x="2865" y="3536"/>
                </a:cubicBezTo>
                <a:cubicBezTo>
                  <a:pt x="2680" y="3526"/>
                  <a:pt x="2494" y="3521"/>
                  <a:pt x="2308" y="3521"/>
                </a:cubicBezTo>
                <a:cubicBezTo>
                  <a:pt x="2111" y="3521"/>
                  <a:pt x="1913" y="3527"/>
                  <a:pt x="1716" y="3541"/>
                </a:cubicBezTo>
                <a:cubicBezTo>
                  <a:pt x="1692" y="3543"/>
                  <a:pt x="1668" y="3544"/>
                  <a:pt x="1644" y="3544"/>
                </a:cubicBezTo>
                <a:cubicBezTo>
                  <a:pt x="1616" y="3544"/>
                  <a:pt x="1588" y="3543"/>
                  <a:pt x="1561" y="3543"/>
                </a:cubicBezTo>
                <a:cubicBezTo>
                  <a:pt x="1540" y="3543"/>
                  <a:pt x="1519" y="3543"/>
                  <a:pt x="1498" y="3545"/>
                </a:cubicBezTo>
                <a:cubicBezTo>
                  <a:pt x="1155" y="3562"/>
                  <a:pt x="814" y="3581"/>
                  <a:pt x="472" y="3605"/>
                </a:cubicBezTo>
                <a:cubicBezTo>
                  <a:pt x="345" y="3613"/>
                  <a:pt x="228" y="3657"/>
                  <a:pt x="141" y="3719"/>
                </a:cubicBezTo>
                <a:cubicBezTo>
                  <a:pt x="120" y="3898"/>
                  <a:pt x="99" y="4058"/>
                  <a:pt x="78" y="4231"/>
                </a:cubicBezTo>
                <a:cubicBezTo>
                  <a:pt x="113" y="4271"/>
                  <a:pt x="162" y="4323"/>
                  <a:pt x="216" y="4382"/>
                </a:cubicBezTo>
                <a:cubicBezTo>
                  <a:pt x="3" y="4622"/>
                  <a:pt x="67" y="4883"/>
                  <a:pt x="153" y="5116"/>
                </a:cubicBezTo>
                <a:cubicBezTo>
                  <a:pt x="100" y="5224"/>
                  <a:pt x="53" y="5304"/>
                  <a:pt x="22" y="5391"/>
                </a:cubicBezTo>
                <a:cubicBezTo>
                  <a:pt x="7" y="5436"/>
                  <a:pt x="1" y="5513"/>
                  <a:pt x="26" y="5538"/>
                </a:cubicBezTo>
                <a:cubicBezTo>
                  <a:pt x="143" y="5654"/>
                  <a:pt x="112" y="5803"/>
                  <a:pt x="118" y="5951"/>
                </a:cubicBezTo>
                <a:cubicBezTo>
                  <a:pt x="241" y="5978"/>
                  <a:pt x="351" y="6006"/>
                  <a:pt x="463" y="6028"/>
                </a:cubicBezTo>
                <a:cubicBezTo>
                  <a:pt x="924" y="6116"/>
                  <a:pt x="1394" y="6112"/>
                  <a:pt x="1857" y="6167"/>
                </a:cubicBezTo>
                <a:cubicBezTo>
                  <a:pt x="1868" y="6168"/>
                  <a:pt x="1878" y="6168"/>
                  <a:pt x="1889" y="6168"/>
                </a:cubicBezTo>
                <a:cubicBezTo>
                  <a:pt x="1910" y="6168"/>
                  <a:pt x="1931" y="6167"/>
                  <a:pt x="1952" y="6167"/>
                </a:cubicBezTo>
                <a:cubicBezTo>
                  <a:pt x="2201" y="6168"/>
                  <a:pt x="2449" y="6167"/>
                  <a:pt x="2699" y="6172"/>
                </a:cubicBezTo>
                <a:cubicBezTo>
                  <a:pt x="2803" y="6174"/>
                  <a:pt x="2907" y="6175"/>
                  <a:pt x="3010" y="6175"/>
                </a:cubicBezTo>
                <a:cubicBezTo>
                  <a:pt x="3321" y="6175"/>
                  <a:pt x="3631" y="6163"/>
                  <a:pt x="3942" y="6127"/>
                </a:cubicBezTo>
                <a:cubicBezTo>
                  <a:pt x="4294" y="6086"/>
                  <a:pt x="4648" y="6091"/>
                  <a:pt x="5002" y="6079"/>
                </a:cubicBezTo>
                <a:cubicBezTo>
                  <a:pt x="5003" y="6079"/>
                  <a:pt x="5003" y="6079"/>
                  <a:pt x="5004" y="6079"/>
                </a:cubicBezTo>
                <a:cubicBezTo>
                  <a:pt x="5058" y="6079"/>
                  <a:pt x="5102" y="6116"/>
                  <a:pt x="5107" y="6174"/>
                </a:cubicBezTo>
                <a:cubicBezTo>
                  <a:pt x="5112" y="6225"/>
                  <a:pt x="5119" y="6283"/>
                  <a:pt x="5100" y="6327"/>
                </a:cubicBezTo>
                <a:cubicBezTo>
                  <a:pt x="5016" y="6541"/>
                  <a:pt x="4939" y="6758"/>
                  <a:pt x="4827" y="6954"/>
                </a:cubicBezTo>
                <a:cubicBezTo>
                  <a:pt x="4760" y="7068"/>
                  <a:pt x="4730" y="7178"/>
                  <a:pt x="4725" y="7314"/>
                </a:cubicBezTo>
                <a:cubicBezTo>
                  <a:pt x="4784" y="7398"/>
                  <a:pt x="4846" y="7488"/>
                  <a:pt x="4912" y="7583"/>
                </a:cubicBezTo>
                <a:cubicBezTo>
                  <a:pt x="5015" y="7469"/>
                  <a:pt x="4913" y="7406"/>
                  <a:pt x="4884" y="7330"/>
                </a:cubicBezTo>
                <a:cubicBezTo>
                  <a:pt x="4917" y="7263"/>
                  <a:pt x="4961" y="7244"/>
                  <a:pt x="5007" y="7244"/>
                </a:cubicBezTo>
                <a:cubicBezTo>
                  <a:pt x="5062" y="7244"/>
                  <a:pt x="5119" y="7271"/>
                  <a:pt x="5161" y="7271"/>
                </a:cubicBezTo>
                <a:cubicBezTo>
                  <a:pt x="5167" y="7271"/>
                  <a:pt x="5173" y="7271"/>
                  <a:pt x="5179" y="7269"/>
                </a:cubicBezTo>
                <a:cubicBezTo>
                  <a:pt x="5261" y="7195"/>
                  <a:pt x="5306" y="7116"/>
                  <a:pt x="5368" y="7103"/>
                </a:cubicBezTo>
                <a:cubicBezTo>
                  <a:pt x="5534" y="7063"/>
                  <a:pt x="5708" y="7049"/>
                  <a:pt x="5876" y="7024"/>
                </a:cubicBezTo>
                <a:cubicBezTo>
                  <a:pt x="5947" y="7121"/>
                  <a:pt x="6020" y="7211"/>
                  <a:pt x="6078" y="7308"/>
                </a:cubicBezTo>
                <a:cubicBezTo>
                  <a:pt x="6121" y="7377"/>
                  <a:pt x="6149" y="7457"/>
                  <a:pt x="6169" y="7535"/>
                </a:cubicBezTo>
                <a:cubicBezTo>
                  <a:pt x="6174" y="7564"/>
                  <a:pt x="6144" y="7599"/>
                  <a:pt x="6126" y="7633"/>
                </a:cubicBezTo>
                <a:lnTo>
                  <a:pt x="6126" y="7633"/>
                </a:lnTo>
                <a:cubicBezTo>
                  <a:pt x="6125" y="7632"/>
                  <a:pt x="6124" y="7631"/>
                  <a:pt x="6123" y="7631"/>
                </a:cubicBezTo>
                <a:lnTo>
                  <a:pt x="6123" y="7631"/>
                </a:lnTo>
                <a:cubicBezTo>
                  <a:pt x="6124" y="7632"/>
                  <a:pt x="6125" y="7633"/>
                  <a:pt x="6126" y="7634"/>
                </a:cubicBezTo>
                <a:lnTo>
                  <a:pt x="6126" y="7634"/>
                </a:lnTo>
                <a:cubicBezTo>
                  <a:pt x="6124" y="7637"/>
                  <a:pt x="6123" y="7639"/>
                  <a:pt x="6122" y="7642"/>
                </a:cubicBezTo>
                <a:cubicBezTo>
                  <a:pt x="6125" y="7642"/>
                  <a:pt x="6129" y="7642"/>
                  <a:pt x="6133" y="7642"/>
                </a:cubicBezTo>
                <a:lnTo>
                  <a:pt x="6133" y="7642"/>
                </a:lnTo>
                <a:cubicBezTo>
                  <a:pt x="6192" y="7705"/>
                  <a:pt x="6262" y="7770"/>
                  <a:pt x="6341" y="7770"/>
                </a:cubicBezTo>
                <a:cubicBezTo>
                  <a:pt x="6362" y="7770"/>
                  <a:pt x="6383" y="7765"/>
                  <a:pt x="6405" y="7755"/>
                </a:cubicBezTo>
                <a:cubicBezTo>
                  <a:pt x="6440" y="7738"/>
                  <a:pt x="6470" y="7732"/>
                  <a:pt x="6497" y="7732"/>
                </a:cubicBezTo>
                <a:cubicBezTo>
                  <a:pt x="6544" y="7732"/>
                  <a:pt x="6584" y="7751"/>
                  <a:pt x="6630" y="7771"/>
                </a:cubicBezTo>
                <a:cubicBezTo>
                  <a:pt x="6677" y="7792"/>
                  <a:pt x="6724" y="7815"/>
                  <a:pt x="6774" y="7821"/>
                </a:cubicBezTo>
                <a:cubicBezTo>
                  <a:pt x="6786" y="7823"/>
                  <a:pt x="6797" y="7824"/>
                  <a:pt x="6808" y="7824"/>
                </a:cubicBezTo>
                <a:cubicBezTo>
                  <a:pt x="6859" y="7824"/>
                  <a:pt x="6902" y="7804"/>
                  <a:pt x="6922" y="7741"/>
                </a:cubicBezTo>
                <a:cubicBezTo>
                  <a:pt x="6933" y="7703"/>
                  <a:pt x="6950" y="7668"/>
                  <a:pt x="6955" y="7654"/>
                </a:cubicBezTo>
                <a:cubicBezTo>
                  <a:pt x="7064" y="7616"/>
                  <a:pt x="7162" y="7602"/>
                  <a:pt x="7230" y="7550"/>
                </a:cubicBezTo>
                <a:cubicBezTo>
                  <a:pt x="7310" y="7489"/>
                  <a:pt x="7365" y="7395"/>
                  <a:pt x="7416" y="7334"/>
                </a:cubicBezTo>
                <a:cubicBezTo>
                  <a:pt x="7507" y="7357"/>
                  <a:pt x="7563" y="7372"/>
                  <a:pt x="7604" y="7372"/>
                </a:cubicBezTo>
                <a:cubicBezTo>
                  <a:pt x="7672" y="7372"/>
                  <a:pt x="7696" y="7331"/>
                  <a:pt x="7761" y="7221"/>
                </a:cubicBezTo>
                <a:cubicBezTo>
                  <a:pt x="7774" y="7196"/>
                  <a:pt x="7797" y="7164"/>
                  <a:pt x="7820" y="7157"/>
                </a:cubicBezTo>
                <a:cubicBezTo>
                  <a:pt x="7823" y="7157"/>
                  <a:pt x="7826" y="7156"/>
                  <a:pt x="7829" y="7156"/>
                </a:cubicBezTo>
                <a:cubicBezTo>
                  <a:pt x="7850" y="7156"/>
                  <a:pt x="7878" y="7173"/>
                  <a:pt x="7894" y="7190"/>
                </a:cubicBezTo>
                <a:cubicBezTo>
                  <a:pt x="7916" y="7213"/>
                  <a:pt x="7859" y="7275"/>
                  <a:pt x="7949" y="7282"/>
                </a:cubicBezTo>
                <a:cubicBezTo>
                  <a:pt x="8118" y="7086"/>
                  <a:pt x="8012" y="6883"/>
                  <a:pt x="7958" y="6705"/>
                </a:cubicBezTo>
                <a:cubicBezTo>
                  <a:pt x="8006" y="6581"/>
                  <a:pt x="8052" y="6479"/>
                  <a:pt x="8083" y="6372"/>
                </a:cubicBezTo>
                <a:cubicBezTo>
                  <a:pt x="8130" y="6208"/>
                  <a:pt x="8262" y="6146"/>
                  <a:pt x="8403" y="6116"/>
                </a:cubicBezTo>
                <a:cubicBezTo>
                  <a:pt x="8413" y="6114"/>
                  <a:pt x="8423" y="6113"/>
                  <a:pt x="8433" y="6113"/>
                </a:cubicBezTo>
                <a:cubicBezTo>
                  <a:pt x="8498" y="6113"/>
                  <a:pt x="8571" y="6152"/>
                  <a:pt x="8639" y="6166"/>
                </a:cubicBezTo>
                <a:cubicBezTo>
                  <a:pt x="8714" y="6179"/>
                  <a:pt x="8788" y="6189"/>
                  <a:pt x="8856" y="6201"/>
                </a:cubicBezTo>
                <a:cubicBezTo>
                  <a:pt x="8892" y="6161"/>
                  <a:pt x="8926" y="6126"/>
                  <a:pt x="8960" y="6089"/>
                </a:cubicBezTo>
                <a:lnTo>
                  <a:pt x="8960" y="6089"/>
                </a:lnTo>
                <a:lnTo>
                  <a:pt x="8956" y="6090"/>
                </a:lnTo>
                <a:cubicBezTo>
                  <a:pt x="8872" y="6008"/>
                  <a:pt x="8854" y="5912"/>
                  <a:pt x="8902" y="5797"/>
                </a:cubicBezTo>
                <a:cubicBezTo>
                  <a:pt x="8933" y="5782"/>
                  <a:pt x="8970" y="5752"/>
                  <a:pt x="9008" y="5751"/>
                </a:cubicBezTo>
                <a:cubicBezTo>
                  <a:pt x="9150" y="5745"/>
                  <a:pt x="9284" y="5687"/>
                  <a:pt x="9428" y="5687"/>
                </a:cubicBezTo>
                <a:cubicBezTo>
                  <a:pt x="9481" y="5687"/>
                  <a:pt x="9534" y="5673"/>
                  <a:pt x="9586" y="5673"/>
                </a:cubicBezTo>
                <a:cubicBezTo>
                  <a:pt x="9630" y="5673"/>
                  <a:pt x="9673" y="5683"/>
                  <a:pt x="9714" y="5721"/>
                </a:cubicBezTo>
                <a:cubicBezTo>
                  <a:pt x="9715" y="5721"/>
                  <a:pt x="9716" y="5722"/>
                  <a:pt x="9717" y="5722"/>
                </a:cubicBezTo>
                <a:cubicBezTo>
                  <a:pt x="9727" y="5722"/>
                  <a:pt x="9751" y="5706"/>
                  <a:pt x="9769" y="5699"/>
                </a:cubicBezTo>
                <a:cubicBezTo>
                  <a:pt x="9777" y="5650"/>
                  <a:pt x="9787" y="5602"/>
                  <a:pt x="9797" y="5548"/>
                </a:cubicBezTo>
                <a:cubicBezTo>
                  <a:pt x="9903" y="5507"/>
                  <a:pt x="10009" y="5436"/>
                  <a:pt x="10113" y="5436"/>
                </a:cubicBezTo>
                <a:cubicBezTo>
                  <a:pt x="10115" y="5436"/>
                  <a:pt x="10116" y="5436"/>
                  <a:pt x="10118" y="5436"/>
                </a:cubicBezTo>
                <a:cubicBezTo>
                  <a:pt x="10122" y="5436"/>
                  <a:pt x="10127" y="5436"/>
                  <a:pt x="10132" y="5436"/>
                </a:cubicBezTo>
                <a:cubicBezTo>
                  <a:pt x="10253" y="5436"/>
                  <a:pt x="10333" y="5385"/>
                  <a:pt x="10423" y="5320"/>
                </a:cubicBezTo>
                <a:cubicBezTo>
                  <a:pt x="10465" y="5288"/>
                  <a:pt x="10527" y="5269"/>
                  <a:pt x="10581" y="5269"/>
                </a:cubicBezTo>
                <a:cubicBezTo>
                  <a:pt x="10586" y="5269"/>
                  <a:pt x="10591" y="5270"/>
                  <a:pt x="10596" y="5270"/>
                </a:cubicBezTo>
                <a:cubicBezTo>
                  <a:pt x="10682" y="5276"/>
                  <a:pt x="10749" y="5327"/>
                  <a:pt x="10776" y="5412"/>
                </a:cubicBezTo>
                <a:cubicBezTo>
                  <a:pt x="10774" y="5418"/>
                  <a:pt x="10715" y="5588"/>
                  <a:pt x="10708" y="5609"/>
                </a:cubicBezTo>
                <a:cubicBezTo>
                  <a:pt x="10913" y="5491"/>
                  <a:pt x="11103" y="5384"/>
                  <a:pt x="11292" y="5276"/>
                </a:cubicBezTo>
                <a:cubicBezTo>
                  <a:pt x="11350" y="5325"/>
                  <a:pt x="11404" y="5367"/>
                  <a:pt x="11468" y="5421"/>
                </a:cubicBezTo>
                <a:cubicBezTo>
                  <a:pt x="11480" y="5351"/>
                  <a:pt x="11488" y="5307"/>
                  <a:pt x="11503" y="5218"/>
                </a:cubicBezTo>
                <a:cubicBezTo>
                  <a:pt x="11543" y="5300"/>
                  <a:pt x="11575" y="5342"/>
                  <a:pt x="11580" y="5385"/>
                </a:cubicBezTo>
                <a:cubicBezTo>
                  <a:pt x="11584" y="5421"/>
                  <a:pt x="11563" y="5470"/>
                  <a:pt x="11538" y="5495"/>
                </a:cubicBezTo>
                <a:cubicBezTo>
                  <a:pt x="11469" y="5566"/>
                  <a:pt x="11356" y="5593"/>
                  <a:pt x="11322" y="5722"/>
                </a:cubicBezTo>
                <a:cubicBezTo>
                  <a:pt x="11365" y="5742"/>
                  <a:pt x="11409" y="5747"/>
                  <a:pt x="11454" y="5747"/>
                </a:cubicBezTo>
                <a:cubicBezTo>
                  <a:pt x="11490" y="5747"/>
                  <a:pt x="11526" y="5743"/>
                  <a:pt x="11562" y="5741"/>
                </a:cubicBezTo>
                <a:cubicBezTo>
                  <a:pt x="12560" y="5700"/>
                  <a:pt x="13557" y="5658"/>
                  <a:pt x="14555" y="5617"/>
                </a:cubicBezTo>
                <a:cubicBezTo>
                  <a:pt x="14878" y="5604"/>
                  <a:pt x="15201" y="5602"/>
                  <a:pt x="15522" y="5583"/>
                </a:cubicBezTo>
                <a:cubicBezTo>
                  <a:pt x="16209" y="5543"/>
                  <a:pt x="16894" y="5494"/>
                  <a:pt x="17579" y="5453"/>
                </a:cubicBezTo>
                <a:cubicBezTo>
                  <a:pt x="17687" y="5447"/>
                  <a:pt x="17794" y="5444"/>
                  <a:pt x="17902" y="5444"/>
                </a:cubicBezTo>
                <a:cubicBezTo>
                  <a:pt x="17961" y="5444"/>
                  <a:pt x="18020" y="5445"/>
                  <a:pt x="18079" y="5446"/>
                </a:cubicBezTo>
                <a:cubicBezTo>
                  <a:pt x="18296" y="5450"/>
                  <a:pt x="18515" y="5470"/>
                  <a:pt x="18734" y="5470"/>
                </a:cubicBezTo>
                <a:cubicBezTo>
                  <a:pt x="19067" y="5470"/>
                  <a:pt x="19398" y="5476"/>
                  <a:pt x="19728" y="5532"/>
                </a:cubicBezTo>
                <a:cubicBezTo>
                  <a:pt x="19778" y="5541"/>
                  <a:pt x="19830" y="5552"/>
                  <a:pt x="19883" y="5552"/>
                </a:cubicBezTo>
                <a:cubicBezTo>
                  <a:pt x="19935" y="5552"/>
                  <a:pt x="19988" y="5541"/>
                  <a:pt x="20042" y="5505"/>
                </a:cubicBezTo>
                <a:cubicBezTo>
                  <a:pt x="20038" y="5471"/>
                  <a:pt x="20046" y="5425"/>
                  <a:pt x="20028" y="5394"/>
                </a:cubicBezTo>
                <a:cubicBezTo>
                  <a:pt x="19986" y="5322"/>
                  <a:pt x="19971" y="5264"/>
                  <a:pt x="20045" y="5202"/>
                </a:cubicBezTo>
                <a:cubicBezTo>
                  <a:pt x="20066" y="5184"/>
                  <a:pt x="20084" y="5144"/>
                  <a:pt x="20079" y="5121"/>
                </a:cubicBezTo>
                <a:cubicBezTo>
                  <a:pt x="20048" y="4990"/>
                  <a:pt x="20122" y="4880"/>
                  <a:pt x="20137" y="4758"/>
                </a:cubicBezTo>
                <a:cubicBezTo>
                  <a:pt x="20149" y="4655"/>
                  <a:pt x="20185" y="4553"/>
                  <a:pt x="20176" y="4452"/>
                </a:cubicBezTo>
                <a:cubicBezTo>
                  <a:pt x="20158" y="4231"/>
                  <a:pt x="20168" y="4025"/>
                  <a:pt x="20263" y="3816"/>
                </a:cubicBezTo>
                <a:cubicBezTo>
                  <a:pt x="20347" y="3637"/>
                  <a:pt x="20294" y="3549"/>
                  <a:pt x="20086" y="3510"/>
                </a:cubicBezTo>
                <a:cubicBezTo>
                  <a:pt x="19851" y="3467"/>
                  <a:pt x="19613" y="3442"/>
                  <a:pt x="19375" y="3426"/>
                </a:cubicBezTo>
                <a:cubicBezTo>
                  <a:pt x="19001" y="3399"/>
                  <a:pt x="18627" y="3385"/>
                  <a:pt x="18253" y="3368"/>
                </a:cubicBezTo>
                <a:cubicBezTo>
                  <a:pt x="17942" y="3354"/>
                  <a:pt x="17629" y="3333"/>
                  <a:pt x="17318" y="3333"/>
                </a:cubicBezTo>
                <a:cubicBezTo>
                  <a:pt x="16611" y="3333"/>
                  <a:pt x="15903" y="3348"/>
                  <a:pt x="15196" y="3349"/>
                </a:cubicBezTo>
                <a:cubicBezTo>
                  <a:pt x="15180" y="3349"/>
                  <a:pt x="15164" y="3349"/>
                  <a:pt x="15148" y="3349"/>
                </a:cubicBezTo>
                <a:cubicBezTo>
                  <a:pt x="14790" y="3349"/>
                  <a:pt x="14431" y="3338"/>
                  <a:pt x="14073" y="3330"/>
                </a:cubicBezTo>
                <a:cubicBezTo>
                  <a:pt x="13521" y="3318"/>
                  <a:pt x="12969" y="3302"/>
                  <a:pt x="12419" y="3291"/>
                </a:cubicBezTo>
                <a:cubicBezTo>
                  <a:pt x="11732" y="3278"/>
                  <a:pt x="11046" y="3272"/>
                  <a:pt x="10359" y="3261"/>
                </a:cubicBezTo>
                <a:cubicBezTo>
                  <a:pt x="10318" y="3261"/>
                  <a:pt x="10279" y="3230"/>
                  <a:pt x="10200" y="3197"/>
                </a:cubicBezTo>
                <a:cubicBezTo>
                  <a:pt x="10456" y="3125"/>
                  <a:pt x="10671" y="3097"/>
                  <a:pt x="10888" y="3095"/>
                </a:cubicBezTo>
                <a:cubicBezTo>
                  <a:pt x="11575" y="3093"/>
                  <a:pt x="12260" y="3077"/>
                  <a:pt x="12944" y="3030"/>
                </a:cubicBezTo>
                <a:cubicBezTo>
                  <a:pt x="13273" y="3007"/>
                  <a:pt x="13602" y="3011"/>
                  <a:pt x="13931" y="2979"/>
                </a:cubicBezTo>
                <a:cubicBezTo>
                  <a:pt x="14029" y="2969"/>
                  <a:pt x="14128" y="2966"/>
                  <a:pt x="14226" y="2966"/>
                </a:cubicBezTo>
                <a:cubicBezTo>
                  <a:pt x="14441" y="2966"/>
                  <a:pt x="14657" y="2982"/>
                  <a:pt x="14872" y="2982"/>
                </a:cubicBezTo>
                <a:cubicBezTo>
                  <a:pt x="14910" y="2982"/>
                  <a:pt x="14947" y="2981"/>
                  <a:pt x="14985" y="2980"/>
                </a:cubicBezTo>
                <a:cubicBezTo>
                  <a:pt x="15563" y="2964"/>
                  <a:pt x="16143" y="2953"/>
                  <a:pt x="16720" y="2897"/>
                </a:cubicBezTo>
                <a:cubicBezTo>
                  <a:pt x="17102" y="2859"/>
                  <a:pt x="17486" y="2852"/>
                  <a:pt x="17869" y="2831"/>
                </a:cubicBezTo>
                <a:cubicBezTo>
                  <a:pt x="17925" y="2828"/>
                  <a:pt x="17981" y="2827"/>
                  <a:pt x="18038" y="2827"/>
                </a:cubicBezTo>
                <a:cubicBezTo>
                  <a:pt x="18250" y="2827"/>
                  <a:pt x="18463" y="2844"/>
                  <a:pt x="18675" y="2846"/>
                </a:cubicBezTo>
                <a:cubicBezTo>
                  <a:pt x="18739" y="2846"/>
                  <a:pt x="18766" y="2803"/>
                  <a:pt x="18705" y="2740"/>
                </a:cubicBezTo>
                <a:lnTo>
                  <a:pt x="18705" y="2740"/>
                </a:lnTo>
                <a:cubicBezTo>
                  <a:pt x="18648" y="2756"/>
                  <a:pt x="18588" y="2772"/>
                  <a:pt x="18513" y="2795"/>
                </a:cubicBezTo>
                <a:cubicBezTo>
                  <a:pt x="18403" y="2712"/>
                  <a:pt x="18281" y="2669"/>
                  <a:pt x="18148" y="2669"/>
                </a:cubicBezTo>
                <a:cubicBezTo>
                  <a:pt x="18090" y="2669"/>
                  <a:pt x="18030" y="2677"/>
                  <a:pt x="17967" y="2694"/>
                </a:cubicBezTo>
                <a:cubicBezTo>
                  <a:pt x="17937" y="2703"/>
                  <a:pt x="17904" y="2706"/>
                  <a:pt x="17871" y="2706"/>
                </a:cubicBezTo>
                <a:cubicBezTo>
                  <a:pt x="17813" y="2706"/>
                  <a:pt x="17753" y="2697"/>
                  <a:pt x="17695" y="2694"/>
                </a:cubicBezTo>
                <a:cubicBezTo>
                  <a:pt x="17680" y="2693"/>
                  <a:pt x="17654" y="2662"/>
                  <a:pt x="17656" y="2654"/>
                </a:cubicBezTo>
                <a:cubicBezTo>
                  <a:pt x="17665" y="2632"/>
                  <a:pt x="17681" y="2608"/>
                  <a:pt x="17702" y="2592"/>
                </a:cubicBezTo>
                <a:cubicBezTo>
                  <a:pt x="17716" y="2580"/>
                  <a:pt x="17740" y="2581"/>
                  <a:pt x="17758" y="2577"/>
                </a:cubicBezTo>
                <a:cubicBezTo>
                  <a:pt x="17729" y="2572"/>
                  <a:pt x="17700" y="2569"/>
                  <a:pt x="17671" y="2569"/>
                </a:cubicBezTo>
                <a:cubicBezTo>
                  <a:pt x="17637" y="2569"/>
                  <a:pt x="17602" y="2572"/>
                  <a:pt x="17568" y="2576"/>
                </a:cubicBezTo>
                <a:cubicBezTo>
                  <a:pt x="17543" y="2580"/>
                  <a:pt x="17503" y="2601"/>
                  <a:pt x="17494" y="2601"/>
                </a:cubicBezTo>
                <a:cubicBezTo>
                  <a:pt x="17493" y="2601"/>
                  <a:pt x="17492" y="2600"/>
                  <a:pt x="17492" y="2600"/>
                </a:cubicBezTo>
                <a:cubicBezTo>
                  <a:pt x="17455" y="2531"/>
                  <a:pt x="17407" y="2514"/>
                  <a:pt x="17356" y="2514"/>
                </a:cubicBezTo>
                <a:cubicBezTo>
                  <a:pt x="17304" y="2514"/>
                  <a:pt x="17250" y="2530"/>
                  <a:pt x="17198" y="2530"/>
                </a:cubicBezTo>
                <a:cubicBezTo>
                  <a:pt x="17195" y="2530"/>
                  <a:pt x="17192" y="2530"/>
                  <a:pt x="17189" y="2530"/>
                </a:cubicBezTo>
                <a:cubicBezTo>
                  <a:pt x="17120" y="2526"/>
                  <a:pt x="17046" y="2515"/>
                  <a:pt x="16982" y="2490"/>
                </a:cubicBezTo>
                <a:cubicBezTo>
                  <a:pt x="16961" y="2484"/>
                  <a:pt x="16946" y="2412"/>
                  <a:pt x="16958" y="2385"/>
                </a:cubicBezTo>
                <a:cubicBezTo>
                  <a:pt x="16973" y="2351"/>
                  <a:pt x="17020" y="2333"/>
                  <a:pt x="17059" y="2306"/>
                </a:cubicBezTo>
                <a:cubicBezTo>
                  <a:pt x="17029" y="2298"/>
                  <a:pt x="17000" y="2294"/>
                  <a:pt x="16974" y="2294"/>
                </a:cubicBezTo>
                <a:cubicBezTo>
                  <a:pt x="16832" y="2294"/>
                  <a:pt x="16758" y="2407"/>
                  <a:pt x="16680" y="2514"/>
                </a:cubicBezTo>
                <a:cubicBezTo>
                  <a:pt x="16611" y="2508"/>
                  <a:pt x="16541" y="2499"/>
                  <a:pt x="16464" y="2492"/>
                </a:cubicBezTo>
                <a:cubicBezTo>
                  <a:pt x="16442" y="2572"/>
                  <a:pt x="16424" y="2641"/>
                  <a:pt x="16397" y="2743"/>
                </a:cubicBezTo>
                <a:cubicBezTo>
                  <a:pt x="16372" y="2654"/>
                  <a:pt x="16358" y="2610"/>
                  <a:pt x="16343" y="2564"/>
                </a:cubicBezTo>
                <a:cubicBezTo>
                  <a:pt x="16302" y="2582"/>
                  <a:pt x="16260" y="2600"/>
                  <a:pt x="16227" y="2600"/>
                </a:cubicBezTo>
                <a:cubicBezTo>
                  <a:pt x="16199" y="2600"/>
                  <a:pt x="16178" y="2586"/>
                  <a:pt x="16172" y="2547"/>
                </a:cubicBezTo>
                <a:cubicBezTo>
                  <a:pt x="16158" y="2459"/>
                  <a:pt x="16097" y="2459"/>
                  <a:pt x="16050" y="2424"/>
                </a:cubicBezTo>
                <a:cubicBezTo>
                  <a:pt x="16032" y="2410"/>
                  <a:pt x="16036" y="2359"/>
                  <a:pt x="16007" y="2359"/>
                </a:cubicBezTo>
                <a:cubicBezTo>
                  <a:pt x="16001" y="2359"/>
                  <a:pt x="15993" y="2361"/>
                  <a:pt x="15983" y="2367"/>
                </a:cubicBezTo>
                <a:cubicBezTo>
                  <a:pt x="15958" y="2382"/>
                  <a:pt x="15950" y="2437"/>
                  <a:pt x="15950" y="2474"/>
                </a:cubicBezTo>
                <a:cubicBezTo>
                  <a:pt x="15950" y="2511"/>
                  <a:pt x="15969" y="2549"/>
                  <a:pt x="15979" y="2588"/>
                </a:cubicBezTo>
                <a:cubicBezTo>
                  <a:pt x="15808" y="2569"/>
                  <a:pt x="15808" y="2569"/>
                  <a:pt x="15755" y="2453"/>
                </a:cubicBezTo>
                <a:cubicBezTo>
                  <a:pt x="15789" y="2437"/>
                  <a:pt x="15821" y="2421"/>
                  <a:pt x="15875" y="2395"/>
                </a:cubicBezTo>
                <a:cubicBezTo>
                  <a:pt x="15768" y="2341"/>
                  <a:pt x="15664" y="2323"/>
                  <a:pt x="15563" y="2323"/>
                </a:cubicBezTo>
                <a:cubicBezTo>
                  <a:pt x="15487" y="2323"/>
                  <a:pt x="15413" y="2333"/>
                  <a:pt x="15339" y="2346"/>
                </a:cubicBezTo>
                <a:cubicBezTo>
                  <a:pt x="15305" y="2351"/>
                  <a:pt x="15275" y="2359"/>
                  <a:pt x="15245" y="2359"/>
                </a:cubicBezTo>
                <a:cubicBezTo>
                  <a:pt x="15219" y="2359"/>
                  <a:pt x="15194" y="2353"/>
                  <a:pt x="15166" y="2336"/>
                </a:cubicBezTo>
                <a:cubicBezTo>
                  <a:pt x="15150" y="2325"/>
                  <a:pt x="15127" y="2322"/>
                  <a:pt x="15104" y="2322"/>
                </a:cubicBezTo>
                <a:cubicBezTo>
                  <a:pt x="15089" y="2322"/>
                  <a:pt x="15073" y="2323"/>
                  <a:pt x="15058" y="2323"/>
                </a:cubicBezTo>
                <a:cubicBezTo>
                  <a:pt x="15056" y="2323"/>
                  <a:pt x="15054" y="2323"/>
                  <a:pt x="15051" y="2323"/>
                </a:cubicBezTo>
                <a:cubicBezTo>
                  <a:pt x="15031" y="2322"/>
                  <a:pt x="15010" y="2322"/>
                  <a:pt x="14990" y="2322"/>
                </a:cubicBezTo>
                <a:cubicBezTo>
                  <a:pt x="14858" y="2322"/>
                  <a:pt x="14724" y="2340"/>
                  <a:pt x="14591" y="2340"/>
                </a:cubicBezTo>
                <a:cubicBezTo>
                  <a:pt x="14473" y="2340"/>
                  <a:pt x="14355" y="2325"/>
                  <a:pt x="14239" y="2270"/>
                </a:cubicBezTo>
                <a:cubicBezTo>
                  <a:pt x="14226" y="2264"/>
                  <a:pt x="14211" y="2262"/>
                  <a:pt x="14195" y="2262"/>
                </a:cubicBezTo>
                <a:cubicBezTo>
                  <a:pt x="14163" y="2262"/>
                  <a:pt x="14128" y="2270"/>
                  <a:pt x="14095" y="2270"/>
                </a:cubicBezTo>
                <a:cubicBezTo>
                  <a:pt x="14092" y="2270"/>
                  <a:pt x="14089" y="2270"/>
                  <a:pt x="14087" y="2270"/>
                </a:cubicBezTo>
                <a:cubicBezTo>
                  <a:pt x="13795" y="2262"/>
                  <a:pt x="13504" y="2253"/>
                  <a:pt x="13212" y="2242"/>
                </a:cubicBezTo>
                <a:cubicBezTo>
                  <a:pt x="13397" y="2175"/>
                  <a:pt x="13583" y="2143"/>
                  <a:pt x="13775" y="2143"/>
                </a:cubicBezTo>
                <a:cubicBezTo>
                  <a:pt x="13868" y="2143"/>
                  <a:pt x="13962" y="2150"/>
                  <a:pt x="14058" y="2164"/>
                </a:cubicBezTo>
                <a:cubicBezTo>
                  <a:pt x="14082" y="2108"/>
                  <a:pt x="14102" y="2052"/>
                  <a:pt x="14126" y="1997"/>
                </a:cubicBezTo>
                <a:cubicBezTo>
                  <a:pt x="14151" y="1944"/>
                  <a:pt x="14159" y="1890"/>
                  <a:pt x="14088" y="1880"/>
                </a:cubicBezTo>
                <a:cubicBezTo>
                  <a:pt x="14087" y="1879"/>
                  <a:pt x="14085" y="1879"/>
                  <a:pt x="14084" y="1879"/>
                </a:cubicBezTo>
                <a:cubicBezTo>
                  <a:pt x="14055" y="1879"/>
                  <a:pt x="14019" y="1915"/>
                  <a:pt x="13996" y="1940"/>
                </a:cubicBezTo>
                <a:cubicBezTo>
                  <a:pt x="13970" y="1968"/>
                  <a:pt x="13957" y="2007"/>
                  <a:pt x="13934" y="2049"/>
                </a:cubicBezTo>
                <a:cubicBezTo>
                  <a:pt x="13883" y="2034"/>
                  <a:pt x="13838" y="2033"/>
                  <a:pt x="13806" y="2013"/>
                </a:cubicBezTo>
                <a:cubicBezTo>
                  <a:pt x="13759" y="1983"/>
                  <a:pt x="13709" y="1964"/>
                  <a:pt x="13660" y="1964"/>
                </a:cubicBezTo>
                <a:cubicBezTo>
                  <a:pt x="13629" y="1964"/>
                  <a:pt x="13599" y="1972"/>
                  <a:pt x="13572" y="1990"/>
                </a:cubicBezTo>
                <a:cubicBezTo>
                  <a:pt x="13551" y="2003"/>
                  <a:pt x="13535" y="2008"/>
                  <a:pt x="13522" y="2008"/>
                </a:cubicBezTo>
                <a:cubicBezTo>
                  <a:pt x="13465" y="2008"/>
                  <a:pt x="13452" y="1920"/>
                  <a:pt x="13385" y="1920"/>
                </a:cubicBezTo>
                <a:cubicBezTo>
                  <a:pt x="13381" y="1920"/>
                  <a:pt x="13376" y="1921"/>
                  <a:pt x="13371" y="1922"/>
                </a:cubicBezTo>
                <a:cubicBezTo>
                  <a:pt x="13287" y="1981"/>
                  <a:pt x="13195" y="1999"/>
                  <a:pt x="13100" y="1999"/>
                </a:cubicBezTo>
                <a:cubicBezTo>
                  <a:pt x="12968" y="1999"/>
                  <a:pt x="12829" y="1965"/>
                  <a:pt x="12694" y="1962"/>
                </a:cubicBezTo>
                <a:cubicBezTo>
                  <a:pt x="12655" y="2016"/>
                  <a:pt x="12620" y="2061"/>
                  <a:pt x="12584" y="2111"/>
                </a:cubicBezTo>
                <a:cubicBezTo>
                  <a:pt x="12604" y="2121"/>
                  <a:pt x="12801" y="2219"/>
                  <a:pt x="12822" y="2229"/>
                </a:cubicBezTo>
                <a:cubicBezTo>
                  <a:pt x="12721" y="2287"/>
                  <a:pt x="12622" y="2309"/>
                  <a:pt x="12524" y="2309"/>
                </a:cubicBezTo>
                <a:cubicBezTo>
                  <a:pt x="12453" y="2309"/>
                  <a:pt x="12381" y="2297"/>
                  <a:pt x="12309" y="2278"/>
                </a:cubicBezTo>
                <a:cubicBezTo>
                  <a:pt x="12305" y="2277"/>
                  <a:pt x="12305" y="2259"/>
                  <a:pt x="12302" y="2243"/>
                </a:cubicBezTo>
                <a:cubicBezTo>
                  <a:pt x="12323" y="2227"/>
                  <a:pt x="12346" y="2206"/>
                  <a:pt x="12371" y="2191"/>
                </a:cubicBezTo>
                <a:cubicBezTo>
                  <a:pt x="12404" y="2170"/>
                  <a:pt x="12439" y="2151"/>
                  <a:pt x="12491" y="2121"/>
                </a:cubicBezTo>
                <a:cubicBezTo>
                  <a:pt x="12456" y="2070"/>
                  <a:pt x="12437" y="2018"/>
                  <a:pt x="12399" y="1995"/>
                </a:cubicBezTo>
                <a:cubicBezTo>
                  <a:pt x="12373" y="1979"/>
                  <a:pt x="12333" y="1967"/>
                  <a:pt x="12299" y="1967"/>
                </a:cubicBezTo>
                <a:cubicBezTo>
                  <a:pt x="12283" y="1967"/>
                  <a:pt x="12268" y="1970"/>
                  <a:pt x="12256" y="1976"/>
                </a:cubicBezTo>
                <a:cubicBezTo>
                  <a:pt x="12232" y="1987"/>
                  <a:pt x="12212" y="1992"/>
                  <a:pt x="12194" y="1992"/>
                </a:cubicBezTo>
                <a:cubicBezTo>
                  <a:pt x="12129" y="1992"/>
                  <a:pt x="12096" y="1928"/>
                  <a:pt x="12046" y="1889"/>
                </a:cubicBezTo>
                <a:cubicBezTo>
                  <a:pt x="12054" y="1808"/>
                  <a:pt x="12058" y="1725"/>
                  <a:pt x="12071" y="1644"/>
                </a:cubicBezTo>
                <a:cubicBezTo>
                  <a:pt x="12079" y="1599"/>
                  <a:pt x="12074" y="1536"/>
                  <a:pt x="12147" y="1532"/>
                </a:cubicBezTo>
                <a:lnTo>
                  <a:pt x="12147" y="1532"/>
                </a:lnTo>
                <a:cubicBezTo>
                  <a:pt x="12146" y="1670"/>
                  <a:pt x="12162" y="1721"/>
                  <a:pt x="12224" y="1818"/>
                </a:cubicBezTo>
                <a:cubicBezTo>
                  <a:pt x="12322" y="1763"/>
                  <a:pt x="12317" y="1667"/>
                  <a:pt x="12323" y="1576"/>
                </a:cubicBezTo>
                <a:cubicBezTo>
                  <a:pt x="12334" y="1582"/>
                  <a:pt x="12344" y="1589"/>
                  <a:pt x="12357" y="1593"/>
                </a:cubicBezTo>
                <a:lnTo>
                  <a:pt x="12357" y="1593"/>
                </a:lnTo>
                <a:cubicBezTo>
                  <a:pt x="12346" y="1590"/>
                  <a:pt x="12334" y="1586"/>
                  <a:pt x="12323" y="1581"/>
                </a:cubicBezTo>
                <a:lnTo>
                  <a:pt x="12323" y="1581"/>
                </a:lnTo>
                <a:cubicBezTo>
                  <a:pt x="12363" y="1602"/>
                  <a:pt x="12408" y="1649"/>
                  <a:pt x="12441" y="1649"/>
                </a:cubicBezTo>
                <a:cubicBezTo>
                  <a:pt x="12444" y="1649"/>
                  <a:pt x="12446" y="1649"/>
                  <a:pt x="12449" y="1648"/>
                </a:cubicBezTo>
                <a:cubicBezTo>
                  <a:pt x="12483" y="1638"/>
                  <a:pt x="12514" y="1632"/>
                  <a:pt x="12544" y="1632"/>
                </a:cubicBezTo>
                <a:cubicBezTo>
                  <a:pt x="12597" y="1632"/>
                  <a:pt x="12644" y="1650"/>
                  <a:pt x="12691" y="1696"/>
                </a:cubicBezTo>
                <a:cubicBezTo>
                  <a:pt x="12716" y="1721"/>
                  <a:pt x="12768" y="1717"/>
                  <a:pt x="12816" y="1727"/>
                </a:cubicBezTo>
                <a:cubicBezTo>
                  <a:pt x="12870" y="1659"/>
                  <a:pt x="12926" y="1600"/>
                  <a:pt x="12970" y="1532"/>
                </a:cubicBezTo>
                <a:cubicBezTo>
                  <a:pt x="12991" y="1500"/>
                  <a:pt x="12992" y="1454"/>
                  <a:pt x="12994" y="1413"/>
                </a:cubicBezTo>
                <a:cubicBezTo>
                  <a:pt x="12998" y="1352"/>
                  <a:pt x="13003" y="1289"/>
                  <a:pt x="12992" y="1229"/>
                </a:cubicBezTo>
                <a:cubicBezTo>
                  <a:pt x="12975" y="1138"/>
                  <a:pt x="12962" y="1039"/>
                  <a:pt x="12915" y="967"/>
                </a:cubicBezTo>
                <a:cubicBezTo>
                  <a:pt x="12865" y="890"/>
                  <a:pt x="12777" y="837"/>
                  <a:pt x="12697" y="768"/>
                </a:cubicBezTo>
                <a:cubicBezTo>
                  <a:pt x="12675" y="806"/>
                  <a:pt x="12656" y="841"/>
                  <a:pt x="12636" y="876"/>
                </a:cubicBezTo>
                <a:cubicBezTo>
                  <a:pt x="12636" y="880"/>
                  <a:pt x="12635" y="883"/>
                  <a:pt x="12634" y="886"/>
                </a:cubicBezTo>
                <a:lnTo>
                  <a:pt x="12634" y="886"/>
                </a:lnTo>
                <a:cubicBezTo>
                  <a:pt x="12633" y="882"/>
                  <a:pt x="12632" y="878"/>
                  <a:pt x="12630" y="874"/>
                </a:cubicBezTo>
                <a:cubicBezTo>
                  <a:pt x="12575" y="834"/>
                  <a:pt x="12517" y="793"/>
                  <a:pt x="12451" y="746"/>
                </a:cubicBezTo>
                <a:cubicBezTo>
                  <a:pt x="12344" y="784"/>
                  <a:pt x="12232" y="824"/>
                  <a:pt x="12127" y="861"/>
                </a:cubicBezTo>
                <a:cubicBezTo>
                  <a:pt x="12038" y="768"/>
                  <a:pt x="12009" y="734"/>
                  <a:pt x="11975" y="734"/>
                </a:cubicBezTo>
                <a:cubicBezTo>
                  <a:pt x="11968" y="734"/>
                  <a:pt x="11960" y="736"/>
                  <a:pt x="11951" y="739"/>
                </a:cubicBezTo>
                <a:cubicBezTo>
                  <a:pt x="11921" y="751"/>
                  <a:pt x="11892" y="755"/>
                  <a:pt x="11864" y="755"/>
                </a:cubicBezTo>
                <a:cubicBezTo>
                  <a:pt x="11782" y="755"/>
                  <a:pt x="11705" y="716"/>
                  <a:pt x="11631" y="702"/>
                </a:cubicBezTo>
                <a:cubicBezTo>
                  <a:pt x="11556" y="782"/>
                  <a:pt x="11495" y="846"/>
                  <a:pt x="11435" y="908"/>
                </a:cubicBezTo>
                <a:cubicBezTo>
                  <a:pt x="11406" y="886"/>
                  <a:pt x="11379" y="876"/>
                  <a:pt x="11377" y="862"/>
                </a:cubicBezTo>
                <a:cubicBezTo>
                  <a:pt x="11360" y="761"/>
                  <a:pt x="11300" y="724"/>
                  <a:pt x="11217" y="724"/>
                </a:cubicBezTo>
                <a:cubicBezTo>
                  <a:pt x="11203" y="724"/>
                  <a:pt x="11189" y="725"/>
                  <a:pt x="11174" y="727"/>
                </a:cubicBezTo>
                <a:cubicBezTo>
                  <a:pt x="11083" y="738"/>
                  <a:pt x="10994" y="755"/>
                  <a:pt x="10888" y="772"/>
                </a:cubicBezTo>
                <a:cubicBezTo>
                  <a:pt x="10918" y="928"/>
                  <a:pt x="10988" y="1098"/>
                  <a:pt x="10803" y="1205"/>
                </a:cubicBezTo>
                <a:cubicBezTo>
                  <a:pt x="10765" y="1055"/>
                  <a:pt x="10727" y="903"/>
                  <a:pt x="10692" y="763"/>
                </a:cubicBezTo>
                <a:cubicBezTo>
                  <a:pt x="10658" y="749"/>
                  <a:pt x="10630" y="743"/>
                  <a:pt x="10606" y="743"/>
                </a:cubicBezTo>
                <a:cubicBezTo>
                  <a:pt x="10492" y="743"/>
                  <a:pt x="10485" y="882"/>
                  <a:pt x="10431" y="956"/>
                </a:cubicBezTo>
                <a:cubicBezTo>
                  <a:pt x="10380" y="900"/>
                  <a:pt x="10229" y="826"/>
                  <a:pt x="10161" y="780"/>
                </a:cubicBezTo>
                <a:cubicBezTo>
                  <a:pt x="10114" y="750"/>
                  <a:pt x="10068" y="741"/>
                  <a:pt x="10022" y="741"/>
                </a:cubicBezTo>
                <a:cubicBezTo>
                  <a:pt x="9961" y="741"/>
                  <a:pt x="9900" y="756"/>
                  <a:pt x="9840" y="756"/>
                </a:cubicBezTo>
                <a:cubicBezTo>
                  <a:pt x="9829" y="756"/>
                  <a:pt x="9817" y="756"/>
                  <a:pt x="9806" y="755"/>
                </a:cubicBezTo>
                <a:cubicBezTo>
                  <a:pt x="9770" y="799"/>
                  <a:pt x="9738" y="839"/>
                  <a:pt x="9705" y="876"/>
                </a:cubicBezTo>
                <a:cubicBezTo>
                  <a:pt x="9625" y="850"/>
                  <a:pt x="9581" y="747"/>
                  <a:pt x="9496" y="747"/>
                </a:cubicBezTo>
                <a:cubicBezTo>
                  <a:pt x="9480" y="747"/>
                  <a:pt x="9463" y="750"/>
                  <a:pt x="9443" y="759"/>
                </a:cubicBezTo>
                <a:cubicBezTo>
                  <a:pt x="9341" y="861"/>
                  <a:pt x="9441" y="954"/>
                  <a:pt x="9456" y="1041"/>
                </a:cubicBezTo>
                <a:cubicBezTo>
                  <a:pt x="9420" y="1116"/>
                  <a:pt x="9394" y="1187"/>
                  <a:pt x="9351" y="1244"/>
                </a:cubicBezTo>
                <a:cubicBezTo>
                  <a:pt x="9339" y="1261"/>
                  <a:pt x="9303" y="1269"/>
                  <a:pt x="9272" y="1269"/>
                </a:cubicBezTo>
                <a:cubicBezTo>
                  <a:pt x="9263" y="1269"/>
                  <a:pt x="9254" y="1268"/>
                  <a:pt x="9247" y="1267"/>
                </a:cubicBezTo>
                <a:cubicBezTo>
                  <a:pt x="9228" y="1265"/>
                  <a:pt x="9199" y="1210"/>
                  <a:pt x="9207" y="1197"/>
                </a:cubicBezTo>
                <a:cubicBezTo>
                  <a:pt x="9282" y="1060"/>
                  <a:pt x="9238" y="937"/>
                  <a:pt x="9177" y="811"/>
                </a:cubicBezTo>
                <a:cubicBezTo>
                  <a:pt x="9147" y="750"/>
                  <a:pt x="9101" y="709"/>
                  <a:pt x="9053" y="709"/>
                </a:cubicBezTo>
                <a:cubicBezTo>
                  <a:pt x="9031" y="709"/>
                  <a:pt x="9008" y="718"/>
                  <a:pt x="8986" y="736"/>
                </a:cubicBezTo>
                <a:cubicBezTo>
                  <a:pt x="8884" y="823"/>
                  <a:pt x="8776" y="795"/>
                  <a:pt x="8673" y="805"/>
                </a:cubicBezTo>
                <a:cubicBezTo>
                  <a:pt x="8638" y="758"/>
                  <a:pt x="8609" y="721"/>
                  <a:pt x="8581" y="6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8" name="Google Shape;2068;p69"/>
          <p:cNvSpPr/>
          <p:nvPr/>
        </p:nvSpPr>
        <p:spPr>
          <a:xfrm>
            <a:off x="714854" y="1891035"/>
            <a:ext cx="799903" cy="179512"/>
          </a:xfrm>
          <a:custGeom>
            <a:avLst/>
            <a:gdLst/>
            <a:ahLst/>
            <a:cxnLst/>
            <a:rect l="l" t="t" r="r" b="b"/>
            <a:pathLst>
              <a:path w="20346" h="4566" extrusionOk="0">
                <a:moveTo>
                  <a:pt x="11501" y="159"/>
                </a:moveTo>
                <a:cubicBezTo>
                  <a:pt x="11530" y="162"/>
                  <a:pt x="11556" y="170"/>
                  <a:pt x="11583" y="177"/>
                </a:cubicBezTo>
                <a:lnTo>
                  <a:pt x="11583" y="177"/>
                </a:lnTo>
                <a:cubicBezTo>
                  <a:pt x="11556" y="189"/>
                  <a:pt x="11528" y="201"/>
                  <a:pt x="11499" y="210"/>
                </a:cubicBezTo>
                <a:cubicBezTo>
                  <a:pt x="11498" y="211"/>
                  <a:pt x="11497" y="211"/>
                  <a:pt x="11496" y="211"/>
                </a:cubicBezTo>
                <a:cubicBezTo>
                  <a:pt x="11490" y="211"/>
                  <a:pt x="11483" y="205"/>
                  <a:pt x="11475" y="201"/>
                </a:cubicBezTo>
                <a:cubicBezTo>
                  <a:pt x="11484" y="186"/>
                  <a:pt x="11494" y="159"/>
                  <a:pt x="11501" y="159"/>
                </a:cubicBezTo>
                <a:close/>
                <a:moveTo>
                  <a:pt x="18379" y="232"/>
                </a:moveTo>
                <a:cubicBezTo>
                  <a:pt x="18368" y="247"/>
                  <a:pt x="18349" y="262"/>
                  <a:pt x="18349" y="277"/>
                </a:cubicBezTo>
                <a:cubicBezTo>
                  <a:pt x="18349" y="292"/>
                  <a:pt x="18366" y="308"/>
                  <a:pt x="18377" y="323"/>
                </a:cubicBezTo>
                <a:cubicBezTo>
                  <a:pt x="18390" y="309"/>
                  <a:pt x="18402" y="293"/>
                  <a:pt x="18416" y="279"/>
                </a:cubicBezTo>
                <a:cubicBezTo>
                  <a:pt x="18402" y="265"/>
                  <a:pt x="18391" y="249"/>
                  <a:pt x="18379" y="232"/>
                </a:cubicBezTo>
                <a:close/>
                <a:moveTo>
                  <a:pt x="17400" y="250"/>
                </a:moveTo>
                <a:lnTo>
                  <a:pt x="17400" y="250"/>
                </a:lnTo>
                <a:cubicBezTo>
                  <a:pt x="17407" y="268"/>
                  <a:pt x="17413" y="287"/>
                  <a:pt x="17415" y="309"/>
                </a:cubicBezTo>
                <a:cubicBezTo>
                  <a:pt x="17417" y="324"/>
                  <a:pt x="17411" y="341"/>
                  <a:pt x="17410" y="358"/>
                </a:cubicBezTo>
                <a:cubicBezTo>
                  <a:pt x="17401" y="353"/>
                  <a:pt x="17388" y="352"/>
                  <a:pt x="17383" y="344"/>
                </a:cubicBezTo>
                <a:cubicBezTo>
                  <a:pt x="17377" y="334"/>
                  <a:pt x="17375" y="321"/>
                  <a:pt x="17377" y="312"/>
                </a:cubicBezTo>
                <a:cubicBezTo>
                  <a:pt x="17381" y="292"/>
                  <a:pt x="17391" y="272"/>
                  <a:pt x="17400" y="250"/>
                </a:cubicBezTo>
                <a:close/>
                <a:moveTo>
                  <a:pt x="17672" y="314"/>
                </a:moveTo>
                <a:cubicBezTo>
                  <a:pt x="17689" y="324"/>
                  <a:pt x="17718" y="329"/>
                  <a:pt x="17724" y="345"/>
                </a:cubicBezTo>
                <a:cubicBezTo>
                  <a:pt x="17730" y="357"/>
                  <a:pt x="17713" y="380"/>
                  <a:pt x="17704" y="399"/>
                </a:cubicBezTo>
                <a:cubicBezTo>
                  <a:pt x="17685" y="391"/>
                  <a:pt x="17654" y="386"/>
                  <a:pt x="17651" y="373"/>
                </a:cubicBezTo>
                <a:cubicBezTo>
                  <a:pt x="17647" y="356"/>
                  <a:pt x="17663" y="334"/>
                  <a:pt x="17672" y="314"/>
                </a:cubicBezTo>
                <a:close/>
                <a:moveTo>
                  <a:pt x="19760" y="589"/>
                </a:moveTo>
                <a:cubicBezTo>
                  <a:pt x="19752" y="606"/>
                  <a:pt x="19742" y="623"/>
                  <a:pt x="19733" y="639"/>
                </a:cubicBezTo>
                <a:cubicBezTo>
                  <a:pt x="19748" y="645"/>
                  <a:pt x="19767" y="659"/>
                  <a:pt x="19781" y="659"/>
                </a:cubicBezTo>
                <a:cubicBezTo>
                  <a:pt x="19782" y="659"/>
                  <a:pt x="19783" y="659"/>
                  <a:pt x="19784" y="659"/>
                </a:cubicBezTo>
                <a:cubicBezTo>
                  <a:pt x="19796" y="655"/>
                  <a:pt x="19803" y="629"/>
                  <a:pt x="19810" y="613"/>
                </a:cubicBezTo>
                <a:lnTo>
                  <a:pt x="19760" y="589"/>
                </a:lnTo>
                <a:close/>
                <a:moveTo>
                  <a:pt x="18068" y="899"/>
                </a:moveTo>
                <a:cubicBezTo>
                  <a:pt x="18119" y="912"/>
                  <a:pt x="18171" y="927"/>
                  <a:pt x="18221" y="943"/>
                </a:cubicBezTo>
                <a:cubicBezTo>
                  <a:pt x="18225" y="944"/>
                  <a:pt x="18225" y="972"/>
                  <a:pt x="18220" y="974"/>
                </a:cubicBezTo>
                <a:cubicBezTo>
                  <a:pt x="18204" y="983"/>
                  <a:pt x="18184" y="995"/>
                  <a:pt x="18168" y="995"/>
                </a:cubicBezTo>
                <a:cubicBezTo>
                  <a:pt x="18166" y="995"/>
                  <a:pt x="18163" y="995"/>
                  <a:pt x="18161" y="994"/>
                </a:cubicBezTo>
                <a:cubicBezTo>
                  <a:pt x="18122" y="985"/>
                  <a:pt x="18085" y="968"/>
                  <a:pt x="18044" y="952"/>
                </a:cubicBezTo>
                <a:cubicBezTo>
                  <a:pt x="18059" y="918"/>
                  <a:pt x="18065" y="900"/>
                  <a:pt x="18068" y="899"/>
                </a:cubicBezTo>
                <a:close/>
                <a:moveTo>
                  <a:pt x="7176" y="1541"/>
                </a:moveTo>
                <a:lnTo>
                  <a:pt x="7171" y="1561"/>
                </a:lnTo>
                <a:lnTo>
                  <a:pt x="7149" y="1547"/>
                </a:lnTo>
                <a:lnTo>
                  <a:pt x="7176" y="1541"/>
                </a:lnTo>
                <a:close/>
                <a:moveTo>
                  <a:pt x="6932" y="1548"/>
                </a:moveTo>
                <a:cubicBezTo>
                  <a:pt x="6933" y="1548"/>
                  <a:pt x="6934" y="1548"/>
                  <a:pt x="6935" y="1548"/>
                </a:cubicBezTo>
                <a:cubicBezTo>
                  <a:pt x="6944" y="1551"/>
                  <a:pt x="6951" y="1559"/>
                  <a:pt x="6960" y="1564"/>
                </a:cubicBezTo>
                <a:cubicBezTo>
                  <a:pt x="6951" y="1567"/>
                  <a:pt x="6941" y="1572"/>
                  <a:pt x="6932" y="1572"/>
                </a:cubicBezTo>
                <a:cubicBezTo>
                  <a:pt x="6931" y="1572"/>
                  <a:pt x="6930" y="1572"/>
                  <a:pt x="6930" y="1572"/>
                </a:cubicBezTo>
                <a:cubicBezTo>
                  <a:pt x="6920" y="1570"/>
                  <a:pt x="6911" y="1562"/>
                  <a:pt x="6903" y="1557"/>
                </a:cubicBezTo>
                <a:cubicBezTo>
                  <a:pt x="6913" y="1554"/>
                  <a:pt x="6923" y="1548"/>
                  <a:pt x="6932" y="1548"/>
                </a:cubicBezTo>
                <a:close/>
                <a:moveTo>
                  <a:pt x="8704" y="2501"/>
                </a:moveTo>
                <a:cubicBezTo>
                  <a:pt x="8723" y="2501"/>
                  <a:pt x="8743" y="2510"/>
                  <a:pt x="8764" y="2514"/>
                </a:cubicBezTo>
                <a:cubicBezTo>
                  <a:pt x="8752" y="2525"/>
                  <a:pt x="8739" y="2535"/>
                  <a:pt x="8728" y="2546"/>
                </a:cubicBezTo>
                <a:cubicBezTo>
                  <a:pt x="8706" y="2544"/>
                  <a:pt x="8684" y="2540"/>
                  <a:pt x="8661" y="2537"/>
                </a:cubicBezTo>
                <a:cubicBezTo>
                  <a:pt x="8674" y="2525"/>
                  <a:pt x="8684" y="2504"/>
                  <a:pt x="8698" y="2501"/>
                </a:cubicBezTo>
                <a:cubicBezTo>
                  <a:pt x="8700" y="2501"/>
                  <a:pt x="8702" y="2501"/>
                  <a:pt x="8704" y="2501"/>
                </a:cubicBezTo>
                <a:close/>
                <a:moveTo>
                  <a:pt x="8081" y="2482"/>
                </a:moveTo>
                <a:cubicBezTo>
                  <a:pt x="8085" y="2482"/>
                  <a:pt x="8089" y="2482"/>
                  <a:pt x="8094" y="2483"/>
                </a:cubicBezTo>
                <a:cubicBezTo>
                  <a:pt x="8104" y="2484"/>
                  <a:pt x="8110" y="2516"/>
                  <a:pt x="8119" y="2534"/>
                </a:cubicBezTo>
                <a:cubicBezTo>
                  <a:pt x="8088" y="2542"/>
                  <a:pt x="8059" y="2556"/>
                  <a:pt x="8028" y="2557"/>
                </a:cubicBezTo>
                <a:cubicBezTo>
                  <a:pt x="8020" y="2557"/>
                  <a:pt x="8011" y="2522"/>
                  <a:pt x="7996" y="2495"/>
                </a:cubicBezTo>
                <a:cubicBezTo>
                  <a:pt x="8026" y="2490"/>
                  <a:pt x="8054" y="2482"/>
                  <a:pt x="8081" y="2482"/>
                </a:cubicBezTo>
                <a:close/>
                <a:moveTo>
                  <a:pt x="6870" y="0"/>
                </a:moveTo>
                <a:cubicBezTo>
                  <a:pt x="6537" y="0"/>
                  <a:pt x="6206" y="37"/>
                  <a:pt x="5875" y="44"/>
                </a:cubicBezTo>
                <a:cubicBezTo>
                  <a:pt x="5611" y="49"/>
                  <a:pt x="5348" y="92"/>
                  <a:pt x="5083" y="92"/>
                </a:cubicBezTo>
                <a:cubicBezTo>
                  <a:pt x="5013" y="92"/>
                  <a:pt x="4942" y="89"/>
                  <a:pt x="4871" y="81"/>
                </a:cubicBezTo>
                <a:cubicBezTo>
                  <a:pt x="4863" y="80"/>
                  <a:pt x="4855" y="80"/>
                  <a:pt x="4847" y="80"/>
                </a:cubicBezTo>
                <a:cubicBezTo>
                  <a:pt x="4799" y="80"/>
                  <a:pt x="4749" y="93"/>
                  <a:pt x="4699" y="99"/>
                </a:cubicBezTo>
                <a:cubicBezTo>
                  <a:pt x="4584" y="111"/>
                  <a:pt x="4469" y="129"/>
                  <a:pt x="4354" y="131"/>
                </a:cubicBezTo>
                <a:cubicBezTo>
                  <a:pt x="3821" y="135"/>
                  <a:pt x="3288" y="132"/>
                  <a:pt x="2755" y="135"/>
                </a:cubicBezTo>
                <a:cubicBezTo>
                  <a:pt x="2566" y="136"/>
                  <a:pt x="2375" y="154"/>
                  <a:pt x="2187" y="154"/>
                </a:cubicBezTo>
                <a:cubicBezTo>
                  <a:pt x="2109" y="154"/>
                  <a:pt x="2032" y="151"/>
                  <a:pt x="1956" y="143"/>
                </a:cubicBezTo>
                <a:cubicBezTo>
                  <a:pt x="1808" y="127"/>
                  <a:pt x="1661" y="123"/>
                  <a:pt x="1514" y="123"/>
                </a:cubicBezTo>
                <a:cubicBezTo>
                  <a:pt x="1372" y="123"/>
                  <a:pt x="1230" y="126"/>
                  <a:pt x="1088" y="126"/>
                </a:cubicBezTo>
                <a:cubicBezTo>
                  <a:pt x="1003" y="126"/>
                  <a:pt x="917" y="131"/>
                  <a:pt x="832" y="131"/>
                </a:cubicBezTo>
                <a:cubicBezTo>
                  <a:pt x="697" y="131"/>
                  <a:pt x="564" y="120"/>
                  <a:pt x="435" y="65"/>
                </a:cubicBezTo>
                <a:cubicBezTo>
                  <a:pt x="410" y="54"/>
                  <a:pt x="380" y="51"/>
                  <a:pt x="351" y="51"/>
                </a:cubicBezTo>
                <a:cubicBezTo>
                  <a:pt x="345" y="51"/>
                  <a:pt x="339" y="51"/>
                  <a:pt x="333" y="52"/>
                </a:cubicBezTo>
                <a:cubicBezTo>
                  <a:pt x="199" y="58"/>
                  <a:pt x="87" y="165"/>
                  <a:pt x="92" y="298"/>
                </a:cubicBezTo>
                <a:cubicBezTo>
                  <a:pt x="96" y="378"/>
                  <a:pt x="120" y="459"/>
                  <a:pt x="146" y="534"/>
                </a:cubicBezTo>
                <a:cubicBezTo>
                  <a:pt x="171" y="610"/>
                  <a:pt x="210" y="680"/>
                  <a:pt x="245" y="753"/>
                </a:cubicBezTo>
                <a:cubicBezTo>
                  <a:pt x="207" y="782"/>
                  <a:pt x="179" y="799"/>
                  <a:pt x="153" y="823"/>
                </a:cubicBezTo>
                <a:cubicBezTo>
                  <a:pt x="0" y="958"/>
                  <a:pt x="10" y="1133"/>
                  <a:pt x="60" y="1305"/>
                </a:cubicBezTo>
                <a:cubicBezTo>
                  <a:pt x="100" y="1445"/>
                  <a:pt x="229" y="1486"/>
                  <a:pt x="362" y="1499"/>
                </a:cubicBezTo>
                <a:cubicBezTo>
                  <a:pt x="628" y="1525"/>
                  <a:pt x="894" y="1556"/>
                  <a:pt x="1160" y="1568"/>
                </a:cubicBezTo>
                <a:cubicBezTo>
                  <a:pt x="1347" y="1577"/>
                  <a:pt x="1536" y="1592"/>
                  <a:pt x="1723" y="1592"/>
                </a:cubicBezTo>
                <a:cubicBezTo>
                  <a:pt x="1824" y="1592"/>
                  <a:pt x="1924" y="1588"/>
                  <a:pt x="2023" y="1576"/>
                </a:cubicBezTo>
                <a:cubicBezTo>
                  <a:pt x="2228" y="1552"/>
                  <a:pt x="2434" y="1543"/>
                  <a:pt x="2638" y="1536"/>
                </a:cubicBezTo>
                <a:cubicBezTo>
                  <a:pt x="2788" y="1531"/>
                  <a:pt x="2938" y="1529"/>
                  <a:pt x="3089" y="1529"/>
                </a:cubicBezTo>
                <a:cubicBezTo>
                  <a:pt x="3391" y="1529"/>
                  <a:pt x="3693" y="1536"/>
                  <a:pt x="3994" y="1536"/>
                </a:cubicBezTo>
                <a:cubicBezTo>
                  <a:pt x="4218" y="1536"/>
                  <a:pt x="4442" y="1537"/>
                  <a:pt x="4666" y="1537"/>
                </a:cubicBezTo>
                <a:cubicBezTo>
                  <a:pt x="5207" y="1537"/>
                  <a:pt x="5749" y="1536"/>
                  <a:pt x="6290" y="1535"/>
                </a:cubicBezTo>
                <a:cubicBezTo>
                  <a:pt x="6316" y="1535"/>
                  <a:pt x="6342" y="1535"/>
                  <a:pt x="6368" y="1535"/>
                </a:cubicBezTo>
                <a:cubicBezTo>
                  <a:pt x="6465" y="1535"/>
                  <a:pt x="6562" y="1538"/>
                  <a:pt x="6658" y="1562"/>
                </a:cubicBezTo>
                <a:cubicBezTo>
                  <a:pt x="6628" y="1660"/>
                  <a:pt x="6561" y="1676"/>
                  <a:pt x="6490" y="1682"/>
                </a:cubicBezTo>
                <a:cubicBezTo>
                  <a:pt x="6146" y="1714"/>
                  <a:pt x="5801" y="1753"/>
                  <a:pt x="5456" y="1777"/>
                </a:cubicBezTo>
                <a:cubicBezTo>
                  <a:pt x="4948" y="1812"/>
                  <a:pt x="4437" y="1848"/>
                  <a:pt x="3928" y="1861"/>
                </a:cubicBezTo>
                <a:cubicBezTo>
                  <a:pt x="3244" y="1880"/>
                  <a:pt x="2560" y="1879"/>
                  <a:pt x="1875" y="1887"/>
                </a:cubicBezTo>
                <a:cubicBezTo>
                  <a:pt x="1851" y="1887"/>
                  <a:pt x="1828" y="1886"/>
                  <a:pt x="1805" y="1886"/>
                </a:cubicBezTo>
                <a:cubicBezTo>
                  <a:pt x="1793" y="1886"/>
                  <a:pt x="1782" y="1886"/>
                  <a:pt x="1771" y="1887"/>
                </a:cubicBezTo>
                <a:cubicBezTo>
                  <a:pt x="1436" y="1902"/>
                  <a:pt x="1101" y="1922"/>
                  <a:pt x="765" y="1935"/>
                </a:cubicBezTo>
                <a:cubicBezTo>
                  <a:pt x="580" y="1941"/>
                  <a:pt x="396" y="1938"/>
                  <a:pt x="199" y="2004"/>
                </a:cubicBezTo>
                <a:cubicBezTo>
                  <a:pt x="199" y="2088"/>
                  <a:pt x="201" y="2165"/>
                  <a:pt x="198" y="2243"/>
                </a:cubicBezTo>
                <a:cubicBezTo>
                  <a:pt x="195" y="2320"/>
                  <a:pt x="185" y="2397"/>
                  <a:pt x="177" y="2473"/>
                </a:cubicBezTo>
                <a:cubicBezTo>
                  <a:pt x="393" y="2572"/>
                  <a:pt x="610" y="2594"/>
                  <a:pt x="827" y="2594"/>
                </a:cubicBezTo>
                <a:cubicBezTo>
                  <a:pt x="958" y="2594"/>
                  <a:pt x="1088" y="2586"/>
                  <a:pt x="1217" y="2582"/>
                </a:cubicBezTo>
                <a:cubicBezTo>
                  <a:pt x="1658" y="2572"/>
                  <a:pt x="2097" y="2537"/>
                  <a:pt x="2537" y="2531"/>
                </a:cubicBezTo>
                <a:cubicBezTo>
                  <a:pt x="3001" y="2525"/>
                  <a:pt x="3466" y="2523"/>
                  <a:pt x="3930" y="2523"/>
                </a:cubicBezTo>
                <a:cubicBezTo>
                  <a:pt x="4209" y="2523"/>
                  <a:pt x="4487" y="2524"/>
                  <a:pt x="4766" y="2524"/>
                </a:cubicBezTo>
                <a:cubicBezTo>
                  <a:pt x="5462" y="2524"/>
                  <a:pt x="6158" y="2525"/>
                  <a:pt x="6855" y="2527"/>
                </a:cubicBezTo>
                <a:cubicBezTo>
                  <a:pt x="6933" y="2527"/>
                  <a:pt x="7012" y="2546"/>
                  <a:pt x="7091" y="2557"/>
                </a:cubicBezTo>
                <a:cubicBezTo>
                  <a:pt x="7094" y="2628"/>
                  <a:pt x="7096" y="2685"/>
                  <a:pt x="7099" y="2750"/>
                </a:cubicBezTo>
                <a:cubicBezTo>
                  <a:pt x="7332" y="2766"/>
                  <a:pt x="7566" y="2796"/>
                  <a:pt x="7800" y="2796"/>
                </a:cubicBezTo>
                <a:cubicBezTo>
                  <a:pt x="7808" y="2796"/>
                  <a:pt x="7815" y="2795"/>
                  <a:pt x="7823" y="2795"/>
                </a:cubicBezTo>
                <a:cubicBezTo>
                  <a:pt x="8495" y="2787"/>
                  <a:pt x="9169" y="2762"/>
                  <a:pt x="9842" y="2750"/>
                </a:cubicBezTo>
                <a:cubicBezTo>
                  <a:pt x="10432" y="2739"/>
                  <a:pt x="11024" y="2735"/>
                  <a:pt x="11615" y="2732"/>
                </a:cubicBezTo>
                <a:cubicBezTo>
                  <a:pt x="11623" y="2732"/>
                  <a:pt x="11631" y="2732"/>
                  <a:pt x="11639" y="2732"/>
                </a:cubicBezTo>
                <a:cubicBezTo>
                  <a:pt x="11875" y="2732"/>
                  <a:pt x="12110" y="2746"/>
                  <a:pt x="12346" y="2747"/>
                </a:cubicBezTo>
                <a:cubicBezTo>
                  <a:pt x="12381" y="2747"/>
                  <a:pt x="12414" y="2713"/>
                  <a:pt x="12475" y="2681"/>
                </a:cubicBezTo>
                <a:cubicBezTo>
                  <a:pt x="12233" y="2578"/>
                  <a:pt x="12014" y="2575"/>
                  <a:pt x="11794" y="2568"/>
                </a:cubicBezTo>
                <a:cubicBezTo>
                  <a:pt x="11228" y="2552"/>
                  <a:pt x="10661" y="2527"/>
                  <a:pt x="10094" y="2527"/>
                </a:cubicBezTo>
                <a:cubicBezTo>
                  <a:pt x="9873" y="2527"/>
                  <a:pt x="9651" y="2531"/>
                  <a:pt x="9430" y="2540"/>
                </a:cubicBezTo>
                <a:cubicBezTo>
                  <a:pt x="9420" y="2541"/>
                  <a:pt x="9411" y="2541"/>
                  <a:pt x="9401" y="2541"/>
                </a:cubicBezTo>
                <a:cubicBezTo>
                  <a:pt x="9352" y="2541"/>
                  <a:pt x="9304" y="2537"/>
                  <a:pt x="9256" y="2535"/>
                </a:cubicBezTo>
                <a:cubicBezTo>
                  <a:pt x="9197" y="2532"/>
                  <a:pt x="9140" y="2527"/>
                  <a:pt x="9082" y="2522"/>
                </a:cubicBezTo>
                <a:cubicBezTo>
                  <a:pt x="9243" y="2464"/>
                  <a:pt x="9402" y="2439"/>
                  <a:pt x="9563" y="2437"/>
                </a:cubicBezTo>
                <a:cubicBezTo>
                  <a:pt x="10153" y="2429"/>
                  <a:pt x="10744" y="2429"/>
                  <a:pt x="11336" y="2428"/>
                </a:cubicBezTo>
                <a:cubicBezTo>
                  <a:pt x="11350" y="2428"/>
                  <a:pt x="11363" y="2427"/>
                  <a:pt x="11377" y="2427"/>
                </a:cubicBezTo>
                <a:cubicBezTo>
                  <a:pt x="11507" y="2427"/>
                  <a:pt x="11638" y="2430"/>
                  <a:pt x="11768" y="2430"/>
                </a:cubicBezTo>
                <a:cubicBezTo>
                  <a:pt x="11821" y="2430"/>
                  <a:pt x="11874" y="2430"/>
                  <a:pt x="11927" y="2429"/>
                </a:cubicBezTo>
                <a:cubicBezTo>
                  <a:pt x="12321" y="2419"/>
                  <a:pt x="12715" y="2394"/>
                  <a:pt x="13109" y="2392"/>
                </a:cubicBezTo>
                <a:cubicBezTo>
                  <a:pt x="13619" y="2387"/>
                  <a:pt x="14130" y="2386"/>
                  <a:pt x="14640" y="2386"/>
                </a:cubicBezTo>
                <a:cubicBezTo>
                  <a:pt x="15023" y="2386"/>
                  <a:pt x="15406" y="2387"/>
                  <a:pt x="15788" y="2387"/>
                </a:cubicBezTo>
                <a:cubicBezTo>
                  <a:pt x="16359" y="2387"/>
                  <a:pt x="16925" y="2336"/>
                  <a:pt x="17488" y="2249"/>
                </a:cubicBezTo>
                <a:cubicBezTo>
                  <a:pt x="17797" y="2201"/>
                  <a:pt x="18108" y="2168"/>
                  <a:pt x="18420" y="2135"/>
                </a:cubicBezTo>
                <a:cubicBezTo>
                  <a:pt x="19029" y="2066"/>
                  <a:pt x="19639" y="2001"/>
                  <a:pt x="20239" y="1936"/>
                </a:cubicBezTo>
                <a:cubicBezTo>
                  <a:pt x="20311" y="1851"/>
                  <a:pt x="20346" y="1772"/>
                  <a:pt x="20298" y="1651"/>
                </a:cubicBezTo>
                <a:cubicBezTo>
                  <a:pt x="20144" y="1635"/>
                  <a:pt x="19984" y="1604"/>
                  <a:pt x="19825" y="1604"/>
                </a:cubicBezTo>
                <a:cubicBezTo>
                  <a:pt x="19534" y="1604"/>
                  <a:pt x="19244" y="1612"/>
                  <a:pt x="18955" y="1639"/>
                </a:cubicBezTo>
                <a:cubicBezTo>
                  <a:pt x="18695" y="1662"/>
                  <a:pt x="18433" y="1677"/>
                  <a:pt x="18171" y="1677"/>
                </a:cubicBezTo>
                <a:cubicBezTo>
                  <a:pt x="18039" y="1677"/>
                  <a:pt x="17907" y="1674"/>
                  <a:pt x="17775" y="1665"/>
                </a:cubicBezTo>
                <a:cubicBezTo>
                  <a:pt x="17737" y="1663"/>
                  <a:pt x="17698" y="1662"/>
                  <a:pt x="17659" y="1662"/>
                </a:cubicBezTo>
                <a:cubicBezTo>
                  <a:pt x="17582" y="1662"/>
                  <a:pt x="17505" y="1666"/>
                  <a:pt x="17428" y="1668"/>
                </a:cubicBezTo>
                <a:cubicBezTo>
                  <a:pt x="17029" y="1683"/>
                  <a:pt x="16632" y="1716"/>
                  <a:pt x="16234" y="1716"/>
                </a:cubicBezTo>
                <a:cubicBezTo>
                  <a:pt x="16181" y="1716"/>
                  <a:pt x="16128" y="1716"/>
                  <a:pt x="16074" y="1714"/>
                </a:cubicBezTo>
                <a:cubicBezTo>
                  <a:pt x="15692" y="1704"/>
                  <a:pt x="15312" y="1669"/>
                  <a:pt x="14929" y="1669"/>
                </a:cubicBezTo>
                <a:cubicBezTo>
                  <a:pt x="14915" y="1669"/>
                  <a:pt x="14902" y="1669"/>
                  <a:pt x="14888" y="1669"/>
                </a:cubicBezTo>
                <a:cubicBezTo>
                  <a:pt x="14369" y="1669"/>
                  <a:pt x="13850" y="1651"/>
                  <a:pt x="13330" y="1641"/>
                </a:cubicBezTo>
                <a:cubicBezTo>
                  <a:pt x="12693" y="1628"/>
                  <a:pt x="12055" y="1649"/>
                  <a:pt x="11418" y="1587"/>
                </a:cubicBezTo>
                <a:cubicBezTo>
                  <a:pt x="11144" y="1562"/>
                  <a:pt x="10868" y="1535"/>
                  <a:pt x="10594" y="1535"/>
                </a:cubicBezTo>
                <a:cubicBezTo>
                  <a:pt x="10579" y="1535"/>
                  <a:pt x="10565" y="1535"/>
                  <a:pt x="10551" y="1535"/>
                </a:cubicBezTo>
                <a:cubicBezTo>
                  <a:pt x="9830" y="1541"/>
                  <a:pt x="9112" y="1563"/>
                  <a:pt x="8392" y="1579"/>
                </a:cubicBezTo>
                <a:cubicBezTo>
                  <a:pt x="8125" y="1586"/>
                  <a:pt x="7859" y="1600"/>
                  <a:pt x="7593" y="1607"/>
                </a:cubicBezTo>
                <a:cubicBezTo>
                  <a:pt x="7591" y="1607"/>
                  <a:pt x="7590" y="1607"/>
                  <a:pt x="7588" y="1607"/>
                </a:cubicBezTo>
                <a:cubicBezTo>
                  <a:pt x="7537" y="1607"/>
                  <a:pt x="7486" y="1590"/>
                  <a:pt x="7434" y="1583"/>
                </a:cubicBezTo>
                <a:cubicBezTo>
                  <a:pt x="7545" y="1531"/>
                  <a:pt x="7656" y="1525"/>
                  <a:pt x="7766" y="1522"/>
                </a:cubicBezTo>
                <a:cubicBezTo>
                  <a:pt x="7939" y="1518"/>
                  <a:pt x="8112" y="1518"/>
                  <a:pt x="8284" y="1518"/>
                </a:cubicBezTo>
                <a:cubicBezTo>
                  <a:pt x="8288" y="1518"/>
                  <a:pt x="8291" y="1518"/>
                  <a:pt x="8294" y="1518"/>
                </a:cubicBezTo>
                <a:cubicBezTo>
                  <a:pt x="8421" y="1518"/>
                  <a:pt x="8550" y="1529"/>
                  <a:pt x="8677" y="1529"/>
                </a:cubicBezTo>
                <a:cubicBezTo>
                  <a:pt x="8755" y="1529"/>
                  <a:pt x="8833" y="1525"/>
                  <a:pt x="8908" y="1511"/>
                </a:cubicBezTo>
                <a:cubicBezTo>
                  <a:pt x="9099" y="1475"/>
                  <a:pt x="9288" y="1466"/>
                  <a:pt x="9478" y="1466"/>
                </a:cubicBezTo>
                <a:cubicBezTo>
                  <a:pt x="9565" y="1466"/>
                  <a:pt x="9651" y="1468"/>
                  <a:pt x="9738" y="1470"/>
                </a:cubicBezTo>
                <a:cubicBezTo>
                  <a:pt x="9759" y="1470"/>
                  <a:pt x="9779" y="1470"/>
                  <a:pt x="9800" y="1470"/>
                </a:cubicBezTo>
                <a:cubicBezTo>
                  <a:pt x="9907" y="1470"/>
                  <a:pt x="10014" y="1466"/>
                  <a:pt x="10121" y="1464"/>
                </a:cubicBezTo>
                <a:cubicBezTo>
                  <a:pt x="10456" y="1457"/>
                  <a:pt x="10792" y="1433"/>
                  <a:pt x="11126" y="1433"/>
                </a:cubicBezTo>
                <a:cubicBezTo>
                  <a:pt x="11220" y="1433"/>
                  <a:pt x="11314" y="1435"/>
                  <a:pt x="11408" y="1440"/>
                </a:cubicBezTo>
                <a:cubicBezTo>
                  <a:pt x="11646" y="1452"/>
                  <a:pt x="11884" y="1458"/>
                  <a:pt x="12122" y="1458"/>
                </a:cubicBezTo>
                <a:cubicBezTo>
                  <a:pt x="12383" y="1458"/>
                  <a:pt x="12643" y="1450"/>
                  <a:pt x="12902" y="1435"/>
                </a:cubicBezTo>
                <a:cubicBezTo>
                  <a:pt x="13166" y="1419"/>
                  <a:pt x="13430" y="1416"/>
                  <a:pt x="13695" y="1416"/>
                </a:cubicBezTo>
                <a:cubicBezTo>
                  <a:pt x="13834" y="1416"/>
                  <a:pt x="13974" y="1417"/>
                  <a:pt x="14114" y="1417"/>
                </a:cubicBezTo>
                <a:cubicBezTo>
                  <a:pt x="14312" y="1417"/>
                  <a:pt x="14510" y="1416"/>
                  <a:pt x="14708" y="1408"/>
                </a:cubicBezTo>
                <a:cubicBezTo>
                  <a:pt x="14923" y="1400"/>
                  <a:pt x="15139" y="1397"/>
                  <a:pt x="15354" y="1397"/>
                </a:cubicBezTo>
                <a:cubicBezTo>
                  <a:pt x="15728" y="1397"/>
                  <a:pt x="16102" y="1405"/>
                  <a:pt x="16476" y="1405"/>
                </a:cubicBezTo>
                <a:cubicBezTo>
                  <a:pt x="16491" y="1405"/>
                  <a:pt x="16505" y="1405"/>
                  <a:pt x="16519" y="1405"/>
                </a:cubicBezTo>
                <a:cubicBezTo>
                  <a:pt x="16657" y="1405"/>
                  <a:pt x="16798" y="1403"/>
                  <a:pt x="16935" y="1385"/>
                </a:cubicBezTo>
                <a:cubicBezTo>
                  <a:pt x="17211" y="1349"/>
                  <a:pt x="17483" y="1295"/>
                  <a:pt x="17759" y="1261"/>
                </a:cubicBezTo>
                <a:cubicBezTo>
                  <a:pt x="18345" y="1187"/>
                  <a:pt x="18932" y="1118"/>
                  <a:pt x="19518" y="1048"/>
                </a:cubicBezTo>
                <a:cubicBezTo>
                  <a:pt x="19588" y="1039"/>
                  <a:pt x="19659" y="1035"/>
                  <a:pt x="19724" y="1014"/>
                </a:cubicBezTo>
                <a:cubicBezTo>
                  <a:pt x="19769" y="998"/>
                  <a:pt x="19806" y="958"/>
                  <a:pt x="19902" y="891"/>
                </a:cubicBezTo>
                <a:lnTo>
                  <a:pt x="19902" y="891"/>
                </a:lnTo>
                <a:cubicBezTo>
                  <a:pt x="19504" y="923"/>
                  <a:pt x="19175" y="952"/>
                  <a:pt x="18848" y="980"/>
                </a:cubicBezTo>
                <a:cubicBezTo>
                  <a:pt x="18846" y="921"/>
                  <a:pt x="18858" y="870"/>
                  <a:pt x="18841" y="855"/>
                </a:cubicBezTo>
                <a:cubicBezTo>
                  <a:pt x="18779" y="803"/>
                  <a:pt x="18708" y="763"/>
                  <a:pt x="18602" y="695"/>
                </a:cubicBezTo>
                <a:cubicBezTo>
                  <a:pt x="18642" y="686"/>
                  <a:pt x="18681" y="683"/>
                  <a:pt x="18719" y="683"/>
                </a:cubicBezTo>
                <a:cubicBezTo>
                  <a:pt x="18842" y="683"/>
                  <a:pt x="18959" y="717"/>
                  <a:pt x="19067" y="717"/>
                </a:cubicBezTo>
                <a:cubicBezTo>
                  <a:pt x="19142" y="717"/>
                  <a:pt x="19212" y="701"/>
                  <a:pt x="19278" y="647"/>
                </a:cubicBezTo>
                <a:cubicBezTo>
                  <a:pt x="19231" y="590"/>
                  <a:pt x="19183" y="532"/>
                  <a:pt x="19122" y="457"/>
                </a:cubicBezTo>
                <a:cubicBezTo>
                  <a:pt x="18791" y="471"/>
                  <a:pt x="18447" y="483"/>
                  <a:pt x="18108" y="496"/>
                </a:cubicBezTo>
                <a:cubicBezTo>
                  <a:pt x="18003" y="336"/>
                  <a:pt x="18206" y="389"/>
                  <a:pt x="18231" y="302"/>
                </a:cubicBezTo>
                <a:cubicBezTo>
                  <a:pt x="18185" y="250"/>
                  <a:pt x="18134" y="194"/>
                  <a:pt x="18087" y="140"/>
                </a:cubicBezTo>
                <a:cubicBezTo>
                  <a:pt x="17966" y="163"/>
                  <a:pt x="17857" y="168"/>
                  <a:pt x="17763" y="208"/>
                </a:cubicBezTo>
                <a:cubicBezTo>
                  <a:pt x="17744" y="216"/>
                  <a:pt x="17727" y="220"/>
                  <a:pt x="17710" y="220"/>
                </a:cubicBezTo>
                <a:cubicBezTo>
                  <a:pt x="17632" y="220"/>
                  <a:pt x="17574" y="147"/>
                  <a:pt x="17502" y="147"/>
                </a:cubicBezTo>
                <a:cubicBezTo>
                  <a:pt x="17491" y="147"/>
                  <a:pt x="17480" y="149"/>
                  <a:pt x="17468" y="153"/>
                </a:cubicBezTo>
                <a:cubicBezTo>
                  <a:pt x="17423" y="167"/>
                  <a:pt x="17383" y="188"/>
                  <a:pt x="17399" y="247"/>
                </a:cubicBezTo>
                <a:lnTo>
                  <a:pt x="17399" y="247"/>
                </a:lnTo>
                <a:cubicBezTo>
                  <a:pt x="17302" y="287"/>
                  <a:pt x="17206" y="328"/>
                  <a:pt x="17108" y="369"/>
                </a:cubicBezTo>
                <a:cubicBezTo>
                  <a:pt x="17063" y="307"/>
                  <a:pt x="17018" y="244"/>
                  <a:pt x="16973" y="183"/>
                </a:cubicBezTo>
                <a:cubicBezTo>
                  <a:pt x="16910" y="215"/>
                  <a:pt x="16873" y="296"/>
                  <a:pt x="16809" y="296"/>
                </a:cubicBezTo>
                <a:cubicBezTo>
                  <a:pt x="16797" y="296"/>
                  <a:pt x="16785" y="293"/>
                  <a:pt x="16771" y="287"/>
                </a:cubicBezTo>
                <a:cubicBezTo>
                  <a:pt x="16700" y="256"/>
                  <a:pt x="16644" y="196"/>
                  <a:pt x="16591" y="157"/>
                </a:cubicBezTo>
                <a:cubicBezTo>
                  <a:pt x="16494" y="176"/>
                  <a:pt x="16401" y="215"/>
                  <a:pt x="16320" y="215"/>
                </a:cubicBezTo>
                <a:cubicBezTo>
                  <a:pt x="16305" y="215"/>
                  <a:pt x="16290" y="214"/>
                  <a:pt x="16275" y="210"/>
                </a:cubicBezTo>
                <a:cubicBezTo>
                  <a:pt x="16224" y="199"/>
                  <a:pt x="16175" y="195"/>
                  <a:pt x="16127" y="195"/>
                </a:cubicBezTo>
                <a:cubicBezTo>
                  <a:pt x="16063" y="195"/>
                  <a:pt x="16001" y="202"/>
                  <a:pt x="15936" y="205"/>
                </a:cubicBezTo>
                <a:cubicBezTo>
                  <a:pt x="15922" y="206"/>
                  <a:pt x="15907" y="206"/>
                  <a:pt x="15893" y="206"/>
                </a:cubicBezTo>
                <a:cubicBezTo>
                  <a:pt x="15794" y="206"/>
                  <a:pt x="15693" y="190"/>
                  <a:pt x="15594" y="181"/>
                </a:cubicBezTo>
                <a:cubicBezTo>
                  <a:pt x="15460" y="169"/>
                  <a:pt x="15325" y="157"/>
                  <a:pt x="15218" y="148"/>
                </a:cubicBezTo>
                <a:cubicBezTo>
                  <a:pt x="15114" y="253"/>
                  <a:pt x="15036" y="335"/>
                  <a:pt x="14958" y="415"/>
                </a:cubicBezTo>
                <a:lnTo>
                  <a:pt x="14958" y="415"/>
                </a:lnTo>
                <a:cubicBezTo>
                  <a:pt x="14969" y="397"/>
                  <a:pt x="14982" y="382"/>
                  <a:pt x="14984" y="364"/>
                </a:cubicBezTo>
                <a:cubicBezTo>
                  <a:pt x="14985" y="354"/>
                  <a:pt x="14965" y="341"/>
                  <a:pt x="14954" y="329"/>
                </a:cubicBezTo>
                <a:cubicBezTo>
                  <a:pt x="14953" y="338"/>
                  <a:pt x="14949" y="349"/>
                  <a:pt x="14949" y="358"/>
                </a:cubicBezTo>
                <a:cubicBezTo>
                  <a:pt x="14951" y="377"/>
                  <a:pt x="14954" y="396"/>
                  <a:pt x="14957" y="415"/>
                </a:cubicBezTo>
                <a:lnTo>
                  <a:pt x="14957" y="415"/>
                </a:lnTo>
                <a:cubicBezTo>
                  <a:pt x="14957" y="415"/>
                  <a:pt x="14958" y="415"/>
                  <a:pt x="14958" y="415"/>
                </a:cubicBezTo>
                <a:lnTo>
                  <a:pt x="14958" y="415"/>
                </a:lnTo>
                <a:cubicBezTo>
                  <a:pt x="14958" y="415"/>
                  <a:pt x="14957" y="415"/>
                  <a:pt x="14957" y="415"/>
                </a:cubicBezTo>
                <a:lnTo>
                  <a:pt x="14957" y="415"/>
                </a:lnTo>
                <a:cubicBezTo>
                  <a:pt x="14957" y="415"/>
                  <a:pt x="14957" y="415"/>
                  <a:pt x="14957" y="415"/>
                </a:cubicBezTo>
                <a:lnTo>
                  <a:pt x="14957" y="415"/>
                </a:lnTo>
                <a:cubicBezTo>
                  <a:pt x="14957" y="416"/>
                  <a:pt x="14957" y="416"/>
                  <a:pt x="14956" y="416"/>
                </a:cubicBezTo>
                <a:lnTo>
                  <a:pt x="14956" y="416"/>
                </a:lnTo>
                <a:cubicBezTo>
                  <a:pt x="14927" y="411"/>
                  <a:pt x="14882" y="416"/>
                  <a:pt x="14870" y="400"/>
                </a:cubicBezTo>
                <a:cubicBezTo>
                  <a:pt x="14820" y="324"/>
                  <a:pt x="14779" y="244"/>
                  <a:pt x="14736" y="165"/>
                </a:cubicBezTo>
                <a:cubicBezTo>
                  <a:pt x="14695" y="148"/>
                  <a:pt x="14656" y="142"/>
                  <a:pt x="14617" y="142"/>
                </a:cubicBezTo>
                <a:cubicBezTo>
                  <a:pt x="14534" y="142"/>
                  <a:pt x="14454" y="171"/>
                  <a:pt x="14370" y="185"/>
                </a:cubicBezTo>
                <a:cubicBezTo>
                  <a:pt x="14360" y="187"/>
                  <a:pt x="14349" y="187"/>
                  <a:pt x="14338" y="187"/>
                </a:cubicBezTo>
                <a:cubicBezTo>
                  <a:pt x="14237" y="187"/>
                  <a:pt x="14125" y="116"/>
                  <a:pt x="14020" y="116"/>
                </a:cubicBezTo>
                <a:cubicBezTo>
                  <a:pt x="14018" y="116"/>
                  <a:pt x="14016" y="116"/>
                  <a:pt x="14014" y="116"/>
                </a:cubicBezTo>
                <a:cubicBezTo>
                  <a:pt x="13922" y="117"/>
                  <a:pt x="13829" y="188"/>
                  <a:pt x="13720" y="234"/>
                </a:cubicBezTo>
                <a:cubicBezTo>
                  <a:pt x="13671" y="198"/>
                  <a:pt x="13609" y="153"/>
                  <a:pt x="13543" y="106"/>
                </a:cubicBezTo>
                <a:cubicBezTo>
                  <a:pt x="13491" y="154"/>
                  <a:pt x="13439" y="165"/>
                  <a:pt x="13385" y="165"/>
                </a:cubicBezTo>
                <a:cubicBezTo>
                  <a:pt x="13338" y="165"/>
                  <a:pt x="13290" y="156"/>
                  <a:pt x="13240" y="155"/>
                </a:cubicBezTo>
                <a:cubicBezTo>
                  <a:pt x="12959" y="150"/>
                  <a:pt x="12679" y="158"/>
                  <a:pt x="12398" y="124"/>
                </a:cubicBezTo>
                <a:cubicBezTo>
                  <a:pt x="12238" y="106"/>
                  <a:pt x="12077" y="113"/>
                  <a:pt x="11915" y="108"/>
                </a:cubicBezTo>
                <a:cubicBezTo>
                  <a:pt x="11912" y="108"/>
                  <a:pt x="11908" y="108"/>
                  <a:pt x="11905" y="108"/>
                </a:cubicBezTo>
                <a:cubicBezTo>
                  <a:pt x="11834" y="108"/>
                  <a:pt x="11784" y="146"/>
                  <a:pt x="11742" y="201"/>
                </a:cubicBezTo>
                <a:cubicBezTo>
                  <a:pt x="11723" y="227"/>
                  <a:pt x="11714" y="270"/>
                  <a:pt x="11680" y="270"/>
                </a:cubicBezTo>
                <a:cubicBezTo>
                  <a:pt x="11671" y="270"/>
                  <a:pt x="11660" y="267"/>
                  <a:pt x="11647" y="261"/>
                </a:cubicBezTo>
                <a:cubicBezTo>
                  <a:pt x="11629" y="233"/>
                  <a:pt x="11610" y="206"/>
                  <a:pt x="11592" y="179"/>
                </a:cubicBezTo>
                <a:lnTo>
                  <a:pt x="11592" y="179"/>
                </a:lnTo>
                <a:cubicBezTo>
                  <a:pt x="11593" y="180"/>
                  <a:pt x="11595" y="180"/>
                  <a:pt x="11597" y="181"/>
                </a:cubicBezTo>
                <a:cubicBezTo>
                  <a:pt x="11595" y="180"/>
                  <a:pt x="11593" y="179"/>
                  <a:pt x="11591" y="178"/>
                </a:cubicBezTo>
                <a:lnTo>
                  <a:pt x="11591" y="178"/>
                </a:lnTo>
                <a:cubicBezTo>
                  <a:pt x="11590" y="177"/>
                  <a:pt x="11589" y="176"/>
                  <a:pt x="11589" y="174"/>
                </a:cubicBezTo>
                <a:cubicBezTo>
                  <a:pt x="11588" y="175"/>
                  <a:pt x="11587" y="175"/>
                  <a:pt x="11586" y="176"/>
                </a:cubicBezTo>
                <a:lnTo>
                  <a:pt x="11586" y="176"/>
                </a:lnTo>
                <a:cubicBezTo>
                  <a:pt x="11473" y="125"/>
                  <a:pt x="11357" y="93"/>
                  <a:pt x="11229" y="91"/>
                </a:cubicBezTo>
                <a:cubicBezTo>
                  <a:pt x="10834" y="82"/>
                  <a:pt x="10441" y="65"/>
                  <a:pt x="10047" y="52"/>
                </a:cubicBezTo>
                <a:cubicBezTo>
                  <a:pt x="9826" y="45"/>
                  <a:pt x="9606" y="36"/>
                  <a:pt x="9386" y="35"/>
                </a:cubicBezTo>
                <a:cubicBezTo>
                  <a:pt x="9373" y="35"/>
                  <a:pt x="9361" y="35"/>
                  <a:pt x="9349" y="35"/>
                </a:cubicBezTo>
                <a:cubicBezTo>
                  <a:pt x="9112" y="35"/>
                  <a:pt x="8875" y="43"/>
                  <a:pt x="8638" y="43"/>
                </a:cubicBezTo>
                <a:cubicBezTo>
                  <a:pt x="8586" y="43"/>
                  <a:pt x="8533" y="42"/>
                  <a:pt x="8481" y="41"/>
                </a:cubicBezTo>
                <a:cubicBezTo>
                  <a:pt x="7947" y="31"/>
                  <a:pt x="7416" y="3"/>
                  <a:pt x="6884" y="0"/>
                </a:cubicBezTo>
                <a:cubicBezTo>
                  <a:pt x="6879" y="0"/>
                  <a:pt x="6875" y="0"/>
                  <a:pt x="6870" y="0"/>
                </a:cubicBezTo>
                <a:close/>
                <a:moveTo>
                  <a:pt x="20099" y="2862"/>
                </a:moveTo>
                <a:lnTo>
                  <a:pt x="20099" y="2862"/>
                </a:lnTo>
                <a:cubicBezTo>
                  <a:pt x="19876" y="2868"/>
                  <a:pt x="19679" y="2872"/>
                  <a:pt x="19482" y="2884"/>
                </a:cubicBezTo>
                <a:cubicBezTo>
                  <a:pt x="18949" y="2914"/>
                  <a:pt x="18418" y="2956"/>
                  <a:pt x="17885" y="2980"/>
                </a:cubicBezTo>
                <a:cubicBezTo>
                  <a:pt x="17097" y="3014"/>
                  <a:pt x="16308" y="3039"/>
                  <a:pt x="15519" y="3060"/>
                </a:cubicBezTo>
                <a:cubicBezTo>
                  <a:pt x="15469" y="3061"/>
                  <a:pt x="15419" y="3062"/>
                  <a:pt x="15369" y="3062"/>
                </a:cubicBezTo>
                <a:cubicBezTo>
                  <a:pt x="15129" y="3062"/>
                  <a:pt x="14889" y="3048"/>
                  <a:pt x="14650" y="3047"/>
                </a:cubicBezTo>
                <a:cubicBezTo>
                  <a:pt x="14617" y="3047"/>
                  <a:pt x="14585" y="3047"/>
                  <a:pt x="14552" y="3047"/>
                </a:cubicBezTo>
                <a:cubicBezTo>
                  <a:pt x="14107" y="3047"/>
                  <a:pt x="13661" y="3052"/>
                  <a:pt x="13216" y="3052"/>
                </a:cubicBezTo>
                <a:cubicBezTo>
                  <a:pt x="13021" y="3052"/>
                  <a:pt x="12826" y="3051"/>
                  <a:pt x="12632" y="3048"/>
                </a:cubicBezTo>
                <a:cubicBezTo>
                  <a:pt x="11958" y="3041"/>
                  <a:pt x="11286" y="3004"/>
                  <a:pt x="10614" y="3004"/>
                </a:cubicBezTo>
                <a:cubicBezTo>
                  <a:pt x="10591" y="3004"/>
                  <a:pt x="10568" y="3004"/>
                  <a:pt x="10545" y="3004"/>
                </a:cubicBezTo>
                <a:cubicBezTo>
                  <a:pt x="9664" y="3004"/>
                  <a:pt x="8783" y="3023"/>
                  <a:pt x="7901" y="3038"/>
                </a:cubicBezTo>
                <a:cubicBezTo>
                  <a:pt x="7310" y="3048"/>
                  <a:pt x="6718" y="3068"/>
                  <a:pt x="6126" y="3086"/>
                </a:cubicBezTo>
                <a:cubicBezTo>
                  <a:pt x="5246" y="3115"/>
                  <a:pt x="4365" y="3146"/>
                  <a:pt x="3485" y="3173"/>
                </a:cubicBezTo>
                <a:cubicBezTo>
                  <a:pt x="3482" y="3174"/>
                  <a:pt x="3479" y="3174"/>
                  <a:pt x="3476" y="3174"/>
                </a:cubicBezTo>
                <a:cubicBezTo>
                  <a:pt x="3423" y="3174"/>
                  <a:pt x="3368" y="3157"/>
                  <a:pt x="3315" y="3152"/>
                </a:cubicBezTo>
                <a:cubicBezTo>
                  <a:pt x="3262" y="3147"/>
                  <a:pt x="3209" y="3141"/>
                  <a:pt x="3156" y="3141"/>
                </a:cubicBezTo>
                <a:cubicBezTo>
                  <a:pt x="3141" y="3141"/>
                  <a:pt x="3126" y="3142"/>
                  <a:pt x="3111" y="3143"/>
                </a:cubicBezTo>
                <a:cubicBezTo>
                  <a:pt x="2899" y="3159"/>
                  <a:pt x="2686" y="3202"/>
                  <a:pt x="2475" y="3202"/>
                </a:cubicBezTo>
                <a:cubicBezTo>
                  <a:pt x="2446" y="3202"/>
                  <a:pt x="2416" y="3201"/>
                  <a:pt x="2387" y="3199"/>
                </a:cubicBezTo>
                <a:cubicBezTo>
                  <a:pt x="2321" y="3195"/>
                  <a:pt x="2255" y="3194"/>
                  <a:pt x="2190" y="3194"/>
                </a:cubicBezTo>
                <a:cubicBezTo>
                  <a:pt x="1747" y="3194"/>
                  <a:pt x="1308" y="3271"/>
                  <a:pt x="864" y="3271"/>
                </a:cubicBezTo>
                <a:cubicBezTo>
                  <a:pt x="816" y="3271"/>
                  <a:pt x="767" y="3270"/>
                  <a:pt x="718" y="3268"/>
                </a:cubicBezTo>
                <a:cubicBezTo>
                  <a:pt x="699" y="3267"/>
                  <a:pt x="678" y="3266"/>
                  <a:pt x="658" y="3266"/>
                </a:cubicBezTo>
                <a:cubicBezTo>
                  <a:pt x="513" y="3266"/>
                  <a:pt x="355" y="3292"/>
                  <a:pt x="221" y="3392"/>
                </a:cubicBezTo>
                <a:cubicBezTo>
                  <a:pt x="230" y="3445"/>
                  <a:pt x="237" y="3489"/>
                  <a:pt x="244" y="3534"/>
                </a:cubicBezTo>
                <a:cubicBezTo>
                  <a:pt x="268" y="3693"/>
                  <a:pt x="353" y="3781"/>
                  <a:pt x="521" y="3788"/>
                </a:cubicBezTo>
                <a:cubicBezTo>
                  <a:pt x="678" y="3796"/>
                  <a:pt x="837" y="3828"/>
                  <a:pt x="996" y="3828"/>
                </a:cubicBezTo>
                <a:cubicBezTo>
                  <a:pt x="1011" y="3828"/>
                  <a:pt x="1025" y="3828"/>
                  <a:pt x="1040" y="3827"/>
                </a:cubicBezTo>
                <a:cubicBezTo>
                  <a:pt x="1642" y="3798"/>
                  <a:pt x="2244" y="3792"/>
                  <a:pt x="2846" y="3792"/>
                </a:cubicBezTo>
                <a:cubicBezTo>
                  <a:pt x="3288" y="3792"/>
                  <a:pt x="3730" y="3795"/>
                  <a:pt x="4171" y="3795"/>
                </a:cubicBezTo>
                <a:cubicBezTo>
                  <a:pt x="4398" y="3795"/>
                  <a:pt x="4622" y="3813"/>
                  <a:pt x="4847" y="3813"/>
                </a:cubicBezTo>
                <a:cubicBezTo>
                  <a:pt x="4854" y="3813"/>
                  <a:pt x="4860" y="3813"/>
                  <a:pt x="4866" y="3813"/>
                </a:cubicBezTo>
                <a:cubicBezTo>
                  <a:pt x="5238" y="3809"/>
                  <a:pt x="5611" y="3787"/>
                  <a:pt x="5982" y="3787"/>
                </a:cubicBezTo>
                <a:cubicBezTo>
                  <a:pt x="6063" y="3787"/>
                  <a:pt x="6143" y="3788"/>
                  <a:pt x="6223" y="3790"/>
                </a:cubicBezTo>
                <a:cubicBezTo>
                  <a:pt x="6347" y="3794"/>
                  <a:pt x="6470" y="3796"/>
                  <a:pt x="6594" y="3796"/>
                </a:cubicBezTo>
                <a:cubicBezTo>
                  <a:pt x="7189" y="3796"/>
                  <a:pt x="7783" y="3759"/>
                  <a:pt x="8376" y="3747"/>
                </a:cubicBezTo>
                <a:cubicBezTo>
                  <a:pt x="9281" y="3730"/>
                  <a:pt x="10185" y="3709"/>
                  <a:pt x="11091" y="3694"/>
                </a:cubicBezTo>
                <a:cubicBezTo>
                  <a:pt x="11117" y="3693"/>
                  <a:pt x="11144" y="3693"/>
                  <a:pt x="11171" y="3693"/>
                </a:cubicBezTo>
                <a:cubicBezTo>
                  <a:pt x="11320" y="3693"/>
                  <a:pt x="11470" y="3701"/>
                  <a:pt x="11619" y="3701"/>
                </a:cubicBezTo>
                <a:cubicBezTo>
                  <a:pt x="11640" y="3701"/>
                  <a:pt x="11660" y="3700"/>
                  <a:pt x="11681" y="3700"/>
                </a:cubicBezTo>
                <a:cubicBezTo>
                  <a:pt x="12539" y="3688"/>
                  <a:pt x="13397" y="3670"/>
                  <a:pt x="14257" y="3659"/>
                </a:cubicBezTo>
                <a:cubicBezTo>
                  <a:pt x="14871" y="3652"/>
                  <a:pt x="15486" y="3658"/>
                  <a:pt x="16100" y="3645"/>
                </a:cubicBezTo>
                <a:cubicBezTo>
                  <a:pt x="16972" y="3628"/>
                  <a:pt x="17823" y="3419"/>
                  <a:pt x="18692" y="3357"/>
                </a:cubicBezTo>
                <a:cubicBezTo>
                  <a:pt x="19037" y="3331"/>
                  <a:pt x="19380" y="3259"/>
                  <a:pt x="19723" y="3202"/>
                </a:cubicBezTo>
                <a:cubicBezTo>
                  <a:pt x="19836" y="3184"/>
                  <a:pt x="19945" y="3150"/>
                  <a:pt x="20048" y="3125"/>
                </a:cubicBezTo>
                <a:cubicBezTo>
                  <a:pt x="20065" y="3035"/>
                  <a:pt x="20077" y="2969"/>
                  <a:pt x="20099" y="2862"/>
                </a:cubicBezTo>
                <a:close/>
                <a:moveTo>
                  <a:pt x="17979" y="4146"/>
                </a:moveTo>
                <a:lnTo>
                  <a:pt x="17979" y="4146"/>
                </a:lnTo>
                <a:cubicBezTo>
                  <a:pt x="17979" y="4146"/>
                  <a:pt x="17979" y="4146"/>
                  <a:pt x="17979" y="4146"/>
                </a:cubicBezTo>
                <a:cubicBezTo>
                  <a:pt x="17979" y="4146"/>
                  <a:pt x="17980" y="4146"/>
                  <a:pt x="17979" y="4146"/>
                </a:cubicBezTo>
                <a:cubicBezTo>
                  <a:pt x="17979" y="4146"/>
                  <a:pt x="17979" y="4146"/>
                  <a:pt x="17979" y="4146"/>
                </a:cubicBezTo>
                <a:close/>
                <a:moveTo>
                  <a:pt x="18251" y="3989"/>
                </a:moveTo>
                <a:cubicBezTo>
                  <a:pt x="18153" y="3989"/>
                  <a:pt x="18071" y="4027"/>
                  <a:pt x="17991" y="4081"/>
                </a:cubicBezTo>
                <a:cubicBezTo>
                  <a:pt x="17980" y="4089"/>
                  <a:pt x="17984" y="4121"/>
                  <a:pt x="17981" y="4144"/>
                </a:cubicBezTo>
                <a:lnTo>
                  <a:pt x="17981" y="4144"/>
                </a:lnTo>
                <a:cubicBezTo>
                  <a:pt x="17980" y="4144"/>
                  <a:pt x="17978" y="4144"/>
                  <a:pt x="17976" y="4144"/>
                </a:cubicBezTo>
                <a:lnTo>
                  <a:pt x="17976" y="4144"/>
                </a:lnTo>
                <a:cubicBezTo>
                  <a:pt x="17976" y="4144"/>
                  <a:pt x="17976" y="4144"/>
                  <a:pt x="17976" y="4144"/>
                </a:cubicBezTo>
                <a:lnTo>
                  <a:pt x="17976" y="4144"/>
                </a:lnTo>
                <a:lnTo>
                  <a:pt x="17976" y="4144"/>
                </a:lnTo>
                <a:cubicBezTo>
                  <a:pt x="17974" y="4144"/>
                  <a:pt x="17971" y="4145"/>
                  <a:pt x="17969" y="4145"/>
                </a:cubicBezTo>
                <a:lnTo>
                  <a:pt x="17969" y="4145"/>
                </a:lnTo>
                <a:cubicBezTo>
                  <a:pt x="17850" y="4137"/>
                  <a:pt x="17732" y="4125"/>
                  <a:pt x="17616" y="4125"/>
                </a:cubicBezTo>
                <a:cubicBezTo>
                  <a:pt x="17611" y="4125"/>
                  <a:pt x="17607" y="4125"/>
                  <a:pt x="17602" y="4125"/>
                </a:cubicBezTo>
                <a:cubicBezTo>
                  <a:pt x="17575" y="4125"/>
                  <a:pt x="17549" y="4179"/>
                  <a:pt x="17484" y="4245"/>
                </a:cubicBezTo>
                <a:cubicBezTo>
                  <a:pt x="17682" y="4205"/>
                  <a:pt x="17826" y="4174"/>
                  <a:pt x="17969" y="4145"/>
                </a:cubicBezTo>
                <a:lnTo>
                  <a:pt x="17969" y="4145"/>
                </a:lnTo>
                <a:cubicBezTo>
                  <a:pt x="17972" y="4145"/>
                  <a:pt x="17975" y="4146"/>
                  <a:pt x="17978" y="4146"/>
                </a:cubicBezTo>
                <a:lnTo>
                  <a:pt x="17978" y="4146"/>
                </a:lnTo>
                <a:lnTo>
                  <a:pt x="17981" y="4148"/>
                </a:lnTo>
                <a:cubicBezTo>
                  <a:pt x="17981" y="4147"/>
                  <a:pt x="17981" y="4145"/>
                  <a:pt x="17981" y="4144"/>
                </a:cubicBezTo>
                <a:lnTo>
                  <a:pt x="17981" y="4144"/>
                </a:lnTo>
                <a:cubicBezTo>
                  <a:pt x="17995" y="4145"/>
                  <a:pt x="18009" y="4145"/>
                  <a:pt x="18023" y="4145"/>
                </a:cubicBezTo>
                <a:cubicBezTo>
                  <a:pt x="18164" y="4145"/>
                  <a:pt x="18302" y="4108"/>
                  <a:pt x="18475" y="4049"/>
                </a:cubicBezTo>
                <a:cubicBezTo>
                  <a:pt x="18391" y="4007"/>
                  <a:pt x="18317" y="3989"/>
                  <a:pt x="18251" y="3989"/>
                </a:cubicBezTo>
                <a:close/>
                <a:moveTo>
                  <a:pt x="9453" y="4075"/>
                </a:moveTo>
                <a:cubicBezTo>
                  <a:pt x="9394" y="4075"/>
                  <a:pt x="9334" y="4077"/>
                  <a:pt x="9274" y="4077"/>
                </a:cubicBezTo>
                <a:cubicBezTo>
                  <a:pt x="8868" y="4082"/>
                  <a:pt x="8462" y="4089"/>
                  <a:pt x="8057" y="4091"/>
                </a:cubicBezTo>
                <a:cubicBezTo>
                  <a:pt x="8038" y="4091"/>
                  <a:pt x="8020" y="4091"/>
                  <a:pt x="8001" y="4091"/>
                </a:cubicBezTo>
                <a:cubicBezTo>
                  <a:pt x="7749" y="4091"/>
                  <a:pt x="7496" y="4081"/>
                  <a:pt x="7243" y="4081"/>
                </a:cubicBezTo>
                <a:cubicBezTo>
                  <a:pt x="7167" y="4081"/>
                  <a:pt x="7090" y="4082"/>
                  <a:pt x="7014" y="4084"/>
                </a:cubicBezTo>
                <a:cubicBezTo>
                  <a:pt x="6342" y="4105"/>
                  <a:pt x="5670" y="4145"/>
                  <a:pt x="4999" y="4164"/>
                </a:cubicBezTo>
                <a:cubicBezTo>
                  <a:pt x="4818" y="4169"/>
                  <a:pt x="4636" y="4171"/>
                  <a:pt x="4454" y="4171"/>
                </a:cubicBezTo>
                <a:cubicBezTo>
                  <a:pt x="4267" y="4171"/>
                  <a:pt x="4081" y="4169"/>
                  <a:pt x="3894" y="4169"/>
                </a:cubicBezTo>
                <a:cubicBezTo>
                  <a:pt x="3776" y="4169"/>
                  <a:pt x="3657" y="4170"/>
                  <a:pt x="3539" y="4171"/>
                </a:cubicBezTo>
                <a:cubicBezTo>
                  <a:pt x="2890" y="4182"/>
                  <a:pt x="2240" y="4202"/>
                  <a:pt x="1591" y="4216"/>
                </a:cubicBezTo>
                <a:cubicBezTo>
                  <a:pt x="1510" y="4217"/>
                  <a:pt x="1428" y="4218"/>
                  <a:pt x="1347" y="4218"/>
                </a:cubicBezTo>
                <a:cubicBezTo>
                  <a:pt x="1150" y="4218"/>
                  <a:pt x="954" y="4214"/>
                  <a:pt x="757" y="4210"/>
                </a:cubicBezTo>
                <a:cubicBezTo>
                  <a:pt x="752" y="4210"/>
                  <a:pt x="747" y="4210"/>
                  <a:pt x="742" y="4210"/>
                </a:cubicBezTo>
                <a:cubicBezTo>
                  <a:pt x="610" y="4210"/>
                  <a:pt x="504" y="4250"/>
                  <a:pt x="445" y="4411"/>
                </a:cubicBezTo>
                <a:cubicBezTo>
                  <a:pt x="512" y="4446"/>
                  <a:pt x="579" y="4504"/>
                  <a:pt x="650" y="4510"/>
                </a:cubicBezTo>
                <a:cubicBezTo>
                  <a:pt x="957" y="4532"/>
                  <a:pt x="1265" y="4551"/>
                  <a:pt x="1572" y="4551"/>
                </a:cubicBezTo>
                <a:cubicBezTo>
                  <a:pt x="1588" y="4551"/>
                  <a:pt x="1603" y="4551"/>
                  <a:pt x="1619" y="4551"/>
                </a:cubicBezTo>
                <a:cubicBezTo>
                  <a:pt x="1910" y="4550"/>
                  <a:pt x="2200" y="4509"/>
                  <a:pt x="2489" y="4509"/>
                </a:cubicBezTo>
                <a:cubicBezTo>
                  <a:pt x="2499" y="4509"/>
                  <a:pt x="2509" y="4509"/>
                  <a:pt x="2520" y="4510"/>
                </a:cubicBezTo>
                <a:cubicBezTo>
                  <a:pt x="2995" y="4517"/>
                  <a:pt x="3469" y="4547"/>
                  <a:pt x="3943" y="4565"/>
                </a:cubicBezTo>
                <a:cubicBezTo>
                  <a:pt x="3951" y="4565"/>
                  <a:pt x="3958" y="4565"/>
                  <a:pt x="3966" y="4565"/>
                </a:cubicBezTo>
                <a:cubicBezTo>
                  <a:pt x="4039" y="4565"/>
                  <a:pt x="4112" y="4553"/>
                  <a:pt x="4186" y="4549"/>
                </a:cubicBezTo>
                <a:cubicBezTo>
                  <a:pt x="4290" y="4542"/>
                  <a:pt x="4395" y="4534"/>
                  <a:pt x="4498" y="4534"/>
                </a:cubicBezTo>
                <a:cubicBezTo>
                  <a:pt x="5299" y="4537"/>
                  <a:pt x="6099" y="4540"/>
                  <a:pt x="6899" y="4543"/>
                </a:cubicBezTo>
                <a:cubicBezTo>
                  <a:pt x="7002" y="4543"/>
                  <a:pt x="7107" y="4532"/>
                  <a:pt x="7211" y="4530"/>
                </a:cubicBezTo>
                <a:cubicBezTo>
                  <a:pt x="7274" y="4529"/>
                  <a:pt x="7337" y="4529"/>
                  <a:pt x="7400" y="4529"/>
                </a:cubicBezTo>
                <a:cubicBezTo>
                  <a:pt x="7552" y="4529"/>
                  <a:pt x="7703" y="4531"/>
                  <a:pt x="7854" y="4531"/>
                </a:cubicBezTo>
                <a:cubicBezTo>
                  <a:pt x="8068" y="4531"/>
                  <a:pt x="8282" y="4528"/>
                  <a:pt x="8495" y="4513"/>
                </a:cubicBezTo>
                <a:cubicBezTo>
                  <a:pt x="9191" y="4463"/>
                  <a:pt x="9887" y="4488"/>
                  <a:pt x="10582" y="4473"/>
                </a:cubicBezTo>
                <a:cubicBezTo>
                  <a:pt x="11266" y="4457"/>
                  <a:pt x="11950" y="4460"/>
                  <a:pt x="12635" y="4446"/>
                </a:cubicBezTo>
                <a:cubicBezTo>
                  <a:pt x="13181" y="4435"/>
                  <a:pt x="13725" y="4415"/>
                  <a:pt x="14271" y="4415"/>
                </a:cubicBezTo>
                <a:cubicBezTo>
                  <a:pt x="14455" y="4415"/>
                  <a:pt x="14640" y="4417"/>
                  <a:pt x="14824" y="4422"/>
                </a:cubicBezTo>
                <a:cubicBezTo>
                  <a:pt x="14874" y="4424"/>
                  <a:pt x="14923" y="4425"/>
                  <a:pt x="14972" y="4425"/>
                </a:cubicBezTo>
                <a:cubicBezTo>
                  <a:pt x="15189" y="4425"/>
                  <a:pt x="15406" y="4411"/>
                  <a:pt x="15623" y="4405"/>
                </a:cubicBezTo>
                <a:cubicBezTo>
                  <a:pt x="15758" y="4401"/>
                  <a:pt x="15893" y="4383"/>
                  <a:pt x="16026" y="4383"/>
                </a:cubicBezTo>
                <a:cubicBezTo>
                  <a:pt x="16066" y="4383"/>
                  <a:pt x="16105" y="4385"/>
                  <a:pt x="16144" y="4389"/>
                </a:cubicBezTo>
                <a:cubicBezTo>
                  <a:pt x="16185" y="4393"/>
                  <a:pt x="16226" y="4394"/>
                  <a:pt x="16266" y="4394"/>
                </a:cubicBezTo>
                <a:cubicBezTo>
                  <a:pt x="16517" y="4394"/>
                  <a:pt x="16760" y="4327"/>
                  <a:pt x="17007" y="4307"/>
                </a:cubicBezTo>
                <a:cubicBezTo>
                  <a:pt x="17060" y="4302"/>
                  <a:pt x="17112" y="4263"/>
                  <a:pt x="17161" y="4233"/>
                </a:cubicBezTo>
                <a:cubicBezTo>
                  <a:pt x="17213" y="4202"/>
                  <a:pt x="17253" y="4161"/>
                  <a:pt x="17210" y="4094"/>
                </a:cubicBezTo>
                <a:cubicBezTo>
                  <a:pt x="17146" y="4089"/>
                  <a:pt x="17083" y="4087"/>
                  <a:pt x="17019" y="4087"/>
                </a:cubicBezTo>
                <a:cubicBezTo>
                  <a:pt x="16789" y="4087"/>
                  <a:pt x="16559" y="4110"/>
                  <a:pt x="16329" y="4110"/>
                </a:cubicBezTo>
                <a:cubicBezTo>
                  <a:pt x="16314" y="4110"/>
                  <a:pt x="16300" y="4110"/>
                  <a:pt x="16285" y="4110"/>
                </a:cubicBezTo>
                <a:cubicBezTo>
                  <a:pt x="16235" y="4109"/>
                  <a:pt x="16185" y="4109"/>
                  <a:pt x="16134" y="4109"/>
                </a:cubicBezTo>
                <a:cubicBezTo>
                  <a:pt x="15807" y="4109"/>
                  <a:pt x="15481" y="4121"/>
                  <a:pt x="15154" y="4121"/>
                </a:cubicBezTo>
                <a:cubicBezTo>
                  <a:pt x="15056" y="4121"/>
                  <a:pt x="14959" y="4120"/>
                  <a:pt x="14861" y="4117"/>
                </a:cubicBezTo>
                <a:cubicBezTo>
                  <a:pt x="14642" y="4111"/>
                  <a:pt x="14423" y="4106"/>
                  <a:pt x="14204" y="4106"/>
                </a:cubicBezTo>
                <a:cubicBezTo>
                  <a:pt x="13949" y="4106"/>
                  <a:pt x="13694" y="4112"/>
                  <a:pt x="13438" y="4126"/>
                </a:cubicBezTo>
                <a:cubicBezTo>
                  <a:pt x="13294" y="4135"/>
                  <a:pt x="13150" y="4137"/>
                  <a:pt x="13005" y="4137"/>
                </a:cubicBezTo>
                <a:cubicBezTo>
                  <a:pt x="12735" y="4137"/>
                  <a:pt x="12465" y="4128"/>
                  <a:pt x="12194" y="4126"/>
                </a:cubicBezTo>
                <a:cubicBezTo>
                  <a:pt x="11882" y="4125"/>
                  <a:pt x="11568" y="4126"/>
                  <a:pt x="11256" y="4120"/>
                </a:cubicBezTo>
                <a:cubicBezTo>
                  <a:pt x="10665" y="4108"/>
                  <a:pt x="10073" y="4092"/>
                  <a:pt x="9483" y="4075"/>
                </a:cubicBezTo>
                <a:cubicBezTo>
                  <a:pt x="9473" y="4075"/>
                  <a:pt x="9463" y="4075"/>
                  <a:pt x="9453" y="40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9" name="Google Shape;2069;p69"/>
          <p:cNvSpPr/>
          <p:nvPr/>
        </p:nvSpPr>
        <p:spPr>
          <a:xfrm>
            <a:off x="1718662" y="1612450"/>
            <a:ext cx="800296" cy="181989"/>
          </a:xfrm>
          <a:custGeom>
            <a:avLst/>
            <a:gdLst/>
            <a:ahLst/>
            <a:cxnLst/>
            <a:rect l="l" t="t" r="r" b="b"/>
            <a:pathLst>
              <a:path w="20356" h="4629" extrusionOk="0">
                <a:moveTo>
                  <a:pt x="5312" y="313"/>
                </a:moveTo>
                <a:lnTo>
                  <a:pt x="5318" y="333"/>
                </a:lnTo>
                <a:lnTo>
                  <a:pt x="5303" y="332"/>
                </a:lnTo>
                <a:lnTo>
                  <a:pt x="5312" y="313"/>
                </a:lnTo>
                <a:close/>
                <a:moveTo>
                  <a:pt x="17013" y="343"/>
                </a:moveTo>
                <a:cubicBezTo>
                  <a:pt x="17013" y="343"/>
                  <a:pt x="17013" y="343"/>
                  <a:pt x="17013" y="343"/>
                </a:cubicBezTo>
                <a:cubicBezTo>
                  <a:pt x="17013" y="344"/>
                  <a:pt x="17012" y="344"/>
                  <a:pt x="17012" y="345"/>
                </a:cubicBezTo>
                <a:lnTo>
                  <a:pt x="17012" y="345"/>
                </a:lnTo>
                <a:cubicBezTo>
                  <a:pt x="17013" y="344"/>
                  <a:pt x="17013" y="343"/>
                  <a:pt x="17013" y="343"/>
                </a:cubicBezTo>
                <a:close/>
                <a:moveTo>
                  <a:pt x="3453" y="365"/>
                </a:moveTo>
                <a:lnTo>
                  <a:pt x="3453" y="431"/>
                </a:lnTo>
                <a:cubicBezTo>
                  <a:pt x="3401" y="429"/>
                  <a:pt x="3349" y="426"/>
                  <a:pt x="3296" y="422"/>
                </a:cubicBezTo>
                <a:cubicBezTo>
                  <a:pt x="3287" y="421"/>
                  <a:pt x="3278" y="411"/>
                  <a:pt x="3264" y="401"/>
                </a:cubicBezTo>
                <a:cubicBezTo>
                  <a:pt x="3329" y="388"/>
                  <a:pt x="3390" y="376"/>
                  <a:pt x="3453" y="365"/>
                </a:cubicBezTo>
                <a:close/>
                <a:moveTo>
                  <a:pt x="18624" y="405"/>
                </a:moveTo>
                <a:cubicBezTo>
                  <a:pt x="18627" y="412"/>
                  <a:pt x="18633" y="424"/>
                  <a:pt x="18629" y="427"/>
                </a:cubicBezTo>
                <a:cubicBezTo>
                  <a:pt x="18624" y="432"/>
                  <a:pt x="18612" y="433"/>
                  <a:pt x="18605" y="437"/>
                </a:cubicBezTo>
                <a:cubicBezTo>
                  <a:pt x="18603" y="429"/>
                  <a:pt x="18597" y="417"/>
                  <a:pt x="18600" y="414"/>
                </a:cubicBezTo>
                <a:cubicBezTo>
                  <a:pt x="18605" y="407"/>
                  <a:pt x="18617" y="407"/>
                  <a:pt x="18624" y="405"/>
                </a:cubicBezTo>
                <a:close/>
                <a:moveTo>
                  <a:pt x="14641" y="419"/>
                </a:moveTo>
                <a:lnTo>
                  <a:pt x="14648" y="442"/>
                </a:lnTo>
                <a:lnTo>
                  <a:pt x="14630" y="440"/>
                </a:lnTo>
                <a:lnTo>
                  <a:pt x="14641" y="419"/>
                </a:lnTo>
                <a:close/>
                <a:moveTo>
                  <a:pt x="18986" y="307"/>
                </a:moveTo>
                <a:cubicBezTo>
                  <a:pt x="18979" y="307"/>
                  <a:pt x="18934" y="344"/>
                  <a:pt x="18929" y="369"/>
                </a:cubicBezTo>
                <a:cubicBezTo>
                  <a:pt x="18919" y="416"/>
                  <a:pt x="18963" y="469"/>
                  <a:pt x="19008" y="469"/>
                </a:cubicBezTo>
                <a:cubicBezTo>
                  <a:pt x="19011" y="469"/>
                  <a:pt x="19015" y="469"/>
                  <a:pt x="19018" y="468"/>
                </a:cubicBezTo>
                <a:cubicBezTo>
                  <a:pt x="19043" y="463"/>
                  <a:pt x="19064" y="437"/>
                  <a:pt x="19099" y="410"/>
                </a:cubicBezTo>
                <a:cubicBezTo>
                  <a:pt x="19056" y="369"/>
                  <a:pt x="19023" y="334"/>
                  <a:pt x="18986" y="307"/>
                </a:cubicBezTo>
                <a:cubicBezTo>
                  <a:pt x="18986" y="307"/>
                  <a:pt x="18986" y="307"/>
                  <a:pt x="18986" y="307"/>
                </a:cubicBezTo>
                <a:close/>
                <a:moveTo>
                  <a:pt x="19667" y="379"/>
                </a:moveTo>
                <a:cubicBezTo>
                  <a:pt x="19655" y="394"/>
                  <a:pt x="19637" y="410"/>
                  <a:pt x="19638" y="425"/>
                </a:cubicBezTo>
                <a:cubicBezTo>
                  <a:pt x="19640" y="441"/>
                  <a:pt x="19659" y="456"/>
                  <a:pt x="19671" y="470"/>
                </a:cubicBezTo>
                <a:cubicBezTo>
                  <a:pt x="19684" y="451"/>
                  <a:pt x="19699" y="430"/>
                  <a:pt x="19713" y="411"/>
                </a:cubicBezTo>
                <a:cubicBezTo>
                  <a:pt x="19698" y="401"/>
                  <a:pt x="19682" y="389"/>
                  <a:pt x="19667" y="379"/>
                </a:cubicBezTo>
                <a:close/>
                <a:moveTo>
                  <a:pt x="9487" y="243"/>
                </a:moveTo>
                <a:cubicBezTo>
                  <a:pt x="9448" y="298"/>
                  <a:pt x="9406" y="334"/>
                  <a:pt x="9412" y="355"/>
                </a:cubicBezTo>
                <a:cubicBezTo>
                  <a:pt x="9427" y="401"/>
                  <a:pt x="9462" y="443"/>
                  <a:pt x="9494" y="478"/>
                </a:cubicBezTo>
                <a:cubicBezTo>
                  <a:pt x="9501" y="484"/>
                  <a:pt x="9513" y="485"/>
                  <a:pt x="9530" y="485"/>
                </a:cubicBezTo>
                <a:cubicBezTo>
                  <a:pt x="9541" y="485"/>
                  <a:pt x="9553" y="485"/>
                  <a:pt x="9567" y="485"/>
                </a:cubicBezTo>
                <a:cubicBezTo>
                  <a:pt x="9576" y="485"/>
                  <a:pt x="9584" y="485"/>
                  <a:pt x="9594" y="486"/>
                </a:cubicBezTo>
                <a:cubicBezTo>
                  <a:pt x="9556" y="401"/>
                  <a:pt x="9529" y="339"/>
                  <a:pt x="9487" y="243"/>
                </a:cubicBezTo>
                <a:close/>
                <a:moveTo>
                  <a:pt x="17248" y="318"/>
                </a:moveTo>
                <a:cubicBezTo>
                  <a:pt x="17229" y="318"/>
                  <a:pt x="17205" y="324"/>
                  <a:pt x="17177" y="336"/>
                </a:cubicBezTo>
                <a:cubicBezTo>
                  <a:pt x="17138" y="353"/>
                  <a:pt x="17105" y="380"/>
                  <a:pt x="17070" y="380"/>
                </a:cubicBezTo>
                <a:cubicBezTo>
                  <a:pt x="17052" y="380"/>
                  <a:pt x="17035" y="374"/>
                  <a:pt x="17015" y="356"/>
                </a:cubicBezTo>
                <a:lnTo>
                  <a:pt x="17015" y="356"/>
                </a:lnTo>
                <a:cubicBezTo>
                  <a:pt x="17022" y="400"/>
                  <a:pt x="17029" y="445"/>
                  <a:pt x="17035" y="487"/>
                </a:cubicBezTo>
                <a:lnTo>
                  <a:pt x="17325" y="487"/>
                </a:lnTo>
                <a:cubicBezTo>
                  <a:pt x="17325" y="370"/>
                  <a:pt x="17304" y="318"/>
                  <a:pt x="17248" y="318"/>
                </a:cubicBezTo>
                <a:close/>
                <a:moveTo>
                  <a:pt x="3853" y="339"/>
                </a:moveTo>
                <a:cubicBezTo>
                  <a:pt x="3869" y="339"/>
                  <a:pt x="3887" y="345"/>
                  <a:pt x="3909" y="358"/>
                </a:cubicBezTo>
                <a:cubicBezTo>
                  <a:pt x="3970" y="390"/>
                  <a:pt x="4025" y="435"/>
                  <a:pt x="4087" y="477"/>
                </a:cubicBezTo>
                <a:cubicBezTo>
                  <a:pt x="4054" y="488"/>
                  <a:pt x="4023" y="493"/>
                  <a:pt x="3993" y="493"/>
                </a:cubicBezTo>
                <a:cubicBezTo>
                  <a:pt x="3923" y="493"/>
                  <a:pt x="3858" y="469"/>
                  <a:pt x="3791" y="452"/>
                </a:cubicBezTo>
                <a:cubicBezTo>
                  <a:pt x="3794" y="378"/>
                  <a:pt x="3814" y="339"/>
                  <a:pt x="3853" y="339"/>
                </a:cubicBezTo>
                <a:close/>
                <a:moveTo>
                  <a:pt x="4430" y="458"/>
                </a:moveTo>
                <a:cubicBezTo>
                  <a:pt x="4431" y="458"/>
                  <a:pt x="4432" y="477"/>
                  <a:pt x="4433" y="487"/>
                </a:cubicBezTo>
                <a:cubicBezTo>
                  <a:pt x="4416" y="491"/>
                  <a:pt x="4397" y="501"/>
                  <a:pt x="4380" y="501"/>
                </a:cubicBezTo>
                <a:cubicBezTo>
                  <a:pt x="4379" y="501"/>
                  <a:pt x="4377" y="501"/>
                  <a:pt x="4376" y="501"/>
                </a:cubicBezTo>
                <a:cubicBezTo>
                  <a:pt x="4365" y="499"/>
                  <a:pt x="4358" y="477"/>
                  <a:pt x="4349" y="463"/>
                </a:cubicBezTo>
                <a:cubicBezTo>
                  <a:pt x="4376" y="461"/>
                  <a:pt x="4402" y="458"/>
                  <a:pt x="4430" y="458"/>
                </a:cubicBezTo>
                <a:close/>
                <a:moveTo>
                  <a:pt x="19228" y="368"/>
                </a:moveTo>
                <a:cubicBezTo>
                  <a:pt x="19211" y="400"/>
                  <a:pt x="19190" y="430"/>
                  <a:pt x="19179" y="465"/>
                </a:cubicBezTo>
                <a:cubicBezTo>
                  <a:pt x="19175" y="477"/>
                  <a:pt x="19196" y="497"/>
                  <a:pt x="19207" y="512"/>
                </a:cubicBezTo>
                <a:cubicBezTo>
                  <a:pt x="19235" y="492"/>
                  <a:pt x="19264" y="472"/>
                  <a:pt x="19303" y="446"/>
                </a:cubicBezTo>
                <a:cubicBezTo>
                  <a:pt x="19267" y="409"/>
                  <a:pt x="19248" y="388"/>
                  <a:pt x="19228" y="368"/>
                </a:cubicBezTo>
                <a:close/>
                <a:moveTo>
                  <a:pt x="16933" y="300"/>
                </a:moveTo>
                <a:cubicBezTo>
                  <a:pt x="16919" y="300"/>
                  <a:pt x="16905" y="311"/>
                  <a:pt x="16890" y="342"/>
                </a:cubicBezTo>
                <a:cubicBezTo>
                  <a:pt x="16871" y="383"/>
                  <a:pt x="16879" y="437"/>
                  <a:pt x="16871" y="533"/>
                </a:cubicBezTo>
                <a:cubicBezTo>
                  <a:pt x="16936" y="446"/>
                  <a:pt x="16972" y="398"/>
                  <a:pt x="17006" y="352"/>
                </a:cubicBezTo>
                <a:lnTo>
                  <a:pt x="17006" y="352"/>
                </a:lnTo>
                <a:cubicBezTo>
                  <a:pt x="17007" y="353"/>
                  <a:pt x="17007" y="353"/>
                  <a:pt x="17008" y="354"/>
                </a:cubicBezTo>
                <a:cubicBezTo>
                  <a:pt x="17008" y="353"/>
                  <a:pt x="17009" y="352"/>
                  <a:pt x="17009" y="351"/>
                </a:cubicBezTo>
                <a:lnTo>
                  <a:pt x="17009" y="351"/>
                </a:lnTo>
                <a:cubicBezTo>
                  <a:pt x="17011" y="353"/>
                  <a:pt x="17013" y="355"/>
                  <a:pt x="17015" y="356"/>
                </a:cubicBezTo>
                <a:lnTo>
                  <a:pt x="17015" y="356"/>
                </a:lnTo>
                <a:cubicBezTo>
                  <a:pt x="17014" y="352"/>
                  <a:pt x="17014" y="347"/>
                  <a:pt x="17013" y="342"/>
                </a:cubicBezTo>
                <a:lnTo>
                  <a:pt x="17012" y="345"/>
                </a:lnTo>
                <a:lnTo>
                  <a:pt x="17012" y="345"/>
                </a:lnTo>
                <a:cubicBezTo>
                  <a:pt x="17010" y="348"/>
                  <a:pt x="17008" y="350"/>
                  <a:pt x="17006" y="352"/>
                </a:cubicBezTo>
                <a:lnTo>
                  <a:pt x="17006" y="352"/>
                </a:lnTo>
                <a:cubicBezTo>
                  <a:pt x="16982" y="335"/>
                  <a:pt x="16958" y="300"/>
                  <a:pt x="16933" y="300"/>
                </a:cubicBezTo>
                <a:close/>
                <a:moveTo>
                  <a:pt x="16561" y="539"/>
                </a:moveTo>
                <a:lnTo>
                  <a:pt x="16556" y="557"/>
                </a:lnTo>
                <a:lnTo>
                  <a:pt x="16539" y="544"/>
                </a:lnTo>
                <a:lnTo>
                  <a:pt x="16561" y="539"/>
                </a:lnTo>
                <a:close/>
                <a:moveTo>
                  <a:pt x="13084" y="532"/>
                </a:moveTo>
                <a:cubicBezTo>
                  <a:pt x="13093" y="533"/>
                  <a:pt x="13104" y="532"/>
                  <a:pt x="13109" y="537"/>
                </a:cubicBezTo>
                <a:cubicBezTo>
                  <a:pt x="13114" y="543"/>
                  <a:pt x="13112" y="554"/>
                  <a:pt x="13114" y="564"/>
                </a:cubicBezTo>
                <a:cubicBezTo>
                  <a:pt x="13100" y="561"/>
                  <a:pt x="13086" y="560"/>
                  <a:pt x="13072" y="557"/>
                </a:cubicBezTo>
                <a:cubicBezTo>
                  <a:pt x="13075" y="548"/>
                  <a:pt x="13080" y="540"/>
                  <a:pt x="13084" y="532"/>
                </a:cubicBezTo>
                <a:close/>
                <a:moveTo>
                  <a:pt x="18601" y="506"/>
                </a:moveTo>
                <a:cubicBezTo>
                  <a:pt x="18631" y="506"/>
                  <a:pt x="18660" y="519"/>
                  <a:pt x="18766" y="545"/>
                </a:cubicBezTo>
                <a:cubicBezTo>
                  <a:pt x="18674" y="566"/>
                  <a:pt x="18641" y="580"/>
                  <a:pt x="18616" y="580"/>
                </a:cubicBezTo>
                <a:cubicBezTo>
                  <a:pt x="18612" y="580"/>
                  <a:pt x="18609" y="579"/>
                  <a:pt x="18606" y="579"/>
                </a:cubicBezTo>
                <a:cubicBezTo>
                  <a:pt x="18586" y="576"/>
                  <a:pt x="18569" y="549"/>
                  <a:pt x="18550" y="534"/>
                </a:cubicBezTo>
                <a:cubicBezTo>
                  <a:pt x="18566" y="524"/>
                  <a:pt x="18585" y="506"/>
                  <a:pt x="18601" y="506"/>
                </a:cubicBezTo>
                <a:close/>
                <a:moveTo>
                  <a:pt x="7868" y="539"/>
                </a:moveTo>
                <a:cubicBezTo>
                  <a:pt x="7875" y="547"/>
                  <a:pt x="7880" y="553"/>
                  <a:pt x="7885" y="561"/>
                </a:cubicBezTo>
                <a:cubicBezTo>
                  <a:pt x="7879" y="568"/>
                  <a:pt x="7874" y="579"/>
                  <a:pt x="7867" y="580"/>
                </a:cubicBezTo>
                <a:cubicBezTo>
                  <a:pt x="7858" y="580"/>
                  <a:pt x="7849" y="572"/>
                  <a:pt x="7840" y="569"/>
                </a:cubicBezTo>
                <a:cubicBezTo>
                  <a:pt x="7849" y="558"/>
                  <a:pt x="7859" y="549"/>
                  <a:pt x="7868" y="539"/>
                </a:cubicBezTo>
                <a:close/>
                <a:moveTo>
                  <a:pt x="5722" y="544"/>
                </a:moveTo>
                <a:cubicBezTo>
                  <a:pt x="5723" y="553"/>
                  <a:pt x="5727" y="564"/>
                  <a:pt x="5724" y="570"/>
                </a:cubicBezTo>
                <a:cubicBezTo>
                  <a:pt x="5721" y="576"/>
                  <a:pt x="5711" y="579"/>
                  <a:pt x="5702" y="583"/>
                </a:cubicBezTo>
                <a:cubicBezTo>
                  <a:pt x="5696" y="576"/>
                  <a:pt x="5691" y="570"/>
                  <a:pt x="5687" y="564"/>
                </a:cubicBezTo>
                <a:lnTo>
                  <a:pt x="5722" y="544"/>
                </a:lnTo>
                <a:close/>
                <a:moveTo>
                  <a:pt x="10772" y="565"/>
                </a:moveTo>
                <a:lnTo>
                  <a:pt x="10795" y="566"/>
                </a:lnTo>
                <a:lnTo>
                  <a:pt x="10780" y="589"/>
                </a:lnTo>
                <a:lnTo>
                  <a:pt x="10772" y="565"/>
                </a:lnTo>
                <a:close/>
                <a:moveTo>
                  <a:pt x="13751" y="512"/>
                </a:moveTo>
                <a:cubicBezTo>
                  <a:pt x="13752" y="512"/>
                  <a:pt x="13754" y="512"/>
                  <a:pt x="13755" y="512"/>
                </a:cubicBezTo>
                <a:cubicBezTo>
                  <a:pt x="13782" y="514"/>
                  <a:pt x="13811" y="528"/>
                  <a:pt x="13856" y="540"/>
                </a:cubicBezTo>
                <a:cubicBezTo>
                  <a:pt x="13816" y="560"/>
                  <a:pt x="13791" y="575"/>
                  <a:pt x="13765" y="584"/>
                </a:cubicBezTo>
                <a:cubicBezTo>
                  <a:pt x="13755" y="587"/>
                  <a:pt x="13742" y="590"/>
                  <a:pt x="13731" y="590"/>
                </a:cubicBezTo>
                <a:cubicBezTo>
                  <a:pt x="13724" y="590"/>
                  <a:pt x="13717" y="589"/>
                  <a:pt x="13713" y="585"/>
                </a:cubicBezTo>
                <a:cubicBezTo>
                  <a:pt x="13703" y="577"/>
                  <a:pt x="13697" y="546"/>
                  <a:pt x="13705" y="535"/>
                </a:cubicBezTo>
                <a:cubicBezTo>
                  <a:pt x="13713" y="524"/>
                  <a:pt x="13735" y="512"/>
                  <a:pt x="13751" y="512"/>
                </a:cubicBezTo>
                <a:close/>
                <a:moveTo>
                  <a:pt x="10473" y="563"/>
                </a:moveTo>
                <a:cubicBezTo>
                  <a:pt x="10472" y="573"/>
                  <a:pt x="10470" y="581"/>
                  <a:pt x="10468" y="591"/>
                </a:cubicBezTo>
                <a:cubicBezTo>
                  <a:pt x="10462" y="594"/>
                  <a:pt x="10454" y="597"/>
                  <a:pt x="10449" y="597"/>
                </a:cubicBezTo>
                <a:cubicBezTo>
                  <a:pt x="10448" y="597"/>
                  <a:pt x="10447" y="597"/>
                  <a:pt x="10446" y="596"/>
                </a:cubicBezTo>
                <a:cubicBezTo>
                  <a:pt x="10441" y="590"/>
                  <a:pt x="10440" y="580"/>
                  <a:pt x="10436" y="571"/>
                </a:cubicBezTo>
                <a:cubicBezTo>
                  <a:pt x="10449" y="569"/>
                  <a:pt x="10461" y="565"/>
                  <a:pt x="10473" y="563"/>
                </a:cubicBezTo>
                <a:close/>
                <a:moveTo>
                  <a:pt x="14524" y="560"/>
                </a:moveTo>
                <a:cubicBezTo>
                  <a:pt x="14528" y="568"/>
                  <a:pt x="14533" y="574"/>
                  <a:pt x="14539" y="581"/>
                </a:cubicBezTo>
                <a:cubicBezTo>
                  <a:pt x="14535" y="589"/>
                  <a:pt x="14532" y="596"/>
                  <a:pt x="14529" y="605"/>
                </a:cubicBezTo>
                <a:cubicBezTo>
                  <a:pt x="14521" y="594"/>
                  <a:pt x="14513" y="585"/>
                  <a:pt x="14505" y="576"/>
                </a:cubicBezTo>
                <a:cubicBezTo>
                  <a:pt x="14512" y="570"/>
                  <a:pt x="14518" y="565"/>
                  <a:pt x="14524" y="560"/>
                </a:cubicBezTo>
                <a:close/>
                <a:moveTo>
                  <a:pt x="12247" y="523"/>
                </a:moveTo>
                <a:cubicBezTo>
                  <a:pt x="12251" y="523"/>
                  <a:pt x="12254" y="523"/>
                  <a:pt x="12258" y="524"/>
                </a:cubicBezTo>
                <a:cubicBezTo>
                  <a:pt x="12289" y="527"/>
                  <a:pt x="12317" y="530"/>
                  <a:pt x="12356" y="535"/>
                </a:cubicBezTo>
                <a:cubicBezTo>
                  <a:pt x="12351" y="568"/>
                  <a:pt x="12334" y="574"/>
                  <a:pt x="12316" y="574"/>
                </a:cubicBezTo>
                <a:cubicBezTo>
                  <a:pt x="12306" y="574"/>
                  <a:pt x="12296" y="573"/>
                  <a:pt x="12286" y="573"/>
                </a:cubicBezTo>
                <a:cubicBezTo>
                  <a:pt x="12281" y="573"/>
                  <a:pt x="12276" y="573"/>
                  <a:pt x="12271" y="575"/>
                </a:cubicBezTo>
                <a:cubicBezTo>
                  <a:pt x="12245" y="586"/>
                  <a:pt x="12220" y="604"/>
                  <a:pt x="12194" y="617"/>
                </a:cubicBezTo>
                <a:cubicBezTo>
                  <a:pt x="12194" y="617"/>
                  <a:pt x="12194" y="617"/>
                  <a:pt x="12194" y="617"/>
                </a:cubicBezTo>
                <a:lnTo>
                  <a:pt x="12194" y="617"/>
                </a:lnTo>
                <a:cubicBezTo>
                  <a:pt x="12189" y="574"/>
                  <a:pt x="12176" y="523"/>
                  <a:pt x="12247" y="523"/>
                </a:cubicBezTo>
                <a:close/>
                <a:moveTo>
                  <a:pt x="18314" y="576"/>
                </a:moveTo>
                <a:cubicBezTo>
                  <a:pt x="18315" y="576"/>
                  <a:pt x="18315" y="576"/>
                  <a:pt x="18315" y="576"/>
                </a:cubicBezTo>
                <a:cubicBezTo>
                  <a:pt x="18321" y="578"/>
                  <a:pt x="18327" y="589"/>
                  <a:pt x="18332" y="596"/>
                </a:cubicBezTo>
                <a:cubicBezTo>
                  <a:pt x="18329" y="605"/>
                  <a:pt x="18326" y="611"/>
                  <a:pt x="18321" y="620"/>
                </a:cubicBezTo>
                <a:cubicBezTo>
                  <a:pt x="18313" y="610"/>
                  <a:pt x="18303" y="601"/>
                  <a:pt x="18294" y="590"/>
                </a:cubicBezTo>
                <a:cubicBezTo>
                  <a:pt x="18301" y="585"/>
                  <a:pt x="18308" y="576"/>
                  <a:pt x="18314" y="576"/>
                </a:cubicBezTo>
                <a:close/>
                <a:moveTo>
                  <a:pt x="14110" y="549"/>
                </a:moveTo>
                <a:cubicBezTo>
                  <a:pt x="14140" y="549"/>
                  <a:pt x="14181" y="572"/>
                  <a:pt x="14268" y="621"/>
                </a:cubicBezTo>
                <a:cubicBezTo>
                  <a:pt x="14191" y="615"/>
                  <a:pt x="14115" y="609"/>
                  <a:pt x="14031" y="604"/>
                </a:cubicBezTo>
                <a:cubicBezTo>
                  <a:pt x="14065" y="568"/>
                  <a:pt x="14083" y="549"/>
                  <a:pt x="14110" y="549"/>
                </a:cubicBezTo>
                <a:close/>
                <a:moveTo>
                  <a:pt x="12088" y="544"/>
                </a:moveTo>
                <a:cubicBezTo>
                  <a:pt x="12090" y="544"/>
                  <a:pt x="12091" y="545"/>
                  <a:pt x="12092" y="545"/>
                </a:cubicBezTo>
                <a:cubicBezTo>
                  <a:pt x="12126" y="567"/>
                  <a:pt x="12157" y="593"/>
                  <a:pt x="12189" y="617"/>
                </a:cubicBezTo>
                <a:lnTo>
                  <a:pt x="12189" y="617"/>
                </a:lnTo>
                <a:cubicBezTo>
                  <a:pt x="12162" y="619"/>
                  <a:pt x="12135" y="621"/>
                  <a:pt x="12108" y="621"/>
                </a:cubicBezTo>
                <a:cubicBezTo>
                  <a:pt x="12095" y="621"/>
                  <a:pt x="12081" y="621"/>
                  <a:pt x="12068" y="619"/>
                </a:cubicBezTo>
                <a:cubicBezTo>
                  <a:pt x="12060" y="619"/>
                  <a:pt x="12049" y="584"/>
                  <a:pt x="12050" y="566"/>
                </a:cubicBezTo>
                <a:cubicBezTo>
                  <a:pt x="12050" y="558"/>
                  <a:pt x="12077" y="544"/>
                  <a:pt x="12088" y="544"/>
                </a:cubicBezTo>
                <a:close/>
                <a:moveTo>
                  <a:pt x="8218" y="538"/>
                </a:moveTo>
                <a:lnTo>
                  <a:pt x="8218" y="538"/>
                </a:lnTo>
                <a:cubicBezTo>
                  <a:pt x="8324" y="557"/>
                  <a:pt x="8429" y="578"/>
                  <a:pt x="8610" y="612"/>
                </a:cubicBezTo>
                <a:cubicBezTo>
                  <a:pt x="8516" y="619"/>
                  <a:pt x="8453" y="624"/>
                  <a:pt x="8406" y="624"/>
                </a:cubicBezTo>
                <a:cubicBezTo>
                  <a:pt x="8310" y="624"/>
                  <a:pt x="8288" y="603"/>
                  <a:pt x="8218" y="538"/>
                </a:cubicBezTo>
                <a:close/>
                <a:moveTo>
                  <a:pt x="6880" y="524"/>
                </a:moveTo>
                <a:cubicBezTo>
                  <a:pt x="6906" y="524"/>
                  <a:pt x="6929" y="542"/>
                  <a:pt x="6950" y="566"/>
                </a:cubicBezTo>
                <a:cubicBezTo>
                  <a:pt x="6962" y="579"/>
                  <a:pt x="6961" y="601"/>
                  <a:pt x="6964" y="619"/>
                </a:cubicBezTo>
                <a:cubicBezTo>
                  <a:pt x="6917" y="624"/>
                  <a:pt x="6870" y="629"/>
                  <a:pt x="6823" y="631"/>
                </a:cubicBezTo>
                <a:cubicBezTo>
                  <a:pt x="6817" y="631"/>
                  <a:pt x="6809" y="617"/>
                  <a:pt x="6803" y="610"/>
                </a:cubicBezTo>
                <a:cubicBezTo>
                  <a:pt x="6810" y="590"/>
                  <a:pt x="6813" y="569"/>
                  <a:pt x="6825" y="554"/>
                </a:cubicBezTo>
                <a:cubicBezTo>
                  <a:pt x="6844" y="533"/>
                  <a:pt x="6863" y="524"/>
                  <a:pt x="6880" y="524"/>
                </a:cubicBezTo>
                <a:close/>
                <a:moveTo>
                  <a:pt x="17800" y="533"/>
                </a:moveTo>
                <a:cubicBezTo>
                  <a:pt x="17800" y="533"/>
                  <a:pt x="17801" y="533"/>
                  <a:pt x="17801" y="533"/>
                </a:cubicBezTo>
                <a:cubicBezTo>
                  <a:pt x="17829" y="535"/>
                  <a:pt x="17857" y="548"/>
                  <a:pt x="17932" y="571"/>
                </a:cubicBezTo>
                <a:cubicBezTo>
                  <a:pt x="17830" y="614"/>
                  <a:pt x="17806" y="622"/>
                  <a:pt x="17781" y="634"/>
                </a:cubicBezTo>
                <a:cubicBezTo>
                  <a:pt x="17772" y="609"/>
                  <a:pt x="17760" y="583"/>
                  <a:pt x="17756" y="557"/>
                </a:cubicBezTo>
                <a:cubicBezTo>
                  <a:pt x="17755" y="550"/>
                  <a:pt x="17784" y="533"/>
                  <a:pt x="17800" y="533"/>
                </a:cubicBezTo>
                <a:close/>
                <a:moveTo>
                  <a:pt x="15662" y="422"/>
                </a:moveTo>
                <a:cubicBezTo>
                  <a:pt x="15744" y="505"/>
                  <a:pt x="15825" y="535"/>
                  <a:pt x="15905" y="535"/>
                </a:cubicBezTo>
                <a:cubicBezTo>
                  <a:pt x="16016" y="535"/>
                  <a:pt x="16126" y="479"/>
                  <a:pt x="16237" y="429"/>
                </a:cubicBezTo>
                <a:cubicBezTo>
                  <a:pt x="16259" y="448"/>
                  <a:pt x="16282" y="467"/>
                  <a:pt x="16303" y="491"/>
                </a:cubicBezTo>
                <a:cubicBezTo>
                  <a:pt x="16322" y="513"/>
                  <a:pt x="16337" y="539"/>
                  <a:pt x="16365" y="584"/>
                </a:cubicBezTo>
                <a:cubicBezTo>
                  <a:pt x="16296" y="606"/>
                  <a:pt x="16237" y="632"/>
                  <a:pt x="16179" y="637"/>
                </a:cubicBezTo>
                <a:cubicBezTo>
                  <a:pt x="16173" y="638"/>
                  <a:pt x="16166" y="638"/>
                  <a:pt x="16160" y="638"/>
                </a:cubicBezTo>
                <a:cubicBezTo>
                  <a:pt x="16106" y="638"/>
                  <a:pt x="16051" y="622"/>
                  <a:pt x="15998" y="622"/>
                </a:cubicBezTo>
                <a:cubicBezTo>
                  <a:pt x="15995" y="622"/>
                  <a:pt x="15992" y="622"/>
                  <a:pt x="15989" y="622"/>
                </a:cubicBezTo>
                <a:cubicBezTo>
                  <a:pt x="15929" y="625"/>
                  <a:pt x="15871" y="655"/>
                  <a:pt x="15810" y="656"/>
                </a:cubicBezTo>
                <a:cubicBezTo>
                  <a:pt x="15809" y="656"/>
                  <a:pt x="15807" y="656"/>
                  <a:pt x="15806" y="656"/>
                </a:cubicBezTo>
                <a:cubicBezTo>
                  <a:pt x="15750" y="656"/>
                  <a:pt x="15692" y="635"/>
                  <a:pt x="15614" y="620"/>
                </a:cubicBezTo>
                <a:cubicBezTo>
                  <a:pt x="15636" y="530"/>
                  <a:pt x="15649" y="481"/>
                  <a:pt x="15662" y="422"/>
                </a:cubicBezTo>
                <a:close/>
                <a:moveTo>
                  <a:pt x="10027" y="395"/>
                </a:moveTo>
                <a:cubicBezTo>
                  <a:pt x="10037" y="501"/>
                  <a:pt x="10178" y="489"/>
                  <a:pt x="10219" y="596"/>
                </a:cubicBezTo>
                <a:cubicBezTo>
                  <a:pt x="10188" y="615"/>
                  <a:pt x="10157" y="635"/>
                  <a:pt x="10124" y="653"/>
                </a:cubicBezTo>
                <a:cubicBezTo>
                  <a:pt x="10109" y="660"/>
                  <a:pt x="10095" y="664"/>
                  <a:pt x="10081" y="664"/>
                </a:cubicBezTo>
                <a:cubicBezTo>
                  <a:pt x="10050" y="664"/>
                  <a:pt x="10024" y="646"/>
                  <a:pt x="10019" y="619"/>
                </a:cubicBezTo>
                <a:cubicBezTo>
                  <a:pt x="10005" y="545"/>
                  <a:pt x="9974" y="466"/>
                  <a:pt x="10027" y="395"/>
                </a:cubicBezTo>
                <a:close/>
                <a:moveTo>
                  <a:pt x="11384" y="575"/>
                </a:moveTo>
                <a:cubicBezTo>
                  <a:pt x="11392" y="591"/>
                  <a:pt x="11400" y="609"/>
                  <a:pt x="11408" y="625"/>
                </a:cubicBezTo>
                <a:cubicBezTo>
                  <a:pt x="11395" y="639"/>
                  <a:pt x="11383" y="653"/>
                  <a:pt x="11369" y="666"/>
                </a:cubicBezTo>
                <a:cubicBezTo>
                  <a:pt x="11361" y="645"/>
                  <a:pt x="11349" y="621"/>
                  <a:pt x="11346" y="598"/>
                </a:cubicBezTo>
                <a:cubicBezTo>
                  <a:pt x="11346" y="591"/>
                  <a:pt x="11372" y="583"/>
                  <a:pt x="11384" y="575"/>
                </a:cubicBezTo>
                <a:close/>
                <a:moveTo>
                  <a:pt x="9189" y="666"/>
                </a:moveTo>
                <a:cubicBezTo>
                  <a:pt x="9180" y="681"/>
                  <a:pt x="9171" y="698"/>
                  <a:pt x="9155" y="723"/>
                </a:cubicBezTo>
                <a:cubicBezTo>
                  <a:pt x="9179" y="735"/>
                  <a:pt x="9201" y="748"/>
                  <a:pt x="9225" y="753"/>
                </a:cubicBezTo>
                <a:cubicBezTo>
                  <a:pt x="9225" y="753"/>
                  <a:pt x="9225" y="753"/>
                  <a:pt x="9225" y="753"/>
                </a:cubicBezTo>
                <a:cubicBezTo>
                  <a:pt x="9231" y="753"/>
                  <a:pt x="9253" y="713"/>
                  <a:pt x="9249" y="709"/>
                </a:cubicBezTo>
                <a:cubicBezTo>
                  <a:pt x="9232" y="692"/>
                  <a:pt x="9210" y="680"/>
                  <a:pt x="9189" y="666"/>
                </a:cubicBezTo>
                <a:close/>
                <a:moveTo>
                  <a:pt x="2259" y="1"/>
                </a:moveTo>
                <a:cubicBezTo>
                  <a:pt x="2075" y="1"/>
                  <a:pt x="1892" y="14"/>
                  <a:pt x="1709" y="64"/>
                </a:cubicBezTo>
                <a:cubicBezTo>
                  <a:pt x="1681" y="72"/>
                  <a:pt x="1650" y="75"/>
                  <a:pt x="1620" y="75"/>
                </a:cubicBezTo>
                <a:cubicBezTo>
                  <a:pt x="1607" y="75"/>
                  <a:pt x="1595" y="74"/>
                  <a:pt x="1582" y="74"/>
                </a:cubicBezTo>
                <a:cubicBezTo>
                  <a:pt x="1356" y="68"/>
                  <a:pt x="1131" y="56"/>
                  <a:pt x="904" y="56"/>
                </a:cubicBezTo>
                <a:cubicBezTo>
                  <a:pt x="895" y="56"/>
                  <a:pt x="886" y="56"/>
                  <a:pt x="876" y="56"/>
                </a:cubicBezTo>
                <a:cubicBezTo>
                  <a:pt x="871" y="56"/>
                  <a:pt x="865" y="56"/>
                  <a:pt x="859" y="56"/>
                </a:cubicBezTo>
                <a:cubicBezTo>
                  <a:pt x="728" y="56"/>
                  <a:pt x="596" y="51"/>
                  <a:pt x="466" y="51"/>
                </a:cubicBezTo>
                <a:cubicBezTo>
                  <a:pt x="350" y="51"/>
                  <a:pt x="235" y="55"/>
                  <a:pt x="121" y="73"/>
                </a:cubicBezTo>
                <a:cubicBezTo>
                  <a:pt x="0" y="390"/>
                  <a:pt x="51" y="483"/>
                  <a:pt x="338" y="530"/>
                </a:cubicBezTo>
                <a:cubicBezTo>
                  <a:pt x="605" y="574"/>
                  <a:pt x="873" y="591"/>
                  <a:pt x="1141" y="591"/>
                </a:cubicBezTo>
                <a:cubicBezTo>
                  <a:pt x="1386" y="591"/>
                  <a:pt x="1630" y="577"/>
                  <a:pt x="1874" y="557"/>
                </a:cubicBezTo>
                <a:cubicBezTo>
                  <a:pt x="2089" y="540"/>
                  <a:pt x="2300" y="543"/>
                  <a:pt x="2512" y="537"/>
                </a:cubicBezTo>
                <a:cubicBezTo>
                  <a:pt x="2547" y="536"/>
                  <a:pt x="2582" y="535"/>
                  <a:pt x="2617" y="535"/>
                </a:cubicBezTo>
                <a:cubicBezTo>
                  <a:pt x="2757" y="535"/>
                  <a:pt x="2896" y="543"/>
                  <a:pt x="3036" y="543"/>
                </a:cubicBezTo>
                <a:cubicBezTo>
                  <a:pt x="3148" y="543"/>
                  <a:pt x="3259" y="538"/>
                  <a:pt x="3370" y="522"/>
                </a:cubicBezTo>
                <a:cubicBezTo>
                  <a:pt x="3391" y="518"/>
                  <a:pt x="3413" y="515"/>
                  <a:pt x="3434" y="515"/>
                </a:cubicBezTo>
                <a:cubicBezTo>
                  <a:pt x="3444" y="515"/>
                  <a:pt x="3455" y="516"/>
                  <a:pt x="3465" y="518"/>
                </a:cubicBezTo>
                <a:cubicBezTo>
                  <a:pt x="3677" y="548"/>
                  <a:pt x="3885" y="586"/>
                  <a:pt x="4097" y="612"/>
                </a:cubicBezTo>
                <a:cubicBezTo>
                  <a:pt x="4402" y="651"/>
                  <a:pt x="4710" y="699"/>
                  <a:pt x="5017" y="708"/>
                </a:cubicBezTo>
                <a:cubicBezTo>
                  <a:pt x="5256" y="716"/>
                  <a:pt x="5494" y="745"/>
                  <a:pt x="5734" y="745"/>
                </a:cubicBezTo>
                <a:cubicBezTo>
                  <a:pt x="5749" y="745"/>
                  <a:pt x="5764" y="745"/>
                  <a:pt x="5779" y="745"/>
                </a:cubicBezTo>
                <a:cubicBezTo>
                  <a:pt x="5799" y="745"/>
                  <a:pt x="5819" y="745"/>
                  <a:pt x="5840" y="745"/>
                </a:cubicBezTo>
                <a:cubicBezTo>
                  <a:pt x="6047" y="745"/>
                  <a:pt x="6255" y="760"/>
                  <a:pt x="6463" y="760"/>
                </a:cubicBezTo>
                <a:cubicBezTo>
                  <a:pt x="6617" y="760"/>
                  <a:pt x="6772" y="752"/>
                  <a:pt x="6926" y="721"/>
                </a:cubicBezTo>
                <a:cubicBezTo>
                  <a:pt x="6935" y="720"/>
                  <a:pt x="6945" y="719"/>
                  <a:pt x="6955" y="719"/>
                </a:cubicBezTo>
                <a:cubicBezTo>
                  <a:pt x="6967" y="719"/>
                  <a:pt x="6979" y="720"/>
                  <a:pt x="6989" y="723"/>
                </a:cubicBezTo>
                <a:cubicBezTo>
                  <a:pt x="7114" y="765"/>
                  <a:pt x="7240" y="775"/>
                  <a:pt x="7366" y="775"/>
                </a:cubicBezTo>
                <a:cubicBezTo>
                  <a:pt x="7470" y="775"/>
                  <a:pt x="7575" y="769"/>
                  <a:pt x="7679" y="769"/>
                </a:cubicBezTo>
                <a:cubicBezTo>
                  <a:pt x="7683" y="769"/>
                  <a:pt x="7687" y="769"/>
                  <a:pt x="7690" y="769"/>
                </a:cubicBezTo>
                <a:cubicBezTo>
                  <a:pt x="8031" y="771"/>
                  <a:pt x="8371" y="770"/>
                  <a:pt x="8713" y="774"/>
                </a:cubicBezTo>
                <a:cubicBezTo>
                  <a:pt x="8717" y="774"/>
                  <a:pt x="8721" y="774"/>
                  <a:pt x="8724" y="774"/>
                </a:cubicBezTo>
                <a:cubicBezTo>
                  <a:pt x="8826" y="774"/>
                  <a:pt x="8925" y="761"/>
                  <a:pt x="9057" y="714"/>
                </a:cubicBezTo>
                <a:cubicBezTo>
                  <a:pt x="8969" y="665"/>
                  <a:pt x="8914" y="632"/>
                  <a:pt x="8844" y="593"/>
                </a:cubicBezTo>
                <a:cubicBezTo>
                  <a:pt x="8985" y="453"/>
                  <a:pt x="9185" y="554"/>
                  <a:pt x="9318" y="445"/>
                </a:cubicBezTo>
                <a:cubicBezTo>
                  <a:pt x="9275" y="394"/>
                  <a:pt x="9238" y="356"/>
                  <a:pt x="9190" y="356"/>
                </a:cubicBezTo>
                <a:cubicBezTo>
                  <a:pt x="9175" y="356"/>
                  <a:pt x="9159" y="360"/>
                  <a:pt x="9141" y="368"/>
                </a:cubicBezTo>
                <a:cubicBezTo>
                  <a:pt x="9084" y="394"/>
                  <a:pt x="9027" y="404"/>
                  <a:pt x="8972" y="404"/>
                </a:cubicBezTo>
                <a:cubicBezTo>
                  <a:pt x="8917" y="404"/>
                  <a:pt x="8864" y="395"/>
                  <a:pt x="8810" y="384"/>
                </a:cubicBezTo>
                <a:lnTo>
                  <a:pt x="8810" y="276"/>
                </a:lnTo>
                <a:cubicBezTo>
                  <a:pt x="8775" y="264"/>
                  <a:pt x="8745" y="246"/>
                  <a:pt x="8716" y="246"/>
                </a:cubicBezTo>
                <a:cubicBezTo>
                  <a:pt x="8715" y="246"/>
                  <a:pt x="8715" y="246"/>
                  <a:pt x="8714" y="246"/>
                </a:cubicBezTo>
                <a:cubicBezTo>
                  <a:pt x="8709" y="246"/>
                  <a:pt x="8705" y="246"/>
                  <a:pt x="8701" y="246"/>
                </a:cubicBezTo>
                <a:cubicBezTo>
                  <a:pt x="8628" y="246"/>
                  <a:pt x="8559" y="222"/>
                  <a:pt x="8485" y="222"/>
                </a:cubicBezTo>
                <a:cubicBezTo>
                  <a:pt x="8441" y="222"/>
                  <a:pt x="8395" y="231"/>
                  <a:pt x="8346" y="258"/>
                </a:cubicBezTo>
                <a:cubicBezTo>
                  <a:pt x="8326" y="270"/>
                  <a:pt x="8305" y="275"/>
                  <a:pt x="8283" y="275"/>
                </a:cubicBezTo>
                <a:cubicBezTo>
                  <a:pt x="8197" y="275"/>
                  <a:pt x="8100" y="202"/>
                  <a:pt x="8003" y="202"/>
                </a:cubicBezTo>
                <a:cubicBezTo>
                  <a:pt x="7990" y="202"/>
                  <a:pt x="7977" y="203"/>
                  <a:pt x="7965" y="206"/>
                </a:cubicBezTo>
                <a:cubicBezTo>
                  <a:pt x="7866" y="228"/>
                  <a:pt x="7769" y="236"/>
                  <a:pt x="7672" y="236"/>
                </a:cubicBezTo>
                <a:cubicBezTo>
                  <a:pt x="7595" y="236"/>
                  <a:pt x="7517" y="231"/>
                  <a:pt x="7439" y="222"/>
                </a:cubicBezTo>
                <a:cubicBezTo>
                  <a:pt x="7363" y="214"/>
                  <a:pt x="7279" y="199"/>
                  <a:pt x="7202" y="199"/>
                </a:cubicBezTo>
                <a:cubicBezTo>
                  <a:pt x="7150" y="199"/>
                  <a:pt x="7102" y="206"/>
                  <a:pt x="7060" y="225"/>
                </a:cubicBezTo>
                <a:cubicBezTo>
                  <a:pt x="7018" y="245"/>
                  <a:pt x="6979" y="251"/>
                  <a:pt x="6940" y="251"/>
                </a:cubicBezTo>
                <a:cubicBezTo>
                  <a:pt x="6874" y="251"/>
                  <a:pt x="6812" y="234"/>
                  <a:pt x="6749" y="234"/>
                </a:cubicBezTo>
                <a:cubicBezTo>
                  <a:pt x="6729" y="234"/>
                  <a:pt x="6709" y="235"/>
                  <a:pt x="6689" y="240"/>
                </a:cubicBezTo>
                <a:cubicBezTo>
                  <a:pt x="6683" y="241"/>
                  <a:pt x="6677" y="241"/>
                  <a:pt x="6670" y="241"/>
                </a:cubicBezTo>
                <a:cubicBezTo>
                  <a:pt x="6666" y="241"/>
                  <a:pt x="6661" y="241"/>
                  <a:pt x="6657" y="241"/>
                </a:cubicBezTo>
                <a:cubicBezTo>
                  <a:pt x="6646" y="241"/>
                  <a:pt x="6635" y="241"/>
                  <a:pt x="6626" y="245"/>
                </a:cubicBezTo>
                <a:cubicBezTo>
                  <a:pt x="6560" y="267"/>
                  <a:pt x="6493" y="314"/>
                  <a:pt x="6429" y="314"/>
                </a:cubicBezTo>
                <a:cubicBezTo>
                  <a:pt x="6427" y="314"/>
                  <a:pt x="6425" y="314"/>
                  <a:pt x="6423" y="314"/>
                </a:cubicBezTo>
                <a:cubicBezTo>
                  <a:pt x="6353" y="310"/>
                  <a:pt x="6300" y="231"/>
                  <a:pt x="6217" y="231"/>
                </a:cubicBezTo>
                <a:cubicBezTo>
                  <a:pt x="6209" y="231"/>
                  <a:pt x="6201" y="232"/>
                  <a:pt x="6192" y="234"/>
                </a:cubicBezTo>
                <a:cubicBezTo>
                  <a:pt x="6189" y="234"/>
                  <a:pt x="6186" y="235"/>
                  <a:pt x="6183" y="235"/>
                </a:cubicBezTo>
                <a:cubicBezTo>
                  <a:pt x="6156" y="235"/>
                  <a:pt x="6127" y="211"/>
                  <a:pt x="6100" y="211"/>
                </a:cubicBezTo>
                <a:cubicBezTo>
                  <a:pt x="5926" y="214"/>
                  <a:pt x="5752" y="243"/>
                  <a:pt x="5579" y="243"/>
                </a:cubicBezTo>
                <a:cubicBezTo>
                  <a:pt x="5480" y="243"/>
                  <a:pt x="5381" y="234"/>
                  <a:pt x="5282" y="205"/>
                </a:cubicBezTo>
                <a:cubicBezTo>
                  <a:pt x="5277" y="203"/>
                  <a:pt x="5271" y="203"/>
                  <a:pt x="5264" y="203"/>
                </a:cubicBezTo>
                <a:cubicBezTo>
                  <a:pt x="5232" y="203"/>
                  <a:pt x="5194" y="222"/>
                  <a:pt x="5158" y="227"/>
                </a:cubicBezTo>
                <a:cubicBezTo>
                  <a:pt x="5118" y="231"/>
                  <a:pt x="5076" y="243"/>
                  <a:pt x="5038" y="243"/>
                </a:cubicBezTo>
                <a:cubicBezTo>
                  <a:pt x="5025" y="243"/>
                  <a:pt x="5012" y="241"/>
                  <a:pt x="5000" y="238"/>
                </a:cubicBezTo>
                <a:cubicBezTo>
                  <a:pt x="4681" y="154"/>
                  <a:pt x="4344" y="236"/>
                  <a:pt x="4027" y="137"/>
                </a:cubicBezTo>
                <a:cubicBezTo>
                  <a:pt x="4011" y="132"/>
                  <a:pt x="3997" y="130"/>
                  <a:pt x="3984" y="130"/>
                </a:cubicBezTo>
                <a:cubicBezTo>
                  <a:pt x="3923" y="130"/>
                  <a:pt x="3885" y="177"/>
                  <a:pt x="3846" y="207"/>
                </a:cubicBezTo>
                <a:cubicBezTo>
                  <a:pt x="3769" y="158"/>
                  <a:pt x="3721" y="105"/>
                  <a:pt x="3666" y="97"/>
                </a:cubicBezTo>
                <a:cubicBezTo>
                  <a:pt x="3441" y="63"/>
                  <a:pt x="3213" y="22"/>
                  <a:pt x="2986" y="22"/>
                </a:cubicBezTo>
                <a:cubicBezTo>
                  <a:pt x="2983" y="22"/>
                  <a:pt x="2981" y="22"/>
                  <a:pt x="2978" y="22"/>
                </a:cubicBezTo>
                <a:cubicBezTo>
                  <a:pt x="2967" y="22"/>
                  <a:pt x="2955" y="22"/>
                  <a:pt x="2944" y="22"/>
                </a:cubicBezTo>
                <a:cubicBezTo>
                  <a:pt x="2716" y="22"/>
                  <a:pt x="2487" y="1"/>
                  <a:pt x="2259" y="1"/>
                </a:cubicBezTo>
                <a:close/>
                <a:moveTo>
                  <a:pt x="17139" y="611"/>
                </a:moveTo>
                <a:cubicBezTo>
                  <a:pt x="17090" y="611"/>
                  <a:pt x="17025" y="631"/>
                  <a:pt x="16906" y="668"/>
                </a:cubicBezTo>
                <a:cubicBezTo>
                  <a:pt x="16948" y="709"/>
                  <a:pt x="16977" y="759"/>
                  <a:pt x="17015" y="769"/>
                </a:cubicBezTo>
                <a:cubicBezTo>
                  <a:pt x="17036" y="773"/>
                  <a:pt x="17056" y="775"/>
                  <a:pt x="17075" y="775"/>
                </a:cubicBezTo>
                <a:cubicBezTo>
                  <a:pt x="17157" y="775"/>
                  <a:pt x="17233" y="741"/>
                  <a:pt x="17316" y="706"/>
                </a:cubicBezTo>
                <a:cubicBezTo>
                  <a:pt x="17236" y="640"/>
                  <a:pt x="17199" y="611"/>
                  <a:pt x="17139" y="611"/>
                </a:cubicBezTo>
                <a:close/>
                <a:moveTo>
                  <a:pt x="11195" y="768"/>
                </a:moveTo>
                <a:cubicBezTo>
                  <a:pt x="11219" y="788"/>
                  <a:pt x="11236" y="804"/>
                  <a:pt x="11254" y="822"/>
                </a:cubicBezTo>
                <a:cubicBezTo>
                  <a:pt x="11237" y="831"/>
                  <a:pt x="11220" y="846"/>
                  <a:pt x="11204" y="846"/>
                </a:cubicBezTo>
                <a:cubicBezTo>
                  <a:pt x="11203" y="846"/>
                  <a:pt x="11203" y="846"/>
                  <a:pt x="11202" y="846"/>
                </a:cubicBezTo>
                <a:cubicBezTo>
                  <a:pt x="11185" y="845"/>
                  <a:pt x="11170" y="827"/>
                  <a:pt x="11153" y="816"/>
                </a:cubicBezTo>
                <a:cubicBezTo>
                  <a:pt x="11165" y="801"/>
                  <a:pt x="11178" y="788"/>
                  <a:pt x="11195" y="768"/>
                </a:cubicBezTo>
                <a:close/>
                <a:moveTo>
                  <a:pt x="12637" y="530"/>
                </a:moveTo>
                <a:cubicBezTo>
                  <a:pt x="12701" y="530"/>
                  <a:pt x="12732" y="530"/>
                  <a:pt x="12762" y="532"/>
                </a:cubicBezTo>
                <a:cubicBezTo>
                  <a:pt x="12761" y="557"/>
                  <a:pt x="12768" y="588"/>
                  <a:pt x="12757" y="609"/>
                </a:cubicBezTo>
                <a:cubicBezTo>
                  <a:pt x="12699" y="716"/>
                  <a:pt x="12713" y="765"/>
                  <a:pt x="12818" y="770"/>
                </a:cubicBezTo>
                <a:cubicBezTo>
                  <a:pt x="13042" y="776"/>
                  <a:pt x="13264" y="774"/>
                  <a:pt x="13487" y="776"/>
                </a:cubicBezTo>
                <a:cubicBezTo>
                  <a:pt x="13550" y="778"/>
                  <a:pt x="13613" y="784"/>
                  <a:pt x="13688" y="788"/>
                </a:cubicBezTo>
                <a:cubicBezTo>
                  <a:pt x="13647" y="827"/>
                  <a:pt x="13604" y="837"/>
                  <a:pt x="13561" y="837"/>
                </a:cubicBezTo>
                <a:cubicBezTo>
                  <a:pt x="13511" y="837"/>
                  <a:pt x="13462" y="824"/>
                  <a:pt x="13417" y="824"/>
                </a:cubicBezTo>
                <a:cubicBezTo>
                  <a:pt x="13396" y="824"/>
                  <a:pt x="13375" y="827"/>
                  <a:pt x="13356" y="836"/>
                </a:cubicBezTo>
                <a:cubicBezTo>
                  <a:pt x="13319" y="855"/>
                  <a:pt x="13284" y="861"/>
                  <a:pt x="13248" y="861"/>
                </a:cubicBezTo>
                <a:cubicBezTo>
                  <a:pt x="13180" y="861"/>
                  <a:pt x="13113" y="838"/>
                  <a:pt x="13045" y="838"/>
                </a:cubicBezTo>
                <a:cubicBezTo>
                  <a:pt x="13025" y="838"/>
                  <a:pt x="13005" y="839"/>
                  <a:pt x="12985" y="844"/>
                </a:cubicBezTo>
                <a:cubicBezTo>
                  <a:pt x="12937" y="856"/>
                  <a:pt x="12887" y="862"/>
                  <a:pt x="12835" y="862"/>
                </a:cubicBezTo>
                <a:cubicBezTo>
                  <a:pt x="12767" y="862"/>
                  <a:pt x="12696" y="851"/>
                  <a:pt x="12618" y="826"/>
                </a:cubicBezTo>
                <a:cubicBezTo>
                  <a:pt x="12624" y="734"/>
                  <a:pt x="12630" y="643"/>
                  <a:pt x="12637" y="530"/>
                </a:cubicBezTo>
                <a:close/>
                <a:moveTo>
                  <a:pt x="12134" y="745"/>
                </a:moveTo>
                <a:cubicBezTo>
                  <a:pt x="12137" y="745"/>
                  <a:pt x="12139" y="745"/>
                  <a:pt x="12141" y="745"/>
                </a:cubicBezTo>
                <a:cubicBezTo>
                  <a:pt x="12254" y="749"/>
                  <a:pt x="12365" y="769"/>
                  <a:pt x="12478" y="783"/>
                </a:cubicBezTo>
                <a:cubicBezTo>
                  <a:pt x="12390" y="841"/>
                  <a:pt x="12305" y="864"/>
                  <a:pt x="12219" y="864"/>
                </a:cubicBezTo>
                <a:cubicBezTo>
                  <a:pt x="12149" y="864"/>
                  <a:pt x="12078" y="849"/>
                  <a:pt x="12004" y="826"/>
                </a:cubicBezTo>
                <a:cubicBezTo>
                  <a:pt x="12023" y="756"/>
                  <a:pt x="12086" y="745"/>
                  <a:pt x="12134" y="745"/>
                </a:cubicBezTo>
                <a:close/>
                <a:moveTo>
                  <a:pt x="14471" y="780"/>
                </a:moveTo>
                <a:lnTo>
                  <a:pt x="14471" y="780"/>
                </a:lnTo>
                <a:cubicBezTo>
                  <a:pt x="14553" y="788"/>
                  <a:pt x="14601" y="792"/>
                  <a:pt x="14689" y="801"/>
                </a:cubicBezTo>
                <a:cubicBezTo>
                  <a:pt x="14640" y="849"/>
                  <a:pt x="14604" y="870"/>
                  <a:pt x="14574" y="870"/>
                </a:cubicBezTo>
                <a:cubicBezTo>
                  <a:pt x="14535" y="870"/>
                  <a:pt x="14506" y="835"/>
                  <a:pt x="14471" y="780"/>
                </a:cubicBezTo>
                <a:close/>
                <a:moveTo>
                  <a:pt x="14086" y="791"/>
                </a:moveTo>
                <a:cubicBezTo>
                  <a:pt x="14136" y="791"/>
                  <a:pt x="14203" y="794"/>
                  <a:pt x="14297" y="798"/>
                </a:cubicBezTo>
                <a:cubicBezTo>
                  <a:pt x="14322" y="847"/>
                  <a:pt x="14299" y="878"/>
                  <a:pt x="14251" y="881"/>
                </a:cubicBezTo>
                <a:cubicBezTo>
                  <a:pt x="14206" y="883"/>
                  <a:pt x="14161" y="883"/>
                  <a:pt x="14116" y="883"/>
                </a:cubicBezTo>
                <a:cubicBezTo>
                  <a:pt x="14048" y="883"/>
                  <a:pt x="13978" y="882"/>
                  <a:pt x="13904" y="882"/>
                </a:cubicBezTo>
                <a:cubicBezTo>
                  <a:pt x="13948" y="811"/>
                  <a:pt x="13960" y="791"/>
                  <a:pt x="14086" y="791"/>
                </a:cubicBezTo>
                <a:close/>
                <a:moveTo>
                  <a:pt x="11662" y="763"/>
                </a:moveTo>
                <a:cubicBezTo>
                  <a:pt x="11704" y="763"/>
                  <a:pt x="11745" y="780"/>
                  <a:pt x="11787" y="812"/>
                </a:cubicBezTo>
                <a:cubicBezTo>
                  <a:pt x="11745" y="875"/>
                  <a:pt x="11713" y="907"/>
                  <a:pt x="11680" y="907"/>
                </a:cubicBezTo>
                <a:cubicBezTo>
                  <a:pt x="11645" y="907"/>
                  <a:pt x="11609" y="870"/>
                  <a:pt x="11559" y="796"/>
                </a:cubicBezTo>
                <a:cubicBezTo>
                  <a:pt x="11595" y="773"/>
                  <a:pt x="11629" y="763"/>
                  <a:pt x="11662" y="763"/>
                </a:cubicBezTo>
                <a:close/>
                <a:moveTo>
                  <a:pt x="16037" y="762"/>
                </a:moveTo>
                <a:cubicBezTo>
                  <a:pt x="16119" y="762"/>
                  <a:pt x="16215" y="777"/>
                  <a:pt x="16346" y="806"/>
                </a:cubicBezTo>
                <a:cubicBezTo>
                  <a:pt x="16247" y="870"/>
                  <a:pt x="16199" y="924"/>
                  <a:pt x="16149" y="926"/>
                </a:cubicBezTo>
                <a:cubicBezTo>
                  <a:pt x="16144" y="926"/>
                  <a:pt x="16139" y="926"/>
                  <a:pt x="16133" y="926"/>
                </a:cubicBezTo>
                <a:cubicBezTo>
                  <a:pt x="16026" y="926"/>
                  <a:pt x="15917" y="907"/>
                  <a:pt x="15809" y="890"/>
                </a:cubicBezTo>
                <a:cubicBezTo>
                  <a:pt x="15784" y="886"/>
                  <a:pt x="15763" y="858"/>
                  <a:pt x="15736" y="837"/>
                </a:cubicBezTo>
                <a:cubicBezTo>
                  <a:pt x="15845" y="787"/>
                  <a:pt x="15929" y="762"/>
                  <a:pt x="16037" y="762"/>
                </a:cubicBezTo>
                <a:close/>
                <a:moveTo>
                  <a:pt x="2809" y="986"/>
                </a:moveTo>
                <a:cubicBezTo>
                  <a:pt x="2811" y="991"/>
                  <a:pt x="2811" y="998"/>
                  <a:pt x="2811" y="1004"/>
                </a:cubicBezTo>
                <a:cubicBezTo>
                  <a:pt x="2801" y="998"/>
                  <a:pt x="2790" y="993"/>
                  <a:pt x="2780" y="986"/>
                </a:cubicBezTo>
                <a:close/>
                <a:moveTo>
                  <a:pt x="2397" y="962"/>
                </a:moveTo>
                <a:cubicBezTo>
                  <a:pt x="2411" y="962"/>
                  <a:pt x="2425" y="979"/>
                  <a:pt x="2439" y="989"/>
                </a:cubicBezTo>
                <a:cubicBezTo>
                  <a:pt x="2423" y="996"/>
                  <a:pt x="2407" y="1008"/>
                  <a:pt x="2393" y="1008"/>
                </a:cubicBezTo>
                <a:cubicBezTo>
                  <a:pt x="2392" y="1008"/>
                  <a:pt x="2391" y="1008"/>
                  <a:pt x="2391" y="1008"/>
                </a:cubicBezTo>
                <a:cubicBezTo>
                  <a:pt x="2375" y="1008"/>
                  <a:pt x="2361" y="993"/>
                  <a:pt x="2347" y="984"/>
                </a:cubicBezTo>
                <a:cubicBezTo>
                  <a:pt x="2363" y="976"/>
                  <a:pt x="2381" y="962"/>
                  <a:pt x="2397" y="962"/>
                </a:cubicBezTo>
                <a:close/>
                <a:moveTo>
                  <a:pt x="1601" y="972"/>
                </a:moveTo>
                <a:cubicBezTo>
                  <a:pt x="1703" y="972"/>
                  <a:pt x="1805" y="986"/>
                  <a:pt x="1906" y="1015"/>
                </a:cubicBezTo>
                <a:lnTo>
                  <a:pt x="1285" y="1015"/>
                </a:lnTo>
                <a:cubicBezTo>
                  <a:pt x="1390" y="987"/>
                  <a:pt x="1496" y="972"/>
                  <a:pt x="1601" y="972"/>
                </a:cubicBezTo>
                <a:close/>
                <a:moveTo>
                  <a:pt x="3308" y="942"/>
                </a:moveTo>
                <a:cubicBezTo>
                  <a:pt x="3350" y="942"/>
                  <a:pt x="3394" y="948"/>
                  <a:pt x="3439" y="959"/>
                </a:cubicBezTo>
                <a:cubicBezTo>
                  <a:pt x="3652" y="1009"/>
                  <a:pt x="3877" y="1010"/>
                  <a:pt x="4095" y="1036"/>
                </a:cubicBezTo>
                <a:cubicBezTo>
                  <a:pt x="4282" y="1060"/>
                  <a:pt x="4469" y="1087"/>
                  <a:pt x="4697" y="1119"/>
                </a:cubicBezTo>
                <a:cubicBezTo>
                  <a:pt x="4612" y="1154"/>
                  <a:pt x="4535" y="1166"/>
                  <a:pt x="4463" y="1166"/>
                </a:cubicBezTo>
                <a:cubicBezTo>
                  <a:pt x="4382" y="1166"/>
                  <a:pt x="4307" y="1151"/>
                  <a:pt x="4233" y="1136"/>
                </a:cubicBezTo>
                <a:cubicBezTo>
                  <a:pt x="4090" y="1108"/>
                  <a:pt x="3947" y="1095"/>
                  <a:pt x="3803" y="1095"/>
                </a:cubicBezTo>
                <a:cubicBezTo>
                  <a:pt x="3738" y="1095"/>
                  <a:pt x="3674" y="1098"/>
                  <a:pt x="3608" y="1103"/>
                </a:cubicBezTo>
                <a:cubicBezTo>
                  <a:pt x="3605" y="1103"/>
                  <a:pt x="3602" y="1103"/>
                  <a:pt x="3598" y="1103"/>
                </a:cubicBezTo>
                <a:cubicBezTo>
                  <a:pt x="3530" y="1103"/>
                  <a:pt x="3476" y="1034"/>
                  <a:pt x="3396" y="1034"/>
                </a:cubicBezTo>
                <a:cubicBezTo>
                  <a:pt x="3384" y="1034"/>
                  <a:pt x="3372" y="1036"/>
                  <a:pt x="3359" y="1039"/>
                </a:cubicBezTo>
                <a:cubicBezTo>
                  <a:pt x="3332" y="1046"/>
                  <a:pt x="3305" y="1048"/>
                  <a:pt x="3277" y="1048"/>
                </a:cubicBezTo>
                <a:cubicBezTo>
                  <a:pt x="3212" y="1048"/>
                  <a:pt x="3143" y="1035"/>
                  <a:pt x="3077" y="1032"/>
                </a:cubicBezTo>
                <a:cubicBezTo>
                  <a:pt x="3155" y="965"/>
                  <a:pt x="3230" y="942"/>
                  <a:pt x="3308" y="942"/>
                </a:cubicBezTo>
                <a:close/>
                <a:moveTo>
                  <a:pt x="8323" y="884"/>
                </a:moveTo>
                <a:cubicBezTo>
                  <a:pt x="8279" y="884"/>
                  <a:pt x="8230" y="904"/>
                  <a:pt x="8155" y="917"/>
                </a:cubicBezTo>
                <a:cubicBezTo>
                  <a:pt x="8301" y="1077"/>
                  <a:pt x="8401" y="1155"/>
                  <a:pt x="8514" y="1155"/>
                </a:cubicBezTo>
                <a:cubicBezTo>
                  <a:pt x="8524" y="1155"/>
                  <a:pt x="8534" y="1154"/>
                  <a:pt x="8545" y="1153"/>
                </a:cubicBezTo>
                <a:cubicBezTo>
                  <a:pt x="8565" y="1150"/>
                  <a:pt x="8586" y="1149"/>
                  <a:pt x="8607" y="1149"/>
                </a:cubicBezTo>
                <a:cubicBezTo>
                  <a:pt x="8705" y="1149"/>
                  <a:pt x="8807" y="1172"/>
                  <a:pt x="8905" y="1172"/>
                </a:cubicBezTo>
                <a:cubicBezTo>
                  <a:pt x="9004" y="1172"/>
                  <a:pt x="9100" y="1149"/>
                  <a:pt x="9186" y="1057"/>
                </a:cubicBezTo>
                <a:cubicBezTo>
                  <a:pt x="9212" y="1076"/>
                  <a:pt x="9240" y="1091"/>
                  <a:pt x="9263" y="1112"/>
                </a:cubicBezTo>
                <a:cubicBezTo>
                  <a:pt x="9288" y="1133"/>
                  <a:pt x="9315" y="1143"/>
                  <a:pt x="9340" y="1143"/>
                </a:cubicBezTo>
                <a:cubicBezTo>
                  <a:pt x="9364" y="1143"/>
                  <a:pt x="9387" y="1133"/>
                  <a:pt x="9405" y="1113"/>
                </a:cubicBezTo>
                <a:cubicBezTo>
                  <a:pt x="9436" y="1078"/>
                  <a:pt x="9467" y="1011"/>
                  <a:pt x="9452" y="976"/>
                </a:cubicBezTo>
                <a:cubicBezTo>
                  <a:pt x="9440" y="943"/>
                  <a:pt x="9370" y="928"/>
                  <a:pt x="9324" y="911"/>
                </a:cubicBezTo>
                <a:cubicBezTo>
                  <a:pt x="9318" y="908"/>
                  <a:pt x="9311" y="908"/>
                  <a:pt x="9304" y="908"/>
                </a:cubicBezTo>
                <a:cubicBezTo>
                  <a:pt x="9293" y="908"/>
                  <a:pt x="9281" y="909"/>
                  <a:pt x="9270" y="909"/>
                </a:cubicBezTo>
                <a:cubicBezTo>
                  <a:pt x="9267" y="909"/>
                  <a:pt x="9265" y="909"/>
                  <a:pt x="9262" y="909"/>
                </a:cubicBezTo>
                <a:cubicBezTo>
                  <a:pt x="9214" y="907"/>
                  <a:pt x="9167" y="906"/>
                  <a:pt x="9119" y="906"/>
                </a:cubicBezTo>
                <a:cubicBezTo>
                  <a:pt x="8987" y="906"/>
                  <a:pt x="8855" y="912"/>
                  <a:pt x="8723" y="912"/>
                </a:cubicBezTo>
                <a:cubicBezTo>
                  <a:pt x="8597" y="912"/>
                  <a:pt x="8470" y="907"/>
                  <a:pt x="8344" y="885"/>
                </a:cubicBezTo>
                <a:cubicBezTo>
                  <a:pt x="8337" y="884"/>
                  <a:pt x="8330" y="884"/>
                  <a:pt x="8323" y="884"/>
                </a:cubicBezTo>
                <a:close/>
                <a:moveTo>
                  <a:pt x="5631" y="1158"/>
                </a:moveTo>
                <a:cubicBezTo>
                  <a:pt x="5687" y="1158"/>
                  <a:pt x="5742" y="1172"/>
                  <a:pt x="5798" y="1210"/>
                </a:cubicBezTo>
                <a:lnTo>
                  <a:pt x="5395" y="1210"/>
                </a:lnTo>
                <a:cubicBezTo>
                  <a:pt x="5474" y="1186"/>
                  <a:pt x="5552" y="1158"/>
                  <a:pt x="5631" y="1158"/>
                </a:cubicBezTo>
                <a:close/>
                <a:moveTo>
                  <a:pt x="6987" y="1090"/>
                </a:moveTo>
                <a:cubicBezTo>
                  <a:pt x="7048" y="1167"/>
                  <a:pt x="7124" y="1174"/>
                  <a:pt x="7203" y="1174"/>
                </a:cubicBezTo>
                <a:cubicBezTo>
                  <a:pt x="7221" y="1174"/>
                  <a:pt x="7240" y="1174"/>
                  <a:pt x="7258" y="1174"/>
                </a:cubicBezTo>
                <a:cubicBezTo>
                  <a:pt x="7317" y="1174"/>
                  <a:pt x="7376" y="1178"/>
                  <a:pt x="7430" y="1210"/>
                </a:cubicBezTo>
                <a:lnTo>
                  <a:pt x="6905" y="1210"/>
                </a:lnTo>
                <a:cubicBezTo>
                  <a:pt x="6885" y="1150"/>
                  <a:pt x="6947" y="1136"/>
                  <a:pt x="6987" y="1090"/>
                </a:cubicBezTo>
                <a:close/>
                <a:moveTo>
                  <a:pt x="7945" y="1175"/>
                </a:moveTo>
                <a:cubicBezTo>
                  <a:pt x="7945" y="1184"/>
                  <a:pt x="7946" y="1190"/>
                  <a:pt x="7946" y="1198"/>
                </a:cubicBezTo>
                <a:cubicBezTo>
                  <a:pt x="7855" y="1203"/>
                  <a:pt x="7766" y="1206"/>
                  <a:pt x="7675" y="1211"/>
                </a:cubicBezTo>
                <a:cubicBezTo>
                  <a:pt x="7675" y="1204"/>
                  <a:pt x="7674" y="1196"/>
                  <a:pt x="7674" y="1189"/>
                </a:cubicBezTo>
                <a:cubicBezTo>
                  <a:pt x="7765" y="1185"/>
                  <a:pt x="7854" y="1179"/>
                  <a:pt x="7945" y="1175"/>
                </a:cubicBezTo>
                <a:close/>
                <a:moveTo>
                  <a:pt x="6218" y="1166"/>
                </a:moveTo>
                <a:cubicBezTo>
                  <a:pt x="6298" y="1166"/>
                  <a:pt x="6376" y="1185"/>
                  <a:pt x="6450" y="1194"/>
                </a:cubicBezTo>
                <a:lnTo>
                  <a:pt x="6450" y="1194"/>
                </a:lnTo>
                <a:cubicBezTo>
                  <a:pt x="6379" y="1207"/>
                  <a:pt x="6306" y="1231"/>
                  <a:pt x="6231" y="1231"/>
                </a:cubicBezTo>
                <a:cubicBezTo>
                  <a:pt x="6181" y="1231"/>
                  <a:pt x="6130" y="1220"/>
                  <a:pt x="6077" y="1190"/>
                </a:cubicBezTo>
                <a:cubicBezTo>
                  <a:pt x="6125" y="1172"/>
                  <a:pt x="6172" y="1166"/>
                  <a:pt x="6218" y="1166"/>
                </a:cubicBezTo>
                <a:close/>
                <a:moveTo>
                  <a:pt x="11189" y="1165"/>
                </a:moveTo>
                <a:cubicBezTo>
                  <a:pt x="11210" y="1182"/>
                  <a:pt x="11223" y="1193"/>
                  <a:pt x="11236" y="1204"/>
                </a:cubicBezTo>
                <a:cubicBezTo>
                  <a:pt x="11204" y="1220"/>
                  <a:pt x="11172" y="1237"/>
                  <a:pt x="11138" y="1254"/>
                </a:cubicBezTo>
                <a:cubicBezTo>
                  <a:pt x="11131" y="1237"/>
                  <a:pt x="11113" y="1206"/>
                  <a:pt x="11117" y="1204"/>
                </a:cubicBezTo>
                <a:cubicBezTo>
                  <a:pt x="11139" y="1188"/>
                  <a:pt x="11167" y="1177"/>
                  <a:pt x="11189" y="1165"/>
                </a:cubicBezTo>
                <a:close/>
                <a:moveTo>
                  <a:pt x="11666" y="1081"/>
                </a:moveTo>
                <a:cubicBezTo>
                  <a:pt x="11733" y="1109"/>
                  <a:pt x="11797" y="1159"/>
                  <a:pt x="11854" y="1159"/>
                </a:cubicBezTo>
                <a:cubicBezTo>
                  <a:pt x="11858" y="1159"/>
                  <a:pt x="11862" y="1158"/>
                  <a:pt x="11865" y="1158"/>
                </a:cubicBezTo>
                <a:cubicBezTo>
                  <a:pt x="11913" y="1152"/>
                  <a:pt x="11961" y="1150"/>
                  <a:pt x="12008" y="1150"/>
                </a:cubicBezTo>
                <a:cubicBezTo>
                  <a:pt x="12153" y="1150"/>
                  <a:pt x="12297" y="1170"/>
                  <a:pt x="12442" y="1170"/>
                </a:cubicBezTo>
                <a:cubicBezTo>
                  <a:pt x="12460" y="1170"/>
                  <a:pt x="12478" y="1170"/>
                  <a:pt x="12496" y="1169"/>
                </a:cubicBezTo>
                <a:cubicBezTo>
                  <a:pt x="12499" y="1169"/>
                  <a:pt x="12502" y="1169"/>
                  <a:pt x="12506" y="1169"/>
                </a:cubicBezTo>
                <a:cubicBezTo>
                  <a:pt x="12532" y="1169"/>
                  <a:pt x="12559" y="1171"/>
                  <a:pt x="12586" y="1171"/>
                </a:cubicBezTo>
                <a:cubicBezTo>
                  <a:pt x="12639" y="1171"/>
                  <a:pt x="12691" y="1162"/>
                  <a:pt x="12731" y="1109"/>
                </a:cubicBezTo>
                <a:cubicBezTo>
                  <a:pt x="12737" y="1100"/>
                  <a:pt x="12757" y="1094"/>
                  <a:pt x="12770" y="1094"/>
                </a:cubicBezTo>
                <a:cubicBezTo>
                  <a:pt x="12775" y="1094"/>
                  <a:pt x="12779" y="1095"/>
                  <a:pt x="12781" y="1096"/>
                </a:cubicBezTo>
                <a:cubicBezTo>
                  <a:pt x="12933" y="1190"/>
                  <a:pt x="13106" y="1150"/>
                  <a:pt x="13269" y="1167"/>
                </a:cubicBezTo>
                <a:cubicBezTo>
                  <a:pt x="13313" y="1172"/>
                  <a:pt x="13357" y="1173"/>
                  <a:pt x="13401" y="1173"/>
                </a:cubicBezTo>
                <a:cubicBezTo>
                  <a:pt x="13515" y="1173"/>
                  <a:pt x="13630" y="1162"/>
                  <a:pt x="13745" y="1160"/>
                </a:cubicBezTo>
                <a:cubicBezTo>
                  <a:pt x="13748" y="1160"/>
                  <a:pt x="13752" y="1160"/>
                  <a:pt x="13756" y="1160"/>
                </a:cubicBezTo>
                <a:cubicBezTo>
                  <a:pt x="13802" y="1160"/>
                  <a:pt x="13848" y="1165"/>
                  <a:pt x="13895" y="1168"/>
                </a:cubicBezTo>
                <a:cubicBezTo>
                  <a:pt x="13897" y="1241"/>
                  <a:pt x="13851" y="1268"/>
                  <a:pt x="13815" y="1268"/>
                </a:cubicBezTo>
                <a:cubicBezTo>
                  <a:pt x="13806" y="1268"/>
                  <a:pt x="13797" y="1266"/>
                  <a:pt x="13790" y="1262"/>
                </a:cubicBezTo>
                <a:cubicBezTo>
                  <a:pt x="13698" y="1217"/>
                  <a:pt x="13603" y="1205"/>
                  <a:pt x="13509" y="1205"/>
                </a:cubicBezTo>
                <a:cubicBezTo>
                  <a:pt x="13424" y="1205"/>
                  <a:pt x="13340" y="1214"/>
                  <a:pt x="13258" y="1218"/>
                </a:cubicBezTo>
                <a:cubicBezTo>
                  <a:pt x="13097" y="1225"/>
                  <a:pt x="12937" y="1232"/>
                  <a:pt x="12777" y="1232"/>
                </a:cubicBezTo>
                <a:cubicBezTo>
                  <a:pt x="12694" y="1232"/>
                  <a:pt x="12612" y="1230"/>
                  <a:pt x="12529" y="1226"/>
                </a:cubicBezTo>
                <a:cubicBezTo>
                  <a:pt x="12507" y="1224"/>
                  <a:pt x="12484" y="1224"/>
                  <a:pt x="12461" y="1224"/>
                </a:cubicBezTo>
                <a:cubicBezTo>
                  <a:pt x="12387" y="1224"/>
                  <a:pt x="12314" y="1231"/>
                  <a:pt x="12246" y="1251"/>
                </a:cubicBezTo>
                <a:cubicBezTo>
                  <a:pt x="12200" y="1265"/>
                  <a:pt x="12159" y="1271"/>
                  <a:pt x="12117" y="1271"/>
                </a:cubicBezTo>
                <a:cubicBezTo>
                  <a:pt x="12070" y="1271"/>
                  <a:pt x="12023" y="1263"/>
                  <a:pt x="11971" y="1250"/>
                </a:cubicBezTo>
                <a:cubicBezTo>
                  <a:pt x="11926" y="1239"/>
                  <a:pt x="11878" y="1236"/>
                  <a:pt x="11826" y="1236"/>
                </a:cubicBezTo>
                <a:cubicBezTo>
                  <a:pt x="11743" y="1236"/>
                  <a:pt x="11648" y="1244"/>
                  <a:pt x="11527" y="1244"/>
                </a:cubicBezTo>
                <a:cubicBezTo>
                  <a:pt x="11603" y="1155"/>
                  <a:pt x="11635" y="1118"/>
                  <a:pt x="11666" y="1081"/>
                </a:cubicBezTo>
                <a:close/>
                <a:moveTo>
                  <a:pt x="14245" y="1169"/>
                </a:moveTo>
                <a:cubicBezTo>
                  <a:pt x="14259" y="1169"/>
                  <a:pt x="14272" y="1173"/>
                  <a:pt x="14281" y="1182"/>
                </a:cubicBezTo>
                <a:cubicBezTo>
                  <a:pt x="14299" y="1200"/>
                  <a:pt x="14303" y="1232"/>
                  <a:pt x="14317" y="1271"/>
                </a:cubicBezTo>
                <a:cubicBezTo>
                  <a:pt x="14288" y="1276"/>
                  <a:pt x="14261" y="1288"/>
                  <a:pt x="14242" y="1288"/>
                </a:cubicBezTo>
                <a:cubicBezTo>
                  <a:pt x="14237" y="1288"/>
                  <a:pt x="14232" y="1287"/>
                  <a:pt x="14228" y="1285"/>
                </a:cubicBezTo>
                <a:cubicBezTo>
                  <a:pt x="14207" y="1273"/>
                  <a:pt x="14189" y="1240"/>
                  <a:pt x="14187" y="1214"/>
                </a:cubicBezTo>
                <a:cubicBezTo>
                  <a:pt x="14186" y="1188"/>
                  <a:pt x="14217" y="1169"/>
                  <a:pt x="14245" y="1169"/>
                </a:cubicBezTo>
                <a:close/>
                <a:moveTo>
                  <a:pt x="5743" y="1375"/>
                </a:moveTo>
                <a:lnTo>
                  <a:pt x="5743" y="1394"/>
                </a:lnTo>
                <a:lnTo>
                  <a:pt x="5721" y="1384"/>
                </a:lnTo>
                <a:lnTo>
                  <a:pt x="5743" y="1375"/>
                </a:lnTo>
                <a:close/>
                <a:moveTo>
                  <a:pt x="6273" y="1360"/>
                </a:moveTo>
                <a:cubicBezTo>
                  <a:pt x="6274" y="1360"/>
                  <a:pt x="6274" y="1360"/>
                  <a:pt x="6274" y="1360"/>
                </a:cubicBezTo>
                <a:cubicBezTo>
                  <a:pt x="6320" y="1365"/>
                  <a:pt x="6366" y="1379"/>
                  <a:pt x="6412" y="1389"/>
                </a:cubicBezTo>
                <a:cubicBezTo>
                  <a:pt x="6410" y="1408"/>
                  <a:pt x="6409" y="1426"/>
                  <a:pt x="6408" y="1445"/>
                </a:cubicBezTo>
                <a:cubicBezTo>
                  <a:pt x="6388" y="1445"/>
                  <a:pt x="6367" y="1445"/>
                  <a:pt x="6346" y="1445"/>
                </a:cubicBezTo>
                <a:cubicBezTo>
                  <a:pt x="6320" y="1445"/>
                  <a:pt x="6294" y="1445"/>
                  <a:pt x="6267" y="1442"/>
                </a:cubicBezTo>
                <a:cubicBezTo>
                  <a:pt x="6256" y="1441"/>
                  <a:pt x="6238" y="1413"/>
                  <a:pt x="6239" y="1399"/>
                </a:cubicBezTo>
                <a:cubicBezTo>
                  <a:pt x="6240" y="1385"/>
                  <a:pt x="6263" y="1360"/>
                  <a:pt x="6273" y="1360"/>
                </a:cubicBezTo>
                <a:close/>
                <a:moveTo>
                  <a:pt x="7319" y="1386"/>
                </a:moveTo>
                <a:cubicBezTo>
                  <a:pt x="7324" y="1386"/>
                  <a:pt x="7329" y="1387"/>
                  <a:pt x="7333" y="1388"/>
                </a:cubicBezTo>
                <a:cubicBezTo>
                  <a:pt x="7343" y="1393"/>
                  <a:pt x="7345" y="1419"/>
                  <a:pt x="7352" y="1446"/>
                </a:cubicBezTo>
                <a:lnTo>
                  <a:pt x="7272" y="1446"/>
                </a:lnTo>
                <a:cubicBezTo>
                  <a:pt x="7275" y="1429"/>
                  <a:pt x="7271" y="1406"/>
                  <a:pt x="7280" y="1399"/>
                </a:cubicBezTo>
                <a:cubicBezTo>
                  <a:pt x="7290" y="1391"/>
                  <a:pt x="7306" y="1386"/>
                  <a:pt x="7319" y="1386"/>
                </a:cubicBezTo>
                <a:close/>
                <a:moveTo>
                  <a:pt x="8065" y="1428"/>
                </a:moveTo>
                <a:cubicBezTo>
                  <a:pt x="8103" y="1429"/>
                  <a:pt x="8140" y="1431"/>
                  <a:pt x="8177" y="1432"/>
                </a:cubicBezTo>
                <a:cubicBezTo>
                  <a:pt x="8176" y="1441"/>
                  <a:pt x="8176" y="1447"/>
                  <a:pt x="8176" y="1455"/>
                </a:cubicBezTo>
                <a:lnTo>
                  <a:pt x="8064" y="1455"/>
                </a:lnTo>
                <a:cubicBezTo>
                  <a:pt x="8064" y="1446"/>
                  <a:pt x="8065" y="1437"/>
                  <a:pt x="8065" y="1428"/>
                </a:cubicBezTo>
                <a:close/>
                <a:moveTo>
                  <a:pt x="19062" y="1439"/>
                </a:moveTo>
                <a:lnTo>
                  <a:pt x="19058" y="1459"/>
                </a:lnTo>
                <a:lnTo>
                  <a:pt x="19033" y="1445"/>
                </a:lnTo>
                <a:lnTo>
                  <a:pt x="19062" y="1439"/>
                </a:lnTo>
                <a:close/>
                <a:moveTo>
                  <a:pt x="17073" y="1426"/>
                </a:moveTo>
                <a:cubicBezTo>
                  <a:pt x="17080" y="1429"/>
                  <a:pt x="17087" y="1432"/>
                  <a:pt x="17094" y="1436"/>
                </a:cubicBezTo>
                <a:cubicBezTo>
                  <a:pt x="17092" y="1442"/>
                  <a:pt x="17094" y="1452"/>
                  <a:pt x="17088" y="1455"/>
                </a:cubicBezTo>
                <a:cubicBezTo>
                  <a:pt x="17083" y="1460"/>
                  <a:pt x="17073" y="1458"/>
                  <a:pt x="17065" y="1460"/>
                </a:cubicBezTo>
                <a:cubicBezTo>
                  <a:pt x="17068" y="1450"/>
                  <a:pt x="17070" y="1438"/>
                  <a:pt x="17073" y="1426"/>
                </a:cubicBezTo>
                <a:close/>
                <a:moveTo>
                  <a:pt x="6610" y="1421"/>
                </a:moveTo>
                <a:cubicBezTo>
                  <a:pt x="6610" y="1421"/>
                  <a:pt x="6611" y="1421"/>
                  <a:pt x="6612" y="1421"/>
                </a:cubicBezTo>
                <a:cubicBezTo>
                  <a:pt x="6628" y="1426"/>
                  <a:pt x="6641" y="1437"/>
                  <a:pt x="6656" y="1445"/>
                </a:cubicBezTo>
                <a:cubicBezTo>
                  <a:pt x="6641" y="1451"/>
                  <a:pt x="6625" y="1461"/>
                  <a:pt x="6608" y="1461"/>
                </a:cubicBezTo>
                <a:cubicBezTo>
                  <a:pt x="6600" y="1461"/>
                  <a:pt x="6594" y="1441"/>
                  <a:pt x="6587" y="1430"/>
                </a:cubicBezTo>
                <a:cubicBezTo>
                  <a:pt x="6594" y="1427"/>
                  <a:pt x="6603" y="1421"/>
                  <a:pt x="6610" y="1421"/>
                </a:cubicBezTo>
                <a:close/>
                <a:moveTo>
                  <a:pt x="16076" y="1439"/>
                </a:moveTo>
                <a:cubicBezTo>
                  <a:pt x="16077" y="1439"/>
                  <a:pt x="16078" y="1439"/>
                  <a:pt x="16080" y="1440"/>
                </a:cubicBezTo>
                <a:cubicBezTo>
                  <a:pt x="16086" y="1441"/>
                  <a:pt x="16091" y="1449"/>
                  <a:pt x="16096" y="1454"/>
                </a:cubicBezTo>
                <a:cubicBezTo>
                  <a:pt x="16088" y="1456"/>
                  <a:pt x="16082" y="1458"/>
                  <a:pt x="16074" y="1461"/>
                </a:cubicBezTo>
                <a:cubicBezTo>
                  <a:pt x="16069" y="1456"/>
                  <a:pt x="16062" y="1451"/>
                  <a:pt x="16057" y="1446"/>
                </a:cubicBezTo>
                <a:cubicBezTo>
                  <a:pt x="16064" y="1443"/>
                  <a:pt x="16070" y="1439"/>
                  <a:pt x="16076" y="1439"/>
                </a:cubicBezTo>
                <a:close/>
                <a:moveTo>
                  <a:pt x="7678" y="1396"/>
                </a:moveTo>
                <a:lnTo>
                  <a:pt x="7712" y="1435"/>
                </a:lnTo>
                <a:cubicBezTo>
                  <a:pt x="7698" y="1445"/>
                  <a:pt x="7684" y="1456"/>
                  <a:pt x="7669" y="1462"/>
                </a:cubicBezTo>
                <a:cubicBezTo>
                  <a:pt x="7668" y="1462"/>
                  <a:pt x="7668" y="1462"/>
                  <a:pt x="7668" y="1462"/>
                </a:cubicBezTo>
                <a:cubicBezTo>
                  <a:pt x="7662" y="1462"/>
                  <a:pt x="7645" y="1447"/>
                  <a:pt x="7647" y="1445"/>
                </a:cubicBezTo>
                <a:cubicBezTo>
                  <a:pt x="7655" y="1428"/>
                  <a:pt x="7668" y="1413"/>
                  <a:pt x="7678" y="1396"/>
                </a:cubicBezTo>
                <a:close/>
                <a:moveTo>
                  <a:pt x="10433" y="1375"/>
                </a:moveTo>
                <a:cubicBezTo>
                  <a:pt x="10433" y="1375"/>
                  <a:pt x="10434" y="1375"/>
                  <a:pt x="10435" y="1375"/>
                </a:cubicBezTo>
                <a:cubicBezTo>
                  <a:pt x="10465" y="1382"/>
                  <a:pt x="10491" y="1400"/>
                  <a:pt x="10538" y="1420"/>
                </a:cubicBezTo>
                <a:cubicBezTo>
                  <a:pt x="10480" y="1447"/>
                  <a:pt x="10453" y="1465"/>
                  <a:pt x="10443" y="1465"/>
                </a:cubicBezTo>
                <a:cubicBezTo>
                  <a:pt x="10442" y="1465"/>
                  <a:pt x="10441" y="1465"/>
                  <a:pt x="10440" y="1464"/>
                </a:cubicBezTo>
                <a:cubicBezTo>
                  <a:pt x="10417" y="1449"/>
                  <a:pt x="10401" y="1421"/>
                  <a:pt x="10384" y="1400"/>
                </a:cubicBezTo>
                <a:cubicBezTo>
                  <a:pt x="10400" y="1391"/>
                  <a:pt x="10419" y="1375"/>
                  <a:pt x="10433" y="1375"/>
                </a:cubicBezTo>
                <a:close/>
                <a:moveTo>
                  <a:pt x="8564" y="1379"/>
                </a:moveTo>
                <a:cubicBezTo>
                  <a:pt x="8599" y="1379"/>
                  <a:pt x="8632" y="1386"/>
                  <a:pt x="8664" y="1386"/>
                </a:cubicBezTo>
                <a:cubicBezTo>
                  <a:pt x="8667" y="1386"/>
                  <a:pt x="8670" y="1386"/>
                  <a:pt x="8674" y="1385"/>
                </a:cubicBezTo>
                <a:cubicBezTo>
                  <a:pt x="8685" y="1385"/>
                  <a:pt x="8708" y="1415"/>
                  <a:pt x="8709" y="1431"/>
                </a:cubicBezTo>
                <a:cubicBezTo>
                  <a:pt x="8709" y="1447"/>
                  <a:pt x="8688" y="1477"/>
                  <a:pt x="8677" y="1477"/>
                </a:cubicBezTo>
                <a:cubicBezTo>
                  <a:pt x="8632" y="1479"/>
                  <a:pt x="8587" y="1480"/>
                  <a:pt x="8535" y="1480"/>
                </a:cubicBezTo>
                <a:cubicBezTo>
                  <a:pt x="8494" y="1480"/>
                  <a:pt x="8448" y="1480"/>
                  <a:pt x="8393" y="1480"/>
                </a:cubicBezTo>
                <a:cubicBezTo>
                  <a:pt x="8451" y="1395"/>
                  <a:pt x="8509" y="1379"/>
                  <a:pt x="8564" y="1379"/>
                </a:cubicBezTo>
                <a:close/>
                <a:moveTo>
                  <a:pt x="15090" y="1429"/>
                </a:moveTo>
                <a:cubicBezTo>
                  <a:pt x="15092" y="1429"/>
                  <a:pt x="15094" y="1429"/>
                  <a:pt x="15096" y="1429"/>
                </a:cubicBezTo>
                <a:cubicBezTo>
                  <a:pt x="15111" y="1429"/>
                  <a:pt x="15124" y="1451"/>
                  <a:pt x="15137" y="1462"/>
                </a:cubicBezTo>
                <a:cubicBezTo>
                  <a:pt x="15116" y="1474"/>
                  <a:pt x="15094" y="1492"/>
                  <a:pt x="15075" y="1492"/>
                </a:cubicBezTo>
                <a:cubicBezTo>
                  <a:pt x="15074" y="1492"/>
                  <a:pt x="15073" y="1492"/>
                  <a:pt x="15071" y="1492"/>
                </a:cubicBezTo>
                <a:cubicBezTo>
                  <a:pt x="15047" y="1488"/>
                  <a:pt x="15025" y="1465"/>
                  <a:pt x="14991" y="1442"/>
                </a:cubicBezTo>
                <a:cubicBezTo>
                  <a:pt x="15034" y="1436"/>
                  <a:pt x="15062" y="1429"/>
                  <a:pt x="15090" y="1429"/>
                </a:cubicBezTo>
                <a:close/>
                <a:moveTo>
                  <a:pt x="18117" y="1441"/>
                </a:moveTo>
                <a:cubicBezTo>
                  <a:pt x="18117" y="1460"/>
                  <a:pt x="18124" y="1492"/>
                  <a:pt x="18116" y="1496"/>
                </a:cubicBezTo>
                <a:cubicBezTo>
                  <a:pt x="18108" y="1499"/>
                  <a:pt x="18100" y="1500"/>
                  <a:pt x="18091" y="1500"/>
                </a:cubicBezTo>
                <a:cubicBezTo>
                  <a:pt x="18079" y="1500"/>
                  <a:pt x="18066" y="1498"/>
                  <a:pt x="18053" y="1498"/>
                </a:cubicBezTo>
                <a:cubicBezTo>
                  <a:pt x="18054" y="1503"/>
                  <a:pt x="18055" y="1508"/>
                  <a:pt x="18056" y="1513"/>
                </a:cubicBezTo>
                <a:lnTo>
                  <a:pt x="18056" y="1513"/>
                </a:lnTo>
                <a:cubicBezTo>
                  <a:pt x="18054" y="1509"/>
                  <a:pt x="18051" y="1505"/>
                  <a:pt x="18049" y="1501"/>
                </a:cubicBezTo>
                <a:cubicBezTo>
                  <a:pt x="18060" y="1485"/>
                  <a:pt x="18072" y="1465"/>
                  <a:pt x="18086" y="1450"/>
                </a:cubicBezTo>
                <a:cubicBezTo>
                  <a:pt x="18093" y="1442"/>
                  <a:pt x="18106" y="1444"/>
                  <a:pt x="18117" y="1441"/>
                </a:cubicBezTo>
                <a:close/>
                <a:moveTo>
                  <a:pt x="10806" y="1421"/>
                </a:moveTo>
                <a:cubicBezTo>
                  <a:pt x="10820" y="1445"/>
                  <a:pt x="10837" y="1465"/>
                  <a:pt x="10849" y="1490"/>
                </a:cubicBezTo>
                <a:cubicBezTo>
                  <a:pt x="10850" y="1493"/>
                  <a:pt x="10818" y="1518"/>
                  <a:pt x="10811" y="1518"/>
                </a:cubicBezTo>
                <a:cubicBezTo>
                  <a:pt x="10811" y="1518"/>
                  <a:pt x="10810" y="1518"/>
                  <a:pt x="10810" y="1518"/>
                </a:cubicBezTo>
                <a:cubicBezTo>
                  <a:pt x="10790" y="1501"/>
                  <a:pt x="10773" y="1480"/>
                  <a:pt x="10757" y="1459"/>
                </a:cubicBezTo>
                <a:cubicBezTo>
                  <a:pt x="10769" y="1449"/>
                  <a:pt x="10783" y="1439"/>
                  <a:pt x="10806" y="1421"/>
                </a:cubicBezTo>
                <a:close/>
                <a:moveTo>
                  <a:pt x="16846" y="1425"/>
                </a:moveTo>
                <a:cubicBezTo>
                  <a:pt x="16851" y="1442"/>
                  <a:pt x="16856" y="1457"/>
                  <a:pt x="16861" y="1474"/>
                </a:cubicBezTo>
                <a:cubicBezTo>
                  <a:pt x="16850" y="1491"/>
                  <a:pt x="16838" y="1506"/>
                  <a:pt x="16825" y="1521"/>
                </a:cubicBezTo>
                <a:cubicBezTo>
                  <a:pt x="16808" y="1498"/>
                  <a:pt x="16790" y="1476"/>
                  <a:pt x="16773" y="1452"/>
                </a:cubicBezTo>
                <a:lnTo>
                  <a:pt x="16846" y="1425"/>
                </a:lnTo>
                <a:close/>
                <a:moveTo>
                  <a:pt x="9530" y="1568"/>
                </a:moveTo>
                <a:lnTo>
                  <a:pt x="9528" y="1583"/>
                </a:lnTo>
                <a:lnTo>
                  <a:pt x="9510" y="1573"/>
                </a:lnTo>
                <a:lnTo>
                  <a:pt x="9530" y="1568"/>
                </a:lnTo>
                <a:close/>
                <a:moveTo>
                  <a:pt x="15840" y="1072"/>
                </a:moveTo>
                <a:cubicBezTo>
                  <a:pt x="15896" y="1082"/>
                  <a:pt x="15919" y="1081"/>
                  <a:pt x="15936" y="1091"/>
                </a:cubicBezTo>
                <a:cubicBezTo>
                  <a:pt x="15968" y="1111"/>
                  <a:pt x="15998" y="1155"/>
                  <a:pt x="16025" y="1155"/>
                </a:cubicBezTo>
                <a:cubicBezTo>
                  <a:pt x="16026" y="1155"/>
                  <a:pt x="16027" y="1155"/>
                  <a:pt x="16028" y="1155"/>
                </a:cubicBezTo>
                <a:cubicBezTo>
                  <a:pt x="16060" y="1152"/>
                  <a:pt x="16088" y="1106"/>
                  <a:pt x="16118" y="1078"/>
                </a:cubicBezTo>
                <a:cubicBezTo>
                  <a:pt x="16179" y="1119"/>
                  <a:pt x="16239" y="1160"/>
                  <a:pt x="16329" y="1220"/>
                </a:cubicBezTo>
                <a:cubicBezTo>
                  <a:pt x="16087" y="1297"/>
                  <a:pt x="15868" y="1242"/>
                  <a:pt x="15644" y="1300"/>
                </a:cubicBezTo>
                <a:cubicBezTo>
                  <a:pt x="15640" y="1410"/>
                  <a:pt x="15722" y="1506"/>
                  <a:pt x="15600" y="1592"/>
                </a:cubicBezTo>
                <a:cubicBezTo>
                  <a:pt x="15517" y="1548"/>
                  <a:pt x="15424" y="1500"/>
                  <a:pt x="15308" y="1441"/>
                </a:cubicBezTo>
                <a:cubicBezTo>
                  <a:pt x="15390" y="1424"/>
                  <a:pt x="15451" y="1413"/>
                  <a:pt x="15506" y="1403"/>
                </a:cubicBezTo>
                <a:cubicBezTo>
                  <a:pt x="15533" y="1327"/>
                  <a:pt x="15500" y="1288"/>
                  <a:pt x="15439" y="1285"/>
                </a:cubicBezTo>
                <a:cubicBezTo>
                  <a:pt x="15301" y="1277"/>
                  <a:pt x="15161" y="1278"/>
                  <a:pt x="15022" y="1276"/>
                </a:cubicBezTo>
                <a:cubicBezTo>
                  <a:pt x="14896" y="1273"/>
                  <a:pt x="14768" y="1275"/>
                  <a:pt x="14640" y="1267"/>
                </a:cubicBezTo>
                <a:cubicBezTo>
                  <a:pt x="14615" y="1265"/>
                  <a:pt x="14580" y="1235"/>
                  <a:pt x="14575" y="1213"/>
                </a:cubicBezTo>
                <a:cubicBezTo>
                  <a:pt x="14571" y="1189"/>
                  <a:pt x="14597" y="1159"/>
                  <a:pt x="14615" y="1122"/>
                </a:cubicBezTo>
                <a:cubicBezTo>
                  <a:pt x="14675" y="1148"/>
                  <a:pt x="14726" y="1211"/>
                  <a:pt x="14788" y="1211"/>
                </a:cubicBezTo>
                <a:cubicBezTo>
                  <a:pt x="14811" y="1211"/>
                  <a:pt x="14836" y="1203"/>
                  <a:pt x="14862" y="1180"/>
                </a:cubicBezTo>
                <a:cubicBezTo>
                  <a:pt x="14907" y="1190"/>
                  <a:pt x="14952" y="1193"/>
                  <a:pt x="14997" y="1193"/>
                </a:cubicBezTo>
                <a:cubicBezTo>
                  <a:pt x="15070" y="1193"/>
                  <a:pt x="15143" y="1185"/>
                  <a:pt x="15216" y="1185"/>
                </a:cubicBezTo>
                <a:cubicBezTo>
                  <a:pt x="15262" y="1185"/>
                  <a:pt x="15309" y="1189"/>
                  <a:pt x="15355" y="1199"/>
                </a:cubicBezTo>
                <a:cubicBezTo>
                  <a:pt x="15401" y="1209"/>
                  <a:pt x="15449" y="1212"/>
                  <a:pt x="15499" y="1212"/>
                </a:cubicBezTo>
                <a:cubicBezTo>
                  <a:pt x="15578" y="1212"/>
                  <a:pt x="15662" y="1204"/>
                  <a:pt x="15748" y="1204"/>
                </a:cubicBezTo>
                <a:cubicBezTo>
                  <a:pt x="15779" y="1159"/>
                  <a:pt x="15815" y="1107"/>
                  <a:pt x="15840" y="1072"/>
                </a:cubicBezTo>
                <a:close/>
                <a:moveTo>
                  <a:pt x="15913" y="1522"/>
                </a:moveTo>
                <a:cubicBezTo>
                  <a:pt x="15924" y="1527"/>
                  <a:pt x="15942" y="1533"/>
                  <a:pt x="15943" y="1539"/>
                </a:cubicBezTo>
                <a:cubicBezTo>
                  <a:pt x="15944" y="1557"/>
                  <a:pt x="15938" y="1575"/>
                  <a:pt x="15934" y="1593"/>
                </a:cubicBezTo>
                <a:cubicBezTo>
                  <a:pt x="15921" y="1585"/>
                  <a:pt x="15905" y="1579"/>
                  <a:pt x="15891" y="1573"/>
                </a:cubicBezTo>
                <a:cubicBezTo>
                  <a:pt x="15897" y="1554"/>
                  <a:pt x="15905" y="1538"/>
                  <a:pt x="15913" y="1522"/>
                </a:cubicBezTo>
                <a:close/>
                <a:moveTo>
                  <a:pt x="16577" y="1534"/>
                </a:moveTo>
                <a:lnTo>
                  <a:pt x="16595" y="1584"/>
                </a:lnTo>
                <a:cubicBezTo>
                  <a:pt x="16578" y="1590"/>
                  <a:pt x="16561" y="1595"/>
                  <a:pt x="16544" y="1603"/>
                </a:cubicBezTo>
                <a:cubicBezTo>
                  <a:pt x="16538" y="1588"/>
                  <a:pt x="16523" y="1565"/>
                  <a:pt x="16528" y="1560"/>
                </a:cubicBezTo>
                <a:cubicBezTo>
                  <a:pt x="16539" y="1547"/>
                  <a:pt x="16559" y="1542"/>
                  <a:pt x="16577" y="1534"/>
                </a:cubicBezTo>
                <a:close/>
                <a:moveTo>
                  <a:pt x="9774" y="1394"/>
                </a:moveTo>
                <a:cubicBezTo>
                  <a:pt x="9864" y="1394"/>
                  <a:pt x="9953" y="1407"/>
                  <a:pt x="10043" y="1451"/>
                </a:cubicBezTo>
                <a:cubicBezTo>
                  <a:pt x="9991" y="1460"/>
                  <a:pt x="9942" y="1476"/>
                  <a:pt x="9891" y="1477"/>
                </a:cubicBezTo>
                <a:cubicBezTo>
                  <a:pt x="9882" y="1477"/>
                  <a:pt x="9873" y="1477"/>
                  <a:pt x="9864" y="1477"/>
                </a:cubicBezTo>
                <a:cubicBezTo>
                  <a:pt x="9809" y="1477"/>
                  <a:pt x="9755" y="1470"/>
                  <a:pt x="9699" y="1469"/>
                </a:cubicBezTo>
                <a:cubicBezTo>
                  <a:pt x="9643" y="1468"/>
                  <a:pt x="9596" y="1466"/>
                  <a:pt x="9558" y="1466"/>
                </a:cubicBezTo>
                <a:cubicBezTo>
                  <a:pt x="9391" y="1466"/>
                  <a:pt x="9357" y="1492"/>
                  <a:pt x="9177" y="1629"/>
                </a:cubicBezTo>
                <a:cubicBezTo>
                  <a:pt x="9181" y="1584"/>
                  <a:pt x="9184" y="1547"/>
                  <a:pt x="9186" y="1506"/>
                </a:cubicBezTo>
                <a:cubicBezTo>
                  <a:pt x="9098" y="1490"/>
                  <a:pt x="9010" y="1474"/>
                  <a:pt x="8921" y="1456"/>
                </a:cubicBezTo>
                <a:cubicBezTo>
                  <a:pt x="8916" y="1455"/>
                  <a:pt x="8914" y="1439"/>
                  <a:pt x="8907" y="1423"/>
                </a:cubicBezTo>
                <a:cubicBezTo>
                  <a:pt x="8982" y="1411"/>
                  <a:pt x="9057" y="1407"/>
                  <a:pt x="9132" y="1407"/>
                </a:cubicBezTo>
                <a:cubicBezTo>
                  <a:pt x="9226" y="1407"/>
                  <a:pt x="9320" y="1413"/>
                  <a:pt x="9414" y="1413"/>
                </a:cubicBezTo>
                <a:cubicBezTo>
                  <a:pt x="9442" y="1413"/>
                  <a:pt x="9471" y="1412"/>
                  <a:pt x="9500" y="1411"/>
                </a:cubicBezTo>
                <a:cubicBezTo>
                  <a:pt x="9592" y="1407"/>
                  <a:pt x="9683" y="1394"/>
                  <a:pt x="9774" y="1394"/>
                </a:cubicBezTo>
                <a:close/>
                <a:moveTo>
                  <a:pt x="20128" y="1630"/>
                </a:moveTo>
                <a:lnTo>
                  <a:pt x="20128" y="1654"/>
                </a:lnTo>
                <a:lnTo>
                  <a:pt x="20256" y="1654"/>
                </a:lnTo>
                <a:lnTo>
                  <a:pt x="20256" y="1630"/>
                </a:lnTo>
                <a:close/>
                <a:moveTo>
                  <a:pt x="19983" y="1667"/>
                </a:moveTo>
                <a:cubicBezTo>
                  <a:pt x="19978" y="1674"/>
                  <a:pt x="19969" y="1680"/>
                  <a:pt x="19968" y="1688"/>
                </a:cubicBezTo>
                <a:cubicBezTo>
                  <a:pt x="19968" y="1695"/>
                  <a:pt x="19976" y="1702"/>
                  <a:pt x="19980" y="1708"/>
                </a:cubicBezTo>
                <a:cubicBezTo>
                  <a:pt x="19985" y="1702"/>
                  <a:pt x="19996" y="1696"/>
                  <a:pt x="19996" y="1690"/>
                </a:cubicBezTo>
                <a:cubicBezTo>
                  <a:pt x="19996" y="1681"/>
                  <a:pt x="19986" y="1675"/>
                  <a:pt x="19983" y="1667"/>
                </a:cubicBezTo>
                <a:close/>
                <a:moveTo>
                  <a:pt x="12484" y="143"/>
                </a:moveTo>
                <a:cubicBezTo>
                  <a:pt x="12461" y="143"/>
                  <a:pt x="12437" y="148"/>
                  <a:pt x="12414" y="160"/>
                </a:cubicBezTo>
                <a:cubicBezTo>
                  <a:pt x="12311" y="211"/>
                  <a:pt x="12210" y="210"/>
                  <a:pt x="12102" y="211"/>
                </a:cubicBezTo>
                <a:cubicBezTo>
                  <a:pt x="12066" y="212"/>
                  <a:pt x="12032" y="269"/>
                  <a:pt x="11987" y="308"/>
                </a:cubicBezTo>
                <a:cubicBezTo>
                  <a:pt x="11925" y="219"/>
                  <a:pt x="11846" y="198"/>
                  <a:pt x="11762" y="198"/>
                </a:cubicBezTo>
                <a:cubicBezTo>
                  <a:pt x="11688" y="198"/>
                  <a:pt x="11609" y="214"/>
                  <a:pt x="11533" y="214"/>
                </a:cubicBezTo>
                <a:cubicBezTo>
                  <a:pt x="11512" y="214"/>
                  <a:pt x="11490" y="212"/>
                  <a:pt x="11469" y="209"/>
                </a:cubicBezTo>
                <a:cubicBezTo>
                  <a:pt x="11441" y="279"/>
                  <a:pt x="11421" y="332"/>
                  <a:pt x="11390" y="411"/>
                </a:cubicBezTo>
                <a:cubicBezTo>
                  <a:pt x="11341" y="333"/>
                  <a:pt x="11308" y="283"/>
                  <a:pt x="11277" y="236"/>
                </a:cubicBezTo>
                <a:cubicBezTo>
                  <a:pt x="11221" y="245"/>
                  <a:pt x="11169" y="249"/>
                  <a:pt x="11116" y="249"/>
                </a:cubicBezTo>
                <a:cubicBezTo>
                  <a:pt x="11075" y="249"/>
                  <a:pt x="11033" y="246"/>
                  <a:pt x="10990" y="242"/>
                </a:cubicBezTo>
                <a:cubicBezTo>
                  <a:pt x="10898" y="232"/>
                  <a:pt x="10791" y="238"/>
                  <a:pt x="10687" y="227"/>
                </a:cubicBezTo>
                <a:cubicBezTo>
                  <a:pt x="10679" y="269"/>
                  <a:pt x="10675" y="299"/>
                  <a:pt x="10668" y="330"/>
                </a:cubicBezTo>
                <a:cubicBezTo>
                  <a:pt x="10663" y="355"/>
                  <a:pt x="10655" y="378"/>
                  <a:pt x="10645" y="410"/>
                </a:cubicBezTo>
                <a:cubicBezTo>
                  <a:pt x="10547" y="312"/>
                  <a:pt x="10504" y="269"/>
                  <a:pt x="10456" y="269"/>
                </a:cubicBezTo>
                <a:cubicBezTo>
                  <a:pt x="10419" y="269"/>
                  <a:pt x="10379" y="296"/>
                  <a:pt x="10307" y="343"/>
                </a:cubicBezTo>
                <a:cubicBezTo>
                  <a:pt x="10262" y="322"/>
                  <a:pt x="10216" y="298"/>
                  <a:pt x="10174" y="278"/>
                </a:cubicBezTo>
                <a:cubicBezTo>
                  <a:pt x="10107" y="280"/>
                  <a:pt x="10115" y="381"/>
                  <a:pt x="10054" y="381"/>
                </a:cubicBezTo>
                <a:cubicBezTo>
                  <a:pt x="10047" y="381"/>
                  <a:pt x="10038" y="380"/>
                  <a:pt x="10027" y="376"/>
                </a:cubicBezTo>
                <a:lnTo>
                  <a:pt x="10027" y="376"/>
                </a:lnTo>
                <a:cubicBezTo>
                  <a:pt x="10027" y="377"/>
                  <a:pt x="10027" y="377"/>
                  <a:pt x="10027" y="378"/>
                </a:cubicBezTo>
                <a:lnTo>
                  <a:pt x="10027" y="378"/>
                </a:lnTo>
                <a:cubicBezTo>
                  <a:pt x="9963" y="358"/>
                  <a:pt x="9901" y="340"/>
                  <a:pt x="9862" y="328"/>
                </a:cubicBezTo>
                <a:lnTo>
                  <a:pt x="9862" y="328"/>
                </a:lnTo>
                <a:cubicBezTo>
                  <a:pt x="9673" y="466"/>
                  <a:pt x="9940" y="508"/>
                  <a:pt x="9877" y="627"/>
                </a:cubicBezTo>
                <a:cubicBezTo>
                  <a:pt x="9836" y="641"/>
                  <a:pt x="9792" y="644"/>
                  <a:pt x="9747" y="644"/>
                </a:cubicBezTo>
                <a:cubicBezTo>
                  <a:pt x="9701" y="644"/>
                  <a:pt x="9654" y="641"/>
                  <a:pt x="9605" y="641"/>
                </a:cubicBezTo>
                <a:cubicBezTo>
                  <a:pt x="9533" y="641"/>
                  <a:pt x="9458" y="649"/>
                  <a:pt x="9386" y="691"/>
                </a:cubicBezTo>
                <a:cubicBezTo>
                  <a:pt x="9426" y="716"/>
                  <a:pt x="9448" y="744"/>
                  <a:pt x="9474" y="747"/>
                </a:cubicBezTo>
                <a:cubicBezTo>
                  <a:pt x="9590" y="759"/>
                  <a:pt x="9708" y="773"/>
                  <a:pt x="9824" y="774"/>
                </a:cubicBezTo>
                <a:cubicBezTo>
                  <a:pt x="10188" y="778"/>
                  <a:pt x="10552" y="775"/>
                  <a:pt x="10916" y="779"/>
                </a:cubicBezTo>
                <a:cubicBezTo>
                  <a:pt x="10923" y="779"/>
                  <a:pt x="10933" y="778"/>
                  <a:pt x="10942" y="778"/>
                </a:cubicBezTo>
                <a:cubicBezTo>
                  <a:pt x="10973" y="778"/>
                  <a:pt x="11008" y="786"/>
                  <a:pt x="11018" y="849"/>
                </a:cubicBezTo>
                <a:cubicBezTo>
                  <a:pt x="10986" y="860"/>
                  <a:pt x="10952" y="886"/>
                  <a:pt x="10920" y="886"/>
                </a:cubicBezTo>
                <a:cubicBezTo>
                  <a:pt x="10919" y="886"/>
                  <a:pt x="10918" y="886"/>
                  <a:pt x="10917" y="886"/>
                </a:cubicBezTo>
                <a:cubicBezTo>
                  <a:pt x="10859" y="882"/>
                  <a:pt x="10801" y="881"/>
                  <a:pt x="10744" y="881"/>
                </a:cubicBezTo>
                <a:cubicBezTo>
                  <a:pt x="10626" y="881"/>
                  <a:pt x="10508" y="887"/>
                  <a:pt x="10390" y="887"/>
                </a:cubicBezTo>
                <a:cubicBezTo>
                  <a:pt x="10332" y="887"/>
                  <a:pt x="10275" y="885"/>
                  <a:pt x="10217" y="881"/>
                </a:cubicBezTo>
                <a:cubicBezTo>
                  <a:pt x="10181" y="879"/>
                  <a:pt x="10145" y="877"/>
                  <a:pt x="10108" y="877"/>
                </a:cubicBezTo>
                <a:cubicBezTo>
                  <a:pt x="9963" y="877"/>
                  <a:pt x="9817" y="896"/>
                  <a:pt x="9673" y="909"/>
                </a:cubicBezTo>
                <a:cubicBezTo>
                  <a:pt x="9625" y="913"/>
                  <a:pt x="9580" y="948"/>
                  <a:pt x="9510" y="978"/>
                </a:cubicBezTo>
                <a:cubicBezTo>
                  <a:pt x="9556" y="1042"/>
                  <a:pt x="9591" y="1090"/>
                  <a:pt x="9611" y="1118"/>
                </a:cubicBezTo>
                <a:cubicBezTo>
                  <a:pt x="9807" y="1133"/>
                  <a:pt x="9978" y="1149"/>
                  <a:pt x="10148" y="1159"/>
                </a:cubicBezTo>
                <a:cubicBezTo>
                  <a:pt x="10169" y="1160"/>
                  <a:pt x="10195" y="1162"/>
                  <a:pt x="10220" y="1162"/>
                </a:cubicBezTo>
                <a:cubicBezTo>
                  <a:pt x="10255" y="1162"/>
                  <a:pt x="10288" y="1158"/>
                  <a:pt x="10297" y="1143"/>
                </a:cubicBezTo>
                <a:cubicBezTo>
                  <a:pt x="10324" y="1097"/>
                  <a:pt x="10349" y="1081"/>
                  <a:pt x="10373" y="1081"/>
                </a:cubicBezTo>
                <a:cubicBezTo>
                  <a:pt x="10420" y="1081"/>
                  <a:pt x="10463" y="1142"/>
                  <a:pt x="10509" y="1150"/>
                </a:cubicBezTo>
                <a:cubicBezTo>
                  <a:pt x="10549" y="1122"/>
                  <a:pt x="10590" y="1093"/>
                  <a:pt x="10629" y="1066"/>
                </a:cubicBezTo>
                <a:cubicBezTo>
                  <a:pt x="10668" y="1091"/>
                  <a:pt x="10698" y="1127"/>
                  <a:pt x="10736" y="1134"/>
                </a:cubicBezTo>
                <a:cubicBezTo>
                  <a:pt x="10794" y="1147"/>
                  <a:pt x="10837" y="1159"/>
                  <a:pt x="10841" y="1246"/>
                </a:cubicBezTo>
                <a:cubicBezTo>
                  <a:pt x="10800" y="1262"/>
                  <a:pt x="10754" y="1295"/>
                  <a:pt x="10707" y="1295"/>
                </a:cubicBezTo>
                <a:cubicBezTo>
                  <a:pt x="10706" y="1295"/>
                  <a:pt x="10706" y="1295"/>
                  <a:pt x="10705" y="1295"/>
                </a:cubicBezTo>
                <a:cubicBezTo>
                  <a:pt x="10660" y="1295"/>
                  <a:pt x="10610" y="1254"/>
                  <a:pt x="10570" y="1254"/>
                </a:cubicBezTo>
                <a:cubicBezTo>
                  <a:pt x="10565" y="1254"/>
                  <a:pt x="10561" y="1254"/>
                  <a:pt x="10557" y="1255"/>
                </a:cubicBezTo>
                <a:cubicBezTo>
                  <a:pt x="10519" y="1265"/>
                  <a:pt x="10483" y="1269"/>
                  <a:pt x="10448" y="1269"/>
                </a:cubicBezTo>
                <a:cubicBezTo>
                  <a:pt x="10391" y="1269"/>
                  <a:pt x="10336" y="1259"/>
                  <a:pt x="10277" y="1247"/>
                </a:cubicBezTo>
                <a:cubicBezTo>
                  <a:pt x="10257" y="1243"/>
                  <a:pt x="10236" y="1242"/>
                  <a:pt x="10215" y="1242"/>
                </a:cubicBezTo>
                <a:cubicBezTo>
                  <a:pt x="10142" y="1242"/>
                  <a:pt x="10066" y="1260"/>
                  <a:pt x="9993" y="1260"/>
                </a:cubicBezTo>
                <a:cubicBezTo>
                  <a:pt x="9609" y="1267"/>
                  <a:pt x="9223" y="1259"/>
                  <a:pt x="8839" y="1278"/>
                </a:cubicBezTo>
                <a:cubicBezTo>
                  <a:pt x="8779" y="1281"/>
                  <a:pt x="8720" y="1283"/>
                  <a:pt x="8661" y="1283"/>
                </a:cubicBezTo>
                <a:cubicBezTo>
                  <a:pt x="8499" y="1283"/>
                  <a:pt x="8341" y="1267"/>
                  <a:pt x="8192" y="1214"/>
                </a:cubicBezTo>
                <a:cubicBezTo>
                  <a:pt x="8152" y="1097"/>
                  <a:pt x="8118" y="991"/>
                  <a:pt x="8088" y="901"/>
                </a:cubicBezTo>
                <a:cubicBezTo>
                  <a:pt x="8047" y="883"/>
                  <a:pt x="8026" y="867"/>
                  <a:pt x="8010" y="867"/>
                </a:cubicBezTo>
                <a:cubicBezTo>
                  <a:pt x="8009" y="867"/>
                  <a:pt x="8008" y="867"/>
                  <a:pt x="8007" y="867"/>
                </a:cubicBezTo>
                <a:cubicBezTo>
                  <a:pt x="7959" y="872"/>
                  <a:pt x="7911" y="874"/>
                  <a:pt x="7863" y="874"/>
                </a:cubicBezTo>
                <a:cubicBezTo>
                  <a:pt x="7718" y="874"/>
                  <a:pt x="7573" y="857"/>
                  <a:pt x="7428" y="857"/>
                </a:cubicBezTo>
                <a:cubicBezTo>
                  <a:pt x="7313" y="857"/>
                  <a:pt x="7198" y="868"/>
                  <a:pt x="7085" y="906"/>
                </a:cubicBezTo>
                <a:cubicBezTo>
                  <a:pt x="7071" y="911"/>
                  <a:pt x="7056" y="912"/>
                  <a:pt x="7040" y="912"/>
                </a:cubicBezTo>
                <a:cubicBezTo>
                  <a:pt x="7003" y="912"/>
                  <a:pt x="6962" y="902"/>
                  <a:pt x="6925" y="902"/>
                </a:cubicBezTo>
                <a:cubicBezTo>
                  <a:pt x="6766" y="898"/>
                  <a:pt x="6608" y="892"/>
                  <a:pt x="6449" y="892"/>
                </a:cubicBezTo>
                <a:cubicBezTo>
                  <a:pt x="6436" y="892"/>
                  <a:pt x="6423" y="892"/>
                  <a:pt x="6410" y="893"/>
                </a:cubicBezTo>
                <a:cubicBezTo>
                  <a:pt x="6327" y="893"/>
                  <a:pt x="6244" y="894"/>
                  <a:pt x="6160" y="894"/>
                </a:cubicBezTo>
                <a:cubicBezTo>
                  <a:pt x="5883" y="894"/>
                  <a:pt x="5604" y="889"/>
                  <a:pt x="5328" y="873"/>
                </a:cubicBezTo>
                <a:cubicBezTo>
                  <a:pt x="4935" y="852"/>
                  <a:pt x="4539" y="861"/>
                  <a:pt x="4148" y="789"/>
                </a:cubicBezTo>
                <a:cubicBezTo>
                  <a:pt x="3843" y="734"/>
                  <a:pt x="3531" y="718"/>
                  <a:pt x="3222" y="698"/>
                </a:cubicBezTo>
                <a:cubicBezTo>
                  <a:pt x="2922" y="679"/>
                  <a:pt x="2622" y="652"/>
                  <a:pt x="2323" y="652"/>
                </a:cubicBezTo>
                <a:cubicBezTo>
                  <a:pt x="2259" y="652"/>
                  <a:pt x="2195" y="653"/>
                  <a:pt x="2131" y="656"/>
                </a:cubicBezTo>
                <a:cubicBezTo>
                  <a:pt x="1847" y="668"/>
                  <a:pt x="1564" y="683"/>
                  <a:pt x="1281" y="683"/>
                </a:cubicBezTo>
                <a:cubicBezTo>
                  <a:pt x="1040" y="683"/>
                  <a:pt x="800" y="672"/>
                  <a:pt x="560" y="640"/>
                </a:cubicBezTo>
                <a:cubicBezTo>
                  <a:pt x="507" y="633"/>
                  <a:pt x="454" y="629"/>
                  <a:pt x="402" y="629"/>
                </a:cubicBezTo>
                <a:cubicBezTo>
                  <a:pt x="317" y="629"/>
                  <a:pt x="233" y="640"/>
                  <a:pt x="150" y="663"/>
                </a:cubicBezTo>
                <a:cubicBezTo>
                  <a:pt x="168" y="773"/>
                  <a:pt x="134" y="891"/>
                  <a:pt x="266" y="940"/>
                </a:cubicBezTo>
                <a:cubicBezTo>
                  <a:pt x="225" y="1072"/>
                  <a:pt x="374" y="1190"/>
                  <a:pt x="290" y="1332"/>
                </a:cubicBezTo>
                <a:cubicBezTo>
                  <a:pt x="266" y="1373"/>
                  <a:pt x="299" y="1449"/>
                  <a:pt x="308" y="1519"/>
                </a:cubicBezTo>
                <a:cubicBezTo>
                  <a:pt x="375" y="1528"/>
                  <a:pt x="427" y="1539"/>
                  <a:pt x="480" y="1541"/>
                </a:cubicBezTo>
                <a:cubicBezTo>
                  <a:pt x="726" y="1549"/>
                  <a:pt x="973" y="1562"/>
                  <a:pt x="1219" y="1562"/>
                </a:cubicBezTo>
                <a:cubicBezTo>
                  <a:pt x="1680" y="1562"/>
                  <a:pt x="2141" y="1529"/>
                  <a:pt x="2604" y="1529"/>
                </a:cubicBezTo>
                <a:cubicBezTo>
                  <a:pt x="2740" y="1529"/>
                  <a:pt x="2875" y="1532"/>
                  <a:pt x="3011" y="1539"/>
                </a:cubicBezTo>
                <a:cubicBezTo>
                  <a:pt x="3428" y="1563"/>
                  <a:pt x="3843" y="1597"/>
                  <a:pt x="4258" y="1635"/>
                </a:cubicBezTo>
                <a:cubicBezTo>
                  <a:pt x="4620" y="1669"/>
                  <a:pt x="4983" y="1711"/>
                  <a:pt x="5345" y="1728"/>
                </a:cubicBezTo>
                <a:cubicBezTo>
                  <a:pt x="5933" y="1753"/>
                  <a:pt x="6522" y="1762"/>
                  <a:pt x="7110" y="1777"/>
                </a:cubicBezTo>
                <a:cubicBezTo>
                  <a:pt x="7121" y="1777"/>
                  <a:pt x="7132" y="1777"/>
                  <a:pt x="7143" y="1777"/>
                </a:cubicBezTo>
                <a:cubicBezTo>
                  <a:pt x="7223" y="1777"/>
                  <a:pt x="7302" y="1772"/>
                  <a:pt x="7382" y="1772"/>
                </a:cubicBezTo>
                <a:cubicBezTo>
                  <a:pt x="7398" y="1772"/>
                  <a:pt x="7413" y="1772"/>
                  <a:pt x="7429" y="1773"/>
                </a:cubicBezTo>
                <a:cubicBezTo>
                  <a:pt x="7703" y="1779"/>
                  <a:pt x="7976" y="1801"/>
                  <a:pt x="8249" y="1801"/>
                </a:cubicBezTo>
                <a:cubicBezTo>
                  <a:pt x="8306" y="1801"/>
                  <a:pt x="8364" y="1800"/>
                  <a:pt x="8422" y="1797"/>
                </a:cubicBezTo>
                <a:cubicBezTo>
                  <a:pt x="8779" y="1782"/>
                  <a:pt x="9137" y="1764"/>
                  <a:pt x="9495" y="1764"/>
                </a:cubicBezTo>
                <a:cubicBezTo>
                  <a:pt x="9657" y="1764"/>
                  <a:pt x="9819" y="1768"/>
                  <a:pt x="9981" y="1777"/>
                </a:cubicBezTo>
                <a:cubicBezTo>
                  <a:pt x="9997" y="1778"/>
                  <a:pt x="10012" y="1778"/>
                  <a:pt x="10028" y="1778"/>
                </a:cubicBezTo>
                <a:cubicBezTo>
                  <a:pt x="10112" y="1778"/>
                  <a:pt x="10199" y="1768"/>
                  <a:pt x="10285" y="1768"/>
                </a:cubicBezTo>
                <a:cubicBezTo>
                  <a:pt x="10298" y="1768"/>
                  <a:pt x="10312" y="1768"/>
                  <a:pt x="10325" y="1769"/>
                </a:cubicBezTo>
                <a:cubicBezTo>
                  <a:pt x="10326" y="1769"/>
                  <a:pt x="10327" y="1769"/>
                  <a:pt x="10328" y="1769"/>
                </a:cubicBezTo>
                <a:cubicBezTo>
                  <a:pt x="10358" y="1769"/>
                  <a:pt x="10397" y="1728"/>
                  <a:pt x="10419" y="1697"/>
                </a:cubicBezTo>
                <a:cubicBezTo>
                  <a:pt x="10439" y="1669"/>
                  <a:pt x="10440" y="1626"/>
                  <a:pt x="10460" y="1549"/>
                </a:cubicBezTo>
                <a:cubicBezTo>
                  <a:pt x="10483" y="1644"/>
                  <a:pt x="10497" y="1692"/>
                  <a:pt x="10511" y="1747"/>
                </a:cubicBezTo>
                <a:cubicBezTo>
                  <a:pt x="10657" y="1798"/>
                  <a:pt x="10809" y="1809"/>
                  <a:pt x="10961" y="1809"/>
                </a:cubicBezTo>
                <a:cubicBezTo>
                  <a:pt x="11022" y="1809"/>
                  <a:pt x="11083" y="1807"/>
                  <a:pt x="11143" y="1805"/>
                </a:cubicBezTo>
                <a:cubicBezTo>
                  <a:pt x="11495" y="1795"/>
                  <a:pt x="11846" y="1789"/>
                  <a:pt x="12197" y="1789"/>
                </a:cubicBezTo>
                <a:cubicBezTo>
                  <a:pt x="12388" y="1789"/>
                  <a:pt x="12578" y="1791"/>
                  <a:pt x="12768" y="1795"/>
                </a:cubicBezTo>
                <a:cubicBezTo>
                  <a:pt x="12888" y="1798"/>
                  <a:pt x="13007" y="1799"/>
                  <a:pt x="13127" y="1799"/>
                </a:cubicBezTo>
                <a:cubicBezTo>
                  <a:pt x="13405" y="1799"/>
                  <a:pt x="13683" y="1794"/>
                  <a:pt x="13961" y="1794"/>
                </a:cubicBezTo>
                <a:cubicBezTo>
                  <a:pt x="14193" y="1794"/>
                  <a:pt x="14426" y="1797"/>
                  <a:pt x="14658" y="1811"/>
                </a:cubicBezTo>
                <a:cubicBezTo>
                  <a:pt x="14707" y="1813"/>
                  <a:pt x="14755" y="1814"/>
                  <a:pt x="14804" y="1814"/>
                </a:cubicBezTo>
                <a:cubicBezTo>
                  <a:pt x="14916" y="1814"/>
                  <a:pt x="15028" y="1809"/>
                  <a:pt x="15140" y="1807"/>
                </a:cubicBezTo>
                <a:cubicBezTo>
                  <a:pt x="15311" y="1804"/>
                  <a:pt x="15482" y="1800"/>
                  <a:pt x="15652" y="1795"/>
                </a:cubicBezTo>
                <a:cubicBezTo>
                  <a:pt x="15673" y="1795"/>
                  <a:pt x="15693" y="1794"/>
                  <a:pt x="15714" y="1794"/>
                </a:cubicBezTo>
                <a:cubicBezTo>
                  <a:pt x="15770" y="1794"/>
                  <a:pt x="15827" y="1796"/>
                  <a:pt x="15883" y="1796"/>
                </a:cubicBezTo>
                <a:cubicBezTo>
                  <a:pt x="15967" y="1796"/>
                  <a:pt x="16050" y="1792"/>
                  <a:pt x="16129" y="1772"/>
                </a:cubicBezTo>
                <a:cubicBezTo>
                  <a:pt x="16164" y="1762"/>
                  <a:pt x="16199" y="1759"/>
                  <a:pt x="16232" y="1759"/>
                </a:cubicBezTo>
                <a:cubicBezTo>
                  <a:pt x="16351" y="1759"/>
                  <a:pt x="16462" y="1803"/>
                  <a:pt x="16577" y="1803"/>
                </a:cubicBezTo>
                <a:cubicBezTo>
                  <a:pt x="16594" y="1803"/>
                  <a:pt x="16611" y="1802"/>
                  <a:pt x="16629" y="1799"/>
                </a:cubicBezTo>
                <a:cubicBezTo>
                  <a:pt x="16681" y="1792"/>
                  <a:pt x="16731" y="1775"/>
                  <a:pt x="16784" y="1769"/>
                </a:cubicBezTo>
                <a:cubicBezTo>
                  <a:pt x="16819" y="1764"/>
                  <a:pt x="16854" y="1761"/>
                  <a:pt x="16889" y="1761"/>
                </a:cubicBezTo>
                <a:cubicBezTo>
                  <a:pt x="16905" y="1761"/>
                  <a:pt x="16921" y="1762"/>
                  <a:pt x="16937" y="1763"/>
                </a:cubicBezTo>
                <a:cubicBezTo>
                  <a:pt x="17006" y="1769"/>
                  <a:pt x="17076" y="1794"/>
                  <a:pt x="17145" y="1794"/>
                </a:cubicBezTo>
                <a:cubicBezTo>
                  <a:pt x="17149" y="1794"/>
                  <a:pt x="17153" y="1794"/>
                  <a:pt x="17156" y="1794"/>
                </a:cubicBezTo>
                <a:cubicBezTo>
                  <a:pt x="17214" y="1792"/>
                  <a:pt x="17272" y="1791"/>
                  <a:pt x="17330" y="1791"/>
                </a:cubicBezTo>
                <a:cubicBezTo>
                  <a:pt x="17563" y="1791"/>
                  <a:pt x="17795" y="1805"/>
                  <a:pt x="18028" y="1805"/>
                </a:cubicBezTo>
                <a:cubicBezTo>
                  <a:pt x="18207" y="1805"/>
                  <a:pt x="18386" y="1797"/>
                  <a:pt x="18565" y="1768"/>
                </a:cubicBezTo>
                <a:cubicBezTo>
                  <a:pt x="18587" y="1764"/>
                  <a:pt x="18609" y="1763"/>
                  <a:pt x="18631" y="1763"/>
                </a:cubicBezTo>
                <a:cubicBezTo>
                  <a:pt x="18693" y="1763"/>
                  <a:pt x="18757" y="1773"/>
                  <a:pt x="18818" y="1773"/>
                </a:cubicBezTo>
                <a:cubicBezTo>
                  <a:pt x="19118" y="1772"/>
                  <a:pt x="19416" y="1777"/>
                  <a:pt x="19710" y="1728"/>
                </a:cubicBezTo>
                <a:cubicBezTo>
                  <a:pt x="19723" y="1556"/>
                  <a:pt x="19576" y="1513"/>
                  <a:pt x="19458" y="1431"/>
                </a:cubicBezTo>
                <a:cubicBezTo>
                  <a:pt x="19599" y="1405"/>
                  <a:pt x="19712" y="1378"/>
                  <a:pt x="19825" y="1363"/>
                </a:cubicBezTo>
                <a:cubicBezTo>
                  <a:pt x="19949" y="1344"/>
                  <a:pt x="20074" y="1337"/>
                  <a:pt x="20200" y="1324"/>
                </a:cubicBezTo>
                <a:cubicBezTo>
                  <a:pt x="20063" y="1302"/>
                  <a:pt x="19928" y="1305"/>
                  <a:pt x="19792" y="1302"/>
                </a:cubicBezTo>
                <a:cubicBezTo>
                  <a:pt x="19652" y="1300"/>
                  <a:pt x="19514" y="1291"/>
                  <a:pt x="19376" y="1287"/>
                </a:cubicBezTo>
                <a:cubicBezTo>
                  <a:pt x="19236" y="1283"/>
                  <a:pt x="19098" y="1281"/>
                  <a:pt x="18959" y="1281"/>
                </a:cubicBezTo>
                <a:cubicBezTo>
                  <a:pt x="18935" y="1281"/>
                  <a:pt x="18911" y="1281"/>
                  <a:pt x="18887" y="1281"/>
                </a:cubicBezTo>
                <a:cubicBezTo>
                  <a:pt x="18772" y="1281"/>
                  <a:pt x="18656" y="1283"/>
                  <a:pt x="18542" y="1286"/>
                </a:cubicBezTo>
                <a:cubicBezTo>
                  <a:pt x="18403" y="1290"/>
                  <a:pt x="18267" y="1302"/>
                  <a:pt x="18129" y="1302"/>
                </a:cubicBezTo>
                <a:cubicBezTo>
                  <a:pt x="17992" y="1302"/>
                  <a:pt x="17855" y="1290"/>
                  <a:pt x="17719" y="1283"/>
                </a:cubicBezTo>
                <a:cubicBezTo>
                  <a:pt x="17581" y="1277"/>
                  <a:pt x="17442" y="1268"/>
                  <a:pt x="17304" y="1267"/>
                </a:cubicBezTo>
                <a:cubicBezTo>
                  <a:pt x="17301" y="1266"/>
                  <a:pt x="17298" y="1266"/>
                  <a:pt x="17294" y="1266"/>
                </a:cubicBezTo>
                <a:cubicBezTo>
                  <a:pt x="17198" y="1266"/>
                  <a:pt x="17099" y="1277"/>
                  <a:pt x="17003" y="1277"/>
                </a:cubicBezTo>
                <a:cubicBezTo>
                  <a:pt x="16965" y="1277"/>
                  <a:pt x="16927" y="1275"/>
                  <a:pt x="16889" y="1271"/>
                </a:cubicBezTo>
                <a:cubicBezTo>
                  <a:pt x="16877" y="1269"/>
                  <a:pt x="16865" y="1268"/>
                  <a:pt x="16852" y="1268"/>
                </a:cubicBezTo>
                <a:cubicBezTo>
                  <a:pt x="16789" y="1268"/>
                  <a:pt x="16723" y="1285"/>
                  <a:pt x="16656" y="1285"/>
                </a:cubicBezTo>
                <a:cubicBezTo>
                  <a:pt x="16597" y="1285"/>
                  <a:pt x="16537" y="1272"/>
                  <a:pt x="16477" y="1223"/>
                </a:cubicBezTo>
                <a:cubicBezTo>
                  <a:pt x="16566" y="1152"/>
                  <a:pt x="16653" y="1140"/>
                  <a:pt x="16740" y="1140"/>
                </a:cubicBezTo>
                <a:cubicBezTo>
                  <a:pt x="16768" y="1140"/>
                  <a:pt x="16797" y="1142"/>
                  <a:pt x="16826" y="1143"/>
                </a:cubicBezTo>
                <a:cubicBezTo>
                  <a:pt x="16902" y="1144"/>
                  <a:pt x="16983" y="1159"/>
                  <a:pt x="17059" y="1159"/>
                </a:cubicBezTo>
                <a:cubicBezTo>
                  <a:pt x="17099" y="1159"/>
                  <a:pt x="17137" y="1155"/>
                  <a:pt x="17172" y="1143"/>
                </a:cubicBezTo>
                <a:cubicBezTo>
                  <a:pt x="17198" y="1133"/>
                  <a:pt x="17223" y="1130"/>
                  <a:pt x="17247" y="1130"/>
                </a:cubicBezTo>
                <a:cubicBezTo>
                  <a:pt x="17349" y="1130"/>
                  <a:pt x="17429" y="1201"/>
                  <a:pt x="17527" y="1201"/>
                </a:cubicBezTo>
                <a:cubicBezTo>
                  <a:pt x="17528" y="1201"/>
                  <a:pt x="17530" y="1201"/>
                  <a:pt x="17531" y="1201"/>
                </a:cubicBezTo>
                <a:cubicBezTo>
                  <a:pt x="17586" y="1200"/>
                  <a:pt x="17639" y="1194"/>
                  <a:pt x="17690" y="1179"/>
                </a:cubicBezTo>
                <a:cubicBezTo>
                  <a:pt x="17736" y="1167"/>
                  <a:pt x="17781" y="1147"/>
                  <a:pt x="17824" y="1147"/>
                </a:cubicBezTo>
                <a:cubicBezTo>
                  <a:pt x="17858" y="1147"/>
                  <a:pt x="17892" y="1160"/>
                  <a:pt x="17924" y="1199"/>
                </a:cubicBezTo>
                <a:cubicBezTo>
                  <a:pt x="18044" y="1207"/>
                  <a:pt x="18165" y="1226"/>
                  <a:pt x="18286" y="1226"/>
                </a:cubicBezTo>
                <a:cubicBezTo>
                  <a:pt x="18386" y="1226"/>
                  <a:pt x="18486" y="1212"/>
                  <a:pt x="18586" y="1168"/>
                </a:cubicBezTo>
                <a:cubicBezTo>
                  <a:pt x="18628" y="1150"/>
                  <a:pt x="18670" y="1141"/>
                  <a:pt x="18713" y="1141"/>
                </a:cubicBezTo>
                <a:cubicBezTo>
                  <a:pt x="18750" y="1141"/>
                  <a:pt x="18788" y="1147"/>
                  <a:pt x="18828" y="1158"/>
                </a:cubicBezTo>
                <a:cubicBezTo>
                  <a:pt x="18937" y="1186"/>
                  <a:pt x="19047" y="1202"/>
                  <a:pt x="19155" y="1202"/>
                </a:cubicBezTo>
                <a:cubicBezTo>
                  <a:pt x="19326" y="1202"/>
                  <a:pt x="19493" y="1163"/>
                  <a:pt x="19651" y="1070"/>
                </a:cubicBezTo>
                <a:cubicBezTo>
                  <a:pt x="19724" y="1027"/>
                  <a:pt x="19792" y="1035"/>
                  <a:pt x="19866" y="1026"/>
                </a:cubicBezTo>
                <a:cubicBezTo>
                  <a:pt x="19950" y="1016"/>
                  <a:pt x="20036" y="1004"/>
                  <a:pt x="20113" y="974"/>
                </a:cubicBezTo>
                <a:cubicBezTo>
                  <a:pt x="20184" y="948"/>
                  <a:pt x="20276" y="995"/>
                  <a:pt x="20355" y="899"/>
                </a:cubicBezTo>
                <a:lnTo>
                  <a:pt x="20355" y="899"/>
                </a:lnTo>
                <a:cubicBezTo>
                  <a:pt x="20116" y="918"/>
                  <a:pt x="19888" y="938"/>
                  <a:pt x="19664" y="938"/>
                </a:cubicBezTo>
                <a:cubicBezTo>
                  <a:pt x="19525" y="938"/>
                  <a:pt x="19387" y="930"/>
                  <a:pt x="19249" y="909"/>
                </a:cubicBezTo>
                <a:cubicBezTo>
                  <a:pt x="19199" y="902"/>
                  <a:pt x="19147" y="902"/>
                  <a:pt x="19095" y="902"/>
                </a:cubicBezTo>
                <a:cubicBezTo>
                  <a:pt x="19083" y="902"/>
                  <a:pt x="19070" y="902"/>
                  <a:pt x="19057" y="902"/>
                </a:cubicBezTo>
                <a:cubicBezTo>
                  <a:pt x="18673" y="898"/>
                  <a:pt x="18288" y="897"/>
                  <a:pt x="17903" y="893"/>
                </a:cubicBezTo>
                <a:cubicBezTo>
                  <a:pt x="17884" y="893"/>
                  <a:pt x="17863" y="878"/>
                  <a:pt x="17825" y="863"/>
                </a:cubicBezTo>
                <a:cubicBezTo>
                  <a:pt x="17905" y="810"/>
                  <a:pt x="17979" y="781"/>
                  <a:pt x="18065" y="781"/>
                </a:cubicBezTo>
                <a:cubicBezTo>
                  <a:pt x="18066" y="781"/>
                  <a:pt x="18068" y="781"/>
                  <a:pt x="18069" y="781"/>
                </a:cubicBezTo>
                <a:cubicBezTo>
                  <a:pt x="18308" y="783"/>
                  <a:pt x="18546" y="785"/>
                  <a:pt x="18785" y="785"/>
                </a:cubicBezTo>
                <a:cubicBezTo>
                  <a:pt x="18877" y="785"/>
                  <a:pt x="18970" y="784"/>
                  <a:pt x="19062" y="784"/>
                </a:cubicBezTo>
                <a:cubicBezTo>
                  <a:pt x="19201" y="783"/>
                  <a:pt x="19340" y="770"/>
                  <a:pt x="19478" y="757"/>
                </a:cubicBezTo>
                <a:cubicBezTo>
                  <a:pt x="19502" y="754"/>
                  <a:pt x="19522" y="724"/>
                  <a:pt x="19561" y="696"/>
                </a:cubicBezTo>
                <a:cubicBezTo>
                  <a:pt x="19335" y="611"/>
                  <a:pt x="19119" y="585"/>
                  <a:pt x="18899" y="583"/>
                </a:cubicBezTo>
                <a:cubicBezTo>
                  <a:pt x="18884" y="501"/>
                  <a:pt x="18882" y="436"/>
                  <a:pt x="18857" y="378"/>
                </a:cubicBezTo>
                <a:cubicBezTo>
                  <a:pt x="18843" y="344"/>
                  <a:pt x="18795" y="307"/>
                  <a:pt x="18761" y="306"/>
                </a:cubicBezTo>
                <a:cubicBezTo>
                  <a:pt x="18700" y="305"/>
                  <a:pt x="18639" y="304"/>
                  <a:pt x="18578" y="304"/>
                </a:cubicBezTo>
                <a:cubicBezTo>
                  <a:pt x="18460" y="304"/>
                  <a:pt x="18343" y="307"/>
                  <a:pt x="18226" y="312"/>
                </a:cubicBezTo>
                <a:cubicBezTo>
                  <a:pt x="18197" y="312"/>
                  <a:pt x="18171" y="339"/>
                  <a:pt x="18142" y="356"/>
                </a:cubicBezTo>
                <a:lnTo>
                  <a:pt x="18142" y="650"/>
                </a:lnTo>
                <a:cubicBezTo>
                  <a:pt x="18079" y="635"/>
                  <a:pt x="18031" y="625"/>
                  <a:pt x="17986" y="615"/>
                </a:cubicBezTo>
                <a:lnTo>
                  <a:pt x="17986" y="299"/>
                </a:lnTo>
                <a:cubicBezTo>
                  <a:pt x="17911" y="334"/>
                  <a:pt x="17841" y="353"/>
                  <a:pt x="17773" y="353"/>
                </a:cubicBezTo>
                <a:cubicBezTo>
                  <a:pt x="17712" y="353"/>
                  <a:pt x="17653" y="338"/>
                  <a:pt x="17593" y="304"/>
                </a:cubicBezTo>
                <a:cubicBezTo>
                  <a:pt x="17587" y="301"/>
                  <a:pt x="17581" y="300"/>
                  <a:pt x="17574" y="300"/>
                </a:cubicBezTo>
                <a:cubicBezTo>
                  <a:pt x="17535" y="300"/>
                  <a:pt x="17491" y="353"/>
                  <a:pt x="17489" y="402"/>
                </a:cubicBezTo>
                <a:cubicBezTo>
                  <a:pt x="17488" y="436"/>
                  <a:pt x="17516" y="476"/>
                  <a:pt x="17542" y="502"/>
                </a:cubicBezTo>
                <a:cubicBezTo>
                  <a:pt x="17560" y="523"/>
                  <a:pt x="17596" y="528"/>
                  <a:pt x="17625" y="539"/>
                </a:cubicBezTo>
                <a:cubicBezTo>
                  <a:pt x="17577" y="606"/>
                  <a:pt x="17531" y="667"/>
                  <a:pt x="17484" y="732"/>
                </a:cubicBezTo>
                <a:cubicBezTo>
                  <a:pt x="17553" y="773"/>
                  <a:pt x="17602" y="801"/>
                  <a:pt x="17653" y="832"/>
                </a:cubicBezTo>
                <a:cubicBezTo>
                  <a:pt x="17637" y="852"/>
                  <a:pt x="17630" y="865"/>
                  <a:pt x="17624" y="866"/>
                </a:cubicBezTo>
                <a:cubicBezTo>
                  <a:pt x="17447" y="885"/>
                  <a:pt x="17269" y="913"/>
                  <a:pt x="17091" y="916"/>
                </a:cubicBezTo>
                <a:cubicBezTo>
                  <a:pt x="17087" y="916"/>
                  <a:pt x="17083" y="916"/>
                  <a:pt x="17080" y="916"/>
                </a:cubicBezTo>
                <a:cubicBezTo>
                  <a:pt x="16904" y="916"/>
                  <a:pt x="16727" y="893"/>
                  <a:pt x="16552" y="876"/>
                </a:cubicBezTo>
                <a:cubicBezTo>
                  <a:pt x="16525" y="873"/>
                  <a:pt x="16501" y="835"/>
                  <a:pt x="16459" y="798"/>
                </a:cubicBezTo>
                <a:cubicBezTo>
                  <a:pt x="16595" y="776"/>
                  <a:pt x="16701" y="760"/>
                  <a:pt x="16804" y="740"/>
                </a:cubicBezTo>
                <a:cubicBezTo>
                  <a:pt x="16815" y="738"/>
                  <a:pt x="16823" y="707"/>
                  <a:pt x="16834" y="687"/>
                </a:cubicBezTo>
                <a:cubicBezTo>
                  <a:pt x="16781" y="660"/>
                  <a:pt x="16728" y="634"/>
                  <a:pt x="16662" y="601"/>
                </a:cubicBezTo>
                <a:cubicBezTo>
                  <a:pt x="16712" y="507"/>
                  <a:pt x="16776" y="424"/>
                  <a:pt x="16717" y="324"/>
                </a:cubicBezTo>
                <a:cubicBezTo>
                  <a:pt x="16661" y="279"/>
                  <a:pt x="16603" y="253"/>
                  <a:pt x="16542" y="253"/>
                </a:cubicBezTo>
                <a:cubicBezTo>
                  <a:pt x="16503" y="253"/>
                  <a:pt x="16463" y="263"/>
                  <a:pt x="16421" y="286"/>
                </a:cubicBezTo>
                <a:cubicBezTo>
                  <a:pt x="16393" y="299"/>
                  <a:pt x="16361" y="314"/>
                  <a:pt x="16332" y="314"/>
                </a:cubicBezTo>
                <a:cubicBezTo>
                  <a:pt x="16331" y="314"/>
                  <a:pt x="16331" y="314"/>
                  <a:pt x="16331" y="314"/>
                </a:cubicBezTo>
                <a:cubicBezTo>
                  <a:pt x="16273" y="314"/>
                  <a:pt x="16216" y="255"/>
                  <a:pt x="16162" y="255"/>
                </a:cubicBezTo>
                <a:cubicBezTo>
                  <a:pt x="16141" y="255"/>
                  <a:pt x="16120" y="264"/>
                  <a:pt x="16100" y="288"/>
                </a:cubicBezTo>
                <a:cubicBezTo>
                  <a:pt x="16071" y="323"/>
                  <a:pt x="16045" y="335"/>
                  <a:pt x="16021" y="335"/>
                </a:cubicBezTo>
                <a:cubicBezTo>
                  <a:pt x="15969" y="335"/>
                  <a:pt x="15924" y="281"/>
                  <a:pt x="15875" y="278"/>
                </a:cubicBezTo>
                <a:cubicBezTo>
                  <a:pt x="15870" y="277"/>
                  <a:pt x="15865" y="277"/>
                  <a:pt x="15860" y="277"/>
                </a:cubicBezTo>
                <a:cubicBezTo>
                  <a:pt x="15798" y="277"/>
                  <a:pt x="15741" y="300"/>
                  <a:pt x="15680" y="300"/>
                </a:cubicBezTo>
                <a:cubicBezTo>
                  <a:pt x="15653" y="300"/>
                  <a:pt x="15625" y="296"/>
                  <a:pt x="15595" y="283"/>
                </a:cubicBezTo>
                <a:cubicBezTo>
                  <a:pt x="15566" y="270"/>
                  <a:pt x="15533" y="267"/>
                  <a:pt x="15499" y="267"/>
                </a:cubicBezTo>
                <a:cubicBezTo>
                  <a:pt x="15443" y="267"/>
                  <a:pt x="15383" y="277"/>
                  <a:pt x="15329" y="277"/>
                </a:cubicBezTo>
                <a:cubicBezTo>
                  <a:pt x="15289" y="366"/>
                  <a:pt x="15283" y="446"/>
                  <a:pt x="15334" y="527"/>
                </a:cubicBezTo>
                <a:cubicBezTo>
                  <a:pt x="15352" y="554"/>
                  <a:pt x="15349" y="595"/>
                  <a:pt x="15360" y="657"/>
                </a:cubicBezTo>
                <a:cubicBezTo>
                  <a:pt x="15261" y="635"/>
                  <a:pt x="15193" y="619"/>
                  <a:pt x="15123" y="604"/>
                </a:cubicBezTo>
                <a:cubicBezTo>
                  <a:pt x="15118" y="483"/>
                  <a:pt x="15217" y="388"/>
                  <a:pt x="15148" y="281"/>
                </a:cubicBezTo>
                <a:cubicBezTo>
                  <a:pt x="15127" y="248"/>
                  <a:pt x="15107" y="223"/>
                  <a:pt x="15077" y="223"/>
                </a:cubicBezTo>
                <a:cubicBezTo>
                  <a:pt x="15059" y="223"/>
                  <a:pt x="15038" y="231"/>
                  <a:pt x="15012" y="252"/>
                </a:cubicBezTo>
                <a:cubicBezTo>
                  <a:pt x="15012" y="415"/>
                  <a:pt x="15089" y="590"/>
                  <a:pt x="14981" y="763"/>
                </a:cubicBezTo>
                <a:cubicBezTo>
                  <a:pt x="15047" y="781"/>
                  <a:pt x="15109" y="789"/>
                  <a:pt x="15167" y="789"/>
                </a:cubicBezTo>
                <a:cubicBezTo>
                  <a:pt x="15240" y="789"/>
                  <a:pt x="15309" y="777"/>
                  <a:pt x="15379" y="755"/>
                </a:cubicBezTo>
                <a:cubicBezTo>
                  <a:pt x="15387" y="753"/>
                  <a:pt x="15395" y="751"/>
                  <a:pt x="15403" y="751"/>
                </a:cubicBezTo>
                <a:cubicBezTo>
                  <a:pt x="15453" y="751"/>
                  <a:pt x="15475" y="809"/>
                  <a:pt x="15461" y="898"/>
                </a:cubicBezTo>
                <a:cubicBezTo>
                  <a:pt x="15437" y="902"/>
                  <a:pt x="15413" y="904"/>
                  <a:pt x="15388" y="904"/>
                </a:cubicBezTo>
                <a:cubicBezTo>
                  <a:pt x="15291" y="904"/>
                  <a:pt x="15192" y="877"/>
                  <a:pt x="15095" y="877"/>
                </a:cubicBezTo>
                <a:cubicBezTo>
                  <a:pt x="15032" y="877"/>
                  <a:pt x="14969" y="888"/>
                  <a:pt x="14907" y="924"/>
                </a:cubicBezTo>
                <a:cubicBezTo>
                  <a:pt x="14903" y="927"/>
                  <a:pt x="14897" y="928"/>
                  <a:pt x="14891" y="928"/>
                </a:cubicBezTo>
                <a:cubicBezTo>
                  <a:pt x="14862" y="928"/>
                  <a:pt x="14819" y="906"/>
                  <a:pt x="14790" y="890"/>
                </a:cubicBezTo>
                <a:cubicBezTo>
                  <a:pt x="14765" y="877"/>
                  <a:pt x="14751" y="845"/>
                  <a:pt x="14733" y="823"/>
                </a:cubicBezTo>
                <a:cubicBezTo>
                  <a:pt x="14768" y="775"/>
                  <a:pt x="14799" y="733"/>
                  <a:pt x="14827" y="694"/>
                </a:cubicBezTo>
                <a:cubicBezTo>
                  <a:pt x="14803" y="630"/>
                  <a:pt x="14654" y="597"/>
                  <a:pt x="14805" y="502"/>
                </a:cubicBezTo>
                <a:cubicBezTo>
                  <a:pt x="14901" y="441"/>
                  <a:pt x="14873" y="324"/>
                  <a:pt x="14821" y="193"/>
                </a:cubicBezTo>
                <a:lnTo>
                  <a:pt x="14821" y="193"/>
                </a:lnTo>
                <a:cubicBezTo>
                  <a:pt x="14771" y="244"/>
                  <a:pt x="14727" y="291"/>
                  <a:pt x="14678" y="291"/>
                </a:cubicBezTo>
                <a:cubicBezTo>
                  <a:pt x="14659" y="291"/>
                  <a:pt x="14639" y="283"/>
                  <a:pt x="14617" y="266"/>
                </a:cubicBezTo>
                <a:cubicBezTo>
                  <a:pt x="14574" y="232"/>
                  <a:pt x="14533" y="219"/>
                  <a:pt x="14492" y="219"/>
                </a:cubicBezTo>
                <a:cubicBezTo>
                  <a:pt x="14425" y="219"/>
                  <a:pt x="14363" y="256"/>
                  <a:pt x="14305" y="298"/>
                </a:cubicBezTo>
                <a:cubicBezTo>
                  <a:pt x="14196" y="250"/>
                  <a:pt x="14100" y="206"/>
                  <a:pt x="14007" y="164"/>
                </a:cubicBezTo>
                <a:cubicBezTo>
                  <a:pt x="13964" y="195"/>
                  <a:pt x="13930" y="219"/>
                  <a:pt x="13897" y="243"/>
                </a:cubicBezTo>
                <a:cubicBezTo>
                  <a:pt x="13822" y="233"/>
                  <a:pt x="13766" y="175"/>
                  <a:pt x="13681" y="175"/>
                </a:cubicBezTo>
                <a:cubicBezTo>
                  <a:pt x="13666" y="175"/>
                  <a:pt x="13649" y="177"/>
                  <a:pt x="13632" y="181"/>
                </a:cubicBezTo>
                <a:cubicBezTo>
                  <a:pt x="13518" y="211"/>
                  <a:pt x="13476" y="277"/>
                  <a:pt x="13433" y="363"/>
                </a:cubicBezTo>
                <a:cubicBezTo>
                  <a:pt x="13428" y="371"/>
                  <a:pt x="13397" y="369"/>
                  <a:pt x="13376" y="371"/>
                </a:cubicBezTo>
                <a:cubicBezTo>
                  <a:pt x="13350" y="317"/>
                  <a:pt x="13323" y="261"/>
                  <a:pt x="13301" y="214"/>
                </a:cubicBezTo>
                <a:lnTo>
                  <a:pt x="13063" y="214"/>
                </a:lnTo>
                <a:cubicBezTo>
                  <a:pt x="13049" y="276"/>
                  <a:pt x="13039" y="319"/>
                  <a:pt x="13024" y="379"/>
                </a:cubicBezTo>
                <a:cubicBezTo>
                  <a:pt x="12972" y="248"/>
                  <a:pt x="12864" y="230"/>
                  <a:pt x="12767" y="194"/>
                </a:cubicBezTo>
                <a:cubicBezTo>
                  <a:pt x="12742" y="216"/>
                  <a:pt x="12717" y="253"/>
                  <a:pt x="12685" y="253"/>
                </a:cubicBezTo>
                <a:cubicBezTo>
                  <a:pt x="12671" y="253"/>
                  <a:pt x="12656" y="246"/>
                  <a:pt x="12639" y="227"/>
                </a:cubicBezTo>
                <a:cubicBezTo>
                  <a:pt x="12593" y="176"/>
                  <a:pt x="12540" y="143"/>
                  <a:pt x="12484" y="143"/>
                </a:cubicBezTo>
                <a:close/>
                <a:moveTo>
                  <a:pt x="14514" y="2212"/>
                </a:moveTo>
                <a:cubicBezTo>
                  <a:pt x="14517" y="2212"/>
                  <a:pt x="14535" y="2226"/>
                  <a:pt x="14535" y="2231"/>
                </a:cubicBezTo>
                <a:cubicBezTo>
                  <a:pt x="14530" y="2259"/>
                  <a:pt x="14523" y="2287"/>
                  <a:pt x="14515" y="2322"/>
                </a:cubicBezTo>
                <a:cubicBezTo>
                  <a:pt x="14476" y="2277"/>
                  <a:pt x="14472" y="2243"/>
                  <a:pt x="14513" y="2212"/>
                </a:cubicBezTo>
                <a:cubicBezTo>
                  <a:pt x="14513" y="2212"/>
                  <a:pt x="14513" y="2212"/>
                  <a:pt x="14514" y="2212"/>
                </a:cubicBezTo>
                <a:close/>
                <a:moveTo>
                  <a:pt x="15005" y="2341"/>
                </a:moveTo>
                <a:lnTo>
                  <a:pt x="15005" y="2362"/>
                </a:lnTo>
                <a:lnTo>
                  <a:pt x="14976" y="2352"/>
                </a:lnTo>
                <a:lnTo>
                  <a:pt x="15005" y="2341"/>
                </a:lnTo>
                <a:close/>
                <a:moveTo>
                  <a:pt x="15499" y="2285"/>
                </a:moveTo>
                <a:cubicBezTo>
                  <a:pt x="15507" y="2302"/>
                  <a:pt x="15523" y="2322"/>
                  <a:pt x="15519" y="2337"/>
                </a:cubicBezTo>
                <a:cubicBezTo>
                  <a:pt x="15513" y="2363"/>
                  <a:pt x="15494" y="2386"/>
                  <a:pt x="15471" y="2427"/>
                </a:cubicBezTo>
                <a:cubicBezTo>
                  <a:pt x="15465" y="2377"/>
                  <a:pt x="15457" y="2346"/>
                  <a:pt x="15460" y="2318"/>
                </a:cubicBezTo>
                <a:cubicBezTo>
                  <a:pt x="15461" y="2305"/>
                  <a:pt x="15485" y="2295"/>
                  <a:pt x="15499" y="2285"/>
                </a:cubicBezTo>
                <a:close/>
                <a:moveTo>
                  <a:pt x="10097" y="2471"/>
                </a:moveTo>
                <a:lnTo>
                  <a:pt x="10116" y="2481"/>
                </a:lnTo>
                <a:lnTo>
                  <a:pt x="10096" y="2487"/>
                </a:lnTo>
                <a:lnTo>
                  <a:pt x="10097" y="2471"/>
                </a:lnTo>
                <a:close/>
                <a:moveTo>
                  <a:pt x="10406" y="2471"/>
                </a:moveTo>
                <a:cubicBezTo>
                  <a:pt x="10406" y="2479"/>
                  <a:pt x="10408" y="2485"/>
                  <a:pt x="10408" y="2490"/>
                </a:cubicBezTo>
                <a:cubicBezTo>
                  <a:pt x="10402" y="2490"/>
                  <a:pt x="10395" y="2490"/>
                  <a:pt x="10388" y="2490"/>
                </a:cubicBezTo>
                <a:cubicBezTo>
                  <a:pt x="10385" y="2490"/>
                  <a:pt x="10382" y="2490"/>
                  <a:pt x="10379" y="2490"/>
                </a:cubicBezTo>
                <a:cubicBezTo>
                  <a:pt x="10378" y="2490"/>
                  <a:pt x="10378" y="2479"/>
                  <a:pt x="10378" y="2471"/>
                </a:cubicBezTo>
                <a:close/>
                <a:moveTo>
                  <a:pt x="684" y="2461"/>
                </a:moveTo>
                <a:cubicBezTo>
                  <a:pt x="685" y="2461"/>
                  <a:pt x="685" y="2461"/>
                  <a:pt x="686" y="2461"/>
                </a:cubicBezTo>
                <a:cubicBezTo>
                  <a:pt x="706" y="2465"/>
                  <a:pt x="726" y="2473"/>
                  <a:pt x="744" y="2479"/>
                </a:cubicBezTo>
                <a:cubicBezTo>
                  <a:pt x="727" y="2484"/>
                  <a:pt x="707" y="2494"/>
                  <a:pt x="690" y="2494"/>
                </a:cubicBezTo>
                <a:cubicBezTo>
                  <a:pt x="678" y="2494"/>
                  <a:pt x="667" y="2479"/>
                  <a:pt x="656" y="2469"/>
                </a:cubicBezTo>
                <a:cubicBezTo>
                  <a:pt x="666" y="2467"/>
                  <a:pt x="675" y="2461"/>
                  <a:pt x="684" y="2461"/>
                </a:cubicBezTo>
                <a:close/>
                <a:moveTo>
                  <a:pt x="15808" y="2490"/>
                </a:moveTo>
                <a:cubicBezTo>
                  <a:pt x="15811" y="2497"/>
                  <a:pt x="15814" y="2504"/>
                  <a:pt x="15816" y="2512"/>
                </a:cubicBezTo>
                <a:cubicBezTo>
                  <a:pt x="15805" y="2514"/>
                  <a:pt x="15795" y="2517"/>
                  <a:pt x="15784" y="2520"/>
                </a:cubicBezTo>
                <a:cubicBezTo>
                  <a:pt x="15785" y="2511"/>
                  <a:pt x="15785" y="2501"/>
                  <a:pt x="15789" y="2495"/>
                </a:cubicBezTo>
                <a:cubicBezTo>
                  <a:pt x="15791" y="2491"/>
                  <a:pt x="15801" y="2491"/>
                  <a:pt x="15808" y="2490"/>
                </a:cubicBezTo>
                <a:close/>
                <a:moveTo>
                  <a:pt x="12328" y="2320"/>
                </a:moveTo>
                <a:cubicBezTo>
                  <a:pt x="12341" y="2388"/>
                  <a:pt x="12353" y="2419"/>
                  <a:pt x="12350" y="2448"/>
                </a:cubicBezTo>
                <a:cubicBezTo>
                  <a:pt x="12347" y="2473"/>
                  <a:pt x="12332" y="2500"/>
                  <a:pt x="12314" y="2520"/>
                </a:cubicBezTo>
                <a:cubicBezTo>
                  <a:pt x="12313" y="2521"/>
                  <a:pt x="12311" y="2521"/>
                  <a:pt x="12307" y="2521"/>
                </a:cubicBezTo>
                <a:cubicBezTo>
                  <a:pt x="12293" y="2521"/>
                  <a:pt x="12264" y="2512"/>
                  <a:pt x="12261" y="2502"/>
                </a:cubicBezTo>
                <a:cubicBezTo>
                  <a:pt x="12253" y="2480"/>
                  <a:pt x="12253" y="2449"/>
                  <a:pt x="12260" y="2424"/>
                </a:cubicBezTo>
                <a:cubicBezTo>
                  <a:pt x="12269" y="2398"/>
                  <a:pt x="12291" y="2374"/>
                  <a:pt x="12328" y="2320"/>
                </a:cubicBezTo>
                <a:close/>
                <a:moveTo>
                  <a:pt x="6334" y="2406"/>
                </a:moveTo>
                <a:cubicBezTo>
                  <a:pt x="6336" y="2406"/>
                  <a:pt x="6339" y="2406"/>
                  <a:pt x="6342" y="2407"/>
                </a:cubicBezTo>
                <a:cubicBezTo>
                  <a:pt x="6390" y="2417"/>
                  <a:pt x="6435" y="2443"/>
                  <a:pt x="6487" y="2464"/>
                </a:cubicBezTo>
                <a:cubicBezTo>
                  <a:pt x="6430" y="2489"/>
                  <a:pt x="6385" y="2514"/>
                  <a:pt x="6338" y="2526"/>
                </a:cubicBezTo>
                <a:cubicBezTo>
                  <a:pt x="6335" y="2526"/>
                  <a:pt x="6333" y="2527"/>
                  <a:pt x="6330" y="2527"/>
                </a:cubicBezTo>
                <a:cubicBezTo>
                  <a:pt x="6308" y="2527"/>
                  <a:pt x="6279" y="2508"/>
                  <a:pt x="6260" y="2492"/>
                </a:cubicBezTo>
                <a:cubicBezTo>
                  <a:pt x="6251" y="2485"/>
                  <a:pt x="6252" y="2446"/>
                  <a:pt x="6261" y="2439"/>
                </a:cubicBezTo>
                <a:cubicBezTo>
                  <a:pt x="6282" y="2424"/>
                  <a:pt x="6310" y="2406"/>
                  <a:pt x="6334" y="2406"/>
                </a:cubicBezTo>
                <a:close/>
                <a:moveTo>
                  <a:pt x="13017" y="2454"/>
                </a:moveTo>
                <a:cubicBezTo>
                  <a:pt x="13038" y="2475"/>
                  <a:pt x="13049" y="2486"/>
                  <a:pt x="13059" y="2500"/>
                </a:cubicBezTo>
                <a:cubicBezTo>
                  <a:pt x="13033" y="2514"/>
                  <a:pt x="13009" y="2531"/>
                  <a:pt x="12982" y="2543"/>
                </a:cubicBezTo>
                <a:cubicBezTo>
                  <a:pt x="12982" y="2543"/>
                  <a:pt x="12982" y="2543"/>
                  <a:pt x="12982" y="2543"/>
                </a:cubicBezTo>
                <a:cubicBezTo>
                  <a:pt x="12979" y="2543"/>
                  <a:pt x="12963" y="2525"/>
                  <a:pt x="12965" y="2522"/>
                </a:cubicBezTo>
                <a:cubicBezTo>
                  <a:pt x="12980" y="2499"/>
                  <a:pt x="12999" y="2477"/>
                  <a:pt x="13017" y="2454"/>
                </a:cubicBezTo>
                <a:close/>
                <a:moveTo>
                  <a:pt x="1336" y="2505"/>
                </a:moveTo>
                <a:cubicBezTo>
                  <a:pt x="1337" y="2521"/>
                  <a:pt x="1339" y="2534"/>
                  <a:pt x="1342" y="2550"/>
                </a:cubicBezTo>
                <a:lnTo>
                  <a:pt x="1162" y="2550"/>
                </a:lnTo>
                <a:cubicBezTo>
                  <a:pt x="1161" y="2542"/>
                  <a:pt x="1161" y="2536"/>
                  <a:pt x="1159" y="2530"/>
                </a:cubicBezTo>
                <a:cubicBezTo>
                  <a:pt x="1217" y="2522"/>
                  <a:pt x="1276" y="2512"/>
                  <a:pt x="1336" y="2505"/>
                </a:cubicBezTo>
                <a:close/>
                <a:moveTo>
                  <a:pt x="16097" y="2469"/>
                </a:moveTo>
                <a:cubicBezTo>
                  <a:pt x="16103" y="2469"/>
                  <a:pt x="16118" y="2497"/>
                  <a:pt x="16141" y="2526"/>
                </a:cubicBezTo>
                <a:cubicBezTo>
                  <a:pt x="16098" y="2536"/>
                  <a:pt x="16065" y="2547"/>
                  <a:pt x="16030" y="2551"/>
                </a:cubicBezTo>
                <a:cubicBezTo>
                  <a:pt x="16030" y="2551"/>
                  <a:pt x="16030" y="2551"/>
                  <a:pt x="16030" y="2551"/>
                </a:cubicBezTo>
                <a:cubicBezTo>
                  <a:pt x="16021" y="2551"/>
                  <a:pt x="16010" y="2530"/>
                  <a:pt x="16000" y="2517"/>
                </a:cubicBezTo>
                <a:cubicBezTo>
                  <a:pt x="16031" y="2500"/>
                  <a:pt x="16062" y="2482"/>
                  <a:pt x="16096" y="2469"/>
                </a:cubicBezTo>
                <a:cubicBezTo>
                  <a:pt x="16096" y="2469"/>
                  <a:pt x="16097" y="2469"/>
                  <a:pt x="16097" y="2469"/>
                </a:cubicBezTo>
                <a:close/>
                <a:moveTo>
                  <a:pt x="18455" y="2515"/>
                </a:moveTo>
                <a:cubicBezTo>
                  <a:pt x="18452" y="2528"/>
                  <a:pt x="18445" y="2542"/>
                  <a:pt x="18442" y="2555"/>
                </a:cubicBezTo>
                <a:cubicBezTo>
                  <a:pt x="18436" y="2550"/>
                  <a:pt x="18424" y="2545"/>
                  <a:pt x="18423" y="2538"/>
                </a:cubicBezTo>
                <a:cubicBezTo>
                  <a:pt x="18422" y="2532"/>
                  <a:pt x="18429" y="2523"/>
                  <a:pt x="18432" y="2515"/>
                </a:cubicBezTo>
                <a:close/>
                <a:moveTo>
                  <a:pt x="18048" y="2536"/>
                </a:moveTo>
                <a:cubicBezTo>
                  <a:pt x="18054" y="2537"/>
                  <a:pt x="18064" y="2536"/>
                  <a:pt x="18068" y="2541"/>
                </a:cubicBezTo>
                <a:cubicBezTo>
                  <a:pt x="18072" y="2546"/>
                  <a:pt x="18070" y="2556"/>
                  <a:pt x="18072" y="2564"/>
                </a:cubicBezTo>
                <a:cubicBezTo>
                  <a:pt x="18061" y="2562"/>
                  <a:pt x="18050" y="2561"/>
                  <a:pt x="18039" y="2558"/>
                </a:cubicBezTo>
                <a:cubicBezTo>
                  <a:pt x="18043" y="2550"/>
                  <a:pt x="18045" y="2543"/>
                  <a:pt x="18048" y="2536"/>
                </a:cubicBezTo>
                <a:close/>
                <a:moveTo>
                  <a:pt x="14054" y="2534"/>
                </a:moveTo>
                <a:cubicBezTo>
                  <a:pt x="14056" y="2534"/>
                  <a:pt x="14060" y="2548"/>
                  <a:pt x="14063" y="2556"/>
                </a:cubicBezTo>
                <a:cubicBezTo>
                  <a:pt x="14049" y="2562"/>
                  <a:pt x="14033" y="2568"/>
                  <a:pt x="14018" y="2572"/>
                </a:cubicBezTo>
                <a:cubicBezTo>
                  <a:pt x="14018" y="2572"/>
                  <a:pt x="14018" y="2572"/>
                  <a:pt x="14018" y="2572"/>
                </a:cubicBezTo>
                <a:cubicBezTo>
                  <a:pt x="14017" y="2572"/>
                  <a:pt x="14012" y="2557"/>
                  <a:pt x="14009" y="2550"/>
                </a:cubicBezTo>
                <a:cubicBezTo>
                  <a:pt x="14025" y="2544"/>
                  <a:pt x="14039" y="2538"/>
                  <a:pt x="14054" y="2534"/>
                </a:cubicBezTo>
                <a:close/>
                <a:moveTo>
                  <a:pt x="14995" y="2468"/>
                </a:moveTo>
                <a:lnTo>
                  <a:pt x="14995" y="2468"/>
                </a:lnTo>
                <a:cubicBezTo>
                  <a:pt x="15009" y="2558"/>
                  <a:pt x="14956" y="2576"/>
                  <a:pt x="14904" y="2584"/>
                </a:cubicBezTo>
                <a:cubicBezTo>
                  <a:pt x="14898" y="2586"/>
                  <a:pt x="14891" y="2587"/>
                  <a:pt x="14884" y="2587"/>
                </a:cubicBezTo>
                <a:cubicBezTo>
                  <a:pt x="14859" y="2587"/>
                  <a:pt x="14831" y="2578"/>
                  <a:pt x="14824" y="2566"/>
                </a:cubicBezTo>
                <a:cubicBezTo>
                  <a:pt x="14799" y="2517"/>
                  <a:pt x="14838" y="2490"/>
                  <a:pt x="14879" y="2480"/>
                </a:cubicBezTo>
                <a:cubicBezTo>
                  <a:pt x="14917" y="2470"/>
                  <a:pt x="14956" y="2471"/>
                  <a:pt x="14995" y="2468"/>
                </a:cubicBezTo>
                <a:close/>
                <a:moveTo>
                  <a:pt x="8589" y="2317"/>
                </a:moveTo>
                <a:cubicBezTo>
                  <a:pt x="8632" y="2403"/>
                  <a:pt x="8679" y="2470"/>
                  <a:pt x="8781" y="2470"/>
                </a:cubicBezTo>
                <a:cubicBezTo>
                  <a:pt x="8794" y="2470"/>
                  <a:pt x="8808" y="2468"/>
                  <a:pt x="8822" y="2466"/>
                </a:cubicBezTo>
                <a:cubicBezTo>
                  <a:pt x="9010" y="2439"/>
                  <a:pt x="9201" y="2429"/>
                  <a:pt x="9391" y="2429"/>
                </a:cubicBezTo>
                <a:cubicBezTo>
                  <a:pt x="9525" y="2429"/>
                  <a:pt x="9661" y="2456"/>
                  <a:pt x="9791" y="2470"/>
                </a:cubicBezTo>
                <a:cubicBezTo>
                  <a:pt x="9826" y="2543"/>
                  <a:pt x="9795" y="2589"/>
                  <a:pt x="9749" y="2589"/>
                </a:cubicBezTo>
                <a:cubicBezTo>
                  <a:pt x="9744" y="2589"/>
                  <a:pt x="9739" y="2588"/>
                  <a:pt x="9734" y="2587"/>
                </a:cubicBezTo>
                <a:cubicBezTo>
                  <a:pt x="9662" y="2574"/>
                  <a:pt x="9595" y="2520"/>
                  <a:pt x="9523" y="2520"/>
                </a:cubicBezTo>
                <a:cubicBezTo>
                  <a:pt x="9489" y="2520"/>
                  <a:pt x="9453" y="2533"/>
                  <a:pt x="9416" y="2569"/>
                </a:cubicBezTo>
                <a:cubicBezTo>
                  <a:pt x="9415" y="2569"/>
                  <a:pt x="9414" y="2570"/>
                  <a:pt x="9412" y="2570"/>
                </a:cubicBezTo>
                <a:cubicBezTo>
                  <a:pt x="9402" y="2570"/>
                  <a:pt x="9376" y="2554"/>
                  <a:pt x="9360" y="2545"/>
                </a:cubicBezTo>
                <a:cubicBezTo>
                  <a:pt x="9303" y="2515"/>
                  <a:pt x="9246" y="2496"/>
                  <a:pt x="9188" y="2496"/>
                </a:cubicBezTo>
                <a:cubicBezTo>
                  <a:pt x="9144" y="2496"/>
                  <a:pt x="9100" y="2506"/>
                  <a:pt x="9056" y="2530"/>
                </a:cubicBezTo>
                <a:cubicBezTo>
                  <a:pt x="9041" y="2538"/>
                  <a:pt x="9020" y="2548"/>
                  <a:pt x="9005" y="2548"/>
                </a:cubicBezTo>
                <a:cubicBezTo>
                  <a:pt x="9002" y="2548"/>
                  <a:pt x="8998" y="2547"/>
                  <a:pt x="8995" y="2546"/>
                </a:cubicBezTo>
                <a:cubicBezTo>
                  <a:pt x="8921" y="2516"/>
                  <a:pt x="8844" y="2509"/>
                  <a:pt x="8768" y="2509"/>
                </a:cubicBezTo>
                <a:cubicBezTo>
                  <a:pt x="8704" y="2509"/>
                  <a:pt x="8640" y="2514"/>
                  <a:pt x="8578" y="2514"/>
                </a:cubicBezTo>
                <a:cubicBezTo>
                  <a:pt x="8513" y="2514"/>
                  <a:pt x="8451" y="2509"/>
                  <a:pt x="8391" y="2489"/>
                </a:cubicBezTo>
                <a:cubicBezTo>
                  <a:pt x="8457" y="2430"/>
                  <a:pt x="8516" y="2379"/>
                  <a:pt x="8589" y="2317"/>
                </a:cubicBezTo>
                <a:close/>
                <a:moveTo>
                  <a:pt x="16737" y="2453"/>
                </a:moveTo>
                <a:cubicBezTo>
                  <a:pt x="16790" y="2453"/>
                  <a:pt x="16846" y="2468"/>
                  <a:pt x="16913" y="2502"/>
                </a:cubicBezTo>
                <a:cubicBezTo>
                  <a:pt x="16838" y="2541"/>
                  <a:pt x="16792" y="2564"/>
                  <a:pt x="16737" y="2591"/>
                </a:cubicBezTo>
                <a:cubicBezTo>
                  <a:pt x="16701" y="2558"/>
                  <a:pt x="16664" y="2525"/>
                  <a:pt x="16610" y="2479"/>
                </a:cubicBezTo>
                <a:cubicBezTo>
                  <a:pt x="16654" y="2462"/>
                  <a:pt x="16695" y="2453"/>
                  <a:pt x="16737" y="2453"/>
                </a:cubicBezTo>
                <a:close/>
                <a:moveTo>
                  <a:pt x="4126" y="2592"/>
                </a:moveTo>
                <a:cubicBezTo>
                  <a:pt x="4082" y="2624"/>
                  <a:pt x="4042" y="2635"/>
                  <a:pt x="4004" y="2635"/>
                </a:cubicBezTo>
                <a:cubicBezTo>
                  <a:pt x="3948" y="2635"/>
                  <a:pt x="3897" y="2611"/>
                  <a:pt x="3846" y="2592"/>
                </a:cubicBezTo>
                <a:close/>
                <a:moveTo>
                  <a:pt x="4423" y="2654"/>
                </a:moveTo>
                <a:cubicBezTo>
                  <a:pt x="4455" y="2658"/>
                  <a:pt x="4488" y="2661"/>
                  <a:pt x="4522" y="2666"/>
                </a:cubicBezTo>
                <a:cubicBezTo>
                  <a:pt x="4509" y="2671"/>
                  <a:pt x="4494" y="2680"/>
                  <a:pt x="4481" y="2680"/>
                </a:cubicBezTo>
                <a:cubicBezTo>
                  <a:pt x="4462" y="2680"/>
                  <a:pt x="4441" y="2675"/>
                  <a:pt x="4422" y="2671"/>
                </a:cubicBezTo>
                <a:cubicBezTo>
                  <a:pt x="4422" y="2666"/>
                  <a:pt x="4423" y="2660"/>
                  <a:pt x="4423" y="2654"/>
                </a:cubicBezTo>
                <a:close/>
                <a:moveTo>
                  <a:pt x="5735" y="2728"/>
                </a:moveTo>
                <a:lnTo>
                  <a:pt x="5732" y="2743"/>
                </a:lnTo>
                <a:lnTo>
                  <a:pt x="5714" y="2732"/>
                </a:lnTo>
                <a:lnTo>
                  <a:pt x="5735" y="2728"/>
                </a:lnTo>
                <a:close/>
                <a:moveTo>
                  <a:pt x="14615" y="2728"/>
                </a:moveTo>
                <a:lnTo>
                  <a:pt x="14612" y="2750"/>
                </a:lnTo>
                <a:lnTo>
                  <a:pt x="14590" y="2737"/>
                </a:lnTo>
                <a:lnTo>
                  <a:pt x="14615" y="2728"/>
                </a:lnTo>
                <a:close/>
                <a:moveTo>
                  <a:pt x="6502" y="2706"/>
                </a:moveTo>
                <a:lnTo>
                  <a:pt x="6502" y="2706"/>
                </a:lnTo>
                <a:cubicBezTo>
                  <a:pt x="6485" y="2755"/>
                  <a:pt x="6465" y="2771"/>
                  <a:pt x="6440" y="2771"/>
                </a:cubicBezTo>
                <a:cubicBezTo>
                  <a:pt x="6408" y="2771"/>
                  <a:pt x="6369" y="2746"/>
                  <a:pt x="6317" y="2731"/>
                </a:cubicBezTo>
                <a:cubicBezTo>
                  <a:pt x="6404" y="2719"/>
                  <a:pt x="6448" y="2712"/>
                  <a:pt x="6502" y="2706"/>
                </a:cubicBezTo>
                <a:close/>
                <a:moveTo>
                  <a:pt x="12025" y="2675"/>
                </a:moveTo>
                <a:cubicBezTo>
                  <a:pt x="12025" y="2675"/>
                  <a:pt x="12025" y="2675"/>
                  <a:pt x="12025" y="2675"/>
                </a:cubicBezTo>
                <a:cubicBezTo>
                  <a:pt x="12051" y="2678"/>
                  <a:pt x="12075" y="2694"/>
                  <a:pt x="12167" y="2733"/>
                </a:cubicBezTo>
                <a:cubicBezTo>
                  <a:pt x="12105" y="2756"/>
                  <a:pt x="12077" y="2776"/>
                  <a:pt x="12052" y="2776"/>
                </a:cubicBezTo>
                <a:cubicBezTo>
                  <a:pt x="12051" y="2776"/>
                  <a:pt x="12050" y="2776"/>
                  <a:pt x="12049" y="2776"/>
                </a:cubicBezTo>
                <a:cubicBezTo>
                  <a:pt x="12029" y="2773"/>
                  <a:pt x="12008" y="2743"/>
                  <a:pt x="11998" y="2720"/>
                </a:cubicBezTo>
                <a:cubicBezTo>
                  <a:pt x="11994" y="2711"/>
                  <a:pt x="12017" y="2675"/>
                  <a:pt x="12025" y="2675"/>
                </a:cubicBezTo>
                <a:close/>
                <a:moveTo>
                  <a:pt x="10437" y="2670"/>
                </a:moveTo>
                <a:cubicBezTo>
                  <a:pt x="10460" y="2670"/>
                  <a:pt x="10482" y="2681"/>
                  <a:pt x="10502" y="2704"/>
                </a:cubicBezTo>
                <a:cubicBezTo>
                  <a:pt x="10513" y="2716"/>
                  <a:pt x="10499" y="2751"/>
                  <a:pt x="10497" y="2777"/>
                </a:cubicBezTo>
                <a:cubicBezTo>
                  <a:pt x="10450" y="2768"/>
                  <a:pt x="10405" y="2760"/>
                  <a:pt x="10360" y="2750"/>
                </a:cubicBezTo>
                <a:cubicBezTo>
                  <a:pt x="10357" y="2750"/>
                  <a:pt x="10355" y="2735"/>
                  <a:pt x="10353" y="2726"/>
                </a:cubicBezTo>
                <a:cubicBezTo>
                  <a:pt x="10358" y="2716"/>
                  <a:pt x="10360" y="2706"/>
                  <a:pt x="10369" y="2700"/>
                </a:cubicBezTo>
                <a:cubicBezTo>
                  <a:pt x="10392" y="2680"/>
                  <a:pt x="10414" y="2670"/>
                  <a:pt x="10437" y="2670"/>
                </a:cubicBezTo>
                <a:close/>
                <a:moveTo>
                  <a:pt x="9611" y="2723"/>
                </a:moveTo>
                <a:cubicBezTo>
                  <a:pt x="9655" y="2723"/>
                  <a:pt x="9699" y="2729"/>
                  <a:pt x="9742" y="2746"/>
                </a:cubicBezTo>
                <a:cubicBezTo>
                  <a:pt x="9628" y="2790"/>
                  <a:pt x="9515" y="2818"/>
                  <a:pt x="9393" y="2818"/>
                </a:cubicBezTo>
                <a:cubicBezTo>
                  <a:pt x="9337" y="2818"/>
                  <a:pt x="9280" y="2812"/>
                  <a:pt x="9220" y="2799"/>
                </a:cubicBezTo>
                <a:cubicBezTo>
                  <a:pt x="9266" y="2769"/>
                  <a:pt x="9301" y="2726"/>
                  <a:pt x="9326" y="2726"/>
                </a:cubicBezTo>
                <a:cubicBezTo>
                  <a:pt x="9328" y="2726"/>
                  <a:pt x="9329" y="2726"/>
                  <a:pt x="9331" y="2727"/>
                </a:cubicBezTo>
                <a:cubicBezTo>
                  <a:pt x="9358" y="2733"/>
                  <a:pt x="9387" y="2735"/>
                  <a:pt x="9415" y="2735"/>
                </a:cubicBezTo>
                <a:cubicBezTo>
                  <a:pt x="9480" y="2735"/>
                  <a:pt x="9546" y="2723"/>
                  <a:pt x="9611" y="2723"/>
                </a:cubicBezTo>
                <a:close/>
                <a:moveTo>
                  <a:pt x="8670" y="2768"/>
                </a:moveTo>
                <a:cubicBezTo>
                  <a:pt x="8706" y="2768"/>
                  <a:pt x="8741" y="2769"/>
                  <a:pt x="8777" y="2769"/>
                </a:cubicBezTo>
                <a:cubicBezTo>
                  <a:pt x="8779" y="2786"/>
                  <a:pt x="8780" y="2803"/>
                  <a:pt x="8781" y="2820"/>
                </a:cubicBezTo>
                <a:lnTo>
                  <a:pt x="8382" y="2820"/>
                </a:lnTo>
                <a:cubicBezTo>
                  <a:pt x="8382" y="2810"/>
                  <a:pt x="8381" y="2801"/>
                  <a:pt x="8381" y="2791"/>
                </a:cubicBezTo>
                <a:cubicBezTo>
                  <a:pt x="8441" y="2784"/>
                  <a:pt x="8503" y="2773"/>
                  <a:pt x="8562" y="2771"/>
                </a:cubicBezTo>
                <a:cubicBezTo>
                  <a:pt x="8598" y="2769"/>
                  <a:pt x="8634" y="2768"/>
                  <a:pt x="8670" y="2768"/>
                </a:cubicBezTo>
                <a:close/>
                <a:moveTo>
                  <a:pt x="18940" y="2769"/>
                </a:moveTo>
                <a:cubicBezTo>
                  <a:pt x="18946" y="2769"/>
                  <a:pt x="18961" y="2784"/>
                  <a:pt x="18960" y="2786"/>
                </a:cubicBezTo>
                <a:cubicBezTo>
                  <a:pt x="18952" y="2798"/>
                  <a:pt x="18941" y="2822"/>
                  <a:pt x="18934" y="2822"/>
                </a:cubicBezTo>
                <a:cubicBezTo>
                  <a:pt x="18933" y="2822"/>
                  <a:pt x="18933" y="2822"/>
                  <a:pt x="18933" y="2822"/>
                </a:cubicBezTo>
                <a:cubicBezTo>
                  <a:pt x="18904" y="2820"/>
                  <a:pt x="18878" y="2809"/>
                  <a:pt x="18813" y="2791"/>
                </a:cubicBezTo>
                <a:cubicBezTo>
                  <a:pt x="18880" y="2779"/>
                  <a:pt x="18910" y="2773"/>
                  <a:pt x="18939" y="2769"/>
                </a:cubicBezTo>
                <a:cubicBezTo>
                  <a:pt x="18939" y="2769"/>
                  <a:pt x="18940" y="2769"/>
                  <a:pt x="18940" y="2769"/>
                </a:cubicBezTo>
                <a:close/>
                <a:moveTo>
                  <a:pt x="4085" y="2788"/>
                </a:moveTo>
                <a:cubicBezTo>
                  <a:pt x="4103" y="2789"/>
                  <a:pt x="4119" y="2796"/>
                  <a:pt x="4138" y="2801"/>
                </a:cubicBezTo>
                <a:cubicBezTo>
                  <a:pt x="4124" y="2817"/>
                  <a:pt x="4112" y="2830"/>
                  <a:pt x="4099" y="2844"/>
                </a:cubicBezTo>
                <a:cubicBezTo>
                  <a:pt x="4089" y="2832"/>
                  <a:pt x="4077" y="2822"/>
                  <a:pt x="4068" y="2808"/>
                </a:cubicBezTo>
                <a:cubicBezTo>
                  <a:pt x="4067" y="2804"/>
                  <a:pt x="4079" y="2788"/>
                  <a:pt x="4085" y="2788"/>
                </a:cubicBezTo>
                <a:close/>
                <a:moveTo>
                  <a:pt x="19607" y="2859"/>
                </a:moveTo>
                <a:lnTo>
                  <a:pt x="19607" y="2878"/>
                </a:lnTo>
                <a:lnTo>
                  <a:pt x="19630" y="2869"/>
                </a:lnTo>
                <a:lnTo>
                  <a:pt x="19607" y="2859"/>
                </a:lnTo>
                <a:close/>
                <a:moveTo>
                  <a:pt x="19424" y="2847"/>
                </a:moveTo>
                <a:cubicBezTo>
                  <a:pt x="19421" y="2847"/>
                  <a:pt x="19418" y="2848"/>
                  <a:pt x="19415" y="2848"/>
                </a:cubicBezTo>
                <a:cubicBezTo>
                  <a:pt x="19402" y="2851"/>
                  <a:pt x="19397" y="2879"/>
                  <a:pt x="19390" y="2896"/>
                </a:cubicBezTo>
                <a:cubicBezTo>
                  <a:pt x="19405" y="2901"/>
                  <a:pt x="19423" y="2914"/>
                  <a:pt x="19436" y="2914"/>
                </a:cubicBezTo>
                <a:cubicBezTo>
                  <a:pt x="19439" y="2914"/>
                  <a:pt x="19441" y="2913"/>
                  <a:pt x="19443" y="2912"/>
                </a:cubicBezTo>
                <a:cubicBezTo>
                  <a:pt x="19458" y="2906"/>
                  <a:pt x="19464" y="2880"/>
                  <a:pt x="19473" y="2863"/>
                </a:cubicBezTo>
                <a:cubicBezTo>
                  <a:pt x="19457" y="2857"/>
                  <a:pt x="19439" y="2847"/>
                  <a:pt x="19424" y="2847"/>
                </a:cubicBezTo>
                <a:close/>
                <a:moveTo>
                  <a:pt x="5128" y="2891"/>
                </a:moveTo>
                <a:lnTo>
                  <a:pt x="5128" y="2891"/>
                </a:lnTo>
                <a:cubicBezTo>
                  <a:pt x="5125" y="2900"/>
                  <a:pt x="5121" y="2910"/>
                  <a:pt x="5118" y="2918"/>
                </a:cubicBezTo>
                <a:cubicBezTo>
                  <a:pt x="5112" y="2915"/>
                  <a:pt x="5104" y="2912"/>
                  <a:pt x="5097" y="2910"/>
                </a:cubicBezTo>
                <a:lnTo>
                  <a:pt x="5128" y="2891"/>
                </a:lnTo>
                <a:close/>
                <a:moveTo>
                  <a:pt x="7652" y="2914"/>
                </a:moveTo>
                <a:cubicBezTo>
                  <a:pt x="7666" y="2914"/>
                  <a:pt x="7679" y="2915"/>
                  <a:pt x="7691" y="2917"/>
                </a:cubicBezTo>
                <a:cubicBezTo>
                  <a:pt x="7701" y="2920"/>
                  <a:pt x="7710" y="2944"/>
                  <a:pt x="7715" y="2960"/>
                </a:cubicBezTo>
                <a:cubicBezTo>
                  <a:pt x="7716" y="2963"/>
                  <a:pt x="7700" y="2979"/>
                  <a:pt x="7695" y="2979"/>
                </a:cubicBezTo>
                <a:cubicBezTo>
                  <a:pt x="7695" y="2979"/>
                  <a:pt x="7694" y="2979"/>
                  <a:pt x="7694" y="2979"/>
                </a:cubicBezTo>
                <a:cubicBezTo>
                  <a:pt x="7657" y="2971"/>
                  <a:pt x="7619" y="2961"/>
                  <a:pt x="7583" y="2952"/>
                </a:cubicBezTo>
                <a:cubicBezTo>
                  <a:pt x="7589" y="2941"/>
                  <a:pt x="7594" y="2927"/>
                  <a:pt x="7599" y="2915"/>
                </a:cubicBezTo>
                <a:cubicBezTo>
                  <a:pt x="7616" y="2915"/>
                  <a:pt x="7635" y="2914"/>
                  <a:pt x="7652" y="2914"/>
                </a:cubicBezTo>
                <a:close/>
                <a:moveTo>
                  <a:pt x="12439" y="2965"/>
                </a:moveTo>
                <a:cubicBezTo>
                  <a:pt x="12439" y="2965"/>
                  <a:pt x="12439" y="2965"/>
                  <a:pt x="12439" y="2965"/>
                </a:cubicBezTo>
                <a:cubicBezTo>
                  <a:pt x="12456" y="2970"/>
                  <a:pt x="12471" y="2978"/>
                  <a:pt x="12488" y="2984"/>
                </a:cubicBezTo>
                <a:cubicBezTo>
                  <a:pt x="12484" y="2991"/>
                  <a:pt x="12476" y="3006"/>
                  <a:pt x="12474" y="3006"/>
                </a:cubicBezTo>
                <a:cubicBezTo>
                  <a:pt x="12474" y="3006"/>
                  <a:pt x="12474" y="3006"/>
                  <a:pt x="12474" y="3006"/>
                </a:cubicBezTo>
                <a:cubicBezTo>
                  <a:pt x="12458" y="3002"/>
                  <a:pt x="12442" y="2994"/>
                  <a:pt x="12425" y="2988"/>
                </a:cubicBezTo>
                <a:cubicBezTo>
                  <a:pt x="12430" y="2981"/>
                  <a:pt x="12436" y="2965"/>
                  <a:pt x="12439" y="2965"/>
                </a:cubicBezTo>
                <a:close/>
                <a:moveTo>
                  <a:pt x="6302" y="2884"/>
                </a:moveTo>
                <a:cubicBezTo>
                  <a:pt x="6339" y="2884"/>
                  <a:pt x="6376" y="2894"/>
                  <a:pt x="6414" y="2920"/>
                </a:cubicBezTo>
                <a:cubicBezTo>
                  <a:pt x="6375" y="3022"/>
                  <a:pt x="6278" y="3002"/>
                  <a:pt x="6203" y="3009"/>
                </a:cubicBezTo>
                <a:cubicBezTo>
                  <a:pt x="6202" y="3009"/>
                  <a:pt x="6201" y="3010"/>
                  <a:pt x="6200" y="3010"/>
                </a:cubicBezTo>
                <a:cubicBezTo>
                  <a:pt x="6170" y="3010"/>
                  <a:pt x="6136" y="2976"/>
                  <a:pt x="6065" y="2937"/>
                </a:cubicBezTo>
                <a:cubicBezTo>
                  <a:pt x="6161" y="2917"/>
                  <a:pt x="6233" y="2884"/>
                  <a:pt x="6302" y="2884"/>
                </a:cubicBezTo>
                <a:close/>
                <a:moveTo>
                  <a:pt x="7128" y="2897"/>
                </a:moveTo>
                <a:cubicBezTo>
                  <a:pt x="7149" y="2897"/>
                  <a:pt x="7185" y="2921"/>
                  <a:pt x="7188" y="2937"/>
                </a:cubicBezTo>
                <a:cubicBezTo>
                  <a:pt x="7191" y="2960"/>
                  <a:pt x="7173" y="2998"/>
                  <a:pt x="7152" y="3009"/>
                </a:cubicBezTo>
                <a:cubicBezTo>
                  <a:pt x="7146" y="3013"/>
                  <a:pt x="7139" y="3014"/>
                  <a:pt x="7131" y="3014"/>
                </a:cubicBezTo>
                <a:cubicBezTo>
                  <a:pt x="7114" y="3014"/>
                  <a:pt x="7095" y="3009"/>
                  <a:pt x="7078" y="3006"/>
                </a:cubicBezTo>
                <a:lnTo>
                  <a:pt x="7078" y="3006"/>
                </a:lnTo>
                <a:cubicBezTo>
                  <a:pt x="7074" y="2990"/>
                  <a:pt x="7069" y="2971"/>
                  <a:pt x="7071" y="2953"/>
                </a:cubicBezTo>
                <a:cubicBezTo>
                  <a:pt x="7084" y="2930"/>
                  <a:pt x="7105" y="2901"/>
                  <a:pt x="7126" y="2897"/>
                </a:cubicBezTo>
                <a:cubicBezTo>
                  <a:pt x="7126" y="2897"/>
                  <a:pt x="7127" y="2897"/>
                  <a:pt x="7128" y="2897"/>
                </a:cubicBezTo>
                <a:close/>
                <a:moveTo>
                  <a:pt x="17386" y="2973"/>
                </a:moveTo>
                <a:cubicBezTo>
                  <a:pt x="17387" y="2973"/>
                  <a:pt x="17387" y="2973"/>
                  <a:pt x="17387" y="2973"/>
                </a:cubicBezTo>
                <a:cubicBezTo>
                  <a:pt x="17403" y="2980"/>
                  <a:pt x="17418" y="2992"/>
                  <a:pt x="17435" y="3002"/>
                </a:cubicBezTo>
                <a:cubicBezTo>
                  <a:pt x="17428" y="3008"/>
                  <a:pt x="17419" y="3021"/>
                  <a:pt x="17414" y="3021"/>
                </a:cubicBezTo>
                <a:cubicBezTo>
                  <a:pt x="17413" y="3021"/>
                  <a:pt x="17413" y="3021"/>
                  <a:pt x="17413" y="3021"/>
                </a:cubicBezTo>
                <a:cubicBezTo>
                  <a:pt x="17396" y="3013"/>
                  <a:pt x="17381" y="3002"/>
                  <a:pt x="17363" y="2992"/>
                </a:cubicBezTo>
                <a:cubicBezTo>
                  <a:pt x="17371" y="2986"/>
                  <a:pt x="17381" y="2973"/>
                  <a:pt x="17386" y="2973"/>
                </a:cubicBezTo>
                <a:close/>
                <a:moveTo>
                  <a:pt x="11322" y="2939"/>
                </a:moveTo>
                <a:cubicBezTo>
                  <a:pt x="11349" y="2939"/>
                  <a:pt x="11372" y="2966"/>
                  <a:pt x="11422" y="3022"/>
                </a:cubicBezTo>
                <a:cubicBezTo>
                  <a:pt x="11347" y="3014"/>
                  <a:pt x="11293" y="3009"/>
                  <a:pt x="11220" y="3003"/>
                </a:cubicBezTo>
                <a:cubicBezTo>
                  <a:pt x="11271" y="2961"/>
                  <a:pt x="11298" y="2939"/>
                  <a:pt x="11322" y="2939"/>
                </a:cubicBezTo>
                <a:close/>
                <a:moveTo>
                  <a:pt x="17003" y="2933"/>
                </a:moveTo>
                <a:cubicBezTo>
                  <a:pt x="17015" y="2933"/>
                  <a:pt x="17027" y="2934"/>
                  <a:pt x="17039" y="2935"/>
                </a:cubicBezTo>
                <a:cubicBezTo>
                  <a:pt x="17050" y="2936"/>
                  <a:pt x="17069" y="2962"/>
                  <a:pt x="17070" y="2978"/>
                </a:cubicBezTo>
                <a:cubicBezTo>
                  <a:pt x="17071" y="2993"/>
                  <a:pt x="17055" y="3024"/>
                  <a:pt x="17045" y="3024"/>
                </a:cubicBezTo>
                <a:cubicBezTo>
                  <a:pt x="17040" y="3024"/>
                  <a:pt x="17035" y="3024"/>
                  <a:pt x="17030" y="3024"/>
                </a:cubicBezTo>
                <a:cubicBezTo>
                  <a:pt x="16980" y="3024"/>
                  <a:pt x="16930" y="3019"/>
                  <a:pt x="16871" y="3017"/>
                </a:cubicBezTo>
                <a:cubicBezTo>
                  <a:pt x="16907" y="2945"/>
                  <a:pt x="16955" y="2933"/>
                  <a:pt x="17003" y="2933"/>
                </a:cubicBezTo>
                <a:close/>
                <a:moveTo>
                  <a:pt x="15245" y="2942"/>
                </a:moveTo>
                <a:cubicBezTo>
                  <a:pt x="15253" y="2942"/>
                  <a:pt x="15266" y="2973"/>
                  <a:pt x="15289" y="3008"/>
                </a:cubicBezTo>
                <a:cubicBezTo>
                  <a:pt x="15246" y="3017"/>
                  <a:pt x="15212" y="3028"/>
                  <a:pt x="15178" y="3028"/>
                </a:cubicBezTo>
                <a:cubicBezTo>
                  <a:pt x="15177" y="3028"/>
                  <a:pt x="15175" y="3028"/>
                  <a:pt x="15174" y="3028"/>
                </a:cubicBezTo>
                <a:cubicBezTo>
                  <a:pt x="15143" y="3026"/>
                  <a:pt x="15099" y="3007"/>
                  <a:pt x="15133" y="2971"/>
                </a:cubicBezTo>
                <a:cubicBezTo>
                  <a:pt x="15155" y="2947"/>
                  <a:pt x="15206" y="2946"/>
                  <a:pt x="15245" y="2942"/>
                </a:cubicBezTo>
                <a:cubicBezTo>
                  <a:pt x="15245" y="2942"/>
                  <a:pt x="15245" y="2942"/>
                  <a:pt x="15245" y="2942"/>
                </a:cubicBezTo>
                <a:close/>
                <a:moveTo>
                  <a:pt x="17544" y="3043"/>
                </a:moveTo>
                <a:cubicBezTo>
                  <a:pt x="17544" y="3043"/>
                  <a:pt x="17544" y="3043"/>
                  <a:pt x="17544" y="3043"/>
                </a:cubicBezTo>
                <a:cubicBezTo>
                  <a:pt x="17544" y="3043"/>
                  <a:pt x="17544" y="3043"/>
                  <a:pt x="17544" y="3043"/>
                </a:cubicBezTo>
                <a:close/>
                <a:moveTo>
                  <a:pt x="13817" y="2947"/>
                </a:moveTo>
                <a:cubicBezTo>
                  <a:pt x="13884" y="2947"/>
                  <a:pt x="13955" y="2964"/>
                  <a:pt x="14033" y="3009"/>
                </a:cubicBezTo>
                <a:cubicBezTo>
                  <a:pt x="13973" y="3034"/>
                  <a:pt x="13919" y="3043"/>
                  <a:pt x="13868" y="3043"/>
                </a:cubicBezTo>
                <a:cubicBezTo>
                  <a:pt x="13777" y="3043"/>
                  <a:pt x="13697" y="3013"/>
                  <a:pt x="13617" y="2987"/>
                </a:cubicBezTo>
                <a:cubicBezTo>
                  <a:pt x="13683" y="2965"/>
                  <a:pt x="13748" y="2947"/>
                  <a:pt x="13817" y="2947"/>
                </a:cubicBezTo>
                <a:close/>
                <a:moveTo>
                  <a:pt x="12851" y="2951"/>
                </a:moveTo>
                <a:cubicBezTo>
                  <a:pt x="12866" y="2951"/>
                  <a:pt x="12882" y="2969"/>
                  <a:pt x="12898" y="2979"/>
                </a:cubicBezTo>
                <a:cubicBezTo>
                  <a:pt x="12878" y="3001"/>
                  <a:pt x="12858" y="3022"/>
                  <a:pt x="12830" y="3050"/>
                </a:cubicBezTo>
                <a:cubicBezTo>
                  <a:pt x="12806" y="3024"/>
                  <a:pt x="12788" y="3004"/>
                  <a:pt x="12770" y="2984"/>
                </a:cubicBezTo>
                <a:cubicBezTo>
                  <a:pt x="12796" y="2972"/>
                  <a:pt x="12821" y="2955"/>
                  <a:pt x="12848" y="2951"/>
                </a:cubicBezTo>
                <a:cubicBezTo>
                  <a:pt x="12849" y="2951"/>
                  <a:pt x="12850" y="2951"/>
                  <a:pt x="12851" y="2951"/>
                </a:cubicBezTo>
                <a:close/>
                <a:moveTo>
                  <a:pt x="18252" y="2979"/>
                </a:moveTo>
                <a:cubicBezTo>
                  <a:pt x="18253" y="2979"/>
                  <a:pt x="18253" y="2979"/>
                  <a:pt x="18254" y="2979"/>
                </a:cubicBezTo>
                <a:cubicBezTo>
                  <a:pt x="18279" y="2984"/>
                  <a:pt x="18308" y="2990"/>
                  <a:pt x="18331" y="3003"/>
                </a:cubicBezTo>
                <a:cubicBezTo>
                  <a:pt x="18335" y="3005"/>
                  <a:pt x="18324" y="3038"/>
                  <a:pt x="18318" y="3056"/>
                </a:cubicBezTo>
                <a:cubicBezTo>
                  <a:pt x="18301" y="3048"/>
                  <a:pt x="18280" y="3042"/>
                  <a:pt x="18265" y="3030"/>
                </a:cubicBezTo>
                <a:cubicBezTo>
                  <a:pt x="18250" y="3020"/>
                  <a:pt x="18238" y="3004"/>
                  <a:pt x="18226" y="2991"/>
                </a:cubicBezTo>
                <a:cubicBezTo>
                  <a:pt x="18234" y="2987"/>
                  <a:pt x="18244" y="2979"/>
                  <a:pt x="18252" y="2979"/>
                </a:cubicBezTo>
                <a:close/>
                <a:moveTo>
                  <a:pt x="19750" y="3044"/>
                </a:moveTo>
                <a:lnTo>
                  <a:pt x="19730" y="3071"/>
                </a:lnTo>
                <a:cubicBezTo>
                  <a:pt x="19740" y="3069"/>
                  <a:pt x="19747" y="3066"/>
                  <a:pt x="19756" y="3064"/>
                </a:cubicBezTo>
                <a:cubicBezTo>
                  <a:pt x="19754" y="3058"/>
                  <a:pt x="19753" y="3050"/>
                  <a:pt x="19750" y="3044"/>
                </a:cubicBezTo>
                <a:close/>
                <a:moveTo>
                  <a:pt x="17555" y="3034"/>
                </a:moveTo>
                <a:cubicBezTo>
                  <a:pt x="17555" y="3035"/>
                  <a:pt x="17547" y="3042"/>
                  <a:pt x="17544" y="3043"/>
                </a:cubicBezTo>
                <a:lnTo>
                  <a:pt x="17544" y="3043"/>
                </a:lnTo>
                <a:cubicBezTo>
                  <a:pt x="17549" y="3042"/>
                  <a:pt x="17554" y="3041"/>
                  <a:pt x="17559" y="3040"/>
                </a:cubicBezTo>
                <a:lnTo>
                  <a:pt x="17559" y="3040"/>
                </a:lnTo>
                <a:cubicBezTo>
                  <a:pt x="17569" y="3055"/>
                  <a:pt x="17577" y="3072"/>
                  <a:pt x="17591" y="3082"/>
                </a:cubicBezTo>
                <a:cubicBezTo>
                  <a:pt x="17594" y="3084"/>
                  <a:pt x="17598" y="3085"/>
                  <a:pt x="17602" y="3085"/>
                </a:cubicBezTo>
                <a:cubicBezTo>
                  <a:pt x="17612" y="3085"/>
                  <a:pt x="17625" y="3082"/>
                  <a:pt x="17635" y="3081"/>
                </a:cubicBezTo>
                <a:cubicBezTo>
                  <a:pt x="17625" y="3066"/>
                  <a:pt x="17619" y="3042"/>
                  <a:pt x="17604" y="3037"/>
                </a:cubicBezTo>
                <a:cubicBezTo>
                  <a:pt x="17600" y="3035"/>
                  <a:pt x="17596" y="3035"/>
                  <a:pt x="17591" y="3035"/>
                </a:cubicBezTo>
                <a:cubicBezTo>
                  <a:pt x="17581" y="3035"/>
                  <a:pt x="17570" y="3038"/>
                  <a:pt x="17559" y="3040"/>
                </a:cubicBezTo>
                <a:lnTo>
                  <a:pt x="17559" y="3040"/>
                </a:lnTo>
                <a:cubicBezTo>
                  <a:pt x="17558" y="3038"/>
                  <a:pt x="17556" y="3036"/>
                  <a:pt x="17555" y="3034"/>
                </a:cubicBezTo>
                <a:close/>
                <a:moveTo>
                  <a:pt x="15835" y="2968"/>
                </a:moveTo>
                <a:cubicBezTo>
                  <a:pt x="15837" y="2982"/>
                  <a:pt x="15842" y="2994"/>
                  <a:pt x="15840" y="2997"/>
                </a:cubicBezTo>
                <a:cubicBezTo>
                  <a:pt x="15801" y="3029"/>
                  <a:pt x="15762" y="3060"/>
                  <a:pt x="15722" y="3091"/>
                </a:cubicBezTo>
                <a:cubicBezTo>
                  <a:pt x="15629" y="3060"/>
                  <a:pt x="15543" y="3029"/>
                  <a:pt x="15457" y="3000"/>
                </a:cubicBezTo>
                <a:cubicBezTo>
                  <a:pt x="15460" y="2989"/>
                  <a:pt x="15461" y="2979"/>
                  <a:pt x="15463" y="2968"/>
                </a:cubicBezTo>
                <a:close/>
                <a:moveTo>
                  <a:pt x="452" y="1712"/>
                </a:moveTo>
                <a:cubicBezTo>
                  <a:pt x="400" y="1712"/>
                  <a:pt x="347" y="1718"/>
                  <a:pt x="293" y="1734"/>
                </a:cubicBezTo>
                <a:cubicBezTo>
                  <a:pt x="283" y="1947"/>
                  <a:pt x="273" y="2153"/>
                  <a:pt x="263" y="2354"/>
                </a:cubicBezTo>
                <a:cubicBezTo>
                  <a:pt x="319" y="2393"/>
                  <a:pt x="366" y="2424"/>
                  <a:pt x="430" y="2465"/>
                </a:cubicBezTo>
                <a:cubicBezTo>
                  <a:pt x="392" y="2477"/>
                  <a:pt x="382" y="2480"/>
                  <a:pt x="371" y="2483"/>
                </a:cubicBezTo>
                <a:cubicBezTo>
                  <a:pt x="279" y="2525"/>
                  <a:pt x="225" y="2594"/>
                  <a:pt x="233" y="2665"/>
                </a:cubicBezTo>
                <a:cubicBezTo>
                  <a:pt x="242" y="2741"/>
                  <a:pt x="300" y="2769"/>
                  <a:pt x="364" y="2787"/>
                </a:cubicBezTo>
                <a:cubicBezTo>
                  <a:pt x="395" y="2796"/>
                  <a:pt x="427" y="2802"/>
                  <a:pt x="458" y="2806"/>
                </a:cubicBezTo>
                <a:cubicBezTo>
                  <a:pt x="779" y="2850"/>
                  <a:pt x="1100" y="2899"/>
                  <a:pt x="1424" y="2899"/>
                </a:cubicBezTo>
                <a:cubicBezTo>
                  <a:pt x="1507" y="2899"/>
                  <a:pt x="1591" y="2896"/>
                  <a:pt x="1675" y="2888"/>
                </a:cubicBezTo>
                <a:cubicBezTo>
                  <a:pt x="1894" y="2868"/>
                  <a:pt x="2114" y="2861"/>
                  <a:pt x="2334" y="2861"/>
                </a:cubicBezTo>
                <a:cubicBezTo>
                  <a:pt x="2681" y="2861"/>
                  <a:pt x="3027" y="2879"/>
                  <a:pt x="3373" y="2891"/>
                </a:cubicBezTo>
                <a:cubicBezTo>
                  <a:pt x="3377" y="2891"/>
                  <a:pt x="3380" y="2891"/>
                  <a:pt x="3383" y="2891"/>
                </a:cubicBezTo>
                <a:cubicBezTo>
                  <a:pt x="3422" y="2891"/>
                  <a:pt x="3461" y="2885"/>
                  <a:pt x="3502" y="2883"/>
                </a:cubicBezTo>
                <a:cubicBezTo>
                  <a:pt x="3505" y="2823"/>
                  <a:pt x="3508" y="2774"/>
                  <a:pt x="3511" y="2706"/>
                </a:cubicBezTo>
                <a:cubicBezTo>
                  <a:pt x="3622" y="2721"/>
                  <a:pt x="3738" y="2697"/>
                  <a:pt x="3859" y="2763"/>
                </a:cubicBezTo>
                <a:cubicBezTo>
                  <a:pt x="3801" y="2781"/>
                  <a:pt x="3659" y="2868"/>
                  <a:pt x="3641" y="2899"/>
                </a:cubicBezTo>
                <a:cubicBezTo>
                  <a:pt x="4006" y="2950"/>
                  <a:pt x="4364" y="3002"/>
                  <a:pt x="4724" y="3045"/>
                </a:cubicBezTo>
                <a:cubicBezTo>
                  <a:pt x="4753" y="3049"/>
                  <a:pt x="4783" y="3050"/>
                  <a:pt x="4813" y="3050"/>
                </a:cubicBezTo>
                <a:cubicBezTo>
                  <a:pt x="4877" y="3050"/>
                  <a:pt x="4941" y="3044"/>
                  <a:pt x="5005" y="3044"/>
                </a:cubicBezTo>
                <a:cubicBezTo>
                  <a:pt x="5018" y="3044"/>
                  <a:pt x="5032" y="3045"/>
                  <a:pt x="5046" y="3045"/>
                </a:cubicBezTo>
                <a:cubicBezTo>
                  <a:pt x="5152" y="3050"/>
                  <a:pt x="5258" y="3070"/>
                  <a:pt x="5364" y="3075"/>
                </a:cubicBezTo>
                <a:cubicBezTo>
                  <a:pt x="5428" y="3078"/>
                  <a:pt x="5499" y="3090"/>
                  <a:pt x="5563" y="3090"/>
                </a:cubicBezTo>
                <a:cubicBezTo>
                  <a:pt x="5607" y="3090"/>
                  <a:pt x="5648" y="3085"/>
                  <a:pt x="5681" y="3066"/>
                </a:cubicBezTo>
                <a:cubicBezTo>
                  <a:pt x="5712" y="3048"/>
                  <a:pt x="5739" y="3041"/>
                  <a:pt x="5765" y="3041"/>
                </a:cubicBezTo>
                <a:cubicBezTo>
                  <a:pt x="5841" y="3041"/>
                  <a:pt x="5899" y="3098"/>
                  <a:pt x="5971" y="3098"/>
                </a:cubicBezTo>
                <a:cubicBezTo>
                  <a:pt x="5974" y="3098"/>
                  <a:pt x="5977" y="3098"/>
                  <a:pt x="5980" y="3097"/>
                </a:cubicBezTo>
                <a:cubicBezTo>
                  <a:pt x="6193" y="3084"/>
                  <a:pt x="6408" y="3086"/>
                  <a:pt x="6622" y="3085"/>
                </a:cubicBezTo>
                <a:cubicBezTo>
                  <a:pt x="6624" y="3085"/>
                  <a:pt x="6626" y="3085"/>
                  <a:pt x="6628" y="3085"/>
                </a:cubicBezTo>
                <a:cubicBezTo>
                  <a:pt x="6686" y="3085"/>
                  <a:pt x="6744" y="3097"/>
                  <a:pt x="6802" y="3097"/>
                </a:cubicBezTo>
                <a:cubicBezTo>
                  <a:pt x="6816" y="3097"/>
                  <a:pt x="6831" y="3096"/>
                  <a:pt x="6846" y="3094"/>
                </a:cubicBezTo>
                <a:cubicBezTo>
                  <a:pt x="6927" y="3082"/>
                  <a:pt x="7003" y="3046"/>
                  <a:pt x="7080" y="3021"/>
                </a:cubicBezTo>
                <a:cubicBezTo>
                  <a:pt x="7080" y="3016"/>
                  <a:pt x="7079" y="3012"/>
                  <a:pt x="7078" y="3007"/>
                </a:cubicBezTo>
                <a:lnTo>
                  <a:pt x="7078" y="3007"/>
                </a:lnTo>
                <a:cubicBezTo>
                  <a:pt x="7133" y="3021"/>
                  <a:pt x="7185" y="3035"/>
                  <a:pt x="7238" y="3049"/>
                </a:cubicBezTo>
                <a:cubicBezTo>
                  <a:pt x="7292" y="3032"/>
                  <a:pt x="7280" y="2936"/>
                  <a:pt x="7347" y="2936"/>
                </a:cubicBezTo>
                <a:cubicBezTo>
                  <a:pt x="7355" y="2936"/>
                  <a:pt x="7363" y="2937"/>
                  <a:pt x="7372" y="2940"/>
                </a:cubicBezTo>
                <a:cubicBezTo>
                  <a:pt x="7398" y="2993"/>
                  <a:pt x="7399" y="3060"/>
                  <a:pt x="7485" y="3071"/>
                </a:cubicBezTo>
                <a:cubicBezTo>
                  <a:pt x="7616" y="3088"/>
                  <a:pt x="7747" y="3101"/>
                  <a:pt x="7877" y="3101"/>
                </a:cubicBezTo>
                <a:cubicBezTo>
                  <a:pt x="7970" y="3101"/>
                  <a:pt x="8063" y="3094"/>
                  <a:pt x="8156" y="3079"/>
                </a:cubicBezTo>
                <a:cubicBezTo>
                  <a:pt x="8194" y="3024"/>
                  <a:pt x="8229" y="2972"/>
                  <a:pt x="8265" y="2921"/>
                </a:cubicBezTo>
                <a:cubicBezTo>
                  <a:pt x="8369" y="2903"/>
                  <a:pt x="8472" y="2897"/>
                  <a:pt x="8574" y="2897"/>
                </a:cubicBezTo>
                <a:cubicBezTo>
                  <a:pt x="8760" y="2897"/>
                  <a:pt x="8945" y="2917"/>
                  <a:pt x="9129" y="2919"/>
                </a:cubicBezTo>
                <a:cubicBezTo>
                  <a:pt x="9154" y="2919"/>
                  <a:pt x="9181" y="2950"/>
                  <a:pt x="9202" y="2971"/>
                </a:cubicBezTo>
                <a:cubicBezTo>
                  <a:pt x="9221" y="2989"/>
                  <a:pt x="9231" y="3014"/>
                  <a:pt x="9242" y="3035"/>
                </a:cubicBezTo>
                <a:cubicBezTo>
                  <a:pt x="9323" y="2986"/>
                  <a:pt x="9392" y="2942"/>
                  <a:pt x="9467" y="2896"/>
                </a:cubicBezTo>
                <a:cubicBezTo>
                  <a:pt x="9513" y="3038"/>
                  <a:pt x="9513" y="3038"/>
                  <a:pt x="9661" y="3044"/>
                </a:cubicBezTo>
                <a:cubicBezTo>
                  <a:pt x="9688" y="3002"/>
                  <a:pt x="9622" y="2938"/>
                  <a:pt x="9695" y="2904"/>
                </a:cubicBezTo>
                <a:lnTo>
                  <a:pt x="10182" y="2904"/>
                </a:lnTo>
                <a:cubicBezTo>
                  <a:pt x="10165" y="2947"/>
                  <a:pt x="10155" y="2994"/>
                  <a:pt x="10144" y="2994"/>
                </a:cubicBezTo>
                <a:cubicBezTo>
                  <a:pt x="10142" y="2994"/>
                  <a:pt x="10140" y="2994"/>
                  <a:pt x="10138" y="2994"/>
                </a:cubicBezTo>
                <a:cubicBezTo>
                  <a:pt x="10101" y="2994"/>
                  <a:pt x="10062" y="2977"/>
                  <a:pt x="10025" y="2976"/>
                </a:cubicBezTo>
                <a:cubicBezTo>
                  <a:pt x="10022" y="2975"/>
                  <a:pt x="10020" y="2975"/>
                  <a:pt x="10017" y="2975"/>
                </a:cubicBezTo>
                <a:cubicBezTo>
                  <a:pt x="9955" y="2975"/>
                  <a:pt x="9935" y="3010"/>
                  <a:pt x="9960" y="3071"/>
                </a:cubicBezTo>
                <a:cubicBezTo>
                  <a:pt x="9972" y="3076"/>
                  <a:pt x="9981" y="3084"/>
                  <a:pt x="9991" y="3084"/>
                </a:cubicBezTo>
                <a:cubicBezTo>
                  <a:pt x="10023" y="3085"/>
                  <a:pt x="10056" y="3085"/>
                  <a:pt x="10088" y="3085"/>
                </a:cubicBezTo>
                <a:cubicBezTo>
                  <a:pt x="10109" y="3086"/>
                  <a:pt x="10128" y="3086"/>
                  <a:pt x="10145" y="3086"/>
                </a:cubicBezTo>
                <a:cubicBezTo>
                  <a:pt x="10261" y="3086"/>
                  <a:pt x="10281" y="3067"/>
                  <a:pt x="10452" y="2933"/>
                </a:cubicBezTo>
                <a:cubicBezTo>
                  <a:pt x="10464" y="2923"/>
                  <a:pt x="10483" y="2919"/>
                  <a:pt x="10502" y="2919"/>
                </a:cubicBezTo>
                <a:cubicBezTo>
                  <a:pt x="10525" y="2919"/>
                  <a:pt x="10550" y="2924"/>
                  <a:pt x="10569" y="2929"/>
                </a:cubicBezTo>
                <a:cubicBezTo>
                  <a:pt x="10585" y="2935"/>
                  <a:pt x="10589" y="2982"/>
                  <a:pt x="10595" y="3009"/>
                </a:cubicBezTo>
                <a:cubicBezTo>
                  <a:pt x="10599" y="3028"/>
                  <a:pt x="10600" y="3047"/>
                  <a:pt x="10604" y="3081"/>
                </a:cubicBezTo>
                <a:cubicBezTo>
                  <a:pt x="10655" y="3075"/>
                  <a:pt x="10705" y="3070"/>
                  <a:pt x="10765" y="3064"/>
                </a:cubicBezTo>
                <a:cubicBezTo>
                  <a:pt x="10727" y="2960"/>
                  <a:pt x="10772" y="2892"/>
                  <a:pt x="10855" y="2835"/>
                </a:cubicBezTo>
                <a:cubicBezTo>
                  <a:pt x="10905" y="2926"/>
                  <a:pt x="10954" y="3019"/>
                  <a:pt x="11010" y="3125"/>
                </a:cubicBezTo>
                <a:cubicBezTo>
                  <a:pt x="11116" y="3125"/>
                  <a:pt x="11227" y="3126"/>
                  <a:pt x="11339" y="3126"/>
                </a:cubicBezTo>
                <a:cubicBezTo>
                  <a:pt x="11395" y="3126"/>
                  <a:pt x="11451" y="3125"/>
                  <a:pt x="11507" y="3125"/>
                </a:cubicBezTo>
                <a:cubicBezTo>
                  <a:pt x="11524" y="3125"/>
                  <a:pt x="11544" y="3126"/>
                  <a:pt x="11564" y="3126"/>
                </a:cubicBezTo>
                <a:cubicBezTo>
                  <a:pt x="11594" y="3126"/>
                  <a:pt x="11621" y="3124"/>
                  <a:pt x="11629" y="3111"/>
                </a:cubicBezTo>
                <a:cubicBezTo>
                  <a:pt x="11652" y="3071"/>
                  <a:pt x="11675" y="3058"/>
                  <a:pt x="11699" y="3058"/>
                </a:cubicBezTo>
                <a:cubicBezTo>
                  <a:pt x="11746" y="3058"/>
                  <a:pt x="11795" y="3109"/>
                  <a:pt x="11845" y="3109"/>
                </a:cubicBezTo>
                <a:cubicBezTo>
                  <a:pt x="11861" y="3109"/>
                  <a:pt x="11878" y="3104"/>
                  <a:pt x="11894" y="3090"/>
                </a:cubicBezTo>
                <a:cubicBezTo>
                  <a:pt x="11899" y="3053"/>
                  <a:pt x="11900" y="3001"/>
                  <a:pt x="11917" y="2953"/>
                </a:cubicBezTo>
                <a:cubicBezTo>
                  <a:pt x="11926" y="2930"/>
                  <a:pt x="11962" y="2897"/>
                  <a:pt x="11982" y="2897"/>
                </a:cubicBezTo>
                <a:cubicBezTo>
                  <a:pt x="11982" y="2897"/>
                  <a:pt x="11983" y="2897"/>
                  <a:pt x="11983" y="2897"/>
                </a:cubicBezTo>
                <a:cubicBezTo>
                  <a:pt x="12018" y="2904"/>
                  <a:pt x="12058" y="2927"/>
                  <a:pt x="12080" y="2956"/>
                </a:cubicBezTo>
                <a:cubicBezTo>
                  <a:pt x="12112" y="3001"/>
                  <a:pt x="12070" y="3090"/>
                  <a:pt x="12183" y="3111"/>
                </a:cubicBezTo>
                <a:cubicBezTo>
                  <a:pt x="12217" y="3065"/>
                  <a:pt x="12255" y="3013"/>
                  <a:pt x="12299" y="2953"/>
                </a:cubicBezTo>
                <a:cubicBezTo>
                  <a:pt x="12329" y="3033"/>
                  <a:pt x="12321" y="3121"/>
                  <a:pt x="12416" y="3121"/>
                </a:cubicBezTo>
                <a:cubicBezTo>
                  <a:pt x="12424" y="3121"/>
                  <a:pt x="12434" y="3121"/>
                  <a:pt x="12444" y="3119"/>
                </a:cubicBezTo>
                <a:cubicBezTo>
                  <a:pt x="12526" y="3106"/>
                  <a:pt x="12612" y="3112"/>
                  <a:pt x="12695" y="3109"/>
                </a:cubicBezTo>
                <a:cubicBezTo>
                  <a:pt x="12787" y="3105"/>
                  <a:pt x="12878" y="3100"/>
                  <a:pt x="12968" y="3095"/>
                </a:cubicBezTo>
                <a:cubicBezTo>
                  <a:pt x="12977" y="3075"/>
                  <a:pt x="12991" y="3055"/>
                  <a:pt x="12991" y="3037"/>
                </a:cubicBezTo>
                <a:cubicBezTo>
                  <a:pt x="12988" y="2977"/>
                  <a:pt x="13004" y="2926"/>
                  <a:pt x="13068" y="2916"/>
                </a:cubicBezTo>
                <a:cubicBezTo>
                  <a:pt x="13075" y="2915"/>
                  <a:pt x="13080" y="2915"/>
                  <a:pt x="13086" y="2915"/>
                </a:cubicBezTo>
                <a:cubicBezTo>
                  <a:pt x="13148" y="2915"/>
                  <a:pt x="13135" y="2979"/>
                  <a:pt x="13151" y="3020"/>
                </a:cubicBezTo>
                <a:cubicBezTo>
                  <a:pt x="13163" y="3048"/>
                  <a:pt x="13188" y="3070"/>
                  <a:pt x="13201" y="3085"/>
                </a:cubicBezTo>
                <a:cubicBezTo>
                  <a:pt x="13375" y="3099"/>
                  <a:pt x="13541" y="3130"/>
                  <a:pt x="13703" y="3130"/>
                </a:cubicBezTo>
                <a:cubicBezTo>
                  <a:pt x="13730" y="3130"/>
                  <a:pt x="13757" y="3129"/>
                  <a:pt x="13783" y="3127"/>
                </a:cubicBezTo>
                <a:cubicBezTo>
                  <a:pt x="13795" y="3126"/>
                  <a:pt x="13806" y="3126"/>
                  <a:pt x="13817" y="3126"/>
                </a:cubicBezTo>
                <a:cubicBezTo>
                  <a:pt x="13913" y="3126"/>
                  <a:pt x="14012" y="3151"/>
                  <a:pt x="14111" y="3151"/>
                </a:cubicBezTo>
                <a:cubicBezTo>
                  <a:pt x="14190" y="3151"/>
                  <a:pt x="14269" y="3135"/>
                  <a:pt x="14347" y="3078"/>
                </a:cubicBezTo>
                <a:cubicBezTo>
                  <a:pt x="14298" y="3045"/>
                  <a:pt x="14258" y="3019"/>
                  <a:pt x="14217" y="2992"/>
                </a:cubicBezTo>
                <a:cubicBezTo>
                  <a:pt x="14242" y="2966"/>
                  <a:pt x="14265" y="2956"/>
                  <a:pt x="14288" y="2956"/>
                </a:cubicBezTo>
                <a:cubicBezTo>
                  <a:pt x="14319" y="2956"/>
                  <a:pt x="14349" y="2977"/>
                  <a:pt x="14378" y="3006"/>
                </a:cubicBezTo>
                <a:cubicBezTo>
                  <a:pt x="14414" y="3041"/>
                  <a:pt x="14412" y="3120"/>
                  <a:pt x="14479" y="3120"/>
                </a:cubicBezTo>
                <a:cubicBezTo>
                  <a:pt x="14487" y="3120"/>
                  <a:pt x="14496" y="3119"/>
                  <a:pt x="14506" y="3117"/>
                </a:cubicBezTo>
                <a:cubicBezTo>
                  <a:pt x="14555" y="2972"/>
                  <a:pt x="14587" y="2923"/>
                  <a:pt x="14673" y="2923"/>
                </a:cubicBezTo>
                <a:cubicBezTo>
                  <a:pt x="14698" y="2923"/>
                  <a:pt x="14728" y="2927"/>
                  <a:pt x="14764" y="2935"/>
                </a:cubicBezTo>
                <a:cubicBezTo>
                  <a:pt x="14815" y="2945"/>
                  <a:pt x="14863" y="2966"/>
                  <a:pt x="14910" y="2981"/>
                </a:cubicBezTo>
                <a:cubicBezTo>
                  <a:pt x="14921" y="3039"/>
                  <a:pt x="14930" y="3088"/>
                  <a:pt x="14939" y="3134"/>
                </a:cubicBezTo>
                <a:cubicBezTo>
                  <a:pt x="15123" y="3134"/>
                  <a:pt x="15302" y="3135"/>
                  <a:pt x="15478" y="3135"/>
                </a:cubicBezTo>
                <a:cubicBezTo>
                  <a:pt x="15625" y="3135"/>
                  <a:pt x="15771" y="3135"/>
                  <a:pt x="15917" y="3132"/>
                </a:cubicBezTo>
                <a:cubicBezTo>
                  <a:pt x="16012" y="3131"/>
                  <a:pt x="16099" y="3099"/>
                  <a:pt x="16163" y="3009"/>
                </a:cubicBezTo>
                <a:cubicBezTo>
                  <a:pt x="16185" y="2978"/>
                  <a:pt x="16247" y="2972"/>
                  <a:pt x="16303" y="2951"/>
                </a:cubicBezTo>
                <a:lnTo>
                  <a:pt x="16303" y="3115"/>
                </a:lnTo>
                <a:cubicBezTo>
                  <a:pt x="16330" y="3126"/>
                  <a:pt x="16349" y="3141"/>
                  <a:pt x="16369" y="3141"/>
                </a:cubicBezTo>
                <a:cubicBezTo>
                  <a:pt x="16370" y="3141"/>
                  <a:pt x="16372" y="3141"/>
                  <a:pt x="16373" y="3141"/>
                </a:cubicBezTo>
                <a:cubicBezTo>
                  <a:pt x="16401" y="3141"/>
                  <a:pt x="16431" y="3132"/>
                  <a:pt x="16458" y="3129"/>
                </a:cubicBezTo>
                <a:cubicBezTo>
                  <a:pt x="16462" y="3104"/>
                  <a:pt x="16467" y="3083"/>
                  <a:pt x="16468" y="3063"/>
                </a:cubicBezTo>
                <a:cubicBezTo>
                  <a:pt x="16471" y="3023"/>
                  <a:pt x="16458" y="2967"/>
                  <a:pt x="16480" y="2947"/>
                </a:cubicBezTo>
                <a:cubicBezTo>
                  <a:pt x="16495" y="2933"/>
                  <a:pt x="16508" y="2927"/>
                  <a:pt x="16521" y="2927"/>
                </a:cubicBezTo>
                <a:cubicBezTo>
                  <a:pt x="16551" y="2927"/>
                  <a:pt x="16578" y="2956"/>
                  <a:pt x="16610" y="2978"/>
                </a:cubicBezTo>
                <a:cubicBezTo>
                  <a:pt x="16773" y="3087"/>
                  <a:pt x="16952" y="3141"/>
                  <a:pt x="17129" y="3141"/>
                </a:cubicBezTo>
                <a:cubicBezTo>
                  <a:pt x="17274" y="3141"/>
                  <a:pt x="17418" y="3105"/>
                  <a:pt x="17552" y="3033"/>
                </a:cubicBezTo>
                <a:lnTo>
                  <a:pt x="17552" y="3033"/>
                </a:lnTo>
                <a:lnTo>
                  <a:pt x="17543" y="3040"/>
                </a:lnTo>
                <a:cubicBezTo>
                  <a:pt x="17579" y="3017"/>
                  <a:pt x="17610" y="2986"/>
                  <a:pt x="17649" y="2968"/>
                </a:cubicBezTo>
                <a:cubicBezTo>
                  <a:pt x="17684" y="2954"/>
                  <a:pt x="17709" y="2945"/>
                  <a:pt x="17729" y="2945"/>
                </a:cubicBezTo>
                <a:cubicBezTo>
                  <a:pt x="17767" y="2945"/>
                  <a:pt x="17787" y="2978"/>
                  <a:pt x="17826" y="3065"/>
                </a:cubicBezTo>
                <a:cubicBezTo>
                  <a:pt x="17838" y="3090"/>
                  <a:pt x="17830" y="3114"/>
                  <a:pt x="17880" y="3115"/>
                </a:cubicBezTo>
                <a:cubicBezTo>
                  <a:pt x="18086" y="3119"/>
                  <a:pt x="18292" y="3137"/>
                  <a:pt x="18499" y="3142"/>
                </a:cubicBezTo>
                <a:cubicBezTo>
                  <a:pt x="18500" y="3142"/>
                  <a:pt x="18501" y="3142"/>
                  <a:pt x="18502" y="3142"/>
                </a:cubicBezTo>
                <a:cubicBezTo>
                  <a:pt x="18560" y="3142"/>
                  <a:pt x="18608" y="3112"/>
                  <a:pt x="18629" y="3032"/>
                </a:cubicBezTo>
                <a:cubicBezTo>
                  <a:pt x="18643" y="2977"/>
                  <a:pt x="18661" y="2951"/>
                  <a:pt x="18686" y="2951"/>
                </a:cubicBezTo>
                <a:cubicBezTo>
                  <a:pt x="18711" y="2951"/>
                  <a:pt x="18743" y="2979"/>
                  <a:pt x="18787" y="3033"/>
                </a:cubicBezTo>
                <a:cubicBezTo>
                  <a:pt x="18797" y="3045"/>
                  <a:pt x="18817" y="3049"/>
                  <a:pt x="18833" y="3058"/>
                </a:cubicBezTo>
                <a:cubicBezTo>
                  <a:pt x="18875" y="3027"/>
                  <a:pt x="18915" y="2997"/>
                  <a:pt x="18957" y="2965"/>
                </a:cubicBezTo>
                <a:cubicBezTo>
                  <a:pt x="19008" y="3022"/>
                  <a:pt x="19047" y="3064"/>
                  <a:pt x="19088" y="3110"/>
                </a:cubicBezTo>
                <a:cubicBezTo>
                  <a:pt x="19106" y="3061"/>
                  <a:pt x="19115" y="3013"/>
                  <a:pt x="19141" y="2986"/>
                </a:cubicBezTo>
                <a:cubicBezTo>
                  <a:pt x="19170" y="2956"/>
                  <a:pt x="19217" y="2946"/>
                  <a:pt x="19237" y="2936"/>
                </a:cubicBezTo>
                <a:cubicBezTo>
                  <a:pt x="19229" y="2850"/>
                  <a:pt x="19100" y="2895"/>
                  <a:pt x="19145" y="2766"/>
                </a:cubicBezTo>
                <a:cubicBezTo>
                  <a:pt x="19204" y="2766"/>
                  <a:pt x="19265" y="2768"/>
                  <a:pt x="19327" y="2768"/>
                </a:cubicBezTo>
                <a:cubicBezTo>
                  <a:pt x="19369" y="2768"/>
                  <a:pt x="19412" y="2767"/>
                  <a:pt x="19455" y="2762"/>
                </a:cubicBezTo>
                <a:cubicBezTo>
                  <a:pt x="19613" y="2746"/>
                  <a:pt x="19770" y="2715"/>
                  <a:pt x="19928" y="2686"/>
                </a:cubicBezTo>
                <a:cubicBezTo>
                  <a:pt x="19940" y="2684"/>
                  <a:pt x="19950" y="2654"/>
                  <a:pt x="19970" y="2619"/>
                </a:cubicBezTo>
                <a:cubicBezTo>
                  <a:pt x="19914" y="2592"/>
                  <a:pt x="19861" y="2547"/>
                  <a:pt x="19806" y="2543"/>
                </a:cubicBezTo>
                <a:cubicBezTo>
                  <a:pt x="19793" y="2542"/>
                  <a:pt x="19780" y="2542"/>
                  <a:pt x="19767" y="2542"/>
                </a:cubicBezTo>
                <a:cubicBezTo>
                  <a:pt x="19677" y="2542"/>
                  <a:pt x="19585" y="2559"/>
                  <a:pt x="19495" y="2559"/>
                </a:cubicBezTo>
                <a:cubicBezTo>
                  <a:pt x="19462" y="2559"/>
                  <a:pt x="19428" y="2530"/>
                  <a:pt x="19373" y="2504"/>
                </a:cubicBezTo>
                <a:cubicBezTo>
                  <a:pt x="19528" y="2352"/>
                  <a:pt x="19684" y="2274"/>
                  <a:pt x="19874" y="2269"/>
                </a:cubicBezTo>
                <a:cubicBezTo>
                  <a:pt x="20034" y="2263"/>
                  <a:pt x="20185" y="2220"/>
                  <a:pt x="20351" y="2162"/>
                </a:cubicBezTo>
                <a:cubicBezTo>
                  <a:pt x="20312" y="2136"/>
                  <a:pt x="20297" y="2117"/>
                  <a:pt x="20283" y="2117"/>
                </a:cubicBezTo>
                <a:cubicBezTo>
                  <a:pt x="20166" y="2121"/>
                  <a:pt x="20048" y="2128"/>
                  <a:pt x="19931" y="2136"/>
                </a:cubicBezTo>
                <a:cubicBezTo>
                  <a:pt x="19857" y="2141"/>
                  <a:pt x="19779" y="2162"/>
                  <a:pt x="19707" y="2162"/>
                </a:cubicBezTo>
                <a:cubicBezTo>
                  <a:pt x="19686" y="2162"/>
                  <a:pt x="19666" y="2160"/>
                  <a:pt x="19646" y="2156"/>
                </a:cubicBezTo>
                <a:cubicBezTo>
                  <a:pt x="19588" y="2143"/>
                  <a:pt x="19530" y="2140"/>
                  <a:pt x="19470" y="2140"/>
                </a:cubicBezTo>
                <a:cubicBezTo>
                  <a:pt x="19410" y="2140"/>
                  <a:pt x="19350" y="2143"/>
                  <a:pt x="19290" y="2143"/>
                </a:cubicBezTo>
                <a:cubicBezTo>
                  <a:pt x="19189" y="2143"/>
                  <a:pt x="19088" y="2133"/>
                  <a:pt x="18993" y="2082"/>
                </a:cubicBezTo>
                <a:cubicBezTo>
                  <a:pt x="18984" y="2078"/>
                  <a:pt x="18973" y="2076"/>
                  <a:pt x="18961" y="2076"/>
                </a:cubicBezTo>
                <a:cubicBezTo>
                  <a:pt x="18950" y="2076"/>
                  <a:pt x="18939" y="2078"/>
                  <a:pt x="18930" y="2081"/>
                </a:cubicBezTo>
                <a:cubicBezTo>
                  <a:pt x="18859" y="2110"/>
                  <a:pt x="18787" y="2117"/>
                  <a:pt x="18714" y="2117"/>
                </a:cubicBezTo>
                <a:cubicBezTo>
                  <a:pt x="18634" y="2117"/>
                  <a:pt x="18555" y="2109"/>
                  <a:pt x="18476" y="2109"/>
                </a:cubicBezTo>
                <a:cubicBezTo>
                  <a:pt x="18460" y="2109"/>
                  <a:pt x="18444" y="2109"/>
                  <a:pt x="18428" y="2110"/>
                </a:cubicBezTo>
                <a:cubicBezTo>
                  <a:pt x="18337" y="2115"/>
                  <a:pt x="18245" y="2116"/>
                  <a:pt x="18154" y="2116"/>
                </a:cubicBezTo>
                <a:cubicBezTo>
                  <a:pt x="18029" y="2116"/>
                  <a:pt x="17903" y="2114"/>
                  <a:pt x="17778" y="2114"/>
                </a:cubicBezTo>
                <a:cubicBezTo>
                  <a:pt x="17720" y="2114"/>
                  <a:pt x="17662" y="2114"/>
                  <a:pt x="17604" y="2116"/>
                </a:cubicBezTo>
                <a:cubicBezTo>
                  <a:pt x="17600" y="2116"/>
                  <a:pt x="17596" y="2116"/>
                  <a:pt x="17592" y="2116"/>
                </a:cubicBezTo>
                <a:cubicBezTo>
                  <a:pt x="17520" y="2116"/>
                  <a:pt x="17446" y="2098"/>
                  <a:pt x="17374" y="2098"/>
                </a:cubicBezTo>
                <a:cubicBezTo>
                  <a:pt x="17315" y="2098"/>
                  <a:pt x="17257" y="2110"/>
                  <a:pt x="17203" y="2154"/>
                </a:cubicBezTo>
                <a:cubicBezTo>
                  <a:pt x="17151" y="2117"/>
                  <a:pt x="17097" y="2106"/>
                  <a:pt x="17043" y="2106"/>
                </a:cubicBezTo>
                <a:cubicBezTo>
                  <a:pt x="16983" y="2106"/>
                  <a:pt x="16923" y="2119"/>
                  <a:pt x="16863" y="2126"/>
                </a:cubicBezTo>
                <a:cubicBezTo>
                  <a:pt x="16845" y="2127"/>
                  <a:pt x="16831" y="2149"/>
                  <a:pt x="16782" y="2188"/>
                </a:cubicBezTo>
                <a:cubicBezTo>
                  <a:pt x="16725" y="2208"/>
                  <a:pt x="16880" y="2330"/>
                  <a:pt x="16754" y="2374"/>
                </a:cubicBezTo>
                <a:cubicBezTo>
                  <a:pt x="16697" y="2275"/>
                  <a:pt x="16730" y="2148"/>
                  <a:pt x="16613" y="2081"/>
                </a:cubicBezTo>
                <a:cubicBezTo>
                  <a:pt x="16554" y="2081"/>
                  <a:pt x="16490" y="2075"/>
                  <a:pt x="16427" y="2075"/>
                </a:cubicBezTo>
                <a:cubicBezTo>
                  <a:pt x="16385" y="2075"/>
                  <a:pt x="16343" y="2078"/>
                  <a:pt x="16303" y="2086"/>
                </a:cubicBezTo>
                <a:cubicBezTo>
                  <a:pt x="16210" y="2107"/>
                  <a:pt x="16121" y="2111"/>
                  <a:pt x="16028" y="2111"/>
                </a:cubicBezTo>
                <a:cubicBezTo>
                  <a:pt x="16015" y="2111"/>
                  <a:pt x="16002" y="2111"/>
                  <a:pt x="15989" y="2111"/>
                </a:cubicBezTo>
                <a:cubicBezTo>
                  <a:pt x="15984" y="2111"/>
                  <a:pt x="15979" y="2111"/>
                  <a:pt x="15974" y="2111"/>
                </a:cubicBezTo>
                <a:cubicBezTo>
                  <a:pt x="15826" y="2111"/>
                  <a:pt x="15678" y="2118"/>
                  <a:pt x="15531" y="2118"/>
                </a:cubicBezTo>
                <a:cubicBezTo>
                  <a:pt x="15398" y="2118"/>
                  <a:pt x="15265" y="2112"/>
                  <a:pt x="15133" y="2089"/>
                </a:cubicBezTo>
                <a:cubicBezTo>
                  <a:pt x="15067" y="2118"/>
                  <a:pt x="14999" y="2132"/>
                  <a:pt x="14932" y="2132"/>
                </a:cubicBezTo>
                <a:cubicBezTo>
                  <a:pt x="14873" y="2132"/>
                  <a:pt x="14815" y="2122"/>
                  <a:pt x="14759" y="2103"/>
                </a:cubicBezTo>
                <a:cubicBezTo>
                  <a:pt x="14736" y="2095"/>
                  <a:pt x="14713" y="2092"/>
                  <a:pt x="14690" y="2092"/>
                </a:cubicBezTo>
                <a:cubicBezTo>
                  <a:pt x="14623" y="2092"/>
                  <a:pt x="14556" y="2117"/>
                  <a:pt x="14491" y="2117"/>
                </a:cubicBezTo>
                <a:cubicBezTo>
                  <a:pt x="14455" y="2117"/>
                  <a:pt x="14419" y="2109"/>
                  <a:pt x="14384" y="2085"/>
                </a:cubicBezTo>
                <a:cubicBezTo>
                  <a:pt x="14354" y="2087"/>
                  <a:pt x="14324" y="2088"/>
                  <a:pt x="14295" y="2088"/>
                </a:cubicBezTo>
                <a:cubicBezTo>
                  <a:pt x="14112" y="2088"/>
                  <a:pt x="13931" y="2059"/>
                  <a:pt x="13750" y="2049"/>
                </a:cubicBezTo>
                <a:cubicBezTo>
                  <a:pt x="13524" y="2037"/>
                  <a:pt x="13298" y="2030"/>
                  <a:pt x="13072" y="2030"/>
                </a:cubicBezTo>
                <a:cubicBezTo>
                  <a:pt x="12915" y="2030"/>
                  <a:pt x="12758" y="2034"/>
                  <a:pt x="12602" y="2041"/>
                </a:cubicBezTo>
                <a:cubicBezTo>
                  <a:pt x="12593" y="2042"/>
                  <a:pt x="12584" y="2042"/>
                  <a:pt x="12575" y="2042"/>
                </a:cubicBezTo>
                <a:cubicBezTo>
                  <a:pt x="12481" y="2042"/>
                  <a:pt x="12384" y="2018"/>
                  <a:pt x="12289" y="2018"/>
                </a:cubicBezTo>
                <a:cubicBezTo>
                  <a:pt x="12214" y="2018"/>
                  <a:pt x="12140" y="2033"/>
                  <a:pt x="12070" y="2084"/>
                </a:cubicBezTo>
                <a:cubicBezTo>
                  <a:pt x="12065" y="2088"/>
                  <a:pt x="12058" y="2090"/>
                  <a:pt x="12049" y="2090"/>
                </a:cubicBezTo>
                <a:cubicBezTo>
                  <a:pt x="12036" y="2090"/>
                  <a:pt x="12020" y="2086"/>
                  <a:pt x="12009" y="2082"/>
                </a:cubicBezTo>
                <a:cubicBezTo>
                  <a:pt x="11926" y="2057"/>
                  <a:pt x="11843" y="2050"/>
                  <a:pt x="11759" y="2050"/>
                </a:cubicBezTo>
                <a:cubicBezTo>
                  <a:pt x="11638" y="2050"/>
                  <a:pt x="11517" y="2065"/>
                  <a:pt x="11397" y="2065"/>
                </a:cubicBezTo>
                <a:cubicBezTo>
                  <a:pt x="11389" y="2065"/>
                  <a:pt x="11380" y="2065"/>
                  <a:pt x="11372" y="2065"/>
                </a:cubicBezTo>
                <a:cubicBezTo>
                  <a:pt x="11291" y="2063"/>
                  <a:pt x="11211" y="2063"/>
                  <a:pt x="11130" y="2063"/>
                </a:cubicBezTo>
                <a:cubicBezTo>
                  <a:pt x="10796" y="2063"/>
                  <a:pt x="10462" y="2072"/>
                  <a:pt x="10133" y="2075"/>
                </a:cubicBezTo>
                <a:cubicBezTo>
                  <a:pt x="10106" y="2142"/>
                  <a:pt x="10070" y="2192"/>
                  <a:pt x="10020" y="2192"/>
                </a:cubicBezTo>
                <a:cubicBezTo>
                  <a:pt x="10003" y="2192"/>
                  <a:pt x="9985" y="2186"/>
                  <a:pt x="9965" y="2173"/>
                </a:cubicBezTo>
                <a:cubicBezTo>
                  <a:pt x="9850" y="2102"/>
                  <a:pt x="9733" y="2076"/>
                  <a:pt x="9613" y="2076"/>
                </a:cubicBezTo>
                <a:cubicBezTo>
                  <a:pt x="9530" y="2076"/>
                  <a:pt x="9447" y="2088"/>
                  <a:pt x="9361" y="2107"/>
                </a:cubicBezTo>
                <a:cubicBezTo>
                  <a:pt x="9342" y="2111"/>
                  <a:pt x="9322" y="2112"/>
                  <a:pt x="9302" y="2112"/>
                </a:cubicBezTo>
                <a:cubicBezTo>
                  <a:pt x="9260" y="2112"/>
                  <a:pt x="9216" y="2105"/>
                  <a:pt x="9173" y="2103"/>
                </a:cubicBezTo>
                <a:cubicBezTo>
                  <a:pt x="9126" y="2100"/>
                  <a:pt x="9079" y="2086"/>
                  <a:pt x="9033" y="2086"/>
                </a:cubicBezTo>
                <a:cubicBezTo>
                  <a:pt x="9028" y="2086"/>
                  <a:pt x="9022" y="2086"/>
                  <a:pt x="9017" y="2086"/>
                </a:cubicBezTo>
                <a:cubicBezTo>
                  <a:pt x="8937" y="2093"/>
                  <a:pt x="8857" y="2096"/>
                  <a:pt x="8777" y="2096"/>
                </a:cubicBezTo>
                <a:cubicBezTo>
                  <a:pt x="8517" y="2096"/>
                  <a:pt x="8257" y="2067"/>
                  <a:pt x="7998" y="2059"/>
                </a:cubicBezTo>
                <a:cubicBezTo>
                  <a:pt x="7886" y="2055"/>
                  <a:pt x="7773" y="2041"/>
                  <a:pt x="7662" y="2041"/>
                </a:cubicBezTo>
                <a:cubicBezTo>
                  <a:pt x="7635" y="2041"/>
                  <a:pt x="7608" y="2042"/>
                  <a:pt x="7582" y="2044"/>
                </a:cubicBezTo>
                <a:cubicBezTo>
                  <a:pt x="7442" y="2055"/>
                  <a:pt x="7303" y="2059"/>
                  <a:pt x="7163" y="2059"/>
                </a:cubicBezTo>
                <a:cubicBezTo>
                  <a:pt x="6889" y="2059"/>
                  <a:pt x="6614" y="2045"/>
                  <a:pt x="6340" y="2043"/>
                </a:cubicBezTo>
                <a:cubicBezTo>
                  <a:pt x="6010" y="2040"/>
                  <a:pt x="5678" y="2013"/>
                  <a:pt x="5346" y="1997"/>
                </a:cubicBezTo>
                <a:cubicBezTo>
                  <a:pt x="5036" y="1982"/>
                  <a:pt x="4725" y="1978"/>
                  <a:pt x="4418" y="1944"/>
                </a:cubicBezTo>
                <a:cubicBezTo>
                  <a:pt x="4111" y="1912"/>
                  <a:pt x="3799" y="1927"/>
                  <a:pt x="3499" y="1828"/>
                </a:cubicBezTo>
                <a:cubicBezTo>
                  <a:pt x="3418" y="1799"/>
                  <a:pt x="3325" y="1798"/>
                  <a:pt x="3234" y="1798"/>
                </a:cubicBezTo>
                <a:cubicBezTo>
                  <a:pt x="3223" y="1798"/>
                  <a:pt x="3211" y="1798"/>
                  <a:pt x="3200" y="1798"/>
                </a:cubicBezTo>
                <a:cubicBezTo>
                  <a:pt x="3183" y="1798"/>
                  <a:pt x="3165" y="1798"/>
                  <a:pt x="3148" y="1797"/>
                </a:cubicBezTo>
                <a:cubicBezTo>
                  <a:pt x="2914" y="1790"/>
                  <a:pt x="2679" y="1788"/>
                  <a:pt x="2444" y="1785"/>
                </a:cubicBezTo>
                <a:cubicBezTo>
                  <a:pt x="2311" y="1784"/>
                  <a:pt x="2178" y="1780"/>
                  <a:pt x="2045" y="1780"/>
                </a:cubicBezTo>
                <a:cubicBezTo>
                  <a:pt x="1943" y="1780"/>
                  <a:pt x="1841" y="1782"/>
                  <a:pt x="1739" y="1789"/>
                </a:cubicBezTo>
                <a:cubicBezTo>
                  <a:pt x="1632" y="1796"/>
                  <a:pt x="1526" y="1800"/>
                  <a:pt x="1419" y="1800"/>
                </a:cubicBezTo>
                <a:cubicBezTo>
                  <a:pt x="1205" y="1800"/>
                  <a:pt x="992" y="1785"/>
                  <a:pt x="778" y="1754"/>
                </a:cubicBezTo>
                <a:cubicBezTo>
                  <a:pt x="673" y="1740"/>
                  <a:pt x="565" y="1712"/>
                  <a:pt x="452" y="1712"/>
                </a:cubicBezTo>
                <a:close/>
                <a:moveTo>
                  <a:pt x="19412" y="3437"/>
                </a:moveTo>
                <a:cubicBezTo>
                  <a:pt x="19408" y="3437"/>
                  <a:pt x="19404" y="3437"/>
                  <a:pt x="19401" y="3440"/>
                </a:cubicBezTo>
                <a:cubicBezTo>
                  <a:pt x="19395" y="3445"/>
                  <a:pt x="19395" y="3458"/>
                  <a:pt x="19391" y="3466"/>
                </a:cubicBezTo>
                <a:cubicBezTo>
                  <a:pt x="19407" y="3465"/>
                  <a:pt x="19421" y="3464"/>
                  <a:pt x="19436" y="3463"/>
                </a:cubicBezTo>
                <a:cubicBezTo>
                  <a:pt x="19433" y="3454"/>
                  <a:pt x="19431" y="3445"/>
                  <a:pt x="19428" y="3438"/>
                </a:cubicBezTo>
                <a:cubicBezTo>
                  <a:pt x="19424" y="3438"/>
                  <a:pt x="19418" y="3437"/>
                  <a:pt x="19412" y="3437"/>
                </a:cubicBezTo>
                <a:close/>
                <a:moveTo>
                  <a:pt x="18583" y="3387"/>
                </a:moveTo>
                <a:lnTo>
                  <a:pt x="18583" y="3387"/>
                </a:lnTo>
                <a:cubicBezTo>
                  <a:pt x="18617" y="3447"/>
                  <a:pt x="18634" y="3505"/>
                  <a:pt x="18648" y="3505"/>
                </a:cubicBezTo>
                <a:cubicBezTo>
                  <a:pt x="18704" y="3502"/>
                  <a:pt x="18758" y="3477"/>
                  <a:pt x="18814" y="3477"/>
                </a:cubicBezTo>
                <a:cubicBezTo>
                  <a:pt x="18835" y="3477"/>
                  <a:pt x="18857" y="3480"/>
                  <a:pt x="18879" y="3490"/>
                </a:cubicBezTo>
                <a:cubicBezTo>
                  <a:pt x="18887" y="3474"/>
                  <a:pt x="18893" y="3457"/>
                  <a:pt x="18905" y="3424"/>
                </a:cubicBezTo>
                <a:cubicBezTo>
                  <a:pt x="18807" y="3413"/>
                  <a:pt x="18714" y="3403"/>
                  <a:pt x="18583" y="3387"/>
                </a:cubicBezTo>
                <a:close/>
                <a:moveTo>
                  <a:pt x="19934" y="3375"/>
                </a:moveTo>
                <a:cubicBezTo>
                  <a:pt x="19910" y="3428"/>
                  <a:pt x="19893" y="3463"/>
                  <a:pt x="19871" y="3514"/>
                </a:cubicBezTo>
                <a:cubicBezTo>
                  <a:pt x="19974" y="3505"/>
                  <a:pt x="20060" y="3500"/>
                  <a:pt x="20147" y="3490"/>
                </a:cubicBezTo>
                <a:cubicBezTo>
                  <a:pt x="20166" y="3488"/>
                  <a:pt x="20185" y="3475"/>
                  <a:pt x="20204" y="3463"/>
                </a:cubicBezTo>
                <a:cubicBezTo>
                  <a:pt x="20211" y="3458"/>
                  <a:pt x="20212" y="3447"/>
                  <a:pt x="20226" y="3418"/>
                </a:cubicBezTo>
                <a:cubicBezTo>
                  <a:pt x="20125" y="3403"/>
                  <a:pt x="20031" y="3388"/>
                  <a:pt x="19934" y="3375"/>
                </a:cubicBezTo>
                <a:close/>
                <a:moveTo>
                  <a:pt x="17069" y="3358"/>
                </a:moveTo>
                <a:cubicBezTo>
                  <a:pt x="17046" y="3371"/>
                  <a:pt x="17004" y="3387"/>
                  <a:pt x="17005" y="3398"/>
                </a:cubicBezTo>
                <a:cubicBezTo>
                  <a:pt x="17009" y="3429"/>
                  <a:pt x="17029" y="3460"/>
                  <a:pt x="17058" y="3520"/>
                </a:cubicBezTo>
                <a:cubicBezTo>
                  <a:pt x="17086" y="3470"/>
                  <a:pt x="17109" y="3449"/>
                  <a:pt x="17107" y="3429"/>
                </a:cubicBezTo>
                <a:cubicBezTo>
                  <a:pt x="17105" y="3405"/>
                  <a:pt x="17084" y="3382"/>
                  <a:pt x="17069" y="3358"/>
                </a:cubicBezTo>
                <a:close/>
                <a:moveTo>
                  <a:pt x="8613" y="3494"/>
                </a:moveTo>
                <a:cubicBezTo>
                  <a:pt x="8623" y="3494"/>
                  <a:pt x="8633" y="3499"/>
                  <a:pt x="8642" y="3501"/>
                </a:cubicBezTo>
                <a:cubicBezTo>
                  <a:pt x="8638" y="3507"/>
                  <a:pt x="8636" y="3522"/>
                  <a:pt x="8633" y="3522"/>
                </a:cubicBezTo>
                <a:cubicBezTo>
                  <a:pt x="8624" y="3522"/>
                  <a:pt x="8613" y="3517"/>
                  <a:pt x="8604" y="3514"/>
                </a:cubicBezTo>
                <a:cubicBezTo>
                  <a:pt x="8607" y="3507"/>
                  <a:pt x="8610" y="3494"/>
                  <a:pt x="8613" y="3494"/>
                </a:cubicBezTo>
                <a:close/>
                <a:moveTo>
                  <a:pt x="9791" y="3485"/>
                </a:moveTo>
                <a:cubicBezTo>
                  <a:pt x="9791" y="3485"/>
                  <a:pt x="9791" y="3485"/>
                  <a:pt x="9792" y="3485"/>
                </a:cubicBezTo>
                <a:cubicBezTo>
                  <a:pt x="9807" y="3490"/>
                  <a:pt x="9821" y="3499"/>
                  <a:pt x="9836" y="3506"/>
                </a:cubicBezTo>
                <a:cubicBezTo>
                  <a:pt x="9830" y="3513"/>
                  <a:pt x="9822" y="3526"/>
                  <a:pt x="9820" y="3526"/>
                </a:cubicBezTo>
                <a:cubicBezTo>
                  <a:pt x="9819" y="3526"/>
                  <a:pt x="9819" y="3526"/>
                  <a:pt x="9819" y="3526"/>
                </a:cubicBezTo>
                <a:cubicBezTo>
                  <a:pt x="9804" y="3521"/>
                  <a:pt x="9790" y="3511"/>
                  <a:pt x="9774" y="3504"/>
                </a:cubicBezTo>
                <a:cubicBezTo>
                  <a:pt x="9780" y="3498"/>
                  <a:pt x="9788" y="3485"/>
                  <a:pt x="9791" y="3485"/>
                </a:cubicBezTo>
                <a:close/>
                <a:moveTo>
                  <a:pt x="12991" y="3514"/>
                </a:moveTo>
                <a:lnTo>
                  <a:pt x="12991" y="3514"/>
                </a:lnTo>
                <a:cubicBezTo>
                  <a:pt x="13006" y="3516"/>
                  <a:pt x="13021" y="3517"/>
                  <a:pt x="13037" y="3519"/>
                </a:cubicBezTo>
                <a:cubicBezTo>
                  <a:pt x="13027" y="3522"/>
                  <a:pt x="13019" y="3527"/>
                  <a:pt x="13012" y="3532"/>
                </a:cubicBezTo>
                <a:cubicBezTo>
                  <a:pt x="13004" y="3526"/>
                  <a:pt x="12998" y="3520"/>
                  <a:pt x="12991" y="3514"/>
                </a:cubicBezTo>
                <a:close/>
                <a:moveTo>
                  <a:pt x="19741" y="3494"/>
                </a:moveTo>
                <a:cubicBezTo>
                  <a:pt x="19732" y="3499"/>
                  <a:pt x="19720" y="3504"/>
                  <a:pt x="19715" y="3511"/>
                </a:cubicBezTo>
                <a:cubicBezTo>
                  <a:pt x="19713" y="3516"/>
                  <a:pt x="19720" y="3527"/>
                  <a:pt x="19723" y="3536"/>
                </a:cubicBezTo>
                <a:cubicBezTo>
                  <a:pt x="19728" y="3531"/>
                  <a:pt x="19733" y="3526"/>
                  <a:pt x="19740" y="3521"/>
                </a:cubicBezTo>
                <a:cubicBezTo>
                  <a:pt x="19740" y="3511"/>
                  <a:pt x="19741" y="3503"/>
                  <a:pt x="19741" y="3494"/>
                </a:cubicBezTo>
                <a:close/>
                <a:moveTo>
                  <a:pt x="12340" y="3505"/>
                </a:moveTo>
                <a:cubicBezTo>
                  <a:pt x="12341" y="3513"/>
                  <a:pt x="12345" y="3524"/>
                  <a:pt x="12342" y="3531"/>
                </a:cubicBezTo>
                <a:cubicBezTo>
                  <a:pt x="12341" y="3537"/>
                  <a:pt x="12331" y="3540"/>
                  <a:pt x="12324" y="3545"/>
                </a:cubicBezTo>
                <a:cubicBezTo>
                  <a:pt x="12319" y="3537"/>
                  <a:pt x="12314" y="3530"/>
                  <a:pt x="12309" y="3525"/>
                </a:cubicBezTo>
                <a:lnTo>
                  <a:pt x="12340" y="3505"/>
                </a:lnTo>
                <a:close/>
                <a:moveTo>
                  <a:pt x="13914" y="3494"/>
                </a:moveTo>
                <a:cubicBezTo>
                  <a:pt x="13930" y="3503"/>
                  <a:pt x="13954" y="3507"/>
                  <a:pt x="13957" y="3521"/>
                </a:cubicBezTo>
                <a:cubicBezTo>
                  <a:pt x="13962" y="3535"/>
                  <a:pt x="13950" y="3555"/>
                  <a:pt x="13945" y="3573"/>
                </a:cubicBezTo>
                <a:cubicBezTo>
                  <a:pt x="13930" y="3565"/>
                  <a:pt x="13908" y="3558"/>
                  <a:pt x="13902" y="3544"/>
                </a:cubicBezTo>
                <a:cubicBezTo>
                  <a:pt x="13897" y="3531"/>
                  <a:pt x="13909" y="3510"/>
                  <a:pt x="13914" y="3494"/>
                </a:cubicBezTo>
                <a:close/>
                <a:moveTo>
                  <a:pt x="3202" y="3552"/>
                </a:moveTo>
                <a:cubicBezTo>
                  <a:pt x="3207" y="3560"/>
                  <a:pt x="3214" y="3567"/>
                  <a:pt x="3219" y="3573"/>
                </a:cubicBezTo>
                <a:cubicBezTo>
                  <a:pt x="3212" y="3577"/>
                  <a:pt x="3203" y="3582"/>
                  <a:pt x="3196" y="3586"/>
                </a:cubicBezTo>
                <a:cubicBezTo>
                  <a:pt x="3189" y="3582"/>
                  <a:pt x="3182" y="3578"/>
                  <a:pt x="3174" y="3577"/>
                </a:cubicBezTo>
                <a:cubicBezTo>
                  <a:pt x="3183" y="3570"/>
                  <a:pt x="3193" y="3561"/>
                  <a:pt x="3202" y="3552"/>
                </a:cubicBezTo>
                <a:close/>
                <a:moveTo>
                  <a:pt x="17856" y="3538"/>
                </a:moveTo>
                <a:cubicBezTo>
                  <a:pt x="17866" y="3538"/>
                  <a:pt x="17881" y="3563"/>
                  <a:pt x="17894" y="3576"/>
                </a:cubicBezTo>
                <a:cubicBezTo>
                  <a:pt x="17878" y="3586"/>
                  <a:pt x="17859" y="3596"/>
                  <a:pt x="17843" y="3607"/>
                </a:cubicBezTo>
                <a:cubicBezTo>
                  <a:pt x="17827" y="3596"/>
                  <a:pt x="17808" y="3587"/>
                  <a:pt x="17793" y="3576"/>
                </a:cubicBezTo>
                <a:cubicBezTo>
                  <a:pt x="17813" y="3563"/>
                  <a:pt x="17833" y="3543"/>
                  <a:pt x="17855" y="3538"/>
                </a:cubicBezTo>
                <a:cubicBezTo>
                  <a:pt x="17856" y="3538"/>
                  <a:pt x="17856" y="3538"/>
                  <a:pt x="17856" y="3538"/>
                </a:cubicBezTo>
                <a:close/>
                <a:moveTo>
                  <a:pt x="19180" y="3495"/>
                </a:moveTo>
                <a:cubicBezTo>
                  <a:pt x="19177" y="3495"/>
                  <a:pt x="19167" y="3511"/>
                  <a:pt x="19169" y="3517"/>
                </a:cubicBezTo>
                <a:cubicBezTo>
                  <a:pt x="19180" y="3542"/>
                  <a:pt x="19195" y="3568"/>
                  <a:pt x="19221" y="3613"/>
                </a:cubicBezTo>
                <a:cubicBezTo>
                  <a:pt x="19223" y="3563"/>
                  <a:pt x="19228" y="3535"/>
                  <a:pt x="19226" y="3509"/>
                </a:cubicBezTo>
                <a:cubicBezTo>
                  <a:pt x="19225" y="3503"/>
                  <a:pt x="19196" y="3498"/>
                  <a:pt x="19180" y="3495"/>
                </a:cubicBezTo>
                <a:close/>
                <a:moveTo>
                  <a:pt x="3477" y="3540"/>
                </a:moveTo>
                <a:cubicBezTo>
                  <a:pt x="3593" y="3540"/>
                  <a:pt x="3683" y="3617"/>
                  <a:pt x="3781" y="3657"/>
                </a:cubicBezTo>
                <a:cubicBezTo>
                  <a:pt x="3524" y="3637"/>
                  <a:pt x="3448" y="3618"/>
                  <a:pt x="3386" y="3555"/>
                </a:cubicBezTo>
                <a:cubicBezTo>
                  <a:pt x="3418" y="3545"/>
                  <a:pt x="3448" y="3540"/>
                  <a:pt x="3477" y="3540"/>
                </a:cubicBezTo>
                <a:close/>
                <a:moveTo>
                  <a:pt x="18831" y="3639"/>
                </a:moveTo>
                <a:cubicBezTo>
                  <a:pt x="18822" y="3644"/>
                  <a:pt x="18816" y="3649"/>
                  <a:pt x="18808" y="3653"/>
                </a:cubicBezTo>
                <a:cubicBezTo>
                  <a:pt x="18816" y="3664"/>
                  <a:pt x="18825" y="3677"/>
                  <a:pt x="18833" y="3689"/>
                </a:cubicBezTo>
                <a:cubicBezTo>
                  <a:pt x="18837" y="3679"/>
                  <a:pt x="18841" y="3672"/>
                  <a:pt x="18843" y="3663"/>
                </a:cubicBezTo>
                <a:cubicBezTo>
                  <a:pt x="18839" y="3657"/>
                  <a:pt x="18836" y="3649"/>
                  <a:pt x="18831" y="3639"/>
                </a:cubicBezTo>
                <a:close/>
                <a:moveTo>
                  <a:pt x="18563" y="3616"/>
                </a:moveTo>
                <a:cubicBezTo>
                  <a:pt x="18548" y="3616"/>
                  <a:pt x="18536" y="3617"/>
                  <a:pt x="18524" y="3619"/>
                </a:cubicBezTo>
                <a:cubicBezTo>
                  <a:pt x="18510" y="3622"/>
                  <a:pt x="18501" y="3646"/>
                  <a:pt x="18491" y="3660"/>
                </a:cubicBezTo>
                <a:cubicBezTo>
                  <a:pt x="18505" y="3670"/>
                  <a:pt x="18522" y="3690"/>
                  <a:pt x="18534" y="3690"/>
                </a:cubicBezTo>
                <a:cubicBezTo>
                  <a:pt x="18535" y="3690"/>
                  <a:pt x="18536" y="3690"/>
                  <a:pt x="18537" y="3690"/>
                </a:cubicBezTo>
                <a:cubicBezTo>
                  <a:pt x="18566" y="3684"/>
                  <a:pt x="18593" y="3665"/>
                  <a:pt x="18694" y="3618"/>
                </a:cubicBezTo>
                <a:cubicBezTo>
                  <a:pt x="18627" y="3618"/>
                  <a:pt x="18590" y="3616"/>
                  <a:pt x="18563" y="3616"/>
                </a:cubicBezTo>
                <a:close/>
                <a:moveTo>
                  <a:pt x="17484" y="3557"/>
                </a:moveTo>
                <a:cubicBezTo>
                  <a:pt x="17489" y="3557"/>
                  <a:pt x="17493" y="3558"/>
                  <a:pt x="17494" y="3559"/>
                </a:cubicBezTo>
                <a:cubicBezTo>
                  <a:pt x="17502" y="3581"/>
                  <a:pt x="17516" y="3607"/>
                  <a:pt x="17511" y="3627"/>
                </a:cubicBezTo>
                <a:cubicBezTo>
                  <a:pt x="17504" y="3651"/>
                  <a:pt x="17483" y="3672"/>
                  <a:pt x="17467" y="3695"/>
                </a:cubicBezTo>
                <a:lnTo>
                  <a:pt x="17467" y="3695"/>
                </a:lnTo>
                <a:cubicBezTo>
                  <a:pt x="17462" y="3667"/>
                  <a:pt x="17454" y="3641"/>
                  <a:pt x="17453" y="3613"/>
                </a:cubicBezTo>
                <a:cubicBezTo>
                  <a:pt x="17451" y="3594"/>
                  <a:pt x="17460" y="3577"/>
                  <a:pt x="17468" y="3561"/>
                </a:cubicBezTo>
                <a:cubicBezTo>
                  <a:pt x="17469" y="3558"/>
                  <a:pt x="17477" y="3557"/>
                  <a:pt x="17484" y="3557"/>
                </a:cubicBezTo>
                <a:close/>
                <a:moveTo>
                  <a:pt x="19072" y="3649"/>
                </a:moveTo>
                <a:cubicBezTo>
                  <a:pt x="19066" y="3649"/>
                  <a:pt x="19056" y="3655"/>
                  <a:pt x="19048" y="3658"/>
                </a:cubicBezTo>
                <a:cubicBezTo>
                  <a:pt x="19054" y="3670"/>
                  <a:pt x="19062" y="3685"/>
                  <a:pt x="19068" y="3697"/>
                </a:cubicBezTo>
                <a:cubicBezTo>
                  <a:pt x="19074" y="3690"/>
                  <a:pt x="19080" y="3682"/>
                  <a:pt x="19085" y="3674"/>
                </a:cubicBezTo>
                <a:cubicBezTo>
                  <a:pt x="19083" y="3667"/>
                  <a:pt x="19082" y="3653"/>
                  <a:pt x="19075" y="3650"/>
                </a:cubicBezTo>
                <a:cubicBezTo>
                  <a:pt x="19074" y="3649"/>
                  <a:pt x="19073" y="3649"/>
                  <a:pt x="19072" y="3649"/>
                </a:cubicBezTo>
                <a:close/>
                <a:moveTo>
                  <a:pt x="19402" y="3633"/>
                </a:moveTo>
                <a:cubicBezTo>
                  <a:pt x="19395" y="3650"/>
                  <a:pt x="19386" y="3667"/>
                  <a:pt x="19382" y="3684"/>
                </a:cubicBezTo>
                <a:cubicBezTo>
                  <a:pt x="19381" y="3690"/>
                  <a:pt x="19397" y="3706"/>
                  <a:pt x="19399" y="3706"/>
                </a:cubicBezTo>
                <a:cubicBezTo>
                  <a:pt x="19415" y="3697"/>
                  <a:pt x="19427" y="3687"/>
                  <a:pt x="19441" y="3677"/>
                </a:cubicBezTo>
                <a:cubicBezTo>
                  <a:pt x="19428" y="3663"/>
                  <a:pt x="19416" y="3649"/>
                  <a:pt x="19402" y="3633"/>
                </a:cubicBezTo>
                <a:close/>
                <a:moveTo>
                  <a:pt x="4098" y="3628"/>
                </a:moveTo>
                <a:cubicBezTo>
                  <a:pt x="4129" y="3628"/>
                  <a:pt x="4163" y="3646"/>
                  <a:pt x="4222" y="3664"/>
                </a:cubicBezTo>
                <a:cubicBezTo>
                  <a:pt x="4181" y="3703"/>
                  <a:pt x="4160" y="3739"/>
                  <a:pt x="4144" y="3739"/>
                </a:cubicBezTo>
                <a:cubicBezTo>
                  <a:pt x="4143" y="3739"/>
                  <a:pt x="4143" y="3739"/>
                  <a:pt x="4143" y="3739"/>
                </a:cubicBezTo>
                <a:cubicBezTo>
                  <a:pt x="4108" y="3732"/>
                  <a:pt x="4077" y="3708"/>
                  <a:pt x="4044" y="3691"/>
                </a:cubicBezTo>
                <a:cubicBezTo>
                  <a:pt x="4061" y="3668"/>
                  <a:pt x="4074" y="3629"/>
                  <a:pt x="4093" y="3628"/>
                </a:cubicBezTo>
                <a:cubicBezTo>
                  <a:pt x="4094" y="3628"/>
                  <a:pt x="4096" y="3628"/>
                  <a:pt x="4098" y="3628"/>
                </a:cubicBezTo>
                <a:close/>
                <a:moveTo>
                  <a:pt x="12105" y="3754"/>
                </a:moveTo>
                <a:lnTo>
                  <a:pt x="12105" y="3773"/>
                </a:lnTo>
                <a:lnTo>
                  <a:pt x="12080" y="3763"/>
                </a:lnTo>
                <a:lnTo>
                  <a:pt x="12105" y="3754"/>
                </a:lnTo>
                <a:close/>
                <a:moveTo>
                  <a:pt x="3215" y="3757"/>
                </a:moveTo>
                <a:lnTo>
                  <a:pt x="3217" y="3777"/>
                </a:lnTo>
                <a:lnTo>
                  <a:pt x="3192" y="3768"/>
                </a:lnTo>
                <a:lnTo>
                  <a:pt x="3215" y="3757"/>
                </a:lnTo>
                <a:close/>
                <a:moveTo>
                  <a:pt x="11076" y="3740"/>
                </a:moveTo>
                <a:cubicBezTo>
                  <a:pt x="11092" y="3747"/>
                  <a:pt x="11108" y="3754"/>
                  <a:pt x="11126" y="3761"/>
                </a:cubicBezTo>
                <a:cubicBezTo>
                  <a:pt x="11118" y="3781"/>
                  <a:pt x="11112" y="3800"/>
                  <a:pt x="11107" y="3818"/>
                </a:cubicBezTo>
                <a:cubicBezTo>
                  <a:pt x="11091" y="3811"/>
                  <a:pt x="11062" y="3807"/>
                  <a:pt x="11060" y="3795"/>
                </a:cubicBezTo>
                <a:cubicBezTo>
                  <a:pt x="11056" y="3780"/>
                  <a:pt x="11070" y="3759"/>
                  <a:pt x="11076" y="3740"/>
                </a:cubicBezTo>
                <a:close/>
                <a:moveTo>
                  <a:pt x="8996" y="3691"/>
                </a:moveTo>
                <a:cubicBezTo>
                  <a:pt x="9011" y="3703"/>
                  <a:pt x="9041" y="3719"/>
                  <a:pt x="9037" y="3727"/>
                </a:cubicBezTo>
                <a:cubicBezTo>
                  <a:pt x="9030" y="3760"/>
                  <a:pt x="9013" y="3792"/>
                  <a:pt x="8996" y="3823"/>
                </a:cubicBezTo>
                <a:cubicBezTo>
                  <a:pt x="8994" y="3828"/>
                  <a:pt x="8979" y="3827"/>
                  <a:pt x="8969" y="3829"/>
                </a:cubicBezTo>
                <a:cubicBezTo>
                  <a:pt x="8961" y="3812"/>
                  <a:pt x="8944" y="3789"/>
                  <a:pt x="8948" y="3776"/>
                </a:cubicBezTo>
                <a:cubicBezTo>
                  <a:pt x="8959" y="3746"/>
                  <a:pt x="8980" y="3719"/>
                  <a:pt x="8996" y="3691"/>
                </a:cubicBezTo>
                <a:close/>
                <a:moveTo>
                  <a:pt x="14728" y="3803"/>
                </a:moveTo>
                <a:cubicBezTo>
                  <a:pt x="14729" y="3812"/>
                  <a:pt x="14730" y="3821"/>
                  <a:pt x="14732" y="3828"/>
                </a:cubicBezTo>
                <a:cubicBezTo>
                  <a:pt x="14725" y="3831"/>
                  <a:pt x="14717" y="3835"/>
                  <a:pt x="14710" y="3835"/>
                </a:cubicBezTo>
                <a:cubicBezTo>
                  <a:pt x="14708" y="3835"/>
                  <a:pt x="14706" y="3835"/>
                  <a:pt x="14705" y="3834"/>
                </a:cubicBezTo>
                <a:cubicBezTo>
                  <a:pt x="14699" y="3833"/>
                  <a:pt x="14696" y="3822"/>
                  <a:pt x="14691" y="3815"/>
                </a:cubicBezTo>
                <a:cubicBezTo>
                  <a:pt x="14704" y="3812"/>
                  <a:pt x="14715" y="3808"/>
                  <a:pt x="14728" y="3803"/>
                </a:cubicBezTo>
                <a:close/>
                <a:moveTo>
                  <a:pt x="10740" y="3710"/>
                </a:moveTo>
                <a:cubicBezTo>
                  <a:pt x="10747" y="3710"/>
                  <a:pt x="10755" y="3711"/>
                  <a:pt x="10764" y="3714"/>
                </a:cubicBezTo>
                <a:cubicBezTo>
                  <a:pt x="10777" y="3718"/>
                  <a:pt x="10794" y="3749"/>
                  <a:pt x="10790" y="3761"/>
                </a:cubicBezTo>
                <a:cubicBezTo>
                  <a:pt x="10780" y="3789"/>
                  <a:pt x="10760" y="3814"/>
                  <a:pt x="10739" y="3846"/>
                </a:cubicBezTo>
                <a:cubicBezTo>
                  <a:pt x="10716" y="3808"/>
                  <a:pt x="10700" y="3793"/>
                  <a:pt x="10700" y="3780"/>
                </a:cubicBezTo>
                <a:cubicBezTo>
                  <a:pt x="10700" y="3746"/>
                  <a:pt x="10705" y="3710"/>
                  <a:pt x="10740" y="3710"/>
                </a:cubicBezTo>
                <a:close/>
                <a:moveTo>
                  <a:pt x="8251" y="3801"/>
                </a:moveTo>
                <a:cubicBezTo>
                  <a:pt x="8251" y="3801"/>
                  <a:pt x="8251" y="3801"/>
                  <a:pt x="8252" y="3801"/>
                </a:cubicBezTo>
                <a:cubicBezTo>
                  <a:pt x="8267" y="3808"/>
                  <a:pt x="8279" y="3819"/>
                  <a:pt x="8294" y="3828"/>
                </a:cubicBezTo>
                <a:cubicBezTo>
                  <a:pt x="8288" y="3834"/>
                  <a:pt x="8278" y="3848"/>
                  <a:pt x="8275" y="3848"/>
                </a:cubicBezTo>
                <a:cubicBezTo>
                  <a:pt x="8275" y="3848"/>
                  <a:pt x="8275" y="3848"/>
                  <a:pt x="8275" y="3847"/>
                </a:cubicBezTo>
                <a:cubicBezTo>
                  <a:pt x="8260" y="3840"/>
                  <a:pt x="8248" y="3829"/>
                  <a:pt x="8233" y="3821"/>
                </a:cubicBezTo>
                <a:cubicBezTo>
                  <a:pt x="8239" y="3814"/>
                  <a:pt x="8248" y="3801"/>
                  <a:pt x="8251" y="3801"/>
                </a:cubicBezTo>
                <a:close/>
                <a:moveTo>
                  <a:pt x="15942" y="3830"/>
                </a:moveTo>
                <a:lnTo>
                  <a:pt x="15942" y="3830"/>
                </a:lnTo>
                <a:cubicBezTo>
                  <a:pt x="15937" y="3834"/>
                  <a:pt x="15932" y="3838"/>
                  <a:pt x="15928" y="3842"/>
                </a:cubicBezTo>
                <a:lnTo>
                  <a:pt x="15935" y="3849"/>
                </a:lnTo>
                <a:lnTo>
                  <a:pt x="15935" y="3849"/>
                </a:lnTo>
                <a:cubicBezTo>
                  <a:pt x="15935" y="3847"/>
                  <a:pt x="15934" y="3845"/>
                  <a:pt x="15933" y="3843"/>
                </a:cubicBezTo>
                <a:lnTo>
                  <a:pt x="15933" y="3843"/>
                </a:lnTo>
                <a:cubicBezTo>
                  <a:pt x="15934" y="3844"/>
                  <a:pt x="15937" y="3847"/>
                  <a:pt x="15939" y="3849"/>
                </a:cubicBezTo>
                <a:lnTo>
                  <a:pt x="15939" y="3849"/>
                </a:lnTo>
                <a:cubicBezTo>
                  <a:pt x="15940" y="3842"/>
                  <a:pt x="15941" y="3836"/>
                  <a:pt x="15942" y="3830"/>
                </a:cubicBezTo>
                <a:close/>
                <a:moveTo>
                  <a:pt x="15939" y="3849"/>
                </a:moveTo>
                <a:cubicBezTo>
                  <a:pt x="15939" y="3850"/>
                  <a:pt x="15938" y="3851"/>
                  <a:pt x="15938" y="3852"/>
                </a:cubicBezTo>
                <a:lnTo>
                  <a:pt x="15935" y="3849"/>
                </a:lnTo>
                <a:lnTo>
                  <a:pt x="15935" y="3849"/>
                </a:lnTo>
                <a:cubicBezTo>
                  <a:pt x="15936" y="3850"/>
                  <a:pt x="15936" y="3851"/>
                  <a:pt x="15937" y="3852"/>
                </a:cubicBezTo>
                <a:lnTo>
                  <a:pt x="15937" y="3852"/>
                </a:lnTo>
                <a:cubicBezTo>
                  <a:pt x="15939" y="3852"/>
                  <a:pt x="15940" y="3852"/>
                  <a:pt x="15942" y="3852"/>
                </a:cubicBezTo>
                <a:cubicBezTo>
                  <a:pt x="15942" y="3852"/>
                  <a:pt x="15940" y="3850"/>
                  <a:pt x="15939" y="3849"/>
                </a:cubicBezTo>
                <a:close/>
                <a:moveTo>
                  <a:pt x="12625" y="3737"/>
                </a:moveTo>
                <a:cubicBezTo>
                  <a:pt x="12699" y="3740"/>
                  <a:pt x="12739" y="3763"/>
                  <a:pt x="12715" y="3831"/>
                </a:cubicBezTo>
                <a:cubicBezTo>
                  <a:pt x="12701" y="3864"/>
                  <a:pt x="12670" y="3890"/>
                  <a:pt x="12625" y="3946"/>
                </a:cubicBezTo>
                <a:lnTo>
                  <a:pt x="12625" y="3737"/>
                </a:lnTo>
                <a:close/>
                <a:moveTo>
                  <a:pt x="9256" y="3946"/>
                </a:moveTo>
                <a:cubicBezTo>
                  <a:pt x="9254" y="3947"/>
                  <a:pt x="9250" y="3953"/>
                  <a:pt x="9249" y="3955"/>
                </a:cubicBezTo>
                <a:lnTo>
                  <a:pt x="9249" y="3955"/>
                </a:lnTo>
                <a:cubicBezTo>
                  <a:pt x="9252" y="3953"/>
                  <a:pt x="9256" y="3951"/>
                  <a:pt x="9260" y="3948"/>
                </a:cubicBezTo>
                <a:lnTo>
                  <a:pt x="9260" y="3948"/>
                </a:lnTo>
                <a:cubicBezTo>
                  <a:pt x="9258" y="3948"/>
                  <a:pt x="9257" y="3947"/>
                  <a:pt x="9256" y="3946"/>
                </a:cubicBezTo>
                <a:close/>
                <a:moveTo>
                  <a:pt x="9249" y="3955"/>
                </a:moveTo>
                <a:cubicBezTo>
                  <a:pt x="9249" y="3955"/>
                  <a:pt x="9249" y="3955"/>
                  <a:pt x="9249" y="3955"/>
                </a:cubicBezTo>
                <a:cubicBezTo>
                  <a:pt x="9249" y="3955"/>
                  <a:pt x="9249" y="3955"/>
                  <a:pt x="9249" y="3955"/>
                </a:cubicBezTo>
                <a:cubicBezTo>
                  <a:pt x="9249" y="3955"/>
                  <a:pt x="9249" y="3955"/>
                  <a:pt x="9249" y="3955"/>
                </a:cubicBezTo>
                <a:close/>
                <a:moveTo>
                  <a:pt x="3782" y="3851"/>
                </a:moveTo>
                <a:cubicBezTo>
                  <a:pt x="3807" y="3851"/>
                  <a:pt x="3816" y="3895"/>
                  <a:pt x="3791" y="3936"/>
                </a:cubicBezTo>
                <a:cubicBezTo>
                  <a:pt x="3782" y="3951"/>
                  <a:pt x="3764" y="3960"/>
                  <a:pt x="3749" y="3972"/>
                </a:cubicBezTo>
                <a:cubicBezTo>
                  <a:pt x="3715" y="3925"/>
                  <a:pt x="3711" y="3882"/>
                  <a:pt x="3770" y="3854"/>
                </a:cubicBezTo>
                <a:cubicBezTo>
                  <a:pt x="3774" y="3852"/>
                  <a:pt x="3778" y="3851"/>
                  <a:pt x="3782" y="3851"/>
                </a:cubicBezTo>
                <a:close/>
                <a:moveTo>
                  <a:pt x="19402" y="3975"/>
                </a:moveTo>
                <a:lnTo>
                  <a:pt x="19390" y="3994"/>
                </a:lnTo>
                <a:lnTo>
                  <a:pt x="19412" y="3997"/>
                </a:lnTo>
                <a:lnTo>
                  <a:pt x="19402" y="3975"/>
                </a:lnTo>
                <a:close/>
                <a:moveTo>
                  <a:pt x="19004" y="3913"/>
                </a:moveTo>
                <a:cubicBezTo>
                  <a:pt x="18990" y="3913"/>
                  <a:pt x="18976" y="3915"/>
                  <a:pt x="18961" y="3920"/>
                </a:cubicBezTo>
                <a:cubicBezTo>
                  <a:pt x="18944" y="3925"/>
                  <a:pt x="18925" y="3949"/>
                  <a:pt x="18924" y="3965"/>
                </a:cubicBezTo>
                <a:cubicBezTo>
                  <a:pt x="18923" y="3979"/>
                  <a:pt x="18943" y="4007"/>
                  <a:pt x="18957" y="4008"/>
                </a:cubicBezTo>
                <a:cubicBezTo>
                  <a:pt x="18983" y="4011"/>
                  <a:pt x="19010" y="4012"/>
                  <a:pt x="19038" y="4012"/>
                </a:cubicBezTo>
                <a:cubicBezTo>
                  <a:pt x="19061" y="4012"/>
                  <a:pt x="19084" y="4011"/>
                  <a:pt x="19109" y="4011"/>
                </a:cubicBezTo>
                <a:cubicBezTo>
                  <a:pt x="19085" y="3943"/>
                  <a:pt x="19050" y="3913"/>
                  <a:pt x="19004" y="3913"/>
                </a:cubicBezTo>
                <a:close/>
                <a:moveTo>
                  <a:pt x="6011" y="4010"/>
                </a:moveTo>
                <a:lnTo>
                  <a:pt x="6006" y="4030"/>
                </a:lnTo>
                <a:lnTo>
                  <a:pt x="5985" y="4017"/>
                </a:lnTo>
                <a:lnTo>
                  <a:pt x="6011" y="4010"/>
                </a:lnTo>
                <a:close/>
                <a:moveTo>
                  <a:pt x="5752" y="4012"/>
                </a:moveTo>
                <a:lnTo>
                  <a:pt x="5752" y="4034"/>
                </a:lnTo>
                <a:lnTo>
                  <a:pt x="5727" y="4023"/>
                </a:lnTo>
                <a:lnTo>
                  <a:pt x="5752" y="4012"/>
                </a:lnTo>
                <a:close/>
                <a:moveTo>
                  <a:pt x="3118" y="3942"/>
                </a:moveTo>
                <a:cubicBezTo>
                  <a:pt x="3140" y="3942"/>
                  <a:pt x="3165" y="3951"/>
                  <a:pt x="3191" y="3955"/>
                </a:cubicBezTo>
                <a:cubicBezTo>
                  <a:pt x="3159" y="4018"/>
                  <a:pt x="3144" y="4047"/>
                  <a:pt x="3121" y="4047"/>
                </a:cubicBezTo>
                <a:cubicBezTo>
                  <a:pt x="3101" y="4047"/>
                  <a:pt x="3076" y="4026"/>
                  <a:pt x="3029" y="3986"/>
                </a:cubicBezTo>
                <a:cubicBezTo>
                  <a:pt x="3057" y="3970"/>
                  <a:pt x="3080" y="3949"/>
                  <a:pt x="3106" y="3943"/>
                </a:cubicBezTo>
                <a:cubicBezTo>
                  <a:pt x="3110" y="3942"/>
                  <a:pt x="3114" y="3942"/>
                  <a:pt x="3118" y="3942"/>
                </a:cubicBezTo>
                <a:close/>
                <a:moveTo>
                  <a:pt x="6672" y="4004"/>
                </a:moveTo>
                <a:cubicBezTo>
                  <a:pt x="6676" y="4004"/>
                  <a:pt x="6679" y="4005"/>
                  <a:pt x="6680" y="4006"/>
                </a:cubicBezTo>
                <a:cubicBezTo>
                  <a:pt x="6687" y="4021"/>
                  <a:pt x="6691" y="4036"/>
                  <a:pt x="6696" y="4049"/>
                </a:cubicBezTo>
                <a:cubicBezTo>
                  <a:pt x="6682" y="4052"/>
                  <a:pt x="6667" y="4054"/>
                  <a:pt x="6653" y="4058"/>
                </a:cubicBezTo>
                <a:cubicBezTo>
                  <a:pt x="6654" y="4040"/>
                  <a:pt x="6654" y="4024"/>
                  <a:pt x="6656" y="4007"/>
                </a:cubicBezTo>
                <a:cubicBezTo>
                  <a:pt x="6656" y="4006"/>
                  <a:pt x="6666" y="4004"/>
                  <a:pt x="6672" y="4004"/>
                </a:cubicBezTo>
                <a:close/>
                <a:moveTo>
                  <a:pt x="7363" y="4027"/>
                </a:moveTo>
                <a:cubicBezTo>
                  <a:pt x="7365" y="4037"/>
                  <a:pt x="7367" y="4045"/>
                  <a:pt x="7368" y="4054"/>
                </a:cubicBezTo>
                <a:cubicBezTo>
                  <a:pt x="7363" y="4057"/>
                  <a:pt x="7356" y="4060"/>
                  <a:pt x="7350" y="4060"/>
                </a:cubicBezTo>
                <a:cubicBezTo>
                  <a:pt x="7347" y="4060"/>
                  <a:pt x="7345" y="4060"/>
                  <a:pt x="7343" y="4059"/>
                </a:cubicBezTo>
                <a:cubicBezTo>
                  <a:pt x="7336" y="4054"/>
                  <a:pt x="7330" y="4044"/>
                  <a:pt x="7324" y="4037"/>
                </a:cubicBezTo>
                <a:cubicBezTo>
                  <a:pt x="7337" y="4033"/>
                  <a:pt x="7351" y="4030"/>
                  <a:pt x="7363" y="4027"/>
                </a:cubicBezTo>
                <a:close/>
                <a:moveTo>
                  <a:pt x="7888" y="4003"/>
                </a:moveTo>
                <a:cubicBezTo>
                  <a:pt x="7895" y="4018"/>
                  <a:pt x="7904" y="4032"/>
                  <a:pt x="7911" y="4045"/>
                </a:cubicBezTo>
                <a:cubicBezTo>
                  <a:pt x="7904" y="4051"/>
                  <a:pt x="7896" y="4058"/>
                  <a:pt x="7889" y="4063"/>
                </a:cubicBezTo>
                <a:cubicBezTo>
                  <a:pt x="7880" y="4048"/>
                  <a:pt x="7870" y="4033"/>
                  <a:pt x="7864" y="4018"/>
                </a:cubicBezTo>
                <a:cubicBezTo>
                  <a:pt x="7864" y="4017"/>
                  <a:pt x="7880" y="4008"/>
                  <a:pt x="7888" y="4003"/>
                </a:cubicBezTo>
                <a:close/>
                <a:moveTo>
                  <a:pt x="10153" y="4008"/>
                </a:moveTo>
                <a:cubicBezTo>
                  <a:pt x="10163" y="4022"/>
                  <a:pt x="10173" y="4033"/>
                  <a:pt x="10183" y="4043"/>
                </a:cubicBezTo>
                <a:cubicBezTo>
                  <a:pt x="10169" y="4052"/>
                  <a:pt x="10153" y="4060"/>
                  <a:pt x="10139" y="4069"/>
                </a:cubicBezTo>
                <a:cubicBezTo>
                  <a:pt x="10134" y="4062"/>
                  <a:pt x="10124" y="4051"/>
                  <a:pt x="10127" y="4046"/>
                </a:cubicBezTo>
                <a:cubicBezTo>
                  <a:pt x="10133" y="4032"/>
                  <a:pt x="10144" y="4022"/>
                  <a:pt x="10153" y="4008"/>
                </a:cubicBezTo>
                <a:close/>
                <a:moveTo>
                  <a:pt x="11754" y="4051"/>
                </a:moveTo>
                <a:lnTo>
                  <a:pt x="11747" y="4073"/>
                </a:lnTo>
                <a:lnTo>
                  <a:pt x="11737" y="4051"/>
                </a:lnTo>
                <a:close/>
                <a:moveTo>
                  <a:pt x="18575" y="3879"/>
                </a:moveTo>
                <a:cubicBezTo>
                  <a:pt x="18540" y="3914"/>
                  <a:pt x="18499" y="3941"/>
                  <a:pt x="18504" y="3955"/>
                </a:cubicBezTo>
                <a:cubicBezTo>
                  <a:pt x="18516" y="4001"/>
                  <a:pt x="18546" y="4042"/>
                  <a:pt x="18569" y="4085"/>
                </a:cubicBezTo>
                <a:cubicBezTo>
                  <a:pt x="18597" y="4062"/>
                  <a:pt x="18652" y="4032"/>
                  <a:pt x="18648" y="4012"/>
                </a:cubicBezTo>
                <a:cubicBezTo>
                  <a:pt x="18641" y="3968"/>
                  <a:pt x="18605" y="3930"/>
                  <a:pt x="18575" y="3879"/>
                </a:cubicBezTo>
                <a:close/>
                <a:moveTo>
                  <a:pt x="8105" y="4000"/>
                </a:moveTo>
                <a:cubicBezTo>
                  <a:pt x="8216" y="4000"/>
                  <a:pt x="8321" y="4024"/>
                  <a:pt x="8414" y="4106"/>
                </a:cubicBezTo>
                <a:lnTo>
                  <a:pt x="8414" y="4106"/>
                </a:lnTo>
                <a:cubicBezTo>
                  <a:pt x="8414" y="4106"/>
                  <a:pt x="8414" y="4106"/>
                  <a:pt x="8413" y="4106"/>
                </a:cubicBezTo>
                <a:cubicBezTo>
                  <a:pt x="8366" y="4089"/>
                  <a:pt x="8317" y="4086"/>
                  <a:pt x="8267" y="4086"/>
                </a:cubicBezTo>
                <a:cubicBezTo>
                  <a:pt x="8233" y="4086"/>
                  <a:pt x="8198" y="4087"/>
                  <a:pt x="8164" y="4087"/>
                </a:cubicBezTo>
                <a:cubicBezTo>
                  <a:pt x="8104" y="4087"/>
                  <a:pt x="8044" y="4082"/>
                  <a:pt x="7987" y="4054"/>
                </a:cubicBezTo>
                <a:cubicBezTo>
                  <a:pt x="7981" y="4051"/>
                  <a:pt x="7982" y="4034"/>
                  <a:pt x="7977" y="4008"/>
                </a:cubicBezTo>
                <a:cubicBezTo>
                  <a:pt x="8020" y="4004"/>
                  <a:pt x="8063" y="4000"/>
                  <a:pt x="8105" y="4000"/>
                </a:cubicBezTo>
                <a:close/>
                <a:moveTo>
                  <a:pt x="18233" y="4065"/>
                </a:moveTo>
                <a:cubicBezTo>
                  <a:pt x="18233" y="4065"/>
                  <a:pt x="18233" y="4065"/>
                  <a:pt x="18233" y="4065"/>
                </a:cubicBezTo>
                <a:cubicBezTo>
                  <a:pt x="18249" y="4069"/>
                  <a:pt x="18265" y="4075"/>
                  <a:pt x="18280" y="4082"/>
                </a:cubicBezTo>
                <a:cubicBezTo>
                  <a:pt x="18272" y="4095"/>
                  <a:pt x="18263" y="4110"/>
                  <a:pt x="18254" y="4123"/>
                </a:cubicBezTo>
                <a:cubicBezTo>
                  <a:pt x="18243" y="4110"/>
                  <a:pt x="18229" y="4100"/>
                  <a:pt x="18221" y="4085"/>
                </a:cubicBezTo>
                <a:cubicBezTo>
                  <a:pt x="18218" y="4083"/>
                  <a:pt x="18231" y="4065"/>
                  <a:pt x="18233" y="4065"/>
                </a:cubicBezTo>
                <a:close/>
                <a:moveTo>
                  <a:pt x="17467" y="3700"/>
                </a:moveTo>
                <a:lnTo>
                  <a:pt x="17467" y="3700"/>
                </a:lnTo>
                <a:cubicBezTo>
                  <a:pt x="17506" y="3705"/>
                  <a:pt x="17553" y="3696"/>
                  <a:pt x="17586" y="3714"/>
                </a:cubicBezTo>
                <a:cubicBezTo>
                  <a:pt x="17657" y="3748"/>
                  <a:pt x="17728" y="3764"/>
                  <a:pt x="17800" y="3764"/>
                </a:cubicBezTo>
                <a:cubicBezTo>
                  <a:pt x="17852" y="3764"/>
                  <a:pt x="17904" y="3756"/>
                  <a:pt x="17958" y="3740"/>
                </a:cubicBezTo>
                <a:cubicBezTo>
                  <a:pt x="17964" y="3738"/>
                  <a:pt x="17970" y="3737"/>
                  <a:pt x="17977" y="3737"/>
                </a:cubicBezTo>
                <a:cubicBezTo>
                  <a:pt x="18003" y="3737"/>
                  <a:pt x="18034" y="3748"/>
                  <a:pt x="18080" y="3755"/>
                </a:cubicBezTo>
                <a:cubicBezTo>
                  <a:pt x="18050" y="3797"/>
                  <a:pt x="18037" y="3837"/>
                  <a:pt x="18008" y="3854"/>
                </a:cubicBezTo>
                <a:cubicBezTo>
                  <a:pt x="17936" y="3896"/>
                  <a:pt x="17861" y="3922"/>
                  <a:pt x="17781" y="3922"/>
                </a:cubicBezTo>
                <a:cubicBezTo>
                  <a:pt x="17735" y="3922"/>
                  <a:pt x="17686" y="3913"/>
                  <a:pt x="17635" y="3894"/>
                </a:cubicBezTo>
                <a:cubicBezTo>
                  <a:pt x="17620" y="3962"/>
                  <a:pt x="17604" y="4030"/>
                  <a:pt x="17582" y="4135"/>
                </a:cubicBezTo>
                <a:cubicBezTo>
                  <a:pt x="17520" y="4030"/>
                  <a:pt x="17479" y="3959"/>
                  <a:pt x="17438" y="3890"/>
                </a:cubicBezTo>
                <a:cubicBezTo>
                  <a:pt x="17391" y="3855"/>
                  <a:pt x="17336" y="3850"/>
                  <a:pt x="17280" y="3850"/>
                </a:cubicBezTo>
                <a:cubicBezTo>
                  <a:pt x="17257" y="3850"/>
                  <a:pt x="17234" y="3850"/>
                  <a:pt x="17210" y="3850"/>
                </a:cubicBezTo>
                <a:cubicBezTo>
                  <a:pt x="17137" y="3850"/>
                  <a:pt x="17063" y="3842"/>
                  <a:pt x="16997" y="3776"/>
                </a:cubicBezTo>
                <a:cubicBezTo>
                  <a:pt x="17042" y="3764"/>
                  <a:pt x="17079" y="3744"/>
                  <a:pt x="17107" y="3744"/>
                </a:cubicBezTo>
                <a:cubicBezTo>
                  <a:pt x="17112" y="3744"/>
                  <a:pt x="17117" y="3744"/>
                  <a:pt x="17122" y="3746"/>
                </a:cubicBezTo>
                <a:cubicBezTo>
                  <a:pt x="17135" y="3751"/>
                  <a:pt x="17147" y="3752"/>
                  <a:pt x="17160" y="3752"/>
                </a:cubicBezTo>
                <a:cubicBezTo>
                  <a:pt x="17219" y="3752"/>
                  <a:pt x="17274" y="3711"/>
                  <a:pt x="17333" y="3711"/>
                </a:cubicBezTo>
                <a:cubicBezTo>
                  <a:pt x="17352" y="3711"/>
                  <a:pt x="17372" y="3715"/>
                  <a:pt x="17393" y="3728"/>
                </a:cubicBezTo>
                <a:cubicBezTo>
                  <a:pt x="17395" y="3729"/>
                  <a:pt x="17398" y="3730"/>
                  <a:pt x="17401" y="3730"/>
                </a:cubicBezTo>
                <a:cubicBezTo>
                  <a:pt x="17417" y="3730"/>
                  <a:pt x="17445" y="3709"/>
                  <a:pt x="17467" y="3700"/>
                </a:cubicBezTo>
                <a:close/>
                <a:moveTo>
                  <a:pt x="19179" y="4143"/>
                </a:moveTo>
                <a:lnTo>
                  <a:pt x="19176" y="4161"/>
                </a:lnTo>
                <a:lnTo>
                  <a:pt x="19176" y="4161"/>
                </a:lnTo>
                <a:lnTo>
                  <a:pt x="19202" y="4155"/>
                </a:lnTo>
                <a:lnTo>
                  <a:pt x="19179" y="4143"/>
                </a:lnTo>
                <a:close/>
                <a:moveTo>
                  <a:pt x="13033" y="3684"/>
                </a:moveTo>
                <a:cubicBezTo>
                  <a:pt x="13049" y="3694"/>
                  <a:pt x="13064" y="3703"/>
                  <a:pt x="13080" y="3711"/>
                </a:cubicBezTo>
                <a:cubicBezTo>
                  <a:pt x="13065" y="3746"/>
                  <a:pt x="13054" y="3782"/>
                  <a:pt x="13034" y="3814"/>
                </a:cubicBezTo>
                <a:cubicBezTo>
                  <a:pt x="13002" y="3872"/>
                  <a:pt x="12991" y="3923"/>
                  <a:pt x="13021" y="3992"/>
                </a:cubicBezTo>
                <a:cubicBezTo>
                  <a:pt x="13062" y="4087"/>
                  <a:pt x="13052" y="4090"/>
                  <a:pt x="12926" y="4161"/>
                </a:cubicBezTo>
                <a:cubicBezTo>
                  <a:pt x="12926" y="4038"/>
                  <a:pt x="12925" y="3914"/>
                  <a:pt x="12927" y="3791"/>
                </a:cubicBezTo>
                <a:cubicBezTo>
                  <a:pt x="12927" y="3773"/>
                  <a:pt x="12942" y="3750"/>
                  <a:pt x="12957" y="3737"/>
                </a:cubicBezTo>
                <a:cubicBezTo>
                  <a:pt x="12980" y="3715"/>
                  <a:pt x="13008" y="3701"/>
                  <a:pt x="13033" y="3684"/>
                </a:cubicBezTo>
                <a:close/>
                <a:moveTo>
                  <a:pt x="15704" y="4147"/>
                </a:moveTo>
                <a:lnTo>
                  <a:pt x="15682" y="4165"/>
                </a:lnTo>
                <a:lnTo>
                  <a:pt x="15709" y="4167"/>
                </a:lnTo>
                <a:lnTo>
                  <a:pt x="15704" y="4147"/>
                </a:lnTo>
                <a:close/>
                <a:moveTo>
                  <a:pt x="3920" y="3988"/>
                </a:moveTo>
                <a:cubicBezTo>
                  <a:pt x="3962" y="4034"/>
                  <a:pt x="3991" y="4068"/>
                  <a:pt x="4022" y="4100"/>
                </a:cubicBezTo>
                <a:lnTo>
                  <a:pt x="3930" y="4168"/>
                </a:lnTo>
                <a:cubicBezTo>
                  <a:pt x="3908" y="4138"/>
                  <a:pt x="3880" y="4111"/>
                  <a:pt x="3869" y="4078"/>
                </a:cubicBezTo>
                <a:cubicBezTo>
                  <a:pt x="3864" y="4060"/>
                  <a:pt x="3894" y="4033"/>
                  <a:pt x="3920" y="3988"/>
                </a:cubicBezTo>
                <a:close/>
                <a:moveTo>
                  <a:pt x="17734" y="4120"/>
                </a:moveTo>
                <a:cubicBezTo>
                  <a:pt x="17737" y="4131"/>
                  <a:pt x="17747" y="4145"/>
                  <a:pt x="17745" y="4150"/>
                </a:cubicBezTo>
                <a:cubicBezTo>
                  <a:pt x="17739" y="4159"/>
                  <a:pt x="17726" y="4164"/>
                  <a:pt x="17716" y="4170"/>
                </a:cubicBezTo>
                <a:cubicBezTo>
                  <a:pt x="17716" y="4160"/>
                  <a:pt x="17715" y="4149"/>
                  <a:pt x="17717" y="4140"/>
                </a:cubicBezTo>
                <a:cubicBezTo>
                  <a:pt x="17719" y="4131"/>
                  <a:pt x="17727" y="4126"/>
                  <a:pt x="17734" y="4120"/>
                </a:cubicBezTo>
                <a:close/>
                <a:moveTo>
                  <a:pt x="9320" y="3909"/>
                </a:moveTo>
                <a:cubicBezTo>
                  <a:pt x="9302" y="3921"/>
                  <a:pt x="9281" y="3935"/>
                  <a:pt x="9260" y="3948"/>
                </a:cubicBezTo>
                <a:lnTo>
                  <a:pt x="9260" y="3948"/>
                </a:lnTo>
                <a:cubicBezTo>
                  <a:pt x="9349" y="4009"/>
                  <a:pt x="9312" y="4088"/>
                  <a:pt x="9290" y="4166"/>
                </a:cubicBezTo>
                <a:cubicBezTo>
                  <a:pt x="9346" y="4172"/>
                  <a:pt x="9380" y="4177"/>
                  <a:pt x="9408" y="4177"/>
                </a:cubicBezTo>
                <a:cubicBezTo>
                  <a:pt x="9454" y="4177"/>
                  <a:pt x="9483" y="4166"/>
                  <a:pt x="9560" y="4136"/>
                </a:cubicBezTo>
                <a:cubicBezTo>
                  <a:pt x="9507" y="4114"/>
                  <a:pt x="9446" y="4100"/>
                  <a:pt x="9399" y="4067"/>
                </a:cubicBezTo>
                <a:cubicBezTo>
                  <a:pt x="9350" y="4032"/>
                  <a:pt x="9416" y="3936"/>
                  <a:pt x="9320" y="3909"/>
                </a:cubicBezTo>
                <a:close/>
                <a:moveTo>
                  <a:pt x="11431" y="4125"/>
                </a:moveTo>
                <a:cubicBezTo>
                  <a:pt x="11434" y="4134"/>
                  <a:pt x="11438" y="4145"/>
                  <a:pt x="11440" y="4154"/>
                </a:cubicBezTo>
                <a:cubicBezTo>
                  <a:pt x="11435" y="4162"/>
                  <a:pt x="11430" y="4171"/>
                  <a:pt x="11426" y="4182"/>
                </a:cubicBezTo>
                <a:cubicBezTo>
                  <a:pt x="11420" y="4175"/>
                  <a:pt x="11407" y="4166"/>
                  <a:pt x="11408" y="4164"/>
                </a:cubicBezTo>
                <a:cubicBezTo>
                  <a:pt x="11414" y="4150"/>
                  <a:pt x="11424" y="4138"/>
                  <a:pt x="11431" y="4125"/>
                </a:cubicBezTo>
                <a:close/>
                <a:moveTo>
                  <a:pt x="10462" y="4044"/>
                </a:moveTo>
                <a:cubicBezTo>
                  <a:pt x="10470" y="4080"/>
                  <a:pt x="10481" y="4108"/>
                  <a:pt x="10482" y="4134"/>
                </a:cubicBezTo>
                <a:cubicBezTo>
                  <a:pt x="10483" y="4150"/>
                  <a:pt x="10467" y="4166"/>
                  <a:pt x="10451" y="4197"/>
                </a:cubicBezTo>
                <a:cubicBezTo>
                  <a:pt x="10444" y="4158"/>
                  <a:pt x="10436" y="4131"/>
                  <a:pt x="10436" y="4106"/>
                </a:cubicBezTo>
                <a:cubicBezTo>
                  <a:pt x="10436" y="4089"/>
                  <a:pt x="10449" y="4073"/>
                  <a:pt x="10462" y="4044"/>
                </a:cubicBezTo>
                <a:close/>
                <a:moveTo>
                  <a:pt x="18754" y="4182"/>
                </a:moveTo>
                <a:lnTo>
                  <a:pt x="18761" y="4207"/>
                </a:lnTo>
                <a:lnTo>
                  <a:pt x="18775" y="4185"/>
                </a:lnTo>
                <a:lnTo>
                  <a:pt x="18754" y="4182"/>
                </a:lnTo>
                <a:close/>
                <a:moveTo>
                  <a:pt x="5317" y="4205"/>
                </a:moveTo>
                <a:lnTo>
                  <a:pt x="5329" y="4216"/>
                </a:lnTo>
                <a:lnTo>
                  <a:pt x="5306" y="4216"/>
                </a:lnTo>
                <a:lnTo>
                  <a:pt x="5317" y="4205"/>
                </a:lnTo>
                <a:close/>
                <a:moveTo>
                  <a:pt x="7056" y="4064"/>
                </a:moveTo>
                <a:cubicBezTo>
                  <a:pt x="7060" y="4115"/>
                  <a:pt x="7065" y="4166"/>
                  <a:pt x="7069" y="4232"/>
                </a:cubicBezTo>
                <a:cubicBezTo>
                  <a:pt x="6952" y="4190"/>
                  <a:pt x="7037" y="4121"/>
                  <a:pt x="7056" y="4064"/>
                </a:cubicBezTo>
                <a:close/>
                <a:moveTo>
                  <a:pt x="5742" y="4171"/>
                </a:moveTo>
                <a:cubicBezTo>
                  <a:pt x="5754" y="4183"/>
                  <a:pt x="5765" y="4196"/>
                  <a:pt x="5777" y="4208"/>
                </a:cubicBezTo>
                <a:cubicBezTo>
                  <a:pt x="5763" y="4217"/>
                  <a:pt x="5748" y="4229"/>
                  <a:pt x="5732" y="4234"/>
                </a:cubicBezTo>
                <a:cubicBezTo>
                  <a:pt x="5731" y="4234"/>
                  <a:pt x="5731" y="4234"/>
                  <a:pt x="5730" y="4234"/>
                </a:cubicBezTo>
                <a:cubicBezTo>
                  <a:pt x="5723" y="4234"/>
                  <a:pt x="5713" y="4225"/>
                  <a:pt x="5705" y="4220"/>
                </a:cubicBezTo>
                <a:cubicBezTo>
                  <a:pt x="5717" y="4205"/>
                  <a:pt x="5729" y="4188"/>
                  <a:pt x="5742" y="4171"/>
                </a:cubicBezTo>
                <a:close/>
                <a:moveTo>
                  <a:pt x="6727" y="4193"/>
                </a:moveTo>
                <a:cubicBezTo>
                  <a:pt x="6732" y="4208"/>
                  <a:pt x="6740" y="4222"/>
                  <a:pt x="6741" y="4239"/>
                </a:cubicBezTo>
                <a:cubicBezTo>
                  <a:pt x="6741" y="4243"/>
                  <a:pt x="6727" y="4248"/>
                  <a:pt x="6720" y="4253"/>
                </a:cubicBezTo>
                <a:cubicBezTo>
                  <a:pt x="6715" y="4238"/>
                  <a:pt x="6706" y="4222"/>
                  <a:pt x="6704" y="4206"/>
                </a:cubicBezTo>
                <a:cubicBezTo>
                  <a:pt x="6704" y="4203"/>
                  <a:pt x="6720" y="4197"/>
                  <a:pt x="6727" y="4193"/>
                </a:cubicBezTo>
                <a:close/>
                <a:moveTo>
                  <a:pt x="10165" y="4203"/>
                </a:moveTo>
                <a:cubicBezTo>
                  <a:pt x="10169" y="4203"/>
                  <a:pt x="10172" y="4204"/>
                  <a:pt x="10175" y="4205"/>
                </a:cubicBezTo>
                <a:cubicBezTo>
                  <a:pt x="10188" y="4211"/>
                  <a:pt x="10194" y="4234"/>
                  <a:pt x="10203" y="4250"/>
                </a:cubicBezTo>
                <a:cubicBezTo>
                  <a:pt x="10190" y="4253"/>
                  <a:pt x="10174" y="4260"/>
                  <a:pt x="10163" y="4260"/>
                </a:cubicBezTo>
                <a:cubicBezTo>
                  <a:pt x="10160" y="4260"/>
                  <a:pt x="10157" y="4260"/>
                  <a:pt x="10154" y="4258"/>
                </a:cubicBezTo>
                <a:cubicBezTo>
                  <a:pt x="10140" y="4251"/>
                  <a:pt x="10134" y="4229"/>
                  <a:pt x="10124" y="4213"/>
                </a:cubicBezTo>
                <a:cubicBezTo>
                  <a:pt x="10137" y="4211"/>
                  <a:pt x="10153" y="4203"/>
                  <a:pt x="10165" y="4203"/>
                </a:cubicBezTo>
                <a:close/>
                <a:moveTo>
                  <a:pt x="6538" y="4197"/>
                </a:moveTo>
                <a:cubicBezTo>
                  <a:pt x="6551" y="4210"/>
                  <a:pt x="6561" y="4222"/>
                  <a:pt x="6572" y="4236"/>
                </a:cubicBezTo>
                <a:cubicBezTo>
                  <a:pt x="6556" y="4244"/>
                  <a:pt x="6538" y="4254"/>
                  <a:pt x="6521" y="4262"/>
                </a:cubicBezTo>
                <a:cubicBezTo>
                  <a:pt x="6520" y="4262"/>
                  <a:pt x="6504" y="4242"/>
                  <a:pt x="6507" y="4237"/>
                </a:cubicBezTo>
                <a:cubicBezTo>
                  <a:pt x="6515" y="4222"/>
                  <a:pt x="6527" y="4210"/>
                  <a:pt x="6538" y="4197"/>
                </a:cubicBezTo>
                <a:close/>
                <a:moveTo>
                  <a:pt x="17205" y="4173"/>
                </a:moveTo>
                <a:lnTo>
                  <a:pt x="17205" y="4173"/>
                </a:lnTo>
                <a:cubicBezTo>
                  <a:pt x="17207" y="4184"/>
                  <a:pt x="17205" y="4196"/>
                  <a:pt x="17211" y="4202"/>
                </a:cubicBezTo>
                <a:cubicBezTo>
                  <a:pt x="17232" y="4224"/>
                  <a:pt x="17254" y="4243"/>
                  <a:pt x="17275" y="4262"/>
                </a:cubicBezTo>
                <a:cubicBezTo>
                  <a:pt x="17275" y="4263"/>
                  <a:pt x="17278" y="4265"/>
                  <a:pt x="17278" y="4265"/>
                </a:cubicBezTo>
                <a:cubicBezTo>
                  <a:pt x="17265" y="4241"/>
                  <a:pt x="17254" y="4215"/>
                  <a:pt x="17238" y="4192"/>
                </a:cubicBezTo>
                <a:cubicBezTo>
                  <a:pt x="17232" y="4183"/>
                  <a:pt x="17216" y="4179"/>
                  <a:pt x="17205" y="4173"/>
                </a:cubicBezTo>
                <a:close/>
                <a:moveTo>
                  <a:pt x="15463" y="3341"/>
                </a:moveTo>
                <a:cubicBezTo>
                  <a:pt x="15353" y="3360"/>
                  <a:pt x="15241" y="3377"/>
                  <a:pt x="15112" y="3398"/>
                </a:cubicBezTo>
                <a:cubicBezTo>
                  <a:pt x="15124" y="3453"/>
                  <a:pt x="15139" y="3501"/>
                  <a:pt x="15142" y="3551"/>
                </a:cubicBezTo>
                <a:cubicBezTo>
                  <a:pt x="15144" y="3601"/>
                  <a:pt x="15133" y="3650"/>
                  <a:pt x="15127" y="3713"/>
                </a:cubicBezTo>
                <a:cubicBezTo>
                  <a:pt x="15322" y="3721"/>
                  <a:pt x="15501" y="3731"/>
                  <a:pt x="15691" y="3740"/>
                </a:cubicBezTo>
                <a:cubicBezTo>
                  <a:pt x="15668" y="3823"/>
                  <a:pt x="15650" y="3890"/>
                  <a:pt x="15627" y="3972"/>
                </a:cubicBezTo>
                <a:cubicBezTo>
                  <a:pt x="15760" y="4023"/>
                  <a:pt x="15809" y="4136"/>
                  <a:pt x="15861" y="4269"/>
                </a:cubicBezTo>
                <a:cubicBezTo>
                  <a:pt x="15909" y="4157"/>
                  <a:pt x="15955" y="4074"/>
                  <a:pt x="15975" y="3985"/>
                </a:cubicBezTo>
                <a:cubicBezTo>
                  <a:pt x="15985" y="3945"/>
                  <a:pt x="15953" y="3897"/>
                  <a:pt x="15937" y="3852"/>
                </a:cubicBezTo>
                <a:lnTo>
                  <a:pt x="15937" y="3852"/>
                </a:lnTo>
                <a:cubicBezTo>
                  <a:pt x="15932" y="3853"/>
                  <a:pt x="15927" y="3853"/>
                  <a:pt x="15923" y="3853"/>
                </a:cubicBezTo>
                <a:cubicBezTo>
                  <a:pt x="15881" y="3853"/>
                  <a:pt x="15841" y="3833"/>
                  <a:pt x="15849" y="3795"/>
                </a:cubicBezTo>
                <a:cubicBezTo>
                  <a:pt x="15878" y="3647"/>
                  <a:pt x="15743" y="3545"/>
                  <a:pt x="15747" y="3404"/>
                </a:cubicBezTo>
                <a:cubicBezTo>
                  <a:pt x="15747" y="3388"/>
                  <a:pt x="15682" y="3361"/>
                  <a:pt x="15646" y="3358"/>
                </a:cubicBezTo>
                <a:cubicBezTo>
                  <a:pt x="15646" y="3358"/>
                  <a:pt x="15646" y="3358"/>
                  <a:pt x="15645" y="3358"/>
                </a:cubicBezTo>
                <a:cubicBezTo>
                  <a:pt x="15625" y="3358"/>
                  <a:pt x="15594" y="3392"/>
                  <a:pt x="15584" y="3416"/>
                </a:cubicBezTo>
                <a:cubicBezTo>
                  <a:pt x="15562" y="3467"/>
                  <a:pt x="15639" y="3545"/>
                  <a:pt x="15522" y="3587"/>
                </a:cubicBezTo>
                <a:cubicBezTo>
                  <a:pt x="15503" y="3509"/>
                  <a:pt x="15485" y="3433"/>
                  <a:pt x="15463" y="3341"/>
                </a:cubicBezTo>
                <a:close/>
                <a:moveTo>
                  <a:pt x="7504" y="4253"/>
                </a:moveTo>
                <a:lnTo>
                  <a:pt x="7495" y="4273"/>
                </a:lnTo>
                <a:lnTo>
                  <a:pt x="7486" y="4253"/>
                </a:lnTo>
                <a:close/>
                <a:moveTo>
                  <a:pt x="10907" y="4211"/>
                </a:moveTo>
                <a:cubicBezTo>
                  <a:pt x="10914" y="4218"/>
                  <a:pt x="10926" y="4227"/>
                  <a:pt x="10924" y="4231"/>
                </a:cubicBezTo>
                <a:cubicBezTo>
                  <a:pt x="10921" y="4247"/>
                  <a:pt x="10911" y="4262"/>
                  <a:pt x="10903" y="4278"/>
                </a:cubicBezTo>
                <a:cubicBezTo>
                  <a:pt x="10898" y="4261"/>
                  <a:pt x="10891" y="4246"/>
                  <a:pt x="10888" y="4229"/>
                </a:cubicBezTo>
                <a:cubicBezTo>
                  <a:pt x="10887" y="4224"/>
                  <a:pt x="10901" y="4217"/>
                  <a:pt x="10907" y="4211"/>
                </a:cubicBezTo>
                <a:close/>
                <a:moveTo>
                  <a:pt x="15363" y="4275"/>
                </a:moveTo>
                <a:lnTo>
                  <a:pt x="15363" y="4275"/>
                </a:lnTo>
                <a:cubicBezTo>
                  <a:pt x="15363" y="4276"/>
                  <a:pt x="15363" y="4278"/>
                  <a:pt x="15363" y="4279"/>
                </a:cubicBezTo>
                <a:lnTo>
                  <a:pt x="15363" y="4279"/>
                </a:lnTo>
                <a:cubicBezTo>
                  <a:pt x="15344" y="4284"/>
                  <a:pt x="15326" y="4287"/>
                  <a:pt x="15307" y="4289"/>
                </a:cubicBezTo>
                <a:cubicBezTo>
                  <a:pt x="15327" y="4285"/>
                  <a:pt x="15344" y="4280"/>
                  <a:pt x="15363" y="4275"/>
                </a:cubicBezTo>
                <a:close/>
                <a:moveTo>
                  <a:pt x="7910" y="4221"/>
                </a:moveTo>
                <a:cubicBezTo>
                  <a:pt x="7912" y="4221"/>
                  <a:pt x="7913" y="4222"/>
                  <a:pt x="7915" y="4222"/>
                </a:cubicBezTo>
                <a:cubicBezTo>
                  <a:pt x="7935" y="4237"/>
                  <a:pt x="7949" y="4261"/>
                  <a:pt x="7975" y="4290"/>
                </a:cubicBezTo>
                <a:cubicBezTo>
                  <a:pt x="7936" y="4300"/>
                  <a:pt x="7910" y="4308"/>
                  <a:pt x="7885" y="4314"/>
                </a:cubicBezTo>
                <a:cubicBezTo>
                  <a:pt x="7880" y="4289"/>
                  <a:pt x="7870" y="4263"/>
                  <a:pt x="7870" y="4238"/>
                </a:cubicBezTo>
                <a:cubicBezTo>
                  <a:pt x="7870" y="4233"/>
                  <a:pt x="7897" y="4221"/>
                  <a:pt x="7910" y="4221"/>
                </a:cubicBezTo>
                <a:close/>
                <a:moveTo>
                  <a:pt x="8235" y="4194"/>
                </a:moveTo>
                <a:cubicBezTo>
                  <a:pt x="8285" y="4194"/>
                  <a:pt x="8344" y="4231"/>
                  <a:pt x="8393" y="4246"/>
                </a:cubicBezTo>
                <a:cubicBezTo>
                  <a:pt x="8396" y="4254"/>
                  <a:pt x="8398" y="4263"/>
                  <a:pt x="8401" y="4272"/>
                </a:cubicBezTo>
                <a:cubicBezTo>
                  <a:pt x="8337" y="4287"/>
                  <a:pt x="8271" y="4318"/>
                  <a:pt x="8207" y="4318"/>
                </a:cubicBezTo>
                <a:cubicBezTo>
                  <a:pt x="8204" y="4318"/>
                  <a:pt x="8201" y="4318"/>
                  <a:pt x="8198" y="4318"/>
                </a:cubicBezTo>
                <a:cubicBezTo>
                  <a:pt x="8156" y="4315"/>
                  <a:pt x="8146" y="4221"/>
                  <a:pt x="8206" y="4199"/>
                </a:cubicBezTo>
                <a:cubicBezTo>
                  <a:pt x="8215" y="4195"/>
                  <a:pt x="8225" y="4194"/>
                  <a:pt x="8235" y="4194"/>
                </a:cubicBezTo>
                <a:close/>
                <a:moveTo>
                  <a:pt x="19610" y="4128"/>
                </a:moveTo>
                <a:cubicBezTo>
                  <a:pt x="19569" y="4179"/>
                  <a:pt x="19529" y="4229"/>
                  <a:pt x="19484" y="4285"/>
                </a:cubicBezTo>
                <a:cubicBezTo>
                  <a:pt x="19525" y="4300"/>
                  <a:pt x="19555" y="4312"/>
                  <a:pt x="19600" y="4330"/>
                </a:cubicBezTo>
                <a:cubicBezTo>
                  <a:pt x="19638" y="4248"/>
                  <a:pt x="19683" y="4193"/>
                  <a:pt x="19610" y="4128"/>
                </a:cubicBezTo>
                <a:close/>
                <a:moveTo>
                  <a:pt x="14135" y="4273"/>
                </a:moveTo>
                <a:cubicBezTo>
                  <a:pt x="14144" y="4285"/>
                  <a:pt x="14155" y="4298"/>
                  <a:pt x="14162" y="4311"/>
                </a:cubicBezTo>
                <a:cubicBezTo>
                  <a:pt x="14165" y="4316"/>
                  <a:pt x="14150" y="4334"/>
                  <a:pt x="14149" y="4334"/>
                </a:cubicBezTo>
                <a:cubicBezTo>
                  <a:pt x="14135" y="4330"/>
                  <a:pt x="14124" y="4323"/>
                  <a:pt x="14110" y="4316"/>
                </a:cubicBezTo>
                <a:cubicBezTo>
                  <a:pt x="14119" y="4301"/>
                  <a:pt x="14128" y="4288"/>
                  <a:pt x="14135" y="4273"/>
                </a:cubicBezTo>
                <a:close/>
                <a:moveTo>
                  <a:pt x="15977" y="4261"/>
                </a:moveTo>
                <a:lnTo>
                  <a:pt x="15977" y="4261"/>
                </a:lnTo>
                <a:cubicBezTo>
                  <a:pt x="15973" y="4308"/>
                  <a:pt x="15969" y="4341"/>
                  <a:pt x="15965" y="4374"/>
                </a:cubicBezTo>
                <a:lnTo>
                  <a:pt x="15965" y="4374"/>
                </a:lnTo>
                <a:cubicBezTo>
                  <a:pt x="16017" y="4357"/>
                  <a:pt x="16034" y="4327"/>
                  <a:pt x="15977" y="4261"/>
                </a:cubicBezTo>
                <a:close/>
                <a:moveTo>
                  <a:pt x="7655" y="4208"/>
                </a:moveTo>
                <a:lnTo>
                  <a:pt x="7655" y="4208"/>
                </a:lnTo>
                <a:cubicBezTo>
                  <a:pt x="7652" y="4270"/>
                  <a:pt x="7649" y="4311"/>
                  <a:pt x="7644" y="4385"/>
                </a:cubicBezTo>
                <a:cubicBezTo>
                  <a:pt x="7604" y="4310"/>
                  <a:pt x="7587" y="4267"/>
                  <a:pt x="7655" y="4208"/>
                </a:cubicBezTo>
                <a:close/>
                <a:moveTo>
                  <a:pt x="17219" y="4392"/>
                </a:moveTo>
                <a:lnTo>
                  <a:pt x="17219" y="4392"/>
                </a:lnTo>
                <a:cubicBezTo>
                  <a:pt x="17219" y="4392"/>
                  <a:pt x="17219" y="4392"/>
                  <a:pt x="17219" y="4392"/>
                </a:cubicBezTo>
                <a:lnTo>
                  <a:pt x="17219" y="4392"/>
                </a:lnTo>
                <a:cubicBezTo>
                  <a:pt x="17219" y="4392"/>
                  <a:pt x="17219" y="4392"/>
                  <a:pt x="17219" y="4392"/>
                </a:cubicBezTo>
                <a:close/>
                <a:moveTo>
                  <a:pt x="17213" y="4395"/>
                </a:moveTo>
                <a:lnTo>
                  <a:pt x="17213" y="4395"/>
                </a:lnTo>
                <a:cubicBezTo>
                  <a:pt x="17213" y="4395"/>
                  <a:pt x="17213" y="4396"/>
                  <a:pt x="17213" y="4396"/>
                </a:cubicBezTo>
                <a:lnTo>
                  <a:pt x="17213" y="4395"/>
                </a:lnTo>
                <a:close/>
                <a:moveTo>
                  <a:pt x="13418" y="4051"/>
                </a:moveTo>
                <a:lnTo>
                  <a:pt x="13418" y="4051"/>
                </a:lnTo>
                <a:cubicBezTo>
                  <a:pt x="13486" y="4175"/>
                  <a:pt x="13587" y="4270"/>
                  <a:pt x="13489" y="4404"/>
                </a:cubicBezTo>
                <a:lnTo>
                  <a:pt x="13489" y="4404"/>
                </a:lnTo>
                <a:cubicBezTo>
                  <a:pt x="13488" y="4403"/>
                  <a:pt x="13488" y="4402"/>
                  <a:pt x="13487" y="4401"/>
                </a:cubicBezTo>
                <a:cubicBezTo>
                  <a:pt x="13444" y="4297"/>
                  <a:pt x="13385" y="4196"/>
                  <a:pt x="13418" y="4051"/>
                </a:cubicBezTo>
                <a:close/>
                <a:moveTo>
                  <a:pt x="6376" y="4186"/>
                </a:moveTo>
                <a:lnTo>
                  <a:pt x="6376" y="4186"/>
                </a:lnTo>
                <a:cubicBezTo>
                  <a:pt x="6366" y="4275"/>
                  <a:pt x="6359" y="4330"/>
                  <a:pt x="6350" y="4408"/>
                </a:cubicBezTo>
                <a:cubicBezTo>
                  <a:pt x="6295" y="4387"/>
                  <a:pt x="6252" y="4374"/>
                  <a:pt x="6210" y="4360"/>
                </a:cubicBezTo>
                <a:cubicBezTo>
                  <a:pt x="6211" y="4341"/>
                  <a:pt x="6213" y="4324"/>
                  <a:pt x="6213" y="4305"/>
                </a:cubicBezTo>
                <a:cubicBezTo>
                  <a:pt x="6213" y="4295"/>
                  <a:pt x="6205" y="4287"/>
                  <a:pt x="6203" y="4278"/>
                </a:cubicBezTo>
                <a:lnTo>
                  <a:pt x="6203" y="4278"/>
                </a:lnTo>
                <a:cubicBezTo>
                  <a:pt x="6209" y="4286"/>
                  <a:pt x="6219" y="4295"/>
                  <a:pt x="6219" y="4304"/>
                </a:cubicBezTo>
                <a:cubicBezTo>
                  <a:pt x="6220" y="4322"/>
                  <a:pt x="6215" y="4341"/>
                  <a:pt x="6213" y="4360"/>
                </a:cubicBezTo>
                <a:cubicBezTo>
                  <a:pt x="6259" y="4313"/>
                  <a:pt x="6303" y="4263"/>
                  <a:pt x="6376" y="4186"/>
                </a:cubicBezTo>
                <a:close/>
                <a:moveTo>
                  <a:pt x="17274" y="4265"/>
                </a:moveTo>
                <a:lnTo>
                  <a:pt x="17213" y="4395"/>
                </a:lnTo>
                <a:lnTo>
                  <a:pt x="17213" y="4395"/>
                </a:lnTo>
                <a:cubicBezTo>
                  <a:pt x="17213" y="4395"/>
                  <a:pt x="17213" y="4395"/>
                  <a:pt x="17214" y="4395"/>
                </a:cubicBezTo>
                <a:lnTo>
                  <a:pt x="17214" y="4395"/>
                </a:lnTo>
                <a:cubicBezTo>
                  <a:pt x="17214" y="4410"/>
                  <a:pt x="17214" y="4426"/>
                  <a:pt x="17213" y="4442"/>
                </a:cubicBezTo>
                <a:cubicBezTo>
                  <a:pt x="17215" y="4426"/>
                  <a:pt x="17216" y="4409"/>
                  <a:pt x="17219" y="4393"/>
                </a:cubicBezTo>
                <a:lnTo>
                  <a:pt x="17219" y="4393"/>
                </a:lnTo>
                <a:cubicBezTo>
                  <a:pt x="17219" y="4393"/>
                  <a:pt x="17219" y="4393"/>
                  <a:pt x="17219" y="4393"/>
                </a:cubicBezTo>
                <a:cubicBezTo>
                  <a:pt x="17239" y="4351"/>
                  <a:pt x="17259" y="4309"/>
                  <a:pt x="17278" y="4267"/>
                </a:cubicBezTo>
                <a:lnTo>
                  <a:pt x="17274" y="4265"/>
                </a:lnTo>
                <a:close/>
                <a:moveTo>
                  <a:pt x="13341" y="4425"/>
                </a:moveTo>
                <a:lnTo>
                  <a:pt x="13360" y="4426"/>
                </a:lnTo>
                <a:lnTo>
                  <a:pt x="13350" y="4449"/>
                </a:lnTo>
                <a:lnTo>
                  <a:pt x="13341" y="4425"/>
                </a:lnTo>
                <a:close/>
                <a:moveTo>
                  <a:pt x="18569" y="4334"/>
                </a:moveTo>
                <a:cubicBezTo>
                  <a:pt x="18550" y="4403"/>
                  <a:pt x="18540" y="4427"/>
                  <a:pt x="18539" y="4452"/>
                </a:cubicBezTo>
                <a:cubicBezTo>
                  <a:pt x="18539" y="4462"/>
                  <a:pt x="18557" y="4474"/>
                  <a:pt x="18567" y="4484"/>
                </a:cubicBezTo>
                <a:cubicBezTo>
                  <a:pt x="18572" y="4477"/>
                  <a:pt x="18582" y="4468"/>
                  <a:pt x="18582" y="4459"/>
                </a:cubicBezTo>
                <a:cubicBezTo>
                  <a:pt x="18581" y="4433"/>
                  <a:pt x="18577" y="4407"/>
                  <a:pt x="18569" y="4334"/>
                </a:cubicBezTo>
                <a:close/>
                <a:moveTo>
                  <a:pt x="1671" y="4463"/>
                </a:moveTo>
                <a:cubicBezTo>
                  <a:pt x="1685" y="4474"/>
                  <a:pt x="1693" y="4485"/>
                  <a:pt x="1698" y="4485"/>
                </a:cubicBezTo>
                <a:cubicBezTo>
                  <a:pt x="1698" y="4485"/>
                  <a:pt x="1699" y="4485"/>
                  <a:pt x="1699" y="4485"/>
                </a:cubicBezTo>
                <a:cubicBezTo>
                  <a:pt x="1721" y="4480"/>
                  <a:pt x="1741" y="4471"/>
                  <a:pt x="1763" y="4463"/>
                </a:cubicBezTo>
                <a:close/>
                <a:moveTo>
                  <a:pt x="15861" y="4366"/>
                </a:moveTo>
                <a:cubicBezTo>
                  <a:pt x="15808" y="4366"/>
                  <a:pt x="15772" y="4396"/>
                  <a:pt x="15760" y="4457"/>
                </a:cubicBezTo>
                <a:cubicBezTo>
                  <a:pt x="15757" y="4479"/>
                  <a:pt x="15778" y="4521"/>
                  <a:pt x="15798" y="4528"/>
                </a:cubicBezTo>
                <a:cubicBezTo>
                  <a:pt x="15810" y="4532"/>
                  <a:pt x="15821" y="4534"/>
                  <a:pt x="15832" y="4534"/>
                </a:cubicBezTo>
                <a:cubicBezTo>
                  <a:pt x="15874" y="4534"/>
                  <a:pt x="15907" y="4505"/>
                  <a:pt x="15929" y="4466"/>
                </a:cubicBezTo>
                <a:cubicBezTo>
                  <a:pt x="15943" y="4442"/>
                  <a:pt x="15947" y="4411"/>
                  <a:pt x="15954" y="4382"/>
                </a:cubicBezTo>
                <a:lnTo>
                  <a:pt x="15954" y="4382"/>
                </a:lnTo>
                <a:cubicBezTo>
                  <a:pt x="15957" y="4383"/>
                  <a:pt x="15961" y="4384"/>
                  <a:pt x="15964" y="4384"/>
                </a:cubicBezTo>
                <a:lnTo>
                  <a:pt x="15964" y="4384"/>
                </a:lnTo>
                <a:cubicBezTo>
                  <a:pt x="15964" y="4384"/>
                  <a:pt x="15964" y="4384"/>
                  <a:pt x="15964" y="4384"/>
                </a:cubicBezTo>
                <a:lnTo>
                  <a:pt x="15964" y="4384"/>
                </a:lnTo>
                <a:cubicBezTo>
                  <a:pt x="15964" y="4384"/>
                  <a:pt x="15964" y="4384"/>
                  <a:pt x="15964" y="4384"/>
                </a:cubicBezTo>
                <a:lnTo>
                  <a:pt x="15964" y="4384"/>
                </a:lnTo>
                <a:cubicBezTo>
                  <a:pt x="15964" y="4384"/>
                  <a:pt x="15964" y="4384"/>
                  <a:pt x="15964" y="4384"/>
                </a:cubicBezTo>
                <a:lnTo>
                  <a:pt x="15964" y="4384"/>
                </a:lnTo>
                <a:cubicBezTo>
                  <a:pt x="15964" y="4384"/>
                  <a:pt x="15964" y="4384"/>
                  <a:pt x="15964" y="4384"/>
                </a:cubicBezTo>
                <a:cubicBezTo>
                  <a:pt x="15964" y="4384"/>
                  <a:pt x="15964" y="4384"/>
                  <a:pt x="15964" y="4384"/>
                </a:cubicBezTo>
                <a:lnTo>
                  <a:pt x="15964" y="4384"/>
                </a:lnTo>
                <a:cubicBezTo>
                  <a:pt x="15964" y="4384"/>
                  <a:pt x="15965" y="4384"/>
                  <a:pt x="15965" y="4384"/>
                </a:cubicBezTo>
                <a:lnTo>
                  <a:pt x="15964" y="4384"/>
                </a:lnTo>
                <a:lnTo>
                  <a:pt x="15964" y="4384"/>
                </a:lnTo>
                <a:cubicBezTo>
                  <a:pt x="15964" y="4380"/>
                  <a:pt x="15965" y="4377"/>
                  <a:pt x="15965" y="4374"/>
                </a:cubicBezTo>
                <a:lnTo>
                  <a:pt x="15965" y="4374"/>
                </a:lnTo>
                <a:cubicBezTo>
                  <a:pt x="15962" y="4375"/>
                  <a:pt x="15960" y="4375"/>
                  <a:pt x="15957" y="4376"/>
                </a:cubicBezTo>
                <a:cubicBezTo>
                  <a:pt x="15957" y="4376"/>
                  <a:pt x="15960" y="4380"/>
                  <a:pt x="15962" y="4382"/>
                </a:cubicBezTo>
                <a:lnTo>
                  <a:pt x="15962" y="4382"/>
                </a:lnTo>
                <a:lnTo>
                  <a:pt x="15956" y="4376"/>
                </a:lnTo>
                <a:cubicBezTo>
                  <a:pt x="15955" y="4378"/>
                  <a:pt x="15955" y="4380"/>
                  <a:pt x="15954" y="4382"/>
                </a:cubicBezTo>
                <a:lnTo>
                  <a:pt x="15954" y="4382"/>
                </a:lnTo>
                <a:cubicBezTo>
                  <a:pt x="15937" y="4379"/>
                  <a:pt x="15919" y="4374"/>
                  <a:pt x="15902" y="4371"/>
                </a:cubicBezTo>
                <a:cubicBezTo>
                  <a:pt x="15888" y="4367"/>
                  <a:pt x="15874" y="4366"/>
                  <a:pt x="15861" y="4366"/>
                </a:cubicBezTo>
                <a:close/>
                <a:moveTo>
                  <a:pt x="16300" y="4144"/>
                </a:moveTo>
                <a:cubicBezTo>
                  <a:pt x="16277" y="4144"/>
                  <a:pt x="16245" y="4172"/>
                  <a:pt x="16235" y="4196"/>
                </a:cubicBezTo>
                <a:cubicBezTo>
                  <a:pt x="16223" y="4231"/>
                  <a:pt x="16201" y="4290"/>
                  <a:pt x="16265" y="4294"/>
                </a:cubicBezTo>
                <a:cubicBezTo>
                  <a:pt x="16358" y="4300"/>
                  <a:pt x="16361" y="4352"/>
                  <a:pt x="16351" y="4421"/>
                </a:cubicBezTo>
                <a:cubicBezTo>
                  <a:pt x="16344" y="4464"/>
                  <a:pt x="16296" y="4520"/>
                  <a:pt x="16400" y="4548"/>
                </a:cubicBezTo>
                <a:cubicBezTo>
                  <a:pt x="16429" y="4423"/>
                  <a:pt x="16431" y="4304"/>
                  <a:pt x="16372" y="4191"/>
                </a:cubicBezTo>
                <a:cubicBezTo>
                  <a:pt x="16358" y="4167"/>
                  <a:pt x="16323" y="4144"/>
                  <a:pt x="16300" y="4144"/>
                </a:cubicBezTo>
                <a:close/>
                <a:moveTo>
                  <a:pt x="16968" y="4439"/>
                </a:moveTo>
                <a:cubicBezTo>
                  <a:pt x="16952" y="4458"/>
                  <a:pt x="16936" y="4479"/>
                  <a:pt x="16911" y="4509"/>
                </a:cubicBezTo>
                <a:cubicBezTo>
                  <a:pt x="16940" y="4529"/>
                  <a:pt x="16961" y="4545"/>
                  <a:pt x="16983" y="4554"/>
                </a:cubicBezTo>
                <a:cubicBezTo>
                  <a:pt x="16983" y="4554"/>
                  <a:pt x="16983" y="4554"/>
                  <a:pt x="16984" y="4554"/>
                </a:cubicBezTo>
                <a:cubicBezTo>
                  <a:pt x="16988" y="4554"/>
                  <a:pt x="17014" y="4524"/>
                  <a:pt x="17012" y="4513"/>
                </a:cubicBezTo>
                <a:cubicBezTo>
                  <a:pt x="17003" y="4487"/>
                  <a:pt x="16983" y="4463"/>
                  <a:pt x="16968" y="4439"/>
                </a:cubicBezTo>
                <a:close/>
                <a:moveTo>
                  <a:pt x="15430" y="3841"/>
                </a:moveTo>
                <a:cubicBezTo>
                  <a:pt x="15374" y="3874"/>
                  <a:pt x="15314" y="3909"/>
                  <a:pt x="15225" y="3962"/>
                </a:cubicBezTo>
                <a:cubicBezTo>
                  <a:pt x="15309" y="3986"/>
                  <a:pt x="15359" y="3996"/>
                  <a:pt x="15406" y="4013"/>
                </a:cubicBezTo>
                <a:cubicBezTo>
                  <a:pt x="15422" y="4021"/>
                  <a:pt x="15442" y="4051"/>
                  <a:pt x="15437" y="4062"/>
                </a:cubicBezTo>
                <a:cubicBezTo>
                  <a:pt x="15426" y="4084"/>
                  <a:pt x="15402" y="4121"/>
                  <a:pt x="15387" y="4121"/>
                </a:cubicBezTo>
                <a:cubicBezTo>
                  <a:pt x="15386" y="4121"/>
                  <a:pt x="15386" y="4121"/>
                  <a:pt x="15385" y="4121"/>
                </a:cubicBezTo>
                <a:cubicBezTo>
                  <a:pt x="15312" y="4113"/>
                  <a:pt x="15238" y="4101"/>
                  <a:pt x="15166" y="4101"/>
                </a:cubicBezTo>
                <a:cubicBezTo>
                  <a:pt x="15095" y="4101"/>
                  <a:pt x="15026" y="4113"/>
                  <a:pt x="14959" y="4151"/>
                </a:cubicBezTo>
                <a:cubicBezTo>
                  <a:pt x="14922" y="4334"/>
                  <a:pt x="14942" y="4387"/>
                  <a:pt x="15118" y="4559"/>
                </a:cubicBezTo>
                <a:cubicBezTo>
                  <a:pt x="15153" y="4507"/>
                  <a:pt x="15185" y="4453"/>
                  <a:pt x="15226" y="4408"/>
                </a:cubicBezTo>
                <a:cubicBezTo>
                  <a:pt x="15267" y="4362"/>
                  <a:pt x="15318" y="4324"/>
                  <a:pt x="15363" y="4281"/>
                </a:cubicBezTo>
                <a:lnTo>
                  <a:pt x="15363" y="4281"/>
                </a:lnTo>
                <a:cubicBezTo>
                  <a:pt x="15360" y="4332"/>
                  <a:pt x="15364" y="4384"/>
                  <a:pt x="15350" y="4432"/>
                </a:cubicBezTo>
                <a:cubicBezTo>
                  <a:pt x="15339" y="4473"/>
                  <a:pt x="15306" y="4507"/>
                  <a:pt x="15268" y="4566"/>
                </a:cubicBezTo>
                <a:cubicBezTo>
                  <a:pt x="15347" y="4562"/>
                  <a:pt x="15398" y="4559"/>
                  <a:pt x="15447" y="4555"/>
                </a:cubicBezTo>
                <a:cubicBezTo>
                  <a:pt x="15485" y="4439"/>
                  <a:pt x="15547" y="4338"/>
                  <a:pt x="15543" y="4238"/>
                </a:cubicBezTo>
                <a:cubicBezTo>
                  <a:pt x="15538" y="4106"/>
                  <a:pt x="15614" y="3937"/>
                  <a:pt x="15430" y="3841"/>
                </a:cubicBezTo>
                <a:close/>
                <a:moveTo>
                  <a:pt x="16525" y="3334"/>
                </a:moveTo>
                <a:cubicBezTo>
                  <a:pt x="16474" y="3334"/>
                  <a:pt x="16423" y="3338"/>
                  <a:pt x="16375" y="3350"/>
                </a:cubicBezTo>
                <a:cubicBezTo>
                  <a:pt x="16329" y="3360"/>
                  <a:pt x="16283" y="3363"/>
                  <a:pt x="16236" y="3363"/>
                </a:cubicBezTo>
                <a:cubicBezTo>
                  <a:pt x="16182" y="3363"/>
                  <a:pt x="16127" y="3359"/>
                  <a:pt x="16072" y="3359"/>
                </a:cubicBezTo>
                <a:cubicBezTo>
                  <a:pt x="16009" y="3359"/>
                  <a:pt x="15946" y="3364"/>
                  <a:pt x="15883" y="3385"/>
                </a:cubicBezTo>
                <a:cubicBezTo>
                  <a:pt x="15897" y="3428"/>
                  <a:pt x="15898" y="3465"/>
                  <a:pt x="15918" y="3483"/>
                </a:cubicBezTo>
                <a:cubicBezTo>
                  <a:pt x="15955" y="3517"/>
                  <a:pt x="16005" y="3534"/>
                  <a:pt x="15981" y="3607"/>
                </a:cubicBezTo>
                <a:cubicBezTo>
                  <a:pt x="15960" y="3679"/>
                  <a:pt x="15954" y="3755"/>
                  <a:pt x="15942" y="3830"/>
                </a:cubicBezTo>
                <a:lnTo>
                  <a:pt x="15942" y="3830"/>
                </a:lnTo>
                <a:cubicBezTo>
                  <a:pt x="16022" y="3763"/>
                  <a:pt x="16144" y="3733"/>
                  <a:pt x="16129" y="3586"/>
                </a:cubicBezTo>
                <a:cubicBezTo>
                  <a:pt x="16127" y="3562"/>
                  <a:pt x="16179" y="3511"/>
                  <a:pt x="16211" y="3506"/>
                </a:cubicBezTo>
                <a:cubicBezTo>
                  <a:pt x="16267" y="3497"/>
                  <a:pt x="16325" y="3495"/>
                  <a:pt x="16382" y="3495"/>
                </a:cubicBezTo>
                <a:cubicBezTo>
                  <a:pt x="16409" y="3495"/>
                  <a:pt x="16437" y="3496"/>
                  <a:pt x="16464" y="3496"/>
                </a:cubicBezTo>
                <a:cubicBezTo>
                  <a:pt x="16477" y="3496"/>
                  <a:pt x="16490" y="3520"/>
                  <a:pt x="16505" y="3532"/>
                </a:cubicBezTo>
                <a:cubicBezTo>
                  <a:pt x="16501" y="3541"/>
                  <a:pt x="16497" y="3557"/>
                  <a:pt x="16493" y="3557"/>
                </a:cubicBezTo>
                <a:cubicBezTo>
                  <a:pt x="16478" y="3557"/>
                  <a:pt x="16463" y="3558"/>
                  <a:pt x="16448" y="3558"/>
                </a:cubicBezTo>
                <a:cubicBezTo>
                  <a:pt x="16435" y="3558"/>
                  <a:pt x="16422" y="3557"/>
                  <a:pt x="16410" y="3554"/>
                </a:cubicBezTo>
                <a:cubicBezTo>
                  <a:pt x="16367" y="3545"/>
                  <a:pt x="16338" y="3538"/>
                  <a:pt x="16317" y="3538"/>
                </a:cubicBezTo>
                <a:cubicBezTo>
                  <a:pt x="16273" y="3538"/>
                  <a:pt x="16262" y="3569"/>
                  <a:pt x="16230" y="3668"/>
                </a:cubicBezTo>
                <a:cubicBezTo>
                  <a:pt x="16292" y="3697"/>
                  <a:pt x="16349" y="3741"/>
                  <a:pt x="16415" y="3741"/>
                </a:cubicBezTo>
                <a:cubicBezTo>
                  <a:pt x="16446" y="3741"/>
                  <a:pt x="16480" y="3731"/>
                  <a:pt x="16517" y="3703"/>
                </a:cubicBezTo>
                <a:cubicBezTo>
                  <a:pt x="16520" y="3701"/>
                  <a:pt x="16525" y="3700"/>
                  <a:pt x="16533" y="3700"/>
                </a:cubicBezTo>
                <a:cubicBezTo>
                  <a:pt x="16568" y="3700"/>
                  <a:pt x="16649" y="3728"/>
                  <a:pt x="16646" y="3816"/>
                </a:cubicBezTo>
                <a:cubicBezTo>
                  <a:pt x="16561" y="3855"/>
                  <a:pt x="16471" y="3896"/>
                  <a:pt x="16380" y="3939"/>
                </a:cubicBezTo>
                <a:cubicBezTo>
                  <a:pt x="16377" y="3939"/>
                  <a:pt x="16373" y="3939"/>
                  <a:pt x="16370" y="3940"/>
                </a:cubicBezTo>
                <a:lnTo>
                  <a:pt x="16370" y="3940"/>
                </a:lnTo>
                <a:cubicBezTo>
                  <a:pt x="16353" y="3935"/>
                  <a:pt x="16335" y="3930"/>
                  <a:pt x="16317" y="3929"/>
                </a:cubicBezTo>
                <a:cubicBezTo>
                  <a:pt x="16312" y="3929"/>
                  <a:pt x="16306" y="3943"/>
                  <a:pt x="16300" y="3951"/>
                </a:cubicBezTo>
                <a:cubicBezTo>
                  <a:pt x="16323" y="3947"/>
                  <a:pt x="16347" y="3943"/>
                  <a:pt x="16370" y="3940"/>
                </a:cubicBezTo>
                <a:lnTo>
                  <a:pt x="16370" y="3940"/>
                </a:lnTo>
                <a:cubicBezTo>
                  <a:pt x="16372" y="3940"/>
                  <a:pt x="16374" y="3941"/>
                  <a:pt x="16376" y="3942"/>
                </a:cubicBezTo>
                <a:lnTo>
                  <a:pt x="16376" y="3942"/>
                </a:lnTo>
                <a:lnTo>
                  <a:pt x="16374" y="3944"/>
                </a:lnTo>
                <a:cubicBezTo>
                  <a:pt x="16430" y="3971"/>
                  <a:pt x="16485" y="3998"/>
                  <a:pt x="16537" y="4023"/>
                </a:cubicBezTo>
                <a:cubicBezTo>
                  <a:pt x="16540" y="4130"/>
                  <a:pt x="16503" y="4217"/>
                  <a:pt x="16559" y="4315"/>
                </a:cubicBezTo>
                <a:cubicBezTo>
                  <a:pt x="16605" y="4395"/>
                  <a:pt x="16545" y="4533"/>
                  <a:pt x="16693" y="4562"/>
                </a:cubicBezTo>
                <a:cubicBezTo>
                  <a:pt x="16788" y="4391"/>
                  <a:pt x="16794" y="4390"/>
                  <a:pt x="16775" y="4326"/>
                </a:cubicBezTo>
                <a:cubicBezTo>
                  <a:pt x="16723" y="4146"/>
                  <a:pt x="16758" y="3965"/>
                  <a:pt x="16777" y="3786"/>
                </a:cubicBezTo>
                <a:cubicBezTo>
                  <a:pt x="16780" y="3752"/>
                  <a:pt x="16803" y="3720"/>
                  <a:pt x="16816" y="3685"/>
                </a:cubicBezTo>
                <a:cubicBezTo>
                  <a:pt x="16907" y="3735"/>
                  <a:pt x="16892" y="3789"/>
                  <a:pt x="16877" y="3859"/>
                </a:cubicBezTo>
                <a:cubicBezTo>
                  <a:pt x="16848" y="3990"/>
                  <a:pt x="16890" y="4043"/>
                  <a:pt x="17013" y="4048"/>
                </a:cubicBezTo>
                <a:cubicBezTo>
                  <a:pt x="17054" y="4050"/>
                  <a:pt x="17094" y="4051"/>
                  <a:pt x="17135" y="4051"/>
                </a:cubicBezTo>
                <a:cubicBezTo>
                  <a:pt x="17199" y="4051"/>
                  <a:pt x="17262" y="4049"/>
                  <a:pt x="17320" y="4049"/>
                </a:cubicBezTo>
                <a:cubicBezTo>
                  <a:pt x="17423" y="4238"/>
                  <a:pt x="17423" y="4238"/>
                  <a:pt x="17593" y="4292"/>
                </a:cubicBezTo>
                <a:cubicBezTo>
                  <a:pt x="17612" y="4384"/>
                  <a:pt x="17631" y="4477"/>
                  <a:pt x="17653" y="4582"/>
                </a:cubicBezTo>
                <a:cubicBezTo>
                  <a:pt x="17729" y="4567"/>
                  <a:pt x="17787" y="4554"/>
                  <a:pt x="17854" y="4540"/>
                </a:cubicBezTo>
                <a:cubicBezTo>
                  <a:pt x="17860" y="4400"/>
                  <a:pt x="17861" y="4273"/>
                  <a:pt x="17871" y="4147"/>
                </a:cubicBezTo>
                <a:cubicBezTo>
                  <a:pt x="17875" y="4076"/>
                  <a:pt x="17915" y="4040"/>
                  <a:pt x="17988" y="4040"/>
                </a:cubicBezTo>
                <a:cubicBezTo>
                  <a:pt x="18000" y="4040"/>
                  <a:pt x="18014" y="4041"/>
                  <a:pt x="18029" y="4043"/>
                </a:cubicBezTo>
                <a:cubicBezTo>
                  <a:pt x="18068" y="4048"/>
                  <a:pt x="18104" y="4071"/>
                  <a:pt x="18131" y="4083"/>
                </a:cubicBezTo>
                <a:cubicBezTo>
                  <a:pt x="18184" y="4277"/>
                  <a:pt x="17891" y="4325"/>
                  <a:pt x="17988" y="4528"/>
                </a:cubicBezTo>
                <a:lnTo>
                  <a:pt x="18138" y="4528"/>
                </a:lnTo>
                <a:cubicBezTo>
                  <a:pt x="18170" y="4457"/>
                  <a:pt x="18199" y="4391"/>
                  <a:pt x="18237" y="4302"/>
                </a:cubicBezTo>
                <a:cubicBezTo>
                  <a:pt x="18287" y="4387"/>
                  <a:pt x="18326" y="4456"/>
                  <a:pt x="18377" y="4544"/>
                </a:cubicBezTo>
                <a:cubicBezTo>
                  <a:pt x="18476" y="4217"/>
                  <a:pt x="18384" y="3920"/>
                  <a:pt x="18393" y="3623"/>
                </a:cubicBezTo>
                <a:cubicBezTo>
                  <a:pt x="18353" y="3592"/>
                  <a:pt x="18314" y="3563"/>
                  <a:pt x="18275" y="3534"/>
                </a:cubicBezTo>
                <a:cubicBezTo>
                  <a:pt x="18321" y="3448"/>
                  <a:pt x="18440" y="3532"/>
                  <a:pt x="18465" y="3416"/>
                </a:cubicBezTo>
                <a:cubicBezTo>
                  <a:pt x="18414" y="3409"/>
                  <a:pt x="18362" y="3406"/>
                  <a:pt x="18312" y="3396"/>
                </a:cubicBezTo>
                <a:cubicBezTo>
                  <a:pt x="18265" y="3385"/>
                  <a:pt x="18220" y="3368"/>
                  <a:pt x="18164" y="3352"/>
                </a:cubicBezTo>
                <a:cubicBezTo>
                  <a:pt x="18150" y="3447"/>
                  <a:pt x="18142" y="3519"/>
                  <a:pt x="18127" y="3587"/>
                </a:cubicBezTo>
                <a:cubicBezTo>
                  <a:pt x="18123" y="3600"/>
                  <a:pt x="18093" y="3612"/>
                  <a:pt x="18076" y="3612"/>
                </a:cubicBezTo>
                <a:cubicBezTo>
                  <a:pt x="18075" y="3612"/>
                  <a:pt x="18074" y="3612"/>
                  <a:pt x="18074" y="3612"/>
                </a:cubicBezTo>
                <a:cubicBezTo>
                  <a:pt x="18056" y="3611"/>
                  <a:pt x="18028" y="3593"/>
                  <a:pt x="18025" y="3580"/>
                </a:cubicBezTo>
                <a:cubicBezTo>
                  <a:pt x="18019" y="3541"/>
                  <a:pt x="18023" y="3500"/>
                  <a:pt x="18023" y="3462"/>
                </a:cubicBezTo>
                <a:cubicBezTo>
                  <a:pt x="17890" y="3410"/>
                  <a:pt x="17761" y="3387"/>
                  <a:pt x="17632" y="3387"/>
                </a:cubicBezTo>
                <a:cubicBezTo>
                  <a:pt x="17514" y="3387"/>
                  <a:pt x="17397" y="3406"/>
                  <a:pt x="17277" y="3439"/>
                </a:cubicBezTo>
                <a:cubicBezTo>
                  <a:pt x="17305" y="3495"/>
                  <a:pt x="17326" y="3537"/>
                  <a:pt x="17342" y="3571"/>
                </a:cubicBezTo>
                <a:cubicBezTo>
                  <a:pt x="17289" y="3618"/>
                  <a:pt x="17240" y="3635"/>
                  <a:pt x="17195" y="3635"/>
                </a:cubicBezTo>
                <a:cubicBezTo>
                  <a:pt x="17116" y="3635"/>
                  <a:pt x="17045" y="3586"/>
                  <a:pt x="16973" y="3561"/>
                </a:cubicBezTo>
                <a:cubicBezTo>
                  <a:pt x="16944" y="3493"/>
                  <a:pt x="16918" y="3426"/>
                  <a:pt x="16891" y="3360"/>
                </a:cubicBezTo>
                <a:cubicBezTo>
                  <a:pt x="16764" y="3355"/>
                  <a:pt x="16641" y="3334"/>
                  <a:pt x="16525" y="3334"/>
                </a:cubicBezTo>
                <a:close/>
                <a:moveTo>
                  <a:pt x="14830" y="3372"/>
                </a:moveTo>
                <a:cubicBezTo>
                  <a:pt x="14826" y="3372"/>
                  <a:pt x="14822" y="3372"/>
                  <a:pt x="14817" y="3373"/>
                </a:cubicBezTo>
                <a:cubicBezTo>
                  <a:pt x="14750" y="3387"/>
                  <a:pt x="14684" y="3421"/>
                  <a:pt x="14623" y="3445"/>
                </a:cubicBezTo>
                <a:cubicBezTo>
                  <a:pt x="14612" y="3582"/>
                  <a:pt x="14604" y="3699"/>
                  <a:pt x="14596" y="3807"/>
                </a:cubicBezTo>
                <a:cubicBezTo>
                  <a:pt x="14529" y="3859"/>
                  <a:pt x="14468" y="3908"/>
                  <a:pt x="14396" y="3964"/>
                </a:cubicBezTo>
                <a:cubicBezTo>
                  <a:pt x="14464" y="4002"/>
                  <a:pt x="14508" y="4028"/>
                  <a:pt x="14556" y="4054"/>
                </a:cubicBezTo>
                <a:cubicBezTo>
                  <a:pt x="14543" y="4126"/>
                  <a:pt x="14527" y="4196"/>
                  <a:pt x="14515" y="4267"/>
                </a:cubicBezTo>
                <a:cubicBezTo>
                  <a:pt x="14502" y="4346"/>
                  <a:pt x="14489" y="4428"/>
                  <a:pt x="14478" y="4506"/>
                </a:cubicBezTo>
                <a:cubicBezTo>
                  <a:pt x="14535" y="4571"/>
                  <a:pt x="14594" y="4595"/>
                  <a:pt x="14656" y="4595"/>
                </a:cubicBezTo>
                <a:cubicBezTo>
                  <a:pt x="14724" y="4595"/>
                  <a:pt x="14795" y="4565"/>
                  <a:pt x="14872" y="4529"/>
                </a:cubicBezTo>
                <a:cubicBezTo>
                  <a:pt x="14848" y="4483"/>
                  <a:pt x="14831" y="4433"/>
                  <a:pt x="14800" y="4392"/>
                </a:cubicBezTo>
                <a:cubicBezTo>
                  <a:pt x="14770" y="4352"/>
                  <a:pt x="14763" y="4316"/>
                  <a:pt x="14795" y="4279"/>
                </a:cubicBezTo>
                <a:cubicBezTo>
                  <a:pt x="14882" y="4177"/>
                  <a:pt x="14738" y="4167"/>
                  <a:pt x="14728" y="4105"/>
                </a:cubicBezTo>
                <a:cubicBezTo>
                  <a:pt x="14792" y="4058"/>
                  <a:pt x="14884" y="4022"/>
                  <a:pt x="14914" y="3957"/>
                </a:cubicBezTo>
                <a:cubicBezTo>
                  <a:pt x="14958" y="3865"/>
                  <a:pt x="14970" y="3751"/>
                  <a:pt x="14969" y="3648"/>
                </a:cubicBezTo>
                <a:cubicBezTo>
                  <a:pt x="14968" y="3603"/>
                  <a:pt x="14945" y="3558"/>
                  <a:pt x="14921" y="3513"/>
                </a:cubicBezTo>
                <a:lnTo>
                  <a:pt x="14921" y="3513"/>
                </a:lnTo>
                <a:cubicBezTo>
                  <a:pt x="14917" y="3532"/>
                  <a:pt x="14906" y="3552"/>
                  <a:pt x="14899" y="3572"/>
                </a:cubicBezTo>
                <a:cubicBezTo>
                  <a:pt x="14889" y="3568"/>
                  <a:pt x="14876" y="3566"/>
                  <a:pt x="14873" y="3560"/>
                </a:cubicBezTo>
                <a:cubicBezTo>
                  <a:pt x="14865" y="3541"/>
                  <a:pt x="14857" y="3520"/>
                  <a:pt x="14861" y="3503"/>
                </a:cubicBezTo>
                <a:cubicBezTo>
                  <a:pt x="14866" y="3486"/>
                  <a:pt x="14881" y="3472"/>
                  <a:pt x="14893" y="3456"/>
                </a:cubicBezTo>
                <a:lnTo>
                  <a:pt x="14893" y="3456"/>
                </a:lnTo>
                <a:cubicBezTo>
                  <a:pt x="14902" y="3475"/>
                  <a:pt x="14912" y="3494"/>
                  <a:pt x="14921" y="3513"/>
                </a:cubicBezTo>
                <a:lnTo>
                  <a:pt x="14921" y="3513"/>
                </a:lnTo>
                <a:cubicBezTo>
                  <a:pt x="14923" y="3506"/>
                  <a:pt x="14924" y="3500"/>
                  <a:pt x="14924" y="3494"/>
                </a:cubicBezTo>
                <a:cubicBezTo>
                  <a:pt x="14925" y="3480"/>
                  <a:pt x="14909" y="3467"/>
                  <a:pt x="14895" y="3453"/>
                </a:cubicBezTo>
                <a:lnTo>
                  <a:pt x="14895" y="3453"/>
                </a:lnTo>
                <a:cubicBezTo>
                  <a:pt x="14895" y="3454"/>
                  <a:pt x="14894" y="3455"/>
                  <a:pt x="14893" y="3456"/>
                </a:cubicBezTo>
                <a:lnTo>
                  <a:pt x="14893" y="3456"/>
                </a:lnTo>
                <a:cubicBezTo>
                  <a:pt x="14891" y="3452"/>
                  <a:pt x="14890" y="3449"/>
                  <a:pt x="14888" y="3445"/>
                </a:cubicBezTo>
                <a:lnTo>
                  <a:pt x="14888" y="3445"/>
                </a:lnTo>
                <a:cubicBezTo>
                  <a:pt x="14890" y="3448"/>
                  <a:pt x="14893" y="3450"/>
                  <a:pt x="14895" y="3453"/>
                </a:cubicBezTo>
                <a:lnTo>
                  <a:pt x="14895" y="3453"/>
                </a:lnTo>
                <a:cubicBezTo>
                  <a:pt x="14896" y="3453"/>
                  <a:pt x="14896" y="3452"/>
                  <a:pt x="14896" y="3452"/>
                </a:cubicBezTo>
                <a:cubicBezTo>
                  <a:pt x="14894" y="3404"/>
                  <a:pt x="14868" y="3372"/>
                  <a:pt x="14830" y="3372"/>
                </a:cubicBezTo>
                <a:close/>
                <a:moveTo>
                  <a:pt x="418" y="2954"/>
                </a:moveTo>
                <a:cubicBezTo>
                  <a:pt x="380" y="2954"/>
                  <a:pt x="341" y="2959"/>
                  <a:pt x="303" y="2972"/>
                </a:cubicBezTo>
                <a:cubicBezTo>
                  <a:pt x="215" y="3080"/>
                  <a:pt x="200" y="3210"/>
                  <a:pt x="192" y="3336"/>
                </a:cubicBezTo>
                <a:cubicBezTo>
                  <a:pt x="181" y="3516"/>
                  <a:pt x="186" y="3696"/>
                  <a:pt x="186" y="3875"/>
                </a:cubicBezTo>
                <a:cubicBezTo>
                  <a:pt x="187" y="4024"/>
                  <a:pt x="189" y="4024"/>
                  <a:pt x="117" y="4182"/>
                </a:cubicBezTo>
                <a:cubicBezTo>
                  <a:pt x="154" y="4199"/>
                  <a:pt x="190" y="4229"/>
                  <a:pt x="227" y="4232"/>
                </a:cubicBezTo>
                <a:cubicBezTo>
                  <a:pt x="526" y="4254"/>
                  <a:pt x="825" y="4294"/>
                  <a:pt x="1123" y="4294"/>
                </a:cubicBezTo>
                <a:cubicBezTo>
                  <a:pt x="1166" y="4294"/>
                  <a:pt x="1209" y="4293"/>
                  <a:pt x="1251" y="4291"/>
                </a:cubicBezTo>
                <a:cubicBezTo>
                  <a:pt x="1572" y="4279"/>
                  <a:pt x="1892" y="4268"/>
                  <a:pt x="2214" y="4262"/>
                </a:cubicBezTo>
                <a:cubicBezTo>
                  <a:pt x="2566" y="4257"/>
                  <a:pt x="2917" y="4263"/>
                  <a:pt x="3269" y="4238"/>
                </a:cubicBezTo>
                <a:cubicBezTo>
                  <a:pt x="3301" y="4236"/>
                  <a:pt x="3332" y="4235"/>
                  <a:pt x="3364" y="4235"/>
                </a:cubicBezTo>
                <a:cubicBezTo>
                  <a:pt x="3481" y="4235"/>
                  <a:pt x="3596" y="4248"/>
                  <a:pt x="3710" y="4265"/>
                </a:cubicBezTo>
                <a:cubicBezTo>
                  <a:pt x="3787" y="4276"/>
                  <a:pt x="3858" y="4339"/>
                  <a:pt x="3936" y="4355"/>
                </a:cubicBezTo>
                <a:cubicBezTo>
                  <a:pt x="4376" y="4443"/>
                  <a:pt x="4820" y="4491"/>
                  <a:pt x="5268" y="4496"/>
                </a:cubicBezTo>
                <a:cubicBezTo>
                  <a:pt x="5756" y="4501"/>
                  <a:pt x="6245" y="4506"/>
                  <a:pt x="6734" y="4515"/>
                </a:cubicBezTo>
                <a:cubicBezTo>
                  <a:pt x="6867" y="4516"/>
                  <a:pt x="7001" y="4532"/>
                  <a:pt x="7132" y="4532"/>
                </a:cubicBezTo>
                <a:cubicBezTo>
                  <a:pt x="7181" y="4532"/>
                  <a:pt x="7229" y="4530"/>
                  <a:pt x="7277" y="4524"/>
                </a:cubicBezTo>
                <a:cubicBezTo>
                  <a:pt x="7302" y="4521"/>
                  <a:pt x="7327" y="4519"/>
                  <a:pt x="7352" y="4519"/>
                </a:cubicBezTo>
                <a:cubicBezTo>
                  <a:pt x="7473" y="4519"/>
                  <a:pt x="7591" y="4550"/>
                  <a:pt x="7711" y="4550"/>
                </a:cubicBezTo>
                <a:cubicBezTo>
                  <a:pt x="7745" y="4550"/>
                  <a:pt x="7779" y="4548"/>
                  <a:pt x="7814" y="4541"/>
                </a:cubicBezTo>
                <a:cubicBezTo>
                  <a:pt x="7841" y="4503"/>
                  <a:pt x="7870" y="4463"/>
                  <a:pt x="7897" y="4424"/>
                </a:cubicBezTo>
                <a:cubicBezTo>
                  <a:pt x="7968" y="4440"/>
                  <a:pt x="7992" y="4529"/>
                  <a:pt x="8063" y="4529"/>
                </a:cubicBezTo>
                <a:cubicBezTo>
                  <a:pt x="8071" y="4529"/>
                  <a:pt x="8081" y="4528"/>
                  <a:pt x="8091" y="4525"/>
                </a:cubicBezTo>
                <a:cubicBezTo>
                  <a:pt x="8183" y="4499"/>
                  <a:pt x="8276" y="4460"/>
                  <a:pt x="8368" y="4460"/>
                </a:cubicBezTo>
                <a:cubicBezTo>
                  <a:pt x="8460" y="4462"/>
                  <a:pt x="8551" y="4505"/>
                  <a:pt x="8643" y="4527"/>
                </a:cubicBezTo>
                <a:cubicBezTo>
                  <a:pt x="8663" y="4532"/>
                  <a:pt x="8684" y="4534"/>
                  <a:pt x="8704" y="4534"/>
                </a:cubicBezTo>
                <a:cubicBezTo>
                  <a:pt x="8715" y="4534"/>
                  <a:pt x="8726" y="4533"/>
                  <a:pt x="8737" y="4532"/>
                </a:cubicBezTo>
                <a:cubicBezTo>
                  <a:pt x="8833" y="4526"/>
                  <a:pt x="8860" y="4479"/>
                  <a:pt x="8860" y="4329"/>
                </a:cubicBezTo>
                <a:cubicBezTo>
                  <a:pt x="8808" y="4309"/>
                  <a:pt x="8756" y="4289"/>
                  <a:pt x="8683" y="4260"/>
                </a:cubicBezTo>
                <a:cubicBezTo>
                  <a:pt x="8741" y="4216"/>
                  <a:pt x="8780" y="4188"/>
                  <a:pt x="8837" y="4146"/>
                </a:cubicBezTo>
                <a:cubicBezTo>
                  <a:pt x="8723" y="4118"/>
                  <a:pt x="8618" y="4100"/>
                  <a:pt x="8514" y="4100"/>
                </a:cubicBezTo>
                <a:cubicBezTo>
                  <a:pt x="8481" y="4100"/>
                  <a:pt x="8448" y="4101"/>
                  <a:pt x="8414" y="4106"/>
                </a:cubicBezTo>
                <a:lnTo>
                  <a:pt x="8414" y="4106"/>
                </a:lnTo>
                <a:cubicBezTo>
                  <a:pt x="8353" y="4008"/>
                  <a:pt x="8376" y="3906"/>
                  <a:pt x="8393" y="3809"/>
                </a:cubicBezTo>
                <a:cubicBezTo>
                  <a:pt x="8457" y="3761"/>
                  <a:pt x="8520" y="3736"/>
                  <a:pt x="8591" y="3736"/>
                </a:cubicBezTo>
                <a:cubicBezTo>
                  <a:pt x="8629" y="3736"/>
                  <a:pt x="8668" y="3743"/>
                  <a:pt x="8712" y="3757"/>
                </a:cubicBezTo>
                <a:cubicBezTo>
                  <a:pt x="8674" y="3805"/>
                  <a:pt x="8650" y="3839"/>
                  <a:pt x="8621" y="3866"/>
                </a:cubicBezTo>
                <a:cubicBezTo>
                  <a:pt x="8587" y="3899"/>
                  <a:pt x="8546" y="3921"/>
                  <a:pt x="8475" y="3971"/>
                </a:cubicBezTo>
                <a:cubicBezTo>
                  <a:pt x="8640" y="3983"/>
                  <a:pt x="8766" y="3997"/>
                  <a:pt x="8891" y="3997"/>
                </a:cubicBezTo>
                <a:cubicBezTo>
                  <a:pt x="9003" y="3997"/>
                  <a:pt x="9059" y="4052"/>
                  <a:pt x="9098" y="4167"/>
                </a:cubicBezTo>
                <a:cubicBezTo>
                  <a:pt x="9104" y="4054"/>
                  <a:pt x="9169" y="3994"/>
                  <a:pt x="9250" y="3947"/>
                </a:cubicBezTo>
                <a:lnTo>
                  <a:pt x="9250" y="3947"/>
                </a:lnTo>
                <a:cubicBezTo>
                  <a:pt x="9250" y="3949"/>
                  <a:pt x="9250" y="3951"/>
                  <a:pt x="9250" y="3953"/>
                </a:cubicBezTo>
                <a:lnTo>
                  <a:pt x="9255" y="3945"/>
                </a:lnTo>
                <a:lnTo>
                  <a:pt x="9255" y="3945"/>
                </a:lnTo>
                <a:cubicBezTo>
                  <a:pt x="9253" y="3946"/>
                  <a:pt x="9252" y="3946"/>
                  <a:pt x="9250" y="3947"/>
                </a:cubicBezTo>
                <a:lnTo>
                  <a:pt x="9250" y="3947"/>
                </a:lnTo>
                <a:cubicBezTo>
                  <a:pt x="9259" y="3888"/>
                  <a:pt x="9269" y="3828"/>
                  <a:pt x="9278" y="3769"/>
                </a:cubicBezTo>
                <a:cubicBezTo>
                  <a:pt x="9449" y="3764"/>
                  <a:pt x="9619" y="3717"/>
                  <a:pt x="9799" y="3717"/>
                </a:cubicBezTo>
                <a:cubicBezTo>
                  <a:pt x="9877" y="3717"/>
                  <a:pt x="9958" y="3726"/>
                  <a:pt x="10042" y="3751"/>
                </a:cubicBezTo>
                <a:cubicBezTo>
                  <a:pt x="9983" y="3778"/>
                  <a:pt x="9956" y="3803"/>
                  <a:pt x="9929" y="3803"/>
                </a:cubicBezTo>
                <a:cubicBezTo>
                  <a:pt x="9929" y="3803"/>
                  <a:pt x="9928" y="3803"/>
                  <a:pt x="9928" y="3803"/>
                </a:cubicBezTo>
                <a:cubicBezTo>
                  <a:pt x="9926" y="3803"/>
                  <a:pt x="9925" y="3803"/>
                  <a:pt x="9923" y="3803"/>
                </a:cubicBezTo>
                <a:cubicBezTo>
                  <a:pt x="9853" y="3803"/>
                  <a:pt x="9788" y="3879"/>
                  <a:pt x="9719" y="3879"/>
                </a:cubicBezTo>
                <a:cubicBezTo>
                  <a:pt x="9690" y="3879"/>
                  <a:pt x="9659" y="3865"/>
                  <a:pt x="9628" y="3827"/>
                </a:cubicBezTo>
                <a:cubicBezTo>
                  <a:pt x="9601" y="3855"/>
                  <a:pt x="9566" y="3880"/>
                  <a:pt x="9554" y="3915"/>
                </a:cubicBezTo>
                <a:cubicBezTo>
                  <a:pt x="9547" y="3932"/>
                  <a:pt x="9585" y="3984"/>
                  <a:pt x="9605" y="3986"/>
                </a:cubicBezTo>
                <a:cubicBezTo>
                  <a:pt x="9617" y="3987"/>
                  <a:pt x="9628" y="3987"/>
                  <a:pt x="9640" y="3987"/>
                </a:cubicBezTo>
                <a:cubicBezTo>
                  <a:pt x="9689" y="3987"/>
                  <a:pt x="9738" y="3981"/>
                  <a:pt x="9788" y="3981"/>
                </a:cubicBezTo>
                <a:cubicBezTo>
                  <a:pt x="9852" y="3981"/>
                  <a:pt x="9918" y="3991"/>
                  <a:pt x="9984" y="4033"/>
                </a:cubicBezTo>
                <a:cubicBezTo>
                  <a:pt x="9962" y="4093"/>
                  <a:pt x="9946" y="4153"/>
                  <a:pt x="9919" y="4208"/>
                </a:cubicBezTo>
                <a:cubicBezTo>
                  <a:pt x="9885" y="4274"/>
                  <a:pt x="9851" y="4329"/>
                  <a:pt x="9785" y="4329"/>
                </a:cubicBezTo>
                <a:cubicBezTo>
                  <a:pt x="9760" y="4329"/>
                  <a:pt x="9731" y="4321"/>
                  <a:pt x="9695" y="4303"/>
                </a:cubicBezTo>
                <a:cubicBezTo>
                  <a:pt x="9681" y="4296"/>
                  <a:pt x="9664" y="4293"/>
                  <a:pt x="9646" y="4293"/>
                </a:cubicBezTo>
                <a:cubicBezTo>
                  <a:pt x="9573" y="4293"/>
                  <a:pt x="9470" y="4346"/>
                  <a:pt x="9359" y="4406"/>
                </a:cubicBezTo>
                <a:cubicBezTo>
                  <a:pt x="9355" y="4408"/>
                  <a:pt x="9350" y="4409"/>
                  <a:pt x="9344" y="4409"/>
                </a:cubicBezTo>
                <a:cubicBezTo>
                  <a:pt x="9325" y="4409"/>
                  <a:pt x="9299" y="4398"/>
                  <a:pt x="9278" y="4398"/>
                </a:cubicBezTo>
                <a:cubicBezTo>
                  <a:pt x="9275" y="4398"/>
                  <a:pt x="9272" y="4398"/>
                  <a:pt x="9269" y="4399"/>
                </a:cubicBezTo>
                <a:cubicBezTo>
                  <a:pt x="9250" y="4403"/>
                  <a:pt x="9234" y="4429"/>
                  <a:pt x="9196" y="4465"/>
                </a:cubicBezTo>
                <a:cubicBezTo>
                  <a:pt x="9314" y="4493"/>
                  <a:pt x="9405" y="4515"/>
                  <a:pt x="9495" y="4532"/>
                </a:cubicBezTo>
                <a:cubicBezTo>
                  <a:pt x="9512" y="4536"/>
                  <a:pt x="9530" y="4538"/>
                  <a:pt x="9546" y="4538"/>
                </a:cubicBezTo>
                <a:cubicBezTo>
                  <a:pt x="9562" y="4538"/>
                  <a:pt x="9577" y="4536"/>
                  <a:pt x="9592" y="4532"/>
                </a:cubicBezTo>
                <a:cubicBezTo>
                  <a:pt x="9629" y="4522"/>
                  <a:pt x="9665" y="4519"/>
                  <a:pt x="9702" y="4519"/>
                </a:cubicBezTo>
                <a:cubicBezTo>
                  <a:pt x="9780" y="4519"/>
                  <a:pt x="9857" y="4534"/>
                  <a:pt x="9934" y="4534"/>
                </a:cubicBezTo>
                <a:cubicBezTo>
                  <a:pt x="10006" y="4534"/>
                  <a:pt x="10079" y="4559"/>
                  <a:pt x="10152" y="4559"/>
                </a:cubicBezTo>
                <a:cubicBezTo>
                  <a:pt x="10189" y="4559"/>
                  <a:pt x="10225" y="4553"/>
                  <a:pt x="10261" y="4534"/>
                </a:cubicBezTo>
                <a:cubicBezTo>
                  <a:pt x="10324" y="4578"/>
                  <a:pt x="10390" y="4589"/>
                  <a:pt x="10458" y="4589"/>
                </a:cubicBezTo>
                <a:cubicBezTo>
                  <a:pt x="10528" y="4589"/>
                  <a:pt x="10599" y="4577"/>
                  <a:pt x="10669" y="4577"/>
                </a:cubicBezTo>
                <a:cubicBezTo>
                  <a:pt x="10700" y="4577"/>
                  <a:pt x="10730" y="4580"/>
                  <a:pt x="10761" y="4586"/>
                </a:cubicBezTo>
                <a:cubicBezTo>
                  <a:pt x="10848" y="4605"/>
                  <a:pt x="10938" y="4622"/>
                  <a:pt x="11027" y="4622"/>
                </a:cubicBezTo>
                <a:cubicBezTo>
                  <a:pt x="11115" y="4622"/>
                  <a:pt x="11203" y="4606"/>
                  <a:pt x="11289" y="4560"/>
                </a:cubicBezTo>
                <a:cubicBezTo>
                  <a:pt x="11292" y="4558"/>
                  <a:pt x="11296" y="4557"/>
                  <a:pt x="11300" y="4557"/>
                </a:cubicBezTo>
                <a:cubicBezTo>
                  <a:pt x="11322" y="4557"/>
                  <a:pt x="11352" y="4576"/>
                  <a:pt x="11377" y="4576"/>
                </a:cubicBezTo>
                <a:cubicBezTo>
                  <a:pt x="11378" y="4576"/>
                  <a:pt x="11379" y="4576"/>
                  <a:pt x="11380" y="4576"/>
                </a:cubicBezTo>
                <a:cubicBezTo>
                  <a:pt x="11410" y="4573"/>
                  <a:pt x="11440" y="4572"/>
                  <a:pt x="11470" y="4572"/>
                </a:cubicBezTo>
                <a:cubicBezTo>
                  <a:pt x="11620" y="4572"/>
                  <a:pt x="11769" y="4601"/>
                  <a:pt x="11920" y="4601"/>
                </a:cubicBezTo>
                <a:cubicBezTo>
                  <a:pt x="11972" y="4601"/>
                  <a:pt x="12024" y="4597"/>
                  <a:pt x="12076" y="4588"/>
                </a:cubicBezTo>
                <a:cubicBezTo>
                  <a:pt x="12275" y="4554"/>
                  <a:pt x="12277" y="4570"/>
                  <a:pt x="12291" y="4383"/>
                </a:cubicBezTo>
                <a:cubicBezTo>
                  <a:pt x="12295" y="4331"/>
                  <a:pt x="12291" y="4274"/>
                  <a:pt x="12361" y="4259"/>
                </a:cubicBezTo>
                <a:lnTo>
                  <a:pt x="12361" y="4259"/>
                </a:lnTo>
                <a:cubicBezTo>
                  <a:pt x="12470" y="4355"/>
                  <a:pt x="12300" y="4455"/>
                  <a:pt x="12378" y="4562"/>
                </a:cubicBezTo>
                <a:cubicBezTo>
                  <a:pt x="12416" y="4562"/>
                  <a:pt x="12457" y="4563"/>
                  <a:pt x="12499" y="4563"/>
                </a:cubicBezTo>
                <a:cubicBezTo>
                  <a:pt x="12527" y="4563"/>
                  <a:pt x="12556" y="4562"/>
                  <a:pt x="12585" y="4561"/>
                </a:cubicBezTo>
                <a:cubicBezTo>
                  <a:pt x="12617" y="4558"/>
                  <a:pt x="12659" y="4539"/>
                  <a:pt x="12687" y="4539"/>
                </a:cubicBezTo>
                <a:cubicBezTo>
                  <a:pt x="12694" y="4539"/>
                  <a:pt x="12701" y="4540"/>
                  <a:pt x="12706" y="4544"/>
                </a:cubicBezTo>
                <a:cubicBezTo>
                  <a:pt x="12767" y="4591"/>
                  <a:pt x="12829" y="4607"/>
                  <a:pt x="12892" y="4607"/>
                </a:cubicBezTo>
                <a:cubicBezTo>
                  <a:pt x="12974" y="4607"/>
                  <a:pt x="13056" y="4581"/>
                  <a:pt x="13137" y="4568"/>
                </a:cubicBezTo>
                <a:cubicBezTo>
                  <a:pt x="13168" y="4563"/>
                  <a:pt x="13198" y="4560"/>
                  <a:pt x="13227" y="4560"/>
                </a:cubicBezTo>
                <a:cubicBezTo>
                  <a:pt x="13291" y="4560"/>
                  <a:pt x="13352" y="4574"/>
                  <a:pt x="13413" y="4612"/>
                </a:cubicBezTo>
                <a:cubicBezTo>
                  <a:pt x="13429" y="4622"/>
                  <a:pt x="13448" y="4628"/>
                  <a:pt x="13468" y="4628"/>
                </a:cubicBezTo>
                <a:cubicBezTo>
                  <a:pt x="13499" y="4628"/>
                  <a:pt x="13531" y="4613"/>
                  <a:pt x="13556" y="4567"/>
                </a:cubicBezTo>
                <a:cubicBezTo>
                  <a:pt x="13536" y="4517"/>
                  <a:pt x="13512" y="4460"/>
                  <a:pt x="13489" y="4404"/>
                </a:cubicBezTo>
                <a:lnTo>
                  <a:pt x="13489" y="4404"/>
                </a:lnTo>
                <a:cubicBezTo>
                  <a:pt x="13518" y="4398"/>
                  <a:pt x="13566" y="4381"/>
                  <a:pt x="13588" y="4381"/>
                </a:cubicBezTo>
                <a:cubicBezTo>
                  <a:pt x="13593" y="4381"/>
                  <a:pt x="13597" y="4382"/>
                  <a:pt x="13598" y="4384"/>
                </a:cubicBezTo>
                <a:cubicBezTo>
                  <a:pt x="13630" y="4433"/>
                  <a:pt x="13645" y="4494"/>
                  <a:pt x="13666" y="4550"/>
                </a:cubicBezTo>
                <a:cubicBezTo>
                  <a:pt x="13742" y="4567"/>
                  <a:pt x="13819" y="4582"/>
                  <a:pt x="13896" y="4600"/>
                </a:cubicBezTo>
                <a:cubicBezTo>
                  <a:pt x="13917" y="4554"/>
                  <a:pt x="13948" y="4541"/>
                  <a:pt x="13982" y="4541"/>
                </a:cubicBezTo>
                <a:cubicBezTo>
                  <a:pt x="14009" y="4541"/>
                  <a:pt x="14037" y="4550"/>
                  <a:pt x="14063" y="4555"/>
                </a:cubicBezTo>
                <a:cubicBezTo>
                  <a:pt x="14098" y="4563"/>
                  <a:pt x="14131" y="4568"/>
                  <a:pt x="14164" y="4568"/>
                </a:cubicBezTo>
                <a:cubicBezTo>
                  <a:pt x="14224" y="4568"/>
                  <a:pt x="14281" y="4553"/>
                  <a:pt x="14339" y="4519"/>
                </a:cubicBezTo>
                <a:cubicBezTo>
                  <a:pt x="14407" y="4327"/>
                  <a:pt x="14357" y="4135"/>
                  <a:pt x="14347" y="3947"/>
                </a:cubicBezTo>
                <a:cubicBezTo>
                  <a:pt x="14345" y="3904"/>
                  <a:pt x="14308" y="3870"/>
                  <a:pt x="14258" y="3870"/>
                </a:cubicBezTo>
                <a:cubicBezTo>
                  <a:pt x="14248" y="3870"/>
                  <a:pt x="14238" y="3871"/>
                  <a:pt x="14227" y="3874"/>
                </a:cubicBezTo>
                <a:cubicBezTo>
                  <a:pt x="14188" y="3884"/>
                  <a:pt x="14149" y="3896"/>
                  <a:pt x="14108" y="3907"/>
                </a:cubicBezTo>
                <a:cubicBezTo>
                  <a:pt x="14122" y="3976"/>
                  <a:pt x="14132" y="4027"/>
                  <a:pt x="14142" y="4075"/>
                </a:cubicBezTo>
                <a:cubicBezTo>
                  <a:pt x="14101" y="4112"/>
                  <a:pt x="14064" y="4151"/>
                  <a:pt x="14022" y="4182"/>
                </a:cubicBezTo>
                <a:cubicBezTo>
                  <a:pt x="13991" y="4205"/>
                  <a:pt x="13992" y="4270"/>
                  <a:pt x="13941" y="4270"/>
                </a:cubicBezTo>
                <a:cubicBezTo>
                  <a:pt x="13933" y="4270"/>
                  <a:pt x="13925" y="4269"/>
                  <a:pt x="13915" y="4266"/>
                </a:cubicBezTo>
                <a:cubicBezTo>
                  <a:pt x="13876" y="4141"/>
                  <a:pt x="13947" y="4019"/>
                  <a:pt x="13901" y="3891"/>
                </a:cubicBezTo>
                <a:cubicBezTo>
                  <a:pt x="13865" y="3791"/>
                  <a:pt x="13948" y="3721"/>
                  <a:pt x="14067" y="3721"/>
                </a:cubicBezTo>
                <a:cubicBezTo>
                  <a:pt x="14069" y="3721"/>
                  <a:pt x="14071" y="3721"/>
                  <a:pt x="14072" y="3721"/>
                </a:cubicBezTo>
                <a:cubicBezTo>
                  <a:pt x="14156" y="3725"/>
                  <a:pt x="14241" y="3740"/>
                  <a:pt x="14325" y="3741"/>
                </a:cubicBezTo>
                <a:cubicBezTo>
                  <a:pt x="14329" y="3741"/>
                  <a:pt x="14332" y="3741"/>
                  <a:pt x="14335" y="3741"/>
                </a:cubicBezTo>
                <a:cubicBezTo>
                  <a:pt x="14402" y="3741"/>
                  <a:pt x="14469" y="3730"/>
                  <a:pt x="14555" y="3722"/>
                </a:cubicBezTo>
                <a:cubicBezTo>
                  <a:pt x="14521" y="3593"/>
                  <a:pt x="14494" y="3484"/>
                  <a:pt x="14468" y="3384"/>
                </a:cubicBezTo>
                <a:cubicBezTo>
                  <a:pt x="14449" y="3381"/>
                  <a:pt x="14433" y="3379"/>
                  <a:pt x="14418" y="3379"/>
                </a:cubicBezTo>
                <a:cubicBezTo>
                  <a:pt x="14288" y="3379"/>
                  <a:pt x="14304" y="3516"/>
                  <a:pt x="14250" y="3573"/>
                </a:cubicBezTo>
                <a:lnTo>
                  <a:pt x="14124" y="3573"/>
                </a:lnTo>
                <a:cubicBezTo>
                  <a:pt x="14104" y="3497"/>
                  <a:pt x="14086" y="3430"/>
                  <a:pt x="14068" y="3364"/>
                </a:cubicBezTo>
                <a:cubicBezTo>
                  <a:pt x="13999" y="3375"/>
                  <a:pt x="13942" y="3397"/>
                  <a:pt x="13891" y="3397"/>
                </a:cubicBezTo>
                <a:cubicBezTo>
                  <a:pt x="13882" y="3397"/>
                  <a:pt x="13874" y="3396"/>
                  <a:pt x="13865" y="3395"/>
                </a:cubicBezTo>
                <a:cubicBezTo>
                  <a:pt x="13803" y="3384"/>
                  <a:pt x="13760" y="3377"/>
                  <a:pt x="13729" y="3377"/>
                </a:cubicBezTo>
                <a:cubicBezTo>
                  <a:pt x="13662" y="3377"/>
                  <a:pt x="13659" y="3414"/>
                  <a:pt x="13647" y="3542"/>
                </a:cubicBezTo>
                <a:cubicBezTo>
                  <a:pt x="13642" y="3594"/>
                  <a:pt x="13645" y="3649"/>
                  <a:pt x="13645" y="3704"/>
                </a:cubicBezTo>
                <a:cubicBezTo>
                  <a:pt x="13698" y="3745"/>
                  <a:pt x="13755" y="3778"/>
                  <a:pt x="13797" y="3824"/>
                </a:cubicBezTo>
                <a:cubicBezTo>
                  <a:pt x="13860" y="3895"/>
                  <a:pt x="13833" y="3978"/>
                  <a:pt x="13734" y="4020"/>
                </a:cubicBezTo>
                <a:cubicBezTo>
                  <a:pt x="13688" y="4039"/>
                  <a:pt x="13639" y="4055"/>
                  <a:pt x="13576" y="4079"/>
                </a:cubicBezTo>
                <a:cubicBezTo>
                  <a:pt x="13584" y="3840"/>
                  <a:pt x="13570" y="3620"/>
                  <a:pt x="13483" y="3398"/>
                </a:cubicBezTo>
                <a:cubicBezTo>
                  <a:pt x="13251" y="3302"/>
                  <a:pt x="12997" y="3313"/>
                  <a:pt x="12747" y="3294"/>
                </a:cubicBezTo>
                <a:cubicBezTo>
                  <a:pt x="12739" y="3293"/>
                  <a:pt x="12731" y="3293"/>
                  <a:pt x="12722" y="3293"/>
                </a:cubicBezTo>
                <a:cubicBezTo>
                  <a:pt x="12708" y="3293"/>
                  <a:pt x="12694" y="3295"/>
                  <a:pt x="12684" y="3300"/>
                </a:cubicBezTo>
                <a:cubicBezTo>
                  <a:pt x="12621" y="3336"/>
                  <a:pt x="12559" y="3348"/>
                  <a:pt x="12496" y="3348"/>
                </a:cubicBezTo>
                <a:cubicBezTo>
                  <a:pt x="12396" y="3348"/>
                  <a:pt x="12297" y="3316"/>
                  <a:pt x="12202" y="3296"/>
                </a:cubicBezTo>
                <a:cubicBezTo>
                  <a:pt x="12165" y="3330"/>
                  <a:pt x="12123" y="3380"/>
                  <a:pt x="12113" y="3380"/>
                </a:cubicBezTo>
                <a:cubicBezTo>
                  <a:pt x="12112" y="3380"/>
                  <a:pt x="12112" y="3379"/>
                  <a:pt x="12111" y="3379"/>
                </a:cubicBezTo>
                <a:cubicBezTo>
                  <a:pt x="12003" y="3309"/>
                  <a:pt x="11886" y="3287"/>
                  <a:pt x="11769" y="3287"/>
                </a:cubicBezTo>
                <a:cubicBezTo>
                  <a:pt x="11689" y="3287"/>
                  <a:pt x="11609" y="3297"/>
                  <a:pt x="11531" y="3310"/>
                </a:cubicBezTo>
                <a:cubicBezTo>
                  <a:pt x="11427" y="3327"/>
                  <a:pt x="11322" y="3332"/>
                  <a:pt x="11217" y="3332"/>
                </a:cubicBezTo>
                <a:cubicBezTo>
                  <a:pt x="11048" y="3332"/>
                  <a:pt x="10878" y="3318"/>
                  <a:pt x="10709" y="3318"/>
                </a:cubicBezTo>
                <a:cubicBezTo>
                  <a:pt x="10601" y="3318"/>
                  <a:pt x="10493" y="3324"/>
                  <a:pt x="10386" y="3342"/>
                </a:cubicBezTo>
                <a:cubicBezTo>
                  <a:pt x="10380" y="3343"/>
                  <a:pt x="10374" y="3344"/>
                  <a:pt x="10368" y="3344"/>
                </a:cubicBezTo>
                <a:cubicBezTo>
                  <a:pt x="10352" y="3344"/>
                  <a:pt x="10335" y="3341"/>
                  <a:pt x="10323" y="3333"/>
                </a:cubicBezTo>
                <a:cubicBezTo>
                  <a:pt x="10281" y="3307"/>
                  <a:pt x="10237" y="3299"/>
                  <a:pt x="10194" y="3299"/>
                </a:cubicBezTo>
                <a:cubicBezTo>
                  <a:pt x="10117" y="3299"/>
                  <a:pt x="10039" y="3325"/>
                  <a:pt x="9962" y="3325"/>
                </a:cubicBezTo>
                <a:cubicBezTo>
                  <a:pt x="9948" y="3325"/>
                  <a:pt x="9933" y="3324"/>
                  <a:pt x="9919" y="3322"/>
                </a:cubicBezTo>
                <a:cubicBezTo>
                  <a:pt x="9916" y="3322"/>
                  <a:pt x="9914" y="3321"/>
                  <a:pt x="9912" y="3321"/>
                </a:cubicBezTo>
                <a:cubicBezTo>
                  <a:pt x="9879" y="3321"/>
                  <a:pt x="9840" y="3352"/>
                  <a:pt x="9809" y="3352"/>
                </a:cubicBezTo>
                <a:cubicBezTo>
                  <a:pt x="9805" y="3352"/>
                  <a:pt x="9801" y="3352"/>
                  <a:pt x="9798" y="3351"/>
                </a:cubicBezTo>
                <a:cubicBezTo>
                  <a:pt x="9737" y="3333"/>
                  <a:pt x="9675" y="3327"/>
                  <a:pt x="9614" y="3327"/>
                </a:cubicBezTo>
                <a:cubicBezTo>
                  <a:pt x="9479" y="3327"/>
                  <a:pt x="9343" y="3357"/>
                  <a:pt x="9208" y="3357"/>
                </a:cubicBezTo>
                <a:cubicBezTo>
                  <a:pt x="9194" y="3357"/>
                  <a:pt x="9180" y="3356"/>
                  <a:pt x="9167" y="3356"/>
                </a:cubicBezTo>
                <a:cubicBezTo>
                  <a:pt x="9145" y="3356"/>
                  <a:pt x="9124" y="3392"/>
                  <a:pt x="9077" y="3430"/>
                </a:cubicBezTo>
                <a:cubicBezTo>
                  <a:pt x="9168" y="3463"/>
                  <a:pt x="9236" y="3486"/>
                  <a:pt x="9373" y="3532"/>
                </a:cubicBezTo>
                <a:lnTo>
                  <a:pt x="8855" y="3532"/>
                </a:lnTo>
                <a:cubicBezTo>
                  <a:pt x="8818" y="3406"/>
                  <a:pt x="8809" y="3376"/>
                  <a:pt x="8750" y="3376"/>
                </a:cubicBezTo>
                <a:cubicBezTo>
                  <a:pt x="8732" y="3376"/>
                  <a:pt x="8709" y="3378"/>
                  <a:pt x="8679" y="3382"/>
                </a:cubicBezTo>
                <a:cubicBezTo>
                  <a:pt x="8618" y="3389"/>
                  <a:pt x="8543" y="3382"/>
                  <a:pt x="8501" y="3414"/>
                </a:cubicBezTo>
                <a:cubicBezTo>
                  <a:pt x="8475" y="3433"/>
                  <a:pt x="8457" y="3441"/>
                  <a:pt x="8442" y="3441"/>
                </a:cubicBezTo>
                <a:cubicBezTo>
                  <a:pt x="8386" y="3441"/>
                  <a:pt x="8388" y="3336"/>
                  <a:pt x="8337" y="3336"/>
                </a:cubicBezTo>
                <a:cubicBezTo>
                  <a:pt x="8337" y="3336"/>
                  <a:pt x="8336" y="3336"/>
                  <a:pt x="8336" y="3336"/>
                </a:cubicBezTo>
                <a:cubicBezTo>
                  <a:pt x="8320" y="3336"/>
                  <a:pt x="8304" y="3338"/>
                  <a:pt x="8288" y="3338"/>
                </a:cubicBezTo>
                <a:cubicBezTo>
                  <a:pt x="8282" y="3338"/>
                  <a:pt x="8277" y="3338"/>
                  <a:pt x="8271" y="3337"/>
                </a:cubicBezTo>
                <a:cubicBezTo>
                  <a:pt x="8186" y="3330"/>
                  <a:pt x="8101" y="3318"/>
                  <a:pt x="8017" y="3311"/>
                </a:cubicBezTo>
                <a:cubicBezTo>
                  <a:pt x="7942" y="3302"/>
                  <a:pt x="7866" y="3295"/>
                  <a:pt x="7793" y="3292"/>
                </a:cubicBezTo>
                <a:cubicBezTo>
                  <a:pt x="7772" y="3291"/>
                  <a:pt x="7751" y="3291"/>
                  <a:pt x="7730" y="3291"/>
                </a:cubicBezTo>
                <a:cubicBezTo>
                  <a:pt x="7705" y="3291"/>
                  <a:pt x="7679" y="3292"/>
                  <a:pt x="7653" y="3292"/>
                </a:cubicBezTo>
                <a:cubicBezTo>
                  <a:pt x="7614" y="3292"/>
                  <a:pt x="7575" y="3291"/>
                  <a:pt x="7536" y="3287"/>
                </a:cubicBezTo>
                <a:cubicBezTo>
                  <a:pt x="7535" y="3287"/>
                  <a:pt x="7533" y="3287"/>
                  <a:pt x="7532" y="3287"/>
                </a:cubicBezTo>
                <a:cubicBezTo>
                  <a:pt x="7488" y="3287"/>
                  <a:pt x="7460" y="3342"/>
                  <a:pt x="7412" y="3342"/>
                </a:cubicBezTo>
                <a:cubicBezTo>
                  <a:pt x="7396" y="3342"/>
                  <a:pt x="7377" y="3335"/>
                  <a:pt x="7354" y="3318"/>
                </a:cubicBezTo>
                <a:cubicBezTo>
                  <a:pt x="7296" y="3274"/>
                  <a:pt x="7190" y="3284"/>
                  <a:pt x="7106" y="3277"/>
                </a:cubicBezTo>
                <a:cubicBezTo>
                  <a:pt x="7104" y="3277"/>
                  <a:pt x="7101" y="3277"/>
                  <a:pt x="7099" y="3277"/>
                </a:cubicBezTo>
                <a:cubicBezTo>
                  <a:pt x="7059" y="3277"/>
                  <a:pt x="7019" y="3292"/>
                  <a:pt x="6979" y="3292"/>
                </a:cubicBezTo>
                <a:cubicBezTo>
                  <a:pt x="6975" y="3292"/>
                  <a:pt x="6971" y="3292"/>
                  <a:pt x="6966" y="3292"/>
                </a:cubicBezTo>
                <a:cubicBezTo>
                  <a:pt x="6874" y="3292"/>
                  <a:pt x="6782" y="3298"/>
                  <a:pt x="6690" y="3298"/>
                </a:cubicBezTo>
                <a:cubicBezTo>
                  <a:pt x="6616" y="3298"/>
                  <a:pt x="6542" y="3294"/>
                  <a:pt x="6468" y="3281"/>
                </a:cubicBezTo>
                <a:cubicBezTo>
                  <a:pt x="6415" y="3272"/>
                  <a:pt x="6361" y="3265"/>
                  <a:pt x="6306" y="3265"/>
                </a:cubicBezTo>
                <a:cubicBezTo>
                  <a:pt x="6234" y="3265"/>
                  <a:pt x="6161" y="3277"/>
                  <a:pt x="6091" y="3315"/>
                </a:cubicBezTo>
                <a:cubicBezTo>
                  <a:pt x="6071" y="3325"/>
                  <a:pt x="6043" y="3330"/>
                  <a:pt x="6016" y="3330"/>
                </a:cubicBezTo>
                <a:cubicBezTo>
                  <a:pt x="5988" y="3330"/>
                  <a:pt x="5961" y="3325"/>
                  <a:pt x="5940" y="3315"/>
                </a:cubicBezTo>
                <a:cubicBezTo>
                  <a:pt x="5843" y="3267"/>
                  <a:pt x="5742" y="3259"/>
                  <a:pt x="5642" y="3259"/>
                </a:cubicBezTo>
                <a:cubicBezTo>
                  <a:pt x="5616" y="3259"/>
                  <a:pt x="5589" y="3260"/>
                  <a:pt x="5563" y="3260"/>
                </a:cubicBezTo>
                <a:cubicBezTo>
                  <a:pt x="5557" y="3261"/>
                  <a:pt x="5550" y="3261"/>
                  <a:pt x="5544" y="3261"/>
                </a:cubicBezTo>
                <a:cubicBezTo>
                  <a:pt x="5462" y="3261"/>
                  <a:pt x="5380" y="3248"/>
                  <a:pt x="5299" y="3248"/>
                </a:cubicBezTo>
                <a:cubicBezTo>
                  <a:pt x="5238" y="3248"/>
                  <a:pt x="5178" y="3255"/>
                  <a:pt x="5119" y="3280"/>
                </a:cubicBezTo>
                <a:cubicBezTo>
                  <a:pt x="4971" y="3195"/>
                  <a:pt x="4806" y="3230"/>
                  <a:pt x="4648" y="3214"/>
                </a:cubicBezTo>
                <a:cubicBezTo>
                  <a:pt x="4021" y="3153"/>
                  <a:pt x="3394" y="3081"/>
                  <a:pt x="2767" y="3035"/>
                </a:cubicBezTo>
                <a:cubicBezTo>
                  <a:pt x="2584" y="3022"/>
                  <a:pt x="2401" y="3016"/>
                  <a:pt x="2217" y="3016"/>
                </a:cubicBezTo>
                <a:cubicBezTo>
                  <a:pt x="2047" y="3016"/>
                  <a:pt x="1877" y="3021"/>
                  <a:pt x="1707" y="3028"/>
                </a:cubicBezTo>
                <a:cubicBezTo>
                  <a:pt x="1578" y="3032"/>
                  <a:pt x="1449" y="3036"/>
                  <a:pt x="1320" y="3036"/>
                </a:cubicBezTo>
                <a:cubicBezTo>
                  <a:pt x="1096" y="3036"/>
                  <a:pt x="872" y="3025"/>
                  <a:pt x="650" y="2988"/>
                </a:cubicBezTo>
                <a:cubicBezTo>
                  <a:pt x="573" y="2975"/>
                  <a:pt x="496" y="2954"/>
                  <a:pt x="418" y="29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69"/>
          <p:cNvSpPr/>
          <p:nvPr/>
        </p:nvSpPr>
        <p:spPr>
          <a:xfrm>
            <a:off x="3788161" y="3525119"/>
            <a:ext cx="798016" cy="191857"/>
          </a:xfrm>
          <a:custGeom>
            <a:avLst/>
            <a:gdLst/>
            <a:ahLst/>
            <a:cxnLst/>
            <a:rect l="l" t="t" r="r" b="b"/>
            <a:pathLst>
              <a:path w="20298" h="4880" extrusionOk="0">
                <a:moveTo>
                  <a:pt x="1885" y="1"/>
                </a:moveTo>
                <a:cubicBezTo>
                  <a:pt x="1977" y="64"/>
                  <a:pt x="2009" y="85"/>
                  <a:pt x="2052" y="85"/>
                </a:cubicBezTo>
                <a:cubicBezTo>
                  <a:pt x="2070" y="85"/>
                  <a:pt x="2089" y="81"/>
                  <a:pt x="2115" y="75"/>
                </a:cubicBezTo>
                <a:cubicBezTo>
                  <a:pt x="2138" y="70"/>
                  <a:pt x="2157" y="42"/>
                  <a:pt x="2205" y="1"/>
                </a:cubicBezTo>
                <a:close/>
                <a:moveTo>
                  <a:pt x="1916" y="599"/>
                </a:moveTo>
                <a:lnTo>
                  <a:pt x="1896" y="607"/>
                </a:lnTo>
                <a:lnTo>
                  <a:pt x="1916" y="615"/>
                </a:lnTo>
                <a:lnTo>
                  <a:pt x="1916" y="599"/>
                </a:lnTo>
                <a:close/>
                <a:moveTo>
                  <a:pt x="4136" y="618"/>
                </a:moveTo>
                <a:cubicBezTo>
                  <a:pt x="4135" y="628"/>
                  <a:pt x="4135" y="638"/>
                  <a:pt x="4134" y="648"/>
                </a:cubicBezTo>
                <a:cubicBezTo>
                  <a:pt x="4137" y="643"/>
                  <a:pt x="4142" y="639"/>
                  <a:pt x="4144" y="634"/>
                </a:cubicBezTo>
                <a:cubicBezTo>
                  <a:pt x="4144" y="629"/>
                  <a:pt x="4140" y="624"/>
                  <a:pt x="4136" y="618"/>
                </a:cubicBezTo>
                <a:close/>
                <a:moveTo>
                  <a:pt x="2558" y="635"/>
                </a:moveTo>
                <a:cubicBezTo>
                  <a:pt x="2547" y="635"/>
                  <a:pt x="2535" y="645"/>
                  <a:pt x="2522" y="650"/>
                </a:cubicBezTo>
                <a:cubicBezTo>
                  <a:pt x="2531" y="659"/>
                  <a:pt x="2539" y="674"/>
                  <a:pt x="2548" y="675"/>
                </a:cubicBezTo>
                <a:cubicBezTo>
                  <a:pt x="2550" y="675"/>
                  <a:pt x="2551" y="675"/>
                  <a:pt x="2553" y="675"/>
                </a:cubicBezTo>
                <a:cubicBezTo>
                  <a:pt x="2571" y="675"/>
                  <a:pt x="2592" y="670"/>
                  <a:pt x="2631" y="665"/>
                </a:cubicBezTo>
                <a:cubicBezTo>
                  <a:pt x="2593" y="648"/>
                  <a:pt x="2577" y="636"/>
                  <a:pt x="2559" y="635"/>
                </a:cubicBezTo>
                <a:cubicBezTo>
                  <a:pt x="2559" y="635"/>
                  <a:pt x="2558" y="635"/>
                  <a:pt x="2558" y="635"/>
                </a:cubicBezTo>
                <a:close/>
                <a:moveTo>
                  <a:pt x="3321" y="593"/>
                </a:moveTo>
                <a:cubicBezTo>
                  <a:pt x="3292" y="593"/>
                  <a:pt x="3271" y="613"/>
                  <a:pt x="3274" y="645"/>
                </a:cubicBezTo>
                <a:cubicBezTo>
                  <a:pt x="3275" y="658"/>
                  <a:pt x="3306" y="676"/>
                  <a:pt x="3324" y="676"/>
                </a:cubicBezTo>
                <a:cubicBezTo>
                  <a:pt x="3341" y="676"/>
                  <a:pt x="3357" y="656"/>
                  <a:pt x="3383" y="640"/>
                </a:cubicBezTo>
                <a:cubicBezTo>
                  <a:pt x="3360" y="618"/>
                  <a:pt x="3347" y="597"/>
                  <a:pt x="3332" y="594"/>
                </a:cubicBezTo>
                <a:cubicBezTo>
                  <a:pt x="3328" y="593"/>
                  <a:pt x="3325" y="593"/>
                  <a:pt x="3321" y="593"/>
                </a:cubicBezTo>
                <a:close/>
                <a:moveTo>
                  <a:pt x="3778" y="608"/>
                </a:moveTo>
                <a:lnTo>
                  <a:pt x="3778" y="608"/>
                </a:lnTo>
                <a:cubicBezTo>
                  <a:pt x="3715" y="613"/>
                  <a:pt x="3673" y="616"/>
                  <a:pt x="3604" y="624"/>
                </a:cubicBezTo>
                <a:cubicBezTo>
                  <a:pt x="3633" y="660"/>
                  <a:pt x="3645" y="695"/>
                  <a:pt x="3663" y="698"/>
                </a:cubicBezTo>
                <a:cubicBezTo>
                  <a:pt x="3675" y="700"/>
                  <a:pt x="3689" y="703"/>
                  <a:pt x="3702" y="703"/>
                </a:cubicBezTo>
                <a:cubicBezTo>
                  <a:pt x="3738" y="703"/>
                  <a:pt x="3772" y="686"/>
                  <a:pt x="3778" y="608"/>
                </a:cubicBezTo>
                <a:close/>
                <a:moveTo>
                  <a:pt x="2932" y="615"/>
                </a:moveTo>
                <a:cubicBezTo>
                  <a:pt x="2893" y="615"/>
                  <a:pt x="2853" y="625"/>
                  <a:pt x="2808" y="649"/>
                </a:cubicBezTo>
                <a:cubicBezTo>
                  <a:pt x="2856" y="691"/>
                  <a:pt x="2901" y="710"/>
                  <a:pt x="2948" y="710"/>
                </a:cubicBezTo>
                <a:cubicBezTo>
                  <a:pt x="2961" y="710"/>
                  <a:pt x="2974" y="708"/>
                  <a:pt x="2987" y="706"/>
                </a:cubicBezTo>
                <a:cubicBezTo>
                  <a:pt x="3017" y="699"/>
                  <a:pt x="3043" y="677"/>
                  <a:pt x="3092" y="650"/>
                </a:cubicBezTo>
                <a:cubicBezTo>
                  <a:pt x="3033" y="631"/>
                  <a:pt x="2983" y="615"/>
                  <a:pt x="2932" y="615"/>
                </a:cubicBezTo>
                <a:close/>
                <a:moveTo>
                  <a:pt x="16318" y="696"/>
                </a:moveTo>
                <a:cubicBezTo>
                  <a:pt x="16314" y="696"/>
                  <a:pt x="16313" y="707"/>
                  <a:pt x="16311" y="712"/>
                </a:cubicBezTo>
                <a:cubicBezTo>
                  <a:pt x="16318" y="713"/>
                  <a:pt x="16324" y="717"/>
                  <a:pt x="16330" y="717"/>
                </a:cubicBezTo>
                <a:cubicBezTo>
                  <a:pt x="16333" y="717"/>
                  <a:pt x="16334" y="707"/>
                  <a:pt x="16337" y="701"/>
                </a:cubicBezTo>
                <a:cubicBezTo>
                  <a:pt x="16330" y="699"/>
                  <a:pt x="16324" y="696"/>
                  <a:pt x="16318" y="696"/>
                </a:cubicBezTo>
                <a:close/>
                <a:moveTo>
                  <a:pt x="11924" y="736"/>
                </a:moveTo>
                <a:cubicBezTo>
                  <a:pt x="11922" y="736"/>
                  <a:pt x="11919" y="746"/>
                  <a:pt x="11917" y="752"/>
                </a:cubicBezTo>
                <a:cubicBezTo>
                  <a:pt x="11923" y="753"/>
                  <a:pt x="11929" y="757"/>
                  <a:pt x="11936" y="757"/>
                </a:cubicBezTo>
                <a:cubicBezTo>
                  <a:pt x="11938" y="757"/>
                  <a:pt x="11941" y="748"/>
                  <a:pt x="11944" y="742"/>
                </a:cubicBezTo>
                <a:cubicBezTo>
                  <a:pt x="11937" y="740"/>
                  <a:pt x="11931" y="736"/>
                  <a:pt x="11924" y="736"/>
                </a:cubicBezTo>
                <a:close/>
                <a:moveTo>
                  <a:pt x="5302" y="783"/>
                </a:moveTo>
                <a:cubicBezTo>
                  <a:pt x="5299" y="783"/>
                  <a:pt x="5298" y="793"/>
                  <a:pt x="5295" y="796"/>
                </a:cubicBezTo>
                <a:cubicBezTo>
                  <a:pt x="5302" y="798"/>
                  <a:pt x="5308" y="801"/>
                  <a:pt x="5314" y="801"/>
                </a:cubicBezTo>
                <a:cubicBezTo>
                  <a:pt x="5317" y="801"/>
                  <a:pt x="5318" y="793"/>
                  <a:pt x="5320" y="789"/>
                </a:cubicBezTo>
                <a:cubicBezTo>
                  <a:pt x="5314" y="786"/>
                  <a:pt x="5308" y="783"/>
                  <a:pt x="5302" y="783"/>
                </a:cubicBezTo>
                <a:close/>
                <a:moveTo>
                  <a:pt x="16483" y="778"/>
                </a:moveTo>
                <a:cubicBezTo>
                  <a:pt x="16483" y="778"/>
                  <a:pt x="16483" y="778"/>
                  <a:pt x="16483" y="778"/>
                </a:cubicBezTo>
                <a:cubicBezTo>
                  <a:pt x="16474" y="783"/>
                  <a:pt x="16468" y="792"/>
                  <a:pt x="16462" y="799"/>
                </a:cubicBezTo>
                <a:cubicBezTo>
                  <a:pt x="16468" y="802"/>
                  <a:pt x="16474" y="803"/>
                  <a:pt x="16481" y="805"/>
                </a:cubicBezTo>
                <a:cubicBezTo>
                  <a:pt x="16487" y="800"/>
                  <a:pt x="16493" y="796"/>
                  <a:pt x="16498" y="792"/>
                </a:cubicBezTo>
                <a:cubicBezTo>
                  <a:pt x="16493" y="787"/>
                  <a:pt x="16484" y="778"/>
                  <a:pt x="16483" y="778"/>
                </a:cubicBezTo>
                <a:close/>
                <a:moveTo>
                  <a:pt x="6468" y="757"/>
                </a:moveTo>
                <a:cubicBezTo>
                  <a:pt x="6444" y="757"/>
                  <a:pt x="6420" y="762"/>
                  <a:pt x="6395" y="776"/>
                </a:cubicBezTo>
                <a:cubicBezTo>
                  <a:pt x="6434" y="785"/>
                  <a:pt x="6470" y="808"/>
                  <a:pt x="6517" y="808"/>
                </a:cubicBezTo>
                <a:cubicBezTo>
                  <a:pt x="6540" y="808"/>
                  <a:pt x="6565" y="802"/>
                  <a:pt x="6594" y="787"/>
                </a:cubicBezTo>
                <a:cubicBezTo>
                  <a:pt x="6545" y="771"/>
                  <a:pt x="6506" y="757"/>
                  <a:pt x="6468" y="757"/>
                </a:cubicBezTo>
                <a:close/>
                <a:moveTo>
                  <a:pt x="6074" y="779"/>
                </a:moveTo>
                <a:cubicBezTo>
                  <a:pt x="6063" y="786"/>
                  <a:pt x="6055" y="793"/>
                  <a:pt x="6045" y="799"/>
                </a:cubicBezTo>
                <a:cubicBezTo>
                  <a:pt x="6048" y="804"/>
                  <a:pt x="6054" y="813"/>
                  <a:pt x="6056" y="813"/>
                </a:cubicBezTo>
                <a:cubicBezTo>
                  <a:pt x="6056" y="813"/>
                  <a:pt x="6056" y="813"/>
                  <a:pt x="6056" y="813"/>
                </a:cubicBezTo>
                <a:cubicBezTo>
                  <a:pt x="6066" y="808"/>
                  <a:pt x="6077" y="802"/>
                  <a:pt x="6086" y="795"/>
                </a:cubicBezTo>
                <a:lnTo>
                  <a:pt x="6074" y="779"/>
                </a:lnTo>
                <a:close/>
                <a:moveTo>
                  <a:pt x="17354" y="794"/>
                </a:moveTo>
                <a:cubicBezTo>
                  <a:pt x="17348" y="800"/>
                  <a:pt x="17338" y="805"/>
                  <a:pt x="17339" y="809"/>
                </a:cubicBezTo>
                <a:cubicBezTo>
                  <a:pt x="17342" y="821"/>
                  <a:pt x="17348" y="834"/>
                  <a:pt x="17353" y="846"/>
                </a:cubicBezTo>
                <a:cubicBezTo>
                  <a:pt x="17360" y="842"/>
                  <a:pt x="17372" y="836"/>
                  <a:pt x="17370" y="834"/>
                </a:cubicBezTo>
                <a:cubicBezTo>
                  <a:pt x="17368" y="819"/>
                  <a:pt x="17360" y="808"/>
                  <a:pt x="17354" y="794"/>
                </a:cubicBezTo>
                <a:close/>
                <a:moveTo>
                  <a:pt x="1498" y="829"/>
                </a:moveTo>
                <a:cubicBezTo>
                  <a:pt x="1496" y="835"/>
                  <a:pt x="1492" y="838"/>
                  <a:pt x="1490" y="841"/>
                </a:cubicBezTo>
                <a:cubicBezTo>
                  <a:pt x="1495" y="843"/>
                  <a:pt x="1501" y="848"/>
                  <a:pt x="1505" y="848"/>
                </a:cubicBezTo>
                <a:cubicBezTo>
                  <a:pt x="1506" y="848"/>
                  <a:pt x="1506" y="847"/>
                  <a:pt x="1507" y="847"/>
                </a:cubicBezTo>
                <a:cubicBezTo>
                  <a:pt x="1512" y="844"/>
                  <a:pt x="1513" y="836"/>
                  <a:pt x="1517" y="829"/>
                </a:cubicBezTo>
                <a:close/>
                <a:moveTo>
                  <a:pt x="899" y="866"/>
                </a:moveTo>
                <a:cubicBezTo>
                  <a:pt x="886" y="870"/>
                  <a:pt x="873" y="877"/>
                  <a:pt x="860" y="884"/>
                </a:cubicBezTo>
                <a:cubicBezTo>
                  <a:pt x="865" y="888"/>
                  <a:pt x="872" y="898"/>
                  <a:pt x="876" y="898"/>
                </a:cubicBezTo>
                <a:cubicBezTo>
                  <a:pt x="889" y="896"/>
                  <a:pt x="901" y="888"/>
                  <a:pt x="917" y="882"/>
                </a:cubicBezTo>
                <a:cubicBezTo>
                  <a:pt x="912" y="877"/>
                  <a:pt x="904" y="866"/>
                  <a:pt x="899" y="866"/>
                </a:cubicBezTo>
                <a:close/>
                <a:moveTo>
                  <a:pt x="18619" y="911"/>
                </a:moveTo>
                <a:cubicBezTo>
                  <a:pt x="18615" y="911"/>
                  <a:pt x="18608" y="914"/>
                  <a:pt x="18603" y="916"/>
                </a:cubicBezTo>
                <a:cubicBezTo>
                  <a:pt x="18607" y="922"/>
                  <a:pt x="18609" y="930"/>
                  <a:pt x="18614" y="932"/>
                </a:cubicBezTo>
                <a:cubicBezTo>
                  <a:pt x="18615" y="933"/>
                  <a:pt x="18616" y="933"/>
                  <a:pt x="18618" y="933"/>
                </a:cubicBezTo>
                <a:cubicBezTo>
                  <a:pt x="18623" y="933"/>
                  <a:pt x="18629" y="930"/>
                  <a:pt x="18633" y="928"/>
                </a:cubicBezTo>
                <a:cubicBezTo>
                  <a:pt x="18629" y="922"/>
                  <a:pt x="18627" y="915"/>
                  <a:pt x="18622" y="911"/>
                </a:cubicBezTo>
                <a:cubicBezTo>
                  <a:pt x="18621" y="911"/>
                  <a:pt x="18620" y="911"/>
                  <a:pt x="18619" y="911"/>
                </a:cubicBezTo>
                <a:close/>
                <a:moveTo>
                  <a:pt x="18741" y="984"/>
                </a:moveTo>
                <a:cubicBezTo>
                  <a:pt x="18741" y="984"/>
                  <a:pt x="18741" y="984"/>
                  <a:pt x="18741" y="984"/>
                </a:cubicBezTo>
                <a:lnTo>
                  <a:pt x="18741" y="984"/>
                </a:lnTo>
                <a:cubicBezTo>
                  <a:pt x="18741" y="984"/>
                  <a:pt x="18741" y="984"/>
                  <a:pt x="18741" y="984"/>
                </a:cubicBezTo>
                <a:cubicBezTo>
                  <a:pt x="18741" y="984"/>
                  <a:pt x="18741" y="984"/>
                  <a:pt x="18741" y="984"/>
                </a:cubicBezTo>
                <a:close/>
                <a:moveTo>
                  <a:pt x="16537" y="1105"/>
                </a:moveTo>
                <a:lnTo>
                  <a:pt x="16537" y="1105"/>
                </a:lnTo>
                <a:cubicBezTo>
                  <a:pt x="16509" y="1154"/>
                  <a:pt x="16503" y="1165"/>
                  <a:pt x="16456" y="1165"/>
                </a:cubicBezTo>
                <a:cubicBezTo>
                  <a:pt x="16441" y="1165"/>
                  <a:pt x="16423" y="1164"/>
                  <a:pt x="16398" y="1162"/>
                </a:cubicBezTo>
                <a:cubicBezTo>
                  <a:pt x="16422" y="1091"/>
                  <a:pt x="16478" y="1125"/>
                  <a:pt x="16537" y="1105"/>
                </a:cubicBezTo>
                <a:close/>
                <a:moveTo>
                  <a:pt x="5869" y="1157"/>
                </a:moveTo>
                <a:lnTo>
                  <a:pt x="5869" y="1157"/>
                </a:lnTo>
                <a:cubicBezTo>
                  <a:pt x="5881" y="1160"/>
                  <a:pt x="5893" y="1161"/>
                  <a:pt x="5904" y="1162"/>
                </a:cubicBezTo>
                <a:cubicBezTo>
                  <a:pt x="5898" y="1164"/>
                  <a:pt x="5892" y="1167"/>
                  <a:pt x="5886" y="1168"/>
                </a:cubicBezTo>
                <a:cubicBezTo>
                  <a:pt x="5881" y="1166"/>
                  <a:pt x="5876" y="1161"/>
                  <a:pt x="5869" y="1157"/>
                </a:cubicBezTo>
                <a:close/>
                <a:moveTo>
                  <a:pt x="12517" y="1154"/>
                </a:moveTo>
                <a:cubicBezTo>
                  <a:pt x="12513" y="1161"/>
                  <a:pt x="12512" y="1169"/>
                  <a:pt x="12507" y="1172"/>
                </a:cubicBezTo>
                <a:cubicBezTo>
                  <a:pt x="12506" y="1172"/>
                  <a:pt x="12506" y="1172"/>
                  <a:pt x="12505" y="1172"/>
                </a:cubicBezTo>
                <a:cubicBezTo>
                  <a:pt x="12501" y="1172"/>
                  <a:pt x="12495" y="1168"/>
                  <a:pt x="12491" y="1167"/>
                </a:cubicBezTo>
                <a:lnTo>
                  <a:pt x="12498" y="1154"/>
                </a:lnTo>
                <a:close/>
                <a:moveTo>
                  <a:pt x="15013" y="1127"/>
                </a:moveTo>
                <a:cubicBezTo>
                  <a:pt x="15020" y="1131"/>
                  <a:pt x="15032" y="1137"/>
                  <a:pt x="15031" y="1139"/>
                </a:cubicBezTo>
                <a:cubicBezTo>
                  <a:pt x="15026" y="1151"/>
                  <a:pt x="15018" y="1161"/>
                  <a:pt x="15012" y="1173"/>
                </a:cubicBezTo>
                <a:lnTo>
                  <a:pt x="14993" y="1161"/>
                </a:lnTo>
                <a:cubicBezTo>
                  <a:pt x="15000" y="1150"/>
                  <a:pt x="15006" y="1137"/>
                  <a:pt x="15013" y="1127"/>
                </a:cubicBezTo>
                <a:close/>
                <a:moveTo>
                  <a:pt x="15618" y="1141"/>
                </a:moveTo>
                <a:cubicBezTo>
                  <a:pt x="15638" y="1144"/>
                  <a:pt x="15658" y="1148"/>
                  <a:pt x="15720" y="1161"/>
                </a:cubicBezTo>
                <a:cubicBezTo>
                  <a:pt x="15658" y="1168"/>
                  <a:pt x="15637" y="1171"/>
                  <a:pt x="15617" y="1174"/>
                </a:cubicBezTo>
                <a:cubicBezTo>
                  <a:pt x="15617" y="1162"/>
                  <a:pt x="15618" y="1152"/>
                  <a:pt x="15618" y="1141"/>
                </a:cubicBezTo>
                <a:close/>
                <a:moveTo>
                  <a:pt x="13847" y="1152"/>
                </a:moveTo>
                <a:cubicBezTo>
                  <a:pt x="13849" y="1152"/>
                  <a:pt x="13856" y="1161"/>
                  <a:pt x="13861" y="1166"/>
                </a:cubicBezTo>
                <a:cubicBezTo>
                  <a:pt x="13855" y="1169"/>
                  <a:pt x="13849" y="1173"/>
                  <a:pt x="13844" y="1177"/>
                </a:cubicBezTo>
                <a:cubicBezTo>
                  <a:pt x="13838" y="1174"/>
                  <a:pt x="13832" y="1172"/>
                  <a:pt x="13825" y="1171"/>
                </a:cubicBezTo>
                <a:cubicBezTo>
                  <a:pt x="13833" y="1164"/>
                  <a:pt x="13839" y="1157"/>
                  <a:pt x="13847" y="1152"/>
                </a:cubicBezTo>
                <a:cubicBezTo>
                  <a:pt x="13847" y="1152"/>
                  <a:pt x="13847" y="1152"/>
                  <a:pt x="13847" y="1152"/>
                </a:cubicBezTo>
                <a:close/>
                <a:moveTo>
                  <a:pt x="15221" y="1100"/>
                </a:moveTo>
                <a:cubicBezTo>
                  <a:pt x="15244" y="1100"/>
                  <a:pt x="15268" y="1111"/>
                  <a:pt x="15295" y="1116"/>
                </a:cubicBezTo>
                <a:cubicBezTo>
                  <a:pt x="15284" y="1142"/>
                  <a:pt x="15282" y="1160"/>
                  <a:pt x="15271" y="1167"/>
                </a:cubicBezTo>
                <a:cubicBezTo>
                  <a:pt x="15255" y="1175"/>
                  <a:pt x="15237" y="1178"/>
                  <a:pt x="15222" y="1178"/>
                </a:cubicBezTo>
                <a:cubicBezTo>
                  <a:pt x="15195" y="1178"/>
                  <a:pt x="15174" y="1168"/>
                  <a:pt x="15174" y="1150"/>
                </a:cubicBezTo>
                <a:cubicBezTo>
                  <a:pt x="15174" y="1133"/>
                  <a:pt x="15196" y="1103"/>
                  <a:pt x="15211" y="1101"/>
                </a:cubicBezTo>
                <a:cubicBezTo>
                  <a:pt x="15214" y="1100"/>
                  <a:pt x="15218" y="1100"/>
                  <a:pt x="15221" y="1100"/>
                </a:cubicBezTo>
                <a:close/>
                <a:moveTo>
                  <a:pt x="10534" y="1152"/>
                </a:moveTo>
                <a:cubicBezTo>
                  <a:pt x="10498" y="1170"/>
                  <a:pt x="10481" y="1179"/>
                  <a:pt x="10462" y="1179"/>
                </a:cubicBezTo>
                <a:cubicBezTo>
                  <a:pt x="10443" y="1179"/>
                  <a:pt x="10424" y="1170"/>
                  <a:pt x="10385" y="1152"/>
                </a:cubicBezTo>
                <a:close/>
                <a:moveTo>
                  <a:pt x="5213" y="1145"/>
                </a:moveTo>
                <a:lnTo>
                  <a:pt x="5213" y="1145"/>
                </a:lnTo>
                <a:cubicBezTo>
                  <a:pt x="5308" y="1150"/>
                  <a:pt x="5355" y="1153"/>
                  <a:pt x="5425" y="1157"/>
                </a:cubicBezTo>
                <a:cubicBezTo>
                  <a:pt x="5382" y="1161"/>
                  <a:pt x="5351" y="1188"/>
                  <a:pt x="5309" y="1188"/>
                </a:cubicBezTo>
                <a:cubicBezTo>
                  <a:pt x="5283" y="1188"/>
                  <a:pt x="5253" y="1177"/>
                  <a:pt x="5213" y="1145"/>
                </a:cubicBezTo>
                <a:close/>
                <a:moveTo>
                  <a:pt x="13587" y="1142"/>
                </a:moveTo>
                <a:cubicBezTo>
                  <a:pt x="13598" y="1142"/>
                  <a:pt x="13610" y="1144"/>
                  <a:pt x="13622" y="1146"/>
                </a:cubicBezTo>
                <a:cubicBezTo>
                  <a:pt x="13630" y="1147"/>
                  <a:pt x="13644" y="1167"/>
                  <a:pt x="13643" y="1174"/>
                </a:cubicBezTo>
                <a:cubicBezTo>
                  <a:pt x="13640" y="1186"/>
                  <a:pt x="13625" y="1201"/>
                  <a:pt x="13615" y="1202"/>
                </a:cubicBezTo>
                <a:cubicBezTo>
                  <a:pt x="13610" y="1203"/>
                  <a:pt x="13606" y="1203"/>
                  <a:pt x="13601" y="1203"/>
                </a:cubicBezTo>
                <a:cubicBezTo>
                  <a:pt x="13577" y="1203"/>
                  <a:pt x="13551" y="1199"/>
                  <a:pt x="13511" y="1196"/>
                </a:cubicBezTo>
                <a:cubicBezTo>
                  <a:pt x="13536" y="1152"/>
                  <a:pt x="13562" y="1142"/>
                  <a:pt x="13587" y="1142"/>
                </a:cubicBezTo>
                <a:close/>
                <a:moveTo>
                  <a:pt x="5139" y="1196"/>
                </a:moveTo>
                <a:cubicBezTo>
                  <a:pt x="5141" y="1199"/>
                  <a:pt x="5143" y="1204"/>
                  <a:pt x="5144" y="1209"/>
                </a:cubicBezTo>
                <a:cubicBezTo>
                  <a:pt x="5136" y="1206"/>
                  <a:pt x="5130" y="1203"/>
                  <a:pt x="5123" y="1201"/>
                </a:cubicBezTo>
                <a:cubicBezTo>
                  <a:pt x="5128" y="1199"/>
                  <a:pt x="5134" y="1197"/>
                  <a:pt x="5139" y="1196"/>
                </a:cubicBezTo>
                <a:close/>
                <a:moveTo>
                  <a:pt x="9542" y="1189"/>
                </a:moveTo>
                <a:cubicBezTo>
                  <a:pt x="9544" y="1197"/>
                  <a:pt x="9544" y="1206"/>
                  <a:pt x="9544" y="1214"/>
                </a:cubicBezTo>
                <a:lnTo>
                  <a:pt x="9423" y="1214"/>
                </a:lnTo>
                <a:lnTo>
                  <a:pt x="9423" y="1194"/>
                </a:lnTo>
                <a:cubicBezTo>
                  <a:pt x="9463" y="1193"/>
                  <a:pt x="9502" y="1191"/>
                  <a:pt x="9542" y="1189"/>
                </a:cubicBezTo>
                <a:close/>
                <a:moveTo>
                  <a:pt x="11890" y="1154"/>
                </a:moveTo>
                <a:cubicBezTo>
                  <a:pt x="11923" y="1159"/>
                  <a:pt x="11957" y="1167"/>
                  <a:pt x="11990" y="1173"/>
                </a:cubicBezTo>
                <a:cubicBezTo>
                  <a:pt x="11990" y="1173"/>
                  <a:pt x="11990" y="1188"/>
                  <a:pt x="11986" y="1193"/>
                </a:cubicBezTo>
                <a:cubicBezTo>
                  <a:pt x="11972" y="1212"/>
                  <a:pt x="11956" y="1219"/>
                  <a:pt x="11939" y="1219"/>
                </a:cubicBezTo>
                <a:cubicBezTo>
                  <a:pt x="11922" y="1219"/>
                  <a:pt x="11903" y="1211"/>
                  <a:pt x="11886" y="1204"/>
                </a:cubicBezTo>
                <a:cubicBezTo>
                  <a:pt x="11878" y="1201"/>
                  <a:pt x="11877" y="1180"/>
                  <a:pt x="11872" y="1168"/>
                </a:cubicBezTo>
                <a:cubicBezTo>
                  <a:pt x="11878" y="1164"/>
                  <a:pt x="11885" y="1154"/>
                  <a:pt x="11890" y="1154"/>
                </a:cubicBezTo>
                <a:close/>
                <a:moveTo>
                  <a:pt x="11137" y="1147"/>
                </a:moveTo>
                <a:cubicBezTo>
                  <a:pt x="11154" y="1153"/>
                  <a:pt x="11168" y="1158"/>
                  <a:pt x="11179" y="1166"/>
                </a:cubicBezTo>
                <a:cubicBezTo>
                  <a:pt x="11170" y="1177"/>
                  <a:pt x="11164" y="1191"/>
                  <a:pt x="11153" y="1197"/>
                </a:cubicBezTo>
                <a:cubicBezTo>
                  <a:pt x="11136" y="1207"/>
                  <a:pt x="11117" y="1219"/>
                  <a:pt x="11099" y="1219"/>
                </a:cubicBezTo>
                <a:cubicBezTo>
                  <a:pt x="11098" y="1219"/>
                  <a:pt x="11096" y="1219"/>
                  <a:pt x="11094" y="1219"/>
                </a:cubicBezTo>
                <a:cubicBezTo>
                  <a:pt x="11081" y="1217"/>
                  <a:pt x="11064" y="1194"/>
                  <a:pt x="11055" y="1179"/>
                </a:cubicBezTo>
                <a:cubicBezTo>
                  <a:pt x="11052" y="1176"/>
                  <a:pt x="11066" y="1153"/>
                  <a:pt x="11077" y="1151"/>
                </a:cubicBezTo>
                <a:cubicBezTo>
                  <a:pt x="11097" y="1146"/>
                  <a:pt x="11120" y="1148"/>
                  <a:pt x="11137" y="1147"/>
                </a:cubicBezTo>
                <a:close/>
                <a:moveTo>
                  <a:pt x="9827" y="1151"/>
                </a:moveTo>
                <a:cubicBezTo>
                  <a:pt x="9827" y="1151"/>
                  <a:pt x="9828" y="1151"/>
                  <a:pt x="9829" y="1151"/>
                </a:cubicBezTo>
                <a:cubicBezTo>
                  <a:pt x="9844" y="1153"/>
                  <a:pt x="9858" y="1174"/>
                  <a:pt x="9884" y="1197"/>
                </a:cubicBezTo>
                <a:cubicBezTo>
                  <a:pt x="9858" y="1208"/>
                  <a:pt x="9839" y="1222"/>
                  <a:pt x="9825" y="1222"/>
                </a:cubicBezTo>
                <a:cubicBezTo>
                  <a:pt x="9824" y="1222"/>
                  <a:pt x="9822" y="1221"/>
                  <a:pt x="9821" y="1221"/>
                </a:cubicBezTo>
                <a:cubicBezTo>
                  <a:pt x="9803" y="1216"/>
                  <a:pt x="9793" y="1194"/>
                  <a:pt x="9781" y="1179"/>
                </a:cubicBezTo>
                <a:cubicBezTo>
                  <a:pt x="9796" y="1169"/>
                  <a:pt x="9814" y="1151"/>
                  <a:pt x="9827" y="1151"/>
                </a:cubicBezTo>
                <a:close/>
                <a:moveTo>
                  <a:pt x="13001" y="1150"/>
                </a:moveTo>
                <a:cubicBezTo>
                  <a:pt x="13016" y="1150"/>
                  <a:pt x="13034" y="1167"/>
                  <a:pt x="13050" y="1176"/>
                </a:cubicBezTo>
                <a:cubicBezTo>
                  <a:pt x="13033" y="1194"/>
                  <a:pt x="13015" y="1215"/>
                  <a:pt x="12990" y="1245"/>
                </a:cubicBezTo>
                <a:cubicBezTo>
                  <a:pt x="12961" y="1218"/>
                  <a:pt x="12942" y="1199"/>
                  <a:pt x="12925" y="1182"/>
                </a:cubicBezTo>
                <a:cubicBezTo>
                  <a:pt x="12949" y="1171"/>
                  <a:pt x="12972" y="1153"/>
                  <a:pt x="12998" y="1150"/>
                </a:cubicBezTo>
                <a:cubicBezTo>
                  <a:pt x="12999" y="1150"/>
                  <a:pt x="13000" y="1150"/>
                  <a:pt x="13001" y="1150"/>
                </a:cubicBezTo>
                <a:close/>
                <a:moveTo>
                  <a:pt x="15746" y="1322"/>
                </a:moveTo>
                <a:cubicBezTo>
                  <a:pt x="15740" y="1322"/>
                  <a:pt x="15730" y="1325"/>
                  <a:pt x="15730" y="1325"/>
                </a:cubicBezTo>
                <a:cubicBezTo>
                  <a:pt x="15729" y="1336"/>
                  <a:pt x="15733" y="1346"/>
                  <a:pt x="15733" y="1356"/>
                </a:cubicBezTo>
                <a:cubicBezTo>
                  <a:pt x="15745" y="1353"/>
                  <a:pt x="15759" y="1351"/>
                  <a:pt x="15773" y="1347"/>
                </a:cubicBezTo>
                <a:cubicBezTo>
                  <a:pt x="15765" y="1340"/>
                  <a:pt x="15759" y="1329"/>
                  <a:pt x="15750" y="1322"/>
                </a:cubicBezTo>
                <a:cubicBezTo>
                  <a:pt x="15749" y="1322"/>
                  <a:pt x="15748" y="1322"/>
                  <a:pt x="15746" y="1322"/>
                </a:cubicBezTo>
                <a:close/>
                <a:moveTo>
                  <a:pt x="17984" y="1208"/>
                </a:moveTo>
                <a:cubicBezTo>
                  <a:pt x="18000" y="1259"/>
                  <a:pt x="18014" y="1305"/>
                  <a:pt x="18031" y="1357"/>
                </a:cubicBezTo>
                <a:cubicBezTo>
                  <a:pt x="17990" y="1369"/>
                  <a:pt x="17950" y="1373"/>
                  <a:pt x="17912" y="1373"/>
                </a:cubicBezTo>
                <a:cubicBezTo>
                  <a:pt x="17850" y="1373"/>
                  <a:pt x="17790" y="1362"/>
                  <a:pt x="17727" y="1346"/>
                </a:cubicBezTo>
                <a:cubicBezTo>
                  <a:pt x="17722" y="1319"/>
                  <a:pt x="17718" y="1291"/>
                  <a:pt x="17715" y="1263"/>
                </a:cubicBezTo>
                <a:cubicBezTo>
                  <a:pt x="17807" y="1243"/>
                  <a:pt x="17890" y="1227"/>
                  <a:pt x="17984" y="1208"/>
                </a:cubicBezTo>
                <a:close/>
                <a:moveTo>
                  <a:pt x="11885" y="1382"/>
                </a:moveTo>
                <a:cubicBezTo>
                  <a:pt x="11883" y="1382"/>
                  <a:pt x="11881" y="1389"/>
                  <a:pt x="11880" y="1393"/>
                </a:cubicBezTo>
                <a:cubicBezTo>
                  <a:pt x="11885" y="1394"/>
                  <a:pt x="11891" y="1397"/>
                  <a:pt x="11896" y="1397"/>
                </a:cubicBezTo>
                <a:cubicBezTo>
                  <a:pt x="11898" y="1397"/>
                  <a:pt x="11900" y="1389"/>
                  <a:pt x="11901" y="1386"/>
                </a:cubicBezTo>
                <a:cubicBezTo>
                  <a:pt x="11895" y="1384"/>
                  <a:pt x="11890" y="1382"/>
                  <a:pt x="11885" y="1382"/>
                </a:cubicBezTo>
                <a:close/>
                <a:moveTo>
                  <a:pt x="10827" y="1375"/>
                </a:moveTo>
                <a:cubicBezTo>
                  <a:pt x="10812" y="1375"/>
                  <a:pt x="10799" y="1378"/>
                  <a:pt x="10786" y="1380"/>
                </a:cubicBezTo>
                <a:cubicBezTo>
                  <a:pt x="10792" y="1388"/>
                  <a:pt x="10797" y="1397"/>
                  <a:pt x="10804" y="1404"/>
                </a:cubicBezTo>
                <a:cubicBezTo>
                  <a:pt x="10815" y="1399"/>
                  <a:pt x="10828" y="1394"/>
                  <a:pt x="10841" y="1389"/>
                </a:cubicBezTo>
                <a:cubicBezTo>
                  <a:pt x="10836" y="1384"/>
                  <a:pt x="10831" y="1375"/>
                  <a:pt x="10827" y="1375"/>
                </a:cubicBezTo>
                <a:close/>
                <a:moveTo>
                  <a:pt x="11687" y="1363"/>
                </a:moveTo>
                <a:cubicBezTo>
                  <a:pt x="11676" y="1363"/>
                  <a:pt x="11665" y="1377"/>
                  <a:pt x="11653" y="1384"/>
                </a:cubicBezTo>
                <a:cubicBezTo>
                  <a:pt x="11663" y="1392"/>
                  <a:pt x="11675" y="1404"/>
                  <a:pt x="11685" y="1406"/>
                </a:cubicBezTo>
                <a:cubicBezTo>
                  <a:pt x="11697" y="1406"/>
                  <a:pt x="11708" y="1394"/>
                  <a:pt x="11719" y="1387"/>
                </a:cubicBezTo>
                <a:cubicBezTo>
                  <a:pt x="11709" y="1378"/>
                  <a:pt x="11698" y="1363"/>
                  <a:pt x="11687" y="1363"/>
                </a:cubicBezTo>
                <a:close/>
                <a:moveTo>
                  <a:pt x="18381" y="1432"/>
                </a:moveTo>
                <a:cubicBezTo>
                  <a:pt x="18382" y="1435"/>
                  <a:pt x="18381" y="1438"/>
                  <a:pt x="18381" y="1440"/>
                </a:cubicBezTo>
                <a:lnTo>
                  <a:pt x="18450" y="1440"/>
                </a:lnTo>
                <a:lnTo>
                  <a:pt x="18450" y="1432"/>
                </a:lnTo>
                <a:close/>
                <a:moveTo>
                  <a:pt x="8638" y="1426"/>
                </a:moveTo>
                <a:cubicBezTo>
                  <a:pt x="8637" y="1432"/>
                  <a:pt x="8635" y="1435"/>
                  <a:pt x="8635" y="1438"/>
                </a:cubicBezTo>
                <a:cubicBezTo>
                  <a:pt x="8652" y="1440"/>
                  <a:pt x="8669" y="1442"/>
                  <a:pt x="8685" y="1443"/>
                </a:cubicBezTo>
                <a:cubicBezTo>
                  <a:pt x="8688" y="1443"/>
                  <a:pt x="8690" y="1438"/>
                  <a:pt x="8693" y="1434"/>
                </a:cubicBezTo>
                <a:cubicBezTo>
                  <a:pt x="8675" y="1432"/>
                  <a:pt x="8656" y="1429"/>
                  <a:pt x="8638" y="1426"/>
                </a:cubicBezTo>
                <a:close/>
                <a:moveTo>
                  <a:pt x="9695" y="1423"/>
                </a:moveTo>
                <a:cubicBezTo>
                  <a:pt x="9695" y="1423"/>
                  <a:pt x="9695" y="1423"/>
                  <a:pt x="9694" y="1423"/>
                </a:cubicBezTo>
                <a:cubicBezTo>
                  <a:pt x="9687" y="1427"/>
                  <a:pt x="9682" y="1433"/>
                  <a:pt x="9675" y="1438"/>
                </a:cubicBezTo>
                <a:cubicBezTo>
                  <a:pt x="9680" y="1439"/>
                  <a:pt x="9687" y="1442"/>
                  <a:pt x="9692" y="1443"/>
                </a:cubicBezTo>
                <a:cubicBezTo>
                  <a:pt x="9696" y="1440"/>
                  <a:pt x="9703" y="1436"/>
                  <a:pt x="9708" y="1434"/>
                </a:cubicBezTo>
                <a:cubicBezTo>
                  <a:pt x="9703" y="1430"/>
                  <a:pt x="9696" y="1423"/>
                  <a:pt x="9695" y="1423"/>
                </a:cubicBezTo>
                <a:close/>
                <a:moveTo>
                  <a:pt x="5039" y="1425"/>
                </a:moveTo>
                <a:cubicBezTo>
                  <a:pt x="5034" y="1425"/>
                  <a:pt x="5028" y="1427"/>
                  <a:pt x="5022" y="1427"/>
                </a:cubicBezTo>
                <a:cubicBezTo>
                  <a:pt x="5026" y="1433"/>
                  <a:pt x="5030" y="1440"/>
                  <a:pt x="5036" y="1447"/>
                </a:cubicBezTo>
                <a:cubicBezTo>
                  <a:pt x="5036" y="1447"/>
                  <a:pt x="5036" y="1447"/>
                  <a:pt x="5036" y="1447"/>
                </a:cubicBezTo>
                <a:cubicBezTo>
                  <a:pt x="5038" y="1447"/>
                  <a:pt x="5045" y="1442"/>
                  <a:pt x="5051" y="1438"/>
                </a:cubicBezTo>
                <a:cubicBezTo>
                  <a:pt x="5048" y="1434"/>
                  <a:pt x="5046" y="1427"/>
                  <a:pt x="5042" y="1425"/>
                </a:cubicBezTo>
                <a:cubicBezTo>
                  <a:pt x="5041" y="1425"/>
                  <a:pt x="5040" y="1425"/>
                  <a:pt x="5039" y="1425"/>
                </a:cubicBezTo>
                <a:close/>
                <a:moveTo>
                  <a:pt x="18613" y="1429"/>
                </a:moveTo>
                <a:cubicBezTo>
                  <a:pt x="18609" y="1429"/>
                  <a:pt x="18603" y="1433"/>
                  <a:pt x="18597" y="1435"/>
                </a:cubicBezTo>
                <a:cubicBezTo>
                  <a:pt x="18602" y="1439"/>
                  <a:pt x="18607" y="1443"/>
                  <a:pt x="18612" y="1448"/>
                </a:cubicBezTo>
                <a:cubicBezTo>
                  <a:pt x="18617" y="1445"/>
                  <a:pt x="18623" y="1443"/>
                  <a:pt x="18629" y="1440"/>
                </a:cubicBezTo>
                <a:cubicBezTo>
                  <a:pt x="18624" y="1436"/>
                  <a:pt x="18620" y="1430"/>
                  <a:pt x="18615" y="1429"/>
                </a:cubicBezTo>
                <a:cubicBezTo>
                  <a:pt x="18614" y="1429"/>
                  <a:pt x="18614" y="1429"/>
                  <a:pt x="18613" y="1429"/>
                </a:cubicBezTo>
                <a:close/>
                <a:moveTo>
                  <a:pt x="7778" y="1414"/>
                </a:moveTo>
                <a:cubicBezTo>
                  <a:pt x="7776" y="1425"/>
                  <a:pt x="7774" y="1438"/>
                  <a:pt x="7773" y="1450"/>
                </a:cubicBezTo>
                <a:cubicBezTo>
                  <a:pt x="7799" y="1460"/>
                  <a:pt x="7825" y="1471"/>
                  <a:pt x="7851" y="1476"/>
                </a:cubicBezTo>
                <a:cubicBezTo>
                  <a:pt x="7853" y="1476"/>
                  <a:pt x="7854" y="1477"/>
                  <a:pt x="7856" y="1477"/>
                </a:cubicBezTo>
                <a:cubicBezTo>
                  <a:pt x="7866" y="1477"/>
                  <a:pt x="7877" y="1467"/>
                  <a:pt x="7889" y="1462"/>
                </a:cubicBezTo>
                <a:cubicBezTo>
                  <a:pt x="7879" y="1448"/>
                  <a:pt x="7872" y="1425"/>
                  <a:pt x="7859" y="1422"/>
                </a:cubicBezTo>
                <a:cubicBezTo>
                  <a:pt x="7834" y="1414"/>
                  <a:pt x="7805" y="1415"/>
                  <a:pt x="7778" y="1414"/>
                </a:cubicBezTo>
                <a:close/>
                <a:moveTo>
                  <a:pt x="17269" y="1233"/>
                </a:moveTo>
                <a:cubicBezTo>
                  <a:pt x="17317" y="1348"/>
                  <a:pt x="17191" y="1296"/>
                  <a:pt x="17167" y="1361"/>
                </a:cubicBezTo>
                <a:cubicBezTo>
                  <a:pt x="17312" y="1422"/>
                  <a:pt x="17461" y="1425"/>
                  <a:pt x="17611" y="1425"/>
                </a:cubicBezTo>
                <a:cubicBezTo>
                  <a:pt x="17725" y="1425"/>
                  <a:pt x="17840" y="1420"/>
                  <a:pt x="17954" y="1419"/>
                </a:cubicBezTo>
                <a:cubicBezTo>
                  <a:pt x="17985" y="1419"/>
                  <a:pt x="18013" y="1430"/>
                  <a:pt x="18005" y="1479"/>
                </a:cubicBezTo>
                <a:cubicBezTo>
                  <a:pt x="17990" y="1484"/>
                  <a:pt x="17972" y="1494"/>
                  <a:pt x="17954" y="1494"/>
                </a:cubicBezTo>
                <a:cubicBezTo>
                  <a:pt x="17952" y="1494"/>
                  <a:pt x="17950" y="1494"/>
                  <a:pt x="17948" y="1493"/>
                </a:cubicBezTo>
                <a:cubicBezTo>
                  <a:pt x="17744" y="1459"/>
                  <a:pt x="17538" y="1456"/>
                  <a:pt x="17333" y="1455"/>
                </a:cubicBezTo>
                <a:cubicBezTo>
                  <a:pt x="17288" y="1455"/>
                  <a:pt x="17240" y="1455"/>
                  <a:pt x="17198" y="1468"/>
                </a:cubicBezTo>
                <a:cubicBezTo>
                  <a:pt x="17153" y="1481"/>
                  <a:pt x="17110" y="1486"/>
                  <a:pt x="17066" y="1486"/>
                </a:cubicBezTo>
                <a:cubicBezTo>
                  <a:pt x="16946" y="1486"/>
                  <a:pt x="16828" y="1447"/>
                  <a:pt x="16704" y="1444"/>
                </a:cubicBezTo>
                <a:cubicBezTo>
                  <a:pt x="16759" y="1292"/>
                  <a:pt x="16759" y="1292"/>
                  <a:pt x="16877" y="1278"/>
                </a:cubicBezTo>
                <a:lnTo>
                  <a:pt x="16877" y="1278"/>
                </a:lnTo>
                <a:cubicBezTo>
                  <a:pt x="16909" y="1321"/>
                  <a:pt x="16851" y="1319"/>
                  <a:pt x="16845" y="1345"/>
                </a:cubicBezTo>
                <a:cubicBezTo>
                  <a:pt x="16855" y="1351"/>
                  <a:pt x="16866" y="1362"/>
                  <a:pt x="16877" y="1362"/>
                </a:cubicBezTo>
                <a:cubicBezTo>
                  <a:pt x="16898" y="1363"/>
                  <a:pt x="16922" y="1369"/>
                  <a:pt x="16943" y="1369"/>
                </a:cubicBezTo>
                <a:cubicBezTo>
                  <a:pt x="16972" y="1369"/>
                  <a:pt x="16996" y="1358"/>
                  <a:pt x="17005" y="1310"/>
                </a:cubicBezTo>
                <a:cubicBezTo>
                  <a:pt x="17008" y="1298"/>
                  <a:pt x="17040" y="1285"/>
                  <a:pt x="17059" y="1282"/>
                </a:cubicBezTo>
                <a:cubicBezTo>
                  <a:pt x="17072" y="1281"/>
                  <a:pt x="17084" y="1281"/>
                  <a:pt x="17097" y="1281"/>
                </a:cubicBezTo>
                <a:cubicBezTo>
                  <a:pt x="17103" y="1281"/>
                  <a:pt x="17110" y="1281"/>
                  <a:pt x="17116" y="1281"/>
                </a:cubicBezTo>
                <a:cubicBezTo>
                  <a:pt x="17135" y="1281"/>
                  <a:pt x="17155" y="1280"/>
                  <a:pt x="17173" y="1276"/>
                </a:cubicBezTo>
                <a:cubicBezTo>
                  <a:pt x="17206" y="1269"/>
                  <a:pt x="17237" y="1249"/>
                  <a:pt x="17269" y="1233"/>
                </a:cubicBezTo>
                <a:close/>
                <a:moveTo>
                  <a:pt x="18967" y="1469"/>
                </a:moveTo>
                <a:lnTo>
                  <a:pt x="18963" y="1495"/>
                </a:lnTo>
                <a:cubicBezTo>
                  <a:pt x="18971" y="1494"/>
                  <a:pt x="18978" y="1495"/>
                  <a:pt x="18984" y="1491"/>
                </a:cubicBezTo>
                <a:cubicBezTo>
                  <a:pt x="18988" y="1489"/>
                  <a:pt x="18987" y="1480"/>
                  <a:pt x="18987" y="1475"/>
                </a:cubicBezTo>
                <a:cubicBezTo>
                  <a:pt x="18982" y="1473"/>
                  <a:pt x="18973" y="1471"/>
                  <a:pt x="18967" y="1469"/>
                </a:cubicBezTo>
                <a:close/>
                <a:moveTo>
                  <a:pt x="15519" y="1577"/>
                </a:moveTo>
                <a:cubicBezTo>
                  <a:pt x="15520" y="1595"/>
                  <a:pt x="15520" y="1613"/>
                  <a:pt x="15522" y="1631"/>
                </a:cubicBezTo>
                <a:lnTo>
                  <a:pt x="15564" y="1624"/>
                </a:lnTo>
                <a:cubicBezTo>
                  <a:pt x="15561" y="1611"/>
                  <a:pt x="15564" y="1594"/>
                  <a:pt x="15556" y="1586"/>
                </a:cubicBezTo>
                <a:cubicBezTo>
                  <a:pt x="15550" y="1577"/>
                  <a:pt x="15533" y="1581"/>
                  <a:pt x="15519" y="1577"/>
                </a:cubicBezTo>
                <a:close/>
                <a:moveTo>
                  <a:pt x="19346" y="1608"/>
                </a:moveTo>
                <a:cubicBezTo>
                  <a:pt x="19345" y="1608"/>
                  <a:pt x="19345" y="1608"/>
                  <a:pt x="19345" y="1608"/>
                </a:cubicBezTo>
                <a:cubicBezTo>
                  <a:pt x="19332" y="1611"/>
                  <a:pt x="19321" y="1616"/>
                  <a:pt x="19308" y="1619"/>
                </a:cubicBezTo>
                <a:cubicBezTo>
                  <a:pt x="19311" y="1627"/>
                  <a:pt x="19317" y="1637"/>
                  <a:pt x="19320" y="1637"/>
                </a:cubicBezTo>
                <a:cubicBezTo>
                  <a:pt x="19331" y="1635"/>
                  <a:pt x="19342" y="1630"/>
                  <a:pt x="19356" y="1627"/>
                </a:cubicBezTo>
                <a:cubicBezTo>
                  <a:pt x="19352" y="1619"/>
                  <a:pt x="19348" y="1608"/>
                  <a:pt x="19346" y="1608"/>
                </a:cubicBezTo>
                <a:close/>
                <a:moveTo>
                  <a:pt x="19907" y="1653"/>
                </a:moveTo>
                <a:lnTo>
                  <a:pt x="19888" y="1657"/>
                </a:lnTo>
                <a:cubicBezTo>
                  <a:pt x="19870" y="1660"/>
                  <a:pt x="19852" y="1664"/>
                  <a:pt x="19834" y="1668"/>
                </a:cubicBezTo>
                <a:cubicBezTo>
                  <a:pt x="19832" y="1668"/>
                  <a:pt x="19833" y="1671"/>
                  <a:pt x="19834" y="1671"/>
                </a:cubicBezTo>
                <a:cubicBezTo>
                  <a:pt x="19834" y="1671"/>
                  <a:pt x="19834" y="1671"/>
                  <a:pt x="19834" y="1671"/>
                </a:cubicBezTo>
                <a:cubicBezTo>
                  <a:pt x="19852" y="1669"/>
                  <a:pt x="19872" y="1669"/>
                  <a:pt x="19889" y="1665"/>
                </a:cubicBezTo>
                <a:cubicBezTo>
                  <a:pt x="19895" y="1664"/>
                  <a:pt x="19901" y="1656"/>
                  <a:pt x="19907" y="1653"/>
                </a:cubicBezTo>
                <a:close/>
                <a:moveTo>
                  <a:pt x="19786" y="1614"/>
                </a:moveTo>
                <a:cubicBezTo>
                  <a:pt x="19779" y="1614"/>
                  <a:pt x="19769" y="1616"/>
                  <a:pt x="19757" y="1623"/>
                </a:cubicBezTo>
                <a:cubicBezTo>
                  <a:pt x="19783" y="1639"/>
                  <a:pt x="19808" y="1655"/>
                  <a:pt x="19833" y="1672"/>
                </a:cubicBezTo>
                <a:lnTo>
                  <a:pt x="19832" y="1669"/>
                </a:lnTo>
                <a:cubicBezTo>
                  <a:pt x="19816" y="1653"/>
                  <a:pt x="19816" y="1614"/>
                  <a:pt x="19786" y="1614"/>
                </a:cubicBezTo>
                <a:close/>
                <a:moveTo>
                  <a:pt x="10133" y="1629"/>
                </a:moveTo>
                <a:cubicBezTo>
                  <a:pt x="10130" y="1629"/>
                  <a:pt x="10119" y="1641"/>
                  <a:pt x="10120" y="1644"/>
                </a:cubicBezTo>
                <a:cubicBezTo>
                  <a:pt x="10126" y="1655"/>
                  <a:pt x="10135" y="1667"/>
                  <a:pt x="10145" y="1675"/>
                </a:cubicBezTo>
                <a:cubicBezTo>
                  <a:pt x="10145" y="1675"/>
                  <a:pt x="10146" y="1675"/>
                  <a:pt x="10146" y="1675"/>
                </a:cubicBezTo>
                <a:cubicBezTo>
                  <a:pt x="10149" y="1675"/>
                  <a:pt x="10162" y="1663"/>
                  <a:pt x="10171" y="1655"/>
                </a:cubicBezTo>
                <a:cubicBezTo>
                  <a:pt x="10157" y="1645"/>
                  <a:pt x="10145" y="1637"/>
                  <a:pt x="10133" y="1629"/>
                </a:cubicBezTo>
                <a:cubicBezTo>
                  <a:pt x="10133" y="1629"/>
                  <a:pt x="10133" y="1629"/>
                  <a:pt x="10133" y="1629"/>
                </a:cubicBezTo>
                <a:close/>
                <a:moveTo>
                  <a:pt x="17064" y="1665"/>
                </a:moveTo>
                <a:lnTo>
                  <a:pt x="17047" y="1670"/>
                </a:lnTo>
                <a:lnTo>
                  <a:pt x="17061" y="1679"/>
                </a:lnTo>
                <a:lnTo>
                  <a:pt x="17064" y="1665"/>
                </a:lnTo>
                <a:close/>
                <a:moveTo>
                  <a:pt x="14909" y="1459"/>
                </a:moveTo>
                <a:cubicBezTo>
                  <a:pt x="14876" y="1459"/>
                  <a:pt x="14839" y="1497"/>
                  <a:pt x="14806" y="1515"/>
                </a:cubicBezTo>
                <a:cubicBezTo>
                  <a:pt x="14841" y="1628"/>
                  <a:pt x="14904" y="1679"/>
                  <a:pt x="15010" y="1683"/>
                </a:cubicBezTo>
                <a:cubicBezTo>
                  <a:pt x="15012" y="1683"/>
                  <a:pt x="15014" y="1683"/>
                  <a:pt x="15015" y="1683"/>
                </a:cubicBezTo>
                <a:cubicBezTo>
                  <a:pt x="15088" y="1683"/>
                  <a:pt x="15114" y="1642"/>
                  <a:pt x="15135" y="1578"/>
                </a:cubicBezTo>
                <a:cubicBezTo>
                  <a:pt x="15139" y="1567"/>
                  <a:pt x="15149" y="1562"/>
                  <a:pt x="15160" y="1562"/>
                </a:cubicBezTo>
                <a:cubicBezTo>
                  <a:pt x="15180" y="1562"/>
                  <a:pt x="15205" y="1578"/>
                  <a:pt x="15215" y="1604"/>
                </a:cubicBezTo>
                <a:cubicBezTo>
                  <a:pt x="15222" y="1625"/>
                  <a:pt x="15225" y="1647"/>
                  <a:pt x="15231" y="1673"/>
                </a:cubicBezTo>
                <a:cubicBezTo>
                  <a:pt x="15244" y="1674"/>
                  <a:pt x="15256" y="1675"/>
                  <a:pt x="15268" y="1675"/>
                </a:cubicBezTo>
                <a:cubicBezTo>
                  <a:pt x="15357" y="1675"/>
                  <a:pt x="15403" y="1623"/>
                  <a:pt x="15426" y="1536"/>
                </a:cubicBezTo>
                <a:cubicBezTo>
                  <a:pt x="15405" y="1520"/>
                  <a:pt x="15394" y="1505"/>
                  <a:pt x="15382" y="1504"/>
                </a:cubicBezTo>
                <a:cubicBezTo>
                  <a:pt x="15225" y="1486"/>
                  <a:pt x="15069" y="1468"/>
                  <a:pt x="14911" y="1459"/>
                </a:cubicBezTo>
                <a:cubicBezTo>
                  <a:pt x="14910" y="1459"/>
                  <a:pt x="14910" y="1459"/>
                  <a:pt x="14909" y="1459"/>
                </a:cubicBezTo>
                <a:close/>
                <a:moveTo>
                  <a:pt x="10324" y="1569"/>
                </a:moveTo>
                <a:cubicBezTo>
                  <a:pt x="10279" y="1619"/>
                  <a:pt x="10271" y="1659"/>
                  <a:pt x="10325" y="1684"/>
                </a:cubicBezTo>
                <a:cubicBezTo>
                  <a:pt x="10336" y="1689"/>
                  <a:pt x="10349" y="1691"/>
                  <a:pt x="10362" y="1691"/>
                </a:cubicBezTo>
                <a:cubicBezTo>
                  <a:pt x="10404" y="1691"/>
                  <a:pt x="10451" y="1669"/>
                  <a:pt x="10462" y="1635"/>
                </a:cubicBezTo>
                <a:cubicBezTo>
                  <a:pt x="10416" y="1613"/>
                  <a:pt x="10369" y="1590"/>
                  <a:pt x="10324" y="1569"/>
                </a:cubicBezTo>
                <a:close/>
                <a:moveTo>
                  <a:pt x="6204" y="1707"/>
                </a:moveTo>
                <a:cubicBezTo>
                  <a:pt x="6219" y="1707"/>
                  <a:pt x="6238" y="1709"/>
                  <a:pt x="6265" y="1709"/>
                </a:cubicBezTo>
                <a:cubicBezTo>
                  <a:pt x="6224" y="1730"/>
                  <a:pt x="6206" y="1740"/>
                  <a:pt x="6186" y="1748"/>
                </a:cubicBezTo>
                <a:cubicBezTo>
                  <a:pt x="6186" y="1748"/>
                  <a:pt x="6185" y="1748"/>
                  <a:pt x="6185" y="1748"/>
                </a:cubicBezTo>
                <a:cubicBezTo>
                  <a:pt x="6180" y="1748"/>
                  <a:pt x="6169" y="1742"/>
                  <a:pt x="6169" y="1741"/>
                </a:cubicBezTo>
                <a:cubicBezTo>
                  <a:pt x="6170" y="1730"/>
                  <a:pt x="6173" y="1711"/>
                  <a:pt x="6178" y="1710"/>
                </a:cubicBezTo>
                <a:cubicBezTo>
                  <a:pt x="6186" y="1708"/>
                  <a:pt x="6194" y="1707"/>
                  <a:pt x="6204" y="1707"/>
                </a:cubicBezTo>
                <a:close/>
                <a:moveTo>
                  <a:pt x="3510" y="1724"/>
                </a:moveTo>
                <a:cubicBezTo>
                  <a:pt x="3519" y="1731"/>
                  <a:pt x="3529" y="1737"/>
                  <a:pt x="3540" y="1745"/>
                </a:cubicBezTo>
                <a:cubicBezTo>
                  <a:pt x="3530" y="1752"/>
                  <a:pt x="3521" y="1761"/>
                  <a:pt x="3512" y="1766"/>
                </a:cubicBezTo>
                <a:cubicBezTo>
                  <a:pt x="3512" y="1766"/>
                  <a:pt x="3512" y="1766"/>
                  <a:pt x="3511" y="1766"/>
                </a:cubicBezTo>
                <a:cubicBezTo>
                  <a:pt x="3507" y="1766"/>
                  <a:pt x="3495" y="1758"/>
                  <a:pt x="3495" y="1757"/>
                </a:cubicBezTo>
                <a:cubicBezTo>
                  <a:pt x="3499" y="1745"/>
                  <a:pt x="3505" y="1735"/>
                  <a:pt x="3510" y="1724"/>
                </a:cubicBezTo>
                <a:close/>
                <a:moveTo>
                  <a:pt x="17471" y="1575"/>
                </a:moveTo>
                <a:lnTo>
                  <a:pt x="17471" y="1575"/>
                </a:lnTo>
                <a:cubicBezTo>
                  <a:pt x="17548" y="1643"/>
                  <a:pt x="17445" y="1711"/>
                  <a:pt x="17480" y="1786"/>
                </a:cubicBezTo>
                <a:cubicBezTo>
                  <a:pt x="17310" y="1770"/>
                  <a:pt x="17144" y="1753"/>
                  <a:pt x="16979" y="1737"/>
                </a:cubicBezTo>
                <a:cubicBezTo>
                  <a:pt x="16916" y="1731"/>
                  <a:pt x="16887" y="1691"/>
                  <a:pt x="16868" y="1625"/>
                </a:cubicBezTo>
                <a:cubicBezTo>
                  <a:pt x="16938" y="1593"/>
                  <a:pt x="17004" y="1580"/>
                  <a:pt x="17068" y="1580"/>
                </a:cubicBezTo>
                <a:cubicBezTo>
                  <a:pt x="17103" y="1580"/>
                  <a:pt x="17137" y="1584"/>
                  <a:pt x="17170" y="1591"/>
                </a:cubicBezTo>
                <a:cubicBezTo>
                  <a:pt x="17207" y="1598"/>
                  <a:pt x="17244" y="1602"/>
                  <a:pt x="17279" y="1602"/>
                </a:cubicBezTo>
                <a:cubicBezTo>
                  <a:pt x="17345" y="1602"/>
                  <a:pt x="17408" y="1591"/>
                  <a:pt x="17471" y="1575"/>
                </a:cubicBezTo>
                <a:close/>
                <a:moveTo>
                  <a:pt x="1919" y="1746"/>
                </a:moveTo>
                <a:cubicBezTo>
                  <a:pt x="1930" y="1746"/>
                  <a:pt x="1942" y="1748"/>
                  <a:pt x="1953" y="1748"/>
                </a:cubicBezTo>
                <a:cubicBezTo>
                  <a:pt x="1955" y="1748"/>
                  <a:pt x="1957" y="1748"/>
                  <a:pt x="1960" y="1748"/>
                </a:cubicBezTo>
                <a:cubicBezTo>
                  <a:pt x="1966" y="1747"/>
                  <a:pt x="1974" y="1746"/>
                  <a:pt x="1981" y="1746"/>
                </a:cubicBezTo>
                <a:cubicBezTo>
                  <a:pt x="2002" y="1746"/>
                  <a:pt x="2024" y="1753"/>
                  <a:pt x="2039" y="1791"/>
                </a:cubicBezTo>
                <a:cubicBezTo>
                  <a:pt x="2016" y="1797"/>
                  <a:pt x="1994" y="1800"/>
                  <a:pt x="1973" y="1800"/>
                </a:cubicBezTo>
                <a:cubicBezTo>
                  <a:pt x="1939" y="1800"/>
                  <a:pt x="1907" y="1792"/>
                  <a:pt x="1874" y="1776"/>
                </a:cubicBezTo>
                <a:cubicBezTo>
                  <a:pt x="1883" y="1751"/>
                  <a:pt x="1901" y="1746"/>
                  <a:pt x="1919" y="1746"/>
                </a:cubicBezTo>
                <a:close/>
                <a:moveTo>
                  <a:pt x="6643" y="1694"/>
                </a:moveTo>
                <a:cubicBezTo>
                  <a:pt x="6656" y="1694"/>
                  <a:pt x="6669" y="1700"/>
                  <a:pt x="6682" y="1705"/>
                </a:cubicBezTo>
                <a:cubicBezTo>
                  <a:pt x="6688" y="1707"/>
                  <a:pt x="6692" y="1716"/>
                  <a:pt x="6698" y="1721"/>
                </a:cubicBezTo>
                <a:cubicBezTo>
                  <a:pt x="6649" y="1776"/>
                  <a:pt x="6615" y="1804"/>
                  <a:pt x="6581" y="1804"/>
                </a:cubicBezTo>
                <a:cubicBezTo>
                  <a:pt x="6547" y="1804"/>
                  <a:pt x="6513" y="1775"/>
                  <a:pt x="6466" y="1715"/>
                </a:cubicBezTo>
                <a:cubicBezTo>
                  <a:pt x="6527" y="1707"/>
                  <a:pt x="6584" y="1699"/>
                  <a:pt x="6640" y="1694"/>
                </a:cubicBezTo>
                <a:cubicBezTo>
                  <a:pt x="6641" y="1694"/>
                  <a:pt x="6642" y="1694"/>
                  <a:pt x="6643" y="1694"/>
                </a:cubicBezTo>
                <a:close/>
                <a:moveTo>
                  <a:pt x="9267" y="1643"/>
                </a:moveTo>
                <a:cubicBezTo>
                  <a:pt x="9268" y="1696"/>
                  <a:pt x="9275" y="1750"/>
                  <a:pt x="9326" y="1813"/>
                </a:cubicBezTo>
                <a:cubicBezTo>
                  <a:pt x="9310" y="1739"/>
                  <a:pt x="9310" y="1685"/>
                  <a:pt x="9267" y="1643"/>
                </a:cubicBezTo>
                <a:close/>
                <a:moveTo>
                  <a:pt x="5287" y="1694"/>
                </a:moveTo>
                <a:cubicBezTo>
                  <a:pt x="5305" y="1694"/>
                  <a:pt x="5322" y="1695"/>
                  <a:pt x="5338" y="1695"/>
                </a:cubicBezTo>
                <a:cubicBezTo>
                  <a:pt x="5351" y="1695"/>
                  <a:pt x="5367" y="1701"/>
                  <a:pt x="5389" y="1709"/>
                </a:cubicBezTo>
                <a:cubicBezTo>
                  <a:pt x="5372" y="1757"/>
                  <a:pt x="5356" y="1806"/>
                  <a:pt x="5340" y="1855"/>
                </a:cubicBezTo>
                <a:cubicBezTo>
                  <a:pt x="5262" y="1840"/>
                  <a:pt x="5170" y="1847"/>
                  <a:pt x="5182" y="1753"/>
                </a:cubicBezTo>
                <a:cubicBezTo>
                  <a:pt x="5189" y="1701"/>
                  <a:pt x="5238" y="1694"/>
                  <a:pt x="5287" y="1694"/>
                </a:cubicBezTo>
                <a:close/>
                <a:moveTo>
                  <a:pt x="17334" y="1842"/>
                </a:moveTo>
                <a:lnTo>
                  <a:pt x="17349" y="1850"/>
                </a:lnTo>
                <a:lnTo>
                  <a:pt x="17332" y="1855"/>
                </a:lnTo>
                <a:lnTo>
                  <a:pt x="17334" y="1842"/>
                </a:lnTo>
                <a:close/>
                <a:moveTo>
                  <a:pt x="5693" y="1687"/>
                </a:moveTo>
                <a:cubicBezTo>
                  <a:pt x="5731" y="1687"/>
                  <a:pt x="5770" y="1696"/>
                  <a:pt x="5809" y="1700"/>
                </a:cubicBezTo>
                <a:cubicBezTo>
                  <a:pt x="5884" y="1711"/>
                  <a:pt x="5960" y="1717"/>
                  <a:pt x="6061" y="1727"/>
                </a:cubicBezTo>
                <a:cubicBezTo>
                  <a:pt x="6053" y="1772"/>
                  <a:pt x="6048" y="1807"/>
                  <a:pt x="6043" y="1845"/>
                </a:cubicBezTo>
                <a:cubicBezTo>
                  <a:pt x="5993" y="1860"/>
                  <a:pt x="5944" y="1865"/>
                  <a:pt x="5896" y="1865"/>
                </a:cubicBezTo>
                <a:cubicBezTo>
                  <a:pt x="5819" y="1865"/>
                  <a:pt x="5745" y="1853"/>
                  <a:pt x="5671" y="1852"/>
                </a:cubicBezTo>
                <a:cubicBezTo>
                  <a:pt x="5632" y="1850"/>
                  <a:pt x="5632" y="1845"/>
                  <a:pt x="5575" y="1732"/>
                </a:cubicBezTo>
                <a:cubicBezTo>
                  <a:pt x="5612" y="1697"/>
                  <a:pt x="5652" y="1687"/>
                  <a:pt x="5693" y="1687"/>
                </a:cubicBezTo>
                <a:close/>
                <a:moveTo>
                  <a:pt x="8722" y="1706"/>
                </a:moveTo>
                <a:cubicBezTo>
                  <a:pt x="8773" y="1706"/>
                  <a:pt x="8813" y="1755"/>
                  <a:pt x="8848" y="1858"/>
                </a:cubicBezTo>
                <a:cubicBezTo>
                  <a:pt x="8817" y="1866"/>
                  <a:pt x="8788" y="1871"/>
                  <a:pt x="8757" y="1871"/>
                </a:cubicBezTo>
                <a:cubicBezTo>
                  <a:pt x="8723" y="1871"/>
                  <a:pt x="8687" y="1865"/>
                  <a:pt x="8648" y="1853"/>
                </a:cubicBezTo>
                <a:cubicBezTo>
                  <a:pt x="8659" y="1804"/>
                  <a:pt x="8669" y="1757"/>
                  <a:pt x="8679" y="1716"/>
                </a:cubicBezTo>
                <a:cubicBezTo>
                  <a:pt x="8694" y="1709"/>
                  <a:pt x="8708" y="1706"/>
                  <a:pt x="8722" y="1706"/>
                </a:cubicBezTo>
                <a:close/>
                <a:moveTo>
                  <a:pt x="8283" y="1699"/>
                </a:moveTo>
                <a:cubicBezTo>
                  <a:pt x="8317" y="1742"/>
                  <a:pt x="8343" y="1791"/>
                  <a:pt x="8382" y="1814"/>
                </a:cubicBezTo>
                <a:cubicBezTo>
                  <a:pt x="8415" y="1837"/>
                  <a:pt x="8465" y="1830"/>
                  <a:pt x="8532" y="1840"/>
                </a:cubicBezTo>
                <a:cubicBezTo>
                  <a:pt x="8434" y="1867"/>
                  <a:pt x="8295" y="1881"/>
                  <a:pt x="8148" y="1881"/>
                </a:cubicBezTo>
                <a:cubicBezTo>
                  <a:pt x="8022" y="1881"/>
                  <a:pt x="7892" y="1871"/>
                  <a:pt x="7778" y="1852"/>
                </a:cubicBezTo>
                <a:cubicBezTo>
                  <a:pt x="7818" y="1838"/>
                  <a:pt x="7861" y="1826"/>
                  <a:pt x="7900" y="1803"/>
                </a:cubicBezTo>
                <a:cubicBezTo>
                  <a:pt x="7934" y="1785"/>
                  <a:pt x="7966" y="1775"/>
                  <a:pt x="7999" y="1775"/>
                </a:cubicBezTo>
                <a:cubicBezTo>
                  <a:pt x="8024" y="1775"/>
                  <a:pt x="8049" y="1781"/>
                  <a:pt x="8075" y="1793"/>
                </a:cubicBezTo>
                <a:cubicBezTo>
                  <a:pt x="8099" y="1804"/>
                  <a:pt x="8121" y="1809"/>
                  <a:pt x="8141" y="1809"/>
                </a:cubicBezTo>
                <a:cubicBezTo>
                  <a:pt x="8200" y="1809"/>
                  <a:pt x="8244" y="1765"/>
                  <a:pt x="8283" y="1699"/>
                </a:cubicBezTo>
                <a:close/>
                <a:moveTo>
                  <a:pt x="15985" y="1094"/>
                </a:moveTo>
                <a:cubicBezTo>
                  <a:pt x="15992" y="1186"/>
                  <a:pt x="16000" y="1268"/>
                  <a:pt x="16006" y="1348"/>
                </a:cubicBezTo>
                <a:cubicBezTo>
                  <a:pt x="16039" y="1363"/>
                  <a:pt x="16071" y="1373"/>
                  <a:pt x="16102" y="1373"/>
                </a:cubicBezTo>
                <a:cubicBezTo>
                  <a:pt x="16129" y="1373"/>
                  <a:pt x="16156" y="1366"/>
                  <a:pt x="16183" y="1348"/>
                </a:cubicBezTo>
                <a:cubicBezTo>
                  <a:pt x="16196" y="1228"/>
                  <a:pt x="16302" y="1261"/>
                  <a:pt x="16373" y="1237"/>
                </a:cubicBezTo>
                <a:cubicBezTo>
                  <a:pt x="16380" y="1235"/>
                  <a:pt x="16386" y="1234"/>
                  <a:pt x="16391" y="1234"/>
                </a:cubicBezTo>
                <a:cubicBezTo>
                  <a:pt x="16425" y="1234"/>
                  <a:pt x="16440" y="1272"/>
                  <a:pt x="16436" y="1343"/>
                </a:cubicBezTo>
                <a:cubicBezTo>
                  <a:pt x="16494" y="1356"/>
                  <a:pt x="16552" y="1370"/>
                  <a:pt x="16605" y="1383"/>
                </a:cubicBezTo>
                <a:cubicBezTo>
                  <a:pt x="16609" y="1446"/>
                  <a:pt x="16585" y="1477"/>
                  <a:pt x="16542" y="1477"/>
                </a:cubicBezTo>
                <a:cubicBezTo>
                  <a:pt x="16536" y="1477"/>
                  <a:pt x="16530" y="1476"/>
                  <a:pt x="16522" y="1475"/>
                </a:cubicBezTo>
                <a:cubicBezTo>
                  <a:pt x="16495" y="1470"/>
                  <a:pt x="16469" y="1463"/>
                  <a:pt x="16444" y="1463"/>
                </a:cubicBezTo>
                <a:cubicBezTo>
                  <a:pt x="16420" y="1463"/>
                  <a:pt x="16396" y="1470"/>
                  <a:pt x="16371" y="1490"/>
                </a:cubicBezTo>
                <a:cubicBezTo>
                  <a:pt x="16363" y="1497"/>
                  <a:pt x="16351" y="1499"/>
                  <a:pt x="16336" y="1499"/>
                </a:cubicBezTo>
                <a:cubicBezTo>
                  <a:pt x="16321" y="1499"/>
                  <a:pt x="16303" y="1497"/>
                  <a:pt x="16288" y="1494"/>
                </a:cubicBezTo>
                <a:cubicBezTo>
                  <a:pt x="16206" y="1483"/>
                  <a:pt x="16124" y="1456"/>
                  <a:pt x="16042" y="1456"/>
                </a:cubicBezTo>
                <a:cubicBezTo>
                  <a:pt x="15989" y="1456"/>
                  <a:pt x="15936" y="1502"/>
                  <a:pt x="15885" y="1502"/>
                </a:cubicBezTo>
                <a:cubicBezTo>
                  <a:pt x="15882" y="1502"/>
                  <a:pt x="15880" y="1502"/>
                  <a:pt x="15877" y="1502"/>
                </a:cubicBezTo>
                <a:cubicBezTo>
                  <a:pt x="15839" y="1499"/>
                  <a:pt x="15801" y="1469"/>
                  <a:pt x="15759" y="1469"/>
                </a:cubicBezTo>
                <a:cubicBezTo>
                  <a:pt x="15749" y="1469"/>
                  <a:pt x="15738" y="1471"/>
                  <a:pt x="15727" y="1475"/>
                </a:cubicBezTo>
                <a:cubicBezTo>
                  <a:pt x="15719" y="1478"/>
                  <a:pt x="15714" y="1484"/>
                  <a:pt x="15695" y="1501"/>
                </a:cubicBezTo>
                <a:cubicBezTo>
                  <a:pt x="15712" y="1556"/>
                  <a:pt x="15730" y="1617"/>
                  <a:pt x="15750" y="1681"/>
                </a:cubicBezTo>
                <a:cubicBezTo>
                  <a:pt x="15800" y="1680"/>
                  <a:pt x="15845" y="1672"/>
                  <a:pt x="15889" y="1672"/>
                </a:cubicBezTo>
                <a:cubicBezTo>
                  <a:pt x="15919" y="1672"/>
                  <a:pt x="15948" y="1675"/>
                  <a:pt x="15979" y="1686"/>
                </a:cubicBezTo>
                <a:cubicBezTo>
                  <a:pt x="15990" y="1690"/>
                  <a:pt x="16002" y="1691"/>
                  <a:pt x="16014" y="1691"/>
                </a:cubicBezTo>
                <a:cubicBezTo>
                  <a:pt x="16068" y="1691"/>
                  <a:pt x="16135" y="1660"/>
                  <a:pt x="16192" y="1643"/>
                </a:cubicBezTo>
                <a:cubicBezTo>
                  <a:pt x="16227" y="1633"/>
                  <a:pt x="16260" y="1609"/>
                  <a:pt x="16293" y="1593"/>
                </a:cubicBezTo>
                <a:cubicBezTo>
                  <a:pt x="16325" y="1576"/>
                  <a:pt x="16355" y="1568"/>
                  <a:pt x="16382" y="1568"/>
                </a:cubicBezTo>
                <a:cubicBezTo>
                  <a:pt x="16438" y="1568"/>
                  <a:pt x="16485" y="1603"/>
                  <a:pt x="16524" y="1668"/>
                </a:cubicBezTo>
                <a:cubicBezTo>
                  <a:pt x="16590" y="1653"/>
                  <a:pt x="16656" y="1639"/>
                  <a:pt x="16719" y="1625"/>
                </a:cubicBezTo>
                <a:lnTo>
                  <a:pt x="16719" y="1625"/>
                </a:lnTo>
                <a:cubicBezTo>
                  <a:pt x="16770" y="1699"/>
                  <a:pt x="16757" y="1767"/>
                  <a:pt x="16711" y="1834"/>
                </a:cubicBezTo>
                <a:cubicBezTo>
                  <a:pt x="16625" y="1752"/>
                  <a:pt x="16596" y="1735"/>
                  <a:pt x="16506" y="1732"/>
                </a:cubicBezTo>
                <a:cubicBezTo>
                  <a:pt x="16484" y="1732"/>
                  <a:pt x="16461" y="1732"/>
                  <a:pt x="16438" y="1732"/>
                </a:cubicBezTo>
                <a:cubicBezTo>
                  <a:pt x="16377" y="1732"/>
                  <a:pt x="16315" y="1733"/>
                  <a:pt x="16253" y="1733"/>
                </a:cubicBezTo>
                <a:cubicBezTo>
                  <a:pt x="16230" y="1733"/>
                  <a:pt x="16207" y="1733"/>
                  <a:pt x="16184" y="1732"/>
                </a:cubicBezTo>
                <a:cubicBezTo>
                  <a:pt x="16183" y="1732"/>
                  <a:pt x="16182" y="1732"/>
                  <a:pt x="16181" y="1732"/>
                </a:cubicBezTo>
                <a:cubicBezTo>
                  <a:pt x="16133" y="1732"/>
                  <a:pt x="16099" y="1756"/>
                  <a:pt x="16071" y="1792"/>
                </a:cubicBezTo>
                <a:cubicBezTo>
                  <a:pt x="16044" y="1759"/>
                  <a:pt x="16015" y="1734"/>
                  <a:pt x="15973" y="1734"/>
                </a:cubicBezTo>
                <a:cubicBezTo>
                  <a:pt x="15967" y="1734"/>
                  <a:pt x="15961" y="1734"/>
                  <a:pt x="15954" y="1735"/>
                </a:cubicBezTo>
                <a:cubicBezTo>
                  <a:pt x="15940" y="1737"/>
                  <a:pt x="15926" y="1738"/>
                  <a:pt x="15911" y="1738"/>
                </a:cubicBezTo>
                <a:cubicBezTo>
                  <a:pt x="15883" y="1738"/>
                  <a:pt x="15855" y="1735"/>
                  <a:pt x="15827" y="1735"/>
                </a:cubicBezTo>
                <a:cubicBezTo>
                  <a:pt x="15786" y="1735"/>
                  <a:pt x="15745" y="1741"/>
                  <a:pt x="15708" y="1770"/>
                </a:cubicBezTo>
                <a:cubicBezTo>
                  <a:pt x="15697" y="1778"/>
                  <a:pt x="15687" y="1781"/>
                  <a:pt x="15678" y="1781"/>
                </a:cubicBezTo>
                <a:cubicBezTo>
                  <a:pt x="15646" y="1781"/>
                  <a:pt x="15620" y="1748"/>
                  <a:pt x="15592" y="1748"/>
                </a:cubicBezTo>
                <a:cubicBezTo>
                  <a:pt x="15589" y="1748"/>
                  <a:pt x="15585" y="1748"/>
                  <a:pt x="15582" y="1750"/>
                </a:cubicBezTo>
                <a:cubicBezTo>
                  <a:pt x="15539" y="1764"/>
                  <a:pt x="15497" y="1769"/>
                  <a:pt x="15455" y="1769"/>
                </a:cubicBezTo>
                <a:cubicBezTo>
                  <a:pt x="15402" y="1769"/>
                  <a:pt x="15348" y="1760"/>
                  <a:pt x="15293" y="1752"/>
                </a:cubicBezTo>
                <a:cubicBezTo>
                  <a:pt x="15220" y="1740"/>
                  <a:pt x="15145" y="1740"/>
                  <a:pt x="15070" y="1740"/>
                </a:cubicBezTo>
                <a:cubicBezTo>
                  <a:pt x="15062" y="1740"/>
                  <a:pt x="15053" y="1740"/>
                  <a:pt x="15045" y="1740"/>
                </a:cubicBezTo>
                <a:cubicBezTo>
                  <a:pt x="15029" y="1740"/>
                  <a:pt x="15012" y="1740"/>
                  <a:pt x="14996" y="1739"/>
                </a:cubicBezTo>
                <a:cubicBezTo>
                  <a:pt x="14983" y="1739"/>
                  <a:pt x="14969" y="1739"/>
                  <a:pt x="14956" y="1739"/>
                </a:cubicBezTo>
                <a:cubicBezTo>
                  <a:pt x="14923" y="1739"/>
                  <a:pt x="14890" y="1740"/>
                  <a:pt x="14859" y="1748"/>
                </a:cubicBezTo>
                <a:cubicBezTo>
                  <a:pt x="14801" y="1761"/>
                  <a:pt x="14744" y="1769"/>
                  <a:pt x="14686" y="1769"/>
                </a:cubicBezTo>
                <a:cubicBezTo>
                  <a:pt x="14638" y="1769"/>
                  <a:pt x="14590" y="1763"/>
                  <a:pt x="14541" y="1751"/>
                </a:cubicBezTo>
                <a:cubicBezTo>
                  <a:pt x="14529" y="1747"/>
                  <a:pt x="14519" y="1745"/>
                  <a:pt x="14511" y="1745"/>
                </a:cubicBezTo>
                <a:cubicBezTo>
                  <a:pt x="14486" y="1745"/>
                  <a:pt x="14471" y="1765"/>
                  <a:pt x="14416" y="1830"/>
                </a:cubicBezTo>
                <a:cubicBezTo>
                  <a:pt x="14356" y="1806"/>
                  <a:pt x="14295" y="1778"/>
                  <a:pt x="14240" y="1756"/>
                </a:cubicBezTo>
                <a:cubicBezTo>
                  <a:pt x="14177" y="1794"/>
                  <a:pt x="14121" y="1827"/>
                  <a:pt x="14057" y="1867"/>
                </a:cubicBezTo>
                <a:cubicBezTo>
                  <a:pt x="14017" y="1793"/>
                  <a:pt x="13955" y="1771"/>
                  <a:pt x="13880" y="1771"/>
                </a:cubicBezTo>
                <a:cubicBezTo>
                  <a:pt x="13870" y="1771"/>
                  <a:pt x="13859" y="1771"/>
                  <a:pt x="13848" y="1772"/>
                </a:cubicBezTo>
                <a:cubicBezTo>
                  <a:pt x="13650" y="1785"/>
                  <a:pt x="13454" y="1792"/>
                  <a:pt x="13245" y="1801"/>
                </a:cubicBezTo>
                <a:cubicBezTo>
                  <a:pt x="13241" y="1808"/>
                  <a:pt x="13229" y="1826"/>
                  <a:pt x="13223" y="1845"/>
                </a:cubicBezTo>
                <a:cubicBezTo>
                  <a:pt x="13210" y="1886"/>
                  <a:pt x="13180" y="1916"/>
                  <a:pt x="13156" y="1916"/>
                </a:cubicBezTo>
                <a:cubicBezTo>
                  <a:pt x="13147" y="1916"/>
                  <a:pt x="13139" y="1912"/>
                  <a:pt x="13133" y="1903"/>
                </a:cubicBezTo>
                <a:cubicBezTo>
                  <a:pt x="13075" y="1819"/>
                  <a:pt x="12969" y="1826"/>
                  <a:pt x="12895" y="1757"/>
                </a:cubicBezTo>
                <a:cubicBezTo>
                  <a:pt x="12838" y="1789"/>
                  <a:pt x="12779" y="1821"/>
                  <a:pt x="12720" y="1854"/>
                </a:cubicBezTo>
                <a:cubicBezTo>
                  <a:pt x="12708" y="1842"/>
                  <a:pt x="12691" y="1832"/>
                  <a:pt x="12692" y="1822"/>
                </a:cubicBezTo>
                <a:cubicBezTo>
                  <a:pt x="12697" y="1778"/>
                  <a:pt x="12696" y="1730"/>
                  <a:pt x="12715" y="1693"/>
                </a:cubicBezTo>
                <a:cubicBezTo>
                  <a:pt x="12722" y="1678"/>
                  <a:pt x="12732" y="1673"/>
                  <a:pt x="12744" y="1673"/>
                </a:cubicBezTo>
                <a:cubicBezTo>
                  <a:pt x="12764" y="1673"/>
                  <a:pt x="12788" y="1690"/>
                  <a:pt x="12809" y="1690"/>
                </a:cubicBezTo>
                <a:cubicBezTo>
                  <a:pt x="12811" y="1690"/>
                  <a:pt x="12813" y="1690"/>
                  <a:pt x="12815" y="1689"/>
                </a:cubicBezTo>
                <a:cubicBezTo>
                  <a:pt x="12855" y="1681"/>
                  <a:pt x="12892" y="1647"/>
                  <a:pt x="12931" y="1647"/>
                </a:cubicBezTo>
                <a:cubicBezTo>
                  <a:pt x="12932" y="1647"/>
                  <a:pt x="12933" y="1647"/>
                  <a:pt x="12933" y="1647"/>
                </a:cubicBezTo>
                <a:cubicBezTo>
                  <a:pt x="12966" y="1647"/>
                  <a:pt x="12999" y="1689"/>
                  <a:pt x="13033" y="1690"/>
                </a:cubicBezTo>
                <a:cubicBezTo>
                  <a:pt x="13095" y="1693"/>
                  <a:pt x="13157" y="1707"/>
                  <a:pt x="13220" y="1707"/>
                </a:cubicBezTo>
                <a:cubicBezTo>
                  <a:pt x="13248" y="1707"/>
                  <a:pt x="13277" y="1704"/>
                  <a:pt x="13305" y="1696"/>
                </a:cubicBezTo>
                <a:cubicBezTo>
                  <a:pt x="13335" y="1688"/>
                  <a:pt x="13366" y="1681"/>
                  <a:pt x="13396" y="1681"/>
                </a:cubicBezTo>
                <a:cubicBezTo>
                  <a:pt x="13432" y="1681"/>
                  <a:pt x="13467" y="1691"/>
                  <a:pt x="13500" y="1722"/>
                </a:cubicBezTo>
                <a:cubicBezTo>
                  <a:pt x="13504" y="1725"/>
                  <a:pt x="13512" y="1727"/>
                  <a:pt x="13520" y="1727"/>
                </a:cubicBezTo>
                <a:cubicBezTo>
                  <a:pt x="13534" y="1727"/>
                  <a:pt x="13551" y="1723"/>
                  <a:pt x="13558" y="1717"/>
                </a:cubicBezTo>
                <a:cubicBezTo>
                  <a:pt x="13593" y="1688"/>
                  <a:pt x="13628" y="1678"/>
                  <a:pt x="13664" y="1678"/>
                </a:cubicBezTo>
                <a:cubicBezTo>
                  <a:pt x="13701" y="1678"/>
                  <a:pt x="13738" y="1689"/>
                  <a:pt x="13776" y="1705"/>
                </a:cubicBezTo>
                <a:cubicBezTo>
                  <a:pt x="13804" y="1716"/>
                  <a:pt x="13832" y="1722"/>
                  <a:pt x="13860" y="1722"/>
                </a:cubicBezTo>
                <a:cubicBezTo>
                  <a:pt x="13888" y="1722"/>
                  <a:pt x="13918" y="1715"/>
                  <a:pt x="13950" y="1699"/>
                </a:cubicBezTo>
                <a:cubicBezTo>
                  <a:pt x="13987" y="1680"/>
                  <a:pt x="14026" y="1673"/>
                  <a:pt x="14068" y="1673"/>
                </a:cubicBezTo>
                <a:cubicBezTo>
                  <a:pt x="14102" y="1673"/>
                  <a:pt x="14138" y="1678"/>
                  <a:pt x="14173" y="1686"/>
                </a:cubicBezTo>
                <a:cubicBezTo>
                  <a:pt x="14217" y="1696"/>
                  <a:pt x="14262" y="1701"/>
                  <a:pt x="14306" y="1701"/>
                </a:cubicBezTo>
                <a:cubicBezTo>
                  <a:pt x="14374" y="1701"/>
                  <a:pt x="14442" y="1689"/>
                  <a:pt x="14510" y="1664"/>
                </a:cubicBezTo>
                <a:cubicBezTo>
                  <a:pt x="14583" y="1635"/>
                  <a:pt x="14668" y="1635"/>
                  <a:pt x="14756" y="1622"/>
                </a:cubicBezTo>
                <a:cubicBezTo>
                  <a:pt x="14746" y="1587"/>
                  <a:pt x="14737" y="1560"/>
                  <a:pt x="14726" y="1524"/>
                </a:cubicBezTo>
                <a:cubicBezTo>
                  <a:pt x="14658" y="1517"/>
                  <a:pt x="14590" y="1517"/>
                  <a:pt x="14524" y="1505"/>
                </a:cubicBezTo>
                <a:cubicBezTo>
                  <a:pt x="14500" y="1500"/>
                  <a:pt x="14475" y="1497"/>
                  <a:pt x="14452" y="1497"/>
                </a:cubicBezTo>
                <a:cubicBezTo>
                  <a:pt x="14408" y="1497"/>
                  <a:pt x="14366" y="1507"/>
                  <a:pt x="14326" y="1532"/>
                </a:cubicBezTo>
                <a:cubicBezTo>
                  <a:pt x="14273" y="1514"/>
                  <a:pt x="14220" y="1509"/>
                  <a:pt x="14166" y="1509"/>
                </a:cubicBezTo>
                <a:cubicBezTo>
                  <a:pt x="14102" y="1509"/>
                  <a:pt x="14038" y="1516"/>
                  <a:pt x="13974" y="1516"/>
                </a:cubicBezTo>
                <a:cubicBezTo>
                  <a:pt x="13955" y="1516"/>
                  <a:pt x="13937" y="1515"/>
                  <a:pt x="13919" y="1514"/>
                </a:cubicBezTo>
                <a:cubicBezTo>
                  <a:pt x="13887" y="1511"/>
                  <a:pt x="13856" y="1507"/>
                  <a:pt x="13825" y="1507"/>
                </a:cubicBezTo>
                <a:cubicBezTo>
                  <a:pt x="13789" y="1507"/>
                  <a:pt x="13752" y="1512"/>
                  <a:pt x="13715" y="1526"/>
                </a:cubicBezTo>
                <a:cubicBezTo>
                  <a:pt x="13708" y="1529"/>
                  <a:pt x="13700" y="1530"/>
                  <a:pt x="13692" y="1530"/>
                </a:cubicBezTo>
                <a:cubicBezTo>
                  <a:pt x="13660" y="1530"/>
                  <a:pt x="13620" y="1512"/>
                  <a:pt x="13586" y="1507"/>
                </a:cubicBezTo>
                <a:cubicBezTo>
                  <a:pt x="13571" y="1505"/>
                  <a:pt x="13558" y="1503"/>
                  <a:pt x="13546" y="1503"/>
                </a:cubicBezTo>
                <a:cubicBezTo>
                  <a:pt x="13490" y="1503"/>
                  <a:pt x="13464" y="1531"/>
                  <a:pt x="13418" y="1625"/>
                </a:cubicBezTo>
                <a:cubicBezTo>
                  <a:pt x="13368" y="1609"/>
                  <a:pt x="13353" y="1544"/>
                  <a:pt x="13287" y="1544"/>
                </a:cubicBezTo>
                <a:cubicBezTo>
                  <a:pt x="13283" y="1544"/>
                  <a:pt x="13280" y="1544"/>
                  <a:pt x="13275" y="1545"/>
                </a:cubicBezTo>
                <a:cubicBezTo>
                  <a:pt x="13101" y="1561"/>
                  <a:pt x="12925" y="1558"/>
                  <a:pt x="12749" y="1562"/>
                </a:cubicBezTo>
                <a:cubicBezTo>
                  <a:pt x="12737" y="1562"/>
                  <a:pt x="12726" y="1563"/>
                  <a:pt x="12715" y="1563"/>
                </a:cubicBezTo>
                <a:cubicBezTo>
                  <a:pt x="12699" y="1563"/>
                  <a:pt x="12684" y="1562"/>
                  <a:pt x="12669" y="1562"/>
                </a:cubicBezTo>
                <a:cubicBezTo>
                  <a:pt x="12605" y="1562"/>
                  <a:pt x="12541" y="1566"/>
                  <a:pt x="12481" y="1602"/>
                </a:cubicBezTo>
                <a:cubicBezTo>
                  <a:pt x="12472" y="1608"/>
                  <a:pt x="12458" y="1610"/>
                  <a:pt x="12445" y="1610"/>
                </a:cubicBezTo>
                <a:cubicBezTo>
                  <a:pt x="12436" y="1610"/>
                  <a:pt x="12426" y="1609"/>
                  <a:pt x="12418" y="1608"/>
                </a:cubicBezTo>
                <a:cubicBezTo>
                  <a:pt x="12266" y="1589"/>
                  <a:pt x="12117" y="1557"/>
                  <a:pt x="11964" y="1550"/>
                </a:cubicBezTo>
                <a:cubicBezTo>
                  <a:pt x="11898" y="1546"/>
                  <a:pt x="11831" y="1544"/>
                  <a:pt x="11764" y="1544"/>
                </a:cubicBezTo>
                <a:cubicBezTo>
                  <a:pt x="11646" y="1544"/>
                  <a:pt x="11526" y="1548"/>
                  <a:pt x="11398" y="1550"/>
                </a:cubicBezTo>
                <a:cubicBezTo>
                  <a:pt x="11407" y="1602"/>
                  <a:pt x="11410" y="1637"/>
                  <a:pt x="11420" y="1669"/>
                </a:cubicBezTo>
                <a:cubicBezTo>
                  <a:pt x="11452" y="1778"/>
                  <a:pt x="11421" y="1838"/>
                  <a:pt x="11322" y="1838"/>
                </a:cubicBezTo>
                <a:cubicBezTo>
                  <a:pt x="11320" y="1838"/>
                  <a:pt x="11318" y="1838"/>
                  <a:pt x="11316" y="1838"/>
                </a:cubicBezTo>
                <a:cubicBezTo>
                  <a:pt x="11256" y="1835"/>
                  <a:pt x="11193" y="1827"/>
                  <a:pt x="11135" y="1810"/>
                </a:cubicBezTo>
                <a:cubicBezTo>
                  <a:pt x="11095" y="1799"/>
                  <a:pt x="11056" y="1787"/>
                  <a:pt x="11018" y="1787"/>
                </a:cubicBezTo>
                <a:cubicBezTo>
                  <a:pt x="10979" y="1787"/>
                  <a:pt x="10941" y="1800"/>
                  <a:pt x="10905" y="1841"/>
                </a:cubicBezTo>
                <a:cubicBezTo>
                  <a:pt x="10903" y="1842"/>
                  <a:pt x="10901" y="1843"/>
                  <a:pt x="10898" y="1843"/>
                </a:cubicBezTo>
                <a:cubicBezTo>
                  <a:pt x="10879" y="1843"/>
                  <a:pt x="10831" y="1822"/>
                  <a:pt x="10810" y="1804"/>
                </a:cubicBezTo>
                <a:cubicBezTo>
                  <a:pt x="10791" y="1786"/>
                  <a:pt x="10790" y="1748"/>
                  <a:pt x="10780" y="1716"/>
                </a:cubicBezTo>
                <a:cubicBezTo>
                  <a:pt x="10804" y="1708"/>
                  <a:pt x="10830" y="1707"/>
                  <a:pt x="10842" y="1692"/>
                </a:cubicBezTo>
                <a:cubicBezTo>
                  <a:pt x="10860" y="1674"/>
                  <a:pt x="10874" y="1645"/>
                  <a:pt x="10876" y="1619"/>
                </a:cubicBezTo>
                <a:cubicBezTo>
                  <a:pt x="10876" y="1604"/>
                  <a:pt x="10852" y="1573"/>
                  <a:pt x="10837" y="1571"/>
                </a:cubicBezTo>
                <a:cubicBezTo>
                  <a:pt x="10782" y="1563"/>
                  <a:pt x="10725" y="1558"/>
                  <a:pt x="10671" y="1558"/>
                </a:cubicBezTo>
                <a:cubicBezTo>
                  <a:pt x="10666" y="1558"/>
                  <a:pt x="10661" y="1558"/>
                  <a:pt x="10656" y="1558"/>
                </a:cubicBezTo>
                <a:cubicBezTo>
                  <a:pt x="10566" y="1562"/>
                  <a:pt x="10551" y="1595"/>
                  <a:pt x="10601" y="1692"/>
                </a:cubicBezTo>
                <a:cubicBezTo>
                  <a:pt x="10626" y="1740"/>
                  <a:pt x="10610" y="1766"/>
                  <a:pt x="10575" y="1783"/>
                </a:cubicBezTo>
                <a:cubicBezTo>
                  <a:pt x="10533" y="1804"/>
                  <a:pt x="10488" y="1822"/>
                  <a:pt x="10442" y="1822"/>
                </a:cubicBezTo>
                <a:cubicBezTo>
                  <a:pt x="10420" y="1822"/>
                  <a:pt x="10398" y="1818"/>
                  <a:pt x="10376" y="1808"/>
                </a:cubicBezTo>
                <a:cubicBezTo>
                  <a:pt x="10340" y="1793"/>
                  <a:pt x="10307" y="1785"/>
                  <a:pt x="10276" y="1785"/>
                </a:cubicBezTo>
                <a:cubicBezTo>
                  <a:pt x="10205" y="1785"/>
                  <a:pt x="10147" y="1824"/>
                  <a:pt x="10098" y="1899"/>
                </a:cubicBezTo>
                <a:cubicBezTo>
                  <a:pt x="10033" y="1879"/>
                  <a:pt x="9976" y="1859"/>
                  <a:pt x="9919" y="1843"/>
                </a:cubicBezTo>
                <a:cubicBezTo>
                  <a:pt x="9878" y="1832"/>
                  <a:pt x="9817" y="1842"/>
                  <a:pt x="9817" y="1776"/>
                </a:cubicBezTo>
                <a:cubicBezTo>
                  <a:pt x="9816" y="1717"/>
                  <a:pt x="9884" y="1756"/>
                  <a:pt x="9904" y="1726"/>
                </a:cubicBezTo>
                <a:cubicBezTo>
                  <a:pt x="9926" y="1690"/>
                  <a:pt x="9939" y="1648"/>
                  <a:pt x="9960" y="1604"/>
                </a:cubicBezTo>
                <a:cubicBezTo>
                  <a:pt x="9927" y="1591"/>
                  <a:pt x="9907" y="1576"/>
                  <a:pt x="9887" y="1576"/>
                </a:cubicBezTo>
                <a:cubicBezTo>
                  <a:pt x="9886" y="1576"/>
                  <a:pt x="9886" y="1576"/>
                  <a:pt x="9885" y="1576"/>
                </a:cubicBezTo>
                <a:cubicBezTo>
                  <a:pt x="9733" y="1582"/>
                  <a:pt x="9581" y="1588"/>
                  <a:pt x="9428" y="1598"/>
                </a:cubicBezTo>
                <a:cubicBezTo>
                  <a:pt x="9411" y="1599"/>
                  <a:pt x="9395" y="1624"/>
                  <a:pt x="9378" y="1637"/>
                </a:cubicBezTo>
                <a:cubicBezTo>
                  <a:pt x="9396" y="1657"/>
                  <a:pt x="9414" y="1691"/>
                  <a:pt x="9433" y="1693"/>
                </a:cubicBezTo>
                <a:cubicBezTo>
                  <a:pt x="9447" y="1694"/>
                  <a:pt x="9461" y="1695"/>
                  <a:pt x="9476" y="1695"/>
                </a:cubicBezTo>
                <a:cubicBezTo>
                  <a:pt x="9514" y="1695"/>
                  <a:pt x="9554" y="1690"/>
                  <a:pt x="9586" y="1675"/>
                </a:cubicBezTo>
                <a:cubicBezTo>
                  <a:pt x="9603" y="1666"/>
                  <a:pt x="9618" y="1662"/>
                  <a:pt x="9631" y="1662"/>
                </a:cubicBezTo>
                <a:cubicBezTo>
                  <a:pt x="9661" y="1662"/>
                  <a:pt x="9682" y="1682"/>
                  <a:pt x="9704" y="1705"/>
                </a:cubicBezTo>
                <a:cubicBezTo>
                  <a:pt x="9736" y="1737"/>
                  <a:pt x="9734" y="1742"/>
                  <a:pt x="9678" y="1855"/>
                </a:cubicBezTo>
                <a:cubicBezTo>
                  <a:pt x="9646" y="1855"/>
                  <a:pt x="9610" y="1860"/>
                  <a:pt x="9574" y="1860"/>
                </a:cubicBezTo>
                <a:cubicBezTo>
                  <a:pt x="9552" y="1860"/>
                  <a:pt x="9530" y="1858"/>
                  <a:pt x="9509" y="1852"/>
                </a:cubicBezTo>
                <a:cubicBezTo>
                  <a:pt x="9495" y="1848"/>
                  <a:pt x="9482" y="1846"/>
                  <a:pt x="9470" y="1846"/>
                </a:cubicBezTo>
                <a:cubicBezTo>
                  <a:pt x="9431" y="1846"/>
                  <a:pt x="9401" y="1864"/>
                  <a:pt x="9365" y="1875"/>
                </a:cubicBezTo>
                <a:cubicBezTo>
                  <a:pt x="9350" y="1879"/>
                  <a:pt x="9335" y="1880"/>
                  <a:pt x="9320" y="1880"/>
                </a:cubicBezTo>
                <a:cubicBezTo>
                  <a:pt x="9276" y="1880"/>
                  <a:pt x="9228" y="1868"/>
                  <a:pt x="9182" y="1865"/>
                </a:cubicBezTo>
                <a:cubicBezTo>
                  <a:pt x="9162" y="1865"/>
                  <a:pt x="9142" y="1865"/>
                  <a:pt x="9122" y="1865"/>
                </a:cubicBezTo>
                <a:cubicBezTo>
                  <a:pt x="9083" y="1865"/>
                  <a:pt x="9045" y="1865"/>
                  <a:pt x="9008" y="1865"/>
                </a:cubicBezTo>
                <a:cubicBezTo>
                  <a:pt x="8975" y="1801"/>
                  <a:pt x="9027" y="1772"/>
                  <a:pt x="9039" y="1731"/>
                </a:cubicBezTo>
                <a:cubicBezTo>
                  <a:pt x="9049" y="1694"/>
                  <a:pt x="9038" y="1649"/>
                  <a:pt x="9035" y="1602"/>
                </a:cubicBezTo>
                <a:cubicBezTo>
                  <a:pt x="9023" y="1602"/>
                  <a:pt x="9011" y="1602"/>
                  <a:pt x="9000" y="1602"/>
                </a:cubicBezTo>
                <a:cubicBezTo>
                  <a:pt x="8885" y="1602"/>
                  <a:pt x="8775" y="1613"/>
                  <a:pt x="8667" y="1613"/>
                </a:cubicBezTo>
                <a:cubicBezTo>
                  <a:pt x="8611" y="1613"/>
                  <a:pt x="8556" y="1610"/>
                  <a:pt x="8501" y="1601"/>
                </a:cubicBezTo>
                <a:cubicBezTo>
                  <a:pt x="8493" y="1600"/>
                  <a:pt x="8486" y="1599"/>
                  <a:pt x="8478" y="1599"/>
                </a:cubicBezTo>
                <a:cubicBezTo>
                  <a:pt x="8455" y="1599"/>
                  <a:pt x="8432" y="1604"/>
                  <a:pt x="8410" y="1611"/>
                </a:cubicBezTo>
                <a:cubicBezTo>
                  <a:pt x="8367" y="1624"/>
                  <a:pt x="8324" y="1630"/>
                  <a:pt x="8280" y="1630"/>
                </a:cubicBezTo>
                <a:cubicBezTo>
                  <a:pt x="8250" y="1630"/>
                  <a:pt x="8219" y="1627"/>
                  <a:pt x="8188" y="1622"/>
                </a:cubicBezTo>
                <a:cubicBezTo>
                  <a:pt x="8168" y="1618"/>
                  <a:pt x="8147" y="1614"/>
                  <a:pt x="8127" y="1614"/>
                </a:cubicBezTo>
                <a:cubicBezTo>
                  <a:pt x="8096" y="1614"/>
                  <a:pt x="8065" y="1623"/>
                  <a:pt x="8040" y="1653"/>
                </a:cubicBezTo>
                <a:cubicBezTo>
                  <a:pt x="8036" y="1659"/>
                  <a:pt x="8024" y="1662"/>
                  <a:pt x="8013" y="1662"/>
                </a:cubicBezTo>
                <a:cubicBezTo>
                  <a:pt x="8007" y="1662"/>
                  <a:pt x="8001" y="1661"/>
                  <a:pt x="7999" y="1658"/>
                </a:cubicBezTo>
                <a:cubicBezTo>
                  <a:pt x="7959" y="1619"/>
                  <a:pt x="7916" y="1608"/>
                  <a:pt x="7872" y="1608"/>
                </a:cubicBezTo>
                <a:cubicBezTo>
                  <a:pt x="7818" y="1608"/>
                  <a:pt x="7761" y="1625"/>
                  <a:pt x="7707" y="1625"/>
                </a:cubicBezTo>
                <a:cubicBezTo>
                  <a:pt x="7701" y="1625"/>
                  <a:pt x="7696" y="1625"/>
                  <a:pt x="7690" y="1625"/>
                </a:cubicBezTo>
                <a:cubicBezTo>
                  <a:pt x="7362" y="1602"/>
                  <a:pt x="7032" y="1597"/>
                  <a:pt x="6702" y="1597"/>
                </a:cubicBezTo>
                <a:cubicBezTo>
                  <a:pt x="6573" y="1597"/>
                  <a:pt x="6445" y="1598"/>
                  <a:pt x="6316" y="1599"/>
                </a:cubicBezTo>
                <a:cubicBezTo>
                  <a:pt x="6291" y="1599"/>
                  <a:pt x="6266" y="1599"/>
                  <a:pt x="6241" y="1599"/>
                </a:cubicBezTo>
                <a:cubicBezTo>
                  <a:pt x="6006" y="1599"/>
                  <a:pt x="5770" y="1591"/>
                  <a:pt x="5535" y="1584"/>
                </a:cubicBezTo>
                <a:cubicBezTo>
                  <a:pt x="5506" y="1583"/>
                  <a:pt x="5477" y="1582"/>
                  <a:pt x="5448" y="1582"/>
                </a:cubicBezTo>
                <a:cubicBezTo>
                  <a:pt x="5233" y="1582"/>
                  <a:pt x="5018" y="1604"/>
                  <a:pt x="4803" y="1622"/>
                </a:cubicBezTo>
                <a:cubicBezTo>
                  <a:pt x="4752" y="1626"/>
                  <a:pt x="4701" y="1628"/>
                  <a:pt x="4650" y="1628"/>
                </a:cubicBezTo>
                <a:cubicBezTo>
                  <a:pt x="4611" y="1628"/>
                  <a:pt x="4570" y="1627"/>
                  <a:pt x="4529" y="1623"/>
                </a:cubicBezTo>
                <a:cubicBezTo>
                  <a:pt x="4517" y="1621"/>
                  <a:pt x="4505" y="1621"/>
                  <a:pt x="4493" y="1621"/>
                </a:cubicBezTo>
                <a:cubicBezTo>
                  <a:pt x="4409" y="1621"/>
                  <a:pt x="4322" y="1646"/>
                  <a:pt x="4237" y="1660"/>
                </a:cubicBezTo>
                <a:cubicBezTo>
                  <a:pt x="4229" y="1662"/>
                  <a:pt x="4226" y="1685"/>
                  <a:pt x="4218" y="1705"/>
                </a:cubicBezTo>
                <a:cubicBezTo>
                  <a:pt x="4295" y="1724"/>
                  <a:pt x="4370" y="1747"/>
                  <a:pt x="4448" y="1747"/>
                </a:cubicBezTo>
                <a:cubicBezTo>
                  <a:pt x="4494" y="1747"/>
                  <a:pt x="4541" y="1739"/>
                  <a:pt x="4591" y="1718"/>
                </a:cubicBezTo>
                <a:cubicBezTo>
                  <a:pt x="4615" y="1709"/>
                  <a:pt x="4641" y="1706"/>
                  <a:pt x="4669" y="1706"/>
                </a:cubicBezTo>
                <a:cubicBezTo>
                  <a:pt x="4703" y="1706"/>
                  <a:pt x="4738" y="1710"/>
                  <a:pt x="4772" y="1711"/>
                </a:cubicBezTo>
                <a:cubicBezTo>
                  <a:pt x="4798" y="1711"/>
                  <a:pt x="4823" y="1715"/>
                  <a:pt x="4848" y="1715"/>
                </a:cubicBezTo>
                <a:cubicBezTo>
                  <a:pt x="4873" y="1715"/>
                  <a:pt x="4898" y="1711"/>
                  <a:pt x="4925" y="1696"/>
                </a:cubicBezTo>
                <a:cubicBezTo>
                  <a:pt x="4933" y="1692"/>
                  <a:pt x="4943" y="1690"/>
                  <a:pt x="4953" y="1690"/>
                </a:cubicBezTo>
                <a:cubicBezTo>
                  <a:pt x="4988" y="1690"/>
                  <a:pt x="5033" y="1709"/>
                  <a:pt x="5066" y="1716"/>
                </a:cubicBezTo>
                <a:cubicBezTo>
                  <a:pt x="5088" y="1789"/>
                  <a:pt x="5054" y="1820"/>
                  <a:pt x="5005" y="1827"/>
                </a:cubicBezTo>
                <a:cubicBezTo>
                  <a:pt x="4905" y="1840"/>
                  <a:pt x="4805" y="1831"/>
                  <a:pt x="4709" y="1853"/>
                </a:cubicBezTo>
                <a:cubicBezTo>
                  <a:pt x="4696" y="1856"/>
                  <a:pt x="4685" y="1857"/>
                  <a:pt x="4673" y="1857"/>
                </a:cubicBezTo>
                <a:cubicBezTo>
                  <a:pt x="4594" y="1857"/>
                  <a:pt x="4533" y="1799"/>
                  <a:pt x="4446" y="1799"/>
                </a:cubicBezTo>
                <a:cubicBezTo>
                  <a:pt x="4431" y="1799"/>
                  <a:pt x="4415" y="1801"/>
                  <a:pt x="4398" y="1805"/>
                </a:cubicBezTo>
                <a:cubicBezTo>
                  <a:pt x="4333" y="1855"/>
                  <a:pt x="4266" y="1873"/>
                  <a:pt x="4196" y="1873"/>
                </a:cubicBezTo>
                <a:cubicBezTo>
                  <a:pt x="4065" y="1873"/>
                  <a:pt x="3925" y="1811"/>
                  <a:pt x="3778" y="1789"/>
                </a:cubicBezTo>
                <a:cubicBezTo>
                  <a:pt x="3811" y="1723"/>
                  <a:pt x="3862" y="1740"/>
                  <a:pt x="3899" y="1732"/>
                </a:cubicBezTo>
                <a:cubicBezTo>
                  <a:pt x="3917" y="1728"/>
                  <a:pt x="3935" y="1728"/>
                  <a:pt x="3953" y="1728"/>
                </a:cubicBezTo>
                <a:cubicBezTo>
                  <a:pt x="3965" y="1728"/>
                  <a:pt x="3976" y="1728"/>
                  <a:pt x="3988" y="1728"/>
                </a:cubicBezTo>
                <a:cubicBezTo>
                  <a:pt x="4004" y="1728"/>
                  <a:pt x="4019" y="1727"/>
                  <a:pt x="4035" y="1725"/>
                </a:cubicBezTo>
                <a:cubicBezTo>
                  <a:pt x="4052" y="1722"/>
                  <a:pt x="4075" y="1695"/>
                  <a:pt x="4075" y="1680"/>
                </a:cubicBezTo>
                <a:cubicBezTo>
                  <a:pt x="4075" y="1664"/>
                  <a:pt x="4053" y="1635"/>
                  <a:pt x="4037" y="1633"/>
                </a:cubicBezTo>
                <a:cubicBezTo>
                  <a:pt x="3941" y="1614"/>
                  <a:pt x="3845" y="1595"/>
                  <a:pt x="3748" y="1590"/>
                </a:cubicBezTo>
                <a:cubicBezTo>
                  <a:pt x="3731" y="1589"/>
                  <a:pt x="3713" y="1589"/>
                  <a:pt x="3696" y="1589"/>
                </a:cubicBezTo>
                <a:cubicBezTo>
                  <a:pt x="3654" y="1589"/>
                  <a:pt x="3611" y="1591"/>
                  <a:pt x="3568" y="1591"/>
                </a:cubicBezTo>
                <a:cubicBezTo>
                  <a:pt x="3508" y="1591"/>
                  <a:pt x="3448" y="1587"/>
                  <a:pt x="3386" y="1568"/>
                </a:cubicBezTo>
                <a:cubicBezTo>
                  <a:pt x="3359" y="1560"/>
                  <a:pt x="3330" y="1557"/>
                  <a:pt x="3300" y="1557"/>
                </a:cubicBezTo>
                <a:cubicBezTo>
                  <a:pt x="3232" y="1557"/>
                  <a:pt x="3159" y="1573"/>
                  <a:pt x="3091" y="1582"/>
                </a:cubicBezTo>
                <a:cubicBezTo>
                  <a:pt x="3069" y="1584"/>
                  <a:pt x="3048" y="1586"/>
                  <a:pt x="3027" y="1586"/>
                </a:cubicBezTo>
                <a:cubicBezTo>
                  <a:pt x="2968" y="1586"/>
                  <a:pt x="2912" y="1574"/>
                  <a:pt x="2851" y="1547"/>
                </a:cubicBezTo>
                <a:cubicBezTo>
                  <a:pt x="2772" y="1512"/>
                  <a:pt x="2672" y="1523"/>
                  <a:pt x="2582" y="1516"/>
                </a:cubicBezTo>
                <a:cubicBezTo>
                  <a:pt x="2469" y="1507"/>
                  <a:pt x="2354" y="1500"/>
                  <a:pt x="2240" y="1491"/>
                </a:cubicBezTo>
                <a:cubicBezTo>
                  <a:pt x="2241" y="1433"/>
                  <a:pt x="2274" y="1419"/>
                  <a:pt x="2309" y="1419"/>
                </a:cubicBezTo>
                <a:cubicBezTo>
                  <a:pt x="2312" y="1419"/>
                  <a:pt x="2314" y="1420"/>
                  <a:pt x="2317" y="1420"/>
                </a:cubicBezTo>
                <a:cubicBezTo>
                  <a:pt x="2324" y="1420"/>
                  <a:pt x="2331" y="1420"/>
                  <a:pt x="2337" y="1420"/>
                </a:cubicBezTo>
                <a:cubicBezTo>
                  <a:pt x="2396" y="1420"/>
                  <a:pt x="2456" y="1408"/>
                  <a:pt x="2515" y="1408"/>
                </a:cubicBezTo>
                <a:cubicBezTo>
                  <a:pt x="2569" y="1408"/>
                  <a:pt x="2623" y="1418"/>
                  <a:pt x="2675" y="1457"/>
                </a:cubicBezTo>
                <a:cubicBezTo>
                  <a:pt x="2689" y="1467"/>
                  <a:pt x="2713" y="1472"/>
                  <a:pt x="2738" y="1472"/>
                </a:cubicBezTo>
                <a:cubicBezTo>
                  <a:pt x="2771" y="1472"/>
                  <a:pt x="2806" y="1464"/>
                  <a:pt x="2828" y="1450"/>
                </a:cubicBezTo>
                <a:cubicBezTo>
                  <a:pt x="2889" y="1410"/>
                  <a:pt x="2950" y="1394"/>
                  <a:pt x="3010" y="1394"/>
                </a:cubicBezTo>
                <a:cubicBezTo>
                  <a:pt x="3080" y="1394"/>
                  <a:pt x="3151" y="1416"/>
                  <a:pt x="3222" y="1444"/>
                </a:cubicBezTo>
                <a:cubicBezTo>
                  <a:pt x="3238" y="1451"/>
                  <a:pt x="3254" y="1456"/>
                  <a:pt x="3257" y="1456"/>
                </a:cubicBezTo>
                <a:cubicBezTo>
                  <a:pt x="3257" y="1456"/>
                  <a:pt x="3256" y="1455"/>
                  <a:pt x="3254" y="1455"/>
                </a:cubicBezTo>
                <a:cubicBezTo>
                  <a:pt x="3489" y="1440"/>
                  <a:pt x="3704" y="1394"/>
                  <a:pt x="3917" y="1394"/>
                </a:cubicBezTo>
                <a:cubicBezTo>
                  <a:pt x="3984" y="1394"/>
                  <a:pt x="4051" y="1399"/>
                  <a:pt x="4119" y="1410"/>
                </a:cubicBezTo>
                <a:cubicBezTo>
                  <a:pt x="4170" y="1420"/>
                  <a:pt x="4219" y="1436"/>
                  <a:pt x="4284" y="1453"/>
                </a:cubicBezTo>
                <a:cubicBezTo>
                  <a:pt x="4300" y="1430"/>
                  <a:pt x="4321" y="1399"/>
                  <a:pt x="4334" y="1383"/>
                </a:cubicBezTo>
                <a:cubicBezTo>
                  <a:pt x="4465" y="1369"/>
                  <a:pt x="4580" y="1352"/>
                  <a:pt x="4693" y="1348"/>
                </a:cubicBezTo>
                <a:cubicBezTo>
                  <a:pt x="4717" y="1347"/>
                  <a:pt x="4741" y="1347"/>
                  <a:pt x="4765" y="1347"/>
                </a:cubicBezTo>
                <a:cubicBezTo>
                  <a:pt x="4870" y="1347"/>
                  <a:pt x="4974" y="1353"/>
                  <a:pt x="5080" y="1359"/>
                </a:cubicBezTo>
                <a:cubicBezTo>
                  <a:pt x="5095" y="1361"/>
                  <a:pt x="5109" y="1390"/>
                  <a:pt x="5124" y="1405"/>
                </a:cubicBezTo>
                <a:cubicBezTo>
                  <a:pt x="5145" y="1428"/>
                  <a:pt x="5156" y="1441"/>
                  <a:pt x="5167" y="1441"/>
                </a:cubicBezTo>
                <a:cubicBezTo>
                  <a:pt x="5180" y="1441"/>
                  <a:pt x="5192" y="1424"/>
                  <a:pt x="5220" y="1388"/>
                </a:cubicBezTo>
                <a:cubicBezTo>
                  <a:pt x="5237" y="1364"/>
                  <a:pt x="5262" y="1337"/>
                  <a:pt x="5287" y="1334"/>
                </a:cubicBezTo>
                <a:cubicBezTo>
                  <a:pt x="5322" y="1330"/>
                  <a:pt x="5359" y="1328"/>
                  <a:pt x="5395" y="1328"/>
                </a:cubicBezTo>
                <a:cubicBezTo>
                  <a:pt x="5428" y="1328"/>
                  <a:pt x="5460" y="1330"/>
                  <a:pt x="5492" y="1336"/>
                </a:cubicBezTo>
                <a:cubicBezTo>
                  <a:pt x="5543" y="1344"/>
                  <a:pt x="5528" y="1390"/>
                  <a:pt x="5503" y="1434"/>
                </a:cubicBezTo>
                <a:lnTo>
                  <a:pt x="5796" y="1434"/>
                </a:lnTo>
                <a:cubicBezTo>
                  <a:pt x="5819" y="1398"/>
                  <a:pt x="5840" y="1367"/>
                  <a:pt x="5871" y="1320"/>
                </a:cubicBezTo>
                <a:cubicBezTo>
                  <a:pt x="5938" y="1320"/>
                  <a:pt x="6009" y="1319"/>
                  <a:pt x="6081" y="1319"/>
                </a:cubicBezTo>
                <a:cubicBezTo>
                  <a:pt x="6129" y="1319"/>
                  <a:pt x="6177" y="1320"/>
                  <a:pt x="6226" y="1321"/>
                </a:cubicBezTo>
                <a:cubicBezTo>
                  <a:pt x="6340" y="1325"/>
                  <a:pt x="6453" y="1336"/>
                  <a:pt x="6570" y="1343"/>
                </a:cubicBezTo>
                <a:cubicBezTo>
                  <a:pt x="6591" y="1372"/>
                  <a:pt x="6613" y="1400"/>
                  <a:pt x="6634" y="1430"/>
                </a:cubicBezTo>
                <a:cubicBezTo>
                  <a:pt x="6650" y="1426"/>
                  <a:pt x="6672" y="1426"/>
                  <a:pt x="6676" y="1419"/>
                </a:cubicBezTo>
                <a:cubicBezTo>
                  <a:pt x="6705" y="1358"/>
                  <a:pt x="6752" y="1332"/>
                  <a:pt x="6807" y="1332"/>
                </a:cubicBezTo>
                <a:cubicBezTo>
                  <a:pt x="6820" y="1332"/>
                  <a:pt x="6833" y="1333"/>
                  <a:pt x="6847" y="1336"/>
                </a:cubicBezTo>
                <a:cubicBezTo>
                  <a:pt x="6921" y="1350"/>
                  <a:pt x="6993" y="1357"/>
                  <a:pt x="7066" y="1357"/>
                </a:cubicBezTo>
                <a:cubicBezTo>
                  <a:pt x="7138" y="1357"/>
                  <a:pt x="7209" y="1350"/>
                  <a:pt x="7281" y="1337"/>
                </a:cubicBezTo>
                <a:cubicBezTo>
                  <a:pt x="7290" y="1335"/>
                  <a:pt x="7299" y="1334"/>
                  <a:pt x="7307" y="1334"/>
                </a:cubicBezTo>
                <a:cubicBezTo>
                  <a:pt x="7349" y="1334"/>
                  <a:pt x="7378" y="1358"/>
                  <a:pt x="7402" y="1410"/>
                </a:cubicBezTo>
                <a:cubicBezTo>
                  <a:pt x="7421" y="1451"/>
                  <a:pt x="7438" y="1470"/>
                  <a:pt x="7459" y="1470"/>
                </a:cubicBezTo>
                <a:cubicBezTo>
                  <a:pt x="7481" y="1470"/>
                  <a:pt x="7506" y="1448"/>
                  <a:pt x="7541" y="1407"/>
                </a:cubicBezTo>
                <a:cubicBezTo>
                  <a:pt x="7562" y="1382"/>
                  <a:pt x="7597" y="1347"/>
                  <a:pt x="7626" y="1347"/>
                </a:cubicBezTo>
                <a:cubicBezTo>
                  <a:pt x="7780" y="1345"/>
                  <a:pt x="7934" y="1326"/>
                  <a:pt x="8095" y="1326"/>
                </a:cubicBezTo>
                <a:cubicBezTo>
                  <a:pt x="8148" y="1326"/>
                  <a:pt x="8201" y="1328"/>
                  <a:pt x="8256" y="1334"/>
                </a:cubicBezTo>
                <a:cubicBezTo>
                  <a:pt x="8234" y="1380"/>
                  <a:pt x="8224" y="1403"/>
                  <a:pt x="8214" y="1426"/>
                </a:cubicBezTo>
                <a:cubicBezTo>
                  <a:pt x="8223" y="1427"/>
                  <a:pt x="8236" y="1431"/>
                  <a:pt x="8245" y="1431"/>
                </a:cubicBezTo>
                <a:cubicBezTo>
                  <a:pt x="8249" y="1431"/>
                  <a:pt x="8253" y="1430"/>
                  <a:pt x="8254" y="1428"/>
                </a:cubicBezTo>
                <a:cubicBezTo>
                  <a:pt x="8300" y="1359"/>
                  <a:pt x="8356" y="1319"/>
                  <a:pt x="8439" y="1319"/>
                </a:cubicBezTo>
                <a:cubicBezTo>
                  <a:pt x="8447" y="1319"/>
                  <a:pt x="8455" y="1320"/>
                  <a:pt x="8463" y="1320"/>
                </a:cubicBezTo>
                <a:cubicBezTo>
                  <a:pt x="8578" y="1331"/>
                  <a:pt x="8693" y="1326"/>
                  <a:pt x="8807" y="1336"/>
                </a:cubicBezTo>
                <a:cubicBezTo>
                  <a:pt x="8853" y="1340"/>
                  <a:pt x="8899" y="1359"/>
                  <a:pt x="8869" y="1425"/>
                </a:cubicBezTo>
                <a:cubicBezTo>
                  <a:pt x="8894" y="1434"/>
                  <a:pt x="8919" y="1450"/>
                  <a:pt x="8944" y="1450"/>
                </a:cubicBezTo>
                <a:cubicBezTo>
                  <a:pt x="8962" y="1450"/>
                  <a:pt x="8988" y="1432"/>
                  <a:pt x="8996" y="1415"/>
                </a:cubicBezTo>
                <a:cubicBezTo>
                  <a:pt x="9024" y="1356"/>
                  <a:pt x="9069" y="1335"/>
                  <a:pt x="9121" y="1335"/>
                </a:cubicBezTo>
                <a:cubicBezTo>
                  <a:pt x="9136" y="1335"/>
                  <a:pt x="9152" y="1337"/>
                  <a:pt x="9168" y="1340"/>
                </a:cubicBezTo>
                <a:cubicBezTo>
                  <a:pt x="9217" y="1350"/>
                  <a:pt x="9267" y="1353"/>
                  <a:pt x="9316" y="1353"/>
                </a:cubicBezTo>
                <a:cubicBezTo>
                  <a:pt x="9396" y="1353"/>
                  <a:pt x="9476" y="1344"/>
                  <a:pt x="9556" y="1337"/>
                </a:cubicBezTo>
                <a:cubicBezTo>
                  <a:pt x="9603" y="1333"/>
                  <a:pt x="9650" y="1331"/>
                  <a:pt x="9697" y="1331"/>
                </a:cubicBezTo>
                <a:cubicBezTo>
                  <a:pt x="9773" y="1331"/>
                  <a:pt x="9850" y="1335"/>
                  <a:pt x="9927" y="1335"/>
                </a:cubicBezTo>
                <a:cubicBezTo>
                  <a:pt x="9933" y="1335"/>
                  <a:pt x="9939" y="1335"/>
                  <a:pt x="9946" y="1335"/>
                </a:cubicBezTo>
                <a:cubicBezTo>
                  <a:pt x="10259" y="1333"/>
                  <a:pt x="10575" y="1332"/>
                  <a:pt x="10888" y="1327"/>
                </a:cubicBezTo>
                <a:cubicBezTo>
                  <a:pt x="11072" y="1325"/>
                  <a:pt x="11256" y="1319"/>
                  <a:pt x="11439" y="1316"/>
                </a:cubicBezTo>
                <a:cubicBezTo>
                  <a:pt x="11512" y="1316"/>
                  <a:pt x="11585" y="1316"/>
                  <a:pt x="11658" y="1316"/>
                </a:cubicBezTo>
                <a:cubicBezTo>
                  <a:pt x="11761" y="1316"/>
                  <a:pt x="11864" y="1316"/>
                  <a:pt x="11967" y="1317"/>
                </a:cubicBezTo>
                <a:cubicBezTo>
                  <a:pt x="11972" y="1317"/>
                  <a:pt x="11977" y="1317"/>
                  <a:pt x="11982" y="1317"/>
                </a:cubicBezTo>
                <a:cubicBezTo>
                  <a:pt x="11993" y="1317"/>
                  <a:pt x="12005" y="1317"/>
                  <a:pt x="12017" y="1317"/>
                </a:cubicBezTo>
                <a:cubicBezTo>
                  <a:pt x="12061" y="1317"/>
                  <a:pt x="12104" y="1322"/>
                  <a:pt x="12136" y="1366"/>
                </a:cubicBezTo>
                <a:cubicBezTo>
                  <a:pt x="12138" y="1370"/>
                  <a:pt x="12148" y="1373"/>
                  <a:pt x="12157" y="1373"/>
                </a:cubicBezTo>
                <a:cubicBezTo>
                  <a:pt x="12161" y="1373"/>
                  <a:pt x="12165" y="1372"/>
                  <a:pt x="12167" y="1370"/>
                </a:cubicBezTo>
                <a:cubicBezTo>
                  <a:pt x="12208" y="1327"/>
                  <a:pt x="12257" y="1320"/>
                  <a:pt x="12307" y="1320"/>
                </a:cubicBezTo>
                <a:cubicBezTo>
                  <a:pt x="12330" y="1320"/>
                  <a:pt x="12353" y="1321"/>
                  <a:pt x="12376" y="1321"/>
                </a:cubicBezTo>
                <a:cubicBezTo>
                  <a:pt x="12379" y="1321"/>
                  <a:pt x="12381" y="1321"/>
                  <a:pt x="12383" y="1321"/>
                </a:cubicBezTo>
                <a:cubicBezTo>
                  <a:pt x="12697" y="1319"/>
                  <a:pt x="13012" y="1321"/>
                  <a:pt x="13326" y="1317"/>
                </a:cubicBezTo>
                <a:cubicBezTo>
                  <a:pt x="13485" y="1316"/>
                  <a:pt x="13643" y="1305"/>
                  <a:pt x="13802" y="1295"/>
                </a:cubicBezTo>
                <a:cubicBezTo>
                  <a:pt x="13844" y="1292"/>
                  <a:pt x="13886" y="1289"/>
                  <a:pt x="13928" y="1289"/>
                </a:cubicBezTo>
                <a:cubicBezTo>
                  <a:pt x="13985" y="1289"/>
                  <a:pt x="14041" y="1295"/>
                  <a:pt x="14096" y="1316"/>
                </a:cubicBezTo>
                <a:cubicBezTo>
                  <a:pt x="14110" y="1322"/>
                  <a:pt x="14128" y="1327"/>
                  <a:pt x="14143" y="1327"/>
                </a:cubicBezTo>
                <a:cubicBezTo>
                  <a:pt x="14149" y="1327"/>
                  <a:pt x="14155" y="1326"/>
                  <a:pt x="14160" y="1324"/>
                </a:cubicBezTo>
                <a:cubicBezTo>
                  <a:pt x="14218" y="1297"/>
                  <a:pt x="14278" y="1291"/>
                  <a:pt x="14339" y="1291"/>
                </a:cubicBezTo>
                <a:cubicBezTo>
                  <a:pt x="14382" y="1291"/>
                  <a:pt x="14426" y="1294"/>
                  <a:pt x="14470" y="1294"/>
                </a:cubicBezTo>
                <a:cubicBezTo>
                  <a:pt x="14495" y="1294"/>
                  <a:pt x="14520" y="1293"/>
                  <a:pt x="14545" y="1290"/>
                </a:cubicBezTo>
                <a:cubicBezTo>
                  <a:pt x="14747" y="1263"/>
                  <a:pt x="14952" y="1278"/>
                  <a:pt x="15156" y="1242"/>
                </a:cubicBezTo>
                <a:cubicBezTo>
                  <a:pt x="15195" y="1235"/>
                  <a:pt x="15235" y="1232"/>
                  <a:pt x="15276" y="1232"/>
                </a:cubicBezTo>
                <a:cubicBezTo>
                  <a:pt x="15356" y="1232"/>
                  <a:pt x="15438" y="1243"/>
                  <a:pt x="15519" y="1248"/>
                </a:cubicBezTo>
                <a:cubicBezTo>
                  <a:pt x="15587" y="1251"/>
                  <a:pt x="15654" y="1270"/>
                  <a:pt x="15722" y="1275"/>
                </a:cubicBezTo>
                <a:cubicBezTo>
                  <a:pt x="15733" y="1276"/>
                  <a:pt x="15742" y="1276"/>
                  <a:pt x="15752" y="1276"/>
                </a:cubicBezTo>
                <a:cubicBezTo>
                  <a:pt x="15841" y="1276"/>
                  <a:pt x="15864" y="1237"/>
                  <a:pt x="15876" y="1101"/>
                </a:cubicBezTo>
                <a:cubicBezTo>
                  <a:pt x="15910" y="1099"/>
                  <a:pt x="15945" y="1096"/>
                  <a:pt x="15985" y="1094"/>
                </a:cubicBezTo>
                <a:close/>
                <a:moveTo>
                  <a:pt x="12011" y="1728"/>
                </a:moveTo>
                <a:cubicBezTo>
                  <a:pt x="12030" y="1728"/>
                  <a:pt x="12049" y="1728"/>
                  <a:pt x="12067" y="1728"/>
                </a:cubicBezTo>
                <a:cubicBezTo>
                  <a:pt x="12143" y="1730"/>
                  <a:pt x="12220" y="1730"/>
                  <a:pt x="12296" y="1732"/>
                </a:cubicBezTo>
                <a:cubicBezTo>
                  <a:pt x="12410" y="1736"/>
                  <a:pt x="12433" y="1787"/>
                  <a:pt x="12372" y="1928"/>
                </a:cubicBezTo>
                <a:cubicBezTo>
                  <a:pt x="12302" y="1910"/>
                  <a:pt x="12231" y="1879"/>
                  <a:pt x="12160" y="1875"/>
                </a:cubicBezTo>
                <a:cubicBezTo>
                  <a:pt x="12152" y="1874"/>
                  <a:pt x="12145" y="1874"/>
                  <a:pt x="12137" y="1874"/>
                </a:cubicBezTo>
                <a:cubicBezTo>
                  <a:pt x="12072" y="1874"/>
                  <a:pt x="12004" y="1892"/>
                  <a:pt x="11927" y="1904"/>
                </a:cubicBezTo>
                <a:cubicBezTo>
                  <a:pt x="11882" y="1867"/>
                  <a:pt x="11824" y="1822"/>
                  <a:pt x="11765" y="1776"/>
                </a:cubicBezTo>
                <a:cubicBezTo>
                  <a:pt x="11770" y="1761"/>
                  <a:pt x="11775" y="1743"/>
                  <a:pt x="11780" y="1729"/>
                </a:cubicBezTo>
                <a:cubicBezTo>
                  <a:pt x="11857" y="1729"/>
                  <a:pt x="11935" y="1728"/>
                  <a:pt x="12011" y="1728"/>
                </a:cubicBezTo>
                <a:close/>
                <a:moveTo>
                  <a:pt x="818" y="2581"/>
                </a:moveTo>
                <a:cubicBezTo>
                  <a:pt x="818" y="2581"/>
                  <a:pt x="819" y="2581"/>
                  <a:pt x="819" y="2582"/>
                </a:cubicBezTo>
                <a:cubicBezTo>
                  <a:pt x="825" y="2586"/>
                  <a:pt x="828" y="2595"/>
                  <a:pt x="833" y="2602"/>
                </a:cubicBezTo>
                <a:cubicBezTo>
                  <a:pt x="830" y="2602"/>
                  <a:pt x="826" y="2602"/>
                  <a:pt x="823" y="2602"/>
                </a:cubicBezTo>
                <a:cubicBezTo>
                  <a:pt x="819" y="2602"/>
                  <a:pt x="816" y="2602"/>
                  <a:pt x="812" y="2601"/>
                </a:cubicBezTo>
                <a:cubicBezTo>
                  <a:pt x="809" y="2598"/>
                  <a:pt x="805" y="2592"/>
                  <a:pt x="801" y="2588"/>
                </a:cubicBezTo>
                <a:cubicBezTo>
                  <a:pt x="806" y="2586"/>
                  <a:pt x="814" y="2581"/>
                  <a:pt x="818" y="2581"/>
                </a:cubicBezTo>
                <a:close/>
                <a:moveTo>
                  <a:pt x="995" y="2597"/>
                </a:moveTo>
                <a:cubicBezTo>
                  <a:pt x="1005" y="2597"/>
                  <a:pt x="1017" y="2607"/>
                  <a:pt x="1027" y="2613"/>
                </a:cubicBezTo>
                <a:cubicBezTo>
                  <a:pt x="1019" y="2623"/>
                  <a:pt x="1011" y="2638"/>
                  <a:pt x="1001" y="2639"/>
                </a:cubicBezTo>
                <a:cubicBezTo>
                  <a:pt x="1000" y="2639"/>
                  <a:pt x="999" y="2639"/>
                  <a:pt x="998" y="2639"/>
                </a:cubicBezTo>
                <a:cubicBezTo>
                  <a:pt x="987" y="2639"/>
                  <a:pt x="975" y="2628"/>
                  <a:pt x="965" y="2624"/>
                </a:cubicBezTo>
                <a:cubicBezTo>
                  <a:pt x="975" y="2613"/>
                  <a:pt x="983" y="2598"/>
                  <a:pt x="994" y="2597"/>
                </a:cubicBezTo>
                <a:cubicBezTo>
                  <a:pt x="994" y="2597"/>
                  <a:pt x="994" y="2597"/>
                  <a:pt x="995" y="2597"/>
                </a:cubicBezTo>
                <a:close/>
                <a:moveTo>
                  <a:pt x="16974" y="4422"/>
                </a:moveTo>
                <a:cubicBezTo>
                  <a:pt x="16975" y="4426"/>
                  <a:pt x="16977" y="4431"/>
                  <a:pt x="16978" y="4435"/>
                </a:cubicBezTo>
                <a:cubicBezTo>
                  <a:pt x="16972" y="4432"/>
                  <a:pt x="16964" y="4430"/>
                  <a:pt x="16958" y="4427"/>
                </a:cubicBezTo>
                <a:cubicBezTo>
                  <a:pt x="16964" y="4425"/>
                  <a:pt x="16969" y="4424"/>
                  <a:pt x="16974" y="4422"/>
                </a:cubicBezTo>
                <a:close/>
                <a:moveTo>
                  <a:pt x="17485" y="4417"/>
                </a:moveTo>
                <a:cubicBezTo>
                  <a:pt x="17488" y="4417"/>
                  <a:pt x="17490" y="4417"/>
                  <a:pt x="17492" y="4417"/>
                </a:cubicBezTo>
                <a:cubicBezTo>
                  <a:pt x="17521" y="4419"/>
                  <a:pt x="17551" y="4426"/>
                  <a:pt x="17631" y="4439"/>
                </a:cubicBezTo>
                <a:lnTo>
                  <a:pt x="17410" y="4439"/>
                </a:lnTo>
                <a:cubicBezTo>
                  <a:pt x="17410" y="4433"/>
                  <a:pt x="17409" y="4430"/>
                  <a:pt x="17409" y="4425"/>
                </a:cubicBezTo>
                <a:cubicBezTo>
                  <a:pt x="17434" y="4422"/>
                  <a:pt x="17460" y="4417"/>
                  <a:pt x="17485" y="4417"/>
                </a:cubicBezTo>
                <a:close/>
                <a:moveTo>
                  <a:pt x="15845" y="4420"/>
                </a:moveTo>
                <a:cubicBezTo>
                  <a:pt x="15847" y="4426"/>
                  <a:pt x="15848" y="4432"/>
                  <a:pt x="15851" y="4438"/>
                </a:cubicBezTo>
                <a:cubicBezTo>
                  <a:pt x="15830" y="4446"/>
                  <a:pt x="15810" y="4457"/>
                  <a:pt x="15789" y="4459"/>
                </a:cubicBezTo>
                <a:cubicBezTo>
                  <a:pt x="15786" y="4459"/>
                  <a:pt x="15782" y="4459"/>
                  <a:pt x="15779" y="4459"/>
                </a:cubicBezTo>
                <a:cubicBezTo>
                  <a:pt x="15762" y="4459"/>
                  <a:pt x="15744" y="4454"/>
                  <a:pt x="15727" y="4450"/>
                </a:cubicBezTo>
                <a:cubicBezTo>
                  <a:pt x="15724" y="4440"/>
                  <a:pt x="15723" y="4430"/>
                  <a:pt x="15722" y="4420"/>
                </a:cubicBezTo>
                <a:close/>
                <a:moveTo>
                  <a:pt x="15115" y="4457"/>
                </a:moveTo>
                <a:lnTo>
                  <a:pt x="15112" y="4480"/>
                </a:lnTo>
                <a:cubicBezTo>
                  <a:pt x="15092" y="4480"/>
                  <a:pt x="15072" y="4477"/>
                  <a:pt x="15051" y="4476"/>
                </a:cubicBezTo>
                <a:cubicBezTo>
                  <a:pt x="15052" y="4470"/>
                  <a:pt x="15052" y="4458"/>
                  <a:pt x="15053" y="4458"/>
                </a:cubicBezTo>
                <a:cubicBezTo>
                  <a:pt x="15074" y="4457"/>
                  <a:pt x="15094" y="4457"/>
                  <a:pt x="15115" y="4457"/>
                </a:cubicBezTo>
                <a:close/>
                <a:moveTo>
                  <a:pt x="13497" y="4381"/>
                </a:moveTo>
                <a:cubicBezTo>
                  <a:pt x="13500" y="4414"/>
                  <a:pt x="13510" y="4437"/>
                  <a:pt x="13502" y="4456"/>
                </a:cubicBezTo>
                <a:cubicBezTo>
                  <a:pt x="13491" y="4481"/>
                  <a:pt x="13470" y="4506"/>
                  <a:pt x="13448" y="4518"/>
                </a:cubicBezTo>
                <a:cubicBezTo>
                  <a:pt x="13446" y="4519"/>
                  <a:pt x="13444" y="4519"/>
                  <a:pt x="13441" y="4519"/>
                </a:cubicBezTo>
                <a:cubicBezTo>
                  <a:pt x="13426" y="4519"/>
                  <a:pt x="13401" y="4506"/>
                  <a:pt x="13391" y="4492"/>
                </a:cubicBezTo>
                <a:cubicBezTo>
                  <a:pt x="13369" y="4466"/>
                  <a:pt x="13355" y="4431"/>
                  <a:pt x="13327" y="4382"/>
                </a:cubicBezTo>
                <a:cubicBezTo>
                  <a:pt x="13396" y="4382"/>
                  <a:pt x="13445" y="4382"/>
                  <a:pt x="13497" y="4381"/>
                </a:cubicBezTo>
                <a:close/>
                <a:moveTo>
                  <a:pt x="10604" y="4564"/>
                </a:moveTo>
                <a:lnTo>
                  <a:pt x="10621" y="4569"/>
                </a:lnTo>
                <a:lnTo>
                  <a:pt x="10604" y="4575"/>
                </a:lnTo>
                <a:lnTo>
                  <a:pt x="10604" y="4564"/>
                </a:lnTo>
                <a:close/>
                <a:moveTo>
                  <a:pt x="11516" y="4359"/>
                </a:moveTo>
                <a:cubicBezTo>
                  <a:pt x="11563" y="4359"/>
                  <a:pt x="11611" y="4399"/>
                  <a:pt x="11658" y="4421"/>
                </a:cubicBezTo>
                <a:cubicBezTo>
                  <a:pt x="11631" y="4483"/>
                  <a:pt x="11580" y="4467"/>
                  <a:pt x="11539" y="4476"/>
                </a:cubicBezTo>
                <a:cubicBezTo>
                  <a:pt x="11504" y="4483"/>
                  <a:pt x="11451" y="4486"/>
                  <a:pt x="11439" y="4508"/>
                </a:cubicBezTo>
                <a:cubicBezTo>
                  <a:pt x="11404" y="4576"/>
                  <a:pt x="11351" y="4585"/>
                  <a:pt x="11291" y="4585"/>
                </a:cubicBezTo>
                <a:cubicBezTo>
                  <a:pt x="11282" y="4585"/>
                  <a:pt x="11272" y="4585"/>
                  <a:pt x="11262" y="4585"/>
                </a:cubicBezTo>
                <a:cubicBezTo>
                  <a:pt x="11202" y="4583"/>
                  <a:pt x="11140" y="4583"/>
                  <a:pt x="11079" y="4580"/>
                </a:cubicBezTo>
                <a:cubicBezTo>
                  <a:pt x="10971" y="4575"/>
                  <a:pt x="10964" y="4572"/>
                  <a:pt x="10814" y="4498"/>
                </a:cubicBezTo>
                <a:cubicBezTo>
                  <a:pt x="10787" y="4483"/>
                  <a:pt x="10756" y="4480"/>
                  <a:pt x="10728" y="4472"/>
                </a:cubicBezTo>
                <a:lnTo>
                  <a:pt x="10720" y="4430"/>
                </a:lnTo>
                <a:cubicBezTo>
                  <a:pt x="10756" y="4418"/>
                  <a:pt x="10797" y="4393"/>
                  <a:pt x="10828" y="4393"/>
                </a:cubicBezTo>
                <a:cubicBezTo>
                  <a:pt x="10832" y="4393"/>
                  <a:pt x="10835" y="4394"/>
                  <a:pt x="10838" y="4394"/>
                </a:cubicBezTo>
                <a:cubicBezTo>
                  <a:pt x="10870" y="4402"/>
                  <a:pt x="10900" y="4404"/>
                  <a:pt x="10930" y="4404"/>
                </a:cubicBezTo>
                <a:cubicBezTo>
                  <a:pt x="10982" y="4404"/>
                  <a:pt x="11033" y="4396"/>
                  <a:pt x="11087" y="4389"/>
                </a:cubicBezTo>
                <a:cubicBezTo>
                  <a:pt x="11229" y="4370"/>
                  <a:pt x="11372" y="4360"/>
                  <a:pt x="11516" y="4359"/>
                </a:cubicBezTo>
                <a:close/>
                <a:moveTo>
                  <a:pt x="12547" y="4296"/>
                </a:moveTo>
                <a:cubicBezTo>
                  <a:pt x="12556" y="4330"/>
                  <a:pt x="12564" y="4363"/>
                  <a:pt x="12574" y="4396"/>
                </a:cubicBezTo>
                <a:cubicBezTo>
                  <a:pt x="12606" y="4413"/>
                  <a:pt x="12636" y="4420"/>
                  <a:pt x="12664" y="4420"/>
                </a:cubicBezTo>
                <a:cubicBezTo>
                  <a:pt x="12762" y="4420"/>
                  <a:pt x="12840" y="4337"/>
                  <a:pt x="12932" y="4311"/>
                </a:cubicBezTo>
                <a:cubicBezTo>
                  <a:pt x="13018" y="4347"/>
                  <a:pt x="13106" y="4384"/>
                  <a:pt x="13198" y="4421"/>
                </a:cubicBezTo>
                <a:cubicBezTo>
                  <a:pt x="13166" y="4461"/>
                  <a:pt x="13138" y="4496"/>
                  <a:pt x="13111" y="4529"/>
                </a:cubicBezTo>
                <a:cubicBezTo>
                  <a:pt x="13058" y="4533"/>
                  <a:pt x="13005" y="4537"/>
                  <a:pt x="12953" y="4543"/>
                </a:cubicBezTo>
                <a:cubicBezTo>
                  <a:pt x="12944" y="4544"/>
                  <a:pt x="12936" y="4544"/>
                  <a:pt x="12928" y="4544"/>
                </a:cubicBezTo>
                <a:cubicBezTo>
                  <a:pt x="12899" y="4544"/>
                  <a:pt x="12874" y="4537"/>
                  <a:pt x="12850" y="4511"/>
                </a:cubicBezTo>
                <a:cubicBezTo>
                  <a:pt x="12814" y="4469"/>
                  <a:pt x="12776" y="4452"/>
                  <a:pt x="12737" y="4452"/>
                </a:cubicBezTo>
                <a:cubicBezTo>
                  <a:pt x="12692" y="4452"/>
                  <a:pt x="12648" y="4475"/>
                  <a:pt x="12607" y="4507"/>
                </a:cubicBezTo>
                <a:cubicBezTo>
                  <a:pt x="12561" y="4541"/>
                  <a:pt x="12519" y="4580"/>
                  <a:pt x="12463" y="4580"/>
                </a:cubicBezTo>
                <a:cubicBezTo>
                  <a:pt x="12457" y="4580"/>
                  <a:pt x="12452" y="4579"/>
                  <a:pt x="12446" y="4579"/>
                </a:cubicBezTo>
                <a:cubicBezTo>
                  <a:pt x="12435" y="4577"/>
                  <a:pt x="12424" y="4576"/>
                  <a:pt x="12413" y="4576"/>
                </a:cubicBezTo>
                <a:cubicBezTo>
                  <a:pt x="12359" y="4576"/>
                  <a:pt x="12306" y="4593"/>
                  <a:pt x="12252" y="4593"/>
                </a:cubicBezTo>
                <a:cubicBezTo>
                  <a:pt x="12220" y="4593"/>
                  <a:pt x="12189" y="4588"/>
                  <a:pt x="12157" y="4570"/>
                </a:cubicBezTo>
                <a:cubicBezTo>
                  <a:pt x="12057" y="4519"/>
                  <a:pt x="11945" y="4496"/>
                  <a:pt x="11794" y="4442"/>
                </a:cubicBezTo>
                <a:cubicBezTo>
                  <a:pt x="11900" y="4424"/>
                  <a:pt x="11970" y="4393"/>
                  <a:pt x="12047" y="4393"/>
                </a:cubicBezTo>
                <a:cubicBezTo>
                  <a:pt x="12066" y="4393"/>
                  <a:pt x="12085" y="4395"/>
                  <a:pt x="12105" y="4399"/>
                </a:cubicBezTo>
                <a:cubicBezTo>
                  <a:pt x="12148" y="4408"/>
                  <a:pt x="12193" y="4411"/>
                  <a:pt x="12238" y="4411"/>
                </a:cubicBezTo>
                <a:cubicBezTo>
                  <a:pt x="12308" y="4411"/>
                  <a:pt x="12381" y="4404"/>
                  <a:pt x="12455" y="4404"/>
                </a:cubicBezTo>
                <a:cubicBezTo>
                  <a:pt x="12482" y="4358"/>
                  <a:pt x="12498" y="4333"/>
                  <a:pt x="12516" y="4309"/>
                </a:cubicBezTo>
                <a:cubicBezTo>
                  <a:pt x="12520" y="4304"/>
                  <a:pt x="12529" y="4303"/>
                  <a:pt x="12547" y="4296"/>
                </a:cubicBezTo>
                <a:close/>
                <a:moveTo>
                  <a:pt x="1444" y="4548"/>
                </a:moveTo>
                <a:lnTo>
                  <a:pt x="1444" y="4548"/>
                </a:lnTo>
                <a:cubicBezTo>
                  <a:pt x="1420" y="4641"/>
                  <a:pt x="1362" y="4610"/>
                  <a:pt x="1326" y="4622"/>
                </a:cubicBezTo>
                <a:lnTo>
                  <a:pt x="1326" y="4622"/>
                </a:lnTo>
                <a:cubicBezTo>
                  <a:pt x="1357" y="4603"/>
                  <a:pt x="1391" y="4581"/>
                  <a:pt x="1444" y="4548"/>
                </a:cubicBezTo>
                <a:close/>
                <a:moveTo>
                  <a:pt x="959" y="4519"/>
                </a:moveTo>
                <a:cubicBezTo>
                  <a:pt x="1101" y="4534"/>
                  <a:pt x="1198" y="4547"/>
                  <a:pt x="1292" y="4557"/>
                </a:cubicBezTo>
                <a:cubicBezTo>
                  <a:pt x="1299" y="4589"/>
                  <a:pt x="1306" y="4610"/>
                  <a:pt x="1312" y="4631"/>
                </a:cubicBezTo>
                <a:cubicBezTo>
                  <a:pt x="1270" y="4618"/>
                  <a:pt x="1229" y="4603"/>
                  <a:pt x="1188" y="4593"/>
                </a:cubicBezTo>
                <a:cubicBezTo>
                  <a:pt x="1125" y="4575"/>
                  <a:pt x="1056" y="4588"/>
                  <a:pt x="959" y="4519"/>
                </a:cubicBezTo>
                <a:close/>
                <a:moveTo>
                  <a:pt x="1870" y="4630"/>
                </a:moveTo>
                <a:cubicBezTo>
                  <a:pt x="1876" y="4632"/>
                  <a:pt x="1885" y="4632"/>
                  <a:pt x="1886" y="4637"/>
                </a:cubicBezTo>
                <a:cubicBezTo>
                  <a:pt x="1888" y="4642"/>
                  <a:pt x="1886" y="4651"/>
                  <a:pt x="1885" y="4657"/>
                </a:cubicBezTo>
                <a:cubicBezTo>
                  <a:pt x="1876" y="4654"/>
                  <a:pt x="1865" y="4650"/>
                  <a:pt x="1856" y="4646"/>
                </a:cubicBezTo>
                <a:cubicBezTo>
                  <a:pt x="1860" y="4641"/>
                  <a:pt x="1865" y="4635"/>
                  <a:pt x="1870" y="4630"/>
                </a:cubicBezTo>
                <a:close/>
                <a:moveTo>
                  <a:pt x="2270" y="4598"/>
                </a:moveTo>
                <a:cubicBezTo>
                  <a:pt x="2271" y="4598"/>
                  <a:pt x="2272" y="4598"/>
                  <a:pt x="2272" y="4598"/>
                </a:cubicBezTo>
                <a:cubicBezTo>
                  <a:pt x="2297" y="4598"/>
                  <a:pt x="2321" y="4632"/>
                  <a:pt x="2374" y="4672"/>
                </a:cubicBezTo>
                <a:lnTo>
                  <a:pt x="2172" y="4672"/>
                </a:lnTo>
                <a:cubicBezTo>
                  <a:pt x="2223" y="4632"/>
                  <a:pt x="2248" y="4598"/>
                  <a:pt x="2270" y="4598"/>
                </a:cubicBezTo>
                <a:close/>
                <a:moveTo>
                  <a:pt x="3362" y="800"/>
                </a:moveTo>
                <a:cubicBezTo>
                  <a:pt x="3300" y="873"/>
                  <a:pt x="3282" y="898"/>
                  <a:pt x="3242" y="898"/>
                </a:cubicBezTo>
                <a:cubicBezTo>
                  <a:pt x="3227" y="898"/>
                  <a:pt x="3209" y="895"/>
                  <a:pt x="3184" y="889"/>
                </a:cubicBezTo>
                <a:cubicBezTo>
                  <a:pt x="3132" y="876"/>
                  <a:pt x="3081" y="870"/>
                  <a:pt x="3030" y="870"/>
                </a:cubicBezTo>
                <a:cubicBezTo>
                  <a:pt x="2946" y="870"/>
                  <a:pt x="2863" y="887"/>
                  <a:pt x="2779" y="916"/>
                </a:cubicBezTo>
                <a:cubicBezTo>
                  <a:pt x="2761" y="922"/>
                  <a:pt x="2739" y="926"/>
                  <a:pt x="2719" y="926"/>
                </a:cubicBezTo>
                <a:cubicBezTo>
                  <a:pt x="2709" y="926"/>
                  <a:pt x="2699" y="925"/>
                  <a:pt x="2690" y="923"/>
                </a:cubicBezTo>
                <a:cubicBezTo>
                  <a:pt x="2579" y="896"/>
                  <a:pt x="2468" y="886"/>
                  <a:pt x="2356" y="886"/>
                </a:cubicBezTo>
                <a:cubicBezTo>
                  <a:pt x="2253" y="886"/>
                  <a:pt x="2151" y="894"/>
                  <a:pt x="2050" y="905"/>
                </a:cubicBezTo>
                <a:cubicBezTo>
                  <a:pt x="1914" y="920"/>
                  <a:pt x="1778" y="935"/>
                  <a:pt x="1642" y="941"/>
                </a:cubicBezTo>
                <a:cubicBezTo>
                  <a:pt x="1636" y="942"/>
                  <a:pt x="1630" y="942"/>
                  <a:pt x="1623" y="942"/>
                </a:cubicBezTo>
                <a:cubicBezTo>
                  <a:pt x="1577" y="942"/>
                  <a:pt x="1529" y="934"/>
                  <a:pt x="1484" y="934"/>
                </a:cubicBezTo>
                <a:cubicBezTo>
                  <a:pt x="1460" y="934"/>
                  <a:pt x="1437" y="936"/>
                  <a:pt x="1416" y="942"/>
                </a:cubicBezTo>
                <a:cubicBezTo>
                  <a:pt x="1338" y="965"/>
                  <a:pt x="1260" y="973"/>
                  <a:pt x="1183" y="973"/>
                </a:cubicBezTo>
                <a:cubicBezTo>
                  <a:pt x="1078" y="973"/>
                  <a:pt x="974" y="958"/>
                  <a:pt x="869" y="945"/>
                </a:cubicBezTo>
                <a:cubicBezTo>
                  <a:pt x="842" y="942"/>
                  <a:pt x="814" y="940"/>
                  <a:pt x="787" y="940"/>
                </a:cubicBezTo>
                <a:cubicBezTo>
                  <a:pt x="761" y="940"/>
                  <a:pt x="735" y="941"/>
                  <a:pt x="710" y="945"/>
                </a:cubicBezTo>
                <a:cubicBezTo>
                  <a:pt x="656" y="953"/>
                  <a:pt x="635" y="992"/>
                  <a:pt x="648" y="1048"/>
                </a:cubicBezTo>
                <a:cubicBezTo>
                  <a:pt x="653" y="1069"/>
                  <a:pt x="661" y="1091"/>
                  <a:pt x="662" y="1097"/>
                </a:cubicBezTo>
                <a:cubicBezTo>
                  <a:pt x="717" y="1188"/>
                  <a:pt x="843" y="1109"/>
                  <a:pt x="883" y="1232"/>
                </a:cubicBezTo>
                <a:cubicBezTo>
                  <a:pt x="850" y="1245"/>
                  <a:pt x="819" y="1265"/>
                  <a:pt x="786" y="1270"/>
                </a:cubicBezTo>
                <a:cubicBezTo>
                  <a:pt x="740" y="1276"/>
                  <a:pt x="727" y="1311"/>
                  <a:pt x="699" y="1337"/>
                </a:cubicBezTo>
                <a:cubicBezTo>
                  <a:pt x="673" y="1362"/>
                  <a:pt x="632" y="1373"/>
                  <a:pt x="600" y="1393"/>
                </a:cubicBezTo>
                <a:cubicBezTo>
                  <a:pt x="573" y="1409"/>
                  <a:pt x="520" y="1391"/>
                  <a:pt x="517" y="1445"/>
                </a:cubicBezTo>
                <a:cubicBezTo>
                  <a:pt x="546" y="1478"/>
                  <a:pt x="579" y="1485"/>
                  <a:pt x="613" y="1485"/>
                </a:cubicBezTo>
                <a:cubicBezTo>
                  <a:pt x="638" y="1485"/>
                  <a:pt x="663" y="1481"/>
                  <a:pt x="688" y="1480"/>
                </a:cubicBezTo>
                <a:cubicBezTo>
                  <a:pt x="757" y="1477"/>
                  <a:pt x="827" y="1471"/>
                  <a:pt x="895" y="1471"/>
                </a:cubicBezTo>
                <a:cubicBezTo>
                  <a:pt x="924" y="1471"/>
                  <a:pt x="953" y="1472"/>
                  <a:pt x="981" y="1475"/>
                </a:cubicBezTo>
                <a:cubicBezTo>
                  <a:pt x="1098" y="1488"/>
                  <a:pt x="1215" y="1499"/>
                  <a:pt x="1332" y="1499"/>
                </a:cubicBezTo>
                <a:cubicBezTo>
                  <a:pt x="1435" y="1499"/>
                  <a:pt x="1538" y="1490"/>
                  <a:pt x="1641" y="1468"/>
                </a:cubicBezTo>
                <a:cubicBezTo>
                  <a:pt x="1677" y="1460"/>
                  <a:pt x="1702" y="1455"/>
                  <a:pt x="1727" y="1455"/>
                </a:cubicBezTo>
                <a:cubicBezTo>
                  <a:pt x="1767" y="1455"/>
                  <a:pt x="1810" y="1466"/>
                  <a:pt x="1903" y="1490"/>
                </a:cubicBezTo>
                <a:cubicBezTo>
                  <a:pt x="1893" y="1510"/>
                  <a:pt x="1886" y="1542"/>
                  <a:pt x="1873" y="1545"/>
                </a:cubicBezTo>
                <a:cubicBezTo>
                  <a:pt x="1813" y="1555"/>
                  <a:pt x="1751" y="1572"/>
                  <a:pt x="1691" y="1572"/>
                </a:cubicBezTo>
                <a:cubicBezTo>
                  <a:pt x="1676" y="1572"/>
                  <a:pt x="1662" y="1571"/>
                  <a:pt x="1647" y="1568"/>
                </a:cubicBezTo>
                <a:cubicBezTo>
                  <a:pt x="1374" y="1527"/>
                  <a:pt x="1098" y="1552"/>
                  <a:pt x="824" y="1536"/>
                </a:cubicBezTo>
                <a:cubicBezTo>
                  <a:pt x="808" y="1536"/>
                  <a:pt x="792" y="1535"/>
                  <a:pt x="775" y="1535"/>
                </a:cubicBezTo>
                <a:cubicBezTo>
                  <a:pt x="753" y="1535"/>
                  <a:pt x="731" y="1536"/>
                  <a:pt x="709" y="1536"/>
                </a:cubicBezTo>
                <a:cubicBezTo>
                  <a:pt x="669" y="1540"/>
                  <a:pt x="631" y="1552"/>
                  <a:pt x="622" y="1596"/>
                </a:cubicBezTo>
                <a:cubicBezTo>
                  <a:pt x="612" y="1640"/>
                  <a:pt x="637" y="1666"/>
                  <a:pt x="681" y="1679"/>
                </a:cubicBezTo>
                <a:cubicBezTo>
                  <a:pt x="714" y="1689"/>
                  <a:pt x="746" y="1707"/>
                  <a:pt x="802" y="1732"/>
                </a:cubicBezTo>
                <a:cubicBezTo>
                  <a:pt x="730" y="1781"/>
                  <a:pt x="681" y="1814"/>
                  <a:pt x="628" y="1850"/>
                </a:cubicBezTo>
                <a:cubicBezTo>
                  <a:pt x="707" y="1914"/>
                  <a:pt x="776" y="1970"/>
                  <a:pt x="851" y="2028"/>
                </a:cubicBezTo>
                <a:cubicBezTo>
                  <a:pt x="832" y="2074"/>
                  <a:pt x="811" y="2124"/>
                  <a:pt x="791" y="2173"/>
                </a:cubicBezTo>
                <a:cubicBezTo>
                  <a:pt x="788" y="2173"/>
                  <a:pt x="785" y="2173"/>
                  <a:pt x="782" y="2173"/>
                </a:cubicBezTo>
                <a:cubicBezTo>
                  <a:pt x="655" y="2173"/>
                  <a:pt x="607" y="2309"/>
                  <a:pt x="495" y="2336"/>
                </a:cubicBezTo>
                <a:cubicBezTo>
                  <a:pt x="491" y="2336"/>
                  <a:pt x="489" y="2347"/>
                  <a:pt x="488" y="2354"/>
                </a:cubicBezTo>
                <a:cubicBezTo>
                  <a:pt x="495" y="2387"/>
                  <a:pt x="530" y="2423"/>
                  <a:pt x="483" y="2453"/>
                </a:cubicBezTo>
                <a:cubicBezTo>
                  <a:pt x="463" y="2468"/>
                  <a:pt x="417" y="2449"/>
                  <a:pt x="430" y="2510"/>
                </a:cubicBezTo>
                <a:cubicBezTo>
                  <a:pt x="472" y="2529"/>
                  <a:pt x="518" y="2552"/>
                  <a:pt x="565" y="2574"/>
                </a:cubicBezTo>
                <a:cubicBezTo>
                  <a:pt x="545" y="2605"/>
                  <a:pt x="505" y="2638"/>
                  <a:pt x="509" y="2665"/>
                </a:cubicBezTo>
                <a:cubicBezTo>
                  <a:pt x="522" y="2755"/>
                  <a:pt x="464" y="2823"/>
                  <a:pt x="453" y="2904"/>
                </a:cubicBezTo>
                <a:cubicBezTo>
                  <a:pt x="447" y="2941"/>
                  <a:pt x="420" y="2982"/>
                  <a:pt x="428" y="3012"/>
                </a:cubicBezTo>
                <a:cubicBezTo>
                  <a:pt x="451" y="3084"/>
                  <a:pt x="421" y="3145"/>
                  <a:pt x="406" y="3211"/>
                </a:cubicBezTo>
                <a:cubicBezTo>
                  <a:pt x="396" y="3256"/>
                  <a:pt x="371" y="3308"/>
                  <a:pt x="384" y="3345"/>
                </a:cubicBezTo>
                <a:cubicBezTo>
                  <a:pt x="426" y="3469"/>
                  <a:pt x="344" y="3581"/>
                  <a:pt x="379" y="3725"/>
                </a:cubicBezTo>
                <a:cubicBezTo>
                  <a:pt x="313" y="3698"/>
                  <a:pt x="271" y="3688"/>
                  <a:pt x="238" y="3666"/>
                </a:cubicBezTo>
                <a:cubicBezTo>
                  <a:pt x="204" y="3640"/>
                  <a:pt x="173" y="3627"/>
                  <a:pt x="147" y="3627"/>
                </a:cubicBezTo>
                <a:cubicBezTo>
                  <a:pt x="117" y="3627"/>
                  <a:pt x="94" y="3643"/>
                  <a:pt x="76" y="3679"/>
                </a:cubicBezTo>
                <a:cubicBezTo>
                  <a:pt x="52" y="3730"/>
                  <a:pt x="36" y="3785"/>
                  <a:pt x="1" y="3874"/>
                </a:cubicBezTo>
                <a:cubicBezTo>
                  <a:pt x="48" y="3835"/>
                  <a:pt x="64" y="3811"/>
                  <a:pt x="87" y="3804"/>
                </a:cubicBezTo>
                <a:cubicBezTo>
                  <a:pt x="159" y="3779"/>
                  <a:pt x="217" y="3765"/>
                  <a:pt x="267" y="3765"/>
                </a:cubicBezTo>
                <a:cubicBezTo>
                  <a:pt x="373" y="3765"/>
                  <a:pt x="439" y="3827"/>
                  <a:pt x="517" y="3969"/>
                </a:cubicBezTo>
                <a:cubicBezTo>
                  <a:pt x="534" y="4001"/>
                  <a:pt x="545" y="4037"/>
                  <a:pt x="556" y="4067"/>
                </a:cubicBezTo>
                <a:cubicBezTo>
                  <a:pt x="533" y="4096"/>
                  <a:pt x="515" y="4118"/>
                  <a:pt x="498" y="4142"/>
                </a:cubicBezTo>
                <a:cubicBezTo>
                  <a:pt x="497" y="4144"/>
                  <a:pt x="502" y="4153"/>
                  <a:pt x="504" y="4158"/>
                </a:cubicBezTo>
                <a:cubicBezTo>
                  <a:pt x="529" y="4169"/>
                  <a:pt x="553" y="4174"/>
                  <a:pt x="576" y="4174"/>
                </a:cubicBezTo>
                <a:cubicBezTo>
                  <a:pt x="625" y="4174"/>
                  <a:pt x="668" y="4151"/>
                  <a:pt x="712" y="4109"/>
                </a:cubicBezTo>
                <a:cubicBezTo>
                  <a:pt x="733" y="4089"/>
                  <a:pt x="765" y="4075"/>
                  <a:pt x="795" y="4075"/>
                </a:cubicBezTo>
                <a:cubicBezTo>
                  <a:pt x="819" y="4075"/>
                  <a:pt x="842" y="4085"/>
                  <a:pt x="852" y="4108"/>
                </a:cubicBezTo>
                <a:cubicBezTo>
                  <a:pt x="887" y="4182"/>
                  <a:pt x="937" y="4197"/>
                  <a:pt x="991" y="4197"/>
                </a:cubicBezTo>
                <a:cubicBezTo>
                  <a:pt x="1022" y="4197"/>
                  <a:pt x="1054" y="4192"/>
                  <a:pt x="1086" y="4191"/>
                </a:cubicBezTo>
                <a:cubicBezTo>
                  <a:pt x="1116" y="4191"/>
                  <a:pt x="1148" y="4176"/>
                  <a:pt x="1179" y="4176"/>
                </a:cubicBezTo>
                <a:cubicBezTo>
                  <a:pt x="1184" y="4176"/>
                  <a:pt x="1189" y="4177"/>
                  <a:pt x="1194" y="4178"/>
                </a:cubicBezTo>
                <a:cubicBezTo>
                  <a:pt x="1292" y="4195"/>
                  <a:pt x="1390" y="4215"/>
                  <a:pt x="1482" y="4248"/>
                </a:cubicBezTo>
                <a:cubicBezTo>
                  <a:pt x="1610" y="4294"/>
                  <a:pt x="1739" y="4305"/>
                  <a:pt x="1871" y="4305"/>
                </a:cubicBezTo>
                <a:cubicBezTo>
                  <a:pt x="1893" y="4305"/>
                  <a:pt x="1914" y="4304"/>
                  <a:pt x="1936" y="4304"/>
                </a:cubicBezTo>
                <a:cubicBezTo>
                  <a:pt x="1969" y="4303"/>
                  <a:pt x="2002" y="4303"/>
                  <a:pt x="2035" y="4303"/>
                </a:cubicBezTo>
                <a:cubicBezTo>
                  <a:pt x="2155" y="4303"/>
                  <a:pt x="2276" y="4307"/>
                  <a:pt x="2394" y="4322"/>
                </a:cubicBezTo>
                <a:cubicBezTo>
                  <a:pt x="2544" y="4340"/>
                  <a:pt x="2690" y="4358"/>
                  <a:pt x="2839" y="4358"/>
                </a:cubicBezTo>
                <a:cubicBezTo>
                  <a:pt x="2882" y="4358"/>
                  <a:pt x="2925" y="4357"/>
                  <a:pt x="2968" y="4353"/>
                </a:cubicBezTo>
                <a:cubicBezTo>
                  <a:pt x="2979" y="4352"/>
                  <a:pt x="2990" y="4352"/>
                  <a:pt x="3001" y="4352"/>
                </a:cubicBezTo>
                <a:cubicBezTo>
                  <a:pt x="3065" y="4352"/>
                  <a:pt x="3131" y="4363"/>
                  <a:pt x="3196" y="4367"/>
                </a:cubicBezTo>
                <a:cubicBezTo>
                  <a:pt x="3256" y="4371"/>
                  <a:pt x="3317" y="4371"/>
                  <a:pt x="3378" y="4376"/>
                </a:cubicBezTo>
                <a:cubicBezTo>
                  <a:pt x="3445" y="4381"/>
                  <a:pt x="3512" y="4386"/>
                  <a:pt x="3578" y="4386"/>
                </a:cubicBezTo>
                <a:cubicBezTo>
                  <a:pt x="3640" y="4386"/>
                  <a:pt x="3702" y="4382"/>
                  <a:pt x="3763" y="4368"/>
                </a:cubicBezTo>
                <a:cubicBezTo>
                  <a:pt x="3769" y="4367"/>
                  <a:pt x="3776" y="4366"/>
                  <a:pt x="3782" y="4366"/>
                </a:cubicBezTo>
                <a:cubicBezTo>
                  <a:pt x="3812" y="4366"/>
                  <a:pt x="3845" y="4380"/>
                  <a:pt x="3876" y="4385"/>
                </a:cubicBezTo>
                <a:cubicBezTo>
                  <a:pt x="3910" y="4390"/>
                  <a:pt x="3944" y="4406"/>
                  <a:pt x="3976" y="4406"/>
                </a:cubicBezTo>
                <a:cubicBezTo>
                  <a:pt x="3980" y="4406"/>
                  <a:pt x="3984" y="4406"/>
                  <a:pt x="3988" y="4405"/>
                </a:cubicBezTo>
                <a:cubicBezTo>
                  <a:pt x="4147" y="4386"/>
                  <a:pt x="4304" y="4378"/>
                  <a:pt x="4463" y="4378"/>
                </a:cubicBezTo>
                <a:cubicBezTo>
                  <a:pt x="4502" y="4378"/>
                  <a:pt x="4542" y="4379"/>
                  <a:pt x="4582" y="4380"/>
                </a:cubicBezTo>
                <a:cubicBezTo>
                  <a:pt x="4613" y="4380"/>
                  <a:pt x="4644" y="4381"/>
                  <a:pt x="4675" y="4381"/>
                </a:cubicBezTo>
                <a:cubicBezTo>
                  <a:pt x="4895" y="4381"/>
                  <a:pt x="5116" y="4366"/>
                  <a:pt x="5336" y="4358"/>
                </a:cubicBezTo>
                <a:cubicBezTo>
                  <a:pt x="5344" y="4358"/>
                  <a:pt x="5351" y="4359"/>
                  <a:pt x="5359" y="4359"/>
                </a:cubicBezTo>
                <a:cubicBezTo>
                  <a:pt x="5524" y="4370"/>
                  <a:pt x="5688" y="4386"/>
                  <a:pt x="5852" y="4386"/>
                </a:cubicBezTo>
                <a:cubicBezTo>
                  <a:pt x="5929" y="4386"/>
                  <a:pt x="6006" y="4382"/>
                  <a:pt x="6084" y="4374"/>
                </a:cubicBezTo>
                <a:cubicBezTo>
                  <a:pt x="6109" y="4371"/>
                  <a:pt x="6135" y="4369"/>
                  <a:pt x="6161" y="4369"/>
                </a:cubicBezTo>
                <a:cubicBezTo>
                  <a:pt x="6257" y="4369"/>
                  <a:pt x="6354" y="4386"/>
                  <a:pt x="6450" y="4390"/>
                </a:cubicBezTo>
                <a:cubicBezTo>
                  <a:pt x="6651" y="4397"/>
                  <a:pt x="6854" y="4413"/>
                  <a:pt x="7056" y="4413"/>
                </a:cubicBezTo>
                <a:cubicBezTo>
                  <a:pt x="7106" y="4413"/>
                  <a:pt x="7156" y="4412"/>
                  <a:pt x="7206" y="4409"/>
                </a:cubicBezTo>
                <a:cubicBezTo>
                  <a:pt x="7221" y="4409"/>
                  <a:pt x="7237" y="4408"/>
                  <a:pt x="7253" y="4408"/>
                </a:cubicBezTo>
                <a:cubicBezTo>
                  <a:pt x="7338" y="4408"/>
                  <a:pt x="7421" y="4418"/>
                  <a:pt x="7505" y="4418"/>
                </a:cubicBezTo>
                <a:cubicBezTo>
                  <a:pt x="7534" y="4418"/>
                  <a:pt x="7563" y="4417"/>
                  <a:pt x="7592" y="4414"/>
                </a:cubicBezTo>
                <a:cubicBezTo>
                  <a:pt x="7631" y="4409"/>
                  <a:pt x="7669" y="4407"/>
                  <a:pt x="7708" y="4407"/>
                </a:cubicBezTo>
                <a:cubicBezTo>
                  <a:pt x="7775" y="4407"/>
                  <a:pt x="7843" y="4414"/>
                  <a:pt x="7911" y="4432"/>
                </a:cubicBezTo>
                <a:cubicBezTo>
                  <a:pt x="7976" y="4450"/>
                  <a:pt x="8046" y="4445"/>
                  <a:pt x="8116" y="4451"/>
                </a:cubicBezTo>
                <a:cubicBezTo>
                  <a:pt x="8141" y="4454"/>
                  <a:pt x="8166" y="4455"/>
                  <a:pt x="8191" y="4455"/>
                </a:cubicBezTo>
                <a:cubicBezTo>
                  <a:pt x="8329" y="4455"/>
                  <a:pt x="8468" y="4425"/>
                  <a:pt x="8607" y="4425"/>
                </a:cubicBezTo>
                <a:cubicBezTo>
                  <a:pt x="8677" y="4425"/>
                  <a:pt x="8747" y="4433"/>
                  <a:pt x="8817" y="4456"/>
                </a:cubicBezTo>
                <a:cubicBezTo>
                  <a:pt x="8821" y="4457"/>
                  <a:pt x="8825" y="4457"/>
                  <a:pt x="8830" y="4457"/>
                </a:cubicBezTo>
                <a:cubicBezTo>
                  <a:pt x="8847" y="4457"/>
                  <a:pt x="8867" y="4449"/>
                  <a:pt x="8885" y="4447"/>
                </a:cubicBezTo>
                <a:cubicBezTo>
                  <a:pt x="8924" y="4445"/>
                  <a:pt x="8965" y="4437"/>
                  <a:pt x="9004" y="4437"/>
                </a:cubicBezTo>
                <a:cubicBezTo>
                  <a:pt x="9017" y="4437"/>
                  <a:pt x="9030" y="4438"/>
                  <a:pt x="9043" y="4440"/>
                </a:cubicBezTo>
                <a:cubicBezTo>
                  <a:pt x="9065" y="4444"/>
                  <a:pt x="9087" y="4446"/>
                  <a:pt x="9108" y="4446"/>
                </a:cubicBezTo>
                <a:cubicBezTo>
                  <a:pt x="9187" y="4446"/>
                  <a:pt x="9266" y="4426"/>
                  <a:pt x="9344" y="4426"/>
                </a:cubicBezTo>
                <a:cubicBezTo>
                  <a:pt x="9372" y="4426"/>
                  <a:pt x="9400" y="4428"/>
                  <a:pt x="9428" y="4435"/>
                </a:cubicBezTo>
                <a:cubicBezTo>
                  <a:pt x="9474" y="4412"/>
                  <a:pt x="9520" y="4403"/>
                  <a:pt x="9565" y="4403"/>
                </a:cubicBezTo>
                <a:cubicBezTo>
                  <a:pt x="9624" y="4403"/>
                  <a:pt x="9682" y="4418"/>
                  <a:pt x="9741" y="4435"/>
                </a:cubicBezTo>
                <a:cubicBezTo>
                  <a:pt x="9761" y="4441"/>
                  <a:pt x="9782" y="4444"/>
                  <a:pt x="9802" y="4444"/>
                </a:cubicBezTo>
                <a:cubicBezTo>
                  <a:pt x="9840" y="4444"/>
                  <a:pt x="9878" y="4434"/>
                  <a:pt x="9916" y="4414"/>
                </a:cubicBezTo>
                <a:cubicBezTo>
                  <a:pt x="9988" y="4377"/>
                  <a:pt x="10073" y="4361"/>
                  <a:pt x="10139" y="4361"/>
                </a:cubicBezTo>
                <a:cubicBezTo>
                  <a:pt x="10158" y="4361"/>
                  <a:pt x="10174" y="4362"/>
                  <a:pt x="10189" y="4364"/>
                </a:cubicBezTo>
                <a:cubicBezTo>
                  <a:pt x="10300" y="4383"/>
                  <a:pt x="10411" y="4401"/>
                  <a:pt x="10522" y="4422"/>
                </a:cubicBezTo>
                <a:cubicBezTo>
                  <a:pt x="10533" y="4424"/>
                  <a:pt x="10540" y="4444"/>
                  <a:pt x="10549" y="4458"/>
                </a:cubicBezTo>
                <a:cubicBezTo>
                  <a:pt x="10524" y="4493"/>
                  <a:pt x="10499" y="4531"/>
                  <a:pt x="10471" y="4572"/>
                </a:cubicBezTo>
                <a:cubicBezTo>
                  <a:pt x="10379" y="4578"/>
                  <a:pt x="10282" y="4590"/>
                  <a:pt x="10188" y="4590"/>
                </a:cubicBezTo>
                <a:cubicBezTo>
                  <a:pt x="10184" y="4590"/>
                  <a:pt x="10180" y="4590"/>
                  <a:pt x="10176" y="4590"/>
                </a:cubicBezTo>
                <a:cubicBezTo>
                  <a:pt x="10125" y="4589"/>
                  <a:pt x="10052" y="4580"/>
                  <a:pt x="10027" y="4547"/>
                </a:cubicBezTo>
                <a:cubicBezTo>
                  <a:pt x="9990" y="4495"/>
                  <a:pt x="9950" y="4481"/>
                  <a:pt x="9909" y="4481"/>
                </a:cubicBezTo>
                <a:cubicBezTo>
                  <a:pt x="9870" y="4481"/>
                  <a:pt x="9830" y="4494"/>
                  <a:pt x="9792" y="4498"/>
                </a:cubicBezTo>
                <a:cubicBezTo>
                  <a:pt x="9741" y="4603"/>
                  <a:pt x="9769" y="4671"/>
                  <a:pt x="9859" y="4727"/>
                </a:cubicBezTo>
                <a:cubicBezTo>
                  <a:pt x="9914" y="4724"/>
                  <a:pt x="9970" y="4678"/>
                  <a:pt x="10030" y="4678"/>
                </a:cubicBezTo>
                <a:cubicBezTo>
                  <a:pt x="10056" y="4678"/>
                  <a:pt x="10084" y="4687"/>
                  <a:pt x="10113" y="4712"/>
                </a:cubicBezTo>
                <a:cubicBezTo>
                  <a:pt x="10117" y="4715"/>
                  <a:pt x="10124" y="4717"/>
                  <a:pt x="10132" y="4717"/>
                </a:cubicBezTo>
                <a:cubicBezTo>
                  <a:pt x="10151" y="4717"/>
                  <a:pt x="10179" y="4708"/>
                  <a:pt x="10198" y="4701"/>
                </a:cubicBezTo>
                <a:cubicBezTo>
                  <a:pt x="10251" y="4683"/>
                  <a:pt x="10303" y="4667"/>
                  <a:pt x="10356" y="4667"/>
                </a:cubicBezTo>
                <a:cubicBezTo>
                  <a:pt x="10392" y="4667"/>
                  <a:pt x="10428" y="4674"/>
                  <a:pt x="10464" y="4693"/>
                </a:cubicBezTo>
                <a:cubicBezTo>
                  <a:pt x="10472" y="4697"/>
                  <a:pt x="10480" y="4698"/>
                  <a:pt x="10490" y="4698"/>
                </a:cubicBezTo>
                <a:cubicBezTo>
                  <a:pt x="10503" y="4698"/>
                  <a:pt x="10517" y="4696"/>
                  <a:pt x="10530" y="4695"/>
                </a:cubicBezTo>
                <a:cubicBezTo>
                  <a:pt x="10649" y="4685"/>
                  <a:pt x="10766" y="4678"/>
                  <a:pt x="10885" y="4678"/>
                </a:cubicBezTo>
                <a:cubicBezTo>
                  <a:pt x="10939" y="4678"/>
                  <a:pt x="10993" y="4679"/>
                  <a:pt x="11048" y="4683"/>
                </a:cubicBezTo>
                <a:cubicBezTo>
                  <a:pt x="11070" y="4685"/>
                  <a:pt x="11092" y="4685"/>
                  <a:pt x="11114" y="4685"/>
                </a:cubicBezTo>
                <a:cubicBezTo>
                  <a:pt x="11195" y="4685"/>
                  <a:pt x="11278" y="4677"/>
                  <a:pt x="11361" y="4677"/>
                </a:cubicBezTo>
                <a:cubicBezTo>
                  <a:pt x="11406" y="4677"/>
                  <a:pt x="11452" y="4679"/>
                  <a:pt x="11497" y="4687"/>
                </a:cubicBezTo>
                <a:cubicBezTo>
                  <a:pt x="11501" y="4688"/>
                  <a:pt x="11505" y="4688"/>
                  <a:pt x="11509" y="4688"/>
                </a:cubicBezTo>
                <a:cubicBezTo>
                  <a:pt x="11521" y="4688"/>
                  <a:pt x="11532" y="4686"/>
                  <a:pt x="11543" y="4686"/>
                </a:cubicBezTo>
                <a:cubicBezTo>
                  <a:pt x="11555" y="4686"/>
                  <a:pt x="11566" y="4686"/>
                  <a:pt x="11578" y="4686"/>
                </a:cubicBezTo>
                <a:cubicBezTo>
                  <a:pt x="11617" y="4686"/>
                  <a:pt x="11656" y="4686"/>
                  <a:pt x="11695" y="4686"/>
                </a:cubicBezTo>
                <a:cubicBezTo>
                  <a:pt x="11759" y="4686"/>
                  <a:pt x="11823" y="4687"/>
                  <a:pt x="11886" y="4693"/>
                </a:cubicBezTo>
                <a:cubicBezTo>
                  <a:pt x="11939" y="4699"/>
                  <a:pt x="11990" y="4705"/>
                  <a:pt x="12041" y="4705"/>
                </a:cubicBezTo>
                <a:cubicBezTo>
                  <a:pt x="12096" y="4705"/>
                  <a:pt x="12149" y="4698"/>
                  <a:pt x="12204" y="4678"/>
                </a:cubicBezTo>
                <a:cubicBezTo>
                  <a:pt x="12222" y="4671"/>
                  <a:pt x="12241" y="4667"/>
                  <a:pt x="12260" y="4667"/>
                </a:cubicBezTo>
                <a:cubicBezTo>
                  <a:pt x="12284" y="4667"/>
                  <a:pt x="12309" y="4674"/>
                  <a:pt x="12334" y="4692"/>
                </a:cubicBezTo>
                <a:cubicBezTo>
                  <a:pt x="12357" y="4708"/>
                  <a:pt x="12392" y="4712"/>
                  <a:pt x="12421" y="4712"/>
                </a:cubicBezTo>
                <a:cubicBezTo>
                  <a:pt x="12573" y="4709"/>
                  <a:pt x="12722" y="4713"/>
                  <a:pt x="12866" y="4650"/>
                </a:cubicBezTo>
                <a:cubicBezTo>
                  <a:pt x="12886" y="4641"/>
                  <a:pt x="12913" y="4636"/>
                  <a:pt x="12939" y="4636"/>
                </a:cubicBezTo>
                <a:cubicBezTo>
                  <a:pt x="12960" y="4636"/>
                  <a:pt x="12980" y="4639"/>
                  <a:pt x="12995" y="4647"/>
                </a:cubicBezTo>
                <a:cubicBezTo>
                  <a:pt x="13043" y="4672"/>
                  <a:pt x="13090" y="4681"/>
                  <a:pt x="13137" y="4681"/>
                </a:cubicBezTo>
                <a:cubicBezTo>
                  <a:pt x="13186" y="4681"/>
                  <a:pt x="13235" y="4671"/>
                  <a:pt x="13286" y="4661"/>
                </a:cubicBezTo>
                <a:cubicBezTo>
                  <a:pt x="13323" y="4652"/>
                  <a:pt x="13367" y="4638"/>
                  <a:pt x="13403" y="4638"/>
                </a:cubicBezTo>
                <a:cubicBezTo>
                  <a:pt x="13418" y="4638"/>
                  <a:pt x="13431" y="4640"/>
                  <a:pt x="13443" y="4646"/>
                </a:cubicBezTo>
                <a:cubicBezTo>
                  <a:pt x="13499" y="4675"/>
                  <a:pt x="13554" y="4686"/>
                  <a:pt x="13609" y="4686"/>
                </a:cubicBezTo>
                <a:cubicBezTo>
                  <a:pt x="13679" y="4686"/>
                  <a:pt x="13749" y="4668"/>
                  <a:pt x="13820" y="4646"/>
                </a:cubicBezTo>
                <a:cubicBezTo>
                  <a:pt x="13870" y="4631"/>
                  <a:pt x="13926" y="4636"/>
                  <a:pt x="13978" y="4630"/>
                </a:cubicBezTo>
                <a:cubicBezTo>
                  <a:pt x="14054" y="4621"/>
                  <a:pt x="14130" y="4618"/>
                  <a:pt x="14206" y="4618"/>
                </a:cubicBezTo>
                <a:cubicBezTo>
                  <a:pt x="14284" y="4618"/>
                  <a:pt x="14362" y="4621"/>
                  <a:pt x="14439" y="4621"/>
                </a:cubicBezTo>
                <a:cubicBezTo>
                  <a:pt x="14489" y="4621"/>
                  <a:pt x="14538" y="4620"/>
                  <a:pt x="14588" y="4616"/>
                </a:cubicBezTo>
                <a:cubicBezTo>
                  <a:pt x="14741" y="4608"/>
                  <a:pt x="14892" y="4595"/>
                  <a:pt x="15044" y="4584"/>
                </a:cubicBezTo>
                <a:cubicBezTo>
                  <a:pt x="15102" y="4579"/>
                  <a:pt x="15160" y="4578"/>
                  <a:pt x="15218" y="4578"/>
                </a:cubicBezTo>
                <a:cubicBezTo>
                  <a:pt x="15284" y="4578"/>
                  <a:pt x="15351" y="4580"/>
                  <a:pt x="15417" y="4580"/>
                </a:cubicBezTo>
                <a:cubicBezTo>
                  <a:pt x="15499" y="4580"/>
                  <a:pt x="15581" y="4577"/>
                  <a:pt x="15663" y="4567"/>
                </a:cubicBezTo>
                <a:cubicBezTo>
                  <a:pt x="15702" y="4562"/>
                  <a:pt x="15743" y="4559"/>
                  <a:pt x="15784" y="4559"/>
                </a:cubicBezTo>
                <a:cubicBezTo>
                  <a:pt x="15891" y="4559"/>
                  <a:pt x="16001" y="4582"/>
                  <a:pt x="16091" y="4661"/>
                </a:cubicBezTo>
                <a:cubicBezTo>
                  <a:pt x="16155" y="4570"/>
                  <a:pt x="16238" y="4551"/>
                  <a:pt x="16325" y="4551"/>
                </a:cubicBezTo>
                <a:cubicBezTo>
                  <a:pt x="16338" y="4551"/>
                  <a:pt x="16351" y="4551"/>
                  <a:pt x="16364" y="4552"/>
                </a:cubicBezTo>
                <a:cubicBezTo>
                  <a:pt x="16560" y="4560"/>
                  <a:pt x="16758" y="4578"/>
                  <a:pt x="16955" y="4588"/>
                </a:cubicBezTo>
                <a:cubicBezTo>
                  <a:pt x="16977" y="4589"/>
                  <a:pt x="16999" y="4589"/>
                  <a:pt x="17021" y="4589"/>
                </a:cubicBezTo>
                <a:cubicBezTo>
                  <a:pt x="17075" y="4589"/>
                  <a:pt x="17128" y="4587"/>
                  <a:pt x="17182" y="4587"/>
                </a:cubicBezTo>
                <a:cubicBezTo>
                  <a:pt x="17198" y="4587"/>
                  <a:pt x="17214" y="4587"/>
                  <a:pt x="17230" y="4588"/>
                </a:cubicBezTo>
                <a:cubicBezTo>
                  <a:pt x="17233" y="4588"/>
                  <a:pt x="17236" y="4588"/>
                  <a:pt x="17238" y="4588"/>
                </a:cubicBezTo>
                <a:cubicBezTo>
                  <a:pt x="17278" y="4588"/>
                  <a:pt x="17319" y="4584"/>
                  <a:pt x="17360" y="4584"/>
                </a:cubicBezTo>
                <a:cubicBezTo>
                  <a:pt x="17403" y="4584"/>
                  <a:pt x="17445" y="4588"/>
                  <a:pt x="17480" y="4604"/>
                </a:cubicBezTo>
                <a:cubicBezTo>
                  <a:pt x="17511" y="4618"/>
                  <a:pt x="17540" y="4623"/>
                  <a:pt x="17568" y="4623"/>
                </a:cubicBezTo>
                <a:cubicBezTo>
                  <a:pt x="17622" y="4623"/>
                  <a:pt x="17674" y="4605"/>
                  <a:pt x="17728" y="4605"/>
                </a:cubicBezTo>
                <a:cubicBezTo>
                  <a:pt x="17734" y="4605"/>
                  <a:pt x="17741" y="4606"/>
                  <a:pt x="17748" y="4606"/>
                </a:cubicBezTo>
                <a:cubicBezTo>
                  <a:pt x="17777" y="4609"/>
                  <a:pt x="17805" y="4624"/>
                  <a:pt x="17831" y="4637"/>
                </a:cubicBezTo>
                <a:cubicBezTo>
                  <a:pt x="17875" y="4660"/>
                  <a:pt x="17920" y="4670"/>
                  <a:pt x="17965" y="4670"/>
                </a:cubicBezTo>
                <a:cubicBezTo>
                  <a:pt x="18001" y="4670"/>
                  <a:pt x="18037" y="4664"/>
                  <a:pt x="18074" y="4655"/>
                </a:cubicBezTo>
                <a:cubicBezTo>
                  <a:pt x="18140" y="4640"/>
                  <a:pt x="18207" y="4625"/>
                  <a:pt x="18275" y="4615"/>
                </a:cubicBezTo>
                <a:cubicBezTo>
                  <a:pt x="18373" y="4601"/>
                  <a:pt x="18473" y="4596"/>
                  <a:pt x="18572" y="4580"/>
                </a:cubicBezTo>
                <a:cubicBezTo>
                  <a:pt x="18598" y="4574"/>
                  <a:pt x="18622" y="4543"/>
                  <a:pt x="18665" y="4509"/>
                </a:cubicBezTo>
                <a:cubicBezTo>
                  <a:pt x="18353" y="4444"/>
                  <a:pt x="18059" y="4486"/>
                  <a:pt x="17767" y="4436"/>
                </a:cubicBezTo>
                <a:cubicBezTo>
                  <a:pt x="17846" y="4364"/>
                  <a:pt x="17953" y="4437"/>
                  <a:pt x="18041" y="4361"/>
                </a:cubicBezTo>
                <a:cubicBezTo>
                  <a:pt x="17911" y="4359"/>
                  <a:pt x="17797" y="4355"/>
                  <a:pt x="17681" y="4353"/>
                </a:cubicBezTo>
                <a:cubicBezTo>
                  <a:pt x="17568" y="4350"/>
                  <a:pt x="17452" y="4353"/>
                  <a:pt x="17337" y="4349"/>
                </a:cubicBezTo>
                <a:cubicBezTo>
                  <a:pt x="17077" y="4340"/>
                  <a:pt x="16817" y="4325"/>
                  <a:pt x="16557" y="4315"/>
                </a:cubicBezTo>
                <a:cubicBezTo>
                  <a:pt x="16542" y="4315"/>
                  <a:pt x="16526" y="4314"/>
                  <a:pt x="16511" y="4314"/>
                </a:cubicBezTo>
                <a:cubicBezTo>
                  <a:pt x="16457" y="4314"/>
                  <a:pt x="16405" y="4322"/>
                  <a:pt x="16365" y="4370"/>
                </a:cubicBezTo>
                <a:cubicBezTo>
                  <a:pt x="16359" y="4375"/>
                  <a:pt x="16345" y="4379"/>
                  <a:pt x="16332" y="4379"/>
                </a:cubicBezTo>
                <a:cubicBezTo>
                  <a:pt x="16323" y="4379"/>
                  <a:pt x="16314" y="4377"/>
                  <a:pt x="16311" y="4374"/>
                </a:cubicBezTo>
                <a:cubicBezTo>
                  <a:pt x="16270" y="4327"/>
                  <a:pt x="16219" y="4319"/>
                  <a:pt x="16167" y="4319"/>
                </a:cubicBezTo>
                <a:cubicBezTo>
                  <a:pt x="16151" y="4319"/>
                  <a:pt x="16135" y="4320"/>
                  <a:pt x="16119" y="4320"/>
                </a:cubicBezTo>
                <a:cubicBezTo>
                  <a:pt x="15997" y="4324"/>
                  <a:pt x="15876" y="4338"/>
                  <a:pt x="15753" y="4340"/>
                </a:cubicBezTo>
                <a:cubicBezTo>
                  <a:pt x="15462" y="4346"/>
                  <a:pt x="15171" y="4350"/>
                  <a:pt x="14880" y="4353"/>
                </a:cubicBezTo>
                <a:cubicBezTo>
                  <a:pt x="14796" y="4354"/>
                  <a:pt x="14756" y="4401"/>
                  <a:pt x="14737" y="4481"/>
                </a:cubicBezTo>
                <a:cubicBezTo>
                  <a:pt x="14690" y="4481"/>
                  <a:pt x="14639" y="4490"/>
                  <a:pt x="14592" y="4490"/>
                </a:cubicBezTo>
                <a:cubicBezTo>
                  <a:pt x="14563" y="4490"/>
                  <a:pt x="14535" y="4487"/>
                  <a:pt x="14511" y="4476"/>
                </a:cubicBezTo>
                <a:cubicBezTo>
                  <a:pt x="14497" y="4469"/>
                  <a:pt x="14483" y="4467"/>
                  <a:pt x="14471" y="4467"/>
                </a:cubicBezTo>
                <a:cubicBezTo>
                  <a:pt x="14412" y="4467"/>
                  <a:pt x="14380" y="4534"/>
                  <a:pt x="14319" y="4534"/>
                </a:cubicBezTo>
                <a:cubicBezTo>
                  <a:pt x="14310" y="4534"/>
                  <a:pt x="14301" y="4533"/>
                  <a:pt x="14291" y="4529"/>
                </a:cubicBezTo>
                <a:cubicBezTo>
                  <a:pt x="14299" y="4495"/>
                  <a:pt x="14306" y="4463"/>
                  <a:pt x="14314" y="4428"/>
                </a:cubicBezTo>
                <a:cubicBezTo>
                  <a:pt x="14255" y="4403"/>
                  <a:pt x="14193" y="4394"/>
                  <a:pt x="14130" y="4394"/>
                </a:cubicBezTo>
                <a:cubicBezTo>
                  <a:pt x="14095" y="4394"/>
                  <a:pt x="14060" y="4397"/>
                  <a:pt x="14024" y="4401"/>
                </a:cubicBezTo>
                <a:cubicBezTo>
                  <a:pt x="13991" y="4405"/>
                  <a:pt x="13946" y="4418"/>
                  <a:pt x="13926" y="4443"/>
                </a:cubicBezTo>
                <a:cubicBezTo>
                  <a:pt x="13904" y="4472"/>
                  <a:pt x="13883" y="4484"/>
                  <a:pt x="13860" y="4484"/>
                </a:cubicBezTo>
                <a:cubicBezTo>
                  <a:pt x="13844" y="4484"/>
                  <a:pt x="13827" y="4478"/>
                  <a:pt x="13808" y="4469"/>
                </a:cubicBezTo>
                <a:cubicBezTo>
                  <a:pt x="13745" y="4438"/>
                  <a:pt x="13680" y="4409"/>
                  <a:pt x="13606" y="4374"/>
                </a:cubicBezTo>
                <a:cubicBezTo>
                  <a:pt x="13697" y="4355"/>
                  <a:pt x="13777" y="4333"/>
                  <a:pt x="13857" y="4325"/>
                </a:cubicBezTo>
                <a:cubicBezTo>
                  <a:pt x="13865" y="4325"/>
                  <a:pt x="13873" y="4325"/>
                  <a:pt x="13880" y="4325"/>
                </a:cubicBezTo>
                <a:cubicBezTo>
                  <a:pt x="13943" y="4325"/>
                  <a:pt x="14008" y="4339"/>
                  <a:pt x="14070" y="4339"/>
                </a:cubicBezTo>
                <a:cubicBezTo>
                  <a:pt x="14129" y="4339"/>
                  <a:pt x="14187" y="4326"/>
                  <a:pt x="14240" y="4276"/>
                </a:cubicBezTo>
                <a:cubicBezTo>
                  <a:pt x="14241" y="4275"/>
                  <a:pt x="14243" y="4275"/>
                  <a:pt x="14245" y="4275"/>
                </a:cubicBezTo>
                <a:cubicBezTo>
                  <a:pt x="14257" y="4275"/>
                  <a:pt x="14281" y="4287"/>
                  <a:pt x="14296" y="4291"/>
                </a:cubicBezTo>
                <a:cubicBezTo>
                  <a:pt x="14328" y="4296"/>
                  <a:pt x="14361" y="4309"/>
                  <a:pt x="14391" y="4309"/>
                </a:cubicBezTo>
                <a:cubicBezTo>
                  <a:pt x="14396" y="4309"/>
                  <a:pt x="14402" y="4309"/>
                  <a:pt x="14407" y="4308"/>
                </a:cubicBezTo>
                <a:cubicBezTo>
                  <a:pt x="14448" y="4300"/>
                  <a:pt x="14490" y="4297"/>
                  <a:pt x="14532" y="4297"/>
                </a:cubicBezTo>
                <a:cubicBezTo>
                  <a:pt x="14629" y="4297"/>
                  <a:pt x="14726" y="4312"/>
                  <a:pt x="14823" y="4312"/>
                </a:cubicBezTo>
                <a:cubicBezTo>
                  <a:pt x="14895" y="4312"/>
                  <a:pt x="14968" y="4304"/>
                  <a:pt x="15039" y="4274"/>
                </a:cubicBezTo>
                <a:cubicBezTo>
                  <a:pt x="15063" y="4276"/>
                  <a:pt x="15086" y="4277"/>
                  <a:pt x="15110" y="4277"/>
                </a:cubicBezTo>
                <a:cubicBezTo>
                  <a:pt x="15209" y="4277"/>
                  <a:pt x="15305" y="4261"/>
                  <a:pt x="15400" y="4225"/>
                </a:cubicBezTo>
                <a:cubicBezTo>
                  <a:pt x="15408" y="4222"/>
                  <a:pt x="15418" y="4220"/>
                  <a:pt x="15429" y="4220"/>
                </a:cubicBezTo>
                <a:cubicBezTo>
                  <a:pt x="15448" y="4220"/>
                  <a:pt x="15470" y="4225"/>
                  <a:pt x="15485" y="4233"/>
                </a:cubicBezTo>
                <a:cubicBezTo>
                  <a:pt x="15526" y="4257"/>
                  <a:pt x="15567" y="4266"/>
                  <a:pt x="15609" y="4266"/>
                </a:cubicBezTo>
                <a:cubicBezTo>
                  <a:pt x="15656" y="4266"/>
                  <a:pt x="15704" y="4254"/>
                  <a:pt x="15753" y="4241"/>
                </a:cubicBezTo>
                <a:cubicBezTo>
                  <a:pt x="15802" y="4229"/>
                  <a:pt x="15857" y="4213"/>
                  <a:pt x="15908" y="4213"/>
                </a:cubicBezTo>
                <a:cubicBezTo>
                  <a:pt x="15923" y="4213"/>
                  <a:pt x="15938" y="4214"/>
                  <a:pt x="15953" y="4218"/>
                </a:cubicBezTo>
                <a:cubicBezTo>
                  <a:pt x="16005" y="4231"/>
                  <a:pt x="16056" y="4238"/>
                  <a:pt x="16107" y="4238"/>
                </a:cubicBezTo>
                <a:cubicBezTo>
                  <a:pt x="16184" y="4238"/>
                  <a:pt x="16259" y="4223"/>
                  <a:pt x="16334" y="4195"/>
                </a:cubicBezTo>
                <a:cubicBezTo>
                  <a:pt x="16357" y="4187"/>
                  <a:pt x="16378" y="4181"/>
                  <a:pt x="16399" y="4181"/>
                </a:cubicBezTo>
                <a:cubicBezTo>
                  <a:pt x="16419" y="4181"/>
                  <a:pt x="16439" y="4186"/>
                  <a:pt x="16462" y="4200"/>
                </a:cubicBezTo>
                <a:cubicBezTo>
                  <a:pt x="16493" y="4220"/>
                  <a:pt x="16535" y="4226"/>
                  <a:pt x="16575" y="4226"/>
                </a:cubicBezTo>
                <a:cubicBezTo>
                  <a:pt x="16581" y="4226"/>
                  <a:pt x="16588" y="4225"/>
                  <a:pt x="16594" y="4225"/>
                </a:cubicBezTo>
                <a:cubicBezTo>
                  <a:pt x="16611" y="4224"/>
                  <a:pt x="16627" y="4224"/>
                  <a:pt x="16643" y="4224"/>
                </a:cubicBezTo>
                <a:cubicBezTo>
                  <a:pt x="16655" y="4224"/>
                  <a:pt x="16667" y="4224"/>
                  <a:pt x="16678" y="4224"/>
                </a:cubicBezTo>
                <a:cubicBezTo>
                  <a:pt x="16741" y="4224"/>
                  <a:pt x="16802" y="4221"/>
                  <a:pt x="16863" y="4185"/>
                </a:cubicBezTo>
                <a:cubicBezTo>
                  <a:pt x="16882" y="4173"/>
                  <a:pt x="16902" y="4169"/>
                  <a:pt x="16921" y="4169"/>
                </a:cubicBezTo>
                <a:cubicBezTo>
                  <a:pt x="16982" y="4169"/>
                  <a:pt x="17042" y="4211"/>
                  <a:pt x="17098" y="4211"/>
                </a:cubicBezTo>
                <a:cubicBezTo>
                  <a:pt x="17106" y="4211"/>
                  <a:pt x="17115" y="4210"/>
                  <a:pt x="17124" y="4208"/>
                </a:cubicBezTo>
                <a:cubicBezTo>
                  <a:pt x="17249" y="4173"/>
                  <a:pt x="17373" y="4164"/>
                  <a:pt x="17498" y="4164"/>
                </a:cubicBezTo>
                <a:cubicBezTo>
                  <a:pt x="17616" y="4164"/>
                  <a:pt x="17735" y="4172"/>
                  <a:pt x="17854" y="4172"/>
                </a:cubicBezTo>
                <a:cubicBezTo>
                  <a:pt x="17877" y="4172"/>
                  <a:pt x="17900" y="4172"/>
                  <a:pt x="17923" y="4172"/>
                </a:cubicBezTo>
                <a:cubicBezTo>
                  <a:pt x="18222" y="4172"/>
                  <a:pt x="18520" y="4159"/>
                  <a:pt x="18819" y="4129"/>
                </a:cubicBezTo>
                <a:cubicBezTo>
                  <a:pt x="18922" y="4117"/>
                  <a:pt x="19010" y="4100"/>
                  <a:pt x="19060" y="3989"/>
                </a:cubicBezTo>
                <a:cubicBezTo>
                  <a:pt x="19101" y="3898"/>
                  <a:pt x="19184" y="3863"/>
                  <a:pt x="19287" y="3862"/>
                </a:cubicBezTo>
                <a:cubicBezTo>
                  <a:pt x="19295" y="3862"/>
                  <a:pt x="19304" y="3862"/>
                  <a:pt x="19313" y="3862"/>
                </a:cubicBezTo>
                <a:cubicBezTo>
                  <a:pt x="19379" y="3862"/>
                  <a:pt x="19448" y="3860"/>
                  <a:pt x="19513" y="3818"/>
                </a:cubicBezTo>
                <a:cubicBezTo>
                  <a:pt x="19503" y="3787"/>
                  <a:pt x="19495" y="3760"/>
                  <a:pt x="19484" y="3723"/>
                </a:cubicBezTo>
                <a:cubicBezTo>
                  <a:pt x="19531" y="3701"/>
                  <a:pt x="19577" y="3672"/>
                  <a:pt x="19628" y="3662"/>
                </a:cubicBezTo>
                <a:cubicBezTo>
                  <a:pt x="19649" y="3657"/>
                  <a:pt x="19671" y="3656"/>
                  <a:pt x="19692" y="3656"/>
                </a:cubicBezTo>
                <a:cubicBezTo>
                  <a:pt x="19721" y="3656"/>
                  <a:pt x="19749" y="3658"/>
                  <a:pt x="19772" y="3658"/>
                </a:cubicBezTo>
                <a:cubicBezTo>
                  <a:pt x="19841" y="3603"/>
                  <a:pt x="19901" y="3557"/>
                  <a:pt x="19959" y="3508"/>
                </a:cubicBezTo>
                <a:cubicBezTo>
                  <a:pt x="19981" y="3489"/>
                  <a:pt x="20008" y="3456"/>
                  <a:pt x="20003" y="3438"/>
                </a:cubicBezTo>
                <a:cubicBezTo>
                  <a:pt x="19983" y="3379"/>
                  <a:pt x="20020" y="3359"/>
                  <a:pt x="20058" y="3331"/>
                </a:cubicBezTo>
                <a:cubicBezTo>
                  <a:pt x="20111" y="3292"/>
                  <a:pt x="20106" y="3240"/>
                  <a:pt x="20067" y="3177"/>
                </a:cubicBezTo>
                <a:cubicBezTo>
                  <a:pt x="19952" y="3167"/>
                  <a:pt x="19833" y="3141"/>
                  <a:pt x="19797" y="2997"/>
                </a:cubicBezTo>
                <a:cubicBezTo>
                  <a:pt x="19847" y="2929"/>
                  <a:pt x="19954" y="2964"/>
                  <a:pt x="20022" y="2877"/>
                </a:cubicBezTo>
                <a:cubicBezTo>
                  <a:pt x="19928" y="2858"/>
                  <a:pt x="19857" y="2843"/>
                  <a:pt x="19781" y="2827"/>
                </a:cubicBezTo>
                <a:cubicBezTo>
                  <a:pt x="19767" y="2782"/>
                  <a:pt x="19757" y="2740"/>
                  <a:pt x="19742" y="2685"/>
                </a:cubicBezTo>
                <a:cubicBezTo>
                  <a:pt x="19814" y="2665"/>
                  <a:pt x="19870" y="2642"/>
                  <a:pt x="19929" y="2634"/>
                </a:cubicBezTo>
                <a:cubicBezTo>
                  <a:pt x="20020" y="2622"/>
                  <a:pt x="20113" y="2622"/>
                  <a:pt x="20203" y="2610"/>
                </a:cubicBezTo>
                <a:cubicBezTo>
                  <a:pt x="20227" y="2607"/>
                  <a:pt x="20249" y="2585"/>
                  <a:pt x="20297" y="2557"/>
                </a:cubicBezTo>
                <a:cubicBezTo>
                  <a:pt x="20133" y="2500"/>
                  <a:pt x="20035" y="2364"/>
                  <a:pt x="19873" y="2364"/>
                </a:cubicBezTo>
                <a:cubicBezTo>
                  <a:pt x="19866" y="2364"/>
                  <a:pt x="19858" y="2365"/>
                  <a:pt x="19849" y="2365"/>
                </a:cubicBezTo>
                <a:cubicBezTo>
                  <a:pt x="19849" y="2365"/>
                  <a:pt x="19848" y="2365"/>
                  <a:pt x="19848" y="2365"/>
                </a:cubicBezTo>
                <a:cubicBezTo>
                  <a:pt x="19830" y="2365"/>
                  <a:pt x="19807" y="2350"/>
                  <a:pt x="19788" y="2337"/>
                </a:cubicBezTo>
                <a:cubicBezTo>
                  <a:pt x="19643" y="2239"/>
                  <a:pt x="19483" y="2201"/>
                  <a:pt x="19310" y="2190"/>
                </a:cubicBezTo>
                <a:cubicBezTo>
                  <a:pt x="19275" y="2187"/>
                  <a:pt x="19232" y="2193"/>
                  <a:pt x="19213" y="2130"/>
                </a:cubicBezTo>
                <a:cubicBezTo>
                  <a:pt x="19369" y="2122"/>
                  <a:pt x="19520" y="2076"/>
                  <a:pt x="19674" y="2076"/>
                </a:cubicBezTo>
                <a:cubicBezTo>
                  <a:pt x="19737" y="2076"/>
                  <a:pt x="19800" y="2084"/>
                  <a:pt x="19865" y="2105"/>
                </a:cubicBezTo>
                <a:cubicBezTo>
                  <a:pt x="19884" y="2112"/>
                  <a:pt x="19904" y="2115"/>
                  <a:pt x="19924" y="2115"/>
                </a:cubicBezTo>
                <a:cubicBezTo>
                  <a:pt x="19968" y="2115"/>
                  <a:pt x="20010" y="2097"/>
                  <a:pt x="20036" y="2059"/>
                </a:cubicBezTo>
                <a:cubicBezTo>
                  <a:pt x="19965" y="1947"/>
                  <a:pt x="19865" y="1924"/>
                  <a:pt x="19752" y="1922"/>
                </a:cubicBezTo>
                <a:cubicBezTo>
                  <a:pt x="19670" y="1921"/>
                  <a:pt x="19587" y="1908"/>
                  <a:pt x="19510" y="1900"/>
                </a:cubicBezTo>
                <a:cubicBezTo>
                  <a:pt x="19479" y="1935"/>
                  <a:pt x="19454" y="1963"/>
                  <a:pt x="19421" y="2001"/>
                </a:cubicBezTo>
                <a:cubicBezTo>
                  <a:pt x="19309" y="1920"/>
                  <a:pt x="19178" y="1929"/>
                  <a:pt x="19049" y="1924"/>
                </a:cubicBezTo>
                <a:cubicBezTo>
                  <a:pt x="18926" y="1919"/>
                  <a:pt x="18803" y="1919"/>
                  <a:pt x="18681" y="1909"/>
                </a:cubicBezTo>
                <a:cubicBezTo>
                  <a:pt x="18607" y="1903"/>
                  <a:pt x="18532" y="1885"/>
                  <a:pt x="18456" y="1873"/>
                </a:cubicBezTo>
                <a:cubicBezTo>
                  <a:pt x="18365" y="1858"/>
                  <a:pt x="18276" y="1843"/>
                  <a:pt x="18184" y="1830"/>
                </a:cubicBezTo>
                <a:cubicBezTo>
                  <a:pt x="18005" y="1806"/>
                  <a:pt x="17821" y="1811"/>
                  <a:pt x="17644" y="1767"/>
                </a:cubicBezTo>
                <a:cubicBezTo>
                  <a:pt x="17656" y="1648"/>
                  <a:pt x="17668" y="1622"/>
                  <a:pt x="17739" y="1622"/>
                </a:cubicBezTo>
                <a:cubicBezTo>
                  <a:pt x="17748" y="1622"/>
                  <a:pt x="17759" y="1623"/>
                  <a:pt x="17770" y="1624"/>
                </a:cubicBezTo>
                <a:cubicBezTo>
                  <a:pt x="17885" y="1632"/>
                  <a:pt x="17999" y="1647"/>
                  <a:pt x="18113" y="1649"/>
                </a:cubicBezTo>
                <a:cubicBezTo>
                  <a:pt x="18116" y="1649"/>
                  <a:pt x="18119" y="1649"/>
                  <a:pt x="18122" y="1649"/>
                </a:cubicBezTo>
                <a:cubicBezTo>
                  <a:pt x="18171" y="1649"/>
                  <a:pt x="18228" y="1641"/>
                  <a:pt x="18266" y="1616"/>
                </a:cubicBezTo>
                <a:cubicBezTo>
                  <a:pt x="18281" y="1607"/>
                  <a:pt x="18293" y="1603"/>
                  <a:pt x="18305" y="1603"/>
                </a:cubicBezTo>
                <a:cubicBezTo>
                  <a:pt x="18347" y="1603"/>
                  <a:pt x="18375" y="1651"/>
                  <a:pt x="18414" y="1651"/>
                </a:cubicBezTo>
                <a:cubicBezTo>
                  <a:pt x="18419" y="1651"/>
                  <a:pt x="18425" y="1650"/>
                  <a:pt x="18430" y="1648"/>
                </a:cubicBezTo>
                <a:cubicBezTo>
                  <a:pt x="18468" y="1635"/>
                  <a:pt x="18505" y="1627"/>
                  <a:pt x="18542" y="1627"/>
                </a:cubicBezTo>
                <a:cubicBezTo>
                  <a:pt x="18586" y="1627"/>
                  <a:pt x="18629" y="1638"/>
                  <a:pt x="18671" y="1662"/>
                </a:cubicBezTo>
                <a:cubicBezTo>
                  <a:pt x="18675" y="1665"/>
                  <a:pt x="18680" y="1666"/>
                  <a:pt x="18686" y="1666"/>
                </a:cubicBezTo>
                <a:cubicBezTo>
                  <a:pt x="18696" y="1666"/>
                  <a:pt x="18707" y="1663"/>
                  <a:pt x="18716" y="1660"/>
                </a:cubicBezTo>
                <a:cubicBezTo>
                  <a:pt x="18788" y="1643"/>
                  <a:pt x="18859" y="1638"/>
                  <a:pt x="18931" y="1638"/>
                </a:cubicBezTo>
                <a:cubicBezTo>
                  <a:pt x="18989" y="1638"/>
                  <a:pt x="19047" y="1641"/>
                  <a:pt x="19106" y="1643"/>
                </a:cubicBezTo>
                <a:cubicBezTo>
                  <a:pt x="19122" y="1643"/>
                  <a:pt x="19138" y="1628"/>
                  <a:pt x="19178" y="1609"/>
                </a:cubicBezTo>
                <a:cubicBezTo>
                  <a:pt x="19070" y="1546"/>
                  <a:pt x="18964" y="1572"/>
                  <a:pt x="18877" y="1537"/>
                </a:cubicBezTo>
                <a:cubicBezTo>
                  <a:pt x="18851" y="1504"/>
                  <a:pt x="18828" y="1469"/>
                  <a:pt x="18803" y="1435"/>
                </a:cubicBezTo>
                <a:cubicBezTo>
                  <a:pt x="18754" y="1469"/>
                  <a:pt x="18731" y="1515"/>
                  <a:pt x="18668" y="1515"/>
                </a:cubicBezTo>
                <a:cubicBezTo>
                  <a:pt x="18667" y="1515"/>
                  <a:pt x="18665" y="1515"/>
                  <a:pt x="18664" y="1515"/>
                </a:cubicBezTo>
                <a:cubicBezTo>
                  <a:pt x="18632" y="1514"/>
                  <a:pt x="18601" y="1513"/>
                  <a:pt x="18569" y="1513"/>
                </a:cubicBezTo>
                <a:cubicBezTo>
                  <a:pt x="18450" y="1513"/>
                  <a:pt x="18331" y="1520"/>
                  <a:pt x="18214" y="1522"/>
                </a:cubicBezTo>
                <a:cubicBezTo>
                  <a:pt x="18184" y="1476"/>
                  <a:pt x="18158" y="1434"/>
                  <a:pt x="18131" y="1392"/>
                </a:cubicBezTo>
                <a:cubicBezTo>
                  <a:pt x="18096" y="1340"/>
                  <a:pt x="18104" y="1292"/>
                  <a:pt x="18159" y="1238"/>
                </a:cubicBezTo>
                <a:cubicBezTo>
                  <a:pt x="18280" y="1248"/>
                  <a:pt x="18408" y="1272"/>
                  <a:pt x="18536" y="1272"/>
                </a:cubicBezTo>
                <a:cubicBezTo>
                  <a:pt x="18552" y="1272"/>
                  <a:pt x="18567" y="1272"/>
                  <a:pt x="18583" y="1271"/>
                </a:cubicBezTo>
                <a:cubicBezTo>
                  <a:pt x="18605" y="1270"/>
                  <a:pt x="18626" y="1270"/>
                  <a:pt x="18648" y="1270"/>
                </a:cubicBezTo>
                <a:cubicBezTo>
                  <a:pt x="18741" y="1270"/>
                  <a:pt x="18835" y="1277"/>
                  <a:pt x="18928" y="1277"/>
                </a:cubicBezTo>
                <a:cubicBezTo>
                  <a:pt x="18958" y="1277"/>
                  <a:pt x="18988" y="1276"/>
                  <a:pt x="19017" y="1274"/>
                </a:cubicBezTo>
                <a:cubicBezTo>
                  <a:pt x="19028" y="1274"/>
                  <a:pt x="19038" y="1273"/>
                  <a:pt x="19049" y="1273"/>
                </a:cubicBezTo>
                <a:cubicBezTo>
                  <a:pt x="19125" y="1273"/>
                  <a:pt x="19202" y="1287"/>
                  <a:pt x="19281" y="1287"/>
                </a:cubicBezTo>
                <a:cubicBezTo>
                  <a:pt x="19339" y="1287"/>
                  <a:pt x="19398" y="1280"/>
                  <a:pt x="19459" y="1254"/>
                </a:cubicBezTo>
                <a:cubicBezTo>
                  <a:pt x="19444" y="1212"/>
                  <a:pt x="19440" y="1161"/>
                  <a:pt x="19413" y="1132"/>
                </a:cubicBezTo>
                <a:cubicBezTo>
                  <a:pt x="19402" y="1120"/>
                  <a:pt x="19394" y="1116"/>
                  <a:pt x="19387" y="1116"/>
                </a:cubicBezTo>
                <a:cubicBezTo>
                  <a:pt x="19364" y="1116"/>
                  <a:pt x="19363" y="1171"/>
                  <a:pt x="19352" y="1171"/>
                </a:cubicBezTo>
                <a:cubicBezTo>
                  <a:pt x="19352" y="1171"/>
                  <a:pt x="19352" y="1171"/>
                  <a:pt x="19351" y="1171"/>
                </a:cubicBezTo>
                <a:cubicBezTo>
                  <a:pt x="19310" y="1131"/>
                  <a:pt x="19284" y="1082"/>
                  <a:pt x="19248" y="1074"/>
                </a:cubicBezTo>
                <a:cubicBezTo>
                  <a:pt x="19172" y="1058"/>
                  <a:pt x="19096" y="1048"/>
                  <a:pt x="19020" y="1048"/>
                </a:cubicBezTo>
                <a:cubicBezTo>
                  <a:pt x="19005" y="1048"/>
                  <a:pt x="18990" y="1048"/>
                  <a:pt x="18975" y="1049"/>
                </a:cubicBezTo>
                <a:cubicBezTo>
                  <a:pt x="18963" y="1049"/>
                  <a:pt x="18951" y="1050"/>
                  <a:pt x="18939" y="1050"/>
                </a:cubicBezTo>
                <a:cubicBezTo>
                  <a:pt x="18867" y="1050"/>
                  <a:pt x="18803" y="1035"/>
                  <a:pt x="18746" y="988"/>
                </a:cubicBezTo>
                <a:lnTo>
                  <a:pt x="18746" y="988"/>
                </a:lnTo>
                <a:cubicBezTo>
                  <a:pt x="18747" y="987"/>
                  <a:pt x="18748" y="986"/>
                  <a:pt x="18748" y="986"/>
                </a:cubicBezTo>
                <a:lnTo>
                  <a:pt x="18748" y="986"/>
                </a:lnTo>
                <a:cubicBezTo>
                  <a:pt x="18766" y="989"/>
                  <a:pt x="18784" y="993"/>
                  <a:pt x="18802" y="993"/>
                </a:cubicBezTo>
                <a:cubicBezTo>
                  <a:pt x="18804" y="993"/>
                  <a:pt x="18805" y="992"/>
                  <a:pt x="18807" y="992"/>
                </a:cubicBezTo>
                <a:cubicBezTo>
                  <a:pt x="18818" y="992"/>
                  <a:pt x="18828" y="978"/>
                  <a:pt x="18838" y="971"/>
                </a:cubicBezTo>
                <a:cubicBezTo>
                  <a:pt x="18823" y="961"/>
                  <a:pt x="18804" y="943"/>
                  <a:pt x="18792" y="943"/>
                </a:cubicBezTo>
                <a:cubicBezTo>
                  <a:pt x="18791" y="943"/>
                  <a:pt x="18790" y="943"/>
                  <a:pt x="18789" y="943"/>
                </a:cubicBezTo>
                <a:cubicBezTo>
                  <a:pt x="18772" y="948"/>
                  <a:pt x="18762" y="970"/>
                  <a:pt x="18748" y="986"/>
                </a:cubicBezTo>
                <a:lnTo>
                  <a:pt x="18748" y="986"/>
                </a:lnTo>
                <a:cubicBezTo>
                  <a:pt x="18746" y="985"/>
                  <a:pt x="18744" y="985"/>
                  <a:pt x="18742" y="984"/>
                </a:cubicBezTo>
                <a:lnTo>
                  <a:pt x="18742" y="984"/>
                </a:lnTo>
                <a:cubicBezTo>
                  <a:pt x="18742" y="984"/>
                  <a:pt x="18741" y="984"/>
                  <a:pt x="18741" y="983"/>
                </a:cubicBezTo>
                <a:lnTo>
                  <a:pt x="18747" y="979"/>
                </a:lnTo>
                <a:lnTo>
                  <a:pt x="18747" y="979"/>
                </a:lnTo>
                <a:cubicBezTo>
                  <a:pt x="18674" y="984"/>
                  <a:pt x="18603" y="991"/>
                  <a:pt x="18532" y="991"/>
                </a:cubicBezTo>
                <a:cubicBezTo>
                  <a:pt x="18528" y="991"/>
                  <a:pt x="18524" y="991"/>
                  <a:pt x="18519" y="991"/>
                </a:cubicBezTo>
                <a:cubicBezTo>
                  <a:pt x="18494" y="989"/>
                  <a:pt x="18453" y="977"/>
                  <a:pt x="18443" y="957"/>
                </a:cubicBezTo>
                <a:cubicBezTo>
                  <a:pt x="18403" y="884"/>
                  <a:pt x="18317" y="880"/>
                  <a:pt x="18274" y="819"/>
                </a:cubicBezTo>
                <a:cubicBezTo>
                  <a:pt x="18226" y="844"/>
                  <a:pt x="18187" y="892"/>
                  <a:pt x="18140" y="892"/>
                </a:cubicBezTo>
                <a:cubicBezTo>
                  <a:pt x="18119" y="892"/>
                  <a:pt x="18097" y="883"/>
                  <a:pt x="18072" y="858"/>
                </a:cubicBezTo>
                <a:cubicBezTo>
                  <a:pt x="18068" y="853"/>
                  <a:pt x="18057" y="851"/>
                  <a:pt x="18049" y="851"/>
                </a:cubicBezTo>
                <a:cubicBezTo>
                  <a:pt x="18045" y="851"/>
                  <a:pt x="18042" y="852"/>
                  <a:pt x="18041" y="853"/>
                </a:cubicBezTo>
                <a:cubicBezTo>
                  <a:pt x="18006" y="910"/>
                  <a:pt x="17957" y="923"/>
                  <a:pt x="17906" y="923"/>
                </a:cubicBezTo>
                <a:cubicBezTo>
                  <a:pt x="17875" y="923"/>
                  <a:pt x="17843" y="918"/>
                  <a:pt x="17813" y="916"/>
                </a:cubicBezTo>
                <a:cubicBezTo>
                  <a:pt x="17630" y="897"/>
                  <a:pt x="17447" y="902"/>
                  <a:pt x="17266" y="891"/>
                </a:cubicBezTo>
                <a:cubicBezTo>
                  <a:pt x="17253" y="890"/>
                  <a:pt x="17240" y="890"/>
                  <a:pt x="17227" y="890"/>
                </a:cubicBezTo>
                <a:cubicBezTo>
                  <a:pt x="17130" y="890"/>
                  <a:pt x="17037" y="907"/>
                  <a:pt x="16943" y="907"/>
                </a:cubicBezTo>
                <a:cubicBezTo>
                  <a:pt x="16922" y="907"/>
                  <a:pt x="16902" y="906"/>
                  <a:pt x="16881" y="904"/>
                </a:cubicBezTo>
                <a:cubicBezTo>
                  <a:pt x="16699" y="885"/>
                  <a:pt x="16517" y="863"/>
                  <a:pt x="16334" y="860"/>
                </a:cubicBezTo>
                <a:cubicBezTo>
                  <a:pt x="16277" y="859"/>
                  <a:pt x="16217" y="848"/>
                  <a:pt x="16158" y="848"/>
                </a:cubicBezTo>
                <a:cubicBezTo>
                  <a:pt x="16090" y="848"/>
                  <a:pt x="16024" y="863"/>
                  <a:pt x="15966" y="926"/>
                </a:cubicBezTo>
                <a:cubicBezTo>
                  <a:pt x="15956" y="936"/>
                  <a:pt x="15937" y="939"/>
                  <a:pt x="15915" y="939"/>
                </a:cubicBezTo>
                <a:cubicBezTo>
                  <a:pt x="15896" y="939"/>
                  <a:pt x="15875" y="936"/>
                  <a:pt x="15858" y="935"/>
                </a:cubicBezTo>
                <a:cubicBezTo>
                  <a:pt x="15795" y="927"/>
                  <a:pt x="15733" y="905"/>
                  <a:pt x="15671" y="905"/>
                </a:cubicBezTo>
                <a:cubicBezTo>
                  <a:pt x="15666" y="905"/>
                  <a:pt x="15662" y="905"/>
                  <a:pt x="15657" y="905"/>
                </a:cubicBezTo>
                <a:cubicBezTo>
                  <a:pt x="15611" y="908"/>
                  <a:pt x="15568" y="913"/>
                  <a:pt x="15524" y="913"/>
                </a:cubicBezTo>
                <a:cubicBezTo>
                  <a:pt x="15480" y="913"/>
                  <a:pt x="15436" y="908"/>
                  <a:pt x="15389" y="891"/>
                </a:cubicBezTo>
                <a:cubicBezTo>
                  <a:pt x="15364" y="882"/>
                  <a:pt x="15337" y="879"/>
                  <a:pt x="15309" y="879"/>
                </a:cubicBezTo>
                <a:cubicBezTo>
                  <a:pt x="15249" y="879"/>
                  <a:pt x="15185" y="893"/>
                  <a:pt x="15124" y="895"/>
                </a:cubicBezTo>
                <a:cubicBezTo>
                  <a:pt x="15100" y="895"/>
                  <a:pt x="15078" y="892"/>
                  <a:pt x="15054" y="891"/>
                </a:cubicBezTo>
                <a:cubicBezTo>
                  <a:pt x="14971" y="889"/>
                  <a:pt x="14888" y="885"/>
                  <a:pt x="14805" y="885"/>
                </a:cubicBezTo>
                <a:cubicBezTo>
                  <a:pt x="14720" y="885"/>
                  <a:pt x="14637" y="889"/>
                  <a:pt x="14552" y="890"/>
                </a:cubicBezTo>
                <a:cubicBezTo>
                  <a:pt x="14311" y="894"/>
                  <a:pt x="14070" y="892"/>
                  <a:pt x="13828" y="902"/>
                </a:cubicBezTo>
                <a:cubicBezTo>
                  <a:pt x="13595" y="913"/>
                  <a:pt x="13363" y="927"/>
                  <a:pt x="13130" y="927"/>
                </a:cubicBezTo>
                <a:cubicBezTo>
                  <a:pt x="13020" y="927"/>
                  <a:pt x="12909" y="924"/>
                  <a:pt x="12799" y="916"/>
                </a:cubicBezTo>
                <a:cubicBezTo>
                  <a:pt x="12560" y="897"/>
                  <a:pt x="12320" y="894"/>
                  <a:pt x="12079" y="894"/>
                </a:cubicBezTo>
                <a:cubicBezTo>
                  <a:pt x="11967" y="894"/>
                  <a:pt x="11855" y="895"/>
                  <a:pt x="11743" y="895"/>
                </a:cubicBezTo>
                <a:cubicBezTo>
                  <a:pt x="11478" y="895"/>
                  <a:pt x="11214" y="880"/>
                  <a:pt x="10949" y="880"/>
                </a:cubicBezTo>
                <a:cubicBezTo>
                  <a:pt x="10863" y="880"/>
                  <a:pt x="10776" y="882"/>
                  <a:pt x="10689" y="886"/>
                </a:cubicBezTo>
                <a:cubicBezTo>
                  <a:pt x="10185" y="910"/>
                  <a:pt x="9679" y="911"/>
                  <a:pt x="9173" y="922"/>
                </a:cubicBezTo>
                <a:cubicBezTo>
                  <a:pt x="9075" y="923"/>
                  <a:pt x="8975" y="922"/>
                  <a:pt x="8876" y="925"/>
                </a:cubicBezTo>
                <a:cubicBezTo>
                  <a:pt x="8776" y="927"/>
                  <a:pt x="8675" y="942"/>
                  <a:pt x="8575" y="942"/>
                </a:cubicBezTo>
                <a:cubicBezTo>
                  <a:pt x="8546" y="942"/>
                  <a:pt x="8516" y="940"/>
                  <a:pt x="8486" y="937"/>
                </a:cubicBezTo>
                <a:cubicBezTo>
                  <a:pt x="8408" y="929"/>
                  <a:pt x="8330" y="926"/>
                  <a:pt x="8252" y="926"/>
                </a:cubicBezTo>
                <a:cubicBezTo>
                  <a:pt x="8139" y="926"/>
                  <a:pt x="8027" y="932"/>
                  <a:pt x="7915" y="938"/>
                </a:cubicBezTo>
                <a:cubicBezTo>
                  <a:pt x="7824" y="943"/>
                  <a:pt x="7734" y="948"/>
                  <a:pt x="7645" y="948"/>
                </a:cubicBezTo>
                <a:cubicBezTo>
                  <a:pt x="7506" y="948"/>
                  <a:pt x="7369" y="936"/>
                  <a:pt x="7234" y="889"/>
                </a:cubicBezTo>
                <a:cubicBezTo>
                  <a:pt x="7222" y="884"/>
                  <a:pt x="7209" y="882"/>
                  <a:pt x="7195" y="882"/>
                </a:cubicBezTo>
                <a:cubicBezTo>
                  <a:pt x="7171" y="882"/>
                  <a:pt x="7146" y="888"/>
                  <a:pt x="7124" y="894"/>
                </a:cubicBezTo>
                <a:cubicBezTo>
                  <a:pt x="7106" y="899"/>
                  <a:pt x="7088" y="901"/>
                  <a:pt x="7070" y="901"/>
                </a:cubicBezTo>
                <a:cubicBezTo>
                  <a:pt x="7039" y="901"/>
                  <a:pt x="7008" y="896"/>
                  <a:pt x="6978" y="896"/>
                </a:cubicBezTo>
                <a:cubicBezTo>
                  <a:pt x="6937" y="896"/>
                  <a:pt x="6898" y="904"/>
                  <a:pt x="6865" y="942"/>
                </a:cubicBezTo>
                <a:cubicBezTo>
                  <a:pt x="6777" y="927"/>
                  <a:pt x="6690" y="901"/>
                  <a:pt x="6603" y="899"/>
                </a:cubicBezTo>
                <a:cubicBezTo>
                  <a:pt x="6312" y="889"/>
                  <a:pt x="6021" y="882"/>
                  <a:pt x="5730" y="881"/>
                </a:cubicBezTo>
                <a:cubicBezTo>
                  <a:pt x="5727" y="881"/>
                  <a:pt x="5724" y="881"/>
                  <a:pt x="5721" y="881"/>
                </a:cubicBezTo>
                <a:cubicBezTo>
                  <a:pt x="5548" y="881"/>
                  <a:pt x="5375" y="897"/>
                  <a:pt x="5202" y="897"/>
                </a:cubicBezTo>
                <a:cubicBezTo>
                  <a:pt x="5095" y="897"/>
                  <a:pt x="4989" y="891"/>
                  <a:pt x="4882" y="870"/>
                </a:cubicBezTo>
                <a:cubicBezTo>
                  <a:pt x="4877" y="870"/>
                  <a:pt x="4872" y="869"/>
                  <a:pt x="4867" y="869"/>
                </a:cubicBezTo>
                <a:cubicBezTo>
                  <a:pt x="4842" y="869"/>
                  <a:pt x="4816" y="878"/>
                  <a:pt x="4792" y="884"/>
                </a:cubicBezTo>
                <a:cubicBezTo>
                  <a:pt x="4739" y="895"/>
                  <a:pt x="4686" y="899"/>
                  <a:pt x="4633" y="899"/>
                </a:cubicBezTo>
                <a:cubicBezTo>
                  <a:pt x="4500" y="899"/>
                  <a:pt x="4367" y="873"/>
                  <a:pt x="4233" y="873"/>
                </a:cubicBezTo>
                <a:cubicBezTo>
                  <a:pt x="4198" y="873"/>
                  <a:pt x="4162" y="875"/>
                  <a:pt x="4127" y="880"/>
                </a:cubicBezTo>
                <a:cubicBezTo>
                  <a:pt x="4063" y="850"/>
                  <a:pt x="3998" y="841"/>
                  <a:pt x="3933" y="841"/>
                </a:cubicBezTo>
                <a:cubicBezTo>
                  <a:pt x="3839" y="841"/>
                  <a:pt x="3744" y="860"/>
                  <a:pt x="3650" y="866"/>
                </a:cubicBezTo>
                <a:cubicBezTo>
                  <a:pt x="3600" y="870"/>
                  <a:pt x="3566" y="872"/>
                  <a:pt x="3538" y="872"/>
                </a:cubicBezTo>
                <a:cubicBezTo>
                  <a:pt x="3476" y="872"/>
                  <a:pt x="3450" y="858"/>
                  <a:pt x="3362" y="800"/>
                </a:cubicBezTo>
                <a:close/>
                <a:moveTo>
                  <a:pt x="1608" y="4395"/>
                </a:moveTo>
                <a:cubicBezTo>
                  <a:pt x="1447" y="4395"/>
                  <a:pt x="1285" y="4406"/>
                  <a:pt x="1125" y="4412"/>
                </a:cubicBezTo>
                <a:cubicBezTo>
                  <a:pt x="1114" y="4412"/>
                  <a:pt x="1104" y="4412"/>
                  <a:pt x="1094" y="4412"/>
                </a:cubicBezTo>
                <a:cubicBezTo>
                  <a:pt x="1059" y="4412"/>
                  <a:pt x="1023" y="4410"/>
                  <a:pt x="988" y="4410"/>
                </a:cubicBezTo>
                <a:cubicBezTo>
                  <a:pt x="928" y="4410"/>
                  <a:pt x="868" y="4415"/>
                  <a:pt x="809" y="4443"/>
                </a:cubicBezTo>
                <a:cubicBezTo>
                  <a:pt x="800" y="4447"/>
                  <a:pt x="790" y="4449"/>
                  <a:pt x="780" y="4449"/>
                </a:cubicBezTo>
                <a:cubicBezTo>
                  <a:pt x="743" y="4449"/>
                  <a:pt x="696" y="4429"/>
                  <a:pt x="655" y="4423"/>
                </a:cubicBezTo>
                <a:cubicBezTo>
                  <a:pt x="606" y="4417"/>
                  <a:pt x="556" y="4412"/>
                  <a:pt x="478" y="4401"/>
                </a:cubicBezTo>
                <a:lnTo>
                  <a:pt x="478" y="4401"/>
                </a:lnTo>
                <a:cubicBezTo>
                  <a:pt x="606" y="4497"/>
                  <a:pt x="606" y="4497"/>
                  <a:pt x="745" y="4523"/>
                </a:cubicBezTo>
                <a:cubicBezTo>
                  <a:pt x="686" y="4543"/>
                  <a:pt x="640" y="4563"/>
                  <a:pt x="676" y="4623"/>
                </a:cubicBezTo>
                <a:cubicBezTo>
                  <a:pt x="749" y="4643"/>
                  <a:pt x="821" y="4672"/>
                  <a:pt x="896" y="4682"/>
                </a:cubicBezTo>
                <a:cubicBezTo>
                  <a:pt x="1145" y="4718"/>
                  <a:pt x="1395" y="4748"/>
                  <a:pt x="1646" y="4778"/>
                </a:cubicBezTo>
                <a:cubicBezTo>
                  <a:pt x="1681" y="4782"/>
                  <a:pt x="1716" y="4787"/>
                  <a:pt x="1751" y="4787"/>
                </a:cubicBezTo>
                <a:cubicBezTo>
                  <a:pt x="1790" y="4787"/>
                  <a:pt x="1830" y="4781"/>
                  <a:pt x="1871" y="4759"/>
                </a:cubicBezTo>
                <a:cubicBezTo>
                  <a:pt x="1889" y="4749"/>
                  <a:pt x="1909" y="4744"/>
                  <a:pt x="1929" y="4744"/>
                </a:cubicBezTo>
                <a:cubicBezTo>
                  <a:pt x="1960" y="4744"/>
                  <a:pt x="1992" y="4756"/>
                  <a:pt x="2020" y="4781"/>
                </a:cubicBezTo>
                <a:cubicBezTo>
                  <a:pt x="2062" y="4818"/>
                  <a:pt x="2105" y="4845"/>
                  <a:pt x="2150" y="4845"/>
                </a:cubicBezTo>
                <a:cubicBezTo>
                  <a:pt x="2184" y="4845"/>
                  <a:pt x="2220" y="4829"/>
                  <a:pt x="2256" y="4789"/>
                </a:cubicBezTo>
                <a:cubicBezTo>
                  <a:pt x="2268" y="4774"/>
                  <a:pt x="2297" y="4769"/>
                  <a:pt x="2322" y="4769"/>
                </a:cubicBezTo>
                <a:cubicBezTo>
                  <a:pt x="2329" y="4769"/>
                  <a:pt x="2337" y="4769"/>
                  <a:pt x="2343" y="4770"/>
                </a:cubicBezTo>
                <a:cubicBezTo>
                  <a:pt x="2434" y="4781"/>
                  <a:pt x="2525" y="4794"/>
                  <a:pt x="2613" y="4814"/>
                </a:cubicBezTo>
                <a:cubicBezTo>
                  <a:pt x="2656" y="4824"/>
                  <a:pt x="2686" y="4831"/>
                  <a:pt x="2711" y="4831"/>
                </a:cubicBezTo>
                <a:cubicBezTo>
                  <a:pt x="2760" y="4831"/>
                  <a:pt x="2795" y="4806"/>
                  <a:pt x="2889" y="4733"/>
                </a:cubicBezTo>
                <a:cubicBezTo>
                  <a:pt x="2879" y="4691"/>
                  <a:pt x="2852" y="4684"/>
                  <a:pt x="2823" y="4684"/>
                </a:cubicBezTo>
                <a:cubicBezTo>
                  <a:pt x="2809" y="4684"/>
                  <a:pt x="2795" y="4686"/>
                  <a:pt x="2782" y="4686"/>
                </a:cubicBezTo>
                <a:cubicBezTo>
                  <a:pt x="2758" y="4686"/>
                  <a:pt x="2736" y="4682"/>
                  <a:pt x="2723" y="4658"/>
                </a:cubicBezTo>
                <a:cubicBezTo>
                  <a:pt x="2740" y="4629"/>
                  <a:pt x="2760" y="4620"/>
                  <a:pt x="2779" y="4620"/>
                </a:cubicBezTo>
                <a:cubicBezTo>
                  <a:pt x="2812" y="4620"/>
                  <a:pt x="2846" y="4644"/>
                  <a:pt x="2877" y="4644"/>
                </a:cubicBezTo>
                <a:cubicBezTo>
                  <a:pt x="2880" y="4644"/>
                  <a:pt x="2883" y="4644"/>
                  <a:pt x="2886" y="4643"/>
                </a:cubicBezTo>
                <a:cubicBezTo>
                  <a:pt x="2946" y="4636"/>
                  <a:pt x="3008" y="4631"/>
                  <a:pt x="3069" y="4631"/>
                </a:cubicBezTo>
                <a:cubicBezTo>
                  <a:pt x="3130" y="4631"/>
                  <a:pt x="3189" y="4637"/>
                  <a:pt x="3240" y="4641"/>
                </a:cubicBezTo>
                <a:cubicBezTo>
                  <a:pt x="3270" y="4674"/>
                  <a:pt x="3292" y="4694"/>
                  <a:pt x="3311" y="4719"/>
                </a:cubicBezTo>
                <a:cubicBezTo>
                  <a:pt x="3354" y="4772"/>
                  <a:pt x="3373" y="4796"/>
                  <a:pt x="3404" y="4796"/>
                </a:cubicBezTo>
                <a:cubicBezTo>
                  <a:pt x="3428" y="4796"/>
                  <a:pt x="3458" y="4783"/>
                  <a:pt x="3510" y="4761"/>
                </a:cubicBezTo>
                <a:cubicBezTo>
                  <a:pt x="3524" y="4755"/>
                  <a:pt x="3536" y="4751"/>
                  <a:pt x="3546" y="4751"/>
                </a:cubicBezTo>
                <a:cubicBezTo>
                  <a:pt x="3561" y="4751"/>
                  <a:pt x="3574" y="4759"/>
                  <a:pt x="3586" y="4775"/>
                </a:cubicBezTo>
                <a:cubicBezTo>
                  <a:pt x="3604" y="4801"/>
                  <a:pt x="3629" y="4816"/>
                  <a:pt x="3653" y="4816"/>
                </a:cubicBezTo>
                <a:cubicBezTo>
                  <a:pt x="3664" y="4816"/>
                  <a:pt x="3676" y="4813"/>
                  <a:pt x="3685" y="4805"/>
                </a:cubicBezTo>
                <a:cubicBezTo>
                  <a:pt x="3716" y="4780"/>
                  <a:pt x="3729" y="4733"/>
                  <a:pt x="3752" y="4692"/>
                </a:cubicBezTo>
                <a:cubicBezTo>
                  <a:pt x="3786" y="4686"/>
                  <a:pt x="3825" y="4669"/>
                  <a:pt x="3861" y="4669"/>
                </a:cubicBezTo>
                <a:cubicBezTo>
                  <a:pt x="3869" y="4669"/>
                  <a:pt x="3876" y="4670"/>
                  <a:pt x="3884" y="4672"/>
                </a:cubicBezTo>
                <a:cubicBezTo>
                  <a:pt x="3927" y="4684"/>
                  <a:pt x="3969" y="4688"/>
                  <a:pt x="4011" y="4688"/>
                </a:cubicBezTo>
                <a:cubicBezTo>
                  <a:pt x="4089" y="4688"/>
                  <a:pt x="4167" y="4673"/>
                  <a:pt x="4245" y="4667"/>
                </a:cubicBezTo>
                <a:cubicBezTo>
                  <a:pt x="4256" y="4666"/>
                  <a:pt x="4267" y="4666"/>
                  <a:pt x="4278" y="4666"/>
                </a:cubicBezTo>
                <a:cubicBezTo>
                  <a:pt x="4318" y="4666"/>
                  <a:pt x="4358" y="4670"/>
                  <a:pt x="4398" y="4670"/>
                </a:cubicBezTo>
                <a:cubicBezTo>
                  <a:pt x="4415" y="4670"/>
                  <a:pt x="4433" y="4669"/>
                  <a:pt x="4450" y="4667"/>
                </a:cubicBezTo>
                <a:cubicBezTo>
                  <a:pt x="4453" y="4666"/>
                  <a:pt x="4457" y="4666"/>
                  <a:pt x="4460" y="4666"/>
                </a:cubicBezTo>
                <a:cubicBezTo>
                  <a:pt x="4540" y="4666"/>
                  <a:pt x="4520" y="4784"/>
                  <a:pt x="4605" y="4784"/>
                </a:cubicBezTo>
                <a:cubicBezTo>
                  <a:pt x="4608" y="4784"/>
                  <a:pt x="4612" y="4784"/>
                  <a:pt x="4616" y="4783"/>
                </a:cubicBezTo>
                <a:cubicBezTo>
                  <a:pt x="4690" y="4688"/>
                  <a:pt x="4796" y="4660"/>
                  <a:pt x="4922" y="4660"/>
                </a:cubicBezTo>
                <a:cubicBezTo>
                  <a:pt x="4944" y="4660"/>
                  <a:pt x="4966" y="4661"/>
                  <a:pt x="4989" y="4663"/>
                </a:cubicBezTo>
                <a:cubicBezTo>
                  <a:pt x="5003" y="4687"/>
                  <a:pt x="5012" y="4700"/>
                  <a:pt x="5016" y="4712"/>
                </a:cubicBezTo>
                <a:cubicBezTo>
                  <a:pt x="5044" y="4760"/>
                  <a:pt x="5064" y="4782"/>
                  <a:pt x="5090" y="4782"/>
                </a:cubicBezTo>
                <a:cubicBezTo>
                  <a:pt x="5103" y="4782"/>
                  <a:pt x="5118" y="4776"/>
                  <a:pt x="5135" y="4766"/>
                </a:cubicBezTo>
                <a:cubicBezTo>
                  <a:pt x="5167" y="4748"/>
                  <a:pt x="5193" y="4714"/>
                  <a:pt x="5228" y="4704"/>
                </a:cubicBezTo>
                <a:cubicBezTo>
                  <a:pt x="5241" y="4700"/>
                  <a:pt x="5255" y="4698"/>
                  <a:pt x="5270" y="4698"/>
                </a:cubicBezTo>
                <a:cubicBezTo>
                  <a:pt x="5293" y="4698"/>
                  <a:pt x="5317" y="4702"/>
                  <a:pt x="5335" y="4712"/>
                </a:cubicBezTo>
                <a:cubicBezTo>
                  <a:pt x="5405" y="4749"/>
                  <a:pt x="5467" y="4769"/>
                  <a:pt x="5526" y="4769"/>
                </a:cubicBezTo>
                <a:cubicBezTo>
                  <a:pt x="5573" y="4769"/>
                  <a:pt x="5618" y="4757"/>
                  <a:pt x="5664" y="4730"/>
                </a:cubicBezTo>
                <a:cubicBezTo>
                  <a:pt x="5740" y="4688"/>
                  <a:pt x="5821" y="4660"/>
                  <a:pt x="5902" y="4660"/>
                </a:cubicBezTo>
                <a:cubicBezTo>
                  <a:pt x="5925" y="4660"/>
                  <a:pt x="5948" y="4662"/>
                  <a:pt x="5971" y="4667"/>
                </a:cubicBezTo>
                <a:cubicBezTo>
                  <a:pt x="6030" y="4679"/>
                  <a:pt x="6089" y="4682"/>
                  <a:pt x="6148" y="4682"/>
                </a:cubicBezTo>
                <a:cubicBezTo>
                  <a:pt x="6222" y="4682"/>
                  <a:pt x="6297" y="4677"/>
                  <a:pt x="6372" y="4677"/>
                </a:cubicBezTo>
                <a:cubicBezTo>
                  <a:pt x="6396" y="4677"/>
                  <a:pt x="6421" y="4677"/>
                  <a:pt x="6445" y="4679"/>
                </a:cubicBezTo>
                <a:cubicBezTo>
                  <a:pt x="6465" y="4680"/>
                  <a:pt x="6485" y="4681"/>
                  <a:pt x="6505" y="4681"/>
                </a:cubicBezTo>
                <a:cubicBezTo>
                  <a:pt x="6559" y="4681"/>
                  <a:pt x="6614" y="4677"/>
                  <a:pt x="6667" y="4677"/>
                </a:cubicBezTo>
                <a:cubicBezTo>
                  <a:pt x="6700" y="4677"/>
                  <a:pt x="6734" y="4679"/>
                  <a:pt x="6766" y="4683"/>
                </a:cubicBezTo>
                <a:cubicBezTo>
                  <a:pt x="6887" y="4699"/>
                  <a:pt x="7008" y="4702"/>
                  <a:pt x="7129" y="4702"/>
                </a:cubicBezTo>
                <a:cubicBezTo>
                  <a:pt x="7212" y="4702"/>
                  <a:pt x="7295" y="4701"/>
                  <a:pt x="7379" y="4701"/>
                </a:cubicBezTo>
                <a:cubicBezTo>
                  <a:pt x="7531" y="4701"/>
                  <a:pt x="7684" y="4706"/>
                  <a:pt x="7835" y="4735"/>
                </a:cubicBezTo>
                <a:cubicBezTo>
                  <a:pt x="7850" y="4738"/>
                  <a:pt x="7866" y="4739"/>
                  <a:pt x="7881" y="4739"/>
                </a:cubicBezTo>
                <a:cubicBezTo>
                  <a:pt x="7919" y="4739"/>
                  <a:pt x="7957" y="4733"/>
                  <a:pt x="7995" y="4730"/>
                </a:cubicBezTo>
                <a:cubicBezTo>
                  <a:pt x="8073" y="4725"/>
                  <a:pt x="8154" y="4708"/>
                  <a:pt x="8232" y="4708"/>
                </a:cubicBezTo>
                <a:cubicBezTo>
                  <a:pt x="8252" y="4708"/>
                  <a:pt x="8271" y="4709"/>
                  <a:pt x="8291" y="4712"/>
                </a:cubicBezTo>
                <a:cubicBezTo>
                  <a:pt x="8395" y="4726"/>
                  <a:pt x="8500" y="4729"/>
                  <a:pt x="8604" y="4729"/>
                </a:cubicBezTo>
                <a:cubicBezTo>
                  <a:pt x="8672" y="4729"/>
                  <a:pt x="8739" y="4727"/>
                  <a:pt x="8808" y="4727"/>
                </a:cubicBezTo>
                <a:cubicBezTo>
                  <a:pt x="8849" y="4727"/>
                  <a:pt x="8890" y="4728"/>
                  <a:pt x="8931" y="4729"/>
                </a:cubicBezTo>
                <a:cubicBezTo>
                  <a:pt x="8944" y="4730"/>
                  <a:pt x="8957" y="4730"/>
                  <a:pt x="8970" y="4730"/>
                </a:cubicBezTo>
                <a:cubicBezTo>
                  <a:pt x="9016" y="4730"/>
                  <a:pt x="9061" y="4728"/>
                  <a:pt x="9107" y="4728"/>
                </a:cubicBezTo>
                <a:cubicBezTo>
                  <a:pt x="9170" y="4728"/>
                  <a:pt x="9232" y="4732"/>
                  <a:pt x="9296" y="4751"/>
                </a:cubicBezTo>
                <a:cubicBezTo>
                  <a:pt x="9317" y="4757"/>
                  <a:pt x="9339" y="4760"/>
                  <a:pt x="9360" y="4760"/>
                </a:cubicBezTo>
                <a:cubicBezTo>
                  <a:pt x="9422" y="4760"/>
                  <a:pt x="9484" y="4736"/>
                  <a:pt x="9537" y="4701"/>
                </a:cubicBezTo>
                <a:cubicBezTo>
                  <a:pt x="9557" y="4687"/>
                  <a:pt x="9563" y="4651"/>
                  <a:pt x="9577" y="4627"/>
                </a:cubicBezTo>
                <a:cubicBezTo>
                  <a:pt x="9525" y="4580"/>
                  <a:pt x="9480" y="4540"/>
                  <a:pt x="9432" y="4495"/>
                </a:cubicBezTo>
                <a:cubicBezTo>
                  <a:pt x="9346" y="4514"/>
                  <a:pt x="9265" y="4546"/>
                  <a:pt x="9183" y="4549"/>
                </a:cubicBezTo>
                <a:cubicBezTo>
                  <a:pt x="9176" y="4549"/>
                  <a:pt x="9170" y="4549"/>
                  <a:pt x="9163" y="4549"/>
                </a:cubicBezTo>
                <a:cubicBezTo>
                  <a:pt x="9080" y="4549"/>
                  <a:pt x="8996" y="4527"/>
                  <a:pt x="8913" y="4517"/>
                </a:cubicBezTo>
                <a:cubicBezTo>
                  <a:pt x="8906" y="4516"/>
                  <a:pt x="8900" y="4515"/>
                  <a:pt x="8893" y="4515"/>
                </a:cubicBezTo>
                <a:cubicBezTo>
                  <a:pt x="8877" y="4515"/>
                  <a:pt x="8860" y="4518"/>
                  <a:pt x="8844" y="4518"/>
                </a:cubicBezTo>
                <a:cubicBezTo>
                  <a:pt x="8599" y="4520"/>
                  <a:pt x="8354" y="4524"/>
                  <a:pt x="8110" y="4524"/>
                </a:cubicBezTo>
                <a:cubicBezTo>
                  <a:pt x="7972" y="4524"/>
                  <a:pt x="7834" y="4524"/>
                  <a:pt x="7697" y="4515"/>
                </a:cubicBezTo>
                <a:cubicBezTo>
                  <a:pt x="7693" y="4515"/>
                  <a:pt x="7689" y="4515"/>
                  <a:pt x="7686" y="4515"/>
                </a:cubicBezTo>
                <a:cubicBezTo>
                  <a:pt x="7610" y="4515"/>
                  <a:pt x="7576" y="4567"/>
                  <a:pt x="7538" y="4627"/>
                </a:cubicBezTo>
                <a:cubicBezTo>
                  <a:pt x="7496" y="4623"/>
                  <a:pt x="7453" y="4616"/>
                  <a:pt x="7410" y="4616"/>
                </a:cubicBezTo>
                <a:cubicBezTo>
                  <a:pt x="7400" y="4616"/>
                  <a:pt x="7390" y="4616"/>
                  <a:pt x="7380" y="4617"/>
                </a:cubicBezTo>
                <a:cubicBezTo>
                  <a:pt x="7376" y="4618"/>
                  <a:pt x="7373" y="4618"/>
                  <a:pt x="7370" y="4618"/>
                </a:cubicBezTo>
                <a:cubicBezTo>
                  <a:pt x="7295" y="4618"/>
                  <a:pt x="7306" y="4528"/>
                  <a:pt x="7247" y="4504"/>
                </a:cubicBezTo>
                <a:cubicBezTo>
                  <a:pt x="7009" y="4493"/>
                  <a:pt x="6764" y="4483"/>
                  <a:pt x="6512" y="4472"/>
                </a:cubicBezTo>
                <a:cubicBezTo>
                  <a:pt x="6490" y="4498"/>
                  <a:pt x="6471" y="4533"/>
                  <a:pt x="6440" y="4554"/>
                </a:cubicBezTo>
                <a:cubicBezTo>
                  <a:pt x="6418" y="4569"/>
                  <a:pt x="6396" y="4582"/>
                  <a:pt x="6374" y="4582"/>
                </a:cubicBezTo>
                <a:cubicBezTo>
                  <a:pt x="6353" y="4582"/>
                  <a:pt x="6332" y="4568"/>
                  <a:pt x="6314" y="4528"/>
                </a:cubicBezTo>
                <a:cubicBezTo>
                  <a:pt x="6300" y="4498"/>
                  <a:pt x="6241" y="4472"/>
                  <a:pt x="6202" y="4472"/>
                </a:cubicBezTo>
                <a:cubicBezTo>
                  <a:pt x="6165" y="4472"/>
                  <a:pt x="6129" y="4510"/>
                  <a:pt x="6110" y="4522"/>
                </a:cubicBezTo>
                <a:cubicBezTo>
                  <a:pt x="6049" y="4500"/>
                  <a:pt x="6002" y="4471"/>
                  <a:pt x="5954" y="4467"/>
                </a:cubicBezTo>
                <a:cubicBezTo>
                  <a:pt x="5868" y="4461"/>
                  <a:pt x="5782" y="4460"/>
                  <a:pt x="5695" y="4460"/>
                </a:cubicBezTo>
                <a:cubicBezTo>
                  <a:pt x="5652" y="4460"/>
                  <a:pt x="5608" y="4461"/>
                  <a:pt x="5565" y="4461"/>
                </a:cubicBezTo>
                <a:cubicBezTo>
                  <a:pt x="5549" y="4460"/>
                  <a:pt x="5532" y="4460"/>
                  <a:pt x="5516" y="4460"/>
                </a:cubicBezTo>
                <a:cubicBezTo>
                  <a:pt x="5448" y="4460"/>
                  <a:pt x="5380" y="4463"/>
                  <a:pt x="5312" y="4464"/>
                </a:cubicBezTo>
                <a:lnTo>
                  <a:pt x="5046" y="4464"/>
                </a:lnTo>
                <a:cubicBezTo>
                  <a:pt x="5036" y="4486"/>
                  <a:pt x="5026" y="4500"/>
                  <a:pt x="5023" y="4514"/>
                </a:cubicBezTo>
                <a:cubicBezTo>
                  <a:pt x="5020" y="4545"/>
                  <a:pt x="5018" y="4575"/>
                  <a:pt x="4979" y="4581"/>
                </a:cubicBezTo>
                <a:cubicBezTo>
                  <a:pt x="4976" y="4581"/>
                  <a:pt x="4973" y="4581"/>
                  <a:pt x="4970" y="4581"/>
                </a:cubicBezTo>
                <a:cubicBezTo>
                  <a:pt x="4935" y="4581"/>
                  <a:pt x="4940" y="4547"/>
                  <a:pt x="4926" y="4527"/>
                </a:cubicBezTo>
                <a:cubicBezTo>
                  <a:pt x="4908" y="4500"/>
                  <a:pt x="4869" y="4472"/>
                  <a:pt x="4838" y="4472"/>
                </a:cubicBezTo>
                <a:cubicBezTo>
                  <a:pt x="4830" y="4472"/>
                  <a:pt x="4822" y="4472"/>
                  <a:pt x="4814" y="4472"/>
                </a:cubicBezTo>
                <a:cubicBezTo>
                  <a:pt x="4715" y="4472"/>
                  <a:pt x="4616" y="4478"/>
                  <a:pt x="4518" y="4487"/>
                </a:cubicBezTo>
                <a:cubicBezTo>
                  <a:pt x="4484" y="4489"/>
                  <a:pt x="4438" y="4508"/>
                  <a:pt x="4424" y="4533"/>
                </a:cubicBezTo>
                <a:cubicBezTo>
                  <a:pt x="4401" y="4575"/>
                  <a:pt x="4368" y="4590"/>
                  <a:pt x="4337" y="4590"/>
                </a:cubicBezTo>
                <a:cubicBezTo>
                  <a:pt x="4310" y="4590"/>
                  <a:pt x="4285" y="4578"/>
                  <a:pt x="4270" y="4563"/>
                </a:cubicBezTo>
                <a:cubicBezTo>
                  <a:pt x="4220" y="4510"/>
                  <a:pt x="4159" y="4484"/>
                  <a:pt x="4102" y="4484"/>
                </a:cubicBezTo>
                <a:cubicBezTo>
                  <a:pt x="4082" y="4484"/>
                  <a:pt x="4062" y="4487"/>
                  <a:pt x="4044" y="4493"/>
                </a:cubicBezTo>
                <a:cubicBezTo>
                  <a:pt x="4010" y="4505"/>
                  <a:pt x="3978" y="4509"/>
                  <a:pt x="3946" y="4509"/>
                </a:cubicBezTo>
                <a:cubicBezTo>
                  <a:pt x="3882" y="4509"/>
                  <a:pt x="3821" y="4492"/>
                  <a:pt x="3757" y="4486"/>
                </a:cubicBezTo>
                <a:cubicBezTo>
                  <a:pt x="3606" y="4471"/>
                  <a:pt x="3454" y="4454"/>
                  <a:pt x="3309" y="4454"/>
                </a:cubicBezTo>
                <a:cubicBezTo>
                  <a:pt x="3257" y="4454"/>
                  <a:pt x="3206" y="4457"/>
                  <a:pt x="3156" y="4462"/>
                </a:cubicBezTo>
                <a:cubicBezTo>
                  <a:pt x="3121" y="4499"/>
                  <a:pt x="3100" y="4539"/>
                  <a:pt x="3071" y="4546"/>
                </a:cubicBezTo>
                <a:cubicBezTo>
                  <a:pt x="3064" y="4548"/>
                  <a:pt x="3058" y="4549"/>
                  <a:pt x="3053" y="4549"/>
                </a:cubicBezTo>
                <a:cubicBezTo>
                  <a:pt x="3008" y="4549"/>
                  <a:pt x="3024" y="4479"/>
                  <a:pt x="2978" y="4453"/>
                </a:cubicBezTo>
                <a:cubicBezTo>
                  <a:pt x="2953" y="4453"/>
                  <a:pt x="2921" y="4452"/>
                  <a:pt x="2886" y="4452"/>
                </a:cubicBezTo>
                <a:cubicBezTo>
                  <a:pt x="2869" y="4452"/>
                  <a:pt x="2851" y="4452"/>
                  <a:pt x="2834" y="4453"/>
                </a:cubicBezTo>
                <a:cubicBezTo>
                  <a:pt x="2826" y="4453"/>
                  <a:pt x="2818" y="4453"/>
                  <a:pt x="2810" y="4453"/>
                </a:cubicBezTo>
                <a:cubicBezTo>
                  <a:pt x="2787" y="4453"/>
                  <a:pt x="2764" y="4452"/>
                  <a:pt x="2741" y="4452"/>
                </a:cubicBezTo>
                <a:cubicBezTo>
                  <a:pt x="2666" y="4452"/>
                  <a:pt x="2593" y="4460"/>
                  <a:pt x="2530" y="4524"/>
                </a:cubicBezTo>
                <a:cubicBezTo>
                  <a:pt x="2521" y="4534"/>
                  <a:pt x="2495" y="4539"/>
                  <a:pt x="2472" y="4539"/>
                </a:cubicBezTo>
                <a:cubicBezTo>
                  <a:pt x="2450" y="4539"/>
                  <a:pt x="2430" y="4535"/>
                  <a:pt x="2425" y="4527"/>
                </a:cubicBezTo>
                <a:cubicBezTo>
                  <a:pt x="2403" y="4492"/>
                  <a:pt x="2382" y="4481"/>
                  <a:pt x="2360" y="4481"/>
                </a:cubicBezTo>
                <a:cubicBezTo>
                  <a:pt x="2322" y="4481"/>
                  <a:pt x="2284" y="4515"/>
                  <a:pt x="2246" y="4518"/>
                </a:cubicBezTo>
                <a:cubicBezTo>
                  <a:pt x="2220" y="4495"/>
                  <a:pt x="2179" y="4450"/>
                  <a:pt x="2164" y="4450"/>
                </a:cubicBezTo>
                <a:cubicBezTo>
                  <a:pt x="2163" y="4450"/>
                  <a:pt x="2162" y="4450"/>
                  <a:pt x="2162" y="4450"/>
                </a:cubicBezTo>
                <a:cubicBezTo>
                  <a:pt x="2142" y="4462"/>
                  <a:pt x="2124" y="4466"/>
                  <a:pt x="2108" y="4466"/>
                </a:cubicBezTo>
                <a:cubicBezTo>
                  <a:pt x="2059" y="4466"/>
                  <a:pt x="2018" y="4431"/>
                  <a:pt x="1972" y="4426"/>
                </a:cubicBezTo>
                <a:cubicBezTo>
                  <a:pt x="1857" y="4412"/>
                  <a:pt x="1744" y="4396"/>
                  <a:pt x="1630" y="4395"/>
                </a:cubicBezTo>
                <a:cubicBezTo>
                  <a:pt x="1623" y="4395"/>
                  <a:pt x="1615" y="4395"/>
                  <a:pt x="1608" y="4395"/>
                </a:cubicBezTo>
                <a:close/>
                <a:moveTo>
                  <a:pt x="10529" y="4840"/>
                </a:moveTo>
                <a:lnTo>
                  <a:pt x="10514" y="4842"/>
                </a:lnTo>
                <a:lnTo>
                  <a:pt x="10524" y="4850"/>
                </a:lnTo>
                <a:lnTo>
                  <a:pt x="10529" y="4840"/>
                </a:lnTo>
                <a:close/>
                <a:moveTo>
                  <a:pt x="13491" y="4826"/>
                </a:moveTo>
                <a:cubicBezTo>
                  <a:pt x="13492" y="4841"/>
                  <a:pt x="13492" y="4855"/>
                  <a:pt x="13492" y="4868"/>
                </a:cubicBezTo>
                <a:cubicBezTo>
                  <a:pt x="13525" y="4862"/>
                  <a:pt x="13560" y="4857"/>
                  <a:pt x="13593" y="4851"/>
                </a:cubicBezTo>
                <a:cubicBezTo>
                  <a:pt x="13592" y="4843"/>
                  <a:pt x="13592" y="4836"/>
                  <a:pt x="13591" y="4826"/>
                </a:cubicBezTo>
                <a:close/>
                <a:moveTo>
                  <a:pt x="11071" y="4822"/>
                </a:moveTo>
                <a:cubicBezTo>
                  <a:pt x="11039" y="4822"/>
                  <a:pt x="11005" y="4837"/>
                  <a:pt x="10963" y="4875"/>
                </a:cubicBezTo>
                <a:cubicBezTo>
                  <a:pt x="11051" y="4866"/>
                  <a:pt x="11098" y="4862"/>
                  <a:pt x="11169" y="4857"/>
                </a:cubicBezTo>
                <a:cubicBezTo>
                  <a:pt x="11133" y="4836"/>
                  <a:pt x="11103" y="4822"/>
                  <a:pt x="11071" y="4822"/>
                </a:cubicBezTo>
                <a:close/>
                <a:moveTo>
                  <a:pt x="12626" y="4847"/>
                </a:moveTo>
                <a:cubicBezTo>
                  <a:pt x="12625" y="4852"/>
                  <a:pt x="12620" y="4861"/>
                  <a:pt x="12621" y="4862"/>
                </a:cubicBezTo>
                <a:cubicBezTo>
                  <a:pt x="12630" y="4868"/>
                  <a:pt x="12641" y="4874"/>
                  <a:pt x="12652" y="4880"/>
                </a:cubicBezTo>
                <a:cubicBezTo>
                  <a:pt x="12654" y="4873"/>
                  <a:pt x="12656" y="4867"/>
                  <a:pt x="12657" y="4861"/>
                </a:cubicBezTo>
                <a:cubicBezTo>
                  <a:pt x="12648" y="4856"/>
                  <a:pt x="12638" y="4851"/>
                  <a:pt x="12626" y="48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69"/>
          <p:cNvSpPr/>
          <p:nvPr/>
        </p:nvSpPr>
        <p:spPr>
          <a:xfrm>
            <a:off x="1720942" y="3995168"/>
            <a:ext cx="800218" cy="264747"/>
          </a:xfrm>
          <a:custGeom>
            <a:avLst/>
            <a:gdLst/>
            <a:ahLst/>
            <a:cxnLst/>
            <a:rect l="l" t="t" r="r" b="b"/>
            <a:pathLst>
              <a:path w="20354" h="6734" extrusionOk="0">
                <a:moveTo>
                  <a:pt x="10502" y="79"/>
                </a:moveTo>
                <a:lnTo>
                  <a:pt x="10502" y="123"/>
                </a:lnTo>
                <a:cubicBezTo>
                  <a:pt x="10520" y="121"/>
                  <a:pt x="10540" y="120"/>
                  <a:pt x="10557" y="119"/>
                </a:cubicBezTo>
                <a:cubicBezTo>
                  <a:pt x="10556" y="109"/>
                  <a:pt x="10558" y="96"/>
                  <a:pt x="10555" y="93"/>
                </a:cubicBezTo>
                <a:cubicBezTo>
                  <a:pt x="10538" y="87"/>
                  <a:pt x="10520" y="83"/>
                  <a:pt x="10502" y="79"/>
                </a:cubicBezTo>
                <a:close/>
                <a:moveTo>
                  <a:pt x="12096" y="158"/>
                </a:moveTo>
                <a:cubicBezTo>
                  <a:pt x="12094" y="158"/>
                  <a:pt x="12091" y="158"/>
                  <a:pt x="12089" y="159"/>
                </a:cubicBezTo>
                <a:cubicBezTo>
                  <a:pt x="12078" y="163"/>
                  <a:pt x="12070" y="185"/>
                  <a:pt x="12062" y="200"/>
                </a:cubicBezTo>
                <a:cubicBezTo>
                  <a:pt x="12075" y="205"/>
                  <a:pt x="12092" y="216"/>
                  <a:pt x="12104" y="216"/>
                </a:cubicBezTo>
                <a:cubicBezTo>
                  <a:pt x="12106" y="216"/>
                  <a:pt x="12108" y="216"/>
                  <a:pt x="12110" y="215"/>
                </a:cubicBezTo>
                <a:cubicBezTo>
                  <a:pt x="12123" y="210"/>
                  <a:pt x="12130" y="186"/>
                  <a:pt x="12139" y="171"/>
                </a:cubicBezTo>
                <a:cubicBezTo>
                  <a:pt x="12126" y="166"/>
                  <a:pt x="12110" y="158"/>
                  <a:pt x="12096" y="158"/>
                </a:cubicBezTo>
                <a:close/>
                <a:moveTo>
                  <a:pt x="12310" y="363"/>
                </a:moveTo>
                <a:cubicBezTo>
                  <a:pt x="12288" y="375"/>
                  <a:pt x="12262" y="384"/>
                  <a:pt x="12243" y="400"/>
                </a:cubicBezTo>
                <a:cubicBezTo>
                  <a:pt x="12238" y="404"/>
                  <a:pt x="12252" y="444"/>
                  <a:pt x="12257" y="444"/>
                </a:cubicBezTo>
                <a:cubicBezTo>
                  <a:pt x="12282" y="442"/>
                  <a:pt x="12305" y="435"/>
                  <a:pt x="12331" y="429"/>
                </a:cubicBezTo>
                <a:cubicBezTo>
                  <a:pt x="12321" y="399"/>
                  <a:pt x="12316" y="381"/>
                  <a:pt x="12310" y="363"/>
                </a:cubicBezTo>
                <a:close/>
                <a:moveTo>
                  <a:pt x="12039" y="339"/>
                </a:moveTo>
                <a:cubicBezTo>
                  <a:pt x="11993" y="339"/>
                  <a:pt x="11964" y="381"/>
                  <a:pt x="11949" y="488"/>
                </a:cubicBezTo>
                <a:cubicBezTo>
                  <a:pt x="12031" y="436"/>
                  <a:pt x="12075" y="409"/>
                  <a:pt x="12131" y="373"/>
                </a:cubicBezTo>
                <a:cubicBezTo>
                  <a:pt x="12095" y="352"/>
                  <a:pt x="12064" y="339"/>
                  <a:pt x="12039" y="339"/>
                </a:cubicBezTo>
                <a:close/>
                <a:moveTo>
                  <a:pt x="15294" y="343"/>
                </a:moveTo>
                <a:cubicBezTo>
                  <a:pt x="15295" y="343"/>
                  <a:pt x="15296" y="343"/>
                  <a:pt x="15297" y="343"/>
                </a:cubicBezTo>
                <a:cubicBezTo>
                  <a:pt x="15443" y="357"/>
                  <a:pt x="15587" y="383"/>
                  <a:pt x="15732" y="409"/>
                </a:cubicBezTo>
                <a:cubicBezTo>
                  <a:pt x="15741" y="410"/>
                  <a:pt x="15743" y="442"/>
                  <a:pt x="15748" y="462"/>
                </a:cubicBezTo>
                <a:cubicBezTo>
                  <a:pt x="15652" y="487"/>
                  <a:pt x="15600" y="501"/>
                  <a:pt x="15537" y="501"/>
                </a:cubicBezTo>
                <a:cubicBezTo>
                  <a:pt x="15461" y="501"/>
                  <a:pt x="15370" y="481"/>
                  <a:pt x="15169" y="437"/>
                </a:cubicBezTo>
                <a:cubicBezTo>
                  <a:pt x="15235" y="387"/>
                  <a:pt x="15268" y="343"/>
                  <a:pt x="15294" y="343"/>
                </a:cubicBezTo>
                <a:close/>
                <a:moveTo>
                  <a:pt x="13411" y="496"/>
                </a:moveTo>
                <a:cubicBezTo>
                  <a:pt x="13411" y="496"/>
                  <a:pt x="13411" y="496"/>
                  <a:pt x="13411" y="496"/>
                </a:cubicBezTo>
                <a:cubicBezTo>
                  <a:pt x="13437" y="502"/>
                  <a:pt x="13460" y="516"/>
                  <a:pt x="13484" y="528"/>
                </a:cubicBezTo>
                <a:cubicBezTo>
                  <a:pt x="13468" y="554"/>
                  <a:pt x="13458" y="569"/>
                  <a:pt x="13450" y="586"/>
                </a:cubicBezTo>
                <a:cubicBezTo>
                  <a:pt x="13427" y="574"/>
                  <a:pt x="13404" y="562"/>
                  <a:pt x="13386" y="544"/>
                </a:cubicBezTo>
                <a:cubicBezTo>
                  <a:pt x="13381" y="538"/>
                  <a:pt x="13405" y="496"/>
                  <a:pt x="13411" y="496"/>
                </a:cubicBezTo>
                <a:close/>
                <a:moveTo>
                  <a:pt x="12011" y="573"/>
                </a:moveTo>
                <a:cubicBezTo>
                  <a:pt x="12009" y="573"/>
                  <a:pt x="12008" y="573"/>
                  <a:pt x="12006" y="574"/>
                </a:cubicBezTo>
                <a:cubicBezTo>
                  <a:pt x="11981" y="579"/>
                  <a:pt x="11956" y="598"/>
                  <a:pt x="11914" y="621"/>
                </a:cubicBezTo>
                <a:cubicBezTo>
                  <a:pt x="11984" y="647"/>
                  <a:pt x="12041" y="695"/>
                  <a:pt x="12100" y="695"/>
                </a:cubicBezTo>
                <a:cubicBezTo>
                  <a:pt x="12132" y="695"/>
                  <a:pt x="12164" y="681"/>
                  <a:pt x="12199" y="641"/>
                </a:cubicBezTo>
                <a:cubicBezTo>
                  <a:pt x="12185" y="631"/>
                  <a:pt x="12174" y="617"/>
                  <a:pt x="12157" y="611"/>
                </a:cubicBezTo>
                <a:cubicBezTo>
                  <a:pt x="12128" y="603"/>
                  <a:pt x="12095" y="601"/>
                  <a:pt x="12065" y="594"/>
                </a:cubicBezTo>
                <a:cubicBezTo>
                  <a:pt x="12046" y="589"/>
                  <a:pt x="12027" y="573"/>
                  <a:pt x="12011" y="573"/>
                </a:cubicBezTo>
                <a:close/>
                <a:moveTo>
                  <a:pt x="10342" y="766"/>
                </a:moveTo>
                <a:cubicBezTo>
                  <a:pt x="10410" y="766"/>
                  <a:pt x="10477" y="788"/>
                  <a:pt x="10552" y="816"/>
                </a:cubicBezTo>
                <a:cubicBezTo>
                  <a:pt x="10482" y="855"/>
                  <a:pt x="10418" y="873"/>
                  <a:pt x="10355" y="873"/>
                </a:cubicBezTo>
                <a:cubicBezTo>
                  <a:pt x="10293" y="873"/>
                  <a:pt x="10232" y="855"/>
                  <a:pt x="10167" y="824"/>
                </a:cubicBezTo>
                <a:cubicBezTo>
                  <a:pt x="10228" y="782"/>
                  <a:pt x="10285" y="766"/>
                  <a:pt x="10342" y="766"/>
                </a:cubicBezTo>
                <a:close/>
                <a:moveTo>
                  <a:pt x="13406" y="647"/>
                </a:moveTo>
                <a:cubicBezTo>
                  <a:pt x="13504" y="701"/>
                  <a:pt x="13591" y="745"/>
                  <a:pt x="13677" y="794"/>
                </a:cubicBezTo>
                <a:cubicBezTo>
                  <a:pt x="13687" y="799"/>
                  <a:pt x="13682" y="835"/>
                  <a:pt x="13675" y="850"/>
                </a:cubicBezTo>
                <a:cubicBezTo>
                  <a:pt x="13666" y="865"/>
                  <a:pt x="13644" y="886"/>
                  <a:pt x="13631" y="886"/>
                </a:cubicBezTo>
                <a:cubicBezTo>
                  <a:pt x="13630" y="886"/>
                  <a:pt x="13630" y="886"/>
                  <a:pt x="13629" y="886"/>
                </a:cubicBezTo>
                <a:cubicBezTo>
                  <a:pt x="13538" y="868"/>
                  <a:pt x="13447" y="847"/>
                  <a:pt x="13359" y="819"/>
                </a:cubicBezTo>
                <a:cubicBezTo>
                  <a:pt x="13339" y="813"/>
                  <a:pt x="13318" y="763"/>
                  <a:pt x="13325" y="743"/>
                </a:cubicBezTo>
                <a:cubicBezTo>
                  <a:pt x="13338" y="711"/>
                  <a:pt x="13373" y="685"/>
                  <a:pt x="13406" y="647"/>
                </a:cubicBezTo>
                <a:close/>
                <a:moveTo>
                  <a:pt x="6952" y="784"/>
                </a:moveTo>
                <a:cubicBezTo>
                  <a:pt x="7000" y="784"/>
                  <a:pt x="7039" y="797"/>
                  <a:pt x="7129" y="829"/>
                </a:cubicBezTo>
                <a:cubicBezTo>
                  <a:pt x="7098" y="860"/>
                  <a:pt x="7077" y="902"/>
                  <a:pt x="7047" y="909"/>
                </a:cubicBezTo>
                <a:cubicBezTo>
                  <a:pt x="7032" y="912"/>
                  <a:pt x="7018" y="913"/>
                  <a:pt x="7005" y="913"/>
                </a:cubicBezTo>
                <a:cubicBezTo>
                  <a:pt x="6928" y="913"/>
                  <a:pt x="6867" y="867"/>
                  <a:pt x="6806" y="804"/>
                </a:cubicBezTo>
                <a:cubicBezTo>
                  <a:pt x="6877" y="791"/>
                  <a:pt x="6917" y="784"/>
                  <a:pt x="6952" y="784"/>
                </a:cubicBezTo>
                <a:close/>
                <a:moveTo>
                  <a:pt x="14335" y="717"/>
                </a:moveTo>
                <a:cubicBezTo>
                  <a:pt x="14449" y="717"/>
                  <a:pt x="14560" y="736"/>
                  <a:pt x="14669" y="824"/>
                </a:cubicBezTo>
                <a:cubicBezTo>
                  <a:pt x="14605" y="868"/>
                  <a:pt x="14553" y="902"/>
                  <a:pt x="14493" y="944"/>
                </a:cubicBezTo>
                <a:cubicBezTo>
                  <a:pt x="14399" y="935"/>
                  <a:pt x="14313" y="866"/>
                  <a:pt x="14210" y="866"/>
                </a:cubicBezTo>
                <a:cubicBezTo>
                  <a:pt x="14185" y="866"/>
                  <a:pt x="14159" y="870"/>
                  <a:pt x="14132" y="880"/>
                </a:cubicBezTo>
                <a:cubicBezTo>
                  <a:pt x="14123" y="883"/>
                  <a:pt x="14114" y="884"/>
                  <a:pt x="14105" y="884"/>
                </a:cubicBezTo>
                <a:cubicBezTo>
                  <a:pt x="14047" y="884"/>
                  <a:pt x="13999" y="819"/>
                  <a:pt x="13986" y="724"/>
                </a:cubicBezTo>
                <a:lnTo>
                  <a:pt x="13986" y="724"/>
                </a:lnTo>
                <a:cubicBezTo>
                  <a:pt x="14014" y="727"/>
                  <a:pt x="14042" y="728"/>
                  <a:pt x="14071" y="728"/>
                </a:cubicBezTo>
                <a:cubicBezTo>
                  <a:pt x="14159" y="728"/>
                  <a:pt x="14248" y="717"/>
                  <a:pt x="14335" y="717"/>
                </a:cubicBezTo>
                <a:close/>
                <a:moveTo>
                  <a:pt x="16463" y="934"/>
                </a:moveTo>
                <a:lnTo>
                  <a:pt x="16463" y="934"/>
                </a:lnTo>
                <a:cubicBezTo>
                  <a:pt x="16480" y="937"/>
                  <a:pt x="16498" y="938"/>
                  <a:pt x="16515" y="942"/>
                </a:cubicBezTo>
                <a:cubicBezTo>
                  <a:pt x="16519" y="942"/>
                  <a:pt x="16519" y="955"/>
                  <a:pt x="16520" y="963"/>
                </a:cubicBezTo>
                <a:cubicBezTo>
                  <a:pt x="16501" y="967"/>
                  <a:pt x="16485" y="969"/>
                  <a:pt x="16468" y="971"/>
                </a:cubicBezTo>
                <a:cubicBezTo>
                  <a:pt x="16467" y="960"/>
                  <a:pt x="16464" y="947"/>
                  <a:pt x="16463" y="934"/>
                </a:cubicBezTo>
                <a:close/>
                <a:moveTo>
                  <a:pt x="9705" y="798"/>
                </a:moveTo>
                <a:cubicBezTo>
                  <a:pt x="9788" y="880"/>
                  <a:pt x="9756" y="942"/>
                  <a:pt x="9696" y="1018"/>
                </a:cubicBezTo>
                <a:cubicBezTo>
                  <a:pt x="9633" y="1010"/>
                  <a:pt x="9561" y="1003"/>
                  <a:pt x="9491" y="995"/>
                </a:cubicBezTo>
                <a:cubicBezTo>
                  <a:pt x="9493" y="963"/>
                  <a:pt x="9488" y="936"/>
                  <a:pt x="9497" y="929"/>
                </a:cubicBezTo>
                <a:cubicBezTo>
                  <a:pt x="9565" y="882"/>
                  <a:pt x="9636" y="840"/>
                  <a:pt x="9705" y="798"/>
                </a:cubicBezTo>
                <a:close/>
                <a:moveTo>
                  <a:pt x="15576" y="1011"/>
                </a:moveTo>
                <a:lnTo>
                  <a:pt x="15550" y="1018"/>
                </a:lnTo>
                <a:lnTo>
                  <a:pt x="15572" y="1030"/>
                </a:lnTo>
                <a:lnTo>
                  <a:pt x="15576" y="1011"/>
                </a:lnTo>
                <a:close/>
                <a:moveTo>
                  <a:pt x="10982" y="666"/>
                </a:moveTo>
                <a:cubicBezTo>
                  <a:pt x="11029" y="666"/>
                  <a:pt x="11076" y="674"/>
                  <a:pt x="11122" y="687"/>
                </a:cubicBezTo>
                <a:cubicBezTo>
                  <a:pt x="11181" y="704"/>
                  <a:pt x="11222" y="775"/>
                  <a:pt x="11306" y="856"/>
                </a:cubicBezTo>
                <a:cubicBezTo>
                  <a:pt x="11210" y="868"/>
                  <a:pt x="11163" y="873"/>
                  <a:pt x="11098" y="881"/>
                </a:cubicBezTo>
                <a:cubicBezTo>
                  <a:pt x="11111" y="937"/>
                  <a:pt x="11122" y="991"/>
                  <a:pt x="11137" y="1059"/>
                </a:cubicBezTo>
                <a:cubicBezTo>
                  <a:pt x="11096" y="1063"/>
                  <a:pt x="11055" y="1067"/>
                  <a:pt x="11016" y="1067"/>
                </a:cubicBezTo>
                <a:cubicBezTo>
                  <a:pt x="10914" y="1067"/>
                  <a:pt x="10827" y="1039"/>
                  <a:pt x="10782" y="897"/>
                </a:cubicBezTo>
                <a:cubicBezTo>
                  <a:pt x="10770" y="862"/>
                  <a:pt x="10701" y="846"/>
                  <a:pt x="10639" y="810"/>
                </a:cubicBezTo>
                <a:cubicBezTo>
                  <a:pt x="10759" y="708"/>
                  <a:pt x="10872" y="666"/>
                  <a:pt x="10982" y="666"/>
                </a:cubicBezTo>
                <a:close/>
                <a:moveTo>
                  <a:pt x="13558" y="990"/>
                </a:moveTo>
                <a:cubicBezTo>
                  <a:pt x="13592" y="990"/>
                  <a:pt x="13629" y="1003"/>
                  <a:pt x="13694" y="1026"/>
                </a:cubicBezTo>
                <a:cubicBezTo>
                  <a:pt x="13701" y="1080"/>
                  <a:pt x="13664" y="1098"/>
                  <a:pt x="13629" y="1098"/>
                </a:cubicBezTo>
                <a:cubicBezTo>
                  <a:pt x="13625" y="1098"/>
                  <a:pt x="13621" y="1097"/>
                  <a:pt x="13617" y="1097"/>
                </a:cubicBezTo>
                <a:cubicBezTo>
                  <a:pt x="13538" y="1091"/>
                  <a:pt x="13461" y="1070"/>
                  <a:pt x="13383" y="1056"/>
                </a:cubicBezTo>
                <a:cubicBezTo>
                  <a:pt x="13474" y="1011"/>
                  <a:pt x="13515" y="990"/>
                  <a:pt x="13558" y="990"/>
                </a:cubicBezTo>
                <a:close/>
                <a:moveTo>
                  <a:pt x="13981" y="1002"/>
                </a:moveTo>
                <a:cubicBezTo>
                  <a:pt x="14038" y="1002"/>
                  <a:pt x="14094" y="1030"/>
                  <a:pt x="14155" y="1118"/>
                </a:cubicBezTo>
                <a:cubicBezTo>
                  <a:pt x="14030" y="1106"/>
                  <a:pt x="13953" y="1100"/>
                  <a:pt x="13855" y="1091"/>
                </a:cubicBezTo>
                <a:cubicBezTo>
                  <a:pt x="13876" y="1057"/>
                  <a:pt x="13885" y="1023"/>
                  <a:pt x="13904" y="1016"/>
                </a:cubicBezTo>
                <a:cubicBezTo>
                  <a:pt x="13930" y="1008"/>
                  <a:pt x="13955" y="1002"/>
                  <a:pt x="13981" y="1002"/>
                </a:cubicBezTo>
                <a:close/>
                <a:moveTo>
                  <a:pt x="15522" y="768"/>
                </a:moveTo>
                <a:cubicBezTo>
                  <a:pt x="15615" y="768"/>
                  <a:pt x="15697" y="785"/>
                  <a:pt x="15756" y="826"/>
                </a:cubicBezTo>
                <a:cubicBezTo>
                  <a:pt x="15821" y="870"/>
                  <a:pt x="15878" y="878"/>
                  <a:pt x="15938" y="878"/>
                </a:cubicBezTo>
                <a:cubicBezTo>
                  <a:pt x="15965" y="878"/>
                  <a:pt x="15992" y="876"/>
                  <a:pt x="16022" y="876"/>
                </a:cubicBezTo>
                <a:cubicBezTo>
                  <a:pt x="16075" y="876"/>
                  <a:pt x="16128" y="917"/>
                  <a:pt x="16188" y="941"/>
                </a:cubicBezTo>
                <a:cubicBezTo>
                  <a:pt x="16139" y="1013"/>
                  <a:pt x="16085" y="1033"/>
                  <a:pt x="16029" y="1033"/>
                </a:cubicBezTo>
                <a:cubicBezTo>
                  <a:pt x="15991" y="1033"/>
                  <a:pt x="15952" y="1024"/>
                  <a:pt x="15914" y="1016"/>
                </a:cubicBezTo>
                <a:cubicBezTo>
                  <a:pt x="15898" y="1013"/>
                  <a:pt x="15882" y="1012"/>
                  <a:pt x="15868" y="1012"/>
                </a:cubicBezTo>
                <a:cubicBezTo>
                  <a:pt x="15777" y="1012"/>
                  <a:pt x="15733" y="1073"/>
                  <a:pt x="15705" y="1160"/>
                </a:cubicBezTo>
                <a:cubicBezTo>
                  <a:pt x="15623" y="1171"/>
                  <a:pt x="15541" y="1180"/>
                  <a:pt x="15460" y="1180"/>
                </a:cubicBezTo>
                <a:cubicBezTo>
                  <a:pt x="15334" y="1180"/>
                  <a:pt x="15211" y="1159"/>
                  <a:pt x="15090" y="1091"/>
                </a:cubicBezTo>
                <a:cubicBezTo>
                  <a:pt x="15183" y="1072"/>
                  <a:pt x="15277" y="1055"/>
                  <a:pt x="15398" y="1032"/>
                </a:cubicBezTo>
                <a:cubicBezTo>
                  <a:pt x="15318" y="954"/>
                  <a:pt x="15255" y="893"/>
                  <a:pt x="15185" y="826"/>
                </a:cubicBezTo>
                <a:cubicBezTo>
                  <a:pt x="15296" y="791"/>
                  <a:pt x="15415" y="768"/>
                  <a:pt x="15522" y="768"/>
                </a:cubicBezTo>
                <a:close/>
                <a:moveTo>
                  <a:pt x="16524" y="1129"/>
                </a:moveTo>
                <a:cubicBezTo>
                  <a:pt x="16645" y="1129"/>
                  <a:pt x="16743" y="1173"/>
                  <a:pt x="16839" y="1209"/>
                </a:cubicBezTo>
                <a:cubicBezTo>
                  <a:pt x="16782" y="1216"/>
                  <a:pt x="16726" y="1222"/>
                  <a:pt x="16668" y="1222"/>
                </a:cubicBezTo>
                <a:cubicBezTo>
                  <a:pt x="16574" y="1222"/>
                  <a:pt x="16476" y="1206"/>
                  <a:pt x="16363" y="1154"/>
                </a:cubicBezTo>
                <a:cubicBezTo>
                  <a:pt x="16421" y="1136"/>
                  <a:pt x="16475" y="1129"/>
                  <a:pt x="16524" y="1129"/>
                </a:cubicBezTo>
                <a:close/>
                <a:moveTo>
                  <a:pt x="6417" y="766"/>
                </a:moveTo>
                <a:cubicBezTo>
                  <a:pt x="6482" y="766"/>
                  <a:pt x="6551" y="779"/>
                  <a:pt x="6622" y="796"/>
                </a:cubicBezTo>
                <a:cubicBezTo>
                  <a:pt x="6537" y="999"/>
                  <a:pt x="6527" y="1050"/>
                  <a:pt x="6542" y="1189"/>
                </a:cubicBezTo>
                <a:cubicBezTo>
                  <a:pt x="6495" y="1199"/>
                  <a:pt x="6446" y="1211"/>
                  <a:pt x="6397" y="1215"/>
                </a:cubicBezTo>
                <a:cubicBezTo>
                  <a:pt x="6291" y="1223"/>
                  <a:pt x="6186" y="1226"/>
                  <a:pt x="6080" y="1228"/>
                </a:cubicBezTo>
                <a:cubicBezTo>
                  <a:pt x="6044" y="1229"/>
                  <a:pt x="6009" y="1229"/>
                  <a:pt x="5974" y="1229"/>
                </a:cubicBezTo>
                <a:cubicBezTo>
                  <a:pt x="5892" y="1229"/>
                  <a:pt x="5810" y="1227"/>
                  <a:pt x="5728" y="1220"/>
                </a:cubicBezTo>
                <a:cubicBezTo>
                  <a:pt x="5696" y="1218"/>
                  <a:pt x="5644" y="1182"/>
                  <a:pt x="5638" y="1152"/>
                </a:cubicBezTo>
                <a:cubicBezTo>
                  <a:pt x="5631" y="1122"/>
                  <a:pt x="5663" y="1070"/>
                  <a:pt x="5692" y="1050"/>
                </a:cubicBezTo>
                <a:cubicBezTo>
                  <a:pt x="5695" y="1048"/>
                  <a:pt x="5699" y="1047"/>
                  <a:pt x="5704" y="1047"/>
                </a:cubicBezTo>
                <a:cubicBezTo>
                  <a:pt x="5726" y="1047"/>
                  <a:pt x="5763" y="1069"/>
                  <a:pt x="5796" y="1080"/>
                </a:cubicBezTo>
                <a:cubicBezTo>
                  <a:pt x="5817" y="989"/>
                  <a:pt x="5837" y="901"/>
                  <a:pt x="5864" y="784"/>
                </a:cubicBezTo>
                <a:cubicBezTo>
                  <a:pt x="5966" y="829"/>
                  <a:pt x="6049" y="864"/>
                  <a:pt x="6138" y="902"/>
                </a:cubicBezTo>
                <a:cubicBezTo>
                  <a:pt x="6218" y="799"/>
                  <a:pt x="6313" y="766"/>
                  <a:pt x="6417" y="766"/>
                </a:cubicBezTo>
                <a:close/>
                <a:moveTo>
                  <a:pt x="5084" y="1098"/>
                </a:moveTo>
                <a:cubicBezTo>
                  <a:pt x="5142" y="1098"/>
                  <a:pt x="5162" y="1133"/>
                  <a:pt x="5208" y="1215"/>
                </a:cubicBezTo>
                <a:cubicBezTo>
                  <a:pt x="5124" y="1259"/>
                  <a:pt x="5071" y="1283"/>
                  <a:pt x="5027" y="1283"/>
                </a:cubicBezTo>
                <a:cubicBezTo>
                  <a:pt x="4970" y="1283"/>
                  <a:pt x="4929" y="1243"/>
                  <a:pt x="4862" y="1153"/>
                </a:cubicBezTo>
                <a:cubicBezTo>
                  <a:pt x="4976" y="1118"/>
                  <a:pt x="5041" y="1098"/>
                  <a:pt x="5084" y="1098"/>
                </a:cubicBezTo>
                <a:close/>
                <a:moveTo>
                  <a:pt x="10336" y="937"/>
                </a:moveTo>
                <a:cubicBezTo>
                  <a:pt x="10348" y="957"/>
                  <a:pt x="10361" y="969"/>
                  <a:pt x="10358" y="972"/>
                </a:cubicBezTo>
                <a:cubicBezTo>
                  <a:pt x="10285" y="1062"/>
                  <a:pt x="10356" y="1173"/>
                  <a:pt x="10316" y="1279"/>
                </a:cubicBezTo>
                <a:cubicBezTo>
                  <a:pt x="10279" y="1288"/>
                  <a:pt x="10243" y="1293"/>
                  <a:pt x="10207" y="1293"/>
                </a:cubicBezTo>
                <a:cubicBezTo>
                  <a:pt x="10132" y="1293"/>
                  <a:pt x="10058" y="1274"/>
                  <a:pt x="9980" y="1235"/>
                </a:cubicBezTo>
                <a:cubicBezTo>
                  <a:pt x="10044" y="1128"/>
                  <a:pt x="10100" y="1032"/>
                  <a:pt x="10157" y="937"/>
                </a:cubicBezTo>
                <a:close/>
                <a:moveTo>
                  <a:pt x="17292" y="1189"/>
                </a:moveTo>
                <a:cubicBezTo>
                  <a:pt x="17323" y="1214"/>
                  <a:pt x="17351" y="1236"/>
                  <a:pt x="17379" y="1260"/>
                </a:cubicBezTo>
                <a:cubicBezTo>
                  <a:pt x="17369" y="1271"/>
                  <a:pt x="17354" y="1295"/>
                  <a:pt x="17349" y="1295"/>
                </a:cubicBezTo>
                <a:cubicBezTo>
                  <a:pt x="17349" y="1295"/>
                  <a:pt x="17349" y="1295"/>
                  <a:pt x="17348" y="1295"/>
                </a:cubicBezTo>
                <a:cubicBezTo>
                  <a:pt x="17316" y="1283"/>
                  <a:pt x="17285" y="1265"/>
                  <a:pt x="17253" y="1250"/>
                </a:cubicBezTo>
                <a:cubicBezTo>
                  <a:pt x="17263" y="1234"/>
                  <a:pt x="17274" y="1219"/>
                  <a:pt x="17292" y="1189"/>
                </a:cubicBezTo>
                <a:close/>
                <a:moveTo>
                  <a:pt x="16757" y="2148"/>
                </a:moveTo>
                <a:cubicBezTo>
                  <a:pt x="16852" y="2148"/>
                  <a:pt x="16940" y="2186"/>
                  <a:pt x="17027" y="2237"/>
                </a:cubicBezTo>
                <a:cubicBezTo>
                  <a:pt x="16956" y="2269"/>
                  <a:pt x="16888" y="2284"/>
                  <a:pt x="16822" y="2284"/>
                </a:cubicBezTo>
                <a:cubicBezTo>
                  <a:pt x="16732" y="2284"/>
                  <a:pt x="16645" y="2256"/>
                  <a:pt x="16563" y="2204"/>
                </a:cubicBezTo>
                <a:cubicBezTo>
                  <a:pt x="16631" y="2165"/>
                  <a:pt x="16695" y="2148"/>
                  <a:pt x="16757" y="2148"/>
                </a:cubicBezTo>
                <a:close/>
                <a:moveTo>
                  <a:pt x="17275" y="2860"/>
                </a:moveTo>
                <a:cubicBezTo>
                  <a:pt x="17310" y="2919"/>
                  <a:pt x="17400" y="2986"/>
                  <a:pt x="17326" y="3090"/>
                </a:cubicBezTo>
                <a:cubicBezTo>
                  <a:pt x="17313" y="3108"/>
                  <a:pt x="17298" y="3117"/>
                  <a:pt x="17280" y="3117"/>
                </a:cubicBezTo>
                <a:cubicBezTo>
                  <a:pt x="17236" y="3117"/>
                  <a:pt x="17175" y="3064"/>
                  <a:pt x="17090" y="2956"/>
                </a:cubicBezTo>
                <a:cubicBezTo>
                  <a:pt x="17149" y="2926"/>
                  <a:pt x="17206" y="2896"/>
                  <a:pt x="17275" y="2860"/>
                </a:cubicBezTo>
                <a:close/>
                <a:moveTo>
                  <a:pt x="17473" y="3109"/>
                </a:moveTo>
                <a:cubicBezTo>
                  <a:pt x="17478" y="3117"/>
                  <a:pt x="17482" y="3126"/>
                  <a:pt x="17485" y="3135"/>
                </a:cubicBezTo>
                <a:cubicBezTo>
                  <a:pt x="17480" y="3140"/>
                  <a:pt x="17473" y="3146"/>
                  <a:pt x="17466" y="3151"/>
                </a:cubicBezTo>
                <a:cubicBezTo>
                  <a:pt x="17463" y="3144"/>
                  <a:pt x="17456" y="3135"/>
                  <a:pt x="17457" y="3129"/>
                </a:cubicBezTo>
                <a:cubicBezTo>
                  <a:pt x="17458" y="3121"/>
                  <a:pt x="17467" y="3116"/>
                  <a:pt x="17473" y="3109"/>
                </a:cubicBezTo>
                <a:close/>
                <a:moveTo>
                  <a:pt x="19415" y="3224"/>
                </a:moveTo>
                <a:lnTo>
                  <a:pt x="19425" y="3245"/>
                </a:lnTo>
                <a:lnTo>
                  <a:pt x="19406" y="3247"/>
                </a:lnTo>
                <a:lnTo>
                  <a:pt x="19415" y="3224"/>
                </a:lnTo>
                <a:close/>
                <a:moveTo>
                  <a:pt x="16229" y="3485"/>
                </a:moveTo>
                <a:cubicBezTo>
                  <a:pt x="16398" y="3493"/>
                  <a:pt x="16567" y="3503"/>
                  <a:pt x="16736" y="3509"/>
                </a:cubicBezTo>
                <a:cubicBezTo>
                  <a:pt x="16848" y="3514"/>
                  <a:pt x="16848" y="3511"/>
                  <a:pt x="17027" y="3653"/>
                </a:cubicBezTo>
                <a:cubicBezTo>
                  <a:pt x="16900" y="3629"/>
                  <a:pt x="16811" y="3608"/>
                  <a:pt x="16720" y="3595"/>
                </a:cubicBezTo>
                <a:cubicBezTo>
                  <a:pt x="16636" y="3581"/>
                  <a:pt x="16549" y="3583"/>
                  <a:pt x="16467" y="3561"/>
                </a:cubicBezTo>
                <a:cubicBezTo>
                  <a:pt x="16453" y="3558"/>
                  <a:pt x="16438" y="3556"/>
                  <a:pt x="16424" y="3556"/>
                </a:cubicBezTo>
                <a:cubicBezTo>
                  <a:pt x="16379" y="3556"/>
                  <a:pt x="16333" y="3569"/>
                  <a:pt x="16287" y="3569"/>
                </a:cubicBezTo>
                <a:cubicBezTo>
                  <a:pt x="16254" y="3569"/>
                  <a:pt x="16222" y="3563"/>
                  <a:pt x="16191" y="3541"/>
                </a:cubicBezTo>
                <a:cubicBezTo>
                  <a:pt x="16208" y="3514"/>
                  <a:pt x="16218" y="3485"/>
                  <a:pt x="16229" y="3485"/>
                </a:cubicBezTo>
                <a:close/>
                <a:moveTo>
                  <a:pt x="14728" y="5000"/>
                </a:moveTo>
                <a:cubicBezTo>
                  <a:pt x="14734" y="5000"/>
                  <a:pt x="14739" y="5001"/>
                  <a:pt x="14744" y="5001"/>
                </a:cubicBezTo>
                <a:cubicBezTo>
                  <a:pt x="14771" y="5004"/>
                  <a:pt x="14798" y="5016"/>
                  <a:pt x="14825" y="5025"/>
                </a:cubicBezTo>
                <a:cubicBezTo>
                  <a:pt x="14824" y="5034"/>
                  <a:pt x="14823" y="5045"/>
                  <a:pt x="14821" y="5055"/>
                </a:cubicBezTo>
                <a:cubicBezTo>
                  <a:pt x="14784" y="5052"/>
                  <a:pt x="14747" y="5052"/>
                  <a:pt x="14710" y="5048"/>
                </a:cubicBezTo>
                <a:cubicBezTo>
                  <a:pt x="14681" y="5045"/>
                  <a:pt x="14654" y="5035"/>
                  <a:pt x="14568" y="5011"/>
                </a:cubicBezTo>
                <a:cubicBezTo>
                  <a:pt x="14653" y="5006"/>
                  <a:pt x="14694" y="5000"/>
                  <a:pt x="14728" y="5000"/>
                </a:cubicBezTo>
                <a:close/>
                <a:moveTo>
                  <a:pt x="13472" y="4977"/>
                </a:moveTo>
                <a:cubicBezTo>
                  <a:pt x="13483" y="4977"/>
                  <a:pt x="13493" y="4979"/>
                  <a:pt x="13503" y="4980"/>
                </a:cubicBezTo>
                <a:cubicBezTo>
                  <a:pt x="13527" y="4984"/>
                  <a:pt x="13545" y="5012"/>
                  <a:pt x="13566" y="5030"/>
                </a:cubicBezTo>
                <a:cubicBezTo>
                  <a:pt x="13539" y="5056"/>
                  <a:pt x="13512" y="5082"/>
                  <a:pt x="13481" y="5114"/>
                </a:cubicBezTo>
                <a:cubicBezTo>
                  <a:pt x="13451" y="5077"/>
                  <a:pt x="13419" y="5055"/>
                  <a:pt x="13417" y="5032"/>
                </a:cubicBezTo>
                <a:cubicBezTo>
                  <a:pt x="13415" y="4988"/>
                  <a:pt x="13443" y="4977"/>
                  <a:pt x="13472" y="4977"/>
                </a:cubicBezTo>
                <a:close/>
                <a:moveTo>
                  <a:pt x="11879" y="5328"/>
                </a:moveTo>
                <a:cubicBezTo>
                  <a:pt x="11884" y="5328"/>
                  <a:pt x="11893" y="5340"/>
                  <a:pt x="11899" y="5348"/>
                </a:cubicBezTo>
                <a:cubicBezTo>
                  <a:pt x="11893" y="5355"/>
                  <a:pt x="11885" y="5369"/>
                  <a:pt x="11879" y="5369"/>
                </a:cubicBezTo>
                <a:cubicBezTo>
                  <a:pt x="11879" y="5369"/>
                  <a:pt x="11878" y="5369"/>
                  <a:pt x="11878" y="5369"/>
                </a:cubicBezTo>
                <a:cubicBezTo>
                  <a:pt x="11861" y="5365"/>
                  <a:pt x="11847" y="5355"/>
                  <a:pt x="11832" y="5349"/>
                </a:cubicBezTo>
                <a:cubicBezTo>
                  <a:pt x="11847" y="5342"/>
                  <a:pt x="11862" y="5332"/>
                  <a:pt x="11878" y="5328"/>
                </a:cubicBezTo>
                <a:cubicBezTo>
                  <a:pt x="11878" y="5328"/>
                  <a:pt x="11878" y="5328"/>
                  <a:pt x="11879" y="5328"/>
                </a:cubicBezTo>
                <a:close/>
                <a:moveTo>
                  <a:pt x="16819" y="5289"/>
                </a:moveTo>
                <a:cubicBezTo>
                  <a:pt x="16828" y="5289"/>
                  <a:pt x="16837" y="5291"/>
                  <a:pt x="16842" y="5296"/>
                </a:cubicBezTo>
                <a:cubicBezTo>
                  <a:pt x="16872" y="5319"/>
                  <a:pt x="16900" y="5350"/>
                  <a:pt x="16914" y="5385"/>
                </a:cubicBezTo>
                <a:cubicBezTo>
                  <a:pt x="16919" y="5395"/>
                  <a:pt x="16880" y="5430"/>
                  <a:pt x="16857" y="5444"/>
                </a:cubicBezTo>
                <a:cubicBezTo>
                  <a:pt x="16849" y="5448"/>
                  <a:pt x="16840" y="5450"/>
                  <a:pt x="16829" y="5450"/>
                </a:cubicBezTo>
                <a:cubicBezTo>
                  <a:pt x="16818" y="5450"/>
                  <a:pt x="16806" y="5448"/>
                  <a:pt x="16795" y="5447"/>
                </a:cubicBezTo>
                <a:cubicBezTo>
                  <a:pt x="16735" y="5439"/>
                  <a:pt x="16674" y="5429"/>
                  <a:pt x="16555" y="5410"/>
                </a:cubicBezTo>
                <a:cubicBezTo>
                  <a:pt x="16672" y="5352"/>
                  <a:pt x="16727" y="5323"/>
                  <a:pt x="16783" y="5297"/>
                </a:cubicBezTo>
                <a:cubicBezTo>
                  <a:pt x="16793" y="5292"/>
                  <a:pt x="16806" y="5289"/>
                  <a:pt x="16819" y="5289"/>
                </a:cubicBezTo>
                <a:close/>
                <a:moveTo>
                  <a:pt x="14966" y="5238"/>
                </a:moveTo>
                <a:cubicBezTo>
                  <a:pt x="15031" y="5301"/>
                  <a:pt x="15089" y="5357"/>
                  <a:pt x="15162" y="5427"/>
                </a:cubicBezTo>
                <a:cubicBezTo>
                  <a:pt x="15115" y="5455"/>
                  <a:pt x="15080" y="5493"/>
                  <a:pt x="15051" y="5493"/>
                </a:cubicBezTo>
                <a:cubicBezTo>
                  <a:pt x="15049" y="5493"/>
                  <a:pt x="15048" y="5493"/>
                  <a:pt x="15046" y="5493"/>
                </a:cubicBezTo>
                <a:cubicBezTo>
                  <a:pt x="14922" y="5478"/>
                  <a:pt x="14798" y="5453"/>
                  <a:pt x="14638" y="5425"/>
                </a:cubicBezTo>
                <a:cubicBezTo>
                  <a:pt x="14758" y="5355"/>
                  <a:pt x="14857" y="5301"/>
                  <a:pt x="14966" y="5238"/>
                </a:cubicBezTo>
                <a:close/>
                <a:moveTo>
                  <a:pt x="14061" y="5259"/>
                </a:moveTo>
                <a:cubicBezTo>
                  <a:pt x="14254" y="5313"/>
                  <a:pt x="14231" y="5467"/>
                  <a:pt x="14240" y="5591"/>
                </a:cubicBezTo>
                <a:cubicBezTo>
                  <a:pt x="14328" y="5645"/>
                  <a:pt x="14406" y="5691"/>
                  <a:pt x="14485" y="5736"/>
                </a:cubicBezTo>
                <a:lnTo>
                  <a:pt x="14485" y="5736"/>
                </a:lnTo>
                <a:cubicBezTo>
                  <a:pt x="14451" y="5766"/>
                  <a:pt x="14418" y="5796"/>
                  <a:pt x="14375" y="5796"/>
                </a:cubicBezTo>
                <a:cubicBezTo>
                  <a:pt x="14362" y="5796"/>
                  <a:pt x="14348" y="5793"/>
                  <a:pt x="14333" y="5787"/>
                </a:cubicBezTo>
                <a:cubicBezTo>
                  <a:pt x="14264" y="5758"/>
                  <a:pt x="14195" y="5730"/>
                  <a:pt x="14102" y="5692"/>
                </a:cubicBezTo>
                <a:cubicBezTo>
                  <a:pt x="14042" y="5643"/>
                  <a:pt x="14042" y="5508"/>
                  <a:pt x="13923" y="5476"/>
                </a:cubicBezTo>
                <a:cubicBezTo>
                  <a:pt x="13836" y="5453"/>
                  <a:pt x="13749" y="5432"/>
                  <a:pt x="13642" y="5407"/>
                </a:cubicBezTo>
                <a:cubicBezTo>
                  <a:pt x="13735" y="5387"/>
                  <a:pt x="13809" y="5381"/>
                  <a:pt x="13877" y="5356"/>
                </a:cubicBezTo>
                <a:cubicBezTo>
                  <a:pt x="13945" y="5331"/>
                  <a:pt x="14006" y="5289"/>
                  <a:pt x="14061" y="5259"/>
                </a:cubicBezTo>
                <a:close/>
                <a:moveTo>
                  <a:pt x="18768" y="5649"/>
                </a:moveTo>
                <a:cubicBezTo>
                  <a:pt x="18785" y="5670"/>
                  <a:pt x="18803" y="5688"/>
                  <a:pt x="18831" y="5718"/>
                </a:cubicBezTo>
                <a:cubicBezTo>
                  <a:pt x="18803" y="5755"/>
                  <a:pt x="18781" y="5785"/>
                  <a:pt x="18757" y="5813"/>
                </a:cubicBezTo>
                <a:cubicBezTo>
                  <a:pt x="18734" y="5785"/>
                  <a:pt x="18692" y="5754"/>
                  <a:pt x="18692" y="5726"/>
                </a:cubicBezTo>
                <a:cubicBezTo>
                  <a:pt x="18693" y="5699"/>
                  <a:pt x="18740" y="5675"/>
                  <a:pt x="18768" y="5649"/>
                </a:cubicBezTo>
                <a:close/>
                <a:moveTo>
                  <a:pt x="7673" y="6140"/>
                </a:moveTo>
                <a:cubicBezTo>
                  <a:pt x="7700" y="6140"/>
                  <a:pt x="7724" y="6142"/>
                  <a:pt x="7746" y="6146"/>
                </a:cubicBezTo>
                <a:cubicBezTo>
                  <a:pt x="7759" y="6148"/>
                  <a:pt x="7765" y="6177"/>
                  <a:pt x="7781" y="6204"/>
                </a:cubicBezTo>
                <a:cubicBezTo>
                  <a:pt x="7741" y="6230"/>
                  <a:pt x="7701" y="6238"/>
                  <a:pt x="7661" y="6238"/>
                </a:cubicBezTo>
                <a:cubicBezTo>
                  <a:pt x="7593" y="6238"/>
                  <a:pt x="7521" y="6215"/>
                  <a:pt x="7436" y="6215"/>
                </a:cubicBezTo>
                <a:cubicBezTo>
                  <a:pt x="7403" y="6215"/>
                  <a:pt x="7368" y="6219"/>
                  <a:pt x="7330" y="6228"/>
                </a:cubicBezTo>
                <a:cubicBezTo>
                  <a:pt x="7442" y="6169"/>
                  <a:pt x="7573" y="6140"/>
                  <a:pt x="7673" y="6140"/>
                </a:cubicBezTo>
                <a:close/>
                <a:moveTo>
                  <a:pt x="8789" y="6138"/>
                </a:moveTo>
                <a:cubicBezTo>
                  <a:pt x="8806" y="6138"/>
                  <a:pt x="8824" y="6141"/>
                  <a:pt x="8844" y="6148"/>
                </a:cubicBezTo>
                <a:cubicBezTo>
                  <a:pt x="8892" y="6165"/>
                  <a:pt x="8940" y="6190"/>
                  <a:pt x="8979" y="6224"/>
                </a:cubicBezTo>
                <a:cubicBezTo>
                  <a:pt x="9032" y="6269"/>
                  <a:pt x="9051" y="6339"/>
                  <a:pt x="9013" y="6393"/>
                </a:cubicBezTo>
                <a:cubicBezTo>
                  <a:pt x="8992" y="6423"/>
                  <a:pt x="8932" y="6445"/>
                  <a:pt x="8888" y="6445"/>
                </a:cubicBezTo>
                <a:cubicBezTo>
                  <a:pt x="8884" y="6445"/>
                  <a:pt x="8881" y="6445"/>
                  <a:pt x="8877" y="6445"/>
                </a:cubicBezTo>
                <a:cubicBezTo>
                  <a:pt x="8798" y="6436"/>
                  <a:pt x="8704" y="6443"/>
                  <a:pt x="8645" y="6351"/>
                </a:cubicBezTo>
                <a:cubicBezTo>
                  <a:pt x="8652" y="6316"/>
                  <a:pt x="8652" y="6271"/>
                  <a:pt x="8668" y="6235"/>
                </a:cubicBezTo>
                <a:cubicBezTo>
                  <a:pt x="8700" y="6169"/>
                  <a:pt x="8738" y="6138"/>
                  <a:pt x="8789" y="6138"/>
                </a:cubicBezTo>
                <a:close/>
                <a:moveTo>
                  <a:pt x="14562" y="6356"/>
                </a:moveTo>
                <a:cubicBezTo>
                  <a:pt x="14551" y="6370"/>
                  <a:pt x="14533" y="6385"/>
                  <a:pt x="14534" y="6399"/>
                </a:cubicBezTo>
                <a:cubicBezTo>
                  <a:pt x="14534" y="6415"/>
                  <a:pt x="14552" y="6430"/>
                  <a:pt x="14562" y="6446"/>
                </a:cubicBezTo>
                <a:cubicBezTo>
                  <a:pt x="14572" y="6430"/>
                  <a:pt x="14580" y="6416"/>
                  <a:pt x="14590" y="6400"/>
                </a:cubicBezTo>
                <a:cubicBezTo>
                  <a:pt x="14582" y="6385"/>
                  <a:pt x="14572" y="6372"/>
                  <a:pt x="14562" y="6356"/>
                </a:cubicBezTo>
                <a:close/>
                <a:moveTo>
                  <a:pt x="17639" y="6301"/>
                </a:moveTo>
                <a:cubicBezTo>
                  <a:pt x="17653" y="6323"/>
                  <a:pt x="17678" y="6348"/>
                  <a:pt x="17674" y="6367"/>
                </a:cubicBezTo>
                <a:cubicBezTo>
                  <a:pt x="17669" y="6390"/>
                  <a:pt x="17642" y="6410"/>
                  <a:pt x="17612" y="6446"/>
                </a:cubicBezTo>
                <a:cubicBezTo>
                  <a:pt x="17601" y="6406"/>
                  <a:pt x="17584" y="6379"/>
                  <a:pt x="17587" y="6359"/>
                </a:cubicBezTo>
                <a:cubicBezTo>
                  <a:pt x="17593" y="6337"/>
                  <a:pt x="17622" y="6321"/>
                  <a:pt x="17639" y="6301"/>
                </a:cubicBezTo>
                <a:close/>
                <a:moveTo>
                  <a:pt x="13862" y="6358"/>
                </a:moveTo>
                <a:cubicBezTo>
                  <a:pt x="13846" y="6369"/>
                  <a:pt x="13817" y="6382"/>
                  <a:pt x="13819" y="6389"/>
                </a:cubicBezTo>
                <a:cubicBezTo>
                  <a:pt x="13822" y="6417"/>
                  <a:pt x="13836" y="6442"/>
                  <a:pt x="13846" y="6472"/>
                </a:cubicBezTo>
                <a:cubicBezTo>
                  <a:pt x="13870" y="6457"/>
                  <a:pt x="13901" y="6443"/>
                  <a:pt x="13899" y="6436"/>
                </a:cubicBezTo>
                <a:cubicBezTo>
                  <a:pt x="13891" y="6410"/>
                  <a:pt x="13875" y="6384"/>
                  <a:pt x="13862" y="6358"/>
                </a:cubicBezTo>
                <a:close/>
                <a:moveTo>
                  <a:pt x="10133" y="6203"/>
                </a:moveTo>
                <a:cubicBezTo>
                  <a:pt x="10284" y="6215"/>
                  <a:pt x="10419" y="6225"/>
                  <a:pt x="10554" y="6241"/>
                </a:cubicBezTo>
                <a:cubicBezTo>
                  <a:pt x="10584" y="6245"/>
                  <a:pt x="10618" y="6261"/>
                  <a:pt x="10638" y="6282"/>
                </a:cubicBezTo>
                <a:cubicBezTo>
                  <a:pt x="10659" y="6303"/>
                  <a:pt x="10672" y="6335"/>
                  <a:pt x="10675" y="6365"/>
                </a:cubicBezTo>
                <a:cubicBezTo>
                  <a:pt x="10677" y="6393"/>
                  <a:pt x="10661" y="6422"/>
                  <a:pt x="10650" y="6465"/>
                </a:cubicBezTo>
                <a:cubicBezTo>
                  <a:pt x="10514" y="6474"/>
                  <a:pt x="10378" y="6485"/>
                  <a:pt x="10242" y="6492"/>
                </a:cubicBezTo>
                <a:cubicBezTo>
                  <a:pt x="10237" y="6492"/>
                  <a:pt x="10231" y="6492"/>
                  <a:pt x="10226" y="6492"/>
                </a:cubicBezTo>
                <a:cubicBezTo>
                  <a:pt x="10189" y="6492"/>
                  <a:pt x="10153" y="6483"/>
                  <a:pt x="10117" y="6474"/>
                </a:cubicBezTo>
                <a:cubicBezTo>
                  <a:pt x="10040" y="6455"/>
                  <a:pt x="10010" y="6372"/>
                  <a:pt x="10055" y="6298"/>
                </a:cubicBezTo>
                <a:cubicBezTo>
                  <a:pt x="10077" y="6262"/>
                  <a:pt x="10108" y="6233"/>
                  <a:pt x="10133" y="6203"/>
                </a:cubicBezTo>
                <a:close/>
                <a:moveTo>
                  <a:pt x="13484" y="6422"/>
                </a:moveTo>
                <a:cubicBezTo>
                  <a:pt x="13497" y="6422"/>
                  <a:pt x="13547" y="6452"/>
                  <a:pt x="13545" y="6461"/>
                </a:cubicBezTo>
                <a:cubicBezTo>
                  <a:pt x="13538" y="6497"/>
                  <a:pt x="13515" y="6531"/>
                  <a:pt x="13493" y="6578"/>
                </a:cubicBezTo>
                <a:cubicBezTo>
                  <a:pt x="13457" y="6546"/>
                  <a:pt x="13416" y="6520"/>
                  <a:pt x="13420" y="6510"/>
                </a:cubicBezTo>
                <a:cubicBezTo>
                  <a:pt x="13430" y="6476"/>
                  <a:pt x="13455" y="6445"/>
                  <a:pt x="13482" y="6423"/>
                </a:cubicBezTo>
                <a:cubicBezTo>
                  <a:pt x="13482" y="6423"/>
                  <a:pt x="13483" y="6422"/>
                  <a:pt x="13484" y="6422"/>
                </a:cubicBezTo>
                <a:close/>
                <a:moveTo>
                  <a:pt x="12093" y="6165"/>
                </a:moveTo>
                <a:cubicBezTo>
                  <a:pt x="11868" y="6317"/>
                  <a:pt x="11998" y="6471"/>
                  <a:pt x="12047" y="6636"/>
                </a:cubicBezTo>
                <a:lnTo>
                  <a:pt x="12386" y="6636"/>
                </a:lnTo>
                <a:cubicBezTo>
                  <a:pt x="12375" y="6559"/>
                  <a:pt x="12362" y="6500"/>
                  <a:pt x="12359" y="6438"/>
                </a:cubicBezTo>
                <a:cubicBezTo>
                  <a:pt x="12354" y="6369"/>
                  <a:pt x="12357" y="6298"/>
                  <a:pt x="12357" y="6216"/>
                </a:cubicBezTo>
                <a:lnTo>
                  <a:pt x="12357" y="6216"/>
                </a:lnTo>
                <a:cubicBezTo>
                  <a:pt x="12294" y="6251"/>
                  <a:pt x="12248" y="6276"/>
                  <a:pt x="12177" y="6313"/>
                </a:cubicBezTo>
                <a:cubicBezTo>
                  <a:pt x="12146" y="6256"/>
                  <a:pt x="12121" y="6214"/>
                  <a:pt x="12093" y="6165"/>
                </a:cubicBezTo>
                <a:close/>
                <a:moveTo>
                  <a:pt x="16477" y="6633"/>
                </a:moveTo>
                <a:cubicBezTo>
                  <a:pt x="16463" y="6633"/>
                  <a:pt x="16445" y="6644"/>
                  <a:pt x="16429" y="6649"/>
                </a:cubicBezTo>
                <a:cubicBezTo>
                  <a:pt x="16439" y="6666"/>
                  <a:pt x="16443" y="6691"/>
                  <a:pt x="16457" y="6698"/>
                </a:cubicBezTo>
                <a:cubicBezTo>
                  <a:pt x="16459" y="6698"/>
                  <a:pt x="16461" y="6699"/>
                  <a:pt x="16463" y="6699"/>
                </a:cubicBezTo>
                <a:cubicBezTo>
                  <a:pt x="16475" y="6699"/>
                  <a:pt x="16494" y="6688"/>
                  <a:pt x="16509" y="6682"/>
                </a:cubicBezTo>
                <a:cubicBezTo>
                  <a:pt x="16500" y="6666"/>
                  <a:pt x="16496" y="6639"/>
                  <a:pt x="16484" y="6634"/>
                </a:cubicBezTo>
                <a:cubicBezTo>
                  <a:pt x="16482" y="6633"/>
                  <a:pt x="16479" y="6633"/>
                  <a:pt x="16477" y="6633"/>
                </a:cubicBezTo>
                <a:close/>
                <a:moveTo>
                  <a:pt x="14825" y="6043"/>
                </a:moveTo>
                <a:cubicBezTo>
                  <a:pt x="14820" y="6043"/>
                  <a:pt x="14815" y="6043"/>
                  <a:pt x="14808" y="6044"/>
                </a:cubicBezTo>
                <a:cubicBezTo>
                  <a:pt x="14743" y="6137"/>
                  <a:pt x="14711" y="6234"/>
                  <a:pt x="14698" y="6356"/>
                </a:cubicBezTo>
                <a:cubicBezTo>
                  <a:pt x="14688" y="6457"/>
                  <a:pt x="14585" y="6548"/>
                  <a:pt x="14511" y="6666"/>
                </a:cubicBezTo>
                <a:cubicBezTo>
                  <a:pt x="14598" y="6676"/>
                  <a:pt x="14679" y="6705"/>
                  <a:pt x="14757" y="6705"/>
                </a:cubicBezTo>
                <a:cubicBezTo>
                  <a:pt x="14811" y="6705"/>
                  <a:pt x="14863" y="6691"/>
                  <a:pt x="14916" y="6649"/>
                </a:cubicBezTo>
                <a:cubicBezTo>
                  <a:pt x="14897" y="6474"/>
                  <a:pt x="14978" y="6306"/>
                  <a:pt x="14910" y="6138"/>
                </a:cubicBezTo>
                <a:cubicBezTo>
                  <a:pt x="14892" y="6094"/>
                  <a:pt x="14885" y="6043"/>
                  <a:pt x="14825" y="6043"/>
                </a:cubicBezTo>
                <a:close/>
                <a:moveTo>
                  <a:pt x="16043" y="6219"/>
                </a:moveTo>
                <a:cubicBezTo>
                  <a:pt x="15890" y="6251"/>
                  <a:pt x="15905" y="6395"/>
                  <a:pt x="15833" y="6476"/>
                </a:cubicBezTo>
                <a:cubicBezTo>
                  <a:pt x="15895" y="6539"/>
                  <a:pt x="15948" y="6587"/>
                  <a:pt x="15994" y="6639"/>
                </a:cubicBezTo>
                <a:cubicBezTo>
                  <a:pt x="16048" y="6701"/>
                  <a:pt x="16108" y="6722"/>
                  <a:pt x="16178" y="6722"/>
                </a:cubicBezTo>
                <a:cubicBezTo>
                  <a:pt x="16226" y="6722"/>
                  <a:pt x="16278" y="6713"/>
                  <a:pt x="16336" y="6700"/>
                </a:cubicBezTo>
                <a:cubicBezTo>
                  <a:pt x="16240" y="6521"/>
                  <a:pt x="16168" y="6354"/>
                  <a:pt x="16043" y="6219"/>
                </a:cubicBezTo>
                <a:close/>
                <a:moveTo>
                  <a:pt x="9549" y="0"/>
                </a:moveTo>
                <a:cubicBezTo>
                  <a:pt x="9535" y="0"/>
                  <a:pt x="9521" y="1"/>
                  <a:pt x="9507" y="2"/>
                </a:cubicBezTo>
                <a:cubicBezTo>
                  <a:pt x="9298" y="18"/>
                  <a:pt x="9089" y="45"/>
                  <a:pt x="8878" y="45"/>
                </a:cubicBezTo>
                <a:cubicBezTo>
                  <a:pt x="8801" y="45"/>
                  <a:pt x="8724" y="41"/>
                  <a:pt x="8646" y="33"/>
                </a:cubicBezTo>
                <a:cubicBezTo>
                  <a:pt x="8629" y="30"/>
                  <a:pt x="8611" y="30"/>
                  <a:pt x="8593" y="30"/>
                </a:cubicBezTo>
                <a:cubicBezTo>
                  <a:pt x="8496" y="30"/>
                  <a:pt x="8397" y="55"/>
                  <a:pt x="8295" y="55"/>
                </a:cubicBezTo>
                <a:cubicBezTo>
                  <a:pt x="8264" y="55"/>
                  <a:pt x="8232" y="52"/>
                  <a:pt x="8200" y="46"/>
                </a:cubicBezTo>
                <a:cubicBezTo>
                  <a:pt x="8190" y="44"/>
                  <a:pt x="8181" y="43"/>
                  <a:pt x="8171" y="43"/>
                </a:cubicBezTo>
                <a:cubicBezTo>
                  <a:pt x="8110" y="43"/>
                  <a:pt x="8047" y="79"/>
                  <a:pt x="8025" y="155"/>
                </a:cubicBezTo>
                <a:cubicBezTo>
                  <a:pt x="8053" y="207"/>
                  <a:pt x="8083" y="256"/>
                  <a:pt x="8122" y="322"/>
                </a:cubicBezTo>
                <a:lnTo>
                  <a:pt x="7889" y="322"/>
                </a:lnTo>
                <a:cubicBezTo>
                  <a:pt x="7845" y="231"/>
                  <a:pt x="7808" y="158"/>
                  <a:pt x="7785" y="107"/>
                </a:cubicBezTo>
                <a:cubicBezTo>
                  <a:pt x="7766" y="106"/>
                  <a:pt x="7747" y="106"/>
                  <a:pt x="7728" y="106"/>
                </a:cubicBezTo>
                <a:cubicBezTo>
                  <a:pt x="7681" y="106"/>
                  <a:pt x="7637" y="108"/>
                  <a:pt x="7595" y="108"/>
                </a:cubicBezTo>
                <a:cubicBezTo>
                  <a:pt x="7539" y="108"/>
                  <a:pt x="7488" y="104"/>
                  <a:pt x="7443" y="87"/>
                </a:cubicBezTo>
                <a:cubicBezTo>
                  <a:pt x="7309" y="35"/>
                  <a:pt x="7172" y="27"/>
                  <a:pt x="7035" y="27"/>
                </a:cubicBezTo>
                <a:cubicBezTo>
                  <a:pt x="6962" y="27"/>
                  <a:pt x="6889" y="29"/>
                  <a:pt x="6817" y="29"/>
                </a:cubicBezTo>
                <a:cubicBezTo>
                  <a:pt x="6728" y="29"/>
                  <a:pt x="6640" y="25"/>
                  <a:pt x="6552" y="9"/>
                </a:cubicBezTo>
                <a:cubicBezTo>
                  <a:pt x="6548" y="8"/>
                  <a:pt x="6543" y="8"/>
                  <a:pt x="6538" y="8"/>
                </a:cubicBezTo>
                <a:cubicBezTo>
                  <a:pt x="6495" y="8"/>
                  <a:pt x="6438" y="38"/>
                  <a:pt x="6412" y="70"/>
                </a:cubicBezTo>
                <a:cubicBezTo>
                  <a:pt x="6383" y="104"/>
                  <a:pt x="6391" y="169"/>
                  <a:pt x="6379" y="219"/>
                </a:cubicBezTo>
                <a:cubicBezTo>
                  <a:pt x="6376" y="237"/>
                  <a:pt x="6361" y="253"/>
                  <a:pt x="6350" y="271"/>
                </a:cubicBezTo>
                <a:cubicBezTo>
                  <a:pt x="6283" y="288"/>
                  <a:pt x="6206" y="293"/>
                  <a:pt x="6145" y="327"/>
                </a:cubicBezTo>
                <a:cubicBezTo>
                  <a:pt x="6085" y="358"/>
                  <a:pt x="6040" y="420"/>
                  <a:pt x="5988" y="470"/>
                </a:cubicBezTo>
                <a:cubicBezTo>
                  <a:pt x="5863" y="312"/>
                  <a:pt x="5731" y="196"/>
                  <a:pt x="5586" y="84"/>
                </a:cubicBezTo>
                <a:cubicBezTo>
                  <a:pt x="5557" y="164"/>
                  <a:pt x="5538" y="220"/>
                  <a:pt x="5519" y="273"/>
                </a:cubicBezTo>
                <a:cubicBezTo>
                  <a:pt x="5501" y="273"/>
                  <a:pt x="5490" y="275"/>
                  <a:pt x="5481" y="275"/>
                </a:cubicBezTo>
                <a:cubicBezTo>
                  <a:pt x="5477" y="275"/>
                  <a:pt x="5474" y="275"/>
                  <a:pt x="5470" y="273"/>
                </a:cubicBezTo>
                <a:cubicBezTo>
                  <a:pt x="5381" y="243"/>
                  <a:pt x="5318" y="229"/>
                  <a:pt x="5270" y="229"/>
                </a:cubicBezTo>
                <a:cubicBezTo>
                  <a:pt x="5164" y="229"/>
                  <a:pt x="5140" y="303"/>
                  <a:pt x="5096" y="447"/>
                </a:cubicBezTo>
                <a:cubicBezTo>
                  <a:pt x="5092" y="463"/>
                  <a:pt x="5065" y="472"/>
                  <a:pt x="5049" y="485"/>
                </a:cubicBezTo>
                <a:cubicBezTo>
                  <a:pt x="4862" y="472"/>
                  <a:pt x="4702" y="406"/>
                  <a:pt x="4568" y="271"/>
                </a:cubicBezTo>
                <a:cubicBezTo>
                  <a:pt x="4533" y="237"/>
                  <a:pt x="4494" y="220"/>
                  <a:pt x="4457" y="220"/>
                </a:cubicBezTo>
                <a:cubicBezTo>
                  <a:pt x="4426" y="220"/>
                  <a:pt x="4396" y="232"/>
                  <a:pt x="4371" y="256"/>
                </a:cubicBezTo>
                <a:cubicBezTo>
                  <a:pt x="4290" y="334"/>
                  <a:pt x="4168" y="379"/>
                  <a:pt x="4159" y="522"/>
                </a:cubicBezTo>
                <a:cubicBezTo>
                  <a:pt x="4155" y="576"/>
                  <a:pt x="4106" y="591"/>
                  <a:pt x="4057" y="591"/>
                </a:cubicBezTo>
                <a:cubicBezTo>
                  <a:pt x="4048" y="591"/>
                  <a:pt x="4040" y="591"/>
                  <a:pt x="4032" y="590"/>
                </a:cubicBezTo>
                <a:cubicBezTo>
                  <a:pt x="3965" y="584"/>
                  <a:pt x="3943" y="527"/>
                  <a:pt x="3943" y="475"/>
                </a:cubicBezTo>
                <a:cubicBezTo>
                  <a:pt x="3943" y="415"/>
                  <a:pt x="3964" y="353"/>
                  <a:pt x="3977" y="293"/>
                </a:cubicBezTo>
                <a:cubicBezTo>
                  <a:pt x="3999" y="196"/>
                  <a:pt x="3950" y="124"/>
                  <a:pt x="3853" y="109"/>
                </a:cubicBezTo>
                <a:cubicBezTo>
                  <a:pt x="3828" y="105"/>
                  <a:pt x="3803" y="101"/>
                  <a:pt x="3778" y="101"/>
                </a:cubicBezTo>
                <a:cubicBezTo>
                  <a:pt x="3771" y="101"/>
                  <a:pt x="3765" y="102"/>
                  <a:pt x="3758" y="102"/>
                </a:cubicBezTo>
                <a:cubicBezTo>
                  <a:pt x="3299" y="148"/>
                  <a:pt x="2838" y="171"/>
                  <a:pt x="2380" y="214"/>
                </a:cubicBezTo>
                <a:cubicBezTo>
                  <a:pt x="2070" y="242"/>
                  <a:pt x="1760" y="297"/>
                  <a:pt x="1456" y="364"/>
                </a:cubicBezTo>
                <a:cubicBezTo>
                  <a:pt x="1206" y="420"/>
                  <a:pt x="963" y="513"/>
                  <a:pt x="716" y="585"/>
                </a:cubicBezTo>
                <a:cubicBezTo>
                  <a:pt x="575" y="627"/>
                  <a:pt x="490" y="737"/>
                  <a:pt x="470" y="860"/>
                </a:cubicBezTo>
                <a:cubicBezTo>
                  <a:pt x="423" y="1154"/>
                  <a:pt x="318" y="1451"/>
                  <a:pt x="369" y="1751"/>
                </a:cubicBezTo>
                <a:cubicBezTo>
                  <a:pt x="429" y="2110"/>
                  <a:pt x="288" y="2469"/>
                  <a:pt x="382" y="2827"/>
                </a:cubicBezTo>
                <a:cubicBezTo>
                  <a:pt x="387" y="2845"/>
                  <a:pt x="380" y="2870"/>
                  <a:pt x="373" y="2889"/>
                </a:cubicBezTo>
                <a:cubicBezTo>
                  <a:pt x="316" y="3043"/>
                  <a:pt x="333" y="3207"/>
                  <a:pt x="307" y="3361"/>
                </a:cubicBezTo>
                <a:cubicBezTo>
                  <a:pt x="283" y="3518"/>
                  <a:pt x="242" y="3677"/>
                  <a:pt x="242" y="3833"/>
                </a:cubicBezTo>
                <a:cubicBezTo>
                  <a:pt x="242" y="4025"/>
                  <a:pt x="169" y="4160"/>
                  <a:pt x="14" y="4268"/>
                </a:cubicBezTo>
                <a:cubicBezTo>
                  <a:pt x="127" y="4443"/>
                  <a:pt x="127" y="4630"/>
                  <a:pt x="90" y="4823"/>
                </a:cubicBezTo>
                <a:cubicBezTo>
                  <a:pt x="55" y="4999"/>
                  <a:pt x="29" y="5176"/>
                  <a:pt x="1" y="5337"/>
                </a:cubicBezTo>
                <a:cubicBezTo>
                  <a:pt x="56" y="5437"/>
                  <a:pt x="183" y="5447"/>
                  <a:pt x="177" y="5576"/>
                </a:cubicBezTo>
                <a:cubicBezTo>
                  <a:pt x="168" y="5758"/>
                  <a:pt x="277" y="5871"/>
                  <a:pt x="434" y="5949"/>
                </a:cubicBezTo>
                <a:cubicBezTo>
                  <a:pt x="532" y="5998"/>
                  <a:pt x="606" y="6090"/>
                  <a:pt x="730" y="6090"/>
                </a:cubicBezTo>
                <a:cubicBezTo>
                  <a:pt x="745" y="6090"/>
                  <a:pt x="761" y="6089"/>
                  <a:pt x="777" y="6086"/>
                </a:cubicBezTo>
                <a:cubicBezTo>
                  <a:pt x="782" y="6085"/>
                  <a:pt x="786" y="6085"/>
                  <a:pt x="790" y="6085"/>
                </a:cubicBezTo>
                <a:cubicBezTo>
                  <a:pt x="848" y="6085"/>
                  <a:pt x="916" y="6147"/>
                  <a:pt x="979" y="6177"/>
                </a:cubicBezTo>
                <a:cubicBezTo>
                  <a:pt x="1046" y="6209"/>
                  <a:pt x="1112" y="6254"/>
                  <a:pt x="1183" y="6270"/>
                </a:cubicBezTo>
                <a:cubicBezTo>
                  <a:pt x="1537" y="6354"/>
                  <a:pt x="1891" y="6440"/>
                  <a:pt x="2258" y="6454"/>
                </a:cubicBezTo>
                <a:cubicBezTo>
                  <a:pt x="2600" y="6465"/>
                  <a:pt x="2938" y="6508"/>
                  <a:pt x="3281" y="6508"/>
                </a:cubicBezTo>
                <a:cubicBezTo>
                  <a:pt x="3304" y="6508"/>
                  <a:pt x="3326" y="6507"/>
                  <a:pt x="3348" y="6507"/>
                </a:cubicBezTo>
                <a:cubicBezTo>
                  <a:pt x="3417" y="6506"/>
                  <a:pt x="3487" y="6505"/>
                  <a:pt x="3556" y="6505"/>
                </a:cubicBezTo>
                <a:cubicBezTo>
                  <a:pt x="4067" y="6505"/>
                  <a:pt x="4577" y="6535"/>
                  <a:pt x="5088" y="6547"/>
                </a:cubicBezTo>
                <a:cubicBezTo>
                  <a:pt x="5119" y="6548"/>
                  <a:pt x="5150" y="6548"/>
                  <a:pt x="5180" y="6548"/>
                </a:cubicBezTo>
                <a:cubicBezTo>
                  <a:pt x="5324" y="6548"/>
                  <a:pt x="5467" y="6542"/>
                  <a:pt x="5610" y="6542"/>
                </a:cubicBezTo>
                <a:cubicBezTo>
                  <a:pt x="5619" y="6542"/>
                  <a:pt x="5627" y="6542"/>
                  <a:pt x="5636" y="6542"/>
                </a:cubicBezTo>
                <a:cubicBezTo>
                  <a:pt x="6142" y="6546"/>
                  <a:pt x="6648" y="6549"/>
                  <a:pt x="7155" y="6556"/>
                </a:cubicBezTo>
                <a:cubicBezTo>
                  <a:pt x="7562" y="6561"/>
                  <a:pt x="7971" y="6570"/>
                  <a:pt x="8380" y="6574"/>
                </a:cubicBezTo>
                <a:cubicBezTo>
                  <a:pt x="8462" y="6575"/>
                  <a:pt x="8544" y="6575"/>
                  <a:pt x="8627" y="6575"/>
                </a:cubicBezTo>
                <a:cubicBezTo>
                  <a:pt x="8792" y="6575"/>
                  <a:pt x="8959" y="6574"/>
                  <a:pt x="9134" y="6574"/>
                </a:cubicBezTo>
                <a:cubicBezTo>
                  <a:pt x="9161" y="6445"/>
                  <a:pt x="9206" y="6343"/>
                  <a:pt x="9276" y="6246"/>
                </a:cubicBezTo>
                <a:cubicBezTo>
                  <a:pt x="9356" y="6133"/>
                  <a:pt x="9365" y="5995"/>
                  <a:pt x="9268" y="5871"/>
                </a:cubicBezTo>
                <a:cubicBezTo>
                  <a:pt x="9261" y="5860"/>
                  <a:pt x="9279" y="5831"/>
                  <a:pt x="9288" y="5796"/>
                </a:cubicBezTo>
                <a:cubicBezTo>
                  <a:pt x="9380" y="5784"/>
                  <a:pt x="9477" y="5748"/>
                  <a:pt x="9568" y="5748"/>
                </a:cubicBezTo>
                <a:cubicBezTo>
                  <a:pt x="9657" y="5748"/>
                  <a:pt x="9741" y="5783"/>
                  <a:pt x="9808" y="5911"/>
                </a:cubicBezTo>
                <a:cubicBezTo>
                  <a:pt x="9484" y="6046"/>
                  <a:pt x="9473" y="6047"/>
                  <a:pt x="9402" y="6357"/>
                </a:cubicBezTo>
                <a:cubicBezTo>
                  <a:pt x="9465" y="6428"/>
                  <a:pt x="9528" y="6500"/>
                  <a:pt x="9607" y="6589"/>
                </a:cubicBezTo>
                <a:cubicBezTo>
                  <a:pt x="10073" y="6598"/>
                  <a:pt x="10556" y="6608"/>
                  <a:pt x="11038" y="6615"/>
                </a:cubicBezTo>
                <a:cubicBezTo>
                  <a:pt x="11039" y="6615"/>
                  <a:pt x="11040" y="6615"/>
                  <a:pt x="11041" y="6615"/>
                </a:cubicBezTo>
                <a:cubicBezTo>
                  <a:pt x="11088" y="6615"/>
                  <a:pt x="11136" y="6594"/>
                  <a:pt x="11186" y="6582"/>
                </a:cubicBezTo>
                <a:cubicBezTo>
                  <a:pt x="11015" y="6164"/>
                  <a:pt x="11031" y="6064"/>
                  <a:pt x="11272" y="5957"/>
                </a:cubicBezTo>
                <a:cubicBezTo>
                  <a:pt x="11340" y="5989"/>
                  <a:pt x="11379" y="6086"/>
                  <a:pt x="11469" y="6086"/>
                </a:cubicBezTo>
                <a:cubicBezTo>
                  <a:pt x="11485" y="6086"/>
                  <a:pt x="11503" y="6083"/>
                  <a:pt x="11523" y="6076"/>
                </a:cubicBezTo>
                <a:cubicBezTo>
                  <a:pt x="11656" y="5948"/>
                  <a:pt x="11797" y="5811"/>
                  <a:pt x="11940" y="5676"/>
                </a:cubicBezTo>
                <a:cubicBezTo>
                  <a:pt x="12011" y="5745"/>
                  <a:pt x="12098" y="5794"/>
                  <a:pt x="12043" y="5921"/>
                </a:cubicBezTo>
                <a:cubicBezTo>
                  <a:pt x="12029" y="5953"/>
                  <a:pt x="12099" y="6019"/>
                  <a:pt x="12141" y="6086"/>
                </a:cubicBezTo>
                <a:cubicBezTo>
                  <a:pt x="12272" y="5938"/>
                  <a:pt x="12444" y="5995"/>
                  <a:pt x="12589" y="5928"/>
                </a:cubicBezTo>
                <a:cubicBezTo>
                  <a:pt x="12663" y="6025"/>
                  <a:pt x="12697" y="6146"/>
                  <a:pt x="12835" y="6169"/>
                </a:cubicBezTo>
                <a:cubicBezTo>
                  <a:pt x="12888" y="6178"/>
                  <a:pt x="12932" y="6249"/>
                  <a:pt x="12979" y="6293"/>
                </a:cubicBezTo>
                <a:cubicBezTo>
                  <a:pt x="13036" y="6351"/>
                  <a:pt x="13091" y="6411"/>
                  <a:pt x="13149" y="6471"/>
                </a:cubicBezTo>
                <a:cubicBezTo>
                  <a:pt x="13137" y="6517"/>
                  <a:pt x="13124" y="6563"/>
                  <a:pt x="13105" y="6631"/>
                </a:cubicBezTo>
                <a:cubicBezTo>
                  <a:pt x="13187" y="6644"/>
                  <a:pt x="13257" y="6660"/>
                  <a:pt x="13329" y="6664"/>
                </a:cubicBezTo>
                <a:cubicBezTo>
                  <a:pt x="13350" y="6665"/>
                  <a:pt x="13371" y="6665"/>
                  <a:pt x="13393" y="6665"/>
                </a:cubicBezTo>
                <a:cubicBezTo>
                  <a:pt x="13446" y="6665"/>
                  <a:pt x="13500" y="6663"/>
                  <a:pt x="13554" y="6660"/>
                </a:cubicBezTo>
                <a:cubicBezTo>
                  <a:pt x="13558" y="6659"/>
                  <a:pt x="13562" y="6659"/>
                  <a:pt x="13566" y="6659"/>
                </a:cubicBezTo>
                <a:cubicBezTo>
                  <a:pt x="13596" y="6659"/>
                  <a:pt x="13627" y="6665"/>
                  <a:pt x="13658" y="6665"/>
                </a:cubicBezTo>
                <a:cubicBezTo>
                  <a:pt x="13696" y="6665"/>
                  <a:pt x="13734" y="6656"/>
                  <a:pt x="13770" y="6619"/>
                </a:cubicBezTo>
                <a:cubicBezTo>
                  <a:pt x="13563" y="6430"/>
                  <a:pt x="13591" y="6200"/>
                  <a:pt x="13651" y="5967"/>
                </a:cubicBezTo>
                <a:cubicBezTo>
                  <a:pt x="13656" y="5947"/>
                  <a:pt x="13699" y="5924"/>
                  <a:pt x="13725" y="5924"/>
                </a:cubicBezTo>
                <a:cubicBezTo>
                  <a:pt x="13726" y="5924"/>
                  <a:pt x="13728" y="5924"/>
                  <a:pt x="13729" y="5924"/>
                </a:cubicBezTo>
                <a:cubicBezTo>
                  <a:pt x="13754" y="5926"/>
                  <a:pt x="13795" y="5957"/>
                  <a:pt x="13798" y="5978"/>
                </a:cubicBezTo>
                <a:cubicBezTo>
                  <a:pt x="13803" y="6040"/>
                  <a:pt x="13800" y="6105"/>
                  <a:pt x="13786" y="6165"/>
                </a:cubicBezTo>
                <a:cubicBezTo>
                  <a:pt x="13770" y="6231"/>
                  <a:pt x="13791" y="6269"/>
                  <a:pt x="13851" y="6286"/>
                </a:cubicBezTo>
                <a:cubicBezTo>
                  <a:pt x="13867" y="6290"/>
                  <a:pt x="13882" y="6293"/>
                  <a:pt x="13897" y="6293"/>
                </a:cubicBezTo>
                <a:cubicBezTo>
                  <a:pt x="13934" y="6293"/>
                  <a:pt x="13966" y="6276"/>
                  <a:pt x="13986" y="6234"/>
                </a:cubicBezTo>
                <a:cubicBezTo>
                  <a:pt x="14031" y="6141"/>
                  <a:pt x="14075" y="6047"/>
                  <a:pt x="14119" y="5953"/>
                </a:cubicBezTo>
                <a:cubicBezTo>
                  <a:pt x="14179" y="5942"/>
                  <a:pt x="14232" y="5924"/>
                  <a:pt x="14285" y="5924"/>
                </a:cubicBezTo>
                <a:cubicBezTo>
                  <a:pt x="14286" y="5924"/>
                  <a:pt x="14288" y="5924"/>
                  <a:pt x="14289" y="5924"/>
                </a:cubicBezTo>
                <a:cubicBezTo>
                  <a:pt x="14416" y="5924"/>
                  <a:pt x="14461" y="5840"/>
                  <a:pt x="14492" y="5740"/>
                </a:cubicBezTo>
                <a:lnTo>
                  <a:pt x="14492" y="5740"/>
                </a:lnTo>
                <a:cubicBezTo>
                  <a:pt x="14510" y="5790"/>
                  <a:pt x="14521" y="5843"/>
                  <a:pt x="14546" y="5889"/>
                </a:cubicBezTo>
                <a:cubicBezTo>
                  <a:pt x="14556" y="5910"/>
                  <a:pt x="14592" y="5929"/>
                  <a:pt x="14617" y="5929"/>
                </a:cubicBezTo>
                <a:cubicBezTo>
                  <a:pt x="14620" y="5929"/>
                  <a:pt x="14622" y="5928"/>
                  <a:pt x="14624" y="5928"/>
                </a:cubicBezTo>
                <a:cubicBezTo>
                  <a:pt x="14649" y="5924"/>
                  <a:pt x="14685" y="5892"/>
                  <a:pt x="14688" y="5868"/>
                </a:cubicBezTo>
                <a:cubicBezTo>
                  <a:pt x="14697" y="5809"/>
                  <a:pt x="14691" y="5748"/>
                  <a:pt x="14691" y="5668"/>
                </a:cubicBezTo>
                <a:cubicBezTo>
                  <a:pt x="14804" y="5663"/>
                  <a:pt x="14908" y="5658"/>
                  <a:pt x="15019" y="5652"/>
                </a:cubicBezTo>
                <a:lnTo>
                  <a:pt x="15019" y="5652"/>
                </a:lnTo>
                <a:cubicBezTo>
                  <a:pt x="14982" y="5733"/>
                  <a:pt x="14952" y="5799"/>
                  <a:pt x="14925" y="5855"/>
                </a:cubicBezTo>
                <a:cubicBezTo>
                  <a:pt x="15092" y="6101"/>
                  <a:pt x="15284" y="6277"/>
                  <a:pt x="15593" y="6277"/>
                </a:cubicBezTo>
                <a:cubicBezTo>
                  <a:pt x="15599" y="6277"/>
                  <a:pt x="15606" y="6277"/>
                  <a:pt x="15612" y="6276"/>
                </a:cubicBezTo>
                <a:cubicBezTo>
                  <a:pt x="15644" y="6230"/>
                  <a:pt x="15721" y="6156"/>
                  <a:pt x="15707" y="6130"/>
                </a:cubicBezTo>
                <a:cubicBezTo>
                  <a:pt x="15634" y="5993"/>
                  <a:pt x="15727" y="5994"/>
                  <a:pt x="15814" y="5971"/>
                </a:cubicBezTo>
                <a:cubicBezTo>
                  <a:pt x="15894" y="5952"/>
                  <a:pt x="15974" y="5941"/>
                  <a:pt x="16058" y="5941"/>
                </a:cubicBezTo>
                <a:cubicBezTo>
                  <a:pt x="16150" y="5941"/>
                  <a:pt x="16246" y="5954"/>
                  <a:pt x="16352" y="5983"/>
                </a:cubicBezTo>
                <a:cubicBezTo>
                  <a:pt x="16393" y="6138"/>
                  <a:pt x="16551" y="6186"/>
                  <a:pt x="16686" y="6247"/>
                </a:cubicBezTo>
                <a:cubicBezTo>
                  <a:pt x="16843" y="6232"/>
                  <a:pt x="16913" y="6128"/>
                  <a:pt x="16972" y="6010"/>
                </a:cubicBezTo>
                <a:cubicBezTo>
                  <a:pt x="16980" y="5995"/>
                  <a:pt x="17016" y="5981"/>
                  <a:pt x="17038" y="5981"/>
                </a:cubicBezTo>
                <a:cubicBezTo>
                  <a:pt x="17044" y="5981"/>
                  <a:pt x="17049" y="5982"/>
                  <a:pt x="17052" y="5984"/>
                </a:cubicBezTo>
                <a:cubicBezTo>
                  <a:pt x="17082" y="6005"/>
                  <a:pt x="17124" y="6064"/>
                  <a:pt x="17116" y="6076"/>
                </a:cubicBezTo>
                <a:cubicBezTo>
                  <a:pt x="17028" y="6201"/>
                  <a:pt x="17113" y="6322"/>
                  <a:pt x="17116" y="6442"/>
                </a:cubicBezTo>
                <a:cubicBezTo>
                  <a:pt x="17118" y="6483"/>
                  <a:pt x="17116" y="6524"/>
                  <a:pt x="17116" y="6545"/>
                </a:cubicBezTo>
                <a:cubicBezTo>
                  <a:pt x="17047" y="6657"/>
                  <a:pt x="16873" y="6544"/>
                  <a:pt x="16852" y="6729"/>
                </a:cubicBezTo>
                <a:cubicBezTo>
                  <a:pt x="16975" y="6729"/>
                  <a:pt x="17096" y="6733"/>
                  <a:pt x="17217" y="6733"/>
                </a:cubicBezTo>
                <a:cubicBezTo>
                  <a:pt x="17289" y="6733"/>
                  <a:pt x="17361" y="6732"/>
                  <a:pt x="17433" y="6727"/>
                </a:cubicBezTo>
                <a:cubicBezTo>
                  <a:pt x="17623" y="6716"/>
                  <a:pt x="17822" y="6707"/>
                  <a:pt x="18001" y="6650"/>
                </a:cubicBezTo>
                <a:cubicBezTo>
                  <a:pt x="18231" y="6578"/>
                  <a:pt x="18448" y="6462"/>
                  <a:pt x="18666" y="6355"/>
                </a:cubicBezTo>
                <a:cubicBezTo>
                  <a:pt x="18749" y="6316"/>
                  <a:pt x="18836" y="6272"/>
                  <a:pt x="18798" y="6135"/>
                </a:cubicBezTo>
                <a:cubicBezTo>
                  <a:pt x="18781" y="6075"/>
                  <a:pt x="18851" y="5996"/>
                  <a:pt x="18904" y="5932"/>
                </a:cubicBezTo>
                <a:cubicBezTo>
                  <a:pt x="18980" y="6046"/>
                  <a:pt x="19006" y="6142"/>
                  <a:pt x="18946" y="6249"/>
                </a:cubicBezTo>
                <a:cubicBezTo>
                  <a:pt x="18942" y="6259"/>
                  <a:pt x="18962" y="6285"/>
                  <a:pt x="18974" y="6307"/>
                </a:cubicBezTo>
                <a:cubicBezTo>
                  <a:pt x="19027" y="6275"/>
                  <a:pt x="19078" y="6244"/>
                  <a:pt x="19137" y="6208"/>
                </a:cubicBezTo>
                <a:cubicBezTo>
                  <a:pt x="19041" y="6155"/>
                  <a:pt x="19091" y="6078"/>
                  <a:pt x="19079" y="6015"/>
                </a:cubicBezTo>
                <a:cubicBezTo>
                  <a:pt x="19084" y="5973"/>
                  <a:pt x="19088" y="5929"/>
                  <a:pt x="19093" y="5887"/>
                </a:cubicBezTo>
                <a:cubicBezTo>
                  <a:pt x="19103" y="5890"/>
                  <a:pt x="19110" y="5891"/>
                  <a:pt x="19118" y="5893"/>
                </a:cubicBezTo>
                <a:cubicBezTo>
                  <a:pt x="19105" y="5934"/>
                  <a:pt x="19093" y="5975"/>
                  <a:pt x="19081" y="6016"/>
                </a:cubicBezTo>
                <a:cubicBezTo>
                  <a:pt x="19204" y="5893"/>
                  <a:pt x="19183" y="5717"/>
                  <a:pt x="19244" y="5569"/>
                </a:cubicBezTo>
                <a:cubicBezTo>
                  <a:pt x="19262" y="5523"/>
                  <a:pt x="19213" y="5453"/>
                  <a:pt x="19211" y="5393"/>
                </a:cubicBezTo>
                <a:cubicBezTo>
                  <a:pt x="19208" y="5277"/>
                  <a:pt x="19185" y="5148"/>
                  <a:pt x="19339" y="5102"/>
                </a:cubicBezTo>
                <a:cubicBezTo>
                  <a:pt x="19323" y="4938"/>
                  <a:pt x="19481" y="5030"/>
                  <a:pt x="19533" y="4969"/>
                </a:cubicBezTo>
                <a:cubicBezTo>
                  <a:pt x="19526" y="4919"/>
                  <a:pt x="19522" y="4869"/>
                  <a:pt x="19511" y="4821"/>
                </a:cubicBezTo>
                <a:cubicBezTo>
                  <a:pt x="19469" y="4616"/>
                  <a:pt x="19582" y="4413"/>
                  <a:pt x="19498" y="4217"/>
                </a:cubicBezTo>
                <a:cubicBezTo>
                  <a:pt x="19577" y="4182"/>
                  <a:pt x="19656" y="4171"/>
                  <a:pt x="19686" y="4126"/>
                </a:cubicBezTo>
                <a:cubicBezTo>
                  <a:pt x="19723" y="4069"/>
                  <a:pt x="19746" y="4017"/>
                  <a:pt x="19821" y="4011"/>
                </a:cubicBezTo>
                <a:cubicBezTo>
                  <a:pt x="19824" y="4011"/>
                  <a:pt x="19824" y="3967"/>
                  <a:pt x="19823" y="3944"/>
                </a:cubicBezTo>
                <a:cubicBezTo>
                  <a:pt x="19815" y="3817"/>
                  <a:pt x="19834" y="3695"/>
                  <a:pt x="19892" y="3565"/>
                </a:cubicBezTo>
                <a:cubicBezTo>
                  <a:pt x="19757" y="3537"/>
                  <a:pt x="19744" y="3420"/>
                  <a:pt x="19702" y="3314"/>
                </a:cubicBezTo>
                <a:cubicBezTo>
                  <a:pt x="19655" y="3193"/>
                  <a:pt x="19589" y="3084"/>
                  <a:pt x="19652" y="2946"/>
                </a:cubicBezTo>
                <a:cubicBezTo>
                  <a:pt x="19703" y="2913"/>
                  <a:pt x="19753" y="2872"/>
                  <a:pt x="19810" y="2844"/>
                </a:cubicBezTo>
                <a:cubicBezTo>
                  <a:pt x="19874" y="2812"/>
                  <a:pt x="19943" y="2789"/>
                  <a:pt x="20009" y="2762"/>
                </a:cubicBezTo>
                <a:cubicBezTo>
                  <a:pt x="20004" y="2676"/>
                  <a:pt x="19999" y="2602"/>
                  <a:pt x="19995" y="2529"/>
                </a:cubicBezTo>
                <a:cubicBezTo>
                  <a:pt x="20035" y="2499"/>
                  <a:pt x="20076" y="2468"/>
                  <a:pt x="20100" y="2450"/>
                </a:cubicBezTo>
                <a:cubicBezTo>
                  <a:pt x="20085" y="2314"/>
                  <a:pt x="20072" y="2203"/>
                  <a:pt x="20060" y="2084"/>
                </a:cubicBezTo>
                <a:cubicBezTo>
                  <a:pt x="20133" y="2017"/>
                  <a:pt x="20212" y="1946"/>
                  <a:pt x="20291" y="1876"/>
                </a:cubicBezTo>
                <a:cubicBezTo>
                  <a:pt x="20328" y="1799"/>
                  <a:pt x="20162" y="1761"/>
                  <a:pt x="20255" y="1697"/>
                </a:cubicBezTo>
                <a:cubicBezTo>
                  <a:pt x="20354" y="1631"/>
                  <a:pt x="20236" y="1594"/>
                  <a:pt x="20240" y="1542"/>
                </a:cubicBezTo>
                <a:cubicBezTo>
                  <a:pt x="20245" y="1480"/>
                  <a:pt x="20249" y="1419"/>
                  <a:pt x="20253" y="1351"/>
                </a:cubicBezTo>
                <a:cubicBezTo>
                  <a:pt x="20131" y="1282"/>
                  <a:pt x="20018" y="1223"/>
                  <a:pt x="19910" y="1154"/>
                </a:cubicBezTo>
                <a:cubicBezTo>
                  <a:pt x="19820" y="1098"/>
                  <a:pt x="19715" y="1046"/>
                  <a:pt x="19657" y="964"/>
                </a:cubicBezTo>
                <a:cubicBezTo>
                  <a:pt x="19537" y="790"/>
                  <a:pt x="19373" y="696"/>
                  <a:pt x="19180" y="631"/>
                </a:cubicBezTo>
                <a:cubicBezTo>
                  <a:pt x="19019" y="576"/>
                  <a:pt x="18861" y="507"/>
                  <a:pt x="18698" y="456"/>
                </a:cubicBezTo>
                <a:cubicBezTo>
                  <a:pt x="18600" y="424"/>
                  <a:pt x="18503" y="383"/>
                  <a:pt x="18400" y="383"/>
                </a:cubicBezTo>
                <a:cubicBezTo>
                  <a:pt x="18354" y="383"/>
                  <a:pt x="18308" y="391"/>
                  <a:pt x="18259" y="412"/>
                </a:cubicBezTo>
                <a:cubicBezTo>
                  <a:pt x="18240" y="420"/>
                  <a:pt x="18217" y="423"/>
                  <a:pt x="18193" y="423"/>
                </a:cubicBezTo>
                <a:cubicBezTo>
                  <a:pt x="18153" y="423"/>
                  <a:pt x="18111" y="414"/>
                  <a:pt x="18073" y="405"/>
                </a:cubicBezTo>
                <a:cubicBezTo>
                  <a:pt x="18021" y="393"/>
                  <a:pt x="17969" y="386"/>
                  <a:pt x="17919" y="386"/>
                </a:cubicBezTo>
                <a:cubicBezTo>
                  <a:pt x="17835" y="386"/>
                  <a:pt x="17754" y="405"/>
                  <a:pt x="17674" y="452"/>
                </a:cubicBezTo>
                <a:cubicBezTo>
                  <a:pt x="17672" y="453"/>
                  <a:pt x="17670" y="454"/>
                  <a:pt x="17667" y="454"/>
                </a:cubicBezTo>
                <a:cubicBezTo>
                  <a:pt x="17654" y="454"/>
                  <a:pt x="17631" y="438"/>
                  <a:pt x="17606" y="429"/>
                </a:cubicBezTo>
                <a:cubicBezTo>
                  <a:pt x="17585" y="366"/>
                  <a:pt x="17561" y="298"/>
                  <a:pt x="17535" y="222"/>
                </a:cubicBezTo>
                <a:cubicBezTo>
                  <a:pt x="17496" y="218"/>
                  <a:pt x="17460" y="208"/>
                  <a:pt x="17425" y="208"/>
                </a:cubicBezTo>
                <a:cubicBezTo>
                  <a:pt x="17419" y="208"/>
                  <a:pt x="17412" y="208"/>
                  <a:pt x="17406" y="209"/>
                </a:cubicBezTo>
                <a:cubicBezTo>
                  <a:pt x="17355" y="214"/>
                  <a:pt x="17305" y="236"/>
                  <a:pt x="17254" y="250"/>
                </a:cubicBezTo>
                <a:cubicBezTo>
                  <a:pt x="17101" y="286"/>
                  <a:pt x="16956" y="345"/>
                  <a:pt x="16792" y="345"/>
                </a:cubicBezTo>
                <a:cubicBezTo>
                  <a:pt x="16771" y="345"/>
                  <a:pt x="16749" y="344"/>
                  <a:pt x="16728" y="342"/>
                </a:cubicBezTo>
                <a:cubicBezTo>
                  <a:pt x="16555" y="323"/>
                  <a:pt x="16383" y="334"/>
                  <a:pt x="16245" y="206"/>
                </a:cubicBezTo>
                <a:cubicBezTo>
                  <a:pt x="16230" y="191"/>
                  <a:pt x="16208" y="178"/>
                  <a:pt x="16189" y="176"/>
                </a:cubicBezTo>
                <a:cubicBezTo>
                  <a:pt x="16145" y="174"/>
                  <a:pt x="16101" y="173"/>
                  <a:pt x="16057" y="173"/>
                </a:cubicBezTo>
                <a:cubicBezTo>
                  <a:pt x="15872" y="173"/>
                  <a:pt x="15687" y="189"/>
                  <a:pt x="15502" y="212"/>
                </a:cubicBezTo>
                <a:cubicBezTo>
                  <a:pt x="15455" y="262"/>
                  <a:pt x="15404" y="281"/>
                  <a:pt x="15354" y="281"/>
                </a:cubicBezTo>
                <a:cubicBezTo>
                  <a:pt x="15293" y="281"/>
                  <a:pt x="15232" y="253"/>
                  <a:pt x="15178" y="220"/>
                </a:cubicBezTo>
                <a:cubicBezTo>
                  <a:pt x="15079" y="160"/>
                  <a:pt x="14976" y="147"/>
                  <a:pt x="14873" y="147"/>
                </a:cubicBezTo>
                <a:cubicBezTo>
                  <a:pt x="14808" y="147"/>
                  <a:pt x="14742" y="152"/>
                  <a:pt x="14676" y="153"/>
                </a:cubicBezTo>
                <a:cubicBezTo>
                  <a:pt x="14593" y="155"/>
                  <a:pt x="14529" y="232"/>
                  <a:pt x="14564" y="308"/>
                </a:cubicBezTo>
                <a:cubicBezTo>
                  <a:pt x="14626" y="445"/>
                  <a:pt x="14585" y="553"/>
                  <a:pt x="14508" y="680"/>
                </a:cubicBezTo>
                <a:cubicBezTo>
                  <a:pt x="14425" y="668"/>
                  <a:pt x="14331" y="678"/>
                  <a:pt x="14261" y="640"/>
                </a:cubicBezTo>
                <a:cubicBezTo>
                  <a:pt x="14225" y="620"/>
                  <a:pt x="14197" y="607"/>
                  <a:pt x="14169" y="607"/>
                </a:cubicBezTo>
                <a:cubicBezTo>
                  <a:pt x="14146" y="607"/>
                  <a:pt x="14123" y="615"/>
                  <a:pt x="14095" y="636"/>
                </a:cubicBezTo>
                <a:cubicBezTo>
                  <a:pt x="14082" y="646"/>
                  <a:pt x="14063" y="649"/>
                  <a:pt x="14042" y="649"/>
                </a:cubicBezTo>
                <a:cubicBezTo>
                  <a:pt x="14019" y="649"/>
                  <a:pt x="13994" y="645"/>
                  <a:pt x="13972" y="642"/>
                </a:cubicBezTo>
                <a:cubicBezTo>
                  <a:pt x="13877" y="630"/>
                  <a:pt x="13784" y="610"/>
                  <a:pt x="13676" y="591"/>
                </a:cubicBezTo>
                <a:cubicBezTo>
                  <a:pt x="13667" y="492"/>
                  <a:pt x="13657" y="390"/>
                  <a:pt x="13646" y="268"/>
                </a:cubicBezTo>
                <a:lnTo>
                  <a:pt x="14147" y="268"/>
                </a:lnTo>
                <a:cubicBezTo>
                  <a:pt x="14132" y="231"/>
                  <a:pt x="14129" y="198"/>
                  <a:pt x="14118" y="195"/>
                </a:cubicBezTo>
                <a:cubicBezTo>
                  <a:pt x="14036" y="173"/>
                  <a:pt x="13954" y="148"/>
                  <a:pt x="13871" y="139"/>
                </a:cubicBezTo>
                <a:cubicBezTo>
                  <a:pt x="13867" y="139"/>
                  <a:pt x="13862" y="138"/>
                  <a:pt x="13857" y="138"/>
                </a:cubicBezTo>
                <a:cubicBezTo>
                  <a:pt x="13814" y="138"/>
                  <a:pt x="13765" y="156"/>
                  <a:pt x="13725" y="156"/>
                </a:cubicBezTo>
                <a:cubicBezTo>
                  <a:pt x="13711" y="156"/>
                  <a:pt x="13698" y="154"/>
                  <a:pt x="13687" y="148"/>
                </a:cubicBezTo>
                <a:cubicBezTo>
                  <a:pt x="13615" y="111"/>
                  <a:pt x="13545" y="97"/>
                  <a:pt x="13476" y="97"/>
                </a:cubicBezTo>
                <a:cubicBezTo>
                  <a:pt x="13356" y="97"/>
                  <a:pt x="13236" y="139"/>
                  <a:pt x="13107" y="178"/>
                </a:cubicBezTo>
                <a:cubicBezTo>
                  <a:pt x="13120" y="242"/>
                  <a:pt x="13168" y="311"/>
                  <a:pt x="13110" y="383"/>
                </a:cubicBezTo>
                <a:cubicBezTo>
                  <a:pt x="13099" y="396"/>
                  <a:pt x="13085" y="399"/>
                  <a:pt x="13070" y="399"/>
                </a:cubicBezTo>
                <a:cubicBezTo>
                  <a:pt x="13058" y="399"/>
                  <a:pt x="13046" y="397"/>
                  <a:pt x="13034" y="397"/>
                </a:cubicBezTo>
                <a:cubicBezTo>
                  <a:pt x="13014" y="397"/>
                  <a:pt x="12995" y="403"/>
                  <a:pt x="12986" y="437"/>
                </a:cubicBezTo>
                <a:cubicBezTo>
                  <a:pt x="12968" y="497"/>
                  <a:pt x="12924" y="548"/>
                  <a:pt x="12882" y="619"/>
                </a:cubicBezTo>
                <a:cubicBezTo>
                  <a:pt x="12807" y="596"/>
                  <a:pt x="12732" y="588"/>
                  <a:pt x="12670" y="554"/>
                </a:cubicBezTo>
                <a:cubicBezTo>
                  <a:pt x="12634" y="534"/>
                  <a:pt x="12601" y="525"/>
                  <a:pt x="12570" y="525"/>
                </a:cubicBezTo>
                <a:cubicBezTo>
                  <a:pt x="12523" y="525"/>
                  <a:pt x="12480" y="545"/>
                  <a:pt x="12435" y="579"/>
                </a:cubicBezTo>
                <a:cubicBezTo>
                  <a:pt x="12380" y="621"/>
                  <a:pt x="12373" y="703"/>
                  <a:pt x="12433" y="742"/>
                </a:cubicBezTo>
                <a:cubicBezTo>
                  <a:pt x="12484" y="773"/>
                  <a:pt x="12545" y="789"/>
                  <a:pt x="12601" y="811"/>
                </a:cubicBezTo>
                <a:cubicBezTo>
                  <a:pt x="12637" y="765"/>
                  <a:pt x="12663" y="701"/>
                  <a:pt x="12704" y="687"/>
                </a:cubicBezTo>
                <a:cubicBezTo>
                  <a:pt x="12763" y="670"/>
                  <a:pt x="12821" y="660"/>
                  <a:pt x="12880" y="660"/>
                </a:cubicBezTo>
                <a:cubicBezTo>
                  <a:pt x="12978" y="660"/>
                  <a:pt x="13077" y="687"/>
                  <a:pt x="13180" y="747"/>
                </a:cubicBezTo>
                <a:cubicBezTo>
                  <a:pt x="13085" y="830"/>
                  <a:pt x="13007" y="897"/>
                  <a:pt x="12915" y="978"/>
                </a:cubicBezTo>
                <a:cubicBezTo>
                  <a:pt x="12915" y="1056"/>
                  <a:pt x="12918" y="1142"/>
                  <a:pt x="12914" y="1228"/>
                </a:cubicBezTo>
                <a:cubicBezTo>
                  <a:pt x="12912" y="1256"/>
                  <a:pt x="12892" y="1283"/>
                  <a:pt x="12878" y="1320"/>
                </a:cubicBezTo>
                <a:cubicBezTo>
                  <a:pt x="12790" y="1311"/>
                  <a:pt x="12705" y="1303"/>
                  <a:pt x="12622" y="1295"/>
                </a:cubicBezTo>
                <a:cubicBezTo>
                  <a:pt x="12566" y="1197"/>
                  <a:pt x="12521" y="1106"/>
                  <a:pt x="12390" y="1092"/>
                </a:cubicBezTo>
                <a:cubicBezTo>
                  <a:pt x="12300" y="1082"/>
                  <a:pt x="12218" y="1032"/>
                  <a:pt x="12160" y="943"/>
                </a:cubicBezTo>
                <a:cubicBezTo>
                  <a:pt x="12135" y="907"/>
                  <a:pt x="12091" y="887"/>
                  <a:pt x="12041" y="887"/>
                </a:cubicBezTo>
                <a:cubicBezTo>
                  <a:pt x="12014" y="887"/>
                  <a:pt x="11984" y="893"/>
                  <a:pt x="11955" y="905"/>
                </a:cubicBezTo>
                <a:cubicBezTo>
                  <a:pt x="11828" y="958"/>
                  <a:pt x="11695" y="996"/>
                  <a:pt x="11556" y="1044"/>
                </a:cubicBezTo>
                <a:cubicBezTo>
                  <a:pt x="11496" y="960"/>
                  <a:pt x="11431" y="878"/>
                  <a:pt x="11380" y="790"/>
                </a:cubicBezTo>
                <a:cubicBezTo>
                  <a:pt x="11365" y="763"/>
                  <a:pt x="11388" y="713"/>
                  <a:pt x="11396" y="675"/>
                </a:cubicBezTo>
                <a:cubicBezTo>
                  <a:pt x="11500" y="663"/>
                  <a:pt x="11587" y="654"/>
                  <a:pt x="11700" y="641"/>
                </a:cubicBezTo>
                <a:cubicBezTo>
                  <a:pt x="11654" y="616"/>
                  <a:pt x="11636" y="599"/>
                  <a:pt x="11618" y="598"/>
                </a:cubicBezTo>
                <a:cubicBezTo>
                  <a:pt x="11429" y="588"/>
                  <a:pt x="11357" y="478"/>
                  <a:pt x="11351" y="302"/>
                </a:cubicBezTo>
                <a:cubicBezTo>
                  <a:pt x="11350" y="242"/>
                  <a:pt x="11325" y="183"/>
                  <a:pt x="11309" y="122"/>
                </a:cubicBezTo>
                <a:cubicBezTo>
                  <a:pt x="11204" y="102"/>
                  <a:pt x="11103" y="90"/>
                  <a:pt x="11004" y="90"/>
                </a:cubicBezTo>
                <a:cubicBezTo>
                  <a:pt x="10890" y="90"/>
                  <a:pt x="10780" y="105"/>
                  <a:pt x="10670" y="139"/>
                </a:cubicBezTo>
                <a:cubicBezTo>
                  <a:pt x="10659" y="219"/>
                  <a:pt x="10649" y="293"/>
                  <a:pt x="10634" y="393"/>
                </a:cubicBezTo>
                <a:cubicBezTo>
                  <a:pt x="10524" y="398"/>
                  <a:pt x="10415" y="403"/>
                  <a:pt x="10307" y="403"/>
                </a:cubicBezTo>
                <a:cubicBezTo>
                  <a:pt x="10201" y="403"/>
                  <a:pt x="10096" y="399"/>
                  <a:pt x="9992" y="386"/>
                </a:cubicBezTo>
                <a:cubicBezTo>
                  <a:pt x="9920" y="378"/>
                  <a:pt x="9887" y="321"/>
                  <a:pt x="9907" y="242"/>
                </a:cubicBezTo>
                <a:cubicBezTo>
                  <a:pt x="9916" y="202"/>
                  <a:pt x="9941" y="166"/>
                  <a:pt x="9957" y="128"/>
                </a:cubicBezTo>
                <a:cubicBezTo>
                  <a:pt x="9885" y="92"/>
                  <a:pt x="9825" y="48"/>
                  <a:pt x="9758" y="30"/>
                </a:cubicBezTo>
                <a:cubicBezTo>
                  <a:pt x="9691" y="13"/>
                  <a:pt x="9619" y="0"/>
                  <a:pt x="95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2" name="Google Shape;2072;p69"/>
          <p:cNvSpPr/>
          <p:nvPr/>
        </p:nvSpPr>
        <p:spPr>
          <a:xfrm>
            <a:off x="3788358" y="3263793"/>
            <a:ext cx="797898" cy="172357"/>
          </a:xfrm>
          <a:custGeom>
            <a:avLst/>
            <a:gdLst/>
            <a:ahLst/>
            <a:cxnLst/>
            <a:rect l="l" t="t" r="r" b="b"/>
            <a:pathLst>
              <a:path w="20295" h="4384" extrusionOk="0">
                <a:moveTo>
                  <a:pt x="10759" y="114"/>
                </a:moveTo>
                <a:lnTo>
                  <a:pt x="10758" y="129"/>
                </a:lnTo>
                <a:lnTo>
                  <a:pt x="10758" y="129"/>
                </a:lnTo>
                <a:lnTo>
                  <a:pt x="10776" y="123"/>
                </a:lnTo>
                <a:lnTo>
                  <a:pt x="10759" y="114"/>
                </a:lnTo>
                <a:close/>
                <a:moveTo>
                  <a:pt x="9837" y="111"/>
                </a:moveTo>
                <a:cubicBezTo>
                  <a:pt x="9804" y="111"/>
                  <a:pt x="9783" y="150"/>
                  <a:pt x="9752" y="157"/>
                </a:cubicBezTo>
                <a:cubicBezTo>
                  <a:pt x="9741" y="160"/>
                  <a:pt x="9730" y="165"/>
                  <a:pt x="9718" y="170"/>
                </a:cubicBezTo>
                <a:cubicBezTo>
                  <a:pt x="9734" y="171"/>
                  <a:pt x="9747" y="174"/>
                  <a:pt x="9762" y="174"/>
                </a:cubicBezTo>
                <a:cubicBezTo>
                  <a:pt x="9764" y="174"/>
                  <a:pt x="9766" y="174"/>
                  <a:pt x="9768" y="174"/>
                </a:cubicBezTo>
                <a:cubicBezTo>
                  <a:pt x="9783" y="174"/>
                  <a:pt x="9800" y="177"/>
                  <a:pt x="9816" y="177"/>
                </a:cubicBezTo>
                <a:cubicBezTo>
                  <a:pt x="9840" y="177"/>
                  <a:pt x="9861" y="170"/>
                  <a:pt x="9873" y="136"/>
                </a:cubicBezTo>
                <a:cubicBezTo>
                  <a:pt x="9874" y="133"/>
                  <a:pt x="9870" y="123"/>
                  <a:pt x="9865" y="120"/>
                </a:cubicBezTo>
                <a:cubicBezTo>
                  <a:pt x="9854" y="114"/>
                  <a:pt x="9845" y="111"/>
                  <a:pt x="9837" y="111"/>
                </a:cubicBezTo>
                <a:close/>
                <a:moveTo>
                  <a:pt x="8846" y="3"/>
                </a:moveTo>
                <a:cubicBezTo>
                  <a:pt x="8820" y="3"/>
                  <a:pt x="8778" y="22"/>
                  <a:pt x="8777" y="36"/>
                </a:cubicBezTo>
                <a:cubicBezTo>
                  <a:pt x="8772" y="68"/>
                  <a:pt x="8779" y="115"/>
                  <a:pt x="8800" y="134"/>
                </a:cubicBezTo>
                <a:cubicBezTo>
                  <a:pt x="8831" y="161"/>
                  <a:pt x="8879" y="179"/>
                  <a:pt x="8921" y="182"/>
                </a:cubicBezTo>
                <a:cubicBezTo>
                  <a:pt x="8936" y="183"/>
                  <a:pt x="8951" y="184"/>
                  <a:pt x="8966" y="184"/>
                </a:cubicBezTo>
                <a:cubicBezTo>
                  <a:pt x="9018" y="184"/>
                  <a:pt x="9071" y="178"/>
                  <a:pt x="9123" y="175"/>
                </a:cubicBezTo>
                <a:cubicBezTo>
                  <a:pt x="9122" y="172"/>
                  <a:pt x="9122" y="170"/>
                  <a:pt x="9122" y="167"/>
                </a:cubicBezTo>
                <a:lnTo>
                  <a:pt x="9346" y="167"/>
                </a:lnTo>
                <a:cubicBezTo>
                  <a:pt x="9385" y="167"/>
                  <a:pt x="9428" y="162"/>
                  <a:pt x="9423" y="114"/>
                </a:cubicBezTo>
                <a:cubicBezTo>
                  <a:pt x="9422" y="94"/>
                  <a:pt x="9386" y="67"/>
                  <a:pt x="9363" y="63"/>
                </a:cubicBezTo>
                <a:cubicBezTo>
                  <a:pt x="9193" y="41"/>
                  <a:pt x="9020" y="20"/>
                  <a:pt x="8849" y="3"/>
                </a:cubicBezTo>
                <a:cubicBezTo>
                  <a:pt x="8848" y="3"/>
                  <a:pt x="8847" y="3"/>
                  <a:pt x="8846" y="3"/>
                </a:cubicBezTo>
                <a:close/>
                <a:moveTo>
                  <a:pt x="10404" y="193"/>
                </a:moveTo>
                <a:cubicBezTo>
                  <a:pt x="10403" y="193"/>
                  <a:pt x="10402" y="193"/>
                  <a:pt x="10402" y="194"/>
                </a:cubicBezTo>
                <a:cubicBezTo>
                  <a:pt x="10396" y="198"/>
                  <a:pt x="10393" y="206"/>
                  <a:pt x="10390" y="212"/>
                </a:cubicBezTo>
                <a:cubicBezTo>
                  <a:pt x="10396" y="213"/>
                  <a:pt x="10403" y="218"/>
                  <a:pt x="10408" y="218"/>
                </a:cubicBezTo>
                <a:cubicBezTo>
                  <a:pt x="10409" y="218"/>
                  <a:pt x="10410" y="218"/>
                  <a:pt x="10411" y="217"/>
                </a:cubicBezTo>
                <a:cubicBezTo>
                  <a:pt x="10415" y="216"/>
                  <a:pt x="10417" y="206"/>
                  <a:pt x="10417" y="200"/>
                </a:cubicBezTo>
                <a:cubicBezTo>
                  <a:pt x="10417" y="197"/>
                  <a:pt x="10408" y="193"/>
                  <a:pt x="10404" y="193"/>
                </a:cubicBezTo>
                <a:close/>
                <a:moveTo>
                  <a:pt x="674" y="0"/>
                </a:moveTo>
                <a:cubicBezTo>
                  <a:pt x="622" y="0"/>
                  <a:pt x="573" y="13"/>
                  <a:pt x="526" y="13"/>
                </a:cubicBezTo>
                <a:cubicBezTo>
                  <a:pt x="520" y="13"/>
                  <a:pt x="515" y="13"/>
                  <a:pt x="510" y="12"/>
                </a:cubicBezTo>
                <a:lnTo>
                  <a:pt x="510" y="12"/>
                </a:lnTo>
                <a:cubicBezTo>
                  <a:pt x="464" y="185"/>
                  <a:pt x="647" y="114"/>
                  <a:pt x="684" y="193"/>
                </a:cubicBezTo>
                <a:cubicBezTo>
                  <a:pt x="682" y="233"/>
                  <a:pt x="641" y="284"/>
                  <a:pt x="705" y="305"/>
                </a:cubicBezTo>
                <a:cubicBezTo>
                  <a:pt x="711" y="307"/>
                  <a:pt x="717" y="308"/>
                  <a:pt x="723" y="308"/>
                </a:cubicBezTo>
                <a:cubicBezTo>
                  <a:pt x="748" y="308"/>
                  <a:pt x="776" y="297"/>
                  <a:pt x="805" y="293"/>
                </a:cubicBezTo>
                <a:cubicBezTo>
                  <a:pt x="794" y="237"/>
                  <a:pt x="781" y="195"/>
                  <a:pt x="776" y="152"/>
                </a:cubicBezTo>
                <a:cubicBezTo>
                  <a:pt x="773" y="109"/>
                  <a:pt x="775" y="64"/>
                  <a:pt x="775" y="21"/>
                </a:cubicBezTo>
                <a:cubicBezTo>
                  <a:pt x="740" y="5"/>
                  <a:pt x="707" y="0"/>
                  <a:pt x="674" y="0"/>
                </a:cubicBezTo>
                <a:close/>
                <a:moveTo>
                  <a:pt x="1462" y="289"/>
                </a:moveTo>
                <a:cubicBezTo>
                  <a:pt x="1373" y="289"/>
                  <a:pt x="1283" y="295"/>
                  <a:pt x="1193" y="295"/>
                </a:cubicBezTo>
                <a:cubicBezTo>
                  <a:pt x="1197" y="305"/>
                  <a:pt x="1199" y="318"/>
                  <a:pt x="1201" y="329"/>
                </a:cubicBezTo>
                <a:cubicBezTo>
                  <a:pt x="1328" y="339"/>
                  <a:pt x="1454" y="350"/>
                  <a:pt x="1581" y="359"/>
                </a:cubicBezTo>
                <a:cubicBezTo>
                  <a:pt x="1897" y="376"/>
                  <a:pt x="2215" y="351"/>
                  <a:pt x="2532" y="394"/>
                </a:cubicBezTo>
                <a:cubicBezTo>
                  <a:pt x="2551" y="397"/>
                  <a:pt x="2572" y="399"/>
                  <a:pt x="2593" y="399"/>
                </a:cubicBezTo>
                <a:cubicBezTo>
                  <a:pt x="2659" y="399"/>
                  <a:pt x="2732" y="382"/>
                  <a:pt x="2826" y="331"/>
                </a:cubicBezTo>
                <a:cubicBezTo>
                  <a:pt x="2757" y="331"/>
                  <a:pt x="2711" y="330"/>
                  <a:pt x="2673" y="330"/>
                </a:cubicBezTo>
                <a:cubicBezTo>
                  <a:pt x="2654" y="330"/>
                  <a:pt x="2636" y="331"/>
                  <a:pt x="2619" y="331"/>
                </a:cubicBezTo>
                <a:cubicBezTo>
                  <a:pt x="2510" y="334"/>
                  <a:pt x="2401" y="336"/>
                  <a:pt x="2292" y="336"/>
                </a:cubicBezTo>
                <a:cubicBezTo>
                  <a:pt x="2068" y="336"/>
                  <a:pt x="1845" y="327"/>
                  <a:pt x="1622" y="298"/>
                </a:cubicBezTo>
                <a:cubicBezTo>
                  <a:pt x="1569" y="291"/>
                  <a:pt x="1516" y="289"/>
                  <a:pt x="1462" y="289"/>
                </a:cubicBezTo>
                <a:close/>
                <a:moveTo>
                  <a:pt x="18330" y="430"/>
                </a:moveTo>
                <a:lnTo>
                  <a:pt x="18330" y="448"/>
                </a:lnTo>
                <a:lnTo>
                  <a:pt x="18408" y="448"/>
                </a:lnTo>
                <a:lnTo>
                  <a:pt x="18408" y="430"/>
                </a:lnTo>
                <a:close/>
                <a:moveTo>
                  <a:pt x="564" y="370"/>
                </a:moveTo>
                <a:cubicBezTo>
                  <a:pt x="504" y="370"/>
                  <a:pt x="438" y="385"/>
                  <a:pt x="355" y="443"/>
                </a:cubicBezTo>
                <a:cubicBezTo>
                  <a:pt x="440" y="446"/>
                  <a:pt x="511" y="453"/>
                  <a:pt x="582" y="453"/>
                </a:cubicBezTo>
                <a:cubicBezTo>
                  <a:pt x="628" y="453"/>
                  <a:pt x="673" y="450"/>
                  <a:pt x="723" y="443"/>
                </a:cubicBezTo>
                <a:cubicBezTo>
                  <a:pt x="678" y="407"/>
                  <a:pt x="657" y="377"/>
                  <a:pt x="633" y="375"/>
                </a:cubicBezTo>
                <a:cubicBezTo>
                  <a:pt x="610" y="372"/>
                  <a:pt x="587" y="370"/>
                  <a:pt x="564" y="370"/>
                </a:cubicBezTo>
                <a:close/>
                <a:moveTo>
                  <a:pt x="5145" y="232"/>
                </a:moveTo>
                <a:cubicBezTo>
                  <a:pt x="5129" y="232"/>
                  <a:pt x="5112" y="232"/>
                  <a:pt x="5095" y="233"/>
                </a:cubicBezTo>
                <a:cubicBezTo>
                  <a:pt x="4664" y="235"/>
                  <a:pt x="4233" y="240"/>
                  <a:pt x="3802" y="244"/>
                </a:cubicBezTo>
                <a:cubicBezTo>
                  <a:pt x="3800" y="244"/>
                  <a:pt x="3797" y="244"/>
                  <a:pt x="3795" y="244"/>
                </a:cubicBezTo>
                <a:cubicBezTo>
                  <a:pt x="3774" y="244"/>
                  <a:pt x="3752" y="243"/>
                  <a:pt x="3731" y="243"/>
                </a:cubicBezTo>
                <a:cubicBezTo>
                  <a:pt x="3667" y="243"/>
                  <a:pt x="3606" y="252"/>
                  <a:pt x="3560" y="324"/>
                </a:cubicBezTo>
                <a:cubicBezTo>
                  <a:pt x="3545" y="347"/>
                  <a:pt x="3476" y="345"/>
                  <a:pt x="3433" y="346"/>
                </a:cubicBezTo>
                <a:cubicBezTo>
                  <a:pt x="3338" y="348"/>
                  <a:pt x="3243" y="348"/>
                  <a:pt x="3147" y="348"/>
                </a:cubicBezTo>
                <a:cubicBezTo>
                  <a:pt x="3084" y="348"/>
                  <a:pt x="3020" y="348"/>
                  <a:pt x="2957" y="348"/>
                </a:cubicBezTo>
                <a:cubicBezTo>
                  <a:pt x="3053" y="397"/>
                  <a:pt x="3160" y="424"/>
                  <a:pt x="3266" y="424"/>
                </a:cubicBezTo>
                <a:cubicBezTo>
                  <a:pt x="3286" y="424"/>
                  <a:pt x="3306" y="423"/>
                  <a:pt x="3326" y="421"/>
                </a:cubicBezTo>
                <a:cubicBezTo>
                  <a:pt x="3371" y="416"/>
                  <a:pt x="3417" y="414"/>
                  <a:pt x="3462" y="414"/>
                </a:cubicBezTo>
                <a:cubicBezTo>
                  <a:pt x="3589" y="414"/>
                  <a:pt x="3715" y="430"/>
                  <a:pt x="3843" y="446"/>
                </a:cubicBezTo>
                <a:cubicBezTo>
                  <a:pt x="3884" y="451"/>
                  <a:pt x="3925" y="456"/>
                  <a:pt x="3967" y="456"/>
                </a:cubicBezTo>
                <a:cubicBezTo>
                  <a:pt x="4021" y="456"/>
                  <a:pt x="4075" y="447"/>
                  <a:pt x="4127" y="413"/>
                </a:cubicBezTo>
                <a:cubicBezTo>
                  <a:pt x="4164" y="389"/>
                  <a:pt x="4203" y="371"/>
                  <a:pt x="4243" y="371"/>
                </a:cubicBezTo>
                <a:cubicBezTo>
                  <a:pt x="4273" y="371"/>
                  <a:pt x="4304" y="381"/>
                  <a:pt x="4334" y="408"/>
                </a:cubicBezTo>
                <a:cubicBezTo>
                  <a:pt x="4354" y="400"/>
                  <a:pt x="4374" y="397"/>
                  <a:pt x="4395" y="397"/>
                </a:cubicBezTo>
                <a:cubicBezTo>
                  <a:pt x="4450" y="397"/>
                  <a:pt x="4507" y="418"/>
                  <a:pt x="4562" y="418"/>
                </a:cubicBezTo>
                <a:cubicBezTo>
                  <a:pt x="4597" y="418"/>
                  <a:pt x="4631" y="410"/>
                  <a:pt x="4664" y="382"/>
                </a:cubicBezTo>
                <a:cubicBezTo>
                  <a:pt x="4689" y="403"/>
                  <a:pt x="4705" y="420"/>
                  <a:pt x="4723" y="431"/>
                </a:cubicBezTo>
                <a:cubicBezTo>
                  <a:pt x="4741" y="442"/>
                  <a:pt x="4762" y="448"/>
                  <a:pt x="4784" y="456"/>
                </a:cubicBezTo>
                <a:cubicBezTo>
                  <a:pt x="4835" y="420"/>
                  <a:pt x="4884" y="384"/>
                  <a:pt x="4934" y="351"/>
                </a:cubicBezTo>
                <a:cubicBezTo>
                  <a:pt x="4964" y="334"/>
                  <a:pt x="4999" y="305"/>
                  <a:pt x="5029" y="305"/>
                </a:cubicBezTo>
                <a:cubicBezTo>
                  <a:pt x="5031" y="305"/>
                  <a:pt x="5032" y="305"/>
                  <a:pt x="5033" y="305"/>
                </a:cubicBezTo>
                <a:cubicBezTo>
                  <a:pt x="5043" y="306"/>
                  <a:pt x="5054" y="306"/>
                  <a:pt x="5064" y="306"/>
                </a:cubicBezTo>
                <a:cubicBezTo>
                  <a:pt x="5125" y="306"/>
                  <a:pt x="5186" y="294"/>
                  <a:pt x="5247" y="294"/>
                </a:cubicBezTo>
                <a:cubicBezTo>
                  <a:pt x="5277" y="294"/>
                  <a:pt x="5306" y="297"/>
                  <a:pt x="5336" y="306"/>
                </a:cubicBezTo>
                <a:lnTo>
                  <a:pt x="5336" y="306"/>
                </a:lnTo>
                <a:cubicBezTo>
                  <a:pt x="5336" y="306"/>
                  <a:pt x="5336" y="306"/>
                  <a:pt x="5337" y="306"/>
                </a:cubicBezTo>
                <a:cubicBezTo>
                  <a:pt x="5337" y="306"/>
                  <a:pt x="5337" y="306"/>
                  <a:pt x="5337" y="306"/>
                </a:cubicBezTo>
                <a:lnTo>
                  <a:pt x="5337" y="306"/>
                </a:lnTo>
                <a:cubicBezTo>
                  <a:pt x="5337" y="306"/>
                  <a:pt x="5337" y="306"/>
                  <a:pt x="5337" y="306"/>
                </a:cubicBezTo>
                <a:lnTo>
                  <a:pt x="5337" y="306"/>
                </a:lnTo>
                <a:cubicBezTo>
                  <a:pt x="5337" y="306"/>
                  <a:pt x="5337" y="306"/>
                  <a:pt x="5337" y="306"/>
                </a:cubicBezTo>
                <a:lnTo>
                  <a:pt x="5337" y="306"/>
                </a:lnTo>
                <a:cubicBezTo>
                  <a:pt x="5338" y="306"/>
                  <a:pt x="5339" y="305"/>
                  <a:pt x="5340" y="305"/>
                </a:cubicBezTo>
                <a:cubicBezTo>
                  <a:pt x="5340" y="306"/>
                  <a:pt x="5340" y="307"/>
                  <a:pt x="5341" y="307"/>
                </a:cubicBezTo>
                <a:lnTo>
                  <a:pt x="5341" y="307"/>
                </a:lnTo>
                <a:cubicBezTo>
                  <a:pt x="5340" y="307"/>
                  <a:pt x="5339" y="307"/>
                  <a:pt x="5337" y="306"/>
                </a:cubicBezTo>
                <a:lnTo>
                  <a:pt x="5337" y="306"/>
                </a:lnTo>
                <a:cubicBezTo>
                  <a:pt x="5338" y="307"/>
                  <a:pt x="5339" y="307"/>
                  <a:pt x="5339" y="307"/>
                </a:cubicBezTo>
                <a:lnTo>
                  <a:pt x="5341" y="307"/>
                </a:lnTo>
                <a:cubicBezTo>
                  <a:pt x="5341" y="307"/>
                  <a:pt x="5341" y="307"/>
                  <a:pt x="5341" y="307"/>
                </a:cubicBezTo>
                <a:lnTo>
                  <a:pt x="5341" y="307"/>
                </a:lnTo>
                <a:cubicBezTo>
                  <a:pt x="5341" y="307"/>
                  <a:pt x="5341" y="307"/>
                  <a:pt x="5341" y="307"/>
                </a:cubicBezTo>
                <a:lnTo>
                  <a:pt x="5341" y="307"/>
                </a:lnTo>
                <a:cubicBezTo>
                  <a:pt x="5341" y="308"/>
                  <a:pt x="5341" y="308"/>
                  <a:pt x="5341" y="308"/>
                </a:cubicBezTo>
                <a:lnTo>
                  <a:pt x="5341" y="308"/>
                </a:lnTo>
                <a:cubicBezTo>
                  <a:pt x="5340" y="308"/>
                  <a:pt x="5340" y="308"/>
                  <a:pt x="5339" y="307"/>
                </a:cubicBezTo>
                <a:lnTo>
                  <a:pt x="5336" y="307"/>
                </a:lnTo>
                <a:cubicBezTo>
                  <a:pt x="5338" y="308"/>
                  <a:pt x="5339" y="308"/>
                  <a:pt x="5341" y="309"/>
                </a:cubicBezTo>
                <a:lnTo>
                  <a:pt x="5341" y="309"/>
                </a:lnTo>
                <a:cubicBezTo>
                  <a:pt x="5358" y="375"/>
                  <a:pt x="5365" y="401"/>
                  <a:pt x="5388" y="401"/>
                </a:cubicBezTo>
                <a:cubicBezTo>
                  <a:pt x="5402" y="401"/>
                  <a:pt x="5421" y="391"/>
                  <a:pt x="5452" y="376"/>
                </a:cubicBezTo>
                <a:cubicBezTo>
                  <a:pt x="5414" y="353"/>
                  <a:pt x="5378" y="331"/>
                  <a:pt x="5342" y="309"/>
                </a:cubicBezTo>
                <a:lnTo>
                  <a:pt x="5342" y="309"/>
                </a:lnTo>
                <a:cubicBezTo>
                  <a:pt x="5370" y="317"/>
                  <a:pt x="5399" y="318"/>
                  <a:pt x="5428" y="318"/>
                </a:cubicBezTo>
                <a:cubicBezTo>
                  <a:pt x="5442" y="318"/>
                  <a:pt x="5455" y="318"/>
                  <a:pt x="5468" y="318"/>
                </a:cubicBezTo>
                <a:cubicBezTo>
                  <a:pt x="5513" y="318"/>
                  <a:pt x="5558" y="321"/>
                  <a:pt x="5602" y="345"/>
                </a:cubicBezTo>
                <a:cubicBezTo>
                  <a:pt x="5613" y="351"/>
                  <a:pt x="5625" y="354"/>
                  <a:pt x="5637" y="354"/>
                </a:cubicBezTo>
                <a:cubicBezTo>
                  <a:pt x="5677" y="354"/>
                  <a:pt x="5721" y="320"/>
                  <a:pt x="5751" y="264"/>
                </a:cubicBezTo>
                <a:cubicBezTo>
                  <a:pt x="5715" y="254"/>
                  <a:pt x="5688" y="242"/>
                  <a:pt x="5662" y="240"/>
                </a:cubicBezTo>
                <a:cubicBezTo>
                  <a:pt x="5490" y="237"/>
                  <a:pt x="5317" y="232"/>
                  <a:pt x="5145" y="232"/>
                </a:cubicBezTo>
                <a:close/>
                <a:moveTo>
                  <a:pt x="1392" y="421"/>
                </a:moveTo>
                <a:cubicBezTo>
                  <a:pt x="1379" y="421"/>
                  <a:pt x="1367" y="431"/>
                  <a:pt x="1354" y="436"/>
                </a:cubicBezTo>
                <a:lnTo>
                  <a:pt x="1389" y="459"/>
                </a:lnTo>
                <a:cubicBezTo>
                  <a:pt x="1403" y="454"/>
                  <a:pt x="1416" y="449"/>
                  <a:pt x="1429" y="443"/>
                </a:cubicBezTo>
                <a:cubicBezTo>
                  <a:pt x="1417" y="435"/>
                  <a:pt x="1406" y="422"/>
                  <a:pt x="1393" y="421"/>
                </a:cubicBezTo>
                <a:cubicBezTo>
                  <a:pt x="1393" y="421"/>
                  <a:pt x="1392" y="421"/>
                  <a:pt x="1392" y="421"/>
                </a:cubicBezTo>
                <a:close/>
                <a:moveTo>
                  <a:pt x="3353" y="458"/>
                </a:moveTo>
                <a:cubicBezTo>
                  <a:pt x="3330" y="458"/>
                  <a:pt x="3304" y="461"/>
                  <a:pt x="3280" y="462"/>
                </a:cubicBezTo>
                <a:cubicBezTo>
                  <a:pt x="3279" y="472"/>
                  <a:pt x="3279" y="483"/>
                  <a:pt x="3279" y="492"/>
                </a:cubicBezTo>
                <a:cubicBezTo>
                  <a:pt x="3302" y="494"/>
                  <a:pt x="3327" y="498"/>
                  <a:pt x="3351" y="498"/>
                </a:cubicBezTo>
                <a:cubicBezTo>
                  <a:pt x="3357" y="498"/>
                  <a:pt x="3364" y="481"/>
                  <a:pt x="3368" y="471"/>
                </a:cubicBezTo>
                <a:cubicBezTo>
                  <a:pt x="3369" y="468"/>
                  <a:pt x="3358" y="458"/>
                  <a:pt x="3353" y="458"/>
                </a:cubicBezTo>
                <a:close/>
                <a:moveTo>
                  <a:pt x="16873" y="365"/>
                </a:moveTo>
                <a:cubicBezTo>
                  <a:pt x="16759" y="365"/>
                  <a:pt x="16645" y="387"/>
                  <a:pt x="16532" y="387"/>
                </a:cubicBezTo>
                <a:cubicBezTo>
                  <a:pt x="16504" y="387"/>
                  <a:pt x="16476" y="385"/>
                  <a:pt x="16448" y="382"/>
                </a:cubicBezTo>
                <a:cubicBezTo>
                  <a:pt x="16445" y="382"/>
                  <a:pt x="16442" y="382"/>
                  <a:pt x="16440" y="382"/>
                </a:cubicBezTo>
                <a:cubicBezTo>
                  <a:pt x="16386" y="382"/>
                  <a:pt x="16340" y="438"/>
                  <a:pt x="16348" y="480"/>
                </a:cubicBezTo>
                <a:cubicBezTo>
                  <a:pt x="16360" y="537"/>
                  <a:pt x="16407" y="545"/>
                  <a:pt x="16452" y="545"/>
                </a:cubicBezTo>
                <a:cubicBezTo>
                  <a:pt x="16574" y="546"/>
                  <a:pt x="16697" y="560"/>
                  <a:pt x="16820" y="560"/>
                </a:cubicBezTo>
                <a:cubicBezTo>
                  <a:pt x="16914" y="560"/>
                  <a:pt x="17009" y="551"/>
                  <a:pt x="17103" y="521"/>
                </a:cubicBezTo>
                <a:cubicBezTo>
                  <a:pt x="17110" y="519"/>
                  <a:pt x="17118" y="518"/>
                  <a:pt x="17126" y="518"/>
                </a:cubicBezTo>
                <a:cubicBezTo>
                  <a:pt x="17140" y="518"/>
                  <a:pt x="17155" y="521"/>
                  <a:pt x="17169" y="525"/>
                </a:cubicBezTo>
                <a:cubicBezTo>
                  <a:pt x="17220" y="537"/>
                  <a:pt x="17271" y="541"/>
                  <a:pt x="17321" y="541"/>
                </a:cubicBezTo>
                <a:cubicBezTo>
                  <a:pt x="17421" y="541"/>
                  <a:pt x="17520" y="523"/>
                  <a:pt x="17619" y="508"/>
                </a:cubicBezTo>
                <a:cubicBezTo>
                  <a:pt x="17740" y="488"/>
                  <a:pt x="17859" y="471"/>
                  <a:pt x="17979" y="471"/>
                </a:cubicBezTo>
                <a:cubicBezTo>
                  <a:pt x="18008" y="471"/>
                  <a:pt x="18037" y="472"/>
                  <a:pt x="18067" y="474"/>
                </a:cubicBezTo>
                <a:cubicBezTo>
                  <a:pt x="18073" y="475"/>
                  <a:pt x="18079" y="475"/>
                  <a:pt x="18085" y="475"/>
                </a:cubicBezTo>
                <a:cubicBezTo>
                  <a:pt x="18127" y="475"/>
                  <a:pt x="18170" y="464"/>
                  <a:pt x="18224" y="458"/>
                </a:cubicBezTo>
                <a:cubicBezTo>
                  <a:pt x="18195" y="437"/>
                  <a:pt x="18185" y="423"/>
                  <a:pt x="18173" y="422"/>
                </a:cubicBezTo>
                <a:cubicBezTo>
                  <a:pt x="17917" y="400"/>
                  <a:pt x="17661" y="379"/>
                  <a:pt x="17403" y="379"/>
                </a:cubicBezTo>
                <a:cubicBezTo>
                  <a:pt x="17315" y="379"/>
                  <a:pt x="17226" y="381"/>
                  <a:pt x="17137" y="387"/>
                </a:cubicBezTo>
                <a:cubicBezTo>
                  <a:pt x="17120" y="389"/>
                  <a:pt x="17100" y="398"/>
                  <a:pt x="17084" y="398"/>
                </a:cubicBezTo>
                <a:cubicBezTo>
                  <a:pt x="17080" y="398"/>
                  <a:pt x="17076" y="398"/>
                  <a:pt x="17073" y="396"/>
                </a:cubicBezTo>
                <a:cubicBezTo>
                  <a:pt x="17006" y="372"/>
                  <a:pt x="16940" y="365"/>
                  <a:pt x="16873" y="365"/>
                </a:cubicBezTo>
                <a:close/>
                <a:moveTo>
                  <a:pt x="7747" y="618"/>
                </a:moveTo>
                <a:lnTo>
                  <a:pt x="7730" y="622"/>
                </a:lnTo>
                <a:lnTo>
                  <a:pt x="7744" y="631"/>
                </a:lnTo>
                <a:lnTo>
                  <a:pt x="7747" y="618"/>
                </a:lnTo>
                <a:close/>
                <a:moveTo>
                  <a:pt x="6729" y="198"/>
                </a:moveTo>
                <a:cubicBezTo>
                  <a:pt x="6666" y="261"/>
                  <a:pt x="6591" y="280"/>
                  <a:pt x="6503" y="280"/>
                </a:cubicBezTo>
                <a:cubicBezTo>
                  <a:pt x="6391" y="280"/>
                  <a:pt x="6279" y="285"/>
                  <a:pt x="6168" y="285"/>
                </a:cubicBezTo>
                <a:cubicBezTo>
                  <a:pt x="6076" y="285"/>
                  <a:pt x="5984" y="281"/>
                  <a:pt x="5893" y="268"/>
                </a:cubicBezTo>
                <a:cubicBezTo>
                  <a:pt x="5892" y="268"/>
                  <a:pt x="5891" y="268"/>
                  <a:pt x="5890" y="268"/>
                </a:cubicBezTo>
                <a:cubicBezTo>
                  <a:pt x="5869" y="268"/>
                  <a:pt x="5846" y="283"/>
                  <a:pt x="5826" y="290"/>
                </a:cubicBezTo>
                <a:cubicBezTo>
                  <a:pt x="6399" y="344"/>
                  <a:pt x="6968" y="338"/>
                  <a:pt x="7547" y="341"/>
                </a:cubicBezTo>
                <a:cubicBezTo>
                  <a:pt x="7595" y="367"/>
                  <a:pt x="7618" y="437"/>
                  <a:pt x="7702" y="442"/>
                </a:cubicBezTo>
                <a:cubicBezTo>
                  <a:pt x="7713" y="442"/>
                  <a:pt x="7724" y="442"/>
                  <a:pt x="7735" y="442"/>
                </a:cubicBezTo>
                <a:cubicBezTo>
                  <a:pt x="7803" y="442"/>
                  <a:pt x="7874" y="433"/>
                  <a:pt x="7944" y="433"/>
                </a:cubicBezTo>
                <a:cubicBezTo>
                  <a:pt x="8032" y="433"/>
                  <a:pt x="8117" y="448"/>
                  <a:pt x="8195" y="513"/>
                </a:cubicBezTo>
                <a:cubicBezTo>
                  <a:pt x="8197" y="515"/>
                  <a:pt x="8201" y="516"/>
                  <a:pt x="8205" y="516"/>
                </a:cubicBezTo>
                <a:cubicBezTo>
                  <a:pt x="8209" y="516"/>
                  <a:pt x="8213" y="515"/>
                  <a:pt x="8217" y="515"/>
                </a:cubicBezTo>
                <a:cubicBezTo>
                  <a:pt x="8352" y="526"/>
                  <a:pt x="8489" y="540"/>
                  <a:pt x="8624" y="545"/>
                </a:cubicBezTo>
                <a:cubicBezTo>
                  <a:pt x="9122" y="564"/>
                  <a:pt x="9621" y="581"/>
                  <a:pt x="10119" y="597"/>
                </a:cubicBezTo>
                <a:cubicBezTo>
                  <a:pt x="10633" y="616"/>
                  <a:pt x="11146" y="648"/>
                  <a:pt x="11662" y="648"/>
                </a:cubicBezTo>
                <a:cubicBezTo>
                  <a:pt x="11723" y="648"/>
                  <a:pt x="11783" y="647"/>
                  <a:pt x="11844" y="646"/>
                </a:cubicBezTo>
                <a:cubicBezTo>
                  <a:pt x="11903" y="646"/>
                  <a:pt x="11962" y="646"/>
                  <a:pt x="12021" y="646"/>
                </a:cubicBezTo>
                <a:lnTo>
                  <a:pt x="12021" y="646"/>
                </a:lnTo>
                <a:cubicBezTo>
                  <a:pt x="12226" y="646"/>
                  <a:pt x="12432" y="646"/>
                  <a:pt x="12636" y="606"/>
                </a:cubicBezTo>
                <a:cubicBezTo>
                  <a:pt x="12648" y="604"/>
                  <a:pt x="12660" y="604"/>
                  <a:pt x="12672" y="604"/>
                </a:cubicBezTo>
                <a:cubicBezTo>
                  <a:pt x="12698" y="604"/>
                  <a:pt x="12724" y="607"/>
                  <a:pt x="12749" y="608"/>
                </a:cubicBezTo>
                <a:cubicBezTo>
                  <a:pt x="12969" y="612"/>
                  <a:pt x="13189" y="621"/>
                  <a:pt x="13408" y="621"/>
                </a:cubicBezTo>
                <a:cubicBezTo>
                  <a:pt x="13452" y="621"/>
                  <a:pt x="13496" y="621"/>
                  <a:pt x="13540" y="620"/>
                </a:cubicBezTo>
                <a:cubicBezTo>
                  <a:pt x="13788" y="615"/>
                  <a:pt x="14038" y="591"/>
                  <a:pt x="14286" y="576"/>
                </a:cubicBezTo>
                <a:cubicBezTo>
                  <a:pt x="14291" y="576"/>
                  <a:pt x="14297" y="575"/>
                  <a:pt x="14302" y="575"/>
                </a:cubicBezTo>
                <a:cubicBezTo>
                  <a:pt x="14319" y="575"/>
                  <a:pt x="14337" y="577"/>
                  <a:pt x="14355" y="580"/>
                </a:cubicBezTo>
                <a:cubicBezTo>
                  <a:pt x="14413" y="592"/>
                  <a:pt x="14470" y="597"/>
                  <a:pt x="14528" y="597"/>
                </a:cubicBezTo>
                <a:cubicBezTo>
                  <a:pt x="14644" y="597"/>
                  <a:pt x="14759" y="579"/>
                  <a:pt x="14874" y="574"/>
                </a:cubicBezTo>
                <a:cubicBezTo>
                  <a:pt x="14934" y="571"/>
                  <a:pt x="14995" y="556"/>
                  <a:pt x="15054" y="556"/>
                </a:cubicBezTo>
                <a:cubicBezTo>
                  <a:pt x="15386" y="554"/>
                  <a:pt x="15719" y="555"/>
                  <a:pt x="16051" y="551"/>
                </a:cubicBezTo>
                <a:cubicBezTo>
                  <a:pt x="16053" y="551"/>
                  <a:pt x="16055" y="551"/>
                  <a:pt x="16057" y="551"/>
                </a:cubicBezTo>
                <a:cubicBezTo>
                  <a:pt x="16079" y="551"/>
                  <a:pt x="16102" y="553"/>
                  <a:pt x="16125" y="553"/>
                </a:cubicBezTo>
                <a:cubicBezTo>
                  <a:pt x="16175" y="553"/>
                  <a:pt x="16223" y="544"/>
                  <a:pt x="16256" y="490"/>
                </a:cubicBezTo>
                <a:cubicBezTo>
                  <a:pt x="16278" y="452"/>
                  <a:pt x="16187" y="397"/>
                  <a:pt x="16062" y="379"/>
                </a:cubicBezTo>
                <a:cubicBezTo>
                  <a:pt x="16048" y="377"/>
                  <a:pt x="16035" y="376"/>
                  <a:pt x="16021" y="376"/>
                </a:cubicBezTo>
                <a:cubicBezTo>
                  <a:pt x="16004" y="376"/>
                  <a:pt x="15988" y="377"/>
                  <a:pt x="15971" y="380"/>
                </a:cubicBezTo>
                <a:cubicBezTo>
                  <a:pt x="15741" y="412"/>
                  <a:pt x="15511" y="427"/>
                  <a:pt x="15279" y="427"/>
                </a:cubicBezTo>
                <a:cubicBezTo>
                  <a:pt x="15126" y="427"/>
                  <a:pt x="14972" y="421"/>
                  <a:pt x="14819" y="408"/>
                </a:cubicBezTo>
                <a:cubicBezTo>
                  <a:pt x="14801" y="407"/>
                  <a:pt x="14784" y="406"/>
                  <a:pt x="14766" y="406"/>
                </a:cubicBezTo>
                <a:cubicBezTo>
                  <a:pt x="14731" y="406"/>
                  <a:pt x="14695" y="408"/>
                  <a:pt x="14660" y="408"/>
                </a:cubicBezTo>
                <a:cubicBezTo>
                  <a:pt x="14550" y="409"/>
                  <a:pt x="14440" y="414"/>
                  <a:pt x="14331" y="414"/>
                </a:cubicBezTo>
                <a:cubicBezTo>
                  <a:pt x="14261" y="414"/>
                  <a:pt x="14190" y="412"/>
                  <a:pt x="14120" y="406"/>
                </a:cubicBezTo>
                <a:cubicBezTo>
                  <a:pt x="14088" y="403"/>
                  <a:pt x="14056" y="401"/>
                  <a:pt x="14025" y="401"/>
                </a:cubicBezTo>
                <a:cubicBezTo>
                  <a:pt x="13943" y="401"/>
                  <a:pt x="13862" y="411"/>
                  <a:pt x="13783" y="427"/>
                </a:cubicBezTo>
                <a:cubicBezTo>
                  <a:pt x="13735" y="437"/>
                  <a:pt x="13690" y="444"/>
                  <a:pt x="13645" y="444"/>
                </a:cubicBezTo>
                <a:cubicBezTo>
                  <a:pt x="13597" y="444"/>
                  <a:pt x="13549" y="436"/>
                  <a:pt x="13497" y="412"/>
                </a:cubicBezTo>
                <a:cubicBezTo>
                  <a:pt x="13463" y="396"/>
                  <a:pt x="13423" y="392"/>
                  <a:pt x="13381" y="392"/>
                </a:cubicBezTo>
                <a:cubicBezTo>
                  <a:pt x="13345" y="392"/>
                  <a:pt x="13308" y="395"/>
                  <a:pt x="13274" y="395"/>
                </a:cubicBezTo>
                <a:cubicBezTo>
                  <a:pt x="13085" y="402"/>
                  <a:pt x="12897" y="418"/>
                  <a:pt x="12707" y="420"/>
                </a:cubicBezTo>
                <a:cubicBezTo>
                  <a:pt x="12660" y="420"/>
                  <a:pt x="12612" y="420"/>
                  <a:pt x="12565" y="420"/>
                </a:cubicBezTo>
                <a:cubicBezTo>
                  <a:pt x="12310" y="420"/>
                  <a:pt x="12055" y="416"/>
                  <a:pt x="11800" y="413"/>
                </a:cubicBezTo>
                <a:cubicBezTo>
                  <a:pt x="11498" y="410"/>
                  <a:pt x="11196" y="408"/>
                  <a:pt x="10893" y="400"/>
                </a:cubicBezTo>
                <a:cubicBezTo>
                  <a:pt x="10758" y="395"/>
                  <a:pt x="10623" y="370"/>
                  <a:pt x="10488" y="361"/>
                </a:cubicBezTo>
                <a:cubicBezTo>
                  <a:pt x="10405" y="355"/>
                  <a:pt x="10319" y="343"/>
                  <a:pt x="10236" y="343"/>
                </a:cubicBezTo>
                <a:cubicBezTo>
                  <a:pt x="10191" y="343"/>
                  <a:pt x="10148" y="346"/>
                  <a:pt x="10105" y="355"/>
                </a:cubicBezTo>
                <a:cubicBezTo>
                  <a:pt x="10083" y="360"/>
                  <a:pt x="10061" y="362"/>
                  <a:pt x="10040" y="362"/>
                </a:cubicBezTo>
                <a:cubicBezTo>
                  <a:pt x="9933" y="362"/>
                  <a:pt x="9837" y="311"/>
                  <a:pt x="9733" y="311"/>
                </a:cubicBezTo>
                <a:cubicBezTo>
                  <a:pt x="9724" y="311"/>
                  <a:pt x="9715" y="312"/>
                  <a:pt x="9706" y="312"/>
                </a:cubicBezTo>
                <a:cubicBezTo>
                  <a:pt x="9694" y="313"/>
                  <a:pt x="9681" y="314"/>
                  <a:pt x="9669" y="314"/>
                </a:cubicBezTo>
                <a:cubicBezTo>
                  <a:pt x="9651" y="314"/>
                  <a:pt x="9633" y="313"/>
                  <a:pt x="9616" y="312"/>
                </a:cubicBezTo>
                <a:cubicBezTo>
                  <a:pt x="9504" y="304"/>
                  <a:pt x="9390" y="309"/>
                  <a:pt x="9283" y="285"/>
                </a:cubicBezTo>
                <a:cubicBezTo>
                  <a:pt x="9137" y="253"/>
                  <a:pt x="8991" y="244"/>
                  <a:pt x="8845" y="244"/>
                </a:cubicBezTo>
                <a:cubicBezTo>
                  <a:pt x="8803" y="244"/>
                  <a:pt x="8761" y="245"/>
                  <a:pt x="8719" y="246"/>
                </a:cubicBezTo>
                <a:cubicBezTo>
                  <a:pt x="8703" y="246"/>
                  <a:pt x="8686" y="246"/>
                  <a:pt x="8669" y="246"/>
                </a:cubicBezTo>
                <a:cubicBezTo>
                  <a:pt x="8557" y="246"/>
                  <a:pt x="8444" y="239"/>
                  <a:pt x="8333" y="238"/>
                </a:cubicBezTo>
                <a:cubicBezTo>
                  <a:pt x="8254" y="237"/>
                  <a:pt x="8176" y="226"/>
                  <a:pt x="8099" y="226"/>
                </a:cubicBezTo>
                <a:cubicBezTo>
                  <a:pt x="8035" y="226"/>
                  <a:pt x="7972" y="233"/>
                  <a:pt x="7908" y="259"/>
                </a:cubicBezTo>
                <a:cubicBezTo>
                  <a:pt x="7881" y="270"/>
                  <a:pt x="7849" y="275"/>
                  <a:pt x="7816" y="275"/>
                </a:cubicBezTo>
                <a:cubicBezTo>
                  <a:pt x="7781" y="275"/>
                  <a:pt x="7745" y="270"/>
                  <a:pt x="7713" y="261"/>
                </a:cubicBezTo>
                <a:cubicBezTo>
                  <a:pt x="7613" y="234"/>
                  <a:pt x="7512" y="224"/>
                  <a:pt x="7412" y="224"/>
                </a:cubicBezTo>
                <a:cubicBezTo>
                  <a:pt x="7312" y="224"/>
                  <a:pt x="7212" y="234"/>
                  <a:pt x="7112" y="247"/>
                </a:cubicBezTo>
                <a:cubicBezTo>
                  <a:pt x="7076" y="251"/>
                  <a:pt x="7041" y="254"/>
                  <a:pt x="7007" y="254"/>
                </a:cubicBezTo>
                <a:cubicBezTo>
                  <a:pt x="6913" y="254"/>
                  <a:pt x="6822" y="237"/>
                  <a:pt x="6729" y="198"/>
                </a:cubicBezTo>
                <a:close/>
                <a:moveTo>
                  <a:pt x="19078" y="839"/>
                </a:moveTo>
                <a:lnTo>
                  <a:pt x="19094" y="846"/>
                </a:lnTo>
                <a:lnTo>
                  <a:pt x="19079" y="853"/>
                </a:lnTo>
                <a:lnTo>
                  <a:pt x="19078" y="839"/>
                </a:lnTo>
                <a:close/>
                <a:moveTo>
                  <a:pt x="19150" y="2605"/>
                </a:moveTo>
                <a:cubicBezTo>
                  <a:pt x="19137" y="2614"/>
                  <a:pt x="19126" y="2620"/>
                  <a:pt x="19115" y="2627"/>
                </a:cubicBezTo>
                <a:cubicBezTo>
                  <a:pt x="19126" y="2634"/>
                  <a:pt x="19139" y="2645"/>
                  <a:pt x="19151" y="2645"/>
                </a:cubicBezTo>
                <a:cubicBezTo>
                  <a:pt x="19163" y="2645"/>
                  <a:pt x="19175" y="2632"/>
                  <a:pt x="19187" y="2625"/>
                </a:cubicBezTo>
                <a:cubicBezTo>
                  <a:pt x="19173" y="2619"/>
                  <a:pt x="19162" y="2612"/>
                  <a:pt x="19150" y="2605"/>
                </a:cubicBezTo>
                <a:close/>
                <a:moveTo>
                  <a:pt x="16338" y="2806"/>
                </a:moveTo>
                <a:cubicBezTo>
                  <a:pt x="16344" y="2806"/>
                  <a:pt x="16350" y="2824"/>
                  <a:pt x="16359" y="2832"/>
                </a:cubicBezTo>
                <a:cubicBezTo>
                  <a:pt x="16347" y="2839"/>
                  <a:pt x="16337" y="2846"/>
                  <a:pt x="16325" y="2853"/>
                </a:cubicBezTo>
                <a:cubicBezTo>
                  <a:pt x="16318" y="2844"/>
                  <a:pt x="16309" y="2834"/>
                  <a:pt x="16303" y="2825"/>
                </a:cubicBezTo>
                <a:cubicBezTo>
                  <a:pt x="16315" y="2819"/>
                  <a:pt x="16327" y="2806"/>
                  <a:pt x="16338" y="2806"/>
                </a:cubicBezTo>
                <a:close/>
                <a:moveTo>
                  <a:pt x="14324" y="2892"/>
                </a:moveTo>
                <a:cubicBezTo>
                  <a:pt x="14325" y="2892"/>
                  <a:pt x="14325" y="2892"/>
                  <a:pt x="14326" y="2892"/>
                </a:cubicBezTo>
                <a:cubicBezTo>
                  <a:pt x="14331" y="2894"/>
                  <a:pt x="14335" y="2900"/>
                  <a:pt x="14340" y="2902"/>
                </a:cubicBezTo>
                <a:cubicBezTo>
                  <a:pt x="14335" y="2903"/>
                  <a:pt x="14330" y="2906"/>
                  <a:pt x="14324" y="2906"/>
                </a:cubicBezTo>
                <a:cubicBezTo>
                  <a:pt x="14323" y="2906"/>
                  <a:pt x="14323" y="2906"/>
                  <a:pt x="14322" y="2906"/>
                </a:cubicBezTo>
                <a:cubicBezTo>
                  <a:pt x="14317" y="2906"/>
                  <a:pt x="14314" y="2901"/>
                  <a:pt x="14308" y="2896"/>
                </a:cubicBezTo>
                <a:cubicBezTo>
                  <a:pt x="14314" y="2896"/>
                  <a:pt x="14319" y="2892"/>
                  <a:pt x="14324" y="2892"/>
                </a:cubicBezTo>
                <a:close/>
                <a:moveTo>
                  <a:pt x="13576" y="2914"/>
                </a:moveTo>
                <a:cubicBezTo>
                  <a:pt x="13587" y="2918"/>
                  <a:pt x="13598" y="2923"/>
                  <a:pt x="13609" y="2928"/>
                </a:cubicBezTo>
                <a:cubicBezTo>
                  <a:pt x="13607" y="2933"/>
                  <a:pt x="13603" y="2943"/>
                  <a:pt x="13602" y="2943"/>
                </a:cubicBezTo>
                <a:cubicBezTo>
                  <a:pt x="13602" y="2943"/>
                  <a:pt x="13601" y="2943"/>
                  <a:pt x="13601" y="2943"/>
                </a:cubicBezTo>
                <a:cubicBezTo>
                  <a:pt x="13589" y="2938"/>
                  <a:pt x="13579" y="2934"/>
                  <a:pt x="13568" y="2929"/>
                </a:cubicBezTo>
                <a:cubicBezTo>
                  <a:pt x="13571" y="2924"/>
                  <a:pt x="13574" y="2914"/>
                  <a:pt x="13576" y="2914"/>
                </a:cubicBezTo>
                <a:close/>
                <a:moveTo>
                  <a:pt x="13753" y="2933"/>
                </a:moveTo>
                <a:lnTo>
                  <a:pt x="13753" y="2946"/>
                </a:lnTo>
                <a:lnTo>
                  <a:pt x="13740" y="2941"/>
                </a:lnTo>
                <a:lnTo>
                  <a:pt x="13753" y="2933"/>
                </a:lnTo>
                <a:close/>
                <a:moveTo>
                  <a:pt x="13040" y="2933"/>
                </a:moveTo>
                <a:lnTo>
                  <a:pt x="13036" y="2948"/>
                </a:lnTo>
                <a:lnTo>
                  <a:pt x="13020" y="2937"/>
                </a:lnTo>
                <a:lnTo>
                  <a:pt x="13040" y="2933"/>
                </a:lnTo>
                <a:close/>
                <a:moveTo>
                  <a:pt x="12324" y="2933"/>
                </a:moveTo>
                <a:cubicBezTo>
                  <a:pt x="12328" y="2933"/>
                  <a:pt x="12334" y="2938"/>
                  <a:pt x="12339" y="2941"/>
                </a:cubicBezTo>
                <a:cubicBezTo>
                  <a:pt x="12337" y="2943"/>
                  <a:pt x="12336" y="2949"/>
                  <a:pt x="12331" y="2951"/>
                </a:cubicBezTo>
                <a:cubicBezTo>
                  <a:pt x="12329" y="2951"/>
                  <a:pt x="12327" y="2951"/>
                  <a:pt x="12325" y="2951"/>
                </a:cubicBezTo>
                <a:cubicBezTo>
                  <a:pt x="12321" y="2951"/>
                  <a:pt x="12317" y="2951"/>
                  <a:pt x="12312" y="2951"/>
                </a:cubicBezTo>
                <a:cubicBezTo>
                  <a:pt x="12317" y="2944"/>
                  <a:pt x="12318" y="2936"/>
                  <a:pt x="12323" y="2933"/>
                </a:cubicBezTo>
                <a:cubicBezTo>
                  <a:pt x="12323" y="2933"/>
                  <a:pt x="12323" y="2933"/>
                  <a:pt x="12324" y="2933"/>
                </a:cubicBezTo>
                <a:close/>
                <a:moveTo>
                  <a:pt x="17249" y="2978"/>
                </a:moveTo>
                <a:lnTo>
                  <a:pt x="17235" y="2986"/>
                </a:lnTo>
                <a:lnTo>
                  <a:pt x="17250" y="2991"/>
                </a:lnTo>
                <a:lnTo>
                  <a:pt x="17249" y="2978"/>
                </a:lnTo>
                <a:close/>
                <a:moveTo>
                  <a:pt x="16657" y="2982"/>
                </a:moveTo>
                <a:lnTo>
                  <a:pt x="16657" y="2994"/>
                </a:lnTo>
                <a:lnTo>
                  <a:pt x="16673" y="2988"/>
                </a:lnTo>
                <a:lnTo>
                  <a:pt x="16657" y="2982"/>
                </a:lnTo>
                <a:close/>
                <a:moveTo>
                  <a:pt x="11780" y="2978"/>
                </a:moveTo>
                <a:cubicBezTo>
                  <a:pt x="11786" y="2978"/>
                  <a:pt x="11793" y="2982"/>
                  <a:pt x="11799" y="2984"/>
                </a:cubicBezTo>
                <a:cubicBezTo>
                  <a:pt x="11798" y="2989"/>
                  <a:pt x="11796" y="2997"/>
                  <a:pt x="11793" y="2997"/>
                </a:cubicBezTo>
                <a:cubicBezTo>
                  <a:pt x="11788" y="2997"/>
                  <a:pt x="11781" y="2994"/>
                  <a:pt x="11775" y="2993"/>
                </a:cubicBezTo>
                <a:cubicBezTo>
                  <a:pt x="11776" y="2988"/>
                  <a:pt x="11779" y="2978"/>
                  <a:pt x="11780" y="2978"/>
                </a:cubicBezTo>
                <a:close/>
                <a:moveTo>
                  <a:pt x="16215" y="2973"/>
                </a:moveTo>
                <a:cubicBezTo>
                  <a:pt x="16190" y="2973"/>
                  <a:pt x="16164" y="2975"/>
                  <a:pt x="16137" y="2977"/>
                </a:cubicBezTo>
                <a:cubicBezTo>
                  <a:pt x="16135" y="2977"/>
                  <a:pt x="16135" y="2993"/>
                  <a:pt x="16135" y="2993"/>
                </a:cubicBezTo>
                <a:cubicBezTo>
                  <a:pt x="16161" y="2997"/>
                  <a:pt x="16187" y="3000"/>
                  <a:pt x="16212" y="3001"/>
                </a:cubicBezTo>
                <a:cubicBezTo>
                  <a:pt x="16217" y="3001"/>
                  <a:pt x="16224" y="2993"/>
                  <a:pt x="16231" y="2988"/>
                </a:cubicBezTo>
                <a:cubicBezTo>
                  <a:pt x="16225" y="2983"/>
                  <a:pt x="16220" y="2973"/>
                  <a:pt x="16215" y="2973"/>
                </a:cubicBezTo>
                <a:close/>
                <a:moveTo>
                  <a:pt x="14607" y="2989"/>
                </a:moveTo>
                <a:lnTo>
                  <a:pt x="14607" y="2989"/>
                </a:lnTo>
                <a:cubicBezTo>
                  <a:pt x="14614" y="2992"/>
                  <a:pt x="14622" y="2994"/>
                  <a:pt x="14634" y="2998"/>
                </a:cubicBezTo>
                <a:cubicBezTo>
                  <a:pt x="14623" y="3002"/>
                  <a:pt x="14617" y="3003"/>
                  <a:pt x="14611" y="3004"/>
                </a:cubicBezTo>
                <a:lnTo>
                  <a:pt x="14607" y="2989"/>
                </a:lnTo>
                <a:close/>
                <a:moveTo>
                  <a:pt x="16855" y="2967"/>
                </a:moveTo>
                <a:cubicBezTo>
                  <a:pt x="16833" y="2967"/>
                  <a:pt x="16814" y="2977"/>
                  <a:pt x="16795" y="3008"/>
                </a:cubicBezTo>
                <a:cubicBezTo>
                  <a:pt x="16841" y="3004"/>
                  <a:pt x="16881" y="3000"/>
                  <a:pt x="16950" y="2994"/>
                </a:cubicBezTo>
                <a:cubicBezTo>
                  <a:pt x="16911" y="2981"/>
                  <a:pt x="16881" y="2967"/>
                  <a:pt x="16855" y="2967"/>
                </a:cubicBezTo>
                <a:close/>
                <a:moveTo>
                  <a:pt x="16309" y="2964"/>
                </a:moveTo>
                <a:cubicBezTo>
                  <a:pt x="16332" y="2989"/>
                  <a:pt x="16338" y="3007"/>
                  <a:pt x="16347" y="3007"/>
                </a:cubicBezTo>
                <a:cubicBezTo>
                  <a:pt x="16362" y="3008"/>
                  <a:pt x="16377" y="3008"/>
                  <a:pt x="16392" y="3008"/>
                </a:cubicBezTo>
                <a:cubicBezTo>
                  <a:pt x="16413" y="3008"/>
                  <a:pt x="16433" y="3007"/>
                  <a:pt x="16453" y="3005"/>
                </a:cubicBezTo>
                <a:cubicBezTo>
                  <a:pt x="16466" y="3004"/>
                  <a:pt x="16479" y="2993"/>
                  <a:pt x="16530" y="2964"/>
                </a:cubicBezTo>
                <a:close/>
                <a:moveTo>
                  <a:pt x="4667" y="3024"/>
                </a:moveTo>
                <a:cubicBezTo>
                  <a:pt x="4665" y="3029"/>
                  <a:pt x="4665" y="3034"/>
                  <a:pt x="4665" y="3039"/>
                </a:cubicBezTo>
                <a:lnTo>
                  <a:pt x="4571" y="3039"/>
                </a:lnTo>
                <a:cubicBezTo>
                  <a:pt x="4572" y="3034"/>
                  <a:pt x="4572" y="3029"/>
                  <a:pt x="4572" y="3024"/>
                </a:cubicBezTo>
                <a:close/>
                <a:moveTo>
                  <a:pt x="4911" y="3024"/>
                </a:moveTo>
                <a:lnTo>
                  <a:pt x="4911" y="3039"/>
                </a:lnTo>
                <a:lnTo>
                  <a:pt x="4797" y="3039"/>
                </a:lnTo>
                <a:lnTo>
                  <a:pt x="4797" y="3024"/>
                </a:lnTo>
                <a:close/>
                <a:moveTo>
                  <a:pt x="3880" y="3029"/>
                </a:moveTo>
                <a:cubicBezTo>
                  <a:pt x="3893" y="3029"/>
                  <a:pt x="3905" y="3030"/>
                  <a:pt x="3917" y="3031"/>
                </a:cubicBezTo>
                <a:cubicBezTo>
                  <a:pt x="3915" y="3035"/>
                  <a:pt x="3912" y="3041"/>
                  <a:pt x="3911" y="3041"/>
                </a:cubicBezTo>
                <a:cubicBezTo>
                  <a:pt x="3898" y="3040"/>
                  <a:pt x="3886" y="3038"/>
                  <a:pt x="3874" y="3036"/>
                </a:cubicBezTo>
                <a:cubicBezTo>
                  <a:pt x="3876" y="3034"/>
                  <a:pt x="3879" y="3029"/>
                  <a:pt x="3880" y="3029"/>
                </a:cubicBezTo>
                <a:close/>
                <a:moveTo>
                  <a:pt x="14229" y="3035"/>
                </a:moveTo>
                <a:cubicBezTo>
                  <a:pt x="14234" y="3036"/>
                  <a:pt x="14239" y="3039"/>
                  <a:pt x="14244" y="3041"/>
                </a:cubicBezTo>
                <a:cubicBezTo>
                  <a:pt x="14237" y="3046"/>
                  <a:pt x="14230" y="3050"/>
                  <a:pt x="14222" y="3054"/>
                </a:cubicBezTo>
                <a:cubicBezTo>
                  <a:pt x="14224" y="3048"/>
                  <a:pt x="14226" y="3041"/>
                  <a:pt x="14229" y="3035"/>
                </a:cubicBezTo>
                <a:close/>
                <a:moveTo>
                  <a:pt x="4219" y="3008"/>
                </a:moveTo>
                <a:cubicBezTo>
                  <a:pt x="4245" y="3008"/>
                  <a:pt x="4272" y="3015"/>
                  <a:pt x="4298" y="3020"/>
                </a:cubicBezTo>
                <a:cubicBezTo>
                  <a:pt x="4298" y="3030"/>
                  <a:pt x="4299" y="3039"/>
                  <a:pt x="4299" y="3048"/>
                </a:cubicBezTo>
                <a:cubicBezTo>
                  <a:pt x="4275" y="3054"/>
                  <a:pt x="4252" y="3068"/>
                  <a:pt x="4230" y="3068"/>
                </a:cubicBezTo>
                <a:cubicBezTo>
                  <a:pt x="4229" y="3068"/>
                  <a:pt x="4228" y="3068"/>
                  <a:pt x="4227" y="3068"/>
                </a:cubicBezTo>
                <a:cubicBezTo>
                  <a:pt x="4212" y="3067"/>
                  <a:pt x="4199" y="3044"/>
                  <a:pt x="4185" y="3031"/>
                </a:cubicBezTo>
                <a:cubicBezTo>
                  <a:pt x="4197" y="3024"/>
                  <a:pt x="4208" y="3008"/>
                  <a:pt x="4219" y="3008"/>
                </a:cubicBezTo>
                <a:close/>
                <a:moveTo>
                  <a:pt x="3335" y="3030"/>
                </a:moveTo>
                <a:cubicBezTo>
                  <a:pt x="3338" y="3030"/>
                  <a:pt x="3343" y="3051"/>
                  <a:pt x="3351" y="3072"/>
                </a:cubicBezTo>
                <a:cubicBezTo>
                  <a:pt x="3336" y="3074"/>
                  <a:pt x="3322" y="3077"/>
                  <a:pt x="3308" y="3077"/>
                </a:cubicBezTo>
                <a:cubicBezTo>
                  <a:pt x="3303" y="3077"/>
                  <a:pt x="3299" y="3077"/>
                  <a:pt x="3294" y="3076"/>
                </a:cubicBezTo>
                <a:cubicBezTo>
                  <a:pt x="3286" y="3075"/>
                  <a:pt x="3284" y="3054"/>
                  <a:pt x="3279" y="3041"/>
                </a:cubicBezTo>
                <a:cubicBezTo>
                  <a:pt x="3297" y="3038"/>
                  <a:pt x="3315" y="3030"/>
                  <a:pt x="3335" y="3030"/>
                </a:cubicBezTo>
                <a:close/>
                <a:moveTo>
                  <a:pt x="5320" y="3014"/>
                </a:moveTo>
                <a:cubicBezTo>
                  <a:pt x="5332" y="3014"/>
                  <a:pt x="5346" y="3023"/>
                  <a:pt x="5359" y="3026"/>
                </a:cubicBezTo>
                <a:cubicBezTo>
                  <a:pt x="5334" y="3062"/>
                  <a:pt x="5321" y="3080"/>
                  <a:pt x="5308" y="3080"/>
                </a:cubicBezTo>
                <a:cubicBezTo>
                  <a:pt x="5295" y="3080"/>
                  <a:pt x="5281" y="3063"/>
                  <a:pt x="5253" y="3030"/>
                </a:cubicBezTo>
                <a:cubicBezTo>
                  <a:pt x="5274" y="3025"/>
                  <a:pt x="5297" y="3015"/>
                  <a:pt x="5317" y="3014"/>
                </a:cubicBezTo>
                <a:cubicBezTo>
                  <a:pt x="5318" y="3014"/>
                  <a:pt x="5319" y="3014"/>
                  <a:pt x="5320" y="3014"/>
                </a:cubicBezTo>
                <a:close/>
                <a:moveTo>
                  <a:pt x="2508" y="3006"/>
                </a:moveTo>
                <a:cubicBezTo>
                  <a:pt x="2584" y="3006"/>
                  <a:pt x="2657" y="3015"/>
                  <a:pt x="2731" y="3024"/>
                </a:cubicBezTo>
                <a:cubicBezTo>
                  <a:pt x="2664" y="3062"/>
                  <a:pt x="2612" y="3081"/>
                  <a:pt x="2562" y="3081"/>
                </a:cubicBezTo>
                <a:cubicBezTo>
                  <a:pt x="2508" y="3081"/>
                  <a:pt x="2455" y="3059"/>
                  <a:pt x="2385" y="3014"/>
                </a:cubicBezTo>
                <a:cubicBezTo>
                  <a:pt x="2428" y="3009"/>
                  <a:pt x="2469" y="3006"/>
                  <a:pt x="2508" y="3006"/>
                </a:cubicBezTo>
                <a:close/>
                <a:moveTo>
                  <a:pt x="7137" y="3069"/>
                </a:moveTo>
                <a:lnTo>
                  <a:pt x="7132" y="3084"/>
                </a:lnTo>
                <a:lnTo>
                  <a:pt x="7118" y="3072"/>
                </a:lnTo>
                <a:lnTo>
                  <a:pt x="7137" y="3069"/>
                </a:lnTo>
                <a:close/>
                <a:moveTo>
                  <a:pt x="6896" y="3065"/>
                </a:moveTo>
                <a:cubicBezTo>
                  <a:pt x="6900" y="3065"/>
                  <a:pt x="6906" y="3068"/>
                  <a:pt x="6912" y="3070"/>
                </a:cubicBezTo>
                <a:cubicBezTo>
                  <a:pt x="6910" y="3075"/>
                  <a:pt x="6908" y="3085"/>
                  <a:pt x="6907" y="3085"/>
                </a:cubicBezTo>
                <a:cubicBezTo>
                  <a:pt x="6901" y="3085"/>
                  <a:pt x="6893" y="3082"/>
                  <a:pt x="6887" y="3080"/>
                </a:cubicBezTo>
                <a:cubicBezTo>
                  <a:pt x="6888" y="3075"/>
                  <a:pt x="6890" y="3066"/>
                  <a:pt x="6893" y="3066"/>
                </a:cubicBezTo>
                <a:cubicBezTo>
                  <a:pt x="6894" y="3065"/>
                  <a:pt x="6895" y="3065"/>
                  <a:pt x="6896" y="3065"/>
                </a:cubicBezTo>
                <a:close/>
                <a:moveTo>
                  <a:pt x="13199" y="3011"/>
                </a:moveTo>
                <a:cubicBezTo>
                  <a:pt x="13213" y="3029"/>
                  <a:pt x="13228" y="3040"/>
                  <a:pt x="13233" y="3055"/>
                </a:cubicBezTo>
                <a:cubicBezTo>
                  <a:pt x="13236" y="3062"/>
                  <a:pt x="13223" y="3079"/>
                  <a:pt x="13218" y="3090"/>
                </a:cubicBezTo>
                <a:cubicBezTo>
                  <a:pt x="13205" y="3076"/>
                  <a:pt x="13190" y="3062"/>
                  <a:pt x="13179" y="3048"/>
                </a:cubicBezTo>
                <a:cubicBezTo>
                  <a:pt x="13177" y="3042"/>
                  <a:pt x="13190" y="3030"/>
                  <a:pt x="13199" y="3011"/>
                </a:cubicBezTo>
                <a:close/>
                <a:moveTo>
                  <a:pt x="5801" y="3037"/>
                </a:moveTo>
                <a:cubicBezTo>
                  <a:pt x="5815" y="3050"/>
                  <a:pt x="5831" y="3062"/>
                  <a:pt x="5846" y="3077"/>
                </a:cubicBezTo>
                <a:cubicBezTo>
                  <a:pt x="5833" y="3082"/>
                  <a:pt x="5821" y="3091"/>
                  <a:pt x="5809" y="3091"/>
                </a:cubicBezTo>
                <a:cubicBezTo>
                  <a:pt x="5796" y="3091"/>
                  <a:pt x="5784" y="3081"/>
                  <a:pt x="5770" y="3076"/>
                </a:cubicBezTo>
                <a:cubicBezTo>
                  <a:pt x="5780" y="3065"/>
                  <a:pt x="5787" y="3054"/>
                  <a:pt x="5801" y="3037"/>
                </a:cubicBezTo>
                <a:close/>
                <a:moveTo>
                  <a:pt x="6390" y="3061"/>
                </a:moveTo>
                <a:cubicBezTo>
                  <a:pt x="6391" y="3072"/>
                  <a:pt x="6391" y="3082"/>
                  <a:pt x="6393" y="3092"/>
                </a:cubicBezTo>
                <a:cubicBezTo>
                  <a:pt x="6364" y="3095"/>
                  <a:pt x="6335" y="3096"/>
                  <a:pt x="6306" y="3097"/>
                </a:cubicBezTo>
                <a:cubicBezTo>
                  <a:pt x="6306" y="3089"/>
                  <a:pt x="6304" y="3079"/>
                  <a:pt x="6304" y="3069"/>
                </a:cubicBezTo>
                <a:cubicBezTo>
                  <a:pt x="6333" y="3066"/>
                  <a:pt x="6363" y="3065"/>
                  <a:pt x="6390" y="3061"/>
                </a:cubicBezTo>
                <a:close/>
                <a:moveTo>
                  <a:pt x="8005" y="3031"/>
                </a:moveTo>
                <a:cubicBezTo>
                  <a:pt x="8017" y="3049"/>
                  <a:pt x="8029" y="3066"/>
                  <a:pt x="8039" y="3085"/>
                </a:cubicBezTo>
                <a:cubicBezTo>
                  <a:pt x="8025" y="3090"/>
                  <a:pt x="8013" y="3101"/>
                  <a:pt x="8000" y="3101"/>
                </a:cubicBezTo>
                <a:cubicBezTo>
                  <a:pt x="8000" y="3101"/>
                  <a:pt x="7999" y="3101"/>
                  <a:pt x="7999" y="3101"/>
                </a:cubicBezTo>
                <a:cubicBezTo>
                  <a:pt x="7978" y="3100"/>
                  <a:pt x="7949" y="3095"/>
                  <a:pt x="7966" y="3061"/>
                </a:cubicBezTo>
                <a:cubicBezTo>
                  <a:pt x="7972" y="3050"/>
                  <a:pt x="7989" y="3044"/>
                  <a:pt x="8005" y="3031"/>
                </a:cubicBezTo>
                <a:close/>
                <a:moveTo>
                  <a:pt x="9554" y="3087"/>
                </a:moveTo>
                <a:cubicBezTo>
                  <a:pt x="9559" y="3100"/>
                  <a:pt x="9572" y="3116"/>
                  <a:pt x="9568" y="3126"/>
                </a:cubicBezTo>
                <a:cubicBezTo>
                  <a:pt x="9566" y="3135"/>
                  <a:pt x="9547" y="3141"/>
                  <a:pt x="9534" y="3141"/>
                </a:cubicBezTo>
                <a:cubicBezTo>
                  <a:pt x="9533" y="3141"/>
                  <a:pt x="9532" y="3141"/>
                  <a:pt x="9532" y="3141"/>
                </a:cubicBezTo>
                <a:cubicBezTo>
                  <a:pt x="9526" y="3141"/>
                  <a:pt x="9514" y="3116"/>
                  <a:pt x="9518" y="3110"/>
                </a:cubicBezTo>
                <a:cubicBezTo>
                  <a:pt x="9525" y="3097"/>
                  <a:pt x="9541" y="3094"/>
                  <a:pt x="9554" y="3087"/>
                </a:cubicBezTo>
                <a:close/>
                <a:moveTo>
                  <a:pt x="11230" y="3114"/>
                </a:moveTo>
                <a:cubicBezTo>
                  <a:pt x="11231" y="3114"/>
                  <a:pt x="11231" y="3114"/>
                  <a:pt x="11232" y="3114"/>
                </a:cubicBezTo>
                <a:cubicBezTo>
                  <a:pt x="11237" y="3116"/>
                  <a:pt x="11238" y="3123"/>
                  <a:pt x="11242" y="3128"/>
                </a:cubicBezTo>
                <a:cubicBezTo>
                  <a:pt x="11240" y="3133"/>
                  <a:pt x="11237" y="3138"/>
                  <a:pt x="11233" y="3144"/>
                </a:cubicBezTo>
                <a:cubicBezTo>
                  <a:pt x="11226" y="3137"/>
                  <a:pt x="11221" y="3128"/>
                  <a:pt x="11215" y="3121"/>
                </a:cubicBezTo>
                <a:cubicBezTo>
                  <a:pt x="11221" y="3118"/>
                  <a:pt x="11226" y="3114"/>
                  <a:pt x="11230" y="3114"/>
                </a:cubicBezTo>
                <a:close/>
                <a:moveTo>
                  <a:pt x="9289" y="2915"/>
                </a:moveTo>
                <a:cubicBezTo>
                  <a:pt x="9513" y="2915"/>
                  <a:pt x="9737" y="2922"/>
                  <a:pt x="9961" y="2944"/>
                </a:cubicBezTo>
                <a:cubicBezTo>
                  <a:pt x="10238" y="2971"/>
                  <a:pt x="10519" y="2962"/>
                  <a:pt x="10799" y="2966"/>
                </a:cubicBezTo>
                <a:cubicBezTo>
                  <a:pt x="11077" y="2969"/>
                  <a:pt x="11355" y="2969"/>
                  <a:pt x="11634" y="2971"/>
                </a:cubicBezTo>
                <a:cubicBezTo>
                  <a:pt x="11634" y="2982"/>
                  <a:pt x="11635" y="2992"/>
                  <a:pt x="11635" y="3002"/>
                </a:cubicBezTo>
                <a:cubicBezTo>
                  <a:pt x="11548" y="3007"/>
                  <a:pt x="11460" y="3017"/>
                  <a:pt x="11374" y="3018"/>
                </a:cubicBezTo>
                <a:cubicBezTo>
                  <a:pt x="11149" y="3015"/>
                  <a:pt x="10922" y="3007"/>
                  <a:pt x="10697" y="3004"/>
                </a:cubicBezTo>
                <a:cubicBezTo>
                  <a:pt x="10689" y="3004"/>
                  <a:pt x="10681" y="3004"/>
                  <a:pt x="10673" y="3004"/>
                </a:cubicBezTo>
                <a:cubicBezTo>
                  <a:pt x="10559" y="3004"/>
                  <a:pt x="10446" y="3010"/>
                  <a:pt x="10334" y="3013"/>
                </a:cubicBezTo>
                <a:cubicBezTo>
                  <a:pt x="10108" y="3017"/>
                  <a:pt x="9880" y="3023"/>
                  <a:pt x="9654" y="3023"/>
                </a:cubicBezTo>
                <a:cubicBezTo>
                  <a:pt x="9489" y="3023"/>
                  <a:pt x="9324" y="3012"/>
                  <a:pt x="9158" y="3008"/>
                </a:cubicBezTo>
                <a:cubicBezTo>
                  <a:pt x="9138" y="3008"/>
                  <a:pt x="9119" y="3008"/>
                  <a:pt x="9098" y="3008"/>
                </a:cubicBezTo>
                <a:cubicBezTo>
                  <a:pt x="9058" y="3008"/>
                  <a:pt x="9016" y="3008"/>
                  <a:pt x="8970" y="3008"/>
                </a:cubicBezTo>
                <a:cubicBezTo>
                  <a:pt x="8951" y="3053"/>
                  <a:pt x="8931" y="3100"/>
                  <a:pt x="8915" y="3140"/>
                </a:cubicBezTo>
                <a:cubicBezTo>
                  <a:pt x="8895" y="3147"/>
                  <a:pt x="8879" y="3149"/>
                  <a:pt x="8865" y="3149"/>
                </a:cubicBezTo>
                <a:cubicBezTo>
                  <a:pt x="8788" y="3149"/>
                  <a:pt x="8804" y="3059"/>
                  <a:pt x="8779" y="3012"/>
                </a:cubicBezTo>
                <a:cubicBezTo>
                  <a:pt x="8730" y="2997"/>
                  <a:pt x="8683" y="2984"/>
                  <a:pt x="8623" y="2966"/>
                </a:cubicBezTo>
                <a:cubicBezTo>
                  <a:pt x="8648" y="2943"/>
                  <a:pt x="8659" y="2926"/>
                  <a:pt x="8669" y="2926"/>
                </a:cubicBezTo>
                <a:cubicBezTo>
                  <a:pt x="8876" y="2921"/>
                  <a:pt x="9082" y="2915"/>
                  <a:pt x="9289" y="2915"/>
                </a:cubicBezTo>
                <a:close/>
                <a:moveTo>
                  <a:pt x="10834" y="3090"/>
                </a:moveTo>
                <a:cubicBezTo>
                  <a:pt x="10836" y="3090"/>
                  <a:pt x="10839" y="3090"/>
                  <a:pt x="10841" y="3090"/>
                </a:cubicBezTo>
                <a:cubicBezTo>
                  <a:pt x="10866" y="3092"/>
                  <a:pt x="10887" y="3113"/>
                  <a:pt x="10909" y="3127"/>
                </a:cubicBezTo>
                <a:cubicBezTo>
                  <a:pt x="10912" y="3128"/>
                  <a:pt x="10908" y="3141"/>
                  <a:pt x="10904" y="3146"/>
                </a:cubicBezTo>
                <a:cubicBezTo>
                  <a:pt x="10892" y="3165"/>
                  <a:pt x="10877" y="3172"/>
                  <a:pt x="10861" y="3172"/>
                </a:cubicBezTo>
                <a:cubicBezTo>
                  <a:pt x="10850" y="3172"/>
                  <a:pt x="10839" y="3169"/>
                  <a:pt x="10827" y="3164"/>
                </a:cubicBezTo>
                <a:cubicBezTo>
                  <a:pt x="10802" y="3154"/>
                  <a:pt x="10779" y="3141"/>
                  <a:pt x="10727" y="3116"/>
                </a:cubicBezTo>
                <a:cubicBezTo>
                  <a:pt x="10781" y="3103"/>
                  <a:pt x="10810" y="3090"/>
                  <a:pt x="10834" y="3090"/>
                </a:cubicBezTo>
                <a:close/>
                <a:moveTo>
                  <a:pt x="11345" y="3163"/>
                </a:moveTo>
                <a:lnTo>
                  <a:pt x="11345" y="3163"/>
                </a:lnTo>
                <a:cubicBezTo>
                  <a:pt x="11354" y="3164"/>
                  <a:pt x="11364" y="3165"/>
                  <a:pt x="11376" y="3167"/>
                </a:cubicBezTo>
                <a:cubicBezTo>
                  <a:pt x="11369" y="3172"/>
                  <a:pt x="11364" y="3176"/>
                  <a:pt x="11359" y="3176"/>
                </a:cubicBezTo>
                <a:cubicBezTo>
                  <a:pt x="11358" y="3176"/>
                  <a:pt x="11358" y="3176"/>
                  <a:pt x="11358" y="3176"/>
                </a:cubicBezTo>
                <a:cubicBezTo>
                  <a:pt x="11353" y="3174"/>
                  <a:pt x="11349" y="3168"/>
                  <a:pt x="11345" y="3163"/>
                </a:cubicBezTo>
                <a:close/>
                <a:moveTo>
                  <a:pt x="11616" y="3094"/>
                </a:moveTo>
                <a:cubicBezTo>
                  <a:pt x="11629" y="3094"/>
                  <a:pt x="11645" y="3112"/>
                  <a:pt x="11665" y="3126"/>
                </a:cubicBezTo>
                <a:cubicBezTo>
                  <a:pt x="11648" y="3148"/>
                  <a:pt x="11639" y="3168"/>
                  <a:pt x="11625" y="3176"/>
                </a:cubicBezTo>
                <a:cubicBezTo>
                  <a:pt x="11622" y="3178"/>
                  <a:pt x="11618" y="3178"/>
                  <a:pt x="11614" y="3178"/>
                </a:cubicBezTo>
                <a:cubicBezTo>
                  <a:pt x="11590" y="3178"/>
                  <a:pt x="11562" y="3151"/>
                  <a:pt x="11570" y="3131"/>
                </a:cubicBezTo>
                <a:cubicBezTo>
                  <a:pt x="11575" y="3115"/>
                  <a:pt x="11596" y="3096"/>
                  <a:pt x="11614" y="3094"/>
                </a:cubicBezTo>
                <a:cubicBezTo>
                  <a:pt x="11614" y="3094"/>
                  <a:pt x="11615" y="3094"/>
                  <a:pt x="11616" y="3094"/>
                </a:cubicBezTo>
                <a:close/>
                <a:moveTo>
                  <a:pt x="18051" y="3051"/>
                </a:moveTo>
                <a:cubicBezTo>
                  <a:pt x="17914" y="3051"/>
                  <a:pt x="17782" y="3070"/>
                  <a:pt x="17650" y="3086"/>
                </a:cubicBezTo>
                <a:cubicBezTo>
                  <a:pt x="17605" y="3091"/>
                  <a:pt x="17562" y="3111"/>
                  <a:pt x="17570" y="3179"/>
                </a:cubicBezTo>
                <a:cubicBezTo>
                  <a:pt x="17588" y="3182"/>
                  <a:pt x="17609" y="3188"/>
                  <a:pt x="17628" y="3190"/>
                </a:cubicBezTo>
                <a:cubicBezTo>
                  <a:pt x="17630" y="3190"/>
                  <a:pt x="17633" y="3190"/>
                  <a:pt x="17635" y="3190"/>
                </a:cubicBezTo>
                <a:cubicBezTo>
                  <a:pt x="17722" y="3190"/>
                  <a:pt x="17801" y="3138"/>
                  <a:pt x="17886" y="3138"/>
                </a:cubicBezTo>
                <a:cubicBezTo>
                  <a:pt x="17891" y="3138"/>
                  <a:pt x="17895" y="3138"/>
                  <a:pt x="17900" y="3138"/>
                </a:cubicBezTo>
                <a:cubicBezTo>
                  <a:pt x="17920" y="3140"/>
                  <a:pt x="17940" y="3140"/>
                  <a:pt x="17959" y="3140"/>
                </a:cubicBezTo>
                <a:cubicBezTo>
                  <a:pt x="18074" y="3140"/>
                  <a:pt x="18185" y="3118"/>
                  <a:pt x="18307" y="3077"/>
                </a:cubicBezTo>
                <a:cubicBezTo>
                  <a:pt x="18220" y="3058"/>
                  <a:pt x="18134" y="3051"/>
                  <a:pt x="18051" y="3051"/>
                </a:cubicBezTo>
                <a:close/>
                <a:moveTo>
                  <a:pt x="15656" y="3342"/>
                </a:moveTo>
                <a:lnTo>
                  <a:pt x="15656" y="3358"/>
                </a:lnTo>
                <a:lnTo>
                  <a:pt x="15674" y="3350"/>
                </a:lnTo>
                <a:lnTo>
                  <a:pt x="15656" y="3342"/>
                </a:lnTo>
                <a:close/>
                <a:moveTo>
                  <a:pt x="13566" y="3328"/>
                </a:moveTo>
                <a:cubicBezTo>
                  <a:pt x="13596" y="3328"/>
                  <a:pt x="13627" y="3333"/>
                  <a:pt x="13659" y="3347"/>
                </a:cubicBezTo>
                <a:cubicBezTo>
                  <a:pt x="13620" y="3368"/>
                  <a:pt x="13583" y="3374"/>
                  <a:pt x="13547" y="3374"/>
                </a:cubicBezTo>
                <a:cubicBezTo>
                  <a:pt x="13496" y="3374"/>
                  <a:pt x="13449" y="3360"/>
                  <a:pt x="13410" y="3354"/>
                </a:cubicBezTo>
                <a:lnTo>
                  <a:pt x="13410" y="3354"/>
                </a:lnTo>
                <a:cubicBezTo>
                  <a:pt x="13453" y="3348"/>
                  <a:pt x="13507" y="3328"/>
                  <a:pt x="13566" y="3328"/>
                </a:cubicBezTo>
                <a:close/>
                <a:moveTo>
                  <a:pt x="13024" y="3331"/>
                </a:moveTo>
                <a:lnTo>
                  <a:pt x="13024" y="3331"/>
                </a:lnTo>
                <a:cubicBezTo>
                  <a:pt x="13070" y="3333"/>
                  <a:pt x="13115" y="3336"/>
                  <a:pt x="13159" y="3338"/>
                </a:cubicBezTo>
                <a:lnTo>
                  <a:pt x="13159" y="3369"/>
                </a:lnTo>
                <a:cubicBezTo>
                  <a:pt x="13115" y="3372"/>
                  <a:pt x="13070" y="3376"/>
                  <a:pt x="13025" y="3378"/>
                </a:cubicBezTo>
                <a:cubicBezTo>
                  <a:pt x="13025" y="3363"/>
                  <a:pt x="13024" y="3346"/>
                  <a:pt x="13024" y="3331"/>
                </a:cubicBezTo>
                <a:close/>
                <a:moveTo>
                  <a:pt x="6692" y="3348"/>
                </a:moveTo>
                <a:cubicBezTo>
                  <a:pt x="6713" y="3348"/>
                  <a:pt x="6730" y="3364"/>
                  <a:pt x="6763" y="3395"/>
                </a:cubicBezTo>
                <a:lnTo>
                  <a:pt x="6596" y="3395"/>
                </a:lnTo>
                <a:cubicBezTo>
                  <a:pt x="6646" y="3364"/>
                  <a:pt x="6672" y="3348"/>
                  <a:pt x="6692" y="3348"/>
                </a:cubicBezTo>
                <a:close/>
                <a:moveTo>
                  <a:pt x="12004" y="3388"/>
                </a:moveTo>
                <a:cubicBezTo>
                  <a:pt x="12006" y="3388"/>
                  <a:pt x="12013" y="3397"/>
                  <a:pt x="12016" y="3402"/>
                </a:cubicBezTo>
                <a:cubicBezTo>
                  <a:pt x="12011" y="3405"/>
                  <a:pt x="12005" y="3408"/>
                  <a:pt x="12000" y="3412"/>
                </a:cubicBezTo>
                <a:cubicBezTo>
                  <a:pt x="11994" y="3409"/>
                  <a:pt x="11988" y="3408"/>
                  <a:pt x="11981" y="3407"/>
                </a:cubicBezTo>
                <a:cubicBezTo>
                  <a:pt x="11989" y="3400"/>
                  <a:pt x="11996" y="3392"/>
                  <a:pt x="12004" y="3388"/>
                </a:cubicBezTo>
                <a:cubicBezTo>
                  <a:pt x="12004" y="3388"/>
                  <a:pt x="12004" y="3388"/>
                  <a:pt x="12004" y="3388"/>
                </a:cubicBezTo>
                <a:close/>
                <a:moveTo>
                  <a:pt x="7107" y="3356"/>
                </a:moveTo>
                <a:cubicBezTo>
                  <a:pt x="7233" y="3356"/>
                  <a:pt x="7353" y="3387"/>
                  <a:pt x="7471" y="3387"/>
                </a:cubicBezTo>
                <a:cubicBezTo>
                  <a:pt x="7490" y="3387"/>
                  <a:pt x="7509" y="3386"/>
                  <a:pt x="7529" y="3384"/>
                </a:cubicBezTo>
                <a:cubicBezTo>
                  <a:pt x="7531" y="3399"/>
                  <a:pt x="7533" y="3408"/>
                  <a:pt x="7531" y="3413"/>
                </a:cubicBezTo>
                <a:cubicBezTo>
                  <a:pt x="7528" y="3418"/>
                  <a:pt x="7518" y="3424"/>
                  <a:pt x="7512" y="3424"/>
                </a:cubicBezTo>
                <a:cubicBezTo>
                  <a:pt x="7436" y="3425"/>
                  <a:pt x="7359" y="3429"/>
                  <a:pt x="7282" y="3429"/>
                </a:cubicBezTo>
                <a:cubicBezTo>
                  <a:pt x="7162" y="3429"/>
                  <a:pt x="7040" y="3421"/>
                  <a:pt x="6908" y="3388"/>
                </a:cubicBezTo>
                <a:cubicBezTo>
                  <a:pt x="6976" y="3364"/>
                  <a:pt x="7043" y="3356"/>
                  <a:pt x="7107" y="3356"/>
                </a:cubicBezTo>
                <a:close/>
                <a:moveTo>
                  <a:pt x="8255" y="3421"/>
                </a:moveTo>
                <a:lnTo>
                  <a:pt x="8255" y="3421"/>
                </a:lnTo>
                <a:cubicBezTo>
                  <a:pt x="8384" y="3429"/>
                  <a:pt x="8463" y="3433"/>
                  <a:pt x="8535" y="3436"/>
                </a:cubicBezTo>
                <a:cubicBezTo>
                  <a:pt x="8479" y="3452"/>
                  <a:pt x="8449" y="3460"/>
                  <a:pt x="8417" y="3460"/>
                </a:cubicBezTo>
                <a:cubicBezTo>
                  <a:pt x="8380" y="3460"/>
                  <a:pt x="8341" y="3448"/>
                  <a:pt x="8255" y="3421"/>
                </a:cubicBezTo>
                <a:close/>
                <a:moveTo>
                  <a:pt x="8948" y="3381"/>
                </a:moveTo>
                <a:cubicBezTo>
                  <a:pt x="8955" y="3381"/>
                  <a:pt x="8961" y="3383"/>
                  <a:pt x="8968" y="3385"/>
                </a:cubicBezTo>
                <a:cubicBezTo>
                  <a:pt x="9079" y="3420"/>
                  <a:pt x="9192" y="3427"/>
                  <a:pt x="9304" y="3427"/>
                </a:cubicBezTo>
                <a:cubicBezTo>
                  <a:pt x="9388" y="3427"/>
                  <a:pt x="9472" y="3423"/>
                  <a:pt x="9556" y="3423"/>
                </a:cubicBezTo>
                <a:cubicBezTo>
                  <a:pt x="9585" y="3423"/>
                  <a:pt x="9614" y="3424"/>
                  <a:pt x="9642" y="3425"/>
                </a:cubicBezTo>
                <a:cubicBezTo>
                  <a:pt x="9659" y="3426"/>
                  <a:pt x="9676" y="3427"/>
                  <a:pt x="9693" y="3427"/>
                </a:cubicBezTo>
                <a:cubicBezTo>
                  <a:pt x="9727" y="3427"/>
                  <a:pt x="9761" y="3425"/>
                  <a:pt x="9795" y="3425"/>
                </a:cubicBezTo>
                <a:cubicBezTo>
                  <a:pt x="9797" y="3437"/>
                  <a:pt x="9798" y="3448"/>
                  <a:pt x="9801" y="3459"/>
                </a:cubicBezTo>
                <a:cubicBezTo>
                  <a:pt x="9788" y="3465"/>
                  <a:pt x="9776" y="3477"/>
                  <a:pt x="9764" y="3477"/>
                </a:cubicBezTo>
                <a:cubicBezTo>
                  <a:pt x="9763" y="3477"/>
                  <a:pt x="9763" y="3477"/>
                  <a:pt x="9762" y="3477"/>
                </a:cubicBezTo>
                <a:cubicBezTo>
                  <a:pt x="9448" y="3469"/>
                  <a:pt x="9134" y="3460"/>
                  <a:pt x="8802" y="3450"/>
                </a:cubicBezTo>
                <a:cubicBezTo>
                  <a:pt x="8903" y="3397"/>
                  <a:pt x="8928" y="3381"/>
                  <a:pt x="8948" y="3381"/>
                </a:cubicBezTo>
                <a:close/>
                <a:moveTo>
                  <a:pt x="15771" y="3421"/>
                </a:moveTo>
                <a:cubicBezTo>
                  <a:pt x="15735" y="3421"/>
                  <a:pt x="15695" y="3429"/>
                  <a:pt x="15649" y="3456"/>
                </a:cubicBezTo>
                <a:cubicBezTo>
                  <a:pt x="15683" y="3472"/>
                  <a:pt x="15714" y="3478"/>
                  <a:pt x="15742" y="3478"/>
                </a:cubicBezTo>
                <a:cubicBezTo>
                  <a:pt x="15800" y="3478"/>
                  <a:pt x="15847" y="3452"/>
                  <a:pt x="15893" y="3441"/>
                </a:cubicBezTo>
                <a:cubicBezTo>
                  <a:pt x="15854" y="3434"/>
                  <a:pt x="15815" y="3421"/>
                  <a:pt x="15771" y="3421"/>
                </a:cubicBezTo>
                <a:close/>
                <a:moveTo>
                  <a:pt x="15251" y="3444"/>
                </a:moveTo>
                <a:cubicBezTo>
                  <a:pt x="15245" y="3444"/>
                  <a:pt x="15235" y="3463"/>
                  <a:pt x="15227" y="3473"/>
                </a:cubicBezTo>
                <a:cubicBezTo>
                  <a:pt x="15238" y="3479"/>
                  <a:pt x="15251" y="3491"/>
                  <a:pt x="15260" y="3491"/>
                </a:cubicBezTo>
                <a:cubicBezTo>
                  <a:pt x="15261" y="3491"/>
                  <a:pt x="15261" y="3491"/>
                  <a:pt x="15261" y="3491"/>
                </a:cubicBezTo>
                <a:cubicBezTo>
                  <a:pt x="15273" y="3490"/>
                  <a:pt x="15283" y="3475"/>
                  <a:pt x="15293" y="3468"/>
                </a:cubicBezTo>
                <a:cubicBezTo>
                  <a:pt x="15279" y="3459"/>
                  <a:pt x="15266" y="3447"/>
                  <a:pt x="15251" y="3444"/>
                </a:cubicBezTo>
                <a:cubicBezTo>
                  <a:pt x="15251" y="3444"/>
                  <a:pt x="15251" y="3444"/>
                  <a:pt x="15251" y="3444"/>
                </a:cubicBezTo>
                <a:close/>
                <a:moveTo>
                  <a:pt x="11795" y="3481"/>
                </a:moveTo>
                <a:lnTo>
                  <a:pt x="11795" y="3492"/>
                </a:lnTo>
                <a:cubicBezTo>
                  <a:pt x="11789" y="3492"/>
                  <a:pt x="11783" y="3492"/>
                  <a:pt x="11776" y="3491"/>
                </a:cubicBezTo>
                <a:lnTo>
                  <a:pt x="11776" y="3484"/>
                </a:lnTo>
                <a:cubicBezTo>
                  <a:pt x="11783" y="3482"/>
                  <a:pt x="11789" y="3482"/>
                  <a:pt x="11795" y="3481"/>
                </a:cubicBezTo>
                <a:close/>
                <a:moveTo>
                  <a:pt x="11337" y="3484"/>
                </a:moveTo>
                <a:lnTo>
                  <a:pt x="11349" y="3491"/>
                </a:lnTo>
                <a:lnTo>
                  <a:pt x="11334" y="3494"/>
                </a:lnTo>
                <a:lnTo>
                  <a:pt x="11337" y="3484"/>
                </a:lnTo>
                <a:close/>
                <a:moveTo>
                  <a:pt x="10451" y="3476"/>
                </a:moveTo>
                <a:lnTo>
                  <a:pt x="10451" y="3496"/>
                </a:lnTo>
                <a:lnTo>
                  <a:pt x="10075" y="3496"/>
                </a:lnTo>
                <a:lnTo>
                  <a:pt x="10075" y="3476"/>
                </a:lnTo>
                <a:close/>
                <a:moveTo>
                  <a:pt x="12483" y="3427"/>
                </a:moveTo>
                <a:cubicBezTo>
                  <a:pt x="12563" y="3427"/>
                  <a:pt x="12643" y="3431"/>
                  <a:pt x="12722" y="3443"/>
                </a:cubicBezTo>
                <a:cubicBezTo>
                  <a:pt x="12561" y="3490"/>
                  <a:pt x="12397" y="3501"/>
                  <a:pt x="12232" y="3501"/>
                </a:cubicBezTo>
                <a:cubicBezTo>
                  <a:pt x="12145" y="3501"/>
                  <a:pt x="12057" y="3498"/>
                  <a:pt x="11969" y="3496"/>
                </a:cubicBezTo>
                <a:cubicBezTo>
                  <a:pt x="11965" y="3496"/>
                  <a:pt x="11958" y="3489"/>
                  <a:pt x="11958" y="3486"/>
                </a:cubicBezTo>
                <a:cubicBezTo>
                  <a:pt x="11959" y="3479"/>
                  <a:pt x="11964" y="3473"/>
                  <a:pt x="11969" y="3465"/>
                </a:cubicBezTo>
                <a:cubicBezTo>
                  <a:pt x="12140" y="3448"/>
                  <a:pt x="12311" y="3427"/>
                  <a:pt x="12483" y="3427"/>
                </a:cubicBezTo>
                <a:close/>
                <a:moveTo>
                  <a:pt x="10766" y="3479"/>
                </a:moveTo>
                <a:lnTo>
                  <a:pt x="10766" y="3502"/>
                </a:lnTo>
                <a:lnTo>
                  <a:pt x="10677" y="3502"/>
                </a:lnTo>
                <a:lnTo>
                  <a:pt x="10677" y="3479"/>
                </a:lnTo>
                <a:close/>
                <a:moveTo>
                  <a:pt x="11558" y="3464"/>
                </a:moveTo>
                <a:cubicBezTo>
                  <a:pt x="11571" y="3465"/>
                  <a:pt x="11583" y="3476"/>
                  <a:pt x="11595" y="3484"/>
                </a:cubicBezTo>
                <a:cubicBezTo>
                  <a:pt x="11586" y="3491"/>
                  <a:pt x="11575" y="3505"/>
                  <a:pt x="11566" y="3505"/>
                </a:cubicBezTo>
                <a:cubicBezTo>
                  <a:pt x="11566" y="3505"/>
                  <a:pt x="11565" y="3505"/>
                  <a:pt x="11565" y="3505"/>
                </a:cubicBezTo>
                <a:cubicBezTo>
                  <a:pt x="11549" y="3502"/>
                  <a:pt x="11535" y="3490"/>
                  <a:pt x="11521" y="3481"/>
                </a:cubicBezTo>
                <a:cubicBezTo>
                  <a:pt x="11533" y="3474"/>
                  <a:pt x="11545" y="3464"/>
                  <a:pt x="11558" y="3464"/>
                </a:cubicBezTo>
                <a:close/>
                <a:moveTo>
                  <a:pt x="4498" y="3378"/>
                </a:moveTo>
                <a:cubicBezTo>
                  <a:pt x="4460" y="3378"/>
                  <a:pt x="4415" y="3394"/>
                  <a:pt x="4378" y="3410"/>
                </a:cubicBezTo>
                <a:cubicBezTo>
                  <a:pt x="4355" y="3419"/>
                  <a:pt x="4345" y="3461"/>
                  <a:pt x="4316" y="3510"/>
                </a:cubicBezTo>
                <a:cubicBezTo>
                  <a:pt x="4329" y="3511"/>
                  <a:pt x="4342" y="3511"/>
                  <a:pt x="4354" y="3511"/>
                </a:cubicBezTo>
                <a:cubicBezTo>
                  <a:pt x="4576" y="3511"/>
                  <a:pt x="4767" y="3454"/>
                  <a:pt x="4965" y="3453"/>
                </a:cubicBezTo>
                <a:cubicBezTo>
                  <a:pt x="4966" y="3435"/>
                  <a:pt x="4967" y="3420"/>
                  <a:pt x="4969" y="3405"/>
                </a:cubicBezTo>
                <a:cubicBezTo>
                  <a:pt x="4943" y="3400"/>
                  <a:pt x="4918" y="3391"/>
                  <a:pt x="4892" y="3391"/>
                </a:cubicBezTo>
                <a:cubicBezTo>
                  <a:pt x="4890" y="3391"/>
                  <a:pt x="4888" y="3391"/>
                  <a:pt x="4885" y="3391"/>
                </a:cubicBezTo>
                <a:cubicBezTo>
                  <a:pt x="4817" y="3396"/>
                  <a:pt x="4749" y="3406"/>
                  <a:pt x="4681" y="3406"/>
                </a:cubicBezTo>
                <a:cubicBezTo>
                  <a:pt x="4632" y="3406"/>
                  <a:pt x="4582" y="3400"/>
                  <a:pt x="4532" y="3383"/>
                </a:cubicBezTo>
                <a:cubicBezTo>
                  <a:pt x="4521" y="3380"/>
                  <a:pt x="4510" y="3378"/>
                  <a:pt x="4498" y="3378"/>
                </a:cubicBezTo>
                <a:close/>
                <a:moveTo>
                  <a:pt x="11184" y="3482"/>
                </a:moveTo>
                <a:cubicBezTo>
                  <a:pt x="11155" y="3504"/>
                  <a:pt x="11125" y="3511"/>
                  <a:pt x="11096" y="3511"/>
                </a:cubicBezTo>
                <a:cubicBezTo>
                  <a:pt x="11044" y="3511"/>
                  <a:pt x="10992" y="3488"/>
                  <a:pt x="10943" y="3482"/>
                </a:cubicBezTo>
                <a:close/>
                <a:moveTo>
                  <a:pt x="14899" y="3463"/>
                </a:moveTo>
                <a:cubicBezTo>
                  <a:pt x="14846" y="3463"/>
                  <a:pt x="14803" y="3475"/>
                  <a:pt x="14761" y="3502"/>
                </a:cubicBezTo>
                <a:cubicBezTo>
                  <a:pt x="14796" y="3508"/>
                  <a:pt x="14831" y="3513"/>
                  <a:pt x="14869" y="3513"/>
                </a:cubicBezTo>
                <a:cubicBezTo>
                  <a:pt x="14915" y="3513"/>
                  <a:pt x="14965" y="3505"/>
                  <a:pt x="15024" y="3479"/>
                </a:cubicBezTo>
                <a:cubicBezTo>
                  <a:pt x="14976" y="3469"/>
                  <a:pt x="14935" y="3463"/>
                  <a:pt x="14899" y="3463"/>
                </a:cubicBezTo>
                <a:close/>
                <a:moveTo>
                  <a:pt x="903" y="3523"/>
                </a:moveTo>
                <a:cubicBezTo>
                  <a:pt x="942" y="3526"/>
                  <a:pt x="980" y="3527"/>
                  <a:pt x="1019" y="3532"/>
                </a:cubicBezTo>
                <a:lnTo>
                  <a:pt x="1019" y="3547"/>
                </a:lnTo>
                <a:cubicBezTo>
                  <a:pt x="980" y="3548"/>
                  <a:pt x="942" y="3551"/>
                  <a:pt x="903" y="3552"/>
                </a:cubicBezTo>
                <a:lnTo>
                  <a:pt x="903" y="3523"/>
                </a:lnTo>
                <a:close/>
                <a:moveTo>
                  <a:pt x="13224" y="3523"/>
                </a:moveTo>
                <a:cubicBezTo>
                  <a:pt x="13230" y="3526"/>
                  <a:pt x="13239" y="3527"/>
                  <a:pt x="13241" y="3531"/>
                </a:cubicBezTo>
                <a:cubicBezTo>
                  <a:pt x="13244" y="3536"/>
                  <a:pt x="13240" y="3543"/>
                  <a:pt x="13239" y="3549"/>
                </a:cubicBezTo>
                <a:cubicBezTo>
                  <a:pt x="13234" y="3551"/>
                  <a:pt x="13228" y="3552"/>
                  <a:pt x="13222" y="3553"/>
                </a:cubicBezTo>
                <a:cubicBezTo>
                  <a:pt x="13223" y="3543"/>
                  <a:pt x="13223" y="3533"/>
                  <a:pt x="13224" y="3523"/>
                </a:cubicBezTo>
                <a:close/>
                <a:moveTo>
                  <a:pt x="1265" y="3520"/>
                </a:moveTo>
                <a:cubicBezTo>
                  <a:pt x="1427" y="3520"/>
                  <a:pt x="1552" y="3520"/>
                  <a:pt x="1676" y="3521"/>
                </a:cubicBezTo>
                <a:cubicBezTo>
                  <a:pt x="1680" y="3521"/>
                  <a:pt x="1682" y="3532"/>
                  <a:pt x="1686" y="3538"/>
                </a:cubicBezTo>
                <a:cubicBezTo>
                  <a:pt x="1652" y="3554"/>
                  <a:pt x="1600" y="3562"/>
                  <a:pt x="1537" y="3562"/>
                </a:cubicBezTo>
                <a:cubicBezTo>
                  <a:pt x="1459" y="3562"/>
                  <a:pt x="1363" y="3549"/>
                  <a:pt x="1265" y="3520"/>
                </a:cubicBezTo>
                <a:close/>
                <a:moveTo>
                  <a:pt x="16445" y="3573"/>
                </a:moveTo>
                <a:lnTo>
                  <a:pt x="16426" y="3578"/>
                </a:lnTo>
                <a:lnTo>
                  <a:pt x="16443" y="3586"/>
                </a:lnTo>
                <a:lnTo>
                  <a:pt x="16445" y="3573"/>
                </a:lnTo>
                <a:close/>
                <a:moveTo>
                  <a:pt x="14386" y="3570"/>
                </a:moveTo>
                <a:cubicBezTo>
                  <a:pt x="14390" y="3570"/>
                  <a:pt x="14394" y="3573"/>
                  <a:pt x="14399" y="3574"/>
                </a:cubicBezTo>
                <a:cubicBezTo>
                  <a:pt x="14398" y="3578"/>
                  <a:pt x="14396" y="3586"/>
                  <a:pt x="14393" y="3586"/>
                </a:cubicBezTo>
                <a:cubicBezTo>
                  <a:pt x="14393" y="3586"/>
                  <a:pt x="14392" y="3586"/>
                  <a:pt x="14392" y="3586"/>
                </a:cubicBezTo>
                <a:cubicBezTo>
                  <a:pt x="14387" y="3586"/>
                  <a:pt x="14383" y="3583"/>
                  <a:pt x="14378" y="3582"/>
                </a:cubicBezTo>
                <a:cubicBezTo>
                  <a:pt x="14380" y="3578"/>
                  <a:pt x="14382" y="3571"/>
                  <a:pt x="14383" y="3571"/>
                </a:cubicBezTo>
                <a:cubicBezTo>
                  <a:pt x="14384" y="3570"/>
                  <a:pt x="14385" y="3570"/>
                  <a:pt x="14386" y="3570"/>
                </a:cubicBezTo>
                <a:close/>
                <a:moveTo>
                  <a:pt x="13004" y="3567"/>
                </a:moveTo>
                <a:cubicBezTo>
                  <a:pt x="13015" y="3568"/>
                  <a:pt x="13029" y="3571"/>
                  <a:pt x="13040" y="3573"/>
                </a:cubicBezTo>
                <a:cubicBezTo>
                  <a:pt x="13038" y="3577"/>
                  <a:pt x="13034" y="3586"/>
                  <a:pt x="13033" y="3587"/>
                </a:cubicBezTo>
                <a:cubicBezTo>
                  <a:pt x="13019" y="3584"/>
                  <a:pt x="13008" y="3580"/>
                  <a:pt x="12995" y="3578"/>
                </a:cubicBezTo>
                <a:cubicBezTo>
                  <a:pt x="12999" y="3574"/>
                  <a:pt x="13002" y="3567"/>
                  <a:pt x="13004" y="3567"/>
                </a:cubicBezTo>
                <a:close/>
                <a:moveTo>
                  <a:pt x="5121" y="3388"/>
                </a:moveTo>
                <a:cubicBezTo>
                  <a:pt x="5124" y="3424"/>
                  <a:pt x="5119" y="3457"/>
                  <a:pt x="5126" y="3461"/>
                </a:cubicBezTo>
                <a:cubicBezTo>
                  <a:pt x="5160" y="3474"/>
                  <a:pt x="5202" y="3471"/>
                  <a:pt x="5232" y="3488"/>
                </a:cubicBezTo>
                <a:cubicBezTo>
                  <a:pt x="5251" y="3498"/>
                  <a:pt x="5270" y="3502"/>
                  <a:pt x="5289" y="3502"/>
                </a:cubicBezTo>
                <a:cubicBezTo>
                  <a:pt x="5342" y="3502"/>
                  <a:pt x="5394" y="3470"/>
                  <a:pt x="5448" y="3470"/>
                </a:cubicBezTo>
                <a:cubicBezTo>
                  <a:pt x="5470" y="3470"/>
                  <a:pt x="5492" y="3475"/>
                  <a:pt x="5515" y="3490"/>
                </a:cubicBezTo>
                <a:cubicBezTo>
                  <a:pt x="5595" y="3539"/>
                  <a:pt x="5697" y="3555"/>
                  <a:pt x="5787" y="3589"/>
                </a:cubicBezTo>
                <a:cubicBezTo>
                  <a:pt x="5799" y="3594"/>
                  <a:pt x="5811" y="3596"/>
                  <a:pt x="5821" y="3596"/>
                </a:cubicBezTo>
                <a:cubicBezTo>
                  <a:pt x="5864" y="3596"/>
                  <a:pt x="5892" y="3560"/>
                  <a:pt x="5929" y="3535"/>
                </a:cubicBezTo>
                <a:cubicBezTo>
                  <a:pt x="6027" y="3561"/>
                  <a:pt x="6104" y="3591"/>
                  <a:pt x="6185" y="3604"/>
                </a:cubicBezTo>
                <a:cubicBezTo>
                  <a:pt x="6188" y="3605"/>
                  <a:pt x="6190" y="3605"/>
                  <a:pt x="6193" y="3605"/>
                </a:cubicBezTo>
                <a:cubicBezTo>
                  <a:pt x="6222" y="3605"/>
                  <a:pt x="6263" y="3580"/>
                  <a:pt x="6275" y="3556"/>
                </a:cubicBezTo>
                <a:cubicBezTo>
                  <a:pt x="6294" y="3516"/>
                  <a:pt x="6347" y="3469"/>
                  <a:pt x="6291" y="3418"/>
                </a:cubicBezTo>
                <a:lnTo>
                  <a:pt x="6291" y="3418"/>
                </a:lnTo>
                <a:cubicBezTo>
                  <a:pt x="6107" y="3419"/>
                  <a:pt x="5924" y="3426"/>
                  <a:pt x="5740" y="3426"/>
                </a:cubicBezTo>
                <a:cubicBezTo>
                  <a:pt x="5535" y="3426"/>
                  <a:pt x="5329" y="3418"/>
                  <a:pt x="5121" y="3388"/>
                </a:cubicBezTo>
                <a:close/>
                <a:moveTo>
                  <a:pt x="6945" y="3595"/>
                </a:moveTo>
                <a:cubicBezTo>
                  <a:pt x="7123" y="3595"/>
                  <a:pt x="7300" y="3625"/>
                  <a:pt x="7478" y="3625"/>
                </a:cubicBezTo>
                <a:cubicBezTo>
                  <a:pt x="7484" y="3625"/>
                  <a:pt x="7490" y="3625"/>
                  <a:pt x="7496" y="3625"/>
                </a:cubicBezTo>
                <a:lnTo>
                  <a:pt x="7496" y="3625"/>
                </a:lnTo>
                <a:cubicBezTo>
                  <a:pt x="7332" y="3633"/>
                  <a:pt x="7169" y="3642"/>
                  <a:pt x="7006" y="3642"/>
                </a:cubicBezTo>
                <a:cubicBezTo>
                  <a:pt x="6895" y="3642"/>
                  <a:pt x="6785" y="3638"/>
                  <a:pt x="6675" y="3626"/>
                </a:cubicBezTo>
                <a:cubicBezTo>
                  <a:pt x="6765" y="3603"/>
                  <a:pt x="6855" y="3595"/>
                  <a:pt x="6945" y="3595"/>
                </a:cubicBezTo>
                <a:close/>
                <a:moveTo>
                  <a:pt x="4639" y="3309"/>
                </a:moveTo>
                <a:cubicBezTo>
                  <a:pt x="4658" y="3309"/>
                  <a:pt x="4677" y="3309"/>
                  <a:pt x="4696" y="3309"/>
                </a:cubicBezTo>
                <a:cubicBezTo>
                  <a:pt x="5126" y="3317"/>
                  <a:pt x="5558" y="3338"/>
                  <a:pt x="5989" y="3353"/>
                </a:cubicBezTo>
                <a:cubicBezTo>
                  <a:pt x="6063" y="3356"/>
                  <a:pt x="6137" y="3363"/>
                  <a:pt x="6211" y="3363"/>
                </a:cubicBezTo>
                <a:cubicBezTo>
                  <a:pt x="6264" y="3363"/>
                  <a:pt x="6317" y="3359"/>
                  <a:pt x="6371" y="3347"/>
                </a:cubicBezTo>
                <a:cubicBezTo>
                  <a:pt x="6376" y="3346"/>
                  <a:pt x="6381" y="3346"/>
                  <a:pt x="6386" y="3346"/>
                </a:cubicBezTo>
                <a:cubicBezTo>
                  <a:pt x="6411" y="3346"/>
                  <a:pt x="6439" y="3355"/>
                  <a:pt x="6482" y="3361"/>
                </a:cubicBezTo>
                <a:cubicBezTo>
                  <a:pt x="6472" y="3469"/>
                  <a:pt x="6463" y="3555"/>
                  <a:pt x="6453" y="3645"/>
                </a:cubicBezTo>
                <a:cubicBezTo>
                  <a:pt x="6429" y="3650"/>
                  <a:pt x="6403" y="3661"/>
                  <a:pt x="6378" y="3661"/>
                </a:cubicBezTo>
                <a:cubicBezTo>
                  <a:pt x="6374" y="3661"/>
                  <a:pt x="6370" y="3661"/>
                  <a:pt x="6366" y="3660"/>
                </a:cubicBezTo>
                <a:cubicBezTo>
                  <a:pt x="6245" y="3639"/>
                  <a:pt x="6123" y="3635"/>
                  <a:pt x="6002" y="3635"/>
                </a:cubicBezTo>
                <a:cubicBezTo>
                  <a:pt x="5936" y="3635"/>
                  <a:pt x="5871" y="3636"/>
                  <a:pt x="5806" y="3636"/>
                </a:cubicBezTo>
                <a:cubicBezTo>
                  <a:pt x="5713" y="3636"/>
                  <a:pt x="5621" y="3634"/>
                  <a:pt x="5530" y="3624"/>
                </a:cubicBezTo>
                <a:cubicBezTo>
                  <a:pt x="5457" y="3616"/>
                  <a:pt x="5384" y="3606"/>
                  <a:pt x="5310" y="3606"/>
                </a:cubicBezTo>
                <a:cubicBezTo>
                  <a:pt x="5293" y="3606"/>
                  <a:pt x="5276" y="3606"/>
                  <a:pt x="5259" y="3608"/>
                </a:cubicBezTo>
                <a:cubicBezTo>
                  <a:pt x="5215" y="3611"/>
                  <a:pt x="5171" y="3612"/>
                  <a:pt x="5127" y="3612"/>
                </a:cubicBezTo>
                <a:cubicBezTo>
                  <a:pt x="4967" y="3612"/>
                  <a:pt x="4807" y="3595"/>
                  <a:pt x="4647" y="3595"/>
                </a:cubicBezTo>
                <a:cubicBezTo>
                  <a:pt x="4626" y="3595"/>
                  <a:pt x="4604" y="3596"/>
                  <a:pt x="4583" y="3596"/>
                </a:cubicBezTo>
                <a:cubicBezTo>
                  <a:pt x="4582" y="3596"/>
                  <a:pt x="4581" y="3597"/>
                  <a:pt x="4580" y="3597"/>
                </a:cubicBezTo>
                <a:cubicBezTo>
                  <a:pt x="4575" y="3597"/>
                  <a:pt x="4571" y="3596"/>
                  <a:pt x="4566" y="3596"/>
                </a:cubicBezTo>
                <a:cubicBezTo>
                  <a:pt x="4564" y="3596"/>
                  <a:pt x="4562" y="3596"/>
                  <a:pt x="4560" y="3596"/>
                </a:cubicBezTo>
                <a:cubicBezTo>
                  <a:pt x="4442" y="3621"/>
                  <a:pt x="4323" y="3629"/>
                  <a:pt x="4205" y="3629"/>
                </a:cubicBezTo>
                <a:cubicBezTo>
                  <a:pt x="4012" y="3629"/>
                  <a:pt x="3819" y="3608"/>
                  <a:pt x="3626" y="3608"/>
                </a:cubicBezTo>
                <a:cubicBezTo>
                  <a:pt x="3585" y="3608"/>
                  <a:pt x="3543" y="3609"/>
                  <a:pt x="3502" y="3612"/>
                </a:cubicBezTo>
                <a:cubicBezTo>
                  <a:pt x="3434" y="3615"/>
                  <a:pt x="3366" y="3620"/>
                  <a:pt x="3298" y="3620"/>
                </a:cubicBezTo>
                <a:cubicBezTo>
                  <a:pt x="3248" y="3620"/>
                  <a:pt x="3197" y="3617"/>
                  <a:pt x="3146" y="3610"/>
                </a:cubicBezTo>
                <a:cubicBezTo>
                  <a:pt x="3075" y="3599"/>
                  <a:pt x="3002" y="3592"/>
                  <a:pt x="2929" y="3592"/>
                </a:cubicBezTo>
                <a:cubicBezTo>
                  <a:pt x="2880" y="3592"/>
                  <a:pt x="2831" y="3595"/>
                  <a:pt x="2784" y="3603"/>
                </a:cubicBezTo>
                <a:cubicBezTo>
                  <a:pt x="2715" y="3615"/>
                  <a:pt x="2648" y="3619"/>
                  <a:pt x="2580" y="3619"/>
                </a:cubicBezTo>
                <a:cubicBezTo>
                  <a:pt x="2439" y="3619"/>
                  <a:pt x="2299" y="3601"/>
                  <a:pt x="2158" y="3597"/>
                </a:cubicBezTo>
                <a:cubicBezTo>
                  <a:pt x="2107" y="3595"/>
                  <a:pt x="2060" y="3570"/>
                  <a:pt x="2013" y="3527"/>
                </a:cubicBezTo>
                <a:cubicBezTo>
                  <a:pt x="2045" y="3521"/>
                  <a:pt x="2077" y="3511"/>
                  <a:pt x="2108" y="3511"/>
                </a:cubicBezTo>
                <a:cubicBezTo>
                  <a:pt x="2321" y="3510"/>
                  <a:pt x="2533" y="3511"/>
                  <a:pt x="2744" y="3509"/>
                </a:cubicBezTo>
                <a:cubicBezTo>
                  <a:pt x="2963" y="3506"/>
                  <a:pt x="3181" y="3500"/>
                  <a:pt x="3399" y="3496"/>
                </a:cubicBezTo>
                <a:cubicBezTo>
                  <a:pt x="3438" y="3495"/>
                  <a:pt x="3476" y="3490"/>
                  <a:pt x="3515" y="3490"/>
                </a:cubicBezTo>
                <a:cubicBezTo>
                  <a:pt x="3543" y="3490"/>
                  <a:pt x="3571" y="3493"/>
                  <a:pt x="3601" y="3501"/>
                </a:cubicBezTo>
                <a:cubicBezTo>
                  <a:pt x="3615" y="3505"/>
                  <a:pt x="3630" y="3506"/>
                  <a:pt x="3645" y="3506"/>
                </a:cubicBezTo>
                <a:cubicBezTo>
                  <a:pt x="3700" y="3506"/>
                  <a:pt x="3760" y="3486"/>
                  <a:pt x="3816" y="3486"/>
                </a:cubicBezTo>
                <a:cubicBezTo>
                  <a:pt x="3825" y="3486"/>
                  <a:pt x="3834" y="3486"/>
                  <a:pt x="3843" y="3488"/>
                </a:cubicBezTo>
                <a:cubicBezTo>
                  <a:pt x="3864" y="3491"/>
                  <a:pt x="3885" y="3493"/>
                  <a:pt x="3905" y="3493"/>
                </a:cubicBezTo>
                <a:cubicBezTo>
                  <a:pt x="3974" y="3493"/>
                  <a:pt x="4038" y="3474"/>
                  <a:pt x="4103" y="3447"/>
                </a:cubicBezTo>
                <a:cubicBezTo>
                  <a:pt x="4109" y="3445"/>
                  <a:pt x="4112" y="3434"/>
                  <a:pt x="4124" y="3417"/>
                </a:cubicBezTo>
                <a:cubicBezTo>
                  <a:pt x="4100" y="3404"/>
                  <a:pt x="4075" y="3382"/>
                  <a:pt x="4052" y="3382"/>
                </a:cubicBezTo>
                <a:cubicBezTo>
                  <a:pt x="4051" y="3382"/>
                  <a:pt x="4051" y="3382"/>
                  <a:pt x="4050" y="3382"/>
                </a:cubicBezTo>
                <a:cubicBezTo>
                  <a:pt x="4029" y="3383"/>
                  <a:pt x="4008" y="3384"/>
                  <a:pt x="3987" y="3384"/>
                </a:cubicBezTo>
                <a:cubicBezTo>
                  <a:pt x="3878" y="3384"/>
                  <a:pt x="3768" y="3371"/>
                  <a:pt x="3659" y="3371"/>
                </a:cubicBezTo>
                <a:cubicBezTo>
                  <a:pt x="3564" y="3371"/>
                  <a:pt x="3469" y="3381"/>
                  <a:pt x="3376" y="3418"/>
                </a:cubicBezTo>
                <a:cubicBezTo>
                  <a:pt x="3370" y="3420"/>
                  <a:pt x="3363" y="3422"/>
                  <a:pt x="3356" y="3422"/>
                </a:cubicBezTo>
                <a:cubicBezTo>
                  <a:pt x="3355" y="3422"/>
                  <a:pt x="3354" y="3422"/>
                  <a:pt x="3353" y="3422"/>
                </a:cubicBezTo>
                <a:cubicBezTo>
                  <a:pt x="3297" y="3404"/>
                  <a:pt x="3240" y="3388"/>
                  <a:pt x="3179" y="3388"/>
                </a:cubicBezTo>
                <a:cubicBezTo>
                  <a:pt x="3146" y="3388"/>
                  <a:pt x="3111" y="3393"/>
                  <a:pt x="3076" y="3405"/>
                </a:cubicBezTo>
                <a:lnTo>
                  <a:pt x="3080" y="3356"/>
                </a:lnTo>
                <a:cubicBezTo>
                  <a:pt x="3120" y="3347"/>
                  <a:pt x="3159" y="3335"/>
                  <a:pt x="3199" y="3335"/>
                </a:cubicBezTo>
                <a:cubicBezTo>
                  <a:pt x="3272" y="3334"/>
                  <a:pt x="3345" y="3334"/>
                  <a:pt x="3418" y="3334"/>
                </a:cubicBezTo>
                <a:cubicBezTo>
                  <a:pt x="3514" y="3334"/>
                  <a:pt x="3609" y="3334"/>
                  <a:pt x="3705" y="3334"/>
                </a:cubicBezTo>
                <a:cubicBezTo>
                  <a:pt x="3809" y="3334"/>
                  <a:pt x="3912" y="3334"/>
                  <a:pt x="4016" y="3332"/>
                </a:cubicBezTo>
                <a:cubicBezTo>
                  <a:pt x="4224" y="3328"/>
                  <a:pt x="4432" y="3309"/>
                  <a:pt x="4639" y="3309"/>
                </a:cubicBezTo>
                <a:close/>
                <a:moveTo>
                  <a:pt x="10010" y="3710"/>
                </a:moveTo>
                <a:lnTo>
                  <a:pt x="10010" y="3710"/>
                </a:lnTo>
                <a:cubicBezTo>
                  <a:pt x="10023" y="3712"/>
                  <a:pt x="10036" y="3715"/>
                  <a:pt x="10047" y="3717"/>
                </a:cubicBezTo>
                <a:cubicBezTo>
                  <a:pt x="10034" y="3715"/>
                  <a:pt x="10023" y="3712"/>
                  <a:pt x="10010" y="3710"/>
                </a:cubicBezTo>
                <a:close/>
                <a:moveTo>
                  <a:pt x="9682" y="3696"/>
                </a:moveTo>
                <a:cubicBezTo>
                  <a:pt x="9729" y="3699"/>
                  <a:pt x="9776" y="3701"/>
                  <a:pt x="9822" y="3704"/>
                </a:cubicBezTo>
                <a:lnTo>
                  <a:pt x="9822" y="3721"/>
                </a:lnTo>
                <a:lnTo>
                  <a:pt x="9680" y="3721"/>
                </a:lnTo>
                <a:cubicBezTo>
                  <a:pt x="9682" y="3712"/>
                  <a:pt x="9682" y="3705"/>
                  <a:pt x="9682" y="3696"/>
                </a:cubicBezTo>
                <a:close/>
                <a:moveTo>
                  <a:pt x="16033" y="3649"/>
                </a:moveTo>
                <a:cubicBezTo>
                  <a:pt x="15999" y="3649"/>
                  <a:pt x="15965" y="3663"/>
                  <a:pt x="15932" y="3710"/>
                </a:cubicBezTo>
                <a:cubicBezTo>
                  <a:pt x="15953" y="3720"/>
                  <a:pt x="15973" y="3724"/>
                  <a:pt x="15992" y="3724"/>
                </a:cubicBezTo>
                <a:cubicBezTo>
                  <a:pt x="16058" y="3724"/>
                  <a:pt x="16115" y="3677"/>
                  <a:pt x="16176" y="3676"/>
                </a:cubicBezTo>
                <a:cubicBezTo>
                  <a:pt x="16130" y="3676"/>
                  <a:pt x="16081" y="3649"/>
                  <a:pt x="16033" y="3649"/>
                </a:cubicBezTo>
                <a:close/>
                <a:moveTo>
                  <a:pt x="10285" y="3712"/>
                </a:moveTo>
                <a:cubicBezTo>
                  <a:pt x="10305" y="3715"/>
                  <a:pt x="10326" y="3716"/>
                  <a:pt x="10346" y="3718"/>
                </a:cubicBezTo>
                <a:cubicBezTo>
                  <a:pt x="10345" y="3721"/>
                  <a:pt x="10345" y="3724"/>
                  <a:pt x="10345" y="3726"/>
                </a:cubicBezTo>
                <a:cubicBezTo>
                  <a:pt x="10325" y="3724"/>
                  <a:pt x="10304" y="3721"/>
                  <a:pt x="10285" y="3717"/>
                </a:cubicBezTo>
                <a:lnTo>
                  <a:pt x="10285" y="3712"/>
                </a:lnTo>
                <a:close/>
                <a:moveTo>
                  <a:pt x="16475" y="3648"/>
                </a:moveTo>
                <a:cubicBezTo>
                  <a:pt x="16461" y="3648"/>
                  <a:pt x="16445" y="3648"/>
                  <a:pt x="16431" y="3654"/>
                </a:cubicBezTo>
                <a:cubicBezTo>
                  <a:pt x="16419" y="3660"/>
                  <a:pt x="16401" y="3677"/>
                  <a:pt x="16404" y="3683"/>
                </a:cubicBezTo>
                <a:cubicBezTo>
                  <a:pt x="16410" y="3701"/>
                  <a:pt x="16426" y="3727"/>
                  <a:pt x="16438" y="3727"/>
                </a:cubicBezTo>
                <a:cubicBezTo>
                  <a:pt x="16511" y="3724"/>
                  <a:pt x="16584" y="3711"/>
                  <a:pt x="16657" y="3705"/>
                </a:cubicBezTo>
                <a:cubicBezTo>
                  <a:pt x="16728" y="3699"/>
                  <a:pt x="16799" y="3699"/>
                  <a:pt x="16870" y="3692"/>
                </a:cubicBezTo>
                <a:cubicBezTo>
                  <a:pt x="16880" y="3691"/>
                  <a:pt x="16887" y="3676"/>
                  <a:pt x="16909" y="3656"/>
                </a:cubicBezTo>
                <a:cubicBezTo>
                  <a:pt x="16754" y="3655"/>
                  <a:pt x="16615" y="3651"/>
                  <a:pt x="16475" y="3648"/>
                </a:cubicBezTo>
                <a:close/>
                <a:moveTo>
                  <a:pt x="4846" y="3702"/>
                </a:moveTo>
                <a:cubicBezTo>
                  <a:pt x="4856" y="3710"/>
                  <a:pt x="4867" y="3716"/>
                  <a:pt x="4877" y="3722"/>
                </a:cubicBezTo>
                <a:cubicBezTo>
                  <a:pt x="4862" y="3733"/>
                  <a:pt x="4844" y="3745"/>
                  <a:pt x="4829" y="3755"/>
                </a:cubicBezTo>
                <a:cubicBezTo>
                  <a:pt x="4823" y="3743"/>
                  <a:pt x="4815" y="3731"/>
                  <a:pt x="4808" y="3719"/>
                </a:cubicBezTo>
                <a:cubicBezTo>
                  <a:pt x="4822" y="3714"/>
                  <a:pt x="4833" y="3707"/>
                  <a:pt x="4846" y="3702"/>
                </a:cubicBezTo>
                <a:close/>
                <a:moveTo>
                  <a:pt x="4219" y="3696"/>
                </a:moveTo>
                <a:cubicBezTo>
                  <a:pt x="4260" y="3696"/>
                  <a:pt x="4300" y="3702"/>
                  <a:pt x="4341" y="3706"/>
                </a:cubicBezTo>
                <a:cubicBezTo>
                  <a:pt x="4341" y="3715"/>
                  <a:pt x="4342" y="3724"/>
                  <a:pt x="4344" y="3733"/>
                </a:cubicBezTo>
                <a:cubicBezTo>
                  <a:pt x="4318" y="3743"/>
                  <a:pt x="4294" y="3758"/>
                  <a:pt x="4268" y="3763"/>
                </a:cubicBezTo>
                <a:cubicBezTo>
                  <a:pt x="4252" y="3766"/>
                  <a:pt x="4236" y="3766"/>
                  <a:pt x="4221" y="3766"/>
                </a:cubicBezTo>
                <a:cubicBezTo>
                  <a:pt x="4203" y="3766"/>
                  <a:pt x="4185" y="3765"/>
                  <a:pt x="4170" y="3765"/>
                </a:cubicBezTo>
                <a:cubicBezTo>
                  <a:pt x="4141" y="3705"/>
                  <a:pt x="4177" y="3699"/>
                  <a:pt x="4203" y="3697"/>
                </a:cubicBezTo>
                <a:cubicBezTo>
                  <a:pt x="4208" y="3696"/>
                  <a:pt x="4214" y="3696"/>
                  <a:pt x="4219" y="3696"/>
                </a:cubicBezTo>
                <a:close/>
                <a:moveTo>
                  <a:pt x="5035" y="3701"/>
                </a:moveTo>
                <a:cubicBezTo>
                  <a:pt x="5067" y="3701"/>
                  <a:pt x="5097" y="3721"/>
                  <a:pt x="5131" y="3763"/>
                </a:cubicBezTo>
                <a:cubicBezTo>
                  <a:pt x="5092" y="3765"/>
                  <a:pt x="5058" y="3767"/>
                  <a:pt x="5026" y="3767"/>
                </a:cubicBezTo>
                <a:cubicBezTo>
                  <a:pt x="5016" y="3767"/>
                  <a:pt x="5006" y="3767"/>
                  <a:pt x="4997" y="3766"/>
                </a:cubicBezTo>
                <a:cubicBezTo>
                  <a:pt x="4990" y="3766"/>
                  <a:pt x="4982" y="3746"/>
                  <a:pt x="4977" y="3733"/>
                </a:cubicBezTo>
                <a:cubicBezTo>
                  <a:pt x="4976" y="3729"/>
                  <a:pt x="4981" y="3719"/>
                  <a:pt x="4987" y="3716"/>
                </a:cubicBezTo>
                <a:cubicBezTo>
                  <a:pt x="5003" y="3706"/>
                  <a:pt x="5019" y="3701"/>
                  <a:pt x="5035" y="3701"/>
                </a:cubicBezTo>
                <a:close/>
                <a:moveTo>
                  <a:pt x="3449" y="3712"/>
                </a:moveTo>
                <a:cubicBezTo>
                  <a:pt x="3490" y="3717"/>
                  <a:pt x="3530" y="3724"/>
                  <a:pt x="3568" y="3729"/>
                </a:cubicBezTo>
                <a:cubicBezTo>
                  <a:pt x="3568" y="3738"/>
                  <a:pt x="3571" y="3747"/>
                  <a:pt x="3571" y="3756"/>
                </a:cubicBezTo>
                <a:cubicBezTo>
                  <a:pt x="3552" y="3760"/>
                  <a:pt x="3536" y="3767"/>
                  <a:pt x="3519" y="3767"/>
                </a:cubicBezTo>
                <a:cubicBezTo>
                  <a:pt x="3494" y="3767"/>
                  <a:pt x="3466" y="3761"/>
                  <a:pt x="3440" y="3757"/>
                </a:cubicBezTo>
                <a:cubicBezTo>
                  <a:pt x="3443" y="3742"/>
                  <a:pt x="3446" y="3727"/>
                  <a:pt x="3449" y="3712"/>
                </a:cubicBezTo>
                <a:close/>
                <a:moveTo>
                  <a:pt x="5267" y="3751"/>
                </a:moveTo>
                <a:cubicBezTo>
                  <a:pt x="5268" y="3751"/>
                  <a:pt x="5269" y="3760"/>
                  <a:pt x="5271" y="3765"/>
                </a:cubicBezTo>
                <a:cubicBezTo>
                  <a:pt x="5266" y="3766"/>
                  <a:pt x="5259" y="3767"/>
                  <a:pt x="5254" y="3767"/>
                </a:cubicBezTo>
                <a:cubicBezTo>
                  <a:pt x="5252" y="3766"/>
                  <a:pt x="5251" y="3758"/>
                  <a:pt x="5249" y="3754"/>
                </a:cubicBezTo>
                <a:cubicBezTo>
                  <a:pt x="5256" y="3753"/>
                  <a:pt x="5261" y="3751"/>
                  <a:pt x="5267" y="3751"/>
                </a:cubicBezTo>
                <a:close/>
                <a:moveTo>
                  <a:pt x="5684" y="3753"/>
                </a:moveTo>
                <a:lnTo>
                  <a:pt x="5684" y="3768"/>
                </a:lnTo>
                <a:lnTo>
                  <a:pt x="5412" y="3768"/>
                </a:lnTo>
                <a:lnTo>
                  <a:pt x="5412" y="3753"/>
                </a:lnTo>
                <a:close/>
                <a:moveTo>
                  <a:pt x="10813" y="3746"/>
                </a:moveTo>
                <a:cubicBezTo>
                  <a:pt x="10813" y="3746"/>
                  <a:pt x="10814" y="3746"/>
                  <a:pt x="10815" y="3746"/>
                </a:cubicBezTo>
                <a:cubicBezTo>
                  <a:pt x="10827" y="3748"/>
                  <a:pt x="10838" y="3755"/>
                  <a:pt x="10850" y="3760"/>
                </a:cubicBezTo>
                <a:cubicBezTo>
                  <a:pt x="10843" y="3763"/>
                  <a:pt x="10838" y="3766"/>
                  <a:pt x="10832" y="3770"/>
                </a:cubicBezTo>
                <a:cubicBezTo>
                  <a:pt x="10821" y="3765"/>
                  <a:pt x="10809" y="3760"/>
                  <a:pt x="10797" y="3756"/>
                </a:cubicBezTo>
                <a:cubicBezTo>
                  <a:pt x="10802" y="3752"/>
                  <a:pt x="10808" y="3746"/>
                  <a:pt x="10813" y="3746"/>
                </a:cubicBezTo>
                <a:close/>
                <a:moveTo>
                  <a:pt x="6424" y="3751"/>
                </a:moveTo>
                <a:lnTo>
                  <a:pt x="6424" y="3751"/>
                </a:lnTo>
                <a:cubicBezTo>
                  <a:pt x="6429" y="3752"/>
                  <a:pt x="6435" y="3752"/>
                  <a:pt x="6440" y="3754"/>
                </a:cubicBezTo>
                <a:cubicBezTo>
                  <a:pt x="6443" y="3757"/>
                  <a:pt x="6443" y="3763"/>
                  <a:pt x="6445" y="3767"/>
                </a:cubicBezTo>
                <a:cubicBezTo>
                  <a:pt x="6437" y="3770"/>
                  <a:pt x="6432" y="3772"/>
                  <a:pt x="6429" y="3773"/>
                </a:cubicBezTo>
                <a:cubicBezTo>
                  <a:pt x="6427" y="3765"/>
                  <a:pt x="6425" y="3758"/>
                  <a:pt x="6424" y="3751"/>
                </a:cubicBezTo>
                <a:close/>
                <a:moveTo>
                  <a:pt x="14885" y="3709"/>
                </a:moveTo>
                <a:cubicBezTo>
                  <a:pt x="14885" y="3709"/>
                  <a:pt x="14884" y="3709"/>
                  <a:pt x="14884" y="3709"/>
                </a:cubicBezTo>
                <a:cubicBezTo>
                  <a:pt x="14860" y="3716"/>
                  <a:pt x="14834" y="3724"/>
                  <a:pt x="14813" y="3736"/>
                </a:cubicBezTo>
                <a:cubicBezTo>
                  <a:pt x="14808" y="3738"/>
                  <a:pt x="14816" y="3760"/>
                  <a:pt x="14817" y="3773"/>
                </a:cubicBezTo>
                <a:cubicBezTo>
                  <a:pt x="14836" y="3767"/>
                  <a:pt x="14855" y="3763"/>
                  <a:pt x="14872" y="3755"/>
                </a:cubicBezTo>
                <a:cubicBezTo>
                  <a:pt x="14883" y="3748"/>
                  <a:pt x="14889" y="3735"/>
                  <a:pt x="14899" y="3722"/>
                </a:cubicBezTo>
                <a:cubicBezTo>
                  <a:pt x="14894" y="3719"/>
                  <a:pt x="14888" y="3709"/>
                  <a:pt x="14885" y="3709"/>
                </a:cubicBezTo>
                <a:close/>
                <a:moveTo>
                  <a:pt x="421" y="3708"/>
                </a:moveTo>
                <a:cubicBezTo>
                  <a:pt x="447" y="3708"/>
                  <a:pt x="472" y="3729"/>
                  <a:pt x="502" y="3752"/>
                </a:cubicBezTo>
                <a:cubicBezTo>
                  <a:pt x="466" y="3763"/>
                  <a:pt x="448" y="3774"/>
                  <a:pt x="428" y="3774"/>
                </a:cubicBezTo>
                <a:cubicBezTo>
                  <a:pt x="408" y="3774"/>
                  <a:pt x="386" y="3767"/>
                  <a:pt x="348" y="3760"/>
                </a:cubicBezTo>
                <a:cubicBezTo>
                  <a:pt x="376" y="3722"/>
                  <a:pt x="399" y="3708"/>
                  <a:pt x="421" y="3708"/>
                </a:cubicBezTo>
                <a:close/>
                <a:moveTo>
                  <a:pt x="6267" y="3751"/>
                </a:moveTo>
                <a:cubicBezTo>
                  <a:pt x="6281" y="3753"/>
                  <a:pt x="6292" y="3756"/>
                  <a:pt x="6304" y="3758"/>
                </a:cubicBezTo>
                <a:cubicBezTo>
                  <a:pt x="6303" y="3762"/>
                  <a:pt x="6303" y="3772"/>
                  <a:pt x="6303" y="3773"/>
                </a:cubicBezTo>
                <a:cubicBezTo>
                  <a:pt x="6291" y="3774"/>
                  <a:pt x="6278" y="3774"/>
                  <a:pt x="6265" y="3775"/>
                </a:cubicBezTo>
                <a:cubicBezTo>
                  <a:pt x="6265" y="3766"/>
                  <a:pt x="6266" y="3758"/>
                  <a:pt x="6267" y="3751"/>
                </a:cubicBezTo>
                <a:close/>
                <a:moveTo>
                  <a:pt x="11516" y="3694"/>
                </a:moveTo>
                <a:cubicBezTo>
                  <a:pt x="11559" y="3694"/>
                  <a:pt x="11603" y="3699"/>
                  <a:pt x="11645" y="3705"/>
                </a:cubicBezTo>
                <a:cubicBezTo>
                  <a:pt x="11667" y="3707"/>
                  <a:pt x="11683" y="3733"/>
                  <a:pt x="11727" y="3767"/>
                </a:cubicBezTo>
                <a:cubicBezTo>
                  <a:pt x="11663" y="3775"/>
                  <a:pt x="11601" y="3777"/>
                  <a:pt x="11541" y="3777"/>
                </a:cubicBezTo>
                <a:cubicBezTo>
                  <a:pt x="11375" y="3777"/>
                  <a:pt x="11221" y="3757"/>
                  <a:pt x="11069" y="3757"/>
                </a:cubicBezTo>
                <a:cubicBezTo>
                  <a:pt x="11061" y="3757"/>
                  <a:pt x="11054" y="3757"/>
                  <a:pt x="11046" y="3757"/>
                </a:cubicBezTo>
                <a:cubicBezTo>
                  <a:pt x="11185" y="3737"/>
                  <a:pt x="11325" y="3712"/>
                  <a:pt x="11466" y="3697"/>
                </a:cubicBezTo>
                <a:cubicBezTo>
                  <a:pt x="11483" y="3695"/>
                  <a:pt x="11500" y="3694"/>
                  <a:pt x="11516" y="3694"/>
                </a:cubicBezTo>
                <a:close/>
                <a:moveTo>
                  <a:pt x="7219" y="3754"/>
                </a:moveTo>
                <a:cubicBezTo>
                  <a:pt x="7225" y="3756"/>
                  <a:pt x="7235" y="3757"/>
                  <a:pt x="7237" y="3761"/>
                </a:cubicBezTo>
                <a:cubicBezTo>
                  <a:pt x="7240" y="3766"/>
                  <a:pt x="7236" y="3774"/>
                  <a:pt x="7235" y="3780"/>
                </a:cubicBezTo>
                <a:cubicBezTo>
                  <a:pt x="7229" y="3782"/>
                  <a:pt x="7224" y="3783"/>
                  <a:pt x="7216" y="3784"/>
                </a:cubicBezTo>
                <a:cubicBezTo>
                  <a:pt x="7218" y="3774"/>
                  <a:pt x="7218" y="3765"/>
                  <a:pt x="7219" y="3754"/>
                </a:cubicBezTo>
                <a:close/>
                <a:moveTo>
                  <a:pt x="5903" y="3734"/>
                </a:moveTo>
                <a:cubicBezTo>
                  <a:pt x="5928" y="3734"/>
                  <a:pt x="5952" y="3745"/>
                  <a:pt x="5979" y="3768"/>
                </a:cubicBezTo>
                <a:cubicBezTo>
                  <a:pt x="5951" y="3787"/>
                  <a:pt x="5925" y="3798"/>
                  <a:pt x="5900" y="3798"/>
                </a:cubicBezTo>
                <a:cubicBezTo>
                  <a:pt x="5876" y="3798"/>
                  <a:pt x="5852" y="3788"/>
                  <a:pt x="5826" y="3768"/>
                </a:cubicBezTo>
                <a:cubicBezTo>
                  <a:pt x="5853" y="3746"/>
                  <a:pt x="5878" y="3734"/>
                  <a:pt x="5903" y="3734"/>
                </a:cubicBezTo>
                <a:close/>
                <a:moveTo>
                  <a:pt x="12292" y="3702"/>
                </a:moveTo>
                <a:cubicBezTo>
                  <a:pt x="12389" y="3702"/>
                  <a:pt x="12481" y="3710"/>
                  <a:pt x="12549" y="3726"/>
                </a:cubicBezTo>
                <a:cubicBezTo>
                  <a:pt x="12536" y="3772"/>
                  <a:pt x="12505" y="3801"/>
                  <a:pt x="12474" y="3801"/>
                </a:cubicBezTo>
                <a:cubicBezTo>
                  <a:pt x="12460" y="3801"/>
                  <a:pt x="12446" y="3795"/>
                  <a:pt x="12434" y="3784"/>
                </a:cubicBezTo>
                <a:cubicBezTo>
                  <a:pt x="12396" y="3748"/>
                  <a:pt x="12358" y="3737"/>
                  <a:pt x="12320" y="3737"/>
                </a:cubicBezTo>
                <a:cubicBezTo>
                  <a:pt x="12287" y="3737"/>
                  <a:pt x="12255" y="3745"/>
                  <a:pt x="12223" y="3752"/>
                </a:cubicBezTo>
                <a:cubicBezTo>
                  <a:pt x="12176" y="3762"/>
                  <a:pt x="12130" y="3764"/>
                  <a:pt x="12084" y="3764"/>
                </a:cubicBezTo>
                <a:cubicBezTo>
                  <a:pt x="12034" y="3764"/>
                  <a:pt x="11984" y="3761"/>
                  <a:pt x="11934" y="3761"/>
                </a:cubicBezTo>
                <a:cubicBezTo>
                  <a:pt x="11906" y="3761"/>
                  <a:pt x="11878" y="3762"/>
                  <a:pt x="11850" y="3765"/>
                </a:cubicBezTo>
                <a:cubicBezTo>
                  <a:pt x="11962" y="3723"/>
                  <a:pt x="12134" y="3702"/>
                  <a:pt x="12292" y="3702"/>
                </a:cubicBezTo>
                <a:close/>
                <a:moveTo>
                  <a:pt x="13371" y="3797"/>
                </a:moveTo>
                <a:cubicBezTo>
                  <a:pt x="13379" y="3807"/>
                  <a:pt x="13387" y="3818"/>
                  <a:pt x="13394" y="3828"/>
                </a:cubicBezTo>
                <a:cubicBezTo>
                  <a:pt x="13386" y="3835"/>
                  <a:pt x="13376" y="3841"/>
                  <a:pt x="13367" y="3849"/>
                </a:cubicBezTo>
                <a:cubicBezTo>
                  <a:pt x="13363" y="3843"/>
                  <a:pt x="13356" y="3836"/>
                  <a:pt x="13357" y="3831"/>
                </a:cubicBezTo>
                <a:cubicBezTo>
                  <a:pt x="13359" y="3820"/>
                  <a:pt x="13366" y="3808"/>
                  <a:pt x="13371" y="3797"/>
                </a:cubicBezTo>
                <a:close/>
                <a:moveTo>
                  <a:pt x="12482" y="3830"/>
                </a:moveTo>
                <a:cubicBezTo>
                  <a:pt x="12483" y="3830"/>
                  <a:pt x="12485" y="3830"/>
                  <a:pt x="12487" y="3830"/>
                </a:cubicBezTo>
                <a:cubicBezTo>
                  <a:pt x="12492" y="3832"/>
                  <a:pt x="12497" y="3848"/>
                  <a:pt x="12502" y="3859"/>
                </a:cubicBezTo>
                <a:cubicBezTo>
                  <a:pt x="12483" y="3863"/>
                  <a:pt x="12465" y="3869"/>
                  <a:pt x="12446" y="3870"/>
                </a:cubicBezTo>
                <a:cubicBezTo>
                  <a:pt x="12441" y="3870"/>
                  <a:pt x="12434" y="3852"/>
                  <a:pt x="12425" y="3837"/>
                </a:cubicBezTo>
                <a:cubicBezTo>
                  <a:pt x="12447" y="3834"/>
                  <a:pt x="12464" y="3830"/>
                  <a:pt x="12482" y="3830"/>
                </a:cubicBezTo>
                <a:close/>
                <a:moveTo>
                  <a:pt x="17523" y="3762"/>
                </a:moveTo>
                <a:cubicBezTo>
                  <a:pt x="17514" y="3762"/>
                  <a:pt x="17504" y="3762"/>
                  <a:pt x="17495" y="3763"/>
                </a:cubicBezTo>
                <a:cubicBezTo>
                  <a:pt x="17352" y="3782"/>
                  <a:pt x="17266" y="3825"/>
                  <a:pt x="17298" y="3858"/>
                </a:cubicBezTo>
                <a:cubicBezTo>
                  <a:pt x="17318" y="3878"/>
                  <a:pt x="17338" y="3884"/>
                  <a:pt x="17359" y="3884"/>
                </a:cubicBezTo>
                <a:cubicBezTo>
                  <a:pt x="17400" y="3884"/>
                  <a:pt x="17444" y="3857"/>
                  <a:pt x="17487" y="3857"/>
                </a:cubicBezTo>
                <a:cubicBezTo>
                  <a:pt x="17495" y="3857"/>
                  <a:pt x="17503" y="3858"/>
                  <a:pt x="17511" y="3861"/>
                </a:cubicBezTo>
                <a:cubicBezTo>
                  <a:pt x="17513" y="3861"/>
                  <a:pt x="17515" y="3862"/>
                  <a:pt x="17517" y="3862"/>
                </a:cubicBezTo>
                <a:cubicBezTo>
                  <a:pt x="17533" y="3862"/>
                  <a:pt x="17556" y="3846"/>
                  <a:pt x="17569" y="3832"/>
                </a:cubicBezTo>
                <a:cubicBezTo>
                  <a:pt x="17580" y="3819"/>
                  <a:pt x="17582" y="3796"/>
                  <a:pt x="17592" y="3763"/>
                </a:cubicBezTo>
                <a:cubicBezTo>
                  <a:pt x="17565" y="3763"/>
                  <a:pt x="17543" y="3762"/>
                  <a:pt x="17523" y="3762"/>
                </a:cubicBezTo>
                <a:close/>
                <a:moveTo>
                  <a:pt x="7351" y="3928"/>
                </a:moveTo>
                <a:cubicBezTo>
                  <a:pt x="7351" y="3933"/>
                  <a:pt x="7352" y="3937"/>
                  <a:pt x="7352" y="3943"/>
                </a:cubicBezTo>
                <a:lnTo>
                  <a:pt x="7314" y="3943"/>
                </a:lnTo>
                <a:cubicBezTo>
                  <a:pt x="7326" y="3939"/>
                  <a:pt x="7339" y="3935"/>
                  <a:pt x="7351" y="3928"/>
                </a:cubicBezTo>
                <a:close/>
                <a:moveTo>
                  <a:pt x="5980" y="3937"/>
                </a:moveTo>
                <a:lnTo>
                  <a:pt x="5978" y="3949"/>
                </a:lnTo>
                <a:lnTo>
                  <a:pt x="5963" y="3941"/>
                </a:lnTo>
                <a:lnTo>
                  <a:pt x="5980" y="3937"/>
                </a:lnTo>
                <a:close/>
                <a:moveTo>
                  <a:pt x="4218" y="3925"/>
                </a:moveTo>
                <a:cubicBezTo>
                  <a:pt x="4217" y="3925"/>
                  <a:pt x="4217" y="3925"/>
                  <a:pt x="4217" y="3925"/>
                </a:cubicBezTo>
                <a:cubicBezTo>
                  <a:pt x="4204" y="3927"/>
                  <a:pt x="4191" y="3932"/>
                  <a:pt x="4178" y="3936"/>
                </a:cubicBezTo>
                <a:cubicBezTo>
                  <a:pt x="4183" y="3941"/>
                  <a:pt x="4188" y="3952"/>
                  <a:pt x="4192" y="3952"/>
                </a:cubicBezTo>
                <a:cubicBezTo>
                  <a:pt x="4192" y="3952"/>
                  <a:pt x="4192" y="3952"/>
                  <a:pt x="4192" y="3952"/>
                </a:cubicBezTo>
                <a:cubicBezTo>
                  <a:pt x="4206" y="3951"/>
                  <a:pt x="4218" y="3944"/>
                  <a:pt x="4231" y="3941"/>
                </a:cubicBezTo>
                <a:cubicBezTo>
                  <a:pt x="4226" y="3936"/>
                  <a:pt x="4222" y="3925"/>
                  <a:pt x="4218" y="3925"/>
                </a:cubicBezTo>
                <a:close/>
                <a:moveTo>
                  <a:pt x="7133" y="3932"/>
                </a:moveTo>
                <a:cubicBezTo>
                  <a:pt x="7137" y="3932"/>
                  <a:pt x="7145" y="3937"/>
                  <a:pt x="7152" y="3940"/>
                </a:cubicBezTo>
                <a:cubicBezTo>
                  <a:pt x="7148" y="3945"/>
                  <a:pt x="7146" y="3951"/>
                  <a:pt x="7141" y="3952"/>
                </a:cubicBezTo>
                <a:cubicBezTo>
                  <a:pt x="7138" y="3953"/>
                  <a:pt x="7135" y="3954"/>
                  <a:pt x="7132" y="3954"/>
                </a:cubicBezTo>
                <a:cubicBezTo>
                  <a:pt x="7128" y="3954"/>
                  <a:pt x="7123" y="3953"/>
                  <a:pt x="7119" y="3953"/>
                </a:cubicBezTo>
                <a:cubicBezTo>
                  <a:pt x="7123" y="3946"/>
                  <a:pt x="7124" y="3936"/>
                  <a:pt x="7131" y="3932"/>
                </a:cubicBezTo>
                <a:cubicBezTo>
                  <a:pt x="7131" y="3932"/>
                  <a:pt x="7132" y="3932"/>
                  <a:pt x="7133" y="3932"/>
                </a:cubicBezTo>
                <a:close/>
                <a:moveTo>
                  <a:pt x="1030" y="627"/>
                </a:moveTo>
                <a:cubicBezTo>
                  <a:pt x="799" y="627"/>
                  <a:pt x="567" y="653"/>
                  <a:pt x="318" y="676"/>
                </a:cubicBezTo>
                <a:cubicBezTo>
                  <a:pt x="348" y="723"/>
                  <a:pt x="360" y="770"/>
                  <a:pt x="382" y="775"/>
                </a:cubicBezTo>
                <a:cubicBezTo>
                  <a:pt x="449" y="786"/>
                  <a:pt x="517" y="784"/>
                  <a:pt x="585" y="785"/>
                </a:cubicBezTo>
                <a:cubicBezTo>
                  <a:pt x="601" y="785"/>
                  <a:pt x="616" y="785"/>
                  <a:pt x="633" y="785"/>
                </a:cubicBezTo>
                <a:cubicBezTo>
                  <a:pt x="665" y="785"/>
                  <a:pt x="698" y="785"/>
                  <a:pt x="730" y="785"/>
                </a:cubicBezTo>
                <a:cubicBezTo>
                  <a:pt x="725" y="806"/>
                  <a:pt x="724" y="820"/>
                  <a:pt x="721" y="821"/>
                </a:cubicBezTo>
                <a:cubicBezTo>
                  <a:pt x="567" y="856"/>
                  <a:pt x="416" y="891"/>
                  <a:pt x="245" y="929"/>
                </a:cubicBezTo>
                <a:cubicBezTo>
                  <a:pt x="265" y="1021"/>
                  <a:pt x="224" y="1097"/>
                  <a:pt x="186" y="1158"/>
                </a:cubicBezTo>
                <a:cubicBezTo>
                  <a:pt x="121" y="1205"/>
                  <a:pt x="32" y="1139"/>
                  <a:pt x="1" y="1238"/>
                </a:cubicBezTo>
                <a:cubicBezTo>
                  <a:pt x="23" y="1250"/>
                  <a:pt x="42" y="1265"/>
                  <a:pt x="62" y="1267"/>
                </a:cubicBezTo>
                <a:cubicBezTo>
                  <a:pt x="158" y="1279"/>
                  <a:pt x="188" y="1329"/>
                  <a:pt x="178" y="1424"/>
                </a:cubicBezTo>
                <a:cubicBezTo>
                  <a:pt x="173" y="1461"/>
                  <a:pt x="204" y="1502"/>
                  <a:pt x="222" y="1548"/>
                </a:cubicBezTo>
                <a:cubicBezTo>
                  <a:pt x="187" y="1586"/>
                  <a:pt x="149" y="1631"/>
                  <a:pt x="122" y="1662"/>
                </a:cubicBezTo>
                <a:cubicBezTo>
                  <a:pt x="160" y="1760"/>
                  <a:pt x="191" y="1844"/>
                  <a:pt x="223" y="1928"/>
                </a:cubicBezTo>
                <a:cubicBezTo>
                  <a:pt x="199" y="1964"/>
                  <a:pt x="166" y="1993"/>
                  <a:pt x="161" y="2026"/>
                </a:cubicBezTo>
                <a:cubicBezTo>
                  <a:pt x="154" y="2057"/>
                  <a:pt x="185" y="2095"/>
                  <a:pt x="185" y="2131"/>
                </a:cubicBezTo>
                <a:cubicBezTo>
                  <a:pt x="185" y="2245"/>
                  <a:pt x="247" y="2369"/>
                  <a:pt x="134" y="2460"/>
                </a:cubicBezTo>
                <a:cubicBezTo>
                  <a:pt x="157" y="2500"/>
                  <a:pt x="173" y="2533"/>
                  <a:pt x="192" y="2565"/>
                </a:cubicBezTo>
                <a:cubicBezTo>
                  <a:pt x="218" y="2607"/>
                  <a:pt x="378" y="2728"/>
                  <a:pt x="414" y="2728"/>
                </a:cubicBezTo>
                <a:cubicBezTo>
                  <a:pt x="415" y="2728"/>
                  <a:pt x="415" y="2727"/>
                  <a:pt x="416" y="2727"/>
                </a:cubicBezTo>
                <a:cubicBezTo>
                  <a:pt x="435" y="2726"/>
                  <a:pt x="454" y="2725"/>
                  <a:pt x="473" y="2725"/>
                </a:cubicBezTo>
                <a:cubicBezTo>
                  <a:pt x="560" y="2725"/>
                  <a:pt x="648" y="2741"/>
                  <a:pt x="736" y="2741"/>
                </a:cubicBezTo>
                <a:cubicBezTo>
                  <a:pt x="787" y="2741"/>
                  <a:pt x="838" y="2735"/>
                  <a:pt x="889" y="2718"/>
                </a:cubicBezTo>
                <a:cubicBezTo>
                  <a:pt x="913" y="2723"/>
                  <a:pt x="937" y="2725"/>
                  <a:pt x="960" y="2725"/>
                </a:cubicBezTo>
                <a:cubicBezTo>
                  <a:pt x="1055" y="2725"/>
                  <a:pt x="1152" y="2694"/>
                  <a:pt x="1247" y="2694"/>
                </a:cubicBezTo>
                <a:cubicBezTo>
                  <a:pt x="1304" y="2694"/>
                  <a:pt x="1362" y="2706"/>
                  <a:pt x="1418" y="2742"/>
                </a:cubicBezTo>
                <a:cubicBezTo>
                  <a:pt x="1424" y="2746"/>
                  <a:pt x="1434" y="2748"/>
                  <a:pt x="1445" y="2748"/>
                </a:cubicBezTo>
                <a:cubicBezTo>
                  <a:pt x="1459" y="2748"/>
                  <a:pt x="1475" y="2745"/>
                  <a:pt x="1483" y="2739"/>
                </a:cubicBezTo>
                <a:cubicBezTo>
                  <a:pt x="1512" y="2719"/>
                  <a:pt x="1541" y="2713"/>
                  <a:pt x="1570" y="2713"/>
                </a:cubicBezTo>
                <a:cubicBezTo>
                  <a:pt x="1615" y="2713"/>
                  <a:pt x="1660" y="2727"/>
                  <a:pt x="1704" y="2727"/>
                </a:cubicBezTo>
                <a:cubicBezTo>
                  <a:pt x="1750" y="2728"/>
                  <a:pt x="1797" y="2734"/>
                  <a:pt x="1843" y="2734"/>
                </a:cubicBezTo>
                <a:cubicBezTo>
                  <a:pt x="1856" y="2734"/>
                  <a:pt x="1870" y="2734"/>
                  <a:pt x="1883" y="2733"/>
                </a:cubicBezTo>
                <a:cubicBezTo>
                  <a:pt x="1943" y="2726"/>
                  <a:pt x="2002" y="2724"/>
                  <a:pt x="2062" y="2724"/>
                </a:cubicBezTo>
                <a:cubicBezTo>
                  <a:pt x="2203" y="2724"/>
                  <a:pt x="2345" y="2737"/>
                  <a:pt x="2486" y="2737"/>
                </a:cubicBezTo>
                <a:cubicBezTo>
                  <a:pt x="2533" y="2737"/>
                  <a:pt x="2580" y="2735"/>
                  <a:pt x="2627" y="2732"/>
                </a:cubicBezTo>
                <a:cubicBezTo>
                  <a:pt x="2630" y="2731"/>
                  <a:pt x="2633" y="2731"/>
                  <a:pt x="2637" y="2731"/>
                </a:cubicBezTo>
                <a:cubicBezTo>
                  <a:pt x="2656" y="2731"/>
                  <a:pt x="2675" y="2738"/>
                  <a:pt x="2696" y="2741"/>
                </a:cubicBezTo>
                <a:cubicBezTo>
                  <a:pt x="2800" y="2752"/>
                  <a:pt x="2906" y="2774"/>
                  <a:pt x="3010" y="2774"/>
                </a:cubicBezTo>
                <a:cubicBezTo>
                  <a:pt x="3525" y="2771"/>
                  <a:pt x="4040" y="2762"/>
                  <a:pt x="4555" y="2757"/>
                </a:cubicBezTo>
                <a:cubicBezTo>
                  <a:pt x="4654" y="2757"/>
                  <a:pt x="4751" y="2761"/>
                  <a:pt x="4849" y="2763"/>
                </a:cubicBezTo>
                <a:cubicBezTo>
                  <a:pt x="5237" y="2774"/>
                  <a:pt x="5622" y="2788"/>
                  <a:pt x="6007" y="2795"/>
                </a:cubicBezTo>
                <a:cubicBezTo>
                  <a:pt x="6302" y="2802"/>
                  <a:pt x="6597" y="2802"/>
                  <a:pt x="6892" y="2803"/>
                </a:cubicBezTo>
                <a:cubicBezTo>
                  <a:pt x="7110" y="2805"/>
                  <a:pt x="7327" y="2855"/>
                  <a:pt x="7546" y="2855"/>
                </a:cubicBezTo>
                <a:cubicBezTo>
                  <a:pt x="7606" y="2855"/>
                  <a:pt x="7667" y="2851"/>
                  <a:pt x="7728" y="2841"/>
                </a:cubicBezTo>
                <a:cubicBezTo>
                  <a:pt x="7729" y="2841"/>
                  <a:pt x="7730" y="2841"/>
                  <a:pt x="7731" y="2841"/>
                </a:cubicBezTo>
                <a:cubicBezTo>
                  <a:pt x="7738" y="2841"/>
                  <a:pt x="7745" y="2844"/>
                  <a:pt x="7752" y="2844"/>
                </a:cubicBezTo>
                <a:cubicBezTo>
                  <a:pt x="7960" y="2861"/>
                  <a:pt x="8169" y="2877"/>
                  <a:pt x="8382" y="2894"/>
                </a:cubicBezTo>
                <a:cubicBezTo>
                  <a:pt x="8146" y="2915"/>
                  <a:pt x="7916" y="2933"/>
                  <a:pt x="7683" y="2954"/>
                </a:cubicBezTo>
                <a:cubicBezTo>
                  <a:pt x="7677" y="2956"/>
                  <a:pt x="7672" y="2964"/>
                  <a:pt x="7666" y="2969"/>
                </a:cubicBezTo>
                <a:cubicBezTo>
                  <a:pt x="7663" y="3010"/>
                  <a:pt x="7660" y="3053"/>
                  <a:pt x="7656" y="3108"/>
                </a:cubicBezTo>
                <a:cubicBezTo>
                  <a:pt x="7611" y="3102"/>
                  <a:pt x="7576" y="3099"/>
                  <a:pt x="7539" y="3095"/>
                </a:cubicBezTo>
                <a:cubicBezTo>
                  <a:pt x="7542" y="3048"/>
                  <a:pt x="7544" y="3013"/>
                  <a:pt x="7545" y="2977"/>
                </a:cubicBezTo>
                <a:cubicBezTo>
                  <a:pt x="7495" y="2945"/>
                  <a:pt x="7444" y="2933"/>
                  <a:pt x="7389" y="2933"/>
                </a:cubicBezTo>
                <a:cubicBezTo>
                  <a:pt x="7369" y="2933"/>
                  <a:pt x="7348" y="2934"/>
                  <a:pt x="7327" y="2937"/>
                </a:cubicBezTo>
                <a:cubicBezTo>
                  <a:pt x="7248" y="2949"/>
                  <a:pt x="7168" y="2960"/>
                  <a:pt x="7088" y="2960"/>
                </a:cubicBezTo>
                <a:cubicBezTo>
                  <a:pt x="7071" y="2960"/>
                  <a:pt x="7053" y="2959"/>
                  <a:pt x="7036" y="2958"/>
                </a:cubicBezTo>
                <a:cubicBezTo>
                  <a:pt x="6958" y="2953"/>
                  <a:pt x="6881" y="2951"/>
                  <a:pt x="6803" y="2951"/>
                </a:cubicBezTo>
                <a:cubicBezTo>
                  <a:pt x="6639" y="2951"/>
                  <a:pt x="6475" y="2959"/>
                  <a:pt x="6310" y="2962"/>
                </a:cubicBezTo>
                <a:cubicBezTo>
                  <a:pt x="6185" y="2963"/>
                  <a:pt x="6058" y="2975"/>
                  <a:pt x="5933" y="2975"/>
                </a:cubicBezTo>
                <a:cubicBezTo>
                  <a:pt x="5877" y="2975"/>
                  <a:pt x="5822" y="2972"/>
                  <a:pt x="5766" y="2966"/>
                </a:cubicBezTo>
                <a:cubicBezTo>
                  <a:pt x="5556" y="2943"/>
                  <a:pt x="5346" y="2957"/>
                  <a:pt x="5135" y="2926"/>
                </a:cubicBezTo>
                <a:cubicBezTo>
                  <a:pt x="5034" y="2911"/>
                  <a:pt x="4932" y="2907"/>
                  <a:pt x="4830" y="2907"/>
                </a:cubicBezTo>
                <a:cubicBezTo>
                  <a:pt x="4683" y="2907"/>
                  <a:pt x="4534" y="2916"/>
                  <a:pt x="4387" y="2918"/>
                </a:cubicBezTo>
                <a:cubicBezTo>
                  <a:pt x="4107" y="2922"/>
                  <a:pt x="3828" y="2938"/>
                  <a:pt x="3548" y="2941"/>
                </a:cubicBezTo>
                <a:cubicBezTo>
                  <a:pt x="3524" y="2941"/>
                  <a:pt x="3499" y="2941"/>
                  <a:pt x="3475" y="2941"/>
                </a:cubicBezTo>
                <a:cubicBezTo>
                  <a:pt x="3205" y="2941"/>
                  <a:pt x="2933" y="2931"/>
                  <a:pt x="2663" y="2930"/>
                </a:cubicBezTo>
                <a:cubicBezTo>
                  <a:pt x="2596" y="2930"/>
                  <a:pt x="2528" y="2954"/>
                  <a:pt x="2462" y="2954"/>
                </a:cubicBezTo>
                <a:cubicBezTo>
                  <a:pt x="2454" y="2954"/>
                  <a:pt x="2447" y="2953"/>
                  <a:pt x="2440" y="2953"/>
                </a:cubicBezTo>
                <a:cubicBezTo>
                  <a:pt x="2408" y="2950"/>
                  <a:pt x="2377" y="2948"/>
                  <a:pt x="2345" y="2948"/>
                </a:cubicBezTo>
                <a:cubicBezTo>
                  <a:pt x="2295" y="2948"/>
                  <a:pt x="2245" y="2954"/>
                  <a:pt x="2197" y="2976"/>
                </a:cubicBezTo>
                <a:cubicBezTo>
                  <a:pt x="2209" y="2998"/>
                  <a:pt x="2219" y="3019"/>
                  <a:pt x="2235" y="3054"/>
                </a:cubicBezTo>
                <a:cubicBezTo>
                  <a:pt x="2159" y="3070"/>
                  <a:pt x="2084" y="3077"/>
                  <a:pt x="2010" y="3077"/>
                </a:cubicBezTo>
                <a:cubicBezTo>
                  <a:pt x="1803" y="3077"/>
                  <a:pt x="1605" y="3021"/>
                  <a:pt x="1400" y="2935"/>
                </a:cubicBezTo>
                <a:cubicBezTo>
                  <a:pt x="1381" y="2957"/>
                  <a:pt x="1358" y="3013"/>
                  <a:pt x="1325" y="3019"/>
                </a:cubicBezTo>
                <a:cubicBezTo>
                  <a:pt x="1247" y="3034"/>
                  <a:pt x="1168" y="3048"/>
                  <a:pt x="1089" y="3048"/>
                </a:cubicBezTo>
                <a:cubicBezTo>
                  <a:pt x="1037" y="3048"/>
                  <a:pt x="984" y="3042"/>
                  <a:pt x="933" y="3026"/>
                </a:cubicBezTo>
                <a:cubicBezTo>
                  <a:pt x="925" y="2978"/>
                  <a:pt x="919" y="2944"/>
                  <a:pt x="913" y="2903"/>
                </a:cubicBezTo>
                <a:cubicBezTo>
                  <a:pt x="765" y="2860"/>
                  <a:pt x="619" y="2818"/>
                  <a:pt x="468" y="2818"/>
                </a:cubicBezTo>
                <a:cubicBezTo>
                  <a:pt x="417" y="2818"/>
                  <a:pt x="366" y="2823"/>
                  <a:pt x="314" y="2834"/>
                </a:cubicBezTo>
                <a:cubicBezTo>
                  <a:pt x="305" y="2835"/>
                  <a:pt x="301" y="2857"/>
                  <a:pt x="290" y="2881"/>
                </a:cubicBezTo>
                <a:cubicBezTo>
                  <a:pt x="315" y="2892"/>
                  <a:pt x="340" y="2908"/>
                  <a:pt x="367" y="2913"/>
                </a:cubicBezTo>
                <a:cubicBezTo>
                  <a:pt x="433" y="2926"/>
                  <a:pt x="503" y="2928"/>
                  <a:pt x="567" y="2946"/>
                </a:cubicBezTo>
                <a:cubicBezTo>
                  <a:pt x="607" y="2954"/>
                  <a:pt x="631" y="2988"/>
                  <a:pt x="602" y="3041"/>
                </a:cubicBezTo>
                <a:cubicBezTo>
                  <a:pt x="525" y="3045"/>
                  <a:pt x="443" y="3050"/>
                  <a:pt x="361" y="3055"/>
                </a:cubicBezTo>
                <a:cubicBezTo>
                  <a:pt x="332" y="3058"/>
                  <a:pt x="299" y="3055"/>
                  <a:pt x="273" y="3069"/>
                </a:cubicBezTo>
                <a:cubicBezTo>
                  <a:pt x="249" y="3080"/>
                  <a:pt x="212" y="3118"/>
                  <a:pt x="216" y="3127"/>
                </a:cubicBezTo>
                <a:cubicBezTo>
                  <a:pt x="267" y="3225"/>
                  <a:pt x="167" y="3276"/>
                  <a:pt x="141" y="3366"/>
                </a:cubicBezTo>
                <a:cubicBezTo>
                  <a:pt x="201" y="3394"/>
                  <a:pt x="259" y="3423"/>
                  <a:pt x="317" y="3454"/>
                </a:cubicBezTo>
                <a:cubicBezTo>
                  <a:pt x="340" y="3465"/>
                  <a:pt x="341" y="3523"/>
                  <a:pt x="317" y="3532"/>
                </a:cubicBezTo>
                <a:cubicBezTo>
                  <a:pt x="269" y="3550"/>
                  <a:pt x="221" y="3568"/>
                  <a:pt x="171" y="3576"/>
                </a:cubicBezTo>
                <a:cubicBezTo>
                  <a:pt x="162" y="3577"/>
                  <a:pt x="152" y="3578"/>
                  <a:pt x="143" y="3578"/>
                </a:cubicBezTo>
                <a:cubicBezTo>
                  <a:pt x="113" y="3578"/>
                  <a:pt x="81" y="3572"/>
                  <a:pt x="43" y="3571"/>
                </a:cubicBezTo>
                <a:lnTo>
                  <a:pt x="43" y="3571"/>
                </a:lnTo>
                <a:cubicBezTo>
                  <a:pt x="100" y="3650"/>
                  <a:pt x="103" y="3665"/>
                  <a:pt x="118" y="3802"/>
                </a:cubicBezTo>
                <a:cubicBezTo>
                  <a:pt x="121" y="3839"/>
                  <a:pt x="134" y="3875"/>
                  <a:pt x="147" y="3910"/>
                </a:cubicBezTo>
                <a:cubicBezTo>
                  <a:pt x="166" y="3955"/>
                  <a:pt x="189" y="3998"/>
                  <a:pt x="208" y="4037"/>
                </a:cubicBezTo>
                <a:cubicBezTo>
                  <a:pt x="332" y="4005"/>
                  <a:pt x="452" y="3950"/>
                  <a:pt x="569" y="3950"/>
                </a:cubicBezTo>
                <a:cubicBezTo>
                  <a:pt x="575" y="3950"/>
                  <a:pt x="580" y="3951"/>
                  <a:pt x="585" y="3951"/>
                </a:cubicBezTo>
                <a:cubicBezTo>
                  <a:pt x="590" y="3951"/>
                  <a:pt x="596" y="3951"/>
                  <a:pt x="601" y="3951"/>
                </a:cubicBezTo>
                <a:cubicBezTo>
                  <a:pt x="675" y="3951"/>
                  <a:pt x="749" y="3934"/>
                  <a:pt x="824" y="3934"/>
                </a:cubicBezTo>
                <a:cubicBezTo>
                  <a:pt x="861" y="3934"/>
                  <a:pt x="898" y="3938"/>
                  <a:pt x="935" y="3951"/>
                </a:cubicBezTo>
                <a:cubicBezTo>
                  <a:pt x="953" y="3956"/>
                  <a:pt x="972" y="3958"/>
                  <a:pt x="991" y="3958"/>
                </a:cubicBezTo>
                <a:cubicBezTo>
                  <a:pt x="1024" y="3958"/>
                  <a:pt x="1057" y="3953"/>
                  <a:pt x="1086" y="3953"/>
                </a:cubicBezTo>
                <a:cubicBezTo>
                  <a:pt x="1123" y="3912"/>
                  <a:pt x="1150" y="3879"/>
                  <a:pt x="1183" y="3843"/>
                </a:cubicBezTo>
                <a:cubicBezTo>
                  <a:pt x="1230" y="3856"/>
                  <a:pt x="1297" y="3853"/>
                  <a:pt x="1312" y="3880"/>
                </a:cubicBezTo>
                <a:cubicBezTo>
                  <a:pt x="1370" y="3982"/>
                  <a:pt x="1461" y="3973"/>
                  <a:pt x="1549" y="3976"/>
                </a:cubicBezTo>
                <a:cubicBezTo>
                  <a:pt x="1556" y="3977"/>
                  <a:pt x="1563" y="3977"/>
                  <a:pt x="1570" y="3977"/>
                </a:cubicBezTo>
                <a:cubicBezTo>
                  <a:pt x="1607" y="3977"/>
                  <a:pt x="1644" y="3975"/>
                  <a:pt x="1681" y="3975"/>
                </a:cubicBezTo>
                <a:cubicBezTo>
                  <a:pt x="1727" y="3975"/>
                  <a:pt x="1773" y="3978"/>
                  <a:pt x="1819" y="3991"/>
                </a:cubicBezTo>
                <a:cubicBezTo>
                  <a:pt x="1824" y="3992"/>
                  <a:pt x="1829" y="3992"/>
                  <a:pt x="1834" y="3992"/>
                </a:cubicBezTo>
                <a:cubicBezTo>
                  <a:pt x="1863" y="3992"/>
                  <a:pt x="1898" y="3977"/>
                  <a:pt x="1922" y="3960"/>
                </a:cubicBezTo>
                <a:cubicBezTo>
                  <a:pt x="1973" y="3923"/>
                  <a:pt x="1997" y="3904"/>
                  <a:pt x="2020" y="3904"/>
                </a:cubicBezTo>
                <a:cubicBezTo>
                  <a:pt x="2041" y="3904"/>
                  <a:pt x="2061" y="3920"/>
                  <a:pt x="2100" y="3953"/>
                </a:cubicBezTo>
                <a:cubicBezTo>
                  <a:pt x="2140" y="3906"/>
                  <a:pt x="2159" y="3884"/>
                  <a:pt x="2178" y="3884"/>
                </a:cubicBezTo>
                <a:cubicBezTo>
                  <a:pt x="2193" y="3884"/>
                  <a:pt x="2209" y="3897"/>
                  <a:pt x="2234" y="3921"/>
                </a:cubicBezTo>
                <a:cubicBezTo>
                  <a:pt x="2328" y="4011"/>
                  <a:pt x="2443" y="3973"/>
                  <a:pt x="2544" y="4001"/>
                </a:cubicBezTo>
                <a:cubicBezTo>
                  <a:pt x="2568" y="3958"/>
                  <a:pt x="2588" y="3926"/>
                  <a:pt x="2613" y="3885"/>
                </a:cubicBezTo>
                <a:cubicBezTo>
                  <a:pt x="2655" y="3893"/>
                  <a:pt x="2698" y="3897"/>
                  <a:pt x="2741" y="3910"/>
                </a:cubicBezTo>
                <a:cubicBezTo>
                  <a:pt x="2805" y="3930"/>
                  <a:pt x="2866" y="3962"/>
                  <a:pt x="2931" y="3978"/>
                </a:cubicBezTo>
                <a:cubicBezTo>
                  <a:pt x="2972" y="3989"/>
                  <a:pt x="3016" y="4000"/>
                  <a:pt x="3058" y="4000"/>
                </a:cubicBezTo>
                <a:cubicBezTo>
                  <a:pt x="3098" y="4000"/>
                  <a:pt x="3136" y="3990"/>
                  <a:pt x="3168" y="3960"/>
                </a:cubicBezTo>
                <a:cubicBezTo>
                  <a:pt x="3200" y="3928"/>
                  <a:pt x="3232" y="3915"/>
                  <a:pt x="3262" y="3915"/>
                </a:cubicBezTo>
                <a:cubicBezTo>
                  <a:pt x="3292" y="3915"/>
                  <a:pt x="3321" y="3927"/>
                  <a:pt x="3351" y="3945"/>
                </a:cubicBezTo>
                <a:cubicBezTo>
                  <a:pt x="3383" y="3963"/>
                  <a:pt x="3413" y="3977"/>
                  <a:pt x="3442" y="3977"/>
                </a:cubicBezTo>
                <a:cubicBezTo>
                  <a:pt x="3466" y="3977"/>
                  <a:pt x="3490" y="3967"/>
                  <a:pt x="3515" y="3943"/>
                </a:cubicBezTo>
                <a:cubicBezTo>
                  <a:pt x="3520" y="3938"/>
                  <a:pt x="3534" y="3934"/>
                  <a:pt x="3544" y="3934"/>
                </a:cubicBezTo>
                <a:cubicBezTo>
                  <a:pt x="3548" y="3934"/>
                  <a:pt x="3552" y="3935"/>
                  <a:pt x="3553" y="3936"/>
                </a:cubicBezTo>
                <a:cubicBezTo>
                  <a:pt x="3579" y="3967"/>
                  <a:pt x="3609" y="3974"/>
                  <a:pt x="3641" y="3974"/>
                </a:cubicBezTo>
                <a:cubicBezTo>
                  <a:pt x="3671" y="3974"/>
                  <a:pt x="3702" y="3968"/>
                  <a:pt x="3731" y="3968"/>
                </a:cubicBezTo>
                <a:cubicBezTo>
                  <a:pt x="3737" y="3968"/>
                  <a:pt x="3742" y="3968"/>
                  <a:pt x="3747" y="3968"/>
                </a:cubicBezTo>
                <a:cubicBezTo>
                  <a:pt x="3761" y="3970"/>
                  <a:pt x="3776" y="3971"/>
                  <a:pt x="3790" y="3971"/>
                </a:cubicBezTo>
                <a:cubicBezTo>
                  <a:pt x="3835" y="3971"/>
                  <a:pt x="3881" y="3964"/>
                  <a:pt x="3926" y="3964"/>
                </a:cubicBezTo>
                <a:cubicBezTo>
                  <a:pt x="3934" y="3964"/>
                  <a:pt x="3942" y="3965"/>
                  <a:pt x="3951" y="3965"/>
                </a:cubicBezTo>
                <a:cubicBezTo>
                  <a:pt x="3953" y="3965"/>
                  <a:pt x="3956" y="3965"/>
                  <a:pt x="3959" y="3965"/>
                </a:cubicBezTo>
                <a:cubicBezTo>
                  <a:pt x="4026" y="3965"/>
                  <a:pt x="4068" y="3930"/>
                  <a:pt x="4120" y="3890"/>
                </a:cubicBezTo>
                <a:cubicBezTo>
                  <a:pt x="4166" y="3856"/>
                  <a:pt x="4246" y="3869"/>
                  <a:pt x="4313" y="3861"/>
                </a:cubicBezTo>
                <a:cubicBezTo>
                  <a:pt x="4334" y="3893"/>
                  <a:pt x="4352" y="3922"/>
                  <a:pt x="4376" y="3958"/>
                </a:cubicBezTo>
                <a:cubicBezTo>
                  <a:pt x="4403" y="3956"/>
                  <a:pt x="4430" y="3955"/>
                  <a:pt x="4457" y="3955"/>
                </a:cubicBezTo>
                <a:cubicBezTo>
                  <a:pt x="4538" y="3955"/>
                  <a:pt x="4620" y="3962"/>
                  <a:pt x="4702" y="3962"/>
                </a:cubicBezTo>
                <a:cubicBezTo>
                  <a:pt x="4780" y="3962"/>
                  <a:pt x="4858" y="3956"/>
                  <a:pt x="4935" y="3932"/>
                </a:cubicBezTo>
                <a:cubicBezTo>
                  <a:pt x="4937" y="3932"/>
                  <a:pt x="4938" y="3932"/>
                  <a:pt x="4940" y="3932"/>
                </a:cubicBezTo>
                <a:cubicBezTo>
                  <a:pt x="4955" y="3932"/>
                  <a:pt x="4973" y="3943"/>
                  <a:pt x="4990" y="3950"/>
                </a:cubicBezTo>
                <a:cubicBezTo>
                  <a:pt x="5042" y="3967"/>
                  <a:pt x="5096" y="3979"/>
                  <a:pt x="5149" y="3979"/>
                </a:cubicBezTo>
                <a:cubicBezTo>
                  <a:pt x="5191" y="3979"/>
                  <a:pt x="5233" y="3972"/>
                  <a:pt x="5274" y="3955"/>
                </a:cubicBezTo>
                <a:cubicBezTo>
                  <a:pt x="5364" y="3918"/>
                  <a:pt x="5432" y="3899"/>
                  <a:pt x="5519" y="3899"/>
                </a:cubicBezTo>
                <a:cubicBezTo>
                  <a:pt x="5560" y="3899"/>
                  <a:pt x="5606" y="3904"/>
                  <a:pt x="5661" y="3912"/>
                </a:cubicBezTo>
                <a:cubicBezTo>
                  <a:pt x="5646" y="3934"/>
                  <a:pt x="5631" y="3958"/>
                  <a:pt x="5604" y="4001"/>
                </a:cubicBezTo>
                <a:cubicBezTo>
                  <a:pt x="5751" y="4002"/>
                  <a:pt x="5892" y="4015"/>
                  <a:pt x="6031" y="4015"/>
                </a:cubicBezTo>
                <a:cubicBezTo>
                  <a:pt x="6127" y="4015"/>
                  <a:pt x="6222" y="4009"/>
                  <a:pt x="6316" y="3987"/>
                </a:cubicBezTo>
                <a:cubicBezTo>
                  <a:pt x="6304" y="3967"/>
                  <a:pt x="6294" y="3952"/>
                  <a:pt x="6270" y="3914"/>
                </a:cubicBezTo>
                <a:lnTo>
                  <a:pt x="6270" y="3914"/>
                </a:lnTo>
                <a:cubicBezTo>
                  <a:pt x="6342" y="3925"/>
                  <a:pt x="6398" y="3920"/>
                  <a:pt x="6435" y="3945"/>
                </a:cubicBezTo>
                <a:cubicBezTo>
                  <a:pt x="6460" y="3959"/>
                  <a:pt x="6467" y="4006"/>
                  <a:pt x="6512" y="4006"/>
                </a:cubicBezTo>
                <a:cubicBezTo>
                  <a:pt x="6690" y="4007"/>
                  <a:pt x="6868" y="4009"/>
                  <a:pt x="7046" y="4009"/>
                </a:cubicBezTo>
                <a:cubicBezTo>
                  <a:pt x="7102" y="4009"/>
                  <a:pt x="7159" y="4009"/>
                  <a:pt x="7215" y="4008"/>
                </a:cubicBezTo>
                <a:cubicBezTo>
                  <a:pt x="7235" y="4008"/>
                  <a:pt x="7254" y="3971"/>
                  <a:pt x="7272" y="3951"/>
                </a:cubicBezTo>
                <a:cubicBezTo>
                  <a:pt x="7274" y="3951"/>
                  <a:pt x="7275" y="3950"/>
                  <a:pt x="7276" y="3950"/>
                </a:cubicBezTo>
                <a:lnTo>
                  <a:pt x="7276" y="3950"/>
                </a:lnTo>
                <a:cubicBezTo>
                  <a:pt x="7287" y="3967"/>
                  <a:pt x="7298" y="3989"/>
                  <a:pt x="7312" y="3992"/>
                </a:cubicBezTo>
                <a:cubicBezTo>
                  <a:pt x="7394" y="4007"/>
                  <a:pt x="7475" y="4026"/>
                  <a:pt x="7555" y="4026"/>
                </a:cubicBezTo>
                <a:cubicBezTo>
                  <a:pt x="7564" y="4026"/>
                  <a:pt x="7573" y="4026"/>
                  <a:pt x="7582" y="4026"/>
                </a:cubicBezTo>
                <a:cubicBezTo>
                  <a:pt x="7620" y="4024"/>
                  <a:pt x="7659" y="4023"/>
                  <a:pt x="7697" y="4023"/>
                </a:cubicBezTo>
                <a:cubicBezTo>
                  <a:pt x="7825" y="4023"/>
                  <a:pt x="7953" y="4030"/>
                  <a:pt x="8081" y="4030"/>
                </a:cubicBezTo>
                <a:cubicBezTo>
                  <a:pt x="8102" y="4030"/>
                  <a:pt x="8124" y="4030"/>
                  <a:pt x="8145" y="4030"/>
                </a:cubicBezTo>
                <a:cubicBezTo>
                  <a:pt x="8171" y="4029"/>
                  <a:pt x="8197" y="4029"/>
                  <a:pt x="8223" y="4029"/>
                </a:cubicBezTo>
                <a:cubicBezTo>
                  <a:pt x="8383" y="4029"/>
                  <a:pt x="8543" y="4039"/>
                  <a:pt x="8704" y="4043"/>
                </a:cubicBezTo>
                <a:cubicBezTo>
                  <a:pt x="9035" y="4050"/>
                  <a:pt x="9366" y="4075"/>
                  <a:pt x="9698" y="4094"/>
                </a:cubicBezTo>
                <a:cubicBezTo>
                  <a:pt x="10157" y="4120"/>
                  <a:pt x="10618" y="4102"/>
                  <a:pt x="11078" y="4117"/>
                </a:cubicBezTo>
                <a:cubicBezTo>
                  <a:pt x="11180" y="4120"/>
                  <a:pt x="11283" y="4121"/>
                  <a:pt x="11385" y="4121"/>
                </a:cubicBezTo>
                <a:cubicBezTo>
                  <a:pt x="11653" y="4121"/>
                  <a:pt x="11921" y="4112"/>
                  <a:pt x="12189" y="4096"/>
                </a:cubicBezTo>
                <a:cubicBezTo>
                  <a:pt x="12824" y="4059"/>
                  <a:pt x="13459" y="4049"/>
                  <a:pt x="14095" y="4049"/>
                </a:cubicBezTo>
                <a:cubicBezTo>
                  <a:pt x="14269" y="4049"/>
                  <a:pt x="14444" y="4044"/>
                  <a:pt x="14618" y="4033"/>
                </a:cubicBezTo>
                <a:cubicBezTo>
                  <a:pt x="14868" y="4015"/>
                  <a:pt x="15115" y="3983"/>
                  <a:pt x="15365" y="3971"/>
                </a:cubicBezTo>
                <a:cubicBezTo>
                  <a:pt x="15826" y="3951"/>
                  <a:pt x="16287" y="3943"/>
                  <a:pt x="16747" y="3923"/>
                </a:cubicBezTo>
                <a:cubicBezTo>
                  <a:pt x="16865" y="3918"/>
                  <a:pt x="16981" y="3890"/>
                  <a:pt x="17097" y="3866"/>
                </a:cubicBezTo>
                <a:cubicBezTo>
                  <a:pt x="17116" y="3862"/>
                  <a:pt x="17124" y="3823"/>
                  <a:pt x="17142" y="3792"/>
                </a:cubicBezTo>
                <a:cubicBezTo>
                  <a:pt x="16706" y="3783"/>
                  <a:pt x="16284" y="3775"/>
                  <a:pt x="15867" y="3767"/>
                </a:cubicBezTo>
                <a:cubicBezTo>
                  <a:pt x="15853" y="3726"/>
                  <a:pt x="15842" y="3700"/>
                  <a:pt x="15826" y="3656"/>
                </a:cubicBezTo>
                <a:cubicBezTo>
                  <a:pt x="15769" y="3649"/>
                  <a:pt x="15703" y="3633"/>
                  <a:pt x="15639" y="3633"/>
                </a:cubicBezTo>
                <a:cubicBezTo>
                  <a:pt x="15631" y="3633"/>
                  <a:pt x="15623" y="3634"/>
                  <a:pt x="15615" y="3634"/>
                </a:cubicBezTo>
                <a:cubicBezTo>
                  <a:pt x="15566" y="3638"/>
                  <a:pt x="15487" y="3654"/>
                  <a:pt x="15530" y="3744"/>
                </a:cubicBezTo>
                <a:cubicBezTo>
                  <a:pt x="15531" y="3747"/>
                  <a:pt x="15525" y="3753"/>
                  <a:pt x="15521" y="3758"/>
                </a:cubicBezTo>
                <a:cubicBezTo>
                  <a:pt x="15493" y="3764"/>
                  <a:pt x="15467" y="3771"/>
                  <a:pt x="15442" y="3771"/>
                </a:cubicBezTo>
                <a:cubicBezTo>
                  <a:pt x="15402" y="3771"/>
                  <a:pt x="15369" y="3753"/>
                  <a:pt x="15350" y="3686"/>
                </a:cubicBezTo>
                <a:cubicBezTo>
                  <a:pt x="15341" y="3654"/>
                  <a:pt x="15282" y="3635"/>
                  <a:pt x="15246" y="3611"/>
                </a:cubicBezTo>
                <a:cubicBezTo>
                  <a:pt x="15197" y="3633"/>
                  <a:pt x="15154" y="3666"/>
                  <a:pt x="15106" y="3670"/>
                </a:cubicBezTo>
                <a:cubicBezTo>
                  <a:pt x="15017" y="3677"/>
                  <a:pt x="14976" y="3736"/>
                  <a:pt x="14939" y="3805"/>
                </a:cubicBezTo>
                <a:lnTo>
                  <a:pt x="14741" y="3805"/>
                </a:lnTo>
                <a:cubicBezTo>
                  <a:pt x="14729" y="3766"/>
                  <a:pt x="14718" y="3734"/>
                  <a:pt x="14709" y="3705"/>
                </a:cubicBezTo>
                <a:cubicBezTo>
                  <a:pt x="14650" y="3710"/>
                  <a:pt x="14606" y="3714"/>
                  <a:pt x="14560" y="3718"/>
                </a:cubicBezTo>
                <a:cubicBezTo>
                  <a:pt x="14519" y="3722"/>
                  <a:pt x="14480" y="3728"/>
                  <a:pt x="14434" y="3734"/>
                </a:cubicBezTo>
                <a:cubicBezTo>
                  <a:pt x="14444" y="3756"/>
                  <a:pt x="14445" y="3767"/>
                  <a:pt x="14449" y="3768"/>
                </a:cubicBezTo>
                <a:cubicBezTo>
                  <a:pt x="14475" y="3779"/>
                  <a:pt x="14504" y="3787"/>
                  <a:pt x="14532" y="3795"/>
                </a:cubicBezTo>
                <a:cubicBezTo>
                  <a:pt x="14450" y="3822"/>
                  <a:pt x="14413" y="3835"/>
                  <a:pt x="14378" y="3835"/>
                </a:cubicBezTo>
                <a:cubicBezTo>
                  <a:pt x="14349" y="3835"/>
                  <a:pt x="14321" y="3826"/>
                  <a:pt x="14269" y="3810"/>
                </a:cubicBezTo>
                <a:cubicBezTo>
                  <a:pt x="14285" y="3788"/>
                  <a:pt x="14300" y="3766"/>
                  <a:pt x="14316" y="3743"/>
                </a:cubicBezTo>
                <a:cubicBezTo>
                  <a:pt x="14291" y="3727"/>
                  <a:pt x="14269" y="3702"/>
                  <a:pt x="14245" y="3698"/>
                </a:cubicBezTo>
                <a:cubicBezTo>
                  <a:pt x="14232" y="3696"/>
                  <a:pt x="14221" y="3695"/>
                  <a:pt x="14209" y="3695"/>
                </a:cubicBezTo>
                <a:cubicBezTo>
                  <a:pt x="14116" y="3695"/>
                  <a:pt x="14060" y="3751"/>
                  <a:pt x="14043" y="3848"/>
                </a:cubicBezTo>
                <a:cubicBezTo>
                  <a:pt x="13965" y="3848"/>
                  <a:pt x="13897" y="3848"/>
                  <a:pt x="13829" y="3846"/>
                </a:cubicBezTo>
                <a:cubicBezTo>
                  <a:pt x="13820" y="3846"/>
                  <a:pt x="13811" y="3833"/>
                  <a:pt x="13797" y="3820"/>
                </a:cubicBezTo>
                <a:cubicBezTo>
                  <a:pt x="13829" y="3808"/>
                  <a:pt x="13856" y="3794"/>
                  <a:pt x="13884" y="3789"/>
                </a:cubicBezTo>
                <a:cubicBezTo>
                  <a:pt x="13888" y="3788"/>
                  <a:pt x="13892" y="3788"/>
                  <a:pt x="13896" y="3788"/>
                </a:cubicBezTo>
                <a:cubicBezTo>
                  <a:pt x="13904" y="3788"/>
                  <a:pt x="13912" y="3789"/>
                  <a:pt x="13919" y="3789"/>
                </a:cubicBezTo>
                <a:cubicBezTo>
                  <a:pt x="13943" y="3789"/>
                  <a:pt x="13967" y="3782"/>
                  <a:pt x="13977" y="3731"/>
                </a:cubicBezTo>
                <a:cubicBezTo>
                  <a:pt x="13796" y="3731"/>
                  <a:pt x="13619" y="3725"/>
                  <a:pt x="13440" y="3725"/>
                </a:cubicBezTo>
                <a:cubicBezTo>
                  <a:pt x="13343" y="3725"/>
                  <a:pt x="13245" y="3733"/>
                  <a:pt x="13143" y="3733"/>
                </a:cubicBezTo>
                <a:cubicBezTo>
                  <a:pt x="13053" y="3733"/>
                  <a:pt x="12959" y="3727"/>
                  <a:pt x="12860" y="3703"/>
                </a:cubicBezTo>
                <a:cubicBezTo>
                  <a:pt x="12906" y="3685"/>
                  <a:pt x="12929" y="3670"/>
                  <a:pt x="12949" y="3670"/>
                </a:cubicBezTo>
                <a:cubicBezTo>
                  <a:pt x="12950" y="3670"/>
                  <a:pt x="12950" y="3670"/>
                  <a:pt x="12951" y="3670"/>
                </a:cubicBezTo>
                <a:cubicBezTo>
                  <a:pt x="12996" y="3672"/>
                  <a:pt x="13041" y="3673"/>
                  <a:pt x="13085" y="3673"/>
                </a:cubicBezTo>
                <a:cubicBezTo>
                  <a:pt x="13281" y="3673"/>
                  <a:pt x="13475" y="3657"/>
                  <a:pt x="13671" y="3652"/>
                </a:cubicBezTo>
                <a:cubicBezTo>
                  <a:pt x="13723" y="3651"/>
                  <a:pt x="13777" y="3643"/>
                  <a:pt x="13829" y="3639"/>
                </a:cubicBezTo>
                <a:cubicBezTo>
                  <a:pt x="13862" y="3637"/>
                  <a:pt x="13896" y="3608"/>
                  <a:pt x="13929" y="3608"/>
                </a:cubicBezTo>
                <a:cubicBezTo>
                  <a:pt x="13946" y="3608"/>
                  <a:pt x="13964" y="3616"/>
                  <a:pt x="13982" y="3641"/>
                </a:cubicBezTo>
                <a:cubicBezTo>
                  <a:pt x="14055" y="3643"/>
                  <a:pt x="14128" y="3645"/>
                  <a:pt x="14202" y="3645"/>
                </a:cubicBezTo>
                <a:cubicBezTo>
                  <a:pt x="14332" y="3645"/>
                  <a:pt x="14464" y="3639"/>
                  <a:pt x="14597" y="3618"/>
                </a:cubicBezTo>
                <a:cubicBezTo>
                  <a:pt x="14608" y="3573"/>
                  <a:pt x="14616" y="3532"/>
                  <a:pt x="14624" y="3488"/>
                </a:cubicBezTo>
                <a:cubicBezTo>
                  <a:pt x="14595" y="3487"/>
                  <a:pt x="14565" y="3486"/>
                  <a:pt x="14536" y="3486"/>
                </a:cubicBezTo>
                <a:cubicBezTo>
                  <a:pt x="14372" y="3486"/>
                  <a:pt x="14214" y="3500"/>
                  <a:pt x="14057" y="3500"/>
                </a:cubicBezTo>
                <a:cubicBezTo>
                  <a:pt x="13955" y="3500"/>
                  <a:pt x="13853" y="3494"/>
                  <a:pt x="13752" y="3475"/>
                </a:cubicBezTo>
                <a:cubicBezTo>
                  <a:pt x="13693" y="3489"/>
                  <a:pt x="13634" y="3493"/>
                  <a:pt x="13574" y="3493"/>
                </a:cubicBezTo>
                <a:cubicBezTo>
                  <a:pt x="13462" y="3493"/>
                  <a:pt x="13349" y="3477"/>
                  <a:pt x="13235" y="3477"/>
                </a:cubicBezTo>
                <a:cubicBezTo>
                  <a:pt x="13176" y="3477"/>
                  <a:pt x="13116" y="3482"/>
                  <a:pt x="13056" y="3495"/>
                </a:cubicBezTo>
                <a:cubicBezTo>
                  <a:pt x="13045" y="3498"/>
                  <a:pt x="13033" y="3499"/>
                  <a:pt x="13021" y="3499"/>
                </a:cubicBezTo>
                <a:cubicBezTo>
                  <a:pt x="12982" y="3499"/>
                  <a:pt x="12945" y="3483"/>
                  <a:pt x="12927" y="3433"/>
                </a:cubicBezTo>
                <a:cubicBezTo>
                  <a:pt x="12981" y="3405"/>
                  <a:pt x="13036" y="3399"/>
                  <a:pt x="13092" y="3399"/>
                </a:cubicBezTo>
                <a:cubicBezTo>
                  <a:pt x="13137" y="3399"/>
                  <a:pt x="13183" y="3403"/>
                  <a:pt x="13228" y="3403"/>
                </a:cubicBezTo>
                <a:cubicBezTo>
                  <a:pt x="13247" y="3403"/>
                  <a:pt x="13266" y="3403"/>
                  <a:pt x="13285" y="3401"/>
                </a:cubicBezTo>
                <a:cubicBezTo>
                  <a:pt x="13305" y="3399"/>
                  <a:pt x="13325" y="3398"/>
                  <a:pt x="13346" y="3398"/>
                </a:cubicBezTo>
                <a:cubicBezTo>
                  <a:pt x="13429" y="3398"/>
                  <a:pt x="13513" y="3411"/>
                  <a:pt x="13597" y="3411"/>
                </a:cubicBezTo>
                <a:cubicBezTo>
                  <a:pt x="13675" y="3411"/>
                  <a:pt x="13753" y="3399"/>
                  <a:pt x="13828" y="3351"/>
                </a:cubicBezTo>
                <a:cubicBezTo>
                  <a:pt x="13828" y="3351"/>
                  <a:pt x="13828" y="3351"/>
                  <a:pt x="13829" y="3351"/>
                </a:cubicBezTo>
                <a:cubicBezTo>
                  <a:pt x="13835" y="3351"/>
                  <a:pt x="13848" y="3397"/>
                  <a:pt x="13882" y="3397"/>
                </a:cubicBezTo>
                <a:cubicBezTo>
                  <a:pt x="13887" y="3397"/>
                  <a:pt x="13891" y="3396"/>
                  <a:pt x="13897" y="3394"/>
                </a:cubicBezTo>
                <a:cubicBezTo>
                  <a:pt x="13918" y="3336"/>
                  <a:pt x="13960" y="3295"/>
                  <a:pt x="14019" y="3295"/>
                </a:cubicBezTo>
                <a:cubicBezTo>
                  <a:pt x="14028" y="3295"/>
                  <a:pt x="14038" y="3296"/>
                  <a:pt x="14048" y="3298"/>
                </a:cubicBezTo>
                <a:cubicBezTo>
                  <a:pt x="14085" y="3307"/>
                  <a:pt x="14123" y="3310"/>
                  <a:pt x="14160" y="3310"/>
                </a:cubicBezTo>
                <a:cubicBezTo>
                  <a:pt x="14217" y="3310"/>
                  <a:pt x="14275" y="3303"/>
                  <a:pt x="14332" y="3303"/>
                </a:cubicBezTo>
                <a:cubicBezTo>
                  <a:pt x="14387" y="3303"/>
                  <a:pt x="14442" y="3309"/>
                  <a:pt x="14496" y="3333"/>
                </a:cubicBezTo>
                <a:cubicBezTo>
                  <a:pt x="14500" y="3335"/>
                  <a:pt x="14505" y="3336"/>
                  <a:pt x="14511" y="3336"/>
                </a:cubicBezTo>
                <a:cubicBezTo>
                  <a:pt x="14527" y="3336"/>
                  <a:pt x="14545" y="3328"/>
                  <a:pt x="14561" y="3327"/>
                </a:cubicBezTo>
                <a:cubicBezTo>
                  <a:pt x="14720" y="3311"/>
                  <a:pt x="14878" y="3287"/>
                  <a:pt x="15035" y="3283"/>
                </a:cubicBezTo>
                <a:cubicBezTo>
                  <a:pt x="15186" y="3280"/>
                  <a:pt x="15333" y="3249"/>
                  <a:pt x="15485" y="3249"/>
                </a:cubicBezTo>
                <a:cubicBezTo>
                  <a:pt x="15492" y="3249"/>
                  <a:pt x="15499" y="3249"/>
                  <a:pt x="15506" y="3249"/>
                </a:cubicBezTo>
                <a:cubicBezTo>
                  <a:pt x="15547" y="3250"/>
                  <a:pt x="15588" y="3250"/>
                  <a:pt x="15629" y="3250"/>
                </a:cubicBezTo>
                <a:cubicBezTo>
                  <a:pt x="15883" y="3250"/>
                  <a:pt x="16136" y="3236"/>
                  <a:pt x="16390" y="3229"/>
                </a:cubicBezTo>
                <a:cubicBezTo>
                  <a:pt x="16638" y="3223"/>
                  <a:pt x="16888" y="3219"/>
                  <a:pt x="17138" y="3214"/>
                </a:cubicBezTo>
                <a:cubicBezTo>
                  <a:pt x="17214" y="3213"/>
                  <a:pt x="17286" y="3203"/>
                  <a:pt x="17349" y="3165"/>
                </a:cubicBezTo>
                <a:cubicBezTo>
                  <a:pt x="17342" y="3119"/>
                  <a:pt x="17316" y="3104"/>
                  <a:pt x="17287" y="3104"/>
                </a:cubicBezTo>
                <a:cubicBezTo>
                  <a:pt x="17279" y="3104"/>
                  <a:pt x="17271" y="3105"/>
                  <a:pt x="17263" y="3107"/>
                </a:cubicBezTo>
                <a:cubicBezTo>
                  <a:pt x="17204" y="3118"/>
                  <a:pt x="17145" y="3124"/>
                  <a:pt x="17086" y="3124"/>
                </a:cubicBezTo>
                <a:cubicBezTo>
                  <a:pt x="17026" y="3124"/>
                  <a:pt x="16965" y="3117"/>
                  <a:pt x="16905" y="3101"/>
                </a:cubicBezTo>
                <a:cubicBezTo>
                  <a:pt x="16888" y="3096"/>
                  <a:pt x="16869" y="3095"/>
                  <a:pt x="16850" y="3095"/>
                </a:cubicBezTo>
                <a:cubicBezTo>
                  <a:pt x="16831" y="3095"/>
                  <a:pt x="16812" y="3096"/>
                  <a:pt x="16792" y="3096"/>
                </a:cubicBezTo>
                <a:cubicBezTo>
                  <a:pt x="16591" y="3094"/>
                  <a:pt x="16389" y="3089"/>
                  <a:pt x="16187" y="3089"/>
                </a:cubicBezTo>
                <a:cubicBezTo>
                  <a:pt x="16140" y="3089"/>
                  <a:pt x="16092" y="3090"/>
                  <a:pt x="16044" y="3090"/>
                </a:cubicBezTo>
                <a:cubicBezTo>
                  <a:pt x="15842" y="3092"/>
                  <a:pt x="15637" y="3093"/>
                  <a:pt x="15437" y="3116"/>
                </a:cubicBezTo>
                <a:cubicBezTo>
                  <a:pt x="15401" y="3120"/>
                  <a:pt x="15367" y="3122"/>
                  <a:pt x="15334" y="3122"/>
                </a:cubicBezTo>
                <a:cubicBezTo>
                  <a:pt x="15271" y="3122"/>
                  <a:pt x="15211" y="3113"/>
                  <a:pt x="15151" y="3083"/>
                </a:cubicBezTo>
                <a:cubicBezTo>
                  <a:pt x="15145" y="3081"/>
                  <a:pt x="15139" y="3075"/>
                  <a:pt x="15130" y="3068"/>
                </a:cubicBezTo>
                <a:cubicBezTo>
                  <a:pt x="15167" y="3062"/>
                  <a:pt x="15198" y="3060"/>
                  <a:pt x="15226" y="3052"/>
                </a:cubicBezTo>
                <a:cubicBezTo>
                  <a:pt x="15254" y="3045"/>
                  <a:pt x="15296" y="3060"/>
                  <a:pt x="15312" y="3006"/>
                </a:cubicBezTo>
                <a:cubicBezTo>
                  <a:pt x="15247" y="2999"/>
                  <a:pt x="15191" y="2993"/>
                  <a:pt x="15132" y="2986"/>
                </a:cubicBezTo>
                <a:cubicBezTo>
                  <a:pt x="15134" y="2978"/>
                  <a:pt x="15136" y="2970"/>
                  <a:pt x="15140" y="2955"/>
                </a:cubicBezTo>
                <a:cubicBezTo>
                  <a:pt x="15148" y="2956"/>
                  <a:pt x="15156" y="2956"/>
                  <a:pt x="15165" y="2956"/>
                </a:cubicBezTo>
                <a:cubicBezTo>
                  <a:pt x="15229" y="2956"/>
                  <a:pt x="15294" y="2936"/>
                  <a:pt x="15356" y="2936"/>
                </a:cubicBezTo>
                <a:cubicBezTo>
                  <a:pt x="15376" y="2936"/>
                  <a:pt x="15395" y="2938"/>
                  <a:pt x="15414" y="2943"/>
                </a:cubicBezTo>
                <a:cubicBezTo>
                  <a:pt x="15430" y="2983"/>
                  <a:pt x="15440" y="3010"/>
                  <a:pt x="15454" y="3047"/>
                </a:cubicBezTo>
                <a:cubicBezTo>
                  <a:pt x="15627" y="3029"/>
                  <a:pt x="15796" y="3010"/>
                  <a:pt x="15966" y="2991"/>
                </a:cubicBezTo>
                <a:cubicBezTo>
                  <a:pt x="15968" y="2986"/>
                  <a:pt x="15968" y="2981"/>
                  <a:pt x="15968" y="2975"/>
                </a:cubicBezTo>
                <a:cubicBezTo>
                  <a:pt x="15872" y="2966"/>
                  <a:pt x="15775" y="2956"/>
                  <a:pt x="15678" y="2946"/>
                </a:cubicBezTo>
                <a:cubicBezTo>
                  <a:pt x="15838" y="2920"/>
                  <a:pt x="15997" y="2922"/>
                  <a:pt x="16155" y="2918"/>
                </a:cubicBezTo>
                <a:cubicBezTo>
                  <a:pt x="16306" y="2916"/>
                  <a:pt x="16456" y="2905"/>
                  <a:pt x="16607" y="2901"/>
                </a:cubicBezTo>
                <a:cubicBezTo>
                  <a:pt x="16659" y="2900"/>
                  <a:pt x="16708" y="2883"/>
                  <a:pt x="16760" y="2883"/>
                </a:cubicBezTo>
                <a:cubicBezTo>
                  <a:pt x="16782" y="2883"/>
                  <a:pt x="16806" y="2886"/>
                  <a:pt x="16830" y="2895"/>
                </a:cubicBezTo>
                <a:cubicBezTo>
                  <a:pt x="16841" y="2900"/>
                  <a:pt x="16855" y="2901"/>
                  <a:pt x="16870" y="2901"/>
                </a:cubicBezTo>
                <a:cubicBezTo>
                  <a:pt x="16911" y="2901"/>
                  <a:pt x="16960" y="2887"/>
                  <a:pt x="16975" y="2864"/>
                </a:cubicBezTo>
                <a:cubicBezTo>
                  <a:pt x="17033" y="2778"/>
                  <a:pt x="17114" y="2787"/>
                  <a:pt x="17194" y="2777"/>
                </a:cubicBezTo>
                <a:cubicBezTo>
                  <a:pt x="17268" y="2767"/>
                  <a:pt x="17343" y="2745"/>
                  <a:pt x="17416" y="2745"/>
                </a:cubicBezTo>
                <a:cubicBezTo>
                  <a:pt x="17423" y="2745"/>
                  <a:pt x="17430" y="2745"/>
                  <a:pt x="17438" y="2746"/>
                </a:cubicBezTo>
                <a:cubicBezTo>
                  <a:pt x="17511" y="2750"/>
                  <a:pt x="17613" y="2753"/>
                  <a:pt x="17721" y="2753"/>
                </a:cubicBezTo>
                <a:cubicBezTo>
                  <a:pt x="17904" y="2753"/>
                  <a:pt x="18101" y="2745"/>
                  <a:pt x="18194" y="2725"/>
                </a:cubicBezTo>
                <a:cubicBezTo>
                  <a:pt x="18239" y="2714"/>
                  <a:pt x="18286" y="2670"/>
                  <a:pt x="18323" y="2670"/>
                </a:cubicBezTo>
                <a:cubicBezTo>
                  <a:pt x="18327" y="2670"/>
                  <a:pt x="18331" y="2670"/>
                  <a:pt x="18334" y="2671"/>
                </a:cubicBezTo>
                <a:cubicBezTo>
                  <a:pt x="18353" y="2676"/>
                  <a:pt x="18370" y="2679"/>
                  <a:pt x="18385" y="2679"/>
                </a:cubicBezTo>
                <a:cubicBezTo>
                  <a:pt x="18417" y="2679"/>
                  <a:pt x="18444" y="2668"/>
                  <a:pt x="18476" y="2652"/>
                </a:cubicBezTo>
                <a:cubicBezTo>
                  <a:pt x="18496" y="2640"/>
                  <a:pt x="18525" y="2633"/>
                  <a:pt x="18550" y="2633"/>
                </a:cubicBezTo>
                <a:cubicBezTo>
                  <a:pt x="18562" y="2633"/>
                  <a:pt x="18574" y="2635"/>
                  <a:pt x="18584" y="2638"/>
                </a:cubicBezTo>
                <a:cubicBezTo>
                  <a:pt x="18600" y="2643"/>
                  <a:pt x="18614" y="2646"/>
                  <a:pt x="18627" y="2646"/>
                </a:cubicBezTo>
                <a:cubicBezTo>
                  <a:pt x="18656" y="2646"/>
                  <a:pt x="18681" y="2633"/>
                  <a:pt x="18707" y="2613"/>
                </a:cubicBezTo>
                <a:cubicBezTo>
                  <a:pt x="18736" y="2590"/>
                  <a:pt x="18773" y="2570"/>
                  <a:pt x="18807" y="2565"/>
                </a:cubicBezTo>
                <a:cubicBezTo>
                  <a:pt x="19035" y="2531"/>
                  <a:pt x="19261" y="2494"/>
                  <a:pt x="19492" y="2494"/>
                </a:cubicBezTo>
                <a:cubicBezTo>
                  <a:pt x="19511" y="2494"/>
                  <a:pt x="19531" y="2494"/>
                  <a:pt x="19550" y="2495"/>
                </a:cubicBezTo>
                <a:cubicBezTo>
                  <a:pt x="19564" y="2495"/>
                  <a:pt x="19578" y="2495"/>
                  <a:pt x="19592" y="2495"/>
                </a:cubicBezTo>
                <a:cubicBezTo>
                  <a:pt x="19737" y="2495"/>
                  <a:pt x="19882" y="2481"/>
                  <a:pt x="20025" y="2467"/>
                </a:cubicBezTo>
                <a:cubicBezTo>
                  <a:pt x="20125" y="2457"/>
                  <a:pt x="20132" y="2445"/>
                  <a:pt x="20226" y="2311"/>
                </a:cubicBezTo>
                <a:cubicBezTo>
                  <a:pt x="20190" y="2298"/>
                  <a:pt x="20152" y="2290"/>
                  <a:pt x="20123" y="2270"/>
                </a:cubicBezTo>
                <a:cubicBezTo>
                  <a:pt x="20098" y="2255"/>
                  <a:pt x="20068" y="2226"/>
                  <a:pt x="20068" y="2205"/>
                </a:cubicBezTo>
                <a:cubicBezTo>
                  <a:pt x="20068" y="2154"/>
                  <a:pt x="20081" y="2101"/>
                  <a:pt x="20097" y="2051"/>
                </a:cubicBezTo>
                <a:cubicBezTo>
                  <a:pt x="20112" y="2002"/>
                  <a:pt x="20156" y="1987"/>
                  <a:pt x="20203" y="1978"/>
                </a:cubicBezTo>
                <a:cubicBezTo>
                  <a:pt x="20226" y="1974"/>
                  <a:pt x="20244" y="1963"/>
                  <a:pt x="20260" y="1955"/>
                </a:cubicBezTo>
                <a:lnTo>
                  <a:pt x="20260" y="1814"/>
                </a:lnTo>
                <a:cubicBezTo>
                  <a:pt x="20217" y="1799"/>
                  <a:pt x="20172" y="1789"/>
                  <a:pt x="20134" y="1768"/>
                </a:cubicBezTo>
                <a:cubicBezTo>
                  <a:pt x="20078" y="1738"/>
                  <a:pt x="20075" y="1672"/>
                  <a:pt x="20132" y="1649"/>
                </a:cubicBezTo>
                <a:cubicBezTo>
                  <a:pt x="20187" y="1627"/>
                  <a:pt x="20226" y="1601"/>
                  <a:pt x="20238" y="1536"/>
                </a:cubicBezTo>
                <a:cubicBezTo>
                  <a:pt x="20183" y="1488"/>
                  <a:pt x="20094" y="1459"/>
                  <a:pt x="20085" y="1359"/>
                </a:cubicBezTo>
                <a:cubicBezTo>
                  <a:pt x="20118" y="1278"/>
                  <a:pt x="20160" y="1201"/>
                  <a:pt x="20258" y="1171"/>
                </a:cubicBezTo>
                <a:cubicBezTo>
                  <a:pt x="20273" y="1167"/>
                  <a:pt x="20278" y="1136"/>
                  <a:pt x="20294" y="1102"/>
                </a:cubicBezTo>
                <a:cubicBezTo>
                  <a:pt x="20060" y="1067"/>
                  <a:pt x="19837" y="1021"/>
                  <a:pt x="19613" y="1003"/>
                </a:cubicBezTo>
                <a:cubicBezTo>
                  <a:pt x="19477" y="992"/>
                  <a:pt x="19383" y="935"/>
                  <a:pt x="19291" y="833"/>
                </a:cubicBezTo>
                <a:lnTo>
                  <a:pt x="19291" y="833"/>
                </a:lnTo>
                <a:cubicBezTo>
                  <a:pt x="19316" y="833"/>
                  <a:pt x="19336" y="834"/>
                  <a:pt x="19354" y="834"/>
                </a:cubicBezTo>
                <a:cubicBezTo>
                  <a:pt x="19430" y="834"/>
                  <a:pt x="19450" y="825"/>
                  <a:pt x="19559" y="777"/>
                </a:cubicBezTo>
                <a:cubicBezTo>
                  <a:pt x="19429" y="773"/>
                  <a:pt x="19335" y="771"/>
                  <a:pt x="19240" y="765"/>
                </a:cubicBezTo>
                <a:cubicBezTo>
                  <a:pt x="19085" y="755"/>
                  <a:pt x="18930" y="731"/>
                  <a:pt x="18775" y="729"/>
                </a:cubicBezTo>
                <a:cubicBezTo>
                  <a:pt x="18283" y="723"/>
                  <a:pt x="17790" y="724"/>
                  <a:pt x="17298" y="723"/>
                </a:cubicBezTo>
                <a:cubicBezTo>
                  <a:pt x="17254" y="723"/>
                  <a:pt x="17207" y="733"/>
                  <a:pt x="17163" y="733"/>
                </a:cubicBezTo>
                <a:cubicBezTo>
                  <a:pt x="17148" y="733"/>
                  <a:pt x="17133" y="732"/>
                  <a:pt x="17118" y="728"/>
                </a:cubicBezTo>
                <a:cubicBezTo>
                  <a:pt x="16979" y="696"/>
                  <a:pt x="16840" y="686"/>
                  <a:pt x="16700" y="686"/>
                </a:cubicBezTo>
                <a:cubicBezTo>
                  <a:pt x="16622" y="686"/>
                  <a:pt x="16543" y="689"/>
                  <a:pt x="16464" y="693"/>
                </a:cubicBezTo>
                <a:cubicBezTo>
                  <a:pt x="16056" y="709"/>
                  <a:pt x="15649" y="721"/>
                  <a:pt x="15240" y="730"/>
                </a:cubicBezTo>
                <a:cubicBezTo>
                  <a:pt x="15187" y="732"/>
                  <a:pt x="15134" y="732"/>
                  <a:pt x="15081" y="732"/>
                </a:cubicBezTo>
                <a:cubicBezTo>
                  <a:pt x="14960" y="732"/>
                  <a:pt x="14838" y="730"/>
                  <a:pt x="14717" y="730"/>
                </a:cubicBezTo>
                <a:cubicBezTo>
                  <a:pt x="14634" y="730"/>
                  <a:pt x="14551" y="731"/>
                  <a:pt x="14468" y="735"/>
                </a:cubicBezTo>
                <a:cubicBezTo>
                  <a:pt x="14148" y="749"/>
                  <a:pt x="13829" y="771"/>
                  <a:pt x="13508" y="771"/>
                </a:cubicBezTo>
                <a:cubicBezTo>
                  <a:pt x="13465" y="771"/>
                  <a:pt x="13422" y="770"/>
                  <a:pt x="13379" y="769"/>
                </a:cubicBezTo>
                <a:cubicBezTo>
                  <a:pt x="13281" y="767"/>
                  <a:pt x="13182" y="766"/>
                  <a:pt x="13083" y="766"/>
                </a:cubicBezTo>
                <a:cubicBezTo>
                  <a:pt x="12789" y="766"/>
                  <a:pt x="12495" y="776"/>
                  <a:pt x="12203" y="798"/>
                </a:cubicBezTo>
                <a:cubicBezTo>
                  <a:pt x="12139" y="803"/>
                  <a:pt x="12076" y="805"/>
                  <a:pt x="12013" y="805"/>
                </a:cubicBezTo>
                <a:cubicBezTo>
                  <a:pt x="11864" y="805"/>
                  <a:pt x="11716" y="795"/>
                  <a:pt x="11567" y="795"/>
                </a:cubicBezTo>
                <a:cubicBezTo>
                  <a:pt x="11524" y="795"/>
                  <a:pt x="11481" y="796"/>
                  <a:pt x="11437" y="798"/>
                </a:cubicBezTo>
                <a:cubicBezTo>
                  <a:pt x="11385" y="801"/>
                  <a:pt x="11332" y="802"/>
                  <a:pt x="11279" y="802"/>
                </a:cubicBezTo>
                <a:cubicBezTo>
                  <a:pt x="11031" y="802"/>
                  <a:pt x="10780" y="775"/>
                  <a:pt x="10532" y="751"/>
                </a:cubicBezTo>
                <a:cubicBezTo>
                  <a:pt x="10361" y="735"/>
                  <a:pt x="10190" y="731"/>
                  <a:pt x="10019" y="731"/>
                </a:cubicBezTo>
                <a:cubicBezTo>
                  <a:pt x="9973" y="731"/>
                  <a:pt x="9926" y="731"/>
                  <a:pt x="9880" y="731"/>
                </a:cubicBezTo>
                <a:cubicBezTo>
                  <a:pt x="9874" y="732"/>
                  <a:pt x="9868" y="732"/>
                  <a:pt x="9862" y="732"/>
                </a:cubicBezTo>
                <a:cubicBezTo>
                  <a:pt x="9808" y="732"/>
                  <a:pt x="9754" y="724"/>
                  <a:pt x="9700" y="720"/>
                </a:cubicBezTo>
                <a:cubicBezTo>
                  <a:pt x="9556" y="713"/>
                  <a:pt x="9413" y="703"/>
                  <a:pt x="9269" y="697"/>
                </a:cubicBezTo>
                <a:cubicBezTo>
                  <a:pt x="9118" y="688"/>
                  <a:pt x="8967" y="689"/>
                  <a:pt x="8815" y="678"/>
                </a:cubicBezTo>
                <a:cubicBezTo>
                  <a:pt x="8743" y="673"/>
                  <a:pt x="8671" y="667"/>
                  <a:pt x="8597" y="642"/>
                </a:cubicBezTo>
                <a:cubicBezTo>
                  <a:pt x="8588" y="639"/>
                  <a:pt x="8578" y="638"/>
                  <a:pt x="8567" y="638"/>
                </a:cubicBezTo>
                <a:cubicBezTo>
                  <a:pt x="8507" y="638"/>
                  <a:pt x="8434" y="683"/>
                  <a:pt x="8368" y="686"/>
                </a:cubicBezTo>
                <a:cubicBezTo>
                  <a:pt x="8222" y="694"/>
                  <a:pt x="8076" y="695"/>
                  <a:pt x="7930" y="695"/>
                </a:cubicBezTo>
                <a:cubicBezTo>
                  <a:pt x="7872" y="695"/>
                  <a:pt x="7813" y="695"/>
                  <a:pt x="7755" y="695"/>
                </a:cubicBezTo>
                <a:cubicBezTo>
                  <a:pt x="7521" y="695"/>
                  <a:pt x="7287" y="687"/>
                  <a:pt x="7052" y="687"/>
                </a:cubicBezTo>
                <a:cubicBezTo>
                  <a:pt x="6835" y="687"/>
                  <a:pt x="6618" y="698"/>
                  <a:pt x="6402" y="698"/>
                </a:cubicBezTo>
                <a:cubicBezTo>
                  <a:pt x="6384" y="698"/>
                  <a:pt x="6366" y="698"/>
                  <a:pt x="6348" y="698"/>
                </a:cubicBezTo>
                <a:cubicBezTo>
                  <a:pt x="6076" y="694"/>
                  <a:pt x="5804" y="679"/>
                  <a:pt x="5531" y="673"/>
                </a:cubicBezTo>
                <a:cubicBezTo>
                  <a:pt x="5271" y="668"/>
                  <a:pt x="5011" y="654"/>
                  <a:pt x="4751" y="654"/>
                </a:cubicBezTo>
                <a:cubicBezTo>
                  <a:pt x="4656" y="654"/>
                  <a:pt x="4562" y="656"/>
                  <a:pt x="4467" y="661"/>
                </a:cubicBezTo>
                <a:cubicBezTo>
                  <a:pt x="4181" y="674"/>
                  <a:pt x="3895" y="677"/>
                  <a:pt x="3609" y="681"/>
                </a:cubicBezTo>
                <a:cubicBezTo>
                  <a:pt x="3605" y="681"/>
                  <a:pt x="3601" y="681"/>
                  <a:pt x="3596" y="681"/>
                </a:cubicBezTo>
                <a:cubicBezTo>
                  <a:pt x="3534" y="681"/>
                  <a:pt x="3472" y="676"/>
                  <a:pt x="3409" y="676"/>
                </a:cubicBezTo>
                <a:cubicBezTo>
                  <a:pt x="3401" y="676"/>
                  <a:pt x="3393" y="676"/>
                  <a:pt x="3384" y="676"/>
                </a:cubicBezTo>
                <a:cubicBezTo>
                  <a:pt x="3142" y="681"/>
                  <a:pt x="2900" y="690"/>
                  <a:pt x="2659" y="690"/>
                </a:cubicBezTo>
                <a:cubicBezTo>
                  <a:pt x="2388" y="690"/>
                  <a:pt x="2117" y="679"/>
                  <a:pt x="1846" y="635"/>
                </a:cubicBezTo>
                <a:cubicBezTo>
                  <a:pt x="1824" y="631"/>
                  <a:pt x="1801" y="630"/>
                  <a:pt x="1778" y="630"/>
                </a:cubicBezTo>
                <a:cubicBezTo>
                  <a:pt x="1643" y="630"/>
                  <a:pt x="1508" y="635"/>
                  <a:pt x="1373" y="635"/>
                </a:cubicBezTo>
                <a:cubicBezTo>
                  <a:pt x="1305" y="635"/>
                  <a:pt x="1237" y="633"/>
                  <a:pt x="1170" y="630"/>
                </a:cubicBezTo>
                <a:cubicBezTo>
                  <a:pt x="1123" y="628"/>
                  <a:pt x="1077" y="627"/>
                  <a:pt x="1030" y="627"/>
                </a:cubicBezTo>
                <a:close/>
                <a:moveTo>
                  <a:pt x="9781" y="4342"/>
                </a:moveTo>
                <a:cubicBezTo>
                  <a:pt x="9739" y="4342"/>
                  <a:pt x="9696" y="4342"/>
                  <a:pt x="9654" y="4344"/>
                </a:cubicBezTo>
                <a:cubicBezTo>
                  <a:pt x="9650" y="4344"/>
                  <a:pt x="9643" y="4356"/>
                  <a:pt x="9643" y="4362"/>
                </a:cubicBezTo>
                <a:cubicBezTo>
                  <a:pt x="9644" y="4367"/>
                  <a:pt x="9653" y="4376"/>
                  <a:pt x="9658" y="4376"/>
                </a:cubicBezTo>
                <a:cubicBezTo>
                  <a:pt x="9699" y="4380"/>
                  <a:pt x="9739" y="4381"/>
                  <a:pt x="9780" y="4383"/>
                </a:cubicBezTo>
                <a:cubicBezTo>
                  <a:pt x="9781" y="4369"/>
                  <a:pt x="9781" y="4356"/>
                  <a:pt x="9781" y="43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3" name="Google Shape;2073;p69"/>
          <p:cNvSpPr/>
          <p:nvPr/>
        </p:nvSpPr>
        <p:spPr>
          <a:xfrm>
            <a:off x="3788200" y="3782789"/>
            <a:ext cx="798055" cy="218749"/>
          </a:xfrm>
          <a:custGeom>
            <a:avLst/>
            <a:gdLst/>
            <a:ahLst/>
            <a:cxnLst/>
            <a:rect l="l" t="t" r="r" b="b"/>
            <a:pathLst>
              <a:path w="20299" h="5564" extrusionOk="0">
                <a:moveTo>
                  <a:pt x="8569" y="21"/>
                </a:moveTo>
                <a:cubicBezTo>
                  <a:pt x="8566" y="21"/>
                  <a:pt x="8565" y="29"/>
                  <a:pt x="8562" y="34"/>
                </a:cubicBezTo>
                <a:cubicBezTo>
                  <a:pt x="8569" y="35"/>
                  <a:pt x="8573" y="38"/>
                  <a:pt x="8579" y="38"/>
                </a:cubicBezTo>
                <a:cubicBezTo>
                  <a:pt x="8579" y="38"/>
                  <a:pt x="8580" y="38"/>
                  <a:pt x="8581" y="38"/>
                </a:cubicBezTo>
                <a:cubicBezTo>
                  <a:pt x="8583" y="38"/>
                  <a:pt x="8584" y="30"/>
                  <a:pt x="8587" y="27"/>
                </a:cubicBezTo>
                <a:cubicBezTo>
                  <a:pt x="8581" y="24"/>
                  <a:pt x="8576" y="21"/>
                  <a:pt x="8569" y="21"/>
                </a:cubicBezTo>
                <a:close/>
                <a:moveTo>
                  <a:pt x="8100" y="1"/>
                </a:moveTo>
                <a:cubicBezTo>
                  <a:pt x="8065" y="1"/>
                  <a:pt x="8033" y="13"/>
                  <a:pt x="8007" y="35"/>
                </a:cubicBezTo>
                <a:cubicBezTo>
                  <a:pt x="8083" y="42"/>
                  <a:pt x="8151" y="48"/>
                  <a:pt x="8222" y="54"/>
                </a:cubicBezTo>
                <a:cubicBezTo>
                  <a:pt x="8183" y="17"/>
                  <a:pt x="8140" y="1"/>
                  <a:pt x="8100" y="1"/>
                </a:cubicBezTo>
                <a:close/>
                <a:moveTo>
                  <a:pt x="8886" y="19"/>
                </a:moveTo>
                <a:cubicBezTo>
                  <a:pt x="8886" y="19"/>
                  <a:pt x="8885" y="19"/>
                  <a:pt x="8885" y="19"/>
                </a:cubicBezTo>
                <a:cubicBezTo>
                  <a:pt x="8868" y="21"/>
                  <a:pt x="8851" y="29"/>
                  <a:pt x="8834" y="34"/>
                </a:cubicBezTo>
                <a:cubicBezTo>
                  <a:pt x="8842" y="44"/>
                  <a:pt x="8849" y="53"/>
                  <a:pt x="8859" y="68"/>
                </a:cubicBezTo>
                <a:cubicBezTo>
                  <a:pt x="8875" y="56"/>
                  <a:pt x="8890" y="47"/>
                  <a:pt x="8908" y="37"/>
                </a:cubicBezTo>
                <a:cubicBezTo>
                  <a:pt x="8900" y="30"/>
                  <a:pt x="8893" y="19"/>
                  <a:pt x="8886" y="19"/>
                </a:cubicBezTo>
                <a:close/>
                <a:moveTo>
                  <a:pt x="1280" y="195"/>
                </a:moveTo>
                <a:cubicBezTo>
                  <a:pt x="1218" y="195"/>
                  <a:pt x="1156" y="208"/>
                  <a:pt x="1098" y="268"/>
                </a:cubicBezTo>
                <a:cubicBezTo>
                  <a:pt x="1144" y="268"/>
                  <a:pt x="1190" y="269"/>
                  <a:pt x="1236" y="269"/>
                </a:cubicBezTo>
                <a:cubicBezTo>
                  <a:pt x="1271" y="269"/>
                  <a:pt x="1306" y="269"/>
                  <a:pt x="1341" y="267"/>
                </a:cubicBezTo>
                <a:cubicBezTo>
                  <a:pt x="1370" y="265"/>
                  <a:pt x="1397" y="253"/>
                  <a:pt x="1385" y="202"/>
                </a:cubicBezTo>
                <a:cubicBezTo>
                  <a:pt x="1350" y="200"/>
                  <a:pt x="1315" y="195"/>
                  <a:pt x="1280" y="195"/>
                </a:cubicBezTo>
                <a:close/>
                <a:moveTo>
                  <a:pt x="7940" y="509"/>
                </a:moveTo>
                <a:cubicBezTo>
                  <a:pt x="7939" y="516"/>
                  <a:pt x="7939" y="525"/>
                  <a:pt x="7937" y="532"/>
                </a:cubicBezTo>
                <a:cubicBezTo>
                  <a:pt x="7944" y="531"/>
                  <a:pt x="7951" y="531"/>
                  <a:pt x="7956" y="529"/>
                </a:cubicBezTo>
                <a:cubicBezTo>
                  <a:pt x="7958" y="527"/>
                  <a:pt x="7957" y="520"/>
                  <a:pt x="7957" y="515"/>
                </a:cubicBezTo>
                <a:cubicBezTo>
                  <a:pt x="7952" y="513"/>
                  <a:pt x="7947" y="510"/>
                  <a:pt x="7940" y="509"/>
                </a:cubicBezTo>
                <a:close/>
                <a:moveTo>
                  <a:pt x="8196" y="511"/>
                </a:moveTo>
                <a:cubicBezTo>
                  <a:pt x="8198" y="519"/>
                  <a:pt x="8201" y="527"/>
                  <a:pt x="8203" y="536"/>
                </a:cubicBezTo>
                <a:cubicBezTo>
                  <a:pt x="8258" y="532"/>
                  <a:pt x="8313" y="527"/>
                  <a:pt x="8367" y="524"/>
                </a:cubicBezTo>
                <a:cubicBezTo>
                  <a:pt x="8367" y="519"/>
                  <a:pt x="8366" y="515"/>
                  <a:pt x="8366" y="511"/>
                </a:cubicBezTo>
                <a:close/>
                <a:moveTo>
                  <a:pt x="2147" y="607"/>
                </a:moveTo>
                <a:cubicBezTo>
                  <a:pt x="2147" y="607"/>
                  <a:pt x="2147" y="607"/>
                  <a:pt x="2147" y="608"/>
                </a:cubicBezTo>
                <a:cubicBezTo>
                  <a:pt x="2148" y="608"/>
                  <a:pt x="2148" y="608"/>
                  <a:pt x="2148" y="608"/>
                </a:cubicBezTo>
                <a:lnTo>
                  <a:pt x="2148" y="608"/>
                </a:lnTo>
                <a:cubicBezTo>
                  <a:pt x="2148" y="608"/>
                  <a:pt x="2148" y="607"/>
                  <a:pt x="2147" y="607"/>
                </a:cubicBezTo>
                <a:close/>
                <a:moveTo>
                  <a:pt x="916" y="510"/>
                </a:moveTo>
                <a:cubicBezTo>
                  <a:pt x="912" y="526"/>
                  <a:pt x="907" y="541"/>
                  <a:pt x="902" y="556"/>
                </a:cubicBezTo>
                <a:cubicBezTo>
                  <a:pt x="956" y="593"/>
                  <a:pt x="1015" y="611"/>
                  <a:pt x="1078" y="611"/>
                </a:cubicBezTo>
                <a:cubicBezTo>
                  <a:pt x="1105" y="611"/>
                  <a:pt x="1132" y="608"/>
                  <a:pt x="1160" y="601"/>
                </a:cubicBezTo>
                <a:cubicBezTo>
                  <a:pt x="1164" y="599"/>
                  <a:pt x="1164" y="576"/>
                  <a:pt x="1167" y="550"/>
                </a:cubicBezTo>
                <a:cubicBezTo>
                  <a:pt x="1083" y="537"/>
                  <a:pt x="1000" y="523"/>
                  <a:pt x="916" y="510"/>
                </a:cubicBezTo>
                <a:close/>
                <a:moveTo>
                  <a:pt x="2148" y="608"/>
                </a:moveTo>
                <a:cubicBezTo>
                  <a:pt x="2149" y="609"/>
                  <a:pt x="2150" y="611"/>
                  <a:pt x="2148" y="612"/>
                </a:cubicBezTo>
                <a:cubicBezTo>
                  <a:pt x="2150" y="612"/>
                  <a:pt x="2153" y="612"/>
                  <a:pt x="2155" y="613"/>
                </a:cubicBezTo>
                <a:lnTo>
                  <a:pt x="2155" y="613"/>
                </a:lnTo>
                <a:cubicBezTo>
                  <a:pt x="2152" y="611"/>
                  <a:pt x="2150" y="610"/>
                  <a:pt x="2148" y="608"/>
                </a:cubicBezTo>
                <a:close/>
                <a:moveTo>
                  <a:pt x="2155" y="613"/>
                </a:moveTo>
                <a:cubicBezTo>
                  <a:pt x="2164" y="619"/>
                  <a:pt x="2173" y="625"/>
                  <a:pt x="2182" y="629"/>
                </a:cubicBezTo>
                <a:cubicBezTo>
                  <a:pt x="2183" y="629"/>
                  <a:pt x="2183" y="630"/>
                  <a:pt x="2184" y="630"/>
                </a:cubicBezTo>
                <a:cubicBezTo>
                  <a:pt x="2188" y="630"/>
                  <a:pt x="2193" y="625"/>
                  <a:pt x="2197" y="623"/>
                </a:cubicBezTo>
                <a:cubicBezTo>
                  <a:pt x="2183" y="619"/>
                  <a:pt x="2170" y="616"/>
                  <a:pt x="2155" y="613"/>
                </a:cubicBezTo>
                <a:close/>
                <a:moveTo>
                  <a:pt x="3754" y="685"/>
                </a:moveTo>
                <a:cubicBezTo>
                  <a:pt x="3729" y="687"/>
                  <a:pt x="3705" y="689"/>
                  <a:pt x="3680" y="691"/>
                </a:cubicBezTo>
                <a:cubicBezTo>
                  <a:pt x="3680" y="699"/>
                  <a:pt x="3680" y="706"/>
                  <a:pt x="3682" y="715"/>
                </a:cubicBezTo>
                <a:cubicBezTo>
                  <a:pt x="3706" y="714"/>
                  <a:pt x="3730" y="713"/>
                  <a:pt x="3755" y="710"/>
                </a:cubicBezTo>
                <a:cubicBezTo>
                  <a:pt x="3755" y="703"/>
                  <a:pt x="3754" y="694"/>
                  <a:pt x="3754" y="685"/>
                </a:cubicBezTo>
                <a:close/>
                <a:moveTo>
                  <a:pt x="4704" y="685"/>
                </a:moveTo>
                <a:cubicBezTo>
                  <a:pt x="4701" y="685"/>
                  <a:pt x="4692" y="695"/>
                  <a:pt x="4692" y="701"/>
                </a:cubicBezTo>
                <a:cubicBezTo>
                  <a:pt x="4692" y="706"/>
                  <a:pt x="4703" y="715"/>
                  <a:pt x="4707" y="715"/>
                </a:cubicBezTo>
                <a:cubicBezTo>
                  <a:pt x="4719" y="713"/>
                  <a:pt x="4730" y="705"/>
                  <a:pt x="4743" y="700"/>
                </a:cubicBezTo>
                <a:cubicBezTo>
                  <a:pt x="4730" y="695"/>
                  <a:pt x="4718" y="689"/>
                  <a:pt x="4705" y="685"/>
                </a:cubicBezTo>
                <a:cubicBezTo>
                  <a:pt x="4705" y="685"/>
                  <a:pt x="4704" y="685"/>
                  <a:pt x="4704" y="685"/>
                </a:cubicBezTo>
                <a:close/>
                <a:moveTo>
                  <a:pt x="6513" y="741"/>
                </a:moveTo>
                <a:lnTo>
                  <a:pt x="6501" y="746"/>
                </a:lnTo>
                <a:lnTo>
                  <a:pt x="6515" y="751"/>
                </a:lnTo>
                <a:lnTo>
                  <a:pt x="6515" y="751"/>
                </a:lnTo>
                <a:lnTo>
                  <a:pt x="6513" y="741"/>
                </a:lnTo>
                <a:close/>
                <a:moveTo>
                  <a:pt x="7076" y="741"/>
                </a:moveTo>
                <a:cubicBezTo>
                  <a:pt x="7058" y="742"/>
                  <a:pt x="7039" y="742"/>
                  <a:pt x="7013" y="743"/>
                </a:cubicBezTo>
                <a:cubicBezTo>
                  <a:pt x="7026" y="749"/>
                  <a:pt x="7033" y="755"/>
                  <a:pt x="7038" y="755"/>
                </a:cubicBezTo>
                <a:cubicBezTo>
                  <a:pt x="7038" y="755"/>
                  <a:pt x="7038" y="755"/>
                  <a:pt x="7039" y="755"/>
                </a:cubicBezTo>
                <a:cubicBezTo>
                  <a:pt x="7051" y="752"/>
                  <a:pt x="7064" y="746"/>
                  <a:pt x="7076" y="741"/>
                </a:cubicBezTo>
                <a:close/>
                <a:moveTo>
                  <a:pt x="10175" y="783"/>
                </a:moveTo>
                <a:cubicBezTo>
                  <a:pt x="10170" y="783"/>
                  <a:pt x="10164" y="787"/>
                  <a:pt x="10159" y="790"/>
                </a:cubicBezTo>
                <a:lnTo>
                  <a:pt x="10171" y="802"/>
                </a:lnTo>
                <a:cubicBezTo>
                  <a:pt x="10178" y="801"/>
                  <a:pt x="10184" y="798"/>
                  <a:pt x="10189" y="796"/>
                </a:cubicBezTo>
                <a:cubicBezTo>
                  <a:pt x="10185" y="792"/>
                  <a:pt x="10180" y="785"/>
                  <a:pt x="10176" y="783"/>
                </a:cubicBezTo>
                <a:cubicBezTo>
                  <a:pt x="10176" y="783"/>
                  <a:pt x="10175" y="783"/>
                  <a:pt x="10175" y="783"/>
                </a:cubicBezTo>
                <a:close/>
                <a:moveTo>
                  <a:pt x="10977" y="825"/>
                </a:moveTo>
                <a:cubicBezTo>
                  <a:pt x="10976" y="825"/>
                  <a:pt x="10976" y="825"/>
                  <a:pt x="10975" y="825"/>
                </a:cubicBezTo>
                <a:cubicBezTo>
                  <a:pt x="10970" y="827"/>
                  <a:pt x="10968" y="833"/>
                  <a:pt x="10964" y="838"/>
                </a:cubicBezTo>
                <a:cubicBezTo>
                  <a:pt x="10973" y="840"/>
                  <a:pt x="10982" y="843"/>
                  <a:pt x="10993" y="846"/>
                </a:cubicBezTo>
                <a:lnTo>
                  <a:pt x="10993" y="831"/>
                </a:lnTo>
                <a:cubicBezTo>
                  <a:pt x="10986" y="829"/>
                  <a:pt x="10981" y="825"/>
                  <a:pt x="10977" y="825"/>
                </a:cubicBezTo>
                <a:close/>
                <a:moveTo>
                  <a:pt x="2661" y="873"/>
                </a:moveTo>
                <a:lnTo>
                  <a:pt x="2644" y="880"/>
                </a:lnTo>
                <a:lnTo>
                  <a:pt x="2661" y="885"/>
                </a:lnTo>
                <a:lnTo>
                  <a:pt x="2661" y="873"/>
                </a:lnTo>
                <a:close/>
                <a:moveTo>
                  <a:pt x="9563" y="917"/>
                </a:moveTo>
                <a:lnTo>
                  <a:pt x="9576" y="925"/>
                </a:lnTo>
                <a:lnTo>
                  <a:pt x="9560" y="929"/>
                </a:lnTo>
                <a:lnTo>
                  <a:pt x="9563" y="917"/>
                </a:lnTo>
                <a:close/>
                <a:moveTo>
                  <a:pt x="9286" y="853"/>
                </a:moveTo>
                <a:cubicBezTo>
                  <a:pt x="9346" y="853"/>
                  <a:pt x="9407" y="874"/>
                  <a:pt x="9471" y="939"/>
                </a:cubicBezTo>
                <a:cubicBezTo>
                  <a:pt x="9362" y="946"/>
                  <a:pt x="9282" y="952"/>
                  <a:pt x="9200" y="954"/>
                </a:cubicBezTo>
                <a:cubicBezTo>
                  <a:pt x="9199" y="954"/>
                  <a:pt x="9199" y="954"/>
                  <a:pt x="9199" y="954"/>
                </a:cubicBezTo>
                <a:cubicBezTo>
                  <a:pt x="9183" y="954"/>
                  <a:pt x="9157" y="933"/>
                  <a:pt x="9156" y="920"/>
                </a:cubicBezTo>
                <a:cubicBezTo>
                  <a:pt x="9155" y="904"/>
                  <a:pt x="9170" y="873"/>
                  <a:pt x="9184" y="869"/>
                </a:cubicBezTo>
                <a:cubicBezTo>
                  <a:pt x="9218" y="859"/>
                  <a:pt x="9252" y="853"/>
                  <a:pt x="9286" y="853"/>
                </a:cubicBezTo>
                <a:close/>
                <a:moveTo>
                  <a:pt x="18652" y="965"/>
                </a:moveTo>
                <a:lnTo>
                  <a:pt x="18634" y="969"/>
                </a:lnTo>
                <a:lnTo>
                  <a:pt x="18649" y="976"/>
                </a:lnTo>
                <a:lnTo>
                  <a:pt x="18652" y="965"/>
                </a:lnTo>
                <a:close/>
                <a:moveTo>
                  <a:pt x="18499" y="960"/>
                </a:moveTo>
                <a:cubicBezTo>
                  <a:pt x="18496" y="960"/>
                  <a:pt x="18491" y="968"/>
                  <a:pt x="18488" y="972"/>
                </a:cubicBezTo>
                <a:cubicBezTo>
                  <a:pt x="18496" y="977"/>
                  <a:pt x="18505" y="985"/>
                  <a:pt x="18514" y="990"/>
                </a:cubicBezTo>
                <a:cubicBezTo>
                  <a:pt x="18519" y="986"/>
                  <a:pt x="18524" y="982"/>
                  <a:pt x="18529" y="977"/>
                </a:cubicBezTo>
                <a:cubicBezTo>
                  <a:pt x="18519" y="971"/>
                  <a:pt x="18510" y="965"/>
                  <a:pt x="18500" y="960"/>
                </a:cubicBezTo>
                <a:cubicBezTo>
                  <a:pt x="18500" y="960"/>
                  <a:pt x="18500" y="960"/>
                  <a:pt x="18499" y="960"/>
                </a:cubicBezTo>
                <a:close/>
                <a:moveTo>
                  <a:pt x="9063" y="867"/>
                </a:moveTo>
                <a:cubicBezTo>
                  <a:pt x="9041" y="924"/>
                  <a:pt x="9026" y="960"/>
                  <a:pt x="9013" y="993"/>
                </a:cubicBezTo>
                <a:cubicBezTo>
                  <a:pt x="9001" y="994"/>
                  <a:pt x="8989" y="994"/>
                  <a:pt x="8978" y="994"/>
                </a:cubicBezTo>
                <a:cubicBezTo>
                  <a:pt x="8926" y="994"/>
                  <a:pt x="8884" y="981"/>
                  <a:pt x="8868" y="906"/>
                </a:cubicBezTo>
                <a:cubicBezTo>
                  <a:pt x="8928" y="894"/>
                  <a:pt x="8982" y="883"/>
                  <a:pt x="9063" y="867"/>
                </a:cubicBezTo>
                <a:close/>
                <a:moveTo>
                  <a:pt x="6257" y="1046"/>
                </a:moveTo>
                <a:cubicBezTo>
                  <a:pt x="6246" y="1046"/>
                  <a:pt x="6234" y="1053"/>
                  <a:pt x="6222" y="1056"/>
                </a:cubicBezTo>
                <a:cubicBezTo>
                  <a:pt x="6230" y="1068"/>
                  <a:pt x="6234" y="1084"/>
                  <a:pt x="6245" y="1090"/>
                </a:cubicBezTo>
                <a:cubicBezTo>
                  <a:pt x="6246" y="1091"/>
                  <a:pt x="6247" y="1091"/>
                  <a:pt x="6249" y="1091"/>
                </a:cubicBezTo>
                <a:cubicBezTo>
                  <a:pt x="6257" y="1091"/>
                  <a:pt x="6269" y="1084"/>
                  <a:pt x="6279" y="1082"/>
                </a:cubicBezTo>
                <a:cubicBezTo>
                  <a:pt x="6274" y="1070"/>
                  <a:pt x="6271" y="1049"/>
                  <a:pt x="6264" y="1047"/>
                </a:cubicBezTo>
                <a:cubicBezTo>
                  <a:pt x="6262" y="1046"/>
                  <a:pt x="6260" y="1046"/>
                  <a:pt x="6257" y="1046"/>
                </a:cubicBezTo>
                <a:close/>
                <a:moveTo>
                  <a:pt x="1304" y="974"/>
                </a:moveTo>
                <a:cubicBezTo>
                  <a:pt x="1332" y="974"/>
                  <a:pt x="1360" y="987"/>
                  <a:pt x="1389" y="1022"/>
                </a:cubicBezTo>
                <a:cubicBezTo>
                  <a:pt x="1395" y="1030"/>
                  <a:pt x="1413" y="1034"/>
                  <a:pt x="1430" y="1034"/>
                </a:cubicBezTo>
                <a:cubicBezTo>
                  <a:pt x="1447" y="1034"/>
                  <a:pt x="1463" y="1030"/>
                  <a:pt x="1472" y="1024"/>
                </a:cubicBezTo>
                <a:cubicBezTo>
                  <a:pt x="1515" y="993"/>
                  <a:pt x="1558" y="986"/>
                  <a:pt x="1602" y="986"/>
                </a:cubicBezTo>
                <a:cubicBezTo>
                  <a:pt x="1645" y="986"/>
                  <a:pt x="1689" y="993"/>
                  <a:pt x="1734" y="993"/>
                </a:cubicBezTo>
                <a:cubicBezTo>
                  <a:pt x="1740" y="993"/>
                  <a:pt x="1746" y="993"/>
                  <a:pt x="1753" y="993"/>
                </a:cubicBezTo>
                <a:lnTo>
                  <a:pt x="1753" y="1113"/>
                </a:lnTo>
                <a:cubicBezTo>
                  <a:pt x="1600" y="1121"/>
                  <a:pt x="1444" y="1134"/>
                  <a:pt x="1290" y="1139"/>
                </a:cubicBezTo>
                <a:cubicBezTo>
                  <a:pt x="1289" y="1139"/>
                  <a:pt x="1288" y="1139"/>
                  <a:pt x="1287" y="1139"/>
                </a:cubicBezTo>
                <a:cubicBezTo>
                  <a:pt x="1255" y="1139"/>
                  <a:pt x="1214" y="1122"/>
                  <a:pt x="1193" y="1099"/>
                </a:cubicBezTo>
                <a:cubicBezTo>
                  <a:pt x="1179" y="1084"/>
                  <a:pt x="1190" y="1043"/>
                  <a:pt x="1190" y="1016"/>
                </a:cubicBezTo>
                <a:cubicBezTo>
                  <a:pt x="1230" y="995"/>
                  <a:pt x="1267" y="974"/>
                  <a:pt x="1304" y="974"/>
                </a:cubicBezTo>
                <a:close/>
                <a:moveTo>
                  <a:pt x="10037" y="1140"/>
                </a:moveTo>
                <a:lnTo>
                  <a:pt x="10037" y="1156"/>
                </a:lnTo>
                <a:lnTo>
                  <a:pt x="9918" y="1156"/>
                </a:lnTo>
                <a:cubicBezTo>
                  <a:pt x="9915" y="1151"/>
                  <a:pt x="9914" y="1145"/>
                  <a:pt x="9912" y="1140"/>
                </a:cubicBezTo>
                <a:close/>
                <a:moveTo>
                  <a:pt x="14167" y="1140"/>
                </a:moveTo>
                <a:cubicBezTo>
                  <a:pt x="14171" y="1145"/>
                  <a:pt x="14174" y="1152"/>
                  <a:pt x="14177" y="1157"/>
                </a:cubicBezTo>
                <a:cubicBezTo>
                  <a:pt x="14172" y="1156"/>
                  <a:pt x="14167" y="1154"/>
                  <a:pt x="14162" y="1152"/>
                </a:cubicBezTo>
                <a:cubicBezTo>
                  <a:pt x="14164" y="1149"/>
                  <a:pt x="14166" y="1144"/>
                  <a:pt x="14167" y="1140"/>
                </a:cubicBezTo>
                <a:close/>
                <a:moveTo>
                  <a:pt x="14481" y="1141"/>
                </a:moveTo>
                <a:lnTo>
                  <a:pt x="14481" y="1141"/>
                </a:lnTo>
                <a:cubicBezTo>
                  <a:pt x="14488" y="1143"/>
                  <a:pt x="14493" y="1145"/>
                  <a:pt x="14499" y="1147"/>
                </a:cubicBezTo>
                <a:cubicBezTo>
                  <a:pt x="14498" y="1152"/>
                  <a:pt x="14495" y="1156"/>
                  <a:pt x="14493" y="1160"/>
                </a:cubicBezTo>
                <a:cubicBezTo>
                  <a:pt x="14489" y="1155"/>
                  <a:pt x="14485" y="1149"/>
                  <a:pt x="14481" y="1141"/>
                </a:cubicBezTo>
                <a:close/>
                <a:moveTo>
                  <a:pt x="924" y="1130"/>
                </a:moveTo>
                <a:cubicBezTo>
                  <a:pt x="953" y="1130"/>
                  <a:pt x="977" y="1143"/>
                  <a:pt x="1001" y="1166"/>
                </a:cubicBezTo>
                <a:lnTo>
                  <a:pt x="830" y="1166"/>
                </a:lnTo>
                <a:cubicBezTo>
                  <a:pt x="868" y="1141"/>
                  <a:pt x="898" y="1130"/>
                  <a:pt x="924" y="1130"/>
                </a:cubicBezTo>
                <a:close/>
                <a:moveTo>
                  <a:pt x="14834" y="1138"/>
                </a:moveTo>
                <a:cubicBezTo>
                  <a:pt x="14858" y="1138"/>
                  <a:pt x="14882" y="1156"/>
                  <a:pt x="14905" y="1166"/>
                </a:cubicBezTo>
                <a:cubicBezTo>
                  <a:pt x="14868" y="1169"/>
                  <a:pt x="14831" y="1171"/>
                  <a:pt x="14786" y="1175"/>
                </a:cubicBezTo>
                <a:cubicBezTo>
                  <a:pt x="14801" y="1148"/>
                  <a:pt x="14818" y="1138"/>
                  <a:pt x="14834" y="1138"/>
                </a:cubicBezTo>
                <a:close/>
                <a:moveTo>
                  <a:pt x="10254" y="1144"/>
                </a:moveTo>
                <a:cubicBezTo>
                  <a:pt x="10257" y="1144"/>
                  <a:pt x="10260" y="1144"/>
                  <a:pt x="10263" y="1145"/>
                </a:cubicBezTo>
                <a:cubicBezTo>
                  <a:pt x="10272" y="1150"/>
                  <a:pt x="10276" y="1166"/>
                  <a:pt x="10282" y="1177"/>
                </a:cubicBezTo>
                <a:cubicBezTo>
                  <a:pt x="10274" y="1179"/>
                  <a:pt x="10265" y="1181"/>
                  <a:pt x="10256" y="1181"/>
                </a:cubicBezTo>
                <a:cubicBezTo>
                  <a:pt x="10252" y="1181"/>
                  <a:pt x="10249" y="1181"/>
                  <a:pt x="10246" y="1179"/>
                </a:cubicBezTo>
                <a:cubicBezTo>
                  <a:pt x="10237" y="1173"/>
                  <a:pt x="10231" y="1160"/>
                  <a:pt x="10225" y="1150"/>
                </a:cubicBezTo>
                <a:cubicBezTo>
                  <a:pt x="10234" y="1147"/>
                  <a:pt x="10245" y="1144"/>
                  <a:pt x="10254" y="1144"/>
                </a:cubicBezTo>
                <a:close/>
                <a:moveTo>
                  <a:pt x="11972" y="1170"/>
                </a:moveTo>
                <a:cubicBezTo>
                  <a:pt x="11974" y="1175"/>
                  <a:pt x="11977" y="1180"/>
                  <a:pt x="11979" y="1186"/>
                </a:cubicBezTo>
                <a:cubicBezTo>
                  <a:pt x="11975" y="1187"/>
                  <a:pt x="11969" y="1191"/>
                  <a:pt x="11965" y="1191"/>
                </a:cubicBezTo>
                <a:cubicBezTo>
                  <a:pt x="11965" y="1191"/>
                  <a:pt x="11964" y="1191"/>
                  <a:pt x="11964" y="1191"/>
                </a:cubicBezTo>
                <a:cubicBezTo>
                  <a:pt x="11960" y="1188"/>
                  <a:pt x="11959" y="1180"/>
                  <a:pt x="11957" y="1175"/>
                </a:cubicBezTo>
                <a:cubicBezTo>
                  <a:pt x="11962" y="1172"/>
                  <a:pt x="11967" y="1171"/>
                  <a:pt x="11972" y="1170"/>
                </a:cubicBezTo>
                <a:close/>
                <a:moveTo>
                  <a:pt x="6937" y="1151"/>
                </a:moveTo>
                <a:cubicBezTo>
                  <a:pt x="6947" y="1157"/>
                  <a:pt x="6956" y="1162"/>
                  <a:pt x="6964" y="1169"/>
                </a:cubicBezTo>
                <a:cubicBezTo>
                  <a:pt x="6958" y="1177"/>
                  <a:pt x="6951" y="1188"/>
                  <a:pt x="6943" y="1196"/>
                </a:cubicBezTo>
                <a:cubicBezTo>
                  <a:pt x="6938" y="1186"/>
                  <a:pt x="6931" y="1177"/>
                  <a:pt x="6928" y="1167"/>
                </a:cubicBezTo>
                <a:cubicBezTo>
                  <a:pt x="6927" y="1164"/>
                  <a:pt x="6935" y="1156"/>
                  <a:pt x="6937" y="1151"/>
                </a:cubicBezTo>
                <a:close/>
                <a:moveTo>
                  <a:pt x="10863" y="1186"/>
                </a:moveTo>
                <a:lnTo>
                  <a:pt x="10863" y="1197"/>
                </a:lnTo>
                <a:lnTo>
                  <a:pt x="10849" y="1192"/>
                </a:lnTo>
                <a:lnTo>
                  <a:pt x="10863" y="1186"/>
                </a:lnTo>
                <a:close/>
                <a:moveTo>
                  <a:pt x="6570" y="1083"/>
                </a:moveTo>
                <a:cubicBezTo>
                  <a:pt x="6594" y="1129"/>
                  <a:pt x="6581" y="1166"/>
                  <a:pt x="6539" y="1191"/>
                </a:cubicBezTo>
                <a:cubicBezTo>
                  <a:pt x="6530" y="1196"/>
                  <a:pt x="6519" y="1197"/>
                  <a:pt x="6508" y="1197"/>
                </a:cubicBezTo>
                <a:cubicBezTo>
                  <a:pt x="6502" y="1197"/>
                  <a:pt x="6496" y="1197"/>
                  <a:pt x="6490" y="1197"/>
                </a:cubicBezTo>
                <a:cubicBezTo>
                  <a:pt x="6487" y="1197"/>
                  <a:pt x="6485" y="1197"/>
                  <a:pt x="6482" y="1197"/>
                </a:cubicBezTo>
                <a:cubicBezTo>
                  <a:pt x="6485" y="1179"/>
                  <a:pt x="6480" y="1155"/>
                  <a:pt x="6491" y="1144"/>
                </a:cubicBezTo>
                <a:cubicBezTo>
                  <a:pt x="6513" y="1120"/>
                  <a:pt x="6541" y="1102"/>
                  <a:pt x="6570" y="1083"/>
                </a:cubicBezTo>
                <a:close/>
                <a:moveTo>
                  <a:pt x="7088" y="1185"/>
                </a:moveTo>
                <a:cubicBezTo>
                  <a:pt x="7089" y="1185"/>
                  <a:pt x="7090" y="1185"/>
                  <a:pt x="7091" y="1185"/>
                </a:cubicBezTo>
                <a:cubicBezTo>
                  <a:pt x="7096" y="1186"/>
                  <a:pt x="7100" y="1192"/>
                  <a:pt x="7104" y="1196"/>
                </a:cubicBezTo>
                <a:cubicBezTo>
                  <a:pt x="7099" y="1197"/>
                  <a:pt x="7094" y="1199"/>
                  <a:pt x="7089" y="1201"/>
                </a:cubicBezTo>
                <a:cubicBezTo>
                  <a:pt x="7084" y="1197"/>
                  <a:pt x="7080" y="1195"/>
                  <a:pt x="7076" y="1191"/>
                </a:cubicBezTo>
                <a:cubicBezTo>
                  <a:pt x="7080" y="1188"/>
                  <a:pt x="7084" y="1185"/>
                  <a:pt x="7088" y="1185"/>
                </a:cubicBezTo>
                <a:close/>
                <a:moveTo>
                  <a:pt x="10451" y="1157"/>
                </a:moveTo>
                <a:cubicBezTo>
                  <a:pt x="10456" y="1157"/>
                  <a:pt x="10463" y="1161"/>
                  <a:pt x="10467" y="1166"/>
                </a:cubicBezTo>
                <a:cubicBezTo>
                  <a:pt x="10473" y="1175"/>
                  <a:pt x="10477" y="1186"/>
                  <a:pt x="10482" y="1197"/>
                </a:cubicBezTo>
                <a:cubicBezTo>
                  <a:pt x="10471" y="1198"/>
                  <a:pt x="10459" y="1203"/>
                  <a:pt x="10449" y="1203"/>
                </a:cubicBezTo>
                <a:cubicBezTo>
                  <a:pt x="10446" y="1203"/>
                  <a:pt x="10444" y="1203"/>
                  <a:pt x="10441" y="1202"/>
                </a:cubicBezTo>
                <a:cubicBezTo>
                  <a:pt x="10426" y="1197"/>
                  <a:pt x="10412" y="1184"/>
                  <a:pt x="10398" y="1174"/>
                </a:cubicBezTo>
                <a:cubicBezTo>
                  <a:pt x="10415" y="1169"/>
                  <a:pt x="10431" y="1161"/>
                  <a:pt x="10450" y="1157"/>
                </a:cubicBezTo>
                <a:cubicBezTo>
                  <a:pt x="10450" y="1157"/>
                  <a:pt x="10451" y="1157"/>
                  <a:pt x="10451" y="1157"/>
                </a:cubicBezTo>
                <a:close/>
                <a:moveTo>
                  <a:pt x="3499" y="1158"/>
                </a:moveTo>
                <a:cubicBezTo>
                  <a:pt x="3519" y="1174"/>
                  <a:pt x="3535" y="1185"/>
                  <a:pt x="3549" y="1197"/>
                </a:cubicBezTo>
                <a:cubicBezTo>
                  <a:pt x="3531" y="1205"/>
                  <a:pt x="3516" y="1217"/>
                  <a:pt x="3499" y="1220"/>
                </a:cubicBezTo>
                <a:cubicBezTo>
                  <a:pt x="3498" y="1220"/>
                  <a:pt x="3498" y="1220"/>
                  <a:pt x="3498" y="1220"/>
                </a:cubicBezTo>
                <a:cubicBezTo>
                  <a:pt x="3489" y="1220"/>
                  <a:pt x="3477" y="1207"/>
                  <a:pt x="3465" y="1201"/>
                </a:cubicBezTo>
                <a:cubicBezTo>
                  <a:pt x="3475" y="1188"/>
                  <a:pt x="3485" y="1175"/>
                  <a:pt x="3499" y="1158"/>
                </a:cubicBezTo>
                <a:close/>
                <a:moveTo>
                  <a:pt x="8198" y="1135"/>
                </a:moveTo>
                <a:cubicBezTo>
                  <a:pt x="8217" y="1135"/>
                  <a:pt x="8238" y="1152"/>
                  <a:pt x="8260" y="1162"/>
                </a:cubicBezTo>
                <a:cubicBezTo>
                  <a:pt x="8227" y="1191"/>
                  <a:pt x="8218" y="1206"/>
                  <a:pt x="8208" y="1206"/>
                </a:cubicBezTo>
                <a:cubicBezTo>
                  <a:pt x="8067" y="1213"/>
                  <a:pt x="7927" y="1221"/>
                  <a:pt x="7787" y="1222"/>
                </a:cubicBezTo>
                <a:cubicBezTo>
                  <a:pt x="7642" y="1222"/>
                  <a:pt x="7497" y="1216"/>
                  <a:pt x="7330" y="1211"/>
                </a:cubicBezTo>
                <a:cubicBezTo>
                  <a:pt x="7361" y="1177"/>
                  <a:pt x="7374" y="1152"/>
                  <a:pt x="7387" y="1152"/>
                </a:cubicBezTo>
                <a:cubicBezTo>
                  <a:pt x="7409" y="1151"/>
                  <a:pt x="7431" y="1150"/>
                  <a:pt x="7453" y="1150"/>
                </a:cubicBezTo>
                <a:cubicBezTo>
                  <a:pt x="7490" y="1150"/>
                  <a:pt x="7527" y="1152"/>
                  <a:pt x="7562" y="1160"/>
                </a:cubicBezTo>
                <a:cubicBezTo>
                  <a:pt x="7580" y="1163"/>
                  <a:pt x="7597" y="1165"/>
                  <a:pt x="7614" y="1165"/>
                </a:cubicBezTo>
                <a:cubicBezTo>
                  <a:pt x="7663" y="1165"/>
                  <a:pt x="7710" y="1153"/>
                  <a:pt x="7758" y="1148"/>
                </a:cubicBezTo>
                <a:cubicBezTo>
                  <a:pt x="7903" y="1134"/>
                  <a:pt x="8052" y="1136"/>
                  <a:pt x="8198" y="1135"/>
                </a:cubicBezTo>
                <a:close/>
                <a:moveTo>
                  <a:pt x="2947" y="1239"/>
                </a:moveTo>
                <a:cubicBezTo>
                  <a:pt x="2955" y="1242"/>
                  <a:pt x="2960" y="1243"/>
                  <a:pt x="2963" y="1244"/>
                </a:cubicBezTo>
                <a:lnTo>
                  <a:pt x="2940" y="1256"/>
                </a:lnTo>
                <a:cubicBezTo>
                  <a:pt x="2942" y="1250"/>
                  <a:pt x="2945" y="1244"/>
                  <a:pt x="2947" y="1239"/>
                </a:cubicBezTo>
                <a:close/>
                <a:moveTo>
                  <a:pt x="3181" y="1228"/>
                </a:moveTo>
                <a:cubicBezTo>
                  <a:pt x="3185" y="1228"/>
                  <a:pt x="3190" y="1237"/>
                  <a:pt x="3193" y="1242"/>
                </a:cubicBezTo>
                <a:lnTo>
                  <a:pt x="3163" y="1257"/>
                </a:lnTo>
                <a:lnTo>
                  <a:pt x="3144" y="1234"/>
                </a:lnTo>
                <a:cubicBezTo>
                  <a:pt x="3156" y="1233"/>
                  <a:pt x="3168" y="1228"/>
                  <a:pt x="3181" y="1228"/>
                </a:cubicBezTo>
                <a:close/>
                <a:moveTo>
                  <a:pt x="18493" y="1213"/>
                </a:moveTo>
                <a:cubicBezTo>
                  <a:pt x="18473" y="1213"/>
                  <a:pt x="18451" y="1218"/>
                  <a:pt x="18431" y="1220"/>
                </a:cubicBezTo>
                <a:lnTo>
                  <a:pt x="18431" y="1220"/>
                </a:lnTo>
                <a:cubicBezTo>
                  <a:pt x="18429" y="1219"/>
                  <a:pt x="18428" y="1218"/>
                  <a:pt x="18427" y="1217"/>
                </a:cubicBezTo>
                <a:lnTo>
                  <a:pt x="18423" y="1221"/>
                </a:lnTo>
                <a:cubicBezTo>
                  <a:pt x="18426" y="1221"/>
                  <a:pt x="18428" y="1221"/>
                  <a:pt x="18431" y="1220"/>
                </a:cubicBezTo>
                <a:lnTo>
                  <a:pt x="18431" y="1220"/>
                </a:lnTo>
                <a:cubicBezTo>
                  <a:pt x="18456" y="1244"/>
                  <a:pt x="18482" y="1263"/>
                  <a:pt x="18515" y="1263"/>
                </a:cubicBezTo>
                <a:cubicBezTo>
                  <a:pt x="18530" y="1263"/>
                  <a:pt x="18547" y="1259"/>
                  <a:pt x="18566" y="1249"/>
                </a:cubicBezTo>
                <a:cubicBezTo>
                  <a:pt x="18543" y="1220"/>
                  <a:pt x="18519" y="1213"/>
                  <a:pt x="18493" y="1213"/>
                </a:cubicBezTo>
                <a:close/>
                <a:moveTo>
                  <a:pt x="2838" y="1238"/>
                </a:moveTo>
                <a:cubicBezTo>
                  <a:pt x="2847" y="1238"/>
                  <a:pt x="2859" y="1247"/>
                  <a:pt x="2869" y="1251"/>
                </a:cubicBezTo>
                <a:cubicBezTo>
                  <a:pt x="2863" y="1260"/>
                  <a:pt x="2860" y="1279"/>
                  <a:pt x="2853" y="1282"/>
                </a:cubicBezTo>
                <a:cubicBezTo>
                  <a:pt x="2852" y="1282"/>
                  <a:pt x="2851" y="1282"/>
                  <a:pt x="2850" y="1282"/>
                </a:cubicBezTo>
                <a:cubicBezTo>
                  <a:pt x="2841" y="1282"/>
                  <a:pt x="2830" y="1274"/>
                  <a:pt x="2819" y="1269"/>
                </a:cubicBezTo>
                <a:cubicBezTo>
                  <a:pt x="2825" y="1259"/>
                  <a:pt x="2828" y="1242"/>
                  <a:pt x="2835" y="1239"/>
                </a:cubicBezTo>
                <a:cubicBezTo>
                  <a:pt x="2836" y="1238"/>
                  <a:pt x="2837" y="1238"/>
                  <a:pt x="2838" y="1238"/>
                </a:cubicBezTo>
                <a:close/>
                <a:moveTo>
                  <a:pt x="1521" y="1213"/>
                </a:moveTo>
                <a:cubicBezTo>
                  <a:pt x="1571" y="1213"/>
                  <a:pt x="1623" y="1223"/>
                  <a:pt x="1680" y="1257"/>
                </a:cubicBezTo>
                <a:cubicBezTo>
                  <a:pt x="1616" y="1278"/>
                  <a:pt x="1559" y="1290"/>
                  <a:pt x="1507" y="1290"/>
                </a:cubicBezTo>
                <a:cubicBezTo>
                  <a:pt x="1444" y="1290"/>
                  <a:pt x="1388" y="1273"/>
                  <a:pt x="1334" y="1235"/>
                </a:cubicBezTo>
                <a:cubicBezTo>
                  <a:pt x="1395" y="1231"/>
                  <a:pt x="1456" y="1213"/>
                  <a:pt x="1521" y="1213"/>
                </a:cubicBezTo>
                <a:close/>
                <a:moveTo>
                  <a:pt x="9822" y="1320"/>
                </a:moveTo>
                <a:lnTo>
                  <a:pt x="9822" y="1335"/>
                </a:lnTo>
                <a:lnTo>
                  <a:pt x="9730" y="1335"/>
                </a:lnTo>
                <a:lnTo>
                  <a:pt x="9730" y="1320"/>
                </a:lnTo>
                <a:close/>
                <a:moveTo>
                  <a:pt x="9559" y="1320"/>
                </a:moveTo>
                <a:lnTo>
                  <a:pt x="9559" y="1336"/>
                </a:lnTo>
                <a:lnTo>
                  <a:pt x="9459" y="1336"/>
                </a:lnTo>
                <a:lnTo>
                  <a:pt x="9459" y="1320"/>
                </a:lnTo>
                <a:close/>
                <a:moveTo>
                  <a:pt x="18226" y="1274"/>
                </a:moveTo>
                <a:cubicBezTo>
                  <a:pt x="18234" y="1290"/>
                  <a:pt x="18248" y="1309"/>
                  <a:pt x="18244" y="1314"/>
                </a:cubicBezTo>
                <a:cubicBezTo>
                  <a:pt x="18233" y="1326"/>
                  <a:pt x="18215" y="1334"/>
                  <a:pt x="18199" y="1340"/>
                </a:cubicBezTo>
                <a:cubicBezTo>
                  <a:pt x="18198" y="1340"/>
                  <a:pt x="18180" y="1316"/>
                  <a:pt x="18182" y="1314"/>
                </a:cubicBezTo>
                <a:cubicBezTo>
                  <a:pt x="18196" y="1299"/>
                  <a:pt x="18210" y="1288"/>
                  <a:pt x="18226" y="1274"/>
                </a:cubicBezTo>
                <a:close/>
                <a:moveTo>
                  <a:pt x="2263" y="1237"/>
                </a:moveTo>
                <a:cubicBezTo>
                  <a:pt x="2341" y="1237"/>
                  <a:pt x="2415" y="1258"/>
                  <a:pt x="2488" y="1263"/>
                </a:cubicBezTo>
                <a:cubicBezTo>
                  <a:pt x="2506" y="1319"/>
                  <a:pt x="2470" y="1336"/>
                  <a:pt x="2435" y="1338"/>
                </a:cubicBezTo>
                <a:cubicBezTo>
                  <a:pt x="2397" y="1339"/>
                  <a:pt x="2358" y="1340"/>
                  <a:pt x="2320" y="1340"/>
                </a:cubicBezTo>
                <a:cubicBezTo>
                  <a:pt x="2270" y="1340"/>
                  <a:pt x="2220" y="1339"/>
                  <a:pt x="2171" y="1336"/>
                </a:cubicBezTo>
                <a:cubicBezTo>
                  <a:pt x="2147" y="1335"/>
                  <a:pt x="2127" y="1309"/>
                  <a:pt x="2089" y="1284"/>
                </a:cubicBezTo>
                <a:cubicBezTo>
                  <a:pt x="2150" y="1248"/>
                  <a:pt x="2208" y="1237"/>
                  <a:pt x="2263" y="1237"/>
                </a:cubicBezTo>
                <a:close/>
                <a:moveTo>
                  <a:pt x="16649" y="1314"/>
                </a:moveTo>
                <a:cubicBezTo>
                  <a:pt x="16635" y="1320"/>
                  <a:pt x="16624" y="1325"/>
                  <a:pt x="16613" y="1329"/>
                </a:cubicBezTo>
                <a:cubicBezTo>
                  <a:pt x="16617" y="1334"/>
                  <a:pt x="16621" y="1341"/>
                  <a:pt x="16625" y="1341"/>
                </a:cubicBezTo>
                <a:cubicBezTo>
                  <a:pt x="16625" y="1341"/>
                  <a:pt x="16626" y="1341"/>
                  <a:pt x="16626" y="1341"/>
                </a:cubicBezTo>
                <a:cubicBezTo>
                  <a:pt x="16638" y="1339"/>
                  <a:pt x="16650" y="1333"/>
                  <a:pt x="16661" y="1327"/>
                </a:cubicBezTo>
                <a:cubicBezTo>
                  <a:pt x="16657" y="1323"/>
                  <a:pt x="16652" y="1317"/>
                  <a:pt x="16649" y="1314"/>
                </a:cubicBezTo>
                <a:close/>
                <a:moveTo>
                  <a:pt x="5486" y="1331"/>
                </a:moveTo>
                <a:cubicBezTo>
                  <a:pt x="5492" y="1335"/>
                  <a:pt x="5496" y="1339"/>
                  <a:pt x="5501" y="1343"/>
                </a:cubicBezTo>
                <a:cubicBezTo>
                  <a:pt x="5498" y="1349"/>
                  <a:pt x="5497" y="1357"/>
                  <a:pt x="5493" y="1360"/>
                </a:cubicBezTo>
                <a:cubicBezTo>
                  <a:pt x="5492" y="1360"/>
                  <a:pt x="5491" y="1360"/>
                  <a:pt x="5489" y="1360"/>
                </a:cubicBezTo>
                <a:cubicBezTo>
                  <a:pt x="5485" y="1360"/>
                  <a:pt x="5480" y="1358"/>
                  <a:pt x="5475" y="1357"/>
                </a:cubicBezTo>
                <a:cubicBezTo>
                  <a:pt x="5478" y="1349"/>
                  <a:pt x="5482" y="1340"/>
                  <a:pt x="5486" y="1331"/>
                </a:cubicBezTo>
                <a:close/>
                <a:moveTo>
                  <a:pt x="17161" y="1257"/>
                </a:moveTo>
                <a:cubicBezTo>
                  <a:pt x="17165" y="1257"/>
                  <a:pt x="17170" y="1258"/>
                  <a:pt x="17173" y="1259"/>
                </a:cubicBezTo>
                <a:cubicBezTo>
                  <a:pt x="17391" y="1320"/>
                  <a:pt x="17618" y="1262"/>
                  <a:pt x="17843" y="1339"/>
                </a:cubicBezTo>
                <a:cubicBezTo>
                  <a:pt x="17802" y="1346"/>
                  <a:pt x="17760" y="1359"/>
                  <a:pt x="17719" y="1361"/>
                </a:cubicBezTo>
                <a:cubicBezTo>
                  <a:pt x="17639" y="1361"/>
                  <a:pt x="17560" y="1361"/>
                  <a:pt x="17480" y="1361"/>
                </a:cubicBezTo>
                <a:cubicBezTo>
                  <a:pt x="17368" y="1361"/>
                  <a:pt x="17255" y="1361"/>
                  <a:pt x="17142" y="1360"/>
                </a:cubicBezTo>
                <a:cubicBezTo>
                  <a:pt x="17113" y="1359"/>
                  <a:pt x="17076" y="1346"/>
                  <a:pt x="17090" y="1308"/>
                </a:cubicBezTo>
                <a:cubicBezTo>
                  <a:pt x="17097" y="1288"/>
                  <a:pt x="17130" y="1275"/>
                  <a:pt x="17152" y="1259"/>
                </a:cubicBezTo>
                <a:cubicBezTo>
                  <a:pt x="17154" y="1258"/>
                  <a:pt x="17157" y="1257"/>
                  <a:pt x="17161" y="1257"/>
                </a:cubicBezTo>
                <a:close/>
                <a:moveTo>
                  <a:pt x="15400" y="1269"/>
                </a:moveTo>
                <a:cubicBezTo>
                  <a:pt x="15400" y="1269"/>
                  <a:pt x="15400" y="1269"/>
                  <a:pt x="15401" y="1269"/>
                </a:cubicBezTo>
                <a:cubicBezTo>
                  <a:pt x="15417" y="1273"/>
                  <a:pt x="15437" y="1293"/>
                  <a:pt x="15446" y="1309"/>
                </a:cubicBezTo>
                <a:cubicBezTo>
                  <a:pt x="15450" y="1321"/>
                  <a:pt x="15431" y="1340"/>
                  <a:pt x="15414" y="1375"/>
                </a:cubicBezTo>
                <a:cubicBezTo>
                  <a:pt x="15386" y="1344"/>
                  <a:pt x="15368" y="1328"/>
                  <a:pt x="15360" y="1305"/>
                </a:cubicBezTo>
                <a:cubicBezTo>
                  <a:pt x="15358" y="1300"/>
                  <a:pt x="15385" y="1269"/>
                  <a:pt x="15400" y="1269"/>
                </a:cubicBezTo>
                <a:close/>
                <a:moveTo>
                  <a:pt x="6204" y="1358"/>
                </a:moveTo>
                <a:cubicBezTo>
                  <a:pt x="6261" y="1358"/>
                  <a:pt x="6318" y="1370"/>
                  <a:pt x="6376" y="1388"/>
                </a:cubicBezTo>
                <a:lnTo>
                  <a:pt x="6059" y="1388"/>
                </a:lnTo>
                <a:cubicBezTo>
                  <a:pt x="6106" y="1367"/>
                  <a:pt x="6155" y="1358"/>
                  <a:pt x="6204" y="1358"/>
                </a:cubicBezTo>
                <a:close/>
                <a:moveTo>
                  <a:pt x="15913" y="1174"/>
                </a:moveTo>
                <a:cubicBezTo>
                  <a:pt x="15918" y="1174"/>
                  <a:pt x="15922" y="1175"/>
                  <a:pt x="15926" y="1176"/>
                </a:cubicBezTo>
                <a:cubicBezTo>
                  <a:pt x="16013" y="1201"/>
                  <a:pt x="16101" y="1207"/>
                  <a:pt x="16188" y="1207"/>
                </a:cubicBezTo>
                <a:cubicBezTo>
                  <a:pt x="16254" y="1207"/>
                  <a:pt x="16320" y="1204"/>
                  <a:pt x="16385" y="1204"/>
                </a:cubicBezTo>
                <a:cubicBezTo>
                  <a:pt x="16407" y="1204"/>
                  <a:pt x="16429" y="1204"/>
                  <a:pt x="16451" y="1205"/>
                </a:cubicBezTo>
                <a:cubicBezTo>
                  <a:pt x="16576" y="1209"/>
                  <a:pt x="16703" y="1208"/>
                  <a:pt x="16829" y="1213"/>
                </a:cubicBezTo>
                <a:cubicBezTo>
                  <a:pt x="16872" y="1215"/>
                  <a:pt x="16916" y="1225"/>
                  <a:pt x="16958" y="1234"/>
                </a:cubicBezTo>
                <a:cubicBezTo>
                  <a:pt x="16968" y="1237"/>
                  <a:pt x="16974" y="1254"/>
                  <a:pt x="16990" y="1273"/>
                </a:cubicBezTo>
                <a:cubicBezTo>
                  <a:pt x="16933" y="1290"/>
                  <a:pt x="16881" y="1308"/>
                  <a:pt x="16827" y="1321"/>
                </a:cubicBezTo>
                <a:cubicBezTo>
                  <a:pt x="16823" y="1322"/>
                  <a:pt x="16818" y="1322"/>
                  <a:pt x="16813" y="1322"/>
                </a:cubicBezTo>
                <a:cubicBezTo>
                  <a:pt x="16801" y="1322"/>
                  <a:pt x="16787" y="1320"/>
                  <a:pt x="16778" y="1320"/>
                </a:cubicBezTo>
                <a:cubicBezTo>
                  <a:pt x="16772" y="1320"/>
                  <a:pt x="16767" y="1321"/>
                  <a:pt x="16765" y="1324"/>
                </a:cubicBezTo>
                <a:cubicBezTo>
                  <a:pt x="16736" y="1377"/>
                  <a:pt x="16696" y="1393"/>
                  <a:pt x="16654" y="1393"/>
                </a:cubicBezTo>
                <a:cubicBezTo>
                  <a:pt x="16617" y="1393"/>
                  <a:pt x="16580" y="1380"/>
                  <a:pt x="16549" y="1370"/>
                </a:cubicBezTo>
                <a:cubicBezTo>
                  <a:pt x="16413" y="1321"/>
                  <a:pt x="16257" y="1361"/>
                  <a:pt x="16129" y="1276"/>
                </a:cubicBezTo>
                <a:cubicBezTo>
                  <a:pt x="16120" y="1269"/>
                  <a:pt x="16108" y="1267"/>
                  <a:pt x="16094" y="1267"/>
                </a:cubicBezTo>
                <a:cubicBezTo>
                  <a:pt x="16072" y="1267"/>
                  <a:pt x="16045" y="1273"/>
                  <a:pt x="16024" y="1274"/>
                </a:cubicBezTo>
                <a:cubicBezTo>
                  <a:pt x="15967" y="1276"/>
                  <a:pt x="15913" y="1284"/>
                  <a:pt x="15857" y="1284"/>
                </a:cubicBezTo>
                <a:cubicBezTo>
                  <a:pt x="15853" y="1284"/>
                  <a:pt x="15850" y="1284"/>
                  <a:pt x="15847" y="1284"/>
                </a:cubicBezTo>
                <a:cubicBezTo>
                  <a:pt x="15831" y="1284"/>
                  <a:pt x="15812" y="1259"/>
                  <a:pt x="15802" y="1243"/>
                </a:cubicBezTo>
                <a:cubicBezTo>
                  <a:pt x="15799" y="1238"/>
                  <a:pt x="15811" y="1212"/>
                  <a:pt x="15822" y="1208"/>
                </a:cubicBezTo>
                <a:cubicBezTo>
                  <a:pt x="15852" y="1197"/>
                  <a:pt x="15886" y="1174"/>
                  <a:pt x="15913" y="1174"/>
                </a:cubicBezTo>
                <a:close/>
                <a:moveTo>
                  <a:pt x="1445" y="1454"/>
                </a:moveTo>
                <a:cubicBezTo>
                  <a:pt x="1451" y="1454"/>
                  <a:pt x="1455" y="1459"/>
                  <a:pt x="1460" y="1463"/>
                </a:cubicBezTo>
                <a:cubicBezTo>
                  <a:pt x="1455" y="1465"/>
                  <a:pt x="1449" y="1469"/>
                  <a:pt x="1444" y="1469"/>
                </a:cubicBezTo>
                <a:cubicBezTo>
                  <a:pt x="1439" y="1469"/>
                  <a:pt x="1435" y="1464"/>
                  <a:pt x="1430" y="1461"/>
                </a:cubicBezTo>
                <a:cubicBezTo>
                  <a:pt x="1435" y="1458"/>
                  <a:pt x="1440" y="1454"/>
                  <a:pt x="1445" y="1454"/>
                </a:cubicBezTo>
                <a:close/>
                <a:moveTo>
                  <a:pt x="124" y="1540"/>
                </a:moveTo>
                <a:lnTo>
                  <a:pt x="124" y="1540"/>
                </a:lnTo>
                <a:cubicBezTo>
                  <a:pt x="66" y="1564"/>
                  <a:pt x="42" y="1607"/>
                  <a:pt x="42" y="1667"/>
                </a:cubicBezTo>
                <a:cubicBezTo>
                  <a:pt x="168" y="1656"/>
                  <a:pt x="170" y="1651"/>
                  <a:pt x="124" y="1540"/>
                </a:cubicBezTo>
                <a:close/>
                <a:moveTo>
                  <a:pt x="10130" y="2338"/>
                </a:moveTo>
                <a:cubicBezTo>
                  <a:pt x="10137" y="2338"/>
                  <a:pt x="10142" y="2344"/>
                  <a:pt x="10148" y="2348"/>
                </a:cubicBezTo>
                <a:cubicBezTo>
                  <a:pt x="10140" y="2356"/>
                  <a:pt x="10133" y="2369"/>
                  <a:pt x="10127" y="2369"/>
                </a:cubicBezTo>
                <a:cubicBezTo>
                  <a:pt x="10107" y="2369"/>
                  <a:pt x="10088" y="2363"/>
                  <a:pt x="10033" y="2350"/>
                </a:cubicBezTo>
                <a:cubicBezTo>
                  <a:pt x="10089" y="2344"/>
                  <a:pt x="10108" y="2340"/>
                  <a:pt x="10130" y="2338"/>
                </a:cubicBezTo>
                <a:close/>
                <a:moveTo>
                  <a:pt x="6864" y="2335"/>
                </a:moveTo>
                <a:cubicBezTo>
                  <a:pt x="6894" y="2335"/>
                  <a:pt x="6932" y="2359"/>
                  <a:pt x="7000" y="2407"/>
                </a:cubicBezTo>
                <a:cubicBezTo>
                  <a:pt x="6955" y="2422"/>
                  <a:pt x="6915" y="2433"/>
                  <a:pt x="6879" y="2433"/>
                </a:cubicBezTo>
                <a:cubicBezTo>
                  <a:pt x="6844" y="2433"/>
                  <a:pt x="6811" y="2423"/>
                  <a:pt x="6780" y="2399"/>
                </a:cubicBezTo>
                <a:cubicBezTo>
                  <a:pt x="6814" y="2357"/>
                  <a:pt x="6835" y="2335"/>
                  <a:pt x="6864" y="2335"/>
                </a:cubicBezTo>
                <a:close/>
                <a:moveTo>
                  <a:pt x="6280" y="2337"/>
                </a:moveTo>
                <a:cubicBezTo>
                  <a:pt x="6342" y="2337"/>
                  <a:pt x="6396" y="2353"/>
                  <a:pt x="6510" y="2386"/>
                </a:cubicBezTo>
                <a:cubicBezTo>
                  <a:pt x="6424" y="2410"/>
                  <a:pt x="6339" y="2433"/>
                  <a:pt x="6254" y="2433"/>
                </a:cubicBezTo>
                <a:cubicBezTo>
                  <a:pt x="6184" y="2433"/>
                  <a:pt x="6114" y="2418"/>
                  <a:pt x="6044" y="2376"/>
                </a:cubicBezTo>
                <a:cubicBezTo>
                  <a:pt x="6162" y="2351"/>
                  <a:pt x="6224" y="2337"/>
                  <a:pt x="6280" y="2337"/>
                </a:cubicBezTo>
                <a:close/>
                <a:moveTo>
                  <a:pt x="19792" y="2583"/>
                </a:moveTo>
                <a:cubicBezTo>
                  <a:pt x="19792" y="2583"/>
                  <a:pt x="19792" y="2583"/>
                  <a:pt x="19792" y="2583"/>
                </a:cubicBezTo>
                <a:lnTo>
                  <a:pt x="19792" y="2583"/>
                </a:lnTo>
                <a:cubicBezTo>
                  <a:pt x="19792" y="2584"/>
                  <a:pt x="19792" y="2584"/>
                  <a:pt x="19792" y="2584"/>
                </a:cubicBezTo>
                <a:lnTo>
                  <a:pt x="19792" y="2584"/>
                </a:lnTo>
                <a:cubicBezTo>
                  <a:pt x="19792" y="2584"/>
                  <a:pt x="19793" y="2583"/>
                  <a:pt x="19792" y="2583"/>
                </a:cubicBezTo>
                <a:close/>
                <a:moveTo>
                  <a:pt x="19792" y="2584"/>
                </a:moveTo>
                <a:lnTo>
                  <a:pt x="19792" y="2584"/>
                </a:lnTo>
                <a:cubicBezTo>
                  <a:pt x="19791" y="2585"/>
                  <a:pt x="19789" y="2586"/>
                  <a:pt x="19789" y="2586"/>
                </a:cubicBezTo>
                <a:cubicBezTo>
                  <a:pt x="19789" y="2587"/>
                  <a:pt x="19790" y="2589"/>
                  <a:pt x="19790" y="2590"/>
                </a:cubicBezTo>
                <a:lnTo>
                  <a:pt x="19790" y="2590"/>
                </a:lnTo>
                <a:cubicBezTo>
                  <a:pt x="19791" y="2588"/>
                  <a:pt x="19791" y="2586"/>
                  <a:pt x="19792" y="2584"/>
                </a:cubicBezTo>
                <a:close/>
                <a:moveTo>
                  <a:pt x="19903" y="2701"/>
                </a:moveTo>
                <a:cubicBezTo>
                  <a:pt x="19899" y="2701"/>
                  <a:pt x="19893" y="2709"/>
                  <a:pt x="19888" y="2713"/>
                </a:cubicBezTo>
                <a:cubicBezTo>
                  <a:pt x="19900" y="2718"/>
                  <a:pt x="19913" y="2724"/>
                  <a:pt x="19925" y="2730"/>
                </a:cubicBezTo>
                <a:cubicBezTo>
                  <a:pt x="19930" y="2726"/>
                  <a:pt x="19935" y="2721"/>
                  <a:pt x="19940" y="2716"/>
                </a:cubicBezTo>
                <a:cubicBezTo>
                  <a:pt x="19928" y="2711"/>
                  <a:pt x="19917" y="2704"/>
                  <a:pt x="19904" y="2701"/>
                </a:cubicBezTo>
                <a:cubicBezTo>
                  <a:pt x="19903" y="2701"/>
                  <a:pt x="19903" y="2701"/>
                  <a:pt x="19903" y="2701"/>
                </a:cubicBezTo>
                <a:close/>
                <a:moveTo>
                  <a:pt x="10477" y="3237"/>
                </a:moveTo>
                <a:cubicBezTo>
                  <a:pt x="10483" y="3240"/>
                  <a:pt x="10491" y="3241"/>
                  <a:pt x="10497" y="3244"/>
                </a:cubicBezTo>
                <a:cubicBezTo>
                  <a:pt x="10497" y="3249"/>
                  <a:pt x="10498" y="3257"/>
                  <a:pt x="10497" y="3259"/>
                </a:cubicBezTo>
                <a:cubicBezTo>
                  <a:pt x="10492" y="3262"/>
                  <a:pt x="10483" y="3263"/>
                  <a:pt x="10477" y="3265"/>
                </a:cubicBezTo>
                <a:lnTo>
                  <a:pt x="10477" y="3237"/>
                </a:lnTo>
                <a:close/>
                <a:moveTo>
                  <a:pt x="17914" y="3461"/>
                </a:moveTo>
                <a:cubicBezTo>
                  <a:pt x="17902" y="3465"/>
                  <a:pt x="17889" y="3470"/>
                  <a:pt x="17876" y="3475"/>
                </a:cubicBezTo>
                <a:cubicBezTo>
                  <a:pt x="17881" y="3487"/>
                  <a:pt x="17888" y="3498"/>
                  <a:pt x="17893" y="3510"/>
                </a:cubicBezTo>
                <a:lnTo>
                  <a:pt x="17940" y="3487"/>
                </a:lnTo>
                <a:cubicBezTo>
                  <a:pt x="17930" y="3480"/>
                  <a:pt x="17922" y="3470"/>
                  <a:pt x="17914" y="3461"/>
                </a:cubicBezTo>
                <a:close/>
                <a:moveTo>
                  <a:pt x="18185" y="3422"/>
                </a:moveTo>
                <a:cubicBezTo>
                  <a:pt x="18182" y="3422"/>
                  <a:pt x="18179" y="3422"/>
                  <a:pt x="18177" y="3423"/>
                </a:cubicBezTo>
                <a:cubicBezTo>
                  <a:pt x="18139" y="3435"/>
                  <a:pt x="18103" y="3460"/>
                  <a:pt x="18066" y="3480"/>
                </a:cubicBezTo>
                <a:cubicBezTo>
                  <a:pt x="18069" y="3491"/>
                  <a:pt x="18071" y="3502"/>
                  <a:pt x="18075" y="3513"/>
                </a:cubicBezTo>
                <a:cubicBezTo>
                  <a:pt x="18100" y="3513"/>
                  <a:pt x="18126" y="3515"/>
                  <a:pt x="18152" y="3515"/>
                </a:cubicBezTo>
                <a:cubicBezTo>
                  <a:pt x="18167" y="3515"/>
                  <a:pt x="18183" y="3515"/>
                  <a:pt x="18198" y="3512"/>
                </a:cubicBezTo>
                <a:cubicBezTo>
                  <a:pt x="18229" y="3507"/>
                  <a:pt x="18245" y="3476"/>
                  <a:pt x="18229" y="3447"/>
                </a:cubicBezTo>
                <a:cubicBezTo>
                  <a:pt x="18223" y="3435"/>
                  <a:pt x="18201" y="3422"/>
                  <a:pt x="18185" y="3422"/>
                </a:cubicBezTo>
                <a:close/>
                <a:moveTo>
                  <a:pt x="16763" y="3628"/>
                </a:moveTo>
                <a:cubicBezTo>
                  <a:pt x="16752" y="3640"/>
                  <a:pt x="16732" y="3654"/>
                  <a:pt x="16730" y="3667"/>
                </a:cubicBezTo>
                <a:cubicBezTo>
                  <a:pt x="16728" y="3680"/>
                  <a:pt x="16748" y="3695"/>
                  <a:pt x="16758" y="3708"/>
                </a:cubicBezTo>
                <a:cubicBezTo>
                  <a:pt x="16768" y="3693"/>
                  <a:pt x="16780" y="3677"/>
                  <a:pt x="16789" y="3664"/>
                </a:cubicBezTo>
                <a:cubicBezTo>
                  <a:pt x="16779" y="3650"/>
                  <a:pt x="16771" y="3638"/>
                  <a:pt x="16763" y="3628"/>
                </a:cubicBezTo>
                <a:close/>
                <a:moveTo>
                  <a:pt x="16655" y="3694"/>
                </a:moveTo>
                <a:cubicBezTo>
                  <a:pt x="16653" y="3694"/>
                  <a:pt x="16650" y="3695"/>
                  <a:pt x="16650" y="3697"/>
                </a:cubicBezTo>
                <a:cubicBezTo>
                  <a:pt x="16645" y="3701"/>
                  <a:pt x="16645" y="3708"/>
                  <a:pt x="16644" y="3713"/>
                </a:cubicBezTo>
                <a:cubicBezTo>
                  <a:pt x="16654" y="3712"/>
                  <a:pt x="16662" y="3712"/>
                  <a:pt x="16670" y="3711"/>
                </a:cubicBezTo>
                <a:cubicBezTo>
                  <a:pt x="16669" y="3706"/>
                  <a:pt x="16666" y="3701"/>
                  <a:pt x="16665" y="3696"/>
                </a:cubicBezTo>
                <a:cubicBezTo>
                  <a:pt x="16662" y="3695"/>
                  <a:pt x="16658" y="3694"/>
                  <a:pt x="16655" y="3694"/>
                </a:cubicBezTo>
                <a:close/>
                <a:moveTo>
                  <a:pt x="14628" y="3686"/>
                </a:moveTo>
                <a:cubicBezTo>
                  <a:pt x="14645" y="3693"/>
                  <a:pt x="14662" y="3701"/>
                  <a:pt x="14679" y="3708"/>
                </a:cubicBezTo>
                <a:cubicBezTo>
                  <a:pt x="14679" y="3708"/>
                  <a:pt x="14679" y="3708"/>
                  <a:pt x="14680" y="3709"/>
                </a:cubicBezTo>
                <a:lnTo>
                  <a:pt x="14680" y="3709"/>
                </a:lnTo>
                <a:cubicBezTo>
                  <a:pt x="14675" y="3712"/>
                  <a:pt x="14672" y="3715"/>
                  <a:pt x="14670" y="3715"/>
                </a:cubicBezTo>
                <a:cubicBezTo>
                  <a:pt x="14669" y="3715"/>
                  <a:pt x="14669" y="3715"/>
                  <a:pt x="14669" y="3715"/>
                </a:cubicBezTo>
                <a:cubicBezTo>
                  <a:pt x="14653" y="3712"/>
                  <a:pt x="14637" y="3707"/>
                  <a:pt x="14621" y="3703"/>
                </a:cubicBezTo>
                <a:cubicBezTo>
                  <a:pt x="14623" y="3697"/>
                  <a:pt x="14626" y="3692"/>
                  <a:pt x="14628" y="3686"/>
                </a:cubicBezTo>
                <a:close/>
                <a:moveTo>
                  <a:pt x="15955" y="3645"/>
                </a:moveTo>
                <a:cubicBezTo>
                  <a:pt x="15934" y="3645"/>
                  <a:pt x="15913" y="3661"/>
                  <a:pt x="15914" y="3682"/>
                </a:cubicBezTo>
                <a:cubicBezTo>
                  <a:pt x="15914" y="3709"/>
                  <a:pt x="15925" y="3728"/>
                  <a:pt x="15948" y="3728"/>
                </a:cubicBezTo>
                <a:cubicBezTo>
                  <a:pt x="15954" y="3728"/>
                  <a:pt x="15960" y="3726"/>
                  <a:pt x="15967" y="3724"/>
                </a:cubicBezTo>
                <a:lnTo>
                  <a:pt x="15967" y="3724"/>
                </a:lnTo>
                <a:cubicBezTo>
                  <a:pt x="15967" y="3724"/>
                  <a:pt x="15967" y="3724"/>
                  <a:pt x="15967" y="3724"/>
                </a:cubicBezTo>
                <a:lnTo>
                  <a:pt x="15967" y="3724"/>
                </a:lnTo>
                <a:cubicBezTo>
                  <a:pt x="15966" y="3726"/>
                  <a:pt x="15965" y="3726"/>
                  <a:pt x="15964" y="3726"/>
                </a:cubicBezTo>
                <a:cubicBezTo>
                  <a:pt x="15967" y="3728"/>
                  <a:pt x="15969" y="3730"/>
                  <a:pt x="15972" y="3732"/>
                </a:cubicBezTo>
                <a:lnTo>
                  <a:pt x="15972" y="3732"/>
                </a:lnTo>
                <a:lnTo>
                  <a:pt x="15971" y="3723"/>
                </a:lnTo>
                <a:lnTo>
                  <a:pt x="15971" y="3723"/>
                </a:lnTo>
                <a:lnTo>
                  <a:pt x="15972" y="3722"/>
                </a:lnTo>
                <a:lnTo>
                  <a:pt x="15972" y="3722"/>
                </a:lnTo>
                <a:cubicBezTo>
                  <a:pt x="15972" y="3723"/>
                  <a:pt x="15971" y="3723"/>
                  <a:pt x="15971" y="3723"/>
                </a:cubicBezTo>
                <a:lnTo>
                  <a:pt x="15971" y="3723"/>
                </a:lnTo>
                <a:lnTo>
                  <a:pt x="15970" y="3721"/>
                </a:lnTo>
                <a:cubicBezTo>
                  <a:pt x="15970" y="3721"/>
                  <a:pt x="15969" y="3723"/>
                  <a:pt x="15967" y="3724"/>
                </a:cubicBezTo>
                <a:lnTo>
                  <a:pt x="15967" y="3724"/>
                </a:lnTo>
                <a:cubicBezTo>
                  <a:pt x="15967" y="3724"/>
                  <a:pt x="15967" y="3724"/>
                  <a:pt x="15967" y="3724"/>
                </a:cubicBezTo>
                <a:lnTo>
                  <a:pt x="15967" y="3724"/>
                </a:lnTo>
                <a:cubicBezTo>
                  <a:pt x="15986" y="3703"/>
                  <a:pt x="16008" y="3679"/>
                  <a:pt x="15978" y="3654"/>
                </a:cubicBezTo>
                <a:cubicBezTo>
                  <a:pt x="15972" y="3648"/>
                  <a:pt x="15963" y="3645"/>
                  <a:pt x="15955" y="3645"/>
                </a:cubicBezTo>
                <a:close/>
                <a:moveTo>
                  <a:pt x="4261" y="3584"/>
                </a:moveTo>
                <a:cubicBezTo>
                  <a:pt x="4251" y="3635"/>
                  <a:pt x="4242" y="3685"/>
                  <a:pt x="4231" y="3734"/>
                </a:cubicBezTo>
                <a:cubicBezTo>
                  <a:pt x="4242" y="3736"/>
                  <a:pt x="4251" y="3736"/>
                  <a:pt x="4261" y="3737"/>
                </a:cubicBezTo>
                <a:lnTo>
                  <a:pt x="4261" y="3584"/>
                </a:lnTo>
                <a:close/>
                <a:moveTo>
                  <a:pt x="9488" y="3684"/>
                </a:moveTo>
                <a:cubicBezTo>
                  <a:pt x="9497" y="3716"/>
                  <a:pt x="9497" y="3748"/>
                  <a:pt x="9503" y="3749"/>
                </a:cubicBezTo>
                <a:cubicBezTo>
                  <a:pt x="9544" y="3758"/>
                  <a:pt x="9586" y="3762"/>
                  <a:pt x="9627" y="3763"/>
                </a:cubicBezTo>
                <a:cubicBezTo>
                  <a:pt x="9632" y="3763"/>
                  <a:pt x="9637" y="3746"/>
                  <a:pt x="9646" y="3731"/>
                </a:cubicBezTo>
                <a:cubicBezTo>
                  <a:pt x="9596" y="3716"/>
                  <a:pt x="9550" y="3702"/>
                  <a:pt x="9488" y="3684"/>
                </a:cubicBezTo>
                <a:close/>
                <a:moveTo>
                  <a:pt x="15716" y="3625"/>
                </a:moveTo>
                <a:cubicBezTo>
                  <a:pt x="15708" y="3625"/>
                  <a:pt x="15700" y="3627"/>
                  <a:pt x="15692" y="3633"/>
                </a:cubicBezTo>
                <a:cubicBezTo>
                  <a:pt x="15665" y="3651"/>
                  <a:pt x="15634" y="3684"/>
                  <a:pt x="15631" y="3712"/>
                </a:cubicBezTo>
                <a:cubicBezTo>
                  <a:pt x="15628" y="3760"/>
                  <a:pt x="15658" y="3769"/>
                  <a:pt x="15692" y="3769"/>
                </a:cubicBezTo>
                <a:cubicBezTo>
                  <a:pt x="15702" y="3769"/>
                  <a:pt x="15713" y="3768"/>
                  <a:pt x="15723" y="3767"/>
                </a:cubicBezTo>
                <a:cubicBezTo>
                  <a:pt x="15738" y="3766"/>
                  <a:pt x="15750" y="3759"/>
                  <a:pt x="15778" y="3752"/>
                </a:cubicBezTo>
                <a:cubicBezTo>
                  <a:pt x="15778" y="3725"/>
                  <a:pt x="15781" y="3710"/>
                  <a:pt x="15778" y="3697"/>
                </a:cubicBezTo>
                <a:cubicBezTo>
                  <a:pt x="15762" y="3651"/>
                  <a:pt x="15740" y="3625"/>
                  <a:pt x="15716" y="3625"/>
                </a:cubicBezTo>
                <a:close/>
                <a:moveTo>
                  <a:pt x="15972" y="3732"/>
                </a:moveTo>
                <a:lnTo>
                  <a:pt x="15978" y="3772"/>
                </a:lnTo>
                <a:cubicBezTo>
                  <a:pt x="15986" y="3764"/>
                  <a:pt x="15994" y="3758"/>
                  <a:pt x="16001" y="3753"/>
                </a:cubicBezTo>
                <a:cubicBezTo>
                  <a:pt x="15991" y="3746"/>
                  <a:pt x="15982" y="3739"/>
                  <a:pt x="15972" y="3732"/>
                </a:cubicBezTo>
                <a:close/>
                <a:moveTo>
                  <a:pt x="1761" y="3619"/>
                </a:moveTo>
                <a:cubicBezTo>
                  <a:pt x="1805" y="3619"/>
                  <a:pt x="1849" y="3623"/>
                  <a:pt x="1895" y="3630"/>
                </a:cubicBezTo>
                <a:cubicBezTo>
                  <a:pt x="1882" y="3665"/>
                  <a:pt x="1872" y="3697"/>
                  <a:pt x="1858" y="3726"/>
                </a:cubicBezTo>
                <a:cubicBezTo>
                  <a:pt x="1837" y="3766"/>
                  <a:pt x="1806" y="3787"/>
                  <a:pt x="1768" y="3787"/>
                </a:cubicBezTo>
                <a:cubicBezTo>
                  <a:pt x="1756" y="3787"/>
                  <a:pt x="1743" y="3784"/>
                  <a:pt x="1730" y="3780"/>
                </a:cubicBezTo>
                <a:cubicBezTo>
                  <a:pt x="1661" y="3758"/>
                  <a:pt x="1594" y="3726"/>
                  <a:pt x="1505" y="3691"/>
                </a:cubicBezTo>
                <a:cubicBezTo>
                  <a:pt x="1594" y="3636"/>
                  <a:pt x="1676" y="3619"/>
                  <a:pt x="1761" y="3619"/>
                </a:cubicBezTo>
                <a:close/>
                <a:moveTo>
                  <a:pt x="15386" y="3630"/>
                </a:moveTo>
                <a:cubicBezTo>
                  <a:pt x="15367" y="3630"/>
                  <a:pt x="15348" y="3630"/>
                  <a:pt x="15330" y="3631"/>
                </a:cubicBezTo>
                <a:cubicBezTo>
                  <a:pt x="15226" y="3640"/>
                  <a:pt x="15215" y="3666"/>
                  <a:pt x="15253" y="3794"/>
                </a:cubicBezTo>
                <a:cubicBezTo>
                  <a:pt x="15486" y="3790"/>
                  <a:pt x="15491" y="3788"/>
                  <a:pt x="15475" y="3630"/>
                </a:cubicBezTo>
                <a:cubicBezTo>
                  <a:pt x="15441" y="3630"/>
                  <a:pt x="15413" y="3630"/>
                  <a:pt x="15386" y="3630"/>
                </a:cubicBezTo>
                <a:close/>
                <a:moveTo>
                  <a:pt x="967" y="3558"/>
                </a:moveTo>
                <a:cubicBezTo>
                  <a:pt x="1119" y="3558"/>
                  <a:pt x="1270" y="3581"/>
                  <a:pt x="1406" y="3631"/>
                </a:cubicBezTo>
                <a:cubicBezTo>
                  <a:pt x="1396" y="3665"/>
                  <a:pt x="1388" y="3699"/>
                  <a:pt x="1378" y="3733"/>
                </a:cubicBezTo>
                <a:cubicBezTo>
                  <a:pt x="1362" y="3783"/>
                  <a:pt x="1319" y="3799"/>
                  <a:pt x="1273" y="3800"/>
                </a:cubicBezTo>
                <a:cubicBezTo>
                  <a:pt x="1272" y="3800"/>
                  <a:pt x="1271" y="3800"/>
                  <a:pt x="1270" y="3800"/>
                </a:cubicBezTo>
                <a:cubicBezTo>
                  <a:pt x="1223" y="3800"/>
                  <a:pt x="1190" y="3778"/>
                  <a:pt x="1195" y="3720"/>
                </a:cubicBezTo>
                <a:cubicBezTo>
                  <a:pt x="1199" y="3670"/>
                  <a:pt x="1153" y="3662"/>
                  <a:pt x="1122" y="3654"/>
                </a:cubicBezTo>
                <a:cubicBezTo>
                  <a:pt x="1044" y="3634"/>
                  <a:pt x="963" y="3624"/>
                  <a:pt x="906" y="3559"/>
                </a:cubicBezTo>
                <a:lnTo>
                  <a:pt x="906" y="3559"/>
                </a:lnTo>
                <a:cubicBezTo>
                  <a:pt x="926" y="3558"/>
                  <a:pt x="947" y="3558"/>
                  <a:pt x="967" y="3558"/>
                </a:cubicBezTo>
                <a:close/>
                <a:moveTo>
                  <a:pt x="17666" y="3416"/>
                </a:moveTo>
                <a:cubicBezTo>
                  <a:pt x="17562" y="3450"/>
                  <a:pt x="17459" y="3483"/>
                  <a:pt x="17353" y="3516"/>
                </a:cubicBezTo>
                <a:cubicBezTo>
                  <a:pt x="17356" y="3524"/>
                  <a:pt x="17357" y="3533"/>
                  <a:pt x="17358" y="3541"/>
                </a:cubicBezTo>
                <a:cubicBezTo>
                  <a:pt x="17422" y="3544"/>
                  <a:pt x="17486" y="3549"/>
                  <a:pt x="17546" y="3553"/>
                </a:cubicBezTo>
                <a:cubicBezTo>
                  <a:pt x="17576" y="3635"/>
                  <a:pt x="17573" y="3635"/>
                  <a:pt x="17538" y="3713"/>
                </a:cubicBezTo>
                <a:cubicBezTo>
                  <a:pt x="17507" y="3783"/>
                  <a:pt x="17522" y="3812"/>
                  <a:pt x="17598" y="3812"/>
                </a:cubicBezTo>
                <a:cubicBezTo>
                  <a:pt x="17609" y="3812"/>
                  <a:pt x="17621" y="3812"/>
                  <a:pt x="17634" y="3811"/>
                </a:cubicBezTo>
                <a:cubicBezTo>
                  <a:pt x="17645" y="3751"/>
                  <a:pt x="17656" y="3688"/>
                  <a:pt x="17670" y="3626"/>
                </a:cubicBezTo>
                <a:cubicBezTo>
                  <a:pt x="17685" y="3558"/>
                  <a:pt x="17742" y="3492"/>
                  <a:pt x="17666" y="3416"/>
                </a:cubicBezTo>
                <a:close/>
                <a:moveTo>
                  <a:pt x="7603" y="3775"/>
                </a:moveTo>
                <a:cubicBezTo>
                  <a:pt x="7609" y="3775"/>
                  <a:pt x="7615" y="3783"/>
                  <a:pt x="7638" y="3799"/>
                </a:cubicBezTo>
                <a:cubicBezTo>
                  <a:pt x="7538" y="3833"/>
                  <a:pt x="7490" y="3849"/>
                  <a:pt x="7457" y="3849"/>
                </a:cubicBezTo>
                <a:cubicBezTo>
                  <a:pt x="7427" y="3849"/>
                  <a:pt x="7410" y="3835"/>
                  <a:pt x="7378" y="3807"/>
                </a:cubicBezTo>
                <a:cubicBezTo>
                  <a:pt x="7382" y="3800"/>
                  <a:pt x="7384" y="3788"/>
                  <a:pt x="7388" y="3788"/>
                </a:cubicBezTo>
                <a:cubicBezTo>
                  <a:pt x="7460" y="3783"/>
                  <a:pt x="7532" y="3779"/>
                  <a:pt x="7603" y="3775"/>
                </a:cubicBezTo>
                <a:close/>
                <a:moveTo>
                  <a:pt x="6537" y="3843"/>
                </a:moveTo>
                <a:lnTo>
                  <a:pt x="6543" y="3856"/>
                </a:lnTo>
                <a:lnTo>
                  <a:pt x="6531" y="3856"/>
                </a:lnTo>
                <a:lnTo>
                  <a:pt x="6537" y="3843"/>
                </a:lnTo>
                <a:close/>
                <a:moveTo>
                  <a:pt x="17118" y="3498"/>
                </a:moveTo>
                <a:cubicBezTo>
                  <a:pt x="17106" y="3498"/>
                  <a:pt x="17086" y="3506"/>
                  <a:pt x="17082" y="3516"/>
                </a:cubicBezTo>
                <a:cubicBezTo>
                  <a:pt x="17063" y="3564"/>
                  <a:pt x="17056" y="3619"/>
                  <a:pt x="17028" y="3657"/>
                </a:cubicBezTo>
                <a:cubicBezTo>
                  <a:pt x="16999" y="3695"/>
                  <a:pt x="16947" y="3713"/>
                  <a:pt x="16912" y="3737"/>
                </a:cubicBezTo>
                <a:cubicBezTo>
                  <a:pt x="16906" y="3809"/>
                  <a:pt x="16927" y="3855"/>
                  <a:pt x="16990" y="3857"/>
                </a:cubicBezTo>
                <a:cubicBezTo>
                  <a:pt x="17000" y="3857"/>
                  <a:pt x="17009" y="3857"/>
                  <a:pt x="17019" y="3857"/>
                </a:cubicBezTo>
                <a:cubicBezTo>
                  <a:pt x="17082" y="3857"/>
                  <a:pt x="17146" y="3850"/>
                  <a:pt x="17224" y="3845"/>
                </a:cubicBezTo>
                <a:cubicBezTo>
                  <a:pt x="17135" y="3748"/>
                  <a:pt x="17135" y="3645"/>
                  <a:pt x="17153" y="3537"/>
                </a:cubicBezTo>
                <a:cubicBezTo>
                  <a:pt x="17159" y="3502"/>
                  <a:pt x="17138" y="3498"/>
                  <a:pt x="17118" y="3498"/>
                </a:cubicBezTo>
                <a:close/>
                <a:moveTo>
                  <a:pt x="8017" y="3652"/>
                </a:moveTo>
                <a:cubicBezTo>
                  <a:pt x="7964" y="3652"/>
                  <a:pt x="7917" y="3680"/>
                  <a:pt x="7875" y="3747"/>
                </a:cubicBezTo>
                <a:cubicBezTo>
                  <a:pt x="7905" y="3787"/>
                  <a:pt x="7937" y="3826"/>
                  <a:pt x="7966" y="3865"/>
                </a:cubicBezTo>
                <a:lnTo>
                  <a:pt x="7966" y="3865"/>
                </a:lnTo>
                <a:cubicBezTo>
                  <a:pt x="7992" y="3833"/>
                  <a:pt x="8018" y="3799"/>
                  <a:pt x="8044" y="3766"/>
                </a:cubicBezTo>
                <a:cubicBezTo>
                  <a:pt x="8068" y="3737"/>
                  <a:pt x="8129" y="3744"/>
                  <a:pt x="8131" y="3686"/>
                </a:cubicBezTo>
                <a:cubicBezTo>
                  <a:pt x="8090" y="3665"/>
                  <a:pt x="8052" y="3652"/>
                  <a:pt x="8017" y="3652"/>
                </a:cubicBezTo>
                <a:close/>
                <a:moveTo>
                  <a:pt x="7966" y="3865"/>
                </a:moveTo>
                <a:lnTo>
                  <a:pt x="7966" y="3865"/>
                </a:lnTo>
                <a:cubicBezTo>
                  <a:pt x="7966" y="3866"/>
                  <a:pt x="7965" y="3866"/>
                  <a:pt x="7965" y="3867"/>
                </a:cubicBezTo>
                <a:cubicBezTo>
                  <a:pt x="7965" y="3867"/>
                  <a:pt x="7968" y="3869"/>
                  <a:pt x="7970" y="3869"/>
                </a:cubicBezTo>
                <a:lnTo>
                  <a:pt x="7970" y="3869"/>
                </a:lnTo>
                <a:cubicBezTo>
                  <a:pt x="7969" y="3868"/>
                  <a:pt x="7968" y="3867"/>
                  <a:pt x="7966" y="3865"/>
                </a:cubicBezTo>
                <a:close/>
                <a:moveTo>
                  <a:pt x="7970" y="3869"/>
                </a:moveTo>
                <a:cubicBezTo>
                  <a:pt x="7970" y="3870"/>
                  <a:pt x="7970" y="3870"/>
                  <a:pt x="7970" y="3870"/>
                </a:cubicBezTo>
                <a:cubicBezTo>
                  <a:pt x="7970" y="3870"/>
                  <a:pt x="7970" y="3870"/>
                  <a:pt x="7970" y="3869"/>
                </a:cubicBezTo>
                <a:close/>
                <a:moveTo>
                  <a:pt x="7971" y="3870"/>
                </a:moveTo>
                <a:lnTo>
                  <a:pt x="7965" y="3871"/>
                </a:lnTo>
                <a:cubicBezTo>
                  <a:pt x="7965" y="3871"/>
                  <a:pt x="7966" y="3871"/>
                  <a:pt x="7966" y="3872"/>
                </a:cubicBezTo>
                <a:lnTo>
                  <a:pt x="7966" y="3872"/>
                </a:lnTo>
                <a:cubicBezTo>
                  <a:pt x="7968" y="3871"/>
                  <a:pt x="7970" y="3870"/>
                  <a:pt x="7971" y="3870"/>
                </a:cubicBezTo>
                <a:close/>
                <a:moveTo>
                  <a:pt x="5843" y="3815"/>
                </a:moveTo>
                <a:cubicBezTo>
                  <a:pt x="5861" y="3815"/>
                  <a:pt x="5880" y="3823"/>
                  <a:pt x="5898" y="3826"/>
                </a:cubicBezTo>
                <a:cubicBezTo>
                  <a:pt x="5897" y="3869"/>
                  <a:pt x="5865" y="3874"/>
                  <a:pt x="5839" y="3876"/>
                </a:cubicBezTo>
                <a:cubicBezTo>
                  <a:pt x="5839" y="3876"/>
                  <a:pt x="5838" y="3876"/>
                  <a:pt x="5838" y="3876"/>
                </a:cubicBezTo>
                <a:cubicBezTo>
                  <a:pt x="5823" y="3876"/>
                  <a:pt x="5806" y="3856"/>
                  <a:pt x="5791" y="3845"/>
                </a:cubicBezTo>
                <a:cubicBezTo>
                  <a:pt x="5806" y="3835"/>
                  <a:pt x="5820" y="3819"/>
                  <a:pt x="5837" y="3816"/>
                </a:cubicBezTo>
                <a:cubicBezTo>
                  <a:pt x="5839" y="3815"/>
                  <a:pt x="5841" y="3815"/>
                  <a:pt x="5843" y="3815"/>
                </a:cubicBezTo>
                <a:close/>
                <a:moveTo>
                  <a:pt x="16059" y="3652"/>
                </a:moveTo>
                <a:lnTo>
                  <a:pt x="16059" y="3652"/>
                </a:lnTo>
                <a:cubicBezTo>
                  <a:pt x="16078" y="3738"/>
                  <a:pt x="16093" y="3809"/>
                  <a:pt x="16112" y="3887"/>
                </a:cubicBezTo>
                <a:cubicBezTo>
                  <a:pt x="16113" y="3887"/>
                  <a:pt x="16114" y="3887"/>
                  <a:pt x="16116" y="3887"/>
                </a:cubicBezTo>
                <a:cubicBezTo>
                  <a:pt x="16161" y="3887"/>
                  <a:pt x="16206" y="3898"/>
                  <a:pt x="16252" y="3898"/>
                </a:cubicBezTo>
                <a:cubicBezTo>
                  <a:pt x="16278" y="3898"/>
                  <a:pt x="16304" y="3894"/>
                  <a:pt x="16331" y="3884"/>
                </a:cubicBezTo>
                <a:cubicBezTo>
                  <a:pt x="16241" y="3798"/>
                  <a:pt x="16374" y="3770"/>
                  <a:pt x="16352" y="3680"/>
                </a:cubicBezTo>
                <a:cubicBezTo>
                  <a:pt x="16256" y="3671"/>
                  <a:pt x="16164" y="3662"/>
                  <a:pt x="16059" y="3652"/>
                </a:cubicBezTo>
                <a:close/>
                <a:moveTo>
                  <a:pt x="2686" y="3593"/>
                </a:moveTo>
                <a:cubicBezTo>
                  <a:pt x="2773" y="3641"/>
                  <a:pt x="2858" y="3690"/>
                  <a:pt x="2952" y="3741"/>
                </a:cubicBezTo>
                <a:cubicBezTo>
                  <a:pt x="2954" y="3778"/>
                  <a:pt x="2956" y="3818"/>
                  <a:pt x="2958" y="3859"/>
                </a:cubicBezTo>
                <a:lnTo>
                  <a:pt x="2958" y="3859"/>
                </a:lnTo>
                <a:cubicBezTo>
                  <a:pt x="2953" y="3846"/>
                  <a:pt x="2941" y="3840"/>
                  <a:pt x="2927" y="3840"/>
                </a:cubicBezTo>
                <a:cubicBezTo>
                  <a:pt x="2921" y="3840"/>
                  <a:pt x="2914" y="3841"/>
                  <a:pt x="2906" y="3843"/>
                </a:cubicBezTo>
                <a:cubicBezTo>
                  <a:pt x="2845" y="3864"/>
                  <a:pt x="2787" y="3892"/>
                  <a:pt x="2723" y="3912"/>
                </a:cubicBezTo>
                <a:cubicBezTo>
                  <a:pt x="2707" y="3917"/>
                  <a:pt x="2692" y="3920"/>
                  <a:pt x="2677" y="3920"/>
                </a:cubicBezTo>
                <a:cubicBezTo>
                  <a:pt x="2625" y="3920"/>
                  <a:pt x="2584" y="3887"/>
                  <a:pt x="2551" y="3825"/>
                </a:cubicBezTo>
                <a:cubicBezTo>
                  <a:pt x="2584" y="3801"/>
                  <a:pt x="2619" y="3778"/>
                  <a:pt x="2654" y="3752"/>
                </a:cubicBezTo>
                <a:cubicBezTo>
                  <a:pt x="2648" y="3744"/>
                  <a:pt x="2643" y="3731"/>
                  <a:pt x="2634" y="3728"/>
                </a:cubicBezTo>
                <a:cubicBezTo>
                  <a:pt x="2595" y="3717"/>
                  <a:pt x="2558" y="3702"/>
                  <a:pt x="2518" y="3702"/>
                </a:cubicBezTo>
                <a:cubicBezTo>
                  <a:pt x="2500" y="3702"/>
                  <a:pt x="2481" y="3705"/>
                  <a:pt x="2461" y="3713"/>
                </a:cubicBezTo>
                <a:cubicBezTo>
                  <a:pt x="2387" y="3743"/>
                  <a:pt x="2305" y="3753"/>
                  <a:pt x="2229" y="3770"/>
                </a:cubicBezTo>
                <a:cubicBezTo>
                  <a:pt x="2221" y="3799"/>
                  <a:pt x="2215" y="3821"/>
                  <a:pt x="2210" y="3841"/>
                </a:cubicBezTo>
                <a:cubicBezTo>
                  <a:pt x="2195" y="3844"/>
                  <a:pt x="2183" y="3846"/>
                  <a:pt x="2170" y="3849"/>
                </a:cubicBezTo>
                <a:cubicBezTo>
                  <a:pt x="2184" y="3742"/>
                  <a:pt x="2016" y="3793"/>
                  <a:pt x="2030" y="3670"/>
                </a:cubicBezTo>
                <a:cubicBezTo>
                  <a:pt x="2097" y="3641"/>
                  <a:pt x="2161" y="3607"/>
                  <a:pt x="2241" y="3607"/>
                </a:cubicBezTo>
                <a:cubicBezTo>
                  <a:pt x="2263" y="3607"/>
                  <a:pt x="2287" y="3610"/>
                  <a:pt x="2312" y="3616"/>
                </a:cubicBezTo>
                <a:cubicBezTo>
                  <a:pt x="2370" y="3630"/>
                  <a:pt x="2431" y="3641"/>
                  <a:pt x="2491" y="3641"/>
                </a:cubicBezTo>
                <a:cubicBezTo>
                  <a:pt x="2557" y="3641"/>
                  <a:pt x="2622" y="3628"/>
                  <a:pt x="2686" y="3593"/>
                </a:cubicBezTo>
                <a:close/>
                <a:moveTo>
                  <a:pt x="11511" y="3892"/>
                </a:moveTo>
                <a:cubicBezTo>
                  <a:pt x="11506" y="3897"/>
                  <a:pt x="11496" y="3901"/>
                  <a:pt x="11496" y="3903"/>
                </a:cubicBezTo>
                <a:cubicBezTo>
                  <a:pt x="11498" y="3913"/>
                  <a:pt x="11503" y="3923"/>
                  <a:pt x="11507" y="3933"/>
                </a:cubicBezTo>
                <a:cubicBezTo>
                  <a:pt x="11512" y="3931"/>
                  <a:pt x="11518" y="3928"/>
                  <a:pt x="11523" y="3926"/>
                </a:cubicBezTo>
                <a:cubicBezTo>
                  <a:pt x="11521" y="3915"/>
                  <a:pt x="11516" y="3903"/>
                  <a:pt x="11511" y="3892"/>
                </a:cubicBezTo>
                <a:close/>
                <a:moveTo>
                  <a:pt x="10185" y="3917"/>
                </a:moveTo>
                <a:cubicBezTo>
                  <a:pt x="10173" y="3918"/>
                  <a:pt x="10159" y="3922"/>
                  <a:pt x="10145" y="3925"/>
                </a:cubicBezTo>
                <a:cubicBezTo>
                  <a:pt x="10148" y="3930"/>
                  <a:pt x="10153" y="3941"/>
                  <a:pt x="10154" y="3941"/>
                </a:cubicBezTo>
                <a:cubicBezTo>
                  <a:pt x="10166" y="3939"/>
                  <a:pt x="10180" y="3936"/>
                  <a:pt x="10193" y="3931"/>
                </a:cubicBezTo>
                <a:cubicBezTo>
                  <a:pt x="10190" y="3926"/>
                  <a:pt x="10188" y="3917"/>
                  <a:pt x="10185" y="3917"/>
                </a:cubicBezTo>
                <a:close/>
                <a:moveTo>
                  <a:pt x="9761" y="3920"/>
                </a:moveTo>
                <a:cubicBezTo>
                  <a:pt x="9758" y="3930"/>
                  <a:pt x="9751" y="3942"/>
                  <a:pt x="9749" y="3952"/>
                </a:cubicBezTo>
                <a:cubicBezTo>
                  <a:pt x="9748" y="3956"/>
                  <a:pt x="9756" y="3961"/>
                  <a:pt x="9760" y="3966"/>
                </a:cubicBezTo>
                <a:cubicBezTo>
                  <a:pt x="9765" y="3954"/>
                  <a:pt x="9769" y="3944"/>
                  <a:pt x="9773" y="3933"/>
                </a:cubicBezTo>
                <a:cubicBezTo>
                  <a:pt x="9770" y="3928"/>
                  <a:pt x="9765" y="3923"/>
                  <a:pt x="9761" y="3920"/>
                </a:cubicBezTo>
                <a:close/>
                <a:moveTo>
                  <a:pt x="12316" y="3900"/>
                </a:moveTo>
                <a:cubicBezTo>
                  <a:pt x="12301" y="3911"/>
                  <a:pt x="12281" y="3920"/>
                  <a:pt x="12270" y="3936"/>
                </a:cubicBezTo>
                <a:cubicBezTo>
                  <a:pt x="12266" y="3941"/>
                  <a:pt x="12286" y="3962"/>
                  <a:pt x="12295" y="3976"/>
                </a:cubicBezTo>
                <a:cubicBezTo>
                  <a:pt x="12309" y="3964"/>
                  <a:pt x="12322" y="3953"/>
                  <a:pt x="12335" y="3943"/>
                </a:cubicBezTo>
                <a:cubicBezTo>
                  <a:pt x="12327" y="3923"/>
                  <a:pt x="12322" y="3911"/>
                  <a:pt x="12316" y="3900"/>
                </a:cubicBezTo>
                <a:close/>
                <a:moveTo>
                  <a:pt x="11946" y="3611"/>
                </a:moveTo>
                <a:cubicBezTo>
                  <a:pt x="11895" y="3611"/>
                  <a:pt x="11839" y="3634"/>
                  <a:pt x="11836" y="3669"/>
                </a:cubicBezTo>
                <a:cubicBezTo>
                  <a:pt x="11833" y="3743"/>
                  <a:pt x="11777" y="3827"/>
                  <a:pt x="11867" y="3889"/>
                </a:cubicBezTo>
                <a:cubicBezTo>
                  <a:pt x="11927" y="3865"/>
                  <a:pt x="11986" y="3840"/>
                  <a:pt x="12037" y="3820"/>
                </a:cubicBezTo>
                <a:cubicBezTo>
                  <a:pt x="12112" y="3862"/>
                  <a:pt x="12062" y="3963"/>
                  <a:pt x="12144" y="3984"/>
                </a:cubicBezTo>
                <a:cubicBezTo>
                  <a:pt x="12198" y="3930"/>
                  <a:pt x="12190" y="3862"/>
                  <a:pt x="12196" y="3795"/>
                </a:cubicBezTo>
                <a:cubicBezTo>
                  <a:pt x="12203" y="3710"/>
                  <a:pt x="12216" y="3700"/>
                  <a:pt x="12321" y="3676"/>
                </a:cubicBezTo>
                <a:cubicBezTo>
                  <a:pt x="12335" y="3674"/>
                  <a:pt x="12347" y="3671"/>
                  <a:pt x="12394" y="3661"/>
                </a:cubicBezTo>
                <a:cubicBezTo>
                  <a:pt x="12229" y="3643"/>
                  <a:pt x="12097" y="3629"/>
                  <a:pt x="11966" y="3613"/>
                </a:cubicBezTo>
                <a:cubicBezTo>
                  <a:pt x="11960" y="3612"/>
                  <a:pt x="11953" y="3611"/>
                  <a:pt x="11946" y="3611"/>
                </a:cubicBezTo>
                <a:close/>
                <a:moveTo>
                  <a:pt x="13453" y="3597"/>
                </a:moveTo>
                <a:cubicBezTo>
                  <a:pt x="13405" y="3597"/>
                  <a:pt x="13370" y="3628"/>
                  <a:pt x="13334" y="3676"/>
                </a:cubicBezTo>
                <a:cubicBezTo>
                  <a:pt x="13344" y="3720"/>
                  <a:pt x="13365" y="3768"/>
                  <a:pt x="13365" y="3819"/>
                </a:cubicBezTo>
                <a:cubicBezTo>
                  <a:pt x="13365" y="3870"/>
                  <a:pt x="13346" y="3922"/>
                  <a:pt x="13334" y="3988"/>
                </a:cubicBezTo>
                <a:cubicBezTo>
                  <a:pt x="13387" y="3982"/>
                  <a:pt x="13424" y="3980"/>
                  <a:pt x="13459" y="3971"/>
                </a:cubicBezTo>
                <a:cubicBezTo>
                  <a:pt x="13486" y="3963"/>
                  <a:pt x="13510" y="3946"/>
                  <a:pt x="13532" y="3933"/>
                </a:cubicBezTo>
                <a:cubicBezTo>
                  <a:pt x="13541" y="3856"/>
                  <a:pt x="13547" y="3787"/>
                  <a:pt x="13561" y="3661"/>
                </a:cubicBezTo>
                <a:cubicBezTo>
                  <a:pt x="13607" y="3756"/>
                  <a:pt x="13673" y="3773"/>
                  <a:pt x="13646" y="3854"/>
                </a:cubicBezTo>
                <a:cubicBezTo>
                  <a:pt x="13634" y="3887"/>
                  <a:pt x="13658" y="3932"/>
                  <a:pt x="13669" y="3994"/>
                </a:cubicBezTo>
                <a:cubicBezTo>
                  <a:pt x="13769" y="3931"/>
                  <a:pt x="13885" y="3983"/>
                  <a:pt x="13970" y="3891"/>
                </a:cubicBezTo>
                <a:cubicBezTo>
                  <a:pt x="13936" y="3867"/>
                  <a:pt x="13911" y="3848"/>
                  <a:pt x="13873" y="3821"/>
                </a:cubicBezTo>
                <a:cubicBezTo>
                  <a:pt x="13908" y="3797"/>
                  <a:pt x="13936" y="3778"/>
                  <a:pt x="13975" y="3752"/>
                </a:cubicBezTo>
                <a:cubicBezTo>
                  <a:pt x="14008" y="3793"/>
                  <a:pt x="14041" y="3833"/>
                  <a:pt x="14073" y="3871"/>
                </a:cubicBezTo>
                <a:cubicBezTo>
                  <a:pt x="14090" y="3891"/>
                  <a:pt x="14106" y="3902"/>
                  <a:pt x="14122" y="3902"/>
                </a:cubicBezTo>
                <a:cubicBezTo>
                  <a:pt x="14138" y="3902"/>
                  <a:pt x="14154" y="3890"/>
                  <a:pt x="14171" y="3865"/>
                </a:cubicBezTo>
                <a:cubicBezTo>
                  <a:pt x="14187" y="3840"/>
                  <a:pt x="14201" y="3823"/>
                  <a:pt x="14230" y="3808"/>
                </a:cubicBezTo>
                <a:cubicBezTo>
                  <a:pt x="14286" y="3781"/>
                  <a:pt x="14343" y="3781"/>
                  <a:pt x="14395" y="3781"/>
                </a:cubicBezTo>
                <a:lnTo>
                  <a:pt x="14395" y="3781"/>
                </a:lnTo>
                <a:cubicBezTo>
                  <a:pt x="14421" y="3781"/>
                  <a:pt x="14445" y="3781"/>
                  <a:pt x="14467" y="3778"/>
                </a:cubicBezTo>
                <a:lnTo>
                  <a:pt x="14467" y="3778"/>
                </a:lnTo>
                <a:cubicBezTo>
                  <a:pt x="14559" y="3833"/>
                  <a:pt x="14442" y="3922"/>
                  <a:pt x="14540" y="3967"/>
                </a:cubicBezTo>
                <a:cubicBezTo>
                  <a:pt x="14576" y="3942"/>
                  <a:pt x="14617" y="3912"/>
                  <a:pt x="14640" y="3896"/>
                </a:cubicBezTo>
                <a:cubicBezTo>
                  <a:pt x="14657" y="3824"/>
                  <a:pt x="14671" y="3769"/>
                  <a:pt x="14684" y="3716"/>
                </a:cubicBezTo>
                <a:lnTo>
                  <a:pt x="14684" y="3716"/>
                </a:lnTo>
                <a:cubicBezTo>
                  <a:pt x="14716" y="3770"/>
                  <a:pt x="14747" y="3827"/>
                  <a:pt x="14816" y="3844"/>
                </a:cubicBezTo>
                <a:cubicBezTo>
                  <a:pt x="14886" y="3789"/>
                  <a:pt x="14912" y="3769"/>
                  <a:pt x="14949" y="3769"/>
                </a:cubicBezTo>
                <a:cubicBezTo>
                  <a:pt x="14970" y="3769"/>
                  <a:pt x="14994" y="3775"/>
                  <a:pt x="15032" y="3785"/>
                </a:cubicBezTo>
                <a:cubicBezTo>
                  <a:pt x="15060" y="3793"/>
                  <a:pt x="15084" y="3811"/>
                  <a:pt x="15113" y="3818"/>
                </a:cubicBezTo>
                <a:cubicBezTo>
                  <a:pt x="15113" y="3818"/>
                  <a:pt x="15114" y="3818"/>
                  <a:pt x="15115" y="3818"/>
                </a:cubicBezTo>
                <a:cubicBezTo>
                  <a:pt x="15125" y="3818"/>
                  <a:pt x="15138" y="3805"/>
                  <a:pt x="15154" y="3797"/>
                </a:cubicBezTo>
                <a:cubicBezTo>
                  <a:pt x="15156" y="3725"/>
                  <a:pt x="15120" y="3675"/>
                  <a:pt x="15063" y="3636"/>
                </a:cubicBezTo>
                <a:lnTo>
                  <a:pt x="14353" y="3636"/>
                </a:lnTo>
                <a:cubicBezTo>
                  <a:pt x="14204" y="3636"/>
                  <a:pt x="14056" y="3638"/>
                  <a:pt x="13907" y="3638"/>
                </a:cubicBezTo>
                <a:cubicBezTo>
                  <a:pt x="13833" y="3638"/>
                  <a:pt x="13759" y="3637"/>
                  <a:pt x="13684" y="3636"/>
                </a:cubicBezTo>
                <a:cubicBezTo>
                  <a:pt x="13626" y="3635"/>
                  <a:pt x="13562" y="3631"/>
                  <a:pt x="13510" y="3610"/>
                </a:cubicBezTo>
                <a:cubicBezTo>
                  <a:pt x="13489" y="3601"/>
                  <a:pt x="13470" y="3597"/>
                  <a:pt x="13453" y="3597"/>
                </a:cubicBezTo>
                <a:close/>
                <a:moveTo>
                  <a:pt x="11738" y="3962"/>
                </a:moveTo>
                <a:cubicBezTo>
                  <a:pt x="11737" y="3973"/>
                  <a:pt x="11733" y="3984"/>
                  <a:pt x="11736" y="3994"/>
                </a:cubicBezTo>
                <a:cubicBezTo>
                  <a:pt x="11736" y="3997"/>
                  <a:pt x="11747" y="4003"/>
                  <a:pt x="11751" y="4003"/>
                </a:cubicBezTo>
                <a:cubicBezTo>
                  <a:pt x="11752" y="4003"/>
                  <a:pt x="11753" y="4002"/>
                  <a:pt x="11753" y="4002"/>
                </a:cubicBezTo>
                <a:cubicBezTo>
                  <a:pt x="11762" y="3995"/>
                  <a:pt x="11767" y="3985"/>
                  <a:pt x="11773" y="3976"/>
                </a:cubicBezTo>
                <a:cubicBezTo>
                  <a:pt x="11762" y="3972"/>
                  <a:pt x="11751" y="3967"/>
                  <a:pt x="11738" y="3962"/>
                </a:cubicBezTo>
                <a:close/>
                <a:moveTo>
                  <a:pt x="12894" y="3624"/>
                </a:moveTo>
                <a:cubicBezTo>
                  <a:pt x="12800" y="3624"/>
                  <a:pt x="12710" y="3644"/>
                  <a:pt x="12612" y="3654"/>
                </a:cubicBezTo>
                <a:cubicBezTo>
                  <a:pt x="12633" y="3763"/>
                  <a:pt x="12654" y="3862"/>
                  <a:pt x="12671" y="3952"/>
                </a:cubicBezTo>
                <a:cubicBezTo>
                  <a:pt x="12729" y="3991"/>
                  <a:pt x="12787" y="4006"/>
                  <a:pt x="12845" y="4006"/>
                </a:cubicBezTo>
                <a:cubicBezTo>
                  <a:pt x="12883" y="4006"/>
                  <a:pt x="12921" y="3999"/>
                  <a:pt x="12958" y="3990"/>
                </a:cubicBezTo>
                <a:cubicBezTo>
                  <a:pt x="12994" y="3982"/>
                  <a:pt x="13022" y="3937"/>
                  <a:pt x="13052" y="3910"/>
                </a:cubicBezTo>
                <a:cubicBezTo>
                  <a:pt x="13033" y="3860"/>
                  <a:pt x="13009" y="3821"/>
                  <a:pt x="13001" y="3779"/>
                </a:cubicBezTo>
                <a:cubicBezTo>
                  <a:pt x="12991" y="3732"/>
                  <a:pt x="12993" y="3682"/>
                  <a:pt x="12989" y="3631"/>
                </a:cubicBezTo>
                <a:cubicBezTo>
                  <a:pt x="12956" y="3626"/>
                  <a:pt x="12925" y="3624"/>
                  <a:pt x="12894" y="3624"/>
                </a:cubicBezTo>
                <a:close/>
                <a:moveTo>
                  <a:pt x="11249" y="3647"/>
                </a:moveTo>
                <a:cubicBezTo>
                  <a:pt x="11171" y="3647"/>
                  <a:pt x="11092" y="3663"/>
                  <a:pt x="11008" y="3711"/>
                </a:cubicBezTo>
                <a:cubicBezTo>
                  <a:pt x="11061" y="3747"/>
                  <a:pt x="11127" y="3767"/>
                  <a:pt x="11133" y="3799"/>
                </a:cubicBezTo>
                <a:cubicBezTo>
                  <a:pt x="11149" y="3886"/>
                  <a:pt x="11237" y="3845"/>
                  <a:pt x="11270" y="3896"/>
                </a:cubicBezTo>
                <a:cubicBezTo>
                  <a:pt x="11269" y="3916"/>
                  <a:pt x="11265" y="3938"/>
                  <a:pt x="11266" y="3959"/>
                </a:cubicBezTo>
                <a:cubicBezTo>
                  <a:pt x="11267" y="3980"/>
                  <a:pt x="11272" y="4000"/>
                  <a:pt x="11277" y="4021"/>
                </a:cubicBezTo>
                <a:cubicBezTo>
                  <a:pt x="11438" y="4004"/>
                  <a:pt x="11440" y="4003"/>
                  <a:pt x="11455" y="3884"/>
                </a:cubicBezTo>
                <a:cubicBezTo>
                  <a:pt x="11462" y="3820"/>
                  <a:pt x="11472" y="3757"/>
                  <a:pt x="11482" y="3679"/>
                </a:cubicBezTo>
                <a:cubicBezTo>
                  <a:pt x="11406" y="3664"/>
                  <a:pt x="11329" y="3647"/>
                  <a:pt x="11249" y="3647"/>
                </a:cubicBezTo>
                <a:close/>
                <a:moveTo>
                  <a:pt x="10885" y="3825"/>
                </a:moveTo>
                <a:cubicBezTo>
                  <a:pt x="10866" y="3825"/>
                  <a:pt x="10847" y="3836"/>
                  <a:pt x="10832" y="3840"/>
                </a:cubicBezTo>
                <a:cubicBezTo>
                  <a:pt x="10806" y="3907"/>
                  <a:pt x="10796" y="3966"/>
                  <a:pt x="10845" y="4031"/>
                </a:cubicBezTo>
                <a:lnTo>
                  <a:pt x="10995" y="3931"/>
                </a:lnTo>
                <a:cubicBezTo>
                  <a:pt x="10994" y="3831"/>
                  <a:pt x="10939" y="3828"/>
                  <a:pt x="10887" y="3825"/>
                </a:cubicBezTo>
                <a:cubicBezTo>
                  <a:pt x="10886" y="3825"/>
                  <a:pt x="10886" y="3825"/>
                  <a:pt x="10885" y="3825"/>
                </a:cubicBezTo>
                <a:close/>
                <a:moveTo>
                  <a:pt x="10063" y="3672"/>
                </a:moveTo>
                <a:cubicBezTo>
                  <a:pt x="10013" y="3672"/>
                  <a:pt x="9963" y="3680"/>
                  <a:pt x="9913" y="3696"/>
                </a:cubicBezTo>
                <a:cubicBezTo>
                  <a:pt x="9907" y="3747"/>
                  <a:pt x="9907" y="3790"/>
                  <a:pt x="9894" y="3829"/>
                </a:cubicBezTo>
                <a:cubicBezTo>
                  <a:pt x="9882" y="3869"/>
                  <a:pt x="9856" y="3904"/>
                  <a:pt x="9840" y="3933"/>
                </a:cubicBezTo>
                <a:cubicBezTo>
                  <a:pt x="9875" y="3996"/>
                  <a:pt x="9913" y="4035"/>
                  <a:pt x="9966" y="4035"/>
                </a:cubicBezTo>
                <a:cubicBezTo>
                  <a:pt x="9994" y="4035"/>
                  <a:pt x="10026" y="4024"/>
                  <a:pt x="10065" y="3999"/>
                </a:cubicBezTo>
                <a:cubicBezTo>
                  <a:pt x="10063" y="3936"/>
                  <a:pt x="10063" y="3877"/>
                  <a:pt x="10063" y="3814"/>
                </a:cubicBezTo>
                <a:cubicBezTo>
                  <a:pt x="10107" y="3795"/>
                  <a:pt x="10147" y="3778"/>
                  <a:pt x="10188" y="3762"/>
                </a:cubicBezTo>
                <a:cubicBezTo>
                  <a:pt x="10217" y="3752"/>
                  <a:pt x="10245" y="3746"/>
                  <a:pt x="10231" y="3701"/>
                </a:cubicBezTo>
                <a:cubicBezTo>
                  <a:pt x="10176" y="3682"/>
                  <a:pt x="10119" y="3672"/>
                  <a:pt x="10063" y="3672"/>
                </a:cubicBezTo>
                <a:close/>
                <a:moveTo>
                  <a:pt x="9577" y="3816"/>
                </a:moveTo>
                <a:cubicBezTo>
                  <a:pt x="9524" y="3816"/>
                  <a:pt x="9510" y="3845"/>
                  <a:pt x="9468" y="3930"/>
                </a:cubicBezTo>
                <a:cubicBezTo>
                  <a:pt x="9490" y="3962"/>
                  <a:pt x="9514" y="3998"/>
                  <a:pt x="9551" y="4053"/>
                </a:cubicBezTo>
                <a:cubicBezTo>
                  <a:pt x="9633" y="3980"/>
                  <a:pt x="9663" y="3908"/>
                  <a:pt x="9695" y="3834"/>
                </a:cubicBezTo>
                <a:cubicBezTo>
                  <a:pt x="9640" y="3824"/>
                  <a:pt x="9604" y="3816"/>
                  <a:pt x="9577" y="3816"/>
                </a:cubicBezTo>
                <a:close/>
                <a:moveTo>
                  <a:pt x="12732" y="4089"/>
                </a:moveTo>
                <a:cubicBezTo>
                  <a:pt x="12736" y="4096"/>
                  <a:pt x="12740" y="4112"/>
                  <a:pt x="12742" y="4112"/>
                </a:cubicBezTo>
                <a:cubicBezTo>
                  <a:pt x="12753" y="4112"/>
                  <a:pt x="12765" y="4108"/>
                  <a:pt x="12778" y="4106"/>
                </a:cubicBezTo>
                <a:cubicBezTo>
                  <a:pt x="12776" y="4100"/>
                  <a:pt x="12773" y="4091"/>
                  <a:pt x="12770" y="4091"/>
                </a:cubicBezTo>
                <a:cubicBezTo>
                  <a:pt x="12758" y="4089"/>
                  <a:pt x="12746" y="4090"/>
                  <a:pt x="12732" y="4089"/>
                </a:cubicBezTo>
                <a:close/>
                <a:moveTo>
                  <a:pt x="29" y="4091"/>
                </a:moveTo>
                <a:lnTo>
                  <a:pt x="29" y="4091"/>
                </a:lnTo>
                <a:cubicBezTo>
                  <a:pt x="32" y="4099"/>
                  <a:pt x="37" y="4107"/>
                  <a:pt x="41" y="4113"/>
                </a:cubicBezTo>
                <a:lnTo>
                  <a:pt x="48" y="4097"/>
                </a:lnTo>
                <a:cubicBezTo>
                  <a:pt x="41" y="4096"/>
                  <a:pt x="36" y="4094"/>
                  <a:pt x="29" y="4091"/>
                </a:cubicBezTo>
                <a:close/>
                <a:moveTo>
                  <a:pt x="6562" y="4071"/>
                </a:moveTo>
                <a:cubicBezTo>
                  <a:pt x="6564" y="4071"/>
                  <a:pt x="6565" y="4071"/>
                  <a:pt x="6566" y="4072"/>
                </a:cubicBezTo>
                <a:cubicBezTo>
                  <a:pt x="6577" y="4079"/>
                  <a:pt x="6580" y="4094"/>
                  <a:pt x="6588" y="4106"/>
                </a:cubicBezTo>
                <a:cubicBezTo>
                  <a:pt x="6577" y="4109"/>
                  <a:pt x="6565" y="4114"/>
                  <a:pt x="6556" y="4114"/>
                </a:cubicBezTo>
                <a:cubicBezTo>
                  <a:pt x="6553" y="4114"/>
                  <a:pt x="6551" y="4114"/>
                  <a:pt x="6549" y="4113"/>
                </a:cubicBezTo>
                <a:cubicBezTo>
                  <a:pt x="6541" y="4111"/>
                  <a:pt x="6537" y="4092"/>
                  <a:pt x="6532" y="4081"/>
                </a:cubicBezTo>
                <a:cubicBezTo>
                  <a:pt x="6541" y="4078"/>
                  <a:pt x="6554" y="4071"/>
                  <a:pt x="6562" y="4071"/>
                </a:cubicBezTo>
                <a:close/>
                <a:moveTo>
                  <a:pt x="9000" y="4085"/>
                </a:moveTo>
                <a:cubicBezTo>
                  <a:pt x="8996" y="4090"/>
                  <a:pt x="8992" y="4096"/>
                  <a:pt x="8988" y="4101"/>
                </a:cubicBezTo>
                <a:cubicBezTo>
                  <a:pt x="8997" y="4108"/>
                  <a:pt x="9006" y="4116"/>
                  <a:pt x="9016" y="4121"/>
                </a:cubicBezTo>
                <a:cubicBezTo>
                  <a:pt x="9016" y="4121"/>
                  <a:pt x="9016" y="4121"/>
                  <a:pt x="9016" y="4121"/>
                </a:cubicBezTo>
                <a:cubicBezTo>
                  <a:pt x="9018" y="4121"/>
                  <a:pt x="9026" y="4111"/>
                  <a:pt x="9031" y="4107"/>
                </a:cubicBezTo>
                <a:cubicBezTo>
                  <a:pt x="9020" y="4098"/>
                  <a:pt x="9010" y="4092"/>
                  <a:pt x="9000" y="4085"/>
                </a:cubicBezTo>
                <a:close/>
                <a:moveTo>
                  <a:pt x="3897" y="4087"/>
                </a:moveTo>
                <a:cubicBezTo>
                  <a:pt x="3878" y="4089"/>
                  <a:pt x="3858" y="4094"/>
                  <a:pt x="3832" y="4097"/>
                </a:cubicBezTo>
                <a:cubicBezTo>
                  <a:pt x="3847" y="4113"/>
                  <a:pt x="3861" y="4122"/>
                  <a:pt x="3874" y="4122"/>
                </a:cubicBezTo>
                <a:cubicBezTo>
                  <a:pt x="3885" y="4122"/>
                  <a:pt x="3895" y="4116"/>
                  <a:pt x="3904" y="4105"/>
                </a:cubicBezTo>
                <a:cubicBezTo>
                  <a:pt x="3905" y="4101"/>
                  <a:pt x="3898" y="4087"/>
                  <a:pt x="3897" y="4087"/>
                </a:cubicBezTo>
                <a:close/>
                <a:moveTo>
                  <a:pt x="18136" y="4056"/>
                </a:moveTo>
                <a:cubicBezTo>
                  <a:pt x="18129" y="4069"/>
                  <a:pt x="18114" y="4081"/>
                  <a:pt x="18115" y="4092"/>
                </a:cubicBezTo>
                <a:cubicBezTo>
                  <a:pt x="18117" y="4110"/>
                  <a:pt x="18131" y="4125"/>
                  <a:pt x="18140" y="4140"/>
                </a:cubicBezTo>
                <a:cubicBezTo>
                  <a:pt x="18150" y="4128"/>
                  <a:pt x="18159" y="4118"/>
                  <a:pt x="18173" y="4101"/>
                </a:cubicBezTo>
                <a:cubicBezTo>
                  <a:pt x="18162" y="4086"/>
                  <a:pt x="18150" y="4072"/>
                  <a:pt x="18136" y="4056"/>
                </a:cubicBezTo>
                <a:close/>
                <a:moveTo>
                  <a:pt x="8655" y="4140"/>
                </a:moveTo>
                <a:cubicBezTo>
                  <a:pt x="8651" y="4140"/>
                  <a:pt x="8647" y="4144"/>
                  <a:pt x="8642" y="4146"/>
                </a:cubicBezTo>
                <a:cubicBezTo>
                  <a:pt x="8646" y="4149"/>
                  <a:pt x="8649" y="4152"/>
                  <a:pt x="8654" y="4156"/>
                </a:cubicBezTo>
                <a:cubicBezTo>
                  <a:pt x="8660" y="4154"/>
                  <a:pt x="8665" y="4153"/>
                  <a:pt x="8670" y="4151"/>
                </a:cubicBezTo>
                <a:cubicBezTo>
                  <a:pt x="8667" y="4147"/>
                  <a:pt x="8663" y="4141"/>
                  <a:pt x="8658" y="4140"/>
                </a:cubicBezTo>
                <a:cubicBezTo>
                  <a:pt x="8657" y="4140"/>
                  <a:pt x="8656" y="4140"/>
                  <a:pt x="8655" y="4140"/>
                </a:cubicBezTo>
                <a:close/>
                <a:moveTo>
                  <a:pt x="11374" y="4113"/>
                </a:moveTo>
                <a:cubicBezTo>
                  <a:pt x="11373" y="4113"/>
                  <a:pt x="11365" y="4128"/>
                  <a:pt x="11367" y="4130"/>
                </a:cubicBezTo>
                <a:cubicBezTo>
                  <a:pt x="11379" y="4140"/>
                  <a:pt x="11390" y="4152"/>
                  <a:pt x="11406" y="4157"/>
                </a:cubicBezTo>
                <a:cubicBezTo>
                  <a:pt x="11406" y="4157"/>
                  <a:pt x="11406" y="4157"/>
                  <a:pt x="11406" y="4157"/>
                </a:cubicBezTo>
                <a:cubicBezTo>
                  <a:pt x="11410" y="4157"/>
                  <a:pt x="11420" y="4141"/>
                  <a:pt x="11433" y="4127"/>
                </a:cubicBezTo>
                <a:cubicBezTo>
                  <a:pt x="11410" y="4122"/>
                  <a:pt x="11392" y="4117"/>
                  <a:pt x="11374" y="4113"/>
                </a:cubicBezTo>
                <a:close/>
                <a:moveTo>
                  <a:pt x="12244" y="4074"/>
                </a:moveTo>
                <a:cubicBezTo>
                  <a:pt x="12230" y="4074"/>
                  <a:pt x="12218" y="4085"/>
                  <a:pt x="12205" y="4091"/>
                </a:cubicBezTo>
                <a:cubicBezTo>
                  <a:pt x="12226" y="4137"/>
                  <a:pt x="12237" y="4160"/>
                  <a:pt x="12267" y="4160"/>
                </a:cubicBezTo>
                <a:cubicBezTo>
                  <a:pt x="12296" y="4160"/>
                  <a:pt x="12344" y="4137"/>
                  <a:pt x="12439" y="4091"/>
                </a:cubicBezTo>
                <a:cubicBezTo>
                  <a:pt x="12345" y="4081"/>
                  <a:pt x="12295" y="4076"/>
                  <a:pt x="12244" y="4074"/>
                </a:cubicBezTo>
                <a:close/>
                <a:moveTo>
                  <a:pt x="17935" y="4109"/>
                </a:moveTo>
                <a:cubicBezTo>
                  <a:pt x="17920" y="4123"/>
                  <a:pt x="17905" y="4136"/>
                  <a:pt x="17889" y="4151"/>
                </a:cubicBezTo>
                <a:cubicBezTo>
                  <a:pt x="17901" y="4156"/>
                  <a:pt x="17913" y="4163"/>
                  <a:pt x="17924" y="4163"/>
                </a:cubicBezTo>
                <a:cubicBezTo>
                  <a:pt x="17925" y="4163"/>
                  <a:pt x="17926" y="4163"/>
                  <a:pt x="17926" y="4163"/>
                </a:cubicBezTo>
                <a:cubicBezTo>
                  <a:pt x="17940" y="4162"/>
                  <a:pt x="17950" y="4149"/>
                  <a:pt x="17961" y="4142"/>
                </a:cubicBezTo>
                <a:cubicBezTo>
                  <a:pt x="17953" y="4133"/>
                  <a:pt x="17946" y="4123"/>
                  <a:pt x="17935" y="4109"/>
                </a:cubicBezTo>
                <a:close/>
                <a:moveTo>
                  <a:pt x="10567" y="3686"/>
                </a:moveTo>
                <a:cubicBezTo>
                  <a:pt x="10543" y="3729"/>
                  <a:pt x="10519" y="3768"/>
                  <a:pt x="10492" y="3819"/>
                </a:cubicBezTo>
                <a:cubicBezTo>
                  <a:pt x="10465" y="3757"/>
                  <a:pt x="10448" y="3734"/>
                  <a:pt x="10417" y="3734"/>
                </a:cubicBezTo>
                <a:cubicBezTo>
                  <a:pt x="10404" y="3734"/>
                  <a:pt x="10390" y="3738"/>
                  <a:pt x="10371" y="3744"/>
                </a:cubicBezTo>
                <a:cubicBezTo>
                  <a:pt x="10384" y="3768"/>
                  <a:pt x="10414" y="3800"/>
                  <a:pt x="10406" y="3817"/>
                </a:cubicBezTo>
                <a:cubicBezTo>
                  <a:pt x="10348" y="3954"/>
                  <a:pt x="10458" y="4036"/>
                  <a:pt x="10509" y="4134"/>
                </a:cubicBezTo>
                <a:cubicBezTo>
                  <a:pt x="10519" y="4156"/>
                  <a:pt x="10570" y="4157"/>
                  <a:pt x="10598" y="4165"/>
                </a:cubicBezTo>
                <a:cubicBezTo>
                  <a:pt x="10634" y="4065"/>
                  <a:pt x="10666" y="3978"/>
                  <a:pt x="10702" y="3880"/>
                </a:cubicBezTo>
                <a:cubicBezTo>
                  <a:pt x="10681" y="3850"/>
                  <a:pt x="10658" y="3816"/>
                  <a:pt x="10626" y="3770"/>
                </a:cubicBezTo>
                <a:cubicBezTo>
                  <a:pt x="10675" y="3742"/>
                  <a:pt x="10709" y="3722"/>
                  <a:pt x="10778" y="3686"/>
                </a:cubicBezTo>
                <a:close/>
                <a:moveTo>
                  <a:pt x="13375" y="4111"/>
                </a:moveTo>
                <a:cubicBezTo>
                  <a:pt x="13347" y="4111"/>
                  <a:pt x="13320" y="4132"/>
                  <a:pt x="13293" y="4156"/>
                </a:cubicBezTo>
                <a:cubicBezTo>
                  <a:pt x="13317" y="4161"/>
                  <a:pt x="13344" y="4174"/>
                  <a:pt x="13369" y="4174"/>
                </a:cubicBezTo>
                <a:cubicBezTo>
                  <a:pt x="13390" y="4174"/>
                  <a:pt x="13410" y="4166"/>
                  <a:pt x="13427" y="4138"/>
                </a:cubicBezTo>
                <a:cubicBezTo>
                  <a:pt x="13409" y="4119"/>
                  <a:pt x="13392" y="4111"/>
                  <a:pt x="13375" y="4111"/>
                </a:cubicBezTo>
                <a:close/>
                <a:moveTo>
                  <a:pt x="9955" y="4096"/>
                </a:moveTo>
                <a:cubicBezTo>
                  <a:pt x="9956" y="4144"/>
                  <a:pt x="9955" y="4179"/>
                  <a:pt x="10014" y="4183"/>
                </a:cubicBezTo>
                <a:cubicBezTo>
                  <a:pt x="10035" y="4162"/>
                  <a:pt x="10057" y="4136"/>
                  <a:pt x="10093" y="4096"/>
                </a:cubicBezTo>
                <a:close/>
                <a:moveTo>
                  <a:pt x="8887" y="3644"/>
                </a:moveTo>
                <a:cubicBezTo>
                  <a:pt x="8883" y="3644"/>
                  <a:pt x="8878" y="3644"/>
                  <a:pt x="8874" y="3645"/>
                </a:cubicBezTo>
                <a:cubicBezTo>
                  <a:pt x="8757" y="3655"/>
                  <a:pt x="8641" y="3669"/>
                  <a:pt x="8530" y="3681"/>
                </a:cubicBezTo>
                <a:cubicBezTo>
                  <a:pt x="8507" y="3739"/>
                  <a:pt x="8504" y="3799"/>
                  <a:pt x="8440" y="3799"/>
                </a:cubicBezTo>
                <a:cubicBezTo>
                  <a:pt x="8438" y="3799"/>
                  <a:pt x="8435" y="3798"/>
                  <a:pt x="8432" y="3798"/>
                </a:cubicBezTo>
                <a:cubicBezTo>
                  <a:pt x="8373" y="3793"/>
                  <a:pt x="8383" y="3736"/>
                  <a:pt x="8361" y="3690"/>
                </a:cubicBezTo>
                <a:cubicBezTo>
                  <a:pt x="8324" y="3692"/>
                  <a:pt x="8283" y="3696"/>
                  <a:pt x="8273" y="3697"/>
                </a:cubicBezTo>
                <a:cubicBezTo>
                  <a:pt x="8171" y="3840"/>
                  <a:pt x="8197" y="3992"/>
                  <a:pt x="8165" y="4147"/>
                </a:cubicBezTo>
                <a:cubicBezTo>
                  <a:pt x="8110" y="4116"/>
                  <a:pt x="8075" y="4095"/>
                  <a:pt x="8052" y="4084"/>
                </a:cubicBezTo>
                <a:cubicBezTo>
                  <a:pt x="8057" y="4029"/>
                  <a:pt x="8067" y="3988"/>
                  <a:pt x="8062" y="3949"/>
                </a:cubicBezTo>
                <a:cubicBezTo>
                  <a:pt x="8055" y="3896"/>
                  <a:pt x="8005" y="3888"/>
                  <a:pt x="7966" y="3872"/>
                </a:cubicBezTo>
                <a:lnTo>
                  <a:pt x="7966" y="3872"/>
                </a:lnTo>
                <a:cubicBezTo>
                  <a:pt x="7923" y="3887"/>
                  <a:pt x="7889" y="3918"/>
                  <a:pt x="7900" y="3967"/>
                </a:cubicBezTo>
                <a:cubicBezTo>
                  <a:pt x="7915" y="4030"/>
                  <a:pt x="7940" y="4091"/>
                  <a:pt x="7966" y="4151"/>
                </a:cubicBezTo>
                <a:cubicBezTo>
                  <a:pt x="7973" y="4167"/>
                  <a:pt x="8001" y="4176"/>
                  <a:pt x="8021" y="4183"/>
                </a:cubicBezTo>
                <a:cubicBezTo>
                  <a:pt x="8036" y="4188"/>
                  <a:pt x="8056" y="4191"/>
                  <a:pt x="8079" y="4191"/>
                </a:cubicBezTo>
                <a:cubicBezTo>
                  <a:pt x="8156" y="4191"/>
                  <a:pt x="8263" y="4166"/>
                  <a:pt x="8288" y="4127"/>
                </a:cubicBezTo>
                <a:cubicBezTo>
                  <a:pt x="8332" y="4056"/>
                  <a:pt x="8396" y="4034"/>
                  <a:pt x="8469" y="4013"/>
                </a:cubicBezTo>
                <a:cubicBezTo>
                  <a:pt x="8552" y="3990"/>
                  <a:pt x="8634" y="3963"/>
                  <a:pt x="8701" y="3901"/>
                </a:cubicBezTo>
                <a:cubicBezTo>
                  <a:pt x="8664" y="3846"/>
                  <a:pt x="8633" y="3803"/>
                  <a:pt x="8595" y="3748"/>
                </a:cubicBezTo>
                <a:cubicBezTo>
                  <a:pt x="8635" y="3748"/>
                  <a:pt x="8666" y="3750"/>
                  <a:pt x="8694" y="3750"/>
                </a:cubicBezTo>
                <a:cubicBezTo>
                  <a:pt x="8711" y="3750"/>
                  <a:pt x="8726" y="3750"/>
                  <a:pt x="8741" y="3747"/>
                </a:cubicBezTo>
                <a:cubicBezTo>
                  <a:pt x="8766" y="3742"/>
                  <a:pt x="8791" y="3734"/>
                  <a:pt x="8816" y="3734"/>
                </a:cubicBezTo>
                <a:cubicBezTo>
                  <a:pt x="8841" y="3734"/>
                  <a:pt x="8867" y="3742"/>
                  <a:pt x="8895" y="3767"/>
                </a:cubicBezTo>
                <a:cubicBezTo>
                  <a:pt x="8851" y="3872"/>
                  <a:pt x="8923" y="3936"/>
                  <a:pt x="8984" y="4000"/>
                </a:cubicBezTo>
                <a:cubicBezTo>
                  <a:pt x="9044" y="3984"/>
                  <a:pt x="9092" y="3971"/>
                  <a:pt x="9130" y="3961"/>
                </a:cubicBezTo>
                <a:cubicBezTo>
                  <a:pt x="9187" y="4015"/>
                  <a:pt x="9167" y="4097"/>
                  <a:pt x="9231" y="4138"/>
                </a:cubicBezTo>
                <a:cubicBezTo>
                  <a:pt x="9276" y="4061"/>
                  <a:pt x="9315" y="3992"/>
                  <a:pt x="9360" y="3915"/>
                </a:cubicBezTo>
                <a:cubicBezTo>
                  <a:pt x="9225" y="3850"/>
                  <a:pt x="9083" y="3872"/>
                  <a:pt x="8935" y="3851"/>
                </a:cubicBezTo>
                <a:cubicBezTo>
                  <a:pt x="8940" y="3809"/>
                  <a:pt x="8944" y="3775"/>
                  <a:pt x="8950" y="3741"/>
                </a:cubicBezTo>
                <a:cubicBezTo>
                  <a:pt x="8959" y="3677"/>
                  <a:pt x="8938" y="3644"/>
                  <a:pt x="8887" y="3644"/>
                </a:cubicBezTo>
                <a:close/>
                <a:moveTo>
                  <a:pt x="10865" y="4110"/>
                </a:moveTo>
                <a:cubicBezTo>
                  <a:pt x="10847" y="4110"/>
                  <a:pt x="10829" y="4118"/>
                  <a:pt x="10809" y="4138"/>
                </a:cubicBezTo>
                <a:cubicBezTo>
                  <a:pt x="10804" y="4144"/>
                  <a:pt x="10801" y="4153"/>
                  <a:pt x="10803" y="4159"/>
                </a:cubicBezTo>
                <a:cubicBezTo>
                  <a:pt x="10807" y="4189"/>
                  <a:pt x="10826" y="4203"/>
                  <a:pt x="10870" y="4203"/>
                </a:cubicBezTo>
                <a:cubicBezTo>
                  <a:pt x="10890" y="4203"/>
                  <a:pt x="10916" y="4200"/>
                  <a:pt x="10949" y="4194"/>
                </a:cubicBezTo>
                <a:cubicBezTo>
                  <a:pt x="10953" y="4193"/>
                  <a:pt x="10955" y="4182"/>
                  <a:pt x="10968" y="4161"/>
                </a:cubicBezTo>
                <a:cubicBezTo>
                  <a:pt x="10930" y="4139"/>
                  <a:pt x="10898" y="4110"/>
                  <a:pt x="10865" y="4110"/>
                </a:cubicBezTo>
                <a:close/>
                <a:moveTo>
                  <a:pt x="17332" y="4168"/>
                </a:moveTo>
                <a:cubicBezTo>
                  <a:pt x="17326" y="4172"/>
                  <a:pt x="17315" y="4177"/>
                  <a:pt x="17316" y="4179"/>
                </a:cubicBezTo>
                <a:cubicBezTo>
                  <a:pt x="17320" y="4192"/>
                  <a:pt x="17325" y="4202"/>
                  <a:pt x="17331" y="4213"/>
                </a:cubicBezTo>
                <a:cubicBezTo>
                  <a:pt x="17336" y="4203"/>
                  <a:pt x="17342" y="4192"/>
                  <a:pt x="17346" y="4181"/>
                </a:cubicBezTo>
                <a:cubicBezTo>
                  <a:pt x="17347" y="4178"/>
                  <a:pt x="17337" y="4172"/>
                  <a:pt x="17332" y="4168"/>
                </a:cubicBezTo>
                <a:close/>
                <a:moveTo>
                  <a:pt x="17515" y="4141"/>
                </a:moveTo>
                <a:cubicBezTo>
                  <a:pt x="17507" y="4159"/>
                  <a:pt x="17493" y="4178"/>
                  <a:pt x="17492" y="4197"/>
                </a:cubicBezTo>
                <a:cubicBezTo>
                  <a:pt x="17491" y="4212"/>
                  <a:pt x="17496" y="4234"/>
                  <a:pt x="17514" y="4234"/>
                </a:cubicBezTo>
                <a:cubicBezTo>
                  <a:pt x="17518" y="4234"/>
                  <a:pt x="17524" y="4233"/>
                  <a:pt x="17530" y="4230"/>
                </a:cubicBezTo>
                <a:cubicBezTo>
                  <a:pt x="17545" y="4222"/>
                  <a:pt x="17552" y="4198"/>
                  <a:pt x="17569" y="4173"/>
                </a:cubicBezTo>
                <a:cubicBezTo>
                  <a:pt x="17548" y="4161"/>
                  <a:pt x="17532" y="4152"/>
                  <a:pt x="17515" y="4141"/>
                </a:cubicBezTo>
                <a:close/>
                <a:moveTo>
                  <a:pt x="17224" y="4153"/>
                </a:moveTo>
                <a:cubicBezTo>
                  <a:pt x="17193" y="4157"/>
                  <a:pt x="17171" y="4199"/>
                  <a:pt x="17181" y="4236"/>
                </a:cubicBezTo>
                <a:cubicBezTo>
                  <a:pt x="17182" y="4243"/>
                  <a:pt x="17188" y="4248"/>
                  <a:pt x="17194" y="4253"/>
                </a:cubicBezTo>
                <a:cubicBezTo>
                  <a:pt x="17200" y="4253"/>
                  <a:pt x="17208" y="4253"/>
                  <a:pt x="17213" y="4249"/>
                </a:cubicBezTo>
                <a:cubicBezTo>
                  <a:pt x="17249" y="4225"/>
                  <a:pt x="17263" y="4181"/>
                  <a:pt x="17241" y="4159"/>
                </a:cubicBezTo>
                <a:cubicBezTo>
                  <a:pt x="17238" y="4156"/>
                  <a:pt x="17229" y="4153"/>
                  <a:pt x="17224" y="4153"/>
                </a:cubicBezTo>
                <a:close/>
                <a:moveTo>
                  <a:pt x="14669" y="4194"/>
                </a:moveTo>
                <a:cubicBezTo>
                  <a:pt x="14680" y="4194"/>
                  <a:pt x="14700" y="4204"/>
                  <a:pt x="14700" y="4208"/>
                </a:cubicBezTo>
                <a:cubicBezTo>
                  <a:pt x="14699" y="4225"/>
                  <a:pt x="14694" y="4253"/>
                  <a:pt x="14683" y="4256"/>
                </a:cubicBezTo>
                <a:cubicBezTo>
                  <a:pt x="14681" y="4257"/>
                  <a:pt x="14679" y="4257"/>
                  <a:pt x="14677" y="4257"/>
                </a:cubicBezTo>
                <a:cubicBezTo>
                  <a:pt x="14662" y="4257"/>
                  <a:pt x="14641" y="4245"/>
                  <a:pt x="14595" y="4230"/>
                </a:cubicBezTo>
                <a:cubicBezTo>
                  <a:pt x="14633" y="4210"/>
                  <a:pt x="14651" y="4199"/>
                  <a:pt x="14668" y="4194"/>
                </a:cubicBezTo>
                <a:cubicBezTo>
                  <a:pt x="14668" y="4194"/>
                  <a:pt x="14669" y="4194"/>
                  <a:pt x="14669" y="4194"/>
                </a:cubicBezTo>
                <a:close/>
                <a:moveTo>
                  <a:pt x="8653" y="4250"/>
                </a:moveTo>
                <a:cubicBezTo>
                  <a:pt x="8644" y="4250"/>
                  <a:pt x="8630" y="4257"/>
                  <a:pt x="8627" y="4264"/>
                </a:cubicBezTo>
                <a:cubicBezTo>
                  <a:pt x="8624" y="4272"/>
                  <a:pt x="8633" y="4292"/>
                  <a:pt x="8639" y="4294"/>
                </a:cubicBezTo>
                <a:cubicBezTo>
                  <a:pt x="8640" y="4294"/>
                  <a:pt x="8641" y="4294"/>
                  <a:pt x="8642" y="4294"/>
                </a:cubicBezTo>
                <a:cubicBezTo>
                  <a:pt x="8652" y="4294"/>
                  <a:pt x="8664" y="4286"/>
                  <a:pt x="8675" y="4282"/>
                </a:cubicBezTo>
                <a:cubicBezTo>
                  <a:pt x="8669" y="4272"/>
                  <a:pt x="8665" y="4256"/>
                  <a:pt x="8657" y="4251"/>
                </a:cubicBezTo>
                <a:cubicBezTo>
                  <a:pt x="8656" y="4251"/>
                  <a:pt x="8654" y="4250"/>
                  <a:pt x="8653" y="4250"/>
                </a:cubicBezTo>
                <a:close/>
                <a:moveTo>
                  <a:pt x="213" y="4235"/>
                </a:moveTo>
                <a:cubicBezTo>
                  <a:pt x="279" y="4241"/>
                  <a:pt x="352" y="4226"/>
                  <a:pt x="394" y="4301"/>
                </a:cubicBezTo>
                <a:cubicBezTo>
                  <a:pt x="377" y="4326"/>
                  <a:pt x="357" y="4337"/>
                  <a:pt x="338" y="4337"/>
                </a:cubicBezTo>
                <a:cubicBezTo>
                  <a:pt x="324" y="4337"/>
                  <a:pt x="311" y="4332"/>
                  <a:pt x="299" y="4322"/>
                </a:cubicBezTo>
                <a:cubicBezTo>
                  <a:pt x="269" y="4296"/>
                  <a:pt x="250" y="4254"/>
                  <a:pt x="213" y="4235"/>
                </a:cubicBezTo>
                <a:close/>
                <a:moveTo>
                  <a:pt x="17475" y="4310"/>
                </a:moveTo>
                <a:cubicBezTo>
                  <a:pt x="17471" y="4310"/>
                  <a:pt x="17465" y="4320"/>
                  <a:pt x="17459" y="4325"/>
                </a:cubicBezTo>
                <a:cubicBezTo>
                  <a:pt x="17470" y="4330"/>
                  <a:pt x="17482" y="4336"/>
                  <a:pt x="17495" y="4341"/>
                </a:cubicBezTo>
                <a:cubicBezTo>
                  <a:pt x="17500" y="4336"/>
                  <a:pt x="17505" y="4332"/>
                  <a:pt x="17511" y="4327"/>
                </a:cubicBezTo>
                <a:cubicBezTo>
                  <a:pt x="17500" y="4322"/>
                  <a:pt x="17489" y="4315"/>
                  <a:pt x="17475" y="4311"/>
                </a:cubicBezTo>
                <a:cubicBezTo>
                  <a:pt x="17475" y="4310"/>
                  <a:pt x="17475" y="4310"/>
                  <a:pt x="17475" y="4310"/>
                </a:cubicBezTo>
                <a:close/>
                <a:moveTo>
                  <a:pt x="12318" y="4215"/>
                </a:moveTo>
                <a:cubicBezTo>
                  <a:pt x="12294" y="4215"/>
                  <a:pt x="12268" y="4219"/>
                  <a:pt x="12241" y="4224"/>
                </a:cubicBezTo>
                <a:cubicBezTo>
                  <a:pt x="12313" y="4316"/>
                  <a:pt x="12338" y="4347"/>
                  <a:pt x="12374" y="4347"/>
                </a:cubicBezTo>
                <a:cubicBezTo>
                  <a:pt x="12392" y="4347"/>
                  <a:pt x="12413" y="4339"/>
                  <a:pt x="12446" y="4327"/>
                </a:cubicBezTo>
                <a:cubicBezTo>
                  <a:pt x="12429" y="4241"/>
                  <a:pt x="12381" y="4215"/>
                  <a:pt x="12318" y="4215"/>
                </a:cubicBezTo>
                <a:close/>
                <a:moveTo>
                  <a:pt x="3768" y="4269"/>
                </a:moveTo>
                <a:cubicBezTo>
                  <a:pt x="3764" y="4269"/>
                  <a:pt x="3739" y="4288"/>
                  <a:pt x="3725" y="4296"/>
                </a:cubicBezTo>
                <a:cubicBezTo>
                  <a:pt x="3739" y="4320"/>
                  <a:pt x="3755" y="4341"/>
                  <a:pt x="3769" y="4364"/>
                </a:cubicBezTo>
                <a:cubicBezTo>
                  <a:pt x="3780" y="4357"/>
                  <a:pt x="3792" y="4348"/>
                  <a:pt x="3813" y="4333"/>
                </a:cubicBezTo>
                <a:cubicBezTo>
                  <a:pt x="3798" y="4313"/>
                  <a:pt x="3786" y="4289"/>
                  <a:pt x="3769" y="4270"/>
                </a:cubicBezTo>
                <a:cubicBezTo>
                  <a:pt x="3769" y="4269"/>
                  <a:pt x="3769" y="4269"/>
                  <a:pt x="3768" y="4269"/>
                </a:cubicBezTo>
                <a:close/>
                <a:moveTo>
                  <a:pt x="14637" y="4357"/>
                </a:moveTo>
                <a:cubicBezTo>
                  <a:pt x="14639" y="4357"/>
                  <a:pt x="14641" y="4357"/>
                  <a:pt x="14642" y="4358"/>
                </a:cubicBezTo>
                <a:cubicBezTo>
                  <a:pt x="14661" y="4366"/>
                  <a:pt x="14680" y="4373"/>
                  <a:pt x="14698" y="4383"/>
                </a:cubicBezTo>
                <a:lnTo>
                  <a:pt x="14698" y="4383"/>
                </a:lnTo>
                <a:cubicBezTo>
                  <a:pt x="14684" y="4383"/>
                  <a:pt x="14671" y="4385"/>
                  <a:pt x="14658" y="4385"/>
                </a:cubicBezTo>
                <a:cubicBezTo>
                  <a:pt x="14651" y="4385"/>
                  <a:pt x="14644" y="4384"/>
                  <a:pt x="14637" y="4383"/>
                </a:cubicBezTo>
                <a:cubicBezTo>
                  <a:pt x="14631" y="4382"/>
                  <a:pt x="14627" y="4368"/>
                  <a:pt x="14622" y="4359"/>
                </a:cubicBezTo>
                <a:cubicBezTo>
                  <a:pt x="14626" y="4359"/>
                  <a:pt x="14632" y="4357"/>
                  <a:pt x="14637" y="4357"/>
                </a:cubicBezTo>
                <a:close/>
                <a:moveTo>
                  <a:pt x="17070" y="4157"/>
                </a:moveTo>
                <a:lnTo>
                  <a:pt x="17070" y="4157"/>
                </a:lnTo>
                <a:cubicBezTo>
                  <a:pt x="16967" y="4162"/>
                  <a:pt x="16865" y="4158"/>
                  <a:pt x="16767" y="4177"/>
                </a:cubicBezTo>
                <a:cubicBezTo>
                  <a:pt x="16715" y="4188"/>
                  <a:pt x="16665" y="4234"/>
                  <a:pt x="16624" y="4274"/>
                </a:cubicBezTo>
                <a:cubicBezTo>
                  <a:pt x="16601" y="4294"/>
                  <a:pt x="16600" y="4336"/>
                  <a:pt x="16590" y="4371"/>
                </a:cubicBezTo>
                <a:cubicBezTo>
                  <a:pt x="16667" y="4384"/>
                  <a:pt x="16726" y="4393"/>
                  <a:pt x="16774" y="4393"/>
                </a:cubicBezTo>
                <a:cubicBezTo>
                  <a:pt x="16904" y="4393"/>
                  <a:pt x="16958" y="4334"/>
                  <a:pt x="17070" y="4157"/>
                </a:cubicBezTo>
                <a:close/>
                <a:moveTo>
                  <a:pt x="13213" y="4357"/>
                </a:moveTo>
                <a:cubicBezTo>
                  <a:pt x="13224" y="4357"/>
                  <a:pt x="13237" y="4367"/>
                  <a:pt x="13248" y="4373"/>
                </a:cubicBezTo>
                <a:cubicBezTo>
                  <a:pt x="13238" y="4381"/>
                  <a:pt x="13228" y="4388"/>
                  <a:pt x="13219" y="4397"/>
                </a:cubicBezTo>
                <a:cubicBezTo>
                  <a:pt x="13208" y="4389"/>
                  <a:pt x="13197" y="4383"/>
                  <a:pt x="13186" y="4378"/>
                </a:cubicBezTo>
                <a:cubicBezTo>
                  <a:pt x="13196" y="4371"/>
                  <a:pt x="13204" y="4357"/>
                  <a:pt x="13213" y="4357"/>
                </a:cubicBezTo>
                <a:close/>
                <a:moveTo>
                  <a:pt x="7325" y="4316"/>
                </a:moveTo>
                <a:cubicBezTo>
                  <a:pt x="7310" y="4316"/>
                  <a:pt x="7292" y="4331"/>
                  <a:pt x="7275" y="4337"/>
                </a:cubicBezTo>
                <a:cubicBezTo>
                  <a:pt x="7287" y="4361"/>
                  <a:pt x="7298" y="4382"/>
                  <a:pt x="7310" y="4405"/>
                </a:cubicBezTo>
                <a:cubicBezTo>
                  <a:pt x="7327" y="4394"/>
                  <a:pt x="7345" y="4383"/>
                  <a:pt x="7368" y="4368"/>
                </a:cubicBezTo>
                <a:cubicBezTo>
                  <a:pt x="7352" y="4347"/>
                  <a:pt x="7343" y="4322"/>
                  <a:pt x="7330" y="4317"/>
                </a:cubicBezTo>
                <a:cubicBezTo>
                  <a:pt x="7328" y="4316"/>
                  <a:pt x="7326" y="4316"/>
                  <a:pt x="7325" y="4316"/>
                </a:cubicBezTo>
                <a:close/>
                <a:moveTo>
                  <a:pt x="13911" y="4410"/>
                </a:moveTo>
                <a:cubicBezTo>
                  <a:pt x="13909" y="4410"/>
                  <a:pt x="13894" y="4440"/>
                  <a:pt x="13898" y="4444"/>
                </a:cubicBezTo>
                <a:cubicBezTo>
                  <a:pt x="13909" y="4456"/>
                  <a:pt x="13926" y="4463"/>
                  <a:pt x="13942" y="4471"/>
                </a:cubicBezTo>
                <a:lnTo>
                  <a:pt x="13960" y="4427"/>
                </a:lnTo>
                <a:cubicBezTo>
                  <a:pt x="13945" y="4420"/>
                  <a:pt x="13928" y="4413"/>
                  <a:pt x="13911" y="4410"/>
                </a:cubicBezTo>
                <a:close/>
                <a:moveTo>
                  <a:pt x="2550" y="4414"/>
                </a:moveTo>
                <a:cubicBezTo>
                  <a:pt x="2550" y="4414"/>
                  <a:pt x="2551" y="4414"/>
                  <a:pt x="2551" y="4414"/>
                </a:cubicBezTo>
                <a:cubicBezTo>
                  <a:pt x="2622" y="4419"/>
                  <a:pt x="2693" y="4432"/>
                  <a:pt x="2763" y="4443"/>
                </a:cubicBezTo>
                <a:cubicBezTo>
                  <a:pt x="2718" y="4496"/>
                  <a:pt x="2671" y="4518"/>
                  <a:pt x="2623" y="4518"/>
                </a:cubicBezTo>
                <a:cubicBezTo>
                  <a:pt x="2596" y="4518"/>
                  <a:pt x="2568" y="4511"/>
                  <a:pt x="2541" y="4499"/>
                </a:cubicBezTo>
                <a:cubicBezTo>
                  <a:pt x="2525" y="4491"/>
                  <a:pt x="2505" y="4466"/>
                  <a:pt x="2507" y="4453"/>
                </a:cubicBezTo>
                <a:cubicBezTo>
                  <a:pt x="2511" y="4438"/>
                  <a:pt x="2536" y="4414"/>
                  <a:pt x="2550" y="4414"/>
                </a:cubicBezTo>
                <a:close/>
                <a:moveTo>
                  <a:pt x="13695" y="4405"/>
                </a:moveTo>
                <a:cubicBezTo>
                  <a:pt x="13693" y="4405"/>
                  <a:pt x="13692" y="4405"/>
                  <a:pt x="13690" y="4406"/>
                </a:cubicBezTo>
                <a:cubicBezTo>
                  <a:pt x="13673" y="4414"/>
                  <a:pt x="13649" y="4427"/>
                  <a:pt x="13644" y="4444"/>
                </a:cubicBezTo>
                <a:cubicBezTo>
                  <a:pt x="13637" y="4467"/>
                  <a:pt x="13637" y="4494"/>
                  <a:pt x="13635" y="4521"/>
                </a:cubicBezTo>
                <a:lnTo>
                  <a:pt x="13635" y="4521"/>
                </a:lnTo>
                <a:cubicBezTo>
                  <a:pt x="13665" y="4507"/>
                  <a:pt x="13697" y="4497"/>
                  <a:pt x="13723" y="4479"/>
                </a:cubicBezTo>
                <a:cubicBezTo>
                  <a:pt x="13735" y="4469"/>
                  <a:pt x="13731" y="4439"/>
                  <a:pt x="13729" y="4419"/>
                </a:cubicBezTo>
                <a:cubicBezTo>
                  <a:pt x="13729" y="4414"/>
                  <a:pt x="13707" y="4405"/>
                  <a:pt x="13695" y="4405"/>
                </a:cubicBezTo>
                <a:close/>
                <a:moveTo>
                  <a:pt x="11419" y="4482"/>
                </a:moveTo>
                <a:cubicBezTo>
                  <a:pt x="11414" y="4486"/>
                  <a:pt x="11404" y="4491"/>
                  <a:pt x="11404" y="4494"/>
                </a:cubicBezTo>
                <a:cubicBezTo>
                  <a:pt x="11406" y="4504"/>
                  <a:pt x="11413" y="4514"/>
                  <a:pt x="11418" y="4525"/>
                </a:cubicBezTo>
                <a:cubicBezTo>
                  <a:pt x="11423" y="4514"/>
                  <a:pt x="11429" y="4504"/>
                  <a:pt x="11433" y="4494"/>
                </a:cubicBezTo>
                <a:cubicBezTo>
                  <a:pt x="11434" y="4491"/>
                  <a:pt x="11424" y="4486"/>
                  <a:pt x="11419" y="4482"/>
                </a:cubicBezTo>
                <a:close/>
                <a:moveTo>
                  <a:pt x="15406" y="4440"/>
                </a:moveTo>
                <a:cubicBezTo>
                  <a:pt x="15422" y="4440"/>
                  <a:pt x="15453" y="4458"/>
                  <a:pt x="15457" y="4473"/>
                </a:cubicBezTo>
                <a:cubicBezTo>
                  <a:pt x="15467" y="4507"/>
                  <a:pt x="15441" y="4528"/>
                  <a:pt x="15409" y="4530"/>
                </a:cubicBezTo>
                <a:cubicBezTo>
                  <a:pt x="15397" y="4530"/>
                  <a:pt x="15386" y="4530"/>
                  <a:pt x="15375" y="4530"/>
                </a:cubicBezTo>
                <a:cubicBezTo>
                  <a:pt x="15328" y="4530"/>
                  <a:pt x="15280" y="4528"/>
                  <a:pt x="15224" y="4527"/>
                </a:cubicBezTo>
                <a:cubicBezTo>
                  <a:pt x="15270" y="4438"/>
                  <a:pt x="15342" y="4444"/>
                  <a:pt x="15406" y="4440"/>
                </a:cubicBezTo>
                <a:close/>
                <a:moveTo>
                  <a:pt x="13635" y="4521"/>
                </a:moveTo>
                <a:cubicBezTo>
                  <a:pt x="13632" y="4522"/>
                  <a:pt x="13630" y="4523"/>
                  <a:pt x="13627" y="4525"/>
                </a:cubicBezTo>
                <a:cubicBezTo>
                  <a:pt x="13626" y="4525"/>
                  <a:pt x="13629" y="4527"/>
                  <a:pt x="13631" y="4529"/>
                </a:cubicBezTo>
                <a:lnTo>
                  <a:pt x="13631" y="4529"/>
                </a:lnTo>
                <a:lnTo>
                  <a:pt x="13626" y="4525"/>
                </a:lnTo>
                <a:lnTo>
                  <a:pt x="13626" y="4525"/>
                </a:lnTo>
                <a:cubicBezTo>
                  <a:pt x="13628" y="4527"/>
                  <a:pt x="13630" y="4529"/>
                  <a:pt x="13632" y="4531"/>
                </a:cubicBezTo>
                <a:lnTo>
                  <a:pt x="13632" y="4531"/>
                </a:lnTo>
                <a:cubicBezTo>
                  <a:pt x="13633" y="4531"/>
                  <a:pt x="13633" y="4531"/>
                  <a:pt x="13633" y="4531"/>
                </a:cubicBezTo>
                <a:lnTo>
                  <a:pt x="13633" y="4531"/>
                </a:lnTo>
                <a:cubicBezTo>
                  <a:pt x="13634" y="4531"/>
                  <a:pt x="13634" y="4532"/>
                  <a:pt x="13634" y="4532"/>
                </a:cubicBezTo>
                <a:cubicBezTo>
                  <a:pt x="13635" y="4528"/>
                  <a:pt x="13635" y="4525"/>
                  <a:pt x="13635" y="4521"/>
                </a:cubicBezTo>
                <a:close/>
                <a:moveTo>
                  <a:pt x="15773" y="4430"/>
                </a:moveTo>
                <a:cubicBezTo>
                  <a:pt x="15849" y="4430"/>
                  <a:pt x="15927" y="4460"/>
                  <a:pt x="16016" y="4476"/>
                </a:cubicBezTo>
                <a:cubicBezTo>
                  <a:pt x="15920" y="4524"/>
                  <a:pt x="15860" y="4539"/>
                  <a:pt x="15789" y="4539"/>
                </a:cubicBezTo>
                <a:cubicBezTo>
                  <a:pt x="15784" y="4539"/>
                  <a:pt x="15779" y="4539"/>
                  <a:pt x="15775" y="4539"/>
                </a:cubicBezTo>
                <a:cubicBezTo>
                  <a:pt x="15717" y="4538"/>
                  <a:pt x="15679" y="4507"/>
                  <a:pt x="15643" y="4468"/>
                </a:cubicBezTo>
                <a:lnTo>
                  <a:pt x="15643" y="4468"/>
                </a:lnTo>
                <a:cubicBezTo>
                  <a:pt x="15687" y="4440"/>
                  <a:pt x="15729" y="4430"/>
                  <a:pt x="15773" y="4430"/>
                </a:cubicBezTo>
                <a:close/>
                <a:moveTo>
                  <a:pt x="16854" y="4495"/>
                </a:moveTo>
                <a:lnTo>
                  <a:pt x="16854" y="4495"/>
                </a:lnTo>
                <a:cubicBezTo>
                  <a:pt x="16812" y="4497"/>
                  <a:pt x="16779" y="4499"/>
                  <a:pt x="16739" y="4501"/>
                </a:cubicBezTo>
                <a:cubicBezTo>
                  <a:pt x="16768" y="4539"/>
                  <a:pt x="16783" y="4558"/>
                  <a:pt x="16797" y="4558"/>
                </a:cubicBezTo>
                <a:cubicBezTo>
                  <a:pt x="16812" y="4558"/>
                  <a:pt x="16826" y="4537"/>
                  <a:pt x="16854" y="4495"/>
                </a:cubicBezTo>
                <a:close/>
                <a:moveTo>
                  <a:pt x="7299" y="4547"/>
                </a:moveTo>
                <a:cubicBezTo>
                  <a:pt x="7295" y="4552"/>
                  <a:pt x="7287" y="4556"/>
                  <a:pt x="7287" y="4562"/>
                </a:cubicBezTo>
                <a:cubicBezTo>
                  <a:pt x="7287" y="4567"/>
                  <a:pt x="7294" y="4572"/>
                  <a:pt x="7297" y="4578"/>
                </a:cubicBezTo>
                <a:lnTo>
                  <a:pt x="7309" y="4563"/>
                </a:lnTo>
                <a:cubicBezTo>
                  <a:pt x="7306" y="4556"/>
                  <a:pt x="7302" y="4551"/>
                  <a:pt x="7299" y="4547"/>
                </a:cubicBezTo>
                <a:close/>
                <a:moveTo>
                  <a:pt x="16257" y="4280"/>
                </a:moveTo>
                <a:cubicBezTo>
                  <a:pt x="16244" y="4280"/>
                  <a:pt x="16230" y="4282"/>
                  <a:pt x="16214" y="4286"/>
                </a:cubicBezTo>
                <a:cubicBezTo>
                  <a:pt x="16209" y="4413"/>
                  <a:pt x="16209" y="4413"/>
                  <a:pt x="16358" y="4474"/>
                </a:cubicBezTo>
                <a:cubicBezTo>
                  <a:pt x="16337" y="4502"/>
                  <a:pt x="16317" y="4530"/>
                  <a:pt x="16296" y="4558"/>
                </a:cubicBezTo>
                <a:cubicBezTo>
                  <a:pt x="16329" y="4585"/>
                  <a:pt x="16361" y="4595"/>
                  <a:pt x="16393" y="4595"/>
                </a:cubicBezTo>
                <a:cubicBezTo>
                  <a:pt x="16440" y="4595"/>
                  <a:pt x="16487" y="4573"/>
                  <a:pt x="16537" y="4553"/>
                </a:cubicBezTo>
                <a:cubicBezTo>
                  <a:pt x="16486" y="4487"/>
                  <a:pt x="16470" y="4432"/>
                  <a:pt x="16533" y="4366"/>
                </a:cubicBezTo>
                <a:lnTo>
                  <a:pt x="16343" y="4366"/>
                </a:lnTo>
                <a:cubicBezTo>
                  <a:pt x="16330" y="4303"/>
                  <a:pt x="16300" y="4280"/>
                  <a:pt x="16257" y="4280"/>
                </a:cubicBezTo>
                <a:close/>
                <a:moveTo>
                  <a:pt x="3966" y="4588"/>
                </a:moveTo>
                <a:cubicBezTo>
                  <a:pt x="3971" y="4588"/>
                  <a:pt x="3977" y="4592"/>
                  <a:pt x="3982" y="4593"/>
                </a:cubicBezTo>
                <a:cubicBezTo>
                  <a:pt x="3975" y="4597"/>
                  <a:pt x="3966" y="4602"/>
                  <a:pt x="3959" y="4605"/>
                </a:cubicBezTo>
                <a:cubicBezTo>
                  <a:pt x="3952" y="4604"/>
                  <a:pt x="3946" y="4603"/>
                  <a:pt x="3940" y="4599"/>
                </a:cubicBezTo>
                <a:cubicBezTo>
                  <a:pt x="3949" y="4596"/>
                  <a:pt x="3956" y="4591"/>
                  <a:pt x="3965" y="4588"/>
                </a:cubicBezTo>
                <a:cubicBezTo>
                  <a:pt x="3965" y="4588"/>
                  <a:pt x="3966" y="4588"/>
                  <a:pt x="3966" y="4588"/>
                </a:cubicBezTo>
                <a:close/>
                <a:moveTo>
                  <a:pt x="13632" y="4531"/>
                </a:moveTo>
                <a:cubicBezTo>
                  <a:pt x="13602" y="4561"/>
                  <a:pt x="13560" y="4590"/>
                  <a:pt x="13602" y="4637"/>
                </a:cubicBezTo>
                <a:cubicBezTo>
                  <a:pt x="13618" y="4655"/>
                  <a:pt x="13636" y="4666"/>
                  <a:pt x="13656" y="4666"/>
                </a:cubicBezTo>
                <a:cubicBezTo>
                  <a:pt x="13676" y="4666"/>
                  <a:pt x="13699" y="4654"/>
                  <a:pt x="13723" y="4627"/>
                </a:cubicBezTo>
                <a:cubicBezTo>
                  <a:pt x="13693" y="4596"/>
                  <a:pt x="13663" y="4563"/>
                  <a:pt x="13632" y="4531"/>
                </a:cubicBezTo>
                <a:close/>
                <a:moveTo>
                  <a:pt x="14001" y="4050"/>
                </a:moveTo>
                <a:cubicBezTo>
                  <a:pt x="13938" y="4081"/>
                  <a:pt x="13884" y="4108"/>
                  <a:pt x="13832" y="4135"/>
                </a:cubicBezTo>
                <a:cubicBezTo>
                  <a:pt x="13827" y="4138"/>
                  <a:pt x="13824" y="4147"/>
                  <a:pt x="13822" y="4149"/>
                </a:cubicBezTo>
                <a:cubicBezTo>
                  <a:pt x="13828" y="4200"/>
                  <a:pt x="13834" y="4250"/>
                  <a:pt x="13841" y="4307"/>
                </a:cubicBezTo>
                <a:lnTo>
                  <a:pt x="13951" y="4307"/>
                </a:lnTo>
                <a:lnTo>
                  <a:pt x="13951" y="4202"/>
                </a:lnTo>
                <a:cubicBezTo>
                  <a:pt x="14059" y="4174"/>
                  <a:pt x="14130" y="4159"/>
                  <a:pt x="14189" y="4159"/>
                </a:cubicBezTo>
                <a:cubicBezTo>
                  <a:pt x="14258" y="4159"/>
                  <a:pt x="14310" y="4178"/>
                  <a:pt x="14384" y="4218"/>
                </a:cubicBezTo>
                <a:cubicBezTo>
                  <a:pt x="14303" y="4240"/>
                  <a:pt x="14225" y="4261"/>
                  <a:pt x="14144" y="4284"/>
                </a:cubicBezTo>
                <a:cubicBezTo>
                  <a:pt x="14070" y="4369"/>
                  <a:pt x="14028" y="4466"/>
                  <a:pt x="14028" y="4582"/>
                </a:cubicBezTo>
                <a:cubicBezTo>
                  <a:pt x="14027" y="4623"/>
                  <a:pt x="14034" y="4666"/>
                  <a:pt x="14075" y="4668"/>
                </a:cubicBezTo>
                <a:cubicBezTo>
                  <a:pt x="14076" y="4668"/>
                  <a:pt x="14077" y="4668"/>
                  <a:pt x="14077" y="4668"/>
                </a:cubicBezTo>
                <a:cubicBezTo>
                  <a:pt x="14117" y="4668"/>
                  <a:pt x="14158" y="4647"/>
                  <a:pt x="14195" y="4628"/>
                </a:cubicBezTo>
                <a:cubicBezTo>
                  <a:pt x="14206" y="4622"/>
                  <a:pt x="14200" y="4586"/>
                  <a:pt x="14205" y="4566"/>
                </a:cubicBezTo>
                <a:cubicBezTo>
                  <a:pt x="14212" y="4535"/>
                  <a:pt x="14227" y="4523"/>
                  <a:pt x="14246" y="4523"/>
                </a:cubicBezTo>
                <a:cubicBezTo>
                  <a:pt x="14259" y="4523"/>
                  <a:pt x="14273" y="4528"/>
                  <a:pt x="14288" y="4535"/>
                </a:cubicBezTo>
                <a:cubicBezTo>
                  <a:pt x="14294" y="4577"/>
                  <a:pt x="14300" y="4618"/>
                  <a:pt x="14305" y="4654"/>
                </a:cubicBezTo>
                <a:cubicBezTo>
                  <a:pt x="14329" y="4661"/>
                  <a:pt x="14350" y="4665"/>
                  <a:pt x="14370" y="4665"/>
                </a:cubicBezTo>
                <a:cubicBezTo>
                  <a:pt x="14426" y="4665"/>
                  <a:pt x="14468" y="4637"/>
                  <a:pt x="14509" y="4602"/>
                </a:cubicBezTo>
                <a:cubicBezTo>
                  <a:pt x="14487" y="4562"/>
                  <a:pt x="14408" y="4579"/>
                  <a:pt x="14431" y="4497"/>
                </a:cubicBezTo>
                <a:cubicBezTo>
                  <a:pt x="14495" y="4476"/>
                  <a:pt x="14563" y="4455"/>
                  <a:pt x="14646" y="4428"/>
                </a:cubicBezTo>
                <a:cubicBezTo>
                  <a:pt x="14692" y="4507"/>
                  <a:pt x="14735" y="4582"/>
                  <a:pt x="14782" y="4664"/>
                </a:cubicBezTo>
                <a:cubicBezTo>
                  <a:pt x="14864" y="4660"/>
                  <a:pt x="14956" y="4668"/>
                  <a:pt x="15040" y="4646"/>
                </a:cubicBezTo>
                <a:cubicBezTo>
                  <a:pt x="15108" y="4628"/>
                  <a:pt x="15175" y="4618"/>
                  <a:pt x="15243" y="4618"/>
                </a:cubicBezTo>
                <a:cubicBezTo>
                  <a:pt x="15284" y="4618"/>
                  <a:pt x="15325" y="4621"/>
                  <a:pt x="15368" y="4629"/>
                </a:cubicBezTo>
                <a:cubicBezTo>
                  <a:pt x="15388" y="4633"/>
                  <a:pt x="15408" y="4634"/>
                  <a:pt x="15427" y="4634"/>
                </a:cubicBezTo>
                <a:cubicBezTo>
                  <a:pt x="15528" y="4634"/>
                  <a:pt x="15607" y="4585"/>
                  <a:pt x="15641" y="4468"/>
                </a:cubicBezTo>
                <a:cubicBezTo>
                  <a:pt x="15641" y="4468"/>
                  <a:pt x="15642" y="4468"/>
                  <a:pt x="15642" y="4468"/>
                </a:cubicBezTo>
                <a:lnTo>
                  <a:pt x="15642" y="4468"/>
                </a:lnTo>
                <a:cubicBezTo>
                  <a:pt x="15648" y="4509"/>
                  <a:pt x="15656" y="4550"/>
                  <a:pt x="15666" y="4603"/>
                </a:cubicBezTo>
                <a:cubicBezTo>
                  <a:pt x="15730" y="4613"/>
                  <a:pt x="15793" y="4616"/>
                  <a:pt x="15856" y="4616"/>
                </a:cubicBezTo>
                <a:cubicBezTo>
                  <a:pt x="15952" y="4616"/>
                  <a:pt x="16047" y="4608"/>
                  <a:pt x="16143" y="4599"/>
                </a:cubicBezTo>
                <a:cubicBezTo>
                  <a:pt x="16138" y="4572"/>
                  <a:pt x="16139" y="4555"/>
                  <a:pt x="16132" y="4546"/>
                </a:cubicBezTo>
                <a:cubicBezTo>
                  <a:pt x="16098" y="4510"/>
                  <a:pt x="16056" y="4499"/>
                  <a:pt x="16112" y="4428"/>
                </a:cubicBezTo>
                <a:cubicBezTo>
                  <a:pt x="16167" y="4357"/>
                  <a:pt x="16167" y="4249"/>
                  <a:pt x="16061" y="4172"/>
                </a:cubicBezTo>
                <a:cubicBezTo>
                  <a:pt x="15998" y="4199"/>
                  <a:pt x="15931" y="4228"/>
                  <a:pt x="15858" y="4258"/>
                </a:cubicBezTo>
                <a:cubicBezTo>
                  <a:pt x="15787" y="4231"/>
                  <a:pt x="15714" y="4209"/>
                  <a:pt x="15638" y="4209"/>
                </a:cubicBezTo>
                <a:cubicBezTo>
                  <a:pt x="15590" y="4209"/>
                  <a:pt x="15542" y="4218"/>
                  <a:pt x="15493" y="4239"/>
                </a:cubicBezTo>
                <a:cubicBezTo>
                  <a:pt x="15475" y="4285"/>
                  <a:pt x="15457" y="4331"/>
                  <a:pt x="15437" y="4379"/>
                </a:cubicBezTo>
                <a:cubicBezTo>
                  <a:pt x="15405" y="4379"/>
                  <a:pt x="15374" y="4381"/>
                  <a:pt x="15345" y="4381"/>
                </a:cubicBezTo>
                <a:cubicBezTo>
                  <a:pt x="15330" y="4381"/>
                  <a:pt x="15316" y="4380"/>
                  <a:pt x="15301" y="4379"/>
                </a:cubicBezTo>
                <a:cubicBezTo>
                  <a:pt x="15240" y="4377"/>
                  <a:pt x="15205" y="4355"/>
                  <a:pt x="15221" y="4282"/>
                </a:cubicBezTo>
                <a:cubicBezTo>
                  <a:pt x="15230" y="4244"/>
                  <a:pt x="15200" y="4207"/>
                  <a:pt x="15168" y="4207"/>
                </a:cubicBezTo>
                <a:cubicBezTo>
                  <a:pt x="15165" y="4207"/>
                  <a:pt x="15162" y="4207"/>
                  <a:pt x="15159" y="4208"/>
                </a:cubicBezTo>
                <a:cubicBezTo>
                  <a:pt x="15072" y="4226"/>
                  <a:pt x="14960" y="4205"/>
                  <a:pt x="14919" y="4325"/>
                </a:cubicBezTo>
                <a:cubicBezTo>
                  <a:pt x="14914" y="4340"/>
                  <a:pt x="14888" y="4354"/>
                  <a:pt x="14871" y="4358"/>
                </a:cubicBezTo>
                <a:cubicBezTo>
                  <a:pt x="14815" y="4369"/>
                  <a:pt x="14756" y="4376"/>
                  <a:pt x="14699" y="4383"/>
                </a:cubicBezTo>
                <a:lnTo>
                  <a:pt x="14699" y="4383"/>
                </a:lnTo>
                <a:cubicBezTo>
                  <a:pt x="14662" y="4280"/>
                  <a:pt x="14780" y="4330"/>
                  <a:pt x="14794" y="4297"/>
                </a:cubicBezTo>
                <a:cubicBezTo>
                  <a:pt x="14797" y="4235"/>
                  <a:pt x="14800" y="4188"/>
                  <a:pt x="14802" y="4131"/>
                </a:cubicBezTo>
                <a:cubicBezTo>
                  <a:pt x="14769" y="4122"/>
                  <a:pt x="14734" y="4112"/>
                  <a:pt x="14699" y="4103"/>
                </a:cubicBezTo>
                <a:cubicBezTo>
                  <a:pt x="14660" y="4093"/>
                  <a:pt x="14621" y="4089"/>
                  <a:pt x="14582" y="4089"/>
                </a:cubicBezTo>
                <a:cubicBezTo>
                  <a:pt x="14488" y="4089"/>
                  <a:pt x="14394" y="4112"/>
                  <a:pt x="14302" y="4127"/>
                </a:cubicBezTo>
                <a:cubicBezTo>
                  <a:pt x="14265" y="4133"/>
                  <a:pt x="14229" y="4138"/>
                  <a:pt x="14195" y="4138"/>
                </a:cubicBezTo>
                <a:cubicBezTo>
                  <a:pt x="14122" y="4138"/>
                  <a:pt x="14057" y="4117"/>
                  <a:pt x="14001" y="4050"/>
                </a:cubicBezTo>
                <a:close/>
                <a:moveTo>
                  <a:pt x="10499" y="4540"/>
                </a:moveTo>
                <a:cubicBezTo>
                  <a:pt x="10532" y="4582"/>
                  <a:pt x="10549" y="4603"/>
                  <a:pt x="10563" y="4624"/>
                </a:cubicBezTo>
                <a:cubicBezTo>
                  <a:pt x="10588" y="4661"/>
                  <a:pt x="10562" y="4684"/>
                  <a:pt x="10533" y="4686"/>
                </a:cubicBezTo>
                <a:cubicBezTo>
                  <a:pt x="10532" y="4686"/>
                  <a:pt x="10531" y="4686"/>
                  <a:pt x="10531" y="4686"/>
                </a:cubicBezTo>
                <a:cubicBezTo>
                  <a:pt x="10507" y="4686"/>
                  <a:pt x="10483" y="4670"/>
                  <a:pt x="10458" y="4658"/>
                </a:cubicBezTo>
                <a:lnTo>
                  <a:pt x="10458" y="4658"/>
                </a:lnTo>
                <a:cubicBezTo>
                  <a:pt x="10469" y="4629"/>
                  <a:pt x="10481" y="4597"/>
                  <a:pt x="10499" y="4540"/>
                </a:cubicBezTo>
                <a:close/>
                <a:moveTo>
                  <a:pt x="3458" y="3443"/>
                </a:moveTo>
                <a:cubicBezTo>
                  <a:pt x="3520" y="3481"/>
                  <a:pt x="3522" y="3544"/>
                  <a:pt x="3524" y="3614"/>
                </a:cubicBezTo>
                <a:cubicBezTo>
                  <a:pt x="3450" y="3693"/>
                  <a:pt x="3374" y="3773"/>
                  <a:pt x="3289" y="3864"/>
                </a:cubicBezTo>
                <a:cubicBezTo>
                  <a:pt x="3356" y="4004"/>
                  <a:pt x="3244" y="4177"/>
                  <a:pt x="3358" y="4317"/>
                </a:cubicBezTo>
                <a:cubicBezTo>
                  <a:pt x="3338" y="4423"/>
                  <a:pt x="3276" y="4516"/>
                  <a:pt x="3321" y="4625"/>
                </a:cubicBezTo>
                <a:cubicBezTo>
                  <a:pt x="3328" y="4640"/>
                  <a:pt x="3295" y="4671"/>
                  <a:pt x="3279" y="4697"/>
                </a:cubicBezTo>
                <a:cubicBezTo>
                  <a:pt x="3177" y="4633"/>
                  <a:pt x="3256" y="4542"/>
                  <a:pt x="3227" y="4469"/>
                </a:cubicBezTo>
                <a:cubicBezTo>
                  <a:pt x="3178" y="4458"/>
                  <a:pt x="3128" y="4446"/>
                  <a:pt x="3061" y="4432"/>
                </a:cubicBezTo>
                <a:cubicBezTo>
                  <a:pt x="3091" y="4378"/>
                  <a:pt x="3118" y="4330"/>
                  <a:pt x="3148" y="4274"/>
                </a:cubicBezTo>
                <a:cubicBezTo>
                  <a:pt x="3126" y="4261"/>
                  <a:pt x="3100" y="4248"/>
                  <a:pt x="3056" y="4224"/>
                </a:cubicBezTo>
                <a:cubicBezTo>
                  <a:pt x="3193" y="4135"/>
                  <a:pt x="3243" y="4035"/>
                  <a:pt x="3198" y="3900"/>
                </a:cubicBezTo>
                <a:cubicBezTo>
                  <a:pt x="3122" y="3896"/>
                  <a:pt x="3043" y="3891"/>
                  <a:pt x="2965" y="3886"/>
                </a:cubicBezTo>
                <a:lnTo>
                  <a:pt x="2965" y="3886"/>
                </a:lnTo>
                <a:cubicBezTo>
                  <a:pt x="3069" y="3847"/>
                  <a:pt x="3054" y="3750"/>
                  <a:pt x="3069" y="3666"/>
                </a:cubicBezTo>
                <a:cubicBezTo>
                  <a:pt x="3133" y="3648"/>
                  <a:pt x="3194" y="3631"/>
                  <a:pt x="3258" y="3616"/>
                </a:cubicBezTo>
                <a:cubicBezTo>
                  <a:pt x="3311" y="3604"/>
                  <a:pt x="3367" y="3594"/>
                  <a:pt x="3422" y="3583"/>
                </a:cubicBezTo>
                <a:cubicBezTo>
                  <a:pt x="3414" y="3535"/>
                  <a:pt x="3360" y="3478"/>
                  <a:pt x="3458" y="3443"/>
                </a:cubicBezTo>
                <a:close/>
                <a:moveTo>
                  <a:pt x="13406" y="4216"/>
                </a:moveTo>
                <a:cubicBezTo>
                  <a:pt x="13399" y="4216"/>
                  <a:pt x="13394" y="4217"/>
                  <a:pt x="13388" y="4219"/>
                </a:cubicBezTo>
                <a:cubicBezTo>
                  <a:pt x="13362" y="4229"/>
                  <a:pt x="13337" y="4232"/>
                  <a:pt x="13312" y="4232"/>
                </a:cubicBezTo>
                <a:cubicBezTo>
                  <a:pt x="13262" y="4232"/>
                  <a:pt x="13213" y="4220"/>
                  <a:pt x="13165" y="4220"/>
                </a:cubicBezTo>
                <a:cubicBezTo>
                  <a:pt x="13145" y="4220"/>
                  <a:pt x="13125" y="4222"/>
                  <a:pt x="13104" y="4229"/>
                </a:cubicBezTo>
                <a:cubicBezTo>
                  <a:pt x="13049" y="4246"/>
                  <a:pt x="12996" y="4271"/>
                  <a:pt x="12937" y="4294"/>
                </a:cubicBezTo>
                <a:cubicBezTo>
                  <a:pt x="12948" y="4394"/>
                  <a:pt x="12958" y="4486"/>
                  <a:pt x="12967" y="4574"/>
                </a:cubicBezTo>
                <a:cubicBezTo>
                  <a:pt x="12914" y="4605"/>
                  <a:pt x="12889" y="4620"/>
                  <a:pt x="12871" y="4620"/>
                </a:cubicBezTo>
                <a:cubicBezTo>
                  <a:pt x="12852" y="4620"/>
                  <a:pt x="12842" y="4604"/>
                  <a:pt x="12818" y="4574"/>
                </a:cubicBezTo>
                <a:cubicBezTo>
                  <a:pt x="12779" y="4527"/>
                  <a:pt x="12808" y="4479"/>
                  <a:pt x="12793" y="4414"/>
                </a:cubicBezTo>
                <a:lnTo>
                  <a:pt x="12368" y="4414"/>
                </a:lnTo>
                <a:cubicBezTo>
                  <a:pt x="12347" y="4464"/>
                  <a:pt x="12328" y="4510"/>
                  <a:pt x="12310" y="4557"/>
                </a:cubicBezTo>
                <a:cubicBezTo>
                  <a:pt x="12294" y="4602"/>
                  <a:pt x="12280" y="4645"/>
                  <a:pt x="12263" y="4691"/>
                </a:cubicBezTo>
                <a:cubicBezTo>
                  <a:pt x="12295" y="4699"/>
                  <a:pt x="12325" y="4706"/>
                  <a:pt x="12352" y="4706"/>
                </a:cubicBezTo>
                <a:cubicBezTo>
                  <a:pt x="12382" y="4706"/>
                  <a:pt x="12410" y="4697"/>
                  <a:pt x="12435" y="4671"/>
                </a:cubicBezTo>
                <a:cubicBezTo>
                  <a:pt x="12441" y="4666"/>
                  <a:pt x="12440" y="4642"/>
                  <a:pt x="12450" y="4642"/>
                </a:cubicBezTo>
                <a:cubicBezTo>
                  <a:pt x="12455" y="4642"/>
                  <a:pt x="12461" y="4646"/>
                  <a:pt x="12470" y="4658"/>
                </a:cubicBezTo>
                <a:cubicBezTo>
                  <a:pt x="12499" y="4691"/>
                  <a:pt x="12534" y="4699"/>
                  <a:pt x="12571" y="4699"/>
                </a:cubicBezTo>
                <a:cubicBezTo>
                  <a:pt x="12593" y="4699"/>
                  <a:pt x="12615" y="4696"/>
                  <a:pt x="12637" y="4694"/>
                </a:cubicBezTo>
                <a:cubicBezTo>
                  <a:pt x="12746" y="4679"/>
                  <a:pt x="12854" y="4661"/>
                  <a:pt x="12964" y="4661"/>
                </a:cubicBezTo>
                <a:cubicBezTo>
                  <a:pt x="12995" y="4661"/>
                  <a:pt x="13026" y="4663"/>
                  <a:pt x="13057" y="4666"/>
                </a:cubicBezTo>
                <a:cubicBezTo>
                  <a:pt x="13060" y="4666"/>
                  <a:pt x="13064" y="4667"/>
                  <a:pt x="13067" y="4667"/>
                </a:cubicBezTo>
                <a:cubicBezTo>
                  <a:pt x="13096" y="4667"/>
                  <a:pt x="13129" y="4655"/>
                  <a:pt x="13175" y="4649"/>
                </a:cubicBezTo>
                <a:cubicBezTo>
                  <a:pt x="13124" y="4627"/>
                  <a:pt x="13093" y="4614"/>
                  <a:pt x="13040" y="4591"/>
                </a:cubicBezTo>
                <a:cubicBezTo>
                  <a:pt x="13099" y="4530"/>
                  <a:pt x="13144" y="4484"/>
                  <a:pt x="13180" y="4446"/>
                </a:cubicBezTo>
                <a:cubicBezTo>
                  <a:pt x="13255" y="4475"/>
                  <a:pt x="13313" y="4489"/>
                  <a:pt x="13360" y="4517"/>
                </a:cubicBezTo>
                <a:cubicBezTo>
                  <a:pt x="13404" y="4547"/>
                  <a:pt x="13393" y="4629"/>
                  <a:pt x="13470" y="4654"/>
                </a:cubicBezTo>
                <a:cubicBezTo>
                  <a:pt x="13479" y="4607"/>
                  <a:pt x="13485" y="4564"/>
                  <a:pt x="13496" y="4525"/>
                </a:cubicBezTo>
                <a:cubicBezTo>
                  <a:pt x="13508" y="4486"/>
                  <a:pt x="13527" y="4449"/>
                  <a:pt x="13545" y="4408"/>
                </a:cubicBezTo>
                <a:cubicBezTo>
                  <a:pt x="13513" y="4399"/>
                  <a:pt x="13491" y="4395"/>
                  <a:pt x="13470" y="4387"/>
                </a:cubicBezTo>
                <a:cubicBezTo>
                  <a:pt x="13454" y="4382"/>
                  <a:pt x="13438" y="4371"/>
                  <a:pt x="13408" y="4354"/>
                </a:cubicBezTo>
                <a:cubicBezTo>
                  <a:pt x="13463" y="4322"/>
                  <a:pt x="13501" y="4300"/>
                  <a:pt x="13554" y="4271"/>
                </a:cubicBezTo>
                <a:cubicBezTo>
                  <a:pt x="13494" y="4249"/>
                  <a:pt x="13443" y="4216"/>
                  <a:pt x="13406" y="4216"/>
                </a:cubicBezTo>
                <a:close/>
                <a:moveTo>
                  <a:pt x="6144" y="4646"/>
                </a:moveTo>
                <a:cubicBezTo>
                  <a:pt x="6160" y="4660"/>
                  <a:pt x="6178" y="4671"/>
                  <a:pt x="6189" y="4684"/>
                </a:cubicBezTo>
                <a:cubicBezTo>
                  <a:pt x="6192" y="4689"/>
                  <a:pt x="6173" y="4715"/>
                  <a:pt x="6169" y="4715"/>
                </a:cubicBezTo>
                <a:cubicBezTo>
                  <a:pt x="6169" y="4715"/>
                  <a:pt x="6169" y="4715"/>
                  <a:pt x="6169" y="4715"/>
                </a:cubicBezTo>
                <a:cubicBezTo>
                  <a:pt x="6151" y="4709"/>
                  <a:pt x="6136" y="4696"/>
                  <a:pt x="6119" y="4686"/>
                </a:cubicBezTo>
                <a:cubicBezTo>
                  <a:pt x="6127" y="4674"/>
                  <a:pt x="6134" y="4663"/>
                  <a:pt x="6144" y="4646"/>
                </a:cubicBezTo>
                <a:close/>
                <a:moveTo>
                  <a:pt x="8808" y="4661"/>
                </a:moveTo>
                <a:cubicBezTo>
                  <a:pt x="8790" y="4663"/>
                  <a:pt x="8770" y="4671"/>
                  <a:pt x="8751" y="4676"/>
                </a:cubicBezTo>
                <a:cubicBezTo>
                  <a:pt x="8759" y="4692"/>
                  <a:pt x="8766" y="4720"/>
                  <a:pt x="8772" y="4720"/>
                </a:cubicBezTo>
                <a:cubicBezTo>
                  <a:pt x="8791" y="4720"/>
                  <a:pt x="8808" y="4707"/>
                  <a:pt x="8827" y="4698"/>
                </a:cubicBezTo>
                <a:cubicBezTo>
                  <a:pt x="8821" y="4683"/>
                  <a:pt x="8813" y="4661"/>
                  <a:pt x="8808" y="4661"/>
                </a:cubicBezTo>
                <a:close/>
                <a:moveTo>
                  <a:pt x="11799" y="4297"/>
                </a:moveTo>
                <a:cubicBezTo>
                  <a:pt x="11763" y="4300"/>
                  <a:pt x="11727" y="4309"/>
                  <a:pt x="11711" y="4312"/>
                </a:cubicBezTo>
                <a:cubicBezTo>
                  <a:pt x="11669" y="4399"/>
                  <a:pt x="11635" y="4468"/>
                  <a:pt x="11602" y="4536"/>
                </a:cubicBezTo>
                <a:cubicBezTo>
                  <a:pt x="11561" y="4521"/>
                  <a:pt x="11533" y="4510"/>
                  <a:pt x="11506" y="4500"/>
                </a:cubicBezTo>
                <a:cubicBezTo>
                  <a:pt x="11444" y="4553"/>
                  <a:pt x="11462" y="4668"/>
                  <a:pt x="11347" y="4697"/>
                </a:cubicBezTo>
                <a:cubicBezTo>
                  <a:pt x="11415" y="4715"/>
                  <a:pt x="11473" y="4725"/>
                  <a:pt x="11533" y="4725"/>
                </a:cubicBezTo>
                <a:cubicBezTo>
                  <a:pt x="11554" y="4725"/>
                  <a:pt x="11575" y="4724"/>
                  <a:pt x="11597" y="4721"/>
                </a:cubicBezTo>
                <a:cubicBezTo>
                  <a:pt x="11728" y="4706"/>
                  <a:pt x="11864" y="4709"/>
                  <a:pt x="11997" y="4704"/>
                </a:cubicBezTo>
                <a:cubicBezTo>
                  <a:pt x="12024" y="4702"/>
                  <a:pt x="12056" y="4710"/>
                  <a:pt x="12061" y="4666"/>
                </a:cubicBezTo>
                <a:cubicBezTo>
                  <a:pt x="12028" y="4627"/>
                  <a:pt x="11992" y="4586"/>
                  <a:pt x="11952" y="4540"/>
                </a:cubicBezTo>
                <a:cubicBezTo>
                  <a:pt x="12069" y="4511"/>
                  <a:pt x="12069" y="4512"/>
                  <a:pt x="12140" y="4438"/>
                </a:cubicBezTo>
                <a:cubicBezTo>
                  <a:pt x="12108" y="4429"/>
                  <a:pt x="12075" y="4426"/>
                  <a:pt x="12042" y="4426"/>
                </a:cubicBezTo>
                <a:cubicBezTo>
                  <a:pt x="11990" y="4426"/>
                  <a:pt x="11937" y="4433"/>
                  <a:pt x="11884" y="4433"/>
                </a:cubicBezTo>
                <a:cubicBezTo>
                  <a:pt x="11843" y="4433"/>
                  <a:pt x="11801" y="4429"/>
                  <a:pt x="11759" y="4415"/>
                </a:cubicBezTo>
                <a:cubicBezTo>
                  <a:pt x="11802" y="4381"/>
                  <a:pt x="11831" y="4356"/>
                  <a:pt x="11875" y="4321"/>
                </a:cubicBezTo>
                <a:cubicBezTo>
                  <a:pt x="11838" y="4309"/>
                  <a:pt x="11817" y="4297"/>
                  <a:pt x="11799" y="4297"/>
                </a:cubicBezTo>
                <a:close/>
                <a:moveTo>
                  <a:pt x="7951" y="4724"/>
                </a:moveTo>
                <a:lnTo>
                  <a:pt x="7932" y="4728"/>
                </a:lnTo>
                <a:lnTo>
                  <a:pt x="7948" y="4737"/>
                </a:lnTo>
                <a:lnTo>
                  <a:pt x="7951" y="4724"/>
                </a:lnTo>
                <a:close/>
                <a:moveTo>
                  <a:pt x="9751" y="4714"/>
                </a:moveTo>
                <a:cubicBezTo>
                  <a:pt x="9746" y="4714"/>
                  <a:pt x="9741" y="4717"/>
                  <a:pt x="9735" y="4717"/>
                </a:cubicBezTo>
                <a:cubicBezTo>
                  <a:pt x="9741" y="4725"/>
                  <a:pt x="9745" y="4733"/>
                  <a:pt x="9750" y="4741"/>
                </a:cubicBezTo>
                <a:cubicBezTo>
                  <a:pt x="9755" y="4737"/>
                  <a:pt x="9761" y="4735"/>
                  <a:pt x="9766" y="4731"/>
                </a:cubicBezTo>
                <a:cubicBezTo>
                  <a:pt x="9763" y="4725"/>
                  <a:pt x="9760" y="4716"/>
                  <a:pt x="9756" y="4715"/>
                </a:cubicBezTo>
                <a:cubicBezTo>
                  <a:pt x="9754" y="4714"/>
                  <a:pt x="9753" y="4714"/>
                  <a:pt x="9751" y="4714"/>
                </a:cubicBezTo>
                <a:close/>
                <a:moveTo>
                  <a:pt x="4770" y="4724"/>
                </a:moveTo>
                <a:cubicBezTo>
                  <a:pt x="4764" y="4724"/>
                  <a:pt x="4759" y="4728"/>
                  <a:pt x="4754" y="4731"/>
                </a:cubicBezTo>
                <a:cubicBezTo>
                  <a:pt x="4759" y="4735"/>
                  <a:pt x="4764" y="4740"/>
                  <a:pt x="4769" y="4743"/>
                </a:cubicBezTo>
                <a:lnTo>
                  <a:pt x="4789" y="4736"/>
                </a:lnTo>
                <a:cubicBezTo>
                  <a:pt x="4784" y="4732"/>
                  <a:pt x="4778" y="4725"/>
                  <a:pt x="4773" y="4724"/>
                </a:cubicBezTo>
                <a:cubicBezTo>
                  <a:pt x="4772" y="4724"/>
                  <a:pt x="4771" y="4724"/>
                  <a:pt x="4770" y="4724"/>
                </a:cubicBezTo>
                <a:close/>
                <a:moveTo>
                  <a:pt x="11037" y="4262"/>
                </a:moveTo>
                <a:cubicBezTo>
                  <a:pt x="10991" y="4292"/>
                  <a:pt x="10952" y="4327"/>
                  <a:pt x="10906" y="4344"/>
                </a:cubicBezTo>
                <a:cubicBezTo>
                  <a:pt x="10854" y="4364"/>
                  <a:pt x="10885" y="4446"/>
                  <a:pt x="10810" y="4447"/>
                </a:cubicBezTo>
                <a:cubicBezTo>
                  <a:pt x="10753" y="4449"/>
                  <a:pt x="10696" y="4472"/>
                  <a:pt x="10637" y="4480"/>
                </a:cubicBezTo>
                <a:cubicBezTo>
                  <a:pt x="10552" y="4491"/>
                  <a:pt x="10463" y="4496"/>
                  <a:pt x="10380" y="4503"/>
                </a:cubicBezTo>
                <a:cubicBezTo>
                  <a:pt x="10343" y="4593"/>
                  <a:pt x="10382" y="4634"/>
                  <a:pt x="10453" y="4659"/>
                </a:cubicBezTo>
                <a:lnTo>
                  <a:pt x="10453" y="4659"/>
                </a:lnTo>
                <a:cubicBezTo>
                  <a:pt x="10458" y="4685"/>
                  <a:pt x="10463" y="4711"/>
                  <a:pt x="10470" y="4741"/>
                </a:cubicBezTo>
                <a:lnTo>
                  <a:pt x="10760" y="4741"/>
                </a:lnTo>
                <a:cubicBezTo>
                  <a:pt x="10780" y="4695"/>
                  <a:pt x="10795" y="4656"/>
                  <a:pt x="10816" y="4603"/>
                </a:cubicBezTo>
                <a:cubicBezTo>
                  <a:pt x="10835" y="4617"/>
                  <a:pt x="10857" y="4620"/>
                  <a:pt x="10879" y="4620"/>
                </a:cubicBezTo>
                <a:cubicBezTo>
                  <a:pt x="10891" y="4620"/>
                  <a:pt x="10904" y="4619"/>
                  <a:pt x="10915" y="4619"/>
                </a:cubicBezTo>
                <a:cubicBezTo>
                  <a:pt x="10943" y="4619"/>
                  <a:pt x="10967" y="4624"/>
                  <a:pt x="10979" y="4659"/>
                </a:cubicBezTo>
                <a:cubicBezTo>
                  <a:pt x="11003" y="4729"/>
                  <a:pt x="11040" y="4745"/>
                  <a:pt x="11082" y="4745"/>
                </a:cubicBezTo>
                <a:cubicBezTo>
                  <a:pt x="11109" y="4745"/>
                  <a:pt x="11139" y="4738"/>
                  <a:pt x="11168" y="4735"/>
                </a:cubicBezTo>
                <a:cubicBezTo>
                  <a:pt x="11210" y="4647"/>
                  <a:pt x="11249" y="4570"/>
                  <a:pt x="11293" y="4479"/>
                </a:cubicBezTo>
                <a:cubicBezTo>
                  <a:pt x="11228" y="4454"/>
                  <a:pt x="11167" y="4430"/>
                  <a:pt x="11100" y="4406"/>
                </a:cubicBezTo>
                <a:cubicBezTo>
                  <a:pt x="11126" y="4369"/>
                  <a:pt x="11142" y="4346"/>
                  <a:pt x="11159" y="4321"/>
                </a:cubicBezTo>
                <a:cubicBezTo>
                  <a:pt x="11119" y="4301"/>
                  <a:pt x="11081" y="4284"/>
                  <a:pt x="11037" y="4262"/>
                </a:cubicBezTo>
                <a:close/>
                <a:moveTo>
                  <a:pt x="10019" y="4305"/>
                </a:moveTo>
                <a:cubicBezTo>
                  <a:pt x="10004" y="4328"/>
                  <a:pt x="9991" y="4337"/>
                  <a:pt x="9983" y="4350"/>
                </a:cubicBezTo>
                <a:cubicBezTo>
                  <a:pt x="9928" y="4446"/>
                  <a:pt x="9852" y="4487"/>
                  <a:pt x="9735" y="4499"/>
                </a:cubicBezTo>
                <a:cubicBezTo>
                  <a:pt x="9683" y="4504"/>
                  <a:pt x="9631" y="4511"/>
                  <a:pt x="9581" y="4511"/>
                </a:cubicBezTo>
                <a:cubicBezTo>
                  <a:pt x="9517" y="4511"/>
                  <a:pt x="9454" y="4501"/>
                  <a:pt x="9392" y="4466"/>
                </a:cubicBezTo>
                <a:cubicBezTo>
                  <a:pt x="9378" y="4458"/>
                  <a:pt x="9365" y="4455"/>
                  <a:pt x="9353" y="4455"/>
                </a:cubicBezTo>
                <a:cubicBezTo>
                  <a:pt x="9323" y="4455"/>
                  <a:pt x="9299" y="4475"/>
                  <a:pt x="9276" y="4497"/>
                </a:cubicBezTo>
                <a:cubicBezTo>
                  <a:pt x="9230" y="4543"/>
                  <a:pt x="9334" y="4589"/>
                  <a:pt x="9277" y="4639"/>
                </a:cubicBezTo>
                <a:cubicBezTo>
                  <a:pt x="9266" y="4650"/>
                  <a:pt x="9269" y="4680"/>
                  <a:pt x="9273" y="4701"/>
                </a:cubicBezTo>
                <a:cubicBezTo>
                  <a:pt x="9276" y="4714"/>
                  <a:pt x="9292" y="4733"/>
                  <a:pt x="9300" y="4733"/>
                </a:cubicBezTo>
                <a:cubicBezTo>
                  <a:pt x="9302" y="4733"/>
                  <a:pt x="9305" y="4733"/>
                  <a:pt x="9307" y="4733"/>
                </a:cubicBezTo>
                <a:cubicBezTo>
                  <a:pt x="9369" y="4733"/>
                  <a:pt x="9432" y="4749"/>
                  <a:pt x="9493" y="4749"/>
                </a:cubicBezTo>
                <a:cubicBezTo>
                  <a:pt x="9526" y="4749"/>
                  <a:pt x="9559" y="4744"/>
                  <a:pt x="9591" y="4730"/>
                </a:cubicBezTo>
                <a:cubicBezTo>
                  <a:pt x="9585" y="4655"/>
                  <a:pt x="9548" y="4643"/>
                  <a:pt x="9507" y="4643"/>
                </a:cubicBezTo>
                <a:cubicBezTo>
                  <a:pt x="9488" y="4643"/>
                  <a:pt x="9468" y="4645"/>
                  <a:pt x="9450" y="4645"/>
                </a:cubicBezTo>
                <a:cubicBezTo>
                  <a:pt x="9432" y="4645"/>
                  <a:pt x="9416" y="4643"/>
                  <a:pt x="9405" y="4633"/>
                </a:cubicBezTo>
                <a:cubicBezTo>
                  <a:pt x="9412" y="4567"/>
                  <a:pt x="9454" y="4573"/>
                  <a:pt x="9488" y="4569"/>
                </a:cubicBezTo>
                <a:cubicBezTo>
                  <a:pt x="9498" y="4568"/>
                  <a:pt x="9508" y="4567"/>
                  <a:pt x="9519" y="4567"/>
                </a:cubicBezTo>
                <a:cubicBezTo>
                  <a:pt x="9594" y="4567"/>
                  <a:pt x="9668" y="4593"/>
                  <a:pt x="9745" y="4593"/>
                </a:cubicBezTo>
                <a:cubicBezTo>
                  <a:pt x="9775" y="4593"/>
                  <a:pt x="9804" y="4589"/>
                  <a:pt x="9835" y="4579"/>
                </a:cubicBezTo>
                <a:cubicBezTo>
                  <a:pt x="9864" y="4635"/>
                  <a:pt x="9891" y="4686"/>
                  <a:pt x="9919" y="4742"/>
                </a:cubicBezTo>
                <a:lnTo>
                  <a:pt x="10033" y="4742"/>
                </a:lnTo>
                <a:lnTo>
                  <a:pt x="10033" y="4623"/>
                </a:lnTo>
                <a:cubicBezTo>
                  <a:pt x="10082" y="4586"/>
                  <a:pt x="10122" y="4555"/>
                  <a:pt x="10165" y="4522"/>
                </a:cubicBezTo>
                <a:cubicBezTo>
                  <a:pt x="10140" y="4475"/>
                  <a:pt x="10097" y="4432"/>
                  <a:pt x="10104" y="4403"/>
                </a:cubicBezTo>
                <a:cubicBezTo>
                  <a:pt x="10128" y="4323"/>
                  <a:pt x="10089" y="4312"/>
                  <a:pt x="10019" y="4305"/>
                </a:cubicBezTo>
                <a:close/>
                <a:moveTo>
                  <a:pt x="8178" y="4244"/>
                </a:moveTo>
                <a:cubicBezTo>
                  <a:pt x="8111" y="4253"/>
                  <a:pt x="8042" y="4261"/>
                  <a:pt x="7967" y="4271"/>
                </a:cubicBezTo>
                <a:cubicBezTo>
                  <a:pt x="7997" y="4330"/>
                  <a:pt x="8058" y="4364"/>
                  <a:pt x="8009" y="4438"/>
                </a:cubicBezTo>
                <a:cubicBezTo>
                  <a:pt x="7970" y="4496"/>
                  <a:pt x="8007" y="4521"/>
                  <a:pt x="8071" y="4540"/>
                </a:cubicBezTo>
                <a:cubicBezTo>
                  <a:pt x="8120" y="4553"/>
                  <a:pt x="8157" y="4607"/>
                  <a:pt x="8198" y="4642"/>
                </a:cubicBezTo>
                <a:cubicBezTo>
                  <a:pt x="8185" y="4670"/>
                  <a:pt x="8170" y="4700"/>
                  <a:pt x="8142" y="4753"/>
                </a:cubicBezTo>
                <a:cubicBezTo>
                  <a:pt x="8223" y="4736"/>
                  <a:pt x="8280" y="4722"/>
                  <a:pt x="8336" y="4711"/>
                </a:cubicBezTo>
                <a:cubicBezTo>
                  <a:pt x="8346" y="4709"/>
                  <a:pt x="8360" y="4706"/>
                  <a:pt x="8371" y="4706"/>
                </a:cubicBezTo>
                <a:cubicBezTo>
                  <a:pt x="8379" y="4706"/>
                  <a:pt x="8387" y="4708"/>
                  <a:pt x="8390" y="4712"/>
                </a:cubicBezTo>
                <a:cubicBezTo>
                  <a:pt x="8411" y="4738"/>
                  <a:pt x="8435" y="4745"/>
                  <a:pt x="8460" y="4745"/>
                </a:cubicBezTo>
                <a:cubicBezTo>
                  <a:pt x="8488" y="4745"/>
                  <a:pt x="8517" y="4736"/>
                  <a:pt x="8545" y="4736"/>
                </a:cubicBezTo>
                <a:cubicBezTo>
                  <a:pt x="8548" y="4736"/>
                  <a:pt x="8552" y="4736"/>
                  <a:pt x="8556" y="4737"/>
                </a:cubicBezTo>
                <a:cubicBezTo>
                  <a:pt x="8562" y="4737"/>
                  <a:pt x="8567" y="4738"/>
                  <a:pt x="8572" y="4738"/>
                </a:cubicBezTo>
                <a:cubicBezTo>
                  <a:pt x="8624" y="4738"/>
                  <a:pt x="8673" y="4710"/>
                  <a:pt x="8680" y="4639"/>
                </a:cubicBezTo>
                <a:cubicBezTo>
                  <a:pt x="8685" y="4603"/>
                  <a:pt x="8710" y="4577"/>
                  <a:pt x="8756" y="4574"/>
                </a:cubicBezTo>
                <a:cubicBezTo>
                  <a:pt x="8812" y="4570"/>
                  <a:pt x="8868" y="4555"/>
                  <a:pt x="8934" y="4543"/>
                </a:cubicBezTo>
                <a:cubicBezTo>
                  <a:pt x="8959" y="4588"/>
                  <a:pt x="8985" y="4635"/>
                  <a:pt x="9018" y="4699"/>
                </a:cubicBezTo>
                <a:cubicBezTo>
                  <a:pt x="9005" y="4593"/>
                  <a:pt x="9082" y="4567"/>
                  <a:pt x="9145" y="4527"/>
                </a:cubicBezTo>
                <a:cubicBezTo>
                  <a:pt x="9084" y="4458"/>
                  <a:pt x="8993" y="4424"/>
                  <a:pt x="8976" y="4328"/>
                </a:cubicBezTo>
                <a:cubicBezTo>
                  <a:pt x="8975" y="4317"/>
                  <a:pt x="8957" y="4302"/>
                  <a:pt x="8946" y="4300"/>
                </a:cubicBezTo>
                <a:cubicBezTo>
                  <a:pt x="8919" y="4292"/>
                  <a:pt x="8890" y="4290"/>
                  <a:pt x="8864" y="4286"/>
                </a:cubicBezTo>
                <a:cubicBezTo>
                  <a:pt x="8862" y="4313"/>
                  <a:pt x="8851" y="4342"/>
                  <a:pt x="8858" y="4366"/>
                </a:cubicBezTo>
                <a:cubicBezTo>
                  <a:pt x="8867" y="4387"/>
                  <a:pt x="8913" y="4389"/>
                  <a:pt x="8893" y="4438"/>
                </a:cubicBezTo>
                <a:cubicBezTo>
                  <a:pt x="8851" y="4442"/>
                  <a:pt x="8805" y="4453"/>
                  <a:pt x="8761" y="4453"/>
                </a:cubicBezTo>
                <a:cubicBezTo>
                  <a:pt x="8748" y="4453"/>
                  <a:pt x="8736" y="4452"/>
                  <a:pt x="8723" y="4450"/>
                </a:cubicBezTo>
                <a:cubicBezTo>
                  <a:pt x="8686" y="4444"/>
                  <a:pt x="8650" y="4441"/>
                  <a:pt x="8614" y="4441"/>
                </a:cubicBezTo>
                <a:cubicBezTo>
                  <a:pt x="8539" y="4441"/>
                  <a:pt x="8465" y="4451"/>
                  <a:pt x="8391" y="4459"/>
                </a:cubicBezTo>
                <a:cubicBezTo>
                  <a:pt x="8356" y="4462"/>
                  <a:pt x="8329" y="4465"/>
                  <a:pt x="8306" y="4465"/>
                </a:cubicBezTo>
                <a:cubicBezTo>
                  <a:pt x="8220" y="4465"/>
                  <a:pt x="8216" y="4429"/>
                  <a:pt x="8211" y="4280"/>
                </a:cubicBezTo>
                <a:cubicBezTo>
                  <a:pt x="8211" y="4270"/>
                  <a:pt x="8192" y="4259"/>
                  <a:pt x="8178" y="4244"/>
                </a:cubicBezTo>
                <a:close/>
                <a:moveTo>
                  <a:pt x="7750" y="4326"/>
                </a:moveTo>
                <a:cubicBezTo>
                  <a:pt x="7690" y="4350"/>
                  <a:pt x="7632" y="4374"/>
                  <a:pt x="7579" y="4397"/>
                </a:cubicBezTo>
                <a:cubicBezTo>
                  <a:pt x="7552" y="4464"/>
                  <a:pt x="7527" y="4523"/>
                  <a:pt x="7502" y="4586"/>
                </a:cubicBezTo>
                <a:cubicBezTo>
                  <a:pt x="7526" y="4644"/>
                  <a:pt x="7552" y="4704"/>
                  <a:pt x="7577" y="4758"/>
                </a:cubicBezTo>
                <a:cubicBezTo>
                  <a:pt x="7609" y="4778"/>
                  <a:pt x="7640" y="4787"/>
                  <a:pt x="7670" y="4787"/>
                </a:cubicBezTo>
                <a:cubicBezTo>
                  <a:pt x="7720" y="4787"/>
                  <a:pt x="7769" y="4765"/>
                  <a:pt x="7824" y="4738"/>
                </a:cubicBezTo>
                <a:cubicBezTo>
                  <a:pt x="7732" y="4629"/>
                  <a:pt x="7843" y="4576"/>
                  <a:pt x="7888" y="4496"/>
                </a:cubicBezTo>
                <a:cubicBezTo>
                  <a:pt x="7843" y="4441"/>
                  <a:pt x="7797" y="4384"/>
                  <a:pt x="7750" y="4326"/>
                </a:cubicBezTo>
                <a:close/>
                <a:moveTo>
                  <a:pt x="6560" y="4267"/>
                </a:moveTo>
                <a:cubicBezTo>
                  <a:pt x="6518" y="4267"/>
                  <a:pt x="6474" y="4279"/>
                  <a:pt x="6430" y="4316"/>
                </a:cubicBezTo>
                <a:cubicBezTo>
                  <a:pt x="6479" y="4410"/>
                  <a:pt x="6479" y="4497"/>
                  <a:pt x="6395" y="4572"/>
                </a:cubicBezTo>
                <a:cubicBezTo>
                  <a:pt x="6236" y="4487"/>
                  <a:pt x="6236" y="4487"/>
                  <a:pt x="6083" y="4481"/>
                </a:cubicBezTo>
                <a:cubicBezTo>
                  <a:pt x="6051" y="4392"/>
                  <a:pt x="6012" y="4297"/>
                  <a:pt x="5907" y="4297"/>
                </a:cubicBezTo>
                <a:cubicBezTo>
                  <a:pt x="5885" y="4297"/>
                  <a:pt x="5860" y="4301"/>
                  <a:pt x="5832" y="4311"/>
                </a:cubicBezTo>
                <a:lnTo>
                  <a:pt x="5832" y="4512"/>
                </a:lnTo>
                <a:cubicBezTo>
                  <a:pt x="5952" y="4547"/>
                  <a:pt x="5987" y="4668"/>
                  <a:pt x="6051" y="4763"/>
                </a:cubicBezTo>
                <a:cubicBezTo>
                  <a:pt x="6059" y="4775"/>
                  <a:pt x="6075" y="4782"/>
                  <a:pt x="6085" y="4789"/>
                </a:cubicBezTo>
                <a:lnTo>
                  <a:pt x="6275" y="4789"/>
                </a:lnTo>
                <a:cubicBezTo>
                  <a:pt x="6284" y="4680"/>
                  <a:pt x="6303" y="4648"/>
                  <a:pt x="6364" y="4648"/>
                </a:cubicBezTo>
                <a:cubicBezTo>
                  <a:pt x="6383" y="4648"/>
                  <a:pt x="6406" y="4651"/>
                  <a:pt x="6434" y="4656"/>
                </a:cubicBezTo>
                <a:cubicBezTo>
                  <a:pt x="6518" y="4671"/>
                  <a:pt x="6538" y="4727"/>
                  <a:pt x="6567" y="4788"/>
                </a:cubicBezTo>
                <a:cubicBezTo>
                  <a:pt x="6603" y="4788"/>
                  <a:pt x="6640" y="4788"/>
                  <a:pt x="6679" y="4787"/>
                </a:cubicBezTo>
                <a:cubicBezTo>
                  <a:pt x="6690" y="4748"/>
                  <a:pt x="6703" y="4707"/>
                  <a:pt x="6716" y="4666"/>
                </a:cubicBezTo>
                <a:cubicBezTo>
                  <a:pt x="6734" y="4666"/>
                  <a:pt x="6749" y="4667"/>
                  <a:pt x="6764" y="4667"/>
                </a:cubicBezTo>
                <a:cubicBezTo>
                  <a:pt x="6772" y="4667"/>
                  <a:pt x="6779" y="4667"/>
                  <a:pt x="6787" y="4666"/>
                </a:cubicBezTo>
                <a:cubicBezTo>
                  <a:pt x="6851" y="4663"/>
                  <a:pt x="6895" y="4632"/>
                  <a:pt x="6890" y="4582"/>
                </a:cubicBezTo>
                <a:cubicBezTo>
                  <a:pt x="6886" y="4540"/>
                  <a:pt x="6867" y="4500"/>
                  <a:pt x="6854" y="4459"/>
                </a:cubicBezTo>
                <a:cubicBezTo>
                  <a:pt x="6841" y="4413"/>
                  <a:pt x="6828" y="4365"/>
                  <a:pt x="6810" y="4307"/>
                </a:cubicBezTo>
                <a:cubicBezTo>
                  <a:pt x="6805" y="4308"/>
                  <a:pt x="6799" y="4308"/>
                  <a:pt x="6794" y="4308"/>
                </a:cubicBezTo>
                <a:cubicBezTo>
                  <a:pt x="6717" y="4308"/>
                  <a:pt x="6640" y="4267"/>
                  <a:pt x="6560" y="4267"/>
                </a:cubicBezTo>
                <a:close/>
                <a:moveTo>
                  <a:pt x="5589" y="4470"/>
                </a:moveTo>
                <a:cubicBezTo>
                  <a:pt x="5456" y="4491"/>
                  <a:pt x="5554" y="4650"/>
                  <a:pt x="5457" y="4692"/>
                </a:cubicBezTo>
                <a:cubicBezTo>
                  <a:pt x="5422" y="4668"/>
                  <a:pt x="5388" y="4642"/>
                  <a:pt x="5353" y="4617"/>
                </a:cubicBezTo>
                <a:cubicBezTo>
                  <a:pt x="5353" y="4617"/>
                  <a:pt x="5353" y="4617"/>
                  <a:pt x="5353" y="4617"/>
                </a:cubicBezTo>
                <a:lnTo>
                  <a:pt x="5353" y="4617"/>
                </a:lnTo>
                <a:cubicBezTo>
                  <a:pt x="5340" y="4604"/>
                  <a:pt x="5330" y="4592"/>
                  <a:pt x="5318" y="4581"/>
                </a:cubicBezTo>
                <a:cubicBezTo>
                  <a:pt x="5316" y="4594"/>
                  <a:pt x="5308" y="4609"/>
                  <a:pt x="5309" y="4622"/>
                </a:cubicBezTo>
                <a:cubicBezTo>
                  <a:pt x="5311" y="4634"/>
                  <a:pt x="5321" y="4647"/>
                  <a:pt x="5327" y="4659"/>
                </a:cubicBezTo>
                <a:lnTo>
                  <a:pt x="5327" y="4659"/>
                </a:lnTo>
                <a:cubicBezTo>
                  <a:pt x="5308" y="4686"/>
                  <a:pt x="5291" y="4711"/>
                  <a:pt x="5265" y="4747"/>
                </a:cubicBezTo>
                <a:cubicBezTo>
                  <a:pt x="5361" y="4787"/>
                  <a:pt x="5454" y="4797"/>
                  <a:pt x="5545" y="4797"/>
                </a:cubicBezTo>
                <a:cubicBezTo>
                  <a:pt x="5611" y="4797"/>
                  <a:pt x="5677" y="4791"/>
                  <a:pt x="5742" y="4788"/>
                </a:cubicBezTo>
                <a:cubicBezTo>
                  <a:pt x="5755" y="4787"/>
                  <a:pt x="5768" y="4763"/>
                  <a:pt x="5798" y="4736"/>
                </a:cubicBezTo>
                <a:cubicBezTo>
                  <a:pt x="5728" y="4720"/>
                  <a:pt x="5675" y="4708"/>
                  <a:pt x="5621" y="4697"/>
                </a:cubicBezTo>
                <a:cubicBezTo>
                  <a:pt x="5647" y="4600"/>
                  <a:pt x="5647" y="4600"/>
                  <a:pt x="5589" y="4470"/>
                </a:cubicBezTo>
                <a:close/>
                <a:moveTo>
                  <a:pt x="6904" y="4747"/>
                </a:moveTo>
                <a:cubicBezTo>
                  <a:pt x="6902" y="4747"/>
                  <a:pt x="6901" y="4747"/>
                  <a:pt x="6899" y="4747"/>
                </a:cubicBezTo>
                <a:cubicBezTo>
                  <a:pt x="6894" y="4747"/>
                  <a:pt x="6890" y="4769"/>
                  <a:pt x="6884" y="4786"/>
                </a:cubicBezTo>
                <a:cubicBezTo>
                  <a:pt x="6902" y="4792"/>
                  <a:pt x="6920" y="4798"/>
                  <a:pt x="6936" y="4804"/>
                </a:cubicBezTo>
                <a:lnTo>
                  <a:pt x="6952" y="4755"/>
                </a:lnTo>
                <a:cubicBezTo>
                  <a:pt x="6935" y="4751"/>
                  <a:pt x="6920" y="4747"/>
                  <a:pt x="6904" y="4747"/>
                </a:cubicBezTo>
                <a:close/>
                <a:moveTo>
                  <a:pt x="7167" y="4505"/>
                </a:moveTo>
                <a:cubicBezTo>
                  <a:pt x="7140" y="4618"/>
                  <a:pt x="7122" y="4693"/>
                  <a:pt x="7104" y="4767"/>
                </a:cubicBezTo>
                <a:cubicBezTo>
                  <a:pt x="7141" y="4793"/>
                  <a:pt x="7175" y="4808"/>
                  <a:pt x="7210" y="4808"/>
                </a:cubicBezTo>
                <a:cubicBezTo>
                  <a:pt x="7236" y="4808"/>
                  <a:pt x="7262" y="4800"/>
                  <a:pt x="7289" y="4783"/>
                </a:cubicBezTo>
                <a:cubicBezTo>
                  <a:pt x="7300" y="4717"/>
                  <a:pt x="7249" y="4697"/>
                  <a:pt x="7214" y="4660"/>
                </a:cubicBezTo>
                <a:cubicBezTo>
                  <a:pt x="7188" y="4632"/>
                  <a:pt x="7188" y="4581"/>
                  <a:pt x="7167" y="4505"/>
                </a:cubicBezTo>
                <a:close/>
                <a:moveTo>
                  <a:pt x="1992" y="585"/>
                </a:moveTo>
                <a:cubicBezTo>
                  <a:pt x="1955" y="585"/>
                  <a:pt x="1918" y="591"/>
                  <a:pt x="1883" y="603"/>
                </a:cubicBezTo>
                <a:cubicBezTo>
                  <a:pt x="1823" y="624"/>
                  <a:pt x="1763" y="631"/>
                  <a:pt x="1704" y="631"/>
                </a:cubicBezTo>
                <a:cubicBezTo>
                  <a:pt x="1619" y="631"/>
                  <a:pt x="1534" y="617"/>
                  <a:pt x="1447" y="609"/>
                </a:cubicBezTo>
                <a:cubicBezTo>
                  <a:pt x="1443" y="608"/>
                  <a:pt x="1439" y="608"/>
                  <a:pt x="1434" y="608"/>
                </a:cubicBezTo>
                <a:cubicBezTo>
                  <a:pt x="1412" y="608"/>
                  <a:pt x="1390" y="612"/>
                  <a:pt x="1371" y="613"/>
                </a:cubicBezTo>
                <a:cubicBezTo>
                  <a:pt x="1348" y="699"/>
                  <a:pt x="1394" y="715"/>
                  <a:pt x="1451" y="725"/>
                </a:cubicBezTo>
                <a:cubicBezTo>
                  <a:pt x="1503" y="735"/>
                  <a:pt x="1524" y="772"/>
                  <a:pt x="1522" y="822"/>
                </a:cubicBezTo>
                <a:cubicBezTo>
                  <a:pt x="1519" y="868"/>
                  <a:pt x="1477" y="874"/>
                  <a:pt x="1444" y="888"/>
                </a:cubicBezTo>
                <a:cubicBezTo>
                  <a:pt x="1428" y="895"/>
                  <a:pt x="1413" y="897"/>
                  <a:pt x="1397" y="897"/>
                </a:cubicBezTo>
                <a:cubicBezTo>
                  <a:pt x="1370" y="897"/>
                  <a:pt x="1344" y="889"/>
                  <a:pt x="1316" y="879"/>
                </a:cubicBezTo>
                <a:cubicBezTo>
                  <a:pt x="1240" y="852"/>
                  <a:pt x="1160" y="825"/>
                  <a:pt x="1081" y="820"/>
                </a:cubicBezTo>
                <a:cubicBezTo>
                  <a:pt x="1042" y="817"/>
                  <a:pt x="1003" y="816"/>
                  <a:pt x="964" y="816"/>
                </a:cubicBezTo>
                <a:cubicBezTo>
                  <a:pt x="884" y="816"/>
                  <a:pt x="803" y="820"/>
                  <a:pt x="723" y="824"/>
                </a:cubicBezTo>
                <a:cubicBezTo>
                  <a:pt x="611" y="829"/>
                  <a:pt x="513" y="869"/>
                  <a:pt x="402" y="950"/>
                </a:cubicBezTo>
                <a:cubicBezTo>
                  <a:pt x="467" y="986"/>
                  <a:pt x="508" y="1012"/>
                  <a:pt x="551" y="1034"/>
                </a:cubicBezTo>
                <a:cubicBezTo>
                  <a:pt x="596" y="1057"/>
                  <a:pt x="645" y="1075"/>
                  <a:pt x="691" y="1095"/>
                </a:cubicBezTo>
                <a:cubicBezTo>
                  <a:pt x="694" y="1096"/>
                  <a:pt x="696" y="1096"/>
                  <a:pt x="698" y="1096"/>
                </a:cubicBezTo>
                <a:cubicBezTo>
                  <a:pt x="741" y="1096"/>
                  <a:pt x="769" y="1037"/>
                  <a:pt x="812" y="1037"/>
                </a:cubicBezTo>
                <a:cubicBezTo>
                  <a:pt x="824" y="1037"/>
                  <a:pt x="837" y="1042"/>
                  <a:pt x="852" y="1054"/>
                </a:cubicBezTo>
                <a:cubicBezTo>
                  <a:pt x="797" y="1100"/>
                  <a:pt x="749" y="1156"/>
                  <a:pt x="687" y="1188"/>
                </a:cubicBezTo>
                <a:cubicBezTo>
                  <a:pt x="626" y="1219"/>
                  <a:pt x="551" y="1227"/>
                  <a:pt x="466" y="1249"/>
                </a:cubicBezTo>
                <a:cubicBezTo>
                  <a:pt x="520" y="1298"/>
                  <a:pt x="559" y="1332"/>
                  <a:pt x="615" y="1382"/>
                </a:cubicBezTo>
                <a:cubicBezTo>
                  <a:pt x="555" y="1398"/>
                  <a:pt x="520" y="1406"/>
                  <a:pt x="486" y="1414"/>
                </a:cubicBezTo>
                <a:cubicBezTo>
                  <a:pt x="443" y="1424"/>
                  <a:pt x="401" y="1434"/>
                  <a:pt x="364" y="1444"/>
                </a:cubicBezTo>
                <a:cubicBezTo>
                  <a:pt x="323" y="1555"/>
                  <a:pt x="273" y="1649"/>
                  <a:pt x="287" y="1766"/>
                </a:cubicBezTo>
                <a:cubicBezTo>
                  <a:pt x="292" y="1816"/>
                  <a:pt x="241" y="1870"/>
                  <a:pt x="283" y="1929"/>
                </a:cubicBezTo>
                <a:cubicBezTo>
                  <a:pt x="292" y="1940"/>
                  <a:pt x="281" y="1976"/>
                  <a:pt x="268" y="1987"/>
                </a:cubicBezTo>
                <a:cubicBezTo>
                  <a:pt x="199" y="2043"/>
                  <a:pt x="230" y="2125"/>
                  <a:pt x="213" y="2193"/>
                </a:cubicBezTo>
                <a:cubicBezTo>
                  <a:pt x="196" y="2262"/>
                  <a:pt x="135" y="2335"/>
                  <a:pt x="200" y="2416"/>
                </a:cubicBezTo>
                <a:cubicBezTo>
                  <a:pt x="210" y="2427"/>
                  <a:pt x="189" y="2471"/>
                  <a:pt x="174" y="2494"/>
                </a:cubicBezTo>
                <a:cubicBezTo>
                  <a:pt x="154" y="2521"/>
                  <a:pt x="126" y="2541"/>
                  <a:pt x="103" y="2565"/>
                </a:cubicBezTo>
                <a:cubicBezTo>
                  <a:pt x="158" y="2661"/>
                  <a:pt x="240" y="2722"/>
                  <a:pt x="259" y="2825"/>
                </a:cubicBezTo>
                <a:cubicBezTo>
                  <a:pt x="174" y="2882"/>
                  <a:pt x="150" y="2974"/>
                  <a:pt x="126" y="3051"/>
                </a:cubicBezTo>
                <a:cubicBezTo>
                  <a:pt x="162" y="3135"/>
                  <a:pt x="179" y="3220"/>
                  <a:pt x="227" y="3279"/>
                </a:cubicBezTo>
                <a:cubicBezTo>
                  <a:pt x="313" y="3383"/>
                  <a:pt x="423" y="3460"/>
                  <a:pt x="566" y="3472"/>
                </a:cubicBezTo>
                <a:cubicBezTo>
                  <a:pt x="655" y="3481"/>
                  <a:pt x="745" y="3492"/>
                  <a:pt x="832" y="3508"/>
                </a:cubicBezTo>
                <a:cubicBezTo>
                  <a:pt x="856" y="3512"/>
                  <a:pt x="875" y="3541"/>
                  <a:pt x="896" y="3559"/>
                </a:cubicBezTo>
                <a:lnTo>
                  <a:pt x="896" y="3559"/>
                </a:lnTo>
                <a:cubicBezTo>
                  <a:pt x="880" y="3571"/>
                  <a:pt x="864" y="3587"/>
                  <a:pt x="847" y="3589"/>
                </a:cubicBezTo>
                <a:cubicBezTo>
                  <a:pt x="750" y="3600"/>
                  <a:pt x="650" y="3608"/>
                  <a:pt x="554" y="3616"/>
                </a:cubicBezTo>
                <a:cubicBezTo>
                  <a:pt x="551" y="3659"/>
                  <a:pt x="550" y="3686"/>
                  <a:pt x="548" y="3733"/>
                </a:cubicBezTo>
                <a:cubicBezTo>
                  <a:pt x="458" y="3710"/>
                  <a:pt x="372" y="3736"/>
                  <a:pt x="274" y="3705"/>
                </a:cubicBezTo>
                <a:cubicBezTo>
                  <a:pt x="304" y="3634"/>
                  <a:pt x="328" y="3578"/>
                  <a:pt x="349" y="3523"/>
                </a:cubicBezTo>
                <a:lnTo>
                  <a:pt x="195" y="3523"/>
                </a:lnTo>
                <a:cubicBezTo>
                  <a:pt x="207" y="3567"/>
                  <a:pt x="222" y="3598"/>
                  <a:pt x="221" y="3630"/>
                </a:cubicBezTo>
                <a:cubicBezTo>
                  <a:pt x="220" y="3672"/>
                  <a:pt x="206" y="3713"/>
                  <a:pt x="197" y="3753"/>
                </a:cubicBezTo>
                <a:cubicBezTo>
                  <a:pt x="227" y="3773"/>
                  <a:pt x="249" y="3787"/>
                  <a:pt x="272" y="3802"/>
                </a:cubicBezTo>
                <a:cubicBezTo>
                  <a:pt x="222" y="3869"/>
                  <a:pt x="282" y="3885"/>
                  <a:pt x="318" y="3921"/>
                </a:cubicBezTo>
                <a:cubicBezTo>
                  <a:pt x="343" y="3945"/>
                  <a:pt x="368" y="3952"/>
                  <a:pt x="393" y="3952"/>
                </a:cubicBezTo>
                <a:cubicBezTo>
                  <a:pt x="433" y="3952"/>
                  <a:pt x="473" y="3935"/>
                  <a:pt x="512" y="3935"/>
                </a:cubicBezTo>
                <a:cubicBezTo>
                  <a:pt x="516" y="3935"/>
                  <a:pt x="521" y="3935"/>
                  <a:pt x="525" y="3936"/>
                </a:cubicBezTo>
                <a:cubicBezTo>
                  <a:pt x="530" y="3973"/>
                  <a:pt x="535" y="4005"/>
                  <a:pt x="539" y="4035"/>
                </a:cubicBezTo>
                <a:cubicBezTo>
                  <a:pt x="587" y="4044"/>
                  <a:pt x="628" y="4051"/>
                  <a:pt x="674" y="4061"/>
                </a:cubicBezTo>
                <a:cubicBezTo>
                  <a:pt x="645" y="4107"/>
                  <a:pt x="618" y="4141"/>
                  <a:pt x="600" y="4179"/>
                </a:cubicBezTo>
                <a:cubicBezTo>
                  <a:pt x="580" y="4223"/>
                  <a:pt x="587" y="4284"/>
                  <a:pt x="528" y="4302"/>
                </a:cubicBezTo>
                <a:cubicBezTo>
                  <a:pt x="481" y="4266"/>
                  <a:pt x="436" y="4233"/>
                  <a:pt x="390" y="4199"/>
                </a:cubicBezTo>
                <a:cubicBezTo>
                  <a:pt x="356" y="4174"/>
                  <a:pt x="325" y="4162"/>
                  <a:pt x="295" y="4162"/>
                </a:cubicBezTo>
                <a:cubicBezTo>
                  <a:pt x="255" y="4162"/>
                  <a:pt x="218" y="4184"/>
                  <a:pt x="184" y="4225"/>
                </a:cubicBezTo>
                <a:lnTo>
                  <a:pt x="1" y="4225"/>
                </a:lnTo>
                <a:cubicBezTo>
                  <a:pt x="60" y="4317"/>
                  <a:pt x="111" y="4395"/>
                  <a:pt x="157" y="4468"/>
                </a:cubicBezTo>
                <a:cubicBezTo>
                  <a:pt x="212" y="4490"/>
                  <a:pt x="260" y="4511"/>
                  <a:pt x="309" y="4526"/>
                </a:cubicBezTo>
                <a:cubicBezTo>
                  <a:pt x="403" y="4551"/>
                  <a:pt x="502" y="4562"/>
                  <a:pt x="590" y="4598"/>
                </a:cubicBezTo>
                <a:cubicBezTo>
                  <a:pt x="613" y="4608"/>
                  <a:pt x="634" y="4612"/>
                  <a:pt x="655" y="4612"/>
                </a:cubicBezTo>
                <a:cubicBezTo>
                  <a:pt x="729" y="4612"/>
                  <a:pt x="792" y="4564"/>
                  <a:pt x="859" y="4552"/>
                </a:cubicBezTo>
                <a:cubicBezTo>
                  <a:pt x="942" y="4636"/>
                  <a:pt x="1024" y="4703"/>
                  <a:pt x="1126" y="4703"/>
                </a:cubicBezTo>
                <a:cubicBezTo>
                  <a:pt x="1161" y="4703"/>
                  <a:pt x="1198" y="4696"/>
                  <a:pt x="1238" y="4678"/>
                </a:cubicBezTo>
                <a:cubicBezTo>
                  <a:pt x="1242" y="4677"/>
                  <a:pt x="1246" y="4676"/>
                  <a:pt x="1250" y="4676"/>
                </a:cubicBezTo>
                <a:cubicBezTo>
                  <a:pt x="1269" y="4676"/>
                  <a:pt x="1296" y="4688"/>
                  <a:pt x="1316" y="4696"/>
                </a:cubicBezTo>
                <a:cubicBezTo>
                  <a:pt x="1349" y="4709"/>
                  <a:pt x="1381" y="4732"/>
                  <a:pt x="1416" y="4737"/>
                </a:cubicBezTo>
                <a:cubicBezTo>
                  <a:pt x="1600" y="4761"/>
                  <a:pt x="1785" y="4779"/>
                  <a:pt x="1969" y="4804"/>
                </a:cubicBezTo>
                <a:cubicBezTo>
                  <a:pt x="1985" y="4807"/>
                  <a:pt x="2000" y="4808"/>
                  <a:pt x="2015" y="4808"/>
                </a:cubicBezTo>
                <a:cubicBezTo>
                  <a:pt x="2067" y="4808"/>
                  <a:pt x="2114" y="4793"/>
                  <a:pt x="2155" y="4755"/>
                </a:cubicBezTo>
                <a:cubicBezTo>
                  <a:pt x="2182" y="4731"/>
                  <a:pt x="2208" y="4719"/>
                  <a:pt x="2240" y="4719"/>
                </a:cubicBezTo>
                <a:cubicBezTo>
                  <a:pt x="2259" y="4719"/>
                  <a:pt x="2279" y="4723"/>
                  <a:pt x="2302" y="4731"/>
                </a:cubicBezTo>
                <a:cubicBezTo>
                  <a:pt x="2273" y="4750"/>
                  <a:pt x="2256" y="4761"/>
                  <a:pt x="2228" y="4781"/>
                </a:cubicBezTo>
                <a:cubicBezTo>
                  <a:pt x="2270" y="4789"/>
                  <a:pt x="2305" y="4793"/>
                  <a:pt x="2337" y="4806"/>
                </a:cubicBezTo>
                <a:cubicBezTo>
                  <a:pt x="2382" y="4825"/>
                  <a:pt x="2424" y="4838"/>
                  <a:pt x="2461" y="4838"/>
                </a:cubicBezTo>
                <a:cubicBezTo>
                  <a:pt x="2518" y="4838"/>
                  <a:pt x="2566" y="4808"/>
                  <a:pt x="2601" y="4719"/>
                </a:cubicBezTo>
                <a:cubicBezTo>
                  <a:pt x="2613" y="4688"/>
                  <a:pt x="2639" y="4673"/>
                  <a:pt x="2668" y="4673"/>
                </a:cubicBezTo>
                <a:cubicBezTo>
                  <a:pt x="2699" y="4673"/>
                  <a:pt x="2733" y="4691"/>
                  <a:pt x="2758" y="4724"/>
                </a:cubicBezTo>
                <a:cubicBezTo>
                  <a:pt x="2801" y="4783"/>
                  <a:pt x="2856" y="4806"/>
                  <a:pt x="2919" y="4806"/>
                </a:cubicBezTo>
                <a:cubicBezTo>
                  <a:pt x="2929" y="4806"/>
                  <a:pt x="2940" y="4806"/>
                  <a:pt x="2951" y="4804"/>
                </a:cubicBezTo>
                <a:cubicBezTo>
                  <a:pt x="3067" y="4793"/>
                  <a:pt x="3183" y="4771"/>
                  <a:pt x="3301" y="4767"/>
                </a:cubicBezTo>
                <a:cubicBezTo>
                  <a:pt x="3443" y="4765"/>
                  <a:pt x="3584" y="4765"/>
                  <a:pt x="3726" y="4765"/>
                </a:cubicBezTo>
                <a:cubicBezTo>
                  <a:pt x="3896" y="4765"/>
                  <a:pt x="4067" y="4765"/>
                  <a:pt x="4236" y="4765"/>
                </a:cubicBezTo>
                <a:lnTo>
                  <a:pt x="4484" y="4765"/>
                </a:lnTo>
                <a:cubicBezTo>
                  <a:pt x="4519" y="4656"/>
                  <a:pt x="4550" y="4558"/>
                  <a:pt x="4582" y="4460"/>
                </a:cubicBezTo>
                <a:cubicBezTo>
                  <a:pt x="4555" y="4428"/>
                  <a:pt x="4479" y="4454"/>
                  <a:pt x="4468" y="4377"/>
                </a:cubicBezTo>
                <a:cubicBezTo>
                  <a:pt x="4494" y="4348"/>
                  <a:pt x="4522" y="4320"/>
                  <a:pt x="4568" y="4271"/>
                </a:cubicBezTo>
                <a:cubicBezTo>
                  <a:pt x="4485" y="4266"/>
                  <a:pt x="4418" y="4256"/>
                  <a:pt x="4352" y="4256"/>
                </a:cubicBezTo>
                <a:cubicBezTo>
                  <a:pt x="4347" y="4256"/>
                  <a:pt x="4341" y="4256"/>
                  <a:pt x="4335" y="4256"/>
                </a:cubicBezTo>
                <a:cubicBezTo>
                  <a:pt x="4238" y="4260"/>
                  <a:pt x="4205" y="4302"/>
                  <a:pt x="4189" y="4413"/>
                </a:cubicBezTo>
                <a:cubicBezTo>
                  <a:pt x="4184" y="4448"/>
                  <a:pt x="4175" y="4484"/>
                  <a:pt x="4169" y="4521"/>
                </a:cubicBezTo>
                <a:cubicBezTo>
                  <a:pt x="4116" y="4525"/>
                  <a:pt x="4070" y="4528"/>
                  <a:pt x="4027" y="4530"/>
                </a:cubicBezTo>
                <a:cubicBezTo>
                  <a:pt x="3979" y="4530"/>
                  <a:pt x="3951" y="4502"/>
                  <a:pt x="3921" y="4463"/>
                </a:cubicBezTo>
                <a:cubicBezTo>
                  <a:pt x="3905" y="4442"/>
                  <a:pt x="3879" y="4430"/>
                  <a:pt x="3851" y="4430"/>
                </a:cubicBezTo>
                <a:cubicBezTo>
                  <a:pt x="3833" y="4430"/>
                  <a:pt x="3815" y="4435"/>
                  <a:pt x="3798" y="4445"/>
                </a:cubicBezTo>
                <a:cubicBezTo>
                  <a:pt x="3752" y="4471"/>
                  <a:pt x="3750" y="4514"/>
                  <a:pt x="3766" y="4562"/>
                </a:cubicBezTo>
                <a:cubicBezTo>
                  <a:pt x="3776" y="4593"/>
                  <a:pt x="3777" y="4628"/>
                  <a:pt x="3785" y="4664"/>
                </a:cubicBezTo>
                <a:cubicBezTo>
                  <a:pt x="3717" y="4661"/>
                  <a:pt x="3660" y="4653"/>
                  <a:pt x="3604" y="4653"/>
                </a:cubicBezTo>
                <a:cubicBezTo>
                  <a:pt x="3594" y="4653"/>
                  <a:pt x="3583" y="4653"/>
                  <a:pt x="3572" y="4654"/>
                </a:cubicBezTo>
                <a:cubicBezTo>
                  <a:pt x="3538" y="4655"/>
                  <a:pt x="3503" y="4663"/>
                  <a:pt x="3469" y="4663"/>
                </a:cubicBezTo>
                <a:cubicBezTo>
                  <a:pt x="3441" y="4663"/>
                  <a:pt x="3414" y="4657"/>
                  <a:pt x="3388" y="4637"/>
                </a:cubicBezTo>
                <a:cubicBezTo>
                  <a:pt x="3417" y="4516"/>
                  <a:pt x="3528" y="4573"/>
                  <a:pt x="3595" y="4526"/>
                </a:cubicBezTo>
                <a:cubicBezTo>
                  <a:pt x="3629" y="4340"/>
                  <a:pt x="3675" y="4153"/>
                  <a:pt x="3695" y="3964"/>
                </a:cubicBezTo>
                <a:cubicBezTo>
                  <a:pt x="3710" y="3830"/>
                  <a:pt x="3767" y="3762"/>
                  <a:pt x="3898" y="3751"/>
                </a:cubicBezTo>
                <a:cubicBezTo>
                  <a:pt x="3917" y="3748"/>
                  <a:pt x="3935" y="3741"/>
                  <a:pt x="3951" y="3737"/>
                </a:cubicBezTo>
                <a:cubicBezTo>
                  <a:pt x="3941" y="3693"/>
                  <a:pt x="3920" y="3651"/>
                  <a:pt x="3933" y="3628"/>
                </a:cubicBezTo>
                <a:cubicBezTo>
                  <a:pt x="3947" y="3603"/>
                  <a:pt x="3989" y="3578"/>
                  <a:pt x="4015" y="3578"/>
                </a:cubicBezTo>
                <a:cubicBezTo>
                  <a:pt x="4018" y="3578"/>
                  <a:pt x="4021" y="3578"/>
                  <a:pt x="4023" y="3579"/>
                </a:cubicBezTo>
                <a:cubicBezTo>
                  <a:pt x="4037" y="3583"/>
                  <a:pt x="4050" y="3584"/>
                  <a:pt x="4063" y="3584"/>
                </a:cubicBezTo>
                <a:cubicBezTo>
                  <a:pt x="4112" y="3584"/>
                  <a:pt x="4159" y="3562"/>
                  <a:pt x="4207" y="3562"/>
                </a:cubicBezTo>
                <a:cubicBezTo>
                  <a:pt x="4225" y="3562"/>
                  <a:pt x="4243" y="3565"/>
                  <a:pt x="4261" y="3574"/>
                </a:cubicBezTo>
                <a:lnTo>
                  <a:pt x="4258" y="3569"/>
                </a:lnTo>
                <a:lnTo>
                  <a:pt x="4258" y="3569"/>
                </a:lnTo>
                <a:cubicBezTo>
                  <a:pt x="4259" y="3569"/>
                  <a:pt x="4260" y="3569"/>
                  <a:pt x="4261" y="3569"/>
                </a:cubicBezTo>
                <a:lnTo>
                  <a:pt x="4261" y="3569"/>
                </a:lnTo>
                <a:lnTo>
                  <a:pt x="4261" y="3584"/>
                </a:lnTo>
                <a:lnTo>
                  <a:pt x="4261" y="3584"/>
                </a:lnTo>
                <a:cubicBezTo>
                  <a:pt x="4262" y="3580"/>
                  <a:pt x="4262" y="3576"/>
                  <a:pt x="4263" y="3573"/>
                </a:cubicBezTo>
                <a:cubicBezTo>
                  <a:pt x="4263" y="3572"/>
                  <a:pt x="4262" y="3571"/>
                  <a:pt x="4262" y="3569"/>
                </a:cubicBezTo>
                <a:lnTo>
                  <a:pt x="4262" y="3569"/>
                </a:lnTo>
                <a:cubicBezTo>
                  <a:pt x="4304" y="3573"/>
                  <a:pt x="4346" y="3575"/>
                  <a:pt x="4387" y="3583"/>
                </a:cubicBezTo>
                <a:cubicBezTo>
                  <a:pt x="4407" y="3587"/>
                  <a:pt x="4425" y="3599"/>
                  <a:pt x="4446" y="3609"/>
                </a:cubicBezTo>
                <a:lnTo>
                  <a:pt x="4446" y="3802"/>
                </a:lnTo>
                <a:cubicBezTo>
                  <a:pt x="4402" y="3831"/>
                  <a:pt x="4367" y="3856"/>
                  <a:pt x="4328" y="3882"/>
                </a:cubicBezTo>
                <a:cubicBezTo>
                  <a:pt x="4277" y="3837"/>
                  <a:pt x="4218" y="3813"/>
                  <a:pt x="4156" y="3813"/>
                </a:cubicBezTo>
                <a:cubicBezTo>
                  <a:pt x="4132" y="3813"/>
                  <a:pt x="4107" y="3817"/>
                  <a:pt x="4083" y="3824"/>
                </a:cubicBezTo>
                <a:cubicBezTo>
                  <a:pt x="4013" y="3844"/>
                  <a:pt x="3944" y="3859"/>
                  <a:pt x="3873" y="3867"/>
                </a:cubicBezTo>
                <a:cubicBezTo>
                  <a:pt x="3821" y="3872"/>
                  <a:pt x="3807" y="3920"/>
                  <a:pt x="3818" y="3984"/>
                </a:cubicBezTo>
                <a:lnTo>
                  <a:pt x="4008" y="3984"/>
                </a:lnTo>
                <a:cubicBezTo>
                  <a:pt x="4024" y="4070"/>
                  <a:pt x="3960" y="4204"/>
                  <a:pt x="4127" y="4219"/>
                </a:cubicBezTo>
                <a:cubicBezTo>
                  <a:pt x="4169" y="4194"/>
                  <a:pt x="4208" y="4158"/>
                  <a:pt x="4255" y="4144"/>
                </a:cubicBezTo>
                <a:cubicBezTo>
                  <a:pt x="4320" y="4123"/>
                  <a:pt x="4309" y="4059"/>
                  <a:pt x="4341" y="4023"/>
                </a:cubicBezTo>
                <a:cubicBezTo>
                  <a:pt x="4360" y="4000"/>
                  <a:pt x="4382" y="3989"/>
                  <a:pt x="4402" y="3989"/>
                </a:cubicBezTo>
                <a:cubicBezTo>
                  <a:pt x="4426" y="3989"/>
                  <a:pt x="4449" y="4004"/>
                  <a:pt x="4464" y="4036"/>
                </a:cubicBezTo>
                <a:cubicBezTo>
                  <a:pt x="4479" y="4067"/>
                  <a:pt x="4488" y="4100"/>
                  <a:pt x="4499" y="4130"/>
                </a:cubicBezTo>
                <a:cubicBezTo>
                  <a:pt x="4687" y="4126"/>
                  <a:pt x="4687" y="4126"/>
                  <a:pt x="4785" y="4048"/>
                </a:cubicBezTo>
                <a:cubicBezTo>
                  <a:pt x="4869" y="3933"/>
                  <a:pt x="4715" y="3898"/>
                  <a:pt x="4744" y="3802"/>
                </a:cubicBezTo>
                <a:cubicBezTo>
                  <a:pt x="4786" y="3785"/>
                  <a:pt x="4832" y="3767"/>
                  <a:pt x="4878" y="3748"/>
                </a:cubicBezTo>
                <a:cubicBezTo>
                  <a:pt x="4845" y="3686"/>
                  <a:pt x="4745" y="3712"/>
                  <a:pt x="4727" y="3633"/>
                </a:cubicBezTo>
                <a:cubicBezTo>
                  <a:pt x="4833" y="3577"/>
                  <a:pt x="4899" y="3544"/>
                  <a:pt x="4949" y="3544"/>
                </a:cubicBezTo>
                <a:cubicBezTo>
                  <a:pt x="4958" y="3544"/>
                  <a:pt x="4967" y="3545"/>
                  <a:pt x="4975" y="3547"/>
                </a:cubicBezTo>
                <a:cubicBezTo>
                  <a:pt x="5038" y="3564"/>
                  <a:pt x="5094" y="3598"/>
                  <a:pt x="5144" y="3620"/>
                </a:cubicBezTo>
                <a:cubicBezTo>
                  <a:pt x="5268" y="3582"/>
                  <a:pt x="5386" y="3544"/>
                  <a:pt x="5517" y="3503"/>
                </a:cubicBezTo>
                <a:cubicBezTo>
                  <a:pt x="5534" y="3573"/>
                  <a:pt x="5549" y="3635"/>
                  <a:pt x="5564" y="3701"/>
                </a:cubicBezTo>
                <a:cubicBezTo>
                  <a:pt x="5518" y="3715"/>
                  <a:pt x="5474" y="3720"/>
                  <a:pt x="5432" y="3720"/>
                </a:cubicBezTo>
                <a:cubicBezTo>
                  <a:pt x="5362" y="3720"/>
                  <a:pt x="5296" y="3706"/>
                  <a:pt x="5232" y="3690"/>
                </a:cubicBezTo>
                <a:cubicBezTo>
                  <a:pt x="5185" y="3713"/>
                  <a:pt x="5147" y="3736"/>
                  <a:pt x="5106" y="3753"/>
                </a:cubicBezTo>
                <a:cubicBezTo>
                  <a:pt x="5058" y="3774"/>
                  <a:pt x="5010" y="3790"/>
                  <a:pt x="4961" y="3808"/>
                </a:cubicBezTo>
                <a:cubicBezTo>
                  <a:pt x="4950" y="3879"/>
                  <a:pt x="4939" y="3944"/>
                  <a:pt x="4929" y="4009"/>
                </a:cubicBezTo>
                <a:cubicBezTo>
                  <a:pt x="4821" y="4084"/>
                  <a:pt x="4964" y="4135"/>
                  <a:pt x="4948" y="4199"/>
                </a:cubicBezTo>
                <a:cubicBezTo>
                  <a:pt x="4937" y="4240"/>
                  <a:pt x="4919" y="4279"/>
                  <a:pt x="4908" y="4309"/>
                </a:cubicBezTo>
                <a:cubicBezTo>
                  <a:pt x="4969" y="4392"/>
                  <a:pt x="5027" y="4468"/>
                  <a:pt x="5087" y="4547"/>
                </a:cubicBezTo>
                <a:cubicBezTo>
                  <a:pt x="5036" y="4618"/>
                  <a:pt x="4990" y="4681"/>
                  <a:pt x="4942" y="4747"/>
                </a:cubicBezTo>
                <a:cubicBezTo>
                  <a:pt x="4996" y="4773"/>
                  <a:pt x="5028" y="4788"/>
                  <a:pt x="5049" y="4788"/>
                </a:cubicBezTo>
                <a:cubicBezTo>
                  <a:pt x="5078" y="4788"/>
                  <a:pt x="5085" y="4758"/>
                  <a:pt x="5102" y="4686"/>
                </a:cubicBezTo>
                <a:cubicBezTo>
                  <a:pt x="5107" y="4665"/>
                  <a:pt x="5126" y="4633"/>
                  <a:pt x="5135" y="4633"/>
                </a:cubicBezTo>
                <a:cubicBezTo>
                  <a:pt x="5135" y="4633"/>
                  <a:pt x="5135" y="4633"/>
                  <a:pt x="5135" y="4633"/>
                </a:cubicBezTo>
                <a:cubicBezTo>
                  <a:pt x="5140" y="4634"/>
                  <a:pt x="5144" y="4634"/>
                  <a:pt x="5148" y="4634"/>
                </a:cubicBezTo>
                <a:cubicBezTo>
                  <a:pt x="5211" y="4634"/>
                  <a:pt x="5187" y="4564"/>
                  <a:pt x="5214" y="4543"/>
                </a:cubicBezTo>
                <a:cubicBezTo>
                  <a:pt x="5301" y="4476"/>
                  <a:pt x="5176" y="4449"/>
                  <a:pt x="5194" y="4398"/>
                </a:cubicBezTo>
                <a:cubicBezTo>
                  <a:pt x="5199" y="4337"/>
                  <a:pt x="5312" y="4399"/>
                  <a:pt x="5292" y="4312"/>
                </a:cubicBezTo>
                <a:cubicBezTo>
                  <a:pt x="5242" y="4271"/>
                  <a:pt x="5190" y="4230"/>
                  <a:pt x="5133" y="4183"/>
                </a:cubicBezTo>
                <a:cubicBezTo>
                  <a:pt x="5153" y="4140"/>
                  <a:pt x="5171" y="4100"/>
                  <a:pt x="5185" y="4071"/>
                </a:cubicBezTo>
                <a:cubicBezTo>
                  <a:pt x="5276" y="4049"/>
                  <a:pt x="5355" y="4031"/>
                  <a:pt x="5453" y="4008"/>
                </a:cubicBezTo>
                <a:cubicBezTo>
                  <a:pt x="5461" y="4020"/>
                  <a:pt x="5470" y="4039"/>
                  <a:pt x="5483" y="4055"/>
                </a:cubicBezTo>
                <a:cubicBezTo>
                  <a:pt x="5543" y="4123"/>
                  <a:pt x="5581" y="4155"/>
                  <a:pt x="5634" y="4155"/>
                </a:cubicBezTo>
                <a:cubicBezTo>
                  <a:pt x="5669" y="4155"/>
                  <a:pt x="5710" y="4141"/>
                  <a:pt x="5767" y="4113"/>
                </a:cubicBezTo>
                <a:cubicBezTo>
                  <a:pt x="5778" y="4108"/>
                  <a:pt x="5788" y="4105"/>
                  <a:pt x="5796" y="4105"/>
                </a:cubicBezTo>
                <a:cubicBezTo>
                  <a:pt x="5838" y="4105"/>
                  <a:pt x="5853" y="4159"/>
                  <a:pt x="5894" y="4159"/>
                </a:cubicBezTo>
                <a:cubicBezTo>
                  <a:pt x="5898" y="4159"/>
                  <a:pt x="5902" y="4159"/>
                  <a:pt x="5907" y="4158"/>
                </a:cubicBezTo>
                <a:cubicBezTo>
                  <a:pt x="5921" y="4141"/>
                  <a:pt x="5934" y="4116"/>
                  <a:pt x="5957" y="4099"/>
                </a:cubicBezTo>
                <a:cubicBezTo>
                  <a:pt x="6006" y="4062"/>
                  <a:pt x="6040" y="4043"/>
                  <a:pt x="6074" y="4043"/>
                </a:cubicBezTo>
                <a:cubicBezTo>
                  <a:pt x="6115" y="4043"/>
                  <a:pt x="6154" y="4071"/>
                  <a:pt x="6214" y="4128"/>
                </a:cubicBezTo>
                <a:cubicBezTo>
                  <a:pt x="6229" y="4144"/>
                  <a:pt x="6246" y="4167"/>
                  <a:pt x="6265" y="4169"/>
                </a:cubicBezTo>
                <a:cubicBezTo>
                  <a:pt x="6352" y="4183"/>
                  <a:pt x="6440" y="4199"/>
                  <a:pt x="6527" y="4199"/>
                </a:cubicBezTo>
                <a:cubicBezTo>
                  <a:pt x="6608" y="4199"/>
                  <a:pt x="6672" y="4158"/>
                  <a:pt x="6737" y="4101"/>
                </a:cubicBezTo>
                <a:cubicBezTo>
                  <a:pt x="6788" y="4058"/>
                  <a:pt x="6839" y="4037"/>
                  <a:pt x="6885" y="4037"/>
                </a:cubicBezTo>
                <a:cubicBezTo>
                  <a:pt x="6945" y="4037"/>
                  <a:pt x="6998" y="4072"/>
                  <a:pt x="7040" y="4141"/>
                </a:cubicBezTo>
                <a:cubicBezTo>
                  <a:pt x="7083" y="4213"/>
                  <a:pt x="7132" y="4227"/>
                  <a:pt x="7185" y="4227"/>
                </a:cubicBezTo>
                <a:cubicBezTo>
                  <a:pt x="7211" y="4227"/>
                  <a:pt x="7238" y="4224"/>
                  <a:pt x="7265" y="4222"/>
                </a:cubicBezTo>
                <a:cubicBezTo>
                  <a:pt x="7310" y="4096"/>
                  <a:pt x="7341" y="4051"/>
                  <a:pt x="7418" y="4051"/>
                </a:cubicBezTo>
                <a:cubicBezTo>
                  <a:pt x="7446" y="4051"/>
                  <a:pt x="7479" y="4057"/>
                  <a:pt x="7521" y="4067"/>
                </a:cubicBezTo>
                <a:cubicBezTo>
                  <a:pt x="7550" y="4074"/>
                  <a:pt x="7577" y="4080"/>
                  <a:pt x="7611" y="4089"/>
                </a:cubicBezTo>
                <a:cubicBezTo>
                  <a:pt x="7656" y="4035"/>
                  <a:pt x="7699" y="3984"/>
                  <a:pt x="7743" y="3930"/>
                </a:cubicBezTo>
                <a:cubicBezTo>
                  <a:pt x="7732" y="3857"/>
                  <a:pt x="7724" y="3787"/>
                  <a:pt x="7715" y="3723"/>
                </a:cubicBezTo>
                <a:cubicBezTo>
                  <a:pt x="7654" y="3698"/>
                  <a:pt x="7579" y="3687"/>
                  <a:pt x="7501" y="3687"/>
                </a:cubicBezTo>
                <a:cubicBezTo>
                  <a:pt x="7345" y="3687"/>
                  <a:pt x="7177" y="3729"/>
                  <a:pt x="7085" y="3773"/>
                </a:cubicBezTo>
                <a:cubicBezTo>
                  <a:pt x="7094" y="3783"/>
                  <a:pt x="7101" y="3803"/>
                  <a:pt x="7109" y="3803"/>
                </a:cubicBezTo>
                <a:cubicBezTo>
                  <a:pt x="7130" y="3803"/>
                  <a:pt x="7150" y="3793"/>
                  <a:pt x="7171" y="3788"/>
                </a:cubicBezTo>
                <a:cubicBezTo>
                  <a:pt x="7179" y="3786"/>
                  <a:pt x="7186" y="3784"/>
                  <a:pt x="7193" y="3784"/>
                </a:cubicBezTo>
                <a:cubicBezTo>
                  <a:pt x="7216" y="3784"/>
                  <a:pt x="7232" y="3798"/>
                  <a:pt x="7230" y="3826"/>
                </a:cubicBezTo>
                <a:cubicBezTo>
                  <a:pt x="7230" y="3840"/>
                  <a:pt x="7205" y="3867"/>
                  <a:pt x="7194" y="3867"/>
                </a:cubicBezTo>
                <a:cubicBezTo>
                  <a:pt x="7193" y="3867"/>
                  <a:pt x="7193" y="3867"/>
                  <a:pt x="7192" y="3867"/>
                </a:cubicBezTo>
                <a:cubicBezTo>
                  <a:pt x="7172" y="3863"/>
                  <a:pt x="7153" y="3861"/>
                  <a:pt x="7133" y="3861"/>
                </a:cubicBezTo>
                <a:cubicBezTo>
                  <a:pt x="7070" y="3861"/>
                  <a:pt x="7011" y="3880"/>
                  <a:pt x="6956" y="3911"/>
                </a:cubicBezTo>
                <a:cubicBezTo>
                  <a:pt x="6922" y="3929"/>
                  <a:pt x="6892" y="3938"/>
                  <a:pt x="6865" y="3938"/>
                </a:cubicBezTo>
                <a:cubicBezTo>
                  <a:pt x="6811" y="3938"/>
                  <a:pt x="6768" y="3904"/>
                  <a:pt x="6730" y="3848"/>
                </a:cubicBezTo>
                <a:cubicBezTo>
                  <a:pt x="6835" y="3815"/>
                  <a:pt x="6835" y="3815"/>
                  <a:pt x="6926" y="3734"/>
                </a:cubicBezTo>
                <a:cubicBezTo>
                  <a:pt x="6857" y="3734"/>
                  <a:pt x="6790" y="3733"/>
                  <a:pt x="6724" y="3733"/>
                </a:cubicBezTo>
                <a:cubicBezTo>
                  <a:pt x="6670" y="3733"/>
                  <a:pt x="6616" y="3733"/>
                  <a:pt x="6562" y="3736"/>
                </a:cubicBezTo>
                <a:cubicBezTo>
                  <a:pt x="6419" y="3742"/>
                  <a:pt x="6295" y="3797"/>
                  <a:pt x="6195" y="3902"/>
                </a:cubicBezTo>
                <a:cubicBezTo>
                  <a:pt x="6167" y="3933"/>
                  <a:pt x="6136" y="3952"/>
                  <a:pt x="6098" y="3952"/>
                </a:cubicBezTo>
                <a:cubicBezTo>
                  <a:pt x="6092" y="3952"/>
                  <a:pt x="6086" y="3952"/>
                  <a:pt x="6080" y="3951"/>
                </a:cubicBezTo>
                <a:cubicBezTo>
                  <a:pt x="6021" y="3942"/>
                  <a:pt x="5991" y="3902"/>
                  <a:pt x="5984" y="3841"/>
                </a:cubicBezTo>
                <a:cubicBezTo>
                  <a:pt x="6013" y="3818"/>
                  <a:pt x="6042" y="3793"/>
                  <a:pt x="6090" y="3752"/>
                </a:cubicBezTo>
                <a:cubicBezTo>
                  <a:pt x="5959" y="3737"/>
                  <a:pt x="5856" y="3728"/>
                  <a:pt x="5754" y="3712"/>
                </a:cubicBezTo>
                <a:cubicBezTo>
                  <a:pt x="5714" y="3706"/>
                  <a:pt x="5667" y="3702"/>
                  <a:pt x="5656" y="3621"/>
                </a:cubicBezTo>
                <a:cubicBezTo>
                  <a:pt x="5770" y="3603"/>
                  <a:pt x="5888" y="3588"/>
                  <a:pt x="5996" y="3549"/>
                </a:cubicBezTo>
                <a:cubicBezTo>
                  <a:pt x="6053" y="3529"/>
                  <a:pt x="6106" y="3520"/>
                  <a:pt x="6157" y="3520"/>
                </a:cubicBezTo>
                <a:cubicBezTo>
                  <a:pt x="6268" y="3520"/>
                  <a:pt x="6365" y="3563"/>
                  <a:pt x="6455" y="3630"/>
                </a:cubicBezTo>
                <a:cubicBezTo>
                  <a:pt x="6641" y="3609"/>
                  <a:pt x="6815" y="3588"/>
                  <a:pt x="6991" y="3570"/>
                </a:cubicBezTo>
                <a:cubicBezTo>
                  <a:pt x="6993" y="3570"/>
                  <a:pt x="6995" y="3569"/>
                  <a:pt x="6998" y="3569"/>
                </a:cubicBezTo>
                <a:cubicBezTo>
                  <a:pt x="7024" y="3569"/>
                  <a:pt x="7051" y="3579"/>
                  <a:pt x="7077" y="3585"/>
                </a:cubicBezTo>
                <a:cubicBezTo>
                  <a:pt x="7133" y="3597"/>
                  <a:pt x="7191" y="3608"/>
                  <a:pt x="7247" y="3621"/>
                </a:cubicBezTo>
                <a:cubicBezTo>
                  <a:pt x="7259" y="3624"/>
                  <a:pt x="7270" y="3625"/>
                  <a:pt x="7281" y="3625"/>
                </a:cubicBezTo>
                <a:cubicBezTo>
                  <a:pt x="7312" y="3625"/>
                  <a:pt x="7340" y="3613"/>
                  <a:pt x="7373" y="3599"/>
                </a:cubicBezTo>
                <a:cubicBezTo>
                  <a:pt x="7461" y="3562"/>
                  <a:pt x="7550" y="3524"/>
                  <a:pt x="7641" y="3524"/>
                </a:cubicBezTo>
                <a:cubicBezTo>
                  <a:pt x="7698" y="3524"/>
                  <a:pt x="7755" y="3539"/>
                  <a:pt x="7813" y="3577"/>
                </a:cubicBezTo>
                <a:cubicBezTo>
                  <a:pt x="7823" y="3584"/>
                  <a:pt x="7838" y="3586"/>
                  <a:pt x="7853" y="3586"/>
                </a:cubicBezTo>
                <a:cubicBezTo>
                  <a:pt x="7861" y="3586"/>
                  <a:pt x="7869" y="3585"/>
                  <a:pt x="7876" y="3584"/>
                </a:cubicBezTo>
                <a:cubicBezTo>
                  <a:pt x="8044" y="3564"/>
                  <a:pt x="8214" y="3546"/>
                  <a:pt x="8381" y="3513"/>
                </a:cubicBezTo>
                <a:cubicBezTo>
                  <a:pt x="8412" y="3507"/>
                  <a:pt x="8441" y="3503"/>
                  <a:pt x="8469" y="3503"/>
                </a:cubicBezTo>
                <a:cubicBezTo>
                  <a:pt x="8504" y="3503"/>
                  <a:pt x="8537" y="3509"/>
                  <a:pt x="8574" y="3524"/>
                </a:cubicBezTo>
                <a:cubicBezTo>
                  <a:pt x="8654" y="3558"/>
                  <a:pt x="8741" y="3573"/>
                  <a:pt x="8826" y="3573"/>
                </a:cubicBezTo>
                <a:cubicBezTo>
                  <a:pt x="8875" y="3573"/>
                  <a:pt x="8924" y="3568"/>
                  <a:pt x="8970" y="3558"/>
                </a:cubicBezTo>
                <a:cubicBezTo>
                  <a:pt x="9018" y="3549"/>
                  <a:pt x="9062" y="3541"/>
                  <a:pt x="9105" y="3541"/>
                </a:cubicBezTo>
                <a:cubicBezTo>
                  <a:pt x="9152" y="3541"/>
                  <a:pt x="9197" y="3551"/>
                  <a:pt x="9244" y="3580"/>
                </a:cubicBezTo>
                <a:cubicBezTo>
                  <a:pt x="9251" y="3584"/>
                  <a:pt x="9261" y="3586"/>
                  <a:pt x="9272" y="3586"/>
                </a:cubicBezTo>
                <a:cubicBezTo>
                  <a:pt x="9283" y="3586"/>
                  <a:pt x="9295" y="3584"/>
                  <a:pt x="9306" y="3583"/>
                </a:cubicBezTo>
                <a:cubicBezTo>
                  <a:pt x="9422" y="3568"/>
                  <a:pt x="9537" y="3548"/>
                  <a:pt x="9654" y="3537"/>
                </a:cubicBezTo>
                <a:cubicBezTo>
                  <a:pt x="9663" y="3536"/>
                  <a:pt x="9673" y="3535"/>
                  <a:pt x="9684" y="3535"/>
                </a:cubicBezTo>
                <a:cubicBezTo>
                  <a:pt x="9718" y="3535"/>
                  <a:pt x="9753" y="3541"/>
                  <a:pt x="9782" y="3554"/>
                </a:cubicBezTo>
                <a:cubicBezTo>
                  <a:pt x="9858" y="3593"/>
                  <a:pt x="9939" y="3594"/>
                  <a:pt x="10021" y="3594"/>
                </a:cubicBezTo>
                <a:cubicBezTo>
                  <a:pt x="10024" y="3594"/>
                  <a:pt x="10027" y="3594"/>
                  <a:pt x="10029" y="3594"/>
                </a:cubicBezTo>
                <a:cubicBezTo>
                  <a:pt x="10065" y="3594"/>
                  <a:pt x="10101" y="3598"/>
                  <a:pt x="10137" y="3598"/>
                </a:cubicBezTo>
                <a:cubicBezTo>
                  <a:pt x="10165" y="3598"/>
                  <a:pt x="10192" y="3596"/>
                  <a:pt x="10218" y="3588"/>
                </a:cubicBezTo>
                <a:cubicBezTo>
                  <a:pt x="10289" y="3568"/>
                  <a:pt x="10361" y="3577"/>
                  <a:pt x="10432" y="3549"/>
                </a:cubicBezTo>
                <a:cubicBezTo>
                  <a:pt x="10441" y="3546"/>
                  <a:pt x="10450" y="3545"/>
                  <a:pt x="10460" y="3545"/>
                </a:cubicBezTo>
                <a:cubicBezTo>
                  <a:pt x="10506" y="3545"/>
                  <a:pt x="10565" y="3576"/>
                  <a:pt x="10617" y="3585"/>
                </a:cubicBezTo>
                <a:cubicBezTo>
                  <a:pt x="10618" y="3585"/>
                  <a:pt x="10619" y="3585"/>
                  <a:pt x="10621" y="3585"/>
                </a:cubicBezTo>
                <a:cubicBezTo>
                  <a:pt x="10637" y="3585"/>
                  <a:pt x="10658" y="3572"/>
                  <a:pt x="10674" y="3572"/>
                </a:cubicBezTo>
                <a:cubicBezTo>
                  <a:pt x="10677" y="3572"/>
                  <a:pt x="10679" y="3572"/>
                  <a:pt x="10681" y="3573"/>
                </a:cubicBezTo>
                <a:cubicBezTo>
                  <a:pt x="10700" y="3578"/>
                  <a:pt x="10718" y="3581"/>
                  <a:pt x="10736" y="3581"/>
                </a:cubicBezTo>
                <a:cubicBezTo>
                  <a:pt x="10808" y="3581"/>
                  <a:pt x="10876" y="3544"/>
                  <a:pt x="10949" y="3544"/>
                </a:cubicBezTo>
                <a:cubicBezTo>
                  <a:pt x="10954" y="3544"/>
                  <a:pt x="10959" y="3544"/>
                  <a:pt x="10964" y="3544"/>
                </a:cubicBezTo>
                <a:cubicBezTo>
                  <a:pt x="11088" y="3554"/>
                  <a:pt x="11212" y="3558"/>
                  <a:pt x="11336" y="3558"/>
                </a:cubicBezTo>
                <a:cubicBezTo>
                  <a:pt x="11574" y="3558"/>
                  <a:pt x="11812" y="3543"/>
                  <a:pt x="12051" y="3528"/>
                </a:cubicBezTo>
                <a:cubicBezTo>
                  <a:pt x="12062" y="3527"/>
                  <a:pt x="12072" y="3527"/>
                  <a:pt x="12083" y="3527"/>
                </a:cubicBezTo>
                <a:cubicBezTo>
                  <a:pt x="12123" y="3527"/>
                  <a:pt x="12163" y="3531"/>
                  <a:pt x="12203" y="3531"/>
                </a:cubicBezTo>
                <a:cubicBezTo>
                  <a:pt x="12248" y="3531"/>
                  <a:pt x="12292" y="3526"/>
                  <a:pt x="12334" y="3505"/>
                </a:cubicBezTo>
                <a:cubicBezTo>
                  <a:pt x="12403" y="3532"/>
                  <a:pt x="12473" y="3540"/>
                  <a:pt x="12543" y="3540"/>
                </a:cubicBezTo>
                <a:cubicBezTo>
                  <a:pt x="12628" y="3540"/>
                  <a:pt x="12713" y="3528"/>
                  <a:pt x="12798" y="3526"/>
                </a:cubicBezTo>
                <a:cubicBezTo>
                  <a:pt x="12901" y="3522"/>
                  <a:pt x="13005" y="3506"/>
                  <a:pt x="13108" y="3506"/>
                </a:cubicBezTo>
                <a:cubicBezTo>
                  <a:pt x="13138" y="3506"/>
                  <a:pt x="13168" y="3508"/>
                  <a:pt x="13198" y="3511"/>
                </a:cubicBezTo>
                <a:cubicBezTo>
                  <a:pt x="13248" y="3517"/>
                  <a:pt x="13298" y="3519"/>
                  <a:pt x="13348" y="3519"/>
                </a:cubicBezTo>
                <a:cubicBezTo>
                  <a:pt x="13431" y="3519"/>
                  <a:pt x="13514" y="3513"/>
                  <a:pt x="13597" y="3510"/>
                </a:cubicBezTo>
                <a:cubicBezTo>
                  <a:pt x="13617" y="3509"/>
                  <a:pt x="13638" y="3509"/>
                  <a:pt x="13658" y="3509"/>
                </a:cubicBezTo>
                <a:cubicBezTo>
                  <a:pt x="13697" y="3509"/>
                  <a:pt x="13736" y="3511"/>
                  <a:pt x="13775" y="3515"/>
                </a:cubicBezTo>
                <a:cubicBezTo>
                  <a:pt x="13846" y="3523"/>
                  <a:pt x="13918" y="3527"/>
                  <a:pt x="13990" y="3527"/>
                </a:cubicBezTo>
                <a:cubicBezTo>
                  <a:pt x="14073" y="3527"/>
                  <a:pt x="14156" y="3521"/>
                  <a:pt x="14240" y="3508"/>
                </a:cubicBezTo>
                <a:cubicBezTo>
                  <a:pt x="14263" y="3505"/>
                  <a:pt x="14286" y="3503"/>
                  <a:pt x="14309" y="3503"/>
                </a:cubicBezTo>
                <a:cubicBezTo>
                  <a:pt x="14352" y="3503"/>
                  <a:pt x="14396" y="3508"/>
                  <a:pt x="14440" y="3511"/>
                </a:cubicBezTo>
                <a:cubicBezTo>
                  <a:pt x="14529" y="3517"/>
                  <a:pt x="14616" y="3538"/>
                  <a:pt x="14704" y="3539"/>
                </a:cubicBezTo>
                <a:cubicBezTo>
                  <a:pt x="15277" y="3547"/>
                  <a:pt x="15849" y="3552"/>
                  <a:pt x="16421" y="3556"/>
                </a:cubicBezTo>
                <a:cubicBezTo>
                  <a:pt x="16442" y="3557"/>
                  <a:pt x="16464" y="3557"/>
                  <a:pt x="16485" y="3557"/>
                </a:cubicBezTo>
                <a:cubicBezTo>
                  <a:pt x="16532" y="3557"/>
                  <a:pt x="16578" y="3554"/>
                  <a:pt x="16620" y="3539"/>
                </a:cubicBezTo>
                <a:cubicBezTo>
                  <a:pt x="16653" y="3526"/>
                  <a:pt x="16680" y="3506"/>
                  <a:pt x="16708" y="3506"/>
                </a:cubicBezTo>
                <a:cubicBezTo>
                  <a:pt x="16726" y="3506"/>
                  <a:pt x="16745" y="3514"/>
                  <a:pt x="16767" y="3537"/>
                </a:cubicBezTo>
                <a:cubicBezTo>
                  <a:pt x="16776" y="3545"/>
                  <a:pt x="16786" y="3549"/>
                  <a:pt x="16798" y="3549"/>
                </a:cubicBezTo>
                <a:cubicBezTo>
                  <a:pt x="16822" y="3549"/>
                  <a:pt x="16848" y="3532"/>
                  <a:pt x="16860" y="3506"/>
                </a:cubicBezTo>
                <a:cubicBezTo>
                  <a:pt x="16911" y="3392"/>
                  <a:pt x="17008" y="3372"/>
                  <a:pt x="17117" y="3372"/>
                </a:cubicBezTo>
                <a:cubicBezTo>
                  <a:pt x="17238" y="3372"/>
                  <a:pt x="17353" y="3354"/>
                  <a:pt x="17468" y="3314"/>
                </a:cubicBezTo>
                <a:cubicBezTo>
                  <a:pt x="17598" y="3268"/>
                  <a:pt x="17731" y="3248"/>
                  <a:pt x="17866" y="3248"/>
                </a:cubicBezTo>
                <a:cubicBezTo>
                  <a:pt x="17929" y="3248"/>
                  <a:pt x="17993" y="3253"/>
                  <a:pt x="18057" y="3261"/>
                </a:cubicBezTo>
                <a:cubicBezTo>
                  <a:pt x="18084" y="3264"/>
                  <a:pt x="18111" y="3268"/>
                  <a:pt x="18136" y="3268"/>
                </a:cubicBezTo>
                <a:cubicBezTo>
                  <a:pt x="18161" y="3268"/>
                  <a:pt x="18184" y="3265"/>
                  <a:pt x="18207" y="3254"/>
                </a:cubicBezTo>
                <a:cubicBezTo>
                  <a:pt x="18304" y="3209"/>
                  <a:pt x="18407" y="3209"/>
                  <a:pt x="18509" y="3201"/>
                </a:cubicBezTo>
                <a:cubicBezTo>
                  <a:pt x="18590" y="3196"/>
                  <a:pt x="18673" y="3191"/>
                  <a:pt x="18752" y="3173"/>
                </a:cubicBezTo>
                <a:cubicBezTo>
                  <a:pt x="18815" y="3159"/>
                  <a:pt x="18878" y="3151"/>
                  <a:pt x="18940" y="3151"/>
                </a:cubicBezTo>
                <a:cubicBezTo>
                  <a:pt x="18995" y="3151"/>
                  <a:pt x="19051" y="3158"/>
                  <a:pt x="19106" y="3172"/>
                </a:cubicBezTo>
                <a:cubicBezTo>
                  <a:pt x="19133" y="3179"/>
                  <a:pt x="19161" y="3183"/>
                  <a:pt x="19187" y="3183"/>
                </a:cubicBezTo>
                <a:cubicBezTo>
                  <a:pt x="19238" y="3183"/>
                  <a:pt x="19285" y="3170"/>
                  <a:pt x="19318" y="3145"/>
                </a:cubicBezTo>
                <a:cubicBezTo>
                  <a:pt x="19377" y="3097"/>
                  <a:pt x="19435" y="3083"/>
                  <a:pt x="19499" y="3083"/>
                </a:cubicBezTo>
                <a:cubicBezTo>
                  <a:pt x="19520" y="3083"/>
                  <a:pt x="19542" y="3085"/>
                  <a:pt x="19566" y="3087"/>
                </a:cubicBezTo>
                <a:cubicBezTo>
                  <a:pt x="19570" y="3087"/>
                  <a:pt x="19574" y="3088"/>
                  <a:pt x="19578" y="3088"/>
                </a:cubicBezTo>
                <a:cubicBezTo>
                  <a:pt x="19631" y="3088"/>
                  <a:pt x="19678" y="3058"/>
                  <a:pt x="19704" y="3006"/>
                </a:cubicBezTo>
                <a:cubicBezTo>
                  <a:pt x="19612" y="2898"/>
                  <a:pt x="19484" y="2937"/>
                  <a:pt x="19379" y="2896"/>
                </a:cubicBezTo>
                <a:cubicBezTo>
                  <a:pt x="19407" y="2877"/>
                  <a:pt x="19432" y="2876"/>
                  <a:pt x="19459" y="2875"/>
                </a:cubicBezTo>
                <a:lnTo>
                  <a:pt x="19545" y="2875"/>
                </a:lnTo>
                <a:cubicBezTo>
                  <a:pt x="19551" y="2839"/>
                  <a:pt x="19549" y="2806"/>
                  <a:pt x="19564" y="2785"/>
                </a:cubicBezTo>
                <a:cubicBezTo>
                  <a:pt x="19586" y="2750"/>
                  <a:pt x="19558" y="2748"/>
                  <a:pt x="19543" y="2742"/>
                </a:cubicBezTo>
                <a:cubicBezTo>
                  <a:pt x="19541" y="2741"/>
                  <a:pt x="19538" y="2740"/>
                  <a:pt x="19535" y="2740"/>
                </a:cubicBezTo>
                <a:cubicBezTo>
                  <a:pt x="19525" y="2740"/>
                  <a:pt x="19512" y="2746"/>
                  <a:pt x="19505" y="2752"/>
                </a:cubicBezTo>
                <a:cubicBezTo>
                  <a:pt x="19490" y="2765"/>
                  <a:pt x="19478" y="2785"/>
                  <a:pt x="19461" y="2809"/>
                </a:cubicBezTo>
                <a:cubicBezTo>
                  <a:pt x="19431" y="2774"/>
                  <a:pt x="19406" y="2743"/>
                  <a:pt x="19390" y="2724"/>
                </a:cubicBezTo>
                <a:lnTo>
                  <a:pt x="18869" y="2724"/>
                </a:lnTo>
                <a:cubicBezTo>
                  <a:pt x="19176" y="2667"/>
                  <a:pt x="19481" y="2606"/>
                  <a:pt x="19792" y="2583"/>
                </a:cubicBezTo>
                <a:lnTo>
                  <a:pt x="19792" y="2583"/>
                </a:lnTo>
                <a:cubicBezTo>
                  <a:pt x="19792" y="2583"/>
                  <a:pt x="19792" y="2583"/>
                  <a:pt x="19792" y="2583"/>
                </a:cubicBezTo>
                <a:lnTo>
                  <a:pt x="19792" y="2583"/>
                </a:lnTo>
                <a:cubicBezTo>
                  <a:pt x="19792" y="2583"/>
                  <a:pt x="19792" y="2583"/>
                  <a:pt x="19792" y="2583"/>
                </a:cubicBezTo>
                <a:lnTo>
                  <a:pt x="19792" y="2583"/>
                </a:lnTo>
                <a:cubicBezTo>
                  <a:pt x="19793" y="2583"/>
                  <a:pt x="19794" y="2583"/>
                  <a:pt x="19794" y="2583"/>
                </a:cubicBezTo>
                <a:lnTo>
                  <a:pt x="19794" y="2583"/>
                </a:lnTo>
                <a:cubicBezTo>
                  <a:pt x="19794" y="2583"/>
                  <a:pt x="19791" y="2585"/>
                  <a:pt x="19791" y="2593"/>
                </a:cubicBezTo>
                <a:lnTo>
                  <a:pt x="19791" y="2593"/>
                </a:lnTo>
                <a:cubicBezTo>
                  <a:pt x="19791" y="2592"/>
                  <a:pt x="19790" y="2591"/>
                  <a:pt x="19790" y="2590"/>
                </a:cubicBezTo>
                <a:lnTo>
                  <a:pt x="19790" y="2590"/>
                </a:lnTo>
                <a:cubicBezTo>
                  <a:pt x="19784" y="2609"/>
                  <a:pt x="19778" y="2626"/>
                  <a:pt x="19776" y="2646"/>
                </a:cubicBezTo>
                <a:cubicBezTo>
                  <a:pt x="19776" y="2651"/>
                  <a:pt x="19791" y="2657"/>
                  <a:pt x="19800" y="2663"/>
                </a:cubicBezTo>
                <a:cubicBezTo>
                  <a:pt x="19802" y="2658"/>
                  <a:pt x="19809" y="2652"/>
                  <a:pt x="19807" y="2647"/>
                </a:cubicBezTo>
                <a:cubicBezTo>
                  <a:pt x="19803" y="2631"/>
                  <a:pt x="19798" y="2616"/>
                  <a:pt x="19793" y="2600"/>
                </a:cubicBezTo>
                <a:lnTo>
                  <a:pt x="19793" y="2600"/>
                </a:lnTo>
                <a:cubicBezTo>
                  <a:pt x="19793" y="2600"/>
                  <a:pt x="19792" y="2600"/>
                  <a:pt x="19792" y="2600"/>
                </a:cubicBezTo>
                <a:cubicBezTo>
                  <a:pt x="19791" y="2597"/>
                  <a:pt x="19791" y="2595"/>
                  <a:pt x="19791" y="2593"/>
                </a:cubicBezTo>
                <a:lnTo>
                  <a:pt x="19791" y="2593"/>
                </a:lnTo>
                <a:cubicBezTo>
                  <a:pt x="19792" y="2595"/>
                  <a:pt x="19793" y="2598"/>
                  <a:pt x="19793" y="2600"/>
                </a:cubicBezTo>
                <a:lnTo>
                  <a:pt x="19793" y="2600"/>
                </a:lnTo>
                <a:cubicBezTo>
                  <a:pt x="19825" y="2590"/>
                  <a:pt x="19858" y="2573"/>
                  <a:pt x="19890" y="2573"/>
                </a:cubicBezTo>
                <a:cubicBezTo>
                  <a:pt x="19893" y="2573"/>
                  <a:pt x="19895" y="2574"/>
                  <a:pt x="19898" y="2574"/>
                </a:cubicBezTo>
                <a:cubicBezTo>
                  <a:pt x="19921" y="2575"/>
                  <a:pt x="19944" y="2577"/>
                  <a:pt x="19966" y="2577"/>
                </a:cubicBezTo>
                <a:cubicBezTo>
                  <a:pt x="20027" y="2577"/>
                  <a:pt x="20080" y="2562"/>
                  <a:pt x="20119" y="2485"/>
                </a:cubicBezTo>
                <a:cubicBezTo>
                  <a:pt x="20138" y="2448"/>
                  <a:pt x="20218" y="2444"/>
                  <a:pt x="20298" y="2416"/>
                </a:cubicBezTo>
                <a:cubicBezTo>
                  <a:pt x="20098" y="2300"/>
                  <a:pt x="19888" y="2344"/>
                  <a:pt x="19685" y="2274"/>
                </a:cubicBezTo>
                <a:cubicBezTo>
                  <a:pt x="19754" y="2213"/>
                  <a:pt x="19825" y="2200"/>
                  <a:pt x="19896" y="2200"/>
                </a:cubicBezTo>
                <a:cubicBezTo>
                  <a:pt x="19955" y="2200"/>
                  <a:pt x="20014" y="2209"/>
                  <a:pt x="20073" y="2209"/>
                </a:cubicBezTo>
                <a:cubicBezTo>
                  <a:pt x="20111" y="2209"/>
                  <a:pt x="20150" y="2205"/>
                  <a:pt x="20188" y="2192"/>
                </a:cubicBezTo>
                <a:cubicBezTo>
                  <a:pt x="20197" y="2160"/>
                  <a:pt x="20218" y="2119"/>
                  <a:pt x="20215" y="2080"/>
                </a:cubicBezTo>
                <a:cubicBezTo>
                  <a:pt x="20211" y="2042"/>
                  <a:pt x="20172" y="2031"/>
                  <a:pt x="20135" y="2031"/>
                </a:cubicBezTo>
                <a:cubicBezTo>
                  <a:pt x="20132" y="2031"/>
                  <a:pt x="20129" y="2031"/>
                  <a:pt x="20126" y="2031"/>
                </a:cubicBezTo>
                <a:cubicBezTo>
                  <a:pt x="20124" y="2031"/>
                  <a:pt x="20121" y="2031"/>
                  <a:pt x="20119" y="2031"/>
                </a:cubicBezTo>
                <a:cubicBezTo>
                  <a:pt x="20045" y="2031"/>
                  <a:pt x="19980" y="2001"/>
                  <a:pt x="19913" y="1977"/>
                </a:cubicBezTo>
                <a:cubicBezTo>
                  <a:pt x="19807" y="1942"/>
                  <a:pt x="19696" y="1925"/>
                  <a:pt x="19587" y="1906"/>
                </a:cubicBezTo>
                <a:cubicBezTo>
                  <a:pt x="19515" y="1894"/>
                  <a:pt x="19443" y="1892"/>
                  <a:pt x="19367" y="1885"/>
                </a:cubicBezTo>
                <a:cubicBezTo>
                  <a:pt x="19385" y="1816"/>
                  <a:pt x="19431" y="1810"/>
                  <a:pt x="19475" y="1810"/>
                </a:cubicBezTo>
                <a:cubicBezTo>
                  <a:pt x="19595" y="1811"/>
                  <a:pt x="19713" y="1818"/>
                  <a:pt x="19832" y="1821"/>
                </a:cubicBezTo>
                <a:cubicBezTo>
                  <a:pt x="19837" y="1821"/>
                  <a:pt x="19842" y="1821"/>
                  <a:pt x="19847" y="1821"/>
                </a:cubicBezTo>
                <a:cubicBezTo>
                  <a:pt x="19870" y="1821"/>
                  <a:pt x="19893" y="1817"/>
                  <a:pt x="19890" y="1773"/>
                </a:cubicBezTo>
                <a:cubicBezTo>
                  <a:pt x="19823" y="1751"/>
                  <a:pt x="19755" y="1726"/>
                  <a:pt x="19669" y="1699"/>
                </a:cubicBezTo>
                <a:cubicBezTo>
                  <a:pt x="19811" y="1668"/>
                  <a:pt x="19944" y="1673"/>
                  <a:pt x="20088" y="1597"/>
                </a:cubicBezTo>
                <a:cubicBezTo>
                  <a:pt x="20024" y="1576"/>
                  <a:pt x="19986" y="1561"/>
                  <a:pt x="19946" y="1549"/>
                </a:cubicBezTo>
                <a:cubicBezTo>
                  <a:pt x="19898" y="1534"/>
                  <a:pt x="19836" y="1534"/>
                  <a:pt x="19802" y="1503"/>
                </a:cubicBezTo>
                <a:cubicBezTo>
                  <a:pt x="19737" y="1442"/>
                  <a:pt x="19660" y="1426"/>
                  <a:pt x="19580" y="1413"/>
                </a:cubicBezTo>
                <a:cubicBezTo>
                  <a:pt x="19505" y="1402"/>
                  <a:pt x="19431" y="1395"/>
                  <a:pt x="19357" y="1388"/>
                </a:cubicBezTo>
                <a:cubicBezTo>
                  <a:pt x="19335" y="1387"/>
                  <a:pt x="19314" y="1386"/>
                  <a:pt x="19292" y="1386"/>
                </a:cubicBezTo>
                <a:cubicBezTo>
                  <a:pt x="19258" y="1386"/>
                  <a:pt x="19223" y="1387"/>
                  <a:pt x="19188" y="1387"/>
                </a:cubicBezTo>
                <a:cubicBezTo>
                  <a:pt x="19094" y="1387"/>
                  <a:pt x="19001" y="1377"/>
                  <a:pt x="18921" y="1299"/>
                </a:cubicBezTo>
                <a:cubicBezTo>
                  <a:pt x="18920" y="1298"/>
                  <a:pt x="18917" y="1297"/>
                  <a:pt x="18913" y="1297"/>
                </a:cubicBezTo>
                <a:cubicBezTo>
                  <a:pt x="18902" y="1297"/>
                  <a:pt x="18886" y="1302"/>
                  <a:pt x="18885" y="1305"/>
                </a:cubicBezTo>
                <a:cubicBezTo>
                  <a:pt x="18866" y="1375"/>
                  <a:pt x="18798" y="1367"/>
                  <a:pt x="18756" y="1373"/>
                </a:cubicBezTo>
                <a:cubicBezTo>
                  <a:pt x="18706" y="1381"/>
                  <a:pt x="18654" y="1389"/>
                  <a:pt x="18604" y="1389"/>
                </a:cubicBezTo>
                <a:cubicBezTo>
                  <a:pt x="18538" y="1389"/>
                  <a:pt x="18475" y="1375"/>
                  <a:pt x="18417" y="1324"/>
                </a:cubicBezTo>
                <a:cubicBezTo>
                  <a:pt x="18376" y="1286"/>
                  <a:pt x="18405" y="1258"/>
                  <a:pt x="18425" y="1228"/>
                </a:cubicBezTo>
                <a:lnTo>
                  <a:pt x="18425" y="1228"/>
                </a:lnTo>
                <a:lnTo>
                  <a:pt x="18422" y="1233"/>
                </a:lnTo>
                <a:cubicBezTo>
                  <a:pt x="18429" y="1170"/>
                  <a:pt x="18381" y="1154"/>
                  <a:pt x="18340" y="1151"/>
                </a:cubicBezTo>
                <a:cubicBezTo>
                  <a:pt x="18240" y="1143"/>
                  <a:pt x="18140" y="1137"/>
                  <a:pt x="18041" y="1137"/>
                </a:cubicBezTo>
                <a:cubicBezTo>
                  <a:pt x="18015" y="1137"/>
                  <a:pt x="17988" y="1137"/>
                  <a:pt x="17961" y="1138"/>
                </a:cubicBezTo>
                <a:cubicBezTo>
                  <a:pt x="17918" y="1139"/>
                  <a:pt x="17874" y="1141"/>
                  <a:pt x="17830" y="1141"/>
                </a:cubicBezTo>
                <a:cubicBezTo>
                  <a:pt x="17753" y="1141"/>
                  <a:pt x="17672" y="1137"/>
                  <a:pt x="17580" y="1120"/>
                </a:cubicBezTo>
                <a:cubicBezTo>
                  <a:pt x="17664" y="1075"/>
                  <a:pt x="17736" y="1059"/>
                  <a:pt x="17805" y="1059"/>
                </a:cubicBezTo>
                <a:cubicBezTo>
                  <a:pt x="17822" y="1059"/>
                  <a:pt x="17839" y="1060"/>
                  <a:pt x="17856" y="1061"/>
                </a:cubicBezTo>
                <a:cubicBezTo>
                  <a:pt x="17910" y="1066"/>
                  <a:pt x="17967" y="1077"/>
                  <a:pt x="18021" y="1077"/>
                </a:cubicBezTo>
                <a:cubicBezTo>
                  <a:pt x="18061" y="1077"/>
                  <a:pt x="18100" y="1071"/>
                  <a:pt x="18135" y="1053"/>
                </a:cubicBezTo>
                <a:cubicBezTo>
                  <a:pt x="18152" y="1045"/>
                  <a:pt x="18169" y="1042"/>
                  <a:pt x="18186" y="1042"/>
                </a:cubicBezTo>
                <a:cubicBezTo>
                  <a:pt x="18224" y="1042"/>
                  <a:pt x="18262" y="1055"/>
                  <a:pt x="18298" y="1055"/>
                </a:cubicBezTo>
                <a:cubicBezTo>
                  <a:pt x="18328" y="1055"/>
                  <a:pt x="18357" y="1046"/>
                  <a:pt x="18382" y="1012"/>
                </a:cubicBezTo>
                <a:cubicBezTo>
                  <a:pt x="18320" y="963"/>
                  <a:pt x="18252" y="953"/>
                  <a:pt x="18182" y="953"/>
                </a:cubicBezTo>
                <a:cubicBezTo>
                  <a:pt x="18142" y="953"/>
                  <a:pt x="18102" y="957"/>
                  <a:pt x="18061" y="957"/>
                </a:cubicBezTo>
                <a:cubicBezTo>
                  <a:pt x="17971" y="958"/>
                  <a:pt x="17880" y="971"/>
                  <a:pt x="17789" y="971"/>
                </a:cubicBezTo>
                <a:cubicBezTo>
                  <a:pt x="17733" y="971"/>
                  <a:pt x="17677" y="966"/>
                  <a:pt x="17621" y="951"/>
                </a:cubicBezTo>
                <a:cubicBezTo>
                  <a:pt x="17515" y="921"/>
                  <a:pt x="17400" y="928"/>
                  <a:pt x="17290" y="914"/>
                </a:cubicBezTo>
                <a:cubicBezTo>
                  <a:pt x="17265" y="911"/>
                  <a:pt x="17241" y="910"/>
                  <a:pt x="17217" y="910"/>
                </a:cubicBezTo>
                <a:cubicBezTo>
                  <a:pt x="17152" y="910"/>
                  <a:pt x="17090" y="921"/>
                  <a:pt x="17029" y="950"/>
                </a:cubicBezTo>
                <a:cubicBezTo>
                  <a:pt x="16989" y="968"/>
                  <a:pt x="16947" y="975"/>
                  <a:pt x="16904" y="975"/>
                </a:cubicBezTo>
                <a:cubicBezTo>
                  <a:pt x="16875" y="975"/>
                  <a:pt x="16845" y="972"/>
                  <a:pt x="16813" y="966"/>
                </a:cubicBezTo>
                <a:cubicBezTo>
                  <a:pt x="16677" y="942"/>
                  <a:pt x="16535" y="949"/>
                  <a:pt x="16395" y="923"/>
                </a:cubicBezTo>
                <a:cubicBezTo>
                  <a:pt x="16387" y="922"/>
                  <a:pt x="16379" y="921"/>
                  <a:pt x="16370" y="921"/>
                </a:cubicBezTo>
                <a:cubicBezTo>
                  <a:pt x="16324" y="921"/>
                  <a:pt x="16272" y="942"/>
                  <a:pt x="16226" y="959"/>
                </a:cubicBezTo>
                <a:cubicBezTo>
                  <a:pt x="16215" y="963"/>
                  <a:pt x="16204" y="965"/>
                  <a:pt x="16195" y="965"/>
                </a:cubicBezTo>
                <a:cubicBezTo>
                  <a:pt x="16158" y="965"/>
                  <a:pt x="16138" y="937"/>
                  <a:pt x="16112" y="911"/>
                </a:cubicBezTo>
                <a:cubicBezTo>
                  <a:pt x="16063" y="941"/>
                  <a:pt x="16015" y="969"/>
                  <a:pt x="15958" y="1003"/>
                </a:cubicBezTo>
                <a:cubicBezTo>
                  <a:pt x="15923" y="961"/>
                  <a:pt x="15892" y="921"/>
                  <a:pt x="15857" y="878"/>
                </a:cubicBezTo>
                <a:cubicBezTo>
                  <a:pt x="15808" y="867"/>
                  <a:pt x="15748" y="835"/>
                  <a:pt x="15701" y="835"/>
                </a:cubicBezTo>
                <a:cubicBezTo>
                  <a:pt x="15689" y="835"/>
                  <a:pt x="15679" y="837"/>
                  <a:pt x="15669" y="841"/>
                </a:cubicBezTo>
                <a:cubicBezTo>
                  <a:pt x="15586" y="877"/>
                  <a:pt x="15489" y="862"/>
                  <a:pt x="15418" y="908"/>
                </a:cubicBezTo>
                <a:cubicBezTo>
                  <a:pt x="15367" y="941"/>
                  <a:pt x="15316" y="951"/>
                  <a:pt x="15267" y="951"/>
                </a:cubicBezTo>
                <a:cubicBezTo>
                  <a:pt x="15212" y="951"/>
                  <a:pt x="15158" y="939"/>
                  <a:pt x="15104" y="934"/>
                </a:cubicBezTo>
                <a:cubicBezTo>
                  <a:pt x="15083" y="812"/>
                  <a:pt x="15047" y="777"/>
                  <a:pt x="14955" y="777"/>
                </a:cubicBezTo>
                <a:cubicBezTo>
                  <a:pt x="14844" y="778"/>
                  <a:pt x="14889" y="883"/>
                  <a:pt x="14852" y="942"/>
                </a:cubicBezTo>
                <a:cubicBezTo>
                  <a:pt x="14719" y="926"/>
                  <a:pt x="14588" y="911"/>
                  <a:pt x="14452" y="894"/>
                </a:cubicBezTo>
                <a:cubicBezTo>
                  <a:pt x="14463" y="848"/>
                  <a:pt x="14470" y="817"/>
                  <a:pt x="14484" y="766"/>
                </a:cubicBezTo>
                <a:lnTo>
                  <a:pt x="14484" y="766"/>
                </a:lnTo>
                <a:cubicBezTo>
                  <a:pt x="14428" y="773"/>
                  <a:pt x="14382" y="777"/>
                  <a:pt x="14332" y="782"/>
                </a:cubicBezTo>
                <a:cubicBezTo>
                  <a:pt x="14346" y="822"/>
                  <a:pt x="14356" y="847"/>
                  <a:pt x="14366" y="873"/>
                </a:cubicBezTo>
                <a:cubicBezTo>
                  <a:pt x="14316" y="909"/>
                  <a:pt x="14265" y="915"/>
                  <a:pt x="14213" y="915"/>
                </a:cubicBezTo>
                <a:cubicBezTo>
                  <a:pt x="14199" y="915"/>
                  <a:pt x="14185" y="914"/>
                  <a:pt x="14171" y="914"/>
                </a:cubicBezTo>
                <a:cubicBezTo>
                  <a:pt x="13986" y="905"/>
                  <a:pt x="13799" y="899"/>
                  <a:pt x="13614" y="890"/>
                </a:cubicBezTo>
                <a:cubicBezTo>
                  <a:pt x="13563" y="889"/>
                  <a:pt x="13536" y="860"/>
                  <a:pt x="13504" y="826"/>
                </a:cubicBezTo>
                <a:cubicBezTo>
                  <a:pt x="13483" y="803"/>
                  <a:pt x="13463" y="792"/>
                  <a:pt x="13442" y="792"/>
                </a:cubicBezTo>
                <a:cubicBezTo>
                  <a:pt x="13420" y="792"/>
                  <a:pt x="13397" y="804"/>
                  <a:pt x="13373" y="829"/>
                </a:cubicBezTo>
                <a:cubicBezTo>
                  <a:pt x="13352" y="849"/>
                  <a:pt x="13342" y="878"/>
                  <a:pt x="13322" y="910"/>
                </a:cubicBezTo>
                <a:cubicBezTo>
                  <a:pt x="13300" y="904"/>
                  <a:pt x="13277" y="903"/>
                  <a:pt x="13253" y="903"/>
                </a:cubicBezTo>
                <a:cubicBezTo>
                  <a:pt x="13243" y="903"/>
                  <a:pt x="13233" y="903"/>
                  <a:pt x="13223" y="903"/>
                </a:cubicBezTo>
                <a:cubicBezTo>
                  <a:pt x="13158" y="903"/>
                  <a:pt x="13097" y="896"/>
                  <a:pt x="13076" y="795"/>
                </a:cubicBezTo>
                <a:cubicBezTo>
                  <a:pt x="13046" y="781"/>
                  <a:pt x="13017" y="775"/>
                  <a:pt x="12987" y="775"/>
                </a:cubicBezTo>
                <a:cubicBezTo>
                  <a:pt x="12953" y="775"/>
                  <a:pt x="12919" y="783"/>
                  <a:pt x="12885" y="796"/>
                </a:cubicBezTo>
                <a:cubicBezTo>
                  <a:pt x="12875" y="832"/>
                  <a:pt x="12866" y="867"/>
                  <a:pt x="12855" y="904"/>
                </a:cubicBezTo>
                <a:cubicBezTo>
                  <a:pt x="12744" y="910"/>
                  <a:pt x="12633" y="912"/>
                  <a:pt x="12522" y="912"/>
                </a:cubicBezTo>
                <a:cubicBezTo>
                  <a:pt x="12292" y="912"/>
                  <a:pt x="12065" y="903"/>
                  <a:pt x="11842" y="903"/>
                </a:cubicBezTo>
                <a:cubicBezTo>
                  <a:pt x="11691" y="903"/>
                  <a:pt x="11542" y="907"/>
                  <a:pt x="11395" y="920"/>
                </a:cubicBezTo>
                <a:cubicBezTo>
                  <a:pt x="11347" y="956"/>
                  <a:pt x="11372" y="1024"/>
                  <a:pt x="11313" y="1024"/>
                </a:cubicBezTo>
                <a:cubicBezTo>
                  <a:pt x="11311" y="1024"/>
                  <a:pt x="11309" y="1024"/>
                  <a:pt x="11307" y="1024"/>
                </a:cubicBezTo>
                <a:cubicBezTo>
                  <a:pt x="11284" y="949"/>
                  <a:pt x="11255" y="878"/>
                  <a:pt x="11169" y="833"/>
                </a:cubicBezTo>
                <a:cubicBezTo>
                  <a:pt x="11133" y="872"/>
                  <a:pt x="11096" y="922"/>
                  <a:pt x="11039" y="922"/>
                </a:cubicBezTo>
                <a:cubicBezTo>
                  <a:pt x="11023" y="922"/>
                  <a:pt x="11006" y="918"/>
                  <a:pt x="10987" y="910"/>
                </a:cubicBezTo>
                <a:cubicBezTo>
                  <a:pt x="10986" y="909"/>
                  <a:pt x="10985" y="909"/>
                  <a:pt x="10984" y="909"/>
                </a:cubicBezTo>
                <a:cubicBezTo>
                  <a:pt x="10973" y="909"/>
                  <a:pt x="10947" y="932"/>
                  <a:pt x="10939" y="947"/>
                </a:cubicBezTo>
                <a:cubicBezTo>
                  <a:pt x="10916" y="1001"/>
                  <a:pt x="10883" y="1026"/>
                  <a:pt x="10837" y="1026"/>
                </a:cubicBezTo>
                <a:cubicBezTo>
                  <a:pt x="10819" y="1026"/>
                  <a:pt x="10800" y="1023"/>
                  <a:pt x="10779" y="1015"/>
                </a:cubicBezTo>
                <a:cubicBezTo>
                  <a:pt x="10729" y="1000"/>
                  <a:pt x="10677" y="996"/>
                  <a:pt x="10628" y="987"/>
                </a:cubicBezTo>
                <a:cubicBezTo>
                  <a:pt x="10595" y="911"/>
                  <a:pt x="10594" y="914"/>
                  <a:pt x="10509" y="874"/>
                </a:cubicBezTo>
                <a:cubicBezTo>
                  <a:pt x="10459" y="851"/>
                  <a:pt x="10412" y="818"/>
                  <a:pt x="10366" y="791"/>
                </a:cubicBezTo>
                <a:cubicBezTo>
                  <a:pt x="10317" y="821"/>
                  <a:pt x="10284" y="866"/>
                  <a:pt x="10224" y="866"/>
                </a:cubicBezTo>
                <a:cubicBezTo>
                  <a:pt x="10218" y="866"/>
                  <a:pt x="10212" y="866"/>
                  <a:pt x="10206" y="865"/>
                </a:cubicBezTo>
                <a:cubicBezTo>
                  <a:pt x="10116" y="852"/>
                  <a:pt x="10023" y="836"/>
                  <a:pt x="9933" y="836"/>
                </a:cubicBezTo>
                <a:cubicBezTo>
                  <a:pt x="9906" y="836"/>
                  <a:pt x="9879" y="838"/>
                  <a:pt x="9852" y="841"/>
                </a:cubicBezTo>
                <a:cubicBezTo>
                  <a:pt x="9812" y="846"/>
                  <a:pt x="9771" y="848"/>
                  <a:pt x="9732" y="848"/>
                </a:cubicBezTo>
                <a:cubicBezTo>
                  <a:pt x="9630" y="848"/>
                  <a:pt x="9531" y="836"/>
                  <a:pt x="9429" y="833"/>
                </a:cubicBezTo>
                <a:cubicBezTo>
                  <a:pt x="9318" y="830"/>
                  <a:pt x="9206" y="823"/>
                  <a:pt x="9094" y="823"/>
                </a:cubicBezTo>
                <a:cubicBezTo>
                  <a:pt x="9007" y="823"/>
                  <a:pt x="8919" y="828"/>
                  <a:pt x="8833" y="841"/>
                </a:cubicBezTo>
                <a:cubicBezTo>
                  <a:pt x="8808" y="879"/>
                  <a:pt x="8791" y="911"/>
                  <a:pt x="8765" y="952"/>
                </a:cubicBezTo>
                <a:cubicBezTo>
                  <a:pt x="8669" y="964"/>
                  <a:pt x="8566" y="982"/>
                  <a:pt x="8463" y="990"/>
                </a:cubicBezTo>
                <a:cubicBezTo>
                  <a:pt x="8360" y="997"/>
                  <a:pt x="8259" y="1002"/>
                  <a:pt x="8168" y="1067"/>
                </a:cubicBezTo>
                <a:cubicBezTo>
                  <a:pt x="8135" y="1089"/>
                  <a:pt x="8085" y="1092"/>
                  <a:pt x="8041" y="1094"/>
                </a:cubicBezTo>
                <a:cubicBezTo>
                  <a:pt x="8021" y="1095"/>
                  <a:pt x="8001" y="1096"/>
                  <a:pt x="7981" y="1096"/>
                </a:cubicBezTo>
                <a:cubicBezTo>
                  <a:pt x="7934" y="1096"/>
                  <a:pt x="7888" y="1093"/>
                  <a:pt x="7841" y="1088"/>
                </a:cubicBezTo>
                <a:cubicBezTo>
                  <a:pt x="7798" y="1083"/>
                  <a:pt x="7748" y="1074"/>
                  <a:pt x="7717" y="1048"/>
                </a:cubicBezTo>
                <a:cubicBezTo>
                  <a:pt x="7666" y="1006"/>
                  <a:pt x="7614" y="990"/>
                  <a:pt x="7560" y="990"/>
                </a:cubicBezTo>
                <a:cubicBezTo>
                  <a:pt x="7515" y="990"/>
                  <a:pt x="7470" y="1001"/>
                  <a:pt x="7423" y="1016"/>
                </a:cubicBezTo>
                <a:cubicBezTo>
                  <a:pt x="7368" y="1034"/>
                  <a:pt x="7313" y="1061"/>
                  <a:pt x="7257" y="1079"/>
                </a:cubicBezTo>
                <a:cubicBezTo>
                  <a:pt x="7225" y="1089"/>
                  <a:pt x="7188" y="1102"/>
                  <a:pt x="7155" y="1102"/>
                </a:cubicBezTo>
                <a:cubicBezTo>
                  <a:pt x="7146" y="1102"/>
                  <a:pt x="7137" y="1102"/>
                  <a:pt x="7129" y="1099"/>
                </a:cubicBezTo>
                <a:cubicBezTo>
                  <a:pt x="7074" y="1084"/>
                  <a:pt x="7020" y="1080"/>
                  <a:pt x="6965" y="1080"/>
                </a:cubicBezTo>
                <a:cubicBezTo>
                  <a:pt x="6924" y="1080"/>
                  <a:pt x="6883" y="1082"/>
                  <a:pt x="6841" y="1084"/>
                </a:cubicBezTo>
                <a:cubicBezTo>
                  <a:pt x="6838" y="1084"/>
                  <a:pt x="6834" y="1084"/>
                  <a:pt x="6831" y="1084"/>
                </a:cubicBezTo>
                <a:cubicBezTo>
                  <a:pt x="6756" y="1084"/>
                  <a:pt x="6727" y="1051"/>
                  <a:pt x="6709" y="966"/>
                </a:cubicBezTo>
                <a:cubicBezTo>
                  <a:pt x="6704" y="945"/>
                  <a:pt x="6709" y="919"/>
                  <a:pt x="6699" y="903"/>
                </a:cubicBezTo>
                <a:cubicBezTo>
                  <a:pt x="6688" y="888"/>
                  <a:pt x="6663" y="882"/>
                  <a:pt x="6644" y="879"/>
                </a:cubicBezTo>
                <a:cubicBezTo>
                  <a:pt x="6644" y="879"/>
                  <a:pt x="6644" y="879"/>
                  <a:pt x="6643" y="879"/>
                </a:cubicBezTo>
                <a:cubicBezTo>
                  <a:pt x="6633" y="879"/>
                  <a:pt x="6612" y="899"/>
                  <a:pt x="6614" y="904"/>
                </a:cubicBezTo>
                <a:cubicBezTo>
                  <a:pt x="6637" y="971"/>
                  <a:pt x="6586" y="1022"/>
                  <a:pt x="6570" y="1081"/>
                </a:cubicBezTo>
                <a:lnTo>
                  <a:pt x="6570" y="1081"/>
                </a:lnTo>
                <a:cubicBezTo>
                  <a:pt x="6566" y="1081"/>
                  <a:pt x="6562" y="1081"/>
                  <a:pt x="6559" y="1081"/>
                </a:cubicBezTo>
                <a:cubicBezTo>
                  <a:pt x="6524" y="1081"/>
                  <a:pt x="6504" y="1059"/>
                  <a:pt x="6503" y="1022"/>
                </a:cubicBezTo>
                <a:cubicBezTo>
                  <a:pt x="6502" y="972"/>
                  <a:pt x="6509" y="923"/>
                  <a:pt x="6514" y="843"/>
                </a:cubicBezTo>
                <a:lnTo>
                  <a:pt x="6514" y="843"/>
                </a:lnTo>
                <a:cubicBezTo>
                  <a:pt x="6432" y="902"/>
                  <a:pt x="6375" y="945"/>
                  <a:pt x="6312" y="990"/>
                </a:cubicBezTo>
                <a:cubicBezTo>
                  <a:pt x="6333" y="1029"/>
                  <a:pt x="6349" y="1052"/>
                  <a:pt x="6359" y="1079"/>
                </a:cubicBezTo>
                <a:cubicBezTo>
                  <a:pt x="6386" y="1151"/>
                  <a:pt x="6365" y="1207"/>
                  <a:pt x="6301" y="1216"/>
                </a:cubicBezTo>
                <a:cubicBezTo>
                  <a:pt x="6236" y="1225"/>
                  <a:pt x="6170" y="1234"/>
                  <a:pt x="6105" y="1234"/>
                </a:cubicBezTo>
                <a:cubicBezTo>
                  <a:pt x="6052" y="1234"/>
                  <a:pt x="5999" y="1228"/>
                  <a:pt x="5948" y="1212"/>
                </a:cubicBezTo>
                <a:cubicBezTo>
                  <a:pt x="5929" y="1206"/>
                  <a:pt x="5915" y="1186"/>
                  <a:pt x="5892" y="1166"/>
                </a:cubicBezTo>
                <a:cubicBezTo>
                  <a:pt x="5927" y="1132"/>
                  <a:pt x="5958" y="1106"/>
                  <a:pt x="5986" y="1078"/>
                </a:cubicBezTo>
                <a:cubicBezTo>
                  <a:pt x="5936" y="1013"/>
                  <a:pt x="5875" y="1001"/>
                  <a:pt x="5811" y="1001"/>
                </a:cubicBezTo>
                <a:cubicBezTo>
                  <a:pt x="5774" y="1001"/>
                  <a:pt x="5735" y="1005"/>
                  <a:pt x="5698" y="1005"/>
                </a:cubicBezTo>
                <a:cubicBezTo>
                  <a:pt x="5675" y="1005"/>
                  <a:pt x="5652" y="1004"/>
                  <a:pt x="5630" y="999"/>
                </a:cubicBezTo>
                <a:cubicBezTo>
                  <a:pt x="5605" y="968"/>
                  <a:pt x="5579" y="934"/>
                  <a:pt x="5553" y="901"/>
                </a:cubicBezTo>
                <a:cubicBezTo>
                  <a:pt x="5437" y="904"/>
                  <a:pt x="5325" y="916"/>
                  <a:pt x="5218" y="992"/>
                </a:cubicBezTo>
                <a:cubicBezTo>
                  <a:pt x="5222" y="1032"/>
                  <a:pt x="5233" y="1077"/>
                  <a:pt x="5226" y="1118"/>
                </a:cubicBezTo>
                <a:cubicBezTo>
                  <a:pt x="5220" y="1150"/>
                  <a:pt x="5191" y="1197"/>
                  <a:pt x="5166" y="1201"/>
                </a:cubicBezTo>
                <a:cubicBezTo>
                  <a:pt x="5142" y="1205"/>
                  <a:pt x="5117" y="1206"/>
                  <a:pt x="5092" y="1206"/>
                </a:cubicBezTo>
                <a:cubicBezTo>
                  <a:pt x="5051" y="1206"/>
                  <a:pt x="5009" y="1202"/>
                  <a:pt x="4969" y="1202"/>
                </a:cubicBezTo>
                <a:cubicBezTo>
                  <a:pt x="4951" y="1169"/>
                  <a:pt x="4932" y="1159"/>
                  <a:pt x="4911" y="1159"/>
                </a:cubicBezTo>
                <a:cubicBezTo>
                  <a:pt x="4884" y="1159"/>
                  <a:pt x="4854" y="1178"/>
                  <a:pt x="4822" y="1185"/>
                </a:cubicBezTo>
                <a:cubicBezTo>
                  <a:pt x="4809" y="1189"/>
                  <a:pt x="4793" y="1191"/>
                  <a:pt x="4777" y="1191"/>
                </a:cubicBezTo>
                <a:cubicBezTo>
                  <a:pt x="4738" y="1191"/>
                  <a:pt x="4695" y="1176"/>
                  <a:pt x="4665" y="1116"/>
                </a:cubicBezTo>
                <a:cubicBezTo>
                  <a:pt x="4761" y="1097"/>
                  <a:pt x="4841" y="1080"/>
                  <a:pt x="4961" y="1056"/>
                </a:cubicBezTo>
                <a:cubicBezTo>
                  <a:pt x="4872" y="1028"/>
                  <a:pt x="4816" y="1026"/>
                  <a:pt x="4780" y="997"/>
                </a:cubicBezTo>
                <a:cubicBezTo>
                  <a:pt x="4744" y="969"/>
                  <a:pt x="4725" y="916"/>
                  <a:pt x="4701" y="879"/>
                </a:cubicBezTo>
                <a:cubicBezTo>
                  <a:pt x="4576" y="885"/>
                  <a:pt x="4516" y="947"/>
                  <a:pt x="4511" y="1017"/>
                </a:cubicBezTo>
                <a:cubicBezTo>
                  <a:pt x="4513" y="1095"/>
                  <a:pt x="4583" y="1094"/>
                  <a:pt x="4555" y="1152"/>
                </a:cubicBezTo>
                <a:cubicBezTo>
                  <a:pt x="4540" y="1159"/>
                  <a:pt x="4520" y="1171"/>
                  <a:pt x="4500" y="1172"/>
                </a:cubicBezTo>
                <a:cubicBezTo>
                  <a:pt x="4478" y="1174"/>
                  <a:pt x="4461" y="1175"/>
                  <a:pt x="4448" y="1175"/>
                </a:cubicBezTo>
                <a:cubicBezTo>
                  <a:pt x="4397" y="1175"/>
                  <a:pt x="4387" y="1159"/>
                  <a:pt x="4355" y="1080"/>
                </a:cubicBezTo>
                <a:cubicBezTo>
                  <a:pt x="4321" y="998"/>
                  <a:pt x="4254" y="964"/>
                  <a:pt x="4172" y="901"/>
                </a:cubicBezTo>
                <a:cubicBezTo>
                  <a:pt x="4139" y="946"/>
                  <a:pt x="4114" y="985"/>
                  <a:pt x="4085" y="1016"/>
                </a:cubicBezTo>
                <a:cubicBezTo>
                  <a:pt x="4057" y="1047"/>
                  <a:pt x="3993" y="1037"/>
                  <a:pt x="3992" y="1098"/>
                </a:cubicBezTo>
                <a:cubicBezTo>
                  <a:pt x="4026" y="1167"/>
                  <a:pt x="4019" y="1205"/>
                  <a:pt x="3967" y="1211"/>
                </a:cubicBezTo>
                <a:cubicBezTo>
                  <a:pt x="3886" y="1221"/>
                  <a:pt x="3806" y="1226"/>
                  <a:pt x="3724" y="1228"/>
                </a:cubicBezTo>
                <a:cubicBezTo>
                  <a:pt x="3707" y="1228"/>
                  <a:pt x="3691" y="1211"/>
                  <a:pt x="3675" y="1202"/>
                </a:cubicBezTo>
                <a:cubicBezTo>
                  <a:pt x="3699" y="1147"/>
                  <a:pt x="3741" y="1144"/>
                  <a:pt x="3785" y="1144"/>
                </a:cubicBezTo>
                <a:cubicBezTo>
                  <a:pt x="3789" y="1144"/>
                  <a:pt x="3794" y="1144"/>
                  <a:pt x="3798" y="1144"/>
                </a:cubicBezTo>
                <a:cubicBezTo>
                  <a:pt x="3841" y="1144"/>
                  <a:pt x="3884" y="1142"/>
                  <a:pt x="3911" y="1089"/>
                </a:cubicBezTo>
                <a:cubicBezTo>
                  <a:pt x="3886" y="1064"/>
                  <a:pt x="3857" y="1007"/>
                  <a:pt x="3829" y="1007"/>
                </a:cubicBezTo>
                <a:cubicBezTo>
                  <a:pt x="3763" y="1007"/>
                  <a:pt x="3702" y="947"/>
                  <a:pt x="3634" y="947"/>
                </a:cubicBezTo>
                <a:cubicBezTo>
                  <a:pt x="3606" y="947"/>
                  <a:pt x="3578" y="957"/>
                  <a:pt x="3547" y="986"/>
                </a:cubicBezTo>
                <a:cubicBezTo>
                  <a:pt x="3537" y="996"/>
                  <a:pt x="3520" y="999"/>
                  <a:pt x="3500" y="999"/>
                </a:cubicBezTo>
                <a:cubicBezTo>
                  <a:pt x="3474" y="999"/>
                  <a:pt x="3444" y="994"/>
                  <a:pt x="3419" y="992"/>
                </a:cubicBezTo>
                <a:cubicBezTo>
                  <a:pt x="3390" y="990"/>
                  <a:pt x="3357" y="974"/>
                  <a:pt x="3329" y="974"/>
                </a:cubicBezTo>
                <a:cubicBezTo>
                  <a:pt x="3323" y="974"/>
                  <a:pt x="3317" y="975"/>
                  <a:pt x="3311" y="977"/>
                </a:cubicBezTo>
                <a:cubicBezTo>
                  <a:pt x="3277" y="991"/>
                  <a:pt x="3243" y="996"/>
                  <a:pt x="3210" y="996"/>
                </a:cubicBezTo>
                <a:cubicBezTo>
                  <a:pt x="3155" y="996"/>
                  <a:pt x="3101" y="984"/>
                  <a:pt x="3046" y="982"/>
                </a:cubicBezTo>
                <a:cubicBezTo>
                  <a:pt x="2968" y="978"/>
                  <a:pt x="2890" y="970"/>
                  <a:pt x="2813" y="970"/>
                </a:cubicBezTo>
                <a:cubicBezTo>
                  <a:pt x="2796" y="970"/>
                  <a:pt x="2779" y="970"/>
                  <a:pt x="2762" y="971"/>
                </a:cubicBezTo>
                <a:cubicBezTo>
                  <a:pt x="2717" y="972"/>
                  <a:pt x="2674" y="1003"/>
                  <a:pt x="2603" y="1032"/>
                </a:cubicBezTo>
                <a:cubicBezTo>
                  <a:pt x="2649" y="1064"/>
                  <a:pt x="2670" y="1083"/>
                  <a:pt x="2694" y="1093"/>
                </a:cubicBezTo>
                <a:cubicBezTo>
                  <a:pt x="2726" y="1108"/>
                  <a:pt x="2768" y="1108"/>
                  <a:pt x="2748" y="1170"/>
                </a:cubicBezTo>
                <a:cubicBezTo>
                  <a:pt x="2718" y="1171"/>
                  <a:pt x="2687" y="1174"/>
                  <a:pt x="2657" y="1174"/>
                </a:cubicBezTo>
                <a:cubicBezTo>
                  <a:pt x="2602" y="1174"/>
                  <a:pt x="2548" y="1164"/>
                  <a:pt x="2503" y="1115"/>
                </a:cubicBezTo>
                <a:cubicBezTo>
                  <a:pt x="2525" y="1028"/>
                  <a:pt x="2493" y="957"/>
                  <a:pt x="2439" y="893"/>
                </a:cubicBezTo>
                <a:cubicBezTo>
                  <a:pt x="2380" y="899"/>
                  <a:pt x="2326" y="893"/>
                  <a:pt x="2277" y="910"/>
                </a:cubicBezTo>
                <a:cubicBezTo>
                  <a:pt x="2239" y="924"/>
                  <a:pt x="2200" y="960"/>
                  <a:pt x="2183" y="996"/>
                </a:cubicBezTo>
                <a:cubicBezTo>
                  <a:pt x="2165" y="1035"/>
                  <a:pt x="2173" y="1086"/>
                  <a:pt x="2169" y="1139"/>
                </a:cubicBezTo>
                <a:cubicBezTo>
                  <a:pt x="2137" y="1134"/>
                  <a:pt x="2108" y="1129"/>
                  <a:pt x="2082" y="1125"/>
                </a:cubicBezTo>
                <a:cubicBezTo>
                  <a:pt x="2076" y="1081"/>
                  <a:pt x="2105" y="1027"/>
                  <a:pt x="2041" y="1012"/>
                </a:cubicBezTo>
                <a:cubicBezTo>
                  <a:pt x="1962" y="994"/>
                  <a:pt x="1922" y="937"/>
                  <a:pt x="1891" y="870"/>
                </a:cubicBezTo>
                <a:cubicBezTo>
                  <a:pt x="1994" y="798"/>
                  <a:pt x="2085" y="706"/>
                  <a:pt x="2142" y="616"/>
                </a:cubicBezTo>
                <a:lnTo>
                  <a:pt x="2142" y="616"/>
                </a:lnTo>
                <a:cubicBezTo>
                  <a:pt x="2143" y="617"/>
                  <a:pt x="2145" y="617"/>
                  <a:pt x="2146" y="618"/>
                </a:cubicBezTo>
                <a:lnTo>
                  <a:pt x="2143" y="614"/>
                </a:lnTo>
                <a:cubicBezTo>
                  <a:pt x="2143" y="614"/>
                  <a:pt x="2142" y="615"/>
                  <a:pt x="2142" y="616"/>
                </a:cubicBezTo>
                <a:lnTo>
                  <a:pt x="2142" y="616"/>
                </a:lnTo>
                <a:cubicBezTo>
                  <a:pt x="2093" y="596"/>
                  <a:pt x="2042" y="585"/>
                  <a:pt x="1992" y="585"/>
                </a:cubicBezTo>
                <a:close/>
                <a:moveTo>
                  <a:pt x="678" y="4773"/>
                </a:moveTo>
                <a:cubicBezTo>
                  <a:pt x="666" y="4776"/>
                  <a:pt x="651" y="4776"/>
                  <a:pt x="639" y="4779"/>
                </a:cubicBezTo>
                <a:cubicBezTo>
                  <a:pt x="632" y="4781"/>
                  <a:pt x="627" y="4787"/>
                  <a:pt x="621" y="4792"/>
                </a:cubicBezTo>
                <a:cubicBezTo>
                  <a:pt x="627" y="4789"/>
                  <a:pt x="634" y="4786"/>
                  <a:pt x="640" y="4784"/>
                </a:cubicBezTo>
                <a:cubicBezTo>
                  <a:pt x="651" y="4781"/>
                  <a:pt x="663" y="4778"/>
                  <a:pt x="674" y="4776"/>
                </a:cubicBezTo>
                <a:lnTo>
                  <a:pt x="674" y="4776"/>
                </a:lnTo>
                <a:cubicBezTo>
                  <a:pt x="642" y="4801"/>
                  <a:pt x="607" y="4824"/>
                  <a:pt x="574" y="4850"/>
                </a:cubicBezTo>
                <a:cubicBezTo>
                  <a:pt x="553" y="4869"/>
                  <a:pt x="559" y="4917"/>
                  <a:pt x="584" y="4921"/>
                </a:cubicBezTo>
                <a:cubicBezTo>
                  <a:pt x="589" y="4922"/>
                  <a:pt x="595" y="4923"/>
                  <a:pt x="601" y="4923"/>
                </a:cubicBezTo>
                <a:cubicBezTo>
                  <a:pt x="617" y="4923"/>
                  <a:pt x="633" y="4919"/>
                  <a:pt x="642" y="4912"/>
                </a:cubicBezTo>
                <a:cubicBezTo>
                  <a:pt x="686" y="4875"/>
                  <a:pt x="680" y="4823"/>
                  <a:pt x="678" y="4773"/>
                </a:cubicBezTo>
                <a:close/>
                <a:moveTo>
                  <a:pt x="1430" y="4992"/>
                </a:moveTo>
                <a:cubicBezTo>
                  <a:pt x="1425" y="4996"/>
                  <a:pt x="1414" y="4999"/>
                  <a:pt x="1415" y="5001"/>
                </a:cubicBezTo>
                <a:cubicBezTo>
                  <a:pt x="1418" y="5012"/>
                  <a:pt x="1421" y="5024"/>
                  <a:pt x="1425" y="5034"/>
                </a:cubicBezTo>
                <a:cubicBezTo>
                  <a:pt x="1430" y="5030"/>
                  <a:pt x="1440" y="5027"/>
                  <a:pt x="1440" y="5024"/>
                </a:cubicBezTo>
                <a:cubicBezTo>
                  <a:pt x="1439" y="5012"/>
                  <a:pt x="1434" y="5002"/>
                  <a:pt x="1430" y="4992"/>
                </a:cubicBezTo>
                <a:close/>
                <a:moveTo>
                  <a:pt x="1307" y="4955"/>
                </a:moveTo>
                <a:lnTo>
                  <a:pt x="1307" y="4955"/>
                </a:lnTo>
                <a:cubicBezTo>
                  <a:pt x="1209" y="4958"/>
                  <a:pt x="1208" y="4960"/>
                  <a:pt x="1251" y="5042"/>
                </a:cubicBezTo>
                <a:cubicBezTo>
                  <a:pt x="1270" y="5012"/>
                  <a:pt x="1287" y="4987"/>
                  <a:pt x="1307" y="4955"/>
                </a:cubicBezTo>
                <a:close/>
                <a:moveTo>
                  <a:pt x="1583" y="5030"/>
                </a:moveTo>
                <a:cubicBezTo>
                  <a:pt x="1583" y="5030"/>
                  <a:pt x="1583" y="5030"/>
                  <a:pt x="1583" y="5030"/>
                </a:cubicBezTo>
                <a:cubicBezTo>
                  <a:pt x="1571" y="5034"/>
                  <a:pt x="1560" y="5040"/>
                  <a:pt x="1551" y="5045"/>
                </a:cubicBezTo>
                <a:cubicBezTo>
                  <a:pt x="1560" y="5050"/>
                  <a:pt x="1571" y="5056"/>
                  <a:pt x="1583" y="5060"/>
                </a:cubicBezTo>
                <a:cubicBezTo>
                  <a:pt x="1583" y="5060"/>
                  <a:pt x="1583" y="5060"/>
                  <a:pt x="1583" y="5060"/>
                </a:cubicBezTo>
                <a:cubicBezTo>
                  <a:pt x="1585" y="5060"/>
                  <a:pt x="1592" y="5050"/>
                  <a:pt x="1595" y="5044"/>
                </a:cubicBezTo>
                <a:cubicBezTo>
                  <a:pt x="1592" y="5039"/>
                  <a:pt x="1585" y="5030"/>
                  <a:pt x="1583" y="5030"/>
                </a:cubicBezTo>
                <a:close/>
                <a:moveTo>
                  <a:pt x="12046" y="5083"/>
                </a:moveTo>
                <a:cubicBezTo>
                  <a:pt x="12044" y="5094"/>
                  <a:pt x="12043" y="5104"/>
                  <a:pt x="12041" y="5112"/>
                </a:cubicBezTo>
                <a:cubicBezTo>
                  <a:pt x="12045" y="5109"/>
                  <a:pt x="12051" y="5106"/>
                  <a:pt x="12053" y="5100"/>
                </a:cubicBezTo>
                <a:cubicBezTo>
                  <a:pt x="12054" y="5095"/>
                  <a:pt x="12049" y="5090"/>
                  <a:pt x="12046" y="5083"/>
                </a:cubicBezTo>
                <a:close/>
                <a:moveTo>
                  <a:pt x="9700" y="5009"/>
                </a:moveTo>
                <a:cubicBezTo>
                  <a:pt x="9700" y="5089"/>
                  <a:pt x="9695" y="5124"/>
                  <a:pt x="9703" y="5156"/>
                </a:cubicBezTo>
                <a:cubicBezTo>
                  <a:pt x="9705" y="5167"/>
                  <a:pt x="9733" y="5182"/>
                  <a:pt x="9748" y="5182"/>
                </a:cubicBezTo>
                <a:cubicBezTo>
                  <a:pt x="9750" y="5182"/>
                  <a:pt x="9752" y="5182"/>
                  <a:pt x="9753" y="5181"/>
                </a:cubicBezTo>
                <a:cubicBezTo>
                  <a:pt x="9766" y="5176"/>
                  <a:pt x="9787" y="5145"/>
                  <a:pt x="9782" y="5132"/>
                </a:cubicBezTo>
                <a:cubicBezTo>
                  <a:pt x="9769" y="5102"/>
                  <a:pt x="9746" y="5076"/>
                  <a:pt x="9700" y="5009"/>
                </a:cubicBezTo>
                <a:close/>
                <a:moveTo>
                  <a:pt x="936" y="5544"/>
                </a:moveTo>
                <a:cubicBezTo>
                  <a:pt x="934" y="5550"/>
                  <a:pt x="932" y="5556"/>
                  <a:pt x="931" y="5562"/>
                </a:cubicBezTo>
                <a:lnTo>
                  <a:pt x="949" y="5550"/>
                </a:lnTo>
                <a:cubicBezTo>
                  <a:pt x="944" y="5547"/>
                  <a:pt x="941" y="5546"/>
                  <a:pt x="936" y="5544"/>
                </a:cubicBezTo>
                <a:close/>
                <a:moveTo>
                  <a:pt x="612" y="5527"/>
                </a:moveTo>
                <a:cubicBezTo>
                  <a:pt x="636" y="5544"/>
                  <a:pt x="660" y="5564"/>
                  <a:pt x="684" y="5564"/>
                </a:cubicBezTo>
                <a:cubicBezTo>
                  <a:pt x="701" y="5564"/>
                  <a:pt x="719" y="5554"/>
                  <a:pt x="737" y="552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69"/>
          <p:cNvSpPr/>
          <p:nvPr/>
        </p:nvSpPr>
        <p:spPr>
          <a:xfrm>
            <a:off x="2783527" y="2953323"/>
            <a:ext cx="798488" cy="136148"/>
          </a:xfrm>
          <a:custGeom>
            <a:avLst/>
            <a:gdLst/>
            <a:ahLst/>
            <a:cxnLst/>
            <a:rect l="l" t="t" r="r" b="b"/>
            <a:pathLst>
              <a:path w="20310" h="3463" extrusionOk="0">
                <a:moveTo>
                  <a:pt x="1694" y="1"/>
                </a:moveTo>
                <a:cubicBezTo>
                  <a:pt x="1686" y="1"/>
                  <a:pt x="1678" y="1"/>
                  <a:pt x="1671" y="2"/>
                </a:cubicBezTo>
                <a:cubicBezTo>
                  <a:pt x="1667" y="2"/>
                  <a:pt x="1664" y="9"/>
                  <a:pt x="1660" y="14"/>
                </a:cubicBezTo>
                <a:cubicBezTo>
                  <a:pt x="1674" y="19"/>
                  <a:pt x="1687" y="26"/>
                  <a:pt x="1702" y="29"/>
                </a:cubicBezTo>
                <a:cubicBezTo>
                  <a:pt x="1702" y="29"/>
                  <a:pt x="1702" y="29"/>
                  <a:pt x="1702" y="29"/>
                </a:cubicBezTo>
                <a:cubicBezTo>
                  <a:pt x="1706" y="29"/>
                  <a:pt x="1712" y="15"/>
                  <a:pt x="1722" y="2"/>
                </a:cubicBezTo>
                <a:cubicBezTo>
                  <a:pt x="1712" y="1"/>
                  <a:pt x="1702" y="1"/>
                  <a:pt x="1694" y="1"/>
                </a:cubicBezTo>
                <a:close/>
                <a:moveTo>
                  <a:pt x="3796" y="248"/>
                </a:moveTo>
                <a:cubicBezTo>
                  <a:pt x="3800" y="248"/>
                  <a:pt x="3803" y="252"/>
                  <a:pt x="3807" y="256"/>
                </a:cubicBezTo>
                <a:cubicBezTo>
                  <a:pt x="3803" y="258"/>
                  <a:pt x="3798" y="261"/>
                  <a:pt x="3793" y="264"/>
                </a:cubicBezTo>
                <a:cubicBezTo>
                  <a:pt x="3790" y="261"/>
                  <a:pt x="3786" y="256"/>
                  <a:pt x="3782" y="254"/>
                </a:cubicBezTo>
                <a:cubicBezTo>
                  <a:pt x="3787" y="251"/>
                  <a:pt x="3792" y="248"/>
                  <a:pt x="3796" y="248"/>
                </a:cubicBezTo>
                <a:close/>
                <a:moveTo>
                  <a:pt x="277" y="243"/>
                </a:moveTo>
                <a:cubicBezTo>
                  <a:pt x="267" y="243"/>
                  <a:pt x="258" y="250"/>
                  <a:pt x="250" y="255"/>
                </a:cubicBezTo>
                <a:cubicBezTo>
                  <a:pt x="258" y="261"/>
                  <a:pt x="266" y="270"/>
                  <a:pt x="276" y="270"/>
                </a:cubicBezTo>
                <a:cubicBezTo>
                  <a:pt x="284" y="270"/>
                  <a:pt x="293" y="262"/>
                  <a:pt x="302" y="256"/>
                </a:cubicBezTo>
                <a:cubicBezTo>
                  <a:pt x="293" y="253"/>
                  <a:pt x="284" y="244"/>
                  <a:pt x="277" y="243"/>
                </a:cubicBezTo>
                <a:close/>
                <a:moveTo>
                  <a:pt x="12794" y="274"/>
                </a:moveTo>
                <a:lnTo>
                  <a:pt x="12798" y="285"/>
                </a:lnTo>
                <a:lnTo>
                  <a:pt x="12803" y="275"/>
                </a:lnTo>
                <a:lnTo>
                  <a:pt x="12794" y="274"/>
                </a:lnTo>
                <a:close/>
                <a:moveTo>
                  <a:pt x="7881" y="294"/>
                </a:moveTo>
                <a:lnTo>
                  <a:pt x="7881" y="294"/>
                </a:lnTo>
                <a:cubicBezTo>
                  <a:pt x="7874" y="296"/>
                  <a:pt x="7866" y="297"/>
                  <a:pt x="7859" y="300"/>
                </a:cubicBezTo>
                <a:cubicBezTo>
                  <a:pt x="7861" y="305"/>
                  <a:pt x="7863" y="308"/>
                  <a:pt x="7865" y="313"/>
                </a:cubicBezTo>
                <a:cubicBezTo>
                  <a:pt x="7869" y="313"/>
                  <a:pt x="7873" y="315"/>
                  <a:pt x="7878" y="317"/>
                </a:cubicBezTo>
                <a:lnTo>
                  <a:pt x="7881" y="294"/>
                </a:lnTo>
                <a:close/>
                <a:moveTo>
                  <a:pt x="8092" y="234"/>
                </a:moveTo>
                <a:cubicBezTo>
                  <a:pt x="8075" y="234"/>
                  <a:pt x="8059" y="235"/>
                  <a:pt x="8044" y="238"/>
                </a:cubicBezTo>
                <a:cubicBezTo>
                  <a:pt x="7987" y="248"/>
                  <a:pt x="7935" y="308"/>
                  <a:pt x="7958" y="322"/>
                </a:cubicBezTo>
                <a:cubicBezTo>
                  <a:pt x="7984" y="337"/>
                  <a:pt x="8022" y="336"/>
                  <a:pt x="8053" y="340"/>
                </a:cubicBezTo>
                <a:cubicBezTo>
                  <a:pt x="8054" y="340"/>
                  <a:pt x="8055" y="341"/>
                  <a:pt x="8056" y="341"/>
                </a:cubicBezTo>
                <a:cubicBezTo>
                  <a:pt x="8072" y="341"/>
                  <a:pt x="8089" y="333"/>
                  <a:pt x="8105" y="333"/>
                </a:cubicBezTo>
                <a:cubicBezTo>
                  <a:pt x="8152" y="333"/>
                  <a:pt x="8156" y="295"/>
                  <a:pt x="8177" y="236"/>
                </a:cubicBezTo>
                <a:cubicBezTo>
                  <a:pt x="8144" y="236"/>
                  <a:pt x="8117" y="234"/>
                  <a:pt x="8092" y="234"/>
                </a:cubicBezTo>
                <a:close/>
                <a:moveTo>
                  <a:pt x="8873" y="336"/>
                </a:moveTo>
                <a:cubicBezTo>
                  <a:pt x="8857" y="336"/>
                  <a:pt x="8841" y="343"/>
                  <a:pt x="8822" y="364"/>
                </a:cubicBezTo>
                <a:lnTo>
                  <a:pt x="8954" y="364"/>
                </a:lnTo>
                <a:cubicBezTo>
                  <a:pt x="8927" y="363"/>
                  <a:pt x="8903" y="336"/>
                  <a:pt x="8873" y="336"/>
                </a:cubicBezTo>
                <a:close/>
                <a:moveTo>
                  <a:pt x="9155" y="316"/>
                </a:moveTo>
                <a:cubicBezTo>
                  <a:pt x="9152" y="316"/>
                  <a:pt x="9148" y="316"/>
                  <a:pt x="9145" y="317"/>
                </a:cubicBezTo>
                <a:cubicBezTo>
                  <a:pt x="9133" y="320"/>
                  <a:pt x="9126" y="341"/>
                  <a:pt x="9116" y="356"/>
                </a:cubicBezTo>
                <a:cubicBezTo>
                  <a:pt x="9135" y="361"/>
                  <a:pt x="9155" y="371"/>
                  <a:pt x="9174" y="371"/>
                </a:cubicBezTo>
                <a:cubicBezTo>
                  <a:pt x="9175" y="371"/>
                  <a:pt x="9175" y="371"/>
                  <a:pt x="9176" y="371"/>
                </a:cubicBezTo>
                <a:cubicBezTo>
                  <a:pt x="9188" y="369"/>
                  <a:pt x="9198" y="351"/>
                  <a:pt x="9220" y="327"/>
                </a:cubicBezTo>
                <a:cubicBezTo>
                  <a:pt x="9192" y="323"/>
                  <a:pt x="9173" y="316"/>
                  <a:pt x="9155" y="316"/>
                </a:cubicBezTo>
                <a:close/>
                <a:moveTo>
                  <a:pt x="6962" y="345"/>
                </a:moveTo>
                <a:cubicBezTo>
                  <a:pt x="6954" y="345"/>
                  <a:pt x="6946" y="350"/>
                  <a:pt x="6939" y="363"/>
                </a:cubicBezTo>
                <a:cubicBezTo>
                  <a:pt x="6938" y="364"/>
                  <a:pt x="6946" y="374"/>
                  <a:pt x="6947" y="374"/>
                </a:cubicBezTo>
                <a:cubicBezTo>
                  <a:pt x="6960" y="368"/>
                  <a:pt x="6972" y="362"/>
                  <a:pt x="6986" y="355"/>
                </a:cubicBezTo>
                <a:lnTo>
                  <a:pt x="6986" y="355"/>
                </a:lnTo>
                <a:cubicBezTo>
                  <a:pt x="6987" y="356"/>
                  <a:pt x="6988" y="357"/>
                  <a:pt x="6990" y="358"/>
                </a:cubicBezTo>
                <a:cubicBezTo>
                  <a:pt x="6992" y="358"/>
                  <a:pt x="6988" y="354"/>
                  <a:pt x="6988" y="354"/>
                </a:cubicBezTo>
                <a:cubicBezTo>
                  <a:pt x="6987" y="354"/>
                  <a:pt x="6986" y="354"/>
                  <a:pt x="6986" y="355"/>
                </a:cubicBezTo>
                <a:lnTo>
                  <a:pt x="6986" y="355"/>
                </a:lnTo>
                <a:cubicBezTo>
                  <a:pt x="6978" y="349"/>
                  <a:pt x="6970" y="345"/>
                  <a:pt x="6962" y="345"/>
                </a:cubicBezTo>
                <a:close/>
                <a:moveTo>
                  <a:pt x="1133" y="60"/>
                </a:moveTo>
                <a:cubicBezTo>
                  <a:pt x="1115" y="60"/>
                  <a:pt x="1097" y="62"/>
                  <a:pt x="1080" y="64"/>
                </a:cubicBezTo>
                <a:cubicBezTo>
                  <a:pt x="907" y="87"/>
                  <a:pt x="732" y="85"/>
                  <a:pt x="557" y="92"/>
                </a:cubicBezTo>
                <a:cubicBezTo>
                  <a:pt x="548" y="92"/>
                  <a:pt x="540" y="107"/>
                  <a:pt x="530" y="116"/>
                </a:cubicBezTo>
                <a:cubicBezTo>
                  <a:pt x="538" y="143"/>
                  <a:pt x="544" y="169"/>
                  <a:pt x="552" y="195"/>
                </a:cubicBezTo>
                <a:cubicBezTo>
                  <a:pt x="522" y="214"/>
                  <a:pt x="497" y="231"/>
                  <a:pt x="467" y="251"/>
                </a:cubicBezTo>
                <a:cubicBezTo>
                  <a:pt x="487" y="264"/>
                  <a:pt x="494" y="274"/>
                  <a:pt x="504" y="275"/>
                </a:cubicBezTo>
                <a:cubicBezTo>
                  <a:pt x="697" y="294"/>
                  <a:pt x="892" y="316"/>
                  <a:pt x="1087" y="316"/>
                </a:cubicBezTo>
                <a:cubicBezTo>
                  <a:pt x="1092" y="316"/>
                  <a:pt x="1096" y="316"/>
                  <a:pt x="1100" y="316"/>
                </a:cubicBezTo>
                <a:cubicBezTo>
                  <a:pt x="1105" y="316"/>
                  <a:pt x="1109" y="316"/>
                  <a:pt x="1113" y="316"/>
                </a:cubicBezTo>
                <a:cubicBezTo>
                  <a:pt x="1261" y="316"/>
                  <a:pt x="1409" y="332"/>
                  <a:pt x="1557" y="338"/>
                </a:cubicBezTo>
                <a:cubicBezTo>
                  <a:pt x="1659" y="343"/>
                  <a:pt x="1762" y="351"/>
                  <a:pt x="1863" y="351"/>
                </a:cubicBezTo>
                <a:cubicBezTo>
                  <a:pt x="1908" y="351"/>
                  <a:pt x="1953" y="350"/>
                  <a:pt x="1998" y="346"/>
                </a:cubicBezTo>
                <a:cubicBezTo>
                  <a:pt x="2040" y="342"/>
                  <a:pt x="2082" y="339"/>
                  <a:pt x="2123" y="339"/>
                </a:cubicBezTo>
                <a:cubicBezTo>
                  <a:pt x="2191" y="339"/>
                  <a:pt x="2258" y="346"/>
                  <a:pt x="2325" y="361"/>
                </a:cubicBezTo>
                <a:cubicBezTo>
                  <a:pt x="2390" y="375"/>
                  <a:pt x="2455" y="379"/>
                  <a:pt x="2519" y="379"/>
                </a:cubicBezTo>
                <a:cubicBezTo>
                  <a:pt x="2547" y="379"/>
                  <a:pt x="2575" y="378"/>
                  <a:pt x="2603" y="377"/>
                </a:cubicBezTo>
                <a:cubicBezTo>
                  <a:pt x="2621" y="377"/>
                  <a:pt x="2639" y="376"/>
                  <a:pt x="2657" y="376"/>
                </a:cubicBezTo>
                <a:cubicBezTo>
                  <a:pt x="2674" y="376"/>
                  <a:pt x="2692" y="377"/>
                  <a:pt x="2709" y="381"/>
                </a:cubicBezTo>
                <a:cubicBezTo>
                  <a:pt x="2736" y="389"/>
                  <a:pt x="2762" y="393"/>
                  <a:pt x="2788" y="393"/>
                </a:cubicBezTo>
                <a:cubicBezTo>
                  <a:pt x="2814" y="393"/>
                  <a:pt x="2839" y="390"/>
                  <a:pt x="2865" y="384"/>
                </a:cubicBezTo>
                <a:cubicBezTo>
                  <a:pt x="2876" y="383"/>
                  <a:pt x="2887" y="382"/>
                  <a:pt x="2898" y="382"/>
                </a:cubicBezTo>
                <a:cubicBezTo>
                  <a:pt x="2923" y="382"/>
                  <a:pt x="2948" y="385"/>
                  <a:pt x="2972" y="385"/>
                </a:cubicBezTo>
                <a:cubicBezTo>
                  <a:pt x="2977" y="385"/>
                  <a:pt x="2982" y="385"/>
                  <a:pt x="2987" y="384"/>
                </a:cubicBezTo>
                <a:cubicBezTo>
                  <a:pt x="2990" y="384"/>
                  <a:pt x="2992" y="384"/>
                  <a:pt x="2995" y="384"/>
                </a:cubicBezTo>
                <a:cubicBezTo>
                  <a:pt x="3020" y="384"/>
                  <a:pt x="3046" y="386"/>
                  <a:pt x="3071" y="386"/>
                </a:cubicBezTo>
                <a:cubicBezTo>
                  <a:pt x="3096" y="386"/>
                  <a:pt x="3120" y="384"/>
                  <a:pt x="3142" y="377"/>
                </a:cubicBezTo>
                <a:cubicBezTo>
                  <a:pt x="3181" y="366"/>
                  <a:pt x="3218" y="351"/>
                  <a:pt x="3254" y="351"/>
                </a:cubicBezTo>
                <a:cubicBezTo>
                  <a:pt x="3282" y="351"/>
                  <a:pt x="3309" y="360"/>
                  <a:pt x="3336" y="387"/>
                </a:cubicBezTo>
                <a:cubicBezTo>
                  <a:pt x="3362" y="383"/>
                  <a:pt x="3388" y="382"/>
                  <a:pt x="3414" y="382"/>
                </a:cubicBezTo>
                <a:cubicBezTo>
                  <a:pt x="3470" y="382"/>
                  <a:pt x="3526" y="387"/>
                  <a:pt x="3581" y="387"/>
                </a:cubicBezTo>
                <a:cubicBezTo>
                  <a:pt x="3634" y="387"/>
                  <a:pt x="3687" y="382"/>
                  <a:pt x="3739" y="363"/>
                </a:cubicBezTo>
                <a:cubicBezTo>
                  <a:pt x="3761" y="355"/>
                  <a:pt x="3782" y="349"/>
                  <a:pt x="3805" y="349"/>
                </a:cubicBezTo>
                <a:cubicBezTo>
                  <a:pt x="3822" y="349"/>
                  <a:pt x="3839" y="352"/>
                  <a:pt x="3858" y="361"/>
                </a:cubicBezTo>
                <a:cubicBezTo>
                  <a:pt x="3950" y="401"/>
                  <a:pt x="4042" y="417"/>
                  <a:pt x="4134" y="417"/>
                </a:cubicBezTo>
                <a:cubicBezTo>
                  <a:pt x="4249" y="417"/>
                  <a:pt x="4363" y="393"/>
                  <a:pt x="4477" y="361"/>
                </a:cubicBezTo>
                <a:cubicBezTo>
                  <a:pt x="4523" y="348"/>
                  <a:pt x="4567" y="327"/>
                  <a:pt x="4612" y="325"/>
                </a:cubicBezTo>
                <a:cubicBezTo>
                  <a:pt x="4615" y="325"/>
                  <a:pt x="4619" y="325"/>
                  <a:pt x="4623" y="325"/>
                </a:cubicBezTo>
                <a:cubicBezTo>
                  <a:pt x="4664" y="325"/>
                  <a:pt x="4706" y="339"/>
                  <a:pt x="4746" y="347"/>
                </a:cubicBezTo>
                <a:cubicBezTo>
                  <a:pt x="4760" y="328"/>
                  <a:pt x="4775" y="322"/>
                  <a:pt x="4792" y="322"/>
                </a:cubicBezTo>
                <a:cubicBezTo>
                  <a:pt x="4812" y="322"/>
                  <a:pt x="4834" y="330"/>
                  <a:pt x="4854" y="330"/>
                </a:cubicBezTo>
                <a:cubicBezTo>
                  <a:pt x="4862" y="330"/>
                  <a:pt x="4869" y="329"/>
                  <a:pt x="4876" y="326"/>
                </a:cubicBezTo>
                <a:cubicBezTo>
                  <a:pt x="4876" y="326"/>
                  <a:pt x="4876" y="326"/>
                  <a:pt x="4877" y="326"/>
                </a:cubicBezTo>
                <a:cubicBezTo>
                  <a:pt x="4882" y="326"/>
                  <a:pt x="4893" y="342"/>
                  <a:pt x="4902" y="347"/>
                </a:cubicBezTo>
                <a:cubicBezTo>
                  <a:pt x="4957" y="378"/>
                  <a:pt x="5012" y="399"/>
                  <a:pt x="5073" y="399"/>
                </a:cubicBezTo>
                <a:cubicBezTo>
                  <a:pt x="5092" y="399"/>
                  <a:pt x="5111" y="397"/>
                  <a:pt x="5130" y="393"/>
                </a:cubicBezTo>
                <a:cubicBezTo>
                  <a:pt x="5227" y="371"/>
                  <a:pt x="5327" y="356"/>
                  <a:pt x="5424" y="336"/>
                </a:cubicBezTo>
                <a:cubicBezTo>
                  <a:pt x="5451" y="331"/>
                  <a:pt x="5478" y="324"/>
                  <a:pt x="5504" y="324"/>
                </a:cubicBezTo>
                <a:cubicBezTo>
                  <a:pt x="5533" y="324"/>
                  <a:pt x="5562" y="333"/>
                  <a:pt x="5588" y="361"/>
                </a:cubicBezTo>
                <a:cubicBezTo>
                  <a:pt x="5595" y="367"/>
                  <a:pt x="5601" y="370"/>
                  <a:pt x="5608" y="370"/>
                </a:cubicBezTo>
                <a:cubicBezTo>
                  <a:pt x="5620" y="370"/>
                  <a:pt x="5634" y="361"/>
                  <a:pt x="5648" y="352"/>
                </a:cubicBezTo>
                <a:cubicBezTo>
                  <a:pt x="5672" y="336"/>
                  <a:pt x="5704" y="317"/>
                  <a:pt x="5729" y="317"/>
                </a:cubicBezTo>
                <a:cubicBezTo>
                  <a:pt x="5733" y="317"/>
                  <a:pt x="5736" y="317"/>
                  <a:pt x="5740" y="318"/>
                </a:cubicBezTo>
                <a:cubicBezTo>
                  <a:pt x="5774" y="328"/>
                  <a:pt x="5808" y="330"/>
                  <a:pt x="5842" y="330"/>
                </a:cubicBezTo>
                <a:cubicBezTo>
                  <a:pt x="5888" y="330"/>
                  <a:pt x="5935" y="325"/>
                  <a:pt x="5981" y="325"/>
                </a:cubicBezTo>
                <a:cubicBezTo>
                  <a:pt x="6009" y="325"/>
                  <a:pt x="6037" y="327"/>
                  <a:pt x="6065" y="333"/>
                </a:cubicBezTo>
                <a:cubicBezTo>
                  <a:pt x="6086" y="338"/>
                  <a:pt x="6109" y="342"/>
                  <a:pt x="6131" y="349"/>
                </a:cubicBezTo>
                <a:cubicBezTo>
                  <a:pt x="6192" y="369"/>
                  <a:pt x="6252" y="393"/>
                  <a:pt x="6313" y="393"/>
                </a:cubicBezTo>
                <a:cubicBezTo>
                  <a:pt x="6352" y="393"/>
                  <a:pt x="6391" y="383"/>
                  <a:pt x="6430" y="357"/>
                </a:cubicBezTo>
                <a:cubicBezTo>
                  <a:pt x="6440" y="350"/>
                  <a:pt x="6457" y="346"/>
                  <a:pt x="6472" y="346"/>
                </a:cubicBezTo>
                <a:cubicBezTo>
                  <a:pt x="6482" y="346"/>
                  <a:pt x="6492" y="348"/>
                  <a:pt x="6497" y="353"/>
                </a:cubicBezTo>
                <a:cubicBezTo>
                  <a:pt x="6509" y="363"/>
                  <a:pt x="6521" y="366"/>
                  <a:pt x="6533" y="366"/>
                </a:cubicBezTo>
                <a:cubicBezTo>
                  <a:pt x="6559" y="366"/>
                  <a:pt x="6585" y="348"/>
                  <a:pt x="6610" y="348"/>
                </a:cubicBezTo>
                <a:cubicBezTo>
                  <a:pt x="6617" y="348"/>
                  <a:pt x="6624" y="350"/>
                  <a:pt x="6630" y="353"/>
                </a:cubicBezTo>
                <a:cubicBezTo>
                  <a:pt x="6631" y="351"/>
                  <a:pt x="6632" y="350"/>
                  <a:pt x="6633" y="348"/>
                </a:cubicBezTo>
                <a:lnTo>
                  <a:pt x="6633" y="348"/>
                </a:lnTo>
                <a:cubicBezTo>
                  <a:pt x="6650" y="361"/>
                  <a:pt x="6667" y="377"/>
                  <a:pt x="6683" y="377"/>
                </a:cubicBezTo>
                <a:cubicBezTo>
                  <a:pt x="6734" y="377"/>
                  <a:pt x="6781" y="370"/>
                  <a:pt x="6826" y="336"/>
                </a:cubicBezTo>
                <a:cubicBezTo>
                  <a:pt x="6849" y="318"/>
                  <a:pt x="6873" y="310"/>
                  <a:pt x="6896" y="310"/>
                </a:cubicBezTo>
                <a:cubicBezTo>
                  <a:pt x="6930" y="310"/>
                  <a:pt x="6963" y="327"/>
                  <a:pt x="6993" y="355"/>
                </a:cubicBezTo>
                <a:lnTo>
                  <a:pt x="6989" y="350"/>
                </a:lnTo>
                <a:cubicBezTo>
                  <a:pt x="7037" y="317"/>
                  <a:pt x="7087" y="295"/>
                  <a:pt x="7139" y="295"/>
                </a:cubicBezTo>
                <a:cubicBezTo>
                  <a:pt x="7170" y="295"/>
                  <a:pt x="7202" y="303"/>
                  <a:pt x="7235" y="321"/>
                </a:cubicBezTo>
                <a:cubicBezTo>
                  <a:pt x="7222" y="378"/>
                  <a:pt x="7259" y="394"/>
                  <a:pt x="7300" y="394"/>
                </a:cubicBezTo>
                <a:cubicBezTo>
                  <a:pt x="7301" y="394"/>
                  <a:pt x="7302" y="394"/>
                  <a:pt x="7303" y="394"/>
                </a:cubicBezTo>
                <a:cubicBezTo>
                  <a:pt x="7384" y="390"/>
                  <a:pt x="7466" y="378"/>
                  <a:pt x="7547" y="370"/>
                </a:cubicBezTo>
                <a:cubicBezTo>
                  <a:pt x="7568" y="331"/>
                  <a:pt x="7598" y="323"/>
                  <a:pt x="7631" y="323"/>
                </a:cubicBezTo>
                <a:cubicBezTo>
                  <a:pt x="7653" y="323"/>
                  <a:pt x="7677" y="327"/>
                  <a:pt x="7700" y="327"/>
                </a:cubicBezTo>
                <a:cubicBezTo>
                  <a:pt x="7724" y="327"/>
                  <a:pt x="7746" y="323"/>
                  <a:pt x="7764" y="306"/>
                </a:cubicBezTo>
                <a:cubicBezTo>
                  <a:pt x="7767" y="303"/>
                  <a:pt x="7769" y="296"/>
                  <a:pt x="7774" y="287"/>
                </a:cubicBezTo>
                <a:cubicBezTo>
                  <a:pt x="7757" y="282"/>
                  <a:pt x="7742" y="277"/>
                  <a:pt x="7727" y="272"/>
                </a:cubicBezTo>
                <a:cubicBezTo>
                  <a:pt x="7664" y="252"/>
                  <a:pt x="7590" y="277"/>
                  <a:pt x="7536" y="218"/>
                </a:cubicBezTo>
                <a:cubicBezTo>
                  <a:pt x="7529" y="211"/>
                  <a:pt x="7520" y="208"/>
                  <a:pt x="7512" y="208"/>
                </a:cubicBezTo>
                <a:cubicBezTo>
                  <a:pt x="7493" y="208"/>
                  <a:pt x="7473" y="222"/>
                  <a:pt x="7456" y="235"/>
                </a:cubicBezTo>
                <a:cubicBezTo>
                  <a:pt x="7430" y="255"/>
                  <a:pt x="7405" y="264"/>
                  <a:pt x="7380" y="264"/>
                </a:cubicBezTo>
                <a:cubicBezTo>
                  <a:pt x="7347" y="264"/>
                  <a:pt x="7316" y="248"/>
                  <a:pt x="7286" y="222"/>
                </a:cubicBezTo>
                <a:cubicBezTo>
                  <a:pt x="7268" y="206"/>
                  <a:pt x="7249" y="196"/>
                  <a:pt x="7231" y="196"/>
                </a:cubicBezTo>
                <a:cubicBezTo>
                  <a:pt x="7218" y="196"/>
                  <a:pt x="7205" y="201"/>
                  <a:pt x="7194" y="214"/>
                </a:cubicBezTo>
                <a:cubicBezTo>
                  <a:pt x="7170" y="241"/>
                  <a:pt x="7146" y="252"/>
                  <a:pt x="7121" y="252"/>
                </a:cubicBezTo>
                <a:cubicBezTo>
                  <a:pt x="7099" y="252"/>
                  <a:pt x="7077" y="243"/>
                  <a:pt x="7054" y="227"/>
                </a:cubicBezTo>
                <a:cubicBezTo>
                  <a:pt x="7037" y="215"/>
                  <a:pt x="7024" y="207"/>
                  <a:pt x="7008" y="207"/>
                </a:cubicBezTo>
                <a:cubicBezTo>
                  <a:pt x="6999" y="207"/>
                  <a:pt x="6989" y="210"/>
                  <a:pt x="6978" y="216"/>
                </a:cubicBezTo>
                <a:cubicBezTo>
                  <a:pt x="6957" y="229"/>
                  <a:pt x="6929" y="242"/>
                  <a:pt x="6907" y="242"/>
                </a:cubicBezTo>
                <a:cubicBezTo>
                  <a:pt x="6904" y="242"/>
                  <a:pt x="6900" y="242"/>
                  <a:pt x="6897" y="241"/>
                </a:cubicBezTo>
                <a:cubicBezTo>
                  <a:pt x="6871" y="233"/>
                  <a:pt x="6845" y="231"/>
                  <a:pt x="6820" y="231"/>
                </a:cubicBezTo>
                <a:cubicBezTo>
                  <a:pt x="6768" y="231"/>
                  <a:pt x="6717" y="241"/>
                  <a:pt x="6666" y="241"/>
                </a:cubicBezTo>
                <a:cubicBezTo>
                  <a:pt x="6661" y="241"/>
                  <a:pt x="6657" y="241"/>
                  <a:pt x="6653" y="241"/>
                </a:cubicBezTo>
                <a:cubicBezTo>
                  <a:pt x="6651" y="241"/>
                  <a:pt x="6649" y="241"/>
                  <a:pt x="6648" y="241"/>
                </a:cubicBezTo>
                <a:cubicBezTo>
                  <a:pt x="6626" y="241"/>
                  <a:pt x="6603" y="243"/>
                  <a:pt x="6581" y="243"/>
                </a:cubicBezTo>
                <a:cubicBezTo>
                  <a:pt x="6543" y="243"/>
                  <a:pt x="6505" y="236"/>
                  <a:pt x="6472" y="199"/>
                </a:cubicBezTo>
                <a:cubicBezTo>
                  <a:pt x="6469" y="194"/>
                  <a:pt x="6460" y="192"/>
                  <a:pt x="6449" y="192"/>
                </a:cubicBezTo>
                <a:cubicBezTo>
                  <a:pt x="6431" y="192"/>
                  <a:pt x="6407" y="198"/>
                  <a:pt x="6391" y="204"/>
                </a:cubicBezTo>
                <a:cubicBezTo>
                  <a:pt x="6366" y="214"/>
                  <a:pt x="6347" y="239"/>
                  <a:pt x="6323" y="259"/>
                </a:cubicBezTo>
                <a:cubicBezTo>
                  <a:pt x="6281" y="247"/>
                  <a:pt x="6239" y="244"/>
                  <a:pt x="6204" y="225"/>
                </a:cubicBezTo>
                <a:cubicBezTo>
                  <a:pt x="6172" y="208"/>
                  <a:pt x="6141" y="202"/>
                  <a:pt x="6109" y="202"/>
                </a:cubicBezTo>
                <a:cubicBezTo>
                  <a:pt x="6095" y="202"/>
                  <a:pt x="6081" y="203"/>
                  <a:pt x="6067" y="205"/>
                </a:cubicBezTo>
                <a:cubicBezTo>
                  <a:pt x="6009" y="213"/>
                  <a:pt x="5950" y="218"/>
                  <a:pt x="5893" y="235"/>
                </a:cubicBezTo>
                <a:cubicBezTo>
                  <a:pt x="5823" y="256"/>
                  <a:pt x="5751" y="260"/>
                  <a:pt x="5679" y="260"/>
                </a:cubicBezTo>
                <a:cubicBezTo>
                  <a:pt x="5636" y="260"/>
                  <a:pt x="5593" y="259"/>
                  <a:pt x="5551" y="259"/>
                </a:cubicBezTo>
                <a:cubicBezTo>
                  <a:pt x="5526" y="259"/>
                  <a:pt x="5502" y="259"/>
                  <a:pt x="5477" y="261"/>
                </a:cubicBezTo>
                <a:cubicBezTo>
                  <a:pt x="5476" y="261"/>
                  <a:pt x="5474" y="261"/>
                  <a:pt x="5473" y="261"/>
                </a:cubicBezTo>
                <a:cubicBezTo>
                  <a:pt x="5452" y="261"/>
                  <a:pt x="5425" y="254"/>
                  <a:pt x="5412" y="241"/>
                </a:cubicBezTo>
                <a:cubicBezTo>
                  <a:pt x="5383" y="212"/>
                  <a:pt x="5352" y="200"/>
                  <a:pt x="5321" y="200"/>
                </a:cubicBezTo>
                <a:cubicBezTo>
                  <a:pt x="5292" y="200"/>
                  <a:pt x="5263" y="210"/>
                  <a:pt x="5235" y="226"/>
                </a:cubicBezTo>
                <a:cubicBezTo>
                  <a:pt x="5191" y="250"/>
                  <a:pt x="5148" y="269"/>
                  <a:pt x="5104" y="269"/>
                </a:cubicBezTo>
                <a:cubicBezTo>
                  <a:pt x="5077" y="269"/>
                  <a:pt x="5049" y="262"/>
                  <a:pt x="5019" y="245"/>
                </a:cubicBezTo>
                <a:cubicBezTo>
                  <a:pt x="5016" y="243"/>
                  <a:pt x="5011" y="242"/>
                  <a:pt x="5006" y="242"/>
                </a:cubicBezTo>
                <a:cubicBezTo>
                  <a:pt x="4990" y="242"/>
                  <a:pt x="4968" y="251"/>
                  <a:pt x="4953" y="256"/>
                </a:cubicBezTo>
                <a:cubicBezTo>
                  <a:pt x="4936" y="263"/>
                  <a:pt x="4921" y="267"/>
                  <a:pt x="4906" y="267"/>
                </a:cubicBezTo>
                <a:cubicBezTo>
                  <a:pt x="4882" y="267"/>
                  <a:pt x="4860" y="258"/>
                  <a:pt x="4837" y="241"/>
                </a:cubicBezTo>
                <a:cubicBezTo>
                  <a:pt x="4811" y="221"/>
                  <a:pt x="4780" y="211"/>
                  <a:pt x="4750" y="211"/>
                </a:cubicBezTo>
                <a:cubicBezTo>
                  <a:pt x="4729" y="211"/>
                  <a:pt x="4707" y="216"/>
                  <a:pt x="4689" y="228"/>
                </a:cubicBezTo>
                <a:cubicBezTo>
                  <a:pt x="4649" y="251"/>
                  <a:pt x="4611" y="273"/>
                  <a:pt x="4569" y="273"/>
                </a:cubicBezTo>
                <a:cubicBezTo>
                  <a:pt x="4555" y="273"/>
                  <a:pt x="4540" y="270"/>
                  <a:pt x="4525" y="265"/>
                </a:cubicBezTo>
                <a:cubicBezTo>
                  <a:pt x="4513" y="260"/>
                  <a:pt x="4502" y="258"/>
                  <a:pt x="4490" y="258"/>
                </a:cubicBezTo>
                <a:cubicBezTo>
                  <a:pt x="4450" y="258"/>
                  <a:pt x="4412" y="281"/>
                  <a:pt x="4372" y="281"/>
                </a:cubicBezTo>
                <a:cubicBezTo>
                  <a:pt x="4360" y="281"/>
                  <a:pt x="4348" y="279"/>
                  <a:pt x="4336" y="274"/>
                </a:cubicBezTo>
                <a:cubicBezTo>
                  <a:pt x="4309" y="262"/>
                  <a:pt x="4275" y="261"/>
                  <a:pt x="4258" y="243"/>
                </a:cubicBezTo>
                <a:cubicBezTo>
                  <a:pt x="4237" y="219"/>
                  <a:pt x="4215" y="212"/>
                  <a:pt x="4191" y="212"/>
                </a:cubicBezTo>
                <a:cubicBezTo>
                  <a:pt x="4171" y="212"/>
                  <a:pt x="4150" y="218"/>
                  <a:pt x="4129" y="223"/>
                </a:cubicBezTo>
                <a:cubicBezTo>
                  <a:pt x="4101" y="229"/>
                  <a:pt x="4069" y="247"/>
                  <a:pt x="4044" y="247"/>
                </a:cubicBezTo>
                <a:cubicBezTo>
                  <a:pt x="4039" y="247"/>
                  <a:pt x="4034" y="246"/>
                  <a:pt x="4030" y="244"/>
                </a:cubicBezTo>
                <a:cubicBezTo>
                  <a:pt x="3941" y="200"/>
                  <a:pt x="3844" y="221"/>
                  <a:pt x="3752" y="207"/>
                </a:cubicBezTo>
                <a:cubicBezTo>
                  <a:pt x="3720" y="202"/>
                  <a:pt x="3688" y="198"/>
                  <a:pt x="3656" y="198"/>
                </a:cubicBezTo>
                <a:cubicBezTo>
                  <a:pt x="3614" y="198"/>
                  <a:pt x="3571" y="205"/>
                  <a:pt x="3530" y="229"/>
                </a:cubicBezTo>
                <a:cubicBezTo>
                  <a:pt x="3520" y="234"/>
                  <a:pt x="3508" y="236"/>
                  <a:pt x="3496" y="236"/>
                </a:cubicBezTo>
                <a:cubicBezTo>
                  <a:pt x="3474" y="236"/>
                  <a:pt x="3450" y="231"/>
                  <a:pt x="3428" y="230"/>
                </a:cubicBezTo>
                <a:cubicBezTo>
                  <a:pt x="3409" y="227"/>
                  <a:pt x="3387" y="215"/>
                  <a:pt x="3371" y="215"/>
                </a:cubicBezTo>
                <a:cubicBezTo>
                  <a:pt x="3368" y="215"/>
                  <a:pt x="3365" y="215"/>
                  <a:pt x="3363" y="216"/>
                </a:cubicBezTo>
                <a:cubicBezTo>
                  <a:pt x="3327" y="234"/>
                  <a:pt x="3293" y="242"/>
                  <a:pt x="3260" y="242"/>
                </a:cubicBezTo>
                <a:cubicBezTo>
                  <a:pt x="3216" y="242"/>
                  <a:pt x="3173" y="229"/>
                  <a:pt x="3128" y="210"/>
                </a:cubicBezTo>
                <a:cubicBezTo>
                  <a:pt x="3083" y="191"/>
                  <a:pt x="3029" y="191"/>
                  <a:pt x="2977" y="184"/>
                </a:cubicBezTo>
                <a:cubicBezTo>
                  <a:pt x="2961" y="206"/>
                  <a:pt x="2948" y="226"/>
                  <a:pt x="2942" y="236"/>
                </a:cubicBezTo>
                <a:cubicBezTo>
                  <a:pt x="2817" y="210"/>
                  <a:pt x="2707" y="172"/>
                  <a:pt x="2598" y="169"/>
                </a:cubicBezTo>
                <a:cubicBezTo>
                  <a:pt x="2446" y="166"/>
                  <a:pt x="2296" y="143"/>
                  <a:pt x="2143" y="137"/>
                </a:cubicBezTo>
                <a:cubicBezTo>
                  <a:pt x="2136" y="136"/>
                  <a:pt x="2130" y="136"/>
                  <a:pt x="2123" y="136"/>
                </a:cubicBezTo>
                <a:cubicBezTo>
                  <a:pt x="2107" y="136"/>
                  <a:pt x="2091" y="137"/>
                  <a:pt x="2076" y="137"/>
                </a:cubicBezTo>
                <a:cubicBezTo>
                  <a:pt x="2035" y="137"/>
                  <a:pt x="1994" y="133"/>
                  <a:pt x="1957" y="103"/>
                </a:cubicBezTo>
                <a:cubicBezTo>
                  <a:pt x="1954" y="101"/>
                  <a:pt x="1951" y="100"/>
                  <a:pt x="1946" y="100"/>
                </a:cubicBezTo>
                <a:cubicBezTo>
                  <a:pt x="1932" y="100"/>
                  <a:pt x="1911" y="109"/>
                  <a:pt x="1894" y="112"/>
                </a:cubicBezTo>
                <a:cubicBezTo>
                  <a:pt x="1876" y="115"/>
                  <a:pt x="1855" y="126"/>
                  <a:pt x="1839" y="126"/>
                </a:cubicBezTo>
                <a:cubicBezTo>
                  <a:pt x="1835" y="126"/>
                  <a:pt x="1831" y="125"/>
                  <a:pt x="1828" y="123"/>
                </a:cubicBezTo>
                <a:cubicBezTo>
                  <a:pt x="1783" y="101"/>
                  <a:pt x="1738" y="95"/>
                  <a:pt x="1692" y="95"/>
                </a:cubicBezTo>
                <a:cubicBezTo>
                  <a:pt x="1635" y="95"/>
                  <a:pt x="1577" y="105"/>
                  <a:pt x="1520" y="105"/>
                </a:cubicBezTo>
                <a:cubicBezTo>
                  <a:pt x="1519" y="105"/>
                  <a:pt x="1517" y="105"/>
                  <a:pt x="1515" y="105"/>
                </a:cubicBezTo>
                <a:cubicBezTo>
                  <a:pt x="1498" y="104"/>
                  <a:pt x="1480" y="104"/>
                  <a:pt x="1463" y="104"/>
                </a:cubicBezTo>
                <a:cubicBezTo>
                  <a:pt x="1459" y="104"/>
                  <a:pt x="1455" y="104"/>
                  <a:pt x="1452" y="104"/>
                </a:cubicBezTo>
                <a:cubicBezTo>
                  <a:pt x="1367" y="104"/>
                  <a:pt x="1283" y="104"/>
                  <a:pt x="1201" y="71"/>
                </a:cubicBezTo>
                <a:cubicBezTo>
                  <a:pt x="1180" y="63"/>
                  <a:pt x="1157" y="60"/>
                  <a:pt x="1133" y="60"/>
                </a:cubicBezTo>
                <a:close/>
                <a:moveTo>
                  <a:pt x="8484" y="323"/>
                </a:moveTo>
                <a:cubicBezTo>
                  <a:pt x="8479" y="323"/>
                  <a:pt x="8474" y="323"/>
                  <a:pt x="8469" y="325"/>
                </a:cubicBezTo>
                <a:cubicBezTo>
                  <a:pt x="8421" y="342"/>
                  <a:pt x="8373" y="364"/>
                  <a:pt x="8327" y="387"/>
                </a:cubicBezTo>
                <a:cubicBezTo>
                  <a:pt x="8320" y="390"/>
                  <a:pt x="8318" y="404"/>
                  <a:pt x="8305" y="431"/>
                </a:cubicBezTo>
                <a:cubicBezTo>
                  <a:pt x="8389" y="431"/>
                  <a:pt x="8468" y="429"/>
                  <a:pt x="8563" y="418"/>
                </a:cubicBezTo>
                <a:cubicBezTo>
                  <a:pt x="8555" y="383"/>
                  <a:pt x="8554" y="366"/>
                  <a:pt x="8546" y="351"/>
                </a:cubicBezTo>
                <a:cubicBezTo>
                  <a:pt x="8542" y="341"/>
                  <a:pt x="8531" y="332"/>
                  <a:pt x="8521" y="328"/>
                </a:cubicBezTo>
                <a:cubicBezTo>
                  <a:pt x="8509" y="326"/>
                  <a:pt x="8496" y="323"/>
                  <a:pt x="8484" y="323"/>
                </a:cubicBezTo>
                <a:close/>
                <a:moveTo>
                  <a:pt x="17434" y="433"/>
                </a:moveTo>
                <a:lnTo>
                  <a:pt x="17434" y="444"/>
                </a:lnTo>
                <a:lnTo>
                  <a:pt x="17446" y="439"/>
                </a:lnTo>
                <a:lnTo>
                  <a:pt x="17434" y="433"/>
                </a:lnTo>
                <a:close/>
                <a:moveTo>
                  <a:pt x="12644" y="435"/>
                </a:moveTo>
                <a:cubicBezTo>
                  <a:pt x="12632" y="435"/>
                  <a:pt x="12622" y="436"/>
                  <a:pt x="12612" y="438"/>
                </a:cubicBezTo>
                <a:cubicBezTo>
                  <a:pt x="12615" y="440"/>
                  <a:pt x="12619" y="443"/>
                  <a:pt x="12624" y="444"/>
                </a:cubicBezTo>
                <a:cubicBezTo>
                  <a:pt x="12626" y="444"/>
                  <a:pt x="12627" y="444"/>
                  <a:pt x="12629" y="444"/>
                </a:cubicBezTo>
                <a:cubicBezTo>
                  <a:pt x="12633" y="444"/>
                  <a:pt x="12637" y="444"/>
                  <a:pt x="12641" y="443"/>
                </a:cubicBezTo>
                <a:cubicBezTo>
                  <a:pt x="12643" y="443"/>
                  <a:pt x="12643" y="438"/>
                  <a:pt x="12644" y="435"/>
                </a:cubicBezTo>
                <a:close/>
                <a:moveTo>
                  <a:pt x="9113" y="434"/>
                </a:moveTo>
                <a:cubicBezTo>
                  <a:pt x="9108" y="441"/>
                  <a:pt x="9103" y="450"/>
                  <a:pt x="9097" y="458"/>
                </a:cubicBezTo>
                <a:cubicBezTo>
                  <a:pt x="9105" y="463"/>
                  <a:pt x="9117" y="471"/>
                  <a:pt x="9124" y="471"/>
                </a:cubicBezTo>
                <a:cubicBezTo>
                  <a:pt x="9124" y="471"/>
                  <a:pt x="9125" y="471"/>
                  <a:pt x="9125" y="471"/>
                </a:cubicBezTo>
                <a:cubicBezTo>
                  <a:pt x="9131" y="470"/>
                  <a:pt x="9135" y="455"/>
                  <a:pt x="9141" y="446"/>
                </a:cubicBezTo>
                <a:cubicBezTo>
                  <a:pt x="9131" y="443"/>
                  <a:pt x="9123" y="438"/>
                  <a:pt x="9113" y="434"/>
                </a:cubicBezTo>
                <a:close/>
                <a:moveTo>
                  <a:pt x="11694" y="468"/>
                </a:moveTo>
                <a:cubicBezTo>
                  <a:pt x="11697" y="468"/>
                  <a:pt x="11699" y="474"/>
                  <a:pt x="11702" y="476"/>
                </a:cubicBezTo>
                <a:cubicBezTo>
                  <a:pt x="11692" y="477"/>
                  <a:pt x="11683" y="477"/>
                  <a:pt x="11672" y="479"/>
                </a:cubicBezTo>
                <a:lnTo>
                  <a:pt x="11665" y="471"/>
                </a:lnTo>
                <a:cubicBezTo>
                  <a:pt x="11673" y="470"/>
                  <a:pt x="11685" y="468"/>
                  <a:pt x="11694" y="468"/>
                </a:cubicBezTo>
                <a:close/>
                <a:moveTo>
                  <a:pt x="9574" y="295"/>
                </a:moveTo>
                <a:cubicBezTo>
                  <a:pt x="9565" y="295"/>
                  <a:pt x="9554" y="300"/>
                  <a:pt x="9545" y="303"/>
                </a:cubicBezTo>
                <a:cubicBezTo>
                  <a:pt x="9473" y="325"/>
                  <a:pt x="9423" y="367"/>
                  <a:pt x="9411" y="450"/>
                </a:cubicBezTo>
                <a:cubicBezTo>
                  <a:pt x="9444" y="477"/>
                  <a:pt x="9478" y="483"/>
                  <a:pt x="9512" y="483"/>
                </a:cubicBezTo>
                <a:cubicBezTo>
                  <a:pt x="9546" y="483"/>
                  <a:pt x="9580" y="477"/>
                  <a:pt x="9613" y="477"/>
                </a:cubicBezTo>
                <a:cubicBezTo>
                  <a:pt x="9614" y="477"/>
                  <a:pt x="9616" y="477"/>
                  <a:pt x="9617" y="477"/>
                </a:cubicBezTo>
                <a:cubicBezTo>
                  <a:pt x="9618" y="473"/>
                  <a:pt x="9619" y="469"/>
                  <a:pt x="9620" y="466"/>
                </a:cubicBezTo>
                <a:lnTo>
                  <a:pt x="9620" y="466"/>
                </a:lnTo>
                <a:cubicBezTo>
                  <a:pt x="9619" y="469"/>
                  <a:pt x="9618" y="473"/>
                  <a:pt x="9618" y="477"/>
                </a:cubicBezTo>
                <a:cubicBezTo>
                  <a:pt x="9707" y="438"/>
                  <a:pt x="9707" y="438"/>
                  <a:pt x="9781" y="348"/>
                </a:cubicBezTo>
                <a:cubicBezTo>
                  <a:pt x="9772" y="334"/>
                  <a:pt x="9763" y="329"/>
                  <a:pt x="9754" y="329"/>
                </a:cubicBezTo>
                <a:cubicBezTo>
                  <a:pt x="9735" y="329"/>
                  <a:pt x="9717" y="349"/>
                  <a:pt x="9699" y="349"/>
                </a:cubicBezTo>
                <a:cubicBezTo>
                  <a:pt x="9695" y="349"/>
                  <a:pt x="9692" y="348"/>
                  <a:pt x="9689" y="347"/>
                </a:cubicBezTo>
                <a:cubicBezTo>
                  <a:pt x="9652" y="331"/>
                  <a:pt x="9617" y="312"/>
                  <a:pt x="9580" y="296"/>
                </a:cubicBezTo>
                <a:cubicBezTo>
                  <a:pt x="9578" y="295"/>
                  <a:pt x="9576" y="295"/>
                  <a:pt x="9574" y="295"/>
                </a:cubicBezTo>
                <a:close/>
                <a:moveTo>
                  <a:pt x="12450" y="405"/>
                </a:moveTo>
                <a:cubicBezTo>
                  <a:pt x="12450" y="405"/>
                  <a:pt x="12449" y="405"/>
                  <a:pt x="12449" y="405"/>
                </a:cubicBezTo>
                <a:cubicBezTo>
                  <a:pt x="12424" y="415"/>
                  <a:pt x="12403" y="434"/>
                  <a:pt x="12379" y="448"/>
                </a:cubicBezTo>
                <a:cubicBezTo>
                  <a:pt x="12393" y="463"/>
                  <a:pt x="12407" y="480"/>
                  <a:pt x="12413" y="487"/>
                </a:cubicBezTo>
                <a:cubicBezTo>
                  <a:pt x="12415" y="487"/>
                  <a:pt x="12417" y="487"/>
                  <a:pt x="12419" y="487"/>
                </a:cubicBezTo>
                <a:cubicBezTo>
                  <a:pt x="12466" y="487"/>
                  <a:pt x="12491" y="464"/>
                  <a:pt x="12482" y="439"/>
                </a:cubicBezTo>
                <a:cubicBezTo>
                  <a:pt x="12479" y="425"/>
                  <a:pt x="12457" y="405"/>
                  <a:pt x="12450" y="405"/>
                </a:cubicBezTo>
                <a:close/>
                <a:moveTo>
                  <a:pt x="12890" y="425"/>
                </a:moveTo>
                <a:cubicBezTo>
                  <a:pt x="12870" y="425"/>
                  <a:pt x="12849" y="428"/>
                  <a:pt x="12831" y="436"/>
                </a:cubicBezTo>
                <a:cubicBezTo>
                  <a:pt x="12821" y="441"/>
                  <a:pt x="12814" y="450"/>
                  <a:pt x="12789" y="471"/>
                </a:cubicBezTo>
                <a:cubicBezTo>
                  <a:pt x="12819" y="484"/>
                  <a:pt x="12833" y="495"/>
                  <a:pt x="12850" y="497"/>
                </a:cubicBezTo>
                <a:cubicBezTo>
                  <a:pt x="12863" y="499"/>
                  <a:pt x="12875" y="500"/>
                  <a:pt x="12885" y="500"/>
                </a:cubicBezTo>
                <a:cubicBezTo>
                  <a:pt x="12926" y="500"/>
                  <a:pt x="12944" y="487"/>
                  <a:pt x="12951" y="459"/>
                </a:cubicBezTo>
                <a:cubicBezTo>
                  <a:pt x="12952" y="454"/>
                  <a:pt x="12951" y="446"/>
                  <a:pt x="12948" y="443"/>
                </a:cubicBezTo>
                <a:cubicBezTo>
                  <a:pt x="12941" y="431"/>
                  <a:pt x="12917" y="425"/>
                  <a:pt x="12890" y="425"/>
                </a:cubicBezTo>
                <a:close/>
                <a:moveTo>
                  <a:pt x="10282" y="401"/>
                </a:moveTo>
                <a:cubicBezTo>
                  <a:pt x="10272" y="401"/>
                  <a:pt x="10260" y="414"/>
                  <a:pt x="10236" y="440"/>
                </a:cubicBezTo>
                <a:cubicBezTo>
                  <a:pt x="10220" y="456"/>
                  <a:pt x="10197" y="465"/>
                  <a:pt x="10176" y="480"/>
                </a:cubicBezTo>
                <a:cubicBezTo>
                  <a:pt x="10202" y="500"/>
                  <a:pt x="10226" y="509"/>
                  <a:pt x="10250" y="509"/>
                </a:cubicBezTo>
                <a:cubicBezTo>
                  <a:pt x="10277" y="509"/>
                  <a:pt x="10304" y="497"/>
                  <a:pt x="10334" y="477"/>
                </a:cubicBezTo>
                <a:cubicBezTo>
                  <a:pt x="10327" y="456"/>
                  <a:pt x="10325" y="445"/>
                  <a:pt x="10319" y="438"/>
                </a:cubicBezTo>
                <a:cubicBezTo>
                  <a:pt x="10301" y="413"/>
                  <a:pt x="10292" y="401"/>
                  <a:pt x="10282" y="401"/>
                </a:cubicBezTo>
                <a:close/>
                <a:moveTo>
                  <a:pt x="10665" y="346"/>
                </a:moveTo>
                <a:cubicBezTo>
                  <a:pt x="10588" y="346"/>
                  <a:pt x="10512" y="377"/>
                  <a:pt x="10416" y="397"/>
                </a:cubicBezTo>
                <a:cubicBezTo>
                  <a:pt x="10432" y="438"/>
                  <a:pt x="10436" y="472"/>
                  <a:pt x="10455" y="487"/>
                </a:cubicBezTo>
                <a:cubicBezTo>
                  <a:pt x="10491" y="514"/>
                  <a:pt x="10529" y="523"/>
                  <a:pt x="10569" y="523"/>
                </a:cubicBezTo>
                <a:cubicBezTo>
                  <a:pt x="10609" y="523"/>
                  <a:pt x="10651" y="514"/>
                  <a:pt x="10692" y="508"/>
                </a:cubicBezTo>
                <a:cubicBezTo>
                  <a:pt x="10723" y="425"/>
                  <a:pt x="10801" y="466"/>
                  <a:pt x="10857" y="446"/>
                </a:cubicBezTo>
                <a:cubicBezTo>
                  <a:pt x="10871" y="441"/>
                  <a:pt x="10881" y="426"/>
                  <a:pt x="10898" y="413"/>
                </a:cubicBezTo>
                <a:cubicBezTo>
                  <a:pt x="10819" y="388"/>
                  <a:pt x="10747" y="349"/>
                  <a:pt x="10675" y="347"/>
                </a:cubicBezTo>
                <a:cubicBezTo>
                  <a:pt x="10672" y="346"/>
                  <a:pt x="10668" y="346"/>
                  <a:pt x="10665" y="346"/>
                </a:cubicBezTo>
                <a:close/>
                <a:moveTo>
                  <a:pt x="16156" y="449"/>
                </a:moveTo>
                <a:cubicBezTo>
                  <a:pt x="16151" y="449"/>
                  <a:pt x="16145" y="449"/>
                  <a:pt x="16142" y="449"/>
                </a:cubicBezTo>
                <a:cubicBezTo>
                  <a:pt x="16140" y="468"/>
                  <a:pt x="16136" y="487"/>
                  <a:pt x="16139" y="505"/>
                </a:cubicBezTo>
                <a:cubicBezTo>
                  <a:pt x="16139" y="514"/>
                  <a:pt x="16150" y="520"/>
                  <a:pt x="16158" y="526"/>
                </a:cubicBezTo>
                <a:lnTo>
                  <a:pt x="16158" y="526"/>
                </a:lnTo>
                <a:cubicBezTo>
                  <a:pt x="16166" y="521"/>
                  <a:pt x="16179" y="516"/>
                  <a:pt x="16180" y="509"/>
                </a:cubicBezTo>
                <a:cubicBezTo>
                  <a:pt x="16181" y="490"/>
                  <a:pt x="16176" y="470"/>
                  <a:pt x="16172" y="451"/>
                </a:cubicBezTo>
                <a:cubicBezTo>
                  <a:pt x="16171" y="449"/>
                  <a:pt x="16164" y="449"/>
                  <a:pt x="16156" y="449"/>
                </a:cubicBezTo>
                <a:close/>
                <a:moveTo>
                  <a:pt x="5916" y="520"/>
                </a:moveTo>
                <a:lnTo>
                  <a:pt x="5916" y="520"/>
                </a:lnTo>
                <a:cubicBezTo>
                  <a:pt x="5886" y="522"/>
                  <a:pt x="5858" y="523"/>
                  <a:pt x="5829" y="526"/>
                </a:cubicBezTo>
                <a:lnTo>
                  <a:pt x="5829" y="547"/>
                </a:lnTo>
                <a:cubicBezTo>
                  <a:pt x="5858" y="549"/>
                  <a:pt x="5886" y="553"/>
                  <a:pt x="5916" y="555"/>
                </a:cubicBezTo>
                <a:cubicBezTo>
                  <a:pt x="5914" y="543"/>
                  <a:pt x="5916" y="532"/>
                  <a:pt x="5916" y="520"/>
                </a:cubicBezTo>
                <a:close/>
                <a:moveTo>
                  <a:pt x="12158" y="526"/>
                </a:moveTo>
                <a:cubicBezTo>
                  <a:pt x="12149" y="526"/>
                  <a:pt x="12141" y="536"/>
                  <a:pt x="12131" y="542"/>
                </a:cubicBezTo>
                <a:cubicBezTo>
                  <a:pt x="12141" y="547"/>
                  <a:pt x="12151" y="553"/>
                  <a:pt x="12159" y="558"/>
                </a:cubicBezTo>
                <a:cubicBezTo>
                  <a:pt x="12167" y="551"/>
                  <a:pt x="12177" y="546"/>
                  <a:pt x="12187" y="540"/>
                </a:cubicBezTo>
                <a:cubicBezTo>
                  <a:pt x="12177" y="535"/>
                  <a:pt x="12167" y="526"/>
                  <a:pt x="12158" y="526"/>
                </a:cubicBezTo>
                <a:close/>
                <a:moveTo>
                  <a:pt x="4667" y="548"/>
                </a:moveTo>
                <a:lnTo>
                  <a:pt x="4661" y="559"/>
                </a:lnTo>
                <a:lnTo>
                  <a:pt x="4671" y="561"/>
                </a:lnTo>
                <a:lnTo>
                  <a:pt x="4667" y="548"/>
                </a:lnTo>
                <a:close/>
                <a:moveTo>
                  <a:pt x="6148" y="461"/>
                </a:moveTo>
                <a:cubicBezTo>
                  <a:pt x="6123" y="487"/>
                  <a:pt x="6100" y="511"/>
                  <a:pt x="6049" y="564"/>
                </a:cubicBezTo>
                <a:cubicBezTo>
                  <a:pt x="6133" y="557"/>
                  <a:pt x="6175" y="553"/>
                  <a:pt x="6225" y="548"/>
                </a:cubicBezTo>
                <a:cubicBezTo>
                  <a:pt x="6195" y="515"/>
                  <a:pt x="6174" y="491"/>
                  <a:pt x="6148" y="461"/>
                </a:cubicBezTo>
                <a:close/>
                <a:moveTo>
                  <a:pt x="11740" y="382"/>
                </a:moveTo>
                <a:cubicBezTo>
                  <a:pt x="11674" y="382"/>
                  <a:pt x="11611" y="396"/>
                  <a:pt x="11565" y="471"/>
                </a:cubicBezTo>
                <a:cubicBezTo>
                  <a:pt x="11559" y="482"/>
                  <a:pt x="11533" y="485"/>
                  <a:pt x="11517" y="486"/>
                </a:cubicBezTo>
                <a:cubicBezTo>
                  <a:pt x="11499" y="487"/>
                  <a:pt x="11482" y="488"/>
                  <a:pt x="11463" y="488"/>
                </a:cubicBezTo>
                <a:cubicBezTo>
                  <a:pt x="11438" y="488"/>
                  <a:pt x="11410" y="487"/>
                  <a:pt x="11375" y="487"/>
                </a:cubicBezTo>
                <a:cubicBezTo>
                  <a:pt x="11414" y="461"/>
                  <a:pt x="11430" y="449"/>
                  <a:pt x="11456" y="432"/>
                </a:cubicBezTo>
                <a:cubicBezTo>
                  <a:pt x="11387" y="406"/>
                  <a:pt x="11319" y="397"/>
                  <a:pt x="11252" y="397"/>
                </a:cubicBezTo>
                <a:cubicBezTo>
                  <a:pt x="11170" y="397"/>
                  <a:pt x="11088" y="410"/>
                  <a:pt x="11005" y="424"/>
                </a:cubicBezTo>
                <a:cubicBezTo>
                  <a:pt x="11042" y="464"/>
                  <a:pt x="11057" y="480"/>
                  <a:pt x="11089" y="480"/>
                </a:cubicBezTo>
                <a:cubicBezTo>
                  <a:pt x="11110" y="480"/>
                  <a:pt x="11140" y="473"/>
                  <a:pt x="11190" y="460"/>
                </a:cubicBezTo>
                <a:cubicBezTo>
                  <a:pt x="11219" y="490"/>
                  <a:pt x="11252" y="521"/>
                  <a:pt x="11297" y="563"/>
                </a:cubicBezTo>
                <a:cubicBezTo>
                  <a:pt x="11373" y="563"/>
                  <a:pt x="11455" y="564"/>
                  <a:pt x="11538" y="564"/>
                </a:cubicBezTo>
                <a:cubicBezTo>
                  <a:pt x="11566" y="564"/>
                  <a:pt x="11593" y="564"/>
                  <a:pt x="11621" y="564"/>
                </a:cubicBezTo>
                <a:cubicBezTo>
                  <a:pt x="11703" y="563"/>
                  <a:pt x="11785" y="557"/>
                  <a:pt x="11867" y="550"/>
                </a:cubicBezTo>
                <a:cubicBezTo>
                  <a:pt x="11874" y="548"/>
                  <a:pt x="11879" y="533"/>
                  <a:pt x="11884" y="525"/>
                </a:cubicBezTo>
                <a:cubicBezTo>
                  <a:pt x="11875" y="490"/>
                  <a:pt x="11800" y="526"/>
                  <a:pt x="11820" y="463"/>
                </a:cubicBezTo>
                <a:cubicBezTo>
                  <a:pt x="11831" y="459"/>
                  <a:pt x="11841" y="455"/>
                  <a:pt x="11854" y="454"/>
                </a:cubicBezTo>
                <a:cubicBezTo>
                  <a:pt x="11877" y="453"/>
                  <a:pt x="11903" y="450"/>
                  <a:pt x="11897" y="418"/>
                </a:cubicBezTo>
                <a:cubicBezTo>
                  <a:pt x="11895" y="405"/>
                  <a:pt x="11872" y="387"/>
                  <a:pt x="11861" y="387"/>
                </a:cubicBezTo>
                <a:cubicBezTo>
                  <a:pt x="11858" y="387"/>
                  <a:pt x="11855" y="387"/>
                  <a:pt x="11852" y="387"/>
                </a:cubicBezTo>
                <a:cubicBezTo>
                  <a:pt x="11815" y="387"/>
                  <a:pt x="11777" y="382"/>
                  <a:pt x="11740" y="382"/>
                </a:cubicBezTo>
                <a:close/>
                <a:moveTo>
                  <a:pt x="517" y="537"/>
                </a:moveTo>
                <a:cubicBezTo>
                  <a:pt x="511" y="537"/>
                  <a:pt x="506" y="546"/>
                  <a:pt x="499" y="550"/>
                </a:cubicBezTo>
                <a:cubicBezTo>
                  <a:pt x="508" y="556"/>
                  <a:pt x="516" y="562"/>
                  <a:pt x="525" y="568"/>
                </a:cubicBezTo>
                <a:cubicBezTo>
                  <a:pt x="533" y="562"/>
                  <a:pt x="538" y="556"/>
                  <a:pt x="544" y="548"/>
                </a:cubicBezTo>
                <a:cubicBezTo>
                  <a:pt x="535" y="545"/>
                  <a:pt x="527" y="538"/>
                  <a:pt x="517" y="537"/>
                </a:cubicBezTo>
                <a:close/>
                <a:moveTo>
                  <a:pt x="12338" y="523"/>
                </a:moveTo>
                <a:cubicBezTo>
                  <a:pt x="12324" y="523"/>
                  <a:pt x="12312" y="526"/>
                  <a:pt x="12290" y="533"/>
                </a:cubicBezTo>
                <a:cubicBezTo>
                  <a:pt x="12287" y="535"/>
                  <a:pt x="12289" y="551"/>
                  <a:pt x="12287" y="571"/>
                </a:cubicBezTo>
                <a:cubicBezTo>
                  <a:pt x="12330" y="564"/>
                  <a:pt x="12371" y="559"/>
                  <a:pt x="12436" y="550"/>
                </a:cubicBezTo>
                <a:cubicBezTo>
                  <a:pt x="12381" y="531"/>
                  <a:pt x="12358" y="523"/>
                  <a:pt x="12338" y="523"/>
                </a:cubicBezTo>
                <a:close/>
                <a:moveTo>
                  <a:pt x="17243" y="430"/>
                </a:moveTo>
                <a:cubicBezTo>
                  <a:pt x="17210" y="472"/>
                  <a:pt x="17177" y="515"/>
                  <a:pt x="17143" y="559"/>
                </a:cubicBezTo>
                <a:lnTo>
                  <a:pt x="17143" y="559"/>
                </a:lnTo>
                <a:cubicBezTo>
                  <a:pt x="17143" y="559"/>
                  <a:pt x="17144" y="559"/>
                  <a:pt x="17145" y="559"/>
                </a:cubicBezTo>
                <a:cubicBezTo>
                  <a:pt x="17146" y="559"/>
                  <a:pt x="17146" y="559"/>
                  <a:pt x="17147" y="559"/>
                </a:cubicBezTo>
                <a:cubicBezTo>
                  <a:pt x="17155" y="563"/>
                  <a:pt x="17163" y="567"/>
                  <a:pt x="17173" y="572"/>
                </a:cubicBezTo>
                <a:lnTo>
                  <a:pt x="17173" y="572"/>
                </a:lnTo>
                <a:cubicBezTo>
                  <a:pt x="17208" y="545"/>
                  <a:pt x="17246" y="521"/>
                  <a:pt x="17276" y="489"/>
                </a:cubicBezTo>
                <a:cubicBezTo>
                  <a:pt x="17301" y="460"/>
                  <a:pt x="17282" y="439"/>
                  <a:pt x="17243" y="430"/>
                </a:cubicBezTo>
                <a:close/>
                <a:moveTo>
                  <a:pt x="17175" y="573"/>
                </a:moveTo>
                <a:lnTo>
                  <a:pt x="17175" y="573"/>
                </a:lnTo>
                <a:cubicBezTo>
                  <a:pt x="17175" y="573"/>
                  <a:pt x="17174" y="573"/>
                  <a:pt x="17173" y="573"/>
                </a:cubicBezTo>
                <a:lnTo>
                  <a:pt x="17173" y="573"/>
                </a:lnTo>
                <a:cubicBezTo>
                  <a:pt x="17173" y="573"/>
                  <a:pt x="17173" y="573"/>
                  <a:pt x="17173" y="573"/>
                </a:cubicBezTo>
                <a:lnTo>
                  <a:pt x="17173" y="573"/>
                </a:lnTo>
                <a:cubicBezTo>
                  <a:pt x="17174" y="573"/>
                  <a:pt x="17174" y="573"/>
                  <a:pt x="17175" y="573"/>
                </a:cubicBezTo>
                <a:close/>
                <a:moveTo>
                  <a:pt x="4965" y="480"/>
                </a:moveTo>
                <a:cubicBezTo>
                  <a:pt x="4925" y="502"/>
                  <a:pt x="4889" y="525"/>
                  <a:pt x="4837" y="556"/>
                </a:cubicBezTo>
                <a:cubicBezTo>
                  <a:pt x="4884" y="561"/>
                  <a:pt x="4914" y="567"/>
                  <a:pt x="4943" y="567"/>
                </a:cubicBezTo>
                <a:cubicBezTo>
                  <a:pt x="4947" y="567"/>
                  <a:pt x="4952" y="567"/>
                  <a:pt x="4956" y="567"/>
                </a:cubicBezTo>
                <a:cubicBezTo>
                  <a:pt x="5062" y="567"/>
                  <a:pt x="5168" y="560"/>
                  <a:pt x="5274" y="560"/>
                </a:cubicBezTo>
                <a:cubicBezTo>
                  <a:pt x="5345" y="560"/>
                  <a:pt x="5415" y="563"/>
                  <a:pt x="5486" y="573"/>
                </a:cubicBezTo>
                <a:cubicBezTo>
                  <a:pt x="5502" y="575"/>
                  <a:pt x="5517" y="576"/>
                  <a:pt x="5534" y="576"/>
                </a:cubicBezTo>
                <a:cubicBezTo>
                  <a:pt x="5586" y="576"/>
                  <a:pt x="5640" y="565"/>
                  <a:pt x="5691" y="540"/>
                </a:cubicBezTo>
                <a:cubicBezTo>
                  <a:pt x="5647" y="519"/>
                  <a:pt x="5604" y="512"/>
                  <a:pt x="5560" y="512"/>
                </a:cubicBezTo>
                <a:cubicBezTo>
                  <a:pt x="5529" y="512"/>
                  <a:pt x="5498" y="515"/>
                  <a:pt x="5467" y="521"/>
                </a:cubicBezTo>
                <a:cubicBezTo>
                  <a:pt x="5417" y="529"/>
                  <a:pt x="5367" y="533"/>
                  <a:pt x="5318" y="533"/>
                </a:cubicBezTo>
                <a:cubicBezTo>
                  <a:pt x="5222" y="533"/>
                  <a:pt x="5127" y="518"/>
                  <a:pt x="5033" y="494"/>
                </a:cubicBezTo>
                <a:cubicBezTo>
                  <a:pt x="5011" y="489"/>
                  <a:pt x="4989" y="484"/>
                  <a:pt x="4965" y="480"/>
                </a:cubicBezTo>
                <a:close/>
                <a:moveTo>
                  <a:pt x="18163" y="532"/>
                </a:moveTo>
                <a:cubicBezTo>
                  <a:pt x="18175" y="532"/>
                  <a:pt x="18189" y="535"/>
                  <a:pt x="18203" y="540"/>
                </a:cubicBezTo>
                <a:cubicBezTo>
                  <a:pt x="18211" y="543"/>
                  <a:pt x="18218" y="558"/>
                  <a:pt x="18218" y="568"/>
                </a:cubicBezTo>
                <a:cubicBezTo>
                  <a:pt x="18218" y="576"/>
                  <a:pt x="18208" y="592"/>
                  <a:pt x="18202" y="592"/>
                </a:cubicBezTo>
                <a:cubicBezTo>
                  <a:pt x="18168" y="592"/>
                  <a:pt x="18137" y="588"/>
                  <a:pt x="18100" y="586"/>
                </a:cubicBezTo>
                <a:cubicBezTo>
                  <a:pt x="18115" y="545"/>
                  <a:pt x="18137" y="532"/>
                  <a:pt x="18163" y="532"/>
                </a:cubicBezTo>
                <a:close/>
                <a:moveTo>
                  <a:pt x="7813" y="554"/>
                </a:moveTo>
                <a:cubicBezTo>
                  <a:pt x="7777" y="554"/>
                  <a:pt x="7740" y="564"/>
                  <a:pt x="7703" y="591"/>
                </a:cubicBezTo>
                <a:cubicBezTo>
                  <a:pt x="7742" y="593"/>
                  <a:pt x="7782" y="597"/>
                  <a:pt x="7821" y="597"/>
                </a:cubicBezTo>
                <a:cubicBezTo>
                  <a:pt x="7826" y="597"/>
                  <a:pt x="7830" y="597"/>
                  <a:pt x="7835" y="597"/>
                </a:cubicBezTo>
                <a:cubicBezTo>
                  <a:pt x="7881" y="595"/>
                  <a:pt x="7927" y="588"/>
                  <a:pt x="7973" y="584"/>
                </a:cubicBezTo>
                <a:cubicBezTo>
                  <a:pt x="7919" y="574"/>
                  <a:pt x="7866" y="554"/>
                  <a:pt x="7813" y="554"/>
                </a:cubicBezTo>
                <a:close/>
                <a:moveTo>
                  <a:pt x="5607" y="597"/>
                </a:moveTo>
                <a:cubicBezTo>
                  <a:pt x="5584" y="597"/>
                  <a:pt x="5564" y="605"/>
                  <a:pt x="5543" y="620"/>
                </a:cubicBezTo>
                <a:lnTo>
                  <a:pt x="5688" y="620"/>
                </a:lnTo>
                <a:cubicBezTo>
                  <a:pt x="5656" y="605"/>
                  <a:pt x="5630" y="597"/>
                  <a:pt x="5607" y="597"/>
                </a:cubicBezTo>
                <a:close/>
                <a:moveTo>
                  <a:pt x="11075" y="604"/>
                </a:moveTo>
                <a:cubicBezTo>
                  <a:pt x="11070" y="604"/>
                  <a:pt x="11065" y="608"/>
                  <a:pt x="11061" y="610"/>
                </a:cubicBezTo>
                <a:cubicBezTo>
                  <a:pt x="11064" y="614"/>
                  <a:pt x="11068" y="617"/>
                  <a:pt x="11072" y="620"/>
                </a:cubicBezTo>
                <a:cubicBezTo>
                  <a:pt x="11078" y="618"/>
                  <a:pt x="11083" y="617"/>
                  <a:pt x="11088" y="614"/>
                </a:cubicBezTo>
                <a:cubicBezTo>
                  <a:pt x="11085" y="610"/>
                  <a:pt x="11081" y="605"/>
                  <a:pt x="11076" y="604"/>
                </a:cubicBezTo>
                <a:cubicBezTo>
                  <a:pt x="11075" y="604"/>
                  <a:pt x="11075" y="604"/>
                  <a:pt x="11075" y="604"/>
                </a:cubicBezTo>
                <a:close/>
                <a:moveTo>
                  <a:pt x="6913" y="467"/>
                </a:moveTo>
                <a:cubicBezTo>
                  <a:pt x="6907" y="467"/>
                  <a:pt x="6901" y="468"/>
                  <a:pt x="6897" y="471"/>
                </a:cubicBezTo>
                <a:cubicBezTo>
                  <a:pt x="6825" y="508"/>
                  <a:pt x="6747" y="491"/>
                  <a:pt x="6672" y="502"/>
                </a:cubicBezTo>
                <a:cubicBezTo>
                  <a:pt x="6647" y="506"/>
                  <a:pt x="6621" y="521"/>
                  <a:pt x="6588" y="532"/>
                </a:cubicBezTo>
                <a:cubicBezTo>
                  <a:pt x="6609" y="568"/>
                  <a:pt x="6616" y="604"/>
                  <a:pt x="6636" y="615"/>
                </a:cubicBezTo>
                <a:cubicBezTo>
                  <a:pt x="6648" y="622"/>
                  <a:pt x="6662" y="626"/>
                  <a:pt x="6676" y="626"/>
                </a:cubicBezTo>
                <a:cubicBezTo>
                  <a:pt x="6696" y="626"/>
                  <a:pt x="6717" y="618"/>
                  <a:pt x="6733" y="600"/>
                </a:cubicBezTo>
                <a:cubicBezTo>
                  <a:pt x="6763" y="564"/>
                  <a:pt x="6803" y="562"/>
                  <a:pt x="6844" y="562"/>
                </a:cubicBezTo>
                <a:cubicBezTo>
                  <a:pt x="6961" y="562"/>
                  <a:pt x="7077" y="563"/>
                  <a:pt x="7193" y="563"/>
                </a:cubicBezTo>
                <a:cubicBezTo>
                  <a:pt x="7225" y="563"/>
                  <a:pt x="7260" y="557"/>
                  <a:pt x="7294" y="554"/>
                </a:cubicBezTo>
                <a:cubicBezTo>
                  <a:pt x="7295" y="545"/>
                  <a:pt x="7295" y="538"/>
                  <a:pt x="7296" y="531"/>
                </a:cubicBezTo>
                <a:cubicBezTo>
                  <a:pt x="7273" y="527"/>
                  <a:pt x="7251" y="516"/>
                  <a:pt x="7229" y="516"/>
                </a:cubicBezTo>
                <a:cubicBezTo>
                  <a:pt x="7226" y="516"/>
                  <a:pt x="7222" y="516"/>
                  <a:pt x="7218" y="517"/>
                </a:cubicBezTo>
                <a:cubicBezTo>
                  <a:pt x="7191" y="522"/>
                  <a:pt x="7165" y="525"/>
                  <a:pt x="7139" y="525"/>
                </a:cubicBezTo>
                <a:cubicBezTo>
                  <a:pt x="7078" y="525"/>
                  <a:pt x="7020" y="510"/>
                  <a:pt x="6962" y="481"/>
                </a:cubicBezTo>
                <a:cubicBezTo>
                  <a:pt x="6948" y="474"/>
                  <a:pt x="6929" y="467"/>
                  <a:pt x="6913" y="467"/>
                </a:cubicBezTo>
                <a:close/>
                <a:moveTo>
                  <a:pt x="522" y="311"/>
                </a:moveTo>
                <a:cubicBezTo>
                  <a:pt x="488" y="314"/>
                  <a:pt x="461" y="318"/>
                  <a:pt x="425" y="323"/>
                </a:cubicBezTo>
                <a:cubicBezTo>
                  <a:pt x="452" y="382"/>
                  <a:pt x="472" y="429"/>
                  <a:pt x="492" y="472"/>
                </a:cubicBezTo>
                <a:cubicBezTo>
                  <a:pt x="586" y="507"/>
                  <a:pt x="677" y="525"/>
                  <a:pt x="771" y="525"/>
                </a:cubicBezTo>
                <a:cubicBezTo>
                  <a:pt x="789" y="525"/>
                  <a:pt x="808" y="524"/>
                  <a:pt x="826" y="523"/>
                </a:cubicBezTo>
                <a:cubicBezTo>
                  <a:pt x="854" y="521"/>
                  <a:pt x="884" y="518"/>
                  <a:pt x="913" y="518"/>
                </a:cubicBezTo>
                <a:cubicBezTo>
                  <a:pt x="937" y="518"/>
                  <a:pt x="961" y="520"/>
                  <a:pt x="984" y="526"/>
                </a:cubicBezTo>
                <a:cubicBezTo>
                  <a:pt x="1015" y="534"/>
                  <a:pt x="1045" y="538"/>
                  <a:pt x="1074" y="538"/>
                </a:cubicBezTo>
                <a:cubicBezTo>
                  <a:pt x="1124" y="538"/>
                  <a:pt x="1171" y="526"/>
                  <a:pt x="1215" y="498"/>
                </a:cubicBezTo>
                <a:cubicBezTo>
                  <a:pt x="1272" y="520"/>
                  <a:pt x="1324" y="556"/>
                  <a:pt x="1379" y="556"/>
                </a:cubicBezTo>
                <a:cubicBezTo>
                  <a:pt x="1407" y="556"/>
                  <a:pt x="1435" y="547"/>
                  <a:pt x="1465" y="521"/>
                </a:cubicBezTo>
                <a:cubicBezTo>
                  <a:pt x="1470" y="515"/>
                  <a:pt x="1481" y="513"/>
                  <a:pt x="1492" y="513"/>
                </a:cubicBezTo>
                <a:cubicBezTo>
                  <a:pt x="1506" y="513"/>
                  <a:pt x="1523" y="517"/>
                  <a:pt x="1533" y="523"/>
                </a:cubicBezTo>
                <a:cubicBezTo>
                  <a:pt x="1560" y="539"/>
                  <a:pt x="1587" y="544"/>
                  <a:pt x="1614" y="544"/>
                </a:cubicBezTo>
                <a:cubicBezTo>
                  <a:pt x="1643" y="544"/>
                  <a:pt x="1672" y="539"/>
                  <a:pt x="1701" y="538"/>
                </a:cubicBezTo>
                <a:cubicBezTo>
                  <a:pt x="1718" y="562"/>
                  <a:pt x="1737" y="569"/>
                  <a:pt x="1757" y="569"/>
                </a:cubicBezTo>
                <a:cubicBezTo>
                  <a:pt x="1789" y="569"/>
                  <a:pt x="1822" y="549"/>
                  <a:pt x="1854" y="549"/>
                </a:cubicBezTo>
                <a:cubicBezTo>
                  <a:pt x="1856" y="549"/>
                  <a:pt x="1858" y="549"/>
                  <a:pt x="1861" y="549"/>
                </a:cubicBezTo>
                <a:cubicBezTo>
                  <a:pt x="1963" y="560"/>
                  <a:pt x="2071" y="538"/>
                  <a:pt x="2163" y="611"/>
                </a:cubicBezTo>
                <a:cubicBezTo>
                  <a:pt x="2179" y="624"/>
                  <a:pt x="2205" y="626"/>
                  <a:pt x="2231" y="626"/>
                </a:cubicBezTo>
                <a:cubicBezTo>
                  <a:pt x="2243" y="626"/>
                  <a:pt x="2254" y="626"/>
                  <a:pt x="2265" y="625"/>
                </a:cubicBezTo>
                <a:cubicBezTo>
                  <a:pt x="2399" y="621"/>
                  <a:pt x="2535" y="634"/>
                  <a:pt x="2665" y="589"/>
                </a:cubicBezTo>
                <a:cubicBezTo>
                  <a:pt x="2729" y="599"/>
                  <a:pt x="2793" y="601"/>
                  <a:pt x="2858" y="601"/>
                </a:cubicBezTo>
                <a:cubicBezTo>
                  <a:pt x="2908" y="601"/>
                  <a:pt x="2959" y="600"/>
                  <a:pt x="3010" y="600"/>
                </a:cubicBezTo>
                <a:cubicBezTo>
                  <a:pt x="3050" y="600"/>
                  <a:pt x="3089" y="601"/>
                  <a:pt x="3129" y="604"/>
                </a:cubicBezTo>
                <a:cubicBezTo>
                  <a:pt x="3178" y="607"/>
                  <a:pt x="3228" y="614"/>
                  <a:pt x="3277" y="614"/>
                </a:cubicBezTo>
                <a:cubicBezTo>
                  <a:pt x="3301" y="614"/>
                  <a:pt x="3324" y="612"/>
                  <a:pt x="3347" y="608"/>
                </a:cubicBezTo>
                <a:cubicBezTo>
                  <a:pt x="3438" y="590"/>
                  <a:pt x="3529" y="585"/>
                  <a:pt x="3621" y="585"/>
                </a:cubicBezTo>
                <a:cubicBezTo>
                  <a:pt x="3658" y="585"/>
                  <a:pt x="3696" y="586"/>
                  <a:pt x="3734" y="587"/>
                </a:cubicBezTo>
                <a:cubicBezTo>
                  <a:pt x="3758" y="588"/>
                  <a:pt x="3783" y="588"/>
                  <a:pt x="3809" y="588"/>
                </a:cubicBezTo>
                <a:cubicBezTo>
                  <a:pt x="3862" y="588"/>
                  <a:pt x="3921" y="587"/>
                  <a:pt x="3998" y="587"/>
                </a:cubicBezTo>
                <a:cubicBezTo>
                  <a:pt x="3950" y="562"/>
                  <a:pt x="3940" y="551"/>
                  <a:pt x="3929" y="550"/>
                </a:cubicBezTo>
                <a:cubicBezTo>
                  <a:pt x="3684" y="535"/>
                  <a:pt x="3440" y="532"/>
                  <a:pt x="3196" y="528"/>
                </a:cubicBezTo>
                <a:cubicBezTo>
                  <a:pt x="2948" y="523"/>
                  <a:pt x="2702" y="520"/>
                  <a:pt x="2455" y="512"/>
                </a:cubicBezTo>
                <a:cubicBezTo>
                  <a:pt x="2350" y="509"/>
                  <a:pt x="2245" y="504"/>
                  <a:pt x="2141" y="495"/>
                </a:cubicBezTo>
                <a:cubicBezTo>
                  <a:pt x="2019" y="486"/>
                  <a:pt x="1896" y="475"/>
                  <a:pt x="1777" y="457"/>
                </a:cubicBezTo>
                <a:cubicBezTo>
                  <a:pt x="1740" y="452"/>
                  <a:pt x="1706" y="443"/>
                  <a:pt x="1669" y="443"/>
                </a:cubicBezTo>
                <a:cubicBezTo>
                  <a:pt x="1659" y="443"/>
                  <a:pt x="1649" y="443"/>
                  <a:pt x="1639" y="445"/>
                </a:cubicBezTo>
                <a:cubicBezTo>
                  <a:pt x="1633" y="446"/>
                  <a:pt x="1626" y="446"/>
                  <a:pt x="1620" y="446"/>
                </a:cubicBezTo>
                <a:cubicBezTo>
                  <a:pt x="1578" y="446"/>
                  <a:pt x="1536" y="428"/>
                  <a:pt x="1493" y="428"/>
                </a:cubicBezTo>
                <a:cubicBezTo>
                  <a:pt x="1468" y="428"/>
                  <a:pt x="1443" y="435"/>
                  <a:pt x="1419" y="454"/>
                </a:cubicBezTo>
                <a:cubicBezTo>
                  <a:pt x="1417" y="456"/>
                  <a:pt x="1414" y="456"/>
                  <a:pt x="1411" y="456"/>
                </a:cubicBezTo>
                <a:cubicBezTo>
                  <a:pt x="1403" y="456"/>
                  <a:pt x="1391" y="452"/>
                  <a:pt x="1385" y="447"/>
                </a:cubicBezTo>
                <a:cubicBezTo>
                  <a:pt x="1362" y="429"/>
                  <a:pt x="1340" y="419"/>
                  <a:pt x="1316" y="419"/>
                </a:cubicBezTo>
                <a:cubicBezTo>
                  <a:pt x="1297" y="419"/>
                  <a:pt x="1278" y="426"/>
                  <a:pt x="1257" y="441"/>
                </a:cubicBezTo>
                <a:cubicBezTo>
                  <a:pt x="1247" y="449"/>
                  <a:pt x="1237" y="452"/>
                  <a:pt x="1227" y="452"/>
                </a:cubicBezTo>
                <a:cubicBezTo>
                  <a:pt x="1209" y="452"/>
                  <a:pt x="1192" y="442"/>
                  <a:pt x="1177" y="431"/>
                </a:cubicBezTo>
                <a:cubicBezTo>
                  <a:pt x="1155" y="415"/>
                  <a:pt x="1129" y="413"/>
                  <a:pt x="1102" y="413"/>
                </a:cubicBezTo>
                <a:cubicBezTo>
                  <a:pt x="1094" y="413"/>
                  <a:pt x="1087" y="413"/>
                  <a:pt x="1079" y="413"/>
                </a:cubicBezTo>
                <a:cubicBezTo>
                  <a:pt x="1043" y="413"/>
                  <a:pt x="1009" y="410"/>
                  <a:pt x="985" y="373"/>
                </a:cubicBezTo>
                <a:cubicBezTo>
                  <a:pt x="909" y="378"/>
                  <a:pt x="834" y="384"/>
                  <a:pt x="759" y="389"/>
                </a:cubicBezTo>
                <a:cubicBezTo>
                  <a:pt x="696" y="393"/>
                  <a:pt x="631" y="393"/>
                  <a:pt x="568" y="393"/>
                </a:cubicBezTo>
                <a:cubicBezTo>
                  <a:pt x="557" y="393"/>
                  <a:pt x="547" y="382"/>
                  <a:pt x="537" y="375"/>
                </a:cubicBezTo>
                <a:cubicBezTo>
                  <a:pt x="533" y="355"/>
                  <a:pt x="528" y="334"/>
                  <a:pt x="522" y="311"/>
                </a:cubicBezTo>
                <a:close/>
                <a:moveTo>
                  <a:pt x="4470" y="543"/>
                </a:moveTo>
                <a:cubicBezTo>
                  <a:pt x="4442" y="543"/>
                  <a:pt x="4414" y="552"/>
                  <a:pt x="4385" y="572"/>
                </a:cubicBezTo>
                <a:cubicBezTo>
                  <a:pt x="4392" y="591"/>
                  <a:pt x="4398" y="610"/>
                  <a:pt x="4405" y="630"/>
                </a:cubicBezTo>
                <a:lnTo>
                  <a:pt x="4405" y="630"/>
                </a:lnTo>
                <a:cubicBezTo>
                  <a:pt x="4432" y="619"/>
                  <a:pt x="4458" y="609"/>
                  <a:pt x="4484" y="597"/>
                </a:cubicBezTo>
                <a:cubicBezTo>
                  <a:pt x="4506" y="586"/>
                  <a:pt x="4543" y="605"/>
                  <a:pt x="4555" y="568"/>
                </a:cubicBezTo>
                <a:cubicBezTo>
                  <a:pt x="4527" y="552"/>
                  <a:pt x="4499" y="543"/>
                  <a:pt x="4470" y="543"/>
                </a:cubicBezTo>
                <a:close/>
                <a:moveTo>
                  <a:pt x="4405" y="630"/>
                </a:moveTo>
                <a:lnTo>
                  <a:pt x="4404" y="631"/>
                </a:lnTo>
                <a:lnTo>
                  <a:pt x="4404" y="631"/>
                </a:lnTo>
                <a:cubicBezTo>
                  <a:pt x="4404" y="631"/>
                  <a:pt x="4404" y="630"/>
                  <a:pt x="4405" y="630"/>
                </a:cubicBezTo>
                <a:close/>
                <a:moveTo>
                  <a:pt x="4406" y="635"/>
                </a:moveTo>
                <a:cubicBezTo>
                  <a:pt x="4407" y="635"/>
                  <a:pt x="4407" y="636"/>
                  <a:pt x="4407" y="636"/>
                </a:cubicBezTo>
                <a:cubicBezTo>
                  <a:pt x="4407" y="635"/>
                  <a:pt x="4407" y="635"/>
                  <a:pt x="4406" y="635"/>
                </a:cubicBezTo>
                <a:close/>
                <a:moveTo>
                  <a:pt x="8669" y="593"/>
                </a:moveTo>
                <a:cubicBezTo>
                  <a:pt x="8656" y="593"/>
                  <a:pt x="8644" y="594"/>
                  <a:pt x="8631" y="597"/>
                </a:cubicBezTo>
                <a:cubicBezTo>
                  <a:pt x="8622" y="598"/>
                  <a:pt x="8614" y="607"/>
                  <a:pt x="8592" y="620"/>
                </a:cubicBezTo>
                <a:cubicBezTo>
                  <a:pt x="8642" y="631"/>
                  <a:pt x="8689" y="638"/>
                  <a:pt x="8736" y="638"/>
                </a:cubicBezTo>
                <a:cubicBezTo>
                  <a:pt x="8790" y="638"/>
                  <a:pt x="8844" y="629"/>
                  <a:pt x="8898" y="609"/>
                </a:cubicBezTo>
                <a:cubicBezTo>
                  <a:pt x="8824" y="604"/>
                  <a:pt x="8754" y="598"/>
                  <a:pt x="8682" y="594"/>
                </a:cubicBezTo>
                <a:cubicBezTo>
                  <a:pt x="8678" y="593"/>
                  <a:pt x="8674" y="593"/>
                  <a:pt x="8669" y="593"/>
                </a:cubicBezTo>
                <a:close/>
                <a:moveTo>
                  <a:pt x="18711" y="609"/>
                </a:moveTo>
                <a:cubicBezTo>
                  <a:pt x="18722" y="613"/>
                  <a:pt x="18735" y="615"/>
                  <a:pt x="18739" y="623"/>
                </a:cubicBezTo>
                <a:cubicBezTo>
                  <a:pt x="18741" y="628"/>
                  <a:pt x="18734" y="641"/>
                  <a:pt x="18730" y="650"/>
                </a:cubicBezTo>
                <a:cubicBezTo>
                  <a:pt x="18721" y="645"/>
                  <a:pt x="18708" y="643"/>
                  <a:pt x="18704" y="634"/>
                </a:cubicBezTo>
                <a:cubicBezTo>
                  <a:pt x="18700" y="629"/>
                  <a:pt x="18709" y="618"/>
                  <a:pt x="18711" y="609"/>
                </a:cubicBezTo>
                <a:close/>
                <a:moveTo>
                  <a:pt x="9955" y="641"/>
                </a:moveTo>
                <a:lnTo>
                  <a:pt x="9954" y="651"/>
                </a:lnTo>
                <a:lnTo>
                  <a:pt x="9966" y="648"/>
                </a:lnTo>
                <a:lnTo>
                  <a:pt x="9955" y="641"/>
                </a:lnTo>
                <a:close/>
                <a:moveTo>
                  <a:pt x="4405" y="630"/>
                </a:moveTo>
                <a:cubicBezTo>
                  <a:pt x="4404" y="630"/>
                  <a:pt x="4403" y="630"/>
                  <a:pt x="4403" y="630"/>
                </a:cubicBezTo>
                <a:cubicBezTo>
                  <a:pt x="4403" y="630"/>
                  <a:pt x="4403" y="631"/>
                  <a:pt x="4404" y="631"/>
                </a:cubicBezTo>
                <a:lnTo>
                  <a:pt x="4404" y="631"/>
                </a:lnTo>
                <a:lnTo>
                  <a:pt x="4400" y="635"/>
                </a:lnTo>
                <a:lnTo>
                  <a:pt x="4400" y="635"/>
                </a:lnTo>
                <a:cubicBezTo>
                  <a:pt x="4396" y="634"/>
                  <a:pt x="4391" y="633"/>
                  <a:pt x="4387" y="633"/>
                </a:cubicBezTo>
                <a:cubicBezTo>
                  <a:pt x="4382" y="633"/>
                  <a:pt x="4378" y="637"/>
                  <a:pt x="4382" y="653"/>
                </a:cubicBezTo>
                <a:lnTo>
                  <a:pt x="4400" y="635"/>
                </a:lnTo>
                <a:lnTo>
                  <a:pt x="4400" y="635"/>
                </a:lnTo>
                <a:cubicBezTo>
                  <a:pt x="4402" y="636"/>
                  <a:pt x="4404" y="636"/>
                  <a:pt x="4405" y="636"/>
                </a:cubicBezTo>
                <a:cubicBezTo>
                  <a:pt x="4406" y="636"/>
                  <a:pt x="4407" y="636"/>
                  <a:pt x="4408" y="636"/>
                </a:cubicBezTo>
                <a:cubicBezTo>
                  <a:pt x="4408" y="636"/>
                  <a:pt x="4407" y="635"/>
                  <a:pt x="4406" y="634"/>
                </a:cubicBezTo>
                <a:lnTo>
                  <a:pt x="4406" y="634"/>
                </a:lnTo>
                <a:cubicBezTo>
                  <a:pt x="4406" y="632"/>
                  <a:pt x="4405" y="631"/>
                  <a:pt x="4405" y="630"/>
                </a:cubicBezTo>
                <a:close/>
                <a:moveTo>
                  <a:pt x="6164" y="641"/>
                </a:moveTo>
                <a:cubicBezTo>
                  <a:pt x="6159" y="641"/>
                  <a:pt x="6155" y="645"/>
                  <a:pt x="6150" y="648"/>
                </a:cubicBezTo>
                <a:cubicBezTo>
                  <a:pt x="6154" y="650"/>
                  <a:pt x="6159" y="655"/>
                  <a:pt x="6163" y="655"/>
                </a:cubicBezTo>
                <a:cubicBezTo>
                  <a:pt x="6168" y="655"/>
                  <a:pt x="6173" y="651"/>
                  <a:pt x="6178" y="649"/>
                </a:cubicBezTo>
                <a:cubicBezTo>
                  <a:pt x="6173" y="648"/>
                  <a:pt x="6168" y="643"/>
                  <a:pt x="6164" y="641"/>
                </a:cubicBezTo>
                <a:close/>
                <a:moveTo>
                  <a:pt x="374" y="636"/>
                </a:moveTo>
                <a:lnTo>
                  <a:pt x="374" y="656"/>
                </a:lnTo>
                <a:cubicBezTo>
                  <a:pt x="406" y="654"/>
                  <a:pt x="436" y="653"/>
                  <a:pt x="468" y="650"/>
                </a:cubicBezTo>
                <a:cubicBezTo>
                  <a:pt x="470" y="650"/>
                  <a:pt x="468" y="649"/>
                  <a:pt x="468" y="649"/>
                </a:cubicBezTo>
                <a:cubicBezTo>
                  <a:pt x="436" y="645"/>
                  <a:pt x="406" y="641"/>
                  <a:pt x="374" y="636"/>
                </a:cubicBezTo>
                <a:close/>
                <a:moveTo>
                  <a:pt x="17440" y="509"/>
                </a:moveTo>
                <a:cubicBezTo>
                  <a:pt x="17355" y="551"/>
                  <a:pt x="17355" y="548"/>
                  <a:pt x="17287" y="553"/>
                </a:cubicBezTo>
                <a:cubicBezTo>
                  <a:pt x="17250" y="555"/>
                  <a:pt x="17213" y="566"/>
                  <a:pt x="17175" y="573"/>
                </a:cubicBezTo>
                <a:lnTo>
                  <a:pt x="17175" y="573"/>
                </a:lnTo>
                <a:cubicBezTo>
                  <a:pt x="17175" y="573"/>
                  <a:pt x="17175" y="573"/>
                  <a:pt x="17174" y="573"/>
                </a:cubicBezTo>
                <a:cubicBezTo>
                  <a:pt x="17174" y="573"/>
                  <a:pt x="17173" y="572"/>
                  <a:pt x="17173" y="572"/>
                </a:cubicBezTo>
                <a:lnTo>
                  <a:pt x="17173" y="572"/>
                </a:lnTo>
                <a:cubicBezTo>
                  <a:pt x="17172" y="572"/>
                  <a:pt x="17172" y="573"/>
                  <a:pt x="17171" y="573"/>
                </a:cubicBezTo>
                <a:cubicBezTo>
                  <a:pt x="17171" y="573"/>
                  <a:pt x="17171" y="573"/>
                  <a:pt x="17171" y="573"/>
                </a:cubicBezTo>
                <a:lnTo>
                  <a:pt x="17171" y="573"/>
                </a:lnTo>
                <a:cubicBezTo>
                  <a:pt x="17170" y="574"/>
                  <a:pt x="17169" y="574"/>
                  <a:pt x="17169" y="574"/>
                </a:cubicBezTo>
                <a:cubicBezTo>
                  <a:pt x="17170" y="574"/>
                  <a:pt x="17172" y="574"/>
                  <a:pt x="17173" y="573"/>
                </a:cubicBezTo>
                <a:lnTo>
                  <a:pt x="17173" y="573"/>
                </a:lnTo>
                <a:cubicBezTo>
                  <a:pt x="17173" y="573"/>
                  <a:pt x="17173" y="573"/>
                  <a:pt x="17173" y="573"/>
                </a:cubicBezTo>
                <a:lnTo>
                  <a:pt x="17173" y="573"/>
                </a:lnTo>
                <a:cubicBezTo>
                  <a:pt x="17179" y="600"/>
                  <a:pt x="17185" y="628"/>
                  <a:pt x="17193" y="660"/>
                </a:cubicBezTo>
                <a:cubicBezTo>
                  <a:pt x="17240" y="650"/>
                  <a:pt x="17282" y="632"/>
                  <a:pt x="17326" y="632"/>
                </a:cubicBezTo>
                <a:cubicBezTo>
                  <a:pt x="17371" y="632"/>
                  <a:pt x="17414" y="653"/>
                  <a:pt x="17460" y="661"/>
                </a:cubicBezTo>
                <a:cubicBezTo>
                  <a:pt x="17473" y="664"/>
                  <a:pt x="17487" y="665"/>
                  <a:pt x="17500" y="665"/>
                </a:cubicBezTo>
                <a:cubicBezTo>
                  <a:pt x="17510" y="665"/>
                  <a:pt x="17520" y="664"/>
                  <a:pt x="17530" y="663"/>
                </a:cubicBezTo>
                <a:cubicBezTo>
                  <a:pt x="17582" y="658"/>
                  <a:pt x="17613" y="630"/>
                  <a:pt x="17610" y="566"/>
                </a:cubicBezTo>
                <a:cubicBezTo>
                  <a:pt x="17551" y="546"/>
                  <a:pt x="17492" y="527"/>
                  <a:pt x="17440" y="509"/>
                </a:cubicBezTo>
                <a:close/>
                <a:moveTo>
                  <a:pt x="13572" y="382"/>
                </a:moveTo>
                <a:cubicBezTo>
                  <a:pt x="13568" y="382"/>
                  <a:pt x="13563" y="385"/>
                  <a:pt x="13560" y="386"/>
                </a:cubicBezTo>
                <a:cubicBezTo>
                  <a:pt x="13515" y="400"/>
                  <a:pt x="13469" y="416"/>
                  <a:pt x="13424" y="425"/>
                </a:cubicBezTo>
                <a:cubicBezTo>
                  <a:pt x="13376" y="436"/>
                  <a:pt x="13325" y="436"/>
                  <a:pt x="13276" y="445"/>
                </a:cubicBezTo>
                <a:cubicBezTo>
                  <a:pt x="13262" y="447"/>
                  <a:pt x="13250" y="464"/>
                  <a:pt x="13234" y="477"/>
                </a:cubicBezTo>
                <a:cubicBezTo>
                  <a:pt x="13244" y="513"/>
                  <a:pt x="13253" y="546"/>
                  <a:pt x="13262" y="575"/>
                </a:cubicBezTo>
                <a:cubicBezTo>
                  <a:pt x="13336" y="604"/>
                  <a:pt x="13380" y="619"/>
                  <a:pt x="13421" y="619"/>
                </a:cubicBezTo>
                <a:cubicBezTo>
                  <a:pt x="13466" y="619"/>
                  <a:pt x="13509" y="601"/>
                  <a:pt x="13586" y="565"/>
                </a:cubicBezTo>
                <a:cubicBezTo>
                  <a:pt x="13575" y="555"/>
                  <a:pt x="13549" y="539"/>
                  <a:pt x="13550" y="536"/>
                </a:cubicBezTo>
                <a:cubicBezTo>
                  <a:pt x="13560" y="517"/>
                  <a:pt x="13573" y="490"/>
                  <a:pt x="13588" y="487"/>
                </a:cubicBezTo>
                <a:cubicBezTo>
                  <a:pt x="13598" y="485"/>
                  <a:pt x="13608" y="485"/>
                  <a:pt x="13618" y="485"/>
                </a:cubicBezTo>
                <a:cubicBezTo>
                  <a:pt x="13667" y="485"/>
                  <a:pt x="13710" y="505"/>
                  <a:pt x="13739" y="553"/>
                </a:cubicBezTo>
                <a:cubicBezTo>
                  <a:pt x="13765" y="596"/>
                  <a:pt x="13804" y="622"/>
                  <a:pt x="13848" y="622"/>
                </a:cubicBezTo>
                <a:cubicBezTo>
                  <a:pt x="13855" y="622"/>
                  <a:pt x="13862" y="622"/>
                  <a:pt x="13869" y="620"/>
                </a:cubicBezTo>
                <a:cubicBezTo>
                  <a:pt x="13996" y="598"/>
                  <a:pt x="14130" y="631"/>
                  <a:pt x="14251" y="557"/>
                </a:cubicBezTo>
                <a:cubicBezTo>
                  <a:pt x="14312" y="601"/>
                  <a:pt x="14376" y="618"/>
                  <a:pt x="14446" y="618"/>
                </a:cubicBezTo>
                <a:cubicBezTo>
                  <a:pt x="14465" y="618"/>
                  <a:pt x="14483" y="617"/>
                  <a:pt x="14502" y="615"/>
                </a:cubicBezTo>
                <a:cubicBezTo>
                  <a:pt x="14577" y="608"/>
                  <a:pt x="14653" y="621"/>
                  <a:pt x="14728" y="589"/>
                </a:cubicBezTo>
                <a:cubicBezTo>
                  <a:pt x="14736" y="586"/>
                  <a:pt x="14746" y="584"/>
                  <a:pt x="14757" y="584"/>
                </a:cubicBezTo>
                <a:cubicBezTo>
                  <a:pt x="14780" y="584"/>
                  <a:pt x="14806" y="591"/>
                  <a:pt x="14830" y="594"/>
                </a:cubicBezTo>
                <a:cubicBezTo>
                  <a:pt x="14858" y="598"/>
                  <a:pt x="14886" y="611"/>
                  <a:pt x="14914" y="614"/>
                </a:cubicBezTo>
                <a:cubicBezTo>
                  <a:pt x="14924" y="615"/>
                  <a:pt x="14934" y="615"/>
                  <a:pt x="14943" y="615"/>
                </a:cubicBezTo>
                <a:cubicBezTo>
                  <a:pt x="15009" y="615"/>
                  <a:pt x="15075" y="599"/>
                  <a:pt x="15140" y="595"/>
                </a:cubicBezTo>
                <a:cubicBezTo>
                  <a:pt x="15142" y="594"/>
                  <a:pt x="15145" y="594"/>
                  <a:pt x="15148" y="594"/>
                </a:cubicBezTo>
                <a:cubicBezTo>
                  <a:pt x="15217" y="594"/>
                  <a:pt x="15291" y="647"/>
                  <a:pt x="15360" y="647"/>
                </a:cubicBezTo>
                <a:cubicBezTo>
                  <a:pt x="15364" y="647"/>
                  <a:pt x="15369" y="647"/>
                  <a:pt x="15373" y="647"/>
                </a:cubicBezTo>
                <a:cubicBezTo>
                  <a:pt x="15424" y="641"/>
                  <a:pt x="15475" y="640"/>
                  <a:pt x="15526" y="640"/>
                </a:cubicBezTo>
                <a:cubicBezTo>
                  <a:pt x="15570" y="640"/>
                  <a:pt x="15613" y="641"/>
                  <a:pt x="15657" y="641"/>
                </a:cubicBezTo>
                <a:cubicBezTo>
                  <a:pt x="15707" y="641"/>
                  <a:pt x="15757" y="640"/>
                  <a:pt x="15807" y="634"/>
                </a:cubicBezTo>
                <a:cubicBezTo>
                  <a:pt x="15835" y="631"/>
                  <a:pt x="15862" y="630"/>
                  <a:pt x="15890" y="630"/>
                </a:cubicBezTo>
                <a:cubicBezTo>
                  <a:pt x="15942" y="630"/>
                  <a:pt x="15993" y="634"/>
                  <a:pt x="16044" y="634"/>
                </a:cubicBezTo>
                <a:cubicBezTo>
                  <a:pt x="16081" y="634"/>
                  <a:pt x="16119" y="632"/>
                  <a:pt x="16157" y="625"/>
                </a:cubicBezTo>
                <a:cubicBezTo>
                  <a:pt x="16162" y="624"/>
                  <a:pt x="16167" y="624"/>
                  <a:pt x="16172" y="624"/>
                </a:cubicBezTo>
                <a:cubicBezTo>
                  <a:pt x="16200" y="624"/>
                  <a:pt x="16227" y="639"/>
                  <a:pt x="16244" y="672"/>
                </a:cubicBezTo>
                <a:cubicBezTo>
                  <a:pt x="16246" y="679"/>
                  <a:pt x="16266" y="684"/>
                  <a:pt x="16278" y="684"/>
                </a:cubicBezTo>
                <a:cubicBezTo>
                  <a:pt x="16283" y="684"/>
                  <a:pt x="16286" y="683"/>
                  <a:pt x="16287" y="682"/>
                </a:cubicBezTo>
                <a:cubicBezTo>
                  <a:pt x="16315" y="641"/>
                  <a:pt x="16348" y="629"/>
                  <a:pt x="16382" y="629"/>
                </a:cubicBezTo>
                <a:cubicBezTo>
                  <a:pt x="16416" y="629"/>
                  <a:pt x="16453" y="641"/>
                  <a:pt x="16490" y="647"/>
                </a:cubicBezTo>
                <a:cubicBezTo>
                  <a:pt x="16515" y="651"/>
                  <a:pt x="16540" y="653"/>
                  <a:pt x="16566" y="653"/>
                </a:cubicBezTo>
                <a:cubicBezTo>
                  <a:pt x="16592" y="653"/>
                  <a:pt x="16619" y="651"/>
                  <a:pt x="16646" y="646"/>
                </a:cubicBezTo>
                <a:cubicBezTo>
                  <a:pt x="16698" y="636"/>
                  <a:pt x="16751" y="629"/>
                  <a:pt x="16803" y="629"/>
                </a:cubicBezTo>
                <a:cubicBezTo>
                  <a:pt x="16838" y="629"/>
                  <a:pt x="16873" y="632"/>
                  <a:pt x="16908" y="641"/>
                </a:cubicBezTo>
                <a:cubicBezTo>
                  <a:pt x="16926" y="645"/>
                  <a:pt x="16945" y="647"/>
                  <a:pt x="16962" y="647"/>
                </a:cubicBezTo>
                <a:cubicBezTo>
                  <a:pt x="17009" y="647"/>
                  <a:pt x="17054" y="633"/>
                  <a:pt x="17097" y="614"/>
                </a:cubicBezTo>
                <a:cubicBezTo>
                  <a:pt x="17111" y="607"/>
                  <a:pt x="17119" y="585"/>
                  <a:pt x="17128" y="567"/>
                </a:cubicBezTo>
                <a:lnTo>
                  <a:pt x="17128" y="567"/>
                </a:lnTo>
                <a:cubicBezTo>
                  <a:pt x="17130" y="567"/>
                  <a:pt x="17132" y="567"/>
                  <a:pt x="17133" y="568"/>
                </a:cubicBezTo>
                <a:lnTo>
                  <a:pt x="17133" y="567"/>
                </a:lnTo>
                <a:lnTo>
                  <a:pt x="17133" y="567"/>
                </a:lnTo>
                <a:cubicBezTo>
                  <a:pt x="17134" y="567"/>
                  <a:pt x="17135" y="568"/>
                  <a:pt x="17135" y="568"/>
                </a:cubicBezTo>
                <a:cubicBezTo>
                  <a:pt x="17138" y="565"/>
                  <a:pt x="17140" y="562"/>
                  <a:pt x="17143" y="559"/>
                </a:cubicBezTo>
                <a:lnTo>
                  <a:pt x="17143" y="559"/>
                </a:lnTo>
                <a:cubicBezTo>
                  <a:pt x="17139" y="559"/>
                  <a:pt x="17136" y="561"/>
                  <a:pt x="17133" y="562"/>
                </a:cubicBezTo>
                <a:lnTo>
                  <a:pt x="17133" y="562"/>
                </a:lnTo>
                <a:lnTo>
                  <a:pt x="17132" y="559"/>
                </a:lnTo>
                <a:cubicBezTo>
                  <a:pt x="17131" y="561"/>
                  <a:pt x="17130" y="564"/>
                  <a:pt x="17128" y="567"/>
                </a:cubicBezTo>
                <a:lnTo>
                  <a:pt x="17128" y="567"/>
                </a:lnTo>
                <a:cubicBezTo>
                  <a:pt x="17107" y="562"/>
                  <a:pt x="17080" y="561"/>
                  <a:pt x="17069" y="547"/>
                </a:cubicBezTo>
                <a:cubicBezTo>
                  <a:pt x="17040" y="515"/>
                  <a:pt x="17021" y="472"/>
                  <a:pt x="16996" y="433"/>
                </a:cubicBezTo>
                <a:cubicBezTo>
                  <a:pt x="16971" y="428"/>
                  <a:pt x="16945" y="425"/>
                  <a:pt x="16921" y="425"/>
                </a:cubicBezTo>
                <a:cubicBezTo>
                  <a:pt x="16821" y="425"/>
                  <a:pt x="16729" y="462"/>
                  <a:pt x="16647" y="509"/>
                </a:cubicBezTo>
                <a:cubicBezTo>
                  <a:pt x="16592" y="541"/>
                  <a:pt x="16541" y="551"/>
                  <a:pt x="16493" y="551"/>
                </a:cubicBezTo>
                <a:cubicBezTo>
                  <a:pt x="16465" y="551"/>
                  <a:pt x="16438" y="548"/>
                  <a:pt x="16411" y="543"/>
                </a:cubicBezTo>
                <a:cubicBezTo>
                  <a:pt x="16380" y="511"/>
                  <a:pt x="16359" y="487"/>
                  <a:pt x="16337" y="463"/>
                </a:cubicBezTo>
                <a:cubicBezTo>
                  <a:pt x="16277" y="519"/>
                  <a:pt x="16257" y="537"/>
                  <a:pt x="16223" y="537"/>
                </a:cubicBezTo>
                <a:cubicBezTo>
                  <a:pt x="16207" y="537"/>
                  <a:pt x="16187" y="533"/>
                  <a:pt x="16159" y="527"/>
                </a:cubicBezTo>
                <a:lnTo>
                  <a:pt x="16159" y="527"/>
                </a:lnTo>
                <a:cubicBezTo>
                  <a:pt x="16159" y="527"/>
                  <a:pt x="16160" y="528"/>
                  <a:pt x="16160" y="528"/>
                </a:cubicBezTo>
                <a:lnTo>
                  <a:pt x="16155" y="528"/>
                </a:lnTo>
                <a:cubicBezTo>
                  <a:pt x="16156" y="527"/>
                  <a:pt x="16156" y="527"/>
                  <a:pt x="16157" y="527"/>
                </a:cubicBezTo>
                <a:lnTo>
                  <a:pt x="16157" y="527"/>
                </a:lnTo>
                <a:cubicBezTo>
                  <a:pt x="16158" y="527"/>
                  <a:pt x="16158" y="527"/>
                  <a:pt x="16159" y="527"/>
                </a:cubicBezTo>
                <a:lnTo>
                  <a:pt x="16159" y="527"/>
                </a:lnTo>
                <a:cubicBezTo>
                  <a:pt x="16159" y="527"/>
                  <a:pt x="16158" y="526"/>
                  <a:pt x="16158" y="526"/>
                </a:cubicBezTo>
                <a:lnTo>
                  <a:pt x="16158" y="526"/>
                </a:lnTo>
                <a:cubicBezTo>
                  <a:pt x="16158" y="526"/>
                  <a:pt x="16159" y="526"/>
                  <a:pt x="16159" y="526"/>
                </a:cubicBezTo>
                <a:lnTo>
                  <a:pt x="16158" y="526"/>
                </a:lnTo>
                <a:cubicBezTo>
                  <a:pt x="16158" y="526"/>
                  <a:pt x="16158" y="526"/>
                  <a:pt x="16158" y="526"/>
                </a:cubicBezTo>
                <a:lnTo>
                  <a:pt x="16158" y="526"/>
                </a:lnTo>
                <a:cubicBezTo>
                  <a:pt x="16158" y="526"/>
                  <a:pt x="16158" y="526"/>
                  <a:pt x="16158" y="526"/>
                </a:cubicBezTo>
                <a:lnTo>
                  <a:pt x="16154" y="526"/>
                </a:lnTo>
                <a:cubicBezTo>
                  <a:pt x="16155" y="526"/>
                  <a:pt x="16155" y="526"/>
                  <a:pt x="16156" y="526"/>
                </a:cubicBezTo>
                <a:lnTo>
                  <a:pt x="16156" y="526"/>
                </a:lnTo>
                <a:cubicBezTo>
                  <a:pt x="16157" y="526"/>
                  <a:pt x="16157" y="526"/>
                  <a:pt x="16158" y="526"/>
                </a:cubicBezTo>
                <a:lnTo>
                  <a:pt x="16158" y="526"/>
                </a:lnTo>
                <a:cubicBezTo>
                  <a:pt x="16157" y="526"/>
                  <a:pt x="16157" y="526"/>
                  <a:pt x="16157" y="527"/>
                </a:cubicBezTo>
                <a:lnTo>
                  <a:pt x="16157" y="527"/>
                </a:lnTo>
                <a:cubicBezTo>
                  <a:pt x="16157" y="526"/>
                  <a:pt x="16156" y="526"/>
                  <a:pt x="16156" y="526"/>
                </a:cubicBezTo>
                <a:lnTo>
                  <a:pt x="16156" y="526"/>
                </a:lnTo>
                <a:cubicBezTo>
                  <a:pt x="16152" y="527"/>
                  <a:pt x="16148" y="527"/>
                  <a:pt x="16144" y="527"/>
                </a:cubicBezTo>
                <a:cubicBezTo>
                  <a:pt x="16088" y="527"/>
                  <a:pt x="16057" y="473"/>
                  <a:pt x="16014" y="455"/>
                </a:cubicBezTo>
                <a:cubicBezTo>
                  <a:pt x="15973" y="490"/>
                  <a:pt x="15939" y="518"/>
                  <a:pt x="15904" y="547"/>
                </a:cubicBezTo>
                <a:cubicBezTo>
                  <a:pt x="15894" y="534"/>
                  <a:pt x="15889" y="529"/>
                  <a:pt x="15886" y="524"/>
                </a:cubicBezTo>
                <a:cubicBezTo>
                  <a:pt x="15858" y="448"/>
                  <a:pt x="15841" y="420"/>
                  <a:pt x="15798" y="420"/>
                </a:cubicBezTo>
                <a:cubicBezTo>
                  <a:pt x="15779" y="420"/>
                  <a:pt x="15755" y="425"/>
                  <a:pt x="15724" y="435"/>
                </a:cubicBezTo>
                <a:cubicBezTo>
                  <a:pt x="15695" y="444"/>
                  <a:pt x="15662" y="467"/>
                  <a:pt x="15637" y="467"/>
                </a:cubicBezTo>
                <a:cubicBezTo>
                  <a:pt x="15633" y="467"/>
                  <a:pt x="15629" y="467"/>
                  <a:pt x="15625" y="465"/>
                </a:cubicBezTo>
                <a:cubicBezTo>
                  <a:pt x="15600" y="455"/>
                  <a:pt x="15575" y="451"/>
                  <a:pt x="15552" y="451"/>
                </a:cubicBezTo>
                <a:cubicBezTo>
                  <a:pt x="15483" y="451"/>
                  <a:pt x="15423" y="488"/>
                  <a:pt x="15359" y="513"/>
                </a:cubicBezTo>
                <a:cubicBezTo>
                  <a:pt x="15350" y="516"/>
                  <a:pt x="15339" y="517"/>
                  <a:pt x="15329" y="517"/>
                </a:cubicBezTo>
                <a:cubicBezTo>
                  <a:pt x="15310" y="517"/>
                  <a:pt x="15290" y="512"/>
                  <a:pt x="15277" y="503"/>
                </a:cubicBezTo>
                <a:cubicBezTo>
                  <a:pt x="15257" y="491"/>
                  <a:pt x="15253" y="456"/>
                  <a:pt x="15250" y="447"/>
                </a:cubicBezTo>
                <a:cubicBezTo>
                  <a:pt x="15175" y="435"/>
                  <a:pt x="15114" y="421"/>
                  <a:pt x="15052" y="413"/>
                </a:cubicBezTo>
                <a:cubicBezTo>
                  <a:pt x="15023" y="409"/>
                  <a:pt x="14992" y="403"/>
                  <a:pt x="14962" y="403"/>
                </a:cubicBezTo>
                <a:cubicBezTo>
                  <a:pt x="14919" y="403"/>
                  <a:pt x="14879" y="416"/>
                  <a:pt x="14851" y="468"/>
                </a:cubicBezTo>
                <a:cubicBezTo>
                  <a:pt x="14848" y="467"/>
                  <a:pt x="14846" y="466"/>
                  <a:pt x="14844" y="465"/>
                </a:cubicBezTo>
                <a:lnTo>
                  <a:pt x="14844" y="465"/>
                </a:lnTo>
                <a:cubicBezTo>
                  <a:pt x="14847" y="464"/>
                  <a:pt x="14849" y="464"/>
                  <a:pt x="14852" y="463"/>
                </a:cubicBezTo>
                <a:cubicBezTo>
                  <a:pt x="14821" y="449"/>
                  <a:pt x="14790" y="423"/>
                  <a:pt x="14758" y="420"/>
                </a:cubicBezTo>
                <a:cubicBezTo>
                  <a:pt x="14624" y="407"/>
                  <a:pt x="14490" y="389"/>
                  <a:pt x="14355" y="389"/>
                </a:cubicBezTo>
                <a:cubicBezTo>
                  <a:pt x="14332" y="389"/>
                  <a:pt x="14308" y="389"/>
                  <a:pt x="14285" y="391"/>
                </a:cubicBezTo>
                <a:cubicBezTo>
                  <a:pt x="14254" y="393"/>
                  <a:pt x="14221" y="403"/>
                  <a:pt x="14192" y="403"/>
                </a:cubicBezTo>
                <a:cubicBezTo>
                  <a:pt x="14182" y="403"/>
                  <a:pt x="14173" y="402"/>
                  <a:pt x="14164" y="399"/>
                </a:cubicBezTo>
                <a:cubicBezTo>
                  <a:pt x="14147" y="393"/>
                  <a:pt x="14131" y="390"/>
                  <a:pt x="14115" y="390"/>
                </a:cubicBezTo>
                <a:cubicBezTo>
                  <a:pt x="14067" y="390"/>
                  <a:pt x="14028" y="417"/>
                  <a:pt x="13985" y="437"/>
                </a:cubicBezTo>
                <a:cubicBezTo>
                  <a:pt x="13950" y="419"/>
                  <a:pt x="13916" y="389"/>
                  <a:pt x="13880" y="386"/>
                </a:cubicBezTo>
                <a:cubicBezTo>
                  <a:pt x="13873" y="385"/>
                  <a:pt x="13866" y="385"/>
                  <a:pt x="13860" y="385"/>
                </a:cubicBezTo>
                <a:cubicBezTo>
                  <a:pt x="13798" y="385"/>
                  <a:pt x="13735" y="405"/>
                  <a:pt x="13673" y="405"/>
                </a:cubicBezTo>
                <a:cubicBezTo>
                  <a:pt x="13641" y="405"/>
                  <a:pt x="13608" y="400"/>
                  <a:pt x="13576" y="383"/>
                </a:cubicBezTo>
                <a:cubicBezTo>
                  <a:pt x="13575" y="383"/>
                  <a:pt x="13574" y="382"/>
                  <a:pt x="13572" y="382"/>
                </a:cubicBezTo>
                <a:close/>
                <a:moveTo>
                  <a:pt x="12332" y="714"/>
                </a:moveTo>
                <a:lnTo>
                  <a:pt x="12332" y="725"/>
                </a:lnTo>
                <a:lnTo>
                  <a:pt x="12444" y="725"/>
                </a:lnTo>
                <a:lnTo>
                  <a:pt x="12444" y="714"/>
                </a:lnTo>
                <a:close/>
                <a:moveTo>
                  <a:pt x="11960" y="700"/>
                </a:moveTo>
                <a:cubicBezTo>
                  <a:pt x="11935" y="700"/>
                  <a:pt x="11907" y="703"/>
                  <a:pt x="11857" y="706"/>
                </a:cubicBezTo>
                <a:cubicBezTo>
                  <a:pt x="11922" y="719"/>
                  <a:pt x="11953" y="726"/>
                  <a:pt x="11982" y="726"/>
                </a:cubicBezTo>
                <a:cubicBezTo>
                  <a:pt x="12009" y="726"/>
                  <a:pt x="12033" y="720"/>
                  <a:pt x="12081" y="709"/>
                </a:cubicBezTo>
                <a:cubicBezTo>
                  <a:pt x="12040" y="705"/>
                  <a:pt x="12005" y="701"/>
                  <a:pt x="11971" y="700"/>
                </a:cubicBezTo>
                <a:cubicBezTo>
                  <a:pt x="11968" y="700"/>
                  <a:pt x="11964" y="700"/>
                  <a:pt x="11960" y="700"/>
                </a:cubicBezTo>
                <a:close/>
                <a:moveTo>
                  <a:pt x="272" y="702"/>
                </a:moveTo>
                <a:cubicBezTo>
                  <a:pt x="263" y="702"/>
                  <a:pt x="255" y="710"/>
                  <a:pt x="246" y="714"/>
                </a:cubicBezTo>
                <a:cubicBezTo>
                  <a:pt x="253" y="720"/>
                  <a:pt x="262" y="725"/>
                  <a:pt x="269" y="730"/>
                </a:cubicBezTo>
                <a:cubicBezTo>
                  <a:pt x="281" y="725"/>
                  <a:pt x="289" y="721"/>
                  <a:pt x="298" y="716"/>
                </a:cubicBezTo>
                <a:cubicBezTo>
                  <a:pt x="289" y="711"/>
                  <a:pt x="282" y="702"/>
                  <a:pt x="272" y="702"/>
                </a:cubicBezTo>
                <a:close/>
                <a:moveTo>
                  <a:pt x="14508" y="725"/>
                </a:moveTo>
                <a:cubicBezTo>
                  <a:pt x="14504" y="725"/>
                  <a:pt x="14502" y="727"/>
                  <a:pt x="14498" y="730"/>
                </a:cubicBezTo>
                <a:cubicBezTo>
                  <a:pt x="14505" y="728"/>
                  <a:pt x="14511" y="727"/>
                  <a:pt x="14518" y="726"/>
                </a:cubicBezTo>
                <a:lnTo>
                  <a:pt x="14518" y="726"/>
                </a:lnTo>
                <a:cubicBezTo>
                  <a:pt x="14520" y="726"/>
                  <a:pt x="14522" y="727"/>
                  <a:pt x="14524" y="727"/>
                </a:cubicBezTo>
                <a:cubicBezTo>
                  <a:pt x="14524" y="727"/>
                  <a:pt x="14526" y="726"/>
                  <a:pt x="14527" y="726"/>
                </a:cubicBezTo>
                <a:lnTo>
                  <a:pt x="14527" y="726"/>
                </a:lnTo>
                <a:cubicBezTo>
                  <a:pt x="14527" y="726"/>
                  <a:pt x="14528" y="726"/>
                  <a:pt x="14529" y="726"/>
                </a:cubicBezTo>
                <a:lnTo>
                  <a:pt x="14529" y="726"/>
                </a:lnTo>
                <a:cubicBezTo>
                  <a:pt x="14529" y="725"/>
                  <a:pt x="14529" y="725"/>
                  <a:pt x="14529" y="725"/>
                </a:cubicBezTo>
                <a:lnTo>
                  <a:pt x="14528" y="725"/>
                </a:lnTo>
                <a:lnTo>
                  <a:pt x="14528" y="725"/>
                </a:lnTo>
                <a:cubicBezTo>
                  <a:pt x="14528" y="725"/>
                  <a:pt x="14528" y="725"/>
                  <a:pt x="14528" y="725"/>
                </a:cubicBezTo>
                <a:lnTo>
                  <a:pt x="14528" y="725"/>
                </a:lnTo>
                <a:cubicBezTo>
                  <a:pt x="14524" y="725"/>
                  <a:pt x="14521" y="725"/>
                  <a:pt x="14518" y="726"/>
                </a:cubicBezTo>
                <a:lnTo>
                  <a:pt x="14518" y="726"/>
                </a:lnTo>
                <a:cubicBezTo>
                  <a:pt x="14515" y="725"/>
                  <a:pt x="14512" y="725"/>
                  <a:pt x="14508" y="725"/>
                </a:cubicBezTo>
                <a:close/>
                <a:moveTo>
                  <a:pt x="470" y="648"/>
                </a:moveTo>
                <a:lnTo>
                  <a:pt x="470" y="650"/>
                </a:lnTo>
                <a:cubicBezTo>
                  <a:pt x="466" y="673"/>
                  <a:pt x="462" y="696"/>
                  <a:pt x="457" y="733"/>
                </a:cubicBezTo>
                <a:cubicBezTo>
                  <a:pt x="504" y="712"/>
                  <a:pt x="537" y="699"/>
                  <a:pt x="571" y="682"/>
                </a:cubicBezTo>
                <a:cubicBezTo>
                  <a:pt x="533" y="669"/>
                  <a:pt x="501" y="659"/>
                  <a:pt x="470" y="648"/>
                </a:cubicBezTo>
                <a:close/>
                <a:moveTo>
                  <a:pt x="8685" y="747"/>
                </a:moveTo>
                <a:lnTo>
                  <a:pt x="8669" y="753"/>
                </a:lnTo>
                <a:lnTo>
                  <a:pt x="8685" y="758"/>
                </a:lnTo>
                <a:lnTo>
                  <a:pt x="8685" y="747"/>
                </a:lnTo>
                <a:close/>
                <a:moveTo>
                  <a:pt x="9346" y="748"/>
                </a:moveTo>
                <a:cubicBezTo>
                  <a:pt x="9341" y="753"/>
                  <a:pt x="9336" y="757"/>
                  <a:pt x="9330" y="763"/>
                </a:cubicBezTo>
                <a:cubicBezTo>
                  <a:pt x="9334" y="764"/>
                  <a:pt x="9338" y="767"/>
                  <a:pt x="9343" y="768"/>
                </a:cubicBezTo>
                <a:cubicBezTo>
                  <a:pt x="9348" y="766"/>
                  <a:pt x="9352" y="763"/>
                  <a:pt x="9356" y="761"/>
                </a:cubicBezTo>
                <a:cubicBezTo>
                  <a:pt x="9354" y="756"/>
                  <a:pt x="9351" y="752"/>
                  <a:pt x="9346" y="748"/>
                </a:cubicBezTo>
                <a:close/>
                <a:moveTo>
                  <a:pt x="13433" y="702"/>
                </a:moveTo>
                <a:cubicBezTo>
                  <a:pt x="13150" y="702"/>
                  <a:pt x="12863" y="707"/>
                  <a:pt x="12568" y="707"/>
                </a:cubicBezTo>
                <a:cubicBezTo>
                  <a:pt x="12616" y="725"/>
                  <a:pt x="12632" y="727"/>
                  <a:pt x="12645" y="733"/>
                </a:cubicBezTo>
                <a:cubicBezTo>
                  <a:pt x="12667" y="743"/>
                  <a:pt x="12690" y="746"/>
                  <a:pt x="12713" y="746"/>
                </a:cubicBezTo>
                <a:cubicBezTo>
                  <a:pt x="12740" y="746"/>
                  <a:pt x="12767" y="742"/>
                  <a:pt x="12794" y="742"/>
                </a:cubicBezTo>
                <a:cubicBezTo>
                  <a:pt x="12802" y="742"/>
                  <a:pt x="12810" y="742"/>
                  <a:pt x="12818" y="743"/>
                </a:cubicBezTo>
                <a:cubicBezTo>
                  <a:pt x="12916" y="754"/>
                  <a:pt x="13014" y="767"/>
                  <a:pt x="13112" y="767"/>
                </a:cubicBezTo>
                <a:cubicBezTo>
                  <a:pt x="13183" y="767"/>
                  <a:pt x="13254" y="760"/>
                  <a:pt x="13325" y="741"/>
                </a:cubicBezTo>
                <a:cubicBezTo>
                  <a:pt x="13334" y="739"/>
                  <a:pt x="13343" y="738"/>
                  <a:pt x="13353" y="738"/>
                </a:cubicBezTo>
                <a:cubicBezTo>
                  <a:pt x="13367" y="738"/>
                  <a:pt x="13382" y="740"/>
                  <a:pt x="13396" y="742"/>
                </a:cubicBezTo>
                <a:cubicBezTo>
                  <a:pt x="13458" y="754"/>
                  <a:pt x="13520" y="756"/>
                  <a:pt x="13584" y="756"/>
                </a:cubicBezTo>
                <a:cubicBezTo>
                  <a:pt x="13614" y="756"/>
                  <a:pt x="13645" y="756"/>
                  <a:pt x="13676" y="756"/>
                </a:cubicBezTo>
                <a:cubicBezTo>
                  <a:pt x="13694" y="756"/>
                  <a:pt x="13711" y="756"/>
                  <a:pt x="13729" y="756"/>
                </a:cubicBezTo>
                <a:cubicBezTo>
                  <a:pt x="13844" y="758"/>
                  <a:pt x="13961" y="757"/>
                  <a:pt x="14078" y="769"/>
                </a:cubicBezTo>
                <a:cubicBezTo>
                  <a:pt x="14137" y="775"/>
                  <a:pt x="14197" y="784"/>
                  <a:pt x="14258" y="784"/>
                </a:cubicBezTo>
                <a:cubicBezTo>
                  <a:pt x="14302" y="784"/>
                  <a:pt x="14347" y="779"/>
                  <a:pt x="14393" y="764"/>
                </a:cubicBezTo>
                <a:cubicBezTo>
                  <a:pt x="14382" y="751"/>
                  <a:pt x="14376" y="735"/>
                  <a:pt x="14369" y="733"/>
                </a:cubicBezTo>
                <a:cubicBezTo>
                  <a:pt x="14059" y="708"/>
                  <a:pt x="13749" y="702"/>
                  <a:pt x="13433" y="702"/>
                </a:cubicBezTo>
                <a:close/>
                <a:moveTo>
                  <a:pt x="17903" y="424"/>
                </a:moveTo>
                <a:cubicBezTo>
                  <a:pt x="17864" y="424"/>
                  <a:pt x="17824" y="431"/>
                  <a:pt x="17786" y="455"/>
                </a:cubicBezTo>
                <a:cubicBezTo>
                  <a:pt x="17757" y="515"/>
                  <a:pt x="17730" y="576"/>
                  <a:pt x="17692" y="655"/>
                </a:cubicBezTo>
                <a:cubicBezTo>
                  <a:pt x="17729" y="654"/>
                  <a:pt x="17765" y="653"/>
                  <a:pt x="17801" y="653"/>
                </a:cubicBezTo>
                <a:cubicBezTo>
                  <a:pt x="17991" y="653"/>
                  <a:pt x="18167" y="673"/>
                  <a:pt x="18340" y="707"/>
                </a:cubicBezTo>
                <a:cubicBezTo>
                  <a:pt x="18382" y="681"/>
                  <a:pt x="18422" y="658"/>
                  <a:pt x="18459" y="634"/>
                </a:cubicBezTo>
                <a:cubicBezTo>
                  <a:pt x="18455" y="608"/>
                  <a:pt x="18453" y="587"/>
                  <a:pt x="18449" y="561"/>
                </a:cubicBezTo>
                <a:lnTo>
                  <a:pt x="18449" y="561"/>
                </a:lnTo>
                <a:cubicBezTo>
                  <a:pt x="18556" y="579"/>
                  <a:pt x="18526" y="684"/>
                  <a:pt x="18576" y="745"/>
                </a:cubicBezTo>
                <a:cubicBezTo>
                  <a:pt x="18673" y="756"/>
                  <a:pt x="18777" y="772"/>
                  <a:pt x="18882" y="781"/>
                </a:cubicBezTo>
                <a:cubicBezTo>
                  <a:pt x="18919" y="785"/>
                  <a:pt x="18956" y="787"/>
                  <a:pt x="18992" y="787"/>
                </a:cubicBezTo>
                <a:cubicBezTo>
                  <a:pt x="19056" y="787"/>
                  <a:pt x="19119" y="780"/>
                  <a:pt x="19181" y="757"/>
                </a:cubicBezTo>
                <a:cubicBezTo>
                  <a:pt x="19190" y="707"/>
                  <a:pt x="19174" y="654"/>
                  <a:pt x="19238" y="639"/>
                </a:cubicBezTo>
                <a:lnTo>
                  <a:pt x="19238" y="639"/>
                </a:lnTo>
                <a:lnTo>
                  <a:pt x="19233" y="641"/>
                </a:lnTo>
                <a:cubicBezTo>
                  <a:pt x="19235" y="641"/>
                  <a:pt x="19237" y="641"/>
                  <a:pt x="19239" y="640"/>
                </a:cubicBezTo>
                <a:lnTo>
                  <a:pt x="19239" y="640"/>
                </a:lnTo>
                <a:cubicBezTo>
                  <a:pt x="19258" y="666"/>
                  <a:pt x="19277" y="693"/>
                  <a:pt x="19297" y="723"/>
                </a:cubicBezTo>
                <a:cubicBezTo>
                  <a:pt x="19310" y="712"/>
                  <a:pt x="19335" y="699"/>
                  <a:pt x="19333" y="692"/>
                </a:cubicBezTo>
                <a:cubicBezTo>
                  <a:pt x="19328" y="673"/>
                  <a:pt x="19316" y="649"/>
                  <a:pt x="19300" y="643"/>
                </a:cubicBezTo>
                <a:cubicBezTo>
                  <a:pt x="19293" y="639"/>
                  <a:pt x="19285" y="638"/>
                  <a:pt x="19276" y="638"/>
                </a:cubicBezTo>
                <a:cubicBezTo>
                  <a:pt x="19264" y="638"/>
                  <a:pt x="19252" y="640"/>
                  <a:pt x="19239" y="640"/>
                </a:cubicBezTo>
                <a:lnTo>
                  <a:pt x="19239" y="640"/>
                </a:lnTo>
                <a:cubicBezTo>
                  <a:pt x="19239" y="640"/>
                  <a:pt x="19238" y="639"/>
                  <a:pt x="19238" y="639"/>
                </a:cubicBezTo>
                <a:lnTo>
                  <a:pt x="19236" y="638"/>
                </a:lnTo>
                <a:cubicBezTo>
                  <a:pt x="19188" y="596"/>
                  <a:pt x="19165" y="577"/>
                  <a:pt x="19144" y="577"/>
                </a:cubicBezTo>
                <a:cubicBezTo>
                  <a:pt x="19127" y="577"/>
                  <a:pt x="19109" y="590"/>
                  <a:pt x="19078" y="615"/>
                </a:cubicBezTo>
                <a:cubicBezTo>
                  <a:pt x="19094" y="649"/>
                  <a:pt x="19109" y="684"/>
                  <a:pt x="19131" y="736"/>
                </a:cubicBezTo>
                <a:cubicBezTo>
                  <a:pt x="19083" y="732"/>
                  <a:pt x="19052" y="728"/>
                  <a:pt x="19021" y="726"/>
                </a:cubicBezTo>
                <a:cubicBezTo>
                  <a:pt x="19019" y="702"/>
                  <a:pt x="19021" y="686"/>
                  <a:pt x="19017" y="670"/>
                </a:cubicBezTo>
                <a:cubicBezTo>
                  <a:pt x="18990" y="576"/>
                  <a:pt x="18981" y="569"/>
                  <a:pt x="18886" y="558"/>
                </a:cubicBezTo>
                <a:cubicBezTo>
                  <a:pt x="18822" y="551"/>
                  <a:pt x="18757" y="541"/>
                  <a:pt x="18694" y="532"/>
                </a:cubicBezTo>
                <a:cubicBezTo>
                  <a:pt x="18460" y="499"/>
                  <a:pt x="18229" y="463"/>
                  <a:pt x="17996" y="433"/>
                </a:cubicBezTo>
                <a:cubicBezTo>
                  <a:pt x="17966" y="429"/>
                  <a:pt x="17935" y="424"/>
                  <a:pt x="17903" y="424"/>
                </a:cubicBezTo>
                <a:close/>
                <a:moveTo>
                  <a:pt x="17204" y="771"/>
                </a:moveTo>
                <a:cubicBezTo>
                  <a:pt x="17204" y="779"/>
                  <a:pt x="17204" y="794"/>
                  <a:pt x="17205" y="794"/>
                </a:cubicBezTo>
                <a:cubicBezTo>
                  <a:pt x="17221" y="796"/>
                  <a:pt x="17238" y="796"/>
                  <a:pt x="17254" y="796"/>
                </a:cubicBezTo>
                <a:cubicBezTo>
                  <a:pt x="17253" y="786"/>
                  <a:pt x="17253" y="778"/>
                  <a:pt x="17251" y="778"/>
                </a:cubicBezTo>
                <a:cubicBezTo>
                  <a:pt x="17236" y="776"/>
                  <a:pt x="17220" y="773"/>
                  <a:pt x="17204" y="771"/>
                </a:cubicBezTo>
                <a:close/>
                <a:moveTo>
                  <a:pt x="9690" y="779"/>
                </a:moveTo>
                <a:cubicBezTo>
                  <a:pt x="9687" y="782"/>
                  <a:pt x="9681" y="784"/>
                  <a:pt x="9677" y="787"/>
                </a:cubicBezTo>
                <a:cubicBezTo>
                  <a:pt x="9679" y="792"/>
                  <a:pt x="9681" y="798"/>
                  <a:pt x="9684" y="799"/>
                </a:cubicBezTo>
                <a:cubicBezTo>
                  <a:pt x="9685" y="800"/>
                  <a:pt x="9686" y="800"/>
                  <a:pt x="9687" y="800"/>
                </a:cubicBezTo>
                <a:cubicBezTo>
                  <a:pt x="9691" y="800"/>
                  <a:pt x="9695" y="798"/>
                  <a:pt x="9699" y="798"/>
                </a:cubicBezTo>
                <a:cubicBezTo>
                  <a:pt x="9697" y="792"/>
                  <a:pt x="9693" y="786"/>
                  <a:pt x="9690" y="779"/>
                </a:cubicBezTo>
                <a:close/>
                <a:moveTo>
                  <a:pt x="16282" y="756"/>
                </a:moveTo>
                <a:cubicBezTo>
                  <a:pt x="16259" y="756"/>
                  <a:pt x="16234" y="769"/>
                  <a:pt x="16198" y="781"/>
                </a:cubicBezTo>
                <a:cubicBezTo>
                  <a:pt x="16240" y="801"/>
                  <a:pt x="16281" y="807"/>
                  <a:pt x="16320" y="807"/>
                </a:cubicBezTo>
                <a:cubicBezTo>
                  <a:pt x="16395" y="807"/>
                  <a:pt x="16465" y="784"/>
                  <a:pt x="16538" y="784"/>
                </a:cubicBezTo>
                <a:cubicBezTo>
                  <a:pt x="16539" y="784"/>
                  <a:pt x="16540" y="784"/>
                  <a:pt x="16541" y="784"/>
                </a:cubicBezTo>
                <a:cubicBezTo>
                  <a:pt x="16455" y="774"/>
                  <a:pt x="16369" y="763"/>
                  <a:pt x="16285" y="756"/>
                </a:cubicBezTo>
                <a:cubicBezTo>
                  <a:pt x="16284" y="756"/>
                  <a:pt x="16283" y="756"/>
                  <a:pt x="16282" y="756"/>
                </a:cubicBezTo>
                <a:close/>
                <a:moveTo>
                  <a:pt x="16903" y="773"/>
                </a:moveTo>
                <a:cubicBezTo>
                  <a:pt x="16894" y="773"/>
                  <a:pt x="16885" y="783"/>
                  <a:pt x="16876" y="789"/>
                </a:cubicBezTo>
                <a:cubicBezTo>
                  <a:pt x="16885" y="796"/>
                  <a:pt x="16893" y="808"/>
                  <a:pt x="16902" y="808"/>
                </a:cubicBezTo>
                <a:cubicBezTo>
                  <a:pt x="16911" y="808"/>
                  <a:pt x="16919" y="797"/>
                  <a:pt x="16931" y="791"/>
                </a:cubicBezTo>
                <a:cubicBezTo>
                  <a:pt x="16920" y="784"/>
                  <a:pt x="16912" y="773"/>
                  <a:pt x="16903" y="773"/>
                </a:cubicBezTo>
                <a:close/>
                <a:moveTo>
                  <a:pt x="17539" y="773"/>
                </a:moveTo>
                <a:cubicBezTo>
                  <a:pt x="17537" y="773"/>
                  <a:pt x="17534" y="773"/>
                  <a:pt x="17532" y="773"/>
                </a:cubicBezTo>
                <a:cubicBezTo>
                  <a:pt x="17523" y="773"/>
                  <a:pt x="17513" y="783"/>
                  <a:pt x="17504" y="788"/>
                </a:cubicBezTo>
                <a:cubicBezTo>
                  <a:pt x="17512" y="794"/>
                  <a:pt x="17520" y="808"/>
                  <a:pt x="17526" y="808"/>
                </a:cubicBezTo>
                <a:cubicBezTo>
                  <a:pt x="17550" y="807"/>
                  <a:pt x="17573" y="801"/>
                  <a:pt x="17598" y="796"/>
                </a:cubicBezTo>
                <a:cubicBezTo>
                  <a:pt x="17597" y="791"/>
                  <a:pt x="17597" y="784"/>
                  <a:pt x="17597" y="778"/>
                </a:cubicBezTo>
                <a:cubicBezTo>
                  <a:pt x="17576" y="776"/>
                  <a:pt x="17558" y="773"/>
                  <a:pt x="17539" y="773"/>
                </a:cubicBezTo>
                <a:close/>
                <a:moveTo>
                  <a:pt x="17803" y="799"/>
                </a:moveTo>
                <a:lnTo>
                  <a:pt x="17803" y="799"/>
                </a:lnTo>
                <a:cubicBezTo>
                  <a:pt x="17807" y="809"/>
                  <a:pt x="17810" y="819"/>
                  <a:pt x="17814" y="828"/>
                </a:cubicBezTo>
                <a:lnTo>
                  <a:pt x="17814" y="828"/>
                </a:lnTo>
                <a:cubicBezTo>
                  <a:pt x="17813" y="828"/>
                  <a:pt x="17813" y="828"/>
                  <a:pt x="17813" y="828"/>
                </a:cubicBezTo>
                <a:cubicBezTo>
                  <a:pt x="17813" y="828"/>
                  <a:pt x="17813" y="828"/>
                  <a:pt x="17814" y="828"/>
                </a:cubicBezTo>
                <a:lnTo>
                  <a:pt x="17814" y="828"/>
                </a:lnTo>
                <a:cubicBezTo>
                  <a:pt x="17814" y="828"/>
                  <a:pt x="17814" y="828"/>
                  <a:pt x="17814" y="828"/>
                </a:cubicBezTo>
                <a:lnTo>
                  <a:pt x="17817" y="827"/>
                </a:lnTo>
                <a:cubicBezTo>
                  <a:pt x="17825" y="824"/>
                  <a:pt x="17833" y="822"/>
                  <a:pt x="17832" y="822"/>
                </a:cubicBezTo>
                <a:lnTo>
                  <a:pt x="17832" y="822"/>
                </a:lnTo>
                <a:cubicBezTo>
                  <a:pt x="17831" y="822"/>
                  <a:pt x="17829" y="823"/>
                  <a:pt x="17823" y="824"/>
                </a:cubicBezTo>
                <a:cubicBezTo>
                  <a:pt x="17828" y="822"/>
                  <a:pt x="17830" y="821"/>
                  <a:pt x="17830" y="821"/>
                </a:cubicBezTo>
                <a:lnTo>
                  <a:pt x="17830" y="821"/>
                </a:lnTo>
                <a:cubicBezTo>
                  <a:pt x="17830" y="821"/>
                  <a:pt x="17824" y="824"/>
                  <a:pt x="17817" y="827"/>
                </a:cubicBezTo>
                <a:lnTo>
                  <a:pt x="17817" y="827"/>
                </a:lnTo>
                <a:cubicBezTo>
                  <a:pt x="17812" y="818"/>
                  <a:pt x="17807" y="809"/>
                  <a:pt x="17803" y="799"/>
                </a:cubicBezTo>
                <a:close/>
                <a:moveTo>
                  <a:pt x="10468" y="815"/>
                </a:moveTo>
                <a:lnTo>
                  <a:pt x="10468" y="829"/>
                </a:lnTo>
                <a:lnTo>
                  <a:pt x="10527" y="829"/>
                </a:lnTo>
                <a:lnTo>
                  <a:pt x="10527" y="815"/>
                </a:lnTo>
                <a:close/>
                <a:moveTo>
                  <a:pt x="14529" y="726"/>
                </a:moveTo>
                <a:cubicBezTo>
                  <a:pt x="14533" y="736"/>
                  <a:pt x="14534" y="751"/>
                  <a:pt x="14540" y="753"/>
                </a:cubicBezTo>
                <a:cubicBezTo>
                  <a:pt x="14619" y="782"/>
                  <a:pt x="14697" y="808"/>
                  <a:pt x="14785" y="808"/>
                </a:cubicBezTo>
                <a:cubicBezTo>
                  <a:pt x="14789" y="808"/>
                  <a:pt x="14792" y="808"/>
                  <a:pt x="14795" y="808"/>
                </a:cubicBezTo>
                <a:cubicBezTo>
                  <a:pt x="15058" y="798"/>
                  <a:pt x="15322" y="799"/>
                  <a:pt x="15584" y="797"/>
                </a:cubicBezTo>
                <a:cubicBezTo>
                  <a:pt x="15604" y="797"/>
                  <a:pt x="15625" y="796"/>
                  <a:pt x="15645" y="796"/>
                </a:cubicBezTo>
                <a:cubicBezTo>
                  <a:pt x="15667" y="796"/>
                  <a:pt x="15688" y="798"/>
                  <a:pt x="15706" y="806"/>
                </a:cubicBezTo>
                <a:cubicBezTo>
                  <a:pt x="15746" y="824"/>
                  <a:pt x="15785" y="830"/>
                  <a:pt x="15824" y="830"/>
                </a:cubicBezTo>
                <a:cubicBezTo>
                  <a:pt x="15906" y="830"/>
                  <a:pt x="15990" y="803"/>
                  <a:pt x="16087" y="803"/>
                </a:cubicBezTo>
                <a:cubicBezTo>
                  <a:pt x="16093" y="803"/>
                  <a:pt x="16100" y="803"/>
                  <a:pt x="16107" y="804"/>
                </a:cubicBezTo>
                <a:cubicBezTo>
                  <a:pt x="16041" y="752"/>
                  <a:pt x="15980" y="733"/>
                  <a:pt x="15923" y="733"/>
                </a:cubicBezTo>
                <a:cubicBezTo>
                  <a:pt x="15893" y="733"/>
                  <a:pt x="15864" y="738"/>
                  <a:pt x="15836" y="746"/>
                </a:cubicBezTo>
                <a:cubicBezTo>
                  <a:pt x="15767" y="766"/>
                  <a:pt x="15699" y="771"/>
                  <a:pt x="15630" y="771"/>
                </a:cubicBezTo>
                <a:cubicBezTo>
                  <a:pt x="15595" y="771"/>
                  <a:pt x="15559" y="770"/>
                  <a:pt x="15523" y="769"/>
                </a:cubicBezTo>
                <a:cubicBezTo>
                  <a:pt x="15382" y="767"/>
                  <a:pt x="15244" y="761"/>
                  <a:pt x="15105" y="746"/>
                </a:cubicBezTo>
                <a:cubicBezTo>
                  <a:pt x="14914" y="728"/>
                  <a:pt x="14722" y="731"/>
                  <a:pt x="14529" y="726"/>
                </a:cubicBezTo>
                <a:close/>
                <a:moveTo>
                  <a:pt x="12491" y="856"/>
                </a:moveTo>
                <a:cubicBezTo>
                  <a:pt x="12496" y="860"/>
                  <a:pt x="12499" y="864"/>
                  <a:pt x="12502" y="864"/>
                </a:cubicBezTo>
                <a:cubicBezTo>
                  <a:pt x="12502" y="864"/>
                  <a:pt x="12502" y="864"/>
                  <a:pt x="12502" y="864"/>
                </a:cubicBezTo>
                <a:cubicBezTo>
                  <a:pt x="12515" y="863"/>
                  <a:pt x="12526" y="859"/>
                  <a:pt x="12536" y="856"/>
                </a:cubicBezTo>
                <a:close/>
                <a:moveTo>
                  <a:pt x="13208" y="851"/>
                </a:moveTo>
                <a:cubicBezTo>
                  <a:pt x="13211" y="856"/>
                  <a:pt x="13213" y="863"/>
                  <a:pt x="13218" y="865"/>
                </a:cubicBezTo>
                <a:cubicBezTo>
                  <a:pt x="13218" y="865"/>
                  <a:pt x="13219" y="865"/>
                  <a:pt x="13219" y="865"/>
                </a:cubicBezTo>
                <a:cubicBezTo>
                  <a:pt x="13221" y="865"/>
                  <a:pt x="13227" y="861"/>
                  <a:pt x="13231" y="860"/>
                </a:cubicBezTo>
                <a:cubicBezTo>
                  <a:pt x="13228" y="859"/>
                  <a:pt x="13225" y="854"/>
                  <a:pt x="13223" y="853"/>
                </a:cubicBezTo>
                <a:cubicBezTo>
                  <a:pt x="13220" y="852"/>
                  <a:pt x="13218" y="852"/>
                  <a:pt x="13216" y="852"/>
                </a:cubicBezTo>
                <a:cubicBezTo>
                  <a:pt x="13213" y="852"/>
                  <a:pt x="13211" y="852"/>
                  <a:pt x="13208" y="851"/>
                </a:cubicBezTo>
                <a:close/>
                <a:moveTo>
                  <a:pt x="17501" y="850"/>
                </a:moveTo>
                <a:cubicBezTo>
                  <a:pt x="17496" y="853"/>
                  <a:pt x="17491" y="854"/>
                  <a:pt x="17487" y="856"/>
                </a:cubicBezTo>
                <a:cubicBezTo>
                  <a:pt x="17489" y="859"/>
                  <a:pt x="17489" y="865"/>
                  <a:pt x="17491" y="866"/>
                </a:cubicBezTo>
                <a:cubicBezTo>
                  <a:pt x="17494" y="867"/>
                  <a:pt x="17496" y="867"/>
                  <a:pt x="17499" y="867"/>
                </a:cubicBezTo>
                <a:cubicBezTo>
                  <a:pt x="17501" y="867"/>
                  <a:pt x="17504" y="867"/>
                  <a:pt x="17506" y="868"/>
                </a:cubicBezTo>
                <a:cubicBezTo>
                  <a:pt x="17505" y="861"/>
                  <a:pt x="17504" y="856"/>
                  <a:pt x="17501" y="850"/>
                </a:cubicBezTo>
                <a:close/>
                <a:moveTo>
                  <a:pt x="16903" y="850"/>
                </a:moveTo>
                <a:cubicBezTo>
                  <a:pt x="16901" y="859"/>
                  <a:pt x="16892" y="870"/>
                  <a:pt x="16896" y="875"/>
                </a:cubicBezTo>
                <a:cubicBezTo>
                  <a:pt x="16901" y="883"/>
                  <a:pt x="16913" y="886"/>
                  <a:pt x="16922" y="890"/>
                </a:cubicBezTo>
                <a:cubicBezTo>
                  <a:pt x="16926" y="880"/>
                  <a:pt x="16936" y="869"/>
                  <a:pt x="16932" y="864"/>
                </a:cubicBezTo>
                <a:cubicBezTo>
                  <a:pt x="16926" y="856"/>
                  <a:pt x="16913" y="854"/>
                  <a:pt x="16903" y="850"/>
                </a:cubicBezTo>
                <a:close/>
                <a:moveTo>
                  <a:pt x="18588" y="890"/>
                </a:moveTo>
                <a:lnTo>
                  <a:pt x="18573" y="895"/>
                </a:lnTo>
                <a:lnTo>
                  <a:pt x="18587" y="901"/>
                </a:lnTo>
                <a:lnTo>
                  <a:pt x="18588" y="890"/>
                </a:lnTo>
                <a:close/>
                <a:moveTo>
                  <a:pt x="377" y="847"/>
                </a:moveTo>
                <a:cubicBezTo>
                  <a:pt x="367" y="847"/>
                  <a:pt x="351" y="861"/>
                  <a:pt x="312" y="880"/>
                </a:cubicBezTo>
                <a:cubicBezTo>
                  <a:pt x="343" y="893"/>
                  <a:pt x="357" y="904"/>
                  <a:pt x="371" y="904"/>
                </a:cubicBezTo>
                <a:cubicBezTo>
                  <a:pt x="372" y="904"/>
                  <a:pt x="372" y="904"/>
                  <a:pt x="373" y="904"/>
                </a:cubicBezTo>
                <a:cubicBezTo>
                  <a:pt x="390" y="902"/>
                  <a:pt x="409" y="891"/>
                  <a:pt x="425" y="883"/>
                </a:cubicBezTo>
                <a:cubicBezTo>
                  <a:pt x="411" y="870"/>
                  <a:pt x="396" y="854"/>
                  <a:pt x="380" y="848"/>
                </a:cubicBezTo>
                <a:cubicBezTo>
                  <a:pt x="379" y="847"/>
                  <a:pt x="378" y="847"/>
                  <a:pt x="377" y="847"/>
                </a:cubicBezTo>
                <a:close/>
                <a:moveTo>
                  <a:pt x="16319" y="889"/>
                </a:moveTo>
                <a:cubicBezTo>
                  <a:pt x="16322" y="894"/>
                  <a:pt x="16324" y="899"/>
                  <a:pt x="16328" y="905"/>
                </a:cubicBezTo>
                <a:cubicBezTo>
                  <a:pt x="16329" y="901"/>
                  <a:pt x="16331" y="897"/>
                  <a:pt x="16333" y="894"/>
                </a:cubicBezTo>
                <a:cubicBezTo>
                  <a:pt x="16328" y="892"/>
                  <a:pt x="16324" y="890"/>
                  <a:pt x="16319" y="889"/>
                </a:cubicBezTo>
                <a:close/>
                <a:moveTo>
                  <a:pt x="17753" y="875"/>
                </a:moveTo>
                <a:cubicBezTo>
                  <a:pt x="17743" y="875"/>
                  <a:pt x="17733" y="880"/>
                  <a:pt x="17722" y="894"/>
                </a:cubicBezTo>
                <a:cubicBezTo>
                  <a:pt x="17732" y="899"/>
                  <a:pt x="17741" y="907"/>
                  <a:pt x="17750" y="909"/>
                </a:cubicBezTo>
                <a:cubicBezTo>
                  <a:pt x="17758" y="910"/>
                  <a:pt x="17767" y="910"/>
                  <a:pt x="17775" y="910"/>
                </a:cubicBezTo>
                <a:cubicBezTo>
                  <a:pt x="17783" y="910"/>
                  <a:pt x="17791" y="910"/>
                  <a:pt x="17799" y="910"/>
                </a:cubicBezTo>
                <a:cubicBezTo>
                  <a:pt x="17785" y="892"/>
                  <a:pt x="17770" y="875"/>
                  <a:pt x="17753" y="875"/>
                </a:cubicBezTo>
                <a:close/>
                <a:moveTo>
                  <a:pt x="19480" y="659"/>
                </a:moveTo>
                <a:cubicBezTo>
                  <a:pt x="19461" y="663"/>
                  <a:pt x="19429" y="660"/>
                  <a:pt x="19418" y="673"/>
                </a:cubicBezTo>
                <a:cubicBezTo>
                  <a:pt x="19387" y="716"/>
                  <a:pt x="19362" y="765"/>
                  <a:pt x="19334" y="813"/>
                </a:cubicBezTo>
                <a:cubicBezTo>
                  <a:pt x="19437" y="868"/>
                  <a:pt x="19696" y="912"/>
                  <a:pt x="19915" y="912"/>
                </a:cubicBezTo>
                <a:cubicBezTo>
                  <a:pt x="20010" y="912"/>
                  <a:pt x="20098" y="904"/>
                  <a:pt x="20161" y="883"/>
                </a:cubicBezTo>
                <a:cubicBezTo>
                  <a:pt x="20046" y="876"/>
                  <a:pt x="19955" y="870"/>
                  <a:pt x="19866" y="865"/>
                </a:cubicBezTo>
                <a:cubicBezTo>
                  <a:pt x="19849" y="832"/>
                  <a:pt x="19841" y="801"/>
                  <a:pt x="19821" y="782"/>
                </a:cubicBezTo>
                <a:cubicBezTo>
                  <a:pt x="19797" y="758"/>
                  <a:pt x="19767" y="738"/>
                  <a:pt x="19736" y="730"/>
                </a:cubicBezTo>
                <a:cubicBezTo>
                  <a:pt x="19730" y="728"/>
                  <a:pt x="19724" y="727"/>
                  <a:pt x="19719" y="727"/>
                </a:cubicBezTo>
                <a:cubicBezTo>
                  <a:pt x="19689" y="727"/>
                  <a:pt x="19674" y="756"/>
                  <a:pt x="19657" y="782"/>
                </a:cubicBezTo>
                <a:cubicBezTo>
                  <a:pt x="19647" y="798"/>
                  <a:pt x="19623" y="809"/>
                  <a:pt x="19601" y="827"/>
                </a:cubicBezTo>
                <a:cubicBezTo>
                  <a:pt x="19559" y="767"/>
                  <a:pt x="19521" y="715"/>
                  <a:pt x="19480" y="659"/>
                </a:cubicBezTo>
                <a:close/>
                <a:moveTo>
                  <a:pt x="16073" y="895"/>
                </a:moveTo>
                <a:lnTo>
                  <a:pt x="16050" y="925"/>
                </a:lnTo>
                <a:cubicBezTo>
                  <a:pt x="16061" y="928"/>
                  <a:pt x="16070" y="931"/>
                  <a:pt x="16080" y="933"/>
                </a:cubicBezTo>
                <a:cubicBezTo>
                  <a:pt x="16085" y="926"/>
                  <a:pt x="16090" y="920"/>
                  <a:pt x="16097" y="914"/>
                </a:cubicBezTo>
                <a:lnTo>
                  <a:pt x="16073" y="895"/>
                </a:lnTo>
                <a:close/>
                <a:moveTo>
                  <a:pt x="18884" y="912"/>
                </a:moveTo>
                <a:cubicBezTo>
                  <a:pt x="18883" y="920"/>
                  <a:pt x="18882" y="928"/>
                  <a:pt x="18879" y="937"/>
                </a:cubicBezTo>
                <a:lnTo>
                  <a:pt x="18967" y="937"/>
                </a:lnTo>
                <a:lnTo>
                  <a:pt x="18967" y="921"/>
                </a:lnTo>
                <a:cubicBezTo>
                  <a:pt x="18940" y="919"/>
                  <a:pt x="18913" y="916"/>
                  <a:pt x="18884" y="912"/>
                </a:cubicBezTo>
                <a:close/>
                <a:moveTo>
                  <a:pt x="18073" y="882"/>
                </a:moveTo>
                <a:cubicBezTo>
                  <a:pt x="18057" y="882"/>
                  <a:pt x="18041" y="888"/>
                  <a:pt x="18024" y="900"/>
                </a:cubicBezTo>
                <a:cubicBezTo>
                  <a:pt x="18020" y="902"/>
                  <a:pt x="18018" y="911"/>
                  <a:pt x="18019" y="915"/>
                </a:cubicBezTo>
                <a:cubicBezTo>
                  <a:pt x="18033" y="945"/>
                  <a:pt x="18055" y="953"/>
                  <a:pt x="18079" y="953"/>
                </a:cubicBezTo>
                <a:cubicBezTo>
                  <a:pt x="18093" y="953"/>
                  <a:pt x="18107" y="951"/>
                  <a:pt x="18121" y="948"/>
                </a:cubicBezTo>
                <a:cubicBezTo>
                  <a:pt x="18126" y="947"/>
                  <a:pt x="18130" y="942"/>
                  <a:pt x="18146" y="932"/>
                </a:cubicBezTo>
                <a:cubicBezTo>
                  <a:pt x="18122" y="899"/>
                  <a:pt x="18099" y="882"/>
                  <a:pt x="18073" y="882"/>
                </a:cubicBezTo>
                <a:close/>
                <a:moveTo>
                  <a:pt x="7711" y="934"/>
                </a:moveTo>
                <a:cubicBezTo>
                  <a:pt x="7703" y="934"/>
                  <a:pt x="7696" y="935"/>
                  <a:pt x="7689" y="936"/>
                </a:cubicBezTo>
                <a:cubicBezTo>
                  <a:pt x="7642" y="941"/>
                  <a:pt x="7596" y="949"/>
                  <a:pt x="7550" y="955"/>
                </a:cubicBezTo>
                <a:lnTo>
                  <a:pt x="7550" y="955"/>
                </a:lnTo>
                <a:cubicBezTo>
                  <a:pt x="7547" y="954"/>
                  <a:pt x="7544" y="953"/>
                  <a:pt x="7541" y="952"/>
                </a:cubicBezTo>
                <a:cubicBezTo>
                  <a:pt x="7541" y="952"/>
                  <a:pt x="7536" y="956"/>
                  <a:pt x="7536" y="957"/>
                </a:cubicBezTo>
                <a:cubicBezTo>
                  <a:pt x="7541" y="957"/>
                  <a:pt x="7545" y="956"/>
                  <a:pt x="7550" y="955"/>
                </a:cubicBezTo>
                <a:lnTo>
                  <a:pt x="7550" y="955"/>
                </a:lnTo>
                <a:cubicBezTo>
                  <a:pt x="7614" y="978"/>
                  <a:pt x="7649" y="989"/>
                  <a:pt x="7682" y="989"/>
                </a:cubicBezTo>
                <a:cubicBezTo>
                  <a:pt x="7711" y="989"/>
                  <a:pt x="7739" y="980"/>
                  <a:pt x="7786" y="962"/>
                </a:cubicBezTo>
                <a:cubicBezTo>
                  <a:pt x="7761" y="941"/>
                  <a:pt x="7736" y="934"/>
                  <a:pt x="7711" y="934"/>
                </a:cubicBezTo>
                <a:close/>
                <a:moveTo>
                  <a:pt x="18816" y="993"/>
                </a:moveTo>
                <a:lnTo>
                  <a:pt x="18816" y="1006"/>
                </a:lnTo>
                <a:lnTo>
                  <a:pt x="18828" y="999"/>
                </a:lnTo>
                <a:lnTo>
                  <a:pt x="18816" y="993"/>
                </a:lnTo>
                <a:close/>
                <a:moveTo>
                  <a:pt x="19398" y="997"/>
                </a:moveTo>
                <a:cubicBezTo>
                  <a:pt x="19397" y="1001"/>
                  <a:pt x="19397" y="1003"/>
                  <a:pt x="19397" y="1007"/>
                </a:cubicBezTo>
                <a:lnTo>
                  <a:pt x="19454" y="1007"/>
                </a:lnTo>
                <a:cubicBezTo>
                  <a:pt x="19454" y="1003"/>
                  <a:pt x="19454" y="1001"/>
                  <a:pt x="19456" y="997"/>
                </a:cubicBezTo>
                <a:close/>
                <a:moveTo>
                  <a:pt x="7972" y="965"/>
                </a:moveTo>
                <a:cubicBezTo>
                  <a:pt x="7943" y="965"/>
                  <a:pt x="7916" y="979"/>
                  <a:pt x="7886" y="999"/>
                </a:cubicBezTo>
                <a:cubicBezTo>
                  <a:pt x="7928" y="1011"/>
                  <a:pt x="7948" y="1017"/>
                  <a:pt x="7969" y="1017"/>
                </a:cubicBezTo>
                <a:cubicBezTo>
                  <a:pt x="7990" y="1017"/>
                  <a:pt x="8011" y="1012"/>
                  <a:pt x="8053" y="1002"/>
                </a:cubicBezTo>
                <a:cubicBezTo>
                  <a:pt x="8024" y="976"/>
                  <a:pt x="7998" y="965"/>
                  <a:pt x="7972" y="965"/>
                </a:cubicBezTo>
                <a:close/>
                <a:moveTo>
                  <a:pt x="860" y="913"/>
                </a:moveTo>
                <a:cubicBezTo>
                  <a:pt x="907" y="913"/>
                  <a:pt x="954" y="923"/>
                  <a:pt x="1005" y="953"/>
                </a:cubicBezTo>
                <a:cubicBezTo>
                  <a:pt x="977" y="983"/>
                  <a:pt x="955" y="1004"/>
                  <a:pt x="926" y="1034"/>
                </a:cubicBezTo>
                <a:cubicBezTo>
                  <a:pt x="817" y="975"/>
                  <a:pt x="688" y="1018"/>
                  <a:pt x="578" y="963"/>
                </a:cubicBezTo>
                <a:cubicBezTo>
                  <a:pt x="575" y="963"/>
                  <a:pt x="572" y="963"/>
                  <a:pt x="569" y="962"/>
                </a:cubicBezTo>
                <a:lnTo>
                  <a:pt x="569" y="962"/>
                </a:lnTo>
                <a:cubicBezTo>
                  <a:pt x="635" y="947"/>
                  <a:pt x="700" y="934"/>
                  <a:pt x="775" y="922"/>
                </a:cubicBezTo>
                <a:cubicBezTo>
                  <a:pt x="803" y="917"/>
                  <a:pt x="831" y="913"/>
                  <a:pt x="860" y="913"/>
                </a:cubicBezTo>
                <a:close/>
                <a:moveTo>
                  <a:pt x="8308" y="962"/>
                </a:moveTo>
                <a:cubicBezTo>
                  <a:pt x="8271" y="962"/>
                  <a:pt x="8240" y="988"/>
                  <a:pt x="8182" y="1040"/>
                </a:cubicBezTo>
                <a:cubicBezTo>
                  <a:pt x="8228" y="1044"/>
                  <a:pt x="8270" y="1047"/>
                  <a:pt x="8312" y="1047"/>
                </a:cubicBezTo>
                <a:cubicBezTo>
                  <a:pt x="8362" y="1047"/>
                  <a:pt x="8410" y="1043"/>
                  <a:pt x="8459" y="1030"/>
                </a:cubicBezTo>
                <a:cubicBezTo>
                  <a:pt x="8384" y="985"/>
                  <a:pt x="8343" y="962"/>
                  <a:pt x="8308" y="962"/>
                </a:cubicBezTo>
                <a:close/>
                <a:moveTo>
                  <a:pt x="17769" y="1033"/>
                </a:moveTo>
                <a:cubicBezTo>
                  <a:pt x="17760" y="1034"/>
                  <a:pt x="17751" y="1038"/>
                  <a:pt x="17742" y="1040"/>
                </a:cubicBezTo>
                <a:cubicBezTo>
                  <a:pt x="17743" y="1045"/>
                  <a:pt x="17746" y="1049"/>
                  <a:pt x="17747" y="1055"/>
                </a:cubicBezTo>
                <a:cubicBezTo>
                  <a:pt x="17756" y="1050"/>
                  <a:pt x="17765" y="1047"/>
                  <a:pt x="17774" y="1044"/>
                </a:cubicBezTo>
                <a:cubicBezTo>
                  <a:pt x="17772" y="1039"/>
                  <a:pt x="17771" y="1033"/>
                  <a:pt x="17769" y="1033"/>
                </a:cubicBezTo>
                <a:close/>
                <a:moveTo>
                  <a:pt x="8742" y="985"/>
                </a:moveTo>
                <a:cubicBezTo>
                  <a:pt x="8706" y="985"/>
                  <a:pt x="8668" y="991"/>
                  <a:pt x="8630" y="994"/>
                </a:cubicBezTo>
                <a:cubicBezTo>
                  <a:pt x="8624" y="1055"/>
                  <a:pt x="8656" y="1087"/>
                  <a:pt x="8697" y="1087"/>
                </a:cubicBezTo>
                <a:cubicBezTo>
                  <a:pt x="8702" y="1087"/>
                  <a:pt x="8708" y="1086"/>
                  <a:pt x="8713" y="1085"/>
                </a:cubicBezTo>
                <a:cubicBezTo>
                  <a:pt x="8737" y="1081"/>
                  <a:pt x="8760" y="1079"/>
                  <a:pt x="8783" y="1079"/>
                </a:cubicBezTo>
                <a:cubicBezTo>
                  <a:pt x="8847" y="1079"/>
                  <a:pt x="8910" y="1092"/>
                  <a:pt x="8974" y="1094"/>
                </a:cubicBezTo>
                <a:cubicBezTo>
                  <a:pt x="8976" y="1094"/>
                  <a:pt x="8978" y="1094"/>
                  <a:pt x="8980" y="1094"/>
                </a:cubicBezTo>
                <a:cubicBezTo>
                  <a:pt x="9023" y="1094"/>
                  <a:pt x="9069" y="1083"/>
                  <a:pt x="9110" y="1069"/>
                </a:cubicBezTo>
                <a:cubicBezTo>
                  <a:pt x="9132" y="1061"/>
                  <a:pt x="9162" y="1037"/>
                  <a:pt x="9126" y="997"/>
                </a:cubicBezTo>
                <a:lnTo>
                  <a:pt x="9126" y="997"/>
                </a:lnTo>
                <a:cubicBezTo>
                  <a:pt x="9069" y="1012"/>
                  <a:pt x="9007" y="1028"/>
                  <a:pt x="8946" y="1040"/>
                </a:cubicBezTo>
                <a:cubicBezTo>
                  <a:pt x="8934" y="1043"/>
                  <a:pt x="8920" y="1045"/>
                  <a:pt x="8906" y="1045"/>
                </a:cubicBezTo>
                <a:cubicBezTo>
                  <a:pt x="8895" y="1045"/>
                  <a:pt x="8884" y="1043"/>
                  <a:pt x="8879" y="1038"/>
                </a:cubicBezTo>
                <a:cubicBezTo>
                  <a:pt x="8837" y="996"/>
                  <a:pt x="8790" y="985"/>
                  <a:pt x="8742" y="985"/>
                </a:cubicBezTo>
                <a:close/>
                <a:moveTo>
                  <a:pt x="9244" y="1002"/>
                </a:moveTo>
                <a:cubicBezTo>
                  <a:pt x="9236" y="1028"/>
                  <a:pt x="9229" y="1048"/>
                  <a:pt x="9220" y="1073"/>
                </a:cubicBezTo>
                <a:cubicBezTo>
                  <a:pt x="9268" y="1094"/>
                  <a:pt x="9316" y="1097"/>
                  <a:pt x="9363" y="1097"/>
                </a:cubicBezTo>
                <a:cubicBezTo>
                  <a:pt x="9380" y="1097"/>
                  <a:pt x="9397" y="1097"/>
                  <a:pt x="9413" y="1097"/>
                </a:cubicBezTo>
                <a:cubicBezTo>
                  <a:pt x="9490" y="1096"/>
                  <a:pt x="9567" y="1090"/>
                  <a:pt x="9643" y="1090"/>
                </a:cubicBezTo>
                <a:cubicBezTo>
                  <a:pt x="9718" y="1090"/>
                  <a:pt x="9793" y="1096"/>
                  <a:pt x="9867" y="1117"/>
                </a:cubicBezTo>
                <a:cubicBezTo>
                  <a:pt x="9892" y="1124"/>
                  <a:pt x="9919" y="1127"/>
                  <a:pt x="9946" y="1127"/>
                </a:cubicBezTo>
                <a:cubicBezTo>
                  <a:pt x="9972" y="1127"/>
                  <a:pt x="9999" y="1125"/>
                  <a:pt x="10023" y="1120"/>
                </a:cubicBezTo>
                <a:cubicBezTo>
                  <a:pt x="10057" y="1114"/>
                  <a:pt x="10091" y="1111"/>
                  <a:pt x="10124" y="1111"/>
                </a:cubicBezTo>
                <a:cubicBezTo>
                  <a:pt x="10160" y="1111"/>
                  <a:pt x="10195" y="1114"/>
                  <a:pt x="10231" y="1117"/>
                </a:cubicBezTo>
                <a:cubicBezTo>
                  <a:pt x="10237" y="1117"/>
                  <a:pt x="10243" y="1102"/>
                  <a:pt x="10258" y="1084"/>
                </a:cubicBezTo>
                <a:cubicBezTo>
                  <a:pt x="10235" y="1070"/>
                  <a:pt x="10211" y="1047"/>
                  <a:pt x="10187" y="1045"/>
                </a:cubicBezTo>
                <a:cubicBezTo>
                  <a:pt x="10047" y="1037"/>
                  <a:pt x="9907" y="1030"/>
                  <a:pt x="9765" y="1027"/>
                </a:cubicBezTo>
                <a:cubicBezTo>
                  <a:pt x="9751" y="1027"/>
                  <a:pt x="9737" y="1026"/>
                  <a:pt x="9722" y="1026"/>
                </a:cubicBezTo>
                <a:cubicBezTo>
                  <a:pt x="9675" y="1026"/>
                  <a:pt x="9627" y="1028"/>
                  <a:pt x="9580" y="1028"/>
                </a:cubicBezTo>
                <a:cubicBezTo>
                  <a:pt x="9509" y="1028"/>
                  <a:pt x="9439" y="1025"/>
                  <a:pt x="9369" y="1009"/>
                </a:cubicBezTo>
                <a:cubicBezTo>
                  <a:pt x="9330" y="1001"/>
                  <a:pt x="9288" y="1004"/>
                  <a:pt x="9244" y="1002"/>
                </a:cubicBezTo>
                <a:close/>
                <a:moveTo>
                  <a:pt x="5667" y="1136"/>
                </a:moveTo>
                <a:cubicBezTo>
                  <a:pt x="5670" y="1136"/>
                  <a:pt x="5671" y="1143"/>
                  <a:pt x="5673" y="1147"/>
                </a:cubicBezTo>
                <a:cubicBezTo>
                  <a:pt x="5663" y="1150"/>
                  <a:pt x="5655" y="1152"/>
                  <a:pt x="5645" y="1153"/>
                </a:cubicBezTo>
                <a:cubicBezTo>
                  <a:pt x="5644" y="1153"/>
                  <a:pt x="5644" y="1153"/>
                  <a:pt x="5644" y="1153"/>
                </a:cubicBezTo>
                <a:cubicBezTo>
                  <a:pt x="5642" y="1153"/>
                  <a:pt x="5640" y="1145"/>
                  <a:pt x="5637" y="1142"/>
                </a:cubicBezTo>
                <a:cubicBezTo>
                  <a:pt x="5648" y="1140"/>
                  <a:pt x="5657" y="1137"/>
                  <a:pt x="5667" y="1136"/>
                </a:cubicBezTo>
                <a:close/>
                <a:moveTo>
                  <a:pt x="10457" y="1055"/>
                </a:moveTo>
                <a:cubicBezTo>
                  <a:pt x="10438" y="1055"/>
                  <a:pt x="10417" y="1074"/>
                  <a:pt x="10379" y="1095"/>
                </a:cubicBezTo>
                <a:cubicBezTo>
                  <a:pt x="10452" y="1137"/>
                  <a:pt x="10501" y="1145"/>
                  <a:pt x="10554" y="1148"/>
                </a:cubicBezTo>
                <a:cubicBezTo>
                  <a:pt x="10578" y="1150"/>
                  <a:pt x="10602" y="1151"/>
                  <a:pt x="10625" y="1151"/>
                </a:cubicBezTo>
                <a:cubicBezTo>
                  <a:pt x="10689" y="1151"/>
                  <a:pt x="10753" y="1145"/>
                  <a:pt x="10816" y="1145"/>
                </a:cubicBezTo>
                <a:cubicBezTo>
                  <a:pt x="10880" y="1145"/>
                  <a:pt x="10944" y="1151"/>
                  <a:pt x="11006" y="1173"/>
                </a:cubicBezTo>
                <a:cubicBezTo>
                  <a:pt x="11013" y="1176"/>
                  <a:pt x="11021" y="1177"/>
                  <a:pt x="11029" y="1177"/>
                </a:cubicBezTo>
                <a:cubicBezTo>
                  <a:pt x="11033" y="1177"/>
                  <a:pt x="11037" y="1177"/>
                  <a:pt x="11041" y="1177"/>
                </a:cubicBezTo>
                <a:cubicBezTo>
                  <a:pt x="11139" y="1175"/>
                  <a:pt x="11237" y="1160"/>
                  <a:pt x="11335" y="1160"/>
                </a:cubicBezTo>
                <a:cubicBezTo>
                  <a:pt x="11393" y="1160"/>
                  <a:pt x="11452" y="1165"/>
                  <a:pt x="11510" y="1182"/>
                </a:cubicBezTo>
                <a:cubicBezTo>
                  <a:pt x="11512" y="1182"/>
                  <a:pt x="11514" y="1182"/>
                  <a:pt x="11516" y="1182"/>
                </a:cubicBezTo>
                <a:cubicBezTo>
                  <a:pt x="11525" y="1182"/>
                  <a:pt x="11535" y="1179"/>
                  <a:pt x="11544" y="1179"/>
                </a:cubicBezTo>
                <a:cubicBezTo>
                  <a:pt x="11631" y="1181"/>
                  <a:pt x="11720" y="1182"/>
                  <a:pt x="11808" y="1183"/>
                </a:cubicBezTo>
                <a:cubicBezTo>
                  <a:pt x="11819" y="1183"/>
                  <a:pt x="11830" y="1181"/>
                  <a:pt x="11841" y="1179"/>
                </a:cubicBezTo>
                <a:cubicBezTo>
                  <a:pt x="11860" y="1177"/>
                  <a:pt x="11874" y="1137"/>
                  <a:pt x="11860" y="1120"/>
                </a:cubicBezTo>
                <a:cubicBezTo>
                  <a:pt x="11849" y="1107"/>
                  <a:pt x="11834" y="1088"/>
                  <a:pt x="11821" y="1088"/>
                </a:cubicBezTo>
                <a:cubicBezTo>
                  <a:pt x="11812" y="1089"/>
                  <a:pt x="11804" y="1089"/>
                  <a:pt x="11795" y="1089"/>
                </a:cubicBezTo>
                <a:cubicBezTo>
                  <a:pt x="11730" y="1089"/>
                  <a:pt x="11663" y="1076"/>
                  <a:pt x="11597" y="1076"/>
                </a:cubicBezTo>
                <a:cubicBezTo>
                  <a:pt x="11556" y="1076"/>
                  <a:pt x="11514" y="1081"/>
                  <a:pt x="11472" y="1099"/>
                </a:cubicBezTo>
                <a:cubicBezTo>
                  <a:pt x="11465" y="1101"/>
                  <a:pt x="11457" y="1103"/>
                  <a:pt x="11447" y="1103"/>
                </a:cubicBezTo>
                <a:cubicBezTo>
                  <a:pt x="11428" y="1103"/>
                  <a:pt x="11407" y="1097"/>
                  <a:pt x="11394" y="1088"/>
                </a:cubicBezTo>
                <a:cubicBezTo>
                  <a:pt x="11362" y="1065"/>
                  <a:pt x="11331" y="1055"/>
                  <a:pt x="11299" y="1055"/>
                </a:cubicBezTo>
                <a:cubicBezTo>
                  <a:pt x="11275" y="1055"/>
                  <a:pt x="11251" y="1060"/>
                  <a:pt x="11227" y="1069"/>
                </a:cubicBezTo>
                <a:cubicBezTo>
                  <a:pt x="11199" y="1079"/>
                  <a:pt x="11172" y="1082"/>
                  <a:pt x="11145" y="1082"/>
                </a:cubicBezTo>
                <a:cubicBezTo>
                  <a:pt x="11115" y="1082"/>
                  <a:pt x="11086" y="1078"/>
                  <a:pt x="11055" y="1076"/>
                </a:cubicBezTo>
                <a:cubicBezTo>
                  <a:pt x="10857" y="1061"/>
                  <a:pt x="10656" y="1059"/>
                  <a:pt x="10457" y="1055"/>
                </a:cubicBezTo>
                <a:close/>
                <a:moveTo>
                  <a:pt x="12850" y="1086"/>
                </a:moveTo>
                <a:cubicBezTo>
                  <a:pt x="12752" y="1086"/>
                  <a:pt x="12653" y="1094"/>
                  <a:pt x="12554" y="1094"/>
                </a:cubicBezTo>
                <a:cubicBezTo>
                  <a:pt x="12536" y="1094"/>
                  <a:pt x="12518" y="1094"/>
                  <a:pt x="12500" y="1094"/>
                </a:cubicBezTo>
                <a:cubicBezTo>
                  <a:pt x="12497" y="1093"/>
                  <a:pt x="12493" y="1093"/>
                  <a:pt x="12490" y="1093"/>
                </a:cubicBezTo>
                <a:cubicBezTo>
                  <a:pt x="12449" y="1093"/>
                  <a:pt x="12409" y="1104"/>
                  <a:pt x="12367" y="1104"/>
                </a:cubicBezTo>
                <a:cubicBezTo>
                  <a:pt x="12349" y="1104"/>
                  <a:pt x="12330" y="1102"/>
                  <a:pt x="12312" y="1097"/>
                </a:cubicBezTo>
                <a:cubicBezTo>
                  <a:pt x="12309" y="1096"/>
                  <a:pt x="12306" y="1096"/>
                  <a:pt x="12303" y="1096"/>
                </a:cubicBezTo>
                <a:cubicBezTo>
                  <a:pt x="12273" y="1096"/>
                  <a:pt x="12234" y="1130"/>
                  <a:pt x="12200" y="1130"/>
                </a:cubicBezTo>
                <a:cubicBezTo>
                  <a:pt x="12162" y="1130"/>
                  <a:pt x="12123" y="1097"/>
                  <a:pt x="12086" y="1097"/>
                </a:cubicBezTo>
                <a:cubicBezTo>
                  <a:pt x="12051" y="1097"/>
                  <a:pt x="12019" y="1124"/>
                  <a:pt x="11980" y="1141"/>
                </a:cubicBezTo>
                <a:cubicBezTo>
                  <a:pt x="11997" y="1157"/>
                  <a:pt x="12004" y="1167"/>
                  <a:pt x="12013" y="1173"/>
                </a:cubicBezTo>
                <a:cubicBezTo>
                  <a:pt x="12060" y="1201"/>
                  <a:pt x="12108" y="1210"/>
                  <a:pt x="12157" y="1210"/>
                </a:cubicBezTo>
                <a:cubicBezTo>
                  <a:pt x="12212" y="1210"/>
                  <a:pt x="12268" y="1198"/>
                  <a:pt x="12323" y="1189"/>
                </a:cubicBezTo>
                <a:cubicBezTo>
                  <a:pt x="12363" y="1182"/>
                  <a:pt x="12404" y="1173"/>
                  <a:pt x="12443" y="1173"/>
                </a:cubicBezTo>
                <a:cubicBezTo>
                  <a:pt x="12468" y="1173"/>
                  <a:pt x="12491" y="1177"/>
                  <a:pt x="12515" y="1187"/>
                </a:cubicBezTo>
                <a:cubicBezTo>
                  <a:pt x="12555" y="1204"/>
                  <a:pt x="12595" y="1210"/>
                  <a:pt x="12635" y="1210"/>
                </a:cubicBezTo>
                <a:cubicBezTo>
                  <a:pt x="12709" y="1210"/>
                  <a:pt x="12782" y="1190"/>
                  <a:pt x="12857" y="1190"/>
                </a:cubicBezTo>
                <a:cubicBezTo>
                  <a:pt x="12864" y="1190"/>
                  <a:pt x="12872" y="1190"/>
                  <a:pt x="12879" y="1191"/>
                </a:cubicBezTo>
                <a:cubicBezTo>
                  <a:pt x="12880" y="1191"/>
                  <a:pt x="12881" y="1191"/>
                  <a:pt x="12883" y="1191"/>
                </a:cubicBezTo>
                <a:cubicBezTo>
                  <a:pt x="12918" y="1191"/>
                  <a:pt x="12955" y="1158"/>
                  <a:pt x="12929" y="1088"/>
                </a:cubicBezTo>
                <a:cubicBezTo>
                  <a:pt x="12903" y="1087"/>
                  <a:pt x="12877" y="1086"/>
                  <a:pt x="12850" y="1086"/>
                </a:cubicBezTo>
                <a:close/>
                <a:moveTo>
                  <a:pt x="19179" y="1173"/>
                </a:moveTo>
                <a:cubicBezTo>
                  <a:pt x="19150" y="1173"/>
                  <a:pt x="19111" y="1195"/>
                  <a:pt x="19115" y="1213"/>
                </a:cubicBezTo>
                <a:cubicBezTo>
                  <a:pt x="19116" y="1222"/>
                  <a:pt x="19130" y="1232"/>
                  <a:pt x="19139" y="1232"/>
                </a:cubicBezTo>
                <a:cubicBezTo>
                  <a:pt x="19162" y="1230"/>
                  <a:pt x="19188" y="1224"/>
                  <a:pt x="19215" y="1220"/>
                </a:cubicBezTo>
                <a:cubicBezTo>
                  <a:pt x="19206" y="1197"/>
                  <a:pt x="19205" y="1183"/>
                  <a:pt x="19197" y="1178"/>
                </a:cubicBezTo>
                <a:cubicBezTo>
                  <a:pt x="19192" y="1175"/>
                  <a:pt x="19186" y="1173"/>
                  <a:pt x="19179" y="1173"/>
                </a:cubicBezTo>
                <a:close/>
                <a:moveTo>
                  <a:pt x="17758" y="1161"/>
                </a:moveTo>
                <a:cubicBezTo>
                  <a:pt x="17738" y="1161"/>
                  <a:pt x="17719" y="1163"/>
                  <a:pt x="17701" y="1166"/>
                </a:cubicBezTo>
                <a:cubicBezTo>
                  <a:pt x="17690" y="1168"/>
                  <a:pt x="17673" y="1188"/>
                  <a:pt x="17671" y="1199"/>
                </a:cubicBezTo>
                <a:cubicBezTo>
                  <a:pt x="17671" y="1211"/>
                  <a:pt x="17689" y="1233"/>
                  <a:pt x="17699" y="1234"/>
                </a:cubicBezTo>
                <a:cubicBezTo>
                  <a:pt x="17796" y="1239"/>
                  <a:pt x="17894" y="1240"/>
                  <a:pt x="17991" y="1241"/>
                </a:cubicBezTo>
                <a:cubicBezTo>
                  <a:pt x="17997" y="1241"/>
                  <a:pt x="18004" y="1228"/>
                  <a:pt x="18012" y="1219"/>
                </a:cubicBezTo>
                <a:cubicBezTo>
                  <a:pt x="17911" y="1181"/>
                  <a:pt x="17828" y="1161"/>
                  <a:pt x="17758" y="1161"/>
                </a:cubicBezTo>
                <a:close/>
                <a:moveTo>
                  <a:pt x="17227" y="1144"/>
                </a:moveTo>
                <a:cubicBezTo>
                  <a:pt x="17174" y="1144"/>
                  <a:pt x="17123" y="1162"/>
                  <a:pt x="17082" y="1198"/>
                </a:cubicBezTo>
                <a:cubicBezTo>
                  <a:pt x="17079" y="1202"/>
                  <a:pt x="17086" y="1217"/>
                  <a:pt x="17087" y="1229"/>
                </a:cubicBezTo>
                <a:cubicBezTo>
                  <a:pt x="17132" y="1232"/>
                  <a:pt x="17178" y="1241"/>
                  <a:pt x="17223" y="1241"/>
                </a:cubicBezTo>
                <a:cubicBezTo>
                  <a:pt x="17272" y="1241"/>
                  <a:pt x="17320" y="1230"/>
                  <a:pt x="17362" y="1186"/>
                </a:cubicBezTo>
                <a:cubicBezTo>
                  <a:pt x="17319" y="1158"/>
                  <a:pt x="17272" y="1144"/>
                  <a:pt x="17227" y="1144"/>
                </a:cubicBezTo>
                <a:close/>
                <a:moveTo>
                  <a:pt x="16905" y="1150"/>
                </a:moveTo>
                <a:cubicBezTo>
                  <a:pt x="16904" y="1150"/>
                  <a:pt x="16903" y="1150"/>
                  <a:pt x="16902" y="1150"/>
                </a:cubicBezTo>
                <a:cubicBezTo>
                  <a:pt x="16769" y="1158"/>
                  <a:pt x="16634" y="1168"/>
                  <a:pt x="16501" y="1184"/>
                </a:cubicBezTo>
                <a:cubicBezTo>
                  <a:pt x="16480" y="1187"/>
                  <a:pt x="16472" y="1219"/>
                  <a:pt x="16496" y="1240"/>
                </a:cubicBezTo>
                <a:cubicBezTo>
                  <a:pt x="16499" y="1240"/>
                  <a:pt x="16501" y="1240"/>
                  <a:pt x="16504" y="1240"/>
                </a:cubicBezTo>
                <a:cubicBezTo>
                  <a:pt x="16556" y="1240"/>
                  <a:pt x="16608" y="1254"/>
                  <a:pt x="16663" y="1254"/>
                </a:cubicBezTo>
                <a:cubicBezTo>
                  <a:pt x="16687" y="1254"/>
                  <a:pt x="16712" y="1251"/>
                  <a:pt x="16737" y="1243"/>
                </a:cubicBezTo>
                <a:cubicBezTo>
                  <a:pt x="16810" y="1220"/>
                  <a:pt x="16898" y="1254"/>
                  <a:pt x="16975" y="1178"/>
                </a:cubicBezTo>
                <a:cubicBezTo>
                  <a:pt x="16944" y="1166"/>
                  <a:pt x="16924" y="1150"/>
                  <a:pt x="16905" y="1150"/>
                </a:cubicBezTo>
                <a:close/>
                <a:moveTo>
                  <a:pt x="5534" y="1244"/>
                </a:moveTo>
                <a:lnTo>
                  <a:pt x="5535" y="1255"/>
                </a:lnTo>
                <a:lnTo>
                  <a:pt x="5519" y="1250"/>
                </a:lnTo>
                <a:lnTo>
                  <a:pt x="5534" y="1244"/>
                </a:lnTo>
                <a:close/>
                <a:moveTo>
                  <a:pt x="18140" y="1229"/>
                </a:moveTo>
                <a:cubicBezTo>
                  <a:pt x="18130" y="1229"/>
                  <a:pt x="18121" y="1239"/>
                  <a:pt x="18112" y="1245"/>
                </a:cubicBezTo>
                <a:cubicBezTo>
                  <a:pt x="18119" y="1253"/>
                  <a:pt x="18125" y="1261"/>
                  <a:pt x="18134" y="1274"/>
                </a:cubicBezTo>
                <a:cubicBezTo>
                  <a:pt x="18146" y="1264"/>
                  <a:pt x="18157" y="1254"/>
                  <a:pt x="18167" y="1245"/>
                </a:cubicBezTo>
                <a:cubicBezTo>
                  <a:pt x="18158" y="1239"/>
                  <a:pt x="18150" y="1229"/>
                  <a:pt x="18140" y="1229"/>
                </a:cubicBezTo>
                <a:close/>
                <a:moveTo>
                  <a:pt x="14562" y="1103"/>
                </a:moveTo>
                <a:cubicBezTo>
                  <a:pt x="14482" y="1103"/>
                  <a:pt x="14403" y="1132"/>
                  <a:pt x="14322" y="1132"/>
                </a:cubicBezTo>
                <a:cubicBezTo>
                  <a:pt x="14317" y="1132"/>
                  <a:pt x="14312" y="1132"/>
                  <a:pt x="14307" y="1131"/>
                </a:cubicBezTo>
                <a:cubicBezTo>
                  <a:pt x="14298" y="1131"/>
                  <a:pt x="14283" y="1156"/>
                  <a:pt x="14281" y="1170"/>
                </a:cubicBezTo>
                <a:cubicBezTo>
                  <a:pt x="14280" y="1186"/>
                  <a:pt x="14288" y="1207"/>
                  <a:pt x="14299" y="1214"/>
                </a:cubicBezTo>
                <a:cubicBezTo>
                  <a:pt x="14317" y="1228"/>
                  <a:pt x="14341" y="1237"/>
                  <a:pt x="14363" y="1237"/>
                </a:cubicBezTo>
                <a:cubicBezTo>
                  <a:pt x="14379" y="1237"/>
                  <a:pt x="14396" y="1237"/>
                  <a:pt x="14412" y="1237"/>
                </a:cubicBezTo>
                <a:cubicBezTo>
                  <a:pt x="14490" y="1237"/>
                  <a:pt x="14567" y="1233"/>
                  <a:pt x="14642" y="1206"/>
                </a:cubicBezTo>
                <a:cubicBezTo>
                  <a:pt x="14668" y="1196"/>
                  <a:pt x="14694" y="1189"/>
                  <a:pt x="14718" y="1189"/>
                </a:cubicBezTo>
                <a:cubicBezTo>
                  <a:pt x="14753" y="1189"/>
                  <a:pt x="14785" y="1203"/>
                  <a:pt x="14815" y="1240"/>
                </a:cubicBezTo>
                <a:cubicBezTo>
                  <a:pt x="14830" y="1259"/>
                  <a:pt x="14867" y="1267"/>
                  <a:pt x="14894" y="1269"/>
                </a:cubicBezTo>
                <a:cubicBezTo>
                  <a:pt x="14930" y="1270"/>
                  <a:pt x="14967" y="1272"/>
                  <a:pt x="15003" y="1272"/>
                </a:cubicBezTo>
                <a:cubicBezTo>
                  <a:pt x="15037" y="1272"/>
                  <a:pt x="15071" y="1270"/>
                  <a:pt x="15104" y="1265"/>
                </a:cubicBezTo>
                <a:cubicBezTo>
                  <a:pt x="15171" y="1253"/>
                  <a:pt x="15237" y="1240"/>
                  <a:pt x="15304" y="1240"/>
                </a:cubicBezTo>
                <a:cubicBezTo>
                  <a:pt x="15356" y="1240"/>
                  <a:pt x="15407" y="1248"/>
                  <a:pt x="15459" y="1270"/>
                </a:cubicBezTo>
                <a:cubicBezTo>
                  <a:pt x="15465" y="1272"/>
                  <a:pt x="15471" y="1273"/>
                  <a:pt x="15477" y="1273"/>
                </a:cubicBezTo>
                <a:cubicBezTo>
                  <a:pt x="15486" y="1273"/>
                  <a:pt x="15495" y="1271"/>
                  <a:pt x="15504" y="1271"/>
                </a:cubicBezTo>
                <a:cubicBezTo>
                  <a:pt x="15507" y="1271"/>
                  <a:pt x="15510" y="1271"/>
                  <a:pt x="15513" y="1272"/>
                </a:cubicBezTo>
                <a:cubicBezTo>
                  <a:pt x="15525" y="1273"/>
                  <a:pt x="15536" y="1274"/>
                  <a:pt x="15548" y="1274"/>
                </a:cubicBezTo>
                <a:cubicBezTo>
                  <a:pt x="15644" y="1274"/>
                  <a:pt x="15729" y="1227"/>
                  <a:pt x="15843" y="1166"/>
                </a:cubicBezTo>
                <a:cubicBezTo>
                  <a:pt x="15779" y="1165"/>
                  <a:pt x="15745" y="1144"/>
                  <a:pt x="15707" y="1144"/>
                </a:cubicBezTo>
                <a:cubicBezTo>
                  <a:pt x="15696" y="1144"/>
                  <a:pt x="15685" y="1146"/>
                  <a:pt x="15673" y="1150"/>
                </a:cubicBezTo>
                <a:cubicBezTo>
                  <a:pt x="15648" y="1158"/>
                  <a:pt x="15620" y="1160"/>
                  <a:pt x="15592" y="1160"/>
                </a:cubicBezTo>
                <a:cubicBezTo>
                  <a:pt x="15562" y="1160"/>
                  <a:pt x="15531" y="1158"/>
                  <a:pt x="15501" y="1158"/>
                </a:cubicBezTo>
                <a:cubicBezTo>
                  <a:pt x="15496" y="1158"/>
                  <a:pt x="15491" y="1158"/>
                  <a:pt x="15486" y="1158"/>
                </a:cubicBezTo>
                <a:cubicBezTo>
                  <a:pt x="15456" y="1158"/>
                  <a:pt x="15427" y="1155"/>
                  <a:pt x="15397" y="1155"/>
                </a:cubicBezTo>
                <a:cubicBezTo>
                  <a:pt x="15380" y="1155"/>
                  <a:pt x="15362" y="1157"/>
                  <a:pt x="15344" y="1160"/>
                </a:cubicBezTo>
                <a:cubicBezTo>
                  <a:pt x="15318" y="1165"/>
                  <a:pt x="15292" y="1167"/>
                  <a:pt x="15267" y="1167"/>
                </a:cubicBezTo>
                <a:cubicBezTo>
                  <a:pt x="15222" y="1167"/>
                  <a:pt x="15179" y="1160"/>
                  <a:pt x="15136" y="1146"/>
                </a:cubicBezTo>
                <a:cubicBezTo>
                  <a:pt x="15114" y="1138"/>
                  <a:pt x="15092" y="1130"/>
                  <a:pt x="15070" y="1130"/>
                </a:cubicBezTo>
                <a:cubicBezTo>
                  <a:pt x="15059" y="1130"/>
                  <a:pt x="15048" y="1132"/>
                  <a:pt x="15036" y="1137"/>
                </a:cubicBezTo>
                <a:cubicBezTo>
                  <a:pt x="15013" y="1147"/>
                  <a:pt x="14990" y="1152"/>
                  <a:pt x="14967" y="1152"/>
                </a:cubicBezTo>
                <a:cubicBezTo>
                  <a:pt x="14940" y="1152"/>
                  <a:pt x="14912" y="1145"/>
                  <a:pt x="14884" y="1129"/>
                </a:cubicBezTo>
                <a:cubicBezTo>
                  <a:pt x="14874" y="1123"/>
                  <a:pt x="14858" y="1119"/>
                  <a:pt x="14843" y="1119"/>
                </a:cubicBezTo>
                <a:cubicBezTo>
                  <a:pt x="14834" y="1119"/>
                  <a:pt x="14825" y="1121"/>
                  <a:pt x="14819" y="1124"/>
                </a:cubicBezTo>
                <a:cubicBezTo>
                  <a:pt x="14795" y="1138"/>
                  <a:pt x="14771" y="1144"/>
                  <a:pt x="14748" y="1144"/>
                </a:cubicBezTo>
                <a:cubicBezTo>
                  <a:pt x="14721" y="1144"/>
                  <a:pt x="14694" y="1136"/>
                  <a:pt x="14668" y="1124"/>
                </a:cubicBezTo>
                <a:cubicBezTo>
                  <a:pt x="14633" y="1108"/>
                  <a:pt x="14598" y="1103"/>
                  <a:pt x="14562" y="1103"/>
                </a:cubicBezTo>
                <a:close/>
                <a:moveTo>
                  <a:pt x="18905" y="1288"/>
                </a:moveTo>
                <a:lnTo>
                  <a:pt x="18905" y="1288"/>
                </a:lnTo>
                <a:cubicBezTo>
                  <a:pt x="18908" y="1289"/>
                  <a:pt x="18911" y="1289"/>
                  <a:pt x="18913" y="1289"/>
                </a:cubicBezTo>
                <a:lnTo>
                  <a:pt x="18905" y="1288"/>
                </a:lnTo>
                <a:close/>
                <a:moveTo>
                  <a:pt x="11849" y="1280"/>
                </a:moveTo>
                <a:lnTo>
                  <a:pt x="11849" y="1290"/>
                </a:lnTo>
                <a:lnTo>
                  <a:pt x="11861" y="1285"/>
                </a:lnTo>
                <a:lnTo>
                  <a:pt x="11849" y="1280"/>
                </a:lnTo>
                <a:close/>
                <a:moveTo>
                  <a:pt x="14070" y="1276"/>
                </a:moveTo>
                <a:lnTo>
                  <a:pt x="14070" y="1291"/>
                </a:lnTo>
                <a:lnTo>
                  <a:pt x="14198" y="1291"/>
                </a:lnTo>
                <a:lnTo>
                  <a:pt x="14198" y="1276"/>
                </a:lnTo>
                <a:close/>
                <a:moveTo>
                  <a:pt x="14334" y="1280"/>
                </a:moveTo>
                <a:lnTo>
                  <a:pt x="14323" y="1285"/>
                </a:lnTo>
                <a:lnTo>
                  <a:pt x="14333" y="1291"/>
                </a:lnTo>
                <a:lnTo>
                  <a:pt x="14334" y="1280"/>
                </a:lnTo>
                <a:close/>
                <a:moveTo>
                  <a:pt x="8842" y="1140"/>
                </a:moveTo>
                <a:cubicBezTo>
                  <a:pt x="8822" y="1140"/>
                  <a:pt x="8788" y="1153"/>
                  <a:pt x="8785" y="1166"/>
                </a:cubicBezTo>
                <a:cubicBezTo>
                  <a:pt x="8768" y="1228"/>
                  <a:pt x="8720" y="1225"/>
                  <a:pt x="8674" y="1230"/>
                </a:cubicBezTo>
                <a:cubicBezTo>
                  <a:pt x="8645" y="1234"/>
                  <a:pt x="8617" y="1244"/>
                  <a:pt x="8622" y="1295"/>
                </a:cubicBezTo>
                <a:cubicBezTo>
                  <a:pt x="8652" y="1300"/>
                  <a:pt x="8685" y="1311"/>
                  <a:pt x="8716" y="1311"/>
                </a:cubicBezTo>
                <a:cubicBezTo>
                  <a:pt x="8722" y="1311"/>
                  <a:pt x="8728" y="1311"/>
                  <a:pt x="8735" y="1310"/>
                </a:cubicBezTo>
                <a:cubicBezTo>
                  <a:pt x="8799" y="1297"/>
                  <a:pt x="8863" y="1287"/>
                  <a:pt x="8928" y="1287"/>
                </a:cubicBezTo>
                <a:cubicBezTo>
                  <a:pt x="8967" y="1287"/>
                  <a:pt x="9006" y="1291"/>
                  <a:pt x="9045" y="1299"/>
                </a:cubicBezTo>
                <a:cubicBezTo>
                  <a:pt x="9051" y="1301"/>
                  <a:pt x="9056" y="1301"/>
                  <a:pt x="9062" y="1301"/>
                </a:cubicBezTo>
                <a:cubicBezTo>
                  <a:pt x="9083" y="1301"/>
                  <a:pt x="9105" y="1295"/>
                  <a:pt x="9120" y="1292"/>
                </a:cubicBezTo>
                <a:cubicBezTo>
                  <a:pt x="9124" y="1265"/>
                  <a:pt x="9124" y="1233"/>
                  <a:pt x="9130" y="1231"/>
                </a:cubicBezTo>
                <a:cubicBezTo>
                  <a:pt x="9170" y="1224"/>
                  <a:pt x="9211" y="1225"/>
                  <a:pt x="9249" y="1215"/>
                </a:cubicBezTo>
                <a:cubicBezTo>
                  <a:pt x="9264" y="1212"/>
                  <a:pt x="9274" y="1187"/>
                  <a:pt x="9295" y="1157"/>
                </a:cubicBezTo>
                <a:cubicBezTo>
                  <a:pt x="9131" y="1150"/>
                  <a:pt x="8987" y="1143"/>
                  <a:pt x="8842" y="1140"/>
                </a:cubicBezTo>
                <a:close/>
                <a:moveTo>
                  <a:pt x="15976" y="1160"/>
                </a:moveTo>
                <a:cubicBezTo>
                  <a:pt x="15949" y="1235"/>
                  <a:pt x="15949" y="1235"/>
                  <a:pt x="16024" y="1314"/>
                </a:cubicBezTo>
                <a:lnTo>
                  <a:pt x="16024" y="1314"/>
                </a:lnTo>
                <a:cubicBezTo>
                  <a:pt x="16068" y="1239"/>
                  <a:pt x="16155" y="1253"/>
                  <a:pt x="16222" y="1227"/>
                </a:cubicBezTo>
                <a:cubicBezTo>
                  <a:pt x="16265" y="1209"/>
                  <a:pt x="16313" y="1214"/>
                  <a:pt x="16357" y="1160"/>
                </a:cubicBezTo>
                <a:close/>
                <a:moveTo>
                  <a:pt x="16023" y="1315"/>
                </a:moveTo>
                <a:lnTo>
                  <a:pt x="16023" y="1315"/>
                </a:lnTo>
                <a:lnTo>
                  <a:pt x="16024" y="1315"/>
                </a:lnTo>
                <a:cubicBezTo>
                  <a:pt x="16024" y="1315"/>
                  <a:pt x="16023" y="1315"/>
                  <a:pt x="16023" y="1315"/>
                </a:cubicBezTo>
                <a:close/>
                <a:moveTo>
                  <a:pt x="16024" y="1314"/>
                </a:moveTo>
                <a:lnTo>
                  <a:pt x="16024" y="1314"/>
                </a:lnTo>
                <a:cubicBezTo>
                  <a:pt x="16023" y="1314"/>
                  <a:pt x="16023" y="1314"/>
                  <a:pt x="16023" y="1315"/>
                </a:cubicBezTo>
                <a:lnTo>
                  <a:pt x="16023" y="1315"/>
                </a:lnTo>
                <a:cubicBezTo>
                  <a:pt x="16023" y="1315"/>
                  <a:pt x="16023" y="1315"/>
                  <a:pt x="16023" y="1315"/>
                </a:cubicBezTo>
                <a:cubicBezTo>
                  <a:pt x="16023" y="1315"/>
                  <a:pt x="16022" y="1315"/>
                  <a:pt x="16022" y="1315"/>
                </a:cubicBezTo>
                <a:lnTo>
                  <a:pt x="16022" y="1315"/>
                </a:lnTo>
                <a:lnTo>
                  <a:pt x="16023" y="1315"/>
                </a:lnTo>
                <a:lnTo>
                  <a:pt x="16023" y="1315"/>
                </a:lnTo>
                <a:cubicBezTo>
                  <a:pt x="16022" y="1316"/>
                  <a:pt x="16022" y="1316"/>
                  <a:pt x="16022" y="1317"/>
                </a:cubicBezTo>
                <a:lnTo>
                  <a:pt x="16023" y="1315"/>
                </a:lnTo>
                <a:lnTo>
                  <a:pt x="16023" y="1315"/>
                </a:lnTo>
                <a:lnTo>
                  <a:pt x="16023" y="1315"/>
                </a:lnTo>
                <a:cubicBezTo>
                  <a:pt x="16023" y="1315"/>
                  <a:pt x="16023" y="1315"/>
                  <a:pt x="16023" y="1315"/>
                </a:cubicBezTo>
                <a:lnTo>
                  <a:pt x="16023" y="1315"/>
                </a:lnTo>
                <a:cubicBezTo>
                  <a:pt x="16023" y="1315"/>
                  <a:pt x="16023" y="1315"/>
                  <a:pt x="16023" y="1315"/>
                </a:cubicBezTo>
                <a:lnTo>
                  <a:pt x="16023" y="1315"/>
                </a:lnTo>
                <a:lnTo>
                  <a:pt x="16024" y="1314"/>
                </a:lnTo>
                <a:cubicBezTo>
                  <a:pt x="16024" y="1314"/>
                  <a:pt x="16024" y="1314"/>
                  <a:pt x="16024" y="1314"/>
                </a:cubicBezTo>
                <a:close/>
                <a:moveTo>
                  <a:pt x="15991" y="1314"/>
                </a:moveTo>
                <a:cubicBezTo>
                  <a:pt x="15986" y="1314"/>
                  <a:pt x="15983" y="1320"/>
                  <a:pt x="15978" y="1324"/>
                </a:cubicBezTo>
                <a:cubicBezTo>
                  <a:pt x="15983" y="1324"/>
                  <a:pt x="15988" y="1322"/>
                  <a:pt x="15993" y="1322"/>
                </a:cubicBezTo>
                <a:lnTo>
                  <a:pt x="16017" y="1316"/>
                </a:lnTo>
                <a:lnTo>
                  <a:pt x="16017" y="1316"/>
                </a:lnTo>
                <a:cubicBezTo>
                  <a:pt x="16019" y="1317"/>
                  <a:pt x="16020" y="1317"/>
                  <a:pt x="16022" y="1317"/>
                </a:cubicBezTo>
                <a:cubicBezTo>
                  <a:pt x="16022" y="1317"/>
                  <a:pt x="16022" y="1316"/>
                  <a:pt x="16022" y="1315"/>
                </a:cubicBezTo>
                <a:lnTo>
                  <a:pt x="16022" y="1315"/>
                </a:lnTo>
                <a:lnTo>
                  <a:pt x="16017" y="1316"/>
                </a:lnTo>
                <a:lnTo>
                  <a:pt x="16017" y="1316"/>
                </a:lnTo>
                <a:cubicBezTo>
                  <a:pt x="16008" y="1315"/>
                  <a:pt x="16000" y="1314"/>
                  <a:pt x="15991" y="1314"/>
                </a:cubicBezTo>
                <a:close/>
                <a:moveTo>
                  <a:pt x="16396" y="1307"/>
                </a:moveTo>
                <a:cubicBezTo>
                  <a:pt x="16376" y="1307"/>
                  <a:pt x="16355" y="1313"/>
                  <a:pt x="16331" y="1331"/>
                </a:cubicBezTo>
                <a:lnTo>
                  <a:pt x="16472" y="1331"/>
                </a:lnTo>
                <a:cubicBezTo>
                  <a:pt x="16447" y="1319"/>
                  <a:pt x="16423" y="1307"/>
                  <a:pt x="16396" y="1307"/>
                </a:cubicBezTo>
                <a:close/>
                <a:moveTo>
                  <a:pt x="7130" y="1307"/>
                </a:moveTo>
                <a:cubicBezTo>
                  <a:pt x="7092" y="1310"/>
                  <a:pt x="7055" y="1314"/>
                  <a:pt x="7019" y="1316"/>
                </a:cubicBezTo>
                <a:cubicBezTo>
                  <a:pt x="7019" y="1323"/>
                  <a:pt x="7020" y="1331"/>
                  <a:pt x="7020" y="1339"/>
                </a:cubicBezTo>
                <a:cubicBezTo>
                  <a:pt x="7056" y="1336"/>
                  <a:pt x="7095" y="1334"/>
                  <a:pt x="7132" y="1330"/>
                </a:cubicBezTo>
                <a:cubicBezTo>
                  <a:pt x="7132" y="1322"/>
                  <a:pt x="7131" y="1315"/>
                  <a:pt x="7130" y="1307"/>
                </a:cubicBezTo>
                <a:close/>
                <a:moveTo>
                  <a:pt x="6490" y="1346"/>
                </a:moveTo>
                <a:cubicBezTo>
                  <a:pt x="6485" y="1346"/>
                  <a:pt x="6480" y="1350"/>
                  <a:pt x="6475" y="1351"/>
                </a:cubicBezTo>
                <a:cubicBezTo>
                  <a:pt x="6480" y="1353"/>
                  <a:pt x="6483" y="1358"/>
                  <a:pt x="6488" y="1360"/>
                </a:cubicBezTo>
                <a:cubicBezTo>
                  <a:pt x="6493" y="1360"/>
                  <a:pt x="6498" y="1356"/>
                  <a:pt x="6502" y="1354"/>
                </a:cubicBezTo>
                <a:cubicBezTo>
                  <a:pt x="6497" y="1352"/>
                  <a:pt x="6493" y="1347"/>
                  <a:pt x="6490" y="1346"/>
                </a:cubicBezTo>
                <a:close/>
                <a:moveTo>
                  <a:pt x="18826" y="1350"/>
                </a:moveTo>
                <a:lnTo>
                  <a:pt x="18836" y="1356"/>
                </a:lnTo>
                <a:lnTo>
                  <a:pt x="18824" y="1360"/>
                </a:lnTo>
                <a:lnTo>
                  <a:pt x="18826" y="1350"/>
                </a:lnTo>
                <a:close/>
                <a:moveTo>
                  <a:pt x="15651" y="1345"/>
                </a:moveTo>
                <a:cubicBezTo>
                  <a:pt x="15652" y="1351"/>
                  <a:pt x="15652" y="1358"/>
                  <a:pt x="15652" y="1365"/>
                </a:cubicBezTo>
                <a:cubicBezTo>
                  <a:pt x="15666" y="1365"/>
                  <a:pt x="15681" y="1365"/>
                  <a:pt x="15696" y="1365"/>
                </a:cubicBezTo>
                <a:cubicBezTo>
                  <a:pt x="15703" y="1365"/>
                  <a:pt x="15710" y="1365"/>
                  <a:pt x="15717" y="1365"/>
                </a:cubicBezTo>
                <a:cubicBezTo>
                  <a:pt x="15734" y="1363"/>
                  <a:pt x="15750" y="1361"/>
                  <a:pt x="15768" y="1360"/>
                </a:cubicBezTo>
                <a:cubicBezTo>
                  <a:pt x="15768" y="1357"/>
                  <a:pt x="15768" y="1354"/>
                  <a:pt x="15766" y="1351"/>
                </a:cubicBezTo>
                <a:cubicBezTo>
                  <a:pt x="15728" y="1348"/>
                  <a:pt x="15689" y="1347"/>
                  <a:pt x="15651" y="1345"/>
                </a:cubicBezTo>
                <a:close/>
                <a:moveTo>
                  <a:pt x="6111" y="1314"/>
                </a:moveTo>
                <a:cubicBezTo>
                  <a:pt x="6077" y="1314"/>
                  <a:pt x="6050" y="1331"/>
                  <a:pt x="5988" y="1367"/>
                </a:cubicBezTo>
                <a:cubicBezTo>
                  <a:pt x="6016" y="1367"/>
                  <a:pt x="6037" y="1368"/>
                  <a:pt x="6056" y="1368"/>
                </a:cubicBezTo>
                <a:cubicBezTo>
                  <a:pt x="6068" y="1368"/>
                  <a:pt x="6080" y="1368"/>
                  <a:pt x="6091" y="1366"/>
                </a:cubicBezTo>
                <a:cubicBezTo>
                  <a:pt x="6128" y="1361"/>
                  <a:pt x="6165" y="1352"/>
                  <a:pt x="6221" y="1340"/>
                </a:cubicBezTo>
                <a:cubicBezTo>
                  <a:pt x="6168" y="1323"/>
                  <a:pt x="6137" y="1314"/>
                  <a:pt x="6111" y="1314"/>
                </a:cubicBezTo>
                <a:close/>
                <a:moveTo>
                  <a:pt x="7886" y="1350"/>
                </a:moveTo>
                <a:cubicBezTo>
                  <a:pt x="7876" y="1350"/>
                  <a:pt x="7866" y="1352"/>
                  <a:pt x="7858" y="1355"/>
                </a:cubicBezTo>
                <a:cubicBezTo>
                  <a:pt x="7863" y="1361"/>
                  <a:pt x="7868" y="1366"/>
                  <a:pt x="7873" y="1372"/>
                </a:cubicBezTo>
                <a:cubicBezTo>
                  <a:pt x="7881" y="1368"/>
                  <a:pt x="7889" y="1365"/>
                  <a:pt x="7897" y="1360"/>
                </a:cubicBezTo>
                <a:cubicBezTo>
                  <a:pt x="7894" y="1356"/>
                  <a:pt x="7889" y="1350"/>
                  <a:pt x="7886" y="1350"/>
                </a:cubicBezTo>
                <a:close/>
                <a:moveTo>
                  <a:pt x="15262" y="1340"/>
                </a:moveTo>
                <a:cubicBezTo>
                  <a:pt x="15262" y="1340"/>
                  <a:pt x="15262" y="1340"/>
                  <a:pt x="15261" y="1340"/>
                </a:cubicBezTo>
                <a:cubicBezTo>
                  <a:pt x="15250" y="1342"/>
                  <a:pt x="15240" y="1353"/>
                  <a:pt x="15230" y="1361"/>
                </a:cubicBezTo>
                <a:lnTo>
                  <a:pt x="15260" y="1372"/>
                </a:lnTo>
                <a:cubicBezTo>
                  <a:pt x="15268" y="1367"/>
                  <a:pt x="15277" y="1361"/>
                  <a:pt x="15287" y="1356"/>
                </a:cubicBezTo>
                <a:cubicBezTo>
                  <a:pt x="15278" y="1351"/>
                  <a:pt x="15269" y="1340"/>
                  <a:pt x="15262" y="1340"/>
                </a:cubicBezTo>
                <a:close/>
                <a:moveTo>
                  <a:pt x="9651" y="1361"/>
                </a:moveTo>
                <a:cubicBezTo>
                  <a:pt x="9657" y="1361"/>
                  <a:pt x="9663" y="1361"/>
                  <a:pt x="9668" y="1362"/>
                </a:cubicBezTo>
                <a:cubicBezTo>
                  <a:pt x="9674" y="1363"/>
                  <a:pt x="9679" y="1374"/>
                  <a:pt x="9685" y="1382"/>
                </a:cubicBezTo>
                <a:cubicBezTo>
                  <a:pt x="9677" y="1384"/>
                  <a:pt x="9667" y="1389"/>
                  <a:pt x="9661" y="1389"/>
                </a:cubicBezTo>
                <a:cubicBezTo>
                  <a:pt x="9659" y="1389"/>
                  <a:pt x="9658" y="1389"/>
                  <a:pt x="9657" y="1389"/>
                </a:cubicBezTo>
                <a:cubicBezTo>
                  <a:pt x="9644" y="1383"/>
                  <a:pt x="9632" y="1372"/>
                  <a:pt x="9620" y="1362"/>
                </a:cubicBezTo>
                <a:lnTo>
                  <a:pt x="9620" y="1362"/>
                </a:lnTo>
                <a:cubicBezTo>
                  <a:pt x="9630" y="1362"/>
                  <a:pt x="9641" y="1361"/>
                  <a:pt x="9651" y="1361"/>
                </a:cubicBezTo>
                <a:close/>
                <a:moveTo>
                  <a:pt x="8104" y="1381"/>
                </a:moveTo>
                <a:cubicBezTo>
                  <a:pt x="8102" y="1381"/>
                  <a:pt x="8100" y="1389"/>
                  <a:pt x="8099" y="1393"/>
                </a:cubicBezTo>
                <a:cubicBezTo>
                  <a:pt x="8104" y="1394"/>
                  <a:pt x="8108" y="1396"/>
                  <a:pt x="8112" y="1396"/>
                </a:cubicBezTo>
                <a:cubicBezTo>
                  <a:pt x="8113" y="1396"/>
                  <a:pt x="8113" y="1396"/>
                  <a:pt x="8114" y="1396"/>
                </a:cubicBezTo>
                <a:cubicBezTo>
                  <a:pt x="8116" y="1396"/>
                  <a:pt x="8117" y="1389"/>
                  <a:pt x="8119" y="1386"/>
                </a:cubicBezTo>
                <a:cubicBezTo>
                  <a:pt x="8114" y="1383"/>
                  <a:pt x="8109" y="1381"/>
                  <a:pt x="8104" y="1381"/>
                </a:cubicBezTo>
                <a:close/>
                <a:moveTo>
                  <a:pt x="886" y="1375"/>
                </a:moveTo>
                <a:cubicBezTo>
                  <a:pt x="891" y="1375"/>
                  <a:pt x="896" y="1378"/>
                  <a:pt x="902" y="1381"/>
                </a:cubicBezTo>
                <a:lnTo>
                  <a:pt x="886" y="1401"/>
                </a:lnTo>
                <a:cubicBezTo>
                  <a:pt x="881" y="1393"/>
                  <a:pt x="877" y="1387"/>
                  <a:pt x="871" y="1381"/>
                </a:cubicBezTo>
                <a:cubicBezTo>
                  <a:pt x="876" y="1378"/>
                  <a:pt x="881" y="1375"/>
                  <a:pt x="886" y="1375"/>
                </a:cubicBezTo>
                <a:close/>
                <a:moveTo>
                  <a:pt x="12377" y="1419"/>
                </a:moveTo>
                <a:cubicBezTo>
                  <a:pt x="12377" y="1419"/>
                  <a:pt x="12378" y="1419"/>
                  <a:pt x="12378" y="1419"/>
                </a:cubicBezTo>
                <a:cubicBezTo>
                  <a:pt x="12382" y="1422"/>
                  <a:pt x="12382" y="1429"/>
                  <a:pt x="12383" y="1434"/>
                </a:cubicBezTo>
                <a:cubicBezTo>
                  <a:pt x="12381" y="1434"/>
                  <a:pt x="12377" y="1434"/>
                  <a:pt x="12374" y="1434"/>
                </a:cubicBezTo>
                <a:cubicBezTo>
                  <a:pt x="12372" y="1434"/>
                  <a:pt x="12370" y="1434"/>
                  <a:pt x="12369" y="1434"/>
                </a:cubicBezTo>
                <a:cubicBezTo>
                  <a:pt x="12367" y="1433"/>
                  <a:pt x="12367" y="1428"/>
                  <a:pt x="12366" y="1423"/>
                </a:cubicBezTo>
                <a:cubicBezTo>
                  <a:pt x="12368" y="1422"/>
                  <a:pt x="12374" y="1419"/>
                  <a:pt x="12377" y="1419"/>
                </a:cubicBezTo>
                <a:close/>
                <a:moveTo>
                  <a:pt x="8710" y="1336"/>
                </a:moveTo>
                <a:cubicBezTo>
                  <a:pt x="8686" y="1371"/>
                  <a:pt x="8669" y="1397"/>
                  <a:pt x="8643" y="1437"/>
                </a:cubicBezTo>
                <a:lnTo>
                  <a:pt x="8836" y="1437"/>
                </a:lnTo>
                <a:cubicBezTo>
                  <a:pt x="8786" y="1396"/>
                  <a:pt x="8752" y="1368"/>
                  <a:pt x="8710" y="1336"/>
                </a:cubicBezTo>
                <a:close/>
                <a:moveTo>
                  <a:pt x="19172" y="1417"/>
                </a:moveTo>
                <a:cubicBezTo>
                  <a:pt x="19167" y="1418"/>
                  <a:pt x="19162" y="1418"/>
                  <a:pt x="19160" y="1422"/>
                </a:cubicBezTo>
                <a:cubicBezTo>
                  <a:pt x="19159" y="1423"/>
                  <a:pt x="19161" y="1430"/>
                  <a:pt x="19161" y="1434"/>
                </a:cubicBezTo>
                <a:cubicBezTo>
                  <a:pt x="19165" y="1435"/>
                  <a:pt x="19170" y="1437"/>
                  <a:pt x="19175" y="1437"/>
                </a:cubicBezTo>
                <a:cubicBezTo>
                  <a:pt x="19174" y="1430"/>
                  <a:pt x="19174" y="1423"/>
                  <a:pt x="19172" y="1417"/>
                </a:cubicBezTo>
                <a:close/>
                <a:moveTo>
                  <a:pt x="19538" y="1394"/>
                </a:moveTo>
                <a:cubicBezTo>
                  <a:pt x="19534" y="1408"/>
                  <a:pt x="19531" y="1419"/>
                  <a:pt x="19529" y="1433"/>
                </a:cubicBezTo>
                <a:cubicBezTo>
                  <a:pt x="19555" y="1435"/>
                  <a:pt x="19580" y="1438"/>
                  <a:pt x="19607" y="1439"/>
                </a:cubicBezTo>
                <a:cubicBezTo>
                  <a:pt x="19611" y="1439"/>
                  <a:pt x="19617" y="1434"/>
                  <a:pt x="19618" y="1429"/>
                </a:cubicBezTo>
                <a:cubicBezTo>
                  <a:pt x="19620" y="1424"/>
                  <a:pt x="19616" y="1416"/>
                  <a:pt x="19612" y="1414"/>
                </a:cubicBezTo>
                <a:cubicBezTo>
                  <a:pt x="19587" y="1407"/>
                  <a:pt x="19562" y="1401"/>
                  <a:pt x="19538" y="1394"/>
                </a:cubicBezTo>
                <a:close/>
                <a:moveTo>
                  <a:pt x="18639" y="1275"/>
                </a:moveTo>
                <a:cubicBezTo>
                  <a:pt x="18610" y="1275"/>
                  <a:pt x="18580" y="1278"/>
                  <a:pt x="18549" y="1283"/>
                </a:cubicBezTo>
                <a:cubicBezTo>
                  <a:pt x="18529" y="1322"/>
                  <a:pt x="18506" y="1363"/>
                  <a:pt x="18486" y="1404"/>
                </a:cubicBezTo>
                <a:cubicBezTo>
                  <a:pt x="18485" y="1408"/>
                  <a:pt x="18489" y="1416"/>
                  <a:pt x="18494" y="1432"/>
                </a:cubicBezTo>
                <a:cubicBezTo>
                  <a:pt x="18517" y="1437"/>
                  <a:pt x="18539" y="1439"/>
                  <a:pt x="18562" y="1439"/>
                </a:cubicBezTo>
                <a:cubicBezTo>
                  <a:pt x="18658" y="1439"/>
                  <a:pt x="18754" y="1398"/>
                  <a:pt x="18860" y="1398"/>
                </a:cubicBezTo>
                <a:cubicBezTo>
                  <a:pt x="18870" y="1398"/>
                  <a:pt x="18880" y="1398"/>
                  <a:pt x="18890" y="1399"/>
                </a:cubicBezTo>
                <a:cubicBezTo>
                  <a:pt x="18880" y="1351"/>
                  <a:pt x="18875" y="1319"/>
                  <a:pt x="18870" y="1285"/>
                </a:cubicBezTo>
                <a:lnTo>
                  <a:pt x="18870" y="1285"/>
                </a:lnTo>
                <a:lnTo>
                  <a:pt x="18905" y="1288"/>
                </a:lnTo>
                <a:lnTo>
                  <a:pt x="18905" y="1288"/>
                </a:lnTo>
                <a:cubicBezTo>
                  <a:pt x="18894" y="1287"/>
                  <a:pt x="18883" y="1285"/>
                  <a:pt x="18871" y="1284"/>
                </a:cubicBezTo>
                <a:lnTo>
                  <a:pt x="18871" y="1284"/>
                </a:lnTo>
                <a:cubicBezTo>
                  <a:pt x="18871" y="1284"/>
                  <a:pt x="18870" y="1285"/>
                  <a:pt x="18870" y="1285"/>
                </a:cubicBezTo>
                <a:cubicBezTo>
                  <a:pt x="18870" y="1285"/>
                  <a:pt x="18872" y="1283"/>
                  <a:pt x="18873" y="1281"/>
                </a:cubicBezTo>
                <a:lnTo>
                  <a:pt x="18873" y="1281"/>
                </a:lnTo>
                <a:cubicBezTo>
                  <a:pt x="18859" y="1301"/>
                  <a:pt x="18842" y="1307"/>
                  <a:pt x="18825" y="1307"/>
                </a:cubicBezTo>
                <a:cubicBezTo>
                  <a:pt x="18808" y="1307"/>
                  <a:pt x="18792" y="1301"/>
                  <a:pt x="18777" y="1296"/>
                </a:cubicBezTo>
                <a:cubicBezTo>
                  <a:pt x="18732" y="1282"/>
                  <a:pt x="18686" y="1275"/>
                  <a:pt x="18639" y="1275"/>
                </a:cubicBezTo>
                <a:close/>
                <a:moveTo>
                  <a:pt x="19763" y="1422"/>
                </a:moveTo>
                <a:cubicBezTo>
                  <a:pt x="19760" y="1422"/>
                  <a:pt x="19758" y="1422"/>
                  <a:pt x="19756" y="1422"/>
                </a:cubicBezTo>
                <a:cubicBezTo>
                  <a:pt x="19751" y="1423"/>
                  <a:pt x="19749" y="1440"/>
                  <a:pt x="19745" y="1449"/>
                </a:cubicBezTo>
                <a:cubicBezTo>
                  <a:pt x="19760" y="1453"/>
                  <a:pt x="19774" y="1458"/>
                  <a:pt x="19789" y="1458"/>
                </a:cubicBezTo>
                <a:cubicBezTo>
                  <a:pt x="19792" y="1458"/>
                  <a:pt x="19796" y="1441"/>
                  <a:pt x="19805" y="1425"/>
                </a:cubicBezTo>
                <a:cubicBezTo>
                  <a:pt x="19789" y="1425"/>
                  <a:pt x="19775" y="1422"/>
                  <a:pt x="19763" y="1422"/>
                </a:cubicBezTo>
                <a:close/>
                <a:moveTo>
                  <a:pt x="9280" y="1381"/>
                </a:moveTo>
                <a:cubicBezTo>
                  <a:pt x="9245" y="1381"/>
                  <a:pt x="9218" y="1403"/>
                  <a:pt x="9217" y="1455"/>
                </a:cubicBezTo>
                <a:cubicBezTo>
                  <a:pt x="9247" y="1467"/>
                  <a:pt x="9276" y="1474"/>
                  <a:pt x="9305" y="1474"/>
                </a:cubicBezTo>
                <a:cubicBezTo>
                  <a:pt x="9342" y="1474"/>
                  <a:pt x="9380" y="1462"/>
                  <a:pt x="9419" y="1434"/>
                </a:cubicBezTo>
                <a:cubicBezTo>
                  <a:pt x="9377" y="1416"/>
                  <a:pt x="9338" y="1391"/>
                  <a:pt x="9295" y="1382"/>
                </a:cubicBezTo>
                <a:cubicBezTo>
                  <a:pt x="9290" y="1382"/>
                  <a:pt x="9285" y="1381"/>
                  <a:pt x="9280" y="1381"/>
                </a:cubicBezTo>
                <a:close/>
                <a:moveTo>
                  <a:pt x="10869" y="1422"/>
                </a:moveTo>
                <a:cubicBezTo>
                  <a:pt x="10865" y="1422"/>
                  <a:pt x="10849" y="1428"/>
                  <a:pt x="10839" y="1430"/>
                </a:cubicBezTo>
                <a:cubicBezTo>
                  <a:pt x="10842" y="1502"/>
                  <a:pt x="10891" y="1519"/>
                  <a:pt x="10947" y="1519"/>
                </a:cubicBezTo>
                <a:cubicBezTo>
                  <a:pt x="10950" y="1519"/>
                  <a:pt x="10954" y="1519"/>
                  <a:pt x="10957" y="1519"/>
                </a:cubicBezTo>
                <a:cubicBezTo>
                  <a:pt x="10975" y="1519"/>
                  <a:pt x="11006" y="1500"/>
                  <a:pt x="11008" y="1489"/>
                </a:cubicBezTo>
                <a:cubicBezTo>
                  <a:pt x="11010" y="1468"/>
                  <a:pt x="10998" y="1461"/>
                  <a:pt x="10984" y="1461"/>
                </a:cubicBezTo>
                <a:cubicBezTo>
                  <a:pt x="10977" y="1461"/>
                  <a:pt x="10969" y="1462"/>
                  <a:pt x="10962" y="1465"/>
                </a:cubicBezTo>
                <a:cubicBezTo>
                  <a:pt x="10950" y="1470"/>
                  <a:pt x="10939" y="1473"/>
                  <a:pt x="10929" y="1473"/>
                </a:cubicBezTo>
                <a:cubicBezTo>
                  <a:pt x="10901" y="1473"/>
                  <a:pt x="10883" y="1454"/>
                  <a:pt x="10870" y="1422"/>
                </a:cubicBezTo>
                <a:cubicBezTo>
                  <a:pt x="10870" y="1422"/>
                  <a:pt x="10870" y="1422"/>
                  <a:pt x="10869" y="1422"/>
                </a:cubicBezTo>
                <a:close/>
                <a:moveTo>
                  <a:pt x="20141" y="1484"/>
                </a:moveTo>
                <a:lnTo>
                  <a:pt x="20141" y="1484"/>
                </a:lnTo>
                <a:cubicBezTo>
                  <a:pt x="20174" y="1506"/>
                  <a:pt x="20207" y="1530"/>
                  <a:pt x="20243" y="1530"/>
                </a:cubicBezTo>
                <a:cubicBezTo>
                  <a:pt x="20263" y="1530"/>
                  <a:pt x="20284" y="1523"/>
                  <a:pt x="20307" y="1505"/>
                </a:cubicBezTo>
                <a:cubicBezTo>
                  <a:pt x="20251" y="1498"/>
                  <a:pt x="20196" y="1490"/>
                  <a:pt x="20141" y="1484"/>
                </a:cubicBezTo>
                <a:close/>
                <a:moveTo>
                  <a:pt x="13622" y="1558"/>
                </a:moveTo>
                <a:cubicBezTo>
                  <a:pt x="13620" y="1560"/>
                  <a:pt x="13617" y="1561"/>
                  <a:pt x="13615" y="1563"/>
                </a:cubicBezTo>
                <a:lnTo>
                  <a:pt x="13615" y="1563"/>
                </a:lnTo>
                <a:lnTo>
                  <a:pt x="13628" y="1561"/>
                </a:lnTo>
                <a:cubicBezTo>
                  <a:pt x="13626" y="1560"/>
                  <a:pt x="13624" y="1559"/>
                  <a:pt x="13622" y="1558"/>
                </a:cubicBezTo>
                <a:close/>
                <a:moveTo>
                  <a:pt x="13820" y="1559"/>
                </a:moveTo>
                <a:cubicBezTo>
                  <a:pt x="13817" y="1559"/>
                  <a:pt x="13813" y="1566"/>
                  <a:pt x="13811" y="1568"/>
                </a:cubicBezTo>
                <a:cubicBezTo>
                  <a:pt x="13816" y="1571"/>
                  <a:pt x="13821" y="1573"/>
                  <a:pt x="13826" y="1575"/>
                </a:cubicBezTo>
                <a:cubicBezTo>
                  <a:pt x="13831" y="1575"/>
                  <a:pt x="13836" y="1573"/>
                  <a:pt x="13841" y="1571"/>
                </a:cubicBezTo>
                <a:cubicBezTo>
                  <a:pt x="13834" y="1567"/>
                  <a:pt x="13828" y="1562"/>
                  <a:pt x="13821" y="1560"/>
                </a:cubicBezTo>
                <a:cubicBezTo>
                  <a:pt x="13821" y="1559"/>
                  <a:pt x="13820" y="1559"/>
                  <a:pt x="13820" y="1559"/>
                </a:cubicBezTo>
                <a:close/>
                <a:moveTo>
                  <a:pt x="751" y="1538"/>
                </a:moveTo>
                <a:cubicBezTo>
                  <a:pt x="757" y="1538"/>
                  <a:pt x="763" y="1538"/>
                  <a:pt x="767" y="1540"/>
                </a:cubicBezTo>
                <a:cubicBezTo>
                  <a:pt x="896" y="1584"/>
                  <a:pt x="1032" y="1581"/>
                  <a:pt x="1165" y="1597"/>
                </a:cubicBezTo>
                <a:cubicBezTo>
                  <a:pt x="1175" y="1597"/>
                  <a:pt x="1184" y="1607"/>
                  <a:pt x="1219" y="1627"/>
                </a:cubicBezTo>
                <a:cubicBezTo>
                  <a:pt x="1178" y="1633"/>
                  <a:pt x="1133" y="1635"/>
                  <a:pt x="1086" y="1635"/>
                </a:cubicBezTo>
                <a:cubicBezTo>
                  <a:pt x="943" y="1635"/>
                  <a:pt x="785" y="1612"/>
                  <a:pt x="688" y="1578"/>
                </a:cubicBezTo>
                <a:cubicBezTo>
                  <a:pt x="682" y="1542"/>
                  <a:pt x="712" y="1545"/>
                  <a:pt x="733" y="1540"/>
                </a:cubicBezTo>
                <a:cubicBezTo>
                  <a:pt x="738" y="1539"/>
                  <a:pt x="745" y="1538"/>
                  <a:pt x="751" y="1538"/>
                </a:cubicBezTo>
                <a:close/>
                <a:moveTo>
                  <a:pt x="6000" y="1601"/>
                </a:moveTo>
                <a:cubicBezTo>
                  <a:pt x="6004" y="1609"/>
                  <a:pt x="6013" y="1622"/>
                  <a:pt x="6010" y="1627"/>
                </a:cubicBezTo>
                <a:cubicBezTo>
                  <a:pt x="6005" y="1633"/>
                  <a:pt x="5993" y="1636"/>
                  <a:pt x="5983" y="1640"/>
                </a:cubicBezTo>
                <a:cubicBezTo>
                  <a:pt x="5979" y="1631"/>
                  <a:pt x="5969" y="1618"/>
                  <a:pt x="5972" y="1613"/>
                </a:cubicBezTo>
                <a:cubicBezTo>
                  <a:pt x="5975" y="1606"/>
                  <a:pt x="5990" y="1604"/>
                  <a:pt x="6000" y="1601"/>
                </a:cubicBezTo>
                <a:close/>
                <a:moveTo>
                  <a:pt x="8120" y="1592"/>
                </a:moveTo>
                <a:cubicBezTo>
                  <a:pt x="8159" y="1592"/>
                  <a:pt x="8197" y="1606"/>
                  <a:pt x="8288" y="1639"/>
                </a:cubicBezTo>
                <a:cubicBezTo>
                  <a:pt x="8244" y="1648"/>
                  <a:pt x="8205" y="1654"/>
                  <a:pt x="8171" y="1654"/>
                </a:cubicBezTo>
                <a:cubicBezTo>
                  <a:pt x="8115" y="1654"/>
                  <a:pt x="8069" y="1640"/>
                  <a:pt x="8024" y="1609"/>
                </a:cubicBezTo>
                <a:cubicBezTo>
                  <a:pt x="8067" y="1599"/>
                  <a:pt x="8093" y="1592"/>
                  <a:pt x="8120" y="1592"/>
                </a:cubicBezTo>
                <a:close/>
                <a:moveTo>
                  <a:pt x="7727" y="1571"/>
                </a:moveTo>
                <a:cubicBezTo>
                  <a:pt x="7788" y="1571"/>
                  <a:pt x="7848" y="1598"/>
                  <a:pt x="7911" y="1598"/>
                </a:cubicBezTo>
                <a:cubicBezTo>
                  <a:pt x="7915" y="1598"/>
                  <a:pt x="7918" y="1598"/>
                  <a:pt x="7922" y="1598"/>
                </a:cubicBezTo>
                <a:lnTo>
                  <a:pt x="7922" y="1598"/>
                </a:lnTo>
                <a:cubicBezTo>
                  <a:pt x="7848" y="1637"/>
                  <a:pt x="7776" y="1655"/>
                  <a:pt x="7725" y="1655"/>
                </a:cubicBezTo>
                <a:cubicBezTo>
                  <a:pt x="7715" y="1655"/>
                  <a:pt x="7705" y="1655"/>
                  <a:pt x="7697" y="1653"/>
                </a:cubicBezTo>
                <a:cubicBezTo>
                  <a:pt x="7668" y="1647"/>
                  <a:pt x="7646" y="1629"/>
                  <a:pt x="7650" y="1588"/>
                </a:cubicBezTo>
                <a:cubicBezTo>
                  <a:pt x="7676" y="1576"/>
                  <a:pt x="7701" y="1571"/>
                  <a:pt x="7727" y="1571"/>
                </a:cubicBezTo>
                <a:close/>
                <a:moveTo>
                  <a:pt x="8663" y="1661"/>
                </a:moveTo>
                <a:cubicBezTo>
                  <a:pt x="8695" y="1664"/>
                  <a:pt x="8725" y="1665"/>
                  <a:pt x="8756" y="1667"/>
                </a:cubicBezTo>
                <a:lnTo>
                  <a:pt x="8756" y="1678"/>
                </a:lnTo>
                <a:lnTo>
                  <a:pt x="8663" y="1677"/>
                </a:lnTo>
                <a:lnTo>
                  <a:pt x="8663" y="1661"/>
                </a:lnTo>
                <a:close/>
                <a:moveTo>
                  <a:pt x="16140" y="1554"/>
                </a:moveTo>
                <a:cubicBezTo>
                  <a:pt x="16170" y="1554"/>
                  <a:pt x="16201" y="1555"/>
                  <a:pt x="16231" y="1555"/>
                </a:cubicBezTo>
                <a:cubicBezTo>
                  <a:pt x="16246" y="1613"/>
                  <a:pt x="16191" y="1599"/>
                  <a:pt x="16172" y="1619"/>
                </a:cubicBezTo>
                <a:cubicBezTo>
                  <a:pt x="16153" y="1640"/>
                  <a:pt x="16131" y="1658"/>
                  <a:pt x="16109" y="1678"/>
                </a:cubicBezTo>
                <a:cubicBezTo>
                  <a:pt x="16039" y="1670"/>
                  <a:pt x="15960" y="1683"/>
                  <a:pt x="15930" y="1580"/>
                </a:cubicBezTo>
                <a:cubicBezTo>
                  <a:pt x="16000" y="1557"/>
                  <a:pt x="16070" y="1554"/>
                  <a:pt x="16140" y="1554"/>
                </a:cubicBezTo>
                <a:close/>
                <a:moveTo>
                  <a:pt x="8519" y="1630"/>
                </a:moveTo>
                <a:cubicBezTo>
                  <a:pt x="8521" y="1630"/>
                  <a:pt x="8523" y="1630"/>
                  <a:pt x="8525" y="1630"/>
                </a:cubicBezTo>
                <a:cubicBezTo>
                  <a:pt x="8536" y="1632"/>
                  <a:pt x="8546" y="1650"/>
                  <a:pt x="8556" y="1660"/>
                </a:cubicBezTo>
                <a:cubicBezTo>
                  <a:pt x="8548" y="1667"/>
                  <a:pt x="8538" y="1678"/>
                  <a:pt x="8531" y="1678"/>
                </a:cubicBezTo>
                <a:cubicBezTo>
                  <a:pt x="8530" y="1678"/>
                  <a:pt x="8530" y="1678"/>
                  <a:pt x="8530" y="1678"/>
                </a:cubicBezTo>
                <a:cubicBezTo>
                  <a:pt x="8510" y="1673"/>
                  <a:pt x="8493" y="1664"/>
                  <a:pt x="8449" y="1649"/>
                </a:cubicBezTo>
                <a:cubicBezTo>
                  <a:pt x="8488" y="1639"/>
                  <a:pt x="8506" y="1630"/>
                  <a:pt x="8519" y="1630"/>
                </a:cubicBezTo>
                <a:close/>
                <a:moveTo>
                  <a:pt x="9877" y="1663"/>
                </a:moveTo>
                <a:cubicBezTo>
                  <a:pt x="9881" y="1663"/>
                  <a:pt x="9884" y="1669"/>
                  <a:pt x="9888" y="1673"/>
                </a:cubicBezTo>
                <a:cubicBezTo>
                  <a:pt x="9878" y="1675"/>
                  <a:pt x="9868" y="1680"/>
                  <a:pt x="9858" y="1680"/>
                </a:cubicBezTo>
                <a:cubicBezTo>
                  <a:pt x="9854" y="1680"/>
                  <a:pt x="9851" y="1673"/>
                  <a:pt x="9846" y="1669"/>
                </a:cubicBezTo>
                <a:cubicBezTo>
                  <a:pt x="9857" y="1667"/>
                  <a:pt x="9867" y="1663"/>
                  <a:pt x="9877" y="1663"/>
                </a:cubicBezTo>
                <a:close/>
                <a:moveTo>
                  <a:pt x="9079" y="1638"/>
                </a:moveTo>
                <a:cubicBezTo>
                  <a:pt x="9096" y="1638"/>
                  <a:pt x="9113" y="1646"/>
                  <a:pt x="9129" y="1664"/>
                </a:cubicBezTo>
                <a:cubicBezTo>
                  <a:pt x="9095" y="1678"/>
                  <a:pt x="9082" y="1683"/>
                  <a:pt x="9057" y="1683"/>
                </a:cubicBezTo>
                <a:cubicBezTo>
                  <a:pt x="9043" y="1683"/>
                  <a:pt x="9025" y="1681"/>
                  <a:pt x="8996" y="1679"/>
                </a:cubicBezTo>
                <a:cubicBezTo>
                  <a:pt x="9028" y="1655"/>
                  <a:pt x="9054" y="1638"/>
                  <a:pt x="9079" y="1638"/>
                </a:cubicBezTo>
                <a:close/>
                <a:moveTo>
                  <a:pt x="16285" y="1649"/>
                </a:moveTo>
                <a:cubicBezTo>
                  <a:pt x="16257" y="1676"/>
                  <a:pt x="16230" y="1683"/>
                  <a:pt x="16206" y="1683"/>
                </a:cubicBezTo>
                <a:cubicBezTo>
                  <a:pt x="16179" y="1683"/>
                  <a:pt x="16154" y="1675"/>
                  <a:pt x="16130" y="1675"/>
                </a:cubicBezTo>
                <a:cubicBezTo>
                  <a:pt x="16128" y="1675"/>
                  <a:pt x="16126" y="1675"/>
                  <a:pt x="16124" y="1675"/>
                </a:cubicBezTo>
                <a:lnTo>
                  <a:pt x="16124" y="1675"/>
                </a:lnTo>
                <a:cubicBezTo>
                  <a:pt x="16169" y="1667"/>
                  <a:pt x="16217" y="1659"/>
                  <a:pt x="16285" y="1649"/>
                </a:cubicBezTo>
                <a:close/>
                <a:moveTo>
                  <a:pt x="16705" y="1588"/>
                </a:moveTo>
                <a:cubicBezTo>
                  <a:pt x="16711" y="1588"/>
                  <a:pt x="16717" y="1589"/>
                  <a:pt x="16722" y="1591"/>
                </a:cubicBezTo>
                <a:cubicBezTo>
                  <a:pt x="16804" y="1644"/>
                  <a:pt x="16899" y="1617"/>
                  <a:pt x="16989" y="1633"/>
                </a:cubicBezTo>
                <a:cubicBezTo>
                  <a:pt x="16980" y="1653"/>
                  <a:pt x="16978" y="1670"/>
                  <a:pt x="16971" y="1672"/>
                </a:cubicBezTo>
                <a:cubicBezTo>
                  <a:pt x="16926" y="1684"/>
                  <a:pt x="16828" y="1689"/>
                  <a:pt x="16722" y="1689"/>
                </a:cubicBezTo>
                <a:cubicBezTo>
                  <a:pt x="16616" y="1689"/>
                  <a:pt x="16501" y="1684"/>
                  <a:pt x="16423" y="1672"/>
                </a:cubicBezTo>
                <a:cubicBezTo>
                  <a:pt x="16482" y="1658"/>
                  <a:pt x="16521" y="1653"/>
                  <a:pt x="16558" y="1640"/>
                </a:cubicBezTo>
                <a:cubicBezTo>
                  <a:pt x="16590" y="1629"/>
                  <a:pt x="16621" y="1610"/>
                  <a:pt x="16655" y="1599"/>
                </a:cubicBezTo>
                <a:cubicBezTo>
                  <a:pt x="16670" y="1594"/>
                  <a:pt x="16689" y="1588"/>
                  <a:pt x="16705" y="1588"/>
                </a:cubicBezTo>
                <a:close/>
                <a:moveTo>
                  <a:pt x="2295" y="1666"/>
                </a:moveTo>
                <a:cubicBezTo>
                  <a:pt x="2316" y="1666"/>
                  <a:pt x="2340" y="1674"/>
                  <a:pt x="2372" y="1693"/>
                </a:cubicBezTo>
                <a:lnTo>
                  <a:pt x="2236" y="1693"/>
                </a:lnTo>
                <a:cubicBezTo>
                  <a:pt x="2254" y="1676"/>
                  <a:pt x="2272" y="1666"/>
                  <a:pt x="2295" y="1666"/>
                </a:cubicBezTo>
                <a:close/>
                <a:moveTo>
                  <a:pt x="15483" y="1569"/>
                </a:moveTo>
                <a:cubicBezTo>
                  <a:pt x="15502" y="1569"/>
                  <a:pt x="15521" y="1569"/>
                  <a:pt x="15540" y="1571"/>
                </a:cubicBezTo>
                <a:cubicBezTo>
                  <a:pt x="15609" y="1576"/>
                  <a:pt x="15678" y="1585"/>
                  <a:pt x="15747" y="1585"/>
                </a:cubicBezTo>
                <a:cubicBezTo>
                  <a:pt x="15771" y="1585"/>
                  <a:pt x="15795" y="1584"/>
                  <a:pt x="15819" y="1581"/>
                </a:cubicBezTo>
                <a:cubicBezTo>
                  <a:pt x="15819" y="1581"/>
                  <a:pt x="15820" y="1581"/>
                  <a:pt x="15820" y="1581"/>
                </a:cubicBezTo>
                <a:cubicBezTo>
                  <a:pt x="15843" y="1581"/>
                  <a:pt x="15867" y="1604"/>
                  <a:pt x="15914" y="1670"/>
                </a:cubicBezTo>
                <a:cubicBezTo>
                  <a:pt x="15692" y="1695"/>
                  <a:pt x="15535" y="1707"/>
                  <a:pt x="15403" y="1707"/>
                </a:cubicBezTo>
                <a:cubicBezTo>
                  <a:pt x="15287" y="1707"/>
                  <a:pt x="15190" y="1698"/>
                  <a:pt x="15082" y="1679"/>
                </a:cubicBezTo>
                <a:cubicBezTo>
                  <a:pt x="15125" y="1619"/>
                  <a:pt x="15185" y="1600"/>
                  <a:pt x="15243" y="1592"/>
                </a:cubicBezTo>
                <a:cubicBezTo>
                  <a:pt x="15323" y="1581"/>
                  <a:pt x="15403" y="1569"/>
                  <a:pt x="15483" y="1569"/>
                </a:cubicBezTo>
                <a:close/>
                <a:moveTo>
                  <a:pt x="9612" y="1663"/>
                </a:moveTo>
                <a:cubicBezTo>
                  <a:pt x="9647" y="1663"/>
                  <a:pt x="9680" y="1672"/>
                  <a:pt x="9713" y="1700"/>
                </a:cubicBezTo>
                <a:cubicBezTo>
                  <a:pt x="9674" y="1716"/>
                  <a:pt x="9651" y="1724"/>
                  <a:pt x="9631" y="1724"/>
                </a:cubicBezTo>
                <a:cubicBezTo>
                  <a:pt x="9605" y="1724"/>
                  <a:pt x="9583" y="1709"/>
                  <a:pt x="9533" y="1674"/>
                </a:cubicBezTo>
                <a:cubicBezTo>
                  <a:pt x="9560" y="1668"/>
                  <a:pt x="9586" y="1663"/>
                  <a:pt x="9612" y="1663"/>
                </a:cubicBezTo>
                <a:close/>
                <a:moveTo>
                  <a:pt x="6279" y="1595"/>
                </a:moveTo>
                <a:cubicBezTo>
                  <a:pt x="6282" y="1595"/>
                  <a:pt x="6285" y="1595"/>
                  <a:pt x="6288" y="1596"/>
                </a:cubicBezTo>
                <a:cubicBezTo>
                  <a:pt x="6332" y="1602"/>
                  <a:pt x="6374" y="1616"/>
                  <a:pt x="6434" y="1631"/>
                </a:cubicBezTo>
                <a:cubicBezTo>
                  <a:pt x="6390" y="1649"/>
                  <a:pt x="6368" y="1659"/>
                  <a:pt x="6343" y="1669"/>
                </a:cubicBezTo>
                <a:cubicBezTo>
                  <a:pt x="6355" y="1685"/>
                  <a:pt x="6364" y="1699"/>
                  <a:pt x="6377" y="1716"/>
                </a:cubicBezTo>
                <a:cubicBezTo>
                  <a:pt x="6349" y="1727"/>
                  <a:pt x="6322" y="1731"/>
                  <a:pt x="6292" y="1731"/>
                </a:cubicBezTo>
                <a:cubicBezTo>
                  <a:pt x="6253" y="1731"/>
                  <a:pt x="6209" y="1724"/>
                  <a:pt x="6155" y="1714"/>
                </a:cubicBezTo>
                <a:cubicBezTo>
                  <a:pt x="6201" y="1698"/>
                  <a:pt x="6216" y="1691"/>
                  <a:pt x="6239" y="1685"/>
                </a:cubicBezTo>
                <a:cubicBezTo>
                  <a:pt x="6235" y="1660"/>
                  <a:pt x="6221" y="1633"/>
                  <a:pt x="6230" y="1613"/>
                </a:cubicBezTo>
                <a:cubicBezTo>
                  <a:pt x="6233" y="1602"/>
                  <a:pt x="6260" y="1595"/>
                  <a:pt x="6279" y="1595"/>
                </a:cubicBezTo>
                <a:close/>
                <a:moveTo>
                  <a:pt x="5758" y="1620"/>
                </a:moveTo>
                <a:cubicBezTo>
                  <a:pt x="5775" y="1620"/>
                  <a:pt x="5793" y="1624"/>
                  <a:pt x="5814" y="1632"/>
                </a:cubicBezTo>
                <a:cubicBezTo>
                  <a:pt x="5798" y="1663"/>
                  <a:pt x="5786" y="1689"/>
                  <a:pt x="5771" y="1725"/>
                </a:cubicBezTo>
                <a:cubicBezTo>
                  <a:pt x="5742" y="1726"/>
                  <a:pt x="5708" y="1732"/>
                  <a:pt x="5675" y="1732"/>
                </a:cubicBezTo>
                <a:cubicBezTo>
                  <a:pt x="5670" y="1732"/>
                  <a:pt x="5666" y="1732"/>
                  <a:pt x="5661" y="1732"/>
                </a:cubicBezTo>
                <a:cubicBezTo>
                  <a:pt x="5622" y="1731"/>
                  <a:pt x="5584" y="1724"/>
                  <a:pt x="5544" y="1713"/>
                </a:cubicBezTo>
                <a:cubicBezTo>
                  <a:pt x="5625" y="1713"/>
                  <a:pt x="5673" y="1620"/>
                  <a:pt x="5758" y="1620"/>
                </a:cubicBezTo>
                <a:close/>
                <a:moveTo>
                  <a:pt x="4288" y="1739"/>
                </a:moveTo>
                <a:lnTo>
                  <a:pt x="4298" y="1744"/>
                </a:lnTo>
                <a:lnTo>
                  <a:pt x="4287" y="1747"/>
                </a:lnTo>
                <a:lnTo>
                  <a:pt x="4287" y="1747"/>
                </a:lnTo>
                <a:lnTo>
                  <a:pt x="4288" y="1739"/>
                </a:lnTo>
                <a:close/>
                <a:moveTo>
                  <a:pt x="4620" y="1740"/>
                </a:moveTo>
                <a:lnTo>
                  <a:pt x="4620" y="1747"/>
                </a:lnTo>
                <a:cubicBezTo>
                  <a:pt x="4600" y="1749"/>
                  <a:pt x="4580" y="1750"/>
                  <a:pt x="4560" y="1751"/>
                </a:cubicBezTo>
                <a:lnTo>
                  <a:pt x="4560" y="1740"/>
                </a:lnTo>
                <a:close/>
                <a:moveTo>
                  <a:pt x="3202" y="1672"/>
                </a:moveTo>
                <a:cubicBezTo>
                  <a:pt x="3208" y="1675"/>
                  <a:pt x="3232" y="1694"/>
                  <a:pt x="3259" y="1714"/>
                </a:cubicBezTo>
                <a:cubicBezTo>
                  <a:pt x="3247" y="1727"/>
                  <a:pt x="3239" y="1741"/>
                  <a:pt x="3226" y="1749"/>
                </a:cubicBezTo>
                <a:cubicBezTo>
                  <a:pt x="3220" y="1754"/>
                  <a:pt x="3209" y="1758"/>
                  <a:pt x="3200" y="1758"/>
                </a:cubicBezTo>
                <a:cubicBezTo>
                  <a:pt x="3198" y="1758"/>
                  <a:pt x="3195" y="1757"/>
                  <a:pt x="3193" y="1756"/>
                </a:cubicBezTo>
                <a:cubicBezTo>
                  <a:pt x="3133" y="1734"/>
                  <a:pt x="3071" y="1730"/>
                  <a:pt x="3010" y="1730"/>
                </a:cubicBezTo>
                <a:cubicBezTo>
                  <a:pt x="2973" y="1730"/>
                  <a:pt x="2936" y="1732"/>
                  <a:pt x="2899" y="1732"/>
                </a:cubicBezTo>
                <a:cubicBezTo>
                  <a:pt x="2857" y="1732"/>
                  <a:pt x="2815" y="1730"/>
                  <a:pt x="2774" y="1722"/>
                </a:cubicBezTo>
                <a:cubicBezTo>
                  <a:pt x="2770" y="1721"/>
                  <a:pt x="2767" y="1715"/>
                  <a:pt x="2756" y="1704"/>
                </a:cubicBezTo>
                <a:cubicBezTo>
                  <a:pt x="2812" y="1692"/>
                  <a:pt x="2863" y="1679"/>
                  <a:pt x="2917" y="1679"/>
                </a:cubicBezTo>
                <a:cubicBezTo>
                  <a:pt x="2937" y="1679"/>
                  <a:pt x="2957" y="1680"/>
                  <a:pt x="2978" y="1685"/>
                </a:cubicBezTo>
                <a:cubicBezTo>
                  <a:pt x="2995" y="1688"/>
                  <a:pt x="3011" y="1690"/>
                  <a:pt x="3028" y="1690"/>
                </a:cubicBezTo>
                <a:cubicBezTo>
                  <a:pt x="3080" y="1690"/>
                  <a:pt x="3137" y="1677"/>
                  <a:pt x="3202" y="1672"/>
                </a:cubicBezTo>
                <a:close/>
                <a:moveTo>
                  <a:pt x="4032" y="1670"/>
                </a:moveTo>
                <a:cubicBezTo>
                  <a:pt x="4071" y="1670"/>
                  <a:pt x="4102" y="1691"/>
                  <a:pt x="4152" y="1736"/>
                </a:cubicBezTo>
                <a:cubicBezTo>
                  <a:pt x="4112" y="1755"/>
                  <a:pt x="4072" y="1759"/>
                  <a:pt x="4032" y="1759"/>
                </a:cubicBezTo>
                <a:cubicBezTo>
                  <a:pt x="4004" y="1759"/>
                  <a:pt x="3976" y="1757"/>
                  <a:pt x="3949" y="1756"/>
                </a:cubicBezTo>
                <a:cubicBezTo>
                  <a:pt x="3926" y="1756"/>
                  <a:pt x="3903" y="1756"/>
                  <a:pt x="3880" y="1756"/>
                </a:cubicBezTo>
                <a:cubicBezTo>
                  <a:pt x="3834" y="1756"/>
                  <a:pt x="3789" y="1756"/>
                  <a:pt x="3744" y="1756"/>
                </a:cubicBezTo>
                <a:cubicBezTo>
                  <a:pt x="3819" y="1749"/>
                  <a:pt x="3885" y="1722"/>
                  <a:pt x="3954" y="1691"/>
                </a:cubicBezTo>
                <a:cubicBezTo>
                  <a:pt x="3986" y="1677"/>
                  <a:pt x="4010" y="1670"/>
                  <a:pt x="4032" y="1670"/>
                </a:cubicBezTo>
                <a:close/>
                <a:moveTo>
                  <a:pt x="10671" y="1767"/>
                </a:moveTo>
                <a:cubicBezTo>
                  <a:pt x="10670" y="1767"/>
                  <a:pt x="10670" y="1767"/>
                  <a:pt x="10670" y="1767"/>
                </a:cubicBezTo>
                <a:cubicBezTo>
                  <a:pt x="10665" y="1772"/>
                  <a:pt x="10663" y="1778"/>
                  <a:pt x="10661" y="1785"/>
                </a:cubicBezTo>
                <a:cubicBezTo>
                  <a:pt x="10663" y="1785"/>
                  <a:pt x="10666" y="1785"/>
                  <a:pt x="10668" y="1785"/>
                </a:cubicBezTo>
                <a:cubicBezTo>
                  <a:pt x="10671" y="1785"/>
                  <a:pt x="10674" y="1785"/>
                  <a:pt x="10677" y="1783"/>
                </a:cubicBezTo>
                <a:cubicBezTo>
                  <a:pt x="10681" y="1782"/>
                  <a:pt x="10683" y="1776"/>
                  <a:pt x="10686" y="1772"/>
                </a:cubicBezTo>
                <a:cubicBezTo>
                  <a:pt x="10679" y="1771"/>
                  <a:pt x="10673" y="1767"/>
                  <a:pt x="10671" y="1767"/>
                </a:cubicBezTo>
                <a:close/>
                <a:moveTo>
                  <a:pt x="17354" y="1637"/>
                </a:moveTo>
                <a:cubicBezTo>
                  <a:pt x="17406" y="1637"/>
                  <a:pt x="17458" y="1640"/>
                  <a:pt x="17512" y="1654"/>
                </a:cubicBezTo>
                <a:cubicBezTo>
                  <a:pt x="17545" y="1663"/>
                  <a:pt x="17583" y="1668"/>
                  <a:pt x="17620" y="1668"/>
                </a:cubicBezTo>
                <a:cubicBezTo>
                  <a:pt x="17648" y="1668"/>
                  <a:pt x="17676" y="1665"/>
                  <a:pt x="17702" y="1657"/>
                </a:cubicBezTo>
                <a:cubicBezTo>
                  <a:pt x="17739" y="1646"/>
                  <a:pt x="17774" y="1641"/>
                  <a:pt x="17808" y="1641"/>
                </a:cubicBezTo>
                <a:cubicBezTo>
                  <a:pt x="17878" y="1641"/>
                  <a:pt x="17944" y="1660"/>
                  <a:pt x="18012" y="1681"/>
                </a:cubicBezTo>
                <a:cubicBezTo>
                  <a:pt x="18057" y="1694"/>
                  <a:pt x="18099" y="1709"/>
                  <a:pt x="18144" y="1709"/>
                </a:cubicBezTo>
                <a:cubicBezTo>
                  <a:pt x="18167" y="1709"/>
                  <a:pt x="18190" y="1705"/>
                  <a:pt x="18214" y="1696"/>
                </a:cubicBezTo>
                <a:cubicBezTo>
                  <a:pt x="18232" y="1689"/>
                  <a:pt x="18252" y="1687"/>
                  <a:pt x="18273" y="1687"/>
                </a:cubicBezTo>
                <a:cubicBezTo>
                  <a:pt x="18300" y="1687"/>
                  <a:pt x="18329" y="1691"/>
                  <a:pt x="18355" y="1695"/>
                </a:cubicBezTo>
                <a:cubicBezTo>
                  <a:pt x="18480" y="1715"/>
                  <a:pt x="18606" y="1740"/>
                  <a:pt x="18744" y="1766"/>
                </a:cubicBezTo>
                <a:cubicBezTo>
                  <a:pt x="18724" y="1815"/>
                  <a:pt x="18696" y="1823"/>
                  <a:pt x="18668" y="1823"/>
                </a:cubicBezTo>
                <a:cubicBezTo>
                  <a:pt x="18656" y="1823"/>
                  <a:pt x="18645" y="1822"/>
                  <a:pt x="18633" y="1821"/>
                </a:cubicBezTo>
                <a:cubicBezTo>
                  <a:pt x="18430" y="1798"/>
                  <a:pt x="18227" y="1777"/>
                  <a:pt x="18023" y="1751"/>
                </a:cubicBezTo>
                <a:cubicBezTo>
                  <a:pt x="17907" y="1736"/>
                  <a:pt x="17793" y="1705"/>
                  <a:pt x="17676" y="1694"/>
                </a:cubicBezTo>
                <a:cubicBezTo>
                  <a:pt x="17567" y="1683"/>
                  <a:pt x="17455" y="1686"/>
                  <a:pt x="17343" y="1684"/>
                </a:cubicBezTo>
                <a:cubicBezTo>
                  <a:pt x="17328" y="1683"/>
                  <a:pt x="17313" y="1683"/>
                  <a:pt x="17297" y="1683"/>
                </a:cubicBezTo>
                <a:cubicBezTo>
                  <a:pt x="17267" y="1683"/>
                  <a:pt x="17236" y="1684"/>
                  <a:pt x="17205" y="1684"/>
                </a:cubicBezTo>
                <a:cubicBezTo>
                  <a:pt x="17203" y="1644"/>
                  <a:pt x="17229" y="1642"/>
                  <a:pt x="17250" y="1640"/>
                </a:cubicBezTo>
                <a:cubicBezTo>
                  <a:pt x="17285" y="1638"/>
                  <a:pt x="17319" y="1637"/>
                  <a:pt x="17354" y="1637"/>
                </a:cubicBezTo>
                <a:close/>
                <a:moveTo>
                  <a:pt x="14084" y="1842"/>
                </a:moveTo>
                <a:cubicBezTo>
                  <a:pt x="14089" y="1845"/>
                  <a:pt x="14094" y="1847"/>
                  <a:pt x="14100" y="1848"/>
                </a:cubicBezTo>
                <a:cubicBezTo>
                  <a:pt x="14100" y="1852"/>
                  <a:pt x="14100" y="1858"/>
                  <a:pt x="14099" y="1858"/>
                </a:cubicBezTo>
                <a:cubicBezTo>
                  <a:pt x="14094" y="1860"/>
                  <a:pt x="14088" y="1860"/>
                  <a:pt x="14083" y="1862"/>
                </a:cubicBezTo>
                <a:cubicBezTo>
                  <a:pt x="14083" y="1855"/>
                  <a:pt x="14084" y="1849"/>
                  <a:pt x="14084" y="1842"/>
                </a:cubicBezTo>
                <a:close/>
                <a:moveTo>
                  <a:pt x="11954" y="1872"/>
                </a:moveTo>
                <a:cubicBezTo>
                  <a:pt x="11954" y="1879"/>
                  <a:pt x="11954" y="1888"/>
                  <a:pt x="11953" y="1895"/>
                </a:cubicBezTo>
                <a:lnTo>
                  <a:pt x="12065" y="1895"/>
                </a:lnTo>
                <a:cubicBezTo>
                  <a:pt x="12066" y="1890"/>
                  <a:pt x="12066" y="1883"/>
                  <a:pt x="12066" y="1878"/>
                </a:cubicBezTo>
                <a:cubicBezTo>
                  <a:pt x="12029" y="1875"/>
                  <a:pt x="11992" y="1874"/>
                  <a:pt x="11954" y="1872"/>
                </a:cubicBezTo>
                <a:close/>
                <a:moveTo>
                  <a:pt x="16585" y="1873"/>
                </a:moveTo>
                <a:cubicBezTo>
                  <a:pt x="16593" y="1873"/>
                  <a:pt x="16600" y="1883"/>
                  <a:pt x="16606" y="1890"/>
                </a:cubicBezTo>
                <a:cubicBezTo>
                  <a:pt x="16603" y="1893"/>
                  <a:pt x="16598" y="1896"/>
                  <a:pt x="16593" y="1899"/>
                </a:cubicBezTo>
                <a:cubicBezTo>
                  <a:pt x="16584" y="1896"/>
                  <a:pt x="16574" y="1893"/>
                  <a:pt x="16565" y="1889"/>
                </a:cubicBezTo>
                <a:cubicBezTo>
                  <a:pt x="16572" y="1883"/>
                  <a:pt x="16579" y="1873"/>
                  <a:pt x="16585" y="1873"/>
                </a:cubicBezTo>
                <a:close/>
                <a:moveTo>
                  <a:pt x="13257" y="1887"/>
                </a:moveTo>
                <a:cubicBezTo>
                  <a:pt x="13263" y="1895"/>
                  <a:pt x="13270" y="1903"/>
                  <a:pt x="13274" y="1910"/>
                </a:cubicBezTo>
                <a:cubicBezTo>
                  <a:pt x="13275" y="1913"/>
                  <a:pt x="13269" y="1921"/>
                  <a:pt x="13268" y="1921"/>
                </a:cubicBezTo>
                <a:cubicBezTo>
                  <a:pt x="13259" y="1917"/>
                  <a:pt x="13252" y="1913"/>
                  <a:pt x="13244" y="1909"/>
                </a:cubicBezTo>
                <a:cubicBezTo>
                  <a:pt x="13248" y="1901"/>
                  <a:pt x="13253" y="1895"/>
                  <a:pt x="13257" y="1887"/>
                </a:cubicBezTo>
                <a:close/>
                <a:moveTo>
                  <a:pt x="16273" y="1845"/>
                </a:moveTo>
                <a:cubicBezTo>
                  <a:pt x="16307" y="1845"/>
                  <a:pt x="16339" y="1857"/>
                  <a:pt x="16374" y="1889"/>
                </a:cubicBezTo>
                <a:cubicBezTo>
                  <a:pt x="16358" y="1903"/>
                  <a:pt x="16350" y="1916"/>
                  <a:pt x="16339" y="1916"/>
                </a:cubicBezTo>
                <a:cubicBezTo>
                  <a:pt x="16261" y="1924"/>
                  <a:pt x="16182" y="1935"/>
                  <a:pt x="16103" y="1935"/>
                </a:cubicBezTo>
                <a:cubicBezTo>
                  <a:pt x="16050" y="1935"/>
                  <a:pt x="15997" y="1930"/>
                  <a:pt x="15944" y="1916"/>
                </a:cubicBezTo>
                <a:cubicBezTo>
                  <a:pt x="15923" y="1911"/>
                  <a:pt x="15904" y="1908"/>
                  <a:pt x="15884" y="1908"/>
                </a:cubicBezTo>
                <a:cubicBezTo>
                  <a:pt x="15860" y="1908"/>
                  <a:pt x="15835" y="1912"/>
                  <a:pt x="15810" y="1920"/>
                </a:cubicBezTo>
                <a:cubicBezTo>
                  <a:pt x="15791" y="1927"/>
                  <a:pt x="15771" y="1928"/>
                  <a:pt x="15749" y="1928"/>
                </a:cubicBezTo>
                <a:cubicBezTo>
                  <a:pt x="15715" y="1928"/>
                  <a:pt x="15676" y="1924"/>
                  <a:pt x="15627" y="1924"/>
                </a:cubicBezTo>
                <a:cubicBezTo>
                  <a:pt x="15672" y="1894"/>
                  <a:pt x="15692" y="1872"/>
                  <a:pt x="15713" y="1868"/>
                </a:cubicBezTo>
                <a:cubicBezTo>
                  <a:pt x="15726" y="1866"/>
                  <a:pt x="15738" y="1865"/>
                  <a:pt x="15751" y="1865"/>
                </a:cubicBezTo>
                <a:cubicBezTo>
                  <a:pt x="15773" y="1865"/>
                  <a:pt x="15795" y="1867"/>
                  <a:pt x="15817" y="1868"/>
                </a:cubicBezTo>
                <a:cubicBezTo>
                  <a:pt x="15880" y="1869"/>
                  <a:pt x="15944" y="1872"/>
                  <a:pt x="16007" y="1872"/>
                </a:cubicBezTo>
                <a:cubicBezTo>
                  <a:pt x="16083" y="1872"/>
                  <a:pt x="16159" y="1868"/>
                  <a:pt x="16235" y="1850"/>
                </a:cubicBezTo>
                <a:cubicBezTo>
                  <a:pt x="16248" y="1847"/>
                  <a:pt x="16261" y="1845"/>
                  <a:pt x="16273" y="1845"/>
                </a:cubicBezTo>
                <a:close/>
                <a:moveTo>
                  <a:pt x="15050" y="1842"/>
                </a:moveTo>
                <a:cubicBezTo>
                  <a:pt x="15105" y="1842"/>
                  <a:pt x="15161" y="1848"/>
                  <a:pt x="15217" y="1853"/>
                </a:cubicBezTo>
                <a:cubicBezTo>
                  <a:pt x="15226" y="1854"/>
                  <a:pt x="15238" y="1870"/>
                  <a:pt x="15237" y="1878"/>
                </a:cubicBezTo>
                <a:cubicBezTo>
                  <a:pt x="15236" y="1894"/>
                  <a:pt x="15228" y="1918"/>
                  <a:pt x="15217" y="1921"/>
                </a:cubicBezTo>
                <a:cubicBezTo>
                  <a:pt x="15174" y="1936"/>
                  <a:pt x="15129" y="1944"/>
                  <a:pt x="15076" y="1956"/>
                </a:cubicBezTo>
                <a:cubicBezTo>
                  <a:pt x="15056" y="1935"/>
                  <a:pt x="15042" y="1924"/>
                  <a:pt x="15033" y="1909"/>
                </a:cubicBezTo>
                <a:cubicBezTo>
                  <a:pt x="15015" y="1879"/>
                  <a:pt x="15023" y="1842"/>
                  <a:pt x="15050" y="1842"/>
                </a:cubicBezTo>
                <a:close/>
                <a:moveTo>
                  <a:pt x="19390" y="1954"/>
                </a:moveTo>
                <a:cubicBezTo>
                  <a:pt x="19391" y="1954"/>
                  <a:pt x="19393" y="1956"/>
                  <a:pt x="19395" y="1957"/>
                </a:cubicBezTo>
                <a:cubicBezTo>
                  <a:pt x="19390" y="1957"/>
                  <a:pt x="19386" y="1956"/>
                  <a:pt x="19380" y="1956"/>
                </a:cubicBezTo>
                <a:cubicBezTo>
                  <a:pt x="19385" y="1955"/>
                  <a:pt x="19387" y="1954"/>
                  <a:pt x="19390" y="1954"/>
                </a:cubicBezTo>
                <a:close/>
                <a:moveTo>
                  <a:pt x="19615" y="1951"/>
                </a:moveTo>
                <a:lnTo>
                  <a:pt x="19615" y="1964"/>
                </a:lnTo>
                <a:lnTo>
                  <a:pt x="19561" y="1964"/>
                </a:lnTo>
                <a:lnTo>
                  <a:pt x="19561" y="1951"/>
                </a:lnTo>
                <a:close/>
                <a:moveTo>
                  <a:pt x="14802" y="1935"/>
                </a:moveTo>
                <a:cubicBezTo>
                  <a:pt x="14806" y="1944"/>
                  <a:pt x="14807" y="1952"/>
                  <a:pt x="14810" y="1961"/>
                </a:cubicBezTo>
                <a:lnTo>
                  <a:pt x="14744" y="1965"/>
                </a:lnTo>
                <a:cubicBezTo>
                  <a:pt x="14744" y="1960"/>
                  <a:pt x="14743" y="1955"/>
                  <a:pt x="14741" y="1950"/>
                </a:cubicBezTo>
                <a:lnTo>
                  <a:pt x="14802" y="1935"/>
                </a:lnTo>
                <a:close/>
                <a:moveTo>
                  <a:pt x="6894" y="1658"/>
                </a:moveTo>
                <a:cubicBezTo>
                  <a:pt x="6950" y="1658"/>
                  <a:pt x="7005" y="1668"/>
                  <a:pt x="7061" y="1695"/>
                </a:cubicBezTo>
                <a:cubicBezTo>
                  <a:pt x="7096" y="1712"/>
                  <a:pt x="7132" y="1723"/>
                  <a:pt x="7169" y="1723"/>
                </a:cubicBezTo>
                <a:cubicBezTo>
                  <a:pt x="7205" y="1723"/>
                  <a:pt x="7241" y="1713"/>
                  <a:pt x="7279" y="1690"/>
                </a:cubicBezTo>
                <a:cubicBezTo>
                  <a:pt x="7310" y="1671"/>
                  <a:pt x="7344" y="1663"/>
                  <a:pt x="7378" y="1663"/>
                </a:cubicBezTo>
                <a:cubicBezTo>
                  <a:pt x="7419" y="1663"/>
                  <a:pt x="7462" y="1674"/>
                  <a:pt x="7500" y="1691"/>
                </a:cubicBezTo>
                <a:cubicBezTo>
                  <a:pt x="7531" y="1706"/>
                  <a:pt x="7560" y="1714"/>
                  <a:pt x="7589" y="1714"/>
                </a:cubicBezTo>
                <a:cubicBezTo>
                  <a:pt x="7604" y="1714"/>
                  <a:pt x="7620" y="1712"/>
                  <a:pt x="7635" y="1706"/>
                </a:cubicBezTo>
                <a:cubicBezTo>
                  <a:pt x="7654" y="1700"/>
                  <a:pt x="7669" y="1696"/>
                  <a:pt x="7684" y="1696"/>
                </a:cubicBezTo>
                <a:cubicBezTo>
                  <a:pt x="7709" y="1696"/>
                  <a:pt x="7729" y="1708"/>
                  <a:pt x="7751" y="1741"/>
                </a:cubicBezTo>
                <a:cubicBezTo>
                  <a:pt x="7760" y="1754"/>
                  <a:pt x="7789" y="1760"/>
                  <a:pt x="7818" y="1760"/>
                </a:cubicBezTo>
                <a:cubicBezTo>
                  <a:pt x="7835" y="1760"/>
                  <a:pt x="7852" y="1758"/>
                  <a:pt x="7865" y="1754"/>
                </a:cubicBezTo>
                <a:cubicBezTo>
                  <a:pt x="7895" y="1746"/>
                  <a:pt x="7924" y="1741"/>
                  <a:pt x="7952" y="1741"/>
                </a:cubicBezTo>
                <a:cubicBezTo>
                  <a:pt x="7986" y="1741"/>
                  <a:pt x="8020" y="1748"/>
                  <a:pt x="8054" y="1761"/>
                </a:cubicBezTo>
                <a:cubicBezTo>
                  <a:pt x="8083" y="1770"/>
                  <a:pt x="8113" y="1776"/>
                  <a:pt x="8143" y="1776"/>
                </a:cubicBezTo>
                <a:cubicBezTo>
                  <a:pt x="8165" y="1776"/>
                  <a:pt x="8188" y="1773"/>
                  <a:pt x="8211" y="1766"/>
                </a:cubicBezTo>
                <a:cubicBezTo>
                  <a:pt x="8256" y="1752"/>
                  <a:pt x="8301" y="1746"/>
                  <a:pt x="8346" y="1746"/>
                </a:cubicBezTo>
                <a:cubicBezTo>
                  <a:pt x="8394" y="1746"/>
                  <a:pt x="8442" y="1753"/>
                  <a:pt x="8490" y="1762"/>
                </a:cubicBezTo>
                <a:cubicBezTo>
                  <a:pt x="8531" y="1770"/>
                  <a:pt x="8572" y="1772"/>
                  <a:pt x="8612" y="1782"/>
                </a:cubicBezTo>
                <a:cubicBezTo>
                  <a:pt x="8802" y="1828"/>
                  <a:pt x="8997" y="1828"/>
                  <a:pt x="9191" y="1832"/>
                </a:cubicBezTo>
                <a:cubicBezTo>
                  <a:pt x="9192" y="1832"/>
                  <a:pt x="9193" y="1832"/>
                  <a:pt x="9194" y="1832"/>
                </a:cubicBezTo>
                <a:cubicBezTo>
                  <a:pt x="9261" y="1832"/>
                  <a:pt x="9327" y="1802"/>
                  <a:pt x="9420" y="1781"/>
                </a:cubicBezTo>
                <a:cubicBezTo>
                  <a:pt x="9449" y="1812"/>
                  <a:pt x="9481" y="1831"/>
                  <a:pt x="9515" y="1831"/>
                </a:cubicBezTo>
                <a:cubicBezTo>
                  <a:pt x="9544" y="1831"/>
                  <a:pt x="9575" y="1817"/>
                  <a:pt x="9608" y="1785"/>
                </a:cubicBezTo>
                <a:cubicBezTo>
                  <a:pt x="9623" y="1769"/>
                  <a:pt x="9641" y="1762"/>
                  <a:pt x="9660" y="1762"/>
                </a:cubicBezTo>
                <a:cubicBezTo>
                  <a:pt x="9686" y="1762"/>
                  <a:pt x="9712" y="1776"/>
                  <a:pt x="9734" y="1798"/>
                </a:cubicBezTo>
                <a:cubicBezTo>
                  <a:pt x="9750" y="1814"/>
                  <a:pt x="9764" y="1832"/>
                  <a:pt x="9765" y="1834"/>
                </a:cubicBezTo>
                <a:cubicBezTo>
                  <a:pt x="9872" y="1844"/>
                  <a:pt x="9959" y="1845"/>
                  <a:pt x="10045" y="1860"/>
                </a:cubicBezTo>
                <a:cubicBezTo>
                  <a:pt x="10094" y="1869"/>
                  <a:pt x="10141" y="1873"/>
                  <a:pt x="10188" y="1873"/>
                </a:cubicBezTo>
                <a:cubicBezTo>
                  <a:pt x="10315" y="1873"/>
                  <a:pt x="10437" y="1843"/>
                  <a:pt x="10561" y="1797"/>
                </a:cubicBezTo>
                <a:cubicBezTo>
                  <a:pt x="10552" y="1768"/>
                  <a:pt x="10545" y="1746"/>
                  <a:pt x="10539" y="1725"/>
                </a:cubicBezTo>
                <a:cubicBezTo>
                  <a:pt x="10547" y="1719"/>
                  <a:pt x="10554" y="1705"/>
                  <a:pt x="10564" y="1705"/>
                </a:cubicBezTo>
                <a:cubicBezTo>
                  <a:pt x="10567" y="1705"/>
                  <a:pt x="10571" y="1705"/>
                  <a:pt x="10575" y="1705"/>
                </a:cubicBezTo>
                <a:cubicBezTo>
                  <a:pt x="10600" y="1705"/>
                  <a:pt x="10626" y="1708"/>
                  <a:pt x="10651" y="1708"/>
                </a:cubicBezTo>
                <a:cubicBezTo>
                  <a:pt x="10668" y="1708"/>
                  <a:pt x="10685" y="1707"/>
                  <a:pt x="10701" y="1701"/>
                </a:cubicBezTo>
                <a:cubicBezTo>
                  <a:pt x="10726" y="1693"/>
                  <a:pt x="10749" y="1689"/>
                  <a:pt x="10771" y="1689"/>
                </a:cubicBezTo>
                <a:cubicBezTo>
                  <a:pt x="10818" y="1689"/>
                  <a:pt x="10861" y="1706"/>
                  <a:pt x="10906" y="1734"/>
                </a:cubicBezTo>
                <a:cubicBezTo>
                  <a:pt x="10873" y="1775"/>
                  <a:pt x="10842" y="1814"/>
                  <a:pt x="10810" y="1858"/>
                </a:cubicBezTo>
                <a:cubicBezTo>
                  <a:pt x="10820" y="1868"/>
                  <a:pt x="10830" y="1890"/>
                  <a:pt x="10842" y="1893"/>
                </a:cubicBezTo>
                <a:cubicBezTo>
                  <a:pt x="10896" y="1904"/>
                  <a:pt x="10950" y="1912"/>
                  <a:pt x="11004" y="1912"/>
                </a:cubicBezTo>
                <a:cubicBezTo>
                  <a:pt x="11061" y="1912"/>
                  <a:pt x="11117" y="1902"/>
                  <a:pt x="11169" y="1874"/>
                </a:cubicBezTo>
                <a:cubicBezTo>
                  <a:pt x="11229" y="1843"/>
                  <a:pt x="11287" y="1833"/>
                  <a:pt x="11348" y="1833"/>
                </a:cubicBezTo>
                <a:cubicBezTo>
                  <a:pt x="11381" y="1833"/>
                  <a:pt x="11414" y="1836"/>
                  <a:pt x="11449" y="1839"/>
                </a:cubicBezTo>
                <a:cubicBezTo>
                  <a:pt x="11442" y="1858"/>
                  <a:pt x="11437" y="1872"/>
                  <a:pt x="11431" y="1888"/>
                </a:cubicBezTo>
                <a:cubicBezTo>
                  <a:pt x="11456" y="1899"/>
                  <a:pt x="11482" y="1909"/>
                  <a:pt x="11508" y="1920"/>
                </a:cubicBezTo>
                <a:cubicBezTo>
                  <a:pt x="11503" y="1931"/>
                  <a:pt x="11501" y="1947"/>
                  <a:pt x="11496" y="1947"/>
                </a:cubicBezTo>
                <a:cubicBezTo>
                  <a:pt x="11450" y="1954"/>
                  <a:pt x="11403" y="1957"/>
                  <a:pt x="11357" y="1959"/>
                </a:cubicBezTo>
                <a:cubicBezTo>
                  <a:pt x="11285" y="1961"/>
                  <a:pt x="11213" y="1966"/>
                  <a:pt x="11142" y="1966"/>
                </a:cubicBezTo>
                <a:cubicBezTo>
                  <a:pt x="11102" y="1966"/>
                  <a:pt x="11063" y="1964"/>
                  <a:pt x="11024" y="1959"/>
                </a:cubicBezTo>
                <a:cubicBezTo>
                  <a:pt x="10737" y="1921"/>
                  <a:pt x="10448" y="1951"/>
                  <a:pt x="10161" y="1925"/>
                </a:cubicBezTo>
                <a:cubicBezTo>
                  <a:pt x="10145" y="1924"/>
                  <a:pt x="10130" y="1924"/>
                  <a:pt x="10114" y="1924"/>
                </a:cubicBezTo>
                <a:cubicBezTo>
                  <a:pt x="10072" y="1924"/>
                  <a:pt x="10029" y="1928"/>
                  <a:pt x="9986" y="1931"/>
                </a:cubicBezTo>
                <a:cubicBezTo>
                  <a:pt x="9915" y="1935"/>
                  <a:pt x="9845" y="1937"/>
                  <a:pt x="9775" y="1937"/>
                </a:cubicBezTo>
                <a:cubicBezTo>
                  <a:pt x="9588" y="1937"/>
                  <a:pt x="9403" y="1921"/>
                  <a:pt x="9217" y="1885"/>
                </a:cubicBezTo>
                <a:cubicBezTo>
                  <a:pt x="9162" y="1874"/>
                  <a:pt x="9104" y="1871"/>
                  <a:pt x="9047" y="1871"/>
                </a:cubicBezTo>
                <a:cubicBezTo>
                  <a:pt x="8986" y="1871"/>
                  <a:pt x="8926" y="1874"/>
                  <a:pt x="8867" y="1875"/>
                </a:cubicBezTo>
                <a:cubicBezTo>
                  <a:pt x="8764" y="1877"/>
                  <a:pt x="8661" y="1881"/>
                  <a:pt x="8558" y="1881"/>
                </a:cubicBezTo>
                <a:cubicBezTo>
                  <a:pt x="8462" y="1881"/>
                  <a:pt x="8367" y="1878"/>
                  <a:pt x="8271" y="1867"/>
                </a:cubicBezTo>
                <a:cubicBezTo>
                  <a:pt x="8096" y="1848"/>
                  <a:pt x="7924" y="1822"/>
                  <a:pt x="7750" y="1806"/>
                </a:cubicBezTo>
                <a:cubicBezTo>
                  <a:pt x="7703" y="1802"/>
                  <a:pt x="7655" y="1796"/>
                  <a:pt x="7608" y="1796"/>
                </a:cubicBezTo>
                <a:cubicBezTo>
                  <a:pt x="7573" y="1796"/>
                  <a:pt x="7538" y="1799"/>
                  <a:pt x="7504" y="1808"/>
                </a:cubicBezTo>
                <a:cubicBezTo>
                  <a:pt x="7477" y="1814"/>
                  <a:pt x="7452" y="1817"/>
                  <a:pt x="7427" y="1817"/>
                </a:cubicBezTo>
                <a:cubicBezTo>
                  <a:pt x="7382" y="1817"/>
                  <a:pt x="7340" y="1808"/>
                  <a:pt x="7296" y="1797"/>
                </a:cubicBezTo>
                <a:cubicBezTo>
                  <a:pt x="7212" y="1777"/>
                  <a:pt x="7127" y="1760"/>
                  <a:pt x="7040" y="1760"/>
                </a:cubicBezTo>
                <a:cubicBezTo>
                  <a:pt x="7004" y="1760"/>
                  <a:pt x="6967" y="1763"/>
                  <a:pt x="6929" y="1770"/>
                </a:cubicBezTo>
                <a:cubicBezTo>
                  <a:pt x="6920" y="1771"/>
                  <a:pt x="6911" y="1772"/>
                  <a:pt x="6901" y="1772"/>
                </a:cubicBezTo>
                <a:cubicBezTo>
                  <a:pt x="6866" y="1772"/>
                  <a:pt x="6828" y="1763"/>
                  <a:pt x="6792" y="1756"/>
                </a:cubicBezTo>
                <a:cubicBezTo>
                  <a:pt x="6728" y="1745"/>
                  <a:pt x="6665" y="1729"/>
                  <a:pt x="6589" y="1711"/>
                </a:cubicBezTo>
                <a:cubicBezTo>
                  <a:pt x="6640" y="1701"/>
                  <a:pt x="6680" y="1695"/>
                  <a:pt x="6718" y="1685"/>
                </a:cubicBezTo>
                <a:cubicBezTo>
                  <a:pt x="6778" y="1669"/>
                  <a:pt x="6836" y="1658"/>
                  <a:pt x="6894" y="1658"/>
                </a:cubicBezTo>
                <a:close/>
                <a:moveTo>
                  <a:pt x="17292" y="1846"/>
                </a:moveTo>
                <a:cubicBezTo>
                  <a:pt x="17372" y="1846"/>
                  <a:pt x="17452" y="1860"/>
                  <a:pt x="17531" y="1870"/>
                </a:cubicBezTo>
                <a:cubicBezTo>
                  <a:pt x="17571" y="1877"/>
                  <a:pt x="17577" y="1914"/>
                  <a:pt x="17569" y="1952"/>
                </a:cubicBezTo>
                <a:lnTo>
                  <a:pt x="17569" y="1952"/>
                </a:lnTo>
                <a:cubicBezTo>
                  <a:pt x="17525" y="1962"/>
                  <a:pt x="17483" y="1966"/>
                  <a:pt x="17440" y="1966"/>
                </a:cubicBezTo>
                <a:cubicBezTo>
                  <a:pt x="17321" y="1966"/>
                  <a:pt x="17202" y="1935"/>
                  <a:pt x="17075" y="1923"/>
                </a:cubicBezTo>
                <a:cubicBezTo>
                  <a:pt x="17092" y="1903"/>
                  <a:pt x="17102" y="1880"/>
                  <a:pt x="17117" y="1875"/>
                </a:cubicBezTo>
                <a:cubicBezTo>
                  <a:pt x="17175" y="1854"/>
                  <a:pt x="17233" y="1846"/>
                  <a:pt x="17292" y="1846"/>
                </a:cubicBezTo>
                <a:close/>
                <a:moveTo>
                  <a:pt x="11862" y="1800"/>
                </a:moveTo>
                <a:cubicBezTo>
                  <a:pt x="11968" y="1800"/>
                  <a:pt x="12073" y="1823"/>
                  <a:pt x="12179" y="1837"/>
                </a:cubicBezTo>
                <a:cubicBezTo>
                  <a:pt x="12189" y="1858"/>
                  <a:pt x="12195" y="1880"/>
                  <a:pt x="12209" y="1898"/>
                </a:cubicBezTo>
                <a:cubicBezTo>
                  <a:pt x="12228" y="1919"/>
                  <a:pt x="12248" y="1930"/>
                  <a:pt x="12269" y="1930"/>
                </a:cubicBezTo>
                <a:cubicBezTo>
                  <a:pt x="12293" y="1930"/>
                  <a:pt x="12318" y="1916"/>
                  <a:pt x="12342" y="1889"/>
                </a:cubicBezTo>
                <a:cubicBezTo>
                  <a:pt x="12360" y="1869"/>
                  <a:pt x="12357" y="1833"/>
                  <a:pt x="12394" y="1833"/>
                </a:cubicBezTo>
                <a:cubicBezTo>
                  <a:pt x="12396" y="1833"/>
                  <a:pt x="12397" y="1833"/>
                  <a:pt x="12398" y="1833"/>
                </a:cubicBezTo>
                <a:cubicBezTo>
                  <a:pt x="12417" y="1835"/>
                  <a:pt x="12437" y="1835"/>
                  <a:pt x="12456" y="1835"/>
                </a:cubicBezTo>
                <a:cubicBezTo>
                  <a:pt x="12561" y="1835"/>
                  <a:pt x="12666" y="1820"/>
                  <a:pt x="12770" y="1820"/>
                </a:cubicBezTo>
                <a:cubicBezTo>
                  <a:pt x="12792" y="1820"/>
                  <a:pt x="12813" y="1821"/>
                  <a:pt x="12834" y="1822"/>
                </a:cubicBezTo>
                <a:cubicBezTo>
                  <a:pt x="12892" y="1827"/>
                  <a:pt x="12951" y="1821"/>
                  <a:pt x="13013" y="1855"/>
                </a:cubicBezTo>
                <a:cubicBezTo>
                  <a:pt x="13003" y="1875"/>
                  <a:pt x="12997" y="1901"/>
                  <a:pt x="12979" y="1909"/>
                </a:cubicBezTo>
                <a:cubicBezTo>
                  <a:pt x="12956" y="1924"/>
                  <a:pt x="12925" y="1934"/>
                  <a:pt x="12897" y="1936"/>
                </a:cubicBezTo>
                <a:cubicBezTo>
                  <a:pt x="12724" y="1949"/>
                  <a:pt x="12551" y="1973"/>
                  <a:pt x="12378" y="1973"/>
                </a:cubicBezTo>
                <a:cubicBezTo>
                  <a:pt x="12294" y="1973"/>
                  <a:pt x="12210" y="1967"/>
                  <a:pt x="12126" y="1952"/>
                </a:cubicBezTo>
                <a:cubicBezTo>
                  <a:pt x="12104" y="1949"/>
                  <a:pt x="12081" y="1947"/>
                  <a:pt x="12058" y="1947"/>
                </a:cubicBezTo>
                <a:cubicBezTo>
                  <a:pt x="11995" y="1947"/>
                  <a:pt x="11929" y="1958"/>
                  <a:pt x="11865" y="1965"/>
                </a:cubicBezTo>
                <a:cubicBezTo>
                  <a:pt x="11844" y="1968"/>
                  <a:pt x="11824" y="1969"/>
                  <a:pt x="11804" y="1969"/>
                </a:cubicBezTo>
                <a:cubicBezTo>
                  <a:pt x="11754" y="1969"/>
                  <a:pt x="11705" y="1961"/>
                  <a:pt x="11654" y="1941"/>
                </a:cubicBezTo>
                <a:lnTo>
                  <a:pt x="11654" y="1838"/>
                </a:lnTo>
                <a:cubicBezTo>
                  <a:pt x="11724" y="1810"/>
                  <a:pt x="11793" y="1800"/>
                  <a:pt x="11862" y="1800"/>
                </a:cubicBezTo>
                <a:close/>
                <a:moveTo>
                  <a:pt x="14496" y="1879"/>
                </a:moveTo>
                <a:cubicBezTo>
                  <a:pt x="14498" y="1879"/>
                  <a:pt x="14501" y="1879"/>
                  <a:pt x="14503" y="1879"/>
                </a:cubicBezTo>
                <a:cubicBezTo>
                  <a:pt x="14520" y="1883"/>
                  <a:pt x="14542" y="1904"/>
                  <a:pt x="14545" y="1919"/>
                </a:cubicBezTo>
                <a:cubicBezTo>
                  <a:pt x="14548" y="1934"/>
                  <a:pt x="14526" y="1951"/>
                  <a:pt x="14509" y="1978"/>
                </a:cubicBezTo>
                <a:cubicBezTo>
                  <a:pt x="14484" y="1957"/>
                  <a:pt x="14462" y="1947"/>
                  <a:pt x="14456" y="1931"/>
                </a:cubicBezTo>
                <a:cubicBezTo>
                  <a:pt x="14445" y="1908"/>
                  <a:pt x="14468" y="1879"/>
                  <a:pt x="14496" y="1879"/>
                </a:cubicBezTo>
                <a:close/>
                <a:moveTo>
                  <a:pt x="18197" y="1983"/>
                </a:moveTo>
                <a:cubicBezTo>
                  <a:pt x="18198" y="1983"/>
                  <a:pt x="18202" y="1990"/>
                  <a:pt x="18204" y="1993"/>
                </a:cubicBezTo>
                <a:cubicBezTo>
                  <a:pt x="18199" y="1995"/>
                  <a:pt x="18196" y="1997"/>
                  <a:pt x="18192" y="2000"/>
                </a:cubicBezTo>
                <a:cubicBezTo>
                  <a:pt x="18188" y="1998"/>
                  <a:pt x="18183" y="1996"/>
                  <a:pt x="18179" y="1995"/>
                </a:cubicBezTo>
                <a:cubicBezTo>
                  <a:pt x="18184" y="1991"/>
                  <a:pt x="18191" y="1987"/>
                  <a:pt x="18197" y="1983"/>
                </a:cubicBezTo>
                <a:close/>
                <a:moveTo>
                  <a:pt x="17928" y="1931"/>
                </a:moveTo>
                <a:cubicBezTo>
                  <a:pt x="17971" y="1931"/>
                  <a:pt x="18017" y="1943"/>
                  <a:pt x="18060" y="1959"/>
                </a:cubicBezTo>
                <a:cubicBezTo>
                  <a:pt x="18044" y="2008"/>
                  <a:pt x="18017" y="2013"/>
                  <a:pt x="17991" y="2013"/>
                </a:cubicBezTo>
                <a:cubicBezTo>
                  <a:pt x="17984" y="2013"/>
                  <a:pt x="17977" y="2013"/>
                  <a:pt x="17971" y="2013"/>
                </a:cubicBezTo>
                <a:cubicBezTo>
                  <a:pt x="17837" y="2013"/>
                  <a:pt x="17707" y="1994"/>
                  <a:pt x="17581" y="1954"/>
                </a:cubicBezTo>
                <a:lnTo>
                  <a:pt x="17581" y="1954"/>
                </a:lnTo>
                <a:cubicBezTo>
                  <a:pt x="17605" y="1951"/>
                  <a:pt x="17629" y="1948"/>
                  <a:pt x="17652" y="1948"/>
                </a:cubicBezTo>
                <a:cubicBezTo>
                  <a:pt x="17659" y="1948"/>
                  <a:pt x="17665" y="1948"/>
                  <a:pt x="17671" y="1949"/>
                </a:cubicBezTo>
                <a:cubicBezTo>
                  <a:pt x="17708" y="1953"/>
                  <a:pt x="17742" y="1959"/>
                  <a:pt x="17776" y="1959"/>
                </a:cubicBezTo>
                <a:cubicBezTo>
                  <a:pt x="17803" y="1959"/>
                  <a:pt x="17831" y="1956"/>
                  <a:pt x="17860" y="1944"/>
                </a:cubicBezTo>
                <a:cubicBezTo>
                  <a:pt x="17881" y="1935"/>
                  <a:pt x="17905" y="1931"/>
                  <a:pt x="17928" y="1931"/>
                </a:cubicBezTo>
                <a:close/>
                <a:moveTo>
                  <a:pt x="1204" y="2057"/>
                </a:moveTo>
                <a:cubicBezTo>
                  <a:pt x="1208" y="2057"/>
                  <a:pt x="1213" y="2060"/>
                  <a:pt x="1216" y="2062"/>
                </a:cubicBezTo>
                <a:cubicBezTo>
                  <a:pt x="1213" y="2064"/>
                  <a:pt x="1208" y="2067"/>
                  <a:pt x="1204" y="2067"/>
                </a:cubicBezTo>
                <a:cubicBezTo>
                  <a:pt x="1199" y="2067"/>
                  <a:pt x="1195" y="2063"/>
                  <a:pt x="1191" y="2062"/>
                </a:cubicBezTo>
                <a:cubicBezTo>
                  <a:pt x="1195" y="2060"/>
                  <a:pt x="1199" y="2058"/>
                  <a:pt x="1204" y="2057"/>
                </a:cubicBezTo>
                <a:close/>
                <a:moveTo>
                  <a:pt x="19968" y="2037"/>
                </a:moveTo>
                <a:cubicBezTo>
                  <a:pt x="19953" y="2037"/>
                  <a:pt x="19939" y="2051"/>
                  <a:pt x="19910" y="2078"/>
                </a:cubicBezTo>
                <a:cubicBezTo>
                  <a:pt x="19956" y="2080"/>
                  <a:pt x="19994" y="2082"/>
                  <a:pt x="20031" y="2084"/>
                </a:cubicBezTo>
                <a:cubicBezTo>
                  <a:pt x="19999" y="2052"/>
                  <a:pt x="19983" y="2037"/>
                  <a:pt x="19968" y="2037"/>
                </a:cubicBezTo>
                <a:close/>
                <a:moveTo>
                  <a:pt x="19543" y="2094"/>
                </a:moveTo>
                <a:cubicBezTo>
                  <a:pt x="19547" y="2094"/>
                  <a:pt x="19552" y="2094"/>
                  <a:pt x="19554" y="2096"/>
                </a:cubicBezTo>
                <a:cubicBezTo>
                  <a:pt x="19564" y="2108"/>
                  <a:pt x="19572" y="2120"/>
                  <a:pt x="19582" y="2133"/>
                </a:cubicBezTo>
                <a:cubicBezTo>
                  <a:pt x="19577" y="2139"/>
                  <a:pt x="19574" y="2145"/>
                  <a:pt x="19569" y="2150"/>
                </a:cubicBezTo>
                <a:cubicBezTo>
                  <a:pt x="19556" y="2140"/>
                  <a:pt x="19541" y="2130"/>
                  <a:pt x="19533" y="2119"/>
                </a:cubicBezTo>
                <a:cubicBezTo>
                  <a:pt x="19529" y="2115"/>
                  <a:pt x="19534" y="2103"/>
                  <a:pt x="19538" y="2095"/>
                </a:cubicBezTo>
                <a:cubicBezTo>
                  <a:pt x="19538" y="2094"/>
                  <a:pt x="19540" y="2094"/>
                  <a:pt x="19543" y="2094"/>
                </a:cubicBezTo>
                <a:close/>
                <a:moveTo>
                  <a:pt x="3023" y="2161"/>
                </a:moveTo>
                <a:lnTo>
                  <a:pt x="3023" y="2172"/>
                </a:lnTo>
                <a:lnTo>
                  <a:pt x="3009" y="2167"/>
                </a:lnTo>
                <a:lnTo>
                  <a:pt x="3023" y="2161"/>
                </a:lnTo>
                <a:close/>
                <a:moveTo>
                  <a:pt x="3504" y="2162"/>
                </a:moveTo>
                <a:cubicBezTo>
                  <a:pt x="3508" y="2162"/>
                  <a:pt x="3510" y="2167"/>
                  <a:pt x="3514" y="2170"/>
                </a:cubicBezTo>
                <a:cubicBezTo>
                  <a:pt x="3511" y="2171"/>
                  <a:pt x="3506" y="2175"/>
                  <a:pt x="3502" y="2175"/>
                </a:cubicBezTo>
                <a:cubicBezTo>
                  <a:pt x="3502" y="2175"/>
                  <a:pt x="3501" y="2175"/>
                  <a:pt x="3501" y="2174"/>
                </a:cubicBezTo>
                <a:cubicBezTo>
                  <a:pt x="3498" y="2174"/>
                  <a:pt x="3495" y="2169"/>
                  <a:pt x="3491" y="2166"/>
                </a:cubicBezTo>
                <a:cubicBezTo>
                  <a:pt x="3495" y="2165"/>
                  <a:pt x="3500" y="2162"/>
                  <a:pt x="3504" y="2162"/>
                </a:cubicBezTo>
                <a:close/>
                <a:moveTo>
                  <a:pt x="4954" y="2179"/>
                </a:moveTo>
                <a:cubicBezTo>
                  <a:pt x="4956" y="2179"/>
                  <a:pt x="4957" y="2179"/>
                  <a:pt x="4958" y="2180"/>
                </a:cubicBezTo>
                <a:cubicBezTo>
                  <a:pt x="4971" y="2185"/>
                  <a:pt x="4984" y="2195"/>
                  <a:pt x="5004" y="2207"/>
                </a:cubicBezTo>
                <a:cubicBezTo>
                  <a:pt x="4984" y="2208"/>
                  <a:pt x="4970" y="2211"/>
                  <a:pt x="4957" y="2211"/>
                </a:cubicBezTo>
                <a:cubicBezTo>
                  <a:pt x="4954" y="2211"/>
                  <a:pt x="4951" y="2211"/>
                  <a:pt x="4948" y="2210"/>
                </a:cubicBezTo>
                <a:cubicBezTo>
                  <a:pt x="4941" y="2208"/>
                  <a:pt x="4935" y="2197"/>
                  <a:pt x="4930" y="2190"/>
                </a:cubicBezTo>
                <a:cubicBezTo>
                  <a:pt x="4938" y="2186"/>
                  <a:pt x="4947" y="2179"/>
                  <a:pt x="4954" y="2179"/>
                </a:cubicBezTo>
                <a:close/>
                <a:moveTo>
                  <a:pt x="6010" y="2143"/>
                </a:moveTo>
                <a:cubicBezTo>
                  <a:pt x="6015" y="2143"/>
                  <a:pt x="6020" y="2143"/>
                  <a:pt x="6025" y="2144"/>
                </a:cubicBezTo>
                <a:cubicBezTo>
                  <a:pt x="6039" y="2145"/>
                  <a:pt x="6051" y="2161"/>
                  <a:pt x="6081" y="2182"/>
                </a:cubicBezTo>
                <a:cubicBezTo>
                  <a:pt x="6042" y="2203"/>
                  <a:pt x="6008" y="2211"/>
                  <a:pt x="5978" y="2211"/>
                </a:cubicBezTo>
                <a:cubicBezTo>
                  <a:pt x="5951" y="2211"/>
                  <a:pt x="5926" y="2205"/>
                  <a:pt x="5902" y="2197"/>
                </a:cubicBezTo>
                <a:cubicBezTo>
                  <a:pt x="5892" y="2154"/>
                  <a:pt x="5923" y="2157"/>
                  <a:pt x="5943" y="2152"/>
                </a:cubicBezTo>
                <a:cubicBezTo>
                  <a:pt x="5964" y="2147"/>
                  <a:pt x="5988" y="2143"/>
                  <a:pt x="6010" y="2143"/>
                </a:cubicBezTo>
                <a:close/>
                <a:moveTo>
                  <a:pt x="6506" y="2131"/>
                </a:moveTo>
                <a:cubicBezTo>
                  <a:pt x="6519" y="2131"/>
                  <a:pt x="6539" y="2157"/>
                  <a:pt x="6547" y="2175"/>
                </a:cubicBezTo>
                <a:cubicBezTo>
                  <a:pt x="6551" y="2183"/>
                  <a:pt x="6533" y="2210"/>
                  <a:pt x="6521" y="2213"/>
                </a:cubicBezTo>
                <a:cubicBezTo>
                  <a:pt x="6503" y="2219"/>
                  <a:pt x="6485" y="2222"/>
                  <a:pt x="6468" y="2222"/>
                </a:cubicBezTo>
                <a:cubicBezTo>
                  <a:pt x="6423" y="2222"/>
                  <a:pt x="6380" y="2202"/>
                  <a:pt x="6334" y="2157"/>
                </a:cubicBezTo>
                <a:cubicBezTo>
                  <a:pt x="6403" y="2146"/>
                  <a:pt x="6454" y="2135"/>
                  <a:pt x="6505" y="2131"/>
                </a:cubicBezTo>
                <a:cubicBezTo>
                  <a:pt x="6505" y="2131"/>
                  <a:pt x="6506" y="2131"/>
                  <a:pt x="6506" y="2131"/>
                </a:cubicBezTo>
                <a:close/>
                <a:moveTo>
                  <a:pt x="8169" y="2218"/>
                </a:moveTo>
                <a:cubicBezTo>
                  <a:pt x="8189" y="2218"/>
                  <a:pt x="8215" y="2245"/>
                  <a:pt x="8252" y="2268"/>
                </a:cubicBezTo>
                <a:cubicBezTo>
                  <a:pt x="8218" y="2285"/>
                  <a:pt x="8199" y="2304"/>
                  <a:pt x="8182" y="2304"/>
                </a:cubicBezTo>
                <a:cubicBezTo>
                  <a:pt x="8181" y="2304"/>
                  <a:pt x="8181" y="2304"/>
                  <a:pt x="8180" y="2304"/>
                </a:cubicBezTo>
                <a:cubicBezTo>
                  <a:pt x="8116" y="2300"/>
                  <a:pt x="8053" y="2290"/>
                  <a:pt x="7989" y="2283"/>
                </a:cubicBezTo>
                <a:cubicBezTo>
                  <a:pt x="7989" y="2274"/>
                  <a:pt x="7988" y="2267"/>
                  <a:pt x="7988" y="2258"/>
                </a:cubicBezTo>
                <a:cubicBezTo>
                  <a:pt x="8048" y="2244"/>
                  <a:pt x="8107" y="2226"/>
                  <a:pt x="8167" y="2219"/>
                </a:cubicBezTo>
                <a:cubicBezTo>
                  <a:pt x="8168" y="2218"/>
                  <a:pt x="8169" y="2218"/>
                  <a:pt x="8169" y="2218"/>
                </a:cubicBezTo>
                <a:close/>
                <a:moveTo>
                  <a:pt x="647" y="2293"/>
                </a:moveTo>
                <a:cubicBezTo>
                  <a:pt x="654" y="2295"/>
                  <a:pt x="662" y="2299"/>
                  <a:pt x="668" y="2303"/>
                </a:cubicBezTo>
                <a:cubicBezTo>
                  <a:pt x="665" y="2305"/>
                  <a:pt x="661" y="2309"/>
                  <a:pt x="657" y="2311"/>
                </a:cubicBezTo>
                <a:cubicBezTo>
                  <a:pt x="652" y="2310"/>
                  <a:pt x="645" y="2309"/>
                  <a:pt x="644" y="2306"/>
                </a:cubicBezTo>
                <a:cubicBezTo>
                  <a:pt x="642" y="2305"/>
                  <a:pt x="646" y="2298"/>
                  <a:pt x="647" y="2293"/>
                </a:cubicBezTo>
                <a:close/>
                <a:moveTo>
                  <a:pt x="10180" y="2309"/>
                </a:moveTo>
                <a:cubicBezTo>
                  <a:pt x="10194" y="2310"/>
                  <a:pt x="10207" y="2313"/>
                  <a:pt x="10220" y="2314"/>
                </a:cubicBezTo>
                <a:cubicBezTo>
                  <a:pt x="10206" y="2313"/>
                  <a:pt x="10194" y="2311"/>
                  <a:pt x="10180" y="2310"/>
                </a:cubicBezTo>
                <a:lnTo>
                  <a:pt x="10180" y="2310"/>
                </a:lnTo>
                <a:cubicBezTo>
                  <a:pt x="10180" y="2309"/>
                  <a:pt x="10180" y="2309"/>
                  <a:pt x="10180" y="2309"/>
                </a:cubicBezTo>
                <a:close/>
                <a:moveTo>
                  <a:pt x="10655" y="2295"/>
                </a:moveTo>
                <a:cubicBezTo>
                  <a:pt x="10656" y="2295"/>
                  <a:pt x="10656" y="2295"/>
                  <a:pt x="10657" y="2295"/>
                </a:cubicBezTo>
                <a:cubicBezTo>
                  <a:pt x="10670" y="2298"/>
                  <a:pt x="10680" y="2309"/>
                  <a:pt x="10691" y="2316"/>
                </a:cubicBezTo>
                <a:cubicBezTo>
                  <a:pt x="10681" y="2320"/>
                  <a:pt x="10672" y="2329"/>
                  <a:pt x="10663" y="2329"/>
                </a:cubicBezTo>
                <a:cubicBezTo>
                  <a:pt x="10653" y="2328"/>
                  <a:pt x="10645" y="2319"/>
                  <a:pt x="10635" y="2314"/>
                </a:cubicBezTo>
                <a:cubicBezTo>
                  <a:pt x="10641" y="2306"/>
                  <a:pt x="10649" y="2295"/>
                  <a:pt x="10655" y="2295"/>
                </a:cubicBezTo>
                <a:close/>
                <a:moveTo>
                  <a:pt x="6959" y="2183"/>
                </a:moveTo>
                <a:cubicBezTo>
                  <a:pt x="6960" y="2183"/>
                  <a:pt x="6960" y="2183"/>
                  <a:pt x="6961" y="2183"/>
                </a:cubicBezTo>
                <a:cubicBezTo>
                  <a:pt x="7097" y="2211"/>
                  <a:pt x="7240" y="2197"/>
                  <a:pt x="7377" y="2226"/>
                </a:cubicBezTo>
                <a:cubicBezTo>
                  <a:pt x="7389" y="2228"/>
                  <a:pt x="7402" y="2231"/>
                  <a:pt x="7414" y="2231"/>
                </a:cubicBezTo>
                <a:cubicBezTo>
                  <a:pt x="7420" y="2231"/>
                  <a:pt x="7425" y="2230"/>
                  <a:pt x="7429" y="2229"/>
                </a:cubicBezTo>
                <a:cubicBezTo>
                  <a:pt x="7473" y="2215"/>
                  <a:pt x="7516" y="2209"/>
                  <a:pt x="7558" y="2209"/>
                </a:cubicBezTo>
                <a:cubicBezTo>
                  <a:pt x="7649" y="2209"/>
                  <a:pt x="7739" y="2235"/>
                  <a:pt x="7832" y="2263"/>
                </a:cubicBezTo>
                <a:cubicBezTo>
                  <a:pt x="7792" y="2278"/>
                  <a:pt x="7755" y="2287"/>
                  <a:pt x="7725" y="2308"/>
                </a:cubicBezTo>
                <a:cubicBezTo>
                  <a:pt x="7689" y="2331"/>
                  <a:pt x="7651" y="2342"/>
                  <a:pt x="7613" y="2342"/>
                </a:cubicBezTo>
                <a:cubicBezTo>
                  <a:pt x="7594" y="2342"/>
                  <a:pt x="7575" y="2339"/>
                  <a:pt x="7556" y="2334"/>
                </a:cubicBezTo>
                <a:cubicBezTo>
                  <a:pt x="7402" y="2292"/>
                  <a:pt x="7244" y="2289"/>
                  <a:pt x="7085" y="2282"/>
                </a:cubicBezTo>
                <a:cubicBezTo>
                  <a:pt x="7039" y="2279"/>
                  <a:pt x="6994" y="2264"/>
                  <a:pt x="6949" y="2248"/>
                </a:cubicBezTo>
                <a:cubicBezTo>
                  <a:pt x="6937" y="2244"/>
                  <a:pt x="6922" y="2223"/>
                  <a:pt x="6923" y="2208"/>
                </a:cubicBezTo>
                <a:cubicBezTo>
                  <a:pt x="6923" y="2199"/>
                  <a:pt x="6946" y="2183"/>
                  <a:pt x="6959" y="2183"/>
                </a:cubicBezTo>
                <a:close/>
                <a:moveTo>
                  <a:pt x="845" y="2296"/>
                </a:moveTo>
                <a:cubicBezTo>
                  <a:pt x="892" y="2296"/>
                  <a:pt x="935" y="2308"/>
                  <a:pt x="975" y="2331"/>
                </a:cubicBezTo>
                <a:cubicBezTo>
                  <a:pt x="941" y="2340"/>
                  <a:pt x="921" y="2346"/>
                  <a:pt x="901" y="2346"/>
                </a:cubicBezTo>
                <a:cubicBezTo>
                  <a:pt x="872" y="2346"/>
                  <a:pt x="843" y="2334"/>
                  <a:pt x="772" y="2305"/>
                </a:cubicBezTo>
                <a:cubicBezTo>
                  <a:pt x="798" y="2299"/>
                  <a:pt x="822" y="2296"/>
                  <a:pt x="845" y="2296"/>
                </a:cubicBezTo>
                <a:close/>
                <a:moveTo>
                  <a:pt x="8459" y="2285"/>
                </a:moveTo>
                <a:cubicBezTo>
                  <a:pt x="8491" y="2285"/>
                  <a:pt x="8501" y="2316"/>
                  <a:pt x="8489" y="2354"/>
                </a:cubicBezTo>
                <a:cubicBezTo>
                  <a:pt x="8471" y="2361"/>
                  <a:pt x="8454" y="2364"/>
                  <a:pt x="8437" y="2364"/>
                </a:cubicBezTo>
                <a:cubicBezTo>
                  <a:pt x="8398" y="2364"/>
                  <a:pt x="8357" y="2347"/>
                  <a:pt x="8303" y="2321"/>
                </a:cubicBezTo>
                <a:cubicBezTo>
                  <a:pt x="8372" y="2305"/>
                  <a:pt x="8414" y="2287"/>
                  <a:pt x="8457" y="2285"/>
                </a:cubicBezTo>
                <a:cubicBezTo>
                  <a:pt x="8458" y="2285"/>
                  <a:pt x="8458" y="2285"/>
                  <a:pt x="8459" y="2285"/>
                </a:cubicBezTo>
                <a:close/>
                <a:moveTo>
                  <a:pt x="8722" y="2319"/>
                </a:moveTo>
                <a:cubicBezTo>
                  <a:pt x="8736" y="2319"/>
                  <a:pt x="8751" y="2332"/>
                  <a:pt x="8781" y="2357"/>
                </a:cubicBezTo>
                <a:cubicBezTo>
                  <a:pt x="8740" y="2360"/>
                  <a:pt x="8710" y="2361"/>
                  <a:pt x="8669" y="2364"/>
                </a:cubicBezTo>
                <a:cubicBezTo>
                  <a:pt x="8695" y="2333"/>
                  <a:pt x="8708" y="2319"/>
                  <a:pt x="8722" y="2319"/>
                </a:cubicBezTo>
                <a:close/>
                <a:moveTo>
                  <a:pt x="6296" y="2369"/>
                </a:moveTo>
                <a:cubicBezTo>
                  <a:pt x="6339" y="2370"/>
                  <a:pt x="6384" y="2372"/>
                  <a:pt x="6429" y="2375"/>
                </a:cubicBezTo>
                <a:lnTo>
                  <a:pt x="6429" y="2382"/>
                </a:lnTo>
                <a:lnTo>
                  <a:pt x="6295" y="2382"/>
                </a:lnTo>
                <a:cubicBezTo>
                  <a:pt x="6296" y="2377"/>
                  <a:pt x="6296" y="2374"/>
                  <a:pt x="6296" y="2369"/>
                </a:cubicBezTo>
                <a:close/>
                <a:moveTo>
                  <a:pt x="6780" y="2376"/>
                </a:moveTo>
                <a:lnTo>
                  <a:pt x="6779" y="2387"/>
                </a:lnTo>
                <a:lnTo>
                  <a:pt x="6767" y="2380"/>
                </a:lnTo>
                <a:lnTo>
                  <a:pt x="6780" y="2376"/>
                </a:lnTo>
                <a:close/>
                <a:moveTo>
                  <a:pt x="8986" y="2308"/>
                </a:moveTo>
                <a:cubicBezTo>
                  <a:pt x="8988" y="2308"/>
                  <a:pt x="8989" y="2308"/>
                  <a:pt x="8991" y="2308"/>
                </a:cubicBezTo>
                <a:cubicBezTo>
                  <a:pt x="9077" y="2310"/>
                  <a:pt x="9162" y="2323"/>
                  <a:pt x="9287" y="2334"/>
                </a:cubicBezTo>
                <a:cubicBezTo>
                  <a:pt x="9196" y="2373"/>
                  <a:pt x="9118" y="2393"/>
                  <a:pt x="9041" y="2393"/>
                </a:cubicBezTo>
                <a:cubicBezTo>
                  <a:pt x="8990" y="2393"/>
                  <a:pt x="8939" y="2384"/>
                  <a:pt x="8885" y="2366"/>
                </a:cubicBezTo>
                <a:cubicBezTo>
                  <a:pt x="8919" y="2330"/>
                  <a:pt x="8953" y="2308"/>
                  <a:pt x="8986" y="2308"/>
                </a:cubicBezTo>
                <a:close/>
                <a:moveTo>
                  <a:pt x="9498" y="2325"/>
                </a:moveTo>
                <a:cubicBezTo>
                  <a:pt x="9523" y="2325"/>
                  <a:pt x="9550" y="2332"/>
                  <a:pt x="9579" y="2340"/>
                </a:cubicBezTo>
                <a:cubicBezTo>
                  <a:pt x="9551" y="2390"/>
                  <a:pt x="9519" y="2403"/>
                  <a:pt x="9483" y="2403"/>
                </a:cubicBezTo>
                <a:cubicBezTo>
                  <a:pt x="9456" y="2403"/>
                  <a:pt x="9427" y="2396"/>
                  <a:pt x="9396" y="2390"/>
                </a:cubicBezTo>
                <a:cubicBezTo>
                  <a:pt x="9427" y="2340"/>
                  <a:pt x="9461" y="2325"/>
                  <a:pt x="9498" y="2325"/>
                </a:cubicBezTo>
                <a:close/>
                <a:moveTo>
                  <a:pt x="1650" y="2410"/>
                </a:moveTo>
                <a:lnTo>
                  <a:pt x="1646" y="2420"/>
                </a:lnTo>
                <a:lnTo>
                  <a:pt x="1634" y="2413"/>
                </a:lnTo>
                <a:lnTo>
                  <a:pt x="1650" y="2410"/>
                </a:lnTo>
                <a:close/>
                <a:moveTo>
                  <a:pt x="15283" y="2437"/>
                </a:moveTo>
                <a:cubicBezTo>
                  <a:pt x="15286" y="2441"/>
                  <a:pt x="15289" y="2444"/>
                  <a:pt x="15289" y="2448"/>
                </a:cubicBezTo>
                <a:cubicBezTo>
                  <a:pt x="15289" y="2452"/>
                  <a:pt x="15284" y="2454"/>
                  <a:pt x="15281" y="2457"/>
                </a:cubicBezTo>
                <a:cubicBezTo>
                  <a:pt x="15277" y="2454"/>
                  <a:pt x="15273" y="2453"/>
                  <a:pt x="15268" y="2452"/>
                </a:cubicBezTo>
                <a:lnTo>
                  <a:pt x="15283" y="2437"/>
                </a:lnTo>
                <a:close/>
                <a:moveTo>
                  <a:pt x="11162" y="2384"/>
                </a:moveTo>
                <a:cubicBezTo>
                  <a:pt x="11189" y="2384"/>
                  <a:pt x="11223" y="2405"/>
                  <a:pt x="11287" y="2447"/>
                </a:cubicBezTo>
                <a:cubicBezTo>
                  <a:pt x="11253" y="2462"/>
                  <a:pt x="11220" y="2469"/>
                  <a:pt x="11185" y="2469"/>
                </a:cubicBezTo>
                <a:cubicBezTo>
                  <a:pt x="11152" y="2469"/>
                  <a:pt x="11118" y="2463"/>
                  <a:pt x="11080" y="2454"/>
                </a:cubicBezTo>
                <a:cubicBezTo>
                  <a:pt x="11115" y="2407"/>
                  <a:pt x="11134" y="2384"/>
                  <a:pt x="11162" y="2384"/>
                </a:cubicBezTo>
                <a:close/>
                <a:moveTo>
                  <a:pt x="11629" y="2397"/>
                </a:moveTo>
                <a:cubicBezTo>
                  <a:pt x="11646" y="2397"/>
                  <a:pt x="11661" y="2409"/>
                  <a:pt x="11681" y="2436"/>
                </a:cubicBezTo>
                <a:lnTo>
                  <a:pt x="11681" y="2436"/>
                </a:lnTo>
                <a:cubicBezTo>
                  <a:pt x="11673" y="2443"/>
                  <a:pt x="11665" y="2449"/>
                  <a:pt x="11657" y="2454"/>
                </a:cubicBezTo>
                <a:cubicBezTo>
                  <a:pt x="11643" y="2463"/>
                  <a:pt x="11628" y="2472"/>
                  <a:pt x="11613" y="2472"/>
                </a:cubicBezTo>
                <a:cubicBezTo>
                  <a:pt x="11603" y="2472"/>
                  <a:pt x="11592" y="2468"/>
                  <a:pt x="11583" y="2456"/>
                </a:cubicBezTo>
                <a:cubicBezTo>
                  <a:pt x="11578" y="2448"/>
                  <a:pt x="11585" y="2421"/>
                  <a:pt x="11594" y="2413"/>
                </a:cubicBezTo>
                <a:cubicBezTo>
                  <a:pt x="11607" y="2402"/>
                  <a:pt x="11618" y="2397"/>
                  <a:pt x="11629" y="2397"/>
                </a:cubicBezTo>
                <a:close/>
                <a:moveTo>
                  <a:pt x="11949" y="2339"/>
                </a:moveTo>
                <a:cubicBezTo>
                  <a:pt x="12041" y="2410"/>
                  <a:pt x="12171" y="2388"/>
                  <a:pt x="12282" y="2448"/>
                </a:cubicBezTo>
                <a:cubicBezTo>
                  <a:pt x="12153" y="2458"/>
                  <a:pt x="12033" y="2468"/>
                  <a:pt x="11905" y="2478"/>
                </a:cubicBezTo>
                <a:cubicBezTo>
                  <a:pt x="11857" y="2429"/>
                  <a:pt x="11887" y="2386"/>
                  <a:pt x="11949" y="2339"/>
                </a:cubicBezTo>
                <a:close/>
                <a:moveTo>
                  <a:pt x="10871" y="2474"/>
                </a:moveTo>
                <a:cubicBezTo>
                  <a:pt x="10875" y="2479"/>
                  <a:pt x="10877" y="2485"/>
                  <a:pt x="10881" y="2490"/>
                </a:cubicBezTo>
                <a:cubicBezTo>
                  <a:pt x="10877" y="2490"/>
                  <a:pt x="10872" y="2492"/>
                  <a:pt x="10868" y="2492"/>
                </a:cubicBezTo>
                <a:cubicBezTo>
                  <a:pt x="10867" y="2492"/>
                  <a:pt x="10866" y="2492"/>
                  <a:pt x="10866" y="2492"/>
                </a:cubicBezTo>
                <a:cubicBezTo>
                  <a:pt x="10862" y="2490"/>
                  <a:pt x="10861" y="2485"/>
                  <a:pt x="10858" y="2482"/>
                </a:cubicBezTo>
                <a:cubicBezTo>
                  <a:pt x="10862" y="2479"/>
                  <a:pt x="10870" y="2474"/>
                  <a:pt x="10871" y="2474"/>
                </a:cubicBezTo>
                <a:close/>
                <a:moveTo>
                  <a:pt x="11687" y="2437"/>
                </a:moveTo>
                <a:cubicBezTo>
                  <a:pt x="11722" y="2437"/>
                  <a:pt x="11758" y="2438"/>
                  <a:pt x="11794" y="2438"/>
                </a:cubicBezTo>
                <a:cubicBezTo>
                  <a:pt x="11787" y="2477"/>
                  <a:pt x="11772" y="2497"/>
                  <a:pt x="11750" y="2497"/>
                </a:cubicBezTo>
                <a:cubicBezTo>
                  <a:pt x="11741" y="2497"/>
                  <a:pt x="11731" y="2494"/>
                  <a:pt x="11720" y="2487"/>
                </a:cubicBezTo>
                <a:cubicBezTo>
                  <a:pt x="11704" y="2477"/>
                  <a:pt x="11697" y="2455"/>
                  <a:pt x="11687" y="2437"/>
                </a:cubicBezTo>
                <a:close/>
                <a:moveTo>
                  <a:pt x="10180" y="2310"/>
                </a:moveTo>
                <a:cubicBezTo>
                  <a:pt x="10271" y="2360"/>
                  <a:pt x="10362" y="2401"/>
                  <a:pt x="10461" y="2401"/>
                </a:cubicBezTo>
                <a:cubicBezTo>
                  <a:pt x="10504" y="2401"/>
                  <a:pt x="10548" y="2394"/>
                  <a:pt x="10594" y="2375"/>
                </a:cubicBezTo>
                <a:cubicBezTo>
                  <a:pt x="10616" y="2367"/>
                  <a:pt x="10637" y="2362"/>
                  <a:pt x="10658" y="2362"/>
                </a:cubicBezTo>
                <a:cubicBezTo>
                  <a:pt x="10693" y="2362"/>
                  <a:pt x="10726" y="2376"/>
                  <a:pt x="10753" y="2411"/>
                </a:cubicBezTo>
                <a:cubicBezTo>
                  <a:pt x="10742" y="2453"/>
                  <a:pt x="10723" y="2487"/>
                  <a:pt x="10673" y="2490"/>
                </a:cubicBezTo>
                <a:cubicBezTo>
                  <a:pt x="10644" y="2493"/>
                  <a:pt x="10614" y="2503"/>
                  <a:pt x="10585" y="2503"/>
                </a:cubicBezTo>
                <a:cubicBezTo>
                  <a:pt x="10563" y="2503"/>
                  <a:pt x="10542" y="2497"/>
                  <a:pt x="10524" y="2477"/>
                </a:cubicBezTo>
                <a:cubicBezTo>
                  <a:pt x="10494" y="2443"/>
                  <a:pt x="10466" y="2425"/>
                  <a:pt x="10437" y="2425"/>
                </a:cubicBezTo>
                <a:cubicBezTo>
                  <a:pt x="10410" y="2425"/>
                  <a:pt x="10382" y="2442"/>
                  <a:pt x="10354" y="2475"/>
                </a:cubicBezTo>
                <a:cubicBezTo>
                  <a:pt x="10344" y="2487"/>
                  <a:pt x="10323" y="2490"/>
                  <a:pt x="10306" y="2490"/>
                </a:cubicBezTo>
                <a:cubicBezTo>
                  <a:pt x="10217" y="2493"/>
                  <a:pt x="10127" y="2496"/>
                  <a:pt x="10038" y="2496"/>
                </a:cubicBezTo>
                <a:cubicBezTo>
                  <a:pt x="10017" y="2496"/>
                  <a:pt x="9996" y="2496"/>
                  <a:pt x="9976" y="2495"/>
                </a:cubicBezTo>
                <a:cubicBezTo>
                  <a:pt x="9929" y="2495"/>
                  <a:pt x="9884" y="2480"/>
                  <a:pt x="9838" y="2479"/>
                </a:cubicBezTo>
                <a:cubicBezTo>
                  <a:pt x="9836" y="2479"/>
                  <a:pt x="9835" y="2479"/>
                  <a:pt x="9833" y="2479"/>
                </a:cubicBezTo>
                <a:cubicBezTo>
                  <a:pt x="9794" y="2479"/>
                  <a:pt x="9754" y="2488"/>
                  <a:pt x="9715" y="2488"/>
                </a:cubicBezTo>
                <a:cubicBezTo>
                  <a:pt x="9712" y="2488"/>
                  <a:pt x="9708" y="2488"/>
                  <a:pt x="9705" y="2488"/>
                </a:cubicBezTo>
                <a:cubicBezTo>
                  <a:pt x="9678" y="2485"/>
                  <a:pt x="9653" y="2468"/>
                  <a:pt x="9623" y="2454"/>
                </a:cubicBezTo>
                <a:cubicBezTo>
                  <a:pt x="9638" y="2418"/>
                  <a:pt x="9651" y="2387"/>
                  <a:pt x="9664" y="2351"/>
                </a:cubicBezTo>
                <a:cubicBezTo>
                  <a:pt x="9758" y="2339"/>
                  <a:pt x="9854" y="2323"/>
                  <a:pt x="9950" y="2318"/>
                </a:cubicBezTo>
                <a:cubicBezTo>
                  <a:pt x="9952" y="2318"/>
                  <a:pt x="9953" y="2318"/>
                  <a:pt x="9955" y="2318"/>
                </a:cubicBezTo>
                <a:cubicBezTo>
                  <a:pt x="9992" y="2318"/>
                  <a:pt x="10029" y="2347"/>
                  <a:pt x="10067" y="2352"/>
                </a:cubicBezTo>
                <a:cubicBezTo>
                  <a:pt x="10082" y="2354"/>
                  <a:pt x="10099" y="2358"/>
                  <a:pt x="10115" y="2358"/>
                </a:cubicBezTo>
                <a:cubicBezTo>
                  <a:pt x="10143" y="2358"/>
                  <a:pt x="10168" y="2348"/>
                  <a:pt x="10180" y="2310"/>
                </a:cubicBezTo>
                <a:close/>
                <a:moveTo>
                  <a:pt x="9105" y="2520"/>
                </a:moveTo>
                <a:lnTo>
                  <a:pt x="9105" y="2520"/>
                </a:lnTo>
                <a:cubicBezTo>
                  <a:pt x="9111" y="2525"/>
                  <a:pt x="9121" y="2530"/>
                  <a:pt x="9123" y="2536"/>
                </a:cubicBezTo>
                <a:cubicBezTo>
                  <a:pt x="9125" y="2544"/>
                  <a:pt x="9122" y="2554"/>
                  <a:pt x="9120" y="2563"/>
                </a:cubicBezTo>
                <a:lnTo>
                  <a:pt x="9120" y="2563"/>
                </a:lnTo>
                <a:cubicBezTo>
                  <a:pt x="9115" y="2555"/>
                  <a:pt x="9110" y="2545"/>
                  <a:pt x="9106" y="2535"/>
                </a:cubicBezTo>
                <a:cubicBezTo>
                  <a:pt x="9105" y="2530"/>
                  <a:pt x="9105" y="2525"/>
                  <a:pt x="9105" y="2520"/>
                </a:cubicBezTo>
                <a:close/>
                <a:moveTo>
                  <a:pt x="9144" y="2544"/>
                </a:moveTo>
                <a:cubicBezTo>
                  <a:pt x="9149" y="2544"/>
                  <a:pt x="9158" y="2551"/>
                  <a:pt x="9166" y="2555"/>
                </a:cubicBezTo>
                <a:cubicBezTo>
                  <a:pt x="9162" y="2557"/>
                  <a:pt x="9159" y="2561"/>
                  <a:pt x="9154" y="2561"/>
                </a:cubicBezTo>
                <a:cubicBezTo>
                  <a:pt x="9145" y="2562"/>
                  <a:pt x="9134" y="2563"/>
                  <a:pt x="9124" y="2563"/>
                </a:cubicBezTo>
                <a:lnTo>
                  <a:pt x="9124" y="2563"/>
                </a:lnTo>
                <a:cubicBezTo>
                  <a:pt x="9130" y="2556"/>
                  <a:pt x="9136" y="2548"/>
                  <a:pt x="9141" y="2544"/>
                </a:cubicBezTo>
                <a:cubicBezTo>
                  <a:pt x="9142" y="2544"/>
                  <a:pt x="9143" y="2544"/>
                  <a:pt x="9144" y="2544"/>
                </a:cubicBezTo>
                <a:close/>
                <a:moveTo>
                  <a:pt x="9469" y="2544"/>
                </a:moveTo>
                <a:cubicBezTo>
                  <a:pt x="9485" y="2544"/>
                  <a:pt x="9500" y="2551"/>
                  <a:pt x="9519" y="2556"/>
                </a:cubicBezTo>
                <a:cubicBezTo>
                  <a:pt x="9509" y="2566"/>
                  <a:pt x="9505" y="2577"/>
                  <a:pt x="9499" y="2580"/>
                </a:cubicBezTo>
                <a:cubicBezTo>
                  <a:pt x="9496" y="2581"/>
                  <a:pt x="9492" y="2581"/>
                  <a:pt x="9488" y="2581"/>
                </a:cubicBezTo>
                <a:cubicBezTo>
                  <a:pt x="9481" y="2581"/>
                  <a:pt x="9473" y="2580"/>
                  <a:pt x="9466" y="2577"/>
                </a:cubicBezTo>
                <a:cubicBezTo>
                  <a:pt x="9457" y="2573"/>
                  <a:pt x="9449" y="2565"/>
                  <a:pt x="9442" y="2558"/>
                </a:cubicBezTo>
                <a:cubicBezTo>
                  <a:pt x="9451" y="2553"/>
                  <a:pt x="9461" y="2544"/>
                  <a:pt x="9469" y="2544"/>
                </a:cubicBezTo>
                <a:close/>
                <a:moveTo>
                  <a:pt x="3911" y="2587"/>
                </a:moveTo>
                <a:lnTo>
                  <a:pt x="3910" y="2597"/>
                </a:lnTo>
                <a:lnTo>
                  <a:pt x="3900" y="2591"/>
                </a:lnTo>
                <a:lnTo>
                  <a:pt x="3911" y="2587"/>
                </a:lnTo>
                <a:close/>
                <a:moveTo>
                  <a:pt x="8386" y="2498"/>
                </a:moveTo>
                <a:cubicBezTo>
                  <a:pt x="8330" y="2539"/>
                  <a:pt x="8305" y="2557"/>
                  <a:pt x="8248" y="2600"/>
                </a:cubicBezTo>
                <a:cubicBezTo>
                  <a:pt x="8270" y="2544"/>
                  <a:pt x="8273" y="2520"/>
                  <a:pt x="8285" y="2514"/>
                </a:cubicBezTo>
                <a:cubicBezTo>
                  <a:pt x="8301" y="2503"/>
                  <a:pt x="8326" y="2505"/>
                  <a:pt x="8386" y="2498"/>
                </a:cubicBezTo>
                <a:close/>
                <a:moveTo>
                  <a:pt x="6150" y="2524"/>
                </a:moveTo>
                <a:cubicBezTo>
                  <a:pt x="6155" y="2524"/>
                  <a:pt x="6160" y="2524"/>
                  <a:pt x="6165" y="2525"/>
                </a:cubicBezTo>
                <a:cubicBezTo>
                  <a:pt x="6179" y="2528"/>
                  <a:pt x="6194" y="2541"/>
                  <a:pt x="6210" y="2554"/>
                </a:cubicBezTo>
                <a:cubicBezTo>
                  <a:pt x="6198" y="2569"/>
                  <a:pt x="6189" y="2582"/>
                  <a:pt x="6175" y="2591"/>
                </a:cubicBezTo>
                <a:cubicBezTo>
                  <a:pt x="6164" y="2599"/>
                  <a:pt x="6153" y="2603"/>
                  <a:pt x="6143" y="2603"/>
                </a:cubicBezTo>
                <a:cubicBezTo>
                  <a:pt x="6128" y="2603"/>
                  <a:pt x="6114" y="2595"/>
                  <a:pt x="6104" y="2577"/>
                </a:cubicBezTo>
                <a:cubicBezTo>
                  <a:pt x="6097" y="2566"/>
                  <a:pt x="6098" y="2535"/>
                  <a:pt x="6104" y="2533"/>
                </a:cubicBezTo>
                <a:cubicBezTo>
                  <a:pt x="6118" y="2527"/>
                  <a:pt x="6134" y="2524"/>
                  <a:pt x="6150" y="2524"/>
                </a:cubicBezTo>
                <a:close/>
                <a:moveTo>
                  <a:pt x="10286" y="2560"/>
                </a:moveTo>
                <a:cubicBezTo>
                  <a:pt x="10315" y="2560"/>
                  <a:pt x="10343" y="2572"/>
                  <a:pt x="10371" y="2589"/>
                </a:cubicBezTo>
                <a:cubicBezTo>
                  <a:pt x="10339" y="2611"/>
                  <a:pt x="10323" y="2623"/>
                  <a:pt x="10306" y="2623"/>
                </a:cubicBezTo>
                <a:cubicBezTo>
                  <a:pt x="10287" y="2623"/>
                  <a:pt x="10268" y="2608"/>
                  <a:pt x="10228" y="2576"/>
                </a:cubicBezTo>
                <a:cubicBezTo>
                  <a:pt x="10248" y="2565"/>
                  <a:pt x="10267" y="2560"/>
                  <a:pt x="10286" y="2560"/>
                </a:cubicBezTo>
                <a:close/>
                <a:moveTo>
                  <a:pt x="4996" y="2533"/>
                </a:moveTo>
                <a:cubicBezTo>
                  <a:pt x="5041" y="2538"/>
                  <a:pt x="5083" y="2541"/>
                  <a:pt x="5148" y="2548"/>
                </a:cubicBezTo>
                <a:cubicBezTo>
                  <a:pt x="5087" y="2628"/>
                  <a:pt x="5051" y="2700"/>
                  <a:pt x="4935" y="2713"/>
                </a:cubicBezTo>
                <a:cubicBezTo>
                  <a:pt x="4961" y="2638"/>
                  <a:pt x="4976" y="2589"/>
                  <a:pt x="4996" y="2533"/>
                </a:cubicBezTo>
                <a:close/>
                <a:moveTo>
                  <a:pt x="2281" y="2664"/>
                </a:moveTo>
                <a:cubicBezTo>
                  <a:pt x="2295" y="2664"/>
                  <a:pt x="2310" y="2668"/>
                  <a:pt x="2326" y="2678"/>
                </a:cubicBezTo>
                <a:cubicBezTo>
                  <a:pt x="2328" y="2680"/>
                  <a:pt x="2331" y="2690"/>
                  <a:pt x="2328" y="2693"/>
                </a:cubicBezTo>
                <a:cubicBezTo>
                  <a:pt x="2311" y="2713"/>
                  <a:pt x="2293" y="2720"/>
                  <a:pt x="2274" y="2720"/>
                </a:cubicBezTo>
                <a:cubicBezTo>
                  <a:pt x="2251" y="2720"/>
                  <a:pt x="2226" y="2710"/>
                  <a:pt x="2200" y="2700"/>
                </a:cubicBezTo>
                <a:cubicBezTo>
                  <a:pt x="2227" y="2679"/>
                  <a:pt x="2253" y="2664"/>
                  <a:pt x="2281" y="2664"/>
                </a:cubicBezTo>
                <a:close/>
                <a:moveTo>
                  <a:pt x="6705" y="2704"/>
                </a:moveTo>
                <a:cubicBezTo>
                  <a:pt x="6709" y="2704"/>
                  <a:pt x="6714" y="2704"/>
                  <a:pt x="6715" y="2705"/>
                </a:cubicBezTo>
                <a:cubicBezTo>
                  <a:pt x="6720" y="2714"/>
                  <a:pt x="6726" y="2725"/>
                  <a:pt x="6726" y="2735"/>
                </a:cubicBezTo>
                <a:cubicBezTo>
                  <a:pt x="6726" y="2745"/>
                  <a:pt x="6720" y="2754"/>
                  <a:pt x="6717" y="2764"/>
                </a:cubicBezTo>
                <a:lnTo>
                  <a:pt x="6717" y="2764"/>
                </a:lnTo>
                <a:cubicBezTo>
                  <a:pt x="6707" y="2753"/>
                  <a:pt x="6697" y="2743"/>
                  <a:pt x="6691" y="2731"/>
                </a:cubicBezTo>
                <a:cubicBezTo>
                  <a:pt x="6687" y="2726"/>
                  <a:pt x="6695" y="2713"/>
                  <a:pt x="6700" y="2704"/>
                </a:cubicBezTo>
                <a:cubicBezTo>
                  <a:pt x="6700" y="2704"/>
                  <a:pt x="6703" y="2704"/>
                  <a:pt x="6705" y="2704"/>
                </a:cubicBezTo>
                <a:close/>
                <a:moveTo>
                  <a:pt x="10518" y="2764"/>
                </a:moveTo>
                <a:cubicBezTo>
                  <a:pt x="10507" y="2769"/>
                  <a:pt x="10497" y="2774"/>
                  <a:pt x="10487" y="2776"/>
                </a:cubicBezTo>
                <a:cubicBezTo>
                  <a:pt x="10483" y="2776"/>
                  <a:pt x="10478" y="2771"/>
                  <a:pt x="10465" y="2764"/>
                </a:cubicBezTo>
                <a:close/>
                <a:moveTo>
                  <a:pt x="11120" y="2749"/>
                </a:moveTo>
                <a:cubicBezTo>
                  <a:pt x="11145" y="2749"/>
                  <a:pt x="11169" y="2754"/>
                  <a:pt x="11194" y="2766"/>
                </a:cubicBezTo>
                <a:cubicBezTo>
                  <a:pt x="11168" y="2806"/>
                  <a:pt x="11146" y="2826"/>
                  <a:pt x="11121" y="2826"/>
                </a:cubicBezTo>
                <a:cubicBezTo>
                  <a:pt x="11095" y="2826"/>
                  <a:pt x="11066" y="2806"/>
                  <a:pt x="11026" y="2766"/>
                </a:cubicBezTo>
                <a:cubicBezTo>
                  <a:pt x="11058" y="2756"/>
                  <a:pt x="11089" y="2749"/>
                  <a:pt x="11120" y="2749"/>
                </a:cubicBezTo>
                <a:close/>
                <a:moveTo>
                  <a:pt x="14782" y="2800"/>
                </a:moveTo>
                <a:cubicBezTo>
                  <a:pt x="14800" y="2800"/>
                  <a:pt x="14819" y="2814"/>
                  <a:pt x="14859" y="2844"/>
                </a:cubicBezTo>
                <a:lnTo>
                  <a:pt x="14719" y="2844"/>
                </a:lnTo>
                <a:cubicBezTo>
                  <a:pt x="14750" y="2814"/>
                  <a:pt x="14765" y="2800"/>
                  <a:pt x="14782" y="2800"/>
                </a:cubicBezTo>
                <a:close/>
                <a:moveTo>
                  <a:pt x="14405" y="2830"/>
                </a:moveTo>
                <a:cubicBezTo>
                  <a:pt x="14406" y="2830"/>
                  <a:pt x="14406" y="2830"/>
                  <a:pt x="14406" y="2830"/>
                </a:cubicBezTo>
                <a:cubicBezTo>
                  <a:pt x="14410" y="2833"/>
                  <a:pt x="14412" y="2840"/>
                  <a:pt x="14416" y="2846"/>
                </a:cubicBezTo>
                <a:cubicBezTo>
                  <a:pt x="14413" y="2846"/>
                  <a:pt x="14408" y="2847"/>
                  <a:pt x="14405" y="2847"/>
                </a:cubicBezTo>
                <a:cubicBezTo>
                  <a:pt x="14404" y="2847"/>
                  <a:pt x="14403" y="2847"/>
                  <a:pt x="14402" y="2847"/>
                </a:cubicBezTo>
                <a:cubicBezTo>
                  <a:pt x="14398" y="2846"/>
                  <a:pt x="14397" y="2840"/>
                  <a:pt x="14395" y="2836"/>
                </a:cubicBezTo>
                <a:cubicBezTo>
                  <a:pt x="14397" y="2835"/>
                  <a:pt x="14403" y="2830"/>
                  <a:pt x="14405" y="2830"/>
                </a:cubicBezTo>
                <a:close/>
                <a:moveTo>
                  <a:pt x="12227" y="2764"/>
                </a:moveTo>
                <a:cubicBezTo>
                  <a:pt x="12228" y="2764"/>
                  <a:pt x="12229" y="2764"/>
                  <a:pt x="12230" y="2765"/>
                </a:cubicBezTo>
                <a:cubicBezTo>
                  <a:pt x="12248" y="2781"/>
                  <a:pt x="12266" y="2801"/>
                  <a:pt x="12280" y="2821"/>
                </a:cubicBezTo>
                <a:cubicBezTo>
                  <a:pt x="12281" y="2823"/>
                  <a:pt x="12261" y="2840"/>
                  <a:pt x="12234" y="2871"/>
                </a:cubicBezTo>
                <a:cubicBezTo>
                  <a:pt x="12219" y="2844"/>
                  <a:pt x="12207" y="2826"/>
                  <a:pt x="12200" y="2806"/>
                </a:cubicBezTo>
                <a:cubicBezTo>
                  <a:pt x="12197" y="2797"/>
                  <a:pt x="12198" y="2782"/>
                  <a:pt x="12203" y="2776"/>
                </a:cubicBezTo>
                <a:cubicBezTo>
                  <a:pt x="12207" y="2771"/>
                  <a:pt x="12221" y="2764"/>
                  <a:pt x="12227" y="2764"/>
                </a:cubicBezTo>
                <a:close/>
                <a:moveTo>
                  <a:pt x="9910" y="2863"/>
                </a:moveTo>
                <a:cubicBezTo>
                  <a:pt x="9905" y="2863"/>
                  <a:pt x="9901" y="2867"/>
                  <a:pt x="9897" y="2869"/>
                </a:cubicBezTo>
                <a:cubicBezTo>
                  <a:pt x="9900" y="2873"/>
                  <a:pt x="9904" y="2876"/>
                  <a:pt x="9908" y="2879"/>
                </a:cubicBezTo>
                <a:cubicBezTo>
                  <a:pt x="9913" y="2878"/>
                  <a:pt x="9918" y="2876"/>
                  <a:pt x="9923" y="2873"/>
                </a:cubicBezTo>
                <a:cubicBezTo>
                  <a:pt x="9919" y="2869"/>
                  <a:pt x="9915" y="2864"/>
                  <a:pt x="9910" y="2863"/>
                </a:cubicBezTo>
                <a:close/>
                <a:moveTo>
                  <a:pt x="12019" y="2764"/>
                </a:moveTo>
                <a:cubicBezTo>
                  <a:pt x="12047" y="2764"/>
                  <a:pt x="12074" y="2776"/>
                  <a:pt x="12101" y="2813"/>
                </a:cubicBezTo>
                <a:cubicBezTo>
                  <a:pt x="12051" y="2860"/>
                  <a:pt x="11998" y="2884"/>
                  <a:pt x="11937" y="2884"/>
                </a:cubicBezTo>
                <a:cubicBezTo>
                  <a:pt x="11928" y="2884"/>
                  <a:pt x="11919" y="2884"/>
                  <a:pt x="11910" y="2882"/>
                </a:cubicBezTo>
                <a:cubicBezTo>
                  <a:pt x="11889" y="2879"/>
                  <a:pt x="11872" y="2851"/>
                  <a:pt x="11823" y="2805"/>
                </a:cubicBezTo>
                <a:lnTo>
                  <a:pt x="11823" y="2805"/>
                </a:lnTo>
                <a:cubicBezTo>
                  <a:pt x="11829" y="2805"/>
                  <a:pt x="11834" y="2805"/>
                  <a:pt x="11840" y="2805"/>
                </a:cubicBezTo>
                <a:cubicBezTo>
                  <a:pt x="11912" y="2805"/>
                  <a:pt x="11968" y="2764"/>
                  <a:pt x="12019" y="2764"/>
                </a:cubicBezTo>
                <a:close/>
                <a:moveTo>
                  <a:pt x="12874" y="2857"/>
                </a:moveTo>
                <a:cubicBezTo>
                  <a:pt x="12880" y="2857"/>
                  <a:pt x="12886" y="2859"/>
                  <a:pt x="12891" y="2862"/>
                </a:cubicBezTo>
                <a:cubicBezTo>
                  <a:pt x="12918" y="2878"/>
                  <a:pt x="12945" y="2885"/>
                  <a:pt x="12971" y="2885"/>
                </a:cubicBezTo>
                <a:cubicBezTo>
                  <a:pt x="12998" y="2885"/>
                  <a:pt x="13026" y="2877"/>
                  <a:pt x="13054" y="2863"/>
                </a:cubicBezTo>
                <a:cubicBezTo>
                  <a:pt x="13056" y="2862"/>
                  <a:pt x="13059" y="2862"/>
                  <a:pt x="13061" y="2862"/>
                </a:cubicBezTo>
                <a:cubicBezTo>
                  <a:pt x="13076" y="2862"/>
                  <a:pt x="13098" y="2875"/>
                  <a:pt x="13122" y="2882"/>
                </a:cubicBezTo>
                <a:cubicBezTo>
                  <a:pt x="13066" y="2914"/>
                  <a:pt x="13034" y="2927"/>
                  <a:pt x="12965" y="2927"/>
                </a:cubicBezTo>
                <a:cubicBezTo>
                  <a:pt x="12930" y="2927"/>
                  <a:pt x="12886" y="2923"/>
                  <a:pt x="12824" y="2918"/>
                </a:cubicBezTo>
                <a:cubicBezTo>
                  <a:pt x="12832" y="2876"/>
                  <a:pt x="12854" y="2857"/>
                  <a:pt x="12874" y="2857"/>
                </a:cubicBezTo>
                <a:close/>
                <a:moveTo>
                  <a:pt x="13632" y="2808"/>
                </a:moveTo>
                <a:cubicBezTo>
                  <a:pt x="13638" y="2808"/>
                  <a:pt x="13653" y="2816"/>
                  <a:pt x="13654" y="2822"/>
                </a:cubicBezTo>
                <a:cubicBezTo>
                  <a:pt x="13663" y="2854"/>
                  <a:pt x="13669" y="2887"/>
                  <a:pt x="13679" y="2938"/>
                </a:cubicBezTo>
                <a:cubicBezTo>
                  <a:pt x="13656" y="2941"/>
                  <a:pt x="13634" y="2943"/>
                  <a:pt x="13613" y="2943"/>
                </a:cubicBezTo>
                <a:cubicBezTo>
                  <a:pt x="13543" y="2943"/>
                  <a:pt x="13481" y="2927"/>
                  <a:pt x="13419" y="2914"/>
                </a:cubicBezTo>
                <a:cubicBezTo>
                  <a:pt x="13490" y="2878"/>
                  <a:pt x="13561" y="2843"/>
                  <a:pt x="13631" y="2808"/>
                </a:cubicBezTo>
                <a:cubicBezTo>
                  <a:pt x="13632" y="2808"/>
                  <a:pt x="13632" y="2808"/>
                  <a:pt x="13632" y="2808"/>
                </a:cubicBezTo>
                <a:close/>
                <a:moveTo>
                  <a:pt x="9823" y="2939"/>
                </a:moveTo>
                <a:cubicBezTo>
                  <a:pt x="9820" y="2939"/>
                  <a:pt x="9816" y="2941"/>
                  <a:pt x="9811" y="2943"/>
                </a:cubicBezTo>
                <a:cubicBezTo>
                  <a:pt x="9813" y="2945"/>
                  <a:pt x="9815" y="2950"/>
                  <a:pt x="9816" y="2950"/>
                </a:cubicBezTo>
                <a:cubicBezTo>
                  <a:pt x="9820" y="2950"/>
                  <a:pt x="9823" y="2949"/>
                  <a:pt x="9827" y="2948"/>
                </a:cubicBezTo>
                <a:cubicBezTo>
                  <a:pt x="9826" y="2944"/>
                  <a:pt x="9824" y="2939"/>
                  <a:pt x="9823" y="2939"/>
                </a:cubicBezTo>
                <a:close/>
                <a:moveTo>
                  <a:pt x="555" y="2939"/>
                </a:moveTo>
                <a:lnTo>
                  <a:pt x="555" y="2951"/>
                </a:lnTo>
                <a:lnTo>
                  <a:pt x="647" y="2951"/>
                </a:lnTo>
                <a:lnTo>
                  <a:pt x="647" y="2939"/>
                </a:lnTo>
                <a:close/>
                <a:moveTo>
                  <a:pt x="11090" y="2938"/>
                </a:moveTo>
                <a:lnTo>
                  <a:pt x="11090" y="2951"/>
                </a:lnTo>
                <a:lnTo>
                  <a:pt x="11034" y="2951"/>
                </a:lnTo>
                <a:lnTo>
                  <a:pt x="11034" y="2938"/>
                </a:lnTo>
                <a:close/>
                <a:moveTo>
                  <a:pt x="11930" y="2941"/>
                </a:moveTo>
                <a:lnTo>
                  <a:pt x="11944" y="2949"/>
                </a:lnTo>
                <a:lnTo>
                  <a:pt x="11928" y="2953"/>
                </a:lnTo>
                <a:lnTo>
                  <a:pt x="11930" y="2941"/>
                </a:lnTo>
                <a:close/>
                <a:moveTo>
                  <a:pt x="15392" y="2898"/>
                </a:moveTo>
                <a:cubicBezTo>
                  <a:pt x="15368" y="2946"/>
                  <a:pt x="15337" y="2957"/>
                  <a:pt x="15301" y="2957"/>
                </a:cubicBezTo>
                <a:cubicBezTo>
                  <a:pt x="15281" y="2957"/>
                  <a:pt x="15260" y="2954"/>
                  <a:pt x="15238" y="2951"/>
                </a:cubicBezTo>
                <a:cubicBezTo>
                  <a:pt x="15248" y="2933"/>
                  <a:pt x="15252" y="2917"/>
                  <a:pt x="15258" y="2915"/>
                </a:cubicBezTo>
                <a:cubicBezTo>
                  <a:pt x="15302" y="2908"/>
                  <a:pt x="15348" y="2903"/>
                  <a:pt x="15392" y="2898"/>
                </a:cubicBezTo>
                <a:close/>
                <a:moveTo>
                  <a:pt x="13860" y="2900"/>
                </a:moveTo>
                <a:cubicBezTo>
                  <a:pt x="13871" y="2900"/>
                  <a:pt x="13883" y="2915"/>
                  <a:pt x="13894" y="2923"/>
                </a:cubicBezTo>
                <a:cubicBezTo>
                  <a:pt x="13877" y="2936"/>
                  <a:pt x="13863" y="2953"/>
                  <a:pt x="13843" y="2959"/>
                </a:cubicBezTo>
                <a:cubicBezTo>
                  <a:pt x="13843" y="2959"/>
                  <a:pt x="13842" y="2959"/>
                  <a:pt x="13842" y="2959"/>
                </a:cubicBezTo>
                <a:cubicBezTo>
                  <a:pt x="13832" y="2959"/>
                  <a:pt x="13817" y="2944"/>
                  <a:pt x="13790" y="2928"/>
                </a:cubicBezTo>
                <a:cubicBezTo>
                  <a:pt x="13824" y="2913"/>
                  <a:pt x="13841" y="2902"/>
                  <a:pt x="13859" y="2900"/>
                </a:cubicBezTo>
                <a:cubicBezTo>
                  <a:pt x="13859" y="2900"/>
                  <a:pt x="13860" y="2900"/>
                  <a:pt x="13860" y="2900"/>
                </a:cubicBezTo>
                <a:close/>
                <a:moveTo>
                  <a:pt x="15026" y="2908"/>
                </a:moveTo>
                <a:cubicBezTo>
                  <a:pt x="15053" y="2908"/>
                  <a:pt x="15085" y="2915"/>
                  <a:pt x="15123" y="2931"/>
                </a:cubicBezTo>
                <a:cubicBezTo>
                  <a:pt x="15076" y="2953"/>
                  <a:pt x="15039" y="2963"/>
                  <a:pt x="15007" y="2963"/>
                </a:cubicBezTo>
                <a:cubicBezTo>
                  <a:pt x="14980" y="2963"/>
                  <a:pt x="14956" y="2956"/>
                  <a:pt x="14931" y="2945"/>
                </a:cubicBezTo>
                <a:cubicBezTo>
                  <a:pt x="14959" y="2922"/>
                  <a:pt x="14989" y="2908"/>
                  <a:pt x="15026" y="2908"/>
                </a:cubicBezTo>
                <a:close/>
                <a:moveTo>
                  <a:pt x="14203" y="2833"/>
                </a:moveTo>
                <a:cubicBezTo>
                  <a:pt x="14215" y="2853"/>
                  <a:pt x="14226" y="2866"/>
                  <a:pt x="14232" y="2881"/>
                </a:cubicBezTo>
                <a:cubicBezTo>
                  <a:pt x="14241" y="2902"/>
                  <a:pt x="14246" y="2922"/>
                  <a:pt x="14254" y="2948"/>
                </a:cubicBezTo>
                <a:cubicBezTo>
                  <a:pt x="14229" y="2960"/>
                  <a:pt x="14206" y="2965"/>
                  <a:pt x="14183" y="2965"/>
                </a:cubicBezTo>
                <a:cubicBezTo>
                  <a:pt x="14144" y="2965"/>
                  <a:pt x="14107" y="2948"/>
                  <a:pt x="14069" y="2918"/>
                </a:cubicBezTo>
                <a:cubicBezTo>
                  <a:pt x="14118" y="2888"/>
                  <a:pt x="14159" y="2862"/>
                  <a:pt x="14203" y="2833"/>
                </a:cubicBezTo>
                <a:close/>
                <a:moveTo>
                  <a:pt x="14658" y="2899"/>
                </a:moveTo>
                <a:cubicBezTo>
                  <a:pt x="14686" y="2899"/>
                  <a:pt x="14712" y="2905"/>
                  <a:pt x="14741" y="2914"/>
                </a:cubicBezTo>
                <a:cubicBezTo>
                  <a:pt x="14697" y="2953"/>
                  <a:pt x="14678" y="2970"/>
                  <a:pt x="14647" y="2970"/>
                </a:cubicBezTo>
                <a:cubicBezTo>
                  <a:pt x="14623" y="2970"/>
                  <a:pt x="14591" y="2959"/>
                  <a:pt x="14535" y="2940"/>
                </a:cubicBezTo>
                <a:cubicBezTo>
                  <a:pt x="14582" y="2910"/>
                  <a:pt x="14621" y="2899"/>
                  <a:pt x="14658" y="2899"/>
                </a:cubicBezTo>
                <a:close/>
                <a:moveTo>
                  <a:pt x="15911" y="2904"/>
                </a:moveTo>
                <a:lnTo>
                  <a:pt x="15911" y="2904"/>
                </a:lnTo>
                <a:cubicBezTo>
                  <a:pt x="15881" y="2930"/>
                  <a:pt x="15865" y="2955"/>
                  <a:pt x="15842" y="2960"/>
                </a:cubicBezTo>
                <a:cubicBezTo>
                  <a:pt x="15815" y="2967"/>
                  <a:pt x="15787" y="2970"/>
                  <a:pt x="15760" y="2970"/>
                </a:cubicBezTo>
                <a:cubicBezTo>
                  <a:pt x="15691" y="2970"/>
                  <a:pt x="15624" y="2952"/>
                  <a:pt x="15556" y="2934"/>
                </a:cubicBezTo>
                <a:cubicBezTo>
                  <a:pt x="15553" y="2934"/>
                  <a:pt x="15555" y="2923"/>
                  <a:pt x="15553" y="2905"/>
                </a:cubicBezTo>
                <a:cubicBezTo>
                  <a:pt x="15666" y="2905"/>
                  <a:pt x="15779" y="2905"/>
                  <a:pt x="15911" y="2904"/>
                </a:cubicBezTo>
                <a:close/>
                <a:moveTo>
                  <a:pt x="10028" y="2924"/>
                </a:moveTo>
                <a:cubicBezTo>
                  <a:pt x="10001" y="2926"/>
                  <a:pt x="9976" y="2926"/>
                  <a:pt x="9949" y="2930"/>
                </a:cubicBezTo>
                <a:cubicBezTo>
                  <a:pt x="9943" y="2931"/>
                  <a:pt x="9934" y="2946"/>
                  <a:pt x="9934" y="2955"/>
                </a:cubicBezTo>
                <a:cubicBezTo>
                  <a:pt x="9934" y="2963"/>
                  <a:pt x="9947" y="2976"/>
                  <a:pt x="9951" y="2976"/>
                </a:cubicBezTo>
                <a:cubicBezTo>
                  <a:pt x="9952" y="2976"/>
                  <a:pt x="9952" y="2976"/>
                  <a:pt x="9952" y="2976"/>
                </a:cubicBezTo>
                <a:cubicBezTo>
                  <a:pt x="9978" y="2972"/>
                  <a:pt x="10003" y="2965"/>
                  <a:pt x="10029" y="2959"/>
                </a:cubicBezTo>
                <a:cubicBezTo>
                  <a:pt x="10030" y="2948"/>
                  <a:pt x="10030" y="2936"/>
                  <a:pt x="10028" y="2924"/>
                </a:cubicBezTo>
                <a:close/>
                <a:moveTo>
                  <a:pt x="17528" y="2975"/>
                </a:moveTo>
                <a:cubicBezTo>
                  <a:pt x="17530" y="2975"/>
                  <a:pt x="17530" y="2981"/>
                  <a:pt x="17531" y="2984"/>
                </a:cubicBezTo>
                <a:cubicBezTo>
                  <a:pt x="17527" y="2985"/>
                  <a:pt x="17523" y="2985"/>
                  <a:pt x="17520" y="2986"/>
                </a:cubicBezTo>
                <a:cubicBezTo>
                  <a:pt x="17518" y="2982"/>
                  <a:pt x="17517" y="2980"/>
                  <a:pt x="17517" y="2977"/>
                </a:cubicBezTo>
                <a:cubicBezTo>
                  <a:pt x="17521" y="2976"/>
                  <a:pt x="17525" y="2975"/>
                  <a:pt x="17528" y="2975"/>
                </a:cubicBezTo>
                <a:close/>
                <a:moveTo>
                  <a:pt x="12426" y="2924"/>
                </a:moveTo>
                <a:cubicBezTo>
                  <a:pt x="12438" y="2924"/>
                  <a:pt x="12451" y="2940"/>
                  <a:pt x="12464" y="2949"/>
                </a:cubicBezTo>
                <a:cubicBezTo>
                  <a:pt x="12455" y="2961"/>
                  <a:pt x="12446" y="2984"/>
                  <a:pt x="12436" y="2985"/>
                </a:cubicBezTo>
                <a:cubicBezTo>
                  <a:pt x="12418" y="2987"/>
                  <a:pt x="12400" y="2987"/>
                  <a:pt x="12382" y="2987"/>
                </a:cubicBezTo>
                <a:cubicBezTo>
                  <a:pt x="12355" y="2987"/>
                  <a:pt x="12327" y="2986"/>
                  <a:pt x="12300" y="2986"/>
                </a:cubicBezTo>
                <a:cubicBezTo>
                  <a:pt x="12299" y="2976"/>
                  <a:pt x="12297" y="2964"/>
                  <a:pt x="12296" y="2954"/>
                </a:cubicBezTo>
                <a:cubicBezTo>
                  <a:pt x="12338" y="2943"/>
                  <a:pt x="12382" y="2930"/>
                  <a:pt x="12425" y="2924"/>
                </a:cubicBezTo>
                <a:cubicBezTo>
                  <a:pt x="12426" y="2924"/>
                  <a:pt x="12426" y="2924"/>
                  <a:pt x="12426" y="2924"/>
                </a:cubicBezTo>
                <a:close/>
                <a:moveTo>
                  <a:pt x="16488" y="2881"/>
                </a:moveTo>
                <a:cubicBezTo>
                  <a:pt x="16523" y="2881"/>
                  <a:pt x="16558" y="2883"/>
                  <a:pt x="16592" y="2883"/>
                </a:cubicBezTo>
                <a:cubicBezTo>
                  <a:pt x="16595" y="2883"/>
                  <a:pt x="16598" y="2883"/>
                  <a:pt x="16601" y="2882"/>
                </a:cubicBezTo>
                <a:cubicBezTo>
                  <a:pt x="16614" y="2882"/>
                  <a:pt x="16627" y="2882"/>
                  <a:pt x="16640" y="2882"/>
                </a:cubicBezTo>
                <a:cubicBezTo>
                  <a:pt x="16738" y="2882"/>
                  <a:pt x="16837" y="2886"/>
                  <a:pt x="16934" y="2897"/>
                </a:cubicBezTo>
                <a:cubicBezTo>
                  <a:pt x="17038" y="2908"/>
                  <a:pt x="17142" y="2930"/>
                  <a:pt x="17271" y="2950"/>
                </a:cubicBezTo>
                <a:cubicBezTo>
                  <a:pt x="17115" y="2958"/>
                  <a:pt x="16989" y="2992"/>
                  <a:pt x="16855" y="2994"/>
                </a:cubicBezTo>
                <a:cubicBezTo>
                  <a:pt x="16854" y="2994"/>
                  <a:pt x="16853" y="2994"/>
                  <a:pt x="16853" y="2994"/>
                </a:cubicBezTo>
                <a:cubicBezTo>
                  <a:pt x="16762" y="2994"/>
                  <a:pt x="16686" y="2936"/>
                  <a:pt x="16602" y="2936"/>
                </a:cubicBezTo>
                <a:cubicBezTo>
                  <a:pt x="16590" y="2936"/>
                  <a:pt x="16579" y="2937"/>
                  <a:pt x="16567" y="2940"/>
                </a:cubicBezTo>
                <a:cubicBezTo>
                  <a:pt x="16541" y="2945"/>
                  <a:pt x="16516" y="2947"/>
                  <a:pt x="16491" y="2947"/>
                </a:cubicBezTo>
                <a:cubicBezTo>
                  <a:pt x="16423" y="2947"/>
                  <a:pt x="16353" y="2932"/>
                  <a:pt x="16260" y="2923"/>
                </a:cubicBezTo>
                <a:cubicBezTo>
                  <a:pt x="16346" y="2887"/>
                  <a:pt x="16420" y="2881"/>
                  <a:pt x="16488" y="2881"/>
                </a:cubicBezTo>
                <a:close/>
                <a:moveTo>
                  <a:pt x="5074" y="2898"/>
                </a:moveTo>
                <a:cubicBezTo>
                  <a:pt x="5013" y="2924"/>
                  <a:pt x="4957" y="2945"/>
                  <a:pt x="4897" y="2945"/>
                </a:cubicBezTo>
                <a:cubicBezTo>
                  <a:pt x="4881" y="2945"/>
                  <a:pt x="4864" y="2943"/>
                  <a:pt x="4847" y="2940"/>
                </a:cubicBezTo>
                <a:cubicBezTo>
                  <a:pt x="4840" y="2938"/>
                  <a:pt x="4832" y="2937"/>
                  <a:pt x="4824" y="2937"/>
                </a:cubicBezTo>
                <a:cubicBezTo>
                  <a:pt x="4787" y="2937"/>
                  <a:pt x="4749" y="2958"/>
                  <a:pt x="4720" y="3016"/>
                </a:cubicBezTo>
                <a:cubicBezTo>
                  <a:pt x="4760" y="3026"/>
                  <a:pt x="4796" y="3031"/>
                  <a:pt x="4829" y="3031"/>
                </a:cubicBezTo>
                <a:cubicBezTo>
                  <a:pt x="4863" y="3031"/>
                  <a:pt x="4894" y="3026"/>
                  <a:pt x="4923" y="3016"/>
                </a:cubicBezTo>
                <a:cubicBezTo>
                  <a:pt x="4962" y="3002"/>
                  <a:pt x="4999" y="2997"/>
                  <a:pt x="5037" y="2997"/>
                </a:cubicBezTo>
                <a:cubicBezTo>
                  <a:pt x="5067" y="2997"/>
                  <a:pt x="5097" y="3000"/>
                  <a:pt x="5129" y="3005"/>
                </a:cubicBezTo>
                <a:cubicBezTo>
                  <a:pt x="5216" y="3019"/>
                  <a:pt x="5303" y="3028"/>
                  <a:pt x="5390" y="3037"/>
                </a:cubicBezTo>
                <a:cubicBezTo>
                  <a:pt x="5396" y="3038"/>
                  <a:pt x="5401" y="3038"/>
                  <a:pt x="5407" y="3038"/>
                </a:cubicBezTo>
                <a:cubicBezTo>
                  <a:pt x="5452" y="3038"/>
                  <a:pt x="5490" y="3018"/>
                  <a:pt x="5518" y="2959"/>
                </a:cubicBezTo>
                <a:cubicBezTo>
                  <a:pt x="5475" y="2959"/>
                  <a:pt x="5434" y="2956"/>
                  <a:pt x="5396" y="2956"/>
                </a:cubicBezTo>
                <a:cubicBezTo>
                  <a:pt x="5375" y="2956"/>
                  <a:pt x="5354" y="2957"/>
                  <a:pt x="5334" y="2960"/>
                </a:cubicBezTo>
                <a:cubicBezTo>
                  <a:pt x="5309" y="2965"/>
                  <a:pt x="5284" y="2967"/>
                  <a:pt x="5261" y="2967"/>
                </a:cubicBezTo>
                <a:cubicBezTo>
                  <a:pt x="5192" y="2967"/>
                  <a:pt x="5129" y="2947"/>
                  <a:pt x="5074" y="2898"/>
                </a:cubicBezTo>
                <a:close/>
                <a:moveTo>
                  <a:pt x="252" y="2959"/>
                </a:moveTo>
                <a:cubicBezTo>
                  <a:pt x="232" y="2959"/>
                  <a:pt x="211" y="2962"/>
                  <a:pt x="191" y="2966"/>
                </a:cubicBezTo>
                <a:cubicBezTo>
                  <a:pt x="225" y="3025"/>
                  <a:pt x="225" y="3025"/>
                  <a:pt x="594" y="3052"/>
                </a:cubicBezTo>
                <a:lnTo>
                  <a:pt x="594" y="3052"/>
                </a:lnTo>
                <a:cubicBezTo>
                  <a:pt x="480" y="3043"/>
                  <a:pt x="376" y="2959"/>
                  <a:pt x="252" y="2959"/>
                </a:cubicBezTo>
                <a:close/>
                <a:moveTo>
                  <a:pt x="594" y="3052"/>
                </a:moveTo>
                <a:cubicBezTo>
                  <a:pt x="594" y="3052"/>
                  <a:pt x="595" y="3052"/>
                  <a:pt x="596" y="3053"/>
                </a:cubicBezTo>
                <a:cubicBezTo>
                  <a:pt x="595" y="3052"/>
                  <a:pt x="594" y="3052"/>
                  <a:pt x="594" y="3052"/>
                </a:cubicBezTo>
                <a:close/>
                <a:moveTo>
                  <a:pt x="5688" y="2964"/>
                </a:moveTo>
                <a:cubicBezTo>
                  <a:pt x="5663" y="2964"/>
                  <a:pt x="5637" y="2967"/>
                  <a:pt x="5610" y="2970"/>
                </a:cubicBezTo>
                <a:cubicBezTo>
                  <a:pt x="5627" y="3025"/>
                  <a:pt x="5653" y="3053"/>
                  <a:pt x="5687" y="3053"/>
                </a:cubicBezTo>
                <a:cubicBezTo>
                  <a:pt x="5697" y="3053"/>
                  <a:pt x="5708" y="3051"/>
                  <a:pt x="5719" y="3045"/>
                </a:cubicBezTo>
                <a:cubicBezTo>
                  <a:pt x="5733" y="3040"/>
                  <a:pt x="5744" y="3017"/>
                  <a:pt x="5743" y="3002"/>
                </a:cubicBezTo>
                <a:cubicBezTo>
                  <a:pt x="5742" y="2989"/>
                  <a:pt x="5726" y="2966"/>
                  <a:pt x="5714" y="2965"/>
                </a:cubicBezTo>
                <a:cubicBezTo>
                  <a:pt x="5705" y="2964"/>
                  <a:pt x="5697" y="2964"/>
                  <a:pt x="5688" y="2964"/>
                </a:cubicBezTo>
                <a:close/>
                <a:moveTo>
                  <a:pt x="17528" y="3046"/>
                </a:moveTo>
                <a:cubicBezTo>
                  <a:pt x="17531" y="3046"/>
                  <a:pt x="17536" y="3053"/>
                  <a:pt x="17540" y="3057"/>
                </a:cubicBezTo>
                <a:cubicBezTo>
                  <a:pt x="17535" y="3059"/>
                  <a:pt x="17531" y="3063"/>
                  <a:pt x="17526" y="3066"/>
                </a:cubicBezTo>
                <a:cubicBezTo>
                  <a:pt x="17521" y="3063"/>
                  <a:pt x="17516" y="3062"/>
                  <a:pt x="17512" y="3061"/>
                </a:cubicBezTo>
                <a:cubicBezTo>
                  <a:pt x="17517" y="3056"/>
                  <a:pt x="17522" y="3051"/>
                  <a:pt x="17528" y="3046"/>
                </a:cubicBezTo>
                <a:cubicBezTo>
                  <a:pt x="17528" y="3046"/>
                  <a:pt x="17528" y="3046"/>
                  <a:pt x="17528" y="3046"/>
                </a:cubicBezTo>
                <a:close/>
                <a:moveTo>
                  <a:pt x="299" y="2648"/>
                </a:moveTo>
                <a:cubicBezTo>
                  <a:pt x="292" y="2648"/>
                  <a:pt x="282" y="2652"/>
                  <a:pt x="274" y="2654"/>
                </a:cubicBezTo>
                <a:cubicBezTo>
                  <a:pt x="278" y="2704"/>
                  <a:pt x="283" y="2754"/>
                  <a:pt x="287" y="2805"/>
                </a:cubicBezTo>
                <a:cubicBezTo>
                  <a:pt x="293" y="2805"/>
                  <a:pt x="299" y="2805"/>
                  <a:pt x="305" y="2805"/>
                </a:cubicBezTo>
                <a:cubicBezTo>
                  <a:pt x="312" y="2805"/>
                  <a:pt x="319" y="2805"/>
                  <a:pt x="326" y="2805"/>
                </a:cubicBezTo>
                <a:cubicBezTo>
                  <a:pt x="340" y="2805"/>
                  <a:pt x="352" y="2806"/>
                  <a:pt x="363" y="2811"/>
                </a:cubicBezTo>
                <a:cubicBezTo>
                  <a:pt x="434" y="2846"/>
                  <a:pt x="510" y="2857"/>
                  <a:pt x="590" y="2857"/>
                </a:cubicBezTo>
                <a:cubicBezTo>
                  <a:pt x="594" y="2857"/>
                  <a:pt x="598" y="2857"/>
                  <a:pt x="601" y="2857"/>
                </a:cubicBezTo>
                <a:cubicBezTo>
                  <a:pt x="603" y="2857"/>
                  <a:pt x="605" y="2857"/>
                  <a:pt x="608" y="2857"/>
                </a:cubicBezTo>
                <a:cubicBezTo>
                  <a:pt x="670" y="2857"/>
                  <a:pt x="731" y="2872"/>
                  <a:pt x="793" y="2881"/>
                </a:cubicBezTo>
                <a:cubicBezTo>
                  <a:pt x="891" y="2897"/>
                  <a:pt x="989" y="2917"/>
                  <a:pt x="1087" y="2926"/>
                </a:cubicBezTo>
                <a:cubicBezTo>
                  <a:pt x="1296" y="2944"/>
                  <a:pt x="1506" y="2956"/>
                  <a:pt x="1715" y="2971"/>
                </a:cubicBezTo>
                <a:cubicBezTo>
                  <a:pt x="1895" y="2984"/>
                  <a:pt x="2076" y="2995"/>
                  <a:pt x="2256" y="3005"/>
                </a:cubicBezTo>
                <a:cubicBezTo>
                  <a:pt x="2261" y="3006"/>
                  <a:pt x="2265" y="3006"/>
                  <a:pt x="2270" y="3006"/>
                </a:cubicBezTo>
                <a:cubicBezTo>
                  <a:pt x="2312" y="3006"/>
                  <a:pt x="2354" y="3000"/>
                  <a:pt x="2396" y="3000"/>
                </a:cubicBezTo>
                <a:cubicBezTo>
                  <a:pt x="2407" y="3000"/>
                  <a:pt x="2419" y="3000"/>
                  <a:pt x="2430" y="3001"/>
                </a:cubicBezTo>
                <a:cubicBezTo>
                  <a:pt x="2487" y="3007"/>
                  <a:pt x="2541" y="3030"/>
                  <a:pt x="2596" y="3043"/>
                </a:cubicBezTo>
                <a:cubicBezTo>
                  <a:pt x="2601" y="3045"/>
                  <a:pt x="2606" y="3045"/>
                  <a:pt x="2612" y="3045"/>
                </a:cubicBezTo>
                <a:cubicBezTo>
                  <a:pt x="2618" y="3045"/>
                  <a:pt x="2624" y="3044"/>
                  <a:pt x="2630" y="3043"/>
                </a:cubicBezTo>
                <a:cubicBezTo>
                  <a:pt x="2648" y="3040"/>
                  <a:pt x="2665" y="3039"/>
                  <a:pt x="2683" y="3039"/>
                </a:cubicBezTo>
                <a:cubicBezTo>
                  <a:pt x="2755" y="3039"/>
                  <a:pt x="2827" y="3059"/>
                  <a:pt x="2900" y="3059"/>
                </a:cubicBezTo>
                <a:cubicBezTo>
                  <a:pt x="2943" y="3059"/>
                  <a:pt x="2986" y="3052"/>
                  <a:pt x="3029" y="3030"/>
                </a:cubicBezTo>
                <a:cubicBezTo>
                  <a:pt x="3030" y="3029"/>
                  <a:pt x="3031" y="3029"/>
                  <a:pt x="3033" y="3029"/>
                </a:cubicBezTo>
                <a:cubicBezTo>
                  <a:pt x="3044" y="3029"/>
                  <a:pt x="3063" y="3044"/>
                  <a:pt x="3078" y="3045"/>
                </a:cubicBezTo>
                <a:cubicBezTo>
                  <a:pt x="3160" y="3047"/>
                  <a:pt x="3242" y="3052"/>
                  <a:pt x="3325" y="3052"/>
                </a:cubicBezTo>
                <a:cubicBezTo>
                  <a:pt x="3365" y="3052"/>
                  <a:pt x="3404" y="3051"/>
                  <a:pt x="3444" y="3047"/>
                </a:cubicBezTo>
                <a:cubicBezTo>
                  <a:pt x="3476" y="3045"/>
                  <a:pt x="3506" y="3041"/>
                  <a:pt x="3536" y="3041"/>
                </a:cubicBezTo>
                <a:cubicBezTo>
                  <a:pt x="3561" y="3041"/>
                  <a:pt x="3586" y="3044"/>
                  <a:pt x="3613" y="3053"/>
                </a:cubicBezTo>
                <a:cubicBezTo>
                  <a:pt x="3657" y="3067"/>
                  <a:pt x="3705" y="3068"/>
                  <a:pt x="3752" y="3068"/>
                </a:cubicBezTo>
                <a:cubicBezTo>
                  <a:pt x="3786" y="3068"/>
                  <a:pt x="3820" y="3068"/>
                  <a:pt x="3854" y="3068"/>
                </a:cubicBezTo>
                <a:cubicBezTo>
                  <a:pt x="3973" y="3068"/>
                  <a:pt x="4091" y="3067"/>
                  <a:pt x="4210" y="3062"/>
                </a:cubicBezTo>
                <a:cubicBezTo>
                  <a:pt x="4279" y="3058"/>
                  <a:pt x="4345" y="3027"/>
                  <a:pt x="4415" y="3022"/>
                </a:cubicBezTo>
                <a:cubicBezTo>
                  <a:pt x="4423" y="3021"/>
                  <a:pt x="4431" y="3021"/>
                  <a:pt x="4439" y="3021"/>
                </a:cubicBezTo>
                <a:cubicBezTo>
                  <a:pt x="4498" y="3021"/>
                  <a:pt x="4558" y="3033"/>
                  <a:pt x="4618" y="3036"/>
                </a:cubicBezTo>
                <a:cubicBezTo>
                  <a:pt x="4619" y="3036"/>
                  <a:pt x="4619" y="3036"/>
                  <a:pt x="4620" y="3036"/>
                </a:cubicBezTo>
                <a:cubicBezTo>
                  <a:pt x="4644" y="3036"/>
                  <a:pt x="4663" y="3020"/>
                  <a:pt x="4656" y="2990"/>
                </a:cubicBezTo>
                <a:cubicBezTo>
                  <a:pt x="4586" y="2958"/>
                  <a:pt x="4541" y="2946"/>
                  <a:pt x="4489" y="2946"/>
                </a:cubicBezTo>
                <a:cubicBezTo>
                  <a:pt x="4464" y="2946"/>
                  <a:pt x="4438" y="2948"/>
                  <a:pt x="4408" y="2953"/>
                </a:cubicBezTo>
                <a:cubicBezTo>
                  <a:pt x="4333" y="2964"/>
                  <a:pt x="4258" y="2976"/>
                  <a:pt x="4182" y="2982"/>
                </a:cubicBezTo>
                <a:cubicBezTo>
                  <a:pt x="4172" y="2983"/>
                  <a:pt x="4160" y="2984"/>
                  <a:pt x="4149" y="2984"/>
                </a:cubicBezTo>
                <a:cubicBezTo>
                  <a:pt x="4124" y="2984"/>
                  <a:pt x="4099" y="2980"/>
                  <a:pt x="4079" y="2971"/>
                </a:cubicBezTo>
                <a:cubicBezTo>
                  <a:pt x="4045" y="2954"/>
                  <a:pt x="4012" y="2945"/>
                  <a:pt x="3979" y="2945"/>
                </a:cubicBezTo>
                <a:cubicBezTo>
                  <a:pt x="3952" y="2945"/>
                  <a:pt x="3925" y="2951"/>
                  <a:pt x="3895" y="2966"/>
                </a:cubicBezTo>
                <a:cubicBezTo>
                  <a:pt x="3888" y="2971"/>
                  <a:pt x="3878" y="2973"/>
                  <a:pt x="3868" y="2973"/>
                </a:cubicBezTo>
                <a:cubicBezTo>
                  <a:pt x="3850" y="2973"/>
                  <a:pt x="3829" y="2967"/>
                  <a:pt x="3813" y="2961"/>
                </a:cubicBezTo>
                <a:cubicBezTo>
                  <a:pt x="3781" y="2951"/>
                  <a:pt x="3752" y="2930"/>
                  <a:pt x="3721" y="2913"/>
                </a:cubicBezTo>
                <a:cubicBezTo>
                  <a:pt x="3687" y="2930"/>
                  <a:pt x="3657" y="2944"/>
                  <a:pt x="3627" y="2957"/>
                </a:cubicBezTo>
                <a:cubicBezTo>
                  <a:pt x="3568" y="2946"/>
                  <a:pt x="3511" y="2935"/>
                  <a:pt x="3455" y="2923"/>
                </a:cubicBezTo>
                <a:lnTo>
                  <a:pt x="3459" y="2917"/>
                </a:lnTo>
                <a:lnTo>
                  <a:pt x="3459" y="2917"/>
                </a:lnTo>
                <a:cubicBezTo>
                  <a:pt x="3449" y="2918"/>
                  <a:pt x="3440" y="2920"/>
                  <a:pt x="3429" y="2922"/>
                </a:cubicBezTo>
                <a:cubicBezTo>
                  <a:pt x="3439" y="2922"/>
                  <a:pt x="3447" y="2922"/>
                  <a:pt x="3455" y="2920"/>
                </a:cubicBezTo>
                <a:lnTo>
                  <a:pt x="3459" y="2917"/>
                </a:lnTo>
                <a:lnTo>
                  <a:pt x="3459" y="2917"/>
                </a:lnTo>
                <a:cubicBezTo>
                  <a:pt x="3431" y="2941"/>
                  <a:pt x="3403" y="2956"/>
                  <a:pt x="3371" y="2956"/>
                </a:cubicBezTo>
                <a:cubicBezTo>
                  <a:pt x="3353" y="2956"/>
                  <a:pt x="3335" y="2952"/>
                  <a:pt x="3315" y="2941"/>
                </a:cubicBezTo>
                <a:cubicBezTo>
                  <a:pt x="3280" y="2923"/>
                  <a:pt x="3242" y="2902"/>
                  <a:pt x="3207" y="2902"/>
                </a:cubicBezTo>
                <a:cubicBezTo>
                  <a:pt x="3205" y="2902"/>
                  <a:pt x="3203" y="2902"/>
                  <a:pt x="3202" y="2902"/>
                </a:cubicBezTo>
                <a:cubicBezTo>
                  <a:pt x="3162" y="2903"/>
                  <a:pt x="3120" y="2940"/>
                  <a:pt x="3085" y="2940"/>
                </a:cubicBezTo>
                <a:cubicBezTo>
                  <a:pt x="3082" y="2940"/>
                  <a:pt x="3078" y="2940"/>
                  <a:pt x="3075" y="2939"/>
                </a:cubicBezTo>
                <a:cubicBezTo>
                  <a:pt x="3035" y="2929"/>
                  <a:pt x="3002" y="2894"/>
                  <a:pt x="2958" y="2894"/>
                </a:cubicBezTo>
                <a:cubicBezTo>
                  <a:pt x="2950" y="2894"/>
                  <a:pt x="2941" y="2896"/>
                  <a:pt x="2931" y="2899"/>
                </a:cubicBezTo>
                <a:cubicBezTo>
                  <a:pt x="2916" y="2904"/>
                  <a:pt x="2897" y="2902"/>
                  <a:pt x="2880" y="2904"/>
                </a:cubicBezTo>
                <a:cubicBezTo>
                  <a:pt x="2778" y="2913"/>
                  <a:pt x="2675" y="2924"/>
                  <a:pt x="2572" y="2933"/>
                </a:cubicBezTo>
                <a:cubicBezTo>
                  <a:pt x="2552" y="2934"/>
                  <a:pt x="2528" y="2937"/>
                  <a:pt x="2506" y="2937"/>
                </a:cubicBezTo>
                <a:cubicBezTo>
                  <a:pt x="2485" y="2937"/>
                  <a:pt x="2465" y="2934"/>
                  <a:pt x="2454" y="2923"/>
                </a:cubicBezTo>
                <a:cubicBezTo>
                  <a:pt x="2406" y="2879"/>
                  <a:pt x="2353" y="2865"/>
                  <a:pt x="2300" y="2865"/>
                </a:cubicBezTo>
                <a:cubicBezTo>
                  <a:pt x="2262" y="2865"/>
                  <a:pt x="2224" y="2872"/>
                  <a:pt x="2187" y="2881"/>
                </a:cubicBezTo>
                <a:cubicBezTo>
                  <a:pt x="2156" y="2890"/>
                  <a:pt x="2124" y="2893"/>
                  <a:pt x="2094" y="2893"/>
                </a:cubicBezTo>
                <a:cubicBezTo>
                  <a:pt x="2047" y="2893"/>
                  <a:pt x="2003" y="2885"/>
                  <a:pt x="1964" y="2869"/>
                </a:cubicBezTo>
                <a:cubicBezTo>
                  <a:pt x="1856" y="2826"/>
                  <a:pt x="1747" y="2831"/>
                  <a:pt x="1636" y="2825"/>
                </a:cubicBezTo>
                <a:cubicBezTo>
                  <a:pt x="1533" y="2818"/>
                  <a:pt x="1428" y="2828"/>
                  <a:pt x="1327" y="2790"/>
                </a:cubicBezTo>
                <a:cubicBezTo>
                  <a:pt x="1306" y="2782"/>
                  <a:pt x="1282" y="2780"/>
                  <a:pt x="1258" y="2780"/>
                </a:cubicBezTo>
                <a:cubicBezTo>
                  <a:pt x="1240" y="2780"/>
                  <a:pt x="1222" y="2781"/>
                  <a:pt x="1204" y="2782"/>
                </a:cubicBezTo>
                <a:cubicBezTo>
                  <a:pt x="1189" y="2783"/>
                  <a:pt x="1174" y="2784"/>
                  <a:pt x="1159" y="2784"/>
                </a:cubicBezTo>
                <a:cubicBezTo>
                  <a:pt x="1080" y="2784"/>
                  <a:pt x="1004" y="2769"/>
                  <a:pt x="926" y="2754"/>
                </a:cubicBezTo>
                <a:cubicBezTo>
                  <a:pt x="817" y="2733"/>
                  <a:pt x="705" y="2712"/>
                  <a:pt x="594" y="2712"/>
                </a:cubicBezTo>
                <a:cubicBezTo>
                  <a:pt x="491" y="2712"/>
                  <a:pt x="396" y="2694"/>
                  <a:pt x="304" y="2649"/>
                </a:cubicBezTo>
                <a:cubicBezTo>
                  <a:pt x="303" y="2648"/>
                  <a:pt x="301" y="2648"/>
                  <a:pt x="299" y="2648"/>
                </a:cubicBezTo>
                <a:close/>
                <a:moveTo>
                  <a:pt x="5889" y="2960"/>
                </a:moveTo>
                <a:cubicBezTo>
                  <a:pt x="5869" y="2960"/>
                  <a:pt x="5850" y="2970"/>
                  <a:pt x="5831" y="2975"/>
                </a:cubicBezTo>
                <a:cubicBezTo>
                  <a:pt x="5835" y="2996"/>
                  <a:pt x="5832" y="3012"/>
                  <a:pt x="5839" y="3017"/>
                </a:cubicBezTo>
                <a:cubicBezTo>
                  <a:pt x="5866" y="3038"/>
                  <a:pt x="5894" y="3050"/>
                  <a:pt x="5923" y="3050"/>
                </a:cubicBezTo>
                <a:cubicBezTo>
                  <a:pt x="5943" y="3050"/>
                  <a:pt x="5964" y="3045"/>
                  <a:pt x="5985" y="3033"/>
                </a:cubicBezTo>
                <a:cubicBezTo>
                  <a:pt x="6020" y="3015"/>
                  <a:pt x="6058" y="2993"/>
                  <a:pt x="6097" y="2993"/>
                </a:cubicBezTo>
                <a:cubicBezTo>
                  <a:pt x="6109" y="2993"/>
                  <a:pt x="6121" y="2995"/>
                  <a:pt x="6133" y="3000"/>
                </a:cubicBezTo>
                <a:cubicBezTo>
                  <a:pt x="6237" y="3043"/>
                  <a:pt x="6349" y="3007"/>
                  <a:pt x="6455" y="3043"/>
                </a:cubicBezTo>
                <a:cubicBezTo>
                  <a:pt x="6464" y="3046"/>
                  <a:pt x="6474" y="3048"/>
                  <a:pt x="6484" y="3048"/>
                </a:cubicBezTo>
                <a:cubicBezTo>
                  <a:pt x="6507" y="3048"/>
                  <a:pt x="6533" y="3041"/>
                  <a:pt x="6557" y="3038"/>
                </a:cubicBezTo>
                <a:cubicBezTo>
                  <a:pt x="6586" y="3035"/>
                  <a:pt x="6614" y="3032"/>
                  <a:pt x="6642" y="3032"/>
                </a:cubicBezTo>
                <a:cubicBezTo>
                  <a:pt x="6688" y="3032"/>
                  <a:pt x="6733" y="3041"/>
                  <a:pt x="6774" y="3077"/>
                </a:cubicBezTo>
                <a:cubicBezTo>
                  <a:pt x="6785" y="3087"/>
                  <a:pt x="6804" y="3089"/>
                  <a:pt x="6823" y="3089"/>
                </a:cubicBezTo>
                <a:cubicBezTo>
                  <a:pt x="6828" y="3089"/>
                  <a:pt x="6834" y="3089"/>
                  <a:pt x="6839" y="3088"/>
                </a:cubicBezTo>
                <a:cubicBezTo>
                  <a:pt x="6875" y="3088"/>
                  <a:pt x="6912" y="3078"/>
                  <a:pt x="6947" y="3078"/>
                </a:cubicBezTo>
                <a:cubicBezTo>
                  <a:pt x="6957" y="3078"/>
                  <a:pt x="6967" y="3079"/>
                  <a:pt x="6978" y="3081"/>
                </a:cubicBezTo>
                <a:cubicBezTo>
                  <a:pt x="6986" y="3083"/>
                  <a:pt x="6993" y="3084"/>
                  <a:pt x="7001" y="3084"/>
                </a:cubicBezTo>
                <a:cubicBezTo>
                  <a:pt x="7042" y="3084"/>
                  <a:pt x="7072" y="3061"/>
                  <a:pt x="7109" y="3048"/>
                </a:cubicBezTo>
                <a:cubicBezTo>
                  <a:pt x="7036" y="3022"/>
                  <a:pt x="6966" y="2980"/>
                  <a:pt x="6888" y="2980"/>
                </a:cubicBezTo>
                <a:cubicBezTo>
                  <a:pt x="6866" y="2980"/>
                  <a:pt x="6843" y="2983"/>
                  <a:pt x="6819" y="2991"/>
                </a:cubicBezTo>
                <a:cubicBezTo>
                  <a:pt x="6812" y="2993"/>
                  <a:pt x="6804" y="2994"/>
                  <a:pt x="6796" y="2994"/>
                </a:cubicBezTo>
                <a:cubicBezTo>
                  <a:pt x="6781" y="2994"/>
                  <a:pt x="6765" y="2991"/>
                  <a:pt x="6749" y="2989"/>
                </a:cubicBezTo>
                <a:cubicBezTo>
                  <a:pt x="6621" y="2971"/>
                  <a:pt x="6492" y="2967"/>
                  <a:pt x="6363" y="2967"/>
                </a:cubicBezTo>
                <a:cubicBezTo>
                  <a:pt x="6292" y="2967"/>
                  <a:pt x="6221" y="2968"/>
                  <a:pt x="6150" y="2968"/>
                </a:cubicBezTo>
                <a:cubicBezTo>
                  <a:pt x="6064" y="2968"/>
                  <a:pt x="5977" y="2967"/>
                  <a:pt x="5891" y="2960"/>
                </a:cubicBezTo>
                <a:cubicBezTo>
                  <a:pt x="5890" y="2960"/>
                  <a:pt x="5890" y="2960"/>
                  <a:pt x="5889" y="2960"/>
                </a:cubicBezTo>
                <a:close/>
                <a:moveTo>
                  <a:pt x="7603" y="3066"/>
                </a:moveTo>
                <a:cubicBezTo>
                  <a:pt x="7572" y="3066"/>
                  <a:pt x="7541" y="3072"/>
                  <a:pt x="7510" y="3094"/>
                </a:cubicBezTo>
                <a:cubicBezTo>
                  <a:pt x="7549" y="3113"/>
                  <a:pt x="7586" y="3121"/>
                  <a:pt x="7621" y="3121"/>
                </a:cubicBezTo>
                <a:cubicBezTo>
                  <a:pt x="7680" y="3121"/>
                  <a:pt x="7735" y="3100"/>
                  <a:pt x="7789" y="3078"/>
                </a:cubicBezTo>
                <a:lnTo>
                  <a:pt x="7789" y="3078"/>
                </a:lnTo>
                <a:cubicBezTo>
                  <a:pt x="7776" y="3082"/>
                  <a:pt x="7763" y="3083"/>
                  <a:pt x="7750" y="3083"/>
                </a:cubicBezTo>
                <a:cubicBezTo>
                  <a:pt x="7702" y="3083"/>
                  <a:pt x="7652" y="3066"/>
                  <a:pt x="7603" y="3066"/>
                </a:cubicBezTo>
                <a:close/>
                <a:moveTo>
                  <a:pt x="591" y="768"/>
                </a:moveTo>
                <a:cubicBezTo>
                  <a:pt x="561" y="768"/>
                  <a:pt x="529" y="771"/>
                  <a:pt x="496" y="782"/>
                </a:cubicBezTo>
                <a:cubicBezTo>
                  <a:pt x="532" y="846"/>
                  <a:pt x="599" y="829"/>
                  <a:pt x="640" y="874"/>
                </a:cubicBezTo>
                <a:cubicBezTo>
                  <a:pt x="616" y="904"/>
                  <a:pt x="591" y="932"/>
                  <a:pt x="566" y="962"/>
                </a:cubicBezTo>
                <a:lnTo>
                  <a:pt x="566" y="962"/>
                </a:lnTo>
                <a:cubicBezTo>
                  <a:pt x="548" y="961"/>
                  <a:pt x="531" y="960"/>
                  <a:pt x="514" y="960"/>
                </a:cubicBezTo>
                <a:cubicBezTo>
                  <a:pt x="438" y="960"/>
                  <a:pt x="365" y="977"/>
                  <a:pt x="294" y="1014"/>
                </a:cubicBezTo>
                <a:cubicBezTo>
                  <a:pt x="347" y="1026"/>
                  <a:pt x="400" y="1023"/>
                  <a:pt x="451" y="1028"/>
                </a:cubicBezTo>
                <a:cubicBezTo>
                  <a:pt x="473" y="1030"/>
                  <a:pt x="496" y="1050"/>
                  <a:pt x="537" y="1072"/>
                </a:cubicBezTo>
                <a:cubicBezTo>
                  <a:pt x="492" y="1086"/>
                  <a:pt x="458" y="1086"/>
                  <a:pt x="452" y="1101"/>
                </a:cubicBezTo>
                <a:cubicBezTo>
                  <a:pt x="428" y="1153"/>
                  <a:pt x="390" y="1164"/>
                  <a:pt x="346" y="1164"/>
                </a:cubicBezTo>
                <a:cubicBezTo>
                  <a:pt x="334" y="1164"/>
                  <a:pt x="321" y="1163"/>
                  <a:pt x="308" y="1162"/>
                </a:cubicBezTo>
                <a:cubicBezTo>
                  <a:pt x="278" y="1159"/>
                  <a:pt x="247" y="1158"/>
                  <a:pt x="216" y="1158"/>
                </a:cubicBezTo>
                <a:cubicBezTo>
                  <a:pt x="194" y="1158"/>
                  <a:pt x="172" y="1159"/>
                  <a:pt x="151" y="1159"/>
                </a:cubicBezTo>
                <a:cubicBezTo>
                  <a:pt x="124" y="1161"/>
                  <a:pt x="98" y="1168"/>
                  <a:pt x="61" y="1177"/>
                </a:cubicBezTo>
                <a:cubicBezTo>
                  <a:pt x="86" y="1239"/>
                  <a:pt x="122" y="1264"/>
                  <a:pt x="170" y="1271"/>
                </a:cubicBezTo>
                <a:cubicBezTo>
                  <a:pt x="221" y="1280"/>
                  <a:pt x="276" y="1281"/>
                  <a:pt x="325" y="1297"/>
                </a:cubicBezTo>
                <a:cubicBezTo>
                  <a:pt x="344" y="1305"/>
                  <a:pt x="368" y="1344"/>
                  <a:pt x="365" y="1364"/>
                </a:cubicBezTo>
                <a:cubicBezTo>
                  <a:pt x="361" y="1387"/>
                  <a:pt x="330" y="1405"/>
                  <a:pt x="308" y="1423"/>
                </a:cubicBezTo>
                <a:cubicBezTo>
                  <a:pt x="305" y="1427"/>
                  <a:pt x="299" y="1428"/>
                  <a:pt x="293" y="1428"/>
                </a:cubicBezTo>
                <a:cubicBezTo>
                  <a:pt x="287" y="1428"/>
                  <a:pt x="280" y="1427"/>
                  <a:pt x="274" y="1425"/>
                </a:cubicBezTo>
                <a:cubicBezTo>
                  <a:pt x="235" y="1422"/>
                  <a:pt x="196" y="1418"/>
                  <a:pt x="137" y="1412"/>
                </a:cubicBezTo>
                <a:lnTo>
                  <a:pt x="137" y="1412"/>
                </a:lnTo>
                <a:cubicBezTo>
                  <a:pt x="153" y="1443"/>
                  <a:pt x="158" y="1472"/>
                  <a:pt x="170" y="1476"/>
                </a:cubicBezTo>
                <a:cubicBezTo>
                  <a:pt x="242" y="1499"/>
                  <a:pt x="317" y="1516"/>
                  <a:pt x="390" y="1535"/>
                </a:cubicBezTo>
                <a:cubicBezTo>
                  <a:pt x="416" y="1541"/>
                  <a:pt x="443" y="1548"/>
                  <a:pt x="480" y="1559"/>
                </a:cubicBezTo>
                <a:cubicBezTo>
                  <a:pt x="453" y="1579"/>
                  <a:pt x="429" y="1586"/>
                  <a:pt x="407" y="1586"/>
                </a:cubicBezTo>
                <a:cubicBezTo>
                  <a:pt x="382" y="1586"/>
                  <a:pt x="359" y="1578"/>
                  <a:pt x="337" y="1574"/>
                </a:cubicBezTo>
                <a:cubicBezTo>
                  <a:pt x="274" y="1564"/>
                  <a:pt x="210" y="1554"/>
                  <a:pt x="145" y="1550"/>
                </a:cubicBezTo>
                <a:cubicBezTo>
                  <a:pt x="143" y="1550"/>
                  <a:pt x="140" y="1550"/>
                  <a:pt x="137" y="1550"/>
                </a:cubicBezTo>
                <a:cubicBezTo>
                  <a:pt x="104" y="1550"/>
                  <a:pt x="76" y="1568"/>
                  <a:pt x="72" y="1614"/>
                </a:cubicBezTo>
                <a:cubicBezTo>
                  <a:pt x="97" y="1645"/>
                  <a:pt x="125" y="1680"/>
                  <a:pt x="156" y="1717"/>
                </a:cubicBezTo>
                <a:cubicBezTo>
                  <a:pt x="1" y="1817"/>
                  <a:pt x="51" y="1955"/>
                  <a:pt x="76" y="2081"/>
                </a:cubicBezTo>
                <a:cubicBezTo>
                  <a:pt x="86" y="2130"/>
                  <a:pt x="132" y="2165"/>
                  <a:pt x="191" y="2179"/>
                </a:cubicBezTo>
                <a:cubicBezTo>
                  <a:pt x="262" y="2196"/>
                  <a:pt x="340" y="2206"/>
                  <a:pt x="390" y="2278"/>
                </a:cubicBezTo>
                <a:cubicBezTo>
                  <a:pt x="373" y="2286"/>
                  <a:pt x="357" y="2290"/>
                  <a:pt x="342" y="2290"/>
                </a:cubicBezTo>
                <a:cubicBezTo>
                  <a:pt x="310" y="2290"/>
                  <a:pt x="282" y="2274"/>
                  <a:pt x="252" y="2261"/>
                </a:cubicBezTo>
                <a:cubicBezTo>
                  <a:pt x="210" y="2242"/>
                  <a:pt x="166" y="2229"/>
                  <a:pt x="123" y="2212"/>
                </a:cubicBezTo>
                <a:cubicBezTo>
                  <a:pt x="86" y="2250"/>
                  <a:pt x="55" y="2283"/>
                  <a:pt x="21" y="2317"/>
                </a:cubicBezTo>
                <a:cubicBezTo>
                  <a:pt x="77" y="2365"/>
                  <a:pt x="124" y="2407"/>
                  <a:pt x="173" y="2448"/>
                </a:cubicBezTo>
                <a:cubicBezTo>
                  <a:pt x="155" y="2524"/>
                  <a:pt x="217" y="2536"/>
                  <a:pt x="262" y="2547"/>
                </a:cubicBezTo>
                <a:cubicBezTo>
                  <a:pt x="364" y="2572"/>
                  <a:pt x="468" y="2587"/>
                  <a:pt x="573" y="2604"/>
                </a:cubicBezTo>
                <a:cubicBezTo>
                  <a:pt x="579" y="2605"/>
                  <a:pt x="586" y="2607"/>
                  <a:pt x="594" y="2607"/>
                </a:cubicBezTo>
                <a:cubicBezTo>
                  <a:pt x="608" y="2607"/>
                  <a:pt x="621" y="2600"/>
                  <a:pt x="626" y="2570"/>
                </a:cubicBezTo>
                <a:cubicBezTo>
                  <a:pt x="538" y="2542"/>
                  <a:pt x="448" y="2516"/>
                  <a:pt x="359" y="2489"/>
                </a:cubicBezTo>
                <a:cubicBezTo>
                  <a:pt x="373" y="2488"/>
                  <a:pt x="387" y="2488"/>
                  <a:pt x="401" y="2488"/>
                </a:cubicBezTo>
                <a:cubicBezTo>
                  <a:pt x="509" y="2488"/>
                  <a:pt x="614" y="2507"/>
                  <a:pt x="712" y="2556"/>
                </a:cubicBezTo>
                <a:cubicBezTo>
                  <a:pt x="714" y="2581"/>
                  <a:pt x="717" y="2604"/>
                  <a:pt x="721" y="2632"/>
                </a:cubicBezTo>
                <a:cubicBezTo>
                  <a:pt x="768" y="2642"/>
                  <a:pt x="814" y="2657"/>
                  <a:pt x="860" y="2657"/>
                </a:cubicBezTo>
                <a:cubicBezTo>
                  <a:pt x="866" y="2657"/>
                  <a:pt x="873" y="2657"/>
                  <a:pt x="880" y="2657"/>
                </a:cubicBezTo>
                <a:cubicBezTo>
                  <a:pt x="1056" y="2657"/>
                  <a:pt x="1228" y="2681"/>
                  <a:pt x="1403" y="2700"/>
                </a:cubicBezTo>
                <a:cubicBezTo>
                  <a:pt x="1418" y="2702"/>
                  <a:pt x="1435" y="2703"/>
                  <a:pt x="1451" y="2703"/>
                </a:cubicBezTo>
                <a:cubicBezTo>
                  <a:pt x="1464" y="2703"/>
                  <a:pt x="1477" y="2702"/>
                  <a:pt x="1490" y="2700"/>
                </a:cubicBezTo>
                <a:cubicBezTo>
                  <a:pt x="1501" y="2699"/>
                  <a:pt x="1508" y="2676"/>
                  <a:pt x="1518" y="2663"/>
                </a:cubicBezTo>
                <a:cubicBezTo>
                  <a:pt x="1522" y="2665"/>
                  <a:pt x="1526" y="2666"/>
                  <a:pt x="1529" y="2667"/>
                </a:cubicBezTo>
                <a:lnTo>
                  <a:pt x="1517" y="2667"/>
                </a:lnTo>
                <a:cubicBezTo>
                  <a:pt x="1549" y="2683"/>
                  <a:pt x="1579" y="2706"/>
                  <a:pt x="1611" y="2710"/>
                </a:cubicBezTo>
                <a:cubicBezTo>
                  <a:pt x="1669" y="2718"/>
                  <a:pt x="1728" y="2722"/>
                  <a:pt x="1788" y="2722"/>
                </a:cubicBezTo>
                <a:cubicBezTo>
                  <a:pt x="1804" y="2722"/>
                  <a:pt x="1821" y="2721"/>
                  <a:pt x="1838" y="2721"/>
                </a:cubicBezTo>
                <a:cubicBezTo>
                  <a:pt x="1889" y="2720"/>
                  <a:pt x="1938" y="2704"/>
                  <a:pt x="1992" y="2695"/>
                </a:cubicBezTo>
                <a:cubicBezTo>
                  <a:pt x="2057" y="2730"/>
                  <a:pt x="2125" y="2757"/>
                  <a:pt x="2201" y="2757"/>
                </a:cubicBezTo>
                <a:cubicBezTo>
                  <a:pt x="2214" y="2757"/>
                  <a:pt x="2227" y="2756"/>
                  <a:pt x="2241" y="2754"/>
                </a:cubicBezTo>
                <a:cubicBezTo>
                  <a:pt x="2249" y="2753"/>
                  <a:pt x="2258" y="2753"/>
                  <a:pt x="2266" y="2753"/>
                </a:cubicBezTo>
                <a:cubicBezTo>
                  <a:pt x="2305" y="2753"/>
                  <a:pt x="2344" y="2763"/>
                  <a:pt x="2381" y="2767"/>
                </a:cubicBezTo>
                <a:cubicBezTo>
                  <a:pt x="2555" y="2782"/>
                  <a:pt x="2731" y="2796"/>
                  <a:pt x="2905" y="2812"/>
                </a:cubicBezTo>
                <a:cubicBezTo>
                  <a:pt x="2911" y="2812"/>
                  <a:pt x="2918" y="2813"/>
                  <a:pt x="2924" y="2813"/>
                </a:cubicBezTo>
                <a:cubicBezTo>
                  <a:pt x="2929" y="2813"/>
                  <a:pt x="2934" y="2813"/>
                  <a:pt x="2940" y="2812"/>
                </a:cubicBezTo>
                <a:cubicBezTo>
                  <a:pt x="3016" y="2792"/>
                  <a:pt x="3092" y="2786"/>
                  <a:pt x="3168" y="2786"/>
                </a:cubicBezTo>
                <a:cubicBezTo>
                  <a:pt x="3243" y="2786"/>
                  <a:pt x="3318" y="2792"/>
                  <a:pt x="3393" y="2797"/>
                </a:cubicBezTo>
                <a:cubicBezTo>
                  <a:pt x="3414" y="2799"/>
                  <a:pt x="3435" y="2800"/>
                  <a:pt x="3456" y="2800"/>
                </a:cubicBezTo>
                <a:cubicBezTo>
                  <a:pt x="3503" y="2800"/>
                  <a:pt x="3550" y="2797"/>
                  <a:pt x="3597" y="2797"/>
                </a:cubicBezTo>
                <a:cubicBezTo>
                  <a:pt x="3646" y="2797"/>
                  <a:pt x="3695" y="2800"/>
                  <a:pt x="3744" y="2813"/>
                </a:cubicBezTo>
                <a:cubicBezTo>
                  <a:pt x="3784" y="2799"/>
                  <a:pt x="3824" y="2794"/>
                  <a:pt x="3863" y="2794"/>
                </a:cubicBezTo>
                <a:cubicBezTo>
                  <a:pt x="3920" y="2794"/>
                  <a:pt x="3976" y="2805"/>
                  <a:pt x="4031" y="2819"/>
                </a:cubicBezTo>
                <a:cubicBezTo>
                  <a:pt x="4051" y="2791"/>
                  <a:pt x="4069" y="2775"/>
                  <a:pt x="4079" y="2754"/>
                </a:cubicBezTo>
                <a:cubicBezTo>
                  <a:pt x="4093" y="2724"/>
                  <a:pt x="4102" y="2690"/>
                  <a:pt x="4114" y="2658"/>
                </a:cubicBezTo>
                <a:cubicBezTo>
                  <a:pt x="4126" y="2656"/>
                  <a:pt x="4137" y="2654"/>
                  <a:pt x="4148" y="2654"/>
                </a:cubicBezTo>
                <a:cubicBezTo>
                  <a:pt x="4177" y="2654"/>
                  <a:pt x="4203" y="2664"/>
                  <a:pt x="4225" y="2691"/>
                </a:cubicBezTo>
                <a:cubicBezTo>
                  <a:pt x="4258" y="2731"/>
                  <a:pt x="4294" y="2771"/>
                  <a:pt x="4330" y="2808"/>
                </a:cubicBezTo>
                <a:cubicBezTo>
                  <a:pt x="4336" y="2814"/>
                  <a:pt x="4351" y="2812"/>
                  <a:pt x="4362" y="2813"/>
                </a:cubicBezTo>
                <a:cubicBezTo>
                  <a:pt x="4418" y="2785"/>
                  <a:pt x="4362" y="2739"/>
                  <a:pt x="4385" y="2696"/>
                </a:cubicBezTo>
                <a:cubicBezTo>
                  <a:pt x="4407" y="2683"/>
                  <a:pt x="4436" y="2665"/>
                  <a:pt x="4469" y="2645"/>
                </a:cubicBezTo>
                <a:cubicBezTo>
                  <a:pt x="4500" y="2680"/>
                  <a:pt x="4528" y="2709"/>
                  <a:pt x="4551" y="2737"/>
                </a:cubicBezTo>
                <a:lnTo>
                  <a:pt x="4513" y="2814"/>
                </a:lnTo>
                <a:cubicBezTo>
                  <a:pt x="4530" y="2817"/>
                  <a:pt x="4545" y="2818"/>
                  <a:pt x="4560" y="2818"/>
                </a:cubicBezTo>
                <a:cubicBezTo>
                  <a:pt x="4635" y="2818"/>
                  <a:pt x="4681" y="2780"/>
                  <a:pt x="4702" y="2698"/>
                </a:cubicBezTo>
                <a:cubicBezTo>
                  <a:pt x="4708" y="2676"/>
                  <a:pt x="4718" y="2653"/>
                  <a:pt x="4730" y="2633"/>
                </a:cubicBezTo>
                <a:cubicBezTo>
                  <a:pt x="4735" y="2626"/>
                  <a:pt x="4750" y="2626"/>
                  <a:pt x="4772" y="2618"/>
                </a:cubicBezTo>
                <a:cubicBezTo>
                  <a:pt x="4782" y="2657"/>
                  <a:pt x="4774" y="2695"/>
                  <a:pt x="4777" y="2730"/>
                </a:cubicBezTo>
                <a:cubicBezTo>
                  <a:pt x="4815" y="2760"/>
                  <a:pt x="4850" y="2788"/>
                  <a:pt x="4887" y="2818"/>
                </a:cubicBezTo>
                <a:cubicBezTo>
                  <a:pt x="4901" y="2817"/>
                  <a:pt x="4915" y="2817"/>
                  <a:pt x="4929" y="2817"/>
                </a:cubicBezTo>
                <a:cubicBezTo>
                  <a:pt x="4952" y="2817"/>
                  <a:pt x="4975" y="2818"/>
                  <a:pt x="4998" y="2818"/>
                </a:cubicBezTo>
                <a:cubicBezTo>
                  <a:pt x="5082" y="2818"/>
                  <a:pt x="5165" y="2812"/>
                  <a:pt x="5245" y="2763"/>
                </a:cubicBezTo>
                <a:cubicBezTo>
                  <a:pt x="5252" y="2758"/>
                  <a:pt x="5262" y="2756"/>
                  <a:pt x="5273" y="2756"/>
                </a:cubicBezTo>
                <a:cubicBezTo>
                  <a:pt x="5295" y="2756"/>
                  <a:pt x="5324" y="2764"/>
                  <a:pt x="5342" y="2775"/>
                </a:cubicBezTo>
                <a:cubicBezTo>
                  <a:pt x="5372" y="2792"/>
                  <a:pt x="5403" y="2800"/>
                  <a:pt x="5434" y="2800"/>
                </a:cubicBezTo>
                <a:cubicBezTo>
                  <a:pt x="5455" y="2800"/>
                  <a:pt x="5475" y="2797"/>
                  <a:pt x="5494" y="2790"/>
                </a:cubicBezTo>
                <a:cubicBezTo>
                  <a:pt x="5522" y="2781"/>
                  <a:pt x="5548" y="2776"/>
                  <a:pt x="5574" y="2776"/>
                </a:cubicBezTo>
                <a:cubicBezTo>
                  <a:pt x="5597" y="2776"/>
                  <a:pt x="5620" y="2780"/>
                  <a:pt x="5646" y="2787"/>
                </a:cubicBezTo>
                <a:cubicBezTo>
                  <a:pt x="5663" y="2792"/>
                  <a:pt x="5679" y="2795"/>
                  <a:pt x="5695" y="2795"/>
                </a:cubicBezTo>
                <a:cubicBezTo>
                  <a:pt x="5731" y="2795"/>
                  <a:pt x="5765" y="2780"/>
                  <a:pt x="5799" y="2740"/>
                </a:cubicBezTo>
                <a:cubicBezTo>
                  <a:pt x="5830" y="2703"/>
                  <a:pt x="5875" y="2696"/>
                  <a:pt x="5923" y="2696"/>
                </a:cubicBezTo>
                <a:cubicBezTo>
                  <a:pt x="5952" y="2696"/>
                  <a:pt x="5982" y="2698"/>
                  <a:pt x="6010" y="2698"/>
                </a:cubicBezTo>
                <a:cubicBezTo>
                  <a:pt x="6012" y="2698"/>
                  <a:pt x="6013" y="2698"/>
                  <a:pt x="6015" y="2698"/>
                </a:cubicBezTo>
                <a:cubicBezTo>
                  <a:pt x="6042" y="2770"/>
                  <a:pt x="6113" y="2751"/>
                  <a:pt x="6164" y="2772"/>
                </a:cubicBezTo>
                <a:cubicBezTo>
                  <a:pt x="6193" y="2784"/>
                  <a:pt x="6222" y="2790"/>
                  <a:pt x="6249" y="2790"/>
                </a:cubicBezTo>
                <a:cubicBezTo>
                  <a:pt x="6294" y="2790"/>
                  <a:pt x="6335" y="2773"/>
                  <a:pt x="6373" y="2732"/>
                </a:cubicBezTo>
                <a:cubicBezTo>
                  <a:pt x="6400" y="2704"/>
                  <a:pt x="6431" y="2688"/>
                  <a:pt x="6465" y="2688"/>
                </a:cubicBezTo>
                <a:cubicBezTo>
                  <a:pt x="6482" y="2688"/>
                  <a:pt x="6499" y="2691"/>
                  <a:pt x="6517" y="2699"/>
                </a:cubicBezTo>
                <a:cubicBezTo>
                  <a:pt x="6503" y="2732"/>
                  <a:pt x="6429" y="2715"/>
                  <a:pt x="6457" y="2788"/>
                </a:cubicBezTo>
                <a:cubicBezTo>
                  <a:pt x="6487" y="2785"/>
                  <a:pt x="6524" y="2788"/>
                  <a:pt x="6553" y="2777"/>
                </a:cubicBezTo>
                <a:cubicBezTo>
                  <a:pt x="6587" y="2764"/>
                  <a:pt x="6620" y="2755"/>
                  <a:pt x="6653" y="2755"/>
                </a:cubicBezTo>
                <a:cubicBezTo>
                  <a:pt x="6674" y="2755"/>
                  <a:pt x="6695" y="2759"/>
                  <a:pt x="6716" y="2767"/>
                </a:cubicBezTo>
                <a:lnTo>
                  <a:pt x="6716" y="2767"/>
                </a:lnTo>
                <a:cubicBezTo>
                  <a:pt x="6716" y="2767"/>
                  <a:pt x="6716" y="2768"/>
                  <a:pt x="6716" y="2768"/>
                </a:cubicBezTo>
                <a:cubicBezTo>
                  <a:pt x="6747" y="2800"/>
                  <a:pt x="6779" y="2823"/>
                  <a:pt x="6817" y="2823"/>
                </a:cubicBezTo>
                <a:cubicBezTo>
                  <a:pt x="6834" y="2823"/>
                  <a:pt x="6853" y="2818"/>
                  <a:pt x="6874" y="2807"/>
                </a:cubicBezTo>
                <a:cubicBezTo>
                  <a:pt x="6916" y="2783"/>
                  <a:pt x="6982" y="2816"/>
                  <a:pt x="7008" y="2744"/>
                </a:cubicBezTo>
                <a:cubicBezTo>
                  <a:pt x="7013" y="2730"/>
                  <a:pt x="7071" y="2734"/>
                  <a:pt x="7103" y="2730"/>
                </a:cubicBezTo>
                <a:cubicBezTo>
                  <a:pt x="7113" y="2765"/>
                  <a:pt x="7121" y="2791"/>
                  <a:pt x="7127" y="2816"/>
                </a:cubicBezTo>
                <a:cubicBezTo>
                  <a:pt x="7223" y="2829"/>
                  <a:pt x="7318" y="2834"/>
                  <a:pt x="7409" y="2858"/>
                </a:cubicBezTo>
                <a:cubicBezTo>
                  <a:pt x="7598" y="2906"/>
                  <a:pt x="7793" y="2901"/>
                  <a:pt x="7987" y="2905"/>
                </a:cubicBezTo>
                <a:cubicBezTo>
                  <a:pt x="7993" y="2905"/>
                  <a:pt x="8001" y="2891"/>
                  <a:pt x="8008" y="2884"/>
                </a:cubicBezTo>
                <a:cubicBezTo>
                  <a:pt x="7989" y="2868"/>
                  <a:pt x="7968" y="2854"/>
                  <a:pt x="7942" y="2833"/>
                </a:cubicBezTo>
                <a:cubicBezTo>
                  <a:pt x="7987" y="2790"/>
                  <a:pt x="8029" y="2768"/>
                  <a:pt x="8082" y="2768"/>
                </a:cubicBezTo>
                <a:cubicBezTo>
                  <a:pt x="8091" y="2768"/>
                  <a:pt x="8100" y="2769"/>
                  <a:pt x="8109" y="2770"/>
                </a:cubicBezTo>
                <a:cubicBezTo>
                  <a:pt x="8124" y="2816"/>
                  <a:pt x="8137" y="2857"/>
                  <a:pt x="8155" y="2904"/>
                </a:cubicBezTo>
                <a:cubicBezTo>
                  <a:pt x="8267" y="2914"/>
                  <a:pt x="8382" y="2924"/>
                  <a:pt x="8503" y="2936"/>
                </a:cubicBezTo>
                <a:cubicBezTo>
                  <a:pt x="8505" y="2913"/>
                  <a:pt x="8505" y="2896"/>
                  <a:pt x="8509" y="2880"/>
                </a:cubicBezTo>
                <a:cubicBezTo>
                  <a:pt x="8523" y="2822"/>
                  <a:pt x="8549" y="2794"/>
                  <a:pt x="8590" y="2794"/>
                </a:cubicBezTo>
                <a:cubicBezTo>
                  <a:pt x="8603" y="2794"/>
                  <a:pt x="8617" y="2797"/>
                  <a:pt x="8633" y="2802"/>
                </a:cubicBezTo>
                <a:cubicBezTo>
                  <a:pt x="8644" y="2806"/>
                  <a:pt x="8654" y="2812"/>
                  <a:pt x="8664" y="2818"/>
                </a:cubicBezTo>
                <a:cubicBezTo>
                  <a:pt x="8692" y="2834"/>
                  <a:pt x="8717" y="2841"/>
                  <a:pt x="8740" y="2841"/>
                </a:cubicBezTo>
                <a:cubicBezTo>
                  <a:pt x="8791" y="2841"/>
                  <a:pt x="8833" y="2809"/>
                  <a:pt x="8878" y="2771"/>
                </a:cubicBezTo>
                <a:cubicBezTo>
                  <a:pt x="8858" y="2750"/>
                  <a:pt x="8843" y="2739"/>
                  <a:pt x="8832" y="2726"/>
                </a:cubicBezTo>
                <a:cubicBezTo>
                  <a:pt x="8829" y="2724"/>
                  <a:pt x="8832" y="2715"/>
                  <a:pt x="8832" y="2700"/>
                </a:cubicBezTo>
                <a:cubicBezTo>
                  <a:pt x="8860" y="2698"/>
                  <a:pt x="8888" y="2692"/>
                  <a:pt x="8916" y="2692"/>
                </a:cubicBezTo>
                <a:cubicBezTo>
                  <a:pt x="8941" y="2692"/>
                  <a:pt x="8966" y="2697"/>
                  <a:pt x="8990" y="2713"/>
                </a:cubicBezTo>
                <a:cubicBezTo>
                  <a:pt x="8972" y="2852"/>
                  <a:pt x="8849" y="2864"/>
                  <a:pt x="8750" y="2934"/>
                </a:cubicBezTo>
                <a:cubicBezTo>
                  <a:pt x="8774" y="2946"/>
                  <a:pt x="8787" y="2961"/>
                  <a:pt x="8801" y="2961"/>
                </a:cubicBezTo>
                <a:cubicBezTo>
                  <a:pt x="8801" y="2961"/>
                  <a:pt x="8802" y="2961"/>
                  <a:pt x="8802" y="2961"/>
                </a:cubicBezTo>
                <a:cubicBezTo>
                  <a:pt x="8809" y="2961"/>
                  <a:pt x="8815" y="2961"/>
                  <a:pt x="8822" y="2961"/>
                </a:cubicBezTo>
                <a:cubicBezTo>
                  <a:pt x="8870" y="2961"/>
                  <a:pt x="8919" y="2972"/>
                  <a:pt x="8967" y="2972"/>
                </a:cubicBezTo>
                <a:cubicBezTo>
                  <a:pt x="8998" y="2972"/>
                  <a:pt x="9029" y="2967"/>
                  <a:pt x="9060" y="2951"/>
                </a:cubicBezTo>
                <a:cubicBezTo>
                  <a:pt x="9067" y="2947"/>
                  <a:pt x="9068" y="2931"/>
                  <a:pt x="9072" y="2918"/>
                </a:cubicBezTo>
                <a:cubicBezTo>
                  <a:pt x="9056" y="2905"/>
                  <a:pt x="9039" y="2893"/>
                  <a:pt x="9021" y="2878"/>
                </a:cubicBezTo>
                <a:cubicBezTo>
                  <a:pt x="9062" y="2870"/>
                  <a:pt x="9099" y="2863"/>
                  <a:pt x="9157" y="2853"/>
                </a:cubicBezTo>
                <a:cubicBezTo>
                  <a:pt x="9131" y="2821"/>
                  <a:pt x="9116" y="2801"/>
                  <a:pt x="9099" y="2781"/>
                </a:cubicBezTo>
                <a:cubicBezTo>
                  <a:pt x="9079" y="2756"/>
                  <a:pt x="9068" y="2732"/>
                  <a:pt x="9103" y="2701"/>
                </a:cubicBezTo>
                <a:cubicBezTo>
                  <a:pt x="9185" y="2710"/>
                  <a:pt x="9269" y="2720"/>
                  <a:pt x="9360" y="2729"/>
                </a:cubicBezTo>
                <a:cubicBezTo>
                  <a:pt x="9324" y="2772"/>
                  <a:pt x="9295" y="2806"/>
                  <a:pt x="9263" y="2844"/>
                </a:cubicBezTo>
                <a:cubicBezTo>
                  <a:pt x="9309" y="2860"/>
                  <a:pt x="9341" y="2873"/>
                  <a:pt x="9408" y="2898"/>
                </a:cubicBezTo>
                <a:cubicBezTo>
                  <a:pt x="9333" y="2905"/>
                  <a:pt x="9293" y="2909"/>
                  <a:pt x="9234" y="2914"/>
                </a:cubicBezTo>
                <a:cubicBezTo>
                  <a:pt x="9319" y="2959"/>
                  <a:pt x="9398" y="2985"/>
                  <a:pt x="9479" y="2985"/>
                </a:cubicBezTo>
                <a:cubicBezTo>
                  <a:pt x="9529" y="2985"/>
                  <a:pt x="9579" y="2975"/>
                  <a:pt x="9631" y="2955"/>
                </a:cubicBezTo>
                <a:cubicBezTo>
                  <a:pt x="9595" y="2931"/>
                  <a:pt x="9569" y="2913"/>
                  <a:pt x="9540" y="2894"/>
                </a:cubicBezTo>
                <a:cubicBezTo>
                  <a:pt x="9602" y="2863"/>
                  <a:pt x="9662" y="2841"/>
                  <a:pt x="9712" y="2806"/>
                </a:cubicBezTo>
                <a:cubicBezTo>
                  <a:pt x="9772" y="2761"/>
                  <a:pt x="9834" y="2744"/>
                  <a:pt x="9904" y="2744"/>
                </a:cubicBezTo>
                <a:cubicBezTo>
                  <a:pt x="9912" y="2744"/>
                  <a:pt x="9920" y="2744"/>
                  <a:pt x="9927" y="2744"/>
                </a:cubicBezTo>
                <a:cubicBezTo>
                  <a:pt x="10033" y="2749"/>
                  <a:pt x="10138" y="2747"/>
                  <a:pt x="10245" y="2751"/>
                </a:cubicBezTo>
                <a:cubicBezTo>
                  <a:pt x="10278" y="2752"/>
                  <a:pt x="10310" y="2761"/>
                  <a:pt x="10338" y="2766"/>
                </a:cubicBezTo>
                <a:cubicBezTo>
                  <a:pt x="10344" y="2807"/>
                  <a:pt x="10323" y="2819"/>
                  <a:pt x="10302" y="2819"/>
                </a:cubicBezTo>
                <a:cubicBezTo>
                  <a:pt x="10301" y="2819"/>
                  <a:pt x="10299" y="2819"/>
                  <a:pt x="10297" y="2819"/>
                </a:cubicBezTo>
                <a:cubicBezTo>
                  <a:pt x="10251" y="2816"/>
                  <a:pt x="10205" y="2802"/>
                  <a:pt x="10159" y="2797"/>
                </a:cubicBezTo>
                <a:cubicBezTo>
                  <a:pt x="10153" y="2797"/>
                  <a:pt x="10147" y="2797"/>
                  <a:pt x="10142" y="2797"/>
                </a:cubicBezTo>
                <a:cubicBezTo>
                  <a:pt x="10081" y="2797"/>
                  <a:pt x="10037" y="2827"/>
                  <a:pt x="10009" y="2889"/>
                </a:cubicBezTo>
                <a:cubicBezTo>
                  <a:pt x="10031" y="2901"/>
                  <a:pt x="10054" y="2905"/>
                  <a:pt x="10076" y="2905"/>
                </a:cubicBezTo>
                <a:cubicBezTo>
                  <a:pt x="10126" y="2905"/>
                  <a:pt x="10176" y="2884"/>
                  <a:pt x="10224" y="2884"/>
                </a:cubicBezTo>
                <a:cubicBezTo>
                  <a:pt x="10251" y="2884"/>
                  <a:pt x="10277" y="2890"/>
                  <a:pt x="10302" y="2911"/>
                </a:cubicBezTo>
                <a:cubicBezTo>
                  <a:pt x="10297" y="2924"/>
                  <a:pt x="10292" y="2935"/>
                  <a:pt x="10289" y="2946"/>
                </a:cubicBezTo>
                <a:cubicBezTo>
                  <a:pt x="10278" y="2998"/>
                  <a:pt x="10292" y="3029"/>
                  <a:pt x="10329" y="3029"/>
                </a:cubicBezTo>
                <a:cubicBezTo>
                  <a:pt x="10332" y="3029"/>
                  <a:pt x="10336" y="3028"/>
                  <a:pt x="10339" y="3028"/>
                </a:cubicBezTo>
                <a:cubicBezTo>
                  <a:pt x="10366" y="3024"/>
                  <a:pt x="10404" y="3016"/>
                  <a:pt x="10416" y="2996"/>
                </a:cubicBezTo>
                <a:cubicBezTo>
                  <a:pt x="10431" y="2973"/>
                  <a:pt x="10424" y="2935"/>
                  <a:pt x="10426" y="2900"/>
                </a:cubicBezTo>
                <a:cubicBezTo>
                  <a:pt x="10449" y="2898"/>
                  <a:pt x="10468" y="2894"/>
                  <a:pt x="10486" y="2894"/>
                </a:cubicBezTo>
                <a:cubicBezTo>
                  <a:pt x="10491" y="2894"/>
                  <a:pt x="10496" y="2894"/>
                  <a:pt x="10501" y="2895"/>
                </a:cubicBezTo>
                <a:cubicBezTo>
                  <a:pt x="10528" y="2900"/>
                  <a:pt x="10554" y="2903"/>
                  <a:pt x="10578" y="2903"/>
                </a:cubicBezTo>
                <a:cubicBezTo>
                  <a:pt x="10650" y="2903"/>
                  <a:pt x="10712" y="2877"/>
                  <a:pt x="10758" y="2798"/>
                </a:cubicBezTo>
                <a:cubicBezTo>
                  <a:pt x="10769" y="2781"/>
                  <a:pt x="10785" y="2773"/>
                  <a:pt x="10805" y="2773"/>
                </a:cubicBezTo>
                <a:cubicBezTo>
                  <a:pt x="10827" y="2773"/>
                  <a:pt x="10853" y="2782"/>
                  <a:pt x="10878" y="2798"/>
                </a:cubicBezTo>
                <a:cubicBezTo>
                  <a:pt x="10876" y="2844"/>
                  <a:pt x="10873" y="2894"/>
                  <a:pt x="10872" y="2936"/>
                </a:cubicBezTo>
                <a:cubicBezTo>
                  <a:pt x="10822" y="2980"/>
                  <a:pt x="10747" y="2954"/>
                  <a:pt x="10707" y="3029"/>
                </a:cubicBezTo>
                <a:cubicBezTo>
                  <a:pt x="10799" y="3036"/>
                  <a:pt x="10878" y="3042"/>
                  <a:pt x="10958" y="3044"/>
                </a:cubicBezTo>
                <a:cubicBezTo>
                  <a:pt x="10987" y="3045"/>
                  <a:pt x="11015" y="3046"/>
                  <a:pt x="11044" y="3046"/>
                </a:cubicBezTo>
                <a:cubicBezTo>
                  <a:pt x="11102" y="3046"/>
                  <a:pt x="11160" y="3044"/>
                  <a:pt x="11221" y="3044"/>
                </a:cubicBezTo>
                <a:cubicBezTo>
                  <a:pt x="11220" y="2990"/>
                  <a:pt x="11214" y="2942"/>
                  <a:pt x="11271" y="2919"/>
                </a:cubicBezTo>
                <a:cubicBezTo>
                  <a:pt x="11301" y="2906"/>
                  <a:pt x="11341" y="2884"/>
                  <a:pt x="11352" y="2857"/>
                </a:cubicBezTo>
                <a:cubicBezTo>
                  <a:pt x="11372" y="2800"/>
                  <a:pt x="11401" y="2784"/>
                  <a:pt x="11437" y="2784"/>
                </a:cubicBezTo>
                <a:cubicBezTo>
                  <a:pt x="11461" y="2784"/>
                  <a:pt x="11488" y="2791"/>
                  <a:pt x="11517" y="2798"/>
                </a:cubicBezTo>
                <a:cubicBezTo>
                  <a:pt x="11500" y="2857"/>
                  <a:pt x="11423" y="2862"/>
                  <a:pt x="11423" y="2937"/>
                </a:cubicBezTo>
                <a:lnTo>
                  <a:pt x="11610" y="2937"/>
                </a:lnTo>
                <a:cubicBezTo>
                  <a:pt x="11539" y="2982"/>
                  <a:pt x="11447" y="2947"/>
                  <a:pt x="11385" y="3032"/>
                </a:cubicBezTo>
                <a:cubicBezTo>
                  <a:pt x="11422" y="3043"/>
                  <a:pt x="11459" y="3068"/>
                  <a:pt x="11492" y="3068"/>
                </a:cubicBezTo>
                <a:cubicBezTo>
                  <a:pt x="11495" y="3068"/>
                  <a:pt x="11498" y="3067"/>
                  <a:pt x="11501" y="3067"/>
                </a:cubicBezTo>
                <a:cubicBezTo>
                  <a:pt x="11554" y="3060"/>
                  <a:pt x="11606" y="3056"/>
                  <a:pt x="11659" y="3056"/>
                </a:cubicBezTo>
                <a:cubicBezTo>
                  <a:pt x="11710" y="3056"/>
                  <a:pt x="11761" y="3059"/>
                  <a:pt x="11813" y="3065"/>
                </a:cubicBezTo>
                <a:cubicBezTo>
                  <a:pt x="11857" y="3070"/>
                  <a:pt x="11903" y="3072"/>
                  <a:pt x="11948" y="3072"/>
                </a:cubicBezTo>
                <a:cubicBezTo>
                  <a:pt x="11998" y="3072"/>
                  <a:pt x="12048" y="3070"/>
                  <a:pt x="12098" y="3070"/>
                </a:cubicBezTo>
                <a:cubicBezTo>
                  <a:pt x="12126" y="3070"/>
                  <a:pt x="12154" y="3070"/>
                  <a:pt x="12182" y="3072"/>
                </a:cubicBezTo>
                <a:cubicBezTo>
                  <a:pt x="12255" y="3075"/>
                  <a:pt x="12328" y="3080"/>
                  <a:pt x="12401" y="3080"/>
                </a:cubicBezTo>
                <a:cubicBezTo>
                  <a:pt x="12520" y="3080"/>
                  <a:pt x="12638" y="3067"/>
                  <a:pt x="12751" y="3016"/>
                </a:cubicBezTo>
                <a:cubicBezTo>
                  <a:pt x="12799" y="3048"/>
                  <a:pt x="12844" y="3075"/>
                  <a:pt x="12893" y="3075"/>
                </a:cubicBezTo>
                <a:cubicBezTo>
                  <a:pt x="12917" y="3075"/>
                  <a:pt x="12942" y="3068"/>
                  <a:pt x="12968" y="3053"/>
                </a:cubicBezTo>
                <a:cubicBezTo>
                  <a:pt x="12978" y="3047"/>
                  <a:pt x="12991" y="3045"/>
                  <a:pt x="13003" y="3045"/>
                </a:cubicBezTo>
                <a:cubicBezTo>
                  <a:pt x="13015" y="3045"/>
                  <a:pt x="13028" y="3047"/>
                  <a:pt x="13037" y="3052"/>
                </a:cubicBezTo>
                <a:cubicBezTo>
                  <a:pt x="13073" y="3068"/>
                  <a:pt x="13110" y="3074"/>
                  <a:pt x="13146" y="3074"/>
                </a:cubicBezTo>
                <a:cubicBezTo>
                  <a:pt x="13202" y="3074"/>
                  <a:pt x="13258" y="3060"/>
                  <a:pt x="13314" y="3054"/>
                </a:cubicBezTo>
                <a:cubicBezTo>
                  <a:pt x="13375" y="3046"/>
                  <a:pt x="13436" y="3031"/>
                  <a:pt x="13498" y="3031"/>
                </a:cubicBezTo>
                <a:cubicBezTo>
                  <a:pt x="13540" y="3031"/>
                  <a:pt x="13581" y="3038"/>
                  <a:pt x="13623" y="3059"/>
                </a:cubicBezTo>
                <a:cubicBezTo>
                  <a:pt x="13635" y="3064"/>
                  <a:pt x="13649" y="3066"/>
                  <a:pt x="13663" y="3066"/>
                </a:cubicBezTo>
                <a:cubicBezTo>
                  <a:pt x="13678" y="3066"/>
                  <a:pt x="13695" y="3064"/>
                  <a:pt x="13710" y="3064"/>
                </a:cubicBezTo>
                <a:cubicBezTo>
                  <a:pt x="13906" y="3065"/>
                  <a:pt x="14103" y="3068"/>
                  <a:pt x="14300" y="3068"/>
                </a:cubicBezTo>
                <a:cubicBezTo>
                  <a:pt x="14338" y="3068"/>
                  <a:pt x="14377" y="3068"/>
                  <a:pt x="14415" y="3068"/>
                </a:cubicBezTo>
                <a:cubicBezTo>
                  <a:pt x="14424" y="3068"/>
                  <a:pt x="14433" y="3068"/>
                  <a:pt x="14442" y="3068"/>
                </a:cubicBezTo>
                <a:cubicBezTo>
                  <a:pt x="14559" y="3068"/>
                  <a:pt x="14675" y="3079"/>
                  <a:pt x="14792" y="3079"/>
                </a:cubicBezTo>
                <a:cubicBezTo>
                  <a:pt x="14866" y="3079"/>
                  <a:pt x="14940" y="3074"/>
                  <a:pt x="15015" y="3060"/>
                </a:cubicBezTo>
                <a:cubicBezTo>
                  <a:pt x="15019" y="3059"/>
                  <a:pt x="15024" y="3058"/>
                  <a:pt x="15029" y="3058"/>
                </a:cubicBezTo>
                <a:cubicBezTo>
                  <a:pt x="15048" y="3058"/>
                  <a:pt x="15067" y="3064"/>
                  <a:pt x="15084" y="3065"/>
                </a:cubicBezTo>
                <a:cubicBezTo>
                  <a:pt x="15162" y="3069"/>
                  <a:pt x="15239" y="3076"/>
                  <a:pt x="15317" y="3076"/>
                </a:cubicBezTo>
                <a:cubicBezTo>
                  <a:pt x="15397" y="3076"/>
                  <a:pt x="15477" y="3068"/>
                  <a:pt x="15556" y="3043"/>
                </a:cubicBezTo>
                <a:cubicBezTo>
                  <a:pt x="15564" y="3040"/>
                  <a:pt x="15575" y="3039"/>
                  <a:pt x="15585" y="3039"/>
                </a:cubicBezTo>
                <a:cubicBezTo>
                  <a:pt x="15592" y="3039"/>
                  <a:pt x="15600" y="3040"/>
                  <a:pt x="15606" y="3042"/>
                </a:cubicBezTo>
                <a:cubicBezTo>
                  <a:pt x="15673" y="3074"/>
                  <a:pt x="15743" y="3084"/>
                  <a:pt x="15812" y="3084"/>
                </a:cubicBezTo>
                <a:cubicBezTo>
                  <a:pt x="15871" y="3084"/>
                  <a:pt x="15931" y="3076"/>
                  <a:pt x="15989" y="3067"/>
                </a:cubicBezTo>
                <a:cubicBezTo>
                  <a:pt x="16070" y="3054"/>
                  <a:pt x="16151" y="3051"/>
                  <a:pt x="16232" y="3051"/>
                </a:cubicBezTo>
                <a:cubicBezTo>
                  <a:pt x="16323" y="3051"/>
                  <a:pt x="16414" y="3055"/>
                  <a:pt x="16505" y="3055"/>
                </a:cubicBezTo>
                <a:cubicBezTo>
                  <a:pt x="16584" y="3055"/>
                  <a:pt x="16664" y="3052"/>
                  <a:pt x="16743" y="3039"/>
                </a:cubicBezTo>
                <a:cubicBezTo>
                  <a:pt x="16746" y="3039"/>
                  <a:pt x="16748" y="3039"/>
                  <a:pt x="16751" y="3039"/>
                </a:cubicBezTo>
                <a:cubicBezTo>
                  <a:pt x="16770" y="3039"/>
                  <a:pt x="16792" y="3048"/>
                  <a:pt x="16813" y="3049"/>
                </a:cubicBezTo>
                <a:cubicBezTo>
                  <a:pt x="16871" y="3058"/>
                  <a:pt x="16929" y="3064"/>
                  <a:pt x="16988" y="3069"/>
                </a:cubicBezTo>
                <a:cubicBezTo>
                  <a:pt x="17116" y="3079"/>
                  <a:pt x="17245" y="3089"/>
                  <a:pt x="17374" y="3096"/>
                </a:cubicBezTo>
                <a:cubicBezTo>
                  <a:pt x="17401" y="3097"/>
                  <a:pt x="17428" y="3098"/>
                  <a:pt x="17455" y="3098"/>
                </a:cubicBezTo>
                <a:cubicBezTo>
                  <a:pt x="17499" y="3098"/>
                  <a:pt x="17543" y="3096"/>
                  <a:pt x="17586" y="3094"/>
                </a:cubicBezTo>
                <a:cubicBezTo>
                  <a:pt x="17650" y="3090"/>
                  <a:pt x="17713" y="3079"/>
                  <a:pt x="17775" y="3079"/>
                </a:cubicBezTo>
                <a:cubicBezTo>
                  <a:pt x="17831" y="3079"/>
                  <a:pt x="17887" y="3088"/>
                  <a:pt x="17943" y="3120"/>
                </a:cubicBezTo>
                <a:cubicBezTo>
                  <a:pt x="17959" y="3130"/>
                  <a:pt x="17980" y="3133"/>
                  <a:pt x="18002" y="3133"/>
                </a:cubicBezTo>
                <a:cubicBezTo>
                  <a:pt x="18038" y="3133"/>
                  <a:pt x="18079" y="3124"/>
                  <a:pt x="18115" y="3121"/>
                </a:cubicBezTo>
                <a:cubicBezTo>
                  <a:pt x="18179" y="3116"/>
                  <a:pt x="18243" y="3095"/>
                  <a:pt x="18307" y="3095"/>
                </a:cubicBezTo>
                <a:cubicBezTo>
                  <a:pt x="18358" y="3094"/>
                  <a:pt x="18410" y="3093"/>
                  <a:pt x="18462" y="3093"/>
                </a:cubicBezTo>
                <a:cubicBezTo>
                  <a:pt x="18558" y="3093"/>
                  <a:pt x="18653" y="3096"/>
                  <a:pt x="18746" y="3108"/>
                </a:cubicBezTo>
                <a:cubicBezTo>
                  <a:pt x="18772" y="3111"/>
                  <a:pt x="18797" y="3112"/>
                  <a:pt x="18822" y="3112"/>
                </a:cubicBezTo>
                <a:cubicBezTo>
                  <a:pt x="18897" y="3112"/>
                  <a:pt x="18969" y="3101"/>
                  <a:pt x="19043" y="3096"/>
                </a:cubicBezTo>
                <a:cubicBezTo>
                  <a:pt x="19130" y="3090"/>
                  <a:pt x="19221" y="3069"/>
                  <a:pt x="19298" y="3032"/>
                </a:cubicBezTo>
                <a:cubicBezTo>
                  <a:pt x="19372" y="2997"/>
                  <a:pt x="19442" y="2975"/>
                  <a:pt x="19522" y="2975"/>
                </a:cubicBezTo>
                <a:cubicBezTo>
                  <a:pt x="19525" y="2975"/>
                  <a:pt x="19529" y="2975"/>
                  <a:pt x="19532" y="2975"/>
                </a:cubicBezTo>
                <a:cubicBezTo>
                  <a:pt x="19567" y="2975"/>
                  <a:pt x="19605" y="2971"/>
                  <a:pt x="19638" y="2961"/>
                </a:cubicBezTo>
                <a:cubicBezTo>
                  <a:pt x="19661" y="2955"/>
                  <a:pt x="19680" y="2936"/>
                  <a:pt x="19723" y="2909"/>
                </a:cubicBezTo>
                <a:cubicBezTo>
                  <a:pt x="19505" y="2901"/>
                  <a:pt x="19319" y="2894"/>
                  <a:pt x="19130" y="2888"/>
                </a:cubicBezTo>
                <a:cubicBezTo>
                  <a:pt x="19240" y="2862"/>
                  <a:pt x="19351" y="2859"/>
                  <a:pt x="19460" y="2855"/>
                </a:cubicBezTo>
                <a:cubicBezTo>
                  <a:pt x="19473" y="2855"/>
                  <a:pt x="19488" y="2857"/>
                  <a:pt x="19501" y="2857"/>
                </a:cubicBezTo>
                <a:cubicBezTo>
                  <a:pt x="19512" y="2857"/>
                  <a:pt x="19522" y="2855"/>
                  <a:pt x="19529" y="2850"/>
                </a:cubicBezTo>
                <a:cubicBezTo>
                  <a:pt x="19568" y="2815"/>
                  <a:pt x="19611" y="2807"/>
                  <a:pt x="19654" y="2807"/>
                </a:cubicBezTo>
                <a:cubicBezTo>
                  <a:pt x="19685" y="2807"/>
                  <a:pt x="19715" y="2811"/>
                  <a:pt x="19746" y="2813"/>
                </a:cubicBezTo>
                <a:cubicBezTo>
                  <a:pt x="19816" y="2818"/>
                  <a:pt x="19886" y="2819"/>
                  <a:pt x="19956" y="2824"/>
                </a:cubicBezTo>
                <a:cubicBezTo>
                  <a:pt x="19988" y="2826"/>
                  <a:pt x="20020" y="2828"/>
                  <a:pt x="20052" y="2828"/>
                </a:cubicBezTo>
                <a:cubicBezTo>
                  <a:pt x="20103" y="2828"/>
                  <a:pt x="20156" y="2824"/>
                  <a:pt x="20219" y="2813"/>
                </a:cubicBezTo>
                <a:cubicBezTo>
                  <a:pt x="20131" y="2749"/>
                  <a:pt x="20044" y="2760"/>
                  <a:pt x="19970" y="2735"/>
                </a:cubicBezTo>
                <a:cubicBezTo>
                  <a:pt x="19893" y="2709"/>
                  <a:pt x="19806" y="2716"/>
                  <a:pt x="19729" y="2654"/>
                </a:cubicBezTo>
                <a:cubicBezTo>
                  <a:pt x="19796" y="2608"/>
                  <a:pt x="19865" y="2613"/>
                  <a:pt x="19934" y="2611"/>
                </a:cubicBezTo>
                <a:cubicBezTo>
                  <a:pt x="20052" y="2606"/>
                  <a:pt x="20167" y="2604"/>
                  <a:pt x="20285" y="2601"/>
                </a:cubicBezTo>
                <a:cubicBezTo>
                  <a:pt x="20293" y="2601"/>
                  <a:pt x="20303" y="2587"/>
                  <a:pt x="20310" y="2580"/>
                </a:cubicBezTo>
                <a:cubicBezTo>
                  <a:pt x="20303" y="2501"/>
                  <a:pt x="20213" y="2544"/>
                  <a:pt x="20190" y="2495"/>
                </a:cubicBezTo>
                <a:cubicBezTo>
                  <a:pt x="20195" y="2480"/>
                  <a:pt x="20200" y="2463"/>
                  <a:pt x="20205" y="2448"/>
                </a:cubicBezTo>
                <a:cubicBezTo>
                  <a:pt x="20189" y="2438"/>
                  <a:pt x="20171" y="2428"/>
                  <a:pt x="20155" y="2418"/>
                </a:cubicBezTo>
                <a:cubicBezTo>
                  <a:pt x="20191" y="2381"/>
                  <a:pt x="20253" y="2432"/>
                  <a:pt x="20282" y="2356"/>
                </a:cubicBezTo>
                <a:cubicBezTo>
                  <a:pt x="20183" y="2307"/>
                  <a:pt x="20072" y="2346"/>
                  <a:pt x="19973" y="2309"/>
                </a:cubicBezTo>
                <a:cubicBezTo>
                  <a:pt x="19944" y="2298"/>
                  <a:pt x="19914" y="2295"/>
                  <a:pt x="19884" y="2295"/>
                </a:cubicBezTo>
                <a:cubicBezTo>
                  <a:pt x="19849" y="2295"/>
                  <a:pt x="19813" y="2299"/>
                  <a:pt x="19778" y="2299"/>
                </a:cubicBezTo>
                <a:cubicBezTo>
                  <a:pt x="19740" y="2299"/>
                  <a:pt x="19702" y="2295"/>
                  <a:pt x="19664" y="2279"/>
                </a:cubicBezTo>
                <a:cubicBezTo>
                  <a:pt x="19721" y="2261"/>
                  <a:pt x="19767" y="2244"/>
                  <a:pt x="19836" y="2222"/>
                </a:cubicBezTo>
                <a:cubicBezTo>
                  <a:pt x="19783" y="2187"/>
                  <a:pt x="19751" y="2165"/>
                  <a:pt x="19720" y="2143"/>
                </a:cubicBezTo>
                <a:cubicBezTo>
                  <a:pt x="19729" y="2071"/>
                  <a:pt x="19746" y="1999"/>
                  <a:pt x="19719" y="1930"/>
                </a:cubicBezTo>
                <a:cubicBezTo>
                  <a:pt x="19637" y="1899"/>
                  <a:pt x="19606" y="1888"/>
                  <a:pt x="19564" y="1888"/>
                </a:cubicBezTo>
                <a:cubicBezTo>
                  <a:pt x="19538" y="1888"/>
                  <a:pt x="19508" y="1892"/>
                  <a:pt x="19460" y="1899"/>
                </a:cubicBezTo>
                <a:cubicBezTo>
                  <a:pt x="19413" y="1905"/>
                  <a:pt x="19366" y="1911"/>
                  <a:pt x="19319" y="1911"/>
                </a:cubicBezTo>
                <a:cubicBezTo>
                  <a:pt x="19279" y="1911"/>
                  <a:pt x="19238" y="1907"/>
                  <a:pt x="19198" y="1894"/>
                </a:cubicBezTo>
                <a:cubicBezTo>
                  <a:pt x="19197" y="1894"/>
                  <a:pt x="19197" y="1893"/>
                  <a:pt x="19196" y="1893"/>
                </a:cubicBezTo>
                <a:cubicBezTo>
                  <a:pt x="19187" y="1893"/>
                  <a:pt x="19172" y="1913"/>
                  <a:pt x="19160" y="1922"/>
                </a:cubicBezTo>
                <a:cubicBezTo>
                  <a:pt x="19160" y="1922"/>
                  <a:pt x="19160" y="1922"/>
                  <a:pt x="19160" y="1922"/>
                </a:cubicBezTo>
                <a:lnTo>
                  <a:pt x="19160" y="1922"/>
                </a:lnTo>
                <a:cubicBezTo>
                  <a:pt x="19092" y="1859"/>
                  <a:pt x="19000" y="1863"/>
                  <a:pt x="18916" y="1840"/>
                </a:cubicBezTo>
                <a:cubicBezTo>
                  <a:pt x="18886" y="1833"/>
                  <a:pt x="18854" y="1827"/>
                  <a:pt x="18824" y="1820"/>
                </a:cubicBezTo>
                <a:cubicBezTo>
                  <a:pt x="18827" y="1779"/>
                  <a:pt x="18847" y="1773"/>
                  <a:pt x="18869" y="1773"/>
                </a:cubicBezTo>
                <a:cubicBezTo>
                  <a:pt x="18871" y="1773"/>
                  <a:pt x="18872" y="1773"/>
                  <a:pt x="18874" y="1773"/>
                </a:cubicBezTo>
                <a:cubicBezTo>
                  <a:pt x="19032" y="1783"/>
                  <a:pt x="19187" y="1812"/>
                  <a:pt x="19345" y="1817"/>
                </a:cubicBezTo>
                <a:cubicBezTo>
                  <a:pt x="19485" y="1822"/>
                  <a:pt x="19624" y="1829"/>
                  <a:pt x="19766" y="1840"/>
                </a:cubicBezTo>
                <a:cubicBezTo>
                  <a:pt x="19769" y="1841"/>
                  <a:pt x="19773" y="1841"/>
                  <a:pt x="19776" y="1841"/>
                </a:cubicBezTo>
                <a:cubicBezTo>
                  <a:pt x="19836" y="1841"/>
                  <a:pt x="19824" y="1781"/>
                  <a:pt x="19849" y="1751"/>
                </a:cubicBezTo>
                <a:cubicBezTo>
                  <a:pt x="19856" y="1749"/>
                  <a:pt x="19863" y="1748"/>
                  <a:pt x="19870" y="1748"/>
                </a:cubicBezTo>
                <a:cubicBezTo>
                  <a:pt x="19895" y="1748"/>
                  <a:pt x="19922" y="1758"/>
                  <a:pt x="19947" y="1758"/>
                </a:cubicBezTo>
                <a:cubicBezTo>
                  <a:pt x="19965" y="1758"/>
                  <a:pt x="19982" y="1753"/>
                  <a:pt x="19998" y="1736"/>
                </a:cubicBezTo>
                <a:cubicBezTo>
                  <a:pt x="19992" y="1726"/>
                  <a:pt x="19988" y="1709"/>
                  <a:pt x="19982" y="1707"/>
                </a:cubicBezTo>
                <a:cubicBezTo>
                  <a:pt x="19901" y="1694"/>
                  <a:pt x="19821" y="1675"/>
                  <a:pt x="19739" y="1673"/>
                </a:cubicBezTo>
                <a:cubicBezTo>
                  <a:pt x="19575" y="1669"/>
                  <a:pt x="19414" y="1638"/>
                  <a:pt x="19252" y="1625"/>
                </a:cubicBezTo>
                <a:cubicBezTo>
                  <a:pt x="19095" y="1614"/>
                  <a:pt x="18944" y="1569"/>
                  <a:pt x="18786" y="1569"/>
                </a:cubicBezTo>
                <a:cubicBezTo>
                  <a:pt x="18785" y="1569"/>
                  <a:pt x="18783" y="1569"/>
                  <a:pt x="18781" y="1569"/>
                </a:cubicBezTo>
                <a:cubicBezTo>
                  <a:pt x="18706" y="1569"/>
                  <a:pt x="18630" y="1545"/>
                  <a:pt x="18557" y="1531"/>
                </a:cubicBezTo>
                <a:cubicBezTo>
                  <a:pt x="18531" y="1526"/>
                  <a:pt x="18506" y="1515"/>
                  <a:pt x="18480" y="1515"/>
                </a:cubicBezTo>
                <a:cubicBezTo>
                  <a:pt x="18477" y="1515"/>
                  <a:pt x="18474" y="1515"/>
                  <a:pt x="18472" y="1516"/>
                </a:cubicBezTo>
                <a:cubicBezTo>
                  <a:pt x="18457" y="1517"/>
                  <a:pt x="18442" y="1517"/>
                  <a:pt x="18428" y="1517"/>
                </a:cubicBezTo>
                <a:cubicBezTo>
                  <a:pt x="18343" y="1517"/>
                  <a:pt x="18260" y="1500"/>
                  <a:pt x="18178" y="1476"/>
                </a:cubicBezTo>
                <a:cubicBezTo>
                  <a:pt x="18145" y="1466"/>
                  <a:pt x="18113" y="1461"/>
                  <a:pt x="18080" y="1461"/>
                </a:cubicBezTo>
                <a:cubicBezTo>
                  <a:pt x="18061" y="1461"/>
                  <a:pt x="18042" y="1463"/>
                  <a:pt x="18023" y="1465"/>
                </a:cubicBezTo>
                <a:cubicBezTo>
                  <a:pt x="17977" y="1473"/>
                  <a:pt x="17931" y="1476"/>
                  <a:pt x="17885" y="1476"/>
                </a:cubicBezTo>
                <a:cubicBezTo>
                  <a:pt x="17814" y="1476"/>
                  <a:pt x="17743" y="1468"/>
                  <a:pt x="17672" y="1455"/>
                </a:cubicBezTo>
                <a:cubicBezTo>
                  <a:pt x="17597" y="1441"/>
                  <a:pt x="17520" y="1423"/>
                  <a:pt x="17442" y="1423"/>
                </a:cubicBezTo>
                <a:cubicBezTo>
                  <a:pt x="17411" y="1423"/>
                  <a:pt x="17379" y="1426"/>
                  <a:pt x="17348" y="1433"/>
                </a:cubicBezTo>
                <a:cubicBezTo>
                  <a:pt x="17331" y="1436"/>
                  <a:pt x="17315" y="1437"/>
                  <a:pt x="17298" y="1437"/>
                </a:cubicBezTo>
                <a:cubicBezTo>
                  <a:pt x="17262" y="1437"/>
                  <a:pt x="17225" y="1431"/>
                  <a:pt x="17189" y="1429"/>
                </a:cubicBezTo>
                <a:cubicBezTo>
                  <a:pt x="17036" y="1419"/>
                  <a:pt x="16883" y="1408"/>
                  <a:pt x="16732" y="1400"/>
                </a:cubicBezTo>
                <a:cubicBezTo>
                  <a:pt x="16643" y="1395"/>
                  <a:pt x="16556" y="1392"/>
                  <a:pt x="16468" y="1392"/>
                </a:cubicBezTo>
                <a:cubicBezTo>
                  <a:pt x="16450" y="1392"/>
                  <a:pt x="16433" y="1393"/>
                  <a:pt x="16416" y="1393"/>
                </a:cubicBezTo>
                <a:cubicBezTo>
                  <a:pt x="16282" y="1395"/>
                  <a:pt x="16146" y="1407"/>
                  <a:pt x="16011" y="1408"/>
                </a:cubicBezTo>
                <a:cubicBezTo>
                  <a:pt x="15902" y="1408"/>
                  <a:pt x="15792" y="1409"/>
                  <a:pt x="15683" y="1409"/>
                </a:cubicBezTo>
                <a:cubicBezTo>
                  <a:pt x="15534" y="1409"/>
                  <a:pt x="15385" y="1408"/>
                  <a:pt x="15236" y="1402"/>
                </a:cubicBezTo>
                <a:cubicBezTo>
                  <a:pt x="15220" y="1401"/>
                  <a:pt x="15204" y="1401"/>
                  <a:pt x="15189" y="1401"/>
                </a:cubicBezTo>
                <a:cubicBezTo>
                  <a:pt x="15135" y="1401"/>
                  <a:pt x="15080" y="1404"/>
                  <a:pt x="15026" y="1404"/>
                </a:cubicBezTo>
                <a:cubicBezTo>
                  <a:pt x="14967" y="1404"/>
                  <a:pt x="14908" y="1401"/>
                  <a:pt x="14850" y="1387"/>
                </a:cubicBezTo>
                <a:cubicBezTo>
                  <a:pt x="14845" y="1385"/>
                  <a:pt x="14840" y="1385"/>
                  <a:pt x="14835" y="1385"/>
                </a:cubicBezTo>
                <a:cubicBezTo>
                  <a:pt x="14817" y="1385"/>
                  <a:pt x="14798" y="1391"/>
                  <a:pt x="14781" y="1395"/>
                </a:cubicBezTo>
                <a:cubicBezTo>
                  <a:pt x="14724" y="1409"/>
                  <a:pt x="14667" y="1414"/>
                  <a:pt x="14609" y="1414"/>
                </a:cubicBezTo>
                <a:cubicBezTo>
                  <a:pt x="14503" y="1414"/>
                  <a:pt x="14397" y="1397"/>
                  <a:pt x="14290" y="1397"/>
                </a:cubicBezTo>
                <a:cubicBezTo>
                  <a:pt x="14280" y="1397"/>
                  <a:pt x="14266" y="1393"/>
                  <a:pt x="14258" y="1384"/>
                </a:cubicBezTo>
                <a:cubicBezTo>
                  <a:pt x="14221" y="1351"/>
                  <a:pt x="14181" y="1342"/>
                  <a:pt x="14139" y="1342"/>
                </a:cubicBezTo>
                <a:cubicBezTo>
                  <a:pt x="14101" y="1342"/>
                  <a:pt x="14062" y="1350"/>
                  <a:pt x="14024" y="1354"/>
                </a:cubicBezTo>
                <a:cubicBezTo>
                  <a:pt x="13945" y="1364"/>
                  <a:pt x="13866" y="1376"/>
                  <a:pt x="13788" y="1376"/>
                </a:cubicBezTo>
                <a:cubicBezTo>
                  <a:pt x="13785" y="1376"/>
                  <a:pt x="13782" y="1376"/>
                  <a:pt x="13779" y="1376"/>
                </a:cubicBezTo>
                <a:cubicBezTo>
                  <a:pt x="13627" y="1373"/>
                  <a:pt x="13475" y="1364"/>
                  <a:pt x="13322" y="1356"/>
                </a:cubicBezTo>
                <a:cubicBezTo>
                  <a:pt x="13320" y="1356"/>
                  <a:pt x="13319" y="1356"/>
                  <a:pt x="13317" y="1356"/>
                </a:cubicBezTo>
                <a:cubicBezTo>
                  <a:pt x="13307" y="1356"/>
                  <a:pt x="13297" y="1357"/>
                  <a:pt x="13287" y="1357"/>
                </a:cubicBezTo>
                <a:cubicBezTo>
                  <a:pt x="13272" y="1357"/>
                  <a:pt x="13258" y="1353"/>
                  <a:pt x="13250" y="1333"/>
                </a:cubicBezTo>
                <a:cubicBezTo>
                  <a:pt x="13335" y="1244"/>
                  <a:pt x="13455" y="1258"/>
                  <a:pt x="13558" y="1224"/>
                </a:cubicBezTo>
                <a:cubicBezTo>
                  <a:pt x="13586" y="1214"/>
                  <a:pt x="13615" y="1203"/>
                  <a:pt x="13644" y="1203"/>
                </a:cubicBezTo>
                <a:cubicBezTo>
                  <a:pt x="13670" y="1203"/>
                  <a:pt x="13695" y="1211"/>
                  <a:pt x="13720" y="1235"/>
                </a:cubicBezTo>
                <a:cubicBezTo>
                  <a:pt x="13727" y="1241"/>
                  <a:pt x="13740" y="1244"/>
                  <a:pt x="13754" y="1244"/>
                </a:cubicBezTo>
                <a:cubicBezTo>
                  <a:pt x="13772" y="1244"/>
                  <a:pt x="13791" y="1240"/>
                  <a:pt x="13803" y="1234"/>
                </a:cubicBezTo>
                <a:cubicBezTo>
                  <a:pt x="13838" y="1216"/>
                  <a:pt x="13870" y="1207"/>
                  <a:pt x="13904" y="1207"/>
                </a:cubicBezTo>
                <a:cubicBezTo>
                  <a:pt x="13925" y="1207"/>
                  <a:pt x="13948" y="1211"/>
                  <a:pt x="13971" y="1217"/>
                </a:cubicBezTo>
                <a:cubicBezTo>
                  <a:pt x="13982" y="1220"/>
                  <a:pt x="13994" y="1222"/>
                  <a:pt x="14005" y="1222"/>
                </a:cubicBezTo>
                <a:cubicBezTo>
                  <a:pt x="14043" y="1222"/>
                  <a:pt x="14082" y="1205"/>
                  <a:pt x="14106" y="1157"/>
                </a:cubicBezTo>
                <a:cubicBezTo>
                  <a:pt x="14030" y="1101"/>
                  <a:pt x="13947" y="1076"/>
                  <a:pt x="13865" y="1076"/>
                </a:cubicBezTo>
                <a:cubicBezTo>
                  <a:pt x="13834" y="1076"/>
                  <a:pt x="13803" y="1079"/>
                  <a:pt x="13772" y="1086"/>
                </a:cubicBezTo>
                <a:cubicBezTo>
                  <a:pt x="13707" y="1102"/>
                  <a:pt x="13645" y="1110"/>
                  <a:pt x="13582" y="1113"/>
                </a:cubicBezTo>
                <a:cubicBezTo>
                  <a:pt x="13576" y="1113"/>
                  <a:pt x="13569" y="1114"/>
                  <a:pt x="13563" y="1114"/>
                </a:cubicBezTo>
                <a:cubicBezTo>
                  <a:pt x="13524" y="1114"/>
                  <a:pt x="13482" y="1107"/>
                  <a:pt x="13444" y="1107"/>
                </a:cubicBezTo>
                <a:cubicBezTo>
                  <a:pt x="13419" y="1107"/>
                  <a:pt x="13396" y="1110"/>
                  <a:pt x="13376" y="1120"/>
                </a:cubicBezTo>
                <a:cubicBezTo>
                  <a:pt x="13349" y="1133"/>
                  <a:pt x="13323" y="1137"/>
                  <a:pt x="13297" y="1137"/>
                </a:cubicBezTo>
                <a:cubicBezTo>
                  <a:pt x="13270" y="1137"/>
                  <a:pt x="13243" y="1133"/>
                  <a:pt x="13217" y="1133"/>
                </a:cubicBezTo>
                <a:cubicBezTo>
                  <a:pt x="13196" y="1133"/>
                  <a:pt x="13176" y="1135"/>
                  <a:pt x="13156" y="1144"/>
                </a:cubicBezTo>
                <a:cubicBezTo>
                  <a:pt x="13141" y="1151"/>
                  <a:pt x="13125" y="1157"/>
                  <a:pt x="13111" y="1163"/>
                </a:cubicBezTo>
                <a:cubicBezTo>
                  <a:pt x="13107" y="1179"/>
                  <a:pt x="13102" y="1189"/>
                  <a:pt x="13102" y="1200"/>
                </a:cubicBezTo>
                <a:cubicBezTo>
                  <a:pt x="13106" y="1315"/>
                  <a:pt x="13081" y="1352"/>
                  <a:pt x="12975" y="1358"/>
                </a:cubicBezTo>
                <a:cubicBezTo>
                  <a:pt x="12942" y="1360"/>
                  <a:pt x="12909" y="1361"/>
                  <a:pt x="12876" y="1361"/>
                </a:cubicBezTo>
                <a:cubicBezTo>
                  <a:pt x="12810" y="1361"/>
                  <a:pt x="12743" y="1358"/>
                  <a:pt x="12676" y="1358"/>
                </a:cubicBezTo>
                <a:cubicBezTo>
                  <a:pt x="12624" y="1359"/>
                  <a:pt x="12573" y="1363"/>
                  <a:pt x="12521" y="1364"/>
                </a:cubicBezTo>
                <a:cubicBezTo>
                  <a:pt x="12451" y="1366"/>
                  <a:pt x="12380" y="1376"/>
                  <a:pt x="12311" y="1376"/>
                </a:cubicBezTo>
                <a:cubicBezTo>
                  <a:pt x="12282" y="1376"/>
                  <a:pt x="12252" y="1374"/>
                  <a:pt x="12224" y="1369"/>
                </a:cubicBezTo>
                <a:cubicBezTo>
                  <a:pt x="12122" y="1352"/>
                  <a:pt x="12025" y="1354"/>
                  <a:pt x="11924" y="1352"/>
                </a:cubicBezTo>
                <a:cubicBezTo>
                  <a:pt x="11771" y="1347"/>
                  <a:pt x="11619" y="1341"/>
                  <a:pt x="11466" y="1337"/>
                </a:cubicBezTo>
                <a:cubicBezTo>
                  <a:pt x="11456" y="1337"/>
                  <a:pt x="11446" y="1337"/>
                  <a:pt x="11435" y="1337"/>
                </a:cubicBezTo>
                <a:cubicBezTo>
                  <a:pt x="11333" y="1337"/>
                  <a:pt x="11231" y="1348"/>
                  <a:pt x="11129" y="1348"/>
                </a:cubicBezTo>
                <a:cubicBezTo>
                  <a:pt x="11071" y="1348"/>
                  <a:pt x="11014" y="1344"/>
                  <a:pt x="10956" y="1333"/>
                </a:cubicBezTo>
                <a:cubicBezTo>
                  <a:pt x="10953" y="1333"/>
                  <a:pt x="10950" y="1333"/>
                  <a:pt x="10947" y="1333"/>
                </a:cubicBezTo>
                <a:cubicBezTo>
                  <a:pt x="10933" y="1333"/>
                  <a:pt x="10919" y="1337"/>
                  <a:pt x="10904" y="1337"/>
                </a:cubicBezTo>
                <a:cubicBezTo>
                  <a:pt x="10869" y="1337"/>
                  <a:pt x="10833" y="1336"/>
                  <a:pt x="10799" y="1335"/>
                </a:cubicBezTo>
                <a:cubicBezTo>
                  <a:pt x="10712" y="1330"/>
                  <a:pt x="10623" y="1322"/>
                  <a:pt x="10536" y="1322"/>
                </a:cubicBezTo>
                <a:cubicBezTo>
                  <a:pt x="10469" y="1322"/>
                  <a:pt x="10401" y="1333"/>
                  <a:pt x="10335" y="1333"/>
                </a:cubicBezTo>
                <a:cubicBezTo>
                  <a:pt x="10321" y="1333"/>
                  <a:pt x="10306" y="1333"/>
                  <a:pt x="10292" y="1331"/>
                </a:cubicBezTo>
                <a:cubicBezTo>
                  <a:pt x="10181" y="1321"/>
                  <a:pt x="10072" y="1299"/>
                  <a:pt x="9962" y="1276"/>
                </a:cubicBezTo>
                <a:cubicBezTo>
                  <a:pt x="9919" y="1267"/>
                  <a:pt x="9879" y="1239"/>
                  <a:pt x="9838" y="1220"/>
                </a:cubicBezTo>
                <a:cubicBezTo>
                  <a:pt x="9822" y="1235"/>
                  <a:pt x="9806" y="1258"/>
                  <a:pt x="9788" y="1262"/>
                </a:cubicBezTo>
                <a:cubicBezTo>
                  <a:pt x="9753" y="1268"/>
                  <a:pt x="9718" y="1272"/>
                  <a:pt x="9684" y="1272"/>
                </a:cubicBezTo>
                <a:cubicBezTo>
                  <a:pt x="9617" y="1272"/>
                  <a:pt x="9555" y="1258"/>
                  <a:pt x="9506" y="1226"/>
                </a:cubicBezTo>
                <a:cubicBezTo>
                  <a:pt x="9448" y="1248"/>
                  <a:pt x="9412" y="1266"/>
                  <a:pt x="9373" y="1275"/>
                </a:cubicBezTo>
                <a:cubicBezTo>
                  <a:pt x="9364" y="1277"/>
                  <a:pt x="9355" y="1278"/>
                  <a:pt x="9345" y="1278"/>
                </a:cubicBezTo>
                <a:cubicBezTo>
                  <a:pt x="9335" y="1278"/>
                  <a:pt x="9324" y="1277"/>
                  <a:pt x="9313" y="1277"/>
                </a:cubicBezTo>
                <a:cubicBezTo>
                  <a:pt x="9287" y="1277"/>
                  <a:pt x="9259" y="1281"/>
                  <a:pt x="9228" y="1305"/>
                </a:cubicBezTo>
                <a:cubicBezTo>
                  <a:pt x="9269" y="1320"/>
                  <a:pt x="9294" y="1333"/>
                  <a:pt x="9320" y="1336"/>
                </a:cubicBezTo>
                <a:cubicBezTo>
                  <a:pt x="9418" y="1347"/>
                  <a:pt x="9518" y="1354"/>
                  <a:pt x="9616" y="1362"/>
                </a:cubicBezTo>
                <a:lnTo>
                  <a:pt x="9616" y="1362"/>
                </a:lnTo>
                <a:cubicBezTo>
                  <a:pt x="9617" y="1405"/>
                  <a:pt x="9537" y="1422"/>
                  <a:pt x="9577" y="1482"/>
                </a:cubicBezTo>
                <a:cubicBezTo>
                  <a:pt x="9654" y="1484"/>
                  <a:pt x="9732" y="1492"/>
                  <a:pt x="9812" y="1492"/>
                </a:cubicBezTo>
                <a:cubicBezTo>
                  <a:pt x="9898" y="1492"/>
                  <a:pt x="9986" y="1483"/>
                  <a:pt x="10078" y="1449"/>
                </a:cubicBezTo>
                <a:cubicBezTo>
                  <a:pt x="10119" y="1523"/>
                  <a:pt x="10200" y="1513"/>
                  <a:pt x="10275" y="1517"/>
                </a:cubicBezTo>
                <a:cubicBezTo>
                  <a:pt x="10380" y="1523"/>
                  <a:pt x="10487" y="1530"/>
                  <a:pt x="10591" y="1532"/>
                </a:cubicBezTo>
                <a:cubicBezTo>
                  <a:pt x="10600" y="1532"/>
                  <a:pt x="10609" y="1532"/>
                  <a:pt x="10617" y="1532"/>
                </a:cubicBezTo>
                <a:cubicBezTo>
                  <a:pt x="10665" y="1532"/>
                  <a:pt x="10713" y="1528"/>
                  <a:pt x="10756" y="1502"/>
                </a:cubicBezTo>
                <a:cubicBezTo>
                  <a:pt x="10750" y="1491"/>
                  <a:pt x="10749" y="1482"/>
                  <a:pt x="10745" y="1481"/>
                </a:cubicBezTo>
                <a:cubicBezTo>
                  <a:pt x="10609" y="1447"/>
                  <a:pt x="10471" y="1431"/>
                  <a:pt x="10333" y="1431"/>
                </a:cubicBezTo>
                <a:cubicBezTo>
                  <a:pt x="10304" y="1431"/>
                  <a:pt x="10275" y="1431"/>
                  <a:pt x="10246" y="1433"/>
                </a:cubicBezTo>
                <a:cubicBezTo>
                  <a:pt x="10224" y="1433"/>
                  <a:pt x="10203" y="1434"/>
                  <a:pt x="10181" y="1434"/>
                </a:cubicBezTo>
                <a:cubicBezTo>
                  <a:pt x="10133" y="1434"/>
                  <a:pt x="10086" y="1432"/>
                  <a:pt x="10038" y="1424"/>
                </a:cubicBezTo>
                <a:cubicBezTo>
                  <a:pt x="9966" y="1414"/>
                  <a:pt x="9893" y="1410"/>
                  <a:pt x="9819" y="1403"/>
                </a:cubicBezTo>
                <a:cubicBezTo>
                  <a:pt x="10042" y="1388"/>
                  <a:pt x="10264" y="1381"/>
                  <a:pt x="10486" y="1381"/>
                </a:cubicBezTo>
                <a:cubicBezTo>
                  <a:pt x="10700" y="1381"/>
                  <a:pt x="10914" y="1388"/>
                  <a:pt x="11128" y="1403"/>
                </a:cubicBezTo>
                <a:cubicBezTo>
                  <a:pt x="11132" y="1542"/>
                  <a:pt x="11139" y="1550"/>
                  <a:pt x="11245" y="1562"/>
                </a:cubicBezTo>
                <a:cubicBezTo>
                  <a:pt x="11263" y="1564"/>
                  <a:pt x="11281" y="1565"/>
                  <a:pt x="11299" y="1565"/>
                </a:cubicBezTo>
                <a:cubicBezTo>
                  <a:pt x="11374" y="1565"/>
                  <a:pt x="11448" y="1550"/>
                  <a:pt x="11527" y="1543"/>
                </a:cubicBezTo>
                <a:lnTo>
                  <a:pt x="11527" y="1424"/>
                </a:lnTo>
                <a:cubicBezTo>
                  <a:pt x="11596" y="1418"/>
                  <a:pt x="11637" y="1414"/>
                  <a:pt x="11662" y="1414"/>
                </a:cubicBezTo>
                <a:cubicBezTo>
                  <a:pt x="11698" y="1414"/>
                  <a:pt x="11706" y="1422"/>
                  <a:pt x="11725" y="1439"/>
                </a:cubicBezTo>
                <a:cubicBezTo>
                  <a:pt x="11718" y="1477"/>
                  <a:pt x="11709" y="1520"/>
                  <a:pt x="11698" y="1581"/>
                </a:cubicBezTo>
                <a:cubicBezTo>
                  <a:pt x="11740" y="1569"/>
                  <a:pt x="11785" y="1567"/>
                  <a:pt x="11789" y="1554"/>
                </a:cubicBezTo>
                <a:cubicBezTo>
                  <a:pt x="11802" y="1506"/>
                  <a:pt x="11831" y="1487"/>
                  <a:pt x="11870" y="1487"/>
                </a:cubicBezTo>
                <a:cubicBezTo>
                  <a:pt x="11877" y="1487"/>
                  <a:pt x="11884" y="1488"/>
                  <a:pt x="11892" y="1489"/>
                </a:cubicBezTo>
                <a:cubicBezTo>
                  <a:pt x="11900" y="1490"/>
                  <a:pt x="11908" y="1490"/>
                  <a:pt x="11917" y="1490"/>
                </a:cubicBezTo>
                <a:cubicBezTo>
                  <a:pt x="11968" y="1490"/>
                  <a:pt x="12014" y="1473"/>
                  <a:pt x="12062" y="1454"/>
                </a:cubicBezTo>
                <a:cubicBezTo>
                  <a:pt x="12099" y="1439"/>
                  <a:pt x="12137" y="1418"/>
                  <a:pt x="12178" y="1418"/>
                </a:cubicBezTo>
                <a:cubicBezTo>
                  <a:pt x="12195" y="1418"/>
                  <a:pt x="12211" y="1421"/>
                  <a:pt x="12229" y="1430"/>
                </a:cubicBezTo>
                <a:cubicBezTo>
                  <a:pt x="12237" y="1456"/>
                  <a:pt x="12246" y="1482"/>
                  <a:pt x="12257" y="1513"/>
                </a:cubicBezTo>
                <a:cubicBezTo>
                  <a:pt x="12150" y="1517"/>
                  <a:pt x="12040" y="1521"/>
                  <a:pt x="11929" y="1527"/>
                </a:cubicBezTo>
                <a:cubicBezTo>
                  <a:pt x="11924" y="1527"/>
                  <a:pt x="11919" y="1543"/>
                  <a:pt x="11909" y="1563"/>
                </a:cubicBezTo>
                <a:cubicBezTo>
                  <a:pt x="11939" y="1570"/>
                  <a:pt x="11969" y="1584"/>
                  <a:pt x="11994" y="1584"/>
                </a:cubicBezTo>
                <a:cubicBezTo>
                  <a:pt x="11998" y="1584"/>
                  <a:pt x="12002" y="1583"/>
                  <a:pt x="12006" y="1582"/>
                </a:cubicBezTo>
                <a:cubicBezTo>
                  <a:pt x="12048" y="1573"/>
                  <a:pt x="12089" y="1569"/>
                  <a:pt x="12130" y="1569"/>
                </a:cubicBezTo>
                <a:cubicBezTo>
                  <a:pt x="12203" y="1569"/>
                  <a:pt x="12276" y="1580"/>
                  <a:pt x="12350" y="1588"/>
                </a:cubicBezTo>
                <a:cubicBezTo>
                  <a:pt x="12377" y="1592"/>
                  <a:pt x="12405" y="1593"/>
                  <a:pt x="12432" y="1593"/>
                </a:cubicBezTo>
                <a:cubicBezTo>
                  <a:pt x="12534" y="1593"/>
                  <a:pt x="12633" y="1571"/>
                  <a:pt x="12727" y="1525"/>
                </a:cubicBezTo>
                <a:cubicBezTo>
                  <a:pt x="12746" y="1515"/>
                  <a:pt x="12770" y="1517"/>
                  <a:pt x="12793" y="1513"/>
                </a:cubicBezTo>
                <a:cubicBezTo>
                  <a:pt x="12809" y="1542"/>
                  <a:pt x="12821" y="1566"/>
                  <a:pt x="12831" y="1586"/>
                </a:cubicBezTo>
                <a:cubicBezTo>
                  <a:pt x="12927" y="1588"/>
                  <a:pt x="13017" y="1593"/>
                  <a:pt x="13107" y="1593"/>
                </a:cubicBezTo>
                <a:cubicBezTo>
                  <a:pt x="13116" y="1593"/>
                  <a:pt x="13125" y="1593"/>
                  <a:pt x="13133" y="1592"/>
                </a:cubicBezTo>
                <a:cubicBezTo>
                  <a:pt x="13159" y="1592"/>
                  <a:pt x="13188" y="1574"/>
                  <a:pt x="13210" y="1559"/>
                </a:cubicBezTo>
                <a:cubicBezTo>
                  <a:pt x="13256" y="1529"/>
                  <a:pt x="13285" y="1513"/>
                  <a:pt x="13311" y="1513"/>
                </a:cubicBezTo>
                <a:cubicBezTo>
                  <a:pt x="13344" y="1513"/>
                  <a:pt x="13370" y="1541"/>
                  <a:pt x="13420" y="1603"/>
                </a:cubicBezTo>
                <a:cubicBezTo>
                  <a:pt x="13427" y="1610"/>
                  <a:pt x="13440" y="1612"/>
                  <a:pt x="13458" y="1619"/>
                </a:cubicBezTo>
                <a:cubicBezTo>
                  <a:pt x="13502" y="1608"/>
                  <a:pt x="13553" y="1592"/>
                  <a:pt x="13604" y="1578"/>
                </a:cubicBezTo>
                <a:lnTo>
                  <a:pt x="13603" y="1574"/>
                </a:lnTo>
                <a:cubicBezTo>
                  <a:pt x="13607" y="1570"/>
                  <a:pt x="13611" y="1567"/>
                  <a:pt x="13615" y="1563"/>
                </a:cubicBezTo>
                <a:lnTo>
                  <a:pt x="13615" y="1563"/>
                </a:lnTo>
                <a:lnTo>
                  <a:pt x="13608" y="1564"/>
                </a:lnTo>
                <a:lnTo>
                  <a:pt x="13608" y="1564"/>
                </a:lnTo>
                <a:cubicBezTo>
                  <a:pt x="13610" y="1561"/>
                  <a:pt x="13614" y="1557"/>
                  <a:pt x="13617" y="1557"/>
                </a:cubicBezTo>
                <a:cubicBezTo>
                  <a:pt x="13617" y="1557"/>
                  <a:pt x="13617" y="1556"/>
                  <a:pt x="13618" y="1556"/>
                </a:cubicBezTo>
                <a:cubicBezTo>
                  <a:pt x="13619" y="1556"/>
                  <a:pt x="13620" y="1557"/>
                  <a:pt x="13622" y="1558"/>
                </a:cubicBezTo>
                <a:lnTo>
                  <a:pt x="13622" y="1558"/>
                </a:lnTo>
                <a:cubicBezTo>
                  <a:pt x="13667" y="1523"/>
                  <a:pt x="13715" y="1508"/>
                  <a:pt x="13763" y="1508"/>
                </a:cubicBezTo>
                <a:cubicBezTo>
                  <a:pt x="13813" y="1508"/>
                  <a:pt x="13864" y="1524"/>
                  <a:pt x="13914" y="1548"/>
                </a:cubicBezTo>
                <a:cubicBezTo>
                  <a:pt x="13970" y="1577"/>
                  <a:pt x="14024" y="1586"/>
                  <a:pt x="14081" y="1588"/>
                </a:cubicBezTo>
                <a:cubicBezTo>
                  <a:pt x="14193" y="1592"/>
                  <a:pt x="14304" y="1591"/>
                  <a:pt x="14416" y="1592"/>
                </a:cubicBezTo>
                <a:cubicBezTo>
                  <a:pt x="14557" y="1594"/>
                  <a:pt x="14698" y="1594"/>
                  <a:pt x="14838" y="1599"/>
                </a:cubicBezTo>
                <a:cubicBezTo>
                  <a:pt x="14884" y="1602"/>
                  <a:pt x="14931" y="1615"/>
                  <a:pt x="14947" y="1682"/>
                </a:cubicBezTo>
                <a:cubicBezTo>
                  <a:pt x="14914" y="1686"/>
                  <a:pt x="14887" y="1689"/>
                  <a:pt x="14860" y="1692"/>
                </a:cubicBezTo>
                <a:cubicBezTo>
                  <a:pt x="14850" y="1693"/>
                  <a:pt x="14840" y="1694"/>
                  <a:pt x="14830" y="1694"/>
                </a:cubicBezTo>
                <a:cubicBezTo>
                  <a:pt x="14787" y="1694"/>
                  <a:pt x="14749" y="1679"/>
                  <a:pt x="14716" y="1648"/>
                </a:cubicBezTo>
                <a:cubicBezTo>
                  <a:pt x="14675" y="1667"/>
                  <a:pt x="14638" y="1691"/>
                  <a:pt x="14590" y="1691"/>
                </a:cubicBezTo>
                <a:cubicBezTo>
                  <a:pt x="14584" y="1691"/>
                  <a:pt x="14578" y="1691"/>
                  <a:pt x="14572" y="1690"/>
                </a:cubicBezTo>
                <a:cubicBezTo>
                  <a:pt x="14440" y="1671"/>
                  <a:pt x="14308" y="1657"/>
                  <a:pt x="14175" y="1657"/>
                </a:cubicBezTo>
                <a:cubicBezTo>
                  <a:pt x="14126" y="1657"/>
                  <a:pt x="14078" y="1659"/>
                  <a:pt x="14029" y="1663"/>
                </a:cubicBezTo>
                <a:cubicBezTo>
                  <a:pt x="14028" y="1663"/>
                  <a:pt x="14026" y="1663"/>
                  <a:pt x="14025" y="1663"/>
                </a:cubicBezTo>
                <a:cubicBezTo>
                  <a:pt x="14015" y="1663"/>
                  <a:pt x="14005" y="1660"/>
                  <a:pt x="13994" y="1660"/>
                </a:cubicBezTo>
                <a:cubicBezTo>
                  <a:pt x="13924" y="1658"/>
                  <a:pt x="13854" y="1653"/>
                  <a:pt x="13783" y="1653"/>
                </a:cubicBezTo>
                <a:cubicBezTo>
                  <a:pt x="13588" y="1654"/>
                  <a:pt x="13394" y="1654"/>
                  <a:pt x="13200" y="1661"/>
                </a:cubicBezTo>
                <a:cubicBezTo>
                  <a:pt x="13172" y="1662"/>
                  <a:pt x="13144" y="1663"/>
                  <a:pt x="13116" y="1663"/>
                </a:cubicBezTo>
                <a:cubicBezTo>
                  <a:pt x="13008" y="1663"/>
                  <a:pt x="12899" y="1656"/>
                  <a:pt x="12791" y="1656"/>
                </a:cubicBezTo>
                <a:cubicBezTo>
                  <a:pt x="12734" y="1656"/>
                  <a:pt x="12678" y="1658"/>
                  <a:pt x="12621" y="1663"/>
                </a:cubicBezTo>
                <a:cubicBezTo>
                  <a:pt x="12603" y="1665"/>
                  <a:pt x="12585" y="1665"/>
                  <a:pt x="12567" y="1665"/>
                </a:cubicBezTo>
                <a:cubicBezTo>
                  <a:pt x="12497" y="1665"/>
                  <a:pt x="12426" y="1657"/>
                  <a:pt x="12356" y="1657"/>
                </a:cubicBezTo>
                <a:cubicBezTo>
                  <a:pt x="12345" y="1657"/>
                  <a:pt x="12333" y="1658"/>
                  <a:pt x="12322" y="1658"/>
                </a:cubicBezTo>
                <a:cubicBezTo>
                  <a:pt x="12242" y="1661"/>
                  <a:pt x="12163" y="1662"/>
                  <a:pt x="12084" y="1662"/>
                </a:cubicBezTo>
                <a:cubicBezTo>
                  <a:pt x="11735" y="1662"/>
                  <a:pt x="11388" y="1640"/>
                  <a:pt x="11039" y="1640"/>
                </a:cubicBezTo>
                <a:cubicBezTo>
                  <a:pt x="11021" y="1640"/>
                  <a:pt x="11002" y="1641"/>
                  <a:pt x="10984" y="1641"/>
                </a:cubicBezTo>
                <a:cubicBezTo>
                  <a:pt x="10976" y="1641"/>
                  <a:pt x="10967" y="1641"/>
                  <a:pt x="10959" y="1641"/>
                </a:cubicBezTo>
                <a:cubicBezTo>
                  <a:pt x="10738" y="1641"/>
                  <a:pt x="10518" y="1615"/>
                  <a:pt x="10297" y="1603"/>
                </a:cubicBezTo>
                <a:cubicBezTo>
                  <a:pt x="10244" y="1600"/>
                  <a:pt x="10191" y="1597"/>
                  <a:pt x="10138" y="1595"/>
                </a:cubicBezTo>
                <a:cubicBezTo>
                  <a:pt x="10128" y="1594"/>
                  <a:pt x="10117" y="1594"/>
                  <a:pt x="10107" y="1594"/>
                </a:cubicBezTo>
                <a:cubicBezTo>
                  <a:pt x="10040" y="1594"/>
                  <a:pt x="9973" y="1598"/>
                  <a:pt x="9907" y="1598"/>
                </a:cubicBezTo>
                <a:cubicBezTo>
                  <a:pt x="9842" y="1598"/>
                  <a:pt x="9777" y="1594"/>
                  <a:pt x="9715" y="1579"/>
                </a:cubicBezTo>
                <a:cubicBezTo>
                  <a:pt x="9672" y="1569"/>
                  <a:pt x="9629" y="1566"/>
                  <a:pt x="9587" y="1566"/>
                </a:cubicBezTo>
                <a:cubicBezTo>
                  <a:pt x="9504" y="1566"/>
                  <a:pt x="9422" y="1579"/>
                  <a:pt x="9340" y="1579"/>
                </a:cubicBezTo>
                <a:cubicBezTo>
                  <a:pt x="9320" y="1579"/>
                  <a:pt x="9300" y="1578"/>
                  <a:pt x="9280" y="1576"/>
                </a:cubicBezTo>
                <a:cubicBezTo>
                  <a:pt x="9269" y="1574"/>
                  <a:pt x="9257" y="1572"/>
                  <a:pt x="9245" y="1572"/>
                </a:cubicBezTo>
                <a:cubicBezTo>
                  <a:pt x="9223" y="1573"/>
                  <a:pt x="9201" y="1573"/>
                  <a:pt x="9180" y="1573"/>
                </a:cubicBezTo>
                <a:cubicBezTo>
                  <a:pt x="8979" y="1573"/>
                  <a:pt x="8779" y="1539"/>
                  <a:pt x="8577" y="1539"/>
                </a:cubicBezTo>
                <a:cubicBezTo>
                  <a:pt x="8525" y="1539"/>
                  <a:pt x="8472" y="1542"/>
                  <a:pt x="8419" y="1547"/>
                </a:cubicBezTo>
                <a:cubicBezTo>
                  <a:pt x="8413" y="1548"/>
                  <a:pt x="8406" y="1548"/>
                  <a:pt x="8400" y="1548"/>
                </a:cubicBezTo>
                <a:cubicBezTo>
                  <a:pt x="8377" y="1548"/>
                  <a:pt x="8354" y="1545"/>
                  <a:pt x="8331" y="1542"/>
                </a:cubicBezTo>
                <a:cubicBezTo>
                  <a:pt x="8074" y="1522"/>
                  <a:pt x="7816" y="1500"/>
                  <a:pt x="7558" y="1480"/>
                </a:cubicBezTo>
                <a:cubicBezTo>
                  <a:pt x="7436" y="1471"/>
                  <a:pt x="7313" y="1466"/>
                  <a:pt x="7190" y="1453"/>
                </a:cubicBezTo>
                <a:cubicBezTo>
                  <a:pt x="7120" y="1444"/>
                  <a:pt x="7050" y="1442"/>
                  <a:pt x="6979" y="1442"/>
                </a:cubicBezTo>
                <a:cubicBezTo>
                  <a:pt x="6872" y="1442"/>
                  <a:pt x="6764" y="1448"/>
                  <a:pt x="6657" y="1448"/>
                </a:cubicBezTo>
                <a:cubicBezTo>
                  <a:pt x="6571" y="1448"/>
                  <a:pt x="6484" y="1444"/>
                  <a:pt x="6399" y="1430"/>
                </a:cubicBezTo>
                <a:cubicBezTo>
                  <a:pt x="6397" y="1429"/>
                  <a:pt x="6396" y="1429"/>
                  <a:pt x="6395" y="1429"/>
                </a:cubicBezTo>
                <a:cubicBezTo>
                  <a:pt x="6385" y="1429"/>
                  <a:pt x="6374" y="1433"/>
                  <a:pt x="6364" y="1433"/>
                </a:cubicBezTo>
                <a:cubicBezTo>
                  <a:pt x="6180" y="1439"/>
                  <a:pt x="5999" y="1445"/>
                  <a:pt x="5817" y="1450"/>
                </a:cubicBezTo>
                <a:cubicBezTo>
                  <a:pt x="5748" y="1452"/>
                  <a:pt x="5679" y="1455"/>
                  <a:pt x="5611" y="1455"/>
                </a:cubicBezTo>
                <a:cubicBezTo>
                  <a:pt x="5567" y="1455"/>
                  <a:pt x="5524" y="1454"/>
                  <a:pt x="5482" y="1450"/>
                </a:cubicBezTo>
                <a:cubicBezTo>
                  <a:pt x="5440" y="1446"/>
                  <a:pt x="5398" y="1444"/>
                  <a:pt x="5357" y="1444"/>
                </a:cubicBezTo>
                <a:cubicBezTo>
                  <a:pt x="5246" y="1444"/>
                  <a:pt x="5136" y="1456"/>
                  <a:pt x="5028" y="1471"/>
                </a:cubicBezTo>
                <a:cubicBezTo>
                  <a:pt x="5001" y="1474"/>
                  <a:pt x="4975" y="1477"/>
                  <a:pt x="4950" y="1477"/>
                </a:cubicBezTo>
                <a:cubicBezTo>
                  <a:pt x="4918" y="1477"/>
                  <a:pt x="4887" y="1473"/>
                  <a:pt x="4855" y="1461"/>
                </a:cubicBezTo>
                <a:cubicBezTo>
                  <a:pt x="4834" y="1454"/>
                  <a:pt x="4808" y="1448"/>
                  <a:pt x="4785" y="1448"/>
                </a:cubicBezTo>
                <a:cubicBezTo>
                  <a:pt x="4774" y="1448"/>
                  <a:pt x="4764" y="1449"/>
                  <a:pt x="4755" y="1453"/>
                </a:cubicBezTo>
                <a:cubicBezTo>
                  <a:pt x="4699" y="1477"/>
                  <a:pt x="4642" y="1482"/>
                  <a:pt x="4585" y="1482"/>
                </a:cubicBezTo>
                <a:cubicBezTo>
                  <a:pt x="4543" y="1482"/>
                  <a:pt x="4501" y="1479"/>
                  <a:pt x="4459" y="1479"/>
                </a:cubicBezTo>
                <a:cubicBezTo>
                  <a:pt x="4284" y="1476"/>
                  <a:pt x="4110" y="1472"/>
                  <a:pt x="3934" y="1454"/>
                </a:cubicBezTo>
                <a:cubicBezTo>
                  <a:pt x="3861" y="1447"/>
                  <a:pt x="3788" y="1445"/>
                  <a:pt x="3715" y="1445"/>
                </a:cubicBezTo>
                <a:cubicBezTo>
                  <a:pt x="3619" y="1445"/>
                  <a:pt x="3523" y="1448"/>
                  <a:pt x="3427" y="1448"/>
                </a:cubicBezTo>
                <a:cubicBezTo>
                  <a:pt x="3414" y="1448"/>
                  <a:pt x="3401" y="1448"/>
                  <a:pt x="3388" y="1448"/>
                </a:cubicBezTo>
                <a:cubicBezTo>
                  <a:pt x="3325" y="1446"/>
                  <a:pt x="3260" y="1440"/>
                  <a:pt x="3197" y="1433"/>
                </a:cubicBezTo>
                <a:cubicBezTo>
                  <a:pt x="3138" y="1426"/>
                  <a:pt x="3079" y="1419"/>
                  <a:pt x="3020" y="1419"/>
                </a:cubicBezTo>
                <a:cubicBezTo>
                  <a:pt x="2968" y="1419"/>
                  <a:pt x="2916" y="1424"/>
                  <a:pt x="2865" y="1438"/>
                </a:cubicBezTo>
                <a:cubicBezTo>
                  <a:pt x="2831" y="1445"/>
                  <a:pt x="2795" y="1449"/>
                  <a:pt x="2761" y="1450"/>
                </a:cubicBezTo>
                <a:cubicBezTo>
                  <a:pt x="2574" y="1455"/>
                  <a:pt x="2385" y="1448"/>
                  <a:pt x="2199" y="1482"/>
                </a:cubicBezTo>
                <a:cubicBezTo>
                  <a:pt x="2190" y="1484"/>
                  <a:pt x="2179" y="1485"/>
                  <a:pt x="2168" y="1485"/>
                </a:cubicBezTo>
                <a:cubicBezTo>
                  <a:pt x="2135" y="1485"/>
                  <a:pt x="2097" y="1476"/>
                  <a:pt x="2086" y="1459"/>
                </a:cubicBezTo>
                <a:cubicBezTo>
                  <a:pt x="2069" y="1430"/>
                  <a:pt x="2052" y="1419"/>
                  <a:pt x="2033" y="1419"/>
                </a:cubicBezTo>
                <a:cubicBezTo>
                  <a:pt x="2019" y="1419"/>
                  <a:pt x="2003" y="1425"/>
                  <a:pt x="1986" y="1434"/>
                </a:cubicBezTo>
                <a:cubicBezTo>
                  <a:pt x="1972" y="1441"/>
                  <a:pt x="1958" y="1446"/>
                  <a:pt x="1944" y="1446"/>
                </a:cubicBezTo>
                <a:cubicBezTo>
                  <a:pt x="1930" y="1446"/>
                  <a:pt x="1917" y="1441"/>
                  <a:pt x="1906" y="1428"/>
                </a:cubicBezTo>
                <a:cubicBezTo>
                  <a:pt x="1892" y="1413"/>
                  <a:pt x="1893" y="1389"/>
                  <a:pt x="1887" y="1367"/>
                </a:cubicBezTo>
                <a:cubicBezTo>
                  <a:pt x="1883" y="1367"/>
                  <a:pt x="1879" y="1367"/>
                  <a:pt x="1875" y="1367"/>
                </a:cubicBezTo>
                <a:cubicBezTo>
                  <a:pt x="1777" y="1367"/>
                  <a:pt x="1685" y="1392"/>
                  <a:pt x="1594" y="1392"/>
                </a:cubicBezTo>
                <a:cubicBezTo>
                  <a:pt x="1561" y="1392"/>
                  <a:pt x="1527" y="1389"/>
                  <a:pt x="1494" y="1379"/>
                </a:cubicBezTo>
                <a:cubicBezTo>
                  <a:pt x="1489" y="1378"/>
                  <a:pt x="1484" y="1378"/>
                  <a:pt x="1479" y="1378"/>
                </a:cubicBezTo>
                <a:cubicBezTo>
                  <a:pt x="1461" y="1378"/>
                  <a:pt x="1440" y="1384"/>
                  <a:pt x="1425" y="1392"/>
                </a:cubicBezTo>
                <a:cubicBezTo>
                  <a:pt x="1362" y="1426"/>
                  <a:pt x="1297" y="1436"/>
                  <a:pt x="1232" y="1436"/>
                </a:cubicBezTo>
                <a:cubicBezTo>
                  <a:pt x="1166" y="1436"/>
                  <a:pt x="1098" y="1425"/>
                  <a:pt x="1031" y="1417"/>
                </a:cubicBezTo>
                <a:cubicBezTo>
                  <a:pt x="1020" y="1417"/>
                  <a:pt x="1011" y="1405"/>
                  <a:pt x="1002" y="1399"/>
                </a:cubicBezTo>
                <a:cubicBezTo>
                  <a:pt x="1015" y="1372"/>
                  <a:pt x="1027" y="1344"/>
                  <a:pt x="1038" y="1318"/>
                </a:cubicBezTo>
                <a:cubicBezTo>
                  <a:pt x="1080" y="1318"/>
                  <a:pt x="1120" y="1317"/>
                  <a:pt x="1160" y="1317"/>
                </a:cubicBezTo>
                <a:cubicBezTo>
                  <a:pt x="1180" y="1317"/>
                  <a:pt x="1199" y="1317"/>
                  <a:pt x="1219" y="1318"/>
                </a:cubicBezTo>
                <a:cubicBezTo>
                  <a:pt x="1576" y="1346"/>
                  <a:pt x="1934" y="1357"/>
                  <a:pt x="2293" y="1357"/>
                </a:cubicBezTo>
                <a:cubicBezTo>
                  <a:pt x="2443" y="1356"/>
                  <a:pt x="2594" y="1348"/>
                  <a:pt x="2744" y="1348"/>
                </a:cubicBezTo>
                <a:cubicBezTo>
                  <a:pt x="2753" y="1348"/>
                  <a:pt x="2761" y="1348"/>
                  <a:pt x="2769" y="1348"/>
                </a:cubicBezTo>
                <a:cubicBezTo>
                  <a:pt x="3034" y="1350"/>
                  <a:pt x="3298" y="1363"/>
                  <a:pt x="3563" y="1363"/>
                </a:cubicBezTo>
                <a:cubicBezTo>
                  <a:pt x="3598" y="1363"/>
                  <a:pt x="3633" y="1362"/>
                  <a:pt x="3668" y="1362"/>
                </a:cubicBezTo>
                <a:cubicBezTo>
                  <a:pt x="3868" y="1359"/>
                  <a:pt x="4068" y="1362"/>
                  <a:pt x="4265" y="1340"/>
                </a:cubicBezTo>
                <a:cubicBezTo>
                  <a:pt x="4406" y="1325"/>
                  <a:pt x="4546" y="1333"/>
                  <a:pt x="4688" y="1323"/>
                </a:cubicBezTo>
                <a:cubicBezTo>
                  <a:pt x="4691" y="1323"/>
                  <a:pt x="4694" y="1323"/>
                  <a:pt x="4697" y="1323"/>
                </a:cubicBezTo>
                <a:cubicBezTo>
                  <a:pt x="4744" y="1323"/>
                  <a:pt x="4783" y="1351"/>
                  <a:pt x="4832" y="1351"/>
                </a:cubicBezTo>
                <a:cubicBezTo>
                  <a:pt x="4840" y="1351"/>
                  <a:pt x="4849" y="1351"/>
                  <a:pt x="4858" y="1349"/>
                </a:cubicBezTo>
                <a:cubicBezTo>
                  <a:pt x="4867" y="1347"/>
                  <a:pt x="4876" y="1346"/>
                  <a:pt x="4885" y="1346"/>
                </a:cubicBezTo>
                <a:cubicBezTo>
                  <a:pt x="4904" y="1346"/>
                  <a:pt x="4924" y="1349"/>
                  <a:pt x="4944" y="1349"/>
                </a:cubicBezTo>
                <a:cubicBezTo>
                  <a:pt x="4966" y="1349"/>
                  <a:pt x="4989" y="1345"/>
                  <a:pt x="5010" y="1331"/>
                </a:cubicBezTo>
                <a:cubicBezTo>
                  <a:pt x="5011" y="1331"/>
                  <a:pt x="5012" y="1330"/>
                  <a:pt x="5013" y="1330"/>
                </a:cubicBezTo>
                <a:cubicBezTo>
                  <a:pt x="5022" y="1330"/>
                  <a:pt x="5041" y="1346"/>
                  <a:pt x="5056" y="1351"/>
                </a:cubicBezTo>
                <a:cubicBezTo>
                  <a:pt x="5089" y="1359"/>
                  <a:pt x="5123" y="1373"/>
                  <a:pt x="5156" y="1373"/>
                </a:cubicBezTo>
                <a:cubicBezTo>
                  <a:pt x="5331" y="1376"/>
                  <a:pt x="5508" y="1376"/>
                  <a:pt x="5683" y="1377"/>
                </a:cubicBezTo>
                <a:cubicBezTo>
                  <a:pt x="5686" y="1377"/>
                  <a:pt x="5688" y="1377"/>
                  <a:pt x="5691" y="1377"/>
                </a:cubicBezTo>
                <a:cubicBezTo>
                  <a:pt x="5723" y="1377"/>
                  <a:pt x="5748" y="1370"/>
                  <a:pt x="5777" y="1346"/>
                </a:cubicBezTo>
                <a:cubicBezTo>
                  <a:pt x="5831" y="1298"/>
                  <a:pt x="5891" y="1262"/>
                  <a:pt x="5963" y="1262"/>
                </a:cubicBezTo>
                <a:cubicBezTo>
                  <a:pt x="5980" y="1262"/>
                  <a:pt x="5998" y="1264"/>
                  <a:pt x="6016" y="1269"/>
                </a:cubicBezTo>
                <a:cubicBezTo>
                  <a:pt x="6027" y="1271"/>
                  <a:pt x="6037" y="1272"/>
                  <a:pt x="6047" y="1272"/>
                </a:cubicBezTo>
                <a:cubicBezTo>
                  <a:pt x="6070" y="1272"/>
                  <a:pt x="6092" y="1264"/>
                  <a:pt x="6109" y="1238"/>
                </a:cubicBezTo>
                <a:cubicBezTo>
                  <a:pt x="6116" y="1227"/>
                  <a:pt x="6141" y="1215"/>
                  <a:pt x="6158" y="1215"/>
                </a:cubicBezTo>
                <a:cubicBezTo>
                  <a:pt x="6162" y="1215"/>
                  <a:pt x="6165" y="1216"/>
                  <a:pt x="6168" y="1217"/>
                </a:cubicBezTo>
                <a:cubicBezTo>
                  <a:pt x="6263" y="1270"/>
                  <a:pt x="6371" y="1261"/>
                  <a:pt x="6475" y="1274"/>
                </a:cubicBezTo>
                <a:cubicBezTo>
                  <a:pt x="6506" y="1277"/>
                  <a:pt x="6538" y="1280"/>
                  <a:pt x="6569" y="1280"/>
                </a:cubicBezTo>
                <a:cubicBezTo>
                  <a:pt x="6637" y="1280"/>
                  <a:pt x="6705" y="1269"/>
                  <a:pt x="6765" y="1235"/>
                </a:cubicBezTo>
                <a:cubicBezTo>
                  <a:pt x="6810" y="1210"/>
                  <a:pt x="6854" y="1199"/>
                  <a:pt x="6898" y="1199"/>
                </a:cubicBezTo>
                <a:cubicBezTo>
                  <a:pt x="6927" y="1199"/>
                  <a:pt x="6955" y="1204"/>
                  <a:pt x="6985" y="1213"/>
                </a:cubicBezTo>
                <a:cubicBezTo>
                  <a:pt x="7018" y="1224"/>
                  <a:pt x="7050" y="1228"/>
                  <a:pt x="7083" y="1228"/>
                </a:cubicBezTo>
                <a:cubicBezTo>
                  <a:pt x="7102" y="1228"/>
                  <a:pt x="7120" y="1226"/>
                  <a:pt x="7139" y="1225"/>
                </a:cubicBezTo>
                <a:cubicBezTo>
                  <a:pt x="7189" y="1220"/>
                  <a:pt x="7239" y="1217"/>
                  <a:pt x="7288" y="1217"/>
                </a:cubicBezTo>
                <a:cubicBezTo>
                  <a:pt x="7382" y="1217"/>
                  <a:pt x="7475" y="1228"/>
                  <a:pt x="7566" y="1262"/>
                </a:cubicBezTo>
                <a:lnTo>
                  <a:pt x="7566" y="1262"/>
                </a:lnTo>
                <a:cubicBezTo>
                  <a:pt x="7566" y="1262"/>
                  <a:pt x="7567" y="1262"/>
                  <a:pt x="7568" y="1262"/>
                </a:cubicBezTo>
                <a:lnTo>
                  <a:pt x="7568" y="1262"/>
                </a:lnTo>
                <a:lnTo>
                  <a:pt x="7572" y="1265"/>
                </a:lnTo>
                <a:cubicBezTo>
                  <a:pt x="7570" y="1264"/>
                  <a:pt x="7568" y="1263"/>
                  <a:pt x="7566" y="1262"/>
                </a:cubicBezTo>
                <a:lnTo>
                  <a:pt x="7566" y="1262"/>
                </a:lnTo>
                <a:cubicBezTo>
                  <a:pt x="7469" y="1282"/>
                  <a:pt x="7370" y="1302"/>
                  <a:pt x="7234" y="1330"/>
                </a:cubicBezTo>
                <a:cubicBezTo>
                  <a:pt x="7372" y="1340"/>
                  <a:pt x="7486" y="1373"/>
                  <a:pt x="7597" y="1373"/>
                </a:cubicBezTo>
                <a:cubicBezTo>
                  <a:pt x="7631" y="1373"/>
                  <a:pt x="7666" y="1369"/>
                  <a:pt x="7701" y="1361"/>
                </a:cubicBezTo>
                <a:cubicBezTo>
                  <a:pt x="7657" y="1327"/>
                  <a:pt x="7616" y="1294"/>
                  <a:pt x="7572" y="1261"/>
                </a:cubicBezTo>
                <a:lnTo>
                  <a:pt x="7572" y="1261"/>
                </a:lnTo>
                <a:cubicBezTo>
                  <a:pt x="7571" y="1261"/>
                  <a:pt x="7569" y="1261"/>
                  <a:pt x="7568" y="1262"/>
                </a:cubicBezTo>
                <a:lnTo>
                  <a:pt x="7568" y="1262"/>
                </a:lnTo>
                <a:lnTo>
                  <a:pt x="7567" y="1261"/>
                </a:lnTo>
                <a:cubicBezTo>
                  <a:pt x="7568" y="1260"/>
                  <a:pt x="7570" y="1260"/>
                  <a:pt x="7572" y="1260"/>
                </a:cubicBezTo>
                <a:lnTo>
                  <a:pt x="7572" y="1260"/>
                </a:lnTo>
                <a:cubicBezTo>
                  <a:pt x="7572" y="1261"/>
                  <a:pt x="7572" y="1261"/>
                  <a:pt x="7572" y="1261"/>
                </a:cubicBezTo>
                <a:lnTo>
                  <a:pt x="7572" y="1261"/>
                </a:lnTo>
                <a:cubicBezTo>
                  <a:pt x="7573" y="1261"/>
                  <a:pt x="7573" y="1261"/>
                  <a:pt x="7574" y="1261"/>
                </a:cubicBezTo>
                <a:cubicBezTo>
                  <a:pt x="7574" y="1261"/>
                  <a:pt x="7574" y="1260"/>
                  <a:pt x="7573" y="1260"/>
                </a:cubicBezTo>
                <a:lnTo>
                  <a:pt x="7573" y="1260"/>
                </a:lnTo>
                <a:cubicBezTo>
                  <a:pt x="7628" y="1260"/>
                  <a:pt x="7684" y="1258"/>
                  <a:pt x="7739" y="1258"/>
                </a:cubicBezTo>
                <a:cubicBezTo>
                  <a:pt x="7758" y="1258"/>
                  <a:pt x="7776" y="1258"/>
                  <a:pt x="7794" y="1258"/>
                </a:cubicBezTo>
                <a:cubicBezTo>
                  <a:pt x="7871" y="1259"/>
                  <a:pt x="7947" y="1266"/>
                  <a:pt x="8024" y="1267"/>
                </a:cubicBezTo>
                <a:cubicBezTo>
                  <a:pt x="8065" y="1268"/>
                  <a:pt x="8106" y="1268"/>
                  <a:pt x="8147" y="1268"/>
                </a:cubicBezTo>
                <a:cubicBezTo>
                  <a:pt x="8188" y="1268"/>
                  <a:pt x="8230" y="1268"/>
                  <a:pt x="8271" y="1267"/>
                </a:cubicBezTo>
                <a:cubicBezTo>
                  <a:pt x="8271" y="1267"/>
                  <a:pt x="8272" y="1267"/>
                  <a:pt x="8273" y="1267"/>
                </a:cubicBezTo>
                <a:cubicBezTo>
                  <a:pt x="8324" y="1267"/>
                  <a:pt x="8375" y="1288"/>
                  <a:pt x="8428" y="1288"/>
                </a:cubicBezTo>
                <a:cubicBezTo>
                  <a:pt x="8447" y="1288"/>
                  <a:pt x="8467" y="1285"/>
                  <a:pt x="8487" y="1277"/>
                </a:cubicBezTo>
                <a:cubicBezTo>
                  <a:pt x="8465" y="1208"/>
                  <a:pt x="8417" y="1209"/>
                  <a:pt x="8369" y="1207"/>
                </a:cubicBezTo>
                <a:cubicBezTo>
                  <a:pt x="8194" y="1197"/>
                  <a:pt x="8017" y="1187"/>
                  <a:pt x="7841" y="1178"/>
                </a:cubicBezTo>
                <a:cubicBezTo>
                  <a:pt x="7749" y="1173"/>
                  <a:pt x="7658" y="1147"/>
                  <a:pt x="7564" y="1147"/>
                </a:cubicBezTo>
                <a:cubicBezTo>
                  <a:pt x="7535" y="1147"/>
                  <a:pt x="7505" y="1149"/>
                  <a:pt x="7475" y="1156"/>
                </a:cubicBezTo>
                <a:cubicBezTo>
                  <a:pt x="7473" y="1156"/>
                  <a:pt x="7471" y="1157"/>
                  <a:pt x="7469" y="1157"/>
                </a:cubicBezTo>
                <a:cubicBezTo>
                  <a:pt x="7444" y="1157"/>
                  <a:pt x="7409" y="1131"/>
                  <a:pt x="7385" y="1111"/>
                </a:cubicBezTo>
                <a:cubicBezTo>
                  <a:pt x="7362" y="1090"/>
                  <a:pt x="7346" y="1060"/>
                  <a:pt x="7331" y="1039"/>
                </a:cubicBezTo>
                <a:cubicBezTo>
                  <a:pt x="7396" y="1013"/>
                  <a:pt x="7463" y="985"/>
                  <a:pt x="7532" y="957"/>
                </a:cubicBezTo>
                <a:lnTo>
                  <a:pt x="7532" y="957"/>
                </a:lnTo>
                <a:cubicBezTo>
                  <a:pt x="7532" y="957"/>
                  <a:pt x="7532" y="958"/>
                  <a:pt x="7533" y="958"/>
                </a:cubicBezTo>
                <a:lnTo>
                  <a:pt x="7538" y="954"/>
                </a:lnTo>
                <a:lnTo>
                  <a:pt x="7538" y="954"/>
                </a:lnTo>
                <a:cubicBezTo>
                  <a:pt x="7536" y="955"/>
                  <a:pt x="7534" y="956"/>
                  <a:pt x="7532" y="957"/>
                </a:cubicBezTo>
                <a:lnTo>
                  <a:pt x="7532" y="957"/>
                </a:lnTo>
                <a:cubicBezTo>
                  <a:pt x="7498" y="916"/>
                  <a:pt x="7454" y="910"/>
                  <a:pt x="7410" y="910"/>
                </a:cubicBezTo>
                <a:cubicBezTo>
                  <a:pt x="7393" y="910"/>
                  <a:pt x="7376" y="911"/>
                  <a:pt x="7359" y="911"/>
                </a:cubicBezTo>
                <a:cubicBezTo>
                  <a:pt x="7357" y="911"/>
                  <a:pt x="7355" y="911"/>
                  <a:pt x="7353" y="911"/>
                </a:cubicBezTo>
                <a:cubicBezTo>
                  <a:pt x="7235" y="908"/>
                  <a:pt x="7119" y="915"/>
                  <a:pt x="7003" y="880"/>
                </a:cubicBezTo>
                <a:cubicBezTo>
                  <a:pt x="6976" y="872"/>
                  <a:pt x="6947" y="869"/>
                  <a:pt x="6918" y="869"/>
                </a:cubicBezTo>
                <a:cubicBezTo>
                  <a:pt x="6882" y="869"/>
                  <a:pt x="6846" y="873"/>
                  <a:pt x="6811" y="877"/>
                </a:cubicBezTo>
                <a:cubicBezTo>
                  <a:pt x="6780" y="881"/>
                  <a:pt x="6748" y="906"/>
                  <a:pt x="6723" y="928"/>
                </a:cubicBezTo>
                <a:cubicBezTo>
                  <a:pt x="6697" y="952"/>
                  <a:pt x="6714" y="1007"/>
                  <a:pt x="6750" y="1009"/>
                </a:cubicBezTo>
                <a:cubicBezTo>
                  <a:pt x="6770" y="1011"/>
                  <a:pt x="6791" y="1012"/>
                  <a:pt x="6812" y="1012"/>
                </a:cubicBezTo>
                <a:cubicBezTo>
                  <a:pt x="6838" y="1012"/>
                  <a:pt x="6865" y="1011"/>
                  <a:pt x="6890" y="1008"/>
                </a:cubicBezTo>
                <a:cubicBezTo>
                  <a:pt x="6943" y="1004"/>
                  <a:pt x="6995" y="993"/>
                  <a:pt x="7047" y="989"/>
                </a:cubicBezTo>
                <a:cubicBezTo>
                  <a:pt x="7048" y="989"/>
                  <a:pt x="7048" y="989"/>
                  <a:pt x="7048" y="989"/>
                </a:cubicBezTo>
                <a:cubicBezTo>
                  <a:pt x="7062" y="989"/>
                  <a:pt x="7081" y="1005"/>
                  <a:pt x="7086" y="1018"/>
                </a:cubicBezTo>
                <a:cubicBezTo>
                  <a:pt x="7090" y="1028"/>
                  <a:pt x="7080" y="1050"/>
                  <a:pt x="7068" y="1057"/>
                </a:cubicBezTo>
                <a:cubicBezTo>
                  <a:pt x="7037" y="1076"/>
                  <a:pt x="7020" y="1101"/>
                  <a:pt x="7008" y="1138"/>
                </a:cubicBezTo>
                <a:cubicBezTo>
                  <a:pt x="7003" y="1155"/>
                  <a:pt x="6986" y="1162"/>
                  <a:pt x="6963" y="1162"/>
                </a:cubicBezTo>
                <a:cubicBezTo>
                  <a:pt x="6944" y="1162"/>
                  <a:pt x="6921" y="1156"/>
                  <a:pt x="6901" y="1146"/>
                </a:cubicBezTo>
                <a:cubicBezTo>
                  <a:pt x="6899" y="1122"/>
                  <a:pt x="6897" y="1100"/>
                  <a:pt x="6896" y="1076"/>
                </a:cubicBezTo>
                <a:cubicBezTo>
                  <a:pt x="6867" y="1068"/>
                  <a:pt x="6840" y="1056"/>
                  <a:pt x="6816" y="1056"/>
                </a:cubicBezTo>
                <a:cubicBezTo>
                  <a:pt x="6793" y="1056"/>
                  <a:pt x="6772" y="1067"/>
                  <a:pt x="6755" y="1101"/>
                </a:cubicBezTo>
                <a:cubicBezTo>
                  <a:pt x="6694" y="1115"/>
                  <a:pt x="6634" y="1136"/>
                  <a:pt x="6571" y="1142"/>
                </a:cubicBezTo>
                <a:cubicBezTo>
                  <a:pt x="6478" y="1151"/>
                  <a:pt x="6384" y="1151"/>
                  <a:pt x="6291" y="1154"/>
                </a:cubicBezTo>
                <a:cubicBezTo>
                  <a:pt x="6264" y="1129"/>
                  <a:pt x="6235" y="1122"/>
                  <a:pt x="6204" y="1122"/>
                </a:cubicBezTo>
                <a:cubicBezTo>
                  <a:pt x="6172" y="1122"/>
                  <a:pt x="6139" y="1130"/>
                  <a:pt x="6107" y="1131"/>
                </a:cubicBezTo>
                <a:cubicBezTo>
                  <a:pt x="6042" y="1133"/>
                  <a:pt x="5976" y="1133"/>
                  <a:pt x="5913" y="1138"/>
                </a:cubicBezTo>
                <a:cubicBezTo>
                  <a:pt x="5907" y="1138"/>
                  <a:pt x="5901" y="1138"/>
                  <a:pt x="5895" y="1138"/>
                </a:cubicBezTo>
                <a:cubicBezTo>
                  <a:pt x="5866" y="1138"/>
                  <a:pt x="5841" y="1132"/>
                  <a:pt x="5815" y="1113"/>
                </a:cubicBezTo>
                <a:cubicBezTo>
                  <a:pt x="5786" y="1094"/>
                  <a:pt x="5748" y="1073"/>
                  <a:pt x="5717" y="1073"/>
                </a:cubicBezTo>
                <a:cubicBezTo>
                  <a:pt x="5712" y="1073"/>
                  <a:pt x="5708" y="1073"/>
                  <a:pt x="5704" y="1074"/>
                </a:cubicBezTo>
                <a:cubicBezTo>
                  <a:pt x="5627" y="1090"/>
                  <a:pt x="5546" y="1065"/>
                  <a:pt x="5469" y="1125"/>
                </a:cubicBezTo>
                <a:cubicBezTo>
                  <a:pt x="5415" y="1169"/>
                  <a:pt x="5364" y="1188"/>
                  <a:pt x="5309" y="1188"/>
                </a:cubicBezTo>
                <a:cubicBezTo>
                  <a:pt x="5259" y="1188"/>
                  <a:pt x="5206" y="1172"/>
                  <a:pt x="5144" y="1144"/>
                </a:cubicBezTo>
                <a:cubicBezTo>
                  <a:pt x="5156" y="1128"/>
                  <a:pt x="5166" y="1116"/>
                  <a:pt x="5175" y="1106"/>
                </a:cubicBezTo>
                <a:cubicBezTo>
                  <a:pt x="5153" y="1091"/>
                  <a:pt x="5135" y="1086"/>
                  <a:pt x="5120" y="1086"/>
                </a:cubicBezTo>
                <a:cubicBezTo>
                  <a:pt x="5059" y="1086"/>
                  <a:pt x="5036" y="1173"/>
                  <a:pt x="4972" y="1180"/>
                </a:cubicBezTo>
                <a:cubicBezTo>
                  <a:pt x="4934" y="1169"/>
                  <a:pt x="4883" y="1167"/>
                  <a:pt x="4846" y="1143"/>
                </a:cubicBezTo>
                <a:cubicBezTo>
                  <a:pt x="4761" y="1089"/>
                  <a:pt x="4667" y="1086"/>
                  <a:pt x="4576" y="1082"/>
                </a:cubicBezTo>
                <a:cubicBezTo>
                  <a:pt x="4545" y="1081"/>
                  <a:pt x="4513" y="1079"/>
                  <a:pt x="4482" y="1079"/>
                </a:cubicBezTo>
                <a:cubicBezTo>
                  <a:pt x="4411" y="1079"/>
                  <a:pt x="4342" y="1091"/>
                  <a:pt x="4286" y="1156"/>
                </a:cubicBezTo>
                <a:cubicBezTo>
                  <a:pt x="4265" y="1180"/>
                  <a:pt x="4223" y="1184"/>
                  <a:pt x="4183" y="1199"/>
                </a:cubicBezTo>
                <a:cubicBezTo>
                  <a:pt x="4135" y="1169"/>
                  <a:pt x="4088" y="1133"/>
                  <a:pt x="4034" y="1113"/>
                </a:cubicBezTo>
                <a:cubicBezTo>
                  <a:pt x="3982" y="1092"/>
                  <a:pt x="3924" y="1087"/>
                  <a:pt x="3868" y="1079"/>
                </a:cubicBezTo>
                <a:cubicBezTo>
                  <a:pt x="3854" y="1077"/>
                  <a:pt x="3837" y="1073"/>
                  <a:pt x="3823" y="1073"/>
                </a:cubicBezTo>
                <a:cubicBezTo>
                  <a:pt x="3813" y="1073"/>
                  <a:pt x="3806" y="1074"/>
                  <a:pt x="3801" y="1079"/>
                </a:cubicBezTo>
                <a:cubicBezTo>
                  <a:pt x="3774" y="1104"/>
                  <a:pt x="3748" y="1111"/>
                  <a:pt x="3720" y="1111"/>
                </a:cubicBezTo>
                <a:cubicBezTo>
                  <a:pt x="3688" y="1111"/>
                  <a:pt x="3655" y="1101"/>
                  <a:pt x="3622" y="1096"/>
                </a:cubicBezTo>
                <a:cubicBezTo>
                  <a:pt x="3586" y="1091"/>
                  <a:pt x="3548" y="1083"/>
                  <a:pt x="3513" y="1083"/>
                </a:cubicBezTo>
                <a:cubicBezTo>
                  <a:pt x="3496" y="1083"/>
                  <a:pt x="3480" y="1085"/>
                  <a:pt x="3464" y="1089"/>
                </a:cubicBezTo>
                <a:cubicBezTo>
                  <a:pt x="3443" y="1096"/>
                  <a:pt x="3422" y="1098"/>
                  <a:pt x="3402" y="1098"/>
                </a:cubicBezTo>
                <a:cubicBezTo>
                  <a:pt x="3359" y="1098"/>
                  <a:pt x="3319" y="1086"/>
                  <a:pt x="3281" y="1069"/>
                </a:cubicBezTo>
                <a:cubicBezTo>
                  <a:pt x="3235" y="1096"/>
                  <a:pt x="3198" y="1125"/>
                  <a:pt x="3154" y="1141"/>
                </a:cubicBezTo>
                <a:cubicBezTo>
                  <a:pt x="3139" y="1146"/>
                  <a:pt x="3121" y="1148"/>
                  <a:pt x="3104" y="1148"/>
                </a:cubicBezTo>
                <a:cubicBezTo>
                  <a:pt x="3085" y="1148"/>
                  <a:pt x="3067" y="1145"/>
                  <a:pt x="3053" y="1138"/>
                </a:cubicBezTo>
                <a:cubicBezTo>
                  <a:pt x="3029" y="1125"/>
                  <a:pt x="3019" y="1084"/>
                  <a:pt x="3007" y="1060"/>
                </a:cubicBezTo>
                <a:cubicBezTo>
                  <a:pt x="2981" y="1049"/>
                  <a:pt x="2956" y="1046"/>
                  <a:pt x="2930" y="1046"/>
                </a:cubicBezTo>
                <a:cubicBezTo>
                  <a:pt x="2871" y="1046"/>
                  <a:pt x="2813" y="1066"/>
                  <a:pt x="2755" y="1066"/>
                </a:cubicBezTo>
                <a:cubicBezTo>
                  <a:pt x="2751" y="1066"/>
                  <a:pt x="2747" y="1066"/>
                  <a:pt x="2744" y="1066"/>
                </a:cubicBezTo>
                <a:cubicBezTo>
                  <a:pt x="2569" y="1060"/>
                  <a:pt x="2394" y="1042"/>
                  <a:pt x="2219" y="1038"/>
                </a:cubicBezTo>
                <a:cubicBezTo>
                  <a:pt x="2019" y="1034"/>
                  <a:pt x="1824" y="979"/>
                  <a:pt x="1623" y="979"/>
                </a:cubicBezTo>
                <a:cubicBezTo>
                  <a:pt x="1602" y="979"/>
                  <a:pt x="1580" y="979"/>
                  <a:pt x="1558" y="981"/>
                </a:cubicBezTo>
                <a:cubicBezTo>
                  <a:pt x="1507" y="984"/>
                  <a:pt x="1455" y="985"/>
                  <a:pt x="1403" y="985"/>
                </a:cubicBezTo>
                <a:cubicBezTo>
                  <a:pt x="1337" y="985"/>
                  <a:pt x="1272" y="983"/>
                  <a:pt x="1207" y="983"/>
                </a:cubicBezTo>
                <a:cubicBezTo>
                  <a:pt x="1164" y="983"/>
                  <a:pt x="1119" y="973"/>
                  <a:pt x="1074" y="967"/>
                </a:cubicBezTo>
                <a:cubicBezTo>
                  <a:pt x="1205" y="936"/>
                  <a:pt x="1337" y="911"/>
                  <a:pt x="1468" y="911"/>
                </a:cubicBezTo>
                <a:cubicBezTo>
                  <a:pt x="1517" y="911"/>
                  <a:pt x="1565" y="915"/>
                  <a:pt x="1614" y="922"/>
                </a:cubicBezTo>
                <a:cubicBezTo>
                  <a:pt x="1835" y="960"/>
                  <a:pt x="2056" y="941"/>
                  <a:pt x="2278" y="963"/>
                </a:cubicBezTo>
                <a:cubicBezTo>
                  <a:pt x="2462" y="983"/>
                  <a:pt x="2652" y="958"/>
                  <a:pt x="2835" y="1009"/>
                </a:cubicBezTo>
                <a:cubicBezTo>
                  <a:pt x="2847" y="1014"/>
                  <a:pt x="2861" y="1015"/>
                  <a:pt x="2875" y="1015"/>
                </a:cubicBezTo>
                <a:cubicBezTo>
                  <a:pt x="2885" y="1015"/>
                  <a:pt x="2896" y="1014"/>
                  <a:pt x="2906" y="1014"/>
                </a:cubicBezTo>
                <a:cubicBezTo>
                  <a:pt x="3053" y="1009"/>
                  <a:pt x="3199" y="1003"/>
                  <a:pt x="3346" y="998"/>
                </a:cubicBezTo>
                <a:cubicBezTo>
                  <a:pt x="3364" y="998"/>
                  <a:pt x="3381" y="997"/>
                  <a:pt x="3399" y="997"/>
                </a:cubicBezTo>
                <a:cubicBezTo>
                  <a:pt x="3416" y="997"/>
                  <a:pt x="3434" y="998"/>
                  <a:pt x="3451" y="999"/>
                </a:cubicBezTo>
                <a:cubicBezTo>
                  <a:pt x="3641" y="1021"/>
                  <a:pt x="3833" y="1025"/>
                  <a:pt x="4024" y="1025"/>
                </a:cubicBezTo>
                <a:cubicBezTo>
                  <a:pt x="4124" y="1025"/>
                  <a:pt x="4224" y="1024"/>
                  <a:pt x="4324" y="1024"/>
                </a:cubicBezTo>
                <a:cubicBezTo>
                  <a:pt x="4350" y="1024"/>
                  <a:pt x="4375" y="1024"/>
                  <a:pt x="4401" y="1024"/>
                </a:cubicBezTo>
                <a:cubicBezTo>
                  <a:pt x="4481" y="1025"/>
                  <a:pt x="4564" y="1030"/>
                  <a:pt x="4643" y="1030"/>
                </a:cubicBezTo>
                <a:cubicBezTo>
                  <a:pt x="4761" y="1030"/>
                  <a:pt x="4878" y="1028"/>
                  <a:pt x="4996" y="1025"/>
                </a:cubicBezTo>
                <a:cubicBezTo>
                  <a:pt x="5155" y="1023"/>
                  <a:pt x="5314" y="1025"/>
                  <a:pt x="5472" y="1015"/>
                </a:cubicBezTo>
                <a:cubicBezTo>
                  <a:pt x="5539" y="1010"/>
                  <a:pt x="5605" y="1000"/>
                  <a:pt x="5672" y="1000"/>
                </a:cubicBezTo>
                <a:cubicBezTo>
                  <a:pt x="5709" y="1000"/>
                  <a:pt x="5746" y="1003"/>
                  <a:pt x="5784" y="1012"/>
                </a:cubicBezTo>
                <a:cubicBezTo>
                  <a:pt x="5803" y="1016"/>
                  <a:pt x="5822" y="1018"/>
                  <a:pt x="5842" y="1018"/>
                </a:cubicBezTo>
                <a:cubicBezTo>
                  <a:pt x="5897" y="1018"/>
                  <a:pt x="5955" y="1005"/>
                  <a:pt x="6010" y="1002"/>
                </a:cubicBezTo>
                <a:cubicBezTo>
                  <a:pt x="6029" y="1002"/>
                  <a:pt x="6048" y="998"/>
                  <a:pt x="6067" y="998"/>
                </a:cubicBezTo>
                <a:cubicBezTo>
                  <a:pt x="6077" y="998"/>
                  <a:pt x="6086" y="999"/>
                  <a:pt x="6095" y="1002"/>
                </a:cubicBezTo>
                <a:cubicBezTo>
                  <a:pt x="6136" y="1016"/>
                  <a:pt x="6176" y="1023"/>
                  <a:pt x="6215" y="1023"/>
                </a:cubicBezTo>
                <a:cubicBezTo>
                  <a:pt x="6290" y="1023"/>
                  <a:pt x="6360" y="998"/>
                  <a:pt x="6425" y="950"/>
                </a:cubicBezTo>
                <a:cubicBezTo>
                  <a:pt x="6467" y="962"/>
                  <a:pt x="6506" y="978"/>
                  <a:pt x="6545" y="983"/>
                </a:cubicBezTo>
                <a:cubicBezTo>
                  <a:pt x="6547" y="983"/>
                  <a:pt x="6548" y="983"/>
                  <a:pt x="6550" y="983"/>
                </a:cubicBezTo>
                <a:cubicBezTo>
                  <a:pt x="6569" y="983"/>
                  <a:pt x="6599" y="968"/>
                  <a:pt x="6600" y="957"/>
                </a:cubicBezTo>
                <a:cubicBezTo>
                  <a:pt x="6605" y="933"/>
                  <a:pt x="6584" y="921"/>
                  <a:pt x="6560" y="921"/>
                </a:cubicBezTo>
                <a:cubicBezTo>
                  <a:pt x="6558" y="921"/>
                  <a:pt x="6556" y="921"/>
                  <a:pt x="6554" y="921"/>
                </a:cubicBezTo>
                <a:cubicBezTo>
                  <a:pt x="6538" y="923"/>
                  <a:pt x="6521" y="925"/>
                  <a:pt x="6506" y="925"/>
                </a:cubicBezTo>
                <a:cubicBezTo>
                  <a:pt x="6466" y="925"/>
                  <a:pt x="6430" y="914"/>
                  <a:pt x="6402" y="868"/>
                </a:cubicBezTo>
                <a:cubicBezTo>
                  <a:pt x="6391" y="849"/>
                  <a:pt x="6375" y="842"/>
                  <a:pt x="6357" y="842"/>
                </a:cubicBezTo>
                <a:cubicBezTo>
                  <a:pt x="6335" y="842"/>
                  <a:pt x="6311" y="854"/>
                  <a:pt x="6293" y="869"/>
                </a:cubicBezTo>
                <a:cubicBezTo>
                  <a:pt x="6249" y="907"/>
                  <a:pt x="6202" y="920"/>
                  <a:pt x="6153" y="920"/>
                </a:cubicBezTo>
                <a:cubicBezTo>
                  <a:pt x="6128" y="920"/>
                  <a:pt x="6103" y="917"/>
                  <a:pt x="6077" y="912"/>
                </a:cubicBezTo>
                <a:cubicBezTo>
                  <a:pt x="6047" y="909"/>
                  <a:pt x="6018" y="905"/>
                  <a:pt x="5990" y="897"/>
                </a:cubicBezTo>
                <a:cubicBezTo>
                  <a:pt x="5951" y="886"/>
                  <a:pt x="5912" y="881"/>
                  <a:pt x="5873" y="881"/>
                </a:cubicBezTo>
                <a:cubicBezTo>
                  <a:pt x="5831" y="881"/>
                  <a:pt x="5789" y="888"/>
                  <a:pt x="5747" y="901"/>
                </a:cubicBezTo>
                <a:cubicBezTo>
                  <a:pt x="5705" y="914"/>
                  <a:pt x="5662" y="920"/>
                  <a:pt x="5619" y="920"/>
                </a:cubicBezTo>
                <a:cubicBezTo>
                  <a:pt x="5568" y="920"/>
                  <a:pt x="5517" y="912"/>
                  <a:pt x="5467" y="897"/>
                </a:cubicBezTo>
                <a:cubicBezTo>
                  <a:pt x="5390" y="874"/>
                  <a:pt x="5312" y="865"/>
                  <a:pt x="5233" y="865"/>
                </a:cubicBezTo>
                <a:cubicBezTo>
                  <a:pt x="5184" y="865"/>
                  <a:pt x="5134" y="869"/>
                  <a:pt x="5084" y="874"/>
                </a:cubicBezTo>
                <a:cubicBezTo>
                  <a:pt x="5050" y="878"/>
                  <a:pt x="5014" y="881"/>
                  <a:pt x="4980" y="881"/>
                </a:cubicBezTo>
                <a:cubicBezTo>
                  <a:pt x="4796" y="880"/>
                  <a:pt x="4615" y="876"/>
                  <a:pt x="4432" y="876"/>
                </a:cubicBezTo>
                <a:cubicBezTo>
                  <a:pt x="4237" y="877"/>
                  <a:pt x="4042" y="885"/>
                  <a:pt x="3848" y="885"/>
                </a:cubicBezTo>
                <a:cubicBezTo>
                  <a:pt x="3667" y="885"/>
                  <a:pt x="3486" y="878"/>
                  <a:pt x="3305" y="854"/>
                </a:cubicBezTo>
                <a:cubicBezTo>
                  <a:pt x="3293" y="851"/>
                  <a:pt x="3280" y="850"/>
                  <a:pt x="3266" y="850"/>
                </a:cubicBezTo>
                <a:cubicBezTo>
                  <a:pt x="3262" y="850"/>
                  <a:pt x="3257" y="850"/>
                  <a:pt x="3253" y="851"/>
                </a:cubicBezTo>
                <a:cubicBezTo>
                  <a:pt x="3075" y="862"/>
                  <a:pt x="2897" y="870"/>
                  <a:pt x="2719" y="870"/>
                </a:cubicBezTo>
                <a:cubicBezTo>
                  <a:pt x="2563" y="870"/>
                  <a:pt x="2406" y="863"/>
                  <a:pt x="2250" y="848"/>
                </a:cubicBezTo>
                <a:cubicBezTo>
                  <a:pt x="2179" y="839"/>
                  <a:pt x="2110" y="840"/>
                  <a:pt x="2039" y="836"/>
                </a:cubicBezTo>
                <a:cubicBezTo>
                  <a:pt x="1900" y="830"/>
                  <a:pt x="1763" y="814"/>
                  <a:pt x="1625" y="814"/>
                </a:cubicBezTo>
                <a:cubicBezTo>
                  <a:pt x="1610" y="814"/>
                  <a:pt x="1595" y="814"/>
                  <a:pt x="1580" y="815"/>
                </a:cubicBezTo>
                <a:cubicBezTo>
                  <a:pt x="1575" y="815"/>
                  <a:pt x="1571" y="815"/>
                  <a:pt x="1567" y="815"/>
                </a:cubicBezTo>
                <a:cubicBezTo>
                  <a:pt x="1457" y="815"/>
                  <a:pt x="1350" y="780"/>
                  <a:pt x="1240" y="780"/>
                </a:cubicBezTo>
                <a:cubicBezTo>
                  <a:pt x="1203" y="780"/>
                  <a:pt x="1166" y="784"/>
                  <a:pt x="1128" y="794"/>
                </a:cubicBezTo>
                <a:cubicBezTo>
                  <a:pt x="1126" y="795"/>
                  <a:pt x="1123" y="795"/>
                  <a:pt x="1120" y="795"/>
                </a:cubicBezTo>
                <a:cubicBezTo>
                  <a:pt x="1102" y="795"/>
                  <a:pt x="1080" y="782"/>
                  <a:pt x="1060" y="779"/>
                </a:cubicBezTo>
                <a:cubicBezTo>
                  <a:pt x="1027" y="776"/>
                  <a:pt x="991" y="773"/>
                  <a:pt x="957" y="773"/>
                </a:cubicBezTo>
                <a:cubicBezTo>
                  <a:pt x="912" y="772"/>
                  <a:pt x="868" y="772"/>
                  <a:pt x="824" y="772"/>
                </a:cubicBezTo>
                <a:cubicBezTo>
                  <a:pt x="780" y="772"/>
                  <a:pt x="737" y="772"/>
                  <a:pt x="693" y="772"/>
                </a:cubicBezTo>
                <a:cubicBezTo>
                  <a:pt x="659" y="772"/>
                  <a:pt x="626" y="768"/>
                  <a:pt x="591" y="768"/>
                </a:cubicBezTo>
                <a:close/>
                <a:moveTo>
                  <a:pt x="10022" y="3115"/>
                </a:moveTo>
                <a:cubicBezTo>
                  <a:pt x="10019" y="3115"/>
                  <a:pt x="10012" y="3120"/>
                  <a:pt x="10008" y="3123"/>
                </a:cubicBezTo>
                <a:cubicBezTo>
                  <a:pt x="10018" y="3127"/>
                  <a:pt x="10028" y="3132"/>
                  <a:pt x="10037" y="3136"/>
                </a:cubicBezTo>
                <a:cubicBezTo>
                  <a:pt x="10041" y="3134"/>
                  <a:pt x="10046" y="3130"/>
                  <a:pt x="10051" y="3127"/>
                </a:cubicBezTo>
                <a:cubicBezTo>
                  <a:pt x="10042" y="3123"/>
                  <a:pt x="10033" y="3118"/>
                  <a:pt x="10023" y="3115"/>
                </a:cubicBezTo>
                <a:cubicBezTo>
                  <a:pt x="10022" y="3115"/>
                  <a:pt x="10022" y="3115"/>
                  <a:pt x="10022" y="3115"/>
                </a:cubicBezTo>
                <a:close/>
                <a:moveTo>
                  <a:pt x="1191" y="3124"/>
                </a:moveTo>
                <a:lnTo>
                  <a:pt x="1194" y="3138"/>
                </a:lnTo>
                <a:lnTo>
                  <a:pt x="1203" y="3130"/>
                </a:lnTo>
                <a:lnTo>
                  <a:pt x="1191" y="3124"/>
                </a:lnTo>
                <a:close/>
                <a:moveTo>
                  <a:pt x="7789" y="3078"/>
                </a:moveTo>
                <a:lnTo>
                  <a:pt x="7808" y="3128"/>
                </a:lnTo>
                <a:cubicBezTo>
                  <a:pt x="7913" y="3148"/>
                  <a:pt x="7962" y="3157"/>
                  <a:pt x="7999" y="3157"/>
                </a:cubicBezTo>
                <a:cubicBezTo>
                  <a:pt x="8031" y="3157"/>
                  <a:pt x="8055" y="3150"/>
                  <a:pt x="8098" y="3138"/>
                </a:cubicBezTo>
                <a:cubicBezTo>
                  <a:pt x="7991" y="3117"/>
                  <a:pt x="7889" y="3098"/>
                  <a:pt x="7789" y="3078"/>
                </a:cubicBezTo>
                <a:close/>
                <a:moveTo>
                  <a:pt x="10830" y="3156"/>
                </a:moveTo>
                <a:lnTo>
                  <a:pt x="10827" y="3165"/>
                </a:lnTo>
                <a:lnTo>
                  <a:pt x="10837" y="3163"/>
                </a:lnTo>
                <a:lnTo>
                  <a:pt x="10830" y="3156"/>
                </a:lnTo>
                <a:close/>
                <a:moveTo>
                  <a:pt x="891" y="3096"/>
                </a:moveTo>
                <a:cubicBezTo>
                  <a:pt x="885" y="3096"/>
                  <a:pt x="871" y="3111"/>
                  <a:pt x="871" y="3119"/>
                </a:cubicBezTo>
                <a:cubicBezTo>
                  <a:pt x="872" y="3155"/>
                  <a:pt x="903" y="3160"/>
                  <a:pt x="931" y="3168"/>
                </a:cubicBezTo>
                <a:cubicBezTo>
                  <a:pt x="933" y="3169"/>
                  <a:pt x="935" y="3169"/>
                  <a:pt x="937" y="3169"/>
                </a:cubicBezTo>
                <a:cubicBezTo>
                  <a:pt x="941" y="3169"/>
                  <a:pt x="945" y="3168"/>
                  <a:pt x="949" y="3168"/>
                </a:cubicBezTo>
                <a:cubicBezTo>
                  <a:pt x="959" y="3164"/>
                  <a:pt x="972" y="3159"/>
                  <a:pt x="974" y="3151"/>
                </a:cubicBezTo>
                <a:cubicBezTo>
                  <a:pt x="978" y="3143"/>
                  <a:pt x="974" y="3121"/>
                  <a:pt x="968" y="3119"/>
                </a:cubicBezTo>
                <a:cubicBezTo>
                  <a:pt x="944" y="3109"/>
                  <a:pt x="918" y="3100"/>
                  <a:pt x="891" y="3096"/>
                </a:cubicBezTo>
                <a:cubicBezTo>
                  <a:pt x="891" y="3096"/>
                  <a:pt x="891" y="3096"/>
                  <a:pt x="891" y="3096"/>
                </a:cubicBezTo>
                <a:close/>
                <a:moveTo>
                  <a:pt x="8350" y="3140"/>
                </a:moveTo>
                <a:lnTo>
                  <a:pt x="8350" y="3140"/>
                </a:lnTo>
                <a:cubicBezTo>
                  <a:pt x="8452" y="3211"/>
                  <a:pt x="8565" y="3150"/>
                  <a:pt x="8660" y="3209"/>
                </a:cubicBezTo>
                <a:cubicBezTo>
                  <a:pt x="8661" y="3210"/>
                  <a:pt x="8662" y="3210"/>
                  <a:pt x="8663" y="3210"/>
                </a:cubicBezTo>
                <a:cubicBezTo>
                  <a:pt x="8671" y="3210"/>
                  <a:pt x="8684" y="3202"/>
                  <a:pt x="8693" y="3197"/>
                </a:cubicBezTo>
                <a:cubicBezTo>
                  <a:pt x="8726" y="3178"/>
                  <a:pt x="8759" y="3171"/>
                  <a:pt x="8792" y="3171"/>
                </a:cubicBezTo>
                <a:cubicBezTo>
                  <a:pt x="8826" y="3171"/>
                  <a:pt x="8860" y="3178"/>
                  <a:pt x="8896" y="3190"/>
                </a:cubicBezTo>
                <a:cubicBezTo>
                  <a:pt x="8938" y="3203"/>
                  <a:pt x="8980" y="3209"/>
                  <a:pt x="9023" y="3209"/>
                </a:cubicBezTo>
                <a:cubicBezTo>
                  <a:pt x="9076" y="3209"/>
                  <a:pt x="9128" y="3200"/>
                  <a:pt x="9181" y="3187"/>
                </a:cubicBezTo>
                <a:cubicBezTo>
                  <a:pt x="9138" y="3168"/>
                  <a:pt x="9094" y="3149"/>
                  <a:pt x="9049" y="3148"/>
                </a:cubicBezTo>
                <a:cubicBezTo>
                  <a:pt x="8817" y="3143"/>
                  <a:pt x="8583" y="3143"/>
                  <a:pt x="8350" y="3140"/>
                </a:cubicBezTo>
                <a:close/>
                <a:moveTo>
                  <a:pt x="15445" y="3187"/>
                </a:moveTo>
                <a:cubicBezTo>
                  <a:pt x="15440" y="3187"/>
                  <a:pt x="15427" y="3197"/>
                  <a:pt x="15417" y="3202"/>
                </a:cubicBezTo>
                <a:cubicBezTo>
                  <a:pt x="15425" y="3215"/>
                  <a:pt x="15433" y="3228"/>
                  <a:pt x="15440" y="3241"/>
                </a:cubicBezTo>
                <a:cubicBezTo>
                  <a:pt x="15457" y="3232"/>
                  <a:pt x="15467" y="3228"/>
                  <a:pt x="15478" y="3223"/>
                </a:cubicBezTo>
                <a:cubicBezTo>
                  <a:pt x="15467" y="3210"/>
                  <a:pt x="15458" y="3196"/>
                  <a:pt x="15446" y="3187"/>
                </a:cubicBezTo>
                <a:cubicBezTo>
                  <a:pt x="15446" y="3187"/>
                  <a:pt x="15445" y="3187"/>
                  <a:pt x="15445" y="3187"/>
                </a:cubicBezTo>
                <a:close/>
                <a:moveTo>
                  <a:pt x="2345" y="3231"/>
                </a:moveTo>
                <a:cubicBezTo>
                  <a:pt x="2338" y="3233"/>
                  <a:pt x="2331" y="3237"/>
                  <a:pt x="2325" y="3240"/>
                </a:cubicBezTo>
                <a:cubicBezTo>
                  <a:pt x="2327" y="3243"/>
                  <a:pt x="2330" y="3250"/>
                  <a:pt x="2332" y="3251"/>
                </a:cubicBezTo>
                <a:cubicBezTo>
                  <a:pt x="2336" y="3251"/>
                  <a:pt x="2341" y="3247"/>
                  <a:pt x="2345" y="3245"/>
                </a:cubicBezTo>
                <a:lnTo>
                  <a:pt x="2345" y="3231"/>
                </a:lnTo>
                <a:close/>
                <a:moveTo>
                  <a:pt x="10076" y="3212"/>
                </a:moveTo>
                <a:cubicBezTo>
                  <a:pt x="10049" y="3212"/>
                  <a:pt x="10022" y="3213"/>
                  <a:pt x="9994" y="3214"/>
                </a:cubicBezTo>
                <a:cubicBezTo>
                  <a:pt x="9989" y="3214"/>
                  <a:pt x="9978" y="3232"/>
                  <a:pt x="9980" y="3241"/>
                </a:cubicBezTo>
                <a:cubicBezTo>
                  <a:pt x="9981" y="3249"/>
                  <a:pt x="9994" y="3264"/>
                  <a:pt x="10000" y="3264"/>
                </a:cubicBezTo>
                <a:cubicBezTo>
                  <a:pt x="10045" y="3261"/>
                  <a:pt x="10088" y="3253"/>
                  <a:pt x="10133" y="3247"/>
                </a:cubicBezTo>
                <a:cubicBezTo>
                  <a:pt x="10132" y="3236"/>
                  <a:pt x="10130" y="3225"/>
                  <a:pt x="10130" y="3212"/>
                </a:cubicBezTo>
                <a:cubicBezTo>
                  <a:pt x="10112" y="3212"/>
                  <a:pt x="10094" y="3212"/>
                  <a:pt x="10076" y="3212"/>
                </a:cubicBezTo>
                <a:close/>
                <a:moveTo>
                  <a:pt x="10292" y="3227"/>
                </a:moveTo>
                <a:cubicBezTo>
                  <a:pt x="10291" y="3227"/>
                  <a:pt x="10282" y="3236"/>
                  <a:pt x="10283" y="3240"/>
                </a:cubicBezTo>
                <a:cubicBezTo>
                  <a:pt x="10286" y="3248"/>
                  <a:pt x="10291" y="3256"/>
                  <a:pt x="10296" y="3264"/>
                </a:cubicBezTo>
                <a:cubicBezTo>
                  <a:pt x="10303" y="3256"/>
                  <a:pt x="10310" y="3248"/>
                  <a:pt x="10318" y="3241"/>
                </a:cubicBezTo>
                <a:cubicBezTo>
                  <a:pt x="10309" y="3235"/>
                  <a:pt x="10301" y="3230"/>
                  <a:pt x="10292" y="3227"/>
                </a:cubicBezTo>
                <a:close/>
                <a:moveTo>
                  <a:pt x="9442" y="3180"/>
                </a:moveTo>
                <a:lnTo>
                  <a:pt x="9442" y="3180"/>
                </a:lnTo>
                <a:cubicBezTo>
                  <a:pt x="9453" y="3210"/>
                  <a:pt x="9454" y="3235"/>
                  <a:pt x="9463" y="3237"/>
                </a:cubicBezTo>
                <a:cubicBezTo>
                  <a:pt x="9505" y="3250"/>
                  <a:pt x="9548" y="3266"/>
                  <a:pt x="9589" y="3266"/>
                </a:cubicBezTo>
                <a:cubicBezTo>
                  <a:pt x="9592" y="3266"/>
                  <a:pt x="9594" y="3266"/>
                  <a:pt x="9596" y="3266"/>
                </a:cubicBezTo>
                <a:cubicBezTo>
                  <a:pt x="9692" y="3259"/>
                  <a:pt x="9786" y="3240"/>
                  <a:pt x="9881" y="3226"/>
                </a:cubicBezTo>
                <a:cubicBezTo>
                  <a:pt x="9743" y="3171"/>
                  <a:pt x="9595" y="3214"/>
                  <a:pt x="9442" y="3180"/>
                </a:cubicBezTo>
                <a:close/>
                <a:moveTo>
                  <a:pt x="11757" y="3248"/>
                </a:moveTo>
                <a:cubicBezTo>
                  <a:pt x="11745" y="3248"/>
                  <a:pt x="11733" y="3253"/>
                  <a:pt x="11721" y="3267"/>
                </a:cubicBezTo>
                <a:cubicBezTo>
                  <a:pt x="11734" y="3280"/>
                  <a:pt x="11746" y="3286"/>
                  <a:pt x="11759" y="3286"/>
                </a:cubicBezTo>
                <a:cubicBezTo>
                  <a:pt x="11772" y="3286"/>
                  <a:pt x="11785" y="3279"/>
                  <a:pt x="11797" y="3266"/>
                </a:cubicBezTo>
                <a:cubicBezTo>
                  <a:pt x="11784" y="3255"/>
                  <a:pt x="11770" y="3248"/>
                  <a:pt x="11757" y="3248"/>
                </a:cubicBezTo>
                <a:close/>
                <a:moveTo>
                  <a:pt x="10859" y="3225"/>
                </a:moveTo>
                <a:cubicBezTo>
                  <a:pt x="10847" y="3225"/>
                  <a:pt x="10834" y="3233"/>
                  <a:pt x="10821" y="3238"/>
                </a:cubicBezTo>
                <a:cubicBezTo>
                  <a:pt x="10817" y="3240"/>
                  <a:pt x="10815" y="3251"/>
                  <a:pt x="10817" y="3253"/>
                </a:cubicBezTo>
                <a:cubicBezTo>
                  <a:pt x="10827" y="3266"/>
                  <a:pt x="10837" y="3284"/>
                  <a:pt x="10851" y="3286"/>
                </a:cubicBezTo>
                <a:cubicBezTo>
                  <a:pt x="10852" y="3286"/>
                  <a:pt x="10853" y="3286"/>
                  <a:pt x="10854" y="3286"/>
                </a:cubicBezTo>
                <a:cubicBezTo>
                  <a:pt x="10875" y="3286"/>
                  <a:pt x="10898" y="3277"/>
                  <a:pt x="10938" y="3268"/>
                </a:cubicBezTo>
                <a:cubicBezTo>
                  <a:pt x="10904" y="3247"/>
                  <a:pt x="10886" y="3232"/>
                  <a:pt x="10866" y="3226"/>
                </a:cubicBezTo>
                <a:cubicBezTo>
                  <a:pt x="10864" y="3225"/>
                  <a:pt x="10862" y="3225"/>
                  <a:pt x="10859" y="3225"/>
                </a:cubicBezTo>
                <a:close/>
                <a:moveTo>
                  <a:pt x="11180" y="3246"/>
                </a:moveTo>
                <a:cubicBezTo>
                  <a:pt x="11149" y="3246"/>
                  <a:pt x="11126" y="3254"/>
                  <a:pt x="11078" y="3273"/>
                </a:cubicBezTo>
                <a:cubicBezTo>
                  <a:pt x="11118" y="3283"/>
                  <a:pt x="11155" y="3289"/>
                  <a:pt x="11191" y="3289"/>
                </a:cubicBezTo>
                <a:cubicBezTo>
                  <a:pt x="11230" y="3289"/>
                  <a:pt x="11268" y="3282"/>
                  <a:pt x="11305" y="3266"/>
                </a:cubicBezTo>
                <a:cubicBezTo>
                  <a:pt x="11241" y="3253"/>
                  <a:pt x="11207" y="3246"/>
                  <a:pt x="11180" y="3246"/>
                </a:cubicBezTo>
                <a:close/>
                <a:moveTo>
                  <a:pt x="10565" y="3241"/>
                </a:moveTo>
                <a:cubicBezTo>
                  <a:pt x="10598" y="3244"/>
                  <a:pt x="10634" y="3293"/>
                  <a:pt x="10674" y="3293"/>
                </a:cubicBezTo>
                <a:cubicBezTo>
                  <a:pt x="10694" y="3293"/>
                  <a:pt x="10716" y="3280"/>
                  <a:pt x="10739" y="3241"/>
                </a:cubicBezTo>
                <a:close/>
                <a:moveTo>
                  <a:pt x="12913" y="3289"/>
                </a:moveTo>
                <a:cubicBezTo>
                  <a:pt x="12909" y="3289"/>
                  <a:pt x="12904" y="3293"/>
                  <a:pt x="12900" y="3294"/>
                </a:cubicBezTo>
                <a:lnTo>
                  <a:pt x="12910" y="3305"/>
                </a:lnTo>
                <a:cubicBezTo>
                  <a:pt x="12915" y="3303"/>
                  <a:pt x="12920" y="3302"/>
                  <a:pt x="12925" y="3298"/>
                </a:cubicBezTo>
                <a:cubicBezTo>
                  <a:pt x="12921" y="3294"/>
                  <a:pt x="12919" y="3289"/>
                  <a:pt x="12914" y="3289"/>
                </a:cubicBezTo>
                <a:cubicBezTo>
                  <a:pt x="12914" y="3289"/>
                  <a:pt x="12913" y="3289"/>
                  <a:pt x="12913" y="3289"/>
                </a:cubicBezTo>
                <a:close/>
                <a:moveTo>
                  <a:pt x="17960" y="3265"/>
                </a:moveTo>
                <a:cubicBezTo>
                  <a:pt x="17927" y="3265"/>
                  <a:pt x="17893" y="3284"/>
                  <a:pt x="17846" y="3303"/>
                </a:cubicBezTo>
                <a:cubicBezTo>
                  <a:pt x="17912" y="3305"/>
                  <a:pt x="17950" y="3309"/>
                  <a:pt x="17987" y="3309"/>
                </a:cubicBezTo>
                <a:cubicBezTo>
                  <a:pt x="17994" y="3309"/>
                  <a:pt x="18001" y="3297"/>
                  <a:pt x="18015" y="3286"/>
                </a:cubicBezTo>
                <a:cubicBezTo>
                  <a:pt x="17996" y="3271"/>
                  <a:pt x="17978" y="3265"/>
                  <a:pt x="17960" y="3265"/>
                </a:cubicBezTo>
                <a:close/>
                <a:moveTo>
                  <a:pt x="13361" y="3267"/>
                </a:moveTo>
                <a:cubicBezTo>
                  <a:pt x="13352" y="3273"/>
                  <a:pt x="13340" y="3277"/>
                  <a:pt x="13336" y="3284"/>
                </a:cubicBezTo>
                <a:cubicBezTo>
                  <a:pt x="13333" y="3291"/>
                  <a:pt x="13341" y="3302"/>
                  <a:pt x="13345" y="3310"/>
                </a:cubicBezTo>
                <a:cubicBezTo>
                  <a:pt x="13357" y="3304"/>
                  <a:pt x="13367" y="3296"/>
                  <a:pt x="13378" y="3289"/>
                </a:cubicBezTo>
                <a:cubicBezTo>
                  <a:pt x="13373" y="3282"/>
                  <a:pt x="13367" y="3274"/>
                  <a:pt x="13361" y="3267"/>
                </a:cubicBezTo>
                <a:close/>
                <a:moveTo>
                  <a:pt x="13523" y="3267"/>
                </a:moveTo>
                <a:cubicBezTo>
                  <a:pt x="13493" y="3267"/>
                  <a:pt x="13462" y="3279"/>
                  <a:pt x="13427" y="3312"/>
                </a:cubicBezTo>
                <a:cubicBezTo>
                  <a:pt x="13444" y="3310"/>
                  <a:pt x="13460" y="3309"/>
                  <a:pt x="13475" y="3309"/>
                </a:cubicBezTo>
                <a:cubicBezTo>
                  <a:pt x="13498" y="3309"/>
                  <a:pt x="13520" y="3311"/>
                  <a:pt x="13541" y="3311"/>
                </a:cubicBezTo>
                <a:cubicBezTo>
                  <a:pt x="13568" y="3311"/>
                  <a:pt x="13594" y="3308"/>
                  <a:pt x="13619" y="3297"/>
                </a:cubicBezTo>
                <a:cubicBezTo>
                  <a:pt x="13588" y="3282"/>
                  <a:pt x="13557" y="3267"/>
                  <a:pt x="13523" y="3267"/>
                </a:cubicBezTo>
                <a:close/>
                <a:moveTo>
                  <a:pt x="14173" y="3289"/>
                </a:moveTo>
                <a:cubicBezTo>
                  <a:pt x="14159" y="3289"/>
                  <a:pt x="14144" y="3294"/>
                  <a:pt x="14130" y="3297"/>
                </a:cubicBezTo>
                <a:cubicBezTo>
                  <a:pt x="14136" y="3307"/>
                  <a:pt x="14142" y="3319"/>
                  <a:pt x="14150" y="3322"/>
                </a:cubicBezTo>
                <a:cubicBezTo>
                  <a:pt x="14153" y="3322"/>
                  <a:pt x="14156" y="3323"/>
                  <a:pt x="14159" y="3323"/>
                </a:cubicBezTo>
                <a:cubicBezTo>
                  <a:pt x="14171" y="3323"/>
                  <a:pt x="14184" y="3320"/>
                  <a:pt x="14200" y="3319"/>
                </a:cubicBezTo>
                <a:cubicBezTo>
                  <a:pt x="14190" y="3305"/>
                  <a:pt x="14185" y="3291"/>
                  <a:pt x="14177" y="3289"/>
                </a:cubicBezTo>
                <a:cubicBezTo>
                  <a:pt x="14176" y="3289"/>
                  <a:pt x="14175" y="3289"/>
                  <a:pt x="14173" y="3289"/>
                </a:cubicBezTo>
                <a:close/>
                <a:moveTo>
                  <a:pt x="18984" y="3281"/>
                </a:moveTo>
                <a:cubicBezTo>
                  <a:pt x="18942" y="3281"/>
                  <a:pt x="18901" y="3286"/>
                  <a:pt x="18859" y="3298"/>
                </a:cubicBezTo>
                <a:cubicBezTo>
                  <a:pt x="18867" y="3315"/>
                  <a:pt x="18872" y="3323"/>
                  <a:pt x="18876" y="3332"/>
                </a:cubicBezTo>
                <a:lnTo>
                  <a:pt x="18876" y="3332"/>
                </a:lnTo>
                <a:cubicBezTo>
                  <a:pt x="18896" y="3327"/>
                  <a:pt x="18915" y="3325"/>
                  <a:pt x="18935" y="3325"/>
                </a:cubicBezTo>
                <a:cubicBezTo>
                  <a:pt x="18976" y="3325"/>
                  <a:pt x="19019" y="3332"/>
                  <a:pt x="19066" y="3332"/>
                </a:cubicBezTo>
                <a:cubicBezTo>
                  <a:pt x="19105" y="3332"/>
                  <a:pt x="19146" y="3327"/>
                  <a:pt x="19191" y="3309"/>
                </a:cubicBezTo>
                <a:cubicBezTo>
                  <a:pt x="19114" y="3292"/>
                  <a:pt x="19047" y="3281"/>
                  <a:pt x="18984" y="3281"/>
                </a:cubicBezTo>
                <a:close/>
                <a:moveTo>
                  <a:pt x="14731" y="3326"/>
                </a:moveTo>
                <a:cubicBezTo>
                  <a:pt x="14726" y="3326"/>
                  <a:pt x="14720" y="3328"/>
                  <a:pt x="14710" y="3330"/>
                </a:cubicBezTo>
                <a:cubicBezTo>
                  <a:pt x="14720" y="3333"/>
                  <a:pt x="14728" y="3335"/>
                  <a:pt x="14735" y="3337"/>
                </a:cubicBezTo>
                <a:cubicBezTo>
                  <a:pt x="14734" y="3333"/>
                  <a:pt x="14733" y="3326"/>
                  <a:pt x="14731" y="3326"/>
                </a:cubicBezTo>
                <a:close/>
                <a:moveTo>
                  <a:pt x="16725" y="3277"/>
                </a:moveTo>
                <a:cubicBezTo>
                  <a:pt x="16683" y="3277"/>
                  <a:pt x="16632" y="3287"/>
                  <a:pt x="16557" y="3307"/>
                </a:cubicBezTo>
                <a:cubicBezTo>
                  <a:pt x="16593" y="3320"/>
                  <a:pt x="16619" y="3338"/>
                  <a:pt x="16639" y="3338"/>
                </a:cubicBezTo>
                <a:cubicBezTo>
                  <a:pt x="16641" y="3338"/>
                  <a:pt x="16644" y="3338"/>
                  <a:pt x="16646" y="3337"/>
                </a:cubicBezTo>
                <a:cubicBezTo>
                  <a:pt x="16658" y="3334"/>
                  <a:pt x="16671" y="3333"/>
                  <a:pt x="16683" y="3333"/>
                </a:cubicBezTo>
                <a:cubicBezTo>
                  <a:pt x="16720" y="3333"/>
                  <a:pt x="16757" y="3343"/>
                  <a:pt x="16796" y="3343"/>
                </a:cubicBezTo>
                <a:cubicBezTo>
                  <a:pt x="16820" y="3343"/>
                  <a:pt x="16844" y="3339"/>
                  <a:pt x="16869" y="3325"/>
                </a:cubicBezTo>
                <a:cubicBezTo>
                  <a:pt x="16816" y="3293"/>
                  <a:pt x="16778" y="3277"/>
                  <a:pt x="16725" y="3277"/>
                </a:cubicBezTo>
                <a:close/>
                <a:moveTo>
                  <a:pt x="14330" y="3318"/>
                </a:moveTo>
                <a:cubicBezTo>
                  <a:pt x="14322" y="3318"/>
                  <a:pt x="14313" y="3325"/>
                  <a:pt x="14304" y="3329"/>
                </a:cubicBezTo>
                <a:cubicBezTo>
                  <a:pt x="14313" y="3334"/>
                  <a:pt x="14320" y="3345"/>
                  <a:pt x="14329" y="3345"/>
                </a:cubicBezTo>
                <a:cubicBezTo>
                  <a:pt x="14338" y="3345"/>
                  <a:pt x="14347" y="3337"/>
                  <a:pt x="14357" y="3333"/>
                </a:cubicBezTo>
                <a:cubicBezTo>
                  <a:pt x="14349" y="3328"/>
                  <a:pt x="14340" y="3319"/>
                  <a:pt x="14331" y="3318"/>
                </a:cubicBezTo>
                <a:cubicBezTo>
                  <a:pt x="14331" y="3318"/>
                  <a:pt x="14330" y="3318"/>
                  <a:pt x="14330" y="3318"/>
                </a:cubicBezTo>
                <a:close/>
                <a:moveTo>
                  <a:pt x="14473" y="3313"/>
                </a:moveTo>
                <a:cubicBezTo>
                  <a:pt x="14471" y="3313"/>
                  <a:pt x="14470" y="3314"/>
                  <a:pt x="14469" y="3314"/>
                </a:cubicBezTo>
                <a:cubicBezTo>
                  <a:pt x="14462" y="3317"/>
                  <a:pt x="14458" y="3329"/>
                  <a:pt x="14453" y="3338"/>
                </a:cubicBezTo>
                <a:cubicBezTo>
                  <a:pt x="14462" y="3340"/>
                  <a:pt x="14471" y="3345"/>
                  <a:pt x="14479" y="3345"/>
                </a:cubicBezTo>
                <a:cubicBezTo>
                  <a:pt x="14481" y="3345"/>
                  <a:pt x="14482" y="3345"/>
                  <a:pt x="14484" y="3345"/>
                </a:cubicBezTo>
                <a:cubicBezTo>
                  <a:pt x="14490" y="3344"/>
                  <a:pt x="14494" y="3330"/>
                  <a:pt x="14499" y="3322"/>
                </a:cubicBezTo>
                <a:cubicBezTo>
                  <a:pt x="14490" y="3319"/>
                  <a:pt x="14480" y="3313"/>
                  <a:pt x="14473" y="3313"/>
                </a:cubicBezTo>
                <a:close/>
                <a:moveTo>
                  <a:pt x="13907" y="3282"/>
                </a:moveTo>
                <a:cubicBezTo>
                  <a:pt x="13865" y="3282"/>
                  <a:pt x="13812" y="3291"/>
                  <a:pt x="13735" y="3308"/>
                </a:cubicBezTo>
                <a:cubicBezTo>
                  <a:pt x="13843" y="3320"/>
                  <a:pt x="13954" y="3333"/>
                  <a:pt x="14063" y="3346"/>
                </a:cubicBezTo>
                <a:cubicBezTo>
                  <a:pt x="14006" y="3301"/>
                  <a:pt x="13968" y="3282"/>
                  <a:pt x="13907" y="3282"/>
                </a:cubicBezTo>
                <a:close/>
                <a:moveTo>
                  <a:pt x="18876" y="3332"/>
                </a:moveTo>
                <a:cubicBezTo>
                  <a:pt x="18876" y="3332"/>
                  <a:pt x="18875" y="3332"/>
                  <a:pt x="18874" y="3332"/>
                </a:cubicBezTo>
                <a:cubicBezTo>
                  <a:pt x="18874" y="3333"/>
                  <a:pt x="18875" y="3333"/>
                  <a:pt x="18875" y="3334"/>
                </a:cubicBezTo>
                <a:lnTo>
                  <a:pt x="18875" y="3334"/>
                </a:lnTo>
                <a:cubicBezTo>
                  <a:pt x="18875" y="3333"/>
                  <a:pt x="18874" y="3333"/>
                  <a:pt x="18874" y="3333"/>
                </a:cubicBezTo>
                <a:lnTo>
                  <a:pt x="18874" y="3333"/>
                </a:lnTo>
                <a:cubicBezTo>
                  <a:pt x="18875" y="3338"/>
                  <a:pt x="18877" y="3342"/>
                  <a:pt x="18878" y="3347"/>
                </a:cubicBezTo>
                <a:lnTo>
                  <a:pt x="18878" y="3347"/>
                </a:lnTo>
                <a:cubicBezTo>
                  <a:pt x="18878" y="3344"/>
                  <a:pt x="18878" y="3341"/>
                  <a:pt x="18878" y="3337"/>
                </a:cubicBezTo>
                <a:cubicBezTo>
                  <a:pt x="18878" y="3337"/>
                  <a:pt x="18878" y="3336"/>
                  <a:pt x="18877" y="3335"/>
                </a:cubicBezTo>
                <a:lnTo>
                  <a:pt x="18877" y="3335"/>
                </a:lnTo>
                <a:cubicBezTo>
                  <a:pt x="18878" y="3335"/>
                  <a:pt x="18878" y="3335"/>
                  <a:pt x="18878" y="3335"/>
                </a:cubicBezTo>
                <a:cubicBezTo>
                  <a:pt x="18878" y="3334"/>
                  <a:pt x="18877" y="3333"/>
                  <a:pt x="18876" y="3332"/>
                </a:cubicBezTo>
                <a:close/>
                <a:moveTo>
                  <a:pt x="12323" y="3245"/>
                </a:moveTo>
                <a:cubicBezTo>
                  <a:pt x="12302" y="3245"/>
                  <a:pt x="12279" y="3251"/>
                  <a:pt x="12259" y="3253"/>
                </a:cubicBezTo>
                <a:cubicBezTo>
                  <a:pt x="12255" y="3253"/>
                  <a:pt x="12254" y="3272"/>
                  <a:pt x="12249" y="3292"/>
                </a:cubicBezTo>
                <a:cubicBezTo>
                  <a:pt x="12333" y="3293"/>
                  <a:pt x="12399" y="3356"/>
                  <a:pt x="12484" y="3356"/>
                </a:cubicBezTo>
                <a:cubicBezTo>
                  <a:pt x="12499" y="3356"/>
                  <a:pt x="12515" y="3354"/>
                  <a:pt x="12531" y="3350"/>
                </a:cubicBezTo>
                <a:cubicBezTo>
                  <a:pt x="12623" y="3324"/>
                  <a:pt x="12728" y="3368"/>
                  <a:pt x="12845" y="3282"/>
                </a:cubicBezTo>
                <a:cubicBezTo>
                  <a:pt x="12787" y="3276"/>
                  <a:pt x="12766" y="3271"/>
                  <a:pt x="12742" y="3271"/>
                </a:cubicBezTo>
                <a:cubicBezTo>
                  <a:pt x="12730" y="3270"/>
                  <a:pt x="12718" y="3270"/>
                  <a:pt x="12706" y="3270"/>
                </a:cubicBezTo>
                <a:cubicBezTo>
                  <a:pt x="12648" y="3270"/>
                  <a:pt x="12589" y="3275"/>
                  <a:pt x="12531" y="3275"/>
                </a:cubicBezTo>
                <a:cubicBezTo>
                  <a:pt x="12469" y="3275"/>
                  <a:pt x="12407" y="3269"/>
                  <a:pt x="12345" y="3248"/>
                </a:cubicBezTo>
                <a:cubicBezTo>
                  <a:pt x="12338" y="3246"/>
                  <a:pt x="12331" y="3245"/>
                  <a:pt x="12323" y="3245"/>
                </a:cubicBezTo>
                <a:close/>
                <a:moveTo>
                  <a:pt x="18216" y="3298"/>
                </a:moveTo>
                <a:cubicBezTo>
                  <a:pt x="18196" y="3298"/>
                  <a:pt x="18187" y="3318"/>
                  <a:pt x="18167" y="3364"/>
                </a:cubicBezTo>
                <a:cubicBezTo>
                  <a:pt x="18208" y="3355"/>
                  <a:pt x="18240" y="3348"/>
                  <a:pt x="18296" y="3334"/>
                </a:cubicBezTo>
                <a:cubicBezTo>
                  <a:pt x="18255" y="3311"/>
                  <a:pt x="18232" y="3298"/>
                  <a:pt x="18216" y="3298"/>
                </a:cubicBezTo>
                <a:close/>
                <a:moveTo>
                  <a:pt x="19655" y="3366"/>
                </a:moveTo>
                <a:cubicBezTo>
                  <a:pt x="19650" y="3366"/>
                  <a:pt x="19643" y="3366"/>
                  <a:pt x="19632" y="3366"/>
                </a:cubicBezTo>
                <a:cubicBezTo>
                  <a:pt x="19651" y="3371"/>
                  <a:pt x="19657" y="3374"/>
                  <a:pt x="19662" y="3375"/>
                </a:cubicBezTo>
                <a:cubicBezTo>
                  <a:pt x="19662" y="3373"/>
                  <a:pt x="19662" y="3366"/>
                  <a:pt x="19661" y="3366"/>
                </a:cubicBezTo>
                <a:cubicBezTo>
                  <a:pt x="19659" y="3366"/>
                  <a:pt x="19658" y="3366"/>
                  <a:pt x="19655" y="3366"/>
                </a:cubicBezTo>
                <a:close/>
                <a:moveTo>
                  <a:pt x="16283" y="3277"/>
                </a:moveTo>
                <a:cubicBezTo>
                  <a:pt x="16180" y="3277"/>
                  <a:pt x="16076" y="3300"/>
                  <a:pt x="15970" y="3300"/>
                </a:cubicBezTo>
                <a:cubicBezTo>
                  <a:pt x="15930" y="3300"/>
                  <a:pt x="15889" y="3297"/>
                  <a:pt x="15849" y="3287"/>
                </a:cubicBezTo>
                <a:cubicBezTo>
                  <a:pt x="15825" y="3282"/>
                  <a:pt x="15801" y="3280"/>
                  <a:pt x="15775" y="3280"/>
                </a:cubicBezTo>
                <a:cubicBezTo>
                  <a:pt x="15709" y="3280"/>
                  <a:pt x="15638" y="3294"/>
                  <a:pt x="15570" y="3296"/>
                </a:cubicBezTo>
                <a:cubicBezTo>
                  <a:pt x="15564" y="3297"/>
                  <a:pt x="15558" y="3297"/>
                  <a:pt x="15553" y="3297"/>
                </a:cubicBezTo>
                <a:cubicBezTo>
                  <a:pt x="15507" y="3297"/>
                  <a:pt x="15460" y="3293"/>
                  <a:pt x="15414" y="3293"/>
                </a:cubicBezTo>
                <a:cubicBezTo>
                  <a:pt x="15378" y="3293"/>
                  <a:pt x="15343" y="3295"/>
                  <a:pt x="15309" y="3304"/>
                </a:cubicBezTo>
                <a:cubicBezTo>
                  <a:pt x="15291" y="3308"/>
                  <a:pt x="15274" y="3310"/>
                  <a:pt x="15256" y="3310"/>
                </a:cubicBezTo>
                <a:cubicBezTo>
                  <a:pt x="15195" y="3310"/>
                  <a:pt x="15137" y="3288"/>
                  <a:pt x="15078" y="3288"/>
                </a:cubicBezTo>
                <a:cubicBezTo>
                  <a:pt x="15062" y="3288"/>
                  <a:pt x="15047" y="3290"/>
                  <a:pt x="15031" y="3293"/>
                </a:cubicBezTo>
                <a:cubicBezTo>
                  <a:pt x="15027" y="3294"/>
                  <a:pt x="15022" y="3294"/>
                  <a:pt x="15018" y="3294"/>
                </a:cubicBezTo>
                <a:cubicBezTo>
                  <a:pt x="15013" y="3294"/>
                  <a:pt x="15009" y="3294"/>
                  <a:pt x="15004" y="3294"/>
                </a:cubicBezTo>
                <a:cubicBezTo>
                  <a:pt x="15001" y="3294"/>
                  <a:pt x="14999" y="3294"/>
                  <a:pt x="14996" y="3294"/>
                </a:cubicBezTo>
                <a:cubicBezTo>
                  <a:pt x="14969" y="3297"/>
                  <a:pt x="14952" y="3308"/>
                  <a:pt x="14956" y="3342"/>
                </a:cubicBezTo>
                <a:cubicBezTo>
                  <a:pt x="14970" y="3346"/>
                  <a:pt x="14987" y="3352"/>
                  <a:pt x="15002" y="3352"/>
                </a:cubicBezTo>
                <a:cubicBezTo>
                  <a:pt x="15031" y="3352"/>
                  <a:pt x="15060" y="3353"/>
                  <a:pt x="15089" y="3353"/>
                </a:cubicBezTo>
                <a:cubicBezTo>
                  <a:pt x="15154" y="3353"/>
                  <a:pt x="15219" y="3351"/>
                  <a:pt x="15283" y="3351"/>
                </a:cubicBezTo>
                <a:cubicBezTo>
                  <a:pt x="15390" y="3351"/>
                  <a:pt x="15497" y="3353"/>
                  <a:pt x="15604" y="3353"/>
                </a:cubicBezTo>
                <a:cubicBezTo>
                  <a:pt x="15696" y="3353"/>
                  <a:pt x="15787" y="3351"/>
                  <a:pt x="15878" y="3346"/>
                </a:cubicBezTo>
                <a:cubicBezTo>
                  <a:pt x="15885" y="3345"/>
                  <a:pt x="15892" y="3345"/>
                  <a:pt x="15899" y="3345"/>
                </a:cubicBezTo>
                <a:cubicBezTo>
                  <a:pt x="15966" y="3345"/>
                  <a:pt x="16020" y="3363"/>
                  <a:pt x="16064" y="3393"/>
                </a:cubicBezTo>
                <a:cubicBezTo>
                  <a:pt x="16205" y="3374"/>
                  <a:pt x="16335" y="3356"/>
                  <a:pt x="16466" y="3338"/>
                </a:cubicBezTo>
                <a:cubicBezTo>
                  <a:pt x="16462" y="3318"/>
                  <a:pt x="16461" y="3299"/>
                  <a:pt x="16456" y="3298"/>
                </a:cubicBezTo>
                <a:cubicBezTo>
                  <a:pt x="16429" y="3291"/>
                  <a:pt x="16400" y="3288"/>
                  <a:pt x="16370" y="3283"/>
                </a:cubicBezTo>
                <a:cubicBezTo>
                  <a:pt x="16341" y="3278"/>
                  <a:pt x="16312" y="3277"/>
                  <a:pt x="16283" y="3277"/>
                </a:cubicBezTo>
                <a:close/>
                <a:moveTo>
                  <a:pt x="18078" y="3371"/>
                </a:moveTo>
                <a:cubicBezTo>
                  <a:pt x="18074" y="3371"/>
                  <a:pt x="18063" y="3382"/>
                  <a:pt x="18056" y="3389"/>
                </a:cubicBezTo>
                <a:cubicBezTo>
                  <a:pt x="18061" y="3397"/>
                  <a:pt x="18065" y="3414"/>
                  <a:pt x="18070" y="3414"/>
                </a:cubicBezTo>
                <a:cubicBezTo>
                  <a:pt x="18083" y="3414"/>
                  <a:pt x="18097" y="3407"/>
                  <a:pt x="18110" y="3403"/>
                </a:cubicBezTo>
                <a:cubicBezTo>
                  <a:pt x="18100" y="3393"/>
                  <a:pt x="18089" y="3380"/>
                  <a:pt x="18078" y="3371"/>
                </a:cubicBezTo>
                <a:cubicBezTo>
                  <a:pt x="18078" y="3371"/>
                  <a:pt x="18078" y="3371"/>
                  <a:pt x="18078" y="3371"/>
                </a:cubicBezTo>
                <a:close/>
                <a:moveTo>
                  <a:pt x="18334" y="3404"/>
                </a:moveTo>
                <a:lnTo>
                  <a:pt x="18337" y="3431"/>
                </a:lnTo>
                <a:cubicBezTo>
                  <a:pt x="18346" y="3428"/>
                  <a:pt x="18355" y="3426"/>
                  <a:pt x="18361" y="3419"/>
                </a:cubicBezTo>
                <a:cubicBezTo>
                  <a:pt x="18363" y="3417"/>
                  <a:pt x="18361" y="3405"/>
                  <a:pt x="18360" y="3405"/>
                </a:cubicBezTo>
                <a:cubicBezTo>
                  <a:pt x="18351" y="3404"/>
                  <a:pt x="18341" y="3404"/>
                  <a:pt x="18334" y="3404"/>
                </a:cubicBezTo>
                <a:close/>
                <a:moveTo>
                  <a:pt x="18454" y="3402"/>
                </a:moveTo>
                <a:cubicBezTo>
                  <a:pt x="18463" y="3422"/>
                  <a:pt x="18467" y="3440"/>
                  <a:pt x="18471" y="3440"/>
                </a:cubicBezTo>
                <a:cubicBezTo>
                  <a:pt x="18486" y="3438"/>
                  <a:pt x="18501" y="3435"/>
                  <a:pt x="18517" y="3428"/>
                </a:cubicBezTo>
                <a:cubicBezTo>
                  <a:pt x="18520" y="3427"/>
                  <a:pt x="18517" y="3403"/>
                  <a:pt x="18516" y="3403"/>
                </a:cubicBezTo>
                <a:cubicBezTo>
                  <a:pt x="18496" y="3402"/>
                  <a:pt x="18479" y="3402"/>
                  <a:pt x="18454" y="3402"/>
                </a:cubicBezTo>
                <a:close/>
                <a:moveTo>
                  <a:pt x="19073" y="3392"/>
                </a:moveTo>
                <a:cubicBezTo>
                  <a:pt x="19052" y="3392"/>
                  <a:pt x="19037" y="3407"/>
                  <a:pt x="19026" y="3437"/>
                </a:cubicBezTo>
                <a:lnTo>
                  <a:pt x="19026" y="3437"/>
                </a:lnTo>
                <a:cubicBezTo>
                  <a:pt x="18985" y="3438"/>
                  <a:pt x="18945" y="3438"/>
                  <a:pt x="18905" y="3440"/>
                </a:cubicBezTo>
                <a:lnTo>
                  <a:pt x="18906" y="3440"/>
                </a:lnTo>
                <a:cubicBezTo>
                  <a:pt x="18946" y="3440"/>
                  <a:pt x="18985" y="3438"/>
                  <a:pt x="19026" y="3437"/>
                </a:cubicBezTo>
                <a:lnTo>
                  <a:pt x="19026" y="3437"/>
                </a:lnTo>
                <a:cubicBezTo>
                  <a:pt x="19026" y="3437"/>
                  <a:pt x="19026" y="3437"/>
                  <a:pt x="19026" y="3438"/>
                </a:cubicBezTo>
                <a:cubicBezTo>
                  <a:pt x="19055" y="3428"/>
                  <a:pt x="19083" y="3417"/>
                  <a:pt x="19114" y="3406"/>
                </a:cubicBezTo>
                <a:cubicBezTo>
                  <a:pt x="19098" y="3396"/>
                  <a:pt x="19084" y="3392"/>
                  <a:pt x="19073" y="3392"/>
                </a:cubicBezTo>
                <a:close/>
                <a:moveTo>
                  <a:pt x="18878" y="3347"/>
                </a:moveTo>
                <a:cubicBezTo>
                  <a:pt x="18874" y="3383"/>
                  <a:pt x="18849" y="3402"/>
                  <a:pt x="18814" y="3412"/>
                </a:cubicBezTo>
                <a:lnTo>
                  <a:pt x="18814" y="3412"/>
                </a:lnTo>
                <a:lnTo>
                  <a:pt x="18811" y="3411"/>
                </a:lnTo>
                <a:lnTo>
                  <a:pt x="18811" y="3411"/>
                </a:lnTo>
                <a:cubicBezTo>
                  <a:pt x="18811" y="3411"/>
                  <a:pt x="18812" y="3412"/>
                  <a:pt x="18813" y="3412"/>
                </a:cubicBezTo>
                <a:cubicBezTo>
                  <a:pt x="18813" y="3412"/>
                  <a:pt x="18814" y="3412"/>
                  <a:pt x="18814" y="3412"/>
                </a:cubicBezTo>
                <a:lnTo>
                  <a:pt x="18814" y="3412"/>
                </a:lnTo>
                <a:lnTo>
                  <a:pt x="18905" y="3441"/>
                </a:lnTo>
                <a:cubicBezTo>
                  <a:pt x="18896" y="3409"/>
                  <a:pt x="18886" y="3378"/>
                  <a:pt x="18878" y="3347"/>
                </a:cubicBezTo>
                <a:close/>
                <a:moveTo>
                  <a:pt x="17004" y="3292"/>
                </a:moveTo>
                <a:cubicBezTo>
                  <a:pt x="16996" y="3292"/>
                  <a:pt x="16988" y="3297"/>
                  <a:pt x="16984" y="3314"/>
                </a:cubicBezTo>
                <a:cubicBezTo>
                  <a:pt x="16992" y="3323"/>
                  <a:pt x="16998" y="3338"/>
                  <a:pt x="17007" y="3340"/>
                </a:cubicBezTo>
                <a:cubicBezTo>
                  <a:pt x="17297" y="3407"/>
                  <a:pt x="17597" y="3409"/>
                  <a:pt x="17899" y="3446"/>
                </a:cubicBezTo>
                <a:cubicBezTo>
                  <a:pt x="17905" y="3418"/>
                  <a:pt x="17909" y="3398"/>
                  <a:pt x="17915" y="3369"/>
                </a:cubicBezTo>
                <a:cubicBezTo>
                  <a:pt x="17889" y="3365"/>
                  <a:pt x="17866" y="3361"/>
                  <a:pt x="17845" y="3361"/>
                </a:cubicBezTo>
                <a:cubicBezTo>
                  <a:pt x="17837" y="3361"/>
                  <a:pt x="17830" y="3362"/>
                  <a:pt x="17823" y="3363"/>
                </a:cubicBezTo>
                <a:cubicBezTo>
                  <a:pt x="17786" y="3369"/>
                  <a:pt x="17750" y="3371"/>
                  <a:pt x="17714" y="3371"/>
                </a:cubicBezTo>
                <a:cubicBezTo>
                  <a:pt x="17663" y="3371"/>
                  <a:pt x="17613" y="3366"/>
                  <a:pt x="17562" y="3356"/>
                </a:cubicBezTo>
                <a:cubicBezTo>
                  <a:pt x="17413" y="3328"/>
                  <a:pt x="17260" y="3314"/>
                  <a:pt x="17110" y="3294"/>
                </a:cubicBezTo>
                <a:cubicBezTo>
                  <a:pt x="17107" y="3294"/>
                  <a:pt x="17103" y="3294"/>
                  <a:pt x="17100" y="3294"/>
                </a:cubicBezTo>
                <a:cubicBezTo>
                  <a:pt x="17080" y="3294"/>
                  <a:pt x="17060" y="3299"/>
                  <a:pt x="17039" y="3299"/>
                </a:cubicBezTo>
                <a:cubicBezTo>
                  <a:pt x="17039" y="3300"/>
                  <a:pt x="17038" y="3300"/>
                  <a:pt x="17038" y="3300"/>
                </a:cubicBezTo>
                <a:cubicBezTo>
                  <a:pt x="17027" y="3300"/>
                  <a:pt x="17015" y="3292"/>
                  <a:pt x="17004" y="3292"/>
                </a:cubicBezTo>
                <a:close/>
                <a:moveTo>
                  <a:pt x="18622" y="3282"/>
                </a:moveTo>
                <a:cubicBezTo>
                  <a:pt x="18594" y="3282"/>
                  <a:pt x="18566" y="3287"/>
                  <a:pt x="18506" y="3292"/>
                </a:cubicBezTo>
                <a:cubicBezTo>
                  <a:pt x="18571" y="3318"/>
                  <a:pt x="18617" y="3323"/>
                  <a:pt x="18642" y="3349"/>
                </a:cubicBezTo>
                <a:cubicBezTo>
                  <a:pt x="18664" y="3373"/>
                  <a:pt x="18668" y="3417"/>
                  <a:pt x="18680" y="3455"/>
                </a:cubicBezTo>
                <a:cubicBezTo>
                  <a:pt x="18701" y="3457"/>
                  <a:pt x="18725" y="3463"/>
                  <a:pt x="18746" y="3463"/>
                </a:cubicBezTo>
                <a:cubicBezTo>
                  <a:pt x="18773" y="3463"/>
                  <a:pt x="18797" y="3453"/>
                  <a:pt x="18809" y="3410"/>
                </a:cubicBezTo>
                <a:lnTo>
                  <a:pt x="18811" y="3411"/>
                </a:lnTo>
                <a:lnTo>
                  <a:pt x="18811" y="3411"/>
                </a:lnTo>
                <a:cubicBezTo>
                  <a:pt x="18726" y="3356"/>
                  <a:pt x="18726" y="3355"/>
                  <a:pt x="18745" y="3289"/>
                </a:cubicBezTo>
                <a:cubicBezTo>
                  <a:pt x="18703" y="3287"/>
                  <a:pt x="18663" y="3282"/>
                  <a:pt x="18622" y="3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69"/>
          <p:cNvSpPr/>
          <p:nvPr/>
        </p:nvSpPr>
        <p:spPr>
          <a:xfrm>
            <a:off x="3786353" y="4061256"/>
            <a:ext cx="799431" cy="204045"/>
          </a:xfrm>
          <a:custGeom>
            <a:avLst/>
            <a:gdLst/>
            <a:ahLst/>
            <a:cxnLst/>
            <a:rect l="l" t="t" r="r" b="b"/>
            <a:pathLst>
              <a:path w="20334" h="5190" extrusionOk="0">
                <a:moveTo>
                  <a:pt x="4167" y="0"/>
                </a:moveTo>
                <a:cubicBezTo>
                  <a:pt x="4166" y="4"/>
                  <a:pt x="4163" y="8"/>
                  <a:pt x="4160" y="13"/>
                </a:cubicBezTo>
                <a:lnTo>
                  <a:pt x="4351" y="13"/>
                </a:lnTo>
                <a:lnTo>
                  <a:pt x="4351" y="0"/>
                </a:lnTo>
                <a:close/>
                <a:moveTo>
                  <a:pt x="8260" y="34"/>
                </a:moveTo>
                <a:cubicBezTo>
                  <a:pt x="8256" y="34"/>
                  <a:pt x="8248" y="42"/>
                  <a:pt x="8248" y="47"/>
                </a:cubicBezTo>
                <a:cubicBezTo>
                  <a:pt x="8248" y="52"/>
                  <a:pt x="8255" y="61"/>
                  <a:pt x="8259" y="61"/>
                </a:cubicBezTo>
                <a:cubicBezTo>
                  <a:pt x="8259" y="61"/>
                  <a:pt x="8260" y="61"/>
                  <a:pt x="8260" y="61"/>
                </a:cubicBezTo>
                <a:cubicBezTo>
                  <a:pt x="8271" y="57"/>
                  <a:pt x="8281" y="51"/>
                  <a:pt x="8294" y="46"/>
                </a:cubicBezTo>
                <a:cubicBezTo>
                  <a:pt x="8283" y="41"/>
                  <a:pt x="8271" y="35"/>
                  <a:pt x="8260" y="34"/>
                </a:cubicBezTo>
                <a:close/>
                <a:moveTo>
                  <a:pt x="6542" y="54"/>
                </a:moveTo>
                <a:cubicBezTo>
                  <a:pt x="6537" y="66"/>
                  <a:pt x="6529" y="76"/>
                  <a:pt x="6524" y="87"/>
                </a:cubicBezTo>
                <a:cubicBezTo>
                  <a:pt x="6523" y="90"/>
                  <a:pt x="6534" y="99"/>
                  <a:pt x="6537" y="99"/>
                </a:cubicBezTo>
                <a:cubicBezTo>
                  <a:pt x="6537" y="99"/>
                  <a:pt x="6537" y="99"/>
                  <a:pt x="6538" y="98"/>
                </a:cubicBezTo>
                <a:cubicBezTo>
                  <a:pt x="6548" y="92"/>
                  <a:pt x="6555" y="85"/>
                  <a:pt x="6564" y="77"/>
                </a:cubicBezTo>
                <a:lnTo>
                  <a:pt x="6542" y="54"/>
                </a:lnTo>
                <a:close/>
                <a:moveTo>
                  <a:pt x="17067" y="671"/>
                </a:moveTo>
                <a:cubicBezTo>
                  <a:pt x="17067" y="676"/>
                  <a:pt x="17066" y="681"/>
                  <a:pt x="17066" y="687"/>
                </a:cubicBezTo>
                <a:cubicBezTo>
                  <a:pt x="17092" y="688"/>
                  <a:pt x="17117" y="691"/>
                  <a:pt x="17142" y="692"/>
                </a:cubicBezTo>
                <a:cubicBezTo>
                  <a:pt x="17142" y="686"/>
                  <a:pt x="17142" y="677"/>
                  <a:pt x="17143" y="671"/>
                </a:cubicBezTo>
                <a:close/>
                <a:moveTo>
                  <a:pt x="4575" y="662"/>
                </a:moveTo>
                <a:cubicBezTo>
                  <a:pt x="4571" y="662"/>
                  <a:pt x="4560" y="675"/>
                  <a:pt x="4561" y="675"/>
                </a:cubicBezTo>
                <a:cubicBezTo>
                  <a:pt x="4567" y="685"/>
                  <a:pt x="4576" y="700"/>
                  <a:pt x="4583" y="700"/>
                </a:cubicBezTo>
                <a:cubicBezTo>
                  <a:pt x="4595" y="698"/>
                  <a:pt x="4603" y="687"/>
                  <a:pt x="4613" y="678"/>
                </a:cubicBezTo>
                <a:cubicBezTo>
                  <a:pt x="4601" y="672"/>
                  <a:pt x="4588" y="666"/>
                  <a:pt x="4575" y="662"/>
                </a:cubicBezTo>
                <a:cubicBezTo>
                  <a:pt x="4575" y="662"/>
                  <a:pt x="4575" y="662"/>
                  <a:pt x="4575" y="662"/>
                </a:cubicBezTo>
                <a:close/>
                <a:moveTo>
                  <a:pt x="16272" y="665"/>
                </a:moveTo>
                <a:cubicBezTo>
                  <a:pt x="16237" y="665"/>
                  <a:pt x="16203" y="674"/>
                  <a:pt x="16170" y="705"/>
                </a:cubicBezTo>
                <a:cubicBezTo>
                  <a:pt x="16246" y="697"/>
                  <a:pt x="16319" y="690"/>
                  <a:pt x="16394" y="681"/>
                </a:cubicBezTo>
                <a:cubicBezTo>
                  <a:pt x="16353" y="677"/>
                  <a:pt x="16312" y="665"/>
                  <a:pt x="16272" y="665"/>
                </a:cubicBezTo>
                <a:close/>
                <a:moveTo>
                  <a:pt x="15369" y="671"/>
                </a:moveTo>
                <a:cubicBezTo>
                  <a:pt x="15348" y="672"/>
                  <a:pt x="15328" y="679"/>
                  <a:pt x="15307" y="682"/>
                </a:cubicBezTo>
                <a:cubicBezTo>
                  <a:pt x="15312" y="696"/>
                  <a:pt x="15315" y="718"/>
                  <a:pt x="15324" y="719"/>
                </a:cubicBezTo>
                <a:cubicBezTo>
                  <a:pt x="15328" y="720"/>
                  <a:pt x="15332" y="721"/>
                  <a:pt x="15336" y="721"/>
                </a:cubicBezTo>
                <a:cubicBezTo>
                  <a:pt x="15351" y="721"/>
                  <a:pt x="15366" y="716"/>
                  <a:pt x="15382" y="713"/>
                </a:cubicBezTo>
                <a:cubicBezTo>
                  <a:pt x="15376" y="693"/>
                  <a:pt x="15372" y="671"/>
                  <a:pt x="15369" y="671"/>
                </a:cubicBezTo>
                <a:close/>
                <a:moveTo>
                  <a:pt x="1944" y="794"/>
                </a:moveTo>
                <a:cubicBezTo>
                  <a:pt x="1943" y="795"/>
                  <a:pt x="1942" y="796"/>
                  <a:pt x="1941" y="797"/>
                </a:cubicBezTo>
                <a:lnTo>
                  <a:pt x="1947" y="800"/>
                </a:lnTo>
                <a:cubicBezTo>
                  <a:pt x="1946" y="798"/>
                  <a:pt x="1945" y="796"/>
                  <a:pt x="1944" y="794"/>
                </a:cubicBezTo>
                <a:close/>
                <a:moveTo>
                  <a:pt x="2948" y="807"/>
                </a:moveTo>
                <a:cubicBezTo>
                  <a:pt x="2952" y="815"/>
                  <a:pt x="2956" y="821"/>
                  <a:pt x="2959" y="828"/>
                </a:cubicBezTo>
                <a:cubicBezTo>
                  <a:pt x="2953" y="825"/>
                  <a:pt x="2948" y="824"/>
                  <a:pt x="2943" y="821"/>
                </a:cubicBezTo>
                <a:cubicBezTo>
                  <a:pt x="2946" y="816"/>
                  <a:pt x="2947" y="811"/>
                  <a:pt x="2948" y="807"/>
                </a:cubicBezTo>
                <a:close/>
                <a:moveTo>
                  <a:pt x="16114" y="787"/>
                </a:moveTo>
                <a:cubicBezTo>
                  <a:pt x="16097" y="797"/>
                  <a:pt x="16073" y="804"/>
                  <a:pt x="16065" y="820"/>
                </a:cubicBezTo>
                <a:cubicBezTo>
                  <a:pt x="16060" y="831"/>
                  <a:pt x="16076" y="854"/>
                  <a:pt x="16084" y="879"/>
                </a:cubicBezTo>
                <a:cubicBezTo>
                  <a:pt x="16107" y="861"/>
                  <a:pt x="16130" y="850"/>
                  <a:pt x="16135" y="834"/>
                </a:cubicBezTo>
                <a:cubicBezTo>
                  <a:pt x="16139" y="823"/>
                  <a:pt x="16122" y="803"/>
                  <a:pt x="16114" y="787"/>
                </a:cubicBezTo>
                <a:close/>
                <a:moveTo>
                  <a:pt x="17112" y="835"/>
                </a:moveTo>
                <a:cubicBezTo>
                  <a:pt x="17110" y="835"/>
                  <a:pt x="17108" y="835"/>
                  <a:pt x="17106" y="835"/>
                </a:cubicBezTo>
                <a:cubicBezTo>
                  <a:pt x="17100" y="836"/>
                  <a:pt x="17095" y="856"/>
                  <a:pt x="17088" y="867"/>
                </a:cubicBezTo>
                <a:cubicBezTo>
                  <a:pt x="17105" y="872"/>
                  <a:pt x="17122" y="879"/>
                  <a:pt x="17139" y="879"/>
                </a:cubicBezTo>
                <a:cubicBezTo>
                  <a:pt x="17140" y="879"/>
                  <a:pt x="17141" y="879"/>
                  <a:pt x="17142" y="879"/>
                </a:cubicBezTo>
                <a:cubicBezTo>
                  <a:pt x="17149" y="879"/>
                  <a:pt x="17157" y="858"/>
                  <a:pt x="17167" y="841"/>
                </a:cubicBezTo>
                <a:cubicBezTo>
                  <a:pt x="17148" y="839"/>
                  <a:pt x="17130" y="835"/>
                  <a:pt x="17112" y="835"/>
                </a:cubicBezTo>
                <a:close/>
                <a:moveTo>
                  <a:pt x="16870" y="661"/>
                </a:moveTo>
                <a:cubicBezTo>
                  <a:pt x="16851" y="662"/>
                  <a:pt x="16840" y="661"/>
                  <a:pt x="16839" y="664"/>
                </a:cubicBezTo>
                <a:cubicBezTo>
                  <a:pt x="16814" y="751"/>
                  <a:pt x="16765" y="793"/>
                  <a:pt x="16692" y="793"/>
                </a:cubicBezTo>
                <a:cubicBezTo>
                  <a:pt x="16671" y="793"/>
                  <a:pt x="16649" y="790"/>
                  <a:pt x="16624" y="783"/>
                </a:cubicBezTo>
                <a:cubicBezTo>
                  <a:pt x="16596" y="775"/>
                  <a:pt x="16567" y="764"/>
                  <a:pt x="16540" y="764"/>
                </a:cubicBezTo>
                <a:cubicBezTo>
                  <a:pt x="16539" y="764"/>
                  <a:pt x="16538" y="764"/>
                  <a:pt x="16537" y="764"/>
                </a:cubicBezTo>
                <a:cubicBezTo>
                  <a:pt x="16502" y="767"/>
                  <a:pt x="16467" y="778"/>
                  <a:pt x="16434" y="789"/>
                </a:cubicBezTo>
                <a:cubicBezTo>
                  <a:pt x="16427" y="792"/>
                  <a:pt x="16422" y="818"/>
                  <a:pt x="16426" y="829"/>
                </a:cubicBezTo>
                <a:cubicBezTo>
                  <a:pt x="16441" y="867"/>
                  <a:pt x="16470" y="880"/>
                  <a:pt x="16500" y="880"/>
                </a:cubicBezTo>
                <a:cubicBezTo>
                  <a:pt x="16513" y="880"/>
                  <a:pt x="16526" y="878"/>
                  <a:pt x="16538" y="874"/>
                </a:cubicBezTo>
                <a:cubicBezTo>
                  <a:pt x="16619" y="848"/>
                  <a:pt x="16699" y="827"/>
                  <a:pt x="16782" y="827"/>
                </a:cubicBezTo>
                <a:cubicBezTo>
                  <a:pt x="16824" y="827"/>
                  <a:pt x="16867" y="833"/>
                  <a:pt x="16912" y="845"/>
                </a:cubicBezTo>
                <a:cubicBezTo>
                  <a:pt x="16895" y="772"/>
                  <a:pt x="16882" y="715"/>
                  <a:pt x="16870" y="661"/>
                </a:cubicBezTo>
                <a:close/>
                <a:moveTo>
                  <a:pt x="15135" y="889"/>
                </a:moveTo>
                <a:cubicBezTo>
                  <a:pt x="15132" y="889"/>
                  <a:pt x="15125" y="897"/>
                  <a:pt x="15124" y="902"/>
                </a:cubicBezTo>
                <a:cubicBezTo>
                  <a:pt x="15124" y="907"/>
                  <a:pt x="15131" y="916"/>
                  <a:pt x="15135" y="916"/>
                </a:cubicBezTo>
                <a:cubicBezTo>
                  <a:pt x="15146" y="913"/>
                  <a:pt x="15158" y="908"/>
                  <a:pt x="15169" y="905"/>
                </a:cubicBezTo>
                <a:cubicBezTo>
                  <a:pt x="15159" y="900"/>
                  <a:pt x="15148" y="893"/>
                  <a:pt x="15136" y="889"/>
                </a:cubicBezTo>
                <a:cubicBezTo>
                  <a:pt x="15136" y="889"/>
                  <a:pt x="15136" y="889"/>
                  <a:pt x="15135" y="889"/>
                </a:cubicBezTo>
                <a:close/>
                <a:moveTo>
                  <a:pt x="15546" y="674"/>
                </a:moveTo>
                <a:lnTo>
                  <a:pt x="15546" y="795"/>
                </a:lnTo>
                <a:cubicBezTo>
                  <a:pt x="15502" y="794"/>
                  <a:pt x="15465" y="788"/>
                  <a:pt x="15430" y="788"/>
                </a:cubicBezTo>
                <a:cubicBezTo>
                  <a:pt x="15421" y="788"/>
                  <a:pt x="15413" y="788"/>
                  <a:pt x="15405" y="789"/>
                </a:cubicBezTo>
                <a:cubicBezTo>
                  <a:pt x="15379" y="792"/>
                  <a:pt x="15346" y="809"/>
                  <a:pt x="15333" y="830"/>
                </a:cubicBezTo>
                <a:cubicBezTo>
                  <a:pt x="15319" y="850"/>
                  <a:pt x="15328" y="881"/>
                  <a:pt x="15325" y="925"/>
                </a:cubicBezTo>
                <a:cubicBezTo>
                  <a:pt x="15412" y="901"/>
                  <a:pt x="15492" y="892"/>
                  <a:pt x="15570" y="892"/>
                </a:cubicBezTo>
                <a:cubicBezTo>
                  <a:pt x="15608" y="892"/>
                  <a:pt x="15646" y="894"/>
                  <a:pt x="15683" y="898"/>
                </a:cubicBezTo>
                <a:cubicBezTo>
                  <a:pt x="15691" y="899"/>
                  <a:pt x="15698" y="899"/>
                  <a:pt x="15705" y="899"/>
                </a:cubicBezTo>
                <a:cubicBezTo>
                  <a:pt x="15765" y="899"/>
                  <a:pt x="15812" y="868"/>
                  <a:pt x="15846" y="813"/>
                </a:cubicBezTo>
                <a:cubicBezTo>
                  <a:pt x="15800" y="761"/>
                  <a:pt x="15800" y="761"/>
                  <a:pt x="15804" y="674"/>
                </a:cubicBezTo>
                <a:close/>
                <a:moveTo>
                  <a:pt x="1943" y="638"/>
                </a:moveTo>
                <a:cubicBezTo>
                  <a:pt x="1930" y="638"/>
                  <a:pt x="1911" y="663"/>
                  <a:pt x="1889" y="680"/>
                </a:cubicBezTo>
                <a:cubicBezTo>
                  <a:pt x="1907" y="719"/>
                  <a:pt x="1926" y="757"/>
                  <a:pt x="1944" y="794"/>
                </a:cubicBezTo>
                <a:lnTo>
                  <a:pt x="1944" y="794"/>
                </a:lnTo>
                <a:cubicBezTo>
                  <a:pt x="1954" y="786"/>
                  <a:pt x="1964" y="777"/>
                  <a:pt x="1973" y="769"/>
                </a:cubicBezTo>
                <a:cubicBezTo>
                  <a:pt x="1988" y="756"/>
                  <a:pt x="2004" y="732"/>
                  <a:pt x="2018" y="732"/>
                </a:cubicBezTo>
                <a:cubicBezTo>
                  <a:pt x="2034" y="732"/>
                  <a:pt x="2059" y="752"/>
                  <a:pt x="2064" y="769"/>
                </a:cubicBezTo>
                <a:cubicBezTo>
                  <a:pt x="2076" y="815"/>
                  <a:pt x="2082" y="865"/>
                  <a:pt x="2088" y="908"/>
                </a:cubicBezTo>
                <a:cubicBezTo>
                  <a:pt x="2187" y="921"/>
                  <a:pt x="2252" y="929"/>
                  <a:pt x="2304" y="929"/>
                </a:cubicBezTo>
                <a:cubicBezTo>
                  <a:pt x="2391" y="929"/>
                  <a:pt x="2440" y="907"/>
                  <a:pt x="2543" y="855"/>
                </a:cubicBezTo>
                <a:cubicBezTo>
                  <a:pt x="2522" y="837"/>
                  <a:pt x="2501" y="821"/>
                  <a:pt x="2481" y="805"/>
                </a:cubicBezTo>
                <a:lnTo>
                  <a:pt x="2481" y="805"/>
                </a:lnTo>
                <a:cubicBezTo>
                  <a:pt x="2482" y="798"/>
                  <a:pt x="2482" y="791"/>
                  <a:pt x="2483" y="786"/>
                </a:cubicBezTo>
                <a:lnTo>
                  <a:pt x="2483" y="786"/>
                </a:lnTo>
                <a:cubicBezTo>
                  <a:pt x="2485" y="782"/>
                  <a:pt x="2486" y="780"/>
                  <a:pt x="2486" y="780"/>
                </a:cubicBezTo>
                <a:lnTo>
                  <a:pt x="2486" y="780"/>
                </a:lnTo>
                <a:cubicBezTo>
                  <a:pt x="2486" y="780"/>
                  <a:pt x="2484" y="782"/>
                  <a:pt x="2483" y="786"/>
                </a:cubicBezTo>
                <a:lnTo>
                  <a:pt x="2483" y="786"/>
                </a:lnTo>
                <a:cubicBezTo>
                  <a:pt x="2483" y="783"/>
                  <a:pt x="2483" y="781"/>
                  <a:pt x="2483" y="781"/>
                </a:cubicBezTo>
                <a:lnTo>
                  <a:pt x="2483" y="781"/>
                </a:lnTo>
                <a:cubicBezTo>
                  <a:pt x="2483" y="781"/>
                  <a:pt x="2483" y="783"/>
                  <a:pt x="2482" y="786"/>
                </a:cubicBezTo>
                <a:lnTo>
                  <a:pt x="2482" y="786"/>
                </a:lnTo>
                <a:cubicBezTo>
                  <a:pt x="2480" y="790"/>
                  <a:pt x="2478" y="795"/>
                  <a:pt x="2476" y="800"/>
                </a:cubicBezTo>
                <a:cubicBezTo>
                  <a:pt x="2476" y="800"/>
                  <a:pt x="2476" y="800"/>
                  <a:pt x="2476" y="800"/>
                </a:cubicBezTo>
                <a:lnTo>
                  <a:pt x="2476" y="800"/>
                </a:lnTo>
                <a:lnTo>
                  <a:pt x="2481" y="805"/>
                </a:lnTo>
                <a:cubicBezTo>
                  <a:pt x="2455" y="811"/>
                  <a:pt x="2428" y="816"/>
                  <a:pt x="2402" y="816"/>
                </a:cubicBezTo>
                <a:cubicBezTo>
                  <a:pt x="2361" y="816"/>
                  <a:pt x="2323" y="804"/>
                  <a:pt x="2299" y="764"/>
                </a:cubicBezTo>
                <a:cubicBezTo>
                  <a:pt x="2214" y="624"/>
                  <a:pt x="2070" y="659"/>
                  <a:pt x="1945" y="638"/>
                </a:cubicBezTo>
                <a:cubicBezTo>
                  <a:pt x="1945" y="638"/>
                  <a:pt x="1944" y="638"/>
                  <a:pt x="1943" y="638"/>
                </a:cubicBezTo>
                <a:close/>
                <a:moveTo>
                  <a:pt x="12701" y="818"/>
                </a:moveTo>
                <a:cubicBezTo>
                  <a:pt x="12691" y="818"/>
                  <a:pt x="12680" y="820"/>
                  <a:pt x="12670" y="820"/>
                </a:cubicBezTo>
                <a:cubicBezTo>
                  <a:pt x="12665" y="826"/>
                  <a:pt x="12659" y="830"/>
                  <a:pt x="12655" y="836"/>
                </a:cubicBezTo>
                <a:cubicBezTo>
                  <a:pt x="12634" y="881"/>
                  <a:pt x="12630" y="920"/>
                  <a:pt x="12689" y="938"/>
                </a:cubicBezTo>
                <a:cubicBezTo>
                  <a:pt x="12700" y="941"/>
                  <a:pt x="12711" y="943"/>
                  <a:pt x="12722" y="943"/>
                </a:cubicBezTo>
                <a:cubicBezTo>
                  <a:pt x="12748" y="943"/>
                  <a:pt x="12770" y="932"/>
                  <a:pt x="12779" y="905"/>
                </a:cubicBezTo>
                <a:cubicBezTo>
                  <a:pt x="12799" y="850"/>
                  <a:pt x="12757" y="829"/>
                  <a:pt x="12712" y="819"/>
                </a:cubicBezTo>
                <a:cubicBezTo>
                  <a:pt x="12708" y="818"/>
                  <a:pt x="12705" y="818"/>
                  <a:pt x="12701" y="818"/>
                </a:cubicBezTo>
                <a:close/>
                <a:moveTo>
                  <a:pt x="10218" y="720"/>
                </a:moveTo>
                <a:cubicBezTo>
                  <a:pt x="10175" y="780"/>
                  <a:pt x="10166" y="841"/>
                  <a:pt x="10206" y="921"/>
                </a:cubicBezTo>
                <a:cubicBezTo>
                  <a:pt x="10285" y="927"/>
                  <a:pt x="10371" y="938"/>
                  <a:pt x="10458" y="943"/>
                </a:cubicBezTo>
                <a:cubicBezTo>
                  <a:pt x="10461" y="943"/>
                  <a:pt x="10465" y="943"/>
                  <a:pt x="10468" y="943"/>
                </a:cubicBezTo>
                <a:cubicBezTo>
                  <a:pt x="10494" y="943"/>
                  <a:pt x="10519" y="940"/>
                  <a:pt x="10544" y="934"/>
                </a:cubicBezTo>
                <a:cubicBezTo>
                  <a:pt x="10580" y="926"/>
                  <a:pt x="10616" y="917"/>
                  <a:pt x="10647" y="900"/>
                </a:cubicBezTo>
                <a:cubicBezTo>
                  <a:pt x="10663" y="892"/>
                  <a:pt x="10677" y="864"/>
                  <a:pt x="10676" y="846"/>
                </a:cubicBezTo>
                <a:cubicBezTo>
                  <a:pt x="10674" y="829"/>
                  <a:pt x="10656" y="804"/>
                  <a:pt x="10641" y="798"/>
                </a:cubicBezTo>
                <a:cubicBezTo>
                  <a:pt x="10592" y="781"/>
                  <a:pt x="10543" y="773"/>
                  <a:pt x="10492" y="763"/>
                </a:cubicBezTo>
                <a:cubicBezTo>
                  <a:pt x="10406" y="748"/>
                  <a:pt x="10320" y="737"/>
                  <a:pt x="10218" y="720"/>
                </a:cubicBezTo>
                <a:close/>
                <a:moveTo>
                  <a:pt x="11059" y="688"/>
                </a:moveTo>
                <a:cubicBezTo>
                  <a:pt x="11021" y="688"/>
                  <a:pt x="10981" y="703"/>
                  <a:pt x="10943" y="738"/>
                </a:cubicBezTo>
                <a:cubicBezTo>
                  <a:pt x="10912" y="768"/>
                  <a:pt x="10872" y="789"/>
                  <a:pt x="10831" y="819"/>
                </a:cubicBezTo>
                <a:cubicBezTo>
                  <a:pt x="10863" y="862"/>
                  <a:pt x="10893" y="903"/>
                  <a:pt x="10928" y="949"/>
                </a:cubicBezTo>
                <a:cubicBezTo>
                  <a:pt x="11168" y="938"/>
                  <a:pt x="11403" y="934"/>
                  <a:pt x="11632" y="912"/>
                </a:cubicBezTo>
                <a:cubicBezTo>
                  <a:pt x="11647" y="865"/>
                  <a:pt x="11658" y="831"/>
                  <a:pt x="11668" y="800"/>
                </a:cubicBezTo>
                <a:cubicBezTo>
                  <a:pt x="11628" y="762"/>
                  <a:pt x="11586" y="749"/>
                  <a:pt x="11541" y="749"/>
                </a:cubicBezTo>
                <a:cubicBezTo>
                  <a:pt x="11526" y="749"/>
                  <a:pt x="11512" y="750"/>
                  <a:pt x="11497" y="752"/>
                </a:cubicBezTo>
                <a:cubicBezTo>
                  <a:pt x="11439" y="761"/>
                  <a:pt x="11380" y="764"/>
                  <a:pt x="11322" y="777"/>
                </a:cubicBezTo>
                <a:cubicBezTo>
                  <a:pt x="11309" y="779"/>
                  <a:pt x="11296" y="781"/>
                  <a:pt x="11284" y="781"/>
                </a:cubicBezTo>
                <a:cubicBezTo>
                  <a:pt x="11249" y="781"/>
                  <a:pt x="11220" y="769"/>
                  <a:pt x="11184" y="739"/>
                </a:cubicBezTo>
                <a:cubicBezTo>
                  <a:pt x="11148" y="708"/>
                  <a:pt x="11104" y="688"/>
                  <a:pt x="11059" y="688"/>
                </a:cubicBezTo>
                <a:close/>
                <a:moveTo>
                  <a:pt x="12088" y="762"/>
                </a:moveTo>
                <a:cubicBezTo>
                  <a:pt x="12012" y="762"/>
                  <a:pt x="11937" y="772"/>
                  <a:pt x="11861" y="778"/>
                </a:cubicBezTo>
                <a:cubicBezTo>
                  <a:pt x="11861" y="918"/>
                  <a:pt x="11875" y="954"/>
                  <a:pt x="11960" y="954"/>
                </a:cubicBezTo>
                <a:cubicBezTo>
                  <a:pt x="11973" y="954"/>
                  <a:pt x="11989" y="954"/>
                  <a:pt x="12006" y="952"/>
                </a:cubicBezTo>
                <a:cubicBezTo>
                  <a:pt x="12080" y="946"/>
                  <a:pt x="12152" y="930"/>
                  <a:pt x="12221" y="908"/>
                </a:cubicBezTo>
                <a:cubicBezTo>
                  <a:pt x="12247" y="901"/>
                  <a:pt x="12261" y="860"/>
                  <a:pt x="12296" y="815"/>
                </a:cubicBezTo>
                <a:cubicBezTo>
                  <a:pt x="12213" y="789"/>
                  <a:pt x="12164" y="763"/>
                  <a:pt x="12116" y="762"/>
                </a:cubicBezTo>
                <a:cubicBezTo>
                  <a:pt x="12106" y="762"/>
                  <a:pt x="12097" y="762"/>
                  <a:pt x="12088" y="762"/>
                </a:cubicBezTo>
                <a:close/>
                <a:moveTo>
                  <a:pt x="13547" y="754"/>
                </a:moveTo>
                <a:cubicBezTo>
                  <a:pt x="13477" y="777"/>
                  <a:pt x="13412" y="788"/>
                  <a:pt x="13349" y="788"/>
                </a:cubicBezTo>
                <a:cubicBezTo>
                  <a:pt x="13302" y="788"/>
                  <a:pt x="13255" y="782"/>
                  <a:pt x="13208" y="770"/>
                </a:cubicBezTo>
                <a:cubicBezTo>
                  <a:pt x="13201" y="768"/>
                  <a:pt x="13193" y="767"/>
                  <a:pt x="13185" y="767"/>
                </a:cubicBezTo>
                <a:cubicBezTo>
                  <a:pt x="13157" y="767"/>
                  <a:pt x="13125" y="776"/>
                  <a:pt x="13102" y="790"/>
                </a:cubicBezTo>
                <a:cubicBezTo>
                  <a:pt x="13055" y="821"/>
                  <a:pt x="13014" y="865"/>
                  <a:pt x="12972" y="903"/>
                </a:cubicBezTo>
                <a:cubicBezTo>
                  <a:pt x="12969" y="906"/>
                  <a:pt x="12974" y="917"/>
                  <a:pt x="12978" y="937"/>
                </a:cubicBezTo>
                <a:cubicBezTo>
                  <a:pt x="13062" y="945"/>
                  <a:pt x="13147" y="956"/>
                  <a:pt x="13232" y="956"/>
                </a:cubicBezTo>
                <a:cubicBezTo>
                  <a:pt x="13239" y="956"/>
                  <a:pt x="13246" y="956"/>
                  <a:pt x="13253" y="956"/>
                </a:cubicBezTo>
                <a:cubicBezTo>
                  <a:pt x="13291" y="954"/>
                  <a:pt x="13328" y="913"/>
                  <a:pt x="13368" y="897"/>
                </a:cubicBezTo>
                <a:cubicBezTo>
                  <a:pt x="13374" y="894"/>
                  <a:pt x="13383" y="893"/>
                  <a:pt x="13392" y="893"/>
                </a:cubicBezTo>
                <a:cubicBezTo>
                  <a:pt x="13405" y="893"/>
                  <a:pt x="13418" y="896"/>
                  <a:pt x="13427" y="902"/>
                </a:cubicBezTo>
                <a:cubicBezTo>
                  <a:pt x="13448" y="917"/>
                  <a:pt x="13470" y="926"/>
                  <a:pt x="13491" y="926"/>
                </a:cubicBezTo>
                <a:cubicBezTo>
                  <a:pt x="13511" y="926"/>
                  <a:pt x="13530" y="916"/>
                  <a:pt x="13543" y="896"/>
                </a:cubicBezTo>
                <a:cubicBezTo>
                  <a:pt x="13561" y="866"/>
                  <a:pt x="13547" y="817"/>
                  <a:pt x="13547" y="754"/>
                </a:cubicBezTo>
                <a:close/>
                <a:moveTo>
                  <a:pt x="2891" y="892"/>
                </a:moveTo>
                <a:cubicBezTo>
                  <a:pt x="2893" y="892"/>
                  <a:pt x="2911" y="907"/>
                  <a:pt x="2931" y="923"/>
                </a:cubicBezTo>
                <a:cubicBezTo>
                  <a:pt x="2910" y="941"/>
                  <a:pt x="2894" y="957"/>
                  <a:pt x="2872" y="967"/>
                </a:cubicBezTo>
                <a:cubicBezTo>
                  <a:pt x="2871" y="968"/>
                  <a:pt x="2870" y="968"/>
                  <a:pt x="2869" y="968"/>
                </a:cubicBezTo>
                <a:cubicBezTo>
                  <a:pt x="2862" y="968"/>
                  <a:pt x="2849" y="955"/>
                  <a:pt x="2839" y="949"/>
                </a:cubicBezTo>
                <a:cubicBezTo>
                  <a:pt x="2855" y="930"/>
                  <a:pt x="2872" y="911"/>
                  <a:pt x="2891" y="893"/>
                </a:cubicBezTo>
                <a:cubicBezTo>
                  <a:pt x="2891" y="893"/>
                  <a:pt x="2891" y="892"/>
                  <a:pt x="2891" y="892"/>
                </a:cubicBezTo>
                <a:close/>
                <a:moveTo>
                  <a:pt x="6073" y="733"/>
                </a:moveTo>
                <a:cubicBezTo>
                  <a:pt x="6062" y="825"/>
                  <a:pt x="5953" y="773"/>
                  <a:pt x="5913" y="854"/>
                </a:cubicBezTo>
                <a:cubicBezTo>
                  <a:pt x="5919" y="879"/>
                  <a:pt x="5929" y="918"/>
                  <a:pt x="5940" y="960"/>
                </a:cubicBezTo>
                <a:cubicBezTo>
                  <a:pt x="5992" y="946"/>
                  <a:pt x="6032" y="926"/>
                  <a:pt x="6071" y="926"/>
                </a:cubicBezTo>
                <a:cubicBezTo>
                  <a:pt x="6073" y="926"/>
                  <a:pt x="6076" y="926"/>
                  <a:pt x="6079" y="926"/>
                </a:cubicBezTo>
                <a:cubicBezTo>
                  <a:pt x="6127" y="928"/>
                  <a:pt x="6172" y="954"/>
                  <a:pt x="6223" y="970"/>
                </a:cubicBezTo>
                <a:cubicBezTo>
                  <a:pt x="6232" y="927"/>
                  <a:pt x="6236" y="901"/>
                  <a:pt x="6242" y="874"/>
                </a:cubicBezTo>
                <a:cubicBezTo>
                  <a:pt x="6248" y="851"/>
                  <a:pt x="6296" y="839"/>
                  <a:pt x="6293" y="838"/>
                </a:cubicBezTo>
                <a:cubicBezTo>
                  <a:pt x="6209" y="798"/>
                  <a:pt x="6164" y="777"/>
                  <a:pt x="6120" y="754"/>
                </a:cubicBezTo>
                <a:cubicBezTo>
                  <a:pt x="6104" y="747"/>
                  <a:pt x="6089" y="740"/>
                  <a:pt x="6073" y="733"/>
                </a:cubicBezTo>
                <a:close/>
                <a:moveTo>
                  <a:pt x="9602" y="718"/>
                </a:moveTo>
                <a:cubicBezTo>
                  <a:pt x="9565" y="805"/>
                  <a:pt x="9572" y="881"/>
                  <a:pt x="9603" y="973"/>
                </a:cubicBezTo>
                <a:cubicBezTo>
                  <a:pt x="9755" y="954"/>
                  <a:pt x="9898" y="937"/>
                  <a:pt x="10042" y="918"/>
                </a:cubicBezTo>
                <a:cubicBezTo>
                  <a:pt x="10062" y="880"/>
                  <a:pt x="10083" y="844"/>
                  <a:pt x="10105" y="799"/>
                </a:cubicBezTo>
                <a:cubicBezTo>
                  <a:pt x="9935" y="773"/>
                  <a:pt x="9779" y="747"/>
                  <a:pt x="9602" y="718"/>
                </a:cubicBezTo>
                <a:close/>
                <a:moveTo>
                  <a:pt x="8951" y="707"/>
                </a:moveTo>
                <a:cubicBezTo>
                  <a:pt x="8928" y="707"/>
                  <a:pt x="8904" y="721"/>
                  <a:pt x="8890" y="751"/>
                </a:cubicBezTo>
                <a:cubicBezTo>
                  <a:pt x="8879" y="775"/>
                  <a:pt x="8858" y="797"/>
                  <a:pt x="8843" y="818"/>
                </a:cubicBezTo>
                <a:cubicBezTo>
                  <a:pt x="8891" y="941"/>
                  <a:pt x="8913" y="976"/>
                  <a:pt x="8985" y="976"/>
                </a:cubicBezTo>
                <a:cubicBezTo>
                  <a:pt x="9007" y="976"/>
                  <a:pt x="9032" y="973"/>
                  <a:pt x="9064" y="968"/>
                </a:cubicBezTo>
                <a:cubicBezTo>
                  <a:pt x="9114" y="961"/>
                  <a:pt x="9164" y="947"/>
                  <a:pt x="9215" y="944"/>
                </a:cubicBezTo>
                <a:cubicBezTo>
                  <a:pt x="9337" y="938"/>
                  <a:pt x="9337" y="941"/>
                  <a:pt x="9348" y="788"/>
                </a:cubicBezTo>
                <a:cubicBezTo>
                  <a:pt x="9325" y="779"/>
                  <a:pt x="9296" y="757"/>
                  <a:pt x="9276" y="757"/>
                </a:cubicBezTo>
                <a:cubicBezTo>
                  <a:pt x="9274" y="757"/>
                  <a:pt x="9271" y="757"/>
                  <a:pt x="9269" y="758"/>
                </a:cubicBezTo>
                <a:cubicBezTo>
                  <a:pt x="9230" y="775"/>
                  <a:pt x="9193" y="783"/>
                  <a:pt x="9157" y="783"/>
                </a:cubicBezTo>
                <a:cubicBezTo>
                  <a:pt x="9096" y="783"/>
                  <a:pt x="9038" y="759"/>
                  <a:pt x="8981" y="716"/>
                </a:cubicBezTo>
                <a:cubicBezTo>
                  <a:pt x="8972" y="710"/>
                  <a:pt x="8962" y="707"/>
                  <a:pt x="8951" y="707"/>
                </a:cubicBezTo>
                <a:close/>
                <a:moveTo>
                  <a:pt x="1795" y="985"/>
                </a:moveTo>
                <a:cubicBezTo>
                  <a:pt x="1799" y="992"/>
                  <a:pt x="1803" y="999"/>
                  <a:pt x="1808" y="1005"/>
                </a:cubicBezTo>
                <a:cubicBezTo>
                  <a:pt x="1810" y="1000"/>
                  <a:pt x="1811" y="995"/>
                  <a:pt x="1814" y="992"/>
                </a:cubicBezTo>
                <a:cubicBezTo>
                  <a:pt x="1808" y="989"/>
                  <a:pt x="1801" y="988"/>
                  <a:pt x="1795" y="985"/>
                </a:cubicBezTo>
                <a:close/>
                <a:moveTo>
                  <a:pt x="3890" y="980"/>
                </a:moveTo>
                <a:cubicBezTo>
                  <a:pt x="3895" y="985"/>
                  <a:pt x="3901" y="989"/>
                  <a:pt x="3906" y="994"/>
                </a:cubicBezTo>
                <a:cubicBezTo>
                  <a:pt x="3900" y="1007"/>
                  <a:pt x="3895" y="1019"/>
                  <a:pt x="3889" y="1030"/>
                </a:cubicBezTo>
                <a:cubicBezTo>
                  <a:pt x="3884" y="1025"/>
                  <a:pt x="3874" y="1019"/>
                  <a:pt x="3875" y="1014"/>
                </a:cubicBezTo>
                <a:cubicBezTo>
                  <a:pt x="3878" y="1003"/>
                  <a:pt x="3885" y="992"/>
                  <a:pt x="3890" y="980"/>
                </a:cubicBezTo>
                <a:close/>
                <a:moveTo>
                  <a:pt x="3759" y="940"/>
                </a:moveTo>
                <a:cubicBezTo>
                  <a:pt x="3760" y="940"/>
                  <a:pt x="3760" y="940"/>
                  <a:pt x="3761" y="941"/>
                </a:cubicBezTo>
                <a:cubicBezTo>
                  <a:pt x="3783" y="949"/>
                  <a:pt x="3802" y="970"/>
                  <a:pt x="3833" y="998"/>
                </a:cubicBezTo>
                <a:cubicBezTo>
                  <a:pt x="3805" y="1013"/>
                  <a:pt x="3784" y="1031"/>
                  <a:pt x="3773" y="1031"/>
                </a:cubicBezTo>
                <a:cubicBezTo>
                  <a:pt x="3772" y="1031"/>
                  <a:pt x="3771" y="1031"/>
                  <a:pt x="3770" y="1031"/>
                </a:cubicBezTo>
                <a:cubicBezTo>
                  <a:pt x="3748" y="1020"/>
                  <a:pt x="3733" y="996"/>
                  <a:pt x="3716" y="978"/>
                </a:cubicBezTo>
                <a:cubicBezTo>
                  <a:pt x="3730" y="964"/>
                  <a:pt x="3749" y="940"/>
                  <a:pt x="3759" y="940"/>
                </a:cubicBezTo>
                <a:close/>
                <a:moveTo>
                  <a:pt x="17539" y="657"/>
                </a:moveTo>
                <a:cubicBezTo>
                  <a:pt x="17530" y="789"/>
                  <a:pt x="17405" y="770"/>
                  <a:pt x="17316" y="838"/>
                </a:cubicBezTo>
                <a:cubicBezTo>
                  <a:pt x="17357" y="857"/>
                  <a:pt x="17375" y="871"/>
                  <a:pt x="17395" y="874"/>
                </a:cubicBezTo>
                <a:cubicBezTo>
                  <a:pt x="17642" y="917"/>
                  <a:pt x="17894" y="912"/>
                  <a:pt x="18145" y="918"/>
                </a:cubicBezTo>
                <a:cubicBezTo>
                  <a:pt x="18162" y="919"/>
                  <a:pt x="18178" y="919"/>
                  <a:pt x="18194" y="919"/>
                </a:cubicBezTo>
                <a:cubicBezTo>
                  <a:pt x="18242" y="919"/>
                  <a:pt x="18290" y="917"/>
                  <a:pt x="18338" y="917"/>
                </a:cubicBezTo>
                <a:cubicBezTo>
                  <a:pt x="18436" y="917"/>
                  <a:pt x="18535" y="923"/>
                  <a:pt x="18632" y="957"/>
                </a:cubicBezTo>
                <a:cubicBezTo>
                  <a:pt x="18643" y="961"/>
                  <a:pt x="18655" y="962"/>
                  <a:pt x="18667" y="962"/>
                </a:cubicBezTo>
                <a:cubicBezTo>
                  <a:pt x="18680" y="962"/>
                  <a:pt x="18693" y="961"/>
                  <a:pt x="18706" y="961"/>
                </a:cubicBezTo>
                <a:cubicBezTo>
                  <a:pt x="18710" y="961"/>
                  <a:pt x="18714" y="961"/>
                  <a:pt x="18718" y="961"/>
                </a:cubicBezTo>
                <a:cubicBezTo>
                  <a:pt x="18926" y="962"/>
                  <a:pt x="19133" y="967"/>
                  <a:pt x="19338" y="1004"/>
                </a:cubicBezTo>
                <a:cubicBezTo>
                  <a:pt x="19417" y="1019"/>
                  <a:pt x="19496" y="1035"/>
                  <a:pt x="19576" y="1038"/>
                </a:cubicBezTo>
                <a:cubicBezTo>
                  <a:pt x="19588" y="1038"/>
                  <a:pt x="19600" y="1039"/>
                  <a:pt x="19612" y="1039"/>
                </a:cubicBezTo>
                <a:cubicBezTo>
                  <a:pt x="19696" y="1039"/>
                  <a:pt x="19780" y="1030"/>
                  <a:pt x="19865" y="1028"/>
                </a:cubicBezTo>
                <a:cubicBezTo>
                  <a:pt x="19866" y="1028"/>
                  <a:pt x="19868" y="1028"/>
                  <a:pt x="19870" y="1028"/>
                </a:cubicBezTo>
                <a:cubicBezTo>
                  <a:pt x="19898" y="1028"/>
                  <a:pt x="19931" y="1040"/>
                  <a:pt x="19959" y="1040"/>
                </a:cubicBezTo>
                <a:cubicBezTo>
                  <a:pt x="19985" y="1040"/>
                  <a:pt x="20007" y="1029"/>
                  <a:pt x="20017" y="989"/>
                </a:cubicBezTo>
                <a:cubicBezTo>
                  <a:pt x="20038" y="907"/>
                  <a:pt x="19915" y="915"/>
                  <a:pt x="19901" y="844"/>
                </a:cubicBezTo>
                <a:cubicBezTo>
                  <a:pt x="19900" y="840"/>
                  <a:pt x="19881" y="835"/>
                  <a:pt x="19868" y="835"/>
                </a:cubicBezTo>
                <a:cubicBezTo>
                  <a:pt x="19865" y="835"/>
                  <a:pt x="19862" y="835"/>
                  <a:pt x="19860" y="836"/>
                </a:cubicBezTo>
                <a:cubicBezTo>
                  <a:pt x="19836" y="851"/>
                  <a:pt x="19812" y="857"/>
                  <a:pt x="19789" y="857"/>
                </a:cubicBezTo>
                <a:cubicBezTo>
                  <a:pt x="19732" y="857"/>
                  <a:pt x="19676" y="824"/>
                  <a:pt x="19618" y="824"/>
                </a:cubicBezTo>
                <a:cubicBezTo>
                  <a:pt x="19607" y="824"/>
                  <a:pt x="19595" y="826"/>
                  <a:pt x="19583" y="829"/>
                </a:cubicBezTo>
                <a:cubicBezTo>
                  <a:pt x="19526" y="798"/>
                  <a:pt x="19469" y="787"/>
                  <a:pt x="19412" y="787"/>
                </a:cubicBezTo>
                <a:cubicBezTo>
                  <a:pt x="19341" y="787"/>
                  <a:pt x="19270" y="804"/>
                  <a:pt x="19199" y="820"/>
                </a:cubicBezTo>
                <a:cubicBezTo>
                  <a:pt x="19189" y="822"/>
                  <a:pt x="19176" y="823"/>
                  <a:pt x="19164" y="823"/>
                </a:cubicBezTo>
                <a:cubicBezTo>
                  <a:pt x="19151" y="823"/>
                  <a:pt x="19140" y="822"/>
                  <a:pt x="19138" y="817"/>
                </a:cubicBezTo>
                <a:cubicBezTo>
                  <a:pt x="19094" y="717"/>
                  <a:pt x="19002" y="753"/>
                  <a:pt x="18932" y="733"/>
                </a:cubicBezTo>
                <a:cubicBezTo>
                  <a:pt x="18905" y="765"/>
                  <a:pt x="18881" y="793"/>
                  <a:pt x="18849" y="831"/>
                </a:cubicBezTo>
                <a:cubicBezTo>
                  <a:pt x="18767" y="755"/>
                  <a:pt x="18679" y="701"/>
                  <a:pt x="18572" y="701"/>
                </a:cubicBezTo>
                <a:cubicBezTo>
                  <a:pt x="18558" y="701"/>
                  <a:pt x="18543" y="702"/>
                  <a:pt x="18528" y="704"/>
                </a:cubicBezTo>
                <a:cubicBezTo>
                  <a:pt x="18476" y="751"/>
                  <a:pt x="18425" y="796"/>
                  <a:pt x="18374" y="841"/>
                </a:cubicBezTo>
                <a:cubicBezTo>
                  <a:pt x="18316" y="784"/>
                  <a:pt x="18239" y="778"/>
                  <a:pt x="18187" y="714"/>
                </a:cubicBezTo>
                <a:cubicBezTo>
                  <a:pt x="18165" y="688"/>
                  <a:pt x="18133" y="675"/>
                  <a:pt x="18100" y="675"/>
                </a:cubicBezTo>
                <a:cubicBezTo>
                  <a:pt x="18056" y="675"/>
                  <a:pt x="18011" y="698"/>
                  <a:pt x="17982" y="740"/>
                </a:cubicBezTo>
                <a:cubicBezTo>
                  <a:pt x="17962" y="770"/>
                  <a:pt x="17941" y="782"/>
                  <a:pt x="17921" y="782"/>
                </a:cubicBezTo>
                <a:cubicBezTo>
                  <a:pt x="17905" y="782"/>
                  <a:pt x="17888" y="774"/>
                  <a:pt x="17873" y="763"/>
                </a:cubicBezTo>
                <a:cubicBezTo>
                  <a:pt x="17832" y="736"/>
                  <a:pt x="17801" y="692"/>
                  <a:pt x="17769" y="657"/>
                </a:cubicBezTo>
                <a:close/>
                <a:moveTo>
                  <a:pt x="5450" y="783"/>
                </a:moveTo>
                <a:cubicBezTo>
                  <a:pt x="5425" y="783"/>
                  <a:pt x="5401" y="789"/>
                  <a:pt x="5380" y="811"/>
                </a:cubicBezTo>
                <a:cubicBezTo>
                  <a:pt x="5402" y="893"/>
                  <a:pt x="5424" y="968"/>
                  <a:pt x="5446" y="1043"/>
                </a:cubicBezTo>
                <a:cubicBezTo>
                  <a:pt x="5494" y="1039"/>
                  <a:pt x="5495" y="973"/>
                  <a:pt x="5542" y="973"/>
                </a:cubicBezTo>
                <a:cubicBezTo>
                  <a:pt x="5546" y="973"/>
                  <a:pt x="5550" y="974"/>
                  <a:pt x="5554" y="975"/>
                </a:cubicBezTo>
                <a:cubicBezTo>
                  <a:pt x="5566" y="977"/>
                  <a:pt x="5578" y="978"/>
                  <a:pt x="5589" y="978"/>
                </a:cubicBezTo>
                <a:cubicBezTo>
                  <a:pt x="5672" y="978"/>
                  <a:pt x="5722" y="912"/>
                  <a:pt x="5776" y="833"/>
                </a:cubicBezTo>
                <a:cubicBezTo>
                  <a:pt x="5726" y="797"/>
                  <a:pt x="5678" y="786"/>
                  <a:pt x="5632" y="786"/>
                </a:cubicBezTo>
                <a:cubicBezTo>
                  <a:pt x="5611" y="786"/>
                  <a:pt x="5589" y="789"/>
                  <a:pt x="5568" y="792"/>
                </a:cubicBezTo>
                <a:cubicBezTo>
                  <a:pt x="5562" y="793"/>
                  <a:pt x="5556" y="794"/>
                  <a:pt x="5549" y="794"/>
                </a:cubicBezTo>
                <a:cubicBezTo>
                  <a:pt x="5517" y="794"/>
                  <a:pt x="5483" y="783"/>
                  <a:pt x="5450" y="783"/>
                </a:cubicBezTo>
                <a:close/>
                <a:moveTo>
                  <a:pt x="4260" y="1031"/>
                </a:moveTo>
                <a:lnTo>
                  <a:pt x="4260" y="1044"/>
                </a:lnTo>
                <a:lnTo>
                  <a:pt x="4277" y="1039"/>
                </a:lnTo>
                <a:lnTo>
                  <a:pt x="4260" y="1031"/>
                </a:lnTo>
                <a:close/>
                <a:moveTo>
                  <a:pt x="4895" y="1027"/>
                </a:moveTo>
                <a:cubicBezTo>
                  <a:pt x="4893" y="1027"/>
                  <a:pt x="4892" y="1027"/>
                  <a:pt x="4890" y="1028"/>
                </a:cubicBezTo>
                <a:cubicBezTo>
                  <a:pt x="4884" y="1029"/>
                  <a:pt x="4880" y="1045"/>
                  <a:pt x="4875" y="1055"/>
                </a:cubicBezTo>
                <a:cubicBezTo>
                  <a:pt x="4884" y="1059"/>
                  <a:pt x="4897" y="1067"/>
                  <a:pt x="4906" y="1067"/>
                </a:cubicBezTo>
                <a:cubicBezTo>
                  <a:pt x="4907" y="1067"/>
                  <a:pt x="4908" y="1067"/>
                  <a:pt x="4909" y="1067"/>
                </a:cubicBezTo>
                <a:cubicBezTo>
                  <a:pt x="4918" y="1065"/>
                  <a:pt x="4921" y="1047"/>
                  <a:pt x="4928" y="1036"/>
                </a:cubicBezTo>
                <a:cubicBezTo>
                  <a:pt x="4917" y="1033"/>
                  <a:pt x="4905" y="1027"/>
                  <a:pt x="4895" y="1027"/>
                </a:cubicBezTo>
                <a:close/>
                <a:moveTo>
                  <a:pt x="2932" y="659"/>
                </a:moveTo>
                <a:cubicBezTo>
                  <a:pt x="2925" y="659"/>
                  <a:pt x="2919" y="660"/>
                  <a:pt x="2911" y="661"/>
                </a:cubicBezTo>
                <a:cubicBezTo>
                  <a:pt x="2844" y="671"/>
                  <a:pt x="2782" y="693"/>
                  <a:pt x="2754" y="762"/>
                </a:cubicBezTo>
                <a:cubicBezTo>
                  <a:pt x="2769" y="835"/>
                  <a:pt x="2783" y="907"/>
                  <a:pt x="2800" y="990"/>
                </a:cubicBezTo>
                <a:cubicBezTo>
                  <a:pt x="2846" y="1009"/>
                  <a:pt x="2882" y="1019"/>
                  <a:pt x="2911" y="1036"/>
                </a:cubicBezTo>
                <a:cubicBezTo>
                  <a:pt x="2950" y="1061"/>
                  <a:pt x="2985" y="1076"/>
                  <a:pt x="3018" y="1076"/>
                </a:cubicBezTo>
                <a:cubicBezTo>
                  <a:pt x="3060" y="1076"/>
                  <a:pt x="3099" y="1052"/>
                  <a:pt x="3136" y="997"/>
                </a:cubicBezTo>
                <a:cubicBezTo>
                  <a:pt x="3156" y="964"/>
                  <a:pt x="3210" y="954"/>
                  <a:pt x="3250" y="936"/>
                </a:cubicBezTo>
                <a:cubicBezTo>
                  <a:pt x="3280" y="921"/>
                  <a:pt x="3312" y="908"/>
                  <a:pt x="3349" y="893"/>
                </a:cubicBezTo>
                <a:cubicBezTo>
                  <a:pt x="3264" y="804"/>
                  <a:pt x="3263" y="805"/>
                  <a:pt x="3096" y="759"/>
                </a:cubicBezTo>
                <a:cubicBezTo>
                  <a:pt x="3076" y="754"/>
                  <a:pt x="3059" y="738"/>
                  <a:pt x="3045" y="722"/>
                </a:cubicBezTo>
                <a:cubicBezTo>
                  <a:pt x="3013" y="687"/>
                  <a:pt x="2979" y="659"/>
                  <a:pt x="2932" y="659"/>
                </a:cubicBezTo>
                <a:close/>
                <a:moveTo>
                  <a:pt x="12042" y="1065"/>
                </a:moveTo>
                <a:cubicBezTo>
                  <a:pt x="12035" y="1065"/>
                  <a:pt x="12027" y="1066"/>
                  <a:pt x="12020" y="1067"/>
                </a:cubicBezTo>
                <a:cubicBezTo>
                  <a:pt x="12007" y="1069"/>
                  <a:pt x="11995" y="1078"/>
                  <a:pt x="11981" y="1084"/>
                </a:cubicBezTo>
                <a:cubicBezTo>
                  <a:pt x="11983" y="1090"/>
                  <a:pt x="11982" y="1102"/>
                  <a:pt x="11985" y="1105"/>
                </a:cubicBezTo>
                <a:cubicBezTo>
                  <a:pt x="12009" y="1116"/>
                  <a:pt x="12032" y="1127"/>
                  <a:pt x="12056" y="1132"/>
                </a:cubicBezTo>
                <a:cubicBezTo>
                  <a:pt x="12056" y="1132"/>
                  <a:pt x="12056" y="1132"/>
                  <a:pt x="12056" y="1132"/>
                </a:cubicBezTo>
                <a:cubicBezTo>
                  <a:pt x="12062" y="1132"/>
                  <a:pt x="12080" y="1113"/>
                  <a:pt x="12080" y="1103"/>
                </a:cubicBezTo>
                <a:cubicBezTo>
                  <a:pt x="12080" y="1071"/>
                  <a:pt x="12063" y="1065"/>
                  <a:pt x="12042" y="1065"/>
                </a:cubicBezTo>
                <a:close/>
                <a:moveTo>
                  <a:pt x="6492" y="1091"/>
                </a:moveTo>
                <a:cubicBezTo>
                  <a:pt x="6486" y="1100"/>
                  <a:pt x="6480" y="1108"/>
                  <a:pt x="6472" y="1116"/>
                </a:cubicBezTo>
                <a:cubicBezTo>
                  <a:pt x="6482" y="1122"/>
                  <a:pt x="6491" y="1128"/>
                  <a:pt x="6501" y="1136"/>
                </a:cubicBezTo>
                <a:cubicBezTo>
                  <a:pt x="6504" y="1131"/>
                  <a:pt x="6511" y="1125"/>
                  <a:pt x="6509" y="1121"/>
                </a:cubicBezTo>
                <a:cubicBezTo>
                  <a:pt x="6506" y="1111"/>
                  <a:pt x="6499" y="1101"/>
                  <a:pt x="6492" y="1091"/>
                </a:cubicBezTo>
                <a:close/>
                <a:moveTo>
                  <a:pt x="8994" y="1102"/>
                </a:moveTo>
                <a:cubicBezTo>
                  <a:pt x="8971" y="1102"/>
                  <a:pt x="8951" y="1112"/>
                  <a:pt x="8912" y="1130"/>
                </a:cubicBezTo>
                <a:cubicBezTo>
                  <a:pt x="8982" y="1135"/>
                  <a:pt x="9028" y="1137"/>
                  <a:pt x="9110" y="1144"/>
                </a:cubicBezTo>
                <a:cubicBezTo>
                  <a:pt x="9049" y="1115"/>
                  <a:pt x="9020" y="1102"/>
                  <a:pt x="8994" y="1102"/>
                </a:cubicBezTo>
                <a:close/>
                <a:moveTo>
                  <a:pt x="12162" y="1066"/>
                </a:moveTo>
                <a:lnTo>
                  <a:pt x="12162" y="1066"/>
                </a:lnTo>
                <a:cubicBezTo>
                  <a:pt x="12190" y="1107"/>
                  <a:pt x="12204" y="1143"/>
                  <a:pt x="12219" y="1144"/>
                </a:cubicBezTo>
                <a:cubicBezTo>
                  <a:pt x="12222" y="1144"/>
                  <a:pt x="12225" y="1144"/>
                  <a:pt x="12229" y="1144"/>
                </a:cubicBezTo>
                <a:cubicBezTo>
                  <a:pt x="12266" y="1144"/>
                  <a:pt x="12304" y="1134"/>
                  <a:pt x="12342" y="1127"/>
                </a:cubicBezTo>
                <a:lnTo>
                  <a:pt x="12342" y="1127"/>
                </a:lnTo>
                <a:cubicBezTo>
                  <a:pt x="12342" y="1127"/>
                  <a:pt x="12342" y="1127"/>
                  <a:pt x="12342" y="1127"/>
                </a:cubicBezTo>
                <a:cubicBezTo>
                  <a:pt x="12345" y="1127"/>
                  <a:pt x="12347" y="1126"/>
                  <a:pt x="12350" y="1126"/>
                </a:cubicBezTo>
                <a:lnTo>
                  <a:pt x="12350" y="1126"/>
                </a:lnTo>
                <a:cubicBezTo>
                  <a:pt x="12386" y="1132"/>
                  <a:pt x="12409" y="1135"/>
                  <a:pt x="12425" y="1135"/>
                </a:cubicBezTo>
                <a:cubicBezTo>
                  <a:pt x="12452" y="1135"/>
                  <a:pt x="12461" y="1125"/>
                  <a:pt x="12484" y="1100"/>
                </a:cubicBezTo>
                <a:cubicBezTo>
                  <a:pt x="12472" y="1093"/>
                  <a:pt x="12461" y="1090"/>
                  <a:pt x="12450" y="1090"/>
                </a:cubicBezTo>
                <a:cubicBezTo>
                  <a:pt x="12414" y="1090"/>
                  <a:pt x="12384" y="1118"/>
                  <a:pt x="12350" y="1126"/>
                </a:cubicBezTo>
                <a:lnTo>
                  <a:pt x="12350" y="1126"/>
                </a:lnTo>
                <a:cubicBezTo>
                  <a:pt x="12349" y="1126"/>
                  <a:pt x="12347" y="1125"/>
                  <a:pt x="12346" y="1125"/>
                </a:cubicBezTo>
                <a:lnTo>
                  <a:pt x="12343" y="1127"/>
                </a:lnTo>
                <a:lnTo>
                  <a:pt x="12343" y="1127"/>
                </a:lnTo>
                <a:cubicBezTo>
                  <a:pt x="12343" y="1127"/>
                  <a:pt x="12342" y="1127"/>
                  <a:pt x="12342" y="1127"/>
                </a:cubicBezTo>
                <a:lnTo>
                  <a:pt x="12342" y="1127"/>
                </a:lnTo>
                <a:cubicBezTo>
                  <a:pt x="12334" y="1110"/>
                  <a:pt x="12328" y="1081"/>
                  <a:pt x="12317" y="1079"/>
                </a:cubicBezTo>
                <a:cubicBezTo>
                  <a:pt x="12275" y="1070"/>
                  <a:pt x="12233" y="1071"/>
                  <a:pt x="12162" y="1066"/>
                </a:cubicBezTo>
                <a:close/>
                <a:moveTo>
                  <a:pt x="15577" y="1107"/>
                </a:moveTo>
                <a:cubicBezTo>
                  <a:pt x="15564" y="1108"/>
                  <a:pt x="15553" y="1120"/>
                  <a:pt x="15540" y="1127"/>
                </a:cubicBezTo>
                <a:cubicBezTo>
                  <a:pt x="15552" y="1133"/>
                  <a:pt x="15564" y="1144"/>
                  <a:pt x="15574" y="1144"/>
                </a:cubicBezTo>
                <a:cubicBezTo>
                  <a:pt x="15575" y="1144"/>
                  <a:pt x="15576" y="1144"/>
                  <a:pt x="15577" y="1144"/>
                </a:cubicBezTo>
                <a:cubicBezTo>
                  <a:pt x="15590" y="1144"/>
                  <a:pt x="15601" y="1131"/>
                  <a:pt x="15613" y="1123"/>
                </a:cubicBezTo>
                <a:cubicBezTo>
                  <a:pt x="15601" y="1118"/>
                  <a:pt x="15590" y="1107"/>
                  <a:pt x="15577" y="1107"/>
                </a:cubicBezTo>
                <a:close/>
                <a:moveTo>
                  <a:pt x="8614" y="1139"/>
                </a:moveTo>
                <a:lnTo>
                  <a:pt x="8614" y="1139"/>
                </a:lnTo>
                <a:cubicBezTo>
                  <a:pt x="8610" y="1139"/>
                  <a:pt x="8607" y="1140"/>
                  <a:pt x="8603" y="1142"/>
                </a:cubicBezTo>
                <a:cubicBezTo>
                  <a:pt x="8602" y="1143"/>
                  <a:pt x="8601" y="1146"/>
                  <a:pt x="8602" y="1146"/>
                </a:cubicBezTo>
                <a:cubicBezTo>
                  <a:pt x="8606" y="1143"/>
                  <a:pt x="8610" y="1141"/>
                  <a:pt x="8614" y="1139"/>
                </a:cubicBezTo>
                <a:close/>
                <a:moveTo>
                  <a:pt x="11327" y="1070"/>
                </a:moveTo>
                <a:cubicBezTo>
                  <a:pt x="11374" y="1117"/>
                  <a:pt x="11388" y="1140"/>
                  <a:pt x="11401" y="1142"/>
                </a:cubicBezTo>
                <a:cubicBezTo>
                  <a:pt x="11439" y="1144"/>
                  <a:pt x="11477" y="1146"/>
                  <a:pt x="11514" y="1146"/>
                </a:cubicBezTo>
                <a:cubicBezTo>
                  <a:pt x="11623" y="1146"/>
                  <a:pt x="11730" y="1130"/>
                  <a:pt x="11831" y="1070"/>
                </a:cubicBezTo>
                <a:close/>
                <a:moveTo>
                  <a:pt x="2379" y="1130"/>
                </a:moveTo>
                <a:lnTo>
                  <a:pt x="2379" y="1130"/>
                </a:lnTo>
                <a:cubicBezTo>
                  <a:pt x="2383" y="1136"/>
                  <a:pt x="2385" y="1144"/>
                  <a:pt x="2390" y="1147"/>
                </a:cubicBezTo>
                <a:cubicBezTo>
                  <a:pt x="2391" y="1147"/>
                  <a:pt x="2391" y="1147"/>
                  <a:pt x="2392" y="1147"/>
                </a:cubicBezTo>
                <a:cubicBezTo>
                  <a:pt x="2396" y="1147"/>
                  <a:pt x="2403" y="1143"/>
                  <a:pt x="2412" y="1142"/>
                </a:cubicBezTo>
                <a:cubicBezTo>
                  <a:pt x="2399" y="1137"/>
                  <a:pt x="2389" y="1133"/>
                  <a:pt x="2379" y="1130"/>
                </a:cubicBezTo>
                <a:close/>
                <a:moveTo>
                  <a:pt x="8215" y="1071"/>
                </a:moveTo>
                <a:cubicBezTo>
                  <a:pt x="8214" y="1071"/>
                  <a:pt x="8214" y="1071"/>
                  <a:pt x="8214" y="1071"/>
                </a:cubicBezTo>
                <a:cubicBezTo>
                  <a:pt x="8191" y="1082"/>
                  <a:pt x="8168" y="1096"/>
                  <a:pt x="8147" y="1112"/>
                </a:cubicBezTo>
                <a:cubicBezTo>
                  <a:pt x="8144" y="1115"/>
                  <a:pt x="8157" y="1136"/>
                  <a:pt x="8163" y="1148"/>
                </a:cubicBezTo>
                <a:cubicBezTo>
                  <a:pt x="8179" y="1138"/>
                  <a:pt x="8198" y="1131"/>
                  <a:pt x="8214" y="1118"/>
                </a:cubicBezTo>
                <a:cubicBezTo>
                  <a:pt x="8224" y="1110"/>
                  <a:pt x="8227" y="1092"/>
                  <a:pt x="8233" y="1080"/>
                </a:cubicBezTo>
                <a:cubicBezTo>
                  <a:pt x="8228" y="1077"/>
                  <a:pt x="8219" y="1071"/>
                  <a:pt x="8215" y="1071"/>
                </a:cubicBezTo>
                <a:close/>
                <a:moveTo>
                  <a:pt x="12741" y="1062"/>
                </a:moveTo>
                <a:cubicBezTo>
                  <a:pt x="12712" y="1062"/>
                  <a:pt x="12683" y="1069"/>
                  <a:pt x="12655" y="1091"/>
                </a:cubicBezTo>
                <a:cubicBezTo>
                  <a:pt x="12697" y="1130"/>
                  <a:pt x="12719" y="1151"/>
                  <a:pt x="12741" y="1151"/>
                </a:cubicBezTo>
                <a:cubicBezTo>
                  <a:pt x="12766" y="1151"/>
                  <a:pt x="12792" y="1126"/>
                  <a:pt x="12844" y="1075"/>
                </a:cubicBezTo>
                <a:cubicBezTo>
                  <a:pt x="12809" y="1071"/>
                  <a:pt x="12775" y="1062"/>
                  <a:pt x="12741" y="1062"/>
                </a:cubicBezTo>
                <a:close/>
                <a:moveTo>
                  <a:pt x="9395" y="1097"/>
                </a:moveTo>
                <a:cubicBezTo>
                  <a:pt x="9388" y="1097"/>
                  <a:pt x="9375" y="1107"/>
                  <a:pt x="9365" y="1112"/>
                </a:cubicBezTo>
                <a:cubicBezTo>
                  <a:pt x="9376" y="1126"/>
                  <a:pt x="9385" y="1140"/>
                  <a:pt x="9393" y="1153"/>
                </a:cubicBezTo>
                <a:cubicBezTo>
                  <a:pt x="9414" y="1146"/>
                  <a:pt x="9426" y="1140"/>
                  <a:pt x="9438" y="1135"/>
                </a:cubicBezTo>
                <a:cubicBezTo>
                  <a:pt x="9426" y="1122"/>
                  <a:pt x="9413" y="1107"/>
                  <a:pt x="9397" y="1097"/>
                </a:cubicBezTo>
                <a:cubicBezTo>
                  <a:pt x="9397" y="1097"/>
                  <a:pt x="9396" y="1097"/>
                  <a:pt x="9395" y="1097"/>
                </a:cubicBezTo>
                <a:close/>
                <a:moveTo>
                  <a:pt x="8558" y="1063"/>
                </a:moveTo>
                <a:cubicBezTo>
                  <a:pt x="8552" y="1063"/>
                  <a:pt x="8546" y="1063"/>
                  <a:pt x="8540" y="1065"/>
                </a:cubicBezTo>
                <a:cubicBezTo>
                  <a:pt x="8524" y="1067"/>
                  <a:pt x="8515" y="1092"/>
                  <a:pt x="8502" y="1108"/>
                </a:cubicBezTo>
                <a:cubicBezTo>
                  <a:pt x="8521" y="1123"/>
                  <a:pt x="8540" y="1143"/>
                  <a:pt x="8561" y="1153"/>
                </a:cubicBezTo>
                <a:cubicBezTo>
                  <a:pt x="8562" y="1153"/>
                  <a:pt x="8564" y="1154"/>
                  <a:pt x="8565" y="1154"/>
                </a:cubicBezTo>
                <a:cubicBezTo>
                  <a:pt x="8575" y="1154"/>
                  <a:pt x="8589" y="1144"/>
                  <a:pt x="8601" y="1142"/>
                </a:cubicBezTo>
                <a:lnTo>
                  <a:pt x="8601" y="1146"/>
                </a:lnTo>
                <a:cubicBezTo>
                  <a:pt x="8601" y="1137"/>
                  <a:pt x="8601" y="1131"/>
                  <a:pt x="8602" y="1123"/>
                </a:cubicBezTo>
                <a:cubicBezTo>
                  <a:pt x="8606" y="1084"/>
                  <a:pt x="8589" y="1063"/>
                  <a:pt x="8558" y="1063"/>
                </a:cubicBezTo>
                <a:close/>
                <a:moveTo>
                  <a:pt x="8701" y="1101"/>
                </a:moveTo>
                <a:cubicBezTo>
                  <a:pt x="8681" y="1101"/>
                  <a:pt x="8659" y="1113"/>
                  <a:pt x="8614" y="1139"/>
                </a:cubicBezTo>
                <a:lnTo>
                  <a:pt x="8614" y="1139"/>
                </a:lnTo>
                <a:cubicBezTo>
                  <a:pt x="8617" y="1139"/>
                  <a:pt x="8619" y="1138"/>
                  <a:pt x="8622" y="1138"/>
                </a:cubicBezTo>
                <a:cubicBezTo>
                  <a:pt x="8651" y="1138"/>
                  <a:pt x="8681" y="1157"/>
                  <a:pt x="8710" y="1157"/>
                </a:cubicBezTo>
                <a:cubicBezTo>
                  <a:pt x="8728" y="1157"/>
                  <a:pt x="8745" y="1150"/>
                  <a:pt x="8761" y="1127"/>
                </a:cubicBezTo>
                <a:cubicBezTo>
                  <a:pt x="8733" y="1111"/>
                  <a:pt x="8718" y="1101"/>
                  <a:pt x="8701" y="1101"/>
                </a:cubicBezTo>
                <a:close/>
                <a:moveTo>
                  <a:pt x="11098" y="1059"/>
                </a:moveTo>
                <a:cubicBezTo>
                  <a:pt x="11058" y="1059"/>
                  <a:pt x="11036" y="1079"/>
                  <a:pt x="10996" y="1125"/>
                </a:cubicBezTo>
                <a:cubicBezTo>
                  <a:pt x="11073" y="1145"/>
                  <a:pt x="11116" y="1157"/>
                  <a:pt x="11146" y="1157"/>
                </a:cubicBezTo>
                <a:cubicBezTo>
                  <a:pt x="11184" y="1157"/>
                  <a:pt x="11198" y="1137"/>
                  <a:pt x="11230" y="1090"/>
                </a:cubicBezTo>
                <a:cubicBezTo>
                  <a:pt x="11166" y="1071"/>
                  <a:pt x="11127" y="1059"/>
                  <a:pt x="11098" y="1059"/>
                </a:cubicBezTo>
                <a:close/>
                <a:moveTo>
                  <a:pt x="10809" y="1075"/>
                </a:moveTo>
                <a:cubicBezTo>
                  <a:pt x="10623" y="1076"/>
                  <a:pt x="10438" y="1079"/>
                  <a:pt x="10253" y="1084"/>
                </a:cubicBezTo>
                <a:cubicBezTo>
                  <a:pt x="10236" y="1084"/>
                  <a:pt x="10220" y="1103"/>
                  <a:pt x="10177" y="1130"/>
                </a:cubicBezTo>
                <a:cubicBezTo>
                  <a:pt x="10307" y="1153"/>
                  <a:pt x="10427" y="1160"/>
                  <a:pt x="10544" y="1160"/>
                </a:cubicBezTo>
                <a:cubicBezTo>
                  <a:pt x="10620" y="1160"/>
                  <a:pt x="10695" y="1157"/>
                  <a:pt x="10770" y="1154"/>
                </a:cubicBezTo>
                <a:cubicBezTo>
                  <a:pt x="10796" y="1153"/>
                  <a:pt x="10831" y="1146"/>
                  <a:pt x="10833" y="1106"/>
                </a:cubicBezTo>
                <a:cubicBezTo>
                  <a:pt x="10825" y="1095"/>
                  <a:pt x="10816" y="1075"/>
                  <a:pt x="10809" y="1075"/>
                </a:cubicBezTo>
                <a:close/>
                <a:moveTo>
                  <a:pt x="13260" y="1066"/>
                </a:moveTo>
                <a:cubicBezTo>
                  <a:pt x="13205" y="1066"/>
                  <a:pt x="13149" y="1070"/>
                  <a:pt x="13092" y="1081"/>
                </a:cubicBezTo>
                <a:cubicBezTo>
                  <a:pt x="13156" y="1138"/>
                  <a:pt x="13212" y="1164"/>
                  <a:pt x="13307" y="1164"/>
                </a:cubicBezTo>
                <a:cubicBezTo>
                  <a:pt x="13377" y="1164"/>
                  <a:pt x="13468" y="1150"/>
                  <a:pt x="13598" y="1123"/>
                </a:cubicBezTo>
                <a:cubicBezTo>
                  <a:pt x="13592" y="1112"/>
                  <a:pt x="13587" y="1090"/>
                  <a:pt x="13579" y="1089"/>
                </a:cubicBezTo>
                <a:cubicBezTo>
                  <a:pt x="13473" y="1081"/>
                  <a:pt x="13368" y="1066"/>
                  <a:pt x="13260" y="1066"/>
                </a:cubicBezTo>
                <a:close/>
                <a:moveTo>
                  <a:pt x="6903" y="776"/>
                </a:moveTo>
                <a:cubicBezTo>
                  <a:pt x="6840" y="776"/>
                  <a:pt x="6774" y="794"/>
                  <a:pt x="6707" y="818"/>
                </a:cubicBezTo>
                <a:cubicBezTo>
                  <a:pt x="6703" y="845"/>
                  <a:pt x="6698" y="874"/>
                  <a:pt x="6692" y="921"/>
                </a:cubicBezTo>
                <a:cubicBezTo>
                  <a:pt x="6816" y="928"/>
                  <a:pt x="6918" y="934"/>
                  <a:pt x="7005" y="938"/>
                </a:cubicBezTo>
                <a:cubicBezTo>
                  <a:pt x="7085" y="1012"/>
                  <a:pt x="7039" y="1151"/>
                  <a:pt x="7214" y="1177"/>
                </a:cubicBezTo>
                <a:cubicBezTo>
                  <a:pt x="7157" y="1073"/>
                  <a:pt x="7153" y="978"/>
                  <a:pt x="7144" y="900"/>
                </a:cubicBezTo>
                <a:cubicBezTo>
                  <a:pt x="7069" y="808"/>
                  <a:pt x="6988" y="776"/>
                  <a:pt x="6903" y="776"/>
                </a:cubicBezTo>
                <a:close/>
                <a:moveTo>
                  <a:pt x="15956" y="1156"/>
                </a:moveTo>
                <a:lnTo>
                  <a:pt x="15971" y="1163"/>
                </a:lnTo>
                <a:cubicBezTo>
                  <a:pt x="15964" y="1168"/>
                  <a:pt x="15958" y="1173"/>
                  <a:pt x="15950" y="1178"/>
                </a:cubicBezTo>
                <a:cubicBezTo>
                  <a:pt x="15948" y="1173"/>
                  <a:pt x="15942" y="1168"/>
                  <a:pt x="15943" y="1164"/>
                </a:cubicBezTo>
                <a:cubicBezTo>
                  <a:pt x="15944" y="1161"/>
                  <a:pt x="15951" y="1158"/>
                  <a:pt x="15956" y="1156"/>
                </a:cubicBezTo>
                <a:close/>
                <a:moveTo>
                  <a:pt x="3046" y="1118"/>
                </a:moveTo>
                <a:cubicBezTo>
                  <a:pt x="3033" y="1130"/>
                  <a:pt x="3020" y="1137"/>
                  <a:pt x="3019" y="1146"/>
                </a:cubicBezTo>
                <a:cubicBezTo>
                  <a:pt x="3018" y="1157"/>
                  <a:pt x="3023" y="1174"/>
                  <a:pt x="3030" y="1179"/>
                </a:cubicBezTo>
                <a:cubicBezTo>
                  <a:pt x="3032" y="1180"/>
                  <a:pt x="3033" y="1180"/>
                  <a:pt x="3035" y="1180"/>
                </a:cubicBezTo>
                <a:cubicBezTo>
                  <a:pt x="3044" y="1180"/>
                  <a:pt x="3056" y="1174"/>
                  <a:pt x="3065" y="1171"/>
                </a:cubicBezTo>
                <a:cubicBezTo>
                  <a:pt x="3060" y="1154"/>
                  <a:pt x="3054" y="1138"/>
                  <a:pt x="3046" y="1118"/>
                </a:cubicBezTo>
                <a:close/>
                <a:moveTo>
                  <a:pt x="5873" y="1167"/>
                </a:moveTo>
                <a:lnTo>
                  <a:pt x="5872" y="1184"/>
                </a:lnTo>
                <a:lnTo>
                  <a:pt x="5891" y="1176"/>
                </a:lnTo>
                <a:lnTo>
                  <a:pt x="5873" y="1167"/>
                </a:lnTo>
                <a:close/>
                <a:moveTo>
                  <a:pt x="19239" y="1171"/>
                </a:moveTo>
                <a:lnTo>
                  <a:pt x="19239" y="1184"/>
                </a:lnTo>
                <a:lnTo>
                  <a:pt x="19253" y="1177"/>
                </a:lnTo>
                <a:lnTo>
                  <a:pt x="19239" y="1171"/>
                </a:lnTo>
                <a:close/>
                <a:moveTo>
                  <a:pt x="2133" y="1146"/>
                </a:moveTo>
                <a:cubicBezTo>
                  <a:pt x="2127" y="1157"/>
                  <a:pt x="2118" y="1167"/>
                  <a:pt x="2113" y="1178"/>
                </a:cubicBezTo>
                <a:cubicBezTo>
                  <a:pt x="2113" y="1179"/>
                  <a:pt x="2125" y="1189"/>
                  <a:pt x="2130" y="1189"/>
                </a:cubicBezTo>
                <a:cubicBezTo>
                  <a:pt x="2130" y="1189"/>
                  <a:pt x="2131" y="1189"/>
                  <a:pt x="2131" y="1189"/>
                </a:cubicBezTo>
                <a:cubicBezTo>
                  <a:pt x="2142" y="1185"/>
                  <a:pt x="2151" y="1176"/>
                  <a:pt x="2161" y="1169"/>
                </a:cubicBezTo>
                <a:cubicBezTo>
                  <a:pt x="2152" y="1162"/>
                  <a:pt x="2142" y="1154"/>
                  <a:pt x="2133" y="1146"/>
                </a:cubicBezTo>
                <a:close/>
                <a:moveTo>
                  <a:pt x="8041" y="690"/>
                </a:moveTo>
                <a:cubicBezTo>
                  <a:pt x="8005" y="690"/>
                  <a:pt x="7963" y="706"/>
                  <a:pt x="7935" y="728"/>
                </a:cubicBezTo>
                <a:cubicBezTo>
                  <a:pt x="7893" y="760"/>
                  <a:pt x="7853" y="777"/>
                  <a:pt x="7813" y="777"/>
                </a:cubicBezTo>
                <a:cubicBezTo>
                  <a:pt x="7774" y="777"/>
                  <a:pt x="7736" y="762"/>
                  <a:pt x="7696" y="731"/>
                </a:cubicBezTo>
                <a:cubicBezTo>
                  <a:pt x="7676" y="713"/>
                  <a:pt x="7648" y="707"/>
                  <a:pt x="7626" y="698"/>
                </a:cubicBezTo>
                <a:cubicBezTo>
                  <a:pt x="7599" y="732"/>
                  <a:pt x="7582" y="754"/>
                  <a:pt x="7557" y="783"/>
                </a:cubicBezTo>
                <a:cubicBezTo>
                  <a:pt x="7495" y="770"/>
                  <a:pt x="7430" y="757"/>
                  <a:pt x="7356" y="742"/>
                </a:cubicBezTo>
                <a:cubicBezTo>
                  <a:pt x="7321" y="802"/>
                  <a:pt x="7290" y="859"/>
                  <a:pt x="7251" y="926"/>
                </a:cubicBezTo>
                <a:cubicBezTo>
                  <a:pt x="7287" y="938"/>
                  <a:pt x="7319" y="945"/>
                  <a:pt x="7348" y="945"/>
                </a:cubicBezTo>
                <a:cubicBezTo>
                  <a:pt x="7393" y="945"/>
                  <a:pt x="7429" y="929"/>
                  <a:pt x="7460" y="895"/>
                </a:cubicBezTo>
                <a:cubicBezTo>
                  <a:pt x="7480" y="872"/>
                  <a:pt x="7497" y="849"/>
                  <a:pt x="7527" y="849"/>
                </a:cubicBezTo>
                <a:cubicBezTo>
                  <a:pt x="7536" y="849"/>
                  <a:pt x="7546" y="851"/>
                  <a:pt x="7558" y="856"/>
                </a:cubicBezTo>
                <a:cubicBezTo>
                  <a:pt x="7597" y="936"/>
                  <a:pt x="7638" y="1014"/>
                  <a:pt x="7595" y="1117"/>
                </a:cubicBezTo>
                <a:cubicBezTo>
                  <a:pt x="7580" y="1155"/>
                  <a:pt x="7613" y="1190"/>
                  <a:pt x="7652" y="1190"/>
                </a:cubicBezTo>
                <a:cubicBezTo>
                  <a:pt x="7660" y="1190"/>
                  <a:pt x="7668" y="1188"/>
                  <a:pt x="7677" y="1185"/>
                </a:cubicBezTo>
                <a:cubicBezTo>
                  <a:pt x="7721" y="1167"/>
                  <a:pt x="7760" y="1148"/>
                  <a:pt x="7804" y="1148"/>
                </a:cubicBezTo>
                <a:cubicBezTo>
                  <a:pt x="7828" y="1148"/>
                  <a:pt x="7854" y="1154"/>
                  <a:pt x="7882" y="1169"/>
                </a:cubicBezTo>
                <a:cubicBezTo>
                  <a:pt x="7895" y="1177"/>
                  <a:pt x="7907" y="1180"/>
                  <a:pt x="7917" y="1180"/>
                </a:cubicBezTo>
                <a:cubicBezTo>
                  <a:pt x="7955" y="1180"/>
                  <a:pt x="7972" y="1132"/>
                  <a:pt x="7972" y="1076"/>
                </a:cubicBezTo>
                <a:cubicBezTo>
                  <a:pt x="7918" y="1065"/>
                  <a:pt x="7863" y="1051"/>
                  <a:pt x="7793" y="1036"/>
                </a:cubicBezTo>
                <a:cubicBezTo>
                  <a:pt x="7874" y="998"/>
                  <a:pt x="7938" y="966"/>
                  <a:pt x="7998" y="938"/>
                </a:cubicBezTo>
                <a:cubicBezTo>
                  <a:pt x="8055" y="954"/>
                  <a:pt x="8104" y="969"/>
                  <a:pt x="8151" y="984"/>
                </a:cubicBezTo>
                <a:cubicBezTo>
                  <a:pt x="8189" y="942"/>
                  <a:pt x="8223" y="906"/>
                  <a:pt x="8253" y="874"/>
                </a:cubicBezTo>
                <a:cubicBezTo>
                  <a:pt x="8341" y="905"/>
                  <a:pt x="8422" y="922"/>
                  <a:pt x="8491" y="958"/>
                </a:cubicBezTo>
                <a:cubicBezTo>
                  <a:pt x="8523" y="974"/>
                  <a:pt x="8553" y="980"/>
                  <a:pt x="8582" y="980"/>
                </a:cubicBezTo>
                <a:cubicBezTo>
                  <a:pt x="8625" y="980"/>
                  <a:pt x="8666" y="967"/>
                  <a:pt x="8709" y="957"/>
                </a:cubicBezTo>
                <a:cubicBezTo>
                  <a:pt x="8752" y="946"/>
                  <a:pt x="8776" y="895"/>
                  <a:pt x="8766" y="850"/>
                </a:cubicBezTo>
                <a:cubicBezTo>
                  <a:pt x="8756" y="807"/>
                  <a:pt x="8726" y="789"/>
                  <a:pt x="8685" y="787"/>
                </a:cubicBezTo>
                <a:cubicBezTo>
                  <a:pt x="8589" y="780"/>
                  <a:pt x="8491" y="773"/>
                  <a:pt x="8396" y="767"/>
                </a:cubicBezTo>
                <a:cubicBezTo>
                  <a:pt x="8300" y="670"/>
                  <a:pt x="8172" y="708"/>
                  <a:pt x="8058" y="692"/>
                </a:cubicBezTo>
                <a:cubicBezTo>
                  <a:pt x="8053" y="691"/>
                  <a:pt x="8047" y="690"/>
                  <a:pt x="8041" y="690"/>
                </a:cubicBezTo>
                <a:close/>
                <a:moveTo>
                  <a:pt x="5679" y="1163"/>
                </a:moveTo>
                <a:cubicBezTo>
                  <a:pt x="5667" y="1166"/>
                  <a:pt x="5655" y="1171"/>
                  <a:pt x="5642" y="1176"/>
                </a:cubicBezTo>
                <a:cubicBezTo>
                  <a:pt x="5647" y="1181"/>
                  <a:pt x="5652" y="1192"/>
                  <a:pt x="5655" y="1192"/>
                </a:cubicBezTo>
                <a:cubicBezTo>
                  <a:pt x="5668" y="1189"/>
                  <a:pt x="5679" y="1184"/>
                  <a:pt x="5691" y="1178"/>
                </a:cubicBezTo>
                <a:cubicBezTo>
                  <a:pt x="5687" y="1173"/>
                  <a:pt x="5682" y="1163"/>
                  <a:pt x="5679" y="1163"/>
                </a:cubicBezTo>
                <a:close/>
                <a:moveTo>
                  <a:pt x="5233" y="1171"/>
                </a:moveTo>
                <a:cubicBezTo>
                  <a:pt x="5228" y="1171"/>
                  <a:pt x="5222" y="1175"/>
                  <a:pt x="5217" y="1176"/>
                </a:cubicBezTo>
                <a:cubicBezTo>
                  <a:pt x="5220" y="1183"/>
                  <a:pt x="5221" y="1190"/>
                  <a:pt x="5226" y="1194"/>
                </a:cubicBezTo>
                <a:cubicBezTo>
                  <a:pt x="5227" y="1194"/>
                  <a:pt x="5227" y="1195"/>
                  <a:pt x="5228" y="1195"/>
                </a:cubicBezTo>
                <a:cubicBezTo>
                  <a:pt x="5232" y="1195"/>
                  <a:pt x="5238" y="1191"/>
                  <a:pt x="5242" y="1190"/>
                </a:cubicBezTo>
                <a:cubicBezTo>
                  <a:pt x="5241" y="1184"/>
                  <a:pt x="5241" y="1174"/>
                  <a:pt x="5236" y="1172"/>
                </a:cubicBezTo>
                <a:cubicBezTo>
                  <a:pt x="5235" y="1172"/>
                  <a:pt x="5234" y="1171"/>
                  <a:pt x="5233" y="1171"/>
                </a:cubicBezTo>
                <a:close/>
                <a:moveTo>
                  <a:pt x="2722" y="1143"/>
                </a:moveTo>
                <a:cubicBezTo>
                  <a:pt x="2683" y="1143"/>
                  <a:pt x="2623" y="1152"/>
                  <a:pt x="2507" y="1171"/>
                </a:cubicBezTo>
                <a:cubicBezTo>
                  <a:pt x="2552" y="1178"/>
                  <a:pt x="2571" y="1184"/>
                  <a:pt x="2590" y="1185"/>
                </a:cubicBezTo>
                <a:cubicBezTo>
                  <a:pt x="2598" y="1185"/>
                  <a:pt x="2605" y="1185"/>
                  <a:pt x="2613" y="1185"/>
                </a:cubicBezTo>
                <a:cubicBezTo>
                  <a:pt x="2631" y="1185"/>
                  <a:pt x="2648" y="1184"/>
                  <a:pt x="2665" y="1184"/>
                </a:cubicBezTo>
                <a:cubicBezTo>
                  <a:pt x="2670" y="1184"/>
                  <a:pt x="2674" y="1184"/>
                  <a:pt x="2679" y="1185"/>
                </a:cubicBezTo>
                <a:cubicBezTo>
                  <a:pt x="2699" y="1186"/>
                  <a:pt x="2720" y="1192"/>
                  <a:pt x="2740" y="1192"/>
                </a:cubicBezTo>
                <a:cubicBezTo>
                  <a:pt x="2742" y="1192"/>
                  <a:pt x="2744" y="1192"/>
                  <a:pt x="2745" y="1192"/>
                </a:cubicBezTo>
                <a:cubicBezTo>
                  <a:pt x="2746" y="1192"/>
                  <a:pt x="2747" y="1192"/>
                  <a:pt x="2748" y="1192"/>
                </a:cubicBezTo>
                <a:cubicBezTo>
                  <a:pt x="2761" y="1192"/>
                  <a:pt x="2777" y="1201"/>
                  <a:pt x="2791" y="1201"/>
                </a:cubicBezTo>
                <a:cubicBezTo>
                  <a:pt x="2801" y="1201"/>
                  <a:pt x="2811" y="1196"/>
                  <a:pt x="2817" y="1176"/>
                </a:cubicBezTo>
                <a:cubicBezTo>
                  <a:pt x="2781" y="1154"/>
                  <a:pt x="2763" y="1143"/>
                  <a:pt x="2722" y="1143"/>
                </a:cubicBezTo>
                <a:close/>
                <a:moveTo>
                  <a:pt x="7418" y="1075"/>
                </a:moveTo>
                <a:cubicBezTo>
                  <a:pt x="7385" y="1075"/>
                  <a:pt x="7362" y="1112"/>
                  <a:pt x="7370" y="1148"/>
                </a:cubicBezTo>
                <a:cubicBezTo>
                  <a:pt x="7377" y="1181"/>
                  <a:pt x="7397" y="1208"/>
                  <a:pt x="7427" y="1208"/>
                </a:cubicBezTo>
                <a:cubicBezTo>
                  <a:pt x="7433" y="1208"/>
                  <a:pt x="7439" y="1207"/>
                  <a:pt x="7445" y="1205"/>
                </a:cubicBezTo>
                <a:cubicBezTo>
                  <a:pt x="7472" y="1197"/>
                  <a:pt x="7492" y="1164"/>
                  <a:pt x="7532" y="1128"/>
                </a:cubicBezTo>
                <a:cubicBezTo>
                  <a:pt x="7484" y="1103"/>
                  <a:pt x="7456" y="1081"/>
                  <a:pt x="7426" y="1076"/>
                </a:cubicBezTo>
                <a:cubicBezTo>
                  <a:pt x="7423" y="1076"/>
                  <a:pt x="7421" y="1075"/>
                  <a:pt x="7418" y="1075"/>
                </a:cubicBezTo>
                <a:close/>
                <a:moveTo>
                  <a:pt x="8377" y="1085"/>
                </a:moveTo>
                <a:cubicBezTo>
                  <a:pt x="8361" y="1095"/>
                  <a:pt x="8336" y="1105"/>
                  <a:pt x="8335" y="1116"/>
                </a:cubicBezTo>
                <a:cubicBezTo>
                  <a:pt x="8332" y="1137"/>
                  <a:pt x="8345" y="1162"/>
                  <a:pt x="8357" y="1210"/>
                </a:cubicBezTo>
                <a:cubicBezTo>
                  <a:pt x="8383" y="1171"/>
                  <a:pt x="8399" y="1156"/>
                  <a:pt x="8399" y="1140"/>
                </a:cubicBezTo>
                <a:cubicBezTo>
                  <a:pt x="8399" y="1122"/>
                  <a:pt x="8384" y="1105"/>
                  <a:pt x="8377" y="1085"/>
                </a:cubicBezTo>
                <a:close/>
                <a:moveTo>
                  <a:pt x="4611" y="1012"/>
                </a:moveTo>
                <a:cubicBezTo>
                  <a:pt x="4583" y="1012"/>
                  <a:pt x="4556" y="1017"/>
                  <a:pt x="4529" y="1040"/>
                </a:cubicBezTo>
                <a:cubicBezTo>
                  <a:pt x="4555" y="1084"/>
                  <a:pt x="4579" y="1122"/>
                  <a:pt x="4601" y="1161"/>
                </a:cubicBezTo>
                <a:cubicBezTo>
                  <a:pt x="4637" y="1136"/>
                  <a:pt x="4658" y="1122"/>
                  <a:pt x="4673" y="1112"/>
                </a:cubicBezTo>
                <a:cubicBezTo>
                  <a:pt x="4731" y="1123"/>
                  <a:pt x="4738" y="1215"/>
                  <a:pt x="4796" y="1215"/>
                </a:cubicBezTo>
                <a:cubicBezTo>
                  <a:pt x="4811" y="1215"/>
                  <a:pt x="4829" y="1210"/>
                  <a:pt x="4852" y="1195"/>
                </a:cubicBezTo>
                <a:cubicBezTo>
                  <a:pt x="4800" y="1130"/>
                  <a:pt x="4751" y="1071"/>
                  <a:pt x="4704" y="1012"/>
                </a:cubicBezTo>
                <a:cubicBezTo>
                  <a:pt x="4694" y="1014"/>
                  <a:pt x="4685" y="1015"/>
                  <a:pt x="4676" y="1015"/>
                </a:cubicBezTo>
                <a:cubicBezTo>
                  <a:pt x="4654" y="1015"/>
                  <a:pt x="4632" y="1012"/>
                  <a:pt x="4611" y="1012"/>
                </a:cubicBezTo>
                <a:close/>
                <a:moveTo>
                  <a:pt x="14365" y="1149"/>
                </a:moveTo>
                <a:lnTo>
                  <a:pt x="14365" y="1149"/>
                </a:lnTo>
                <a:cubicBezTo>
                  <a:pt x="14310" y="1177"/>
                  <a:pt x="14293" y="1194"/>
                  <a:pt x="14275" y="1194"/>
                </a:cubicBezTo>
                <a:cubicBezTo>
                  <a:pt x="14261" y="1194"/>
                  <a:pt x="14247" y="1194"/>
                  <a:pt x="14233" y="1194"/>
                </a:cubicBezTo>
                <a:cubicBezTo>
                  <a:pt x="14166" y="1194"/>
                  <a:pt x="14099" y="1192"/>
                  <a:pt x="14033" y="1190"/>
                </a:cubicBezTo>
                <a:cubicBezTo>
                  <a:pt x="14030" y="1190"/>
                  <a:pt x="14028" y="1190"/>
                  <a:pt x="14025" y="1190"/>
                </a:cubicBezTo>
                <a:cubicBezTo>
                  <a:pt x="13957" y="1190"/>
                  <a:pt x="13902" y="1217"/>
                  <a:pt x="13853" y="1261"/>
                </a:cubicBezTo>
                <a:lnTo>
                  <a:pt x="13853" y="1261"/>
                </a:lnTo>
                <a:cubicBezTo>
                  <a:pt x="13853" y="1261"/>
                  <a:pt x="13853" y="1261"/>
                  <a:pt x="13853" y="1261"/>
                </a:cubicBezTo>
                <a:cubicBezTo>
                  <a:pt x="13862" y="1235"/>
                  <a:pt x="13873" y="1208"/>
                  <a:pt x="13886" y="1165"/>
                </a:cubicBezTo>
                <a:cubicBezTo>
                  <a:pt x="14028" y="1160"/>
                  <a:pt x="14176" y="1155"/>
                  <a:pt x="14365" y="1149"/>
                </a:cubicBezTo>
                <a:close/>
                <a:moveTo>
                  <a:pt x="661" y="1249"/>
                </a:moveTo>
                <a:cubicBezTo>
                  <a:pt x="662" y="1249"/>
                  <a:pt x="672" y="1255"/>
                  <a:pt x="677" y="1259"/>
                </a:cubicBezTo>
                <a:cubicBezTo>
                  <a:pt x="663" y="1267"/>
                  <a:pt x="652" y="1277"/>
                  <a:pt x="638" y="1284"/>
                </a:cubicBezTo>
                <a:cubicBezTo>
                  <a:pt x="638" y="1284"/>
                  <a:pt x="637" y="1284"/>
                  <a:pt x="637" y="1284"/>
                </a:cubicBezTo>
                <a:cubicBezTo>
                  <a:pt x="635" y="1284"/>
                  <a:pt x="631" y="1283"/>
                  <a:pt x="628" y="1281"/>
                </a:cubicBezTo>
                <a:lnTo>
                  <a:pt x="628" y="1281"/>
                </a:lnTo>
                <a:cubicBezTo>
                  <a:pt x="638" y="1270"/>
                  <a:pt x="649" y="1259"/>
                  <a:pt x="661" y="1249"/>
                </a:cubicBezTo>
                <a:close/>
                <a:moveTo>
                  <a:pt x="4084" y="1297"/>
                </a:moveTo>
                <a:cubicBezTo>
                  <a:pt x="4079" y="1297"/>
                  <a:pt x="4072" y="1302"/>
                  <a:pt x="4065" y="1306"/>
                </a:cubicBezTo>
                <a:cubicBezTo>
                  <a:pt x="4070" y="1311"/>
                  <a:pt x="4077" y="1317"/>
                  <a:pt x="4083" y="1318"/>
                </a:cubicBezTo>
                <a:cubicBezTo>
                  <a:pt x="4089" y="1318"/>
                  <a:pt x="4095" y="1313"/>
                  <a:pt x="4101" y="1310"/>
                </a:cubicBezTo>
                <a:cubicBezTo>
                  <a:pt x="4096" y="1305"/>
                  <a:pt x="4090" y="1299"/>
                  <a:pt x="4084" y="1297"/>
                </a:cubicBezTo>
                <a:close/>
                <a:moveTo>
                  <a:pt x="1149" y="1275"/>
                </a:moveTo>
                <a:lnTo>
                  <a:pt x="1184" y="1290"/>
                </a:lnTo>
                <a:cubicBezTo>
                  <a:pt x="1179" y="1300"/>
                  <a:pt x="1175" y="1317"/>
                  <a:pt x="1169" y="1318"/>
                </a:cubicBezTo>
                <a:cubicBezTo>
                  <a:pt x="1167" y="1318"/>
                  <a:pt x="1165" y="1318"/>
                  <a:pt x="1164" y="1318"/>
                </a:cubicBezTo>
                <a:cubicBezTo>
                  <a:pt x="1154" y="1318"/>
                  <a:pt x="1143" y="1312"/>
                  <a:pt x="1133" y="1310"/>
                </a:cubicBezTo>
                <a:cubicBezTo>
                  <a:pt x="1139" y="1297"/>
                  <a:pt x="1144" y="1286"/>
                  <a:pt x="1149" y="1275"/>
                </a:cubicBezTo>
                <a:close/>
                <a:moveTo>
                  <a:pt x="619" y="1286"/>
                </a:moveTo>
                <a:cubicBezTo>
                  <a:pt x="615" y="1316"/>
                  <a:pt x="601" y="1336"/>
                  <a:pt x="574" y="1336"/>
                </a:cubicBezTo>
                <a:cubicBezTo>
                  <a:pt x="568" y="1336"/>
                  <a:pt x="561" y="1335"/>
                  <a:pt x="553" y="1332"/>
                </a:cubicBezTo>
                <a:cubicBezTo>
                  <a:pt x="529" y="1326"/>
                  <a:pt x="508" y="1313"/>
                  <a:pt x="486" y="1301"/>
                </a:cubicBezTo>
                <a:lnTo>
                  <a:pt x="486" y="1301"/>
                </a:lnTo>
                <a:cubicBezTo>
                  <a:pt x="530" y="1297"/>
                  <a:pt x="574" y="1291"/>
                  <a:pt x="619" y="1286"/>
                </a:cubicBezTo>
                <a:close/>
                <a:moveTo>
                  <a:pt x="3250" y="1326"/>
                </a:moveTo>
                <a:lnTo>
                  <a:pt x="3258" y="1342"/>
                </a:lnTo>
                <a:lnTo>
                  <a:pt x="3264" y="1326"/>
                </a:lnTo>
                <a:close/>
                <a:moveTo>
                  <a:pt x="6907" y="1322"/>
                </a:moveTo>
                <a:cubicBezTo>
                  <a:pt x="6890" y="1322"/>
                  <a:pt x="6881" y="1332"/>
                  <a:pt x="6891" y="1345"/>
                </a:cubicBezTo>
                <a:cubicBezTo>
                  <a:pt x="6898" y="1354"/>
                  <a:pt x="6912" y="1367"/>
                  <a:pt x="6921" y="1367"/>
                </a:cubicBezTo>
                <a:cubicBezTo>
                  <a:pt x="6948" y="1367"/>
                  <a:pt x="6977" y="1359"/>
                  <a:pt x="7004" y="1353"/>
                </a:cubicBezTo>
                <a:cubicBezTo>
                  <a:pt x="6978" y="1343"/>
                  <a:pt x="6953" y="1336"/>
                  <a:pt x="6928" y="1326"/>
                </a:cubicBezTo>
                <a:cubicBezTo>
                  <a:pt x="6921" y="1323"/>
                  <a:pt x="6914" y="1322"/>
                  <a:pt x="6907" y="1322"/>
                </a:cubicBezTo>
                <a:close/>
                <a:moveTo>
                  <a:pt x="8712" y="1367"/>
                </a:moveTo>
                <a:cubicBezTo>
                  <a:pt x="8712" y="1367"/>
                  <a:pt x="8712" y="1367"/>
                  <a:pt x="8712" y="1367"/>
                </a:cubicBezTo>
                <a:lnTo>
                  <a:pt x="8712" y="1367"/>
                </a:lnTo>
                <a:cubicBezTo>
                  <a:pt x="8712" y="1367"/>
                  <a:pt x="8712" y="1367"/>
                  <a:pt x="8712" y="1367"/>
                </a:cubicBezTo>
                <a:close/>
                <a:moveTo>
                  <a:pt x="8807" y="1299"/>
                </a:moveTo>
                <a:cubicBezTo>
                  <a:pt x="8781" y="1299"/>
                  <a:pt x="8752" y="1299"/>
                  <a:pt x="8731" y="1312"/>
                </a:cubicBezTo>
                <a:cubicBezTo>
                  <a:pt x="8720" y="1319"/>
                  <a:pt x="8721" y="1348"/>
                  <a:pt x="8718" y="1368"/>
                </a:cubicBezTo>
                <a:lnTo>
                  <a:pt x="8718" y="1368"/>
                </a:lnTo>
                <a:cubicBezTo>
                  <a:pt x="8730" y="1368"/>
                  <a:pt x="8742" y="1370"/>
                  <a:pt x="8753" y="1370"/>
                </a:cubicBezTo>
                <a:cubicBezTo>
                  <a:pt x="8761" y="1370"/>
                  <a:pt x="8769" y="1369"/>
                  <a:pt x="8776" y="1367"/>
                </a:cubicBezTo>
                <a:cubicBezTo>
                  <a:pt x="8794" y="1362"/>
                  <a:pt x="8811" y="1345"/>
                  <a:pt x="8822" y="1331"/>
                </a:cubicBezTo>
                <a:cubicBezTo>
                  <a:pt x="8827" y="1327"/>
                  <a:pt x="8812" y="1299"/>
                  <a:pt x="8807" y="1299"/>
                </a:cubicBezTo>
                <a:close/>
                <a:moveTo>
                  <a:pt x="4970" y="1357"/>
                </a:moveTo>
                <a:lnTo>
                  <a:pt x="4962" y="1368"/>
                </a:lnTo>
                <a:lnTo>
                  <a:pt x="4974" y="1371"/>
                </a:lnTo>
                <a:lnTo>
                  <a:pt x="4970" y="1357"/>
                </a:lnTo>
                <a:close/>
                <a:moveTo>
                  <a:pt x="8717" y="1371"/>
                </a:moveTo>
                <a:cubicBezTo>
                  <a:pt x="8717" y="1372"/>
                  <a:pt x="8717" y="1372"/>
                  <a:pt x="8717" y="1372"/>
                </a:cubicBezTo>
                <a:cubicBezTo>
                  <a:pt x="8717" y="1372"/>
                  <a:pt x="8717" y="1372"/>
                  <a:pt x="8717" y="1371"/>
                </a:cubicBezTo>
                <a:close/>
                <a:moveTo>
                  <a:pt x="8712" y="1367"/>
                </a:moveTo>
                <a:lnTo>
                  <a:pt x="8712" y="1367"/>
                </a:lnTo>
                <a:cubicBezTo>
                  <a:pt x="8712" y="1367"/>
                  <a:pt x="8712" y="1368"/>
                  <a:pt x="8712" y="1368"/>
                </a:cubicBezTo>
                <a:lnTo>
                  <a:pt x="8712" y="1368"/>
                </a:lnTo>
                <a:cubicBezTo>
                  <a:pt x="8712" y="1368"/>
                  <a:pt x="8712" y="1368"/>
                  <a:pt x="8712" y="1368"/>
                </a:cubicBezTo>
                <a:cubicBezTo>
                  <a:pt x="8712" y="1368"/>
                  <a:pt x="8712" y="1368"/>
                  <a:pt x="8712" y="1368"/>
                </a:cubicBezTo>
                <a:lnTo>
                  <a:pt x="8712" y="1368"/>
                </a:lnTo>
                <a:cubicBezTo>
                  <a:pt x="8712" y="1373"/>
                  <a:pt x="8712" y="1378"/>
                  <a:pt x="8713" y="1383"/>
                </a:cubicBezTo>
                <a:lnTo>
                  <a:pt x="8713" y="1383"/>
                </a:lnTo>
                <a:cubicBezTo>
                  <a:pt x="8715" y="1380"/>
                  <a:pt x="8717" y="1376"/>
                  <a:pt x="8719" y="1372"/>
                </a:cubicBezTo>
                <a:cubicBezTo>
                  <a:pt x="8719" y="1372"/>
                  <a:pt x="8718" y="1372"/>
                  <a:pt x="8717" y="1371"/>
                </a:cubicBezTo>
                <a:lnTo>
                  <a:pt x="8717" y="1371"/>
                </a:lnTo>
                <a:cubicBezTo>
                  <a:pt x="8717" y="1370"/>
                  <a:pt x="8717" y="1369"/>
                  <a:pt x="8718" y="1368"/>
                </a:cubicBezTo>
                <a:lnTo>
                  <a:pt x="8718" y="1368"/>
                </a:lnTo>
                <a:cubicBezTo>
                  <a:pt x="8716" y="1368"/>
                  <a:pt x="8714" y="1368"/>
                  <a:pt x="8713" y="1368"/>
                </a:cubicBezTo>
                <a:lnTo>
                  <a:pt x="8713" y="1368"/>
                </a:lnTo>
                <a:cubicBezTo>
                  <a:pt x="8712" y="1368"/>
                  <a:pt x="8712" y="1367"/>
                  <a:pt x="8712" y="1367"/>
                </a:cubicBezTo>
                <a:close/>
                <a:moveTo>
                  <a:pt x="7893" y="1352"/>
                </a:moveTo>
                <a:cubicBezTo>
                  <a:pt x="7886" y="1361"/>
                  <a:pt x="7880" y="1369"/>
                  <a:pt x="7875" y="1378"/>
                </a:cubicBezTo>
                <a:cubicBezTo>
                  <a:pt x="7874" y="1379"/>
                  <a:pt x="7881" y="1386"/>
                  <a:pt x="7885" y="1389"/>
                </a:cubicBezTo>
                <a:cubicBezTo>
                  <a:pt x="7891" y="1381"/>
                  <a:pt x="7897" y="1372"/>
                  <a:pt x="7902" y="1363"/>
                </a:cubicBezTo>
                <a:cubicBezTo>
                  <a:pt x="7904" y="1361"/>
                  <a:pt x="7896" y="1355"/>
                  <a:pt x="7893" y="1352"/>
                </a:cubicBezTo>
                <a:close/>
                <a:moveTo>
                  <a:pt x="8596" y="1285"/>
                </a:moveTo>
                <a:lnTo>
                  <a:pt x="8596" y="1285"/>
                </a:lnTo>
                <a:cubicBezTo>
                  <a:pt x="8558" y="1304"/>
                  <a:pt x="8521" y="1311"/>
                  <a:pt x="8515" y="1327"/>
                </a:cubicBezTo>
                <a:cubicBezTo>
                  <a:pt x="8501" y="1371"/>
                  <a:pt x="8512" y="1410"/>
                  <a:pt x="8573" y="1412"/>
                </a:cubicBezTo>
                <a:cubicBezTo>
                  <a:pt x="8581" y="1376"/>
                  <a:pt x="8587" y="1341"/>
                  <a:pt x="8596" y="1285"/>
                </a:cubicBezTo>
                <a:close/>
                <a:moveTo>
                  <a:pt x="2830" y="1308"/>
                </a:moveTo>
                <a:cubicBezTo>
                  <a:pt x="2777" y="1308"/>
                  <a:pt x="2733" y="1324"/>
                  <a:pt x="2718" y="1394"/>
                </a:cubicBezTo>
                <a:cubicBezTo>
                  <a:pt x="2767" y="1406"/>
                  <a:pt x="2798" y="1415"/>
                  <a:pt x="2819" y="1415"/>
                </a:cubicBezTo>
                <a:cubicBezTo>
                  <a:pt x="2856" y="1415"/>
                  <a:pt x="2858" y="1387"/>
                  <a:pt x="2861" y="1310"/>
                </a:cubicBezTo>
                <a:cubicBezTo>
                  <a:pt x="2851" y="1309"/>
                  <a:pt x="2840" y="1308"/>
                  <a:pt x="2830" y="1308"/>
                </a:cubicBezTo>
                <a:close/>
                <a:moveTo>
                  <a:pt x="4293" y="1383"/>
                </a:moveTo>
                <a:cubicBezTo>
                  <a:pt x="4340" y="1406"/>
                  <a:pt x="4387" y="1415"/>
                  <a:pt x="4434" y="1415"/>
                </a:cubicBezTo>
                <a:cubicBezTo>
                  <a:pt x="4489" y="1415"/>
                  <a:pt x="4544" y="1403"/>
                  <a:pt x="4598" y="1383"/>
                </a:cubicBezTo>
                <a:close/>
                <a:moveTo>
                  <a:pt x="8713" y="1383"/>
                </a:moveTo>
                <a:lnTo>
                  <a:pt x="8713" y="1383"/>
                </a:lnTo>
                <a:cubicBezTo>
                  <a:pt x="8707" y="1393"/>
                  <a:pt x="8702" y="1403"/>
                  <a:pt x="8696" y="1413"/>
                </a:cubicBezTo>
                <a:cubicBezTo>
                  <a:pt x="8703" y="1414"/>
                  <a:pt x="8708" y="1415"/>
                  <a:pt x="8715" y="1417"/>
                </a:cubicBezTo>
                <a:cubicBezTo>
                  <a:pt x="8713" y="1406"/>
                  <a:pt x="8713" y="1394"/>
                  <a:pt x="8713" y="1383"/>
                </a:cubicBezTo>
                <a:close/>
                <a:moveTo>
                  <a:pt x="9139" y="1247"/>
                </a:moveTo>
                <a:cubicBezTo>
                  <a:pt x="9118" y="1247"/>
                  <a:pt x="9093" y="1272"/>
                  <a:pt x="9070" y="1279"/>
                </a:cubicBezTo>
                <a:cubicBezTo>
                  <a:pt x="9069" y="1279"/>
                  <a:pt x="9067" y="1280"/>
                  <a:pt x="9064" y="1280"/>
                </a:cubicBezTo>
                <a:cubicBezTo>
                  <a:pt x="9054" y="1280"/>
                  <a:pt x="9041" y="1274"/>
                  <a:pt x="9029" y="1269"/>
                </a:cubicBezTo>
                <a:cubicBezTo>
                  <a:pt x="9015" y="1261"/>
                  <a:pt x="9002" y="1257"/>
                  <a:pt x="8990" y="1257"/>
                </a:cubicBezTo>
                <a:cubicBezTo>
                  <a:pt x="8960" y="1257"/>
                  <a:pt x="8937" y="1280"/>
                  <a:pt x="8922" y="1308"/>
                </a:cubicBezTo>
                <a:cubicBezTo>
                  <a:pt x="8895" y="1359"/>
                  <a:pt x="8932" y="1387"/>
                  <a:pt x="8984" y="1419"/>
                </a:cubicBezTo>
                <a:cubicBezTo>
                  <a:pt x="9026" y="1402"/>
                  <a:pt x="9058" y="1386"/>
                  <a:pt x="9090" y="1368"/>
                </a:cubicBezTo>
                <a:cubicBezTo>
                  <a:pt x="9126" y="1348"/>
                  <a:pt x="9186" y="1338"/>
                  <a:pt x="9171" y="1284"/>
                </a:cubicBezTo>
                <a:cubicBezTo>
                  <a:pt x="9162" y="1256"/>
                  <a:pt x="9151" y="1247"/>
                  <a:pt x="9139" y="1247"/>
                </a:cubicBezTo>
                <a:close/>
                <a:moveTo>
                  <a:pt x="4240" y="656"/>
                </a:moveTo>
                <a:cubicBezTo>
                  <a:pt x="4210" y="656"/>
                  <a:pt x="4174" y="669"/>
                  <a:pt x="4112" y="691"/>
                </a:cubicBezTo>
                <a:cubicBezTo>
                  <a:pt x="4039" y="717"/>
                  <a:pt x="3965" y="742"/>
                  <a:pt x="3885" y="742"/>
                </a:cubicBezTo>
                <a:cubicBezTo>
                  <a:pt x="3867" y="742"/>
                  <a:pt x="3848" y="741"/>
                  <a:pt x="3830" y="738"/>
                </a:cubicBezTo>
                <a:cubicBezTo>
                  <a:pt x="3813" y="735"/>
                  <a:pt x="3796" y="735"/>
                  <a:pt x="3780" y="735"/>
                </a:cubicBezTo>
                <a:cubicBezTo>
                  <a:pt x="3723" y="735"/>
                  <a:pt x="3666" y="745"/>
                  <a:pt x="3612" y="749"/>
                </a:cubicBezTo>
                <a:cubicBezTo>
                  <a:pt x="3584" y="819"/>
                  <a:pt x="3546" y="866"/>
                  <a:pt x="3549" y="943"/>
                </a:cubicBezTo>
                <a:cubicBezTo>
                  <a:pt x="3554" y="1043"/>
                  <a:pt x="3609" y="1111"/>
                  <a:pt x="3636" y="1210"/>
                </a:cubicBezTo>
                <a:cubicBezTo>
                  <a:pt x="3676" y="1162"/>
                  <a:pt x="3701" y="1128"/>
                  <a:pt x="3728" y="1095"/>
                </a:cubicBezTo>
                <a:cubicBezTo>
                  <a:pt x="3762" y="1115"/>
                  <a:pt x="3788" y="1128"/>
                  <a:pt x="3813" y="1143"/>
                </a:cubicBezTo>
                <a:cubicBezTo>
                  <a:pt x="3819" y="1147"/>
                  <a:pt x="3828" y="1147"/>
                  <a:pt x="3834" y="1152"/>
                </a:cubicBezTo>
                <a:cubicBezTo>
                  <a:pt x="3865" y="1178"/>
                  <a:pt x="3879" y="1215"/>
                  <a:pt x="3855" y="1250"/>
                </a:cubicBezTo>
                <a:cubicBezTo>
                  <a:pt x="3841" y="1270"/>
                  <a:pt x="3811" y="1293"/>
                  <a:pt x="3789" y="1293"/>
                </a:cubicBezTo>
                <a:cubicBezTo>
                  <a:pt x="3787" y="1293"/>
                  <a:pt x="3785" y="1292"/>
                  <a:pt x="3783" y="1292"/>
                </a:cubicBezTo>
                <a:cubicBezTo>
                  <a:pt x="3738" y="1285"/>
                  <a:pt x="3694" y="1280"/>
                  <a:pt x="3649" y="1280"/>
                </a:cubicBezTo>
                <a:cubicBezTo>
                  <a:pt x="3592" y="1280"/>
                  <a:pt x="3534" y="1287"/>
                  <a:pt x="3477" y="1302"/>
                </a:cubicBezTo>
                <a:cubicBezTo>
                  <a:pt x="3480" y="1393"/>
                  <a:pt x="3491" y="1423"/>
                  <a:pt x="3532" y="1423"/>
                </a:cubicBezTo>
                <a:cubicBezTo>
                  <a:pt x="3541" y="1423"/>
                  <a:pt x="3551" y="1422"/>
                  <a:pt x="3563" y="1419"/>
                </a:cubicBezTo>
                <a:cubicBezTo>
                  <a:pt x="3610" y="1409"/>
                  <a:pt x="3655" y="1400"/>
                  <a:pt x="3701" y="1400"/>
                </a:cubicBezTo>
                <a:cubicBezTo>
                  <a:pt x="3726" y="1400"/>
                  <a:pt x="3751" y="1403"/>
                  <a:pt x="3777" y="1409"/>
                </a:cubicBezTo>
                <a:cubicBezTo>
                  <a:pt x="3788" y="1411"/>
                  <a:pt x="3799" y="1413"/>
                  <a:pt x="3809" y="1413"/>
                </a:cubicBezTo>
                <a:cubicBezTo>
                  <a:pt x="3867" y="1413"/>
                  <a:pt x="3915" y="1374"/>
                  <a:pt x="3924" y="1306"/>
                </a:cubicBezTo>
                <a:cubicBezTo>
                  <a:pt x="3929" y="1255"/>
                  <a:pt x="3957" y="1224"/>
                  <a:pt x="3993" y="1224"/>
                </a:cubicBezTo>
                <a:cubicBezTo>
                  <a:pt x="3998" y="1224"/>
                  <a:pt x="4003" y="1224"/>
                  <a:pt x="4008" y="1226"/>
                </a:cubicBezTo>
                <a:cubicBezTo>
                  <a:pt x="4021" y="1229"/>
                  <a:pt x="4033" y="1230"/>
                  <a:pt x="4045" y="1230"/>
                </a:cubicBezTo>
                <a:cubicBezTo>
                  <a:pt x="4109" y="1230"/>
                  <a:pt x="4163" y="1192"/>
                  <a:pt x="4224" y="1187"/>
                </a:cubicBezTo>
                <a:cubicBezTo>
                  <a:pt x="4233" y="1185"/>
                  <a:pt x="4241" y="1171"/>
                  <a:pt x="4252" y="1161"/>
                </a:cubicBezTo>
                <a:cubicBezTo>
                  <a:pt x="4218" y="1139"/>
                  <a:pt x="4187" y="1121"/>
                  <a:pt x="4156" y="1103"/>
                </a:cubicBezTo>
                <a:lnTo>
                  <a:pt x="4156" y="931"/>
                </a:lnTo>
                <a:cubicBezTo>
                  <a:pt x="4247" y="913"/>
                  <a:pt x="4319" y="896"/>
                  <a:pt x="4389" y="883"/>
                </a:cubicBezTo>
                <a:cubicBezTo>
                  <a:pt x="4402" y="882"/>
                  <a:pt x="4414" y="880"/>
                  <a:pt x="4427" y="880"/>
                </a:cubicBezTo>
                <a:cubicBezTo>
                  <a:pt x="4458" y="880"/>
                  <a:pt x="4486" y="890"/>
                  <a:pt x="4501" y="931"/>
                </a:cubicBezTo>
                <a:cubicBezTo>
                  <a:pt x="4509" y="953"/>
                  <a:pt x="4523" y="958"/>
                  <a:pt x="4540" y="958"/>
                </a:cubicBezTo>
                <a:cubicBezTo>
                  <a:pt x="4551" y="958"/>
                  <a:pt x="4563" y="956"/>
                  <a:pt x="4575" y="955"/>
                </a:cubicBezTo>
                <a:cubicBezTo>
                  <a:pt x="4709" y="943"/>
                  <a:pt x="4842" y="939"/>
                  <a:pt x="4973" y="921"/>
                </a:cubicBezTo>
                <a:cubicBezTo>
                  <a:pt x="4987" y="919"/>
                  <a:pt x="5001" y="918"/>
                  <a:pt x="5014" y="918"/>
                </a:cubicBezTo>
                <a:cubicBezTo>
                  <a:pt x="5093" y="918"/>
                  <a:pt x="5151" y="956"/>
                  <a:pt x="5202" y="1040"/>
                </a:cubicBezTo>
                <a:cubicBezTo>
                  <a:pt x="5219" y="980"/>
                  <a:pt x="5231" y="940"/>
                  <a:pt x="5241" y="906"/>
                </a:cubicBezTo>
                <a:cubicBezTo>
                  <a:pt x="5193" y="846"/>
                  <a:pt x="5116" y="903"/>
                  <a:pt x="5077" y="836"/>
                </a:cubicBezTo>
                <a:cubicBezTo>
                  <a:pt x="5049" y="788"/>
                  <a:pt x="5002" y="751"/>
                  <a:pt x="4965" y="710"/>
                </a:cubicBezTo>
                <a:cubicBezTo>
                  <a:pt x="4922" y="734"/>
                  <a:pt x="4881" y="746"/>
                  <a:pt x="4842" y="746"/>
                </a:cubicBezTo>
                <a:cubicBezTo>
                  <a:pt x="4797" y="746"/>
                  <a:pt x="4753" y="731"/>
                  <a:pt x="4711" y="698"/>
                </a:cubicBezTo>
                <a:cubicBezTo>
                  <a:pt x="4706" y="693"/>
                  <a:pt x="4694" y="690"/>
                  <a:pt x="4687" y="690"/>
                </a:cubicBezTo>
                <a:cubicBezTo>
                  <a:pt x="4684" y="690"/>
                  <a:pt x="4681" y="691"/>
                  <a:pt x="4680" y="692"/>
                </a:cubicBezTo>
                <a:cubicBezTo>
                  <a:pt x="4636" y="729"/>
                  <a:pt x="4588" y="735"/>
                  <a:pt x="4538" y="735"/>
                </a:cubicBezTo>
                <a:cubicBezTo>
                  <a:pt x="4518" y="735"/>
                  <a:pt x="4497" y="734"/>
                  <a:pt x="4477" y="734"/>
                </a:cubicBezTo>
                <a:cubicBezTo>
                  <a:pt x="4447" y="734"/>
                  <a:pt x="4417" y="736"/>
                  <a:pt x="4389" y="747"/>
                </a:cubicBezTo>
                <a:cubicBezTo>
                  <a:pt x="4314" y="682"/>
                  <a:pt x="4283" y="656"/>
                  <a:pt x="4240" y="656"/>
                </a:cubicBezTo>
                <a:close/>
                <a:moveTo>
                  <a:pt x="10995" y="1436"/>
                </a:moveTo>
                <a:lnTo>
                  <a:pt x="10974" y="1440"/>
                </a:lnTo>
                <a:lnTo>
                  <a:pt x="10991" y="1451"/>
                </a:lnTo>
                <a:lnTo>
                  <a:pt x="10995" y="1436"/>
                </a:lnTo>
                <a:close/>
                <a:moveTo>
                  <a:pt x="8120" y="1261"/>
                </a:moveTo>
                <a:cubicBezTo>
                  <a:pt x="8066" y="1304"/>
                  <a:pt x="8022" y="1341"/>
                  <a:pt x="7964" y="1388"/>
                </a:cubicBezTo>
                <a:cubicBezTo>
                  <a:pt x="7999" y="1412"/>
                  <a:pt x="8025" y="1445"/>
                  <a:pt x="8055" y="1448"/>
                </a:cubicBezTo>
                <a:cubicBezTo>
                  <a:pt x="8100" y="1452"/>
                  <a:pt x="8145" y="1457"/>
                  <a:pt x="8190" y="1457"/>
                </a:cubicBezTo>
                <a:cubicBezTo>
                  <a:pt x="8269" y="1457"/>
                  <a:pt x="8347" y="1442"/>
                  <a:pt x="8422" y="1383"/>
                </a:cubicBezTo>
                <a:cubicBezTo>
                  <a:pt x="8407" y="1352"/>
                  <a:pt x="8394" y="1320"/>
                  <a:pt x="8377" y="1280"/>
                </a:cubicBezTo>
                <a:cubicBezTo>
                  <a:pt x="8311" y="1300"/>
                  <a:pt x="8256" y="1318"/>
                  <a:pt x="8202" y="1335"/>
                </a:cubicBezTo>
                <a:cubicBezTo>
                  <a:pt x="8177" y="1313"/>
                  <a:pt x="8155" y="1294"/>
                  <a:pt x="8120" y="1261"/>
                </a:cubicBezTo>
                <a:close/>
                <a:moveTo>
                  <a:pt x="5187" y="1335"/>
                </a:moveTo>
                <a:lnTo>
                  <a:pt x="5187" y="1335"/>
                </a:lnTo>
                <a:cubicBezTo>
                  <a:pt x="5195" y="1382"/>
                  <a:pt x="5201" y="1420"/>
                  <a:pt x="5208" y="1455"/>
                </a:cubicBezTo>
                <a:cubicBezTo>
                  <a:pt x="5250" y="1460"/>
                  <a:pt x="5281" y="1464"/>
                  <a:pt x="5303" y="1464"/>
                </a:cubicBezTo>
                <a:cubicBezTo>
                  <a:pt x="5360" y="1464"/>
                  <a:pt x="5357" y="1439"/>
                  <a:pt x="5346" y="1348"/>
                </a:cubicBezTo>
                <a:cubicBezTo>
                  <a:pt x="5299" y="1345"/>
                  <a:pt x="5251" y="1340"/>
                  <a:pt x="5187" y="1335"/>
                </a:cubicBezTo>
                <a:close/>
                <a:moveTo>
                  <a:pt x="5877" y="1243"/>
                </a:moveTo>
                <a:cubicBezTo>
                  <a:pt x="5860" y="1243"/>
                  <a:pt x="5843" y="1253"/>
                  <a:pt x="5846" y="1285"/>
                </a:cubicBezTo>
                <a:cubicBezTo>
                  <a:pt x="5847" y="1297"/>
                  <a:pt x="5843" y="1312"/>
                  <a:pt x="5842" y="1325"/>
                </a:cubicBezTo>
                <a:cubicBezTo>
                  <a:pt x="5756" y="1331"/>
                  <a:pt x="5671" y="1337"/>
                  <a:pt x="5591" y="1343"/>
                </a:cubicBezTo>
                <a:cubicBezTo>
                  <a:pt x="5561" y="1423"/>
                  <a:pt x="5589" y="1468"/>
                  <a:pt x="5650" y="1471"/>
                </a:cubicBezTo>
                <a:cubicBezTo>
                  <a:pt x="5667" y="1472"/>
                  <a:pt x="5685" y="1473"/>
                  <a:pt x="5702" y="1473"/>
                </a:cubicBezTo>
                <a:cubicBezTo>
                  <a:pt x="5764" y="1473"/>
                  <a:pt x="5828" y="1467"/>
                  <a:pt x="5888" y="1454"/>
                </a:cubicBezTo>
                <a:cubicBezTo>
                  <a:pt x="5956" y="1439"/>
                  <a:pt x="5966" y="1301"/>
                  <a:pt x="5903" y="1251"/>
                </a:cubicBezTo>
                <a:cubicBezTo>
                  <a:pt x="5898" y="1247"/>
                  <a:pt x="5887" y="1243"/>
                  <a:pt x="5877" y="1243"/>
                </a:cubicBezTo>
                <a:close/>
                <a:moveTo>
                  <a:pt x="9402" y="1275"/>
                </a:moveTo>
                <a:lnTo>
                  <a:pt x="9402" y="1275"/>
                </a:lnTo>
                <a:cubicBezTo>
                  <a:pt x="9339" y="1301"/>
                  <a:pt x="9269" y="1270"/>
                  <a:pt x="9221" y="1325"/>
                </a:cubicBezTo>
                <a:cubicBezTo>
                  <a:pt x="9211" y="1454"/>
                  <a:pt x="9334" y="1419"/>
                  <a:pt x="9387" y="1475"/>
                </a:cubicBezTo>
                <a:cubicBezTo>
                  <a:pt x="9406" y="1412"/>
                  <a:pt x="9443" y="1356"/>
                  <a:pt x="9402" y="1275"/>
                </a:cubicBezTo>
                <a:close/>
                <a:moveTo>
                  <a:pt x="14628" y="1413"/>
                </a:moveTo>
                <a:cubicBezTo>
                  <a:pt x="14662" y="1448"/>
                  <a:pt x="14687" y="1474"/>
                  <a:pt x="14713" y="1500"/>
                </a:cubicBezTo>
                <a:lnTo>
                  <a:pt x="14713" y="1500"/>
                </a:lnTo>
                <a:cubicBezTo>
                  <a:pt x="14705" y="1501"/>
                  <a:pt x="14696" y="1502"/>
                  <a:pt x="14687" y="1502"/>
                </a:cubicBezTo>
                <a:cubicBezTo>
                  <a:pt x="14651" y="1502"/>
                  <a:pt x="14623" y="1486"/>
                  <a:pt x="14628" y="1413"/>
                </a:cubicBezTo>
                <a:close/>
                <a:moveTo>
                  <a:pt x="14160" y="1433"/>
                </a:moveTo>
                <a:cubicBezTo>
                  <a:pt x="14159" y="1433"/>
                  <a:pt x="14158" y="1433"/>
                  <a:pt x="14158" y="1434"/>
                </a:cubicBezTo>
                <a:cubicBezTo>
                  <a:pt x="14142" y="1439"/>
                  <a:pt x="14132" y="1463"/>
                  <a:pt x="14121" y="1480"/>
                </a:cubicBezTo>
                <a:cubicBezTo>
                  <a:pt x="14131" y="1486"/>
                  <a:pt x="14143" y="1502"/>
                  <a:pt x="14153" y="1502"/>
                </a:cubicBezTo>
                <a:cubicBezTo>
                  <a:pt x="14153" y="1502"/>
                  <a:pt x="14154" y="1502"/>
                  <a:pt x="14154" y="1502"/>
                </a:cubicBezTo>
                <a:cubicBezTo>
                  <a:pt x="14171" y="1500"/>
                  <a:pt x="14187" y="1486"/>
                  <a:pt x="14216" y="1470"/>
                </a:cubicBezTo>
                <a:cubicBezTo>
                  <a:pt x="14191" y="1453"/>
                  <a:pt x="14171" y="1433"/>
                  <a:pt x="14160" y="1433"/>
                </a:cubicBezTo>
                <a:close/>
                <a:moveTo>
                  <a:pt x="9600" y="1084"/>
                </a:moveTo>
                <a:cubicBezTo>
                  <a:pt x="9588" y="1084"/>
                  <a:pt x="9577" y="1100"/>
                  <a:pt x="9559" y="1112"/>
                </a:cubicBezTo>
                <a:cubicBezTo>
                  <a:pt x="9569" y="1144"/>
                  <a:pt x="9581" y="1176"/>
                  <a:pt x="9591" y="1210"/>
                </a:cubicBezTo>
                <a:cubicBezTo>
                  <a:pt x="9567" y="1245"/>
                  <a:pt x="9544" y="1282"/>
                  <a:pt x="9513" y="1327"/>
                </a:cubicBezTo>
                <a:cubicBezTo>
                  <a:pt x="9597" y="1382"/>
                  <a:pt x="9674" y="1438"/>
                  <a:pt x="9756" y="1485"/>
                </a:cubicBezTo>
                <a:cubicBezTo>
                  <a:pt x="9768" y="1491"/>
                  <a:pt x="9783" y="1493"/>
                  <a:pt x="9799" y="1493"/>
                </a:cubicBezTo>
                <a:cubicBezTo>
                  <a:pt x="9813" y="1493"/>
                  <a:pt x="9829" y="1491"/>
                  <a:pt x="9843" y="1491"/>
                </a:cubicBezTo>
                <a:cubicBezTo>
                  <a:pt x="9856" y="1491"/>
                  <a:pt x="9868" y="1480"/>
                  <a:pt x="9879" y="1475"/>
                </a:cubicBezTo>
                <a:cubicBezTo>
                  <a:pt x="9888" y="1440"/>
                  <a:pt x="9897" y="1407"/>
                  <a:pt x="9905" y="1376"/>
                </a:cubicBezTo>
                <a:cubicBezTo>
                  <a:pt x="9908" y="1376"/>
                  <a:pt x="9910" y="1376"/>
                  <a:pt x="9912" y="1376"/>
                </a:cubicBezTo>
                <a:cubicBezTo>
                  <a:pt x="10014" y="1376"/>
                  <a:pt x="9965" y="1474"/>
                  <a:pt x="10023" y="1511"/>
                </a:cubicBezTo>
                <a:cubicBezTo>
                  <a:pt x="10041" y="1500"/>
                  <a:pt x="10067" y="1490"/>
                  <a:pt x="10083" y="1469"/>
                </a:cubicBezTo>
                <a:cubicBezTo>
                  <a:pt x="10110" y="1433"/>
                  <a:pt x="10078" y="1359"/>
                  <a:pt x="10164" y="1341"/>
                </a:cubicBezTo>
                <a:cubicBezTo>
                  <a:pt x="10216" y="1389"/>
                  <a:pt x="10274" y="1444"/>
                  <a:pt x="10339" y="1502"/>
                </a:cubicBezTo>
                <a:cubicBezTo>
                  <a:pt x="10394" y="1476"/>
                  <a:pt x="10446" y="1466"/>
                  <a:pt x="10483" y="1438"/>
                </a:cubicBezTo>
                <a:cubicBezTo>
                  <a:pt x="10529" y="1402"/>
                  <a:pt x="10561" y="1347"/>
                  <a:pt x="10586" y="1318"/>
                </a:cubicBezTo>
                <a:cubicBezTo>
                  <a:pt x="10630" y="1319"/>
                  <a:pt x="10671" y="1329"/>
                  <a:pt x="10707" y="1329"/>
                </a:cubicBezTo>
                <a:cubicBezTo>
                  <a:pt x="10750" y="1329"/>
                  <a:pt x="10786" y="1315"/>
                  <a:pt x="10811" y="1255"/>
                </a:cubicBezTo>
                <a:cubicBezTo>
                  <a:pt x="10786" y="1243"/>
                  <a:pt x="10763" y="1226"/>
                  <a:pt x="10737" y="1219"/>
                </a:cubicBezTo>
                <a:cubicBezTo>
                  <a:pt x="10666" y="1201"/>
                  <a:pt x="10595" y="1193"/>
                  <a:pt x="10523" y="1193"/>
                </a:cubicBezTo>
                <a:cubicBezTo>
                  <a:pt x="10453" y="1193"/>
                  <a:pt x="10383" y="1201"/>
                  <a:pt x="10314" y="1215"/>
                </a:cubicBezTo>
                <a:cubicBezTo>
                  <a:pt x="10244" y="1230"/>
                  <a:pt x="10178" y="1271"/>
                  <a:pt x="10106" y="1271"/>
                </a:cubicBezTo>
                <a:cubicBezTo>
                  <a:pt x="10079" y="1271"/>
                  <a:pt x="10051" y="1265"/>
                  <a:pt x="10021" y="1250"/>
                </a:cubicBezTo>
                <a:cubicBezTo>
                  <a:pt x="10018" y="1249"/>
                  <a:pt x="10015" y="1248"/>
                  <a:pt x="10011" y="1248"/>
                </a:cubicBezTo>
                <a:cubicBezTo>
                  <a:pt x="9991" y="1248"/>
                  <a:pt x="9960" y="1266"/>
                  <a:pt x="9940" y="1280"/>
                </a:cubicBezTo>
                <a:cubicBezTo>
                  <a:pt x="9895" y="1311"/>
                  <a:pt x="9857" y="1348"/>
                  <a:pt x="9816" y="1383"/>
                </a:cubicBezTo>
                <a:cubicBezTo>
                  <a:pt x="9774" y="1351"/>
                  <a:pt x="9806" y="1275"/>
                  <a:pt x="9733" y="1269"/>
                </a:cubicBezTo>
                <a:cubicBezTo>
                  <a:pt x="9705" y="1265"/>
                  <a:pt x="9677" y="1246"/>
                  <a:pt x="9687" y="1205"/>
                </a:cubicBezTo>
                <a:cubicBezTo>
                  <a:pt x="9780" y="1161"/>
                  <a:pt x="9808" y="1148"/>
                  <a:pt x="9862" y="1148"/>
                </a:cubicBezTo>
                <a:cubicBezTo>
                  <a:pt x="9885" y="1148"/>
                  <a:pt x="9914" y="1150"/>
                  <a:pt x="9955" y="1154"/>
                </a:cubicBezTo>
                <a:cubicBezTo>
                  <a:pt x="9968" y="1155"/>
                  <a:pt x="9980" y="1156"/>
                  <a:pt x="9993" y="1156"/>
                </a:cubicBezTo>
                <a:cubicBezTo>
                  <a:pt x="10010" y="1156"/>
                  <a:pt x="10026" y="1155"/>
                  <a:pt x="10043" y="1152"/>
                </a:cubicBezTo>
                <a:cubicBezTo>
                  <a:pt x="10052" y="1151"/>
                  <a:pt x="10064" y="1130"/>
                  <a:pt x="10064" y="1118"/>
                </a:cubicBezTo>
                <a:cubicBezTo>
                  <a:pt x="10063" y="1108"/>
                  <a:pt x="10047" y="1089"/>
                  <a:pt x="10039" y="1089"/>
                </a:cubicBezTo>
                <a:cubicBezTo>
                  <a:pt x="9989" y="1095"/>
                  <a:pt x="9940" y="1098"/>
                  <a:pt x="9891" y="1098"/>
                </a:cubicBezTo>
                <a:cubicBezTo>
                  <a:pt x="9794" y="1098"/>
                  <a:pt x="9697" y="1089"/>
                  <a:pt x="9600" y="1084"/>
                </a:cubicBezTo>
                <a:close/>
                <a:moveTo>
                  <a:pt x="7113" y="1295"/>
                </a:moveTo>
                <a:cubicBezTo>
                  <a:pt x="7103" y="1295"/>
                  <a:pt x="7088" y="1302"/>
                  <a:pt x="7078" y="1308"/>
                </a:cubicBezTo>
                <a:cubicBezTo>
                  <a:pt x="7052" y="1322"/>
                  <a:pt x="7028" y="1338"/>
                  <a:pt x="7004" y="1354"/>
                </a:cubicBezTo>
                <a:cubicBezTo>
                  <a:pt x="7040" y="1423"/>
                  <a:pt x="7040" y="1423"/>
                  <a:pt x="7168" y="1505"/>
                </a:cubicBezTo>
                <a:cubicBezTo>
                  <a:pt x="7203" y="1480"/>
                  <a:pt x="7233" y="1438"/>
                  <a:pt x="7268" y="1434"/>
                </a:cubicBezTo>
                <a:cubicBezTo>
                  <a:pt x="7273" y="1433"/>
                  <a:pt x="7278" y="1433"/>
                  <a:pt x="7282" y="1433"/>
                </a:cubicBezTo>
                <a:cubicBezTo>
                  <a:pt x="7326" y="1433"/>
                  <a:pt x="7372" y="1452"/>
                  <a:pt x="7415" y="1465"/>
                </a:cubicBezTo>
                <a:cubicBezTo>
                  <a:pt x="7427" y="1469"/>
                  <a:pt x="7435" y="1487"/>
                  <a:pt x="7446" y="1496"/>
                </a:cubicBezTo>
                <a:cubicBezTo>
                  <a:pt x="7474" y="1516"/>
                  <a:pt x="7502" y="1524"/>
                  <a:pt x="7530" y="1524"/>
                </a:cubicBezTo>
                <a:cubicBezTo>
                  <a:pt x="7559" y="1524"/>
                  <a:pt x="7588" y="1516"/>
                  <a:pt x="7615" y="1501"/>
                </a:cubicBezTo>
                <a:cubicBezTo>
                  <a:pt x="7666" y="1476"/>
                  <a:pt x="7690" y="1430"/>
                  <a:pt x="7671" y="1358"/>
                </a:cubicBezTo>
                <a:cubicBezTo>
                  <a:pt x="7599" y="1340"/>
                  <a:pt x="7521" y="1323"/>
                  <a:pt x="7444" y="1301"/>
                </a:cubicBezTo>
                <a:cubicBezTo>
                  <a:pt x="7428" y="1297"/>
                  <a:pt x="7411" y="1295"/>
                  <a:pt x="7395" y="1295"/>
                </a:cubicBezTo>
                <a:cubicBezTo>
                  <a:pt x="7333" y="1295"/>
                  <a:pt x="7271" y="1321"/>
                  <a:pt x="7210" y="1321"/>
                </a:cubicBezTo>
                <a:cubicBezTo>
                  <a:pt x="7179" y="1321"/>
                  <a:pt x="7149" y="1314"/>
                  <a:pt x="7120" y="1296"/>
                </a:cubicBezTo>
                <a:cubicBezTo>
                  <a:pt x="7118" y="1295"/>
                  <a:pt x="7116" y="1295"/>
                  <a:pt x="7113" y="1295"/>
                </a:cubicBezTo>
                <a:close/>
                <a:moveTo>
                  <a:pt x="6718" y="1238"/>
                </a:moveTo>
                <a:cubicBezTo>
                  <a:pt x="6622" y="1245"/>
                  <a:pt x="6540" y="1287"/>
                  <a:pt x="6467" y="1348"/>
                </a:cubicBezTo>
                <a:cubicBezTo>
                  <a:pt x="6483" y="1464"/>
                  <a:pt x="6589" y="1470"/>
                  <a:pt x="6665" y="1532"/>
                </a:cubicBezTo>
                <a:cubicBezTo>
                  <a:pt x="6837" y="1371"/>
                  <a:pt x="6837" y="1371"/>
                  <a:pt x="6718" y="1238"/>
                </a:cubicBezTo>
                <a:close/>
                <a:moveTo>
                  <a:pt x="12131" y="1497"/>
                </a:moveTo>
                <a:cubicBezTo>
                  <a:pt x="12113" y="1504"/>
                  <a:pt x="12097" y="1510"/>
                  <a:pt x="12082" y="1517"/>
                </a:cubicBezTo>
                <a:cubicBezTo>
                  <a:pt x="12086" y="1527"/>
                  <a:pt x="12090" y="1546"/>
                  <a:pt x="12095" y="1547"/>
                </a:cubicBezTo>
                <a:cubicBezTo>
                  <a:pt x="12098" y="1548"/>
                  <a:pt x="12101" y="1548"/>
                  <a:pt x="12104" y="1548"/>
                </a:cubicBezTo>
                <a:cubicBezTo>
                  <a:pt x="12118" y="1548"/>
                  <a:pt x="12131" y="1545"/>
                  <a:pt x="12147" y="1542"/>
                </a:cubicBezTo>
                <a:cubicBezTo>
                  <a:pt x="12139" y="1522"/>
                  <a:pt x="12136" y="1509"/>
                  <a:pt x="12131" y="1497"/>
                </a:cubicBezTo>
                <a:close/>
                <a:moveTo>
                  <a:pt x="671" y="1553"/>
                </a:moveTo>
                <a:lnTo>
                  <a:pt x="662" y="1556"/>
                </a:lnTo>
                <a:cubicBezTo>
                  <a:pt x="665" y="1559"/>
                  <a:pt x="668" y="1561"/>
                  <a:pt x="671" y="1563"/>
                </a:cubicBezTo>
                <a:lnTo>
                  <a:pt x="671" y="1563"/>
                </a:lnTo>
                <a:lnTo>
                  <a:pt x="671" y="1553"/>
                </a:lnTo>
                <a:close/>
                <a:moveTo>
                  <a:pt x="14793" y="1475"/>
                </a:moveTo>
                <a:cubicBezTo>
                  <a:pt x="14812" y="1475"/>
                  <a:pt x="14831" y="1485"/>
                  <a:pt x="14847" y="1513"/>
                </a:cubicBezTo>
                <a:cubicBezTo>
                  <a:pt x="14856" y="1531"/>
                  <a:pt x="14865" y="1556"/>
                  <a:pt x="14857" y="1570"/>
                </a:cubicBezTo>
                <a:cubicBezTo>
                  <a:pt x="14850" y="1583"/>
                  <a:pt x="14825" y="1593"/>
                  <a:pt x="14808" y="1593"/>
                </a:cubicBezTo>
                <a:cubicBezTo>
                  <a:pt x="14807" y="1593"/>
                  <a:pt x="14806" y="1593"/>
                  <a:pt x="14805" y="1593"/>
                </a:cubicBezTo>
                <a:cubicBezTo>
                  <a:pt x="14749" y="1589"/>
                  <a:pt x="14709" y="1567"/>
                  <a:pt x="14725" y="1501"/>
                </a:cubicBezTo>
                <a:lnTo>
                  <a:pt x="14725" y="1501"/>
                </a:lnTo>
                <a:cubicBezTo>
                  <a:pt x="14748" y="1488"/>
                  <a:pt x="14771" y="1475"/>
                  <a:pt x="14793" y="1475"/>
                </a:cubicBezTo>
                <a:close/>
                <a:moveTo>
                  <a:pt x="538" y="1644"/>
                </a:moveTo>
                <a:lnTo>
                  <a:pt x="529" y="1649"/>
                </a:lnTo>
                <a:cubicBezTo>
                  <a:pt x="531" y="1649"/>
                  <a:pt x="534" y="1650"/>
                  <a:pt x="536" y="1651"/>
                </a:cubicBezTo>
                <a:lnTo>
                  <a:pt x="536" y="1651"/>
                </a:lnTo>
                <a:cubicBezTo>
                  <a:pt x="537" y="1649"/>
                  <a:pt x="538" y="1646"/>
                  <a:pt x="538" y="1644"/>
                </a:cubicBezTo>
                <a:close/>
                <a:moveTo>
                  <a:pt x="1656" y="637"/>
                </a:moveTo>
                <a:cubicBezTo>
                  <a:pt x="1630" y="637"/>
                  <a:pt x="1604" y="643"/>
                  <a:pt x="1578" y="657"/>
                </a:cubicBezTo>
                <a:cubicBezTo>
                  <a:pt x="1546" y="675"/>
                  <a:pt x="1517" y="683"/>
                  <a:pt x="1487" y="683"/>
                </a:cubicBezTo>
                <a:cubicBezTo>
                  <a:pt x="1469" y="683"/>
                  <a:pt x="1451" y="681"/>
                  <a:pt x="1431" y="675"/>
                </a:cubicBezTo>
                <a:cubicBezTo>
                  <a:pt x="1375" y="661"/>
                  <a:pt x="1319" y="648"/>
                  <a:pt x="1260" y="648"/>
                </a:cubicBezTo>
                <a:cubicBezTo>
                  <a:pt x="1213" y="648"/>
                  <a:pt x="1165" y="656"/>
                  <a:pt x="1114" y="677"/>
                </a:cubicBezTo>
                <a:cubicBezTo>
                  <a:pt x="1140" y="726"/>
                  <a:pt x="1165" y="768"/>
                  <a:pt x="1191" y="816"/>
                </a:cubicBezTo>
                <a:cubicBezTo>
                  <a:pt x="1125" y="831"/>
                  <a:pt x="1068" y="846"/>
                  <a:pt x="1011" y="855"/>
                </a:cubicBezTo>
                <a:cubicBezTo>
                  <a:pt x="1010" y="855"/>
                  <a:pt x="1010" y="855"/>
                  <a:pt x="1009" y="855"/>
                </a:cubicBezTo>
                <a:cubicBezTo>
                  <a:pt x="995" y="855"/>
                  <a:pt x="979" y="830"/>
                  <a:pt x="965" y="816"/>
                </a:cubicBezTo>
                <a:cubicBezTo>
                  <a:pt x="964" y="815"/>
                  <a:pt x="980" y="798"/>
                  <a:pt x="988" y="788"/>
                </a:cubicBezTo>
                <a:cubicBezTo>
                  <a:pt x="1000" y="773"/>
                  <a:pt x="1009" y="757"/>
                  <a:pt x="1020" y="739"/>
                </a:cubicBezTo>
                <a:cubicBezTo>
                  <a:pt x="942" y="714"/>
                  <a:pt x="895" y="704"/>
                  <a:pt x="854" y="704"/>
                </a:cubicBezTo>
                <a:cubicBezTo>
                  <a:pt x="802" y="704"/>
                  <a:pt x="760" y="720"/>
                  <a:pt x="679" y="744"/>
                </a:cubicBezTo>
                <a:cubicBezTo>
                  <a:pt x="556" y="780"/>
                  <a:pt x="482" y="860"/>
                  <a:pt x="400" y="939"/>
                </a:cubicBezTo>
                <a:cubicBezTo>
                  <a:pt x="391" y="947"/>
                  <a:pt x="405" y="978"/>
                  <a:pt x="410" y="1002"/>
                </a:cubicBezTo>
                <a:cubicBezTo>
                  <a:pt x="479" y="978"/>
                  <a:pt x="540" y="953"/>
                  <a:pt x="604" y="937"/>
                </a:cubicBezTo>
                <a:cubicBezTo>
                  <a:pt x="609" y="935"/>
                  <a:pt x="615" y="934"/>
                  <a:pt x="621" y="934"/>
                </a:cubicBezTo>
                <a:cubicBezTo>
                  <a:pt x="642" y="934"/>
                  <a:pt x="663" y="946"/>
                  <a:pt x="651" y="993"/>
                </a:cubicBezTo>
                <a:cubicBezTo>
                  <a:pt x="606" y="1004"/>
                  <a:pt x="553" y="1005"/>
                  <a:pt x="510" y="1030"/>
                </a:cubicBezTo>
                <a:cubicBezTo>
                  <a:pt x="468" y="1054"/>
                  <a:pt x="438" y="1102"/>
                  <a:pt x="400" y="1135"/>
                </a:cubicBezTo>
                <a:cubicBezTo>
                  <a:pt x="361" y="1167"/>
                  <a:pt x="319" y="1194"/>
                  <a:pt x="249" y="1246"/>
                </a:cubicBezTo>
                <a:cubicBezTo>
                  <a:pt x="294" y="1246"/>
                  <a:pt x="327" y="1244"/>
                  <a:pt x="356" y="1244"/>
                </a:cubicBezTo>
                <a:cubicBezTo>
                  <a:pt x="377" y="1244"/>
                  <a:pt x="395" y="1245"/>
                  <a:pt x="412" y="1249"/>
                </a:cubicBezTo>
                <a:cubicBezTo>
                  <a:pt x="437" y="1254"/>
                  <a:pt x="455" y="1284"/>
                  <a:pt x="476" y="1302"/>
                </a:cubicBezTo>
                <a:lnTo>
                  <a:pt x="476" y="1302"/>
                </a:lnTo>
                <a:cubicBezTo>
                  <a:pt x="450" y="1401"/>
                  <a:pt x="315" y="1421"/>
                  <a:pt x="303" y="1537"/>
                </a:cubicBezTo>
                <a:cubicBezTo>
                  <a:pt x="347" y="1589"/>
                  <a:pt x="368" y="1664"/>
                  <a:pt x="446" y="1688"/>
                </a:cubicBezTo>
                <a:lnTo>
                  <a:pt x="446" y="1688"/>
                </a:lnTo>
                <a:lnTo>
                  <a:pt x="534" y="1644"/>
                </a:lnTo>
                <a:lnTo>
                  <a:pt x="534" y="1644"/>
                </a:lnTo>
                <a:cubicBezTo>
                  <a:pt x="534" y="1644"/>
                  <a:pt x="534" y="1644"/>
                  <a:pt x="533" y="1645"/>
                </a:cubicBezTo>
                <a:lnTo>
                  <a:pt x="543" y="1639"/>
                </a:lnTo>
                <a:lnTo>
                  <a:pt x="534" y="1644"/>
                </a:lnTo>
                <a:lnTo>
                  <a:pt x="534" y="1644"/>
                </a:lnTo>
                <a:cubicBezTo>
                  <a:pt x="549" y="1626"/>
                  <a:pt x="561" y="1602"/>
                  <a:pt x="582" y="1589"/>
                </a:cubicBezTo>
                <a:cubicBezTo>
                  <a:pt x="609" y="1572"/>
                  <a:pt x="641" y="1563"/>
                  <a:pt x="671" y="1552"/>
                </a:cubicBezTo>
                <a:lnTo>
                  <a:pt x="671" y="1552"/>
                </a:lnTo>
                <a:cubicBezTo>
                  <a:pt x="771" y="1531"/>
                  <a:pt x="870" y="1511"/>
                  <a:pt x="971" y="1492"/>
                </a:cubicBezTo>
                <a:cubicBezTo>
                  <a:pt x="980" y="1490"/>
                  <a:pt x="992" y="1490"/>
                  <a:pt x="1003" y="1490"/>
                </a:cubicBezTo>
                <a:cubicBezTo>
                  <a:pt x="1004" y="1490"/>
                  <a:pt x="1006" y="1490"/>
                  <a:pt x="1008" y="1490"/>
                </a:cubicBezTo>
                <a:cubicBezTo>
                  <a:pt x="1028" y="1490"/>
                  <a:pt x="1048" y="1490"/>
                  <a:pt x="1056" y="1480"/>
                </a:cubicBezTo>
                <a:cubicBezTo>
                  <a:pt x="1102" y="1423"/>
                  <a:pt x="1158" y="1407"/>
                  <a:pt x="1215" y="1407"/>
                </a:cubicBezTo>
                <a:cubicBezTo>
                  <a:pt x="1260" y="1407"/>
                  <a:pt x="1307" y="1418"/>
                  <a:pt x="1349" y="1425"/>
                </a:cubicBezTo>
                <a:cubicBezTo>
                  <a:pt x="1417" y="1439"/>
                  <a:pt x="1484" y="1444"/>
                  <a:pt x="1550" y="1444"/>
                </a:cubicBezTo>
                <a:cubicBezTo>
                  <a:pt x="1654" y="1444"/>
                  <a:pt x="1756" y="1430"/>
                  <a:pt x="1857" y="1408"/>
                </a:cubicBezTo>
                <a:cubicBezTo>
                  <a:pt x="1867" y="1407"/>
                  <a:pt x="1876" y="1392"/>
                  <a:pt x="1888" y="1378"/>
                </a:cubicBezTo>
                <a:cubicBezTo>
                  <a:pt x="1870" y="1348"/>
                  <a:pt x="1852" y="1318"/>
                  <a:pt x="1834" y="1287"/>
                </a:cubicBezTo>
                <a:cubicBezTo>
                  <a:pt x="1762" y="1322"/>
                  <a:pt x="1681" y="1282"/>
                  <a:pt x="1625" y="1348"/>
                </a:cubicBezTo>
                <a:cubicBezTo>
                  <a:pt x="1615" y="1360"/>
                  <a:pt x="1603" y="1365"/>
                  <a:pt x="1591" y="1365"/>
                </a:cubicBezTo>
                <a:cubicBezTo>
                  <a:pt x="1567" y="1365"/>
                  <a:pt x="1542" y="1349"/>
                  <a:pt x="1522" y="1336"/>
                </a:cubicBezTo>
                <a:cubicBezTo>
                  <a:pt x="1482" y="1312"/>
                  <a:pt x="1454" y="1279"/>
                  <a:pt x="1483" y="1225"/>
                </a:cubicBezTo>
                <a:cubicBezTo>
                  <a:pt x="1517" y="1213"/>
                  <a:pt x="1550" y="1207"/>
                  <a:pt x="1583" y="1207"/>
                </a:cubicBezTo>
                <a:cubicBezTo>
                  <a:pt x="1622" y="1207"/>
                  <a:pt x="1660" y="1216"/>
                  <a:pt x="1698" y="1238"/>
                </a:cubicBezTo>
                <a:cubicBezTo>
                  <a:pt x="1714" y="1247"/>
                  <a:pt x="1730" y="1250"/>
                  <a:pt x="1746" y="1250"/>
                </a:cubicBezTo>
                <a:cubicBezTo>
                  <a:pt x="1797" y="1250"/>
                  <a:pt x="1848" y="1216"/>
                  <a:pt x="1899" y="1216"/>
                </a:cubicBezTo>
                <a:cubicBezTo>
                  <a:pt x="1919" y="1216"/>
                  <a:pt x="1938" y="1221"/>
                  <a:pt x="1958" y="1234"/>
                </a:cubicBezTo>
                <a:cubicBezTo>
                  <a:pt x="1959" y="1235"/>
                  <a:pt x="1961" y="1235"/>
                  <a:pt x="1963" y="1235"/>
                </a:cubicBezTo>
                <a:cubicBezTo>
                  <a:pt x="1977" y="1235"/>
                  <a:pt x="2002" y="1220"/>
                  <a:pt x="2016" y="1208"/>
                </a:cubicBezTo>
                <a:cubicBezTo>
                  <a:pt x="2030" y="1198"/>
                  <a:pt x="2036" y="1177"/>
                  <a:pt x="2055" y="1148"/>
                </a:cubicBezTo>
                <a:cubicBezTo>
                  <a:pt x="1934" y="1124"/>
                  <a:pt x="1821" y="1105"/>
                  <a:pt x="1708" y="1105"/>
                </a:cubicBezTo>
                <a:cubicBezTo>
                  <a:pt x="1687" y="1105"/>
                  <a:pt x="1666" y="1105"/>
                  <a:pt x="1645" y="1107"/>
                </a:cubicBezTo>
                <a:cubicBezTo>
                  <a:pt x="1608" y="1109"/>
                  <a:pt x="1570" y="1112"/>
                  <a:pt x="1533" y="1112"/>
                </a:cubicBezTo>
                <a:cubicBezTo>
                  <a:pt x="1439" y="1112"/>
                  <a:pt x="1346" y="1097"/>
                  <a:pt x="1262" y="1035"/>
                </a:cubicBezTo>
                <a:cubicBezTo>
                  <a:pt x="1258" y="1033"/>
                  <a:pt x="1254" y="1032"/>
                  <a:pt x="1248" y="1032"/>
                </a:cubicBezTo>
                <a:cubicBezTo>
                  <a:pt x="1230" y="1032"/>
                  <a:pt x="1203" y="1043"/>
                  <a:pt x="1182" y="1043"/>
                </a:cubicBezTo>
                <a:cubicBezTo>
                  <a:pt x="1181" y="1043"/>
                  <a:pt x="1181" y="1043"/>
                  <a:pt x="1180" y="1043"/>
                </a:cubicBezTo>
                <a:cubicBezTo>
                  <a:pt x="1134" y="1040"/>
                  <a:pt x="1139" y="1012"/>
                  <a:pt x="1158" y="968"/>
                </a:cubicBezTo>
                <a:cubicBezTo>
                  <a:pt x="1283" y="954"/>
                  <a:pt x="1417" y="939"/>
                  <a:pt x="1550" y="923"/>
                </a:cubicBezTo>
                <a:cubicBezTo>
                  <a:pt x="1654" y="912"/>
                  <a:pt x="1758" y="902"/>
                  <a:pt x="1861" y="890"/>
                </a:cubicBezTo>
                <a:cubicBezTo>
                  <a:pt x="1917" y="884"/>
                  <a:pt x="1931" y="845"/>
                  <a:pt x="1939" y="800"/>
                </a:cubicBezTo>
                <a:lnTo>
                  <a:pt x="1939" y="800"/>
                </a:lnTo>
                <a:cubicBezTo>
                  <a:pt x="1941" y="800"/>
                  <a:pt x="1944" y="800"/>
                  <a:pt x="1946" y="800"/>
                </a:cubicBezTo>
                <a:lnTo>
                  <a:pt x="1939" y="797"/>
                </a:lnTo>
                <a:cubicBezTo>
                  <a:pt x="1939" y="798"/>
                  <a:pt x="1939" y="799"/>
                  <a:pt x="1939" y="800"/>
                </a:cubicBezTo>
                <a:lnTo>
                  <a:pt x="1939" y="800"/>
                </a:lnTo>
                <a:cubicBezTo>
                  <a:pt x="1878" y="795"/>
                  <a:pt x="1819" y="806"/>
                  <a:pt x="1782" y="722"/>
                </a:cubicBezTo>
                <a:cubicBezTo>
                  <a:pt x="1756" y="665"/>
                  <a:pt x="1708" y="637"/>
                  <a:pt x="1656" y="637"/>
                </a:cubicBezTo>
                <a:close/>
                <a:moveTo>
                  <a:pt x="446" y="1688"/>
                </a:moveTo>
                <a:lnTo>
                  <a:pt x="442" y="1690"/>
                </a:lnTo>
                <a:lnTo>
                  <a:pt x="448" y="1689"/>
                </a:lnTo>
                <a:cubicBezTo>
                  <a:pt x="447" y="1688"/>
                  <a:pt x="447" y="1688"/>
                  <a:pt x="446" y="1688"/>
                </a:cubicBezTo>
                <a:close/>
                <a:moveTo>
                  <a:pt x="4054" y="1781"/>
                </a:moveTo>
                <a:cubicBezTo>
                  <a:pt x="4055" y="1793"/>
                  <a:pt x="4058" y="1808"/>
                  <a:pt x="4059" y="1820"/>
                </a:cubicBezTo>
                <a:cubicBezTo>
                  <a:pt x="4027" y="1820"/>
                  <a:pt x="3993" y="1820"/>
                  <a:pt x="3963" y="1822"/>
                </a:cubicBezTo>
                <a:cubicBezTo>
                  <a:pt x="3962" y="1813"/>
                  <a:pt x="3962" y="1804"/>
                  <a:pt x="3961" y="1796"/>
                </a:cubicBezTo>
                <a:cubicBezTo>
                  <a:pt x="3991" y="1791"/>
                  <a:pt x="4023" y="1786"/>
                  <a:pt x="4054" y="1781"/>
                </a:cubicBezTo>
                <a:close/>
                <a:moveTo>
                  <a:pt x="15195" y="1821"/>
                </a:moveTo>
                <a:cubicBezTo>
                  <a:pt x="15205" y="1821"/>
                  <a:pt x="15216" y="1824"/>
                  <a:pt x="15226" y="1827"/>
                </a:cubicBezTo>
                <a:cubicBezTo>
                  <a:pt x="15239" y="1829"/>
                  <a:pt x="15251" y="1840"/>
                  <a:pt x="15262" y="1848"/>
                </a:cubicBezTo>
                <a:cubicBezTo>
                  <a:pt x="15261" y="1856"/>
                  <a:pt x="15259" y="1864"/>
                  <a:pt x="15257" y="1869"/>
                </a:cubicBezTo>
                <a:cubicBezTo>
                  <a:pt x="15245" y="1887"/>
                  <a:pt x="15231" y="1896"/>
                  <a:pt x="15215" y="1896"/>
                </a:cubicBezTo>
                <a:cubicBezTo>
                  <a:pt x="15205" y="1896"/>
                  <a:pt x="15194" y="1892"/>
                  <a:pt x="15182" y="1885"/>
                </a:cubicBezTo>
                <a:cubicBezTo>
                  <a:pt x="15172" y="1879"/>
                  <a:pt x="15160" y="1863"/>
                  <a:pt x="15161" y="1854"/>
                </a:cubicBezTo>
                <a:cubicBezTo>
                  <a:pt x="15164" y="1828"/>
                  <a:pt x="15178" y="1821"/>
                  <a:pt x="15195" y="1821"/>
                </a:cubicBezTo>
                <a:close/>
                <a:moveTo>
                  <a:pt x="12967" y="1880"/>
                </a:moveTo>
                <a:cubicBezTo>
                  <a:pt x="12969" y="1880"/>
                  <a:pt x="12970" y="1880"/>
                  <a:pt x="12971" y="1880"/>
                </a:cubicBezTo>
                <a:cubicBezTo>
                  <a:pt x="12976" y="1883"/>
                  <a:pt x="12977" y="1891"/>
                  <a:pt x="12981" y="1896"/>
                </a:cubicBezTo>
                <a:cubicBezTo>
                  <a:pt x="12974" y="1899"/>
                  <a:pt x="12966" y="1905"/>
                  <a:pt x="12964" y="1905"/>
                </a:cubicBezTo>
                <a:cubicBezTo>
                  <a:pt x="12958" y="1899"/>
                  <a:pt x="12954" y="1891"/>
                  <a:pt x="12951" y="1883"/>
                </a:cubicBezTo>
                <a:cubicBezTo>
                  <a:pt x="12956" y="1882"/>
                  <a:pt x="12962" y="1880"/>
                  <a:pt x="12967" y="1880"/>
                </a:cubicBezTo>
                <a:close/>
                <a:moveTo>
                  <a:pt x="12567" y="1883"/>
                </a:moveTo>
                <a:cubicBezTo>
                  <a:pt x="12568" y="1892"/>
                  <a:pt x="12570" y="1900"/>
                  <a:pt x="12574" y="1909"/>
                </a:cubicBezTo>
                <a:cubicBezTo>
                  <a:pt x="12567" y="1907"/>
                  <a:pt x="12561" y="1907"/>
                  <a:pt x="12556" y="1905"/>
                </a:cubicBezTo>
                <a:cubicBezTo>
                  <a:pt x="12552" y="1902"/>
                  <a:pt x="12552" y="1896"/>
                  <a:pt x="12551" y="1891"/>
                </a:cubicBezTo>
                <a:cubicBezTo>
                  <a:pt x="12556" y="1888"/>
                  <a:pt x="12562" y="1885"/>
                  <a:pt x="12567" y="1883"/>
                </a:cubicBezTo>
                <a:close/>
                <a:moveTo>
                  <a:pt x="11928" y="1886"/>
                </a:moveTo>
                <a:cubicBezTo>
                  <a:pt x="11936" y="1889"/>
                  <a:pt x="11942" y="1892"/>
                  <a:pt x="11947" y="1895"/>
                </a:cubicBezTo>
                <a:cubicBezTo>
                  <a:pt x="11935" y="1901"/>
                  <a:pt x="11926" y="1909"/>
                  <a:pt x="11913" y="1914"/>
                </a:cubicBezTo>
                <a:cubicBezTo>
                  <a:pt x="11912" y="1914"/>
                  <a:pt x="11912" y="1914"/>
                  <a:pt x="11912" y="1914"/>
                </a:cubicBezTo>
                <a:cubicBezTo>
                  <a:pt x="11908" y="1914"/>
                  <a:pt x="11901" y="1907"/>
                  <a:pt x="11895" y="1905"/>
                </a:cubicBezTo>
                <a:cubicBezTo>
                  <a:pt x="11907" y="1899"/>
                  <a:pt x="11917" y="1894"/>
                  <a:pt x="11928" y="1886"/>
                </a:cubicBezTo>
                <a:close/>
                <a:moveTo>
                  <a:pt x="13672" y="1832"/>
                </a:moveTo>
                <a:cubicBezTo>
                  <a:pt x="13720" y="1832"/>
                  <a:pt x="13757" y="1852"/>
                  <a:pt x="13788" y="1892"/>
                </a:cubicBezTo>
                <a:cubicBezTo>
                  <a:pt x="13757" y="1909"/>
                  <a:pt x="13728" y="1914"/>
                  <a:pt x="13698" y="1914"/>
                </a:cubicBezTo>
                <a:cubicBezTo>
                  <a:pt x="13638" y="1914"/>
                  <a:pt x="13575" y="1891"/>
                  <a:pt x="13500" y="1891"/>
                </a:cubicBezTo>
                <a:cubicBezTo>
                  <a:pt x="13570" y="1851"/>
                  <a:pt x="13626" y="1832"/>
                  <a:pt x="13672" y="1832"/>
                </a:cubicBezTo>
                <a:close/>
                <a:moveTo>
                  <a:pt x="13333" y="1838"/>
                </a:moveTo>
                <a:cubicBezTo>
                  <a:pt x="13361" y="1838"/>
                  <a:pt x="13391" y="1846"/>
                  <a:pt x="13423" y="1863"/>
                </a:cubicBezTo>
                <a:cubicBezTo>
                  <a:pt x="13395" y="1909"/>
                  <a:pt x="13364" y="1927"/>
                  <a:pt x="13327" y="1927"/>
                </a:cubicBezTo>
                <a:cubicBezTo>
                  <a:pt x="13311" y="1927"/>
                  <a:pt x="13294" y="1923"/>
                  <a:pt x="13275" y="1917"/>
                </a:cubicBezTo>
                <a:cubicBezTo>
                  <a:pt x="13265" y="1914"/>
                  <a:pt x="13254" y="1897"/>
                  <a:pt x="13254" y="1886"/>
                </a:cubicBezTo>
                <a:cubicBezTo>
                  <a:pt x="13253" y="1875"/>
                  <a:pt x="13261" y="1857"/>
                  <a:pt x="13271" y="1853"/>
                </a:cubicBezTo>
                <a:cubicBezTo>
                  <a:pt x="13292" y="1843"/>
                  <a:pt x="13312" y="1838"/>
                  <a:pt x="13333" y="1838"/>
                </a:cubicBezTo>
                <a:close/>
                <a:moveTo>
                  <a:pt x="16865" y="1795"/>
                </a:moveTo>
                <a:cubicBezTo>
                  <a:pt x="16969" y="1795"/>
                  <a:pt x="17072" y="1798"/>
                  <a:pt x="17174" y="1809"/>
                </a:cubicBezTo>
                <a:cubicBezTo>
                  <a:pt x="17410" y="1832"/>
                  <a:pt x="17647" y="1833"/>
                  <a:pt x="17883" y="1833"/>
                </a:cubicBezTo>
                <a:cubicBezTo>
                  <a:pt x="17910" y="1833"/>
                  <a:pt x="17937" y="1833"/>
                  <a:pt x="17964" y="1833"/>
                </a:cubicBezTo>
                <a:cubicBezTo>
                  <a:pt x="18140" y="1833"/>
                  <a:pt x="18316" y="1834"/>
                  <a:pt x="18491" y="1843"/>
                </a:cubicBezTo>
                <a:cubicBezTo>
                  <a:pt x="18498" y="1843"/>
                  <a:pt x="18503" y="1840"/>
                  <a:pt x="18509" y="1838"/>
                </a:cubicBezTo>
                <a:lnTo>
                  <a:pt x="18509" y="1838"/>
                </a:lnTo>
                <a:cubicBezTo>
                  <a:pt x="18465" y="1886"/>
                  <a:pt x="18416" y="1915"/>
                  <a:pt x="18355" y="1915"/>
                </a:cubicBezTo>
                <a:cubicBezTo>
                  <a:pt x="18336" y="1915"/>
                  <a:pt x="18316" y="1912"/>
                  <a:pt x="18294" y="1906"/>
                </a:cubicBezTo>
                <a:cubicBezTo>
                  <a:pt x="18237" y="1889"/>
                  <a:pt x="18179" y="1883"/>
                  <a:pt x="18121" y="1883"/>
                </a:cubicBezTo>
                <a:cubicBezTo>
                  <a:pt x="18068" y="1883"/>
                  <a:pt x="18015" y="1888"/>
                  <a:pt x="17961" y="1895"/>
                </a:cubicBezTo>
                <a:cubicBezTo>
                  <a:pt x="17931" y="1898"/>
                  <a:pt x="17902" y="1899"/>
                  <a:pt x="17872" y="1899"/>
                </a:cubicBezTo>
                <a:cubicBezTo>
                  <a:pt x="17784" y="1899"/>
                  <a:pt x="17695" y="1888"/>
                  <a:pt x="17605" y="1885"/>
                </a:cubicBezTo>
                <a:cubicBezTo>
                  <a:pt x="17546" y="1883"/>
                  <a:pt x="17487" y="1874"/>
                  <a:pt x="17428" y="1874"/>
                </a:cubicBezTo>
                <a:cubicBezTo>
                  <a:pt x="17370" y="1874"/>
                  <a:pt x="17312" y="1883"/>
                  <a:pt x="17256" y="1918"/>
                </a:cubicBezTo>
                <a:cubicBezTo>
                  <a:pt x="17246" y="1925"/>
                  <a:pt x="17231" y="1927"/>
                  <a:pt x="17217" y="1927"/>
                </a:cubicBezTo>
                <a:cubicBezTo>
                  <a:pt x="17209" y="1927"/>
                  <a:pt x="17201" y="1926"/>
                  <a:pt x="17195" y="1925"/>
                </a:cubicBezTo>
                <a:cubicBezTo>
                  <a:pt x="17073" y="1899"/>
                  <a:pt x="16952" y="1877"/>
                  <a:pt x="16830" y="1877"/>
                </a:cubicBezTo>
                <a:cubicBezTo>
                  <a:pt x="16754" y="1877"/>
                  <a:pt x="16678" y="1885"/>
                  <a:pt x="16600" y="1906"/>
                </a:cubicBezTo>
                <a:cubicBezTo>
                  <a:pt x="16566" y="1915"/>
                  <a:pt x="16529" y="1919"/>
                  <a:pt x="16492" y="1919"/>
                </a:cubicBezTo>
                <a:cubicBezTo>
                  <a:pt x="16433" y="1919"/>
                  <a:pt x="16372" y="1911"/>
                  <a:pt x="16313" y="1907"/>
                </a:cubicBezTo>
                <a:cubicBezTo>
                  <a:pt x="16273" y="1904"/>
                  <a:pt x="16232" y="1892"/>
                  <a:pt x="16192" y="1892"/>
                </a:cubicBezTo>
                <a:cubicBezTo>
                  <a:pt x="16160" y="1892"/>
                  <a:pt x="16129" y="1900"/>
                  <a:pt x="16098" y="1925"/>
                </a:cubicBezTo>
                <a:cubicBezTo>
                  <a:pt x="16094" y="1929"/>
                  <a:pt x="16089" y="1930"/>
                  <a:pt x="16082" y="1930"/>
                </a:cubicBezTo>
                <a:cubicBezTo>
                  <a:pt x="16067" y="1930"/>
                  <a:pt x="16048" y="1925"/>
                  <a:pt x="16035" y="1921"/>
                </a:cubicBezTo>
                <a:cubicBezTo>
                  <a:pt x="15941" y="1896"/>
                  <a:pt x="15847" y="1883"/>
                  <a:pt x="15753" y="1883"/>
                </a:cubicBezTo>
                <a:cubicBezTo>
                  <a:pt x="15692" y="1883"/>
                  <a:pt x="15631" y="1889"/>
                  <a:pt x="15569" y="1900"/>
                </a:cubicBezTo>
                <a:cubicBezTo>
                  <a:pt x="15568" y="1900"/>
                  <a:pt x="15566" y="1900"/>
                  <a:pt x="15565" y="1900"/>
                </a:cubicBezTo>
                <a:cubicBezTo>
                  <a:pt x="15546" y="1900"/>
                  <a:pt x="15526" y="1890"/>
                  <a:pt x="15508" y="1886"/>
                </a:cubicBezTo>
                <a:cubicBezTo>
                  <a:pt x="15492" y="1840"/>
                  <a:pt x="15523" y="1834"/>
                  <a:pt x="15550" y="1825"/>
                </a:cubicBezTo>
                <a:cubicBezTo>
                  <a:pt x="15562" y="1822"/>
                  <a:pt x="15574" y="1817"/>
                  <a:pt x="15586" y="1817"/>
                </a:cubicBezTo>
                <a:cubicBezTo>
                  <a:pt x="15589" y="1817"/>
                  <a:pt x="15591" y="1817"/>
                  <a:pt x="15594" y="1818"/>
                </a:cubicBezTo>
                <a:cubicBezTo>
                  <a:pt x="15654" y="1831"/>
                  <a:pt x="15715" y="1835"/>
                  <a:pt x="15776" y="1835"/>
                </a:cubicBezTo>
                <a:cubicBezTo>
                  <a:pt x="15887" y="1835"/>
                  <a:pt x="15999" y="1821"/>
                  <a:pt x="16110" y="1821"/>
                </a:cubicBezTo>
                <a:cubicBezTo>
                  <a:pt x="16138" y="1821"/>
                  <a:pt x="16166" y="1822"/>
                  <a:pt x="16193" y="1824"/>
                </a:cubicBezTo>
                <a:cubicBezTo>
                  <a:pt x="16202" y="1825"/>
                  <a:pt x="16211" y="1825"/>
                  <a:pt x="16220" y="1825"/>
                </a:cubicBezTo>
                <a:cubicBezTo>
                  <a:pt x="16263" y="1825"/>
                  <a:pt x="16306" y="1818"/>
                  <a:pt x="16348" y="1814"/>
                </a:cubicBezTo>
                <a:cubicBezTo>
                  <a:pt x="16385" y="1811"/>
                  <a:pt x="16422" y="1800"/>
                  <a:pt x="16460" y="1800"/>
                </a:cubicBezTo>
                <a:cubicBezTo>
                  <a:pt x="16594" y="1800"/>
                  <a:pt x="16730" y="1795"/>
                  <a:pt x="16865" y="1795"/>
                </a:cubicBezTo>
                <a:close/>
                <a:moveTo>
                  <a:pt x="611" y="1924"/>
                </a:moveTo>
                <a:lnTo>
                  <a:pt x="611" y="1924"/>
                </a:lnTo>
                <a:cubicBezTo>
                  <a:pt x="632" y="1925"/>
                  <a:pt x="652" y="1927"/>
                  <a:pt x="720" y="1935"/>
                </a:cubicBezTo>
                <a:cubicBezTo>
                  <a:pt x="652" y="1948"/>
                  <a:pt x="633" y="1952"/>
                  <a:pt x="612" y="1957"/>
                </a:cubicBezTo>
                <a:cubicBezTo>
                  <a:pt x="612" y="1946"/>
                  <a:pt x="611" y="1936"/>
                  <a:pt x="611" y="1924"/>
                </a:cubicBezTo>
                <a:close/>
                <a:moveTo>
                  <a:pt x="10623" y="1873"/>
                </a:moveTo>
                <a:cubicBezTo>
                  <a:pt x="10637" y="1874"/>
                  <a:pt x="10651" y="1874"/>
                  <a:pt x="10667" y="1879"/>
                </a:cubicBezTo>
                <a:cubicBezTo>
                  <a:pt x="10679" y="1884"/>
                  <a:pt x="10691" y="1892"/>
                  <a:pt x="10704" y="1899"/>
                </a:cubicBezTo>
                <a:cubicBezTo>
                  <a:pt x="10694" y="1910"/>
                  <a:pt x="10688" y="1924"/>
                  <a:pt x="10677" y="1930"/>
                </a:cubicBezTo>
                <a:cubicBezTo>
                  <a:pt x="10654" y="1942"/>
                  <a:pt x="10629" y="1958"/>
                  <a:pt x="10604" y="1958"/>
                </a:cubicBezTo>
                <a:cubicBezTo>
                  <a:pt x="10603" y="1958"/>
                  <a:pt x="10602" y="1958"/>
                  <a:pt x="10600" y="1958"/>
                </a:cubicBezTo>
                <a:cubicBezTo>
                  <a:pt x="10579" y="1957"/>
                  <a:pt x="10559" y="1931"/>
                  <a:pt x="10539" y="1917"/>
                </a:cubicBezTo>
                <a:cubicBezTo>
                  <a:pt x="10553" y="1904"/>
                  <a:pt x="10564" y="1888"/>
                  <a:pt x="10581" y="1878"/>
                </a:cubicBezTo>
                <a:cubicBezTo>
                  <a:pt x="10588" y="1874"/>
                  <a:pt x="10597" y="1873"/>
                  <a:pt x="10606" y="1873"/>
                </a:cubicBezTo>
                <a:cubicBezTo>
                  <a:pt x="10609" y="1873"/>
                  <a:pt x="10612" y="1873"/>
                  <a:pt x="10615" y="1873"/>
                </a:cubicBezTo>
                <a:cubicBezTo>
                  <a:pt x="10618" y="1873"/>
                  <a:pt x="10620" y="1873"/>
                  <a:pt x="10623" y="1873"/>
                </a:cubicBezTo>
                <a:close/>
                <a:moveTo>
                  <a:pt x="3756" y="1938"/>
                </a:moveTo>
                <a:cubicBezTo>
                  <a:pt x="3756" y="1938"/>
                  <a:pt x="3756" y="1938"/>
                  <a:pt x="3757" y="1938"/>
                </a:cubicBezTo>
                <a:cubicBezTo>
                  <a:pt x="3762" y="1941"/>
                  <a:pt x="3765" y="1950"/>
                  <a:pt x="3768" y="1955"/>
                </a:cubicBezTo>
                <a:cubicBezTo>
                  <a:pt x="3766" y="1961"/>
                  <a:pt x="3763" y="1967"/>
                  <a:pt x="3760" y="1971"/>
                </a:cubicBezTo>
                <a:cubicBezTo>
                  <a:pt x="3753" y="1963"/>
                  <a:pt x="3747" y="1955"/>
                  <a:pt x="3740" y="1946"/>
                </a:cubicBezTo>
                <a:cubicBezTo>
                  <a:pt x="3745" y="1943"/>
                  <a:pt x="3752" y="1938"/>
                  <a:pt x="3756" y="1938"/>
                </a:cubicBezTo>
                <a:close/>
                <a:moveTo>
                  <a:pt x="11298" y="1891"/>
                </a:moveTo>
                <a:cubicBezTo>
                  <a:pt x="11273" y="1952"/>
                  <a:pt x="11260" y="1983"/>
                  <a:pt x="11237" y="1983"/>
                </a:cubicBezTo>
                <a:cubicBezTo>
                  <a:pt x="11215" y="1983"/>
                  <a:pt x="11182" y="1952"/>
                  <a:pt x="11118" y="1891"/>
                </a:cubicBezTo>
                <a:close/>
                <a:moveTo>
                  <a:pt x="11481" y="1888"/>
                </a:moveTo>
                <a:cubicBezTo>
                  <a:pt x="11484" y="1888"/>
                  <a:pt x="11487" y="1889"/>
                  <a:pt x="11491" y="1889"/>
                </a:cubicBezTo>
                <a:cubicBezTo>
                  <a:pt x="11501" y="1891"/>
                  <a:pt x="11508" y="1906"/>
                  <a:pt x="11527" y="1925"/>
                </a:cubicBezTo>
                <a:lnTo>
                  <a:pt x="11458" y="1987"/>
                </a:lnTo>
                <a:cubicBezTo>
                  <a:pt x="11451" y="1978"/>
                  <a:pt x="11437" y="1968"/>
                  <a:pt x="11435" y="1958"/>
                </a:cubicBezTo>
                <a:cubicBezTo>
                  <a:pt x="11427" y="1921"/>
                  <a:pt x="11450" y="1888"/>
                  <a:pt x="11481" y="1888"/>
                </a:cubicBezTo>
                <a:close/>
                <a:moveTo>
                  <a:pt x="8640" y="1978"/>
                </a:moveTo>
                <a:lnTo>
                  <a:pt x="8638" y="1989"/>
                </a:lnTo>
                <a:lnTo>
                  <a:pt x="8624" y="1982"/>
                </a:lnTo>
                <a:lnTo>
                  <a:pt x="8640" y="1978"/>
                </a:lnTo>
                <a:close/>
                <a:moveTo>
                  <a:pt x="4441" y="1927"/>
                </a:moveTo>
                <a:cubicBezTo>
                  <a:pt x="4458" y="1927"/>
                  <a:pt x="4476" y="1938"/>
                  <a:pt x="4493" y="1946"/>
                </a:cubicBezTo>
                <a:cubicBezTo>
                  <a:pt x="4494" y="1947"/>
                  <a:pt x="4493" y="1962"/>
                  <a:pt x="4489" y="1965"/>
                </a:cubicBezTo>
                <a:cubicBezTo>
                  <a:pt x="4473" y="1976"/>
                  <a:pt x="4455" y="1984"/>
                  <a:pt x="4439" y="1992"/>
                </a:cubicBezTo>
                <a:cubicBezTo>
                  <a:pt x="4423" y="1981"/>
                  <a:pt x="4413" y="1974"/>
                  <a:pt x="4402" y="1966"/>
                </a:cubicBezTo>
                <a:cubicBezTo>
                  <a:pt x="4414" y="1952"/>
                  <a:pt x="4424" y="1930"/>
                  <a:pt x="4437" y="1927"/>
                </a:cubicBezTo>
                <a:cubicBezTo>
                  <a:pt x="4438" y="1927"/>
                  <a:pt x="4440" y="1927"/>
                  <a:pt x="4441" y="1927"/>
                </a:cubicBezTo>
                <a:close/>
                <a:moveTo>
                  <a:pt x="12342" y="1883"/>
                </a:moveTo>
                <a:cubicBezTo>
                  <a:pt x="12334" y="1914"/>
                  <a:pt x="12334" y="1936"/>
                  <a:pt x="12326" y="1940"/>
                </a:cubicBezTo>
                <a:cubicBezTo>
                  <a:pt x="12275" y="1961"/>
                  <a:pt x="12221" y="1978"/>
                  <a:pt x="12164" y="1998"/>
                </a:cubicBezTo>
                <a:cubicBezTo>
                  <a:pt x="12177" y="1888"/>
                  <a:pt x="12177" y="1888"/>
                  <a:pt x="12342" y="1883"/>
                </a:cubicBezTo>
                <a:close/>
                <a:moveTo>
                  <a:pt x="8166" y="1961"/>
                </a:moveTo>
                <a:cubicBezTo>
                  <a:pt x="8177" y="1961"/>
                  <a:pt x="8189" y="1970"/>
                  <a:pt x="8203" y="1976"/>
                </a:cubicBezTo>
                <a:cubicBezTo>
                  <a:pt x="8196" y="1984"/>
                  <a:pt x="8189" y="1998"/>
                  <a:pt x="8181" y="1998"/>
                </a:cubicBezTo>
                <a:cubicBezTo>
                  <a:pt x="8180" y="1999"/>
                  <a:pt x="8178" y="1999"/>
                  <a:pt x="8177" y="1999"/>
                </a:cubicBezTo>
                <a:cubicBezTo>
                  <a:pt x="8167" y="1999"/>
                  <a:pt x="8156" y="1991"/>
                  <a:pt x="8146" y="1987"/>
                </a:cubicBezTo>
                <a:cubicBezTo>
                  <a:pt x="8152" y="1978"/>
                  <a:pt x="8158" y="1961"/>
                  <a:pt x="8166" y="1961"/>
                </a:cubicBezTo>
                <a:close/>
                <a:moveTo>
                  <a:pt x="8989" y="1916"/>
                </a:moveTo>
                <a:cubicBezTo>
                  <a:pt x="8997" y="1916"/>
                  <a:pt x="9005" y="1917"/>
                  <a:pt x="9013" y="1917"/>
                </a:cubicBezTo>
                <a:cubicBezTo>
                  <a:pt x="9027" y="1919"/>
                  <a:pt x="9038" y="1960"/>
                  <a:pt x="9059" y="2001"/>
                </a:cubicBezTo>
                <a:cubicBezTo>
                  <a:pt x="8998" y="1994"/>
                  <a:pt x="8958" y="1991"/>
                  <a:pt x="8920" y="1986"/>
                </a:cubicBezTo>
                <a:cubicBezTo>
                  <a:pt x="8923" y="1926"/>
                  <a:pt x="8955" y="1916"/>
                  <a:pt x="8989" y="1916"/>
                </a:cubicBezTo>
                <a:close/>
                <a:moveTo>
                  <a:pt x="6880" y="1946"/>
                </a:moveTo>
                <a:cubicBezTo>
                  <a:pt x="6919" y="1946"/>
                  <a:pt x="6963" y="1958"/>
                  <a:pt x="7016" y="1979"/>
                </a:cubicBezTo>
                <a:cubicBezTo>
                  <a:pt x="6943" y="1994"/>
                  <a:pt x="6908" y="2001"/>
                  <a:pt x="6877" y="2001"/>
                </a:cubicBezTo>
                <a:cubicBezTo>
                  <a:pt x="6848" y="2001"/>
                  <a:pt x="6824" y="1995"/>
                  <a:pt x="6775" y="1982"/>
                </a:cubicBezTo>
                <a:cubicBezTo>
                  <a:pt x="6809" y="1957"/>
                  <a:pt x="6842" y="1946"/>
                  <a:pt x="6880" y="1946"/>
                </a:cubicBezTo>
                <a:close/>
                <a:moveTo>
                  <a:pt x="4181" y="1801"/>
                </a:moveTo>
                <a:cubicBezTo>
                  <a:pt x="4181" y="1801"/>
                  <a:pt x="4295" y="1956"/>
                  <a:pt x="4300" y="1962"/>
                </a:cubicBezTo>
                <a:cubicBezTo>
                  <a:pt x="4248" y="1994"/>
                  <a:pt x="4197" y="2006"/>
                  <a:pt x="4146" y="2006"/>
                </a:cubicBezTo>
                <a:cubicBezTo>
                  <a:pt x="4073" y="2006"/>
                  <a:pt x="3999" y="1981"/>
                  <a:pt x="3926" y="1957"/>
                </a:cubicBezTo>
                <a:cubicBezTo>
                  <a:pt x="4064" y="1900"/>
                  <a:pt x="4064" y="1900"/>
                  <a:pt x="4181" y="1801"/>
                </a:cubicBezTo>
                <a:close/>
                <a:moveTo>
                  <a:pt x="7870" y="1951"/>
                </a:moveTo>
                <a:cubicBezTo>
                  <a:pt x="7909" y="1951"/>
                  <a:pt x="7942" y="1969"/>
                  <a:pt x="8008" y="2006"/>
                </a:cubicBezTo>
                <a:lnTo>
                  <a:pt x="7694" y="2006"/>
                </a:lnTo>
                <a:cubicBezTo>
                  <a:pt x="7785" y="1969"/>
                  <a:pt x="7830" y="1951"/>
                  <a:pt x="7870" y="1951"/>
                </a:cubicBezTo>
                <a:close/>
                <a:moveTo>
                  <a:pt x="4699" y="1941"/>
                </a:moveTo>
                <a:cubicBezTo>
                  <a:pt x="4728" y="1941"/>
                  <a:pt x="4761" y="1961"/>
                  <a:pt x="4805" y="2007"/>
                </a:cubicBezTo>
                <a:cubicBezTo>
                  <a:pt x="4716" y="1999"/>
                  <a:pt x="4673" y="1996"/>
                  <a:pt x="4611" y="1992"/>
                </a:cubicBezTo>
                <a:cubicBezTo>
                  <a:pt x="4642" y="1961"/>
                  <a:pt x="4669" y="1941"/>
                  <a:pt x="4699" y="1941"/>
                </a:cubicBezTo>
                <a:close/>
                <a:moveTo>
                  <a:pt x="7542" y="1957"/>
                </a:moveTo>
                <a:cubicBezTo>
                  <a:pt x="7554" y="1967"/>
                  <a:pt x="7568" y="1978"/>
                  <a:pt x="7583" y="1991"/>
                </a:cubicBezTo>
                <a:cubicBezTo>
                  <a:pt x="7569" y="1997"/>
                  <a:pt x="7557" y="2007"/>
                  <a:pt x="7546" y="2007"/>
                </a:cubicBezTo>
                <a:cubicBezTo>
                  <a:pt x="7532" y="2006"/>
                  <a:pt x="7521" y="1994"/>
                  <a:pt x="7508" y="1988"/>
                </a:cubicBezTo>
                <a:cubicBezTo>
                  <a:pt x="7517" y="1979"/>
                  <a:pt x="7527" y="1970"/>
                  <a:pt x="7542" y="1957"/>
                </a:cubicBezTo>
                <a:close/>
                <a:moveTo>
                  <a:pt x="2695" y="1782"/>
                </a:moveTo>
                <a:cubicBezTo>
                  <a:pt x="2695" y="1782"/>
                  <a:pt x="2696" y="1782"/>
                  <a:pt x="2696" y="1782"/>
                </a:cubicBezTo>
                <a:cubicBezTo>
                  <a:pt x="2713" y="1783"/>
                  <a:pt x="2732" y="1802"/>
                  <a:pt x="2742" y="1819"/>
                </a:cubicBezTo>
                <a:cubicBezTo>
                  <a:pt x="2749" y="1829"/>
                  <a:pt x="2740" y="1848"/>
                  <a:pt x="2743" y="1863"/>
                </a:cubicBezTo>
                <a:cubicBezTo>
                  <a:pt x="2751" y="1891"/>
                  <a:pt x="2759" y="1919"/>
                  <a:pt x="2772" y="1960"/>
                </a:cubicBezTo>
                <a:cubicBezTo>
                  <a:pt x="2694" y="1994"/>
                  <a:pt x="2618" y="2001"/>
                  <a:pt x="2544" y="2001"/>
                </a:cubicBezTo>
                <a:cubicBezTo>
                  <a:pt x="2490" y="2001"/>
                  <a:pt x="2437" y="1997"/>
                  <a:pt x="2386" y="1997"/>
                </a:cubicBezTo>
                <a:cubicBezTo>
                  <a:pt x="2344" y="1997"/>
                  <a:pt x="2302" y="2000"/>
                  <a:pt x="2262" y="2009"/>
                </a:cubicBezTo>
                <a:cubicBezTo>
                  <a:pt x="2198" y="1948"/>
                  <a:pt x="2226" y="1905"/>
                  <a:pt x="2260" y="1863"/>
                </a:cubicBezTo>
                <a:cubicBezTo>
                  <a:pt x="2269" y="1861"/>
                  <a:pt x="2281" y="1858"/>
                  <a:pt x="2290" y="1858"/>
                </a:cubicBezTo>
                <a:cubicBezTo>
                  <a:pt x="2293" y="1858"/>
                  <a:pt x="2296" y="1858"/>
                  <a:pt x="2299" y="1860"/>
                </a:cubicBezTo>
                <a:cubicBezTo>
                  <a:pt x="2338" y="1880"/>
                  <a:pt x="2372" y="1916"/>
                  <a:pt x="2410" y="1926"/>
                </a:cubicBezTo>
                <a:cubicBezTo>
                  <a:pt x="2437" y="1933"/>
                  <a:pt x="2466" y="1936"/>
                  <a:pt x="2496" y="1936"/>
                </a:cubicBezTo>
                <a:cubicBezTo>
                  <a:pt x="2519" y="1936"/>
                  <a:pt x="2542" y="1934"/>
                  <a:pt x="2563" y="1929"/>
                </a:cubicBezTo>
                <a:cubicBezTo>
                  <a:pt x="2624" y="1917"/>
                  <a:pt x="2635" y="1863"/>
                  <a:pt x="2645" y="1809"/>
                </a:cubicBezTo>
                <a:cubicBezTo>
                  <a:pt x="2648" y="1797"/>
                  <a:pt x="2678" y="1782"/>
                  <a:pt x="2695" y="1782"/>
                </a:cubicBezTo>
                <a:close/>
                <a:moveTo>
                  <a:pt x="3202" y="1768"/>
                </a:moveTo>
                <a:cubicBezTo>
                  <a:pt x="3276" y="1845"/>
                  <a:pt x="3335" y="1907"/>
                  <a:pt x="3397" y="1972"/>
                </a:cubicBezTo>
                <a:cubicBezTo>
                  <a:pt x="3394" y="2004"/>
                  <a:pt x="3366" y="2009"/>
                  <a:pt x="3337" y="2011"/>
                </a:cubicBezTo>
                <a:cubicBezTo>
                  <a:pt x="3323" y="2012"/>
                  <a:pt x="3309" y="2012"/>
                  <a:pt x="3295" y="2012"/>
                </a:cubicBezTo>
                <a:cubicBezTo>
                  <a:pt x="3207" y="2012"/>
                  <a:pt x="3119" y="1999"/>
                  <a:pt x="3012" y="1979"/>
                </a:cubicBezTo>
                <a:cubicBezTo>
                  <a:pt x="3076" y="1916"/>
                  <a:pt x="3141" y="1881"/>
                  <a:pt x="3125" y="1802"/>
                </a:cubicBezTo>
                <a:cubicBezTo>
                  <a:pt x="3123" y="1797"/>
                  <a:pt x="3172" y="1781"/>
                  <a:pt x="3202" y="1768"/>
                </a:cubicBezTo>
                <a:close/>
                <a:moveTo>
                  <a:pt x="8441" y="1908"/>
                </a:moveTo>
                <a:cubicBezTo>
                  <a:pt x="8478" y="1908"/>
                  <a:pt x="8487" y="1951"/>
                  <a:pt x="8507" y="1993"/>
                </a:cubicBezTo>
                <a:cubicBezTo>
                  <a:pt x="8480" y="2005"/>
                  <a:pt x="8457" y="2013"/>
                  <a:pt x="8437" y="2013"/>
                </a:cubicBezTo>
                <a:cubicBezTo>
                  <a:pt x="8414" y="2013"/>
                  <a:pt x="8397" y="2001"/>
                  <a:pt x="8388" y="1968"/>
                </a:cubicBezTo>
                <a:cubicBezTo>
                  <a:pt x="8384" y="1953"/>
                  <a:pt x="8399" y="1919"/>
                  <a:pt x="8414" y="1914"/>
                </a:cubicBezTo>
                <a:cubicBezTo>
                  <a:pt x="8424" y="1910"/>
                  <a:pt x="8433" y="1908"/>
                  <a:pt x="8441" y="1908"/>
                </a:cubicBezTo>
                <a:close/>
                <a:moveTo>
                  <a:pt x="5997" y="1926"/>
                </a:moveTo>
                <a:cubicBezTo>
                  <a:pt x="6042" y="1953"/>
                  <a:pt x="6075" y="1982"/>
                  <a:pt x="6114" y="1995"/>
                </a:cubicBezTo>
                <a:cubicBezTo>
                  <a:pt x="6150" y="2008"/>
                  <a:pt x="6193" y="2007"/>
                  <a:pt x="6232" y="2012"/>
                </a:cubicBezTo>
                <a:lnTo>
                  <a:pt x="6232" y="2027"/>
                </a:lnTo>
                <a:cubicBezTo>
                  <a:pt x="6161" y="2033"/>
                  <a:pt x="6089" y="2042"/>
                  <a:pt x="6017" y="2042"/>
                </a:cubicBezTo>
                <a:cubicBezTo>
                  <a:pt x="6017" y="2042"/>
                  <a:pt x="6016" y="2042"/>
                  <a:pt x="6016" y="2042"/>
                </a:cubicBezTo>
                <a:cubicBezTo>
                  <a:pt x="5994" y="2042"/>
                  <a:pt x="5971" y="2017"/>
                  <a:pt x="5948" y="2004"/>
                </a:cubicBezTo>
                <a:cubicBezTo>
                  <a:pt x="5964" y="1982"/>
                  <a:pt x="5978" y="1958"/>
                  <a:pt x="5997" y="1926"/>
                </a:cubicBezTo>
                <a:close/>
                <a:moveTo>
                  <a:pt x="5578" y="1965"/>
                </a:moveTo>
                <a:cubicBezTo>
                  <a:pt x="5612" y="1965"/>
                  <a:pt x="5653" y="1965"/>
                  <a:pt x="5704" y="1966"/>
                </a:cubicBezTo>
                <a:cubicBezTo>
                  <a:pt x="5706" y="1966"/>
                  <a:pt x="5709" y="1966"/>
                  <a:pt x="5712" y="1966"/>
                </a:cubicBezTo>
                <a:cubicBezTo>
                  <a:pt x="5719" y="1966"/>
                  <a:pt x="5726" y="1966"/>
                  <a:pt x="5734" y="1966"/>
                </a:cubicBezTo>
                <a:cubicBezTo>
                  <a:pt x="5774" y="1966"/>
                  <a:pt x="5815" y="1970"/>
                  <a:pt x="5840" y="2023"/>
                </a:cubicBezTo>
                <a:cubicBezTo>
                  <a:pt x="5832" y="2029"/>
                  <a:pt x="5821" y="2043"/>
                  <a:pt x="5812" y="2043"/>
                </a:cubicBezTo>
                <a:cubicBezTo>
                  <a:pt x="5651" y="2044"/>
                  <a:pt x="5489" y="2044"/>
                  <a:pt x="5329" y="2044"/>
                </a:cubicBezTo>
                <a:cubicBezTo>
                  <a:pt x="5413" y="1978"/>
                  <a:pt x="5435" y="1965"/>
                  <a:pt x="5578" y="1965"/>
                </a:cubicBezTo>
                <a:close/>
                <a:moveTo>
                  <a:pt x="3777" y="2147"/>
                </a:moveTo>
                <a:cubicBezTo>
                  <a:pt x="3785" y="2153"/>
                  <a:pt x="3793" y="2161"/>
                  <a:pt x="3801" y="2168"/>
                </a:cubicBezTo>
                <a:cubicBezTo>
                  <a:pt x="3789" y="2172"/>
                  <a:pt x="3777" y="2177"/>
                  <a:pt x="3766" y="2180"/>
                </a:cubicBezTo>
                <a:cubicBezTo>
                  <a:pt x="3762" y="2180"/>
                  <a:pt x="3757" y="2171"/>
                  <a:pt x="3752" y="2166"/>
                </a:cubicBezTo>
                <a:cubicBezTo>
                  <a:pt x="3761" y="2160"/>
                  <a:pt x="3770" y="2152"/>
                  <a:pt x="3777" y="2147"/>
                </a:cubicBezTo>
                <a:close/>
                <a:moveTo>
                  <a:pt x="6581" y="2186"/>
                </a:moveTo>
                <a:cubicBezTo>
                  <a:pt x="6586" y="2186"/>
                  <a:pt x="6590" y="2192"/>
                  <a:pt x="6594" y="2196"/>
                </a:cubicBezTo>
                <a:cubicBezTo>
                  <a:pt x="6590" y="2201"/>
                  <a:pt x="6588" y="2206"/>
                  <a:pt x="6585" y="2211"/>
                </a:cubicBezTo>
                <a:cubicBezTo>
                  <a:pt x="6579" y="2204"/>
                  <a:pt x="6570" y="2199"/>
                  <a:pt x="6564" y="2193"/>
                </a:cubicBezTo>
                <a:cubicBezTo>
                  <a:pt x="6569" y="2190"/>
                  <a:pt x="6575" y="2186"/>
                  <a:pt x="6581" y="2186"/>
                </a:cubicBezTo>
                <a:close/>
                <a:moveTo>
                  <a:pt x="14792" y="2202"/>
                </a:moveTo>
                <a:lnTo>
                  <a:pt x="14810" y="2211"/>
                </a:lnTo>
                <a:lnTo>
                  <a:pt x="14791" y="2216"/>
                </a:lnTo>
                <a:lnTo>
                  <a:pt x="14792" y="2202"/>
                </a:lnTo>
                <a:close/>
                <a:moveTo>
                  <a:pt x="15886" y="2200"/>
                </a:moveTo>
                <a:cubicBezTo>
                  <a:pt x="15887" y="2200"/>
                  <a:pt x="15888" y="2201"/>
                  <a:pt x="15889" y="2201"/>
                </a:cubicBezTo>
                <a:cubicBezTo>
                  <a:pt x="15893" y="2201"/>
                  <a:pt x="15896" y="2207"/>
                  <a:pt x="15899" y="2211"/>
                </a:cubicBezTo>
                <a:cubicBezTo>
                  <a:pt x="15896" y="2212"/>
                  <a:pt x="15889" y="2216"/>
                  <a:pt x="15884" y="2216"/>
                </a:cubicBezTo>
                <a:cubicBezTo>
                  <a:pt x="15881" y="2216"/>
                  <a:pt x="15877" y="2209"/>
                  <a:pt x="15873" y="2206"/>
                </a:cubicBezTo>
                <a:cubicBezTo>
                  <a:pt x="15878" y="2204"/>
                  <a:pt x="15882" y="2200"/>
                  <a:pt x="15886" y="2200"/>
                </a:cubicBezTo>
                <a:close/>
                <a:moveTo>
                  <a:pt x="6719" y="2196"/>
                </a:moveTo>
                <a:cubicBezTo>
                  <a:pt x="6720" y="2196"/>
                  <a:pt x="6722" y="2196"/>
                  <a:pt x="6723" y="2197"/>
                </a:cubicBezTo>
                <a:cubicBezTo>
                  <a:pt x="6728" y="2199"/>
                  <a:pt x="6729" y="2207"/>
                  <a:pt x="6732" y="2212"/>
                </a:cubicBezTo>
                <a:cubicBezTo>
                  <a:pt x="6727" y="2214"/>
                  <a:pt x="6723" y="2217"/>
                  <a:pt x="6717" y="2221"/>
                </a:cubicBezTo>
                <a:cubicBezTo>
                  <a:pt x="6713" y="2214"/>
                  <a:pt x="6709" y="2207"/>
                  <a:pt x="6706" y="2199"/>
                </a:cubicBezTo>
                <a:cubicBezTo>
                  <a:pt x="6709" y="2198"/>
                  <a:pt x="6714" y="2196"/>
                  <a:pt x="6719" y="2196"/>
                </a:cubicBezTo>
                <a:close/>
                <a:moveTo>
                  <a:pt x="16419" y="2110"/>
                </a:moveTo>
                <a:cubicBezTo>
                  <a:pt x="16501" y="2110"/>
                  <a:pt x="16583" y="2112"/>
                  <a:pt x="16665" y="2119"/>
                </a:cubicBezTo>
                <a:cubicBezTo>
                  <a:pt x="16782" y="2128"/>
                  <a:pt x="16899" y="2132"/>
                  <a:pt x="17016" y="2132"/>
                </a:cubicBezTo>
                <a:cubicBezTo>
                  <a:pt x="17062" y="2132"/>
                  <a:pt x="17108" y="2132"/>
                  <a:pt x="17154" y="2130"/>
                </a:cubicBezTo>
                <a:cubicBezTo>
                  <a:pt x="17163" y="2130"/>
                  <a:pt x="17172" y="2130"/>
                  <a:pt x="17181" y="2130"/>
                </a:cubicBezTo>
                <a:cubicBezTo>
                  <a:pt x="17277" y="2130"/>
                  <a:pt x="17363" y="2146"/>
                  <a:pt x="17454" y="2218"/>
                </a:cubicBezTo>
                <a:cubicBezTo>
                  <a:pt x="17413" y="2226"/>
                  <a:pt x="17373" y="2229"/>
                  <a:pt x="17334" y="2229"/>
                </a:cubicBezTo>
                <a:cubicBezTo>
                  <a:pt x="17237" y="2229"/>
                  <a:pt x="17143" y="2212"/>
                  <a:pt x="17050" y="2212"/>
                </a:cubicBezTo>
                <a:cubicBezTo>
                  <a:pt x="17022" y="2212"/>
                  <a:pt x="16995" y="2214"/>
                  <a:pt x="16967" y="2217"/>
                </a:cubicBezTo>
                <a:cubicBezTo>
                  <a:pt x="16915" y="2224"/>
                  <a:pt x="16862" y="2227"/>
                  <a:pt x="16808" y="2227"/>
                </a:cubicBezTo>
                <a:cubicBezTo>
                  <a:pt x="16706" y="2227"/>
                  <a:pt x="16602" y="2218"/>
                  <a:pt x="16499" y="2217"/>
                </a:cubicBezTo>
                <a:lnTo>
                  <a:pt x="15999" y="2217"/>
                </a:lnTo>
                <a:cubicBezTo>
                  <a:pt x="16012" y="2181"/>
                  <a:pt x="16024" y="2152"/>
                  <a:pt x="16038" y="2115"/>
                </a:cubicBezTo>
                <a:cubicBezTo>
                  <a:pt x="16167" y="2115"/>
                  <a:pt x="16293" y="2110"/>
                  <a:pt x="16419" y="2110"/>
                </a:cubicBezTo>
                <a:close/>
                <a:moveTo>
                  <a:pt x="18801" y="2153"/>
                </a:moveTo>
                <a:cubicBezTo>
                  <a:pt x="18817" y="2171"/>
                  <a:pt x="18830" y="2186"/>
                  <a:pt x="18843" y="2199"/>
                </a:cubicBezTo>
                <a:cubicBezTo>
                  <a:pt x="18823" y="2211"/>
                  <a:pt x="18803" y="2227"/>
                  <a:pt x="18781" y="2233"/>
                </a:cubicBezTo>
                <a:cubicBezTo>
                  <a:pt x="18781" y="2233"/>
                  <a:pt x="18780" y="2233"/>
                  <a:pt x="18780" y="2233"/>
                </a:cubicBezTo>
                <a:cubicBezTo>
                  <a:pt x="18775" y="2233"/>
                  <a:pt x="18750" y="2201"/>
                  <a:pt x="18753" y="2191"/>
                </a:cubicBezTo>
                <a:cubicBezTo>
                  <a:pt x="18757" y="2176"/>
                  <a:pt x="18782" y="2167"/>
                  <a:pt x="18801" y="2153"/>
                </a:cubicBezTo>
                <a:close/>
                <a:moveTo>
                  <a:pt x="3584" y="2109"/>
                </a:moveTo>
                <a:cubicBezTo>
                  <a:pt x="3611" y="2142"/>
                  <a:pt x="3635" y="2171"/>
                  <a:pt x="3679" y="2224"/>
                </a:cubicBezTo>
                <a:cubicBezTo>
                  <a:pt x="3612" y="2229"/>
                  <a:pt x="3573" y="2232"/>
                  <a:pt x="3541" y="2234"/>
                </a:cubicBezTo>
                <a:cubicBezTo>
                  <a:pt x="3521" y="2199"/>
                  <a:pt x="3521" y="2199"/>
                  <a:pt x="3584" y="2109"/>
                </a:cubicBezTo>
                <a:close/>
                <a:moveTo>
                  <a:pt x="15497" y="2112"/>
                </a:moveTo>
                <a:cubicBezTo>
                  <a:pt x="15566" y="2147"/>
                  <a:pt x="15632" y="2177"/>
                  <a:pt x="15693" y="2208"/>
                </a:cubicBezTo>
                <a:cubicBezTo>
                  <a:pt x="15632" y="2238"/>
                  <a:pt x="15568" y="2247"/>
                  <a:pt x="15502" y="2247"/>
                </a:cubicBezTo>
                <a:cubicBezTo>
                  <a:pt x="15422" y="2247"/>
                  <a:pt x="15339" y="2234"/>
                  <a:pt x="15252" y="2229"/>
                </a:cubicBezTo>
                <a:cubicBezTo>
                  <a:pt x="15325" y="2134"/>
                  <a:pt x="15425" y="2151"/>
                  <a:pt x="15497" y="2112"/>
                </a:cubicBezTo>
                <a:close/>
                <a:moveTo>
                  <a:pt x="18120" y="2172"/>
                </a:moveTo>
                <a:cubicBezTo>
                  <a:pt x="18219" y="2178"/>
                  <a:pt x="18317" y="2184"/>
                  <a:pt x="18417" y="2191"/>
                </a:cubicBezTo>
                <a:cubicBezTo>
                  <a:pt x="18432" y="2222"/>
                  <a:pt x="18440" y="2255"/>
                  <a:pt x="18397" y="2257"/>
                </a:cubicBezTo>
                <a:cubicBezTo>
                  <a:pt x="18363" y="2257"/>
                  <a:pt x="18329" y="2251"/>
                  <a:pt x="18294" y="2251"/>
                </a:cubicBezTo>
                <a:cubicBezTo>
                  <a:pt x="18279" y="2251"/>
                  <a:pt x="18264" y="2252"/>
                  <a:pt x="18249" y="2255"/>
                </a:cubicBezTo>
                <a:cubicBezTo>
                  <a:pt x="18243" y="2256"/>
                  <a:pt x="18237" y="2257"/>
                  <a:pt x="18231" y="2257"/>
                </a:cubicBezTo>
                <a:cubicBezTo>
                  <a:pt x="18191" y="2257"/>
                  <a:pt x="18147" y="2233"/>
                  <a:pt x="18106" y="2224"/>
                </a:cubicBezTo>
                <a:cubicBezTo>
                  <a:pt x="18111" y="2207"/>
                  <a:pt x="18116" y="2189"/>
                  <a:pt x="18120" y="2172"/>
                </a:cubicBezTo>
                <a:close/>
                <a:moveTo>
                  <a:pt x="13896" y="2196"/>
                </a:moveTo>
                <a:cubicBezTo>
                  <a:pt x="13906" y="2196"/>
                  <a:pt x="13922" y="2212"/>
                  <a:pt x="13924" y="2222"/>
                </a:cubicBezTo>
                <a:cubicBezTo>
                  <a:pt x="13926" y="2234"/>
                  <a:pt x="13914" y="2257"/>
                  <a:pt x="13907" y="2257"/>
                </a:cubicBezTo>
                <a:cubicBezTo>
                  <a:pt x="13894" y="2258"/>
                  <a:pt x="13882" y="2258"/>
                  <a:pt x="13869" y="2258"/>
                </a:cubicBezTo>
                <a:cubicBezTo>
                  <a:pt x="13835" y="2258"/>
                  <a:pt x="13801" y="2257"/>
                  <a:pt x="13767" y="2255"/>
                </a:cubicBezTo>
                <a:cubicBezTo>
                  <a:pt x="13768" y="2240"/>
                  <a:pt x="13771" y="2224"/>
                  <a:pt x="13772" y="2207"/>
                </a:cubicBezTo>
                <a:cubicBezTo>
                  <a:pt x="13814" y="2203"/>
                  <a:pt x="13857" y="2197"/>
                  <a:pt x="13896" y="2196"/>
                </a:cubicBezTo>
                <a:close/>
                <a:moveTo>
                  <a:pt x="17641" y="2144"/>
                </a:moveTo>
                <a:cubicBezTo>
                  <a:pt x="17641" y="2144"/>
                  <a:pt x="17642" y="2144"/>
                  <a:pt x="17643" y="2145"/>
                </a:cubicBezTo>
                <a:cubicBezTo>
                  <a:pt x="17679" y="2148"/>
                  <a:pt x="17712" y="2166"/>
                  <a:pt x="17747" y="2176"/>
                </a:cubicBezTo>
                <a:cubicBezTo>
                  <a:pt x="17785" y="2187"/>
                  <a:pt x="17825" y="2194"/>
                  <a:pt x="17885" y="2208"/>
                </a:cubicBezTo>
                <a:cubicBezTo>
                  <a:pt x="17805" y="2229"/>
                  <a:pt x="17748" y="2247"/>
                  <a:pt x="17690" y="2256"/>
                </a:cubicBezTo>
                <a:cubicBezTo>
                  <a:pt x="17685" y="2257"/>
                  <a:pt x="17680" y="2258"/>
                  <a:pt x="17674" y="2258"/>
                </a:cubicBezTo>
                <a:cubicBezTo>
                  <a:pt x="17657" y="2258"/>
                  <a:pt x="17638" y="2253"/>
                  <a:pt x="17628" y="2244"/>
                </a:cubicBezTo>
                <a:cubicBezTo>
                  <a:pt x="17609" y="2228"/>
                  <a:pt x="17597" y="2199"/>
                  <a:pt x="17593" y="2174"/>
                </a:cubicBezTo>
                <a:cubicBezTo>
                  <a:pt x="17592" y="2168"/>
                  <a:pt x="17624" y="2144"/>
                  <a:pt x="17641" y="2144"/>
                </a:cubicBezTo>
                <a:close/>
                <a:moveTo>
                  <a:pt x="13228" y="2195"/>
                </a:moveTo>
                <a:cubicBezTo>
                  <a:pt x="13256" y="2195"/>
                  <a:pt x="13287" y="2205"/>
                  <a:pt x="13323" y="2219"/>
                </a:cubicBezTo>
                <a:cubicBezTo>
                  <a:pt x="13261" y="2251"/>
                  <a:pt x="13245" y="2260"/>
                  <a:pt x="13194" y="2260"/>
                </a:cubicBezTo>
                <a:cubicBezTo>
                  <a:pt x="13176" y="2260"/>
                  <a:pt x="13154" y="2259"/>
                  <a:pt x="13125" y="2257"/>
                </a:cubicBezTo>
                <a:cubicBezTo>
                  <a:pt x="13158" y="2212"/>
                  <a:pt x="13191" y="2195"/>
                  <a:pt x="13228" y="2195"/>
                </a:cubicBezTo>
                <a:close/>
                <a:moveTo>
                  <a:pt x="5843" y="2206"/>
                </a:moveTo>
                <a:cubicBezTo>
                  <a:pt x="5855" y="2211"/>
                  <a:pt x="5873" y="2214"/>
                  <a:pt x="5876" y="2222"/>
                </a:cubicBezTo>
                <a:cubicBezTo>
                  <a:pt x="5879" y="2233"/>
                  <a:pt x="5868" y="2248"/>
                  <a:pt x="5865" y="2260"/>
                </a:cubicBezTo>
                <a:cubicBezTo>
                  <a:pt x="5853" y="2254"/>
                  <a:pt x="5836" y="2250"/>
                  <a:pt x="5831" y="2242"/>
                </a:cubicBezTo>
                <a:cubicBezTo>
                  <a:pt x="5826" y="2234"/>
                  <a:pt x="5838" y="2218"/>
                  <a:pt x="5843" y="2206"/>
                </a:cubicBezTo>
                <a:close/>
                <a:moveTo>
                  <a:pt x="19483" y="2248"/>
                </a:moveTo>
                <a:lnTo>
                  <a:pt x="19468" y="2254"/>
                </a:lnTo>
                <a:lnTo>
                  <a:pt x="19483" y="2260"/>
                </a:lnTo>
                <a:lnTo>
                  <a:pt x="19483" y="2248"/>
                </a:lnTo>
                <a:close/>
                <a:moveTo>
                  <a:pt x="12876" y="2225"/>
                </a:moveTo>
                <a:cubicBezTo>
                  <a:pt x="12933" y="2225"/>
                  <a:pt x="12982" y="2239"/>
                  <a:pt x="13040" y="2270"/>
                </a:cubicBezTo>
                <a:lnTo>
                  <a:pt x="12657" y="2270"/>
                </a:lnTo>
                <a:cubicBezTo>
                  <a:pt x="12751" y="2240"/>
                  <a:pt x="12818" y="2225"/>
                  <a:pt x="12876" y="2225"/>
                </a:cubicBezTo>
                <a:close/>
                <a:moveTo>
                  <a:pt x="11277" y="2240"/>
                </a:moveTo>
                <a:cubicBezTo>
                  <a:pt x="11277" y="2240"/>
                  <a:pt x="11277" y="2240"/>
                  <a:pt x="11277" y="2240"/>
                </a:cubicBezTo>
                <a:cubicBezTo>
                  <a:pt x="11289" y="2243"/>
                  <a:pt x="11301" y="2248"/>
                  <a:pt x="11312" y="2253"/>
                </a:cubicBezTo>
                <a:cubicBezTo>
                  <a:pt x="11304" y="2260"/>
                  <a:pt x="11297" y="2273"/>
                  <a:pt x="11290" y="2273"/>
                </a:cubicBezTo>
                <a:cubicBezTo>
                  <a:pt x="11289" y="2273"/>
                  <a:pt x="11289" y="2273"/>
                  <a:pt x="11289" y="2273"/>
                </a:cubicBezTo>
                <a:cubicBezTo>
                  <a:pt x="11281" y="2271"/>
                  <a:pt x="11272" y="2259"/>
                  <a:pt x="11264" y="2253"/>
                </a:cubicBezTo>
                <a:cubicBezTo>
                  <a:pt x="11268" y="2249"/>
                  <a:pt x="11273" y="2240"/>
                  <a:pt x="11277" y="2240"/>
                </a:cubicBezTo>
                <a:close/>
                <a:moveTo>
                  <a:pt x="5167" y="2235"/>
                </a:moveTo>
                <a:cubicBezTo>
                  <a:pt x="5167" y="2235"/>
                  <a:pt x="5167" y="2235"/>
                  <a:pt x="5167" y="2235"/>
                </a:cubicBezTo>
                <a:cubicBezTo>
                  <a:pt x="5151" y="2238"/>
                  <a:pt x="5138" y="2249"/>
                  <a:pt x="5123" y="2258"/>
                </a:cubicBezTo>
                <a:cubicBezTo>
                  <a:pt x="5135" y="2263"/>
                  <a:pt x="5146" y="2269"/>
                  <a:pt x="5159" y="2274"/>
                </a:cubicBezTo>
                <a:cubicBezTo>
                  <a:pt x="5172" y="2268"/>
                  <a:pt x="5184" y="2260"/>
                  <a:pt x="5195" y="2255"/>
                </a:cubicBezTo>
                <a:cubicBezTo>
                  <a:pt x="5186" y="2248"/>
                  <a:pt x="5176" y="2235"/>
                  <a:pt x="5167" y="2235"/>
                </a:cubicBezTo>
                <a:close/>
                <a:moveTo>
                  <a:pt x="11569" y="2205"/>
                </a:moveTo>
                <a:cubicBezTo>
                  <a:pt x="11599" y="2205"/>
                  <a:pt x="11639" y="2229"/>
                  <a:pt x="11718" y="2278"/>
                </a:cubicBezTo>
                <a:lnTo>
                  <a:pt x="11480" y="2278"/>
                </a:lnTo>
                <a:cubicBezTo>
                  <a:pt x="11520" y="2229"/>
                  <a:pt x="11539" y="2205"/>
                  <a:pt x="11569" y="2205"/>
                </a:cubicBezTo>
                <a:close/>
                <a:moveTo>
                  <a:pt x="12270" y="2196"/>
                </a:moveTo>
                <a:cubicBezTo>
                  <a:pt x="12290" y="2196"/>
                  <a:pt x="12311" y="2199"/>
                  <a:pt x="12332" y="2204"/>
                </a:cubicBezTo>
                <a:cubicBezTo>
                  <a:pt x="12343" y="2207"/>
                  <a:pt x="12347" y="2239"/>
                  <a:pt x="12356" y="2263"/>
                </a:cubicBezTo>
                <a:cubicBezTo>
                  <a:pt x="12330" y="2274"/>
                  <a:pt x="12305" y="2278"/>
                  <a:pt x="12282" y="2278"/>
                </a:cubicBezTo>
                <a:cubicBezTo>
                  <a:pt x="12228" y="2278"/>
                  <a:pt x="12178" y="2257"/>
                  <a:pt x="12128" y="2243"/>
                </a:cubicBezTo>
                <a:cubicBezTo>
                  <a:pt x="12174" y="2211"/>
                  <a:pt x="12221" y="2196"/>
                  <a:pt x="12270" y="2196"/>
                </a:cubicBezTo>
                <a:close/>
                <a:moveTo>
                  <a:pt x="10183" y="2233"/>
                </a:moveTo>
                <a:cubicBezTo>
                  <a:pt x="10183" y="2233"/>
                  <a:pt x="10184" y="2233"/>
                  <a:pt x="10185" y="2233"/>
                </a:cubicBezTo>
                <a:cubicBezTo>
                  <a:pt x="10192" y="2233"/>
                  <a:pt x="10200" y="2250"/>
                  <a:pt x="10211" y="2270"/>
                </a:cubicBezTo>
                <a:cubicBezTo>
                  <a:pt x="10190" y="2276"/>
                  <a:pt x="10175" y="2283"/>
                  <a:pt x="10159" y="2284"/>
                </a:cubicBezTo>
                <a:cubicBezTo>
                  <a:pt x="10158" y="2284"/>
                  <a:pt x="10158" y="2284"/>
                  <a:pt x="10158" y="2284"/>
                </a:cubicBezTo>
                <a:cubicBezTo>
                  <a:pt x="10154" y="2284"/>
                  <a:pt x="10143" y="2257"/>
                  <a:pt x="10148" y="2249"/>
                </a:cubicBezTo>
                <a:cubicBezTo>
                  <a:pt x="10154" y="2240"/>
                  <a:pt x="10170" y="2233"/>
                  <a:pt x="10183" y="2233"/>
                </a:cubicBezTo>
                <a:close/>
                <a:moveTo>
                  <a:pt x="7986" y="2298"/>
                </a:moveTo>
                <a:cubicBezTo>
                  <a:pt x="7998" y="2299"/>
                  <a:pt x="8010" y="2300"/>
                  <a:pt x="8022" y="2301"/>
                </a:cubicBezTo>
                <a:cubicBezTo>
                  <a:pt x="8015" y="2304"/>
                  <a:pt x="8009" y="2310"/>
                  <a:pt x="8003" y="2310"/>
                </a:cubicBezTo>
                <a:cubicBezTo>
                  <a:pt x="7998" y="2309"/>
                  <a:pt x="7991" y="2301"/>
                  <a:pt x="7986" y="2298"/>
                </a:cubicBezTo>
                <a:close/>
                <a:moveTo>
                  <a:pt x="9534" y="2244"/>
                </a:moveTo>
                <a:cubicBezTo>
                  <a:pt x="9542" y="2254"/>
                  <a:pt x="9550" y="2263"/>
                  <a:pt x="9564" y="2280"/>
                </a:cubicBezTo>
                <a:cubicBezTo>
                  <a:pt x="9547" y="2291"/>
                  <a:pt x="9531" y="2303"/>
                  <a:pt x="9514" y="2311"/>
                </a:cubicBezTo>
                <a:cubicBezTo>
                  <a:pt x="9514" y="2311"/>
                  <a:pt x="9514" y="2311"/>
                  <a:pt x="9514" y="2311"/>
                </a:cubicBezTo>
                <a:cubicBezTo>
                  <a:pt x="9510" y="2311"/>
                  <a:pt x="9491" y="2286"/>
                  <a:pt x="9494" y="2283"/>
                </a:cubicBezTo>
                <a:cubicBezTo>
                  <a:pt x="9504" y="2268"/>
                  <a:pt x="9519" y="2257"/>
                  <a:pt x="9534" y="2244"/>
                </a:cubicBezTo>
                <a:close/>
                <a:moveTo>
                  <a:pt x="9081" y="2276"/>
                </a:moveTo>
                <a:cubicBezTo>
                  <a:pt x="9082" y="2276"/>
                  <a:pt x="9082" y="2276"/>
                  <a:pt x="9083" y="2276"/>
                </a:cubicBezTo>
                <a:cubicBezTo>
                  <a:pt x="9094" y="2278"/>
                  <a:pt x="9103" y="2289"/>
                  <a:pt x="9113" y="2296"/>
                </a:cubicBezTo>
                <a:cubicBezTo>
                  <a:pt x="9102" y="2301"/>
                  <a:pt x="9091" y="2311"/>
                  <a:pt x="9081" y="2311"/>
                </a:cubicBezTo>
                <a:cubicBezTo>
                  <a:pt x="9081" y="2311"/>
                  <a:pt x="9080" y="2311"/>
                  <a:pt x="9080" y="2311"/>
                </a:cubicBezTo>
                <a:cubicBezTo>
                  <a:pt x="9068" y="2310"/>
                  <a:pt x="9059" y="2298"/>
                  <a:pt x="9049" y="2291"/>
                </a:cubicBezTo>
                <a:cubicBezTo>
                  <a:pt x="9060" y="2285"/>
                  <a:pt x="9071" y="2276"/>
                  <a:pt x="9081" y="2276"/>
                </a:cubicBezTo>
                <a:close/>
                <a:moveTo>
                  <a:pt x="10610" y="2214"/>
                </a:moveTo>
                <a:cubicBezTo>
                  <a:pt x="10616" y="2214"/>
                  <a:pt x="10622" y="2215"/>
                  <a:pt x="10628" y="2217"/>
                </a:cubicBezTo>
                <a:cubicBezTo>
                  <a:pt x="10651" y="2225"/>
                  <a:pt x="10671" y="2248"/>
                  <a:pt x="10688" y="2262"/>
                </a:cubicBezTo>
                <a:cubicBezTo>
                  <a:pt x="10672" y="2302"/>
                  <a:pt x="10646" y="2312"/>
                  <a:pt x="10620" y="2312"/>
                </a:cubicBezTo>
                <a:cubicBezTo>
                  <a:pt x="10611" y="2312"/>
                  <a:pt x="10601" y="2311"/>
                  <a:pt x="10592" y="2310"/>
                </a:cubicBezTo>
                <a:cubicBezTo>
                  <a:pt x="10576" y="2307"/>
                  <a:pt x="10555" y="2285"/>
                  <a:pt x="10551" y="2269"/>
                </a:cubicBezTo>
                <a:cubicBezTo>
                  <a:pt x="10546" y="2243"/>
                  <a:pt x="10578" y="2214"/>
                  <a:pt x="10610" y="2214"/>
                </a:cubicBezTo>
                <a:close/>
                <a:moveTo>
                  <a:pt x="4559" y="2260"/>
                </a:moveTo>
                <a:cubicBezTo>
                  <a:pt x="4571" y="2260"/>
                  <a:pt x="4583" y="2267"/>
                  <a:pt x="4596" y="2283"/>
                </a:cubicBezTo>
                <a:cubicBezTo>
                  <a:pt x="4613" y="2301"/>
                  <a:pt x="4598" y="2317"/>
                  <a:pt x="4567" y="2317"/>
                </a:cubicBezTo>
                <a:cubicBezTo>
                  <a:pt x="4560" y="2317"/>
                  <a:pt x="4553" y="2316"/>
                  <a:pt x="4545" y="2315"/>
                </a:cubicBezTo>
                <a:cubicBezTo>
                  <a:pt x="4533" y="2312"/>
                  <a:pt x="4524" y="2301"/>
                  <a:pt x="4513" y="2295"/>
                </a:cubicBezTo>
                <a:cubicBezTo>
                  <a:pt x="4527" y="2275"/>
                  <a:pt x="4542" y="2260"/>
                  <a:pt x="4559" y="2260"/>
                </a:cubicBezTo>
                <a:close/>
                <a:moveTo>
                  <a:pt x="4309" y="2337"/>
                </a:moveTo>
                <a:cubicBezTo>
                  <a:pt x="4296" y="2339"/>
                  <a:pt x="4284" y="2341"/>
                  <a:pt x="4272" y="2344"/>
                </a:cubicBezTo>
                <a:cubicBezTo>
                  <a:pt x="4274" y="2350"/>
                  <a:pt x="4277" y="2357"/>
                  <a:pt x="4279" y="2357"/>
                </a:cubicBezTo>
                <a:cubicBezTo>
                  <a:pt x="4293" y="2356"/>
                  <a:pt x="4304" y="2353"/>
                  <a:pt x="4316" y="2351"/>
                </a:cubicBezTo>
                <a:cubicBezTo>
                  <a:pt x="4314" y="2346"/>
                  <a:pt x="4311" y="2337"/>
                  <a:pt x="4309" y="2337"/>
                </a:cubicBezTo>
                <a:close/>
                <a:moveTo>
                  <a:pt x="7560" y="2281"/>
                </a:moveTo>
                <a:cubicBezTo>
                  <a:pt x="7561" y="2281"/>
                  <a:pt x="7562" y="2281"/>
                  <a:pt x="7563" y="2281"/>
                </a:cubicBezTo>
                <a:cubicBezTo>
                  <a:pt x="7578" y="2283"/>
                  <a:pt x="7590" y="2305"/>
                  <a:pt x="7610" y="2325"/>
                </a:cubicBezTo>
                <a:cubicBezTo>
                  <a:pt x="7586" y="2340"/>
                  <a:pt x="7562" y="2362"/>
                  <a:pt x="7555" y="2362"/>
                </a:cubicBezTo>
                <a:cubicBezTo>
                  <a:pt x="7555" y="2362"/>
                  <a:pt x="7554" y="2362"/>
                  <a:pt x="7554" y="2362"/>
                </a:cubicBezTo>
                <a:cubicBezTo>
                  <a:pt x="7533" y="2345"/>
                  <a:pt x="7521" y="2322"/>
                  <a:pt x="7504" y="2300"/>
                </a:cubicBezTo>
                <a:cubicBezTo>
                  <a:pt x="7523" y="2294"/>
                  <a:pt x="7543" y="2281"/>
                  <a:pt x="7560" y="2281"/>
                </a:cubicBezTo>
                <a:close/>
                <a:moveTo>
                  <a:pt x="6327" y="2177"/>
                </a:moveTo>
                <a:cubicBezTo>
                  <a:pt x="6368" y="2177"/>
                  <a:pt x="6408" y="2183"/>
                  <a:pt x="6450" y="2191"/>
                </a:cubicBezTo>
                <a:cubicBezTo>
                  <a:pt x="6430" y="2245"/>
                  <a:pt x="6415" y="2293"/>
                  <a:pt x="6394" y="2336"/>
                </a:cubicBezTo>
                <a:cubicBezTo>
                  <a:pt x="6386" y="2354"/>
                  <a:pt x="6365" y="2363"/>
                  <a:pt x="6346" y="2363"/>
                </a:cubicBezTo>
                <a:cubicBezTo>
                  <a:pt x="6326" y="2363"/>
                  <a:pt x="6309" y="2353"/>
                  <a:pt x="6308" y="2335"/>
                </a:cubicBezTo>
                <a:cubicBezTo>
                  <a:pt x="6307" y="2277"/>
                  <a:pt x="6293" y="2255"/>
                  <a:pt x="6235" y="2255"/>
                </a:cubicBezTo>
                <a:cubicBezTo>
                  <a:pt x="6209" y="2255"/>
                  <a:pt x="6183" y="2240"/>
                  <a:pt x="6127" y="2221"/>
                </a:cubicBezTo>
                <a:cubicBezTo>
                  <a:pt x="6201" y="2189"/>
                  <a:pt x="6265" y="2177"/>
                  <a:pt x="6327" y="2177"/>
                </a:cubicBezTo>
                <a:close/>
                <a:moveTo>
                  <a:pt x="14560" y="2330"/>
                </a:moveTo>
                <a:cubicBezTo>
                  <a:pt x="14572" y="2330"/>
                  <a:pt x="14583" y="2341"/>
                  <a:pt x="14595" y="2347"/>
                </a:cubicBezTo>
                <a:cubicBezTo>
                  <a:pt x="14583" y="2354"/>
                  <a:pt x="14572" y="2365"/>
                  <a:pt x="14562" y="2365"/>
                </a:cubicBezTo>
                <a:cubicBezTo>
                  <a:pt x="14561" y="2365"/>
                  <a:pt x="14561" y="2365"/>
                  <a:pt x="14560" y="2365"/>
                </a:cubicBezTo>
                <a:cubicBezTo>
                  <a:pt x="14548" y="2365"/>
                  <a:pt x="14537" y="2353"/>
                  <a:pt x="14525" y="2346"/>
                </a:cubicBezTo>
                <a:cubicBezTo>
                  <a:pt x="14537" y="2340"/>
                  <a:pt x="14549" y="2330"/>
                  <a:pt x="14560" y="2330"/>
                </a:cubicBezTo>
                <a:close/>
                <a:moveTo>
                  <a:pt x="19397" y="2354"/>
                </a:moveTo>
                <a:cubicBezTo>
                  <a:pt x="19390" y="2365"/>
                  <a:pt x="19382" y="2376"/>
                  <a:pt x="19377" y="2387"/>
                </a:cubicBezTo>
                <a:cubicBezTo>
                  <a:pt x="19376" y="2390"/>
                  <a:pt x="19389" y="2401"/>
                  <a:pt x="19392" y="2401"/>
                </a:cubicBezTo>
                <a:cubicBezTo>
                  <a:pt x="19392" y="2401"/>
                  <a:pt x="19392" y="2401"/>
                  <a:pt x="19392" y="2401"/>
                </a:cubicBezTo>
                <a:cubicBezTo>
                  <a:pt x="19404" y="2396"/>
                  <a:pt x="19413" y="2387"/>
                  <a:pt x="19423" y="2381"/>
                </a:cubicBezTo>
                <a:cubicBezTo>
                  <a:pt x="19414" y="2372"/>
                  <a:pt x="19407" y="2363"/>
                  <a:pt x="19397" y="2354"/>
                </a:cubicBezTo>
                <a:close/>
                <a:moveTo>
                  <a:pt x="2726" y="2134"/>
                </a:moveTo>
                <a:cubicBezTo>
                  <a:pt x="2773" y="2229"/>
                  <a:pt x="2794" y="2303"/>
                  <a:pt x="2769" y="2394"/>
                </a:cubicBezTo>
                <a:cubicBezTo>
                  <a:pt x="2731" y="2405"/>
                  <a:pt x="2694" y="2409"/>
                  <a:pt x="2655" y="2409"/>
                </a:cubicBezTo>
                <a:cubicBezTo>
                  <a:pt x="2587" y="2409"/>
                  <a:pt x="2515" y="2395"/>
                  <a:pt x="2436" y="2383"/>
                </a:cubicBezTo>
                <a:cubicBezTo>
                  <a:pt x="2492" y="2230"/>
                  <a:pt x="2650" y="2247"/>
                  <a:pt x="2726" y="2134"/>
                </a:cubicBezTo>
                <a:close/>
                <a:moveTo>
                  <a:pt x="12638" y="2371"/>
                </a:moveTo>
                <a:cubicBezTo>
                  <a:pt x="12638" y="2380"/>
                  <a:pt x="12639" y="2387"/>
                  <a:pt x="12639" y="2397"/>
                </a:cubicBezTo>
                <a:cubicBezTo>
                  <a:pt x="12595" y="2401"/>
                  <a:pt x="12553" y="2406"/>
                  <a:pt x="12511" y="2409"/>
                </a:cubicBezTo>
                <a:cubicBezTo>
                  <a:pt x="12512" y="2397"/>
                  <a:pt x="12512" y="2383"/>
                  <a:pt x="12513" y="2371"/>
                </a:cubicBezTo>
                <a:close/>
                <a:moveTo>
                  <a:pt x="1778" y="2197"/>
                </a:moveTo>
                <a:cubicBezTo>
                  <a:pt x="1862" y="2213"/>
                  <a:pt x="1941" y="2228"/>
                  <a:pt x="2025" y="2244"/>
                </a:cubicBezTo>
                <a:cubicBezTo>
                  <a:pt x="2005" y="2262"/>
                  <a:pt x="1985" y="2278"/>
                  <a:pt x="1954" y="2304"/>
                </a:cubicBezTo>
                <a:cubicBezTo>
                  <a:pt x="2019" y="2337"/>
                  <a:pt x="2102" y="2299"/>
                  <a:pt x="2173" y="2367"/>
                </a:cubicBezTo>
                <a:cubicBezTo>
                  <a:pt x="2113" y="2382"/>
                  <a:pt x="2054" y="2386"/>
                  <a:pt x="1996" y="2386"/>
                </a:cubicBezTo>
                <a:cubicBezTo>
                  <a:pt x="1915" y="2386"/>
                  <a:pt x="1836" y="2378"/>
                  <a:pt x="1759" y="2378"/>
                </a:cubicBezTo>
                <a:cubicBezTo>
                  <a:pt x="1685" y="2378"/>
                  <a:pt x="1613" y="2386"/>
                  <a:pt x="1543" y="2416"/>
                </a:cubicBezTo>
                <a:cubicBezTo>
                  <a:pt x="1498" y="2381"/>
                  <a:pt x="1473" y="2365"/>
                  <a:pt x="1450" y="2345"/>
                </a:cubicBezTo>
                <a:cubicBezTo>
                  <a:pt x="1473" y="2298"/>
                  <a:pt x="1500" y="2284"/>
                  <a:pt x="1530" y="2284"/>
                </a:cubicBezTo>
                <a:cubicBezTo>
                  <a:pt x="1572" y="2284"/>
                  <a:pt x="1619" y="2313"/>
                  <a:pt x="1661" y="2313"/>
                </a:cubicBezTo>
                <a:cubicBezTo>
                  <a:pt x="1670" y="2313"/>
                  <a:pt x="1679" y="2311"/>
                  <a:pt x="1687" y="2309"/>
                </a:cubicBezTo>
                <a:cubicBezTo>
                  <a:pt x="1718" y="2271"/>
                  <a:pt x="1749" y="2233"/>
                  <a:pt x="1778" y="2197"/>
                </a:cubicBezTo>
                <a:close/>
                <a:moveTo>
                  <a:pt x="19748" y="2362"/>
                </a:moveTo>
                <a:cubicBezTo>
                  <a:pt x="19695" y="2362"/>
                  <a:pt x="19639" y="2369"/>
                  <a:pt x="19577" y="2391"/>
                </a:cubicBezTo>
                <a:cubicBezTo>
                  <a:pt x="19673" y="2409"/>
                  <a:pt x="19731" y="2418"/>
                  <a:pt x="19785" y="2418"/>
                </a:cubicBezTo>
                <a:cubicBezTo>
                  <a:pt x="19847" y="2418"/>
                  <a:pt x="19905" y="2406"/>
                  <a:pt x="20011" y="2380"/>
                </a:cubicBezTo>
                <a:lnTo>
                  <a:pt x="20011" y="2380"/>
                </a:lnTo>
                <a:cubicBezTo>
                  <a:pt x="20005" y="2381"/>
                  <a:pt x="19999" y="2381"/>
                  <a:pt x="19993" y="2381"/>
                </a:cubicBezTo>
                <a:cubicBezTo>
                  <a:pt x="19915" y="2381"/>
                  <a:pt x="19836" y="2362"/>
                  <a:pt x="19748" y="2362"/>
                </a:cubicBezTo>
                <a:close/>
                <a:moveTo>
                  <a:pt x="16532" y="2474"/>
                </a:moveTo>
                <a:lnTo>
                  <a:pt x="16526" y="2481"/>
                </a:lnTo>
                <a:lnTo>
                  <a:pt x="16512" y="2478"/>
                </a:lnTo>
                <a:lnTo>
                  <a:pt x="16532" y="2474"/>
                </a:lnTo>
                <a:close/>
                <a:moveTo>
                  <a:pt x="18803" y="2467"/>
                </a:moveTo>
                <a:lnTo>
                  <a:pt x="18817" y="2474"/>
                </a:lnTo>
                <a:lnTo>
                  <a:pt x="18803" y="2481"/>
                </a:lnTo>
                <a:lnTo>
                  <a:pt x="18803" y="2467"/>
                </a:lnTo>
                <a:close/>
                <a:moveTo>
                  <a:pt x="16324" y="2468"/>
                </a:moveTo>
                <a:lnTo>
                  <a:pt x="16324" y="2468"/>
                </a:lnTo>
                <a:cubicBezTo>
                  <a:pt x="16330" y="2469"/>
                  <a:pt x="16335" y="2472"/>
                  <a:pt x="16342" y="2474"/>
                </a:cubicBezTo>
                <a:cubicBezTo>
                  <a:pt x="16339" y="2478"/>
                  <a:pt x="16338" y="2483"/>
                  <a:pt x="16335" y="2488"/>
                </a:cubicBezTo>
                <a:lnTo>
                  <a:pt x="16324" y="2468"/>
                </a:lnTo>
                <a:close/>
                <a:moveTo>
                  <a:pt x="17679" y="2470"/>
                </a:moveTo>
                <a:lnTo>
                  <a:pt x="17679" y="2493"/>
                </a:lnTo>
                <a:lnTo>
                  <a:pt x="17585" y="2493"/>
                </a:lnTo>
                <a:lnTo>
                  <a:pt x="17585" y="2470"/>
                </a:lnTo>
                <a:close/>
                <a:moveTo>
                  <a:pt x="17364" y="2458"/>
                </a:moveTo>
                <a:lnTo>
                  <a:pt x="17364" y="2458"/>
                </a:lnTo>
                <a:cubicBezTo>
                  <a:pt x="17325" y="2485"/>
                  <a:pt x="17291" y="2493"/>
                  <a:pt x="17260" y="2493"/>
                </a:cubicBezTo>
                <a:cubicBezTo>
                  <a:pt x="17219" y="2493"/>
                  <a:pt x="17184" y="2479"/>
                  <a:pt x="17149" y="2470"/>
                </a:cubicBezTo>
                <a:cubicBezTo>
                  <a:pt x="17210" y="2467"/>
                  <a:pt x="17270" y="2463"/>
                  <a:pt x="17364" y="2458"/>
                </a:cubicBezTo>
                <a:close/>
                <a:moveTo>
                  <a:pt x="15923" y="2464"/>
                </a:moveTo>
                <a:cubicBezTo>
                  <a:pt x="15942" y="2465"/>
                  <a:pt x="15960" y="2468"/>
                  <a:pt x="16006" y="2475"/>
                </a:cubicBezTo>
                <a:cubicBezTo>
                  <a:pt x="15963" y="2488"/>
                  <a:pt x="15944" y="2495"/>
                  <a:pt x="15928" y="2496"/>
                </a:cubicBezTo>
                <a:cubicBezTo>
                  <a:pt x="15928" y="2496"/>
                  <a:pt x="15928" y="2496"/>
                  <a:pt x="15927" y="2496"/>
                </a:cubicBezTo>
                <a:cubicBezTo>
                  <a:pt x="15921" y="2496"/>
                  <a:pt x="15914" y="2483"/>
                  <a:pt x="15908" y="2476"/>
                </a:cubicBezTo>
                <a:cubicBezTo>
                  <a:pt x="15913" y="2472"/>
                  <a:pt x="15918" y="2464"/>
                  <a:pt x="15923" y="2464"/>
                </a:cubicBezTo>
                <a:close/>
                <a:moveTo>
                  <a:pt x="4198" y="2511"/>
                </a:moveTo>
                <a:lnTo>
                  <a:pt x="4198" y="2527"/>
                </a:lnTo>
                <a:lnTo>
                  <a:pt x="4585" y="2527"/>
                </a:lnTo>
                <a:lnTo>
                  <a:pt x="4585" y="2511"/>
                </a:lnTo>
                <a:close/>
                <a:moveTo>
                  <a:pt x="3765" y="2511"/>
                </a:moveTo>
                <a:cubicBezTo>
                  <a:pt x="3762" y="2517"/>
                  <a:pt x="3760" y="2521"/>
                  <a:pt x="3758" y="2526"/>
                </a:cubicBezTo>
                <a:cubicBezTo>
                  <a:pt x="3763" y="2529"/>
                  <a:pt x="3770" y="2531"/>
                  <a:pt x="3776" y="2532"/>
                </a:cubicBezTo>
                <a:cubicBezTo>
                  <a:pt x="3772" y="2526"/>
                  <a:pt x="3768" y="2519"/>
                  <a:pt x="3765" y="2511"/>
                </a:cubicBezTo>
                <a:close/>
                <a:moveTo>
                  <a:pt x="15076" y="2511"/>
                </a:moveTo>
                <a:cubicBezTo>
                  <a:pt x="15077" y="2511"/>
                  <a:pt x="15078" y="2511"/>
                  <a:pt x="15079" y="2511"/>
                </a:cubicBezTo>
                <a:cubicBezTo>
                  <a:pt x="15083" y="2513"/>
                  <a:pt x="15085" y="2521"/>
                  <a:pt x="15088" y="2525"/>
                </a:cubicBezTo>
                <a:cubicBezTo>
                  <a:pt x="15083" y="2527"/>
                  <a:pt x="15076" y="2532"/>
                  <a:pt x="15074" y="2532"/>
                </a:cubicBezTo>
                <a:cubicBezTo>
                  <a:pt x="15074" y="2532"/>
                  <a:pt x="15074" y="2532"/>
                  <a:pt x="15074" y="2532"/>
                </a:cubicBezTo>
                <a:cubicBezTo>
                  <a:pt x="15068" y="2529"/>
                  <a:pt x="15064" y="2521"/>
                  <a:pt x="15061" y="2514"/>
                </a:cubicBezTo>
                <a:cubicBezTo>
                  <a:pt x="15067" y="2514"/>
                  <a:pt x="15072" y="2511"/>
                  <a:pt x="15076" y="2511"/>
                </a:cubicBezTo>
                <a:close/>
                <a:moveTo>
                  <a:pt x="13326" y="2517"/>
                </a:moveTo>
                <a:cubicBezTo>
                  <a:pt x="13331" y="2517"/>
                  <a:pt x="13335" y="2522"/>
                  <a:pt x="13340" y="2526"/>
                </a:cubicBezTo>
                <a:lnTo>
                  <a:pt x="13325" y="2534"/>
                </a:lnTo>
                <a:cubicBezTo>
                  <a:pt x="13319" y="2530"/>
                  <a:pt x="13314" y="2526"/>
                  <a:pt x="13309" y="2525"/>
                </a:cubicBezTo>
                <a:cubicBezTo>
                  <a:pt x="13314" y="2522"/>
                  <a:pt x="13320" y="2517"/>
                  <a:pt x="13326" y="2517"/>
                </a:cubicBezTo>
                <a:close/>
                <a:moveTo>
                  <a:pt x="15541" y="2459"/>
                </a:moveTo>
                <a:cubicBezTo>
                  <a:pt x="15582" y="2459"/>
                  <a:pt x="15638" y="2474"/>
                  <a:pt x="15715" y="2504"/>
                </a:cubicBezTo>
                <a:cubicBezTo>
                  <a:pt x="15656" y="2527"/>
                  <a:pt x="15633" y="2536"/>
                  <a:pt x="15584" y="2536"/>
                </a:cubicBezTo>
                <a:cubicBezTo>
                  <a:pt x="15552" y="2536"/>
                  <a:pt x="15509" y="2532"/>
                  <a:pt x="15437" y="2526"/>
                </a:cubicBezTo>
                <a:cubicBezTo>
                  <a:pt x="15460" y="2481"/>
                  <a:pt x="15490" y="2459"/>
                  <a:pt x="15541" y="2459"/>
                </a:cubicBezTo>
                <a:close/>
                <a:moveTo>
                  <a:pt x="14261" y="2512"/>
                </a:moveTo>
                <a:cubicBezTo>
                  <a:pt x="14275" y="2512"/>
                  <a:pt x="14289" y="2512"/>
                  <a:pt x="14301" y="2514"/>
                </a:cubicBezTo>
                <a:cubicBezTo>
                  <a:pt x="14305" y="2514"/>
                  <a:pt x="14306" y="2524"/>
                  <a:pt x="14309" y="2529"/>
                </a:cubicBezTo>
                <a:cubicBezTo>
                  <a:pt x="14298" y="2532"/>
                  <a:pt x="14285" y="2537"/>
                  <a:pt x="14270" y="2537"/>
                </a:cubicBezTo>
                <a:cubicBezTo>
                  <a:pt x="14268" y="2537"/>
                  <a:pt x="14264" y="2522"/>
                  <a:pt x="14261" y="2512"/>
                </a:cubicBezTo>
                <a:close/>
                <a:moveTo>
                  <a:pt x="3647" y="2509"/>
                </a:moveTo>
                <a:cubicBezTo>
                  <a:pt x="3644" y="2509"/>
                  <a:pt x="3639" y="2517"/>
                  <a:pt x="3635" y="2522"/>
                </a:cubicBezTo>
                <a:cubicBezTo>
                  <a:pt x="3645" y="2527"/>
                  <a:pt x="3655" y="2533"/>
                  <a:pt x="3668" y="2537"/>
                </a:cubicBezTo>
                <a:cubicBezTo>
                  <a:pt x="3668" y="2537"/>
                  <a:pt x="3668" y="2537"/>
                  <a:pt x="3668" y="2537"/>
                </a:cubicBezTo>
                <a:cubicBezTo>
                  <a:pt x="3671" y="2537"/>
                  <a:pt x="3675" y="2529"/>
                  <a:pt x="3680" y="2525"/>
                </a:cubicBezTo>
                <a:cubicBezTo>
                  <a:pt x="3670" y="2519"/>
                  <a:pt x="3659" y="2511"/>
                  <a:pt x="3648" y="2509"/>
                </a:cubicBezTo>
                <a:cubicBezTo>
                  <a:pt x="3648" y="2509"/>
                  <a:pt x="3648" y="2509"/>
                  <a:pt x="3647" y="2509"/>
                </a:cubicBezTo>
                <a:close/>
                <a:moveTo>
                  <a:pt x="13573" y="2502"/>
                </a:moveTo>
                <a:cubicBezTo>
                  <a:pt x="13596" y="2502"/>
                  <a:pt x="13617" y="2507"/>
                  <a:pt x="13639" y="2519"/>
                </a:cubicBezTo>
                <a:cubicBezTo>
                  <a:pt x="13621" y="2542"/>
                  <a:pt x="13613" y="2553"/>
                  <a:pt x="13586" y="2553"/>
                </a:cubicBezTo>
                <a:cubicBezTo>
                  <a:pt x="13564" y="2553"/>
                  <a:pt x="13528" y="2545"/>
                  <a:pt x="13461" y="2531"/>
                </a:cubicBezTo>
                <a:cubicBezTo>
                  <a:pt x="13505" y="2513"/>
                  <a:pt x="13541" y="2502"/>
                  <a:pt x="13573" y="2502"/>
                </a:cubicBezTo>
                <a:close/>
                <a:moveTo>
                  <a:pt x="11422" y="2509"/>
                </a:moveTo>
                <a:lnTo>
                  <a:pt x="11422" y="2509"/>
                </a:lnTo>
                <a:cubicBezTo>
                  <a:pt x="11388" y="2536"/>
                  <a:pt x="11371" y="2547"/>
                  <a:pt x="11355" y="2559"/>
                </a:cubicBezTo>
                <a:cubicBezTo>
                  <a:pt x="11350" y="2547"/>
                  <a:pt x="11346" y="2535"/>
                  <a:pt x="11343" y="2522"/>
                </a:cubicBezTo>
                <a:cubicBezTo>
                  <a:pt x="11362" y="2520"/>
                  <a:pt x="11380" y="2516"/>
                  <a:pt x="11422" y="2509"/>
                </a:cubicBezTo>
                <a:close/>
                <a:moveTo>
                  <a:pt x="3095" y="2322"/>
                </a:moveTo>
                <a:cubicBezTo>
                  <a:pt x="3082" y="2322"/>
                  <a:pt x="3069" y="2331"/>
                  <a:pt x="3055" y="2336"/>
                </a:cubicBezTo>
                <a:cubicBezTo>
                  <a:pt x="3115" y="2529"/>
                  <a:pt x="3115" y="2529"/>
                  <a:pt x="3242" y="2563"/>
                </a:cubicBezTo>
                <a:cubicBezTo>
                  <a:pt x="3218" y="2468"/>
                  <a:pt x="3199" y="2401"/>
                  <a:pt x="3182" y="2327"/>
                </a:cubicBezTo>
                <a:cubicBezTo>
                  <a:pt x="3151" y="2326"/>
                  <a:pt x="3123" y="2322"/>
                  <a:pt x="3095" y="2322"/>
                </a:cubicBezTo>
                <a:close/>
                <a:moveTo>
                  <a:pt x="9696" y="2490"/>
                </a:moveTo>
                <a:cubicBezTo>
                  <a:pt x="9704" y="2490"/>
                  <a:pt x="9720" y="2515"/>
                  <a:pt x="9731" y="2527"/>
                </a:cubicBezTo>
                <a:cubicBezTo>
                  <a:pt x="9708" y="2540"/>
                  <a:pt x="9683" y="2552"/>
                  <a:pt x="9659" y="2565"/>
                </a:cubicBezTo>
                <a:cubicBezTo>
                  <a:pt x="9648" y="2549"/>
                  <a:pt x="9641" y="2539"/>
                  <a:pt x="9634" y="2529"/>
                </a:cubicBezTo>
                <a:cubicBezTo>
                  <a:pt x="9654" y="2514"/>
                  <a:pt x="9674" y="2496"/>
                  <a:pt x="9695" y="2490"/>
                </a:cubicBezTo>
                <a:cubicBezTo>
                  <a:pt x="9696" y="2490"/>
                  <a:pt x="9696" y="2490"/>
                  <a:pt x="9696" y="2490"/>
                </a:cubicBezTo>
                <a:close/>
                <a:moveTo>
                  <a:pt x="12751" y="2519"/>
                </a:moveTo>
                <a:cubicBezTo>
                  <a:pt x="12703" y="2555"/>
                  <a:pt x="12660" y="2583"/>
                  <a:pt x="12620" y="2583"/>
                </a:cubicBezTo>
                <a:cubicBezTo>
                  <a:pt x="12587" y="2583"/>
                  <a:pt x="12556" y="2565"/>
                  <a:pt x="12525" y="2519"/>
                </a:cubicBezTo>
                <a:close/>
                <a:moveTo>
                  <a:pt x="11912" y="2526"/>
                </a:moveTo>
                <a:cubicBezTo>
                  <a:pt x="11928" y="2535"/>
                  <a:pt x="11939" y="2540"/>
                  <a:pt x="11950" y="2544"/>
                </a:cubicBezTo>
                <a:cubicBezTo>
                  <a:pt x="11938" y="2560"/>
                  <a:pt x="11929" y="2577"/>
                  <a:pt x="11916" y="2588"/>
                </a:cubicBezTo>
                <a:cubicBezTo>
                  <a:pt x="11915" y="2589"/>
                  <a:pt x="11914" y="2589"/>
                  <a:pt x="11913" y="2589"/>
                </a:cubicBezTo>
                <a:cubicBezTo>
                  <a:pt x="11906" y="2589"/>
                  <a:pt x="11891" y="2579"/>
                  <a:pt x="11881" y="2575"/>
                </a:cubicBezTo>
                <a:cubicBezTo>
                  <a:pt x="11891" y="2558"/>
                  <a:pt x="11901" y="2542"/>
                  <a:pt x="11912" y="2526"/>
                </a:cubicBezTo>
                <a:close/>
                <a:moveTo>
                  <a:pt x="4841" y="2508"/>
                </a:moveTo>
                <a:cubicBezTo>
                  <a:pt x="4836" y="2508"/>
                  <a:pt x="4829" y="2517"/>
                  <a:pt x="4801" y="2535"/>
                </a:cubicBezTo>
                <a:cubicBezTo>
                  <a:pt x="4838" y="2567"/>
                  <a:pt x="4872" y="2580"/>
                  <a:pt x="4903" y="2580"/>
                </a:cubicBezTo>
                <a:cubicBezTo>
                  <a:pt x="4906" y="2580"/>
                  <a:pt x="4908" y="2580"/>
                  <a:pt x="4910" y="2580"/>
                </a:cubicBezTo>
                <a:cubicBezTo>
                  <a:pt x="4940" y="2577"/>
                  <a:pt x="4970" y="2575"/>
                  <a:pt x="4999" y="2575"/>
                </a:cubicBezTo>
                <a:cubicBezTo>
                  <a:pt x="5114" y="2575"/>
                  <a:pt x="5229" y="2595"/>
                  <a:pt x="5349" y="2595"/>
                </a:cubicBezTo>
                <a:cubicBezTo>
                  <a:pt x="5402" y="2595"/>
                  <a:pt x="5455" y="2591"/>
                  <a:pt x="5510" y="2580"/>
                </a:cubicBezTo>
                <a:cubicBezTo>
                  <a:pt x="5482" y="2524"/>
                  <a:pt x="5444" y="2510"/>
                  <a:pt x="5407" y="2510"/>
                </a:cubicBezTo>
                <a:cubicBezTo>
                  <a:pt x="5394" y="2510"/>
                  <a:pt x="5382" y="2511"/>
                  <a:pt x="5370" y="2513"/>
                </a:cubicBezTo>
                <a:cubicBezTo>
                  <a:pt x="5294" y="2526"/>
                  <a:pt x="5219" y="2531"/>
                  <a:pt x="5143" y="2531"/>
                </a:cubicBezTo>
                <a:cubicBezTo>
                  <a:pt x="5043" y="2531"/>
                  <a:pt x="4943" y="2522"/>
                  <a:pt x="4843" y="2508"/>
                </a:cubicBezTo>
                <a:cubicBezTo>
                  <a:pt x="4842" y="2508"/>
                  <a:pt x="4842" y="2508"/>
                  <a:pt x="4841" y="2508"/>
                </a:cubicBezTo>
                <a:close/>
                <a:moveTo>
                  <a:pt x="7992" y="2452"/>
                </a:moveTo>
                <a:cubicBezTo>
                  <a:pt x="8000" y="2452"/>
                  <a:pt x="8008" y="2453"/>
                  <a:pt x="8017" y="2455"/>
                </a:cubicBezTo>
                <a:cubicBezTo>
                  <a:pt x="8059" y="2464"/>
                  <a:pt x="8064" y="2506"/>
                  <a:pt x="8060" y="2545"/>
                </a:cubicBezTo>
                <a:cubicBezTo>
                  <a:pt x="8058" y="2566"/>
                  <a:pt x="8050" y="2587"/>
                  <a:pt x="8044" y="2617"/>
                </a:cubicBezTo>
                <a:cubicBezTo>
                  <a:pt x="8002" y="2583"/>
                  <a:pt x="7963" y="2554"/>
                  <a:pt x="7930" y="2527"/>
                </a:cubicBezTo>
                <a:cubicBezTo>
                  <a:pt x="7928" y="2472"/>
                  <a:pt x="7956" y="2452"/>
                  <a:pt x="7992" y="2452"/>
                </a:cubicBezTo>
                <a:close/>
                <a:moveTo>
                  <a:pt x="7727" y="2505"/>
                </a:moveTo>
                <a:cubicBezTo>
                  <a:pt x="7738" y="2544"/>
                  <a:pt x="7758" y="2578"/>
                  <a:pt x="7756" y="2611"/>
                </a:cubicBezTo>
                <a:cubicBezTo>
                  <a:pt x="7752" y="2645"/>
                  <a:pt x="7724" y="2664"/>
                  <a:pt x="7692" y="2664"/>
                </a:cubicBezTo>
                <a:cubicBezTo>
                  <a:pt x="7686" y="2664"/>
                  <a:pt x="7680" y="2663"/>
                  <a:pt x="7674" y="2662"/>
                </a:cubicBezTo>
                <a:cubicBezTo>
                  <a:pt x="7631" y="2653"/>
                  <a:pt x="7588" y="2639"/>
                  <a:pt x="7552" y="2617"/>
                </a:cubicBezTo>
                <a:cubicBezTo>
                  <a:pt x="7533" y="2606"/>
                  <a:pt x="7533" y="2567"/>
                  <a:pt x="7517" y="2514"/>
                </a:cubicBezTo>
                <a:cubicBezTo>
                  <a:pt x="7603" y="2509"/>
                  <a:pt x="7661" y="2506"/>
                  <a:pt x="7727" y="2505"/>
                </a:cubicBezTo>
                <a:close/>
                <a:moveTo>
                  <a:pt x="10563" y="2504"/>
                </a:moveTo>
                <a:cubicBezTo>
                  <a:pt x="10592" y="2504"/>
                  <a:pt x="10620" y="2508"/>
                  <a:pt x="10648" y="2524"/>
                </a:cubicBezTo>
                <a:cubicBezTo>
                  <a:pt x="10636" y="2575"/>
                  <a:pt x="10626" y="2617"/>
                  <a:pt x="10610" y="2674"/>
                </a:cubicBezTo>
                <a:cubicBezTo>
                  <a:pt x="10581" y="2652"/>
                  <a:pt x="10555" y="2632"/>
                  <a:pt x="10529" y="2613"/>
                </a:cubicBezTo>
                <a:cubicBezTo>
                  <a:pt x="10514" y="2627"/>
                  <a:pt x="10499" y="2642"/>
                  <a:pt x="10472" y="2667"/>
                </a:cubicBezTo>
                <a:cubicBezTo>
                  <a:pt x="10451" y="2621"/>
                  <a:pt x="10431" y="2578"/>
                  <a:pt x="10399" y="2510"/>
                </a:cubicBezTo>
                <a:lnTo>
                  <a:pt x="10399" y="2510"/>
                </a:lnTo>
                <a:cubicBezTo>
                  <a:pt x="10411" y="2511"/>
                  <a:pt x="10423" y="2512"/>
                  <a:pt x="10434" y="2512"/>
                </a:cubicBezTo>
                <a:cubicBezTo>
                  <a:pt x="10481" y="2512"/>
                  <a:pt x="10523" y="2504"/>
                  <a:pt x="10563" y="2504"/>
                </a:cubicBezTo>
                <a:close/>
                <a:moveTo>
                  <a:pt x="10917" y="2504"/>
                </a:moveTo>
                <a:cubicBezTo>
                  <a:pt x="10910" y="2519"/>
                  <a:pt x="10909" y="2536"/>
                  <a:pt x="10902" y="2539"/>
                </a:cubicBezTo>
                <a:cubicBezTo>
                  <a:pt x="10841" y="2558"/>
                  <a:pt x="10791" y="2580"/>
                  <a:pt x="10830" y="2659"/>
                </a:cubicBezTo>
                <a:cubicBezTo>
                  <a:pt x="10801" y="2665"/>
                  <a:pt x="10773" y="2670"/>
                  <a:pt x="10720" y="2680"/>
                </a:cubicBezTo>
                <a:cubicBezTo>
                  <a:pt x="10741" y="2609"/>
                  <a:pt x="10754" y="2562"/>
                  <a:pt x="10770" y="2504"/>
                </a:cubicBezTo>
                <a:close/>
                <a:moveTo>
                  <a:pt x="9828" y="2490"/>
                </a:moveTo>
                <a:cubicBezTo>
                  <a:pt x="9942" y="2490"/>
                  <a:pt x="9986" y="2562"/>
                  <a:pt x="10038" y="2633"/>
                </a:cubicBezTo>
                <a:cubicBezTo>
                  <a:pt x="10088" y="2614"/>
                  <a:pt x="10134" y="2596"/>
                  <a:pt x="10177" y="2578"/>
                </a:cubicBezTo>
                <a:cubicBezTo>
                  <a:pt x="10187" y="2591"/>
                  <a:pt x="10205" y="2603"/>
                  <a:pt x="10203" y="2612"/>
                </a:cubicBezTo>
                <a:cubicBezTo>
                  <a:pt x="10201" y="2632"/>
                  <a:pt x="10195" y="2664"/>
                  <a:pt x="10182" y="2669"/>
                </a:cubicBezTo>
                <a:cubicBezTo>
                  <a:pt x="10134" y="2687"/>
                  <a:pt x="10085" y="2698"/>
                  <a:pt x="10036" y="2698"/>
                </a:cubicBezTo>
                <a:cubicBezTo>
                  <a:pt x="9999" y="2698"/>
                  <a:pt x="9962" y="2692"/>
                  <a:pt x="9925" y="2678"/>
                </a:cubicBezTo>
                <a:cubicBezTo>
                  <a:pt x="9852" y="2650"/>
                  <a:pt x="9826" y="2581"/>
                  <a:pt x="9803" y="2491"/>
                </a:cubicBezTo>
                <a:cubicBezTo>
                  <a:pt x="9812" y="2490"/>
                  <a:pt x="9820" y="2490"/>
                  <a:pt x="9828" y="2490"/>
                </a:cubicBezTo>
                <a:close/>
                <a:moveTo>
                  <a:pt x="8895" y="2638"/>
                </a:moveTo>
                <a:cubicBezTo>
                  <a:pt x="8900" y="2650"/>
                  <a:pt x="8912" y="2663"/>
                  <a:pt x="8910" y="2672"/>
                </a:cubicBezTo>
                <a:cubicBezTo>
                  <a:pt x="8905" y="2683"/>
                  <a:pt x="8890" y="2689"/>
                  <a:pt x="8880" y="2698"/>
                </a:cubicBezTo>
                <a:cubicBezTo>
                  <a:pt x="8870" y="2688"/>
                  <a:pt x="8860" y="2678"/>
                  <a:pt x="8854" y="2668"/>
                </a:cubicBezTo>
                <a:cubicBezTo>
                  <a:pt x="8866" y="2659"/>
                  <a:pt x="8881" y="2649"/>
                  <a:pt x="8895" y="2638"/>
                </a:cubicBezTo>
                <a:close/>
                <a:moveTo>
                  <a:pt x="8440" y="2315"/>
                </a:moveTo>
                <a:cubicBezTo>
                  <a:pt x="8502" y="2372"/>
                  <a:pt x="8532" y="2442"/>
                  <a:pt x="8607" y="2458"/>
                </a:cubicBezTo>
                <a:cubicBezTo>
                  <a:pt x="8622" y="2462"/>
                  <a:pt x="8637" y="2510"/>
                  <a:pt x="8634" y="2536"/>
                </a:cubicBezTo>
                <a:cubicBezTo>
                  <a:pt x="8633" y="2560"/>
                  <a:pt x="8606" y="2581"/>
                  <a:pt x="8591" y="2604"/>
                </a:cubicBezTo>
                <a:cubicBezTo>
                  <a:pt x="8625" y="2638"/>
                  <a:pt x="8711" y="2607"/>
                  <a:pt x="8722" y="2713"/>
                </a:cubicBezTo>
                <a:lnTo>
                  <a:pt x="8403" y="2713"/>
                </a:lnTo>
                <a:cubicBezTo>
                  <a:pt x="8369" y="2645"/>
                  <a:pt x="8340" y="2587"/>
                  <a:pt x="8312" y="2536"/>
                </a:cubicBezTo>
                <a:cubicBezTo>
                  <a:pt x="8314" y="2467"/>
                  <a:pt x="8378" y="2475"/>
                  <a:pt x="8402" y="2445"/>
                </a:cubicBezTo>
                <a:cubicBezTo>
                  <a:pt x="8425" y="2417"/>
                  <a:pt x="8425" y="2371"/>
                  <a:pt x="8440" y="2315"/>
                </a:cubicBezTo>
                <a:close/>
                <a:moveTo>
                  <a:pt x="9107" y="2471"/>
                </a:moveTo>
                <a:cubicBezTo>
                  <a:pt x="9123" y="2471"/>
                  <a:pt x="9140" y="2475"/>
                  <a:pt x="9147" y="2484"/>
                </a:cubicBezTo>
                <a:cubicBezTo>
                  <a:pt x="9190" y="2531"/>
                  <a:pt x="9243" y="2546"/>
                  <a:pt x="9301" y="2563"/>
                </a:cubicBezTo>
                <a:cubicBezTo>
                  <a:pt x="9323" y="2570"/>
                  <a:pt x="9337" y="2622"/>
                  <a:pt x="9344" y="2655"/>
                </a:cubicBezTo>
                <a:cubicBezTo>
                  <a:pt x="9346" y="2669"/>
                  <a:pt x="9326" y="2695"/>
                  <a:pt x="9309" y="2705"/>
                </a:cubicBezTo>
                <a:cubicBezTo>
                  <a:pt x="9295" y="2713"/>
                  <a:pt x="9280" y="2717"/>
                  <a:pt x="9266" y="2717"/>
                </a:cubicBezTo>
                <a:cubicBezTo>
                  <a:pt x="9244" y="2717"/>
                  <a:pt x="9224" y="2708"/>
                  <a:pt x="9209" y="2687"/>
                </a:cubicBezTo>
                <a:cubicBezTo>
                  <a:pt x="9183" y="2653"/>
                  <a:pt x="9163" y="2613"/>
                  <a:pt x="9131" y="2561"/>
                </a:cubicBezTo>
                <a:cubicBezTo>
                  <a:pt x="9103" y="2579"/>
                  <a:pt x="9077" y="2586"/>
                  <a:pt x="9053" y="2586"/>
                </a:cubicBezTo>
                <a:cubicBezTo>
                  <a:pt x="8983" y="2586"/>
                  <a:pt x="8927" y="2528"/>
                  <a:pt x="8860" y="2526"/>
                </a:cubicBezTo>
                <a:cubicBezTo>
                  <a:pt x="8935" y="2507"/>
                  <a:pt x="9009" y="2489"/>
                  <a:pt x="9085" y="2474"/>
                </a:cubicBezTo>
                <a:cubicBezTo>
                  <a:pt x="9091" y="2472"/>
                  <a:pt x="9099" y="2471"/>
                  <a:pt x="9107" y="2471"/>
                </a:cubicBezTo>
                <a:close/>
                <a:moveTo>
                  <a:pt x="2196" y="2760"/>
                </a:moveTo>
                <a:cubicBezTo>
                  <a:pt x="2223" y="2760"/>
                  <a:pt x="2251" y="2764"/>
                  <a:pt x="2280" y="2777"/>
                </a:cubicBezTo>
                <a:cubicBezTo>
                  <a:pt x="2230" y="2797"/>
                  <a:pt x="2205" y="2807"/>
                  <a:pt x="2177" y="2807"/>
                </a:cubicBezTo>
                <a:cubicBezTo>
                  <a:pt x="2150" y="2807"/>
                  <a:pt x="2120" y="2797"/>
                  <a:pt x="2062" y="2775"/>
                </a:cubicBezTo>
                <a:cubicBezTo>
                  <a:pt x="2106" y="2773"/>
                  <a:pt x="2149" y="2760"/>
                  <a:pt x="2196" y="2760"/>
                </a:cubicBezTo>
                <a:close/>
                <a:moveTo>
                  <a:pt x="4132" y="2075"/>
                </a:moveTo>
                <a:cubicBezTo>
                  <a:pt x="4155" y="2121"/>
                  <a:pt x="4181" y="2173"/>
                  <a:pt x="4201" y="2216"/>
                </a:cubicBezTo>
                <a:cubicBezTo>
                  <a:pt x="4244" y="2201"/>
                  <a:pt x="4286" y="2184"/>
                  <a:pt x="4337" y="2165"/>
                </a:cubicBezTo>
                <a:cubicBezTo>
                  <a:pt x="4372" y="2240"/>
                  <a:pt x="4402" y="2304"/>
                  <a:pt x="4437" y="2377"/>
                </a:cubicBezTo>
                <a:cubicBezTo>
                  <a:pt x="4466" y="2377"/>
                  <a:pt x="4496" y="2376"/>
                  <a:pt x="4525" y="2376"/>
                </a:cubicBezTo>
                <a:cubicBezTo>
                  <a:pt x="4604" y="2376"/>
                  <a:pt x="4684" y="2382"/>
                  <a:pt x="4762" y="2413"/>
                </a:cubicBezTo>
                <a:cubicBezTo>
                  <a:pt x="4775" y="2418"/>
                  <a:pt x="4789" y="2421"/>
                  <a:pt x="4802" y="2421"/>
                </a:cubicBezTo>
                <a:cubicBezTo>
                  <a:pt x="4839" y="2421"/>
                  <a:pt x="4875" y="2402"/>
                  <a:pt x="4904" y="2370"/>
                </a:cubicBezTo>
                <a:cubicBezTo>
                  <a:pt x="4962" y="2305"/>
                  <a:pt x="5019" y="2243"/>
                  <a:pt x="5086" y="2170"/>
                </a:cubicBezTo>
                <a:cubicBezTo>
                  <a:pt x="5111" y="2177"/>
                  <a:pt x="5147" y="2188"/>
                  <a:pt x="5183" y="2194"/>
                </a:cubicBezTo>
                <a:cubicBezTo>
                  <a:pt x="5213" y="2199"/>
                  <a:pt x="5242" y="2199"/>
                  <a:pt x="5270" y="2202"/>
                </a:cubicBezTo>
                <a:cubicBezTo>
                  <a:pt x="5308" y="2266"/>
                  <a:pt x="5344" y="2327"/>
                  <a:pt x="5388" y="2406"/>
                </a:cubicBezTo>
                <a:cubicBezTo>
                  <a:pt x="5479" y="2449"/>
                  <a:pt x="5662" y="2385"/>
                  <a:pt x="5665" y="2622"/>
                </a:cubicBezTo>
                <a:cubicBezTo>
                  <a:pt x="5709" y="2532"/>
                  <a:pt x="5746" y="2485"/>
                  <a:pt x="5756" y="2432"/>
                </a:cubicBezTo>
                <a:cubicBezTo>
                  <a:pt x="5771" y="2354"/>
                  <a:pt x="5811" y="2308"/>
                  <a:pt x="5881" y="2308"/>
                </a:cubicBezTo>
                <a:cubicBezTo>
                  <a:pt x="5883" y="2308"/>
                  <a:pt x="5886" y="2308"/>
                  <a:pt x="5888" y="2309"/>
                </a:cubicBezTo>
                <a:cubicBezTo>
                  <a:pt x="5889" y="2309"/>
                  <a:pt x="5890" y="2309"/>
                  <a:pt x="5891" y="2309"/>
                </a:cubicBezTo>
                <a:cubicBezTo>
                  <a:pt x="5968" y="2309"/>
                  <a:pt x="5991" y="2239"/>
                  <a:pt x="6049" y="2187"/>
                </a:cubicBezTo>
                <a:lnTo>
                  <a:pt x="6049" y="2187"/>
                </a:lnTo>
                <a:cubicBezTo>
                  <a:pt x="6039" y="2268"/>
                  <a:pt x="6012" y="2325"/>
                  <a:pt x="6089" y="2350"/>
                </a:cubicBezTo>
                <a:cubicBezTo>
                  <a:pt x="6068" y="2371"/>
                  <a:pt x="6049" y="2393"/>
                  <a:pt x="6030" y="2413"/>
                </a:cubicBezTo>
                <a:cubicBezTo>
                  <a:pt x="6034" y="2423"/>
                  <a:pt x="6034" y="2432"/>
                  <a:pt x="6038" y="2437"/>
                </a:cubicBezTo>
                <a:cubicBezTo>
                  <a:pt x="6042" y="2442"/>
                  <a:pt x="6049" y="2448"/>
                  <a:pt x="6054" y="2448"/>
                </a:cubicBezTo>
                <a:cubicBezTo>
                  <a:pt x="6113" y="2443"/>
                  <a:pt x="6173" y="2429"/>
                  <a:pt x="6231" y="2429"/>
                </a:cubicBezTo>
                <a:cubicBezTo>
                  <a:pt x="6245" y="2429"/>
                  <a:pt x="6258" y="2430"/>
                  <a:pt x="6272" y="2432"/>
                </a:cubicBezTo>
                <a:cubicBezTo>
                  <a:pt x="6335" y="2440"/>
                  <a:pt x="6394" y="2484"/>
                  <a:pt x="6456" y="2513"/>
                </a:cubicBezTo>
                <a:cubicBezTo>
                  <a:pt x="6510" y="2480"/>
                  <a:pt x="6559" y="2442"/>
                  <a:pt x="6612" y="2419"/>
                </a:cubicBezTo>
                <a:cubicBezTo>
                  <a:pt x="6658" y="2401"/>
                  <a:pt x="6714" y="2399"/>
                  <a:pt x="6770" y="2388"/>
                </a:cubicBezTo>
                <a:cubicBezTo>
                  <a:pt x="6708" y="2360"/>
                  <a:pt x="6627" y="2408"/>
                  <a:pt x="6575" y="2324"/>
                </a:cubicBezTo>
                <a:cubicBezTo>
                  <a:pt x="6606" y="2290"/>
                  <a:pt x="6641" y="2272"/>
                  <a:pt x="6677" y="2272"/>
                </a:cubicBezTo>
                <a:cubicBezTo>
                  <a:pt x="6701" y="2272"/>
                  <a:pt x="6725" y="2280"/>
                  <a:pt x="6750" y="2296"/>
                </a:cubicBezTo>
                <a:cubicBezTo>
                  <a:pt x="6771" y="2311"/>
                  <a:pt x="6790" y="2319"/>
                  <a:pt x="6810" y="2319"/>
                </a:cubicBezTo>
                <a:cubicBezTo>
                  <a:pt x="6823" y="2319"/>
                  <a:pt x="6837" y="2315"/>
                  <a:pt x="6851" y="2308"/>
                </a:cubicBezTo>
                <a:cubicBezTo>
                  <a:pt x="6869" y="2300"/>
                  <a:pt x="6889" y="2290"/>
                  <a:pt x="6909" y="2290"/>
                </a:cubicBezTo>
                <a:cubicBezTo>
                  <a:pt x="6910" y="2290"/>
                  <a:pt x="6912" y="2290"/>
                  <a:pt x="6914" y="2290"/>
                </a:cubicBezTo>
                <a:cubicBezTo>
                  <a:pt x="6968" y="2295"/>
                  <a:pt x="7020" y="2308"/>
                  <a:pt x="7096" y="2321"/>
                </a:cubicBezTo>
                <a:cubicBezTo>
                  <a:pt x="7058" y="2341"/>
                  <a:pt x="7042" y="2354"/>
                  <a:pt x="7024" y="2361"/>
                </a:cubicBezTo>
                <a:cubicBezTo>
                  <a:pt x="6996" y="2369"/>
                  <a:pt x="6965" y="2377"/>
                  <a:pt x="6969" y="2416"/>
                </a:cubicBezTo>
                <a:cubicBezTo>
                  <a:pt x="6971" y="2446"/>
                  <a:pt x="6990" y="2466"/>
                  <a:pt x="7014" y="2466"/>
                </a:cubicBezTo>
                <a:cubicBezTo>
                  <a:pt x="7019" y="2466"/>
                  <a:pt x="7024" y="2465"/>
                  <a:pt x="7029" y="2463"/>
                </a:cubicBezTo>
                <a:cubicBezTo>
                  <a:pt x="7044" y="2459"/>
                  <a:pt x="7057" y="2457"/>
                  <a:pt x="7070" y="2457"/>
                </a:cubicBezTo>
                <a:cubicBezTo>
                  <a:pt x="7116" y="2457"/>
                  <a:pt x="7155" y="2483"/>
                  <a:pt x="7196" y="2504"/>
                </a:cubicBezTo>
                <a:cubicBezTo>
                  <a:pt x="7237" y="2526"/>
                  <a:pt x="7314" y="2496"/>
                  <a:pt x="7313" y="2576"/>
                </a:cubicBezTo>
                <a:cubicBezTo>
                  <a:pt x="7312" y="2644"/>
                  <a:pt x="7239" y="2639"/>
                  <a:pt x="7199" y="2668"/>
                </a:cubicBezTo>
                <a:cubicBezTo>
                  <a:pt x="7136" y="2712"/>
                  <a:pt x="7066" y="2719"/>
                  <a:pt x="6995" y="2719"/>
                </a:cubicBezTo>
                <a:cubicBezTo>
                  <a:pt x="6962" y="2719"/>
                  <a:pt x="6930" y="2718"/>
                  <a:pt x="6898" y="2718"/>
                </a:cubicBezTo>
                <a:cubicBezTo>
                  <a:pt x="6882" y="2718"/>
                  <a:pt x="6866" y="2718"/>
                  <a:pt x="6850" y="2719"/>
                </a:cubicBezTo>
                <a:cubicBezTo>
                  <a:pt x="6701" y="2730"/>
                  <a:pt x="6555" y="2715"/>
                  <a:pt x="6413" y="2783"/>
                </a:cubicBezTo>
                <a:cubicBezTo>
                  <a:pt x="6380" y="2799"/>
                  <a:pt x="6343" y="2809"/>
                  <a:pt x="6304" y="2809"/>
                </a:cubicBezTo>
                <a:cubicBezTo>
                  <a:pt x="6262" y="2809"/>
                  <a:pt x="6218" y="2796"/>
                  <a:pt x="6179" y="2763"/>
                </a:cubicBezTo>
                <a:cubicBezTo>
                  <a:pt x="6149" y="2739"/>
                  <a:pt x="6115" y="2730"/>
                  <a:pt x="6081" y="2730"/>
                </a:cubicBezTo>
                <a:cubicBezTo>
                  <a:pt x="6056" y="2730"/>
                  <a:pt x="6031" y="2735"/>
                  <a:pt x="6007" y="2742"/>
                </a:cubicBezTo>
                <a:cubicBezTo>
                  <a:pt x="5973" y="2752"/>
                  <a:pt x="5940" y="2756"/>
                  <a:pt x="5908" y="2756"/>
                </a:cubicBezTo>
                <a:cubicBezTo>
                  <a:pt x="5876" y="2756"/>
                  <a:pt x="5843" y="2752"/>
                  <a:pt x="5810" y="2744"/>
                </a:cubicBezTo>
                <a:cubicBezTo>
                  <a:pt x="5780" y="2737"/>
                  <a:pt x="5750" y="2733"/>
                  <a:pt x="5721" y="2733"/>
                </a:cubicBezTo>
                <a:cubicBezTo>
                  <a:pt x="5656" y="2733"/>
                  <a:pt x="5596" y="2754"/>
                  <a:pt x="5549" y="2808"/>
                </a:cubicBezTo>
                <a:cubicBezTo>
                  <a:pt x="5426" y="2731"/>
                  <a:pt x="5426" y="2732"/>
                  <a:pt x="5315" y="2721"/>
                </a:cubicBezTo>
                <a:cubicBezTo>
                  <a:pt x="5256" y="2716"/>
                  <a:pt x="5193" y="2716"/>
                  <a:pt x="5138" y="2700"/>
                </a:cubicBezTo>
                <a:cubicBezTo>
                  <a:pt x="5077" y="2682"/>
                  <a:pt x="5016" y="2672"/>
                  <a:pt x="4958" y="2672"/>
                </a:cubicBezTo>
                <a:cubicBezTo>
                  <a:pt x="4880" y="2672"/>
                  <a:pt x="4805" y="2691"/>
                  <a:pt x="4735" y="2739"/>
                </a:cubicBezTo>
                <a:cubicBezTo>
                  <a:pt x="4673" y="2703"/>
                  <a:pt x="4628" y="2674"/>
                  <a:pt x="4562" y="2673"/>
                </a:cubicBezTo>
                <a:cubicBezTo>
                  <a:pt x="4429" y="2670"/>
                  <a:pt x="4297" y="2648"/>
                  <a:pt x="4165" y="2637"/>
                </a:cubicBezTo>
                <a:cubicBezTo>
                  <a:pt x="4159" y="2637"/>
                  <a:pt x="4154" y="2637"/>
                  <a:pt x="4149" y="2637"/>
                </a:cubicBezTo>
                <a:cubicBezTo>
                  <a:pt x="4117" y="2637"/>
                  <a:pt x="4086" y="2644"/>
                  <a:pt x="4054" y="2648"/>
                </a:cubicBezTo>
                <a:cubicBezTo>
                  <a:pt x="4023" y="2652"/>
                  <a:pt x="3990" y="2661"/>
                  <a:pt x="3958" y="2661"/>
                </a:cubicBezTo>
                <a:cubicBezTo>
                  <a:pt x="3953" y="2661"/>
                  <a:pt x="3948" y="2661"/>
                  <a:pt x="3942" y="2660"/>
                </a:cubicBezTo>
                <a:cubicBezTo>
                  <a:pt x="3876" y="2653"/>
                  <a:pt x="3810" y="2651"/>
                  <a:pt x="3743" y="2651"/>
                </a:cubicBezTo>
                <a:cubicBezTo>
                  <a:pt x="3625" y="2651"/>
                  <a:pt x="3507" y="2658"/>
                  <a:pt x="3389" y="2658"/>
                </a:cubicBezTo>
                <a:cubicBezTo>
                  <a:pt x="3365" y="2658"/>
                  <a:pt x="3342" y="2658"/>
                  <a:pt x="3318" y="2657"/>
                </a:cubicBezTo>
                <a:cubicBezTo>
                  <a:pt x="3241" y="2655"/>
                  <a:pt x="3163" y="2652"/>
                  <a:pt x="3085" y="2652"/>
                </a:cubicBezTo>
                <a:cubicBezTo>
                  <a:pt x="3060" y="2652"/>
                  <a:pt x="3034" y="2652"/>
                  <a:pt x="3008" y="2653"/>
                </a:cubicBezTo>
                <a:cubicBezTo>
                  <a:pt x="3003" y="2653"/>
                  <a:pt x="2998" y="2653"/>
                  <a:pt x="2993" y="2653"/>
                </a:cubicBezTo>
                <a:cubicBezTo>
                  <a:pt x="2926" y="2653"/>
                  <a:pt x="2858" y="2635"/>
                  <a:pt x="2790" y="2635"/>
                </a:cubicBezTo>
                <a:cubicBezTo>
                  <a:pt x="2760" y="2635"/>
                  <a:pt x="2731" y="2639"/>
                  <a:pt x="2700" y="2649"/>
                </a:cubicBezTo>
                <a:cubicBezTo>
                  <a:pt x="2688" y="2653"/>
                  <a:pt x="2673" y="2655"/>
                  <a:pt x="2658" y="2655"/>
                </a:cubicBezTo>
                <a:cubicBezTo>
                  <a:pt x="2633" y="2655"/>
                  <a:pt x="2607" y="2649"/>
                  <a:pt x="2593" y="2635"/>
                </a:cubicBezTo>
                <a:cubicBezTo>
                  <a:pt x="2554" y="2601"/>
                  <a:pt x="2515" y="2590"/>
                  <a:pt x="2476" y="2590"/>
                </a:cubicBezTo>
                <a:cubicBezTo>
                  <a:pt x="2424" y="2590"/>
                  <a:pt x="2371" y="2610"/>
                  <a:pt x="2318" y="2621"/>
                </a:cubicBezTo>
                <a:cubicBezTo>
                  <a:pt x="2282" y="2627"/>
                  <a:pt x="2240" y="2641"/>
                  <a:pt x="2204" y="2641"/>
                </a:cubicBezTo>
                <a:cubicBezTo>
                  <a:pt x="2191" y="2641"/>
                  <a:pt x="2179" y="2639"/>
                  <a:pt x="2168" y="2634"/>
                </a:cubicBezTo>
                <a:cubicBezTo>
                  <a:pt x="2087" y="2600"/>
                  <a:pt x="2004" y="2593"/>
                  <a:pt x="1922" y="2593"/>
                </a:cubicBezTo>
                <a:cubicBezTo>
                  <a:pt x="1868" y="2593"/>
                  <a:pt x="1814" y="2596"/>
                  <a:pt x="1760" y="2596"/>
                </a:cubicBezTo>
                <a:cubicBezTo>
                  <a:pt x="1734" y="2596"/>
                  <a:pt x="1709" y="2595"/>
                  <a:pt x="1683" y="2593"/>
                </a:cubicBezTo>
                <a:cubicBezTo>
                  <a:pt x="1632" y="2590"/>
                  <a:pt x="1581" y="2587"/>
                  <a:pt x="1529" y="2583"/>
                </a:cubicBezTo>
                <a:cubicBezTo>
                  <a:pt x="1528" y="2570"/>
                  <a:pt x="1526" y="2555"/>
                  <a:pt x="1524" y="2541"/>
                </a:cubicBezTo>
                <a:cubicBezTo>
                  <a:pt x="1550" y="2531"/>
                  <a:pt x="1574" y="2511"/>
                  <a:pt x="1599" y="2510"/>
                </a:cubicBezTo>
                <a:cubicBezTo>
                  <a:pt x="1736" y="2507"/>
                  <a:pt x="1872" y="2506"/>
                  <a:pt x="2009" y="2506"/>
                </a:cubicBezTo>
                <a:cubicBezTo>
                  <a:pt x="2051" y="2506"/>
                  <a:pt x="2094" y="2506"/>
                  <a:pt x="2136" y="2506"/>
                </a:cubicBezTo>
                <a:cubicBezTo>
                  <a:pt x="2194" y="2506"/>
                  <a:pt x="2255" y="2511"/>
                  <a:pt x="2313" y="2520"/>
                </a:cubicBezTo>
                <a:cubicBezTo>
                  <a:pt x="2370" y="2527"/>
                  <a:pt x="2427" y="2535"/>
                  <a:pt x="2483" y="2535"/>
                </a:cubicBezTo>
                <a:cubicBezTo>
                  <a:pt x="2536" y="2535"/>
                  <a:pt x="2590" y="2528"/>
                  <a:pt x="2644" y="2505"/>
                </a:cubicBezTo>
                <a:cubicBezTo>
                  <a:pt x="2663" y="2498"/>
                  <a:pt x="2684" y="2495"/>
                  <a:pt x="2706" y="2495"/>
                </a:cubicBezTo>
                <a:cubicBezTo>
                  <a:pt x="2743" y="2495"/>
                  <a:pt x="2783" y="2503"/>
                  <a:pt x="2819" y="2509"/>
                </a:cubicBezTo>
                <a:cubicBezTo>
                  <a:pt x="2829" y="2511"/>
                  <a:pt x="2837" y="2512"/>
                  <a:pt x="2845" y="2512"/>
                </a:cubicBezTo>
                <a:cubicBezTo>
                  <a:pt x="2885" y="2512"/>
                  <a:pt x="2912" y="2494"/>
                  <a:pt x="2936" y="2462"/>
                </a:cubicBezTo>
                <a:cubicBezTo>
                  <a:pt x="2956" y="2437"/>
                  <a:pt x="2930" y="2352"/>
                  <a:pt x="2884" y="2322"/>
                </a:cubicBezTo>
                <a:cubicBezTo>
                  <a:pt x="2811" y="2278"/>
                  <a:pt x="2840" y="2247"/>
                  <a:pt x="2887" y="2212"/>
                </a:cubicBezTo>
                <a:cubicBezTo>
                  <a:pt x="2895" y="2213"/>
                  <a:pt x="2905" y="2213"/>
                  <a:pt x="2909" y="2217"/>
                </a:cubicBezTo>
                <a:cubicBezTo>
                  <a:pt x="2951" y="2260"/>
                  <a:pt x="2973" y="2282"/>
                  <a:pt x="2991" y="2282"/>
                </a:cubicBezTo>
                <a:cubicBezTo>
                  <a:pt x="3009" y="2282"/>
                  <a:pt x="3023" y="2263"/>
                  <a:pt x="3049" y="2225"/>
                </a:cubicBezTo>
                <a:cubicBezTo>
                  <a:pt x="3117" y="2121"/>
                  <a:pt x="3201" y="2082"/>
                  <a:pt x="3303" y="2082"/>
                </a:cubicBezTo>
                <a:cubicBezTo>
                  <a:pt x="3339" y="2082"/>
                  <a:pt x="3378" y="2087"/>
                  <a:pt x="3420" y="2096"/>
                </a:cubicBezTo>
                <a:cubicBezTo>
                  <a:pt x="3413" y="2162"/>
                  <a:pt x="3407" y="2211"/>
                  <a:pt x="3399" y="2274"/>
                </a:cubicBezTo>
                <a:lnTo>
                  <a:pt x="3707" y="2274"/>
                </a:lnTo>
                <a:lnTo>
                  <a:pt x="3711" y="2300"/>
                </a:lnTo>
                <a:cubicBezTo>
                  <a:pt x="3653" y="2307"/>
                  <a:pt x="3595" y="2315"/>
                  <a:pt x="3512" y="2325"/>
                </a:cubicBezTo>
                <a:cubicBezTo>
                  <a:pt x="3585" y="2385"/>
                  <a:pt x="3659" y="2393"/>
                  <a:pt x="3732" y="2393"/>
                </a:cubicBezTo>
                <a:cubicBezTo>
                  <a:pt x="3758" y="2393"/>
                  <a:pt x="3784" y="2392"/>
                  <a:pt x="3811" y="2392"/>
                </a:cubicBezTo>
                <a:cubicBezTo>
                  <a:pt x="3844" y="2392"/>
                  <a:pt x="3877" y="2393"/>
                  <a:pt x="3910" y="2401"/>
                </a:cubicBezTo>
                <a:cubicBezTo>
                  <a:pt x="3923" y="2440"/>
                  <a:pt x="3937" y="2486"/>
                  <a:pt x="3953" y="2539"/>
                </a:cubicBezTo>
                <a:lnTo>
                  <a:pt x="4038" y="2539"/>
                </a:lnTo>
                <a:cubicBezTo>
                  <a:pt x="4049" y="2486"/>
                  <a:pt x="4059" y="2437"/>
                  <a:pt x="4071" y="2380"/>
                </a:cubicBezTo>
                <a:cubicBezTo>
                  <a:pt x="3943" y="2358"/>
                  <a:pt x="4044" y="2227"/>
                  <a:pt x="3987" y="2160"/>
                </a:cubicBezTo>
                <a:cubicBezTo>
                  <a:pt x="4034" y="2131"/>
                  <a:pt x="4084" y="2104"/>
                  <a:pt x="4132" y="2075"/>
                </a:cubicBezTo>
                <a:close/>
                <a:moveTo>
                  <a:pt x="1141" y="2663"/>
                </a:moveTo>
                <a:cubicBezTo>
                  <a:pt x="1143" y="2663"/>
                  <a:pt x="1145" y="2663"/>
                  <a:pt x="1147" y="2663"/>
                </a:cubicBezTo>
                <a:cubicBezTo>
                  <a:pt x="1384" y="2687"/>
                  <a:pt x="1624" y="2689"/>
                  <a:pt x="1855" y="2736"/>
                </a:cubicBezTo>
                <a:cubicBezTo>
                  <a:pt x="1865" y="2794"/>
                  <a:pt x="1833" y="2811"/>
                  <a:pt x="1796" y="2811"/>
                </a:cubicBezTo>
                <a:cubicBezTo>
                  <a:pt x="1795" y="2811"/>
                  <a:pt x="1794" y="2811"/>
                  <a:pt x="1793" y="2811"/>
                </a:cubicBezTo>
                <a:cubicBezTo>
                  <a:pt x="1741" y="2811"/>
                  <a:pt x="1688" y="2796"/>
                  <a:pt x="1637" y="2793"/>
                </a:cubicBezTo>
                <a:cubicBezTo>
                  <a:pt x="1526" y="2787"/>
                  <a:pt x="1415" y="2786"/>
                  <a:pt x="1303" y="2778"/>
                </a:cubicBezTo>
                <a:cubicBezTo>
                  <a:pt x="1224" y="2773"/>
                  <a:pt x="1139" y="2782"/>
                  <a:pt x="1068" y="2734"/>
                </a:cubicBezTo>
                <a:cubicBezTo>
                  <a:pt x="1076" y="2710"/>
                  <a:pt x="1076" y="2691"/>
                  <a:pt x="1086" y="2685"/>
                </a:cubicBezTo>
                <a:cubicBezTo>
                  <a:pt x="1101" y="2674"/>
                  <a:pt x="1123" y="2663"/>
                  <a:pt x="1141" y="2663"/>
                </a:cubicBezTo>
                <a:close/>
                <a:moveTo>
                  <a:pt x="19506" y="3190"/>
                </a:moveTo>
                <a:cubicBezTo>
                  <a:pt x="19513" y="3192"/>
                  <a:pt x="19519" y="3195"/>
                  <a:pt x="19524" y="3196"/>
                </a:cubicBezTo>
                <a:cubicBezTo>
                  <a:pt x="19521" y="3199"/>
                  <a:pt x="19516" y="3207"/>
                  <a:pt x="19514" y="3207"/>
                </a:cubicBezTo>
                <a:cubicBezTo>
                  <a:pt x="19513" y="3207"/>
                  <a:pt x="19513" y="3207"/>
                  <a:pt x="19513" y="3207"/>
                </a:cubicBezTo>
                <a:cubicBezTo>
                  <a:pt x="19504" y="3205"/>
                  <a:pt x="19496" y="3199"/>
                  <a:pt x="19488" y="3195"/>
                </a:cubicBezTo>
                <a:cubicBezTo>
                  <a:pt x="19494" y="3193"/>
                  <a:pt x="19500" y="3191"/>
                  <a:pt x="19506" y="3190"/>
                </a:cubicBezTo>
                <a:close/>
                <a:moveTo>
                  <a:pt x="379" y="3446"/>
                </a:moveTo>
                <a:cubicBezTo>
                  <a:pt x="440" y="3446"/>
                  <a:pt x="494" y="3483"/>
                  <a:pt x="550" y="3493"/>
                </a:cubicBezTo>
                <a:cubicBezTo>
                  <a:pt x="621" y="3505"/>
                  <a:pt x="692" y="3521"/>
                  <a:pt x="778" y="3539"/>
                </a:cubicBezTo>
                <a:cubicBezTo>
                  <a:pt x="750" y="3589"/>
                  <a:pt x="727" y="3631"/>
                  <a:pt x="701" y="3676"/>
                </a:cubicBezTo>
                <a:cubicBezTo>
                  <a:pt x="559" y="3657"/>
                  <a:pt x="440" y="3600"/>
                  <a:pt x="329" y="3523"/>
                </a:cubicBezTo>
                <a:cubicBezTo>
                  <a:pt x="317" y="3513"/>
                  <a:pt x="318" y="3483"/>
                  <a:pt x="313" y="3462"/>
                </a:cubicBezTo>
                <a:cubicBezTo>
                  <a:pt x="336" y="3450"/>
                  <a:pt x="358" y="3446"/>
                  <a:pt x="379" y="3446"/>
                </a:cubicBezTo>
                <a:close/>
                <a:moveTo>
                  <a:pt x="2661" y="3627"/>
                </a:moveTo>
                <a:cubicBezTo>
                  <a:pt x="2702" y="3627"/>
                  <a:pt x="2742" y="3632"/>
                  <a:pt x="2783" y="3636"/>
                </a:cubicBezTo>
                <a:lnTo>
                  <a:pt x="2779" y="3687"/>
                </a:lnTo>
                <a:cubicBezTo>
                  <a:pt x="2751" y="3687"/>
                  <a:pt x="2724" y="3689"/>
                  <a:pt x="2696" y="3689"/>
                </a:cubicBezTo>
                <a:cubicBezTo>
                  <a:pt x="2684" y="3689"/>
                  <a:pt x="2671" y="3688"/>
                  <a:pt x="2658" y="3688"/>
                </a:cubicBezTo>
                <a:cubicBezTo>
                  <a:pt x="2650" y="3687"/>
                  <a:pt x="2638" y="3666"/>
                  <a:pt x="2638" y="3654"/>
                </a:cubicBezTo>
                <a:cubicBezTo>
                  <a:pt x="2638" y="3646"/>
                  <a:pt x="2653" y="3627"/>
                  <a:pt x="2661" y="3627"/>
                </a:cubicBezTo>
                <a:close/>
                <a:moveTo>
                  <a:pt x="3512" y="3643"/>
                </a:moveTo>
                <a:cubicBezTo>
                  <a:pt x="3527" y="3643"/>
                  <a:pt x="3543" y="3662"/>
                  <a:pt x="3568" y="3679"/>
                </a:cubicBezTo>
                <a:cubicBezTo>
                  <a:pt x="3539" y="3691"/>
                  <a:pt x="3521" y="3704"/>
                  <a:pt x="3507" y="3704"/>
                </a:cubicBezTo>
                <a:cubicBezTo>
                  <a:pt x="3507" y="3704"/>
                  <a:pt x="3506" y="3704"/>
                  <a:pt x="3506" y="3704"/>
                </a:cubicBezTo>
                <a:cubicBezTo>
                  <a:pt x="3490" y="3702"/>
                  <a:pt x="3479" y="3683"/>
                  <a:pt x="3466" y="3669"/>
                </a:cubicBezTo>
                <a:cubicBezTo>
                  <a:pt x="3481" y="3659"/>
                  <a:pt x="3497" y="3643"/>
                  <a:pt x="3512" y="3643"/>
                </a:cubicBezTo>
                <a:close/>
                <a:moveTo>
                  <a:pt x="15994" y="3677"/>
                </a:moveTo>
                <a:cubicBezTo>
                  <a:pt x="16004" y="3683"/>
                  <a:pt x="16015" y="3689"/>
                  <a:pt x="16027" y="3693"/>
                </a:cubicBezTo>
                <a:cubicBezTo>
                  <a:pt x="16023" y="3698"/>
                  <a:pt x="16017" y="3707"/>
                  <a:pt x="16014" y="3707"/>
                </a:cubicBezTo>
                <a:cubicBezTo>
                  <a:pt x="16014" y="3707"/>
                  <a:pt x="16014" y="3707"/>
                  <a:pt x="16014" y="3707"/>
                </a:cubicBezTo>
                <a:cubicBezTo>
                  <a:pt x="16002" y="3704"/>
                  <a:pt x="15992" y="3698"/>
                  <a:pt x="15980" y="3693"/>
                </a:cubicBezTo>
                <a:cubicBezTo>
                  <a:pt x="15984" y="3688"/>
                  <a:pt x="15990" y="3683"/>
                  <a:pt x="15994" y="3677"/>
                </a:cubicBezTo>
                <a:close/>
                <a:moveTo>
                  <a:pt x="5944" y="3728"/>
                </a:moveTo>
                <a:cubicBezTo>
                  <a:pt x="5945" y="3728"/>
                  <a:pt x="5946" y="3728"/>
                  <a:pt x="5947" y="3729"/>
                </a:cubicBezTo>
                <a:cubicBezTo>
                  <a:pt x="5973" y="3733"/>
                  <a:pt x="5997" y="3741"/>
                  <a:pt x="6021" y="3749"/>
                </a:cubicBezTo>
                <a:cubicBezTo>
                  <a:pt x="6021" y="3749"/>
                  <a:pt x="6021" y="3762"/>
                  <a:pt x="6017" y="3767"/>
                </a:cubicBezTo>
                <a:cubicBezTo>
                  <a:pt x="6004" y="3778"/>
                  <a:pt x="5992" y="3783"/>
                  <a:pt x="5979" y="3783"/>
                </a:cubicBezTo>
                <a:cubicBezTo>
                  <a:pt x="5960" y="3783"/>
                  <a:pt x="5942" y="3773"/>
                  <a:pt x="5924" y="3761"/>
                </a:cubicBezTo>
                <a:cubicBezTo>
                  <a:pt x="5919" y="3758"/>
                  <a:pt x="5918" y="3749"/>
                  <a:pt x="5915" y="3743"/>
                </a:cubicBezTo>
                <a:cubicBezTo>
                  <a:pt x="5925" y="3737"/>
                  <a:pt x="5935" y="3728"/>
                  <a:pt x="5944" y="3728"/>
                </a:cubicBezTo>
                <a:close/>
                <a:moveTo>
                  <a:pt x="18412" y="3902"/>
                </a:moveTo>
                <a:cubicBezTo>
                  <a:pt x="18413" y="3902"/>
                  <a:pt x="18414" y="3902"/>
                  <a:pt x="18415" y="3902"/>
                </a:cubicBezTo>
                <a:cubicBezTo>
                  <a:pt x="18427" y="3903"/>
                  <a:pt x="18437" y="3914"/>
                  <a:pt x="18448" y="3920"/>
                </a:cubicBezTo>
                <a:cubicBezTo>
                  <a:pt x="18435" y="3927"/>
                  <a:pt x="18424" y="3933"/>
                  <a:pt x="18413" y="3938"/>
                </a:cubicBezTo>
                <a:cubicBezTo>
                  <a:pt x="18403" y="3929"/>
                  <a:pt x="18391" y="3923"/>
                  <a:pt x="18381" y="3916"/>
                </a:cubicBezTo>
                <a:cubicBezTo>
                  <a:pt x="18391" y="3911"/>
                  <a:pt x="18402" y="3902"/>
                  <a:pt x="18412" y="3902"/>
                </a:cubicBezTo>
                <a:close/>
                <a:moveTo>
                  <a:pt x="17985" y="3953"/>
                </a:moveTo>
                <a:cubicBezTo>
                  <a:pt x="17989" y="3953"/>
                  <a:pt x="17994" y="3958"/>
                  <a:pt x="17999" y="3960"/>
                </a:cubicBezTo>
                <a:cubicBezTo>
                  <a:pt x="17990" y="3964"/>
                  <a:pt x="17981" y="3969"/>
                  <a:pt x="17972" y="3974"/>
                </a:cubicBezTo>
                <a:cubicBezTo>
                  <a:pt x="17967" y="3969"/>
                  <a:pt x="17962" y="3966"/>
                  <a:pt x="17957" y="3965"/>
                </a:cubicBezTo>
                <a:cubicBezTo>
                  <a:pt x="17966" y="3960"/>
                  <a:pt x="17974" y="3955"/>
                  <a:pt x="17983" y="3953"/>
                </a:cubicBezTo>
                <a:cubicBezTo>
                  <a:pt x="17984" y="3953"/>
                  <a:pt x="17984" y="3953"/>
                  <a:pt x="17985" y="3953"/>
                </a:cubicBezTo>
                <a:close/>
                <a:moveTo>
                  <a:pt x="17792" y="3965"/>
                </a:moveTo>
                <a:cubicBezTo>
                  <a:pt x="17759" y="3996"/>
                  <a:pt x="17742" y="4011"/>
                  <a:pt x="17722" y="4011"/>
                </a:cubicBezTo>
                <a:cubicBezTo>
                  <a:pt x="17702" y="4011"/>
                  <a:pt x="17679" y="3996"/>
                  <a:pt x="17633" y="3965"/>
                </a:cubicBezTo>
                <a:close/>
                <a:moveTo>
                  <a:pt x="16540" y="3959"/>
                </a:moveTo>
                <a:cubicBezTo>
                  <a:pt x="16542" y="3959"/>
                  <a:pt x="16549" y="3981"/>
                  <a:pt x="16558" y="4005"/>
                </a:cubicBezTo>
                <a:cubicBezTo>
                  <a:pt x="16532" y="4009"/>
                  <a:pt x="16507" y="4015"/>
                  <a:pt x="16482" y="4016"/>
                </a:cubicBezTo>
                <a:cubicBezTo>
                  <a:pt x="16478" y="4016"/>
                  <a:pt x="16470" y="3983"/>
                  <a:pt x="16471" y="3983"/>
                </a:cubicBezTo>
                <a:cubicBezTo>
                  <a:pt x="16493" y="3974"/>
                  <a:pt x="16516" y="3965"/>
                  <a:pt x="16540" y="3959"/>
                </a:cubicBezTo>
                <a:cubicBezTo>
                  <a:pt x="16540" y="3959"/>
                  <a:pt x="16540" y="3959"/>
                  <a:pt x="16540" y="3959"/>
                </a:cubicBezTo>
                <a:close/>
                <a:moveTo>
                  <a:pt x="17197" y="3940"/>
                </a:moveTo>
                <a:cubicBezTo>
                  <a:pt x="17275" y="3940"/>
                  <a:pt x="17355" y="3970"/>
                  <a:pt x="17433" y="3970"/>
                </a:cubicBezTo>
                <a:cubicBezTo>
                  <a:pt x="17451" y="3970"/>
                  <a:pt x="17468" y="3968"/>
                  <a:pt x="17486" y="3964"/>
                </a:cubicBezTo>
                <a:lnTo>
                  <a:pt x="17486" y="3964"/>
                </a:lnTo>
                <a:cubicBezTo>
                  <a:pt x="17412" y="4001"/>
                  <a:pt x="17325" y="4017"/>
                  <a:pt x="17233" y="4017"/>
                </a:cubicBezTo>
                <a:cubicBezTo>
                  <a:pt x="17172" y="4017"/>
                  <a:pt x="17109" y="4010"/>
                  <a:pt x="17046" y="3996"/>
                </a:cubicBezTo>
                <a:cubicBezTo>
                  <a:pt x="17095" y="3953"/>
                  <a:pt x="17145" y="3940"/>
                  <a:pt x="17197" y="3940"/>
                </a:cubicBezTo>
                <a:close/>
                <a:moveTo>
                  <a:pt x="13512" y="3991"/>
                </a:moveTo>
                <a:cubicBezTo>
                  <a:pt x="13542" y="3991"/>
                  <a:pt x="13572" y="4004"/>
                  <a:pt x="13603" y="4035"/>
                </a:cubicBezTo>
                <a:lnTo>
                  <a:pt x="13603" y="4057"/>
                </a:lnTo>
                <a:cubicBezTo>
                  <a:pt x="13531" y="4058"/>
                  <a:pt x="13456" y="4058"/>
                  <a:pt x="13371" y="4058"/>
                </a:cubicBezTo>
                <a:cubicBezTo>
                  <a:pt x="13421" y="4020"/>
                  <a:pt x="13466" y="3991"/>
                  <a:pt x="13512" y="3991"/>
                </a:cubicBezTo>
                <a:close/>
                <a:moveTo>
                  <a:pt x="12640" y="4051"/>
                </a:moveTo>
                <a:lnTo>
                  <a:pt x="12675" y="4056"/>
                </a:lnTo>
                <a:cubicBezTo>
                  <a:pt x="12669" y="4058"/>
                  <a:pt x="12662" y="4062"/>
                  <a:pt x="12657" y="4062"/>
                </a:cubicBezTo>
                <a:cubicBezTo>
                  <a:pt x="12650" y="4062"/>
                  <a:pt x="12645" y="4056"/>
                  <a:pt x="12640" y="4051"/>
                </a:cubicBezTo>
                <a:close/>
                <a:moveTo>
                  <a:pt x="15006" y="4033"/>
                </a:moveTo>
                <a:cubicBezTo>
                  <a:pt x="15034" y="4035"/>
                  <a:pt x="15063" y="4036"/>
                  <a:pt x="15092" y="4037"/>
                </a:cubicBezTo>
                <a:cubicBezTo>
                  <a:pt x="15090" y="4045"/>
                  <a:pt x="15090" y="4052"/>
                  <a:pt x="15090" y="4061"/>
                </a:cubicBezTo>
                <a:cubicBezTo>
                  <a:pt x="15062" y="4061"/>
                  <a:pt x="15033" y="4061"/>
                  <a:pt x="15004" y="4062"/>
                </a:cubicBezTo>
                <a:cubicBezTo>
                  <a:pt x="15006" y="4051"/>
                  <a:pt x="15006" y="4042"/>
                  <a:pt x="15006" y="4033"/>
                </a:cubicBezTo>
                <a:close/>
                <a:moveTo>
                  <a:pt x="13159" y="4036"/>
                </a:moveTo>
                <a:cubicBezTo>
                  <a:pt x="13161" y="4043"/>
                  <a:pt x="13161" y="4051"/>
                  <a:pt x="13162" y="4059"/>
                </a:cubicBezTo>
                <a:cubicBezTo>
                  <a:pt x="13136" y="4062"/>
                  <a:pt x="13109" y="4067"/>
                  <a:pt x="13082" y="4068"/>
                </a:cubicBezTo>
                <a:cubicBezTo>
                  <a:pt x="13060" y="4068"/>
                  <a:pt x="13040" y="4064"/>
                  <a:pt x="13018" y="4046"/>
                </a:cubicBezTo>
                <a:cubicBezTo>
                  <a:pt x="13065" y="4042"/>
                  <a:pt x="13111" y="4040"/>
                  <a:pt x="13159" y="4036"/>
                </a:cubicBezTo>
                <a:close/>
                <a:moveTo>
                  <a:pt x="14098" y="4010"/>
                </a:moveTo>
                <a:cubicBezTo>
                  <a:pt x="14103" y="4010"/>
                  <a:pt x="14109" y="4032"/>
                  <a:pt x="14121" y="4059"/>
                </a:cubicBezTo>
                <a:cubicBezTo>
                  <a:pt x="14088" y="4065"/>
                  <a:pt x="14059" y="4073"/>
                  <a:pt x="14030" y="4073"/>
                </a:cubicBezTo>
                <a:cubicBezTo>
                  <a:pt x="14028" y="4073"/>
                  <a:pt x="14026" y="4073"/>
                  <a:pt x="14024" y="4073"/>
                </a:cubicBezTo>
                <a:cubicBezTo>
                  <a:pt x="14016" y="4073"/>
                  <a:pt x="14008" y="4042"/>
                  <a:pt x="14001" y="4026"/>
                </a:cubicBezTo>
                <a:cubicBezTo>
                  <a:pt x="14033" y="4019"/>
                  <a:pt x="14064" y="4012"/>
                  <a:pt x="14098" y="4010"/>
                </a:cubicBezTo>
                <a:close/>
                <a:moveTo>
                  <a:pt x="15930" y="3946"/>
                </a:moveTo>
                <a:cubicBezTo>
                  <a:pt x="15936" y="3946"/>
                  <a:pt x="15941" y="3947"/>
                  <a:pt x="15944" y="3949"/>
                </a:cubicBezTo>
                <a:cubicBezTo>
                  <a:pt x="15986" y="3975"/>
                  <a:pt x="16030" y="3979"/>
                  <a:pt x="16074" y="3979"/>
                </a:cubicBezTo>
                <a:cubicBezTo>
                  <a:pt x="16096" y="3979"/>
                  <a:pt x="16119" y="3978"/>
                  <a:pt x="16141" y="3978"/>
                </a:cubicBezTo>
                <a:cubicBezTo>
                  <a:pt x="16184" y="3978"/>
                  <a:pt x="16227" y="3982"/>
                  <a:pt x="16268" y="4005"/>
                </a:cubicBezTo>
                <a:cubicBezTo>
                  <a:pt x="16073" y="4036"/>
                  <a:pt x="15878" y="4075"/>
                  <a:pt x="15681" y="4075"/>
                </a:cubicBezTo>
                <a:cubicBezTo>
                  <a:pt x="15618" y="4075"/>
                  <a:pt x="15555" y="4071"/>
                  <a:pt x="15492" y="4062"/>
                </a:cubicBezTo>
                <a:cubicBezTo>
                  <a:pt x="15484" y="4004"/>
                  <a:pt x="15512" y="3989"/>
                  <a:pt x="15540" y="3989"/>
                </a:cubicBezTo>
                <a:cubicBezTo>
                  <a:pt x="15547" y="3989"/>
                  <a:pt x="15553" y="3990"/>
                  <a:pt x="15559" y="3991"/>
                </a:cubicBezTo>
                <a:cubicBezTo>
                  <a:pt x="15614" y="4002"/>
                  <a:pt x="15669" y="4012"/>
                  <a:pt x="15722" y="4012"/>
                </a:cubicBezTo>
                <a:cubicBezTo>
                  <a:pt x="15784" y="4012"/>
                  <a:pt x="15845" y="3998"/>
                  <a:pt x="15902" y="3954"/>
                </a:cubicBezTo>
                <a:cubicBezTo>
                  <a:pt x="15909" y="3949"/>
                  <a:pt x="15921" y="3946"/>
                  <a:pt x="15930" y="3946"/>
                </a:cubicBezTo>
                <a:close/>
                <a:moveTo>
                  <a:pt x="602" y="4142"/>
                </a:moveTo>
                <a:cubicBezTo>
                  <a:pt x="601" y="4143"/>
                  <a:pt x="600" y="4144"/>
                  <a:pt x="599" y="4146"/>
                </a:cubicBezTo>
                <a:lnTo>
                  <a:pt x="602" y="4143"/>
                </a:lnTo>
                <a:cubicBezTo>
                  <a:pt x="602" y="4142"/>
                  <a:pt x="602" y="4142"/>
                  <a:pt x="602" y="4142"/>
                </a:cubicBezTo>
                <a:close/>
                <a:moveTo>
                  <a:pt x="11422" y="4134"/>
                </a:moveTo>
                <a:cubicBezTo>
                  <a:pt x="11422" y="4134"/>
                  <a:pt x="11422" y="4134"/>
                  <a:pt x="11422" y="4134"/>
                </a:cubicBezTo>
                <a:cubicBezTo>
                  <a:pt x="11411" y="4135"/>
                  <a:pt x="11398" y="4139"/>
                  <a:pt x="11386" y="4141"/>
                </a:cubicBezTo>
                <a:cubicBezTo>
                  <a:pt x="11389" y="4146"/>
                  <a:pt x="11391" y="4154"/>
                  <a:pt x="11394" y="4154"/>
                </a:cubicBezTo>
                <a:cubicBezTo>
                  <a:pt x="11405" y="4153"/>
                  <a:pt x="11419" y="4150"/>
                  <a:pt x="11430" y="4148"/>
                </a:cubicBezTo>
                <a:cubicBezTo>
                  <a:pt x="11427" y="4143"/>
                  <a:pt x="11425" y="4134"/>
                  <a:pt x="11422" y="4134"/>
                </a:cubicBezTo>
                <a:close/>
                <a:moveTo>
                  <a:pt x="1886" y="4132"/>
                </a:moveTo>
                <a:cubicBezTo>
                  <a:pt x="1871" y="4132"/>
                  <a:pt x="1857" y="4134"/>
                  <a:pt x="1844" y="4135"/>
                </a:cubicBezTo>
                <a:cubicBezTo>
                  <a:pt x="1849" y="4144"/>
                  <a:pt x="1855" y="4159"/>
                  <a:pt x="1859" y="4159"/>
                </a:cubicBezTo>
                <a:cubicBezTo>
                  <a:pt x="1871" y="4158"/>
                  <a:pt x="1885" y="4151"/>
                  <a:pt x="1897" y="4146"/>
                </a:cubicBezTo>
                <a:cubicBezTo>
                  <a:pt x="1893" y="4141"/>
                  <a:pt x="1890" y="4132"/>
                  <a:pt x="1886" y="4132"/>
                </a:cubicBezTo>
                <a:close/>
                <a:moveTo>
                  <a:pt x="18388" y="4141"/>
                </a:moveTo>
                <a:cubicBezTo>
                  <a:pt x="18384" y="4151"/>
                  <a:pt x="18382" y="4161"/>
                  <a:pt x="18378" y="4171"/>
                </a:cubicBezTo>
                <a:cubicBezTo>
                  <a:pt x="18394" y="4170"/>
                  <a:pt x="18410" y="4170"/>
                  <a:pt x="18426" y="4170"/>
                </a:cubicBezTo>
                <a:lnTo>
                  <a:pt x="18426" y="4170"/>
                </a:lnTo>
                <a:cubicBezTo>
                  <a:pt x="18428" y="4171"/>
                  <a:pt x="18430" y="4173"/>
                  <a:pt x="18432" y="4174"/>
                </a:cubicBezTo>
                <a:lnTo>
                  <a:pt x="18435" y="4169"/>
                </a:lnTo>
                <a:lnTo>
                  <a:pt x="18435" y="4169"/>
                </a:lnTo>
                <a:cubicBezTo>
                  <a:pt x="18432" y="4169"/>
                  <a:pt x="18429" y="4170"/>
                  <a:pt x="18426" y="4170"/>
                </a:cubicBezTo>
                <a:lnTo>
                  <a:pt x="18426" y="4170"/>
                </a:lnTo>
                <a:cubicBezTo>
                  <a:pt x="18414" y="4160"/>
                  <a:pt x="18401" y="4151"/>
                  <a:pt x="18388" y="4141"/>
                </a:cubicBezTo>
                <a:close/>
                <a:moveTo>
                  <a:pt x="18437" y="4168"/>
                </a:moveTo>
                <a:cubicBezTo>
                  <a:pt x="18437" y="4169"/>
                  <a:pt x="18432" y="4174"/>
                  <a:pt x="18432" y="4174"/>
                </a:cubicBezTo>
                <a:cubicBezTo>
                  <a:pt x="18437" y="4175"/>
                  <a:pt x="18442" y="4176"/>
                  <a:pt x="18446" y="4176"/>
                </a:cubicBezTo>
                <a:lnTo>
                  <a:pt x="18446" y="4176"/>
                </a:lnTo>
                <a:cubicBezTo>
                  <a:pt x="18443" y="4174"/>
                  <a:pt x="18440" y="4171"/>
                  <a:pt x="18437" y="4168"/>
                </a:cubicBezTo>
                <a:close/>
                <a:moveTo>
                  <a:pt x="10735" y="4123"/>
                </a:moveTo>
                <a:cubicBezTo>
                  <a:pt x="10706" y="4123"/>
                  <a:pt x="10673" y="4134"/>
                  <a:pt x="10597" y="4160"/>
                </a:cubicBezTo>
                <a:cubicBezTo>
                  <a:pt x="10665" y="4176"/>
                  <a:pt x="10702" y="4184"/>
                  <a:pt x="10729" y="4184"/>
                </a:cubicBezTo>
                <a:cubicBezTo>
                  <a:pt x="10761" y="4184"/>
                  <a:pt x="10778" y="4172"/>
                  <a:pt x="10814" y="4144"/>
                </a:cubicBezTo>
                <a:cubicBezTo>
                  <a:pt x="10778" y="4130"/>
                  <a:pt x="10758" y="4123"/>
                  <a:pt x="10735" y="4123"/>
                </a:cubicBezTo>
                <a:close/>
                <a:moveTo>
                  <a:pt x="18446" y="4176"/>
                </a:moveTo>
                <a:cubicBezTo>
                  <a:pt x="18452" y="4182"/>
                  <a:pt x="18458" y="4187"/>
                  <a:pt x="18465" y="4192"/>
                </a:cubicBezTo>
                <a:cubicBezTo>
                  <a:pt x="18465" y="4192"/>
                  <a:pt x="18465" y="4192"/>
                  <a:pt x="18466" y="4192"/>
                </a:cubicBezTo>
                <a:cubicBezTo>
                  <a:pt x="18468" y="4192"/>
                  <a:pt x="18475" y="4185"/>
                  <a:pt x="18479" y="4182"/>
                </a:cubicBezTo>
                <a:cubicBezTo>
                  <a:pt x="18469" y="4180"/>
                  <a:pt x="18457" y="4178"/>
                  <a:pt x="18446" y="4176"/>
                </a:cubicBezTo>
                <a:close/>
                <a:moveTo>
                  <a:pt x="6173" y="4159"/>
                </a:moveTo>
                <a:cubicBezTo>
                  <a:pt x="6168" y="4176"/>
                  <a:pt x="6163" y="4194"/>
                  <a:pt x="6163" y="4211"/>
                </a:cubicBezTo>
                <a:cubicBezTo>
                  <a:pt x="6163" y="4217"/>
                  <a:pt x="6178" y="4225"/>
                  <a:pt x="6186" y="4231"/>
                </a:cubicBezTo>
                <a:cubicBezTo>
                  <a:pt x="6189" y="4225"/>
                  <a:pt x="6194" y="4216"/>
                  <a:pt x="6193" y="4211"/>
                </a:cubicBezTo>
                <a:cubicBezTo>
                  <a:pt x="6187" y="4193"/>
                  <a:pt x="6179" y="4176"/>
                  <a:pt x="6173" y="4159"/>
                </a:cubicBezTo>
                <a:close/>
                <a:moveTo>
                  <a:pt x="17204" y="4080"/>
                </a:moveTo>
                <a:cubicBezTo>
                  <a:pt x="17270" y="4080"/>
                  <a:pt x="17338" y="4100"/>
                  <a:pt x="17418" y="4129"/>
                </a:cubicBezTo>
                <a:cubicBezTo>
                  <a:pt x="17378" y="4145"/>
                  <a:pt x="17362" y="4156"/>
                  <a:pt x="17344" y="4156"/>
                </a:cubicBezTo>
                <a:cubicBezTo>
                  <a:pt x="17185" y="4156"/>
                  <a:pt x="17026" y="4152"/>
                  <a:pt x="16867" y="4152"/>
                </a:cubicBezTo>
                <a:cubicBezTo>
                  <a:pt x="16810" y="4152"/>
                  <a:pt x="16753" y="4153"/>
                  <a:pt x="16697" y="4154"/>
                </a:cubicBezTo>
                <a:cubicBezTo>
                  <a:pt x="16360" y="4161"/>
                  <a:pt x="16026" y="4179"/>
                  <a:pt x="15692" y="4191"/>
                </a:cubicBezTo>
                <a:cubicBezTo>
                  <a:pt x="15606" y="4194"/>
                  <a:pt x="15534" y="4225"/>
                  <a:pt x="15468" y="4278"/>
                </a:cubicBezTo>
                <a:lnTo>
                  <a:pt x="15468" y="4278"/>
                </a:lnTo>
                <a:cubicBezTo>
                  <a:pt x="15474" y="4236"/>
                  <a:pt x="15479" y="4194"/>
                  <a:pt x="15486" y="4153"/>
                </a:cubicBezTo>
                <a:cubicBezTo>
                  <a:pt x="15540" y="4118"/>
                  <a:pt x="15598" y="4113"/>
                  <a:pt x="15656" y="4113"/>
                </a:cubicBezTo>
                <a:cubicBezTo>
                  <a:pt x="15672" y="4113"/>
                  <a:pt x="15688" y="4114"/>
                  <a:pt x="15704" y="4114"/>
                </a:cubicBezTo>
                <a:cubicBezTo>
                  <a:pt x="15897" y="4118"/>
                  <a:pt x="16089" y="4124"/>
                  <a:pt x="16283" y="4128"/>
                </a:cubicBezTo>
                <a:cubicBezTo>
                  <a:pt x="16312" y="4128"/>
                  <a:pt x="16343" y="4127"/>
                  <a:pt x="16371" y="4120"/>
                </a:cubicBezTo>
                <a:cubicBezTo>
                  <a:pt x="16412" y="4111"/>
                  <a:pt x="16453" y="4100"/>
                  <a:pt x="16494" y="4100"/>
                </a:cubicBezTo>
                <a:cubicBezTo>
                  <a:pt x="16524" y="4100"/>
                  <a:pt x="16555" y="4107"/>
                  <a:pt x="16586" y="4124"/>
                </a:cubicBezTo>
                <a:cubicBezTo>
                  <a:pt x="16658" y="4108"/>
                  <a:pt x="16730" y="4103"/>
                  <a:pt x="16802" y="4103"/>
                </a:cubicBezTo>
                <a:cubicBezTo>
                  <a:pt x="16878" y="4103"/>
                  <a:pt x="16953" y="4109"/>
                  <a:pt x="17029" y="4114"/>
                </a:cubicBezTo>
                <a:cubicBezTo>
                  <a:pt x="17030" y="4114"/>
                  <a:pt x="17031" y="4114"/>
                  <a:pt x="17032" y="4114"/>
                </a:cubicBezTo>
                <a:cubicBezTo>
                  <a:pt x="17058" y="4114"/>
                  <a:pt x="17086" y="4102"/>
                  <a:pt x="17113" y="4093"/>
                </a:cubicBezTo>
                <a:cubicBezTo>
                  <a:pt x="17143" y="4084"/>
                  <a:pt x="17173" y="4080"/>
                  <a:pt x="17204" y="4080"/>
                </a:cubicBezTo>
                <a:close/>
                <a:moveTo>
                  <a:pt x="17973" y="4238"/>
                </a:moveTo>
                <a:cubicBezTo>
                  <a:pt x="17977" y="4251"/>
                  <a:pt x="17987" y="4266"/>
                  <a:pt x="17984" y="4277"/>
                </a:cubicBezTo>
                <a:cubicBezTo>
                  <a:pt x="17983" y="4283"/>
                  <a:pt x="17964" y="4286"/>
                  <a:pt x="17953" y="4291"/>
                </a:cubicBezTo>
                <a:cubicBezTo>
                  <a:pt x="17949" y="4278"/>
                  <a:pt x="17944" y="4266"/>
                  <a:pt x="17938" y="4252"/>
                </a:cubicBezTo>
                <a:cubicBezTo>
                  <a:pt x="17951" y="4247"/>
                  <a:pt x="17962" y="4243"/>
                  <a:pt x="17973" y="4238"/>
                </a:cubicBezTo>
                <a:close/>
                <a:moveTo>
                  <a:pt x="17241" y="4256"/>
                </a:moveTo>
                <a:cubicBezTo>
                  <a:pt x="17251" y="4260"/>
                  <a:pt x="17262" y="4266"/>
                  <a:pt x="17274" y="4271"/>
                </a:cubicBezTo>
                <a:cubicBezTo>
                  <a:pt x="17267" y="4282"/>
                  <a:pt x="17264" y="4297"/>
                  <a:pt x="17255" y="4301"/>
                </a:cubicBezTo>
                <a:cubicBezTo>
                  <a:pt x="17254" y="4302"/>
                  <a:pt x="17254" y="4302"/>
                  <a:pt x="17253" y="4302"/>
                </a:cubicBezTo>
                <a:cubicBezTo>
                  <a:pt x="17246" y="4302"/>
                  <a:pt x="17234" y="4292"/>
                  <a:pt x="17224" y="4287"/>
                </a:cubicBezTo>
                <a:cubicBezTo>
                  <a:pt x="17229" y="4277"/>
                  <a:pt x="17235" y="4267"/>
                  <a:pt x="17241" y="4256"/>
                </a:cubicBezTo>
                <a:close/>
                <a:moveTo>
                  <a:pt x="1921" y="4357"/>
                </a:moveTo>
                <a:cubicBezTo>
                  <a:pt x="1919" y="4357"/>
                  <a:pt x="1918" y="4357"/>
                  <a:pt x="1917" y="4358"/>
                </a:cubicBezTo>
                <a:cubicBezTo>
                  <a:pt x="1910" y="4360"/>
                  <a:pt x="1905" y="4368"/>
                  <a:pt x="1900" y="4374"/>
                </a:cubicBezTo>
                <a:cubicBezTo>
                  <a:pt x="1904" y="4374"/>
                  <a:pt x="1908" y="4374"/>
                  <a:pt x="1911" y="4374"/>
                </a:cubicBezTo>
                <a:cubicBezTo>
                  <a:pt x="1915" y="4374"/>
                  <a:pt x="1919" y="4374"/>
                  <a:pt x="1922" y="4373"/>
                </a:cubicBezTo>
                <a:cubicBezTo>
                  <a:pt x="1927" y="4371"/>
                  <a:pt x="1932" y="4365"/>
                  <a:pt x="1937" y="4361"/>
                </a:cubicBezTo>
                <a:cubicBezTo>
                  <a:pt x="1931" y="4359"/>
                  <a:pt x="1925" y="4357"/>
                  <a:pt x="1921" y="4357"/>
                </a:cubicBezTo>
                <a:close/>
                <a:moveTo>
                  <a:pt x="16791" y="4374"/>
                </a:moveTo>
                <a:lnTo>
                  <a:pt x="16787" y="4381"/>
                </a:lnTo>
                <a:lnTo>
                  <a:pt x="16787" y="4381"/>
                </a:lnTo>
                <a:cubicBezTo>
                  <a:pt x="16787" y="4380"/>
                  <a:pt x="16786" y="4380"/>
                  <a:pt x="16786" y="4380"/>
                </a:cubicBezTo>
                <a:cubicBezTo>
                  <a:pt x="16785" y="4380"/>
                  <a:pt x="16791" y="4374"/>
                  <a:pt x="16791" y="4374"/>
                </a:cubicBezTo>
                <a:close/>
                <a:moveTo>
                  <a:pt x="7141" y="4359"/>
                </a:moveTo>
                <a:cubicBezTo>
                  <a:pt x="7139" y="4366"/>
                  <a:pt x="7139" y="4375"/>
                  <a:pt x="7138" y="4383"/>
                </a:cubicBezTo>
                <a:cubicBezTo>
                  <a:pt x="7144" y="4381"/>
                  <a:pt x="7151" y="4381"/>
                  <a:pt x="7156" y="4378"/>
                </a:cubicBezTo>
                <a:cubicBezTo>
                  <a:pt x="7158" y="4376"/>
                  <a:pt x="7157" y="4369"/>
                  <a:pt x="7157" y="4364"/>
                </a:cubicBezTo>
                <a:cubicBezTo>
                  <a:pt x="7153" y="4363"/>
                  <a:pt x="7147" y="4360"/>
                  <a:pt x="7141" y="4359"/>
                </a:cubicBezTo>
                <a:close/>
                <a:moveTo>
                  <a:pt x="2108" y="4316"/>
                </a:moveTo>
                <a:cubicBezTo>
                  <a:pt x="2100" y="4330"/>
                  <a:pt x="2085" y="4343"/>
                  <a:pt x="2077" y="4360"/>
                </a:cubicBezTo>
                <a:cubicBezTo>
                  <a:pt x="2075" y="4368"/>
                  <a:pt x="2086" y="4386"/>
                  <a:pt x="2096" y="4392"/>
                </a:cubicBezTo>
                <a:cubicBezTo>
                  <a:pt x="2099" y="4393"/>
                  <a:pt x="2102" y="4394"/>
                  <a:pt x="2105" y="4394"/>
                </a:cubicBezTo>
                <a:cubicBezTo>
                  <a:pt x="2126" y="4394"/>
                  <a:pt x="2153" y="4363"/>
                  <a:pt x="2144" y="4343"/>
                </a:cubicBezTo>
                <a:cubicBezTo>
                  <a:pt x="2141" y="4333"/>
                  <a:pt x="2125" y="4328"/>
                  <a:pt x="2108" y="4316"/>
                </a:cubicBezTo>
                <a:close/>
                <a:moveTo>
                  <a:pt x="701" y="4119"/>
                </a:moveTo>
                <a:cubicBezTo>
                  <a:pt x="669" y="4119"/>
                  <a:pt x="638" y="4125"/>
                  <a:pt x="608" y="4142"/>
                </a:cubicBezTo>
                <a:lnTo>
                  <a:pt x="608" y="4142"/>
                </a:lnTo>
                <a:cubicBezTo>
                  <a:pt x="608" y="4141"/>
                  <a:pt x="607" y="4140"/>
                  <a:pt x="606" y="4140"/>
                </a:cubicBezTo>
                <a:cubicBezTo>
                  <a:pt x="606" y="4141"/>
                  <a:pt x="601" y="4145"/>
                  <a:pt x="602" y="4146"/>
                </a:cubicBezTo>
                <a:cubicBezTo>
                  <a:pt x="604" y="4144"/>
                  <a:pt x="606" y="4143"/>
                  <a:pt x="608" y="4142"/>
                </a:cubicBezTo>
                <a:lnTo>
                  <a:pt x="608" y="4142"/>
                </a:lnTo>
                <a:cubicBezTo>
                  <a:pt x="694" y="4230"/>
                  <a:pt x="802" y="4274"/>
                  <a:pt x="920" y="4292"/>
                </a:cubicBezTo>
                <a:cubicBezTo>
                  <a:pt x="1073" y="4314"/>
                  <a:pt x="1229" y="4326"/>
                  <a:pt x="1383" y="4350"/>
                </a:cubicBezTo>
                <a:cubicBezTo>
                  <a:pt x="1429" y="4358"/>
                  <a:pt x="1472" y="4386"/>
                  <a:pt x="1529" y="4412"/>
                </a:cubicBezTo>
                <a:cubicBezTo>
                  <a:pt x="1548" y="4402"/>
                  <a:pt x="1578" y="4377"/>
                  <a:pt x="1613" y="4371"/>
                </a:cubicBezTo>
                <a:cubicBezTo>
                  <a:pt x="1623" y="4369"/>
                  <a:pt x="1633" y="4369"/>
                  <a:pt x="1643" y="4369"/>
                </a:cubicBezTo>
                <a:cubicBezTo>
                  <a:pt x="1675" y="4369"/>
                  <a:pt x="1707" y="4375"/>
                  <a:pt x="1739" y="4375"/>
                </a:cubicBezTo>
                <a:cubicBezTo>
                  <a:pt x="1752" y="4375"/>
                  <a:pt x="1770" y="4359"/>
                  <a:pt x="1770" y="4350"/>
                </a:cubicBezTo>
                <a:cubicBezTo>
                  <a:pt x="1770" y="4330"/>
                  <a:pt x="1763" y="4299"/>
                  <a:pt x="1752" y="4296"/>
                </a:cubicBezTo>
                <a:cubicBezTo>
                  <a:pt x="1702" y="4279"/>
                  <a:pt x="1652" y="4268"/>
                  <a:pt x="1601" y="4261"/>
                </a:cubicBezTo>
                <a:cubicBezTo>
                  <a:pt x="1521" y="4250"/>
                  <a:pt x="1440" y="4245"/>
                  <a:pt x="1359" y="4233"/>
                </a:cubicBezTo>
                <a:cubicBezTo>
                  <a:pt x="1163" y="4205"/>
                  <a:pt x="967" y="4175"/>
                  <a:pt x="774" y="4128"/>
                </a:cubicBezTo>
                <a:cubicBezTo>
                  <a:pt x="749" y="4122"/>
                  <a:pt x="725" y="4119"/>
                  <a:pt x="701" y="4119"/>
                </a:cubicBezTo>
                <a:close/>
                <a:moveTo>
                  <a:pt x="3804" y="4366"/>
                </a:moveTo>
                <a:cubicBezTo>
                  <a:pt x="3778" y="4368"/>
                  <a:pt x="3752" y="4366"/>
                  <a:pt x="3727" y="4373"/>
                </a:cubicBezTo>
                <a:cubicBezTo>
                  <a:pt x="3717" y="4375"/>
                  <a:pt x="3711" y="4395"/>
                  <a:pt x="3701" y="4407"/>
                </a:cubicBezTo>
                <a:cubicBezTo>
                  <a:pt x="3706" y="4411"/>
                  <a:pt x="3713" y="4419"/>
                  <a:pt x="3716" y="4419"/>
                </a:cubicBezTo>
                <a:cubicBezTo>
                  <a:pt x="3716" y="4419"/>
                  <a:pt x="3717" y="4419"/>
                  <a:pt x="3717" y="4419"/>
                </a:cubicBezTo>
                <a:cubicBezTo>
                  <a:pt x="3744" y="4415"/>
                  <a:pt x="3772" y="4411"/>
                  <a:pt x="3799" y="4404"/>
                </a:cubicBezTo>
                <a:cubicBezTo>
                  <a:pt x="3804" y="4402"/>
                  <a:pt x="3803" y="4379"/>
                  <a:pt x="3804" y="4366"/>
                </a:cubicBezTo>
                <a:close/>
                <a:moveTo>
                  <a:pt x="17450" y="4380"/>
                </a:moveTo>
                <a:cubicBezTo>
                  <a:pt x="17451" y="4380"/>
                  <a:pt x="17451" y="4380"/>
                  <a:pt x="17452" y="4380"/>
                </a:cubicBezTo>
                <a:cubicBezTo>
                  <a:pt x="17467" y="4390"/>
                  <a:pt x="17480" y="4406"/>
                  <a:pt x="17493" y="4419"/>
                </a:cubicBezTo>
                <a:cubicBezTo>
                  <a:pt x="17480" y="4424"/>
                  <a:pt x="17469" y="4429"/>
                  <a:pt x="17449" y="4440"/>
                </a:cubicBezTo>
                <a:cubicBezTo>
                  <a:pt x="17439" y="4425"/>
                  <a:pt x="17430" y="4410"/>
                  <a:pt x="17421" y="4396"/>
                </a:cubicBezTo>
                <a:cubicBezTo>
                  <a:pt x="17430" y="4390"/>
                  <a:pt x="17444" y="4380"/>
                  <a:pt x="17450" y="4380"/>
                </a:cubicBezTo>
                <a:close/>
                <a:moveTo>
                  <a:pt x="13616" y="4196"/>
                </a:moveTo>
                <a:cubicBezTo>
                  <a:pt x="13487" y="4196"/>
                  <a:pt x="13363" y="4206"/>
                  <a:pt x="13243" y="4216"/>
                </a:cubicBezTo>
                <a:cubicBezTo>
                  <a:pt x="13173" y="4255"/>
                  <a:pt x="13218" y="4340"/>
                  <a:pt x="13148" y="4370"/>
                </a:cubicBezTo>
                <a:cubicBezTo>
                  <a:pt x="13120" y="4381"/>
                  <a:pt x="13110" y="4414"/>
                  <a:pt x="13138" y="4443"/>
                </a:cubicBezTo>
                <a:cubicBezTo>
                  <a:pt x="13422" y="4421"/>
                  <a:pt x="13422" y="4421"/>
                  <a:pt x="13561" y="4310"/>
                </a:cubicBezTo>
                <a:cubicBezTo>
                  <a:pt x="13565" y="4309"/>
                  <a:pt x="13568" y="4309"/>
                  <a:pt x="13572" y="4309"/>
                </a:cubicBezTo>
                <a:cubicBezTo>
                  <a:pt x="13639" y="4309"/>
                  <a:pt x="13689" y="4396"/>
                  <a:pt x="13757" y="4396"/>
                </a:cubicBezTo>
                <a:cubicBezTo>
                  <a:pt x="13781" y="4396"/>
                  <a:pt x="13806" y="4386"/>
                  <a:pt x="13835" y="4359"/>
                </a:cubicBezTo>
                <a:cubicBezTo>
                  <a:pt x="13843" y="4314"/>
                  <a:pt x="13850" y="4266"/>
                  <a:pt x="13859" y="4209"/>
                </a:cubicBezTo>
                <a:cubicBezTo>
                  <a:pt x="13777" y="4200"/>
                  <a:pt x="13696" y="4196"/>
                  <a:pt x="13616" y="4196"/>
                </a:cubicBezTo>
                <a:close/>
                <a:moveTo>
                  <a:pt x="12892" y="4216"/>
                </a:moveTo>
                <a:cubicBezTo>
                  <a:pt x="12848" y="4230"/>
                  <a:pt x="12803" y="4242"/>
                  <a:pt x="12754" y="4256"/>
                </a:cubicBezTo>
                <a:cubicBezTo>
                  <a:pt x="12751" y="4307"/>
                  <a:pt x="12737" y="4350"/>
                  <a:pt x="12743" y="4391"/>
                </a:cubicBezTo>
                <a:cubicBezTo>
                  <a:pt x="12746" y="4414"/>
                  <a:pt x="12774" y="4443"/>
                  <a:pt x="12798" y="4448"/>
                </a:cubicBezTo>
                <a:cubicBezTo>
                  <a:pt x="12800" y="4448"/>
                  <a:pt x="12801" y="4448"/>
                  <a:pt x="12803" y="4448"/>
                </a:cubicBezTo>
                <a:cubicBezTo>
                  <a:pt x="12823" y="4448"/>
                  <a:pt x="12853" y="4430"/>
                  <a:pt x="12863" y="4411"/>
                </a:cubicBezTo>
                <a:cubicBezTo>
                  <a:pt x="12886" y="4366"/>
                  <a:pt x="12899" y="4317"/>
                  <a:pt x="12912" y="4268"/>
                </a:cubicBezTo>
                <a:cubicBezTo>
                  <a:pt x="12915" y="4257"/>
                  <a:pt x="12902" y="4242"/>
                  <a:pt x="12892" y="4216"/>
                </a:cubicBezTo>
                <a:close/>
                <a:moveTo>
                  <a:pt x="4336" y="4351"/>
                </a:moveTo>
                <a:cubicBezTo>
                  <a:pt x="4324" y="4351"/>
                  <a:pt x="4314" y="4355"/>
                  <a:pt x="4298" y="4360"/>
                </a:cubicBezTo>
                <a:cubicBezTo>
                  <a:pt x="4270" y="4369"/>
                  <a:pt x="4231" y="4390"/>
                  <a:pt x="4210" y="4390"/>
                </a:cubicBezTo>
                <a:cubicBezTo>
                  <a:pt x="4205" y="4390"/>
                  <a:pt x="4201" y="4389"/>
                  <a:pt x="4198" y="4386"/>
                </a:cubicBezTo>
                <a:cubicBezTo>
                  <a:pt x="4169" y="4361"/>
                  <a:pt x="4140" y="4353"/>
                  <a:pt x="4110" y="4353"/>
                </a:cubicBezTo>
                <a:cubicBezTo>
                  <a:pt x="4059" y="4353"/>
                  <a:pt x="4008" y="4376"/>
                  <a:pt x="3958" y="4376"/>
                </a:cubicBezTo>
                <a:cubicBezTo>
                  <a:pt x="3942" y="4376"/>
                  <a:pt x="3925" y="4373"/>
                  <a:pt x="3908" y="4366"/>
                </a:cubicBezTo>
                <a:cubicBezTo>
                  <a:pt x="3908" y="4366"/>
                  <a:pt x="3908" y="4366"/>
                  <a:pt x="3908" y="4366"/>
                </a:cubicBezTo>
                <a:cubicBezTo>
                  <a:pt x="3903" y="4366"/>
                  <a:pt x="3884" y="4385"/>
                  <a:pt x="3884" y="4395"/>
                </a:cubicBezTo>
                <a:cubicBezTo>
                  <a:pt x="3883" y="4406"/>
                  <a:pt x="3895" y="4418"/>
                  <a:pt x="3904" y="4431"/>
                </a:cubicBezTo>
                <a:cubicBezTo>
                  <a:pt x="3908" y="4436"/>
                  <a:pt x="3917" y="4438"/>
                  <a:pt x="3925" y="4440"/>
                </a:cubicBezTo>
                <a:cubicBezTo>
                  <a:pt x="4043" y="4446"/>
                  <a:pt x="4161" y="4456"/>
                  <a:pt x="4280" y="4456"/>
                </a:cubicBezTo>
                <a:cubicBezTo>
                  <a:pt x="4285" y="4456"/>
                  <a:pt x="4290" y="4456"/>
                  <a:pt x="4296" y="4456"/>
                </a:cubicBezTo>
                <a:cubicBezTo>
                  <a:pt x="4344" y="4456"/>
                  <a:pt x="4391" y="4428"/>
                  <a:pt x="4480" y="4401"/>
                </a:cubicBezTo>
                <a:cubicBezTo>
                  <a:pt x="4391" y="4364"/>
                  <a:pt x="4360" y="4351"/>
                  <a:pt x="4336" y="4351"/>
                </a:cubicBezTo>
                <a:close/>
                <a:moveTo>
                  <a:pt x="16790" y="4381"/>
                </a:moveTo>
                <a:lnTo>
                  <a:pt x="16790" y="4381"/>
                </a:lnTo>
                <a:cubicBezTo>
                  <a:pt x="16788" y="4407"/>
                  <a:pt x="16786" y="4433"/>
                  <a:pt x="16784" y="4466"/>
                </a:cubicBezTo>
                <a:cubicBezTo>
                  <a:pt x="16800" y="4453"/>
                  <a:pt x="16818" y="4450"/>
                  <a:pt x="16836" y="4450"/>
                </a:cubicBezTo>
                <a:cubicBezTo>
                  <a:pt x="16854" y="4450"/>
                  <a:pt x="16873" y="4453"/>
                  <a:pt x="16891" y="4453"/>
                </a:cubicBezTo>
                <a:cubicBezTo>
                  <a:pt x="16917" y="4453"/>
                  <a:pt x="16941" y="4446"/>
                  <a:pt x="16958" y="4410"/>
                </a:cubicBezTo>
                <a:cubicBezTo>
                  <a:pt x="16895" y="4399"/>
                  <a:pt x="16843" y="4390"/>
                  <a:pt x="16790" y="4381"/>
                </a:cubicBezTo>
                <a:close/>
                <a:moveTo>
                  <a:pt x="11423" y="4281"/>
                </a:moveTo>
                <a:cubicBezTo>
                  <a:pt x="11372" y="4281"/>
                  <a:pt x="11378" y="4324"/>
                  <a:pt x="11359" y="4348"/>
                </a:cubicBezTo>
                <a:cubicBezTo>
                  <a:pt x="11335" y="4379"/>
                  <a:pt x="11299" y="4403"/>
                  <a:pt x="11252" y="4445"/>
                </a:cubicBezTo>
                <a:cubicBezTo>
                  <a:pt x="11293" y="4461"/>
                  <a:pt x="11312" y="4474"/>
                  <a:pt x="11321" y="4474"/>
                </a:cubicBezTo>
                <a:cubicBezTo>
                  <a:pt x="11322" y="4474"/>
                  <a:pt x="11324" y="4474"/>
                  <a:pt x="11325" y="4474"/>
                </a:cubicBezTo>
                <a:cubicBezTo>
                  <a:pt x="11376" y="4454"/>
                  <a:pt x="11427" y="4434"/>
                  <a:pt x="11480" y="4434"/>
                </a:cubicBezTo>
                <a:cubicBezTo>
                  <a:pt x="11511" y="4434"/>
                  <a:pt x="11542" y="4441"/>
                  <a:pt x="11575" y="4458"/>
                </a:cubicBezTo>
                <a:cubicBezTo>
                  <a:pt x="11575" y="4458"/>
                  <a:pt x="11575" y="4458"/>
                  <a:pt x="11575" y="4458"/>
                </a:cubicBezTo>
                <a:cubicBezTo>
                  <a:pt x="11577" y="4458"/>
                  <a:pt x="11596" y="4427"/>
                  <a:pt x="11613" y="4400"/>
                </a:cubicBezTo>
                <a:cubicBezTo>
                  <a:pt x="11552" y="4396"/>
                  <a:pt x="11502" y="4392"/>
                  <a:pt x="11455" y="4390"/>
                </a:cubicBezTo>
                <a:cubicBezTo>
                  <a:pt x="11450" y="4348"/>
                  <a:pt x="11446" y="4313"/>
                  <a:pt x="11442" y="4283"/>
                </a:cubicBezTo>
                <a:cubicBezTo>
                  <a:pt x="11435" y="4282"/>
                  <a:pt x="11429" y="4281"/>
                  <a:pt x="11423" y="4281"/>
                </a:cubicBezTo>
                <a:close/>
                <a:moveTo>
                  <a:pt x="12543" y="4222"/>
                </a:moveTo>
                <a:cubicBezTo>
                  <a:pt x="12542" y="4222"/>
                  <a:pt x="12540" y="4222"/>
                  <a:pt x="12539" y="4223"/>
                </a:cubicBezTo>
                <a:cubicBezTo>
                  <a:pt x="12277" y="4233"/>
                  <a:pt x="12016" y="4244"/>
                  <a:pt x="11757" y="4257"/>
                </a:cubicBezTo>
                <a:cubicBezTo>
                  <a:pt x="11678" y="4261"/>
                  <a:pt x="11665" y="4300"/>
                  <a:pt x="11703" y="4396"/>
                </a:cubicBezTo>
                <a:cubicBezTo>
                  <a:pt x="11799" y="4361"/>
                  <a:pt x="11881" y="4329"/>
                  <a:pt x="11964" y="4304"/>
                </a:cubicBezTo>
                <a:cubicBezTo>
                  <a:pt x="11964" y="4304"/>
                  <a:pt x="11965" y="4304"/>
                  <a:pt x="11965" y="4304"/>
                </a:cubicBezTo>
                <a:cubicBezTo>
                  <a:pt x="11976" y="4304"/>
                  <a:pt x="11995" y="4328"/>
                  <a:pt x="12006" y="4342"/>
                </a:cubicBezTo>
                <a:cubicBezTo>
                  <a:pt x="12009" y="4344"/>
                  <a:pt x="11994" y="4369"/>
                  <a:pt x="11983" y="4373"/>
                </a:cubicBezTo>
                <a:cubicBezTo>
                  <a:pt x="11946" y="4389"/>
                  <a:pt x="11890" y="4363"/>
                  <a:pt x="11876" y="4425"/>
                </a:cubicBezTo>
                <a:cubicBezTo>
                  <a:pt x="11992" y="4458"/>
                  <a:pt x="12061" y="4476"/>
                  <a:pt x="12118" y="4476"/>
                </a:cubicBezTo>
                <a:cubicBezTo>
                  <a:pt x="12162" y="4476"/>
                  <a:pt x="12200" y="4465"/>
                  <a:pt x="12247" y="4443"/>
                </a:cubicBezTo>
                <a:cubicBezTo>
                  <a:pt x="12308" y="4414"/>
                  <a:pt x="12374" y="4407"/>
                  <a:pt x="12433" y="4383"/>
                </a:cubicBezTo>
                <a:cubicBezTo>
                  <a:pt x="12483" y="4363"/>
                  <a:pt x="12527" y="4330"/>
                  <a:pt x="12582" y="4330"/>
                </a:cubicBezTo>
                <a:cubicBezTo>
                  <a:pt x="12593" y="4330"/>
                  <a:pt x="12604" y="4331"/>
                  <a:pt x="12616" y="4334"/>
                </a:cubicBezTo>
                <a:cubicBezTo>
                  <a:pt x="12616" y="4334"/>
                  <a:pt x="12616" y="4334"/>
                  <a:pt x="12616" y="4334"/>
                </a:cubicBezTo>
                <a:cubicBezTo>
                  <a:pt x="12622" y="4334"/>
                  <a:pt x="12640" y="4314"/>
                  <a:pt x="12640" y="4304"/>
                </a:cubicBezTo>
                <a:cubicBezTo>
                  <a:pt x="12639" y="4284"/>
                  <a:pt x="12635" y="4255"/>
                  <a:pt x="12623" y="4246"/>
                </a:cubicBezTo>
                <a:cubicBezTo>
                  <a:pt x="12600" y="4231"/>
                  <a:pt x="12571" y="4222"/>
                  <a:pt x="12543" y="4222"/>
                </a:cubicBezTo>
                <a:close/>
                <a:moveTo>
                  <a:pt x="10522" y="4273"/>
                </a:moveTo>
                <a:cubicBezTo>
                  <a:pt x="10413" y="4273"/>
                  <a:pt x="10352" y="4327"/>
                  <a:pt x="10313" y="4436"/>
                </a:cubicBezTo>
                <a:cubicBezTo>
                  <a:pt x="10371" y="4462"/>
                  <a:pt x="10408" y="4477"/>
                  <a:pt x="10440" y="4477"/>
                </a:cubicBezTo>
                <a:cubicBezTo>
                  <a:pt x="10488" y="4477"/>
                  <a:pt x="10521" y="4439"/>
                  <a:pt x="10586" y="4349"/>
                </a:cubicBezTo>
                <a:cubicBezTo>
                  <a:pt x="10612" y="4384"/>
                  <a:pt x="10638" y="4417"/>
                  <a:pt x="10664" y="4451"/>
                </a:cubicBezTo>
                <a:cubicBezTo>
                  <a:pt x="10685" y="4456"/>
                  <a:pt x="10707" y="4458"/>
                  <a:pt x="10729" y="4458"/>
                </a:cubicBezTo>
                <a:cubicBezTo>
                  <a:pt x="10782" y="4458"/>
                  <a:pt x="10834" y="4448"/>
                  <a:pt x="10889" y="4448"/>
                </a:cubicBezTo>
                <a:cubicBezTo>
                  <a:pt x="10928" y="4448"/>
                  <a:pt x="10969" y="4453"/>
                  <a:pt x="11010" y="4471"/>
                </a:cubicBezTo>
                <a:cubicBezTo>
                  <a:pt x="11013" y="4403"/>
                  <a:pt x="11016" y="4348"/>
                  <a:pt x="11019" y="4281"/>
                </a:cubicBezTo>
                <a:lnTo>
                  <a:pt x="11019" y="4281"/>
                </a:lnTo>
                <a:cubicBezTo>
                  <a:pt x="10921" y="4282"/>
                  <a:pt x="10830" y="4287"/>
                  <a:pt x="10744" y="4287"/>
                </a:cubicBezTo>
                <a:cubicBezTo>
                  <a:pt x="10687" y="4287"/>
                  <a:pt x="10632" y="4285"/>
                  <a:pt x="10579" y="4277"/>
                </a:cubicBezTo>
                <a:cubicBezTo>
                  <a:pt x="10558" y="4274"/>
                  <a:pt x="10540" y="4273"/>
                  <a:pt x="10522" y="4273"/>
                </a:cubicBezTo>
                <a:close/>
                <a:moveTo>
                  <a:pt x="8873" y="4315"/>
                </a:moveTo>
                <a:cubicBezTo>
                  <a:pt x="8809" y="4319"/>
                  <a:pt x="8746" y="4324"/>
                  <a:pt x="8670" y="4329"/>
                </a:cubicBezTo>
                <a:cubicBezTo>
                  <a:pt x="8664" y="4380"/>
                  <a:pt x="8659" y="4422"/>
                  <a:pt x="8653" y="4461"/>
                </a:cubicBezTo>
                <a:cubicBezTo>
                  <a:pt x="8692" y="4496"/>
                  <a:pt x="8729" y="4508"/>
                  <a:pt x="8766" y="4508"/>
                </a:cubicBezTo>
                <a:cubicBezTo>
                  <a:pt x="8822" y="4508"/>
                  <a:pt x="8876" y="4481"/>
                  <a:pt x="8930" y="4463"/>
                </a:cubicBezTo>
                <a:cubicBezTo>
                  <a:pt x="8940" y="4460"/>
                  <a:pt x="8944" y="4440"/>
                  <a:pt x="8951" y="4426"/>
                </a:cubicBezTo>
                <a:cubicBezTo>
                  <a:pt x="8925" y="4391"/>
                  <a:pt x="8900" y="4355"/>
                  <a:pt x="8873" y="4315"/>
                </a:cubicBezTo>
                <a:close/>
                <a:moveTo>
                  <a:pt x="7388" y="4445"/>
                </a:moveTo>
                <a:cubicBezTo>
                  <a:pt x="7361" y="4448"/>
                  <a:pt x="7336" y="4456"/>
                  <a:pt x="7310" y="4463"/>
                </a:cubicBezTo>
                <a:cubicBezTo>
                  <a:pt x="7318" y="4481"/>
                  <a:pt x="7327" y="4508"/>
                  <a:pt x="7337" y="4509"/>
                </a:cubicBezTo>
                <a:cubicBezTo>
                  <a:pt x="7338" y="4510"/>
                  <a:pt x="7340" y="4510"/>
                  <a:pt x="7342" y="4510"/>
                </a:cubicBezTo>
                <a:cubicBezTo>
                  <a:pt x="7363" y="4510"/>
                  <a:pt x="7386" y="4499"/>
                  <a:pt x="7410" y="4492"/>
                </a:cubicBezTo>
                <a:cubicBezTo>
                  <a:pt x="7398" y="4466"/>
                  <a:pt x="7392" y="4445"/>
                  <a:pt x="7388" y="4445"/>
                </a:cubicBezTo>
                <a:close/>
                <a:moveTo>
                  <a:pt x="7156" y="4489"/>
                </a:moveTo>
                <a:cubicBezTo>
                  <a:pt x="7151" y="4489"/>
                  <a:pt x="7145" y="4491"/>
                  <a:pt x="7139" y="4492"/>
                </a:cubicBezTo>
                <a:cubicBezTo>
                  <a:pt x="7143" y="4499"/>
                  <a:pt x="7147" y="4507"/>
                  <a:pt x="7153" y="4512"/>
                </a:cubicBezTo>
                <a:cubicBezTo>
                  <a:pt x="7153" y="4513"/>
                  <a:pt x="7154" y="4513"/>
                  <a:pt x="7154" y="4513"/>
                </a:cubicBezTo>
                <a:cubicBezTo>
                  <a:pt x="7156" y="4513"/>
                  <a:pt x="7164" y="4506"/>
                  <a:pt x="7170" y="4503"/>
                </a:cubicBezTo>
                <a:cubicBezTo>
                  <a:pt x="7165" y="4498"/>
                  <a:pt x="7163" y="4491"/>
                  <a:pt x="7158" y="4489"/>
                </a:cubicBezTo>
                <a:cubicBezTo>
                  <a:pt x="7158" y="4489"/>
                  <a:pt x="7157" y="4489"/>
                  <a:pt x="7156" y="4489"/>
                </a:cubicBezTo>
                <a:close/>
                <a:moveTo>
                  <a:pt x="7001" y="4493"/>
                </a:moveTo>
                <a:cubicBezTo>
                  <a:pt x="7001" y="4493"/>
                  <a:pt x="7001" y="4493"/>
                  <a:pt x="7001" y="4493"/>
                </a:cubicBezTo>
                <a:cubicBezTo>
                  <a:pt x="6988" y="4496"/>
                  <a:pt x="6975" y="4499"/>
                  <a:pt x="6963" y="4503"/>
                </a:cubicBezTo>
                <a:cubicBezTo>
                  <a:pt x="6965" y="4508"/>
                  <a:pt x="6969" y="4520"/>
                  <a:pt x="6970" y="4520"/>
                </a:cubicBezTo>
                <a:cubicBezTo>
                  <a:pt x="6983" y="4518"/>
                  <a:pt x="6996" y="4514"/>
                  <a:pt x="7009" y="4509"/>
                </a:cubicBezTo>
                <a:cubicBezTo>
                  <a:pt x="7005" y="4504"/>
                  <a:pt x="7003" y="4493"/>
                  <a:pt x="7001" y="4493"/>
                </a:cubicBezTo>
                <a:close/>
                <a:moveTo>
                  <a:pt x="8398" y="4317"/>
                </a:moveTo>
                <a:cubicBezTo>
                  <a:pt x="8370" y="4380"/>
                  <a:pt x="8347" y="4432"/>
                  <a:pt x="8315" y="4502"/>
                </a:cubicBezTo>
                <a:cubicBezTo>
                  <a:pt x="8378" y="4511"/>
                  <a:pt x="8424" y="4522"/>
                  <a:pt x="8469" y="4522"/>
                </a:cubicBezTo>
                <a:cubicBezTo>
                  <a:pt x="8474" y="4522"/>
                  <a:pt x="8479" y="4522"/>
                  <a:pt x="8484" y="4522"/>
                </a:cubicBezTo>
                <a:cubicBezTo>
                  <a:pt x="8568" y="4517"/>
                  <a:pt x="8599" y="4409"/>
                  <a:pt x="8536" y="4324"/>
                </a:cubicBezTo>
                <a:cubicBezTo>
                  <a:pt x="8494" y="4322"/>
                  <a:pt x="8444" y="4319"/>
                  <a:pt x="8398" y="4317"/>
                </a:cubicBezTo>
                <a:close/>
                <a:moveTo>
                  <a:pt x="5168" y="4390"/>
                </a:moveTo>
                <a:cubicBezTo>
                  <a:pt x="5101" y="4390"/>
                  <a:pt x="5032" y="4399"/>
                  <a:pt x="4955" y="4440"/>
                </a:cubicBezTo>
                <a:cubicBezTo>
                  <a:pt x="5064" y="4496"/>
                  <a:pt x="5136" y="4526"/>
                  <a:pt x="5189" y="4526"/>
                </a:cubicBezTo>
                <a:cubicBezTo>
                  <a:pt x="5251" y="4526"/>
                  <a:pt x="5285" y="4483"/>
                  <a:pt x="5317" y="4397"/>
                </a:cubicBezTo>
                <a:cubicBezTo>
                  <a:pt x="5268" y="4395"/>
                  <a:pt x="5219" y="4390"/>
                  <a:pt x="5168" y="4390"/>
                </a:cubicBezTo>
                <a:close/>
                <a:moveTo>
                  <a:pt x="8141" y="4314"/>
                </a:moveTo>
                <a:cubicBezTo>
                  <a:pt x="8140" y="4314"/>
                  <a:pt x="8139" y="4314"/>
                  <a:pt x="8138" y="4314"/>
                </a:cubicBezTo>
                <a:cubicBezTo>
                  <a:pt x="8087" y="4318"/>
                  <a:pt x="8035" y="4324"/>
                  <a:pt x="7983" y="4335"/>
                </a:cubicBezTo>
                <a:cubicBezTo>
                  <a:pt x="7881" y="4357"/>
                  <a:pt x="7866" y="4392"/>
                  <a:pt x="7894" y="4534"/>
                </a:cubicBezTo>
                <a:cubicBezTo>
                  <a:pt x="7900" y="4535"/>
                  <a:pt x="7906" y="4535"/>
                  <a:pt x="7911" y="4535"/>
                </a:cubicBezTo>
                <a:cubicBezTo>
                  <a:pt x="7986" y="4535"/>
                  <a:pt x="7986" y="4445"/>
                  <a:pt x="8039" y="4416"/>
                </a:cubicBezTo>
                <a:cubicBezTo>
                  <a:pt x="8116" y="4424"/>
                  <a:pt x="8068" y="4519"/>
                  <a:pt x="8129" y="4519"/>
                </a:cubicBezTo>
                <a:cubicBezTo>
                  <a:pt x="8134" y="4519"/>
                  <a:pt x="8139" y="4519"/>
                  <a:pt x="8145" y="4518"/>
                </a:cubicBezTo>
                <a:cubicBezTo>
                  <a:pt x="8210" y="4503"/>
                  <a:pt x="8166" y="4441"/>
                  <a:pt x="8188" y="4406"/>
                </a:cubicBezTo>
                <a:cubicBezTo>
                  <a:pt x="8204" y="4383"/>
                  <a:pt x="8232" y="4363"/>
                  <a:pt x="8196" y="4328"/>
                </a:cubicBezTo>
                <a:cubicBezTo>
                  <a:pt x="8180" y="4324"/>
                  <a:pt x="8160" y="4314"/>
                  <a:pt x="8141" y="4314"/>
                </a:cubicBezTo>
                <a:close/>
                <a:moveTo>
                  <a:pt x="7664" y="4330"/>
                </a:moveTo>
                <a:cubicBezTo>
                  <a:pt x="7662" y="4330"/>
                  <a:pt x="7659" y="4330"/>
                  <a:pt x="7656" y="4330"/>
                </a:cubicBezTo>
                <a:cubicBezTo>
                  <a:pt x="7636" y="4332"/>
                  <a:pt x="7617" y="4344"/>
                  <a:pt x="7588" y="4356"/>
                </a:cubicBezTo>
                <a:lnTo>
                  <a:pt x="7588" y="4538"/>
                </a:lnTo>
                <a:cubicBezTo>
                  <a:pt x="7596" y="4540"/>
                  <a:pt x="7604" y="4540"/>
                  <a:pt x="7612" y="4540"/>
                </a:cubicBezTo>
                <a:cubicBezTo>
                  <a:pt x="7660" y="4540"/>
                  <a:pt x="7705" y="4514"/>
                  <a:pt x="7696" y="4496"/>
                </a:cubicBezTo>
                <a:cubicBezTo>
                  <a:pt x="7648" y="4404"/>
                  <a:pt x="7758" y="4416"/>
                  <a:pt x="7774" y="4339"/>
                </a:cubicBezTo>
                <a:cubicBezTo>
                  <a:pt x="7731" y="4336"/>
                  <a:pt x="7698" y="4330"/>
                  <a:pt x="7664" y="4330"/>
                </a:cubicBezTo>
                <a:close/>
                <a:moveTo>
                  <a:pt x="14447" y="4501"/>
                </a:moveTo>
                <a:cubicBezTo>
                  <a:pt x="14438" y="4511"/>
                  <a:pt x="14431" y="4520"/>
                  <a:pt x="14423" y="4530"/>
                </a:cubicBezTo>
                <a:cubicBezTo>
                  <a:pt x="14432" y="4537"/>
                  <a:pt x="14445" y="4549"/>
                  <a:pt x="14451" y="4549"/>
                </a:cubicBezTo>
                <a:cubicBezTo>
                  <a:pt x="14452" y="4549"/>
                  <a:pt x="14452" y="4548"/>
                  <a:pt x="14453" y="4548"/>
                </a:cubicBezTo>
                <a:cubicBezTo>
                  <a:pt x="14463" y="4544"/>
                  <a:pt x="14468" y="4529"/>
                  <a:pt x="14475" y="4519"/>
                </a:cubicBezTo>
                <a:cubicBezTo>
                  <a:pt x="14465" y="4512"/>
                  <a:pt x="14455" y="4507"/>
                  <a:pt x="14447" y="4501"/>
                </a:cubicBezTo>
                <a:close/>
                <a:moveTo>
                  <a:pt x="16718" y="4538"/>
                </a:moveTo>
                <a:cubicBezTo>
                  <a:pt x="16718" y="4545"/>
                  <a:pt x="16717" y="4553"/>
                  <a:pt x="16717" y="4561"/>
                </a:cubicBezTo>
                <a:cubicBezTo>
                  <a:pt x="16723" y="4560"/>
                  <a:pt x="16729" y="4559"/>
                  <a:pt x="16734" y="4556"/>
                </a:cubicBezTo>
                <a:cubicBezTo>
                  <a:pt x="16738" y="4554"/>
                  <a:pt x="16737" y="4547"/>
                  <a:pt x="16737" y="4543"/>
                </a:cubicBezTo>
                <a:cubicBezTo>
                  <a:pt x="16729" y="4542"/>
                  <a:pt x="16724" y="4539"/>
                  <a:pt x="16718" y="4538"/>
                </a:cubicBezTo>
                <a:close/>
                <a:moveTo>
                  <a:pt x="2461" y="4309"/>
                </a:moveTo>
                <a:cubicBezTo>
                  <a:pt x="2376" y="4309"/>
                  <a:pt x="2300" y="4342"/>
                  <a:pt x="2223" y="4381"/>
                </a:cubicBezTo>
                <a:cubicBezTo>
                  <a:pt x="2208" y="4421"/>
                  <a:pt x="2192" y="4461"/>
                  <a:pt x="2178" y="4502"/>
                </a:cubicBezTo>
                <a:cubicBezTo>
                  <a:pt x="2178" y="4503"/>
                  <a:pt x="2188" y="4509"/>
                  <a:pt x="2198" y="4518"/>
                </a:cubicBezTo>
                <a:cubicBezTo>
                  <a:pt x="2347" y="4532"/>
                  <a:pt x="2501" y="4547"/>
                  <a:pt x="2667" y="4564"/>
                </a:cubicBezTo>
                <a:cubicBezTo>
                  <a:pt x="2713" y="4379"/>
                  <a:pt x="2699" y="4365"/>
                  <a:pt x="2559" y="4324"/>
                </a:cubicBezTo>
                <a:cubicBezTo>
                  <a:pt x="2525" y="4314"/>
                  <a:pt x="2492" y="4309"/>
                  <a:pt x="2461" y="4309"/>
                </a:cubicBezTo>
                <a:close/>
                <a:moveTo>
                  <a:pt x="3311" y="4317"/>
                </a:moveTo>
                <a:cubicBezTo>
                  <a:pt x="3257" y="4317"/>
                  <a:pt x="3204" y="4326"/>
                  <a:pt x="3151" y="4356"/>
                </a:cubicBezTo>
                <a:cubicBezTo>
                  <a:pt x="3090" y="4391"/>
                  <a:pt x="3014" y="4401"/>
                  <a:pt x="2951" y="4420"/>
                </a:cubicBezTo>
                <a:cubicBezTo>
                  <a:pt x="2928" y="4395"/>
                  <a:pt x="2916" y="4374"/>
                  <a:pt x="2897" y="4364"/>
                </a:cubicBezTo>
                <a:cubicBezTo>
                  <a:pt x="2895" y="4362"/>
                  <a:pt x="2891" y="4362"/>
                  <a:pt x="2887" y="4362"/>
                </a:cubicBezTo>
                <a:cubicBezTo>
                  <a:pt x="2878" y="4362"/>
                  <a:pt x="2866" y="4366"/>
                  <a:pt x="2858" y="4371"/>
                </a:cubicBezTo>
                <a:cubicBezTo>
                  <a:pt x="2848" y="4379"/>
                  <a:pt x="2837" y="4399"/>
                  <a:pt x="2841" y="4407"/>
                </a:cubicBezTo>
                <a:cubicBezTo>
                  <a:pt x="2874" y="4488"/>
                  <a:pt x="2938" y="4535"/>
                  <a:pt x="3017" y="4560"/>
                </a:cubicBezTo>
                <a:cubicBezTo>
                  <a:pt x="3030" y="4564"/>
                  <a:pt x="3043" y="4566"/>
                  <a:pt x="3055" y="4566"/>
                </a:cubicBezTo>
                <a:cubicBezTo>
                  <a:pt x="3109" y="4566"/>
                  <a:pt x="3148" y="4526"/>
                  <a:pt x="3178" y="4474"/>
                </a:cubicBezTo>
                <a:cubicBezTo>
                  <a:pt x="3184" y="4463"/>
                  <a:pt x="3203" y="4461"/>
                  <a:pt x="3217" y="4455"/>
                </a:cubicBezTo>
                <a:cubicBezTo>
                  <a:pt x="3259" y="4492"/>
                  <a:pt x="3301" y="4530"/>
                  <a:pt x="3348" y="4573"/>
                </a:cubicBezTo>
                <a:cubicBezTo>
                  <a:pt x="3435" y="4517"/>
                  <a:pt x="3515" y="4465"/>
                  <a:pt x="3604" y="4407"/>
                </a:cubicBezTo>
                <a:cubicBezTo>
                  <a:pt x="3577" y="4378"/>
                  <a:pt x="3560" y="4339"/>
                  <a:pt x="3542" y="4339"/>
                </a:cubicBezTo>
                <a:cubicBezTo>
                  <a:pt x="3465" y="4336"/>
                  <a:pt x="3388" y="4317"/>
                  <a:pt x="3311" y="4317"/>
                </a:cubicBezTo>
                <a:close/>
                <a:moveTo>
                  <a:pt x="5688" y="4600"/>
                </a:moveTo>
                <a:cubicBezTo>
                  <a:pt x="5684" y="4606"/>
                  <a:pt x="5678" y="4611"/>
                  <a:pt x="5678" y="4616"/>
                </a:cubicBezTo>
                <a:cubicBezTo>
                  <a:pt x="5678" y="4621"/>
                  <a:pt x="5682" y="4627"/>
                  <a:pt x="5684" y="4632"/>
                </a:cubicBezTo>
                <a:cubicBezTo>
                  <a:pt x="5688" y="4627"/>
                  <a:pt x="5694" y="4622"/>
                  <a:pt x="5694" y="4617"/>
                </a:cubicBezTo>
                <a:cubicBezTo>
                  <a:pt x="5694" y="4612"/>
                  <a:pt x="5691" y="4606"/>
                  <a:pt x="5688" y="4600"/>
                </a:cubicBezTo>
                <a:close/>
                <a:moveTo>
                  <a:pt x="14510" y="609"/>
                </a:moveTo>
                <a:cubicBezTo>
                  <a:pt x="14396" y="657"/>
                  <a:pt x="14295" y="699"/>
                  <a:pt x="14190" y="744"/>
                </a:cubicBezTo>
                <a:cubicBezTo>
                  <a:pt x="14183" y="798"/>
                  <a:pt x="14177" y="847"/>
                  <a:pt x="14173" y="882"/>
                </a:cubicBezTo>
                <a:cubicBezTo>
                  <a:pt x="14236" y="914"/>
                  <a:pt x="14284" y="940"/>
                  <a:pt x="14354" y="976"/>
                </a:cubicBezTo>
                <a:cubicBezTo>
                  <a:pt x="14265" y="1035"/>
                  <a:pt x="14192" y="1055"/>
                  <a:pt x="14110" y="1055"/>
                </a:cubicBezTo>
                <a:cubicBezTo>
                  <a:pt x="14108" y="1055"/>
                  <a:pt x="14106" y="1055"/>
                  <a:pt x="14104" y="1055"/>
                </a:cubicBezTo>
                <a:cubicBezTo>
                  <a:pt x="14073" y="1055"/>
                  <a:pt x="14042" y="1054"/>
                  <a:pt x="14011" y="1054"/>
                </a:cubicBezTo>
                <a:cubicBezTo>
                  <a:pt x="13930" y="1054"/>
                  <a:pt x="13849" y="1057"/>
                  <a:pt x="13767" y="1061"/>
                </a:cubicBezTo>
                <a:cubicBezTo>
                  <a:pt x="13695" y="1065"/>
                  <a:pt x="13686" y="1095"/>
                  <a:pt x="13729" y="1196"/>
                </a:cubicBezTo>
                <a:cubicBezTo>
                  <a:pt x="13649" y="1216"/>
                  <a:pt x="13571" y="1231"/>
                  <a:pt x="13491" y="1231"/>
                </a:cubicBezTo>
                <a:cubicBezTo>
                  <a:pt x="13468" y="1231"/>
                  <a:pt x="13443" y="1230"/>
                  <a:pt x="13419" y="1227"/>
                </a:cubicBezTo>
                <a:cubicBezTo>
                  <a:pt x="13367" y="1220"/>
                  <a:pt x="13315" y="1218"/>
                  <a:pt x="13263" y="1218"/>
                </a:cubicBezTo>
                <a:cubicBezTo>
                  <a:pt x="13205" y="1218"/>
                  <a:pt x="13146" y="1221"/>
                  <a:pt x="13086" y="1227"/>
                </a:cubicBezTo>
                <a:cubicBezTo>
                  <a:pt x="12995" y="1235"/>
                  <a:pt x="12904" y="1245"/>
                  <a:pt x="12813" y="1245"/>
                </a:cubicBezTo>
                <a:cubicBezTo>
                  <a:pt x="12755" y="1245"/>
                  <a:pt x="12698" y="1241"/>
                  <a:pt x="12640" y="1230"/>
                </a:cubicBezTo>
                <a:cubicBezTo>
                  <a:pt x="12581" y="1218"/>
                  <a:pt x="12518" y="1209"/>
                  <a:pt x="12456" y="1209"/>
                </a:cubicBezTo>
                <a:cubicBezTo>
                  <a:pt x="12429" y="1209"/>
                  <a:pt x="12401" y="1211"/>
                  <a:pt x="12375" y="1215"/>
                </a:cubicBezTo>
                <a:cubicBezTo>
                  <a:pt x="12330" y="1223"/>
                  <a:pt x="12285" y="1226"/>
                  <a:pt x="12240" y="1226"/>
                </a:cubicBezTo>
                <a:cubicBezTo>
                  <a:pt x="12169" y="1226"/>
                  <a:pt x="12097" y="1220"/>
                  <a:pt x="12026" y="1220"/>
                </a:cubicBezTo>
                <a:cubicBezTo>
                  <a:pt x="11972" y="1220"/>
                  <a:pt x="11918" y="1223"/>
                  <a:pt x="11864" y="1236"/>
                </a:cubicBezTo>
                <a:cubicBezTo>
                  <a:pt x="11862" y="1237"/>
                  <a:pt x="11859" y="1237"/>
                  <a:pt x="11856" y="1237"/>
                </a:cubicBezTo>
                <a:cubicBezTo>
                  <a:pt x="11838" y="1237"/>
                  <a:pt x="11818" y="1225"/>
                  <a:pt x="11800" y="1221"/>
                </a:cubicBezTo>
                <a:cubicBezTo>
                  <a:pt x="11733" y="1210"/>
                  <a:pt x="11668" y="1193"/>
                  <a:pt x="11601" y="1191"/>
                </a:cubicBezTo>
                <a:cubicBezTo>
                  <a:pt x="11553" y="1190"/>
                  <a:pt x="11505" y="1189"/>
                  <a:pt x="11457" y="1189"/>
                </a:cubicBezTo>
                <a:cubicBezTo>
                  <a:pt x="11341" y="1189"/>
                  <a:pt x="11224" y="1192"/>
                  <a:pt x="11108" y="1194"/>
                </a:cubicBezTo>
                <a:cubicBezTo>
                  <a:pt x="11071" y="1195"/>
                  <a:pt x="11033" y="1199"/>
                  <a:pt x="10999" y="1210"/>
                </a:cubicBezTo>
                <a:cubicBezTo>
                  <a:pt x="10955" y="1226"/>
                  <a:pt x="10917" y="1251"/>
                  <a:pt x="10944" y="1317"/>
                </a:cubicBezTo>
                <a:cubicBezTo>
                  <a:pt x="11070" y="1359"/>
                  <a:pt x="11201" y="1404"/>
                  <a:pt x="11335" y="1450"/>
                </a:cubicBezTo>
                <a:cubicBezTo>
                  <a:pt x="11342" y="1413"/>
                  <a:pt x="11345" y="1384"/>
                  <a:pt x="11350" y="1357"/>
                </a:cubicBezTo>
                <a:cubicBezTo>
                  <a:pt x="11434" y="1316"/>
                  <a:pt x="11468" y="1300"/>
                  <a:pt x="11509" y="1300"/>
                </a:cubicBezTo>
                <a:cubicBezTo>
                  <a:pt x="11537" y="1300"/>
                  <a:pt x="11568" y="1308"/>
                  <a:pt x="11621" y="1322"/>
                </a:cubicBezTo>
                <a:cubicBezTo>
                  <a:pt x="11622" y="1365"/>
                  <a:pt x="11620" y="1409"/>
                  <a:pt x="11629" y="1451"/>
                </a:cubicBezTo>
                <a:cubicBezTo>
                  <a:pt x="11635" y="1482"/>
                  <a:pt x="11653" y="1500"/>
                  <a:pt x="11681" y="1500"/>
                </a:cubicBezTo>
                <a:cubicBezTo>
                  <a:pt x="11690" y="1500"/>
                  <a:pt x="11701" y="1497"/>
                  <a:pt x="11713" y="1493"/>
                </a:cubicBezTo>
                <a:cubicBezTo>
                  <a:pt x="11719" y="1481"/>
                  <a:pt x="11724" y="1466"/>
                  <a:pt x="11732" y="1454"/>
                </a:cubicBezTo>
                <a:cubicBezTo>
                  <a:pt x="11762" y="1403"/>
                  <a:pt x="11780" y="1339"/>
                  <a:pt x="11821" y="1302"/>
                </a:cubicBezTo>
                <a:cubicBezTo>
                  <a:pt x="11839" y="1287"/>
                  <a:pt x="11858" y="1281"/>
                  <a:pt x="11878" y="1281"/>
                </a:cubicBezTo>
                <a:cubicBezTo>
                  <a:pt x="11915" y="1281"/>
                  <a:pt x="11954" y="1301"/>
                  <a:pt x="11991" y="1316"/>
                </a:cubicBezTo>
                <a:cubicBezTo>
                  <a:pt x="11999" y="1318"/>
                  <a:pt x="12010" y="1320"/>
                  <a:pt x="12021" y="1320"/>
                </a:cubicBezTo>
                <a:cubicBezTo>
                  <a:pt x="12034" y="1320"/>
                  <a:pt x="12047" y="1318"/>
                  <a:pt x="12056" y="1313"/>
                </a:cubicBezTo>
                <a:cubicBezTo>
                  <a:pt x="12075" y="1304"/>
                  <a:pt x="12092" y="1300"/>
                  <a:pt x="12110" y="1300"/>
                </a:cubicBezTo>
                <a:cubicBezTo>
                  <a:pt x="12143" y="1300"/>
                  <a:pt x="12175" y="1313"/>
                  <a:pt x="12209" y="1321"/>
                </a:cubicBezTo>
                <a:cubicBezTo>
                  <a:pt x="12245" y="1329"/>
                  <a:pt x="12276" y="1355"/>
                  <a:pt x="12315" y="1355"/>
                </a:cubicBezTo>
                <a:cubicBezTo>
                  <a:pt x="12331" y="1355"/>
                  <a:pt x="12348" y="1350"/>
                  <a:pt x="12368" y="1339"/>
                </a:cubicBezTo>
                <a:cubicBezTo>
                  <a:pt x="12374" y="1336"/>
                  <a:pt x="12382" y="1334"/>
                  <a:pt x="12390" y="1334"/>
                </a:cubicBezTo>
                <a:cubicBezTo>
                  <a:pt x="12425" y="1334"/>
                  <a:pt x="12475" y="1360"/>
                  <a:pt x="12510" y="1360"/>
                </a:cubicBezTo>
                <a:cubicBezTo>
                  <a:pt x="12518" y="1360"/>
                  <a:pt x="12526" y="1358"/>
                  <a:pt x="12533" y="1355"/>
                </a:cubicBezTo>
                <a:cubicBezTo>
                  <a:pt x="12598" y="1319"/>
                  <a:pt x="12663" y="1308"/>
                  <a:pt x="12728" y="1308"/>
                </a:cubicBezTo>
                <a:cubicBezTo>
                  <a:pt x="12823" y="1308"/>
                  <a:pt x="12918" y="1332"/>
                  <a:pt x="13013" y="1338"/>
                </a:cubicBezTo>
                <a:cubicBezTo>
                  <a:pt x="13034" y="1339"/>
                  <a:pt x="13055" y="1342"/>
                  <a:pt x="13075" y="1344"/>
                </a:cubicBezTo>
                <a:cubicBezTo>
                  <a:pt x="13100" y="1377"/>
                  <a:pt x="13123" y="1405"/>
                  <a:pt x="13145" y="1431"/>
                </a:cubicBezTo>
                <a:cubicBezTo>
                  <a:pt x="13131" y="1466"/>
                  <a:pt x="13120" y="1498"/>
                  <a:pt x="13105" y="1536"/>
                </a:cubicBezTo>
                <a:cubicBezTo>
                  <a:pt x="13228" y="1528"/>
                  <a:pt x="13228" y="1528"/>
                  <a:pt x="13254" y="1444"/>
                </a:cubicBezTo>
                <a:cubicBezTo>
                  <a:pt x="13278" y="1359"/>
                  <a:pt x="13289" y="1358"/>
                  <a:pt x="13378" y="1354"/>
                </a:cubicBezTo>
                <a:cubicBezTo>
                  <a:pt x="13524" y="1348"/>
                  <a:pt x="13671" y="1338"/>
                  <a:pt x="13818" y="1326"/>
                </a:cubicBezTo>
                <a:cubicBezTo>
                  <a:pt x="13848" y="1323"/>
                  <a:pt x="13870" y="1299"/>
                  <a:pt x="13854" y="1263"/>
                </a:cubicBezTo>
                <a:lnTo>
                  <a:pt x="13854" y="1263"/>
                </a:lnTo>
                <a:cubicBezTo>
                  <a:pt x="13881" y="1272"/>
                  <a:pt x="13909" y="1280"/>
                  <a:pt x="13935" y="1291"/>
                </a:cubicBezTo>
                <a:cubicBezTo>
                  <a:pt x="13991" y="1314"/>
                  <a:pt x="14044" y="1337"/>
                  <a:pt x="14096" y="1364"/>
                </a:cubicBezTo>
                <a:cubicBezTo>
                  <a:pt x="14108" y="1370"/>
                  <a:pt x="14118" y="1372"/>
                  <a:pt x="14128" y="1372"/>
                </a:cubicBezTo>
                <a:cubicBezTo>
                  <a:pt x="14179" y="1372"/>
                  <a:pt x="14209" y="1307"/>
                  <a:pt x="14262" y="1307"/>
                </a:cubicBezTo>
                <a:cubicBezTo>
                  <a:pt x="14269" y="1307"/>
                  <a:pt x="14276" y="1308"/>
                  <a:pt x="14284" y="1311"/>
                </a:cubicBezTo>
                <a:cubicBezTo>
                  <a:pt x="14351" y="1364"/>
                  <a:pt x="14414" y="1424"/>
                  <a:pt x="14427" y="1527"/>
                </a:cubicBezTo>
                <a:cubicBezTo>
                  <a:pt x="14379" y="1558"/>
                  <a:pt x="14330" y="1582"/>
                  <a:pt x="14275" y="1582"/>
                </a:cubicBezTo>
                <a:cubicBezTo>
                  <a:pt x="14257" y="1582"/>
                  <a:pt x="14238" y="1580"/>
                  <a:pt x="14218" y="1574"/>
                </a:cubicBezTo>
                <a:cubicBezTo>
                  <a:pt x="14203" y="1570"/>
                  <a:pt x="14185" y="1567"/>
                  <a:pt x="14168" y="1567"/>
                </a:cubicBezTo>
                <a:cubicBezTo>
                  <a:pt x="14154" y="1567"/>
                  <a:pt x="14141" y="1569"/>
                  <a:pt x="14134" y="1575"/>
                </a:cubicBezTo>
                <a:cubicBezTo>
                  <a:pt x="14044" y="1649"/>
                  <a:pt x="13932" y="1623"/>
                  <a:pt x="13859" y="1636"/>
                </a:cubicBezTo>
                <a:cubicBezTo>
                  <a:pt x="13803" y="1658"/>
                  <a:pt x="13809" y="1733"/>
                  <a:pt x="13765" y="1733"/>
                </a:cubicBezTo>
                <a:cubicBezTo>
                  <a:pt x="13756" y="1733"/>
                  <a:pt x="13744" y="1730"/>
                  <a:pt x="13730" y="1722"/>
                </a:cubicBezTo>
                <a:lnTo>
                  <a:pt x="13730" y="1619"/>
                </a:lnTo>
                <a:cubicBezTo>
                  <a:pt x="13685" y="1611"/>
                  <a:pt x="13655" y="1605"/>
                  <a:pt x="13633" y="1605"/>
                </a:cubicBezTo>
                <a:cubicBezTo>
                  <a:pt x="13588" y="1605"/>
                  <a:pt x="13583" y="1630"/>
                  <a:pt x="13565" y="1705"/>
                </a:cubicBezTo>
                <a:cubicBezTo>
                  <a:pt x="13562" y="1713"/>
                  <a:pt x="13545" y="1720"/>
                  <a:pt x="13524" y="1734"/>
                </a:cubicBezTo>
                <a:cubicBezTo>
                  <a:pt x="13502" y="1708"/>
                  <a:pt x="13480" y="1683"/>
                  <a:pt x="13455" y="1654"/>
                </a:cubicBezTo>
                <a:cubicBezTo>
                  <a:pt x="13408" y="1687"/>
                  <a:pt x="13367" y="1744"/>
                  <a:pt x="13308" y="1744"/>
                </a:cubicBezTo>
                <a:cubicBezTo>
                  <a:pt x="13290" y="1744"/>
                  <a:pt x="13270" y="1739"/>
                  <a:pt x="13248" y="1726"/>
                </a:cubicBezTo>
                <a:cubicBezTo>
                  <a:pt x="13231" y="1629"/>
                  <a:pt x="13213" y="1603"/>
                  <a:pt x="13152" y="1603"/>
                </a:cubicBezTo>
                <a:cubicBezTo>
                  <a:pt x="13146" y="1603"/>
                  <a:pt x="13140" y="1603"/>
                  <a:pt x="13133" y="1604"/>
                </a:cubicBezTo>
                <a:cubicBezTo>
                  <a:pt x="13099" y="1605"/>
                  <a:pt x="13062" y="1619"/>
                  <a:pt x="13029" y="1619"/>
                </a:cubicBezTo>
                <a:cubicBezTo>
                  <a:pt x="13021" y="1619"/>
                  <a:pt x="13013" y="1618"/>
                  <a:pt x="13005" y="1616"/>
                </a:cubicBezTo>
                <a:cubicBezTo>
                  <a:pt x="12982" y="1610"/>
                  <a:pt x="12961" y="1607"/>
                  <a:pt x="12941" y="1607"/>
                </a:cubicBezTo>
                <a:cubicBezTo>
                  <a:pt x="12888" y="1607"/>
                  <a:pt x="12843" y="1627"/>
                  <a:pt x="12798" y="1665"/>
                </a:cubicBezTo>
                <a:cubicBezTo>
                  <a:pt x="12769" y="1687"/>
                  <a:pt x="12731" y="1698"/>
                  <a:pt x="12696" y="1711"/>
                </a:cubicBezTo>
                <a:cubicBezTo>
                  <a:pt x="12694" y="1712"/>
                  <a:pt x="12691" y="1713"/>
                  <a:pt x="12687" y="1713"/>
                </a:cubicBezTo>
                <a:cubicBezTo>
                  <a:pt x="12677" y="1713"/>
                  <a:pt x="12665" y="1708"/>
                  <a:pt x="12654" y="1707"/>
                </a:cubicBezTo>
                <a:cubicBezTo>
                  <a:pt x="12629" y="1679"/>
                  <a:pt x="12617" y="1665"/>
                  <a:pt x="12600" y="1665"/>
                </a:cubicBezTo>
                <a:cubicBezTo>
                  <a:pt x="12584" y="1665"/>
                  <a:pt x="12564" y="1679"/>
                  <a:pt x="12523" y="1707"/>
                </a:cubicBezTo>
                <a:cubicBezTo>
                  <a:pt x="12416" y="1679"/>
                  <a:pt x="12310" y="1644"/>
                  <a:pt x="12201" y="1624"/>
                </a:cubicBezTo>
                <a:cubicBezTo>
                  <a:pt x="12194" y="1623"/>
                  <a:pt x="12187" y="1622"/>
                  <a:pt x="12181" y="1622"/>
                </a:cubicBezTo>
                <a:cubicBezTo>
                  <a:pt x="12139" y="1622"/>
                  <a:pt x="12095" y="1642"/>
                  <a:pt x="12052" y="1650"/>
                </a:cubicBezTo>
                <a:cubicBezTo>
                  <a:pt x="12041" y="1707"/>
                  <a:pt x="12007" y="1713"/>
                  <a:pt x="11970" y="1713"/>
                </a:cubicBezTo>
                <a:cubicBezTo>
                  <a:pt x="11961" y="1713"/>
                  <a:pt x="11951" y="1713"/>
                  <a:pt x="11942" y="1713"/>
                </a:cubicBezTo>
                <a:cubicBezTo>
                  <a:pt x="11928" y="1713"/>
                  <a:pt x="11914" y="1713"/>
                  <a:pt x="11902" y="1717"/>
                </a:cubicBezTo>
                <a:cubicBezTo>
                  <a:pt x="11881" y="1725"/>
                  <a:pt x="11861" y="1732"/>
                  <a:pt x="11843" y="1732"/>
                </a:cubicBezTo>
                <a:cubicBezTo>
                  <a:pt x="11823" y="1732"/>
                  <a:pt x="11805" y="1723"/>
                  <a:pt x="11789" y="1696"/>
                </a:cubicBezTo>
                <a:cubicBezTo>
                  <a:pt x="11759" y="1648"/>
                  <a:pt x="11726" y="1620"/>
                  <a:pt x="11684" y="1620"/>
                </a:cubicBezTo>
                <a:cubicBezTo>
                  <a:pt x="11660" y="1620"/>
                  <a:pt x="11634" y="1630"/>
                  <a:pt x="11603" y="1651"/>
                </a:cubicBezTo>
                <a:cubicBezTo>
                  <a:pt x="11593" y="1658"/>
                  <a:pt x="11577" y="1662"/>
                  <a:pt x="11562" y="1662"/>
                </a:cubicBezTo>
                <a:cubicBezTo>
                  <a:pt x="11547" y="1662"/>
                  <a:pt x="11533" y="1659"/>
                  <a:pt x="11522" y="1654"/>
                </a:cubicBezTo>
                <a:cubicBezTo>
                  <a:pt x="11495" y="1640"/>
                  <a:pt x="11470" y="1634"/>
                  <a:pt x="11445" y="1634"/>
                </a:cubicBezTo>
                <a:cubicBezTo>
                  <a:pt x="11391" y="1634"/>
                  <a:pt x="11344" y="1665"/>
                  <a:pt x="11298" y="1715"/>
                </a:cubicBezTo>
                <a:cubicBezTo>
                  <a:pt x="11249" y="1653"/>
                  <a:pt x="11195" y="1624"/>
                  <a:pt x="11131" y="1624"/>
                </a:cubicBezTo>
                <a:cubicBezTo>
                  <a:pt x="11113" y="1624"/>
                  <a:pt x="11094" y="1626"/>
                  <a:pt x="11074" y="1631"/>
                </a:cubicBezTo>
                <a:cubicBezTo>
                  <a:pt x="11016" y="1646"/>
                  <a:pt x="10958" y="1650"/>
                  <a:pt x="10898" y="1659"/>
                </a:cubicBezTo>
                <a:cubicBezTo>
                  <a:pt x="10900" y="1662"/>
                  <a:pt x="10901" y="1666"/>
                  <a:pt x="10902" y="1669"/>
                </a:cubicBezTo>
                <a:lnTo>
                  <a:pt x="10902" y="1669"/>
                </a:lnTo>
                <a:cubicBezTo>
                  <a:pt x="10904" y="1678"/>
                  <a:pt x="10905" y="1682"/>
                  <a:pt x="10904" y="1682"/>
                </a:cubicBezTo>
                <a:cubicBezTo>
                  <a:pt x="10904" y="1682"/>
                  <a:pt x="10902" y="1672"/>
                  <a:pt x="10899" y="1662"/>
                </a:cubicBezTo>
                <a:cubicBezTo>
                  <a:pt x="10882" y="1643"/>
                  <a:pt x="10861" y="1634"/>
                  <a:pt x="10839" y="1634"/>
                </a:cubicBezTo>
                <a:cubicBezTo>
                  <a:pt x="10825" y="1634"/>
                  <a:pt x="10811" y="1637"/>
                  <a:pt x="10797" y="1645"/>
                </a:cubicBezTo>
                <a:cubicBezTo>
                  <a:pt x="10753" y="1669"/>
                  <a:pt x="10712" y="1700"/>
                  <a:pt x="10667" y="1729"/>
                </a:cubicBezTo>
                <a:cubicBezTo>
                  <a:pt x="10596" y="1698"/>
                  <a:pt x="10528" y="1667"/>
                  <a:pt x="10461" y="1641"/>
                </a:cubicBezTo>
                <a:cubicBezTo>
                  <a:pt x="10437" y="1632"/>
                  <a:pt x="10410" y="1619"/>
                  <a:pt x="10387" y="1619"/>
                </a:cubicBezTo>
                <a:cubicBezTo>
                  <a:pt x="10383" y="1619"/>
                  <a:pt x="10379" y="1619"/>
                  <a:pt x="10376" y="1620"/>
                </a:cubicBezTo>
                <a:cubicBezTo>
                  <a:pt x="10242" y="1651"/>
                  <a:pt x="10090" y="1630"/>
                  <a:pt x="9979" y="1743"/>
                </a:cubicBezTo>
                <a:cubicBezTo>
                  <a:pt x="9961" y="1761"/>
                  <a:pt x="9926" y="1769"/>
                  <a:pt x="9899" y="1770"/>
                </a:cubicBezTo>
                <a:cubicBezTo>
                  <a:pt x="9890" y="1770"/>
                  <a:pt x="9880" y="1770"/>
                  <a:pt x="9870" y="1770"/>
                </a:cubicBezTo>
                <a:cubicBezTo>
                  <a:pt x="9818" y="1770"/>
                  <a:pt x="9767" y="1766"/>
                  <a:pt x="9715" y="1763"/>
                </a:cubicBezTo>
                <a:lnTo>
                  <a:pt x="9715" y="1744"/>
                </a:lnTo>
                <a:cubicBezTo>
                  <a:pt x="9764" y="1737"/>
                  <a:pt x="9812" y="1729"/>
                  <a:pt x="9898" y="1716"/>
                </a:cubicBezTo>
                <a:cubicBezTo>
                  <a:pt x="9623" y="1700"/>
                  <a:pt x="9453" y="1661"/>
                  <a:pt x="9308" y="1661"/>
                </a:cubicBezTo>
                <a:cubicBezTo>
                  <a:pt x="9243" y="1661"/>
                  <a:pt x="9183" y="1669"/>
                  <a:pt x="9122" y="1691"/>
                </a:cubicBezTo>
                <a:cubicBezTo>
                  <a:pt x="9117" y="1716"/>
                  <a:pt x="9114" y="1746"/>
                  <a:pt x="9103" y="1773"/>
                </a:cubicBezTo>
                <a:cubicBezTo>
                  <a:pt x="9096" y="1789"/>
                  <a:pt x="9078" y="1810"/>
                  <a:pt x="9062" y="1813"/>
                </a:cubicBezTo>
                <a:cubicBezTo>
                  <a:pt x="9062" y="1813"/>
                  <a:pt x="9061" y="1813"/>
                  <a:pt x="9061" y="1813"/>
                </a:cubicBezTo>
                <a:cubicBezTo>
                  <a:pt x="9048" y="1813"/>
                  <a:pt x="9029" y="1791"/>
                  <a:pt x="9022" y="1775"/>
                </a:cubicBezTo>
                <a:cubicBezTo>
                  <a:pt x="8977" y="1689"/>
                  <a:pt x="8934" y="1646"/>
                  <a:pt x="8873" y="1646"/>
                </a:cubicBezTo>
                <a:cubicBezTo>
                  <a:pt x="8857" y="1646"/>
                  <a:pt x="8840" y="1649"/>
                  <a:pt x="8821" y="1655"/>
                </a:cubicBezTo>
                <a:cubicBezTo>
                  <a:pt x="8735" y="1682"/>
                  <a:pt x="8652" y="1705"/>
                  <a:pt x="8563" y="1705"/>
                </a:cubicBezTo>
                <a:cubicBezTo>
                  <a:pt x="8547" y="1705"/>
                  <a:pt x="8531" y="1705"/>
                  <a:pt x="8515" y="1703"/>
                </a:cubicBezTo>
                <a:cubicBezTo>
                  <a:pt x="8514" y="1703"/>
                  <a:pt x="8512" y="1703"/>
                  <a:pt x="8511" y="1703"/>
                </a:cubicBezTo>
                <a:cubicBezTo>
                  <a:pt x="8470" y="1703"/>
                  <a:pt x="8424" y="1748"/>
                  <a:pt x="8389" y="1767"/>
                </a:cubicBezTo>
                <a:cubicBezTo>
                  <a:pt x="8298" y="1717"/>
                  <a:pt x="8210" y="1690"/>
                  <a:pt x="8125" y="1690"/>
                </a:cubicBezTo>
                <a:cubicBezTo>
                  <a:pt x="8023" y="1690"/>
                  <a:pt x="7925" y="1729"/>
                  <a:pt x="7831" y="1818"/>
                </a:cubicBezTo>
                <a:cubicBezTo>
                  <a:pt x="7666" y="1690"/>
                  <a:pt x="7484" y="1676"/>
                  <a:pt x="7299" y="1676"/>
                </a:cubicBezTo>
                <a:cubicBezTo>
                  <a:pt x="7246" y="1676"/>
                  <a:pt x="7192" y="1677"/>
                  <a:pt x="7139" y="1677"/>
                </a:cubicBezTo>
                <a:cubicBezTo>
                  <a:pt x="7099" y="1677"/>
                  <a:pt x="7058" y="1677"/>
                  <a:pt x="7018" y="1674"/>
                </a:cubicBezTo>
                <a:cubicBezTo>
                  <a:pt x="6992" y="1731"/>
                  <a:pt x="6972" y="1777"/>
                  <a:pt x="6944" y="1834"/>
                </a:cubicBezTo>
                <a:cubicBezTo>
                  <a:pt x="6902" y="1820"/>
                  <a:pt x="6864" y="1808"/>
                  <a:pt x="6827" y="1794"/>
                </a:cubicBezTo>
                <a:cubicBezTo>
                  <a:pt x="6857" y="1715"/>
                  <a:pt x="6789" y="1697"/>
                  <a:pt x="6739" y="1657"/>
                </a:cubicBezTo>
                <a:cubicBezTo>
                  <a:pt x="6708" y="1671"/>
                  <a:pt x="6666" y="1679"/>
                  <a:pt x="6642" y="1705"/>
                </a:cubicBezTo>
                <a:cubicBezTo>
                  <a:pt x="6616" y="1733"/>
                  <a:pt x="6608" y="1777"/>
                  <a:pt x="6591" y="1815"/>
                </a:cubicBezTo>
                <a:lnTo>
                  <a:pt x="6415" y="1815"/>
                </a:lnTo>
                <a:cubicBezTo>
                  <a:pt x="6445" y="1747"/>
                  <a:pt x="6542" y="1794"/>
                  <a:pt x="6554" y="1716"/>
                </a:cubicBezTo>
                <a:cubicBezTo>
                  <a:pt x="6544" y="1708"/>
                  <a:pt x="6531" y="1690"/>
                  <a:pt x="6525" y="1690"/>
                </a:cubicBezTo>
                <a:cubicBezTo>
                  <a:pt x="6525" y="1690"/>
                  <a:pt x="6525" y="1690"/>
                  <a:pt x="6524" y="1691"/>
                </a:cubicBezTo>
                <a:cubicBezTo>
                  <a:pt x="6498" y="1702"/>
                  <a:pt x="6473" y="1705"/>
                  <a:pt x="6447" y="1705"/>
                </a:cubicBezTo>
                <a:cubicBezTo>
                  <a:pt x="6393" y="1705"/>
                  <a:pt x="6340" y="1689"/>
                  <a:pt x="6288" y="1688"/>
                </a:cubicBezTo>
                <a:cubicBezTo>
                  <a:pt x="6286" y="1688"/>
                  <a:pt x="6284" y="1688"/>
                  <a:pt x="6283" y="1688"/>
                </a:cubicBezTo>
                <a:cubicBezTo>
                  <a:pt x="6205" y="1688"/>
                  <a:pt x="6126" y="1711"/>
                  <a:pt x="6047" y="1721"/>
                </a:cubicBezTo>
                <a:cubicBezTo>
                  <a:pt x="6034" y="1723"/>
                  <a:pt x="6020" y="1724"/>
                  <a:pt x="6007" y="1724"/>
                </a:cubicBezTo>
                <a:cubicBezTo>
                  <a:pt x="5989" y="1724"/>
                  <a:pt x="5973" y="1723"/>
                  <a:pt x="5958" y="1717"/>
                </a:cubicBezTo>
                <a:cubicBezTo>
                  <a:pt x="5909" y="1702"/>
                  <a:pt x="5860" y="1698"/>
                  <a:pt x="5810" y="1698"/>
                </a:cubicBezTo>
                <a:cubicBezTo>
                  <a:pt x="5756" y="1698"/>
                  <a:pt x="5702" y="1702"/>
                  <a:pt x="5648" y="1702"/>
                </a:cubicBezTo>
                <a:cubicBezTo>
                  <a:pt x="5633" y="1702"/>
                  <a:pt x="5617" y="1702"/>
                  <a:pt x="5601" y="1701"/>
                </a:cubicBezTo>
                <a:cubicBezTo>
                  <a:pt x="5599" y="1701"/>
                  <a:pt x="5596" y="1701"/>
                  <a:pt x="5594" y="1701"/>
                </a:cubicBezTo>
                <a:cubicBezTo>
                  <a:pt x="5563" y="1701"/>
                  <a:pt x="5532" y="1711"/>
                  <a:pt x="5501" y="1711"/>
                </a:cubicBezTo>
                <a:cubicBezTo>
                  <a:pt x="5498" y="1711"/>
                  <a:pt x="5496" y="1711"/>
                  <a:pt x="5493" y="1711"/>
                </a:cubicBezTo>
                <a:cubicBezTo>
                  <a:pt x="5420" y="1706"/>
                  <a:pt x="5346" y="1690"/>
                  <a:pt x="5272" y="1690"/>
                </a:cubicBezTo>
                <a:cubicBezTo>
                  <a:pt x="5221" y="1690"/>
                  <a:pt x="5170" y="1698"/>
                  <a:pt x="5120" y="1721"/>
                </a:cubicBezTo>
                <a:cubicBezTo>
                  <a:pt x="5117" y="1723"/>
                  <a:pt x="5115" y="1723"/>
                  <a:pt x="5112" y="1723"/>
                </a:cubicBezTo>
                <a:cubicBezTo>
                  <a:pt x="5102" y="1723"/>
                  <a:pt x="5090" y="1717"/>
                  <a:pt x="5079" y="1716"/>
                </a:cubicBezTo>
                <a:cubicBezTo>
                  <a:pt x="4909" y="1700"/>
                  <a:pt x="4739" y="1675"/>
                  <a:pt x="4569" y="1668"/>
                </a:cubicBezTo>
                <a:cubicBezTo>
                  <a:pt x="4505" y="1665"/>
                  <a:pt x="4439" y="1649"/>
                  <a:pt x="4374" y="1649"/>
                </a:cubicBezTo>
                <a:cubicBezTo>
                  <a:pt x="4321" y="1649"/>
                  <a:pt x="4269" y="1660"/>
                  <a:pt x="4219" y="1697"/>
                </a:cubicBezTo>
                <a:cubicBezTo>
                  <a:pt x="4215" y="1701"/>
                  <a:pt x="4207" y="1703"/>
                  <a:pt x="4198" y="1703"/>
                </a:cubicBezTo>
                <a:cubicBezTo>
                  <a:pt x="4190" y="1703"/>
                  <a:pt x="4182" y="1701"/>
                  <a:pt x="4178" y="1697"/>
                </a:cubicBezTo>
                <a:cubicBezTo>
                  <a:pt x="4143" y="1664"/>
                  <a:pt x="4105" y="1655"/>
                  <a:pt x="4066" y="1655"/>
                </a:cubicBezTo>
                <a:cubicBezTo>
                  <a:pt x="4025" y="1655"/>
                  <a:pt x="3983" y="1664"/>
                  <a:pt x="3942" y="1664"/>
                </a:cubicBezTo>
                <a:cubicBezTo>
                  <a:pt x="3927" y="1664"/>
                  <a:pt x="3913" y="1663"/>
                  <a:pt x="3898" y="1660"/>
                </a:cubicBezTo>
                <a:cubicBezTo>
                  <a:pt x="3812" y="1642"/>
                  <a:pt x="3725" y="1634"/>
                  <a:pt x="3638" y="1634"/>
                </a:cubicBezTo>
                <a:cubicBezTo>
                  <a:pt x="3530" y="1634"/>
                  <a:pt x="3423" y="1646"/>
                  <a:pt x="3317" y="1666"/>
                </a:cubicBezTo>
                <a:cubicBezTo>
                  <a:pt x="3282" y="1673"/>
                  <a:pt x="3249" y="1675"/>
                  <a:pt x="3216" y="1675"/>
                </a:cubicBezTo>
                <a:cubicBezTo>
                  <a:pt x="3184" y="1675"/>
                  <a:pt x="3153" y="1673"/>
                  <a:pt x="3120" y="1670"/>
                </a:cubicBezTo>
                <a:cubicBezTo>
                  <a:pt x="2934" y="1653"/>
                  <a:pt x="2748" y="1624"/>
                  <a:pt x="2562" y="1624"/>
                </a:cubicBezTo>
                <a:cubicBezTo>
                  <a:pt x="2540" y="1624"/>
                  <a:pt x="2518" y="1624"/>
                  <a:pt x="2497" y="1625"/>
                </a:cubicBezTo>
                <a:cubicBezTo>
                  <a:pt x="2338" y="1632"/>
                  <a:pt x="2180" y="1636"/>
                  <a:pt x="2023" y="1636"/>
                </a:cubicBezTo>
                <a:cubicBezTo>
                  <a:pt x="1854" y="1636"/>
                  <a:pt x="1685" y="1632"/>
                  <a:pt x="1516" y="1623"/>
                </a:cubicBezTo>
                <a:cubicBezTo>
                  <a:pt x="1395" y="1616"/>
                  <a:pt x="1273" y="1603"/>
                  <a:pt x="1151" y="1603"/>
                </a:cubicBezTo>
                <a:cubicBezTo>
                  <a:pt x="1072" y="1603"/>
                  <a:pt x="993" y="1609"/>
                  <a:pt x="913" y="1625"/>
                </a:cubicBezTo>
                <a:cubicBezTo>
                  <a:pt x="894" y="1629"/>
                  <a:pt x="875" y="1631"/>
                  <a:pt x="856" y="1631"/>
                </a:cubicBezTo>
                <a:cubicBezTo>
                  <a:pt x="791" y="1631"/>
                  <a:pt x="726" y="1608"/>
                  <a:pt x="671" y="1563"/>
                </a:cubicBezTo>
                <a:lnTo>
                  <a:pt x="671" y="1563"/>
                </a:lnTo>
                <a:lnTo>
                  <a:pt x="671" y="1576"/>
                </a:lnTo>
                <a:cubicBezTo>
                  <a:pt x="665" y="1649"/>
                  <a:pt x="662" y="1670"/>
                  <a:pt x="626" y="1670"/>
                </a:cubicBezTo>
                <a:cubicBezTo>
                  <a:pt x="613" y="1670"/>
                  <a:pt x="595" y="1667"/>
                  <a:pt x="571" y="1663"/>
                </a:cubicBezTo>
                <a:cubicBezTo>
                  <a:pt x="560" y="1660"/>
                  <a:pt x="548" y="1656"/>
                  <a:pt x="536" y="1651"/>
                </a:cubicBezTo>
                <a:lnTo>
                  <a:pt x="536" y="1651"/>
                </a:lnTo>
                <a:cubicBezTo>
                  <a:pt x="520" y="1691"/>
                  <a:pt x="480" y="1684"/>
                  <a:pt x="447" y="1691"/>
                </a:cubicBezTo>
                <a:lnTo>
                  <a:pt x="447" y="1691"/>
                </a:lnTo>
                <a:cubicBezTo>
                  <a:pt x="447" y="1691"/>
                  <a:pt x="446" y="1690"/>
                  <a:pt x="445" y="1690"/>
                </a:cubicBezTo>
                <a:lnTo>
                  <a:pt x="438" y="1694"/>
                </a:lnTo>
                <a:cubicBezTo>
                  <a:pt x="441" y="1693"/>
                  <a:pt x="444" y="1692"/>
                  <a:pt x="447" y="1691"/>
                </a:cubicBezTo>
                <a:lnTo>
                  <a:pt x="447" y="1691"/>
                </a:lnTo>
                <a:cubicBezTo>
                  <a:pt x="475" y="1712"/>
                  <a:pt x="507" y="1731"/>
                  <a:pt x="534" y="1753"/>
                </a:cubicBezTo>
                <a:cubicBezTo>
                  <a:pt x="585" y="1794"/>
                  <a:pt x="580" y="1825"/>
                  <a:pt x="522" y="1875"/>
                </a:cubicBezTo>
                <a:cubicBezTo>
                  <a:pt x="512" y="1884"/>
                  <a:pt x="499" y="1891"/>
                  <a:pt x="486" y="1899"/>
                </a:cubicBezTo>
                <a:cubicBezTo>
                  <a:pt x="510" y="1941"/>
                  <a:pt x="534" y="1984"/>
                  <a:pt x="573" y="2053"/>
                </a:cubicBezTo>
                <a:cubicBezTo>
                  <a:pt x="534" y="2038"/>
                  <a:pt x="498" y="2032"/>
                  <a:pt x="464" y="2032"/>
                </a:cubicBezTo>
                <a:cubicBezTo>
                  <a:pt x="364" y="2032"/>
                  <a:pt x="279" y="2081"/>
                  <a:pt x="182" y="2086"/>
                </a:cubicBezTo>
                <a:cubicBezTo>
                  <a:pt x="236" y="2124"/>
                  <a:pt x="288" y="2160"/>
                  <a:pt x="334" y="2191"/>
                </a:cubicBezTo>
                <a:cubicBezTo>
                  <a:pt x="363" y="2184"/>
                  <a:pt x="380" y="2184"/>
                  <a:pt x="391" y="2177"/>
                </a:cubicBezTo>
                <a:cubicBezTo>
                  <a:pt x="426" y="2158"/>
                  <a:pt x="458" y="2141"/>
                  <a:pt x="488" y="2141"/>
                </a:cubicBezTo>
                <a:cubicBezTo>
                  <a:pt x="519" y="2141"/>
                  <a:pt x="548" y="2159"/>
                  <a:pt x="573" y="2211"/>
                </a:cubicBezTo>
                <a:cubicBezTo>
                  <a:pt x="580" y="2225"/>
                  <a:pt x="597" y="2234"/>
                  <a:pt x="616" y="2234"/>
                </a:cubicBezTo>
                <a:cubicBezTo>
                  <a:pt x="634" y="2234"/>
                  <a:pt x="655" y="2226"/>
                  <a:pt x="671" y="2209"/>
                </a:cubicBezTo>
                <a:cubicBezTo>
                  <a:pt x="681" y="2199"/>
                  <a:pt x="682" y="2180"/>
                  <a:pt x="692" y="2171"/>
                </a:cubicBezTo>
                <a:cubicBezTo>
                  <a:pt x="710" y="2154"/>
                  <a:pt x="730" y="2144"/>
                  <a:pt x="750" y="2144"/>
                </a:cubicBezTo>
                <a:cubicBezTo>
                  <a:pt x="764" y="2144"/>
                  <a:pt x="777" y="2149"/>
                  <a:pt x="791" y="2161"/>
                </a:cubicBezTo>
                <a:cubicBezTo>
                  <a:pt x="827" y="2196"/>
                  <a:pt x="783" y="2222"/>
                  <a:pt x="769" y="2262"/>
                </a:cubicBezTo>
                <a:cubicBezTo>
                  <a:pt x="857" y="2279"/>
                  <a:pt x="943" y="2294"/>
                  <a:pt x="1026" y="2310"/>
                </a:cubicBezTo>
                <a:cubicBezTo>
                  <a:pt x="1088" y="2245"/>
                  <a:pt x="1124" y="2213"/>
                  <a:pt x="1161" y="2213"/>
                </a:cubicBezTo>
                <a:cubicBezTo>
                  <a:pt x="1196" y="2213"/>
                  <a:pt x="1232" y="2241"/>
                  <a:pt x="1293" y="2296"/>
                </a:cubicBezTo>
                <a:cubicBezTo>
                  <a:pt x="1276" y="2311"/>
                  <a:pt x="1262" y="2336"/>
                  <a:pt x="1244" y="2339"/>
                </a:cubicBezTo>
                <a:cubicBezTo>
                  <a:pt x="1119" y="2360"/>
                  <a:pt x="995" y="2378"/>
                  <a:pt x="870" y="2391"/>
                </a:cubicBezTo>
                <a:cubicBezTo>
                  <a:pt x="852" y="2392"/>
                  <a:pt x="833" y="2393"/>
                  <a:pt x="815" y="2393"/>
                </a:cubicBezTo>
                <a:cubicBezTo>
                  <a:pt x="708" y="2393"/>
                  <a:pt x="607" y="2364"/>
                  <a:pt x="525" y="2290"/>
                </a:cubicBezTo>
                <a:cubicBezTo>
                  <a:pt x="461" y="2325"/>
                  <a:pt x="402" y="2357"/>
                  <a:pt x="344" y="2388"/>
                </a:cubicBezTo>
                <a:cubicBezTo>
                  <a:pt x="354" y="2447"/>
                  <a:pt x="361" y="2496"/>
                  <a:pt x="370" y="2552"/>
                </a:cubicBezTo>
                <a:cubicBezTo>
                  <a:pt x="284" y="2587"/>
                  <a:pt x="205" y="2619"/>
                  <a:pt x="118" y="2655"/>
                </a:cubicBezTo>
                <a:cubicBezTo>
                  <a:pt x="139" y="2746"/>
                  <a:pt x="156" y="2824"/>
                  <a:pt x="175" y="2906"/>
                </a:cubicBezTo>
                <a:cubicBezTo>
                  <a:pt x="135" y="2934"/>
                  <a:pt x="95" y="2960"/>
                  <a:pt x="52" y="2988"/>
                </a:cubicBezTo>
                <a:cubicBezTo>
                  <a:pt x="83" y="3051"/>
                  <a:pt x="108" y="3103"/>
                  <a:pt x="124" y="3133"/>
                </a:cubicBezTo>
                <a:cubicBezTo>
                  <a:pt x="92" y="3174"/>
                  <a:pt x="47" y="3205"/>
                  <a:pt x="49" y="3232"/>
                </a:cubicBezTo>
                <a:cubicBezTo>
                  <a:pt x="59" y="3346"/>
                  <a:pt x="1" y="3483"/>
                  <a:pt x="139" y="3565"/>
                </a:cubicBezTo>
                <a:cubicBezTo>
                  <a:pt x="177" y="3586"/>
                  <a:pt x="191" y="3623"/>
                  <a:pt x="172" y="3659"/>
                </a:cubicBezTo>
                <a:cubicBezTo>
                  <a:pt x="122" y="3751"/>
                  <a:pt x="163" y="3816"/>
                  <a:pt x="230" y="3873"/>
                </a:cubicBezTo>
                <a:cubicBezTo>
                  <a:pt x="266" y="3904"/>
                  <a:pt x="303" y="3933"/>
                  <a:pt x="339" y="3960"/>
                </a:cubicBezTo>
                <a:cubicBezTo>
                  <a:pt x="314" y="3984"/>
                  <a:pt x="300" y="3996"/>
                  <a:pt x="272" y="4023"/>
                </a:cubicBezTo>
                <a:cubicBezTo>
                  <a:pt x="323" y="4023"/>
                  <a:pt x="365" y="4024"/>
                  <a:pt x="405" y="4024"/>
                </a:cubicBezTo>
                <a:cubicBezTo>
                  <a:pt x="424" y="4024"/>
                  <a:pt x="444" y="4023"/>
                  <a:pt x="463" y="4023"/>
                </a:cubicBezTo>
                <a:cubicBezTo>
                  <a:pt x="463" y="4023"/>
                  <a:pt x="464" y="4023"/>
                  <a:pt x="465" y="4023"/>
                </a:cubicBezTo>
                <a:cubicBezTo>
                  <a:pt x="545" y="4023"/>
                  <a:pt x="582" y="4072"/>
                  <a:pt x="602" y="4142"/>
                </a:cubicBezTo>
                <a:lnTo>
                  <a:pt x="602" y="4142"/>
                </a:lnTo>
                <a:cubicBezTo>
                  <a:pt x="651" y="4085"/>
                  <a:pt x="714" y="4052"/>
                  <a:pt x="765" y="4047"/>
                </a:cubicBezTo>
                <a:cubicBezTo>
                  <a:pt x="848" y="4073"/>
                  <a:pt x="908" y="4110"/>
                  <a:pt x="967" y="4110"/>
                </a:cubicBezTo>
                <a:cubicBezTo>
                  <a:pt x="969" y="4110"/>
                  <a:pt x="972" y="4110"/>
                  <a:pt x="974" y="4110"/>
                </a:cubicBezTo>
                <a:cubicBezTo>
                  <a:pt x="1045" y="4108"/>
                  <a:pt x="1113" y="4071"/>
                  <a:pt x="1176" y="4051"/>
                </a:cubicBezTo>
                <a:cubicBezTo>
                  <a:pt x="1240" y="4088"/>
                  <a:pt x="1297" y="4120"/>
                  <a:pt x="1357" y="4155"/>
                </a:cubicBezTo>
                <a:cubicBezTo>
                  <a:pt x="1395" y="4104"/>
                  <a:pt x="1426" y="4064"/>
                  <a:pt x="1454" y="4027"/>
                </a:cubicBezTo>
                <a:cubicBezTo>
                  <a:pt x="1565" y="4035"/>
                  <a:pt x="1671" y="4043"/>
                  <a:pt x="1774" y="4048"/>
                </a:cubicBezTo>
                <a:cubicBezTo>
                  <a:pt x="1856" y="4051"/>
                  <a:pt x="1939" y="4067"/>
                  <a:pt x="2021" y="4067"/>
                </a:cubicBezTo>
                <a:cubicBezTo>
                  <a:pt x="2079" y="4067"/>
                  <a:pt x="2136" y="4059"/>
                  <a:pt x="2193" y="4035"/>
                </a:cubicBezTo>
                <a:cubicBezTo>
                  <a:pt x="2203" y="4031"/>
                  <a:pt x="2214" y="4029"/>
                  <a:pt x="2225" y="4029"/>
                </a:cubicBezTo>
                <a:cubicBezTo>
                  <a:pt x="2256" y="4029"/>
                  <a:pt x="2292" y="4041"/>
                  <a:pt x="2325" y="4042"/>
                </a:cubicBezTo>
                <a:cubicBezTo>
                  <a:pt x="2378" y="4046"/>
                  <a:pt x="2432" y="4054"/>
                  <a:pt x="2485" y="4054"/>
                </a:cubicBezTo>
                <a:cubicBezTo>
                  <a:pt x="2491" y="4054"/>
                  <a:pt x="2497" y="4054"/>
                  <a:pt x="2503" y="4053"/>
                </a:cubicBezTo>
                <a:cubicBezTo>
                  <a:pt x="2525" y="4053"/>
                  <a:pt x="2545" y="4053"/>
                  <a:pt x="2562" y="4053"/>
                </a:cubicBezTo>
                <a:cubicBezTo>
                  <a:pt x="2681" y="4053"/>
                  <a:pt x="2699" y="4064"/>
                  <a:pt x="2834" y="4161"/>
                </a:cubicBezTo>
                <a:cubicBezTo>
                  <a:pt x="2861" y="4145"/>
                  <a:pt x="2915" y="4132"/>
                  <a:pt x="2922" y="4107"/>
                </a:cubicBezTo>
                <a:cubicBezTo>
                  <a:pt x="2940" y="4045"/>
                  <a:pt x="2976" y="4031"/>
                  <a:pt x="3019" y="4031"/>
                </a:cubicBezTo>
                <a:cubicBezTo>
                  <a:pt x="3032" y="4031"/>
                  <a:pt x="3046" y="4032"/>
                  <a:pt x="3060" y="4034"/>
                </a:cubicBezTo>
                <a:cubicBezTo>
                  <a:pt x="3097" y="4039"/>
                  <a:pt x="3133" y="4048"/>
                  <a:pt x="3171" y="4053"/>
                </a:cubicBezTo>
                <a:cubicBezTo>
                  <a:pt x="3289" y="4069"/>
                  <a:pt x="3404" y="4082"/>
                  <a:pt x="3522" y="4094"/>
                </a:cubicBezTo>
                <a:cubicBezTo>
                  <a:pt x="3567" y="4072"/>
                  <a:pt x="3610" y="4064"/>
                  <a:pt x="3654" y="4064"/>
                </a:cubicBezTo>
                <a:cubicBezTo>
                  <a:pt x="3771" y="4064"/>
                  <a:pt x="3886" y="4123"/>
                  <a:pt x="4003" y="4123"/>
                </a:cubicBezTo>
                <a:cubicBezTo>
                  <a:pt x="4017" y="4123"/>
                  <a:pt x="4032" y="4122"/>
                  <a:pt x="4047" y="4120"/>
                </a:cubicBezTo>
                <a:cubicBezTo>
                  <a:pt x="4151" y="4158"/>
                  <a:pt x="4256" y="4172"/>
                  <a:pt x="4361" y="4172"/>
                </a:cubicBezTo>
                <a:cubicBezTo>
                  <a:pt x="4453" y="4172"/>
                  <a:pt x="4545" y="4161"/>
                  <a:pt x="4638" y="4146"/>
                </a:cubicBezTo>
                <a:cubicBezTo>
                  <a:pt x="4700" y="4135"/>
                  <a:pt x="4762" y="4123"/>
                  <a:pt x="4824" y="4123"/>
                </a:cubicBezTo>
                <a:cubicBezTo>
                  <a:pt x="4876" y="4123"/>
                  <a:pt x="4928" y="4131"/>
                  <a:pt x="4981" y="4154"/>
                </a:cubicBezTo>
                <a:cubicBezTo>
                  <a:pt x="5020" y="4170"/>
                  <a:pt x="5066" y="4177"/>
                  <a:pt x="5112" y="4177"/>
                </a:cubicBezTo>
                <a:cubicBezTo>
                  <a:pt x="5143" y="4177"/>
                  <a:pt x="5173" y="4174"/>
                  <a:pt x="5201" y="4168"/>
                </a:cubicBezTo>
                <a:cubicBezTo>
                  <a:pt x="5276" y="4153"/>
                  <a:pt x="5350" y="4147"/>
                  <a:pt x="5424" y="4147"/>
                </a:cubicBezTo>
                <a:cubicBezTo>
                  <a:pt x="5528" y="4147"/>
                  <a:pt x="5631" y="4159"/>
                  <a:pt x="5734" y="4175"/>
                </a:cubicBezTo>
                <a:cubicBezTo>
                  <a:pt x="5739" y="4176"/>
                  <a:pt x="5744" y="4177"/>
                  <a:pt x="5748" y="4177"/>
                </a:cubicBezTo>
                <a:cubicBezTo>
                  <a:pt x="5757" y="4177"/>
                  <a:pt x="5764" y="4175"/>
                  <a:pt x="5765" y="4175"/>
                </a:cubicBezTo>
                <a:cubicBezTo>
                  <a:pt x="5825" y="4133"/>
                  <a:pt x="5878" y="4098"/>
                  <a:pt x="5928" y="4063"/>
                </a:cubicBezTo>
                <a:cubicBezTo>
                  <a:pt x="5902" y="4026"/>
                  <a:pt x="5878" y="3997"/>
                  <a:pt x="5863" y="3964"/>
                </a:cubicBezTo>
                <a:cubicBezTo>
                  <a:pt x="5858" y="3953"/>
                  <a:pt x="5881" y="3919"/>
                  <a:pt x="5897" y="3913"/>
                </a:cubicBezTo>
                <a:cubicBezTo>
                  <a:pt x="5900" y="3912"/>
                  <a:pt x="5904" y="3911"/>
                  <a:pt x="5908" y="3911"/>
                </a:cubicBezTo>
                <a:cubicBezTo>
                  <a:pt x="5926" y="3911"/>
                  <a:pt x="5950" y="3920"/>
                  <a:pt x="5954" y="3929"/>
                </a:cubicBezTo>
                <a:cubicBezTo>
                  <a:pt x="5966" y="3970"/>
                  <a:pt x="5969" y="4016"/>
                  <a:pt x="5979" y="4076"/>
                </a:cubicBezTo>
                <a:cubicBezTo>
                  <a:pt x="6037" y="4098"/>
                  <a:pt x="6103" y="4124"/>
                  <a:pt x="6171" y="4150"/>
                </a:cubicBezTo>
                <a:lnTo>
                  <a:pt x="6168" y="4155"/>
                </a:lnTo>
                <a:cubicBezTo>
                  <a:pt x="6169" y="4155"/>
                  <a:pt x="6170" y="4154"/>
                  <a:pt x="6171" y="4154"/>
                </a:cubicBezTo>
                <a:lnTo>
                  <a:pt x="6171" y="4154"/>
                </a:lnTo>
                <a:cubicBezTo>
                  <a:pt x="6171" y="4156"/>
                  <a:pt x="6172" y="4157"/>
                  <a:pt x="6173" y="4159"/>
                </a:cubicBezTo>
                <a:lnTo>
                  <a:pt x="6173" y="4159"/>
                </a:lnTo>
                <a:cubicBezTo>
                  <a:pt x="6173" y="4157"/>
                  <a:pt x="6174" y="4155"/>
                  <a:pt x="6174" y="4153"/>
                </a:cubicBezTo>
                <a:lnTo>
                  <a:pt x="6174" y="4153"/>
                </a:lnTo>
                <a:cubicBezTo>
                  <a:pt x="6206" y="4144"/>
                  <a:pt x="6242" y="4137"/>
                  <a:pt x="6273" y="4123"/>
                </a:cubicBezTo>
                <a:cubicBezTo>
                  <a:pt x="6317" y="4105"/>
                  <a:pt x="6359" y="4093"/>
                  <a:pt x="6402" y="4093"/>
                </a:cubicBezTo>
                <a:cubicBezTo>
                  <a:pt x="6438" y="4093"/>
                  <a:pt x="6474" y="4101"/>
                  <a:pt x="6511" y="4121"/>
                </a:cubicBezTo>
                <a:cubicBezTo>
                  <a:pt x="6532" y="4133"/>
                  <a:pt x="6557" y="4141"/>
                  <a:pt x="6580" y="4141"/>
                </a:cubicBezTo>
                <a:cubicBezTo>
                  <a:pt x="6586" y="4141"/>
                  <a:pt x="6591" y="4141"/>
                  <a:pt x="6596" y="4140"/>
                </a:cubicBezTo>
                <a:cubicBezTo>
                  <a:pt x="6602" y="4138"/>
                  <a:pt x="6607" y="4138"/>
                  <a:pt x="6612" y="4138"/>
                </a:cubicBezTo>
                <a:cubicBezTo>
                  <a:pt x="6660" y="4138"/>
                  <a:pt x="6664" y="4193"/>
                  <a:pt x="6696" y="4210"/>
                </a:cubicBezTo>
                <a:cubicBezTo>
                  <a:pt x="6798" y="4156"/>
                  <a:pt x="6915" y="4127"/>
                  <a:pt x="7030" y="4127"/>
                </a:cubicBezTo>
                <a:cubicBezTo>
                  <a:pt x="7066" y="4127"/>
                  <a:pt x="7102" y="4130"/>
                  <a:pt x="7137" y="4135"/>
                </a:cubicBezTo>
                <a:cubicBezTo>
                  <a:pt x="7167" y="4141"/>
                  <a:pt x="7197" y="4145"/>
                  <a:pt x="7226" y="4145"/>
                </a:cubicBezTo>
                <a:cubicBezTo>
                  <a:pt x="7541" y="4141"/>
                  <a:pt x="7853" y="4134"/>
                  <a:pt x="8167" y="4130"/>
                </a:cubicBezTo>
                <a:cubicBezTo>
                  <a:pt x="8488" y="4126"/>
                  <a:pt x="8808" y="4130"/>
                  <a:pt x="9130" y="4121"/>
                </a:cubicBezTo>
                <a:cubicBezTo>
                  <a:pt x="9175" y="4120"/>
                  <a:pt x="9220" y="4119"/>
                  <a:pt x="9264" y="4119"/>
                </a:cubicBezTo>
                <a:cubicBezTo>
                  <a:pt x="9327" y="4119"/>
                  <a:pt x="9390" y="4120"/>
                  <a:pt x="9453" y="4120"/>
                </a:cubicBezTo>
                <a:cubicBezTo>
                  <a:pt x="9600" y="4120"/>
                  <a:pt x="9746" y="4116"/>
                  <a:pt x="9892" y="4090"/>
                </a:cubicBezTo>
                <a:cubicBezTo>
                  <a:pt x="9956" y="4078"/>
                  <a:pt x="10023" y="4073"/>
                  <a:pt x="10090" y="4073"/>
                </a:cubicBezTo>
                <a:cubicBezTo>
                  <a:pt x="10136" y="4073"/>
                  <a:pt x="10182" y="4075"/>
                  <a:pt x="10227" y="4080"/>
                </a:cubicBezTo>
                <a:cubicBezTo>
                  <a:pt x="10304" y="4089"/>
                  <a:pt x="10381" y="4092"/>
                  <a:pt x="10458" y="4092"/>
                </a:cubicBezTo>
                <a:cubicBezTo>
                  <a:pt x="10583" y="4092"/>
                  <a:pt x="10707" y="4084"/>
                  <a:pt x="10832" y="4078"/>
                </a:cubicBezTo>
                <a:cubicBezTo>
                  <a:pt x="11086" y="4067"/>
                  <a:pt x="11339" y="4062"/>
                  <a:pt x="11591" y="4060"/>
                </a:cubicBezTo>
                <a:cubicBezTo>
                  <a:pt x="11654" y="4059"/>
                  <a:pt x="11717" y="4059"/>
                  <a:pt x="11781" y="4059"/>
                </a:cubicBezTo>
                <a:lnTo>
                  <a:pt x="11781" y="4059"/>
                </a:lnTo>
                <a:cubicBezTo>
                  <a:pt x="11970" y="4059"/>
                  <a:pt x="12160" y="4059"/>
                  <a:pt x="12352" y="4052"/>
                </a:cubicBezTo>
                <a:lnTo>
                  <a:pt x="12352" y="4052"/>
                </a:lnTo>
                <a:cubicBezTo>
                  <a:pt x="12337" y="4085"/>
                  <a:pt x="12321" y="4116"/>
                  <a:pt x="12306" y="4149"/>
                </a:cubicBezTo>
                <a:cubicBezTo>
                  <a:pt x="12339" y="4170"/>
                  <a:pt x="12374" y="4176"/>
                  <a:pt x="12409" y="4176"/>
                </a:cubicBezTo>
                <a:cubicBezTo>
                  <a:pt x="12448" y="4176"/>
                  <a:pt x="12488" y="4169"/>
                  <a:pt x="12526" y="4167"/>
                </a:cubicBezTo>
                <a:cubicBezTo>
                  <a:pt x="12701" y="4162"/>
                  <a:pt x="12875" y="4144"/>
                  <a:pt x="13048" y="4144"/>
                </a:cubicBezTo>
                <a:cubicBezTo>
                  <a:pt x="13069" y="4144"/>
                  <a:pt x="13089" y="4144"/>
                  <a:pt x="13109" y="4145"/>
                </a:cubicBezTo>
                <a:cubicBezTo>
                  <a:pt x="13229" y="4148"/>
                  <a:pt x="13348" y="4152"/>
                  <a:pt x="13468" y="4152"/>
                </a:cubicBezTo>
                <a:cubicBezTo>
                  <a:pt x="13646" y="4152"/>
                  <a:pt x="13824" y="4144"/>
                  <a:pt x="14002" y="4121"/>
                </a:cubicBezTo>
                <a:cubicBezTo>
                  <a:pt x="14017" y="4119"/>
                  <a:pt x="14033" y="4116"/>
                  <a:pt x="14049" y="4116"/>
                </a:cubicBezTo>
                <a:cubicBezTo>
                  <a:pt x="14055" y="4116"/>
                  <a:pt x="14062" y="4117"/>
                  <a:pt x="14068" y="4118"/>
                </a:cubicBezTo>
                <a:cubicBezTo>
                  <a:pt x="14256" y="4147"/>
                  <a:pt x="14445" y="4156"/>
                  <a:pt x="14633" y="4156"/>
                </a:cubicBezTo>
                <a:cubicBezTo>
                  <a:pt x="14788" y="4156"/>
                  <a:pt x="14942" y="4150"/>
                  <a:pt x="15097" y="4145"/>
                </a:cubicBezTo>
                <a:cubicBezTo>
                  <a:pt x="15121" y="4143"/>
                  <a:pt x="15146" y="4142"/>
                  <a:pt x="15171" y="4142"/>
                </a:cubicBezTo>
                <a:cubicBezTo>
                  <a:pt x="15231" y="4142"/>
                  <a:pt x="15292" y="4149"/>
                  <a:pt x="15350" y="4181"/>
                </a:cubicBezTo>
                <a:cubicBezTo>
                  <a:pt x="15204" y="4205"/>
                  <a:pt x="15058" y="4212"/>
                  <a:pt x="14911" y="4212"/>
                </a:cubicBezTo>
                <a:cubicBezTo>
                  <a:pt x="14741" y="4212"/>
                  <a:pt x="14571" y="4203"/>
                  <a:pt x="14401" y="4203"/>
                </a:cubicBezTo>
                <a:cubicBezTo>
                  <a:pt x="14300" y="4203"/>
                  <a:pt x="14199" y="4206"/>
                  <a:pt x="14098" y="4216"/>
                </a:cubicBezTo>
                <a:cubicBezTo>
                  <a:pt x="14089" y="4262"/>
                  <a:pt x="14084" y="4299"/>
                  <a:pt x="14076" y="4335"/>
                </a:cubicBezTo>
                <a:cubicBezTo>
                  <a:pt x="14069" y="4366"/>
                  <a:pt x="14018" y="4389"/>
                  <a:pt x="14055" y="4428"/>
                </a:cubicBezTo>
                <a:cubicBezTo>
                  <a:pt x="14084" y="4437"/>
                  <a:pt x="14113" y="4441"/>
                  <a:pt x="14141" y="4441"/>
                </a:cubicBezTo>
                <a:cubicBezTo>
                  <a:pt x="14202" y="4441"/>
                  <a:pt x="14262" y="4425"/>
                  <a:pt x="14324" y="4417"/>
                </a:cubicBezTo>
                <a:cubicBezTo>
                  <a:pt x="14346" y="4414"/>
                  <a:pt x="14368" y="4413"/>
                  <a:pt x="14391" y="4413"/>
                </a:cubicBezTo>
                <a:cubicBezTo>
                  <a:pt x="14455" y="4413"/>
                  <a:pt x="14521" y="4422"/>
                  <a:pt x="14586" y="4425"/>
                </a:cubicBezTo>
                <a:cubicBezTo>
                  <a:pt x="14593" y="4425"/>
                  <a:pt x="14602" y="4424"/>
                  <a:pt x="14607" y="4420"/>
                </a:cubicBezTo>
                <a:cubicBezTo>
                  <a:pt x="14654" y="4388"/>
                  <a:pt x="14700" y="4375"/>
                  <a:pt x="14746" y="4375"/>
                </a:cubicBezTo>
                <a:cubicBezTo>
                  <a:pt x="14797" y="4375"/>
                  <a:pt x="14848" y="4390"/>
                  <a:pt x="14902" y="4411"/>
                </a:cubicBezTo>
                <a:cubicBezTo>
                  <a:pt x="14920" y="4418"/>
                  <a:pt x="14940" y="4419"/>
                  <a:pt x="14960" y="4419"/>
                </a:cubicBezTo>
                <a:cubicBezTo>
                  <a:pt x="14970" y="4419"/>
                  <a:pt x="14980" y="4419"/>
                  <a:pt x="14991" y="4419"/>
                </a:cubicBezTo>
                <a:cubicBezTo>
                  <a:pt x="15022" y="4419"/>
                  <a:pt x="15054" y="4421"/>
                  <a:pt x="15085" y="4442"/>
                </a:cubicBezTo>
                <a:cubicBezTo>
                  <a:pt x="15094" y="4448"/>
                  <a:pt x="15105" y="4451"/>
                  <a:pt x="15116" y="4451"/>
                </a:cubicBezTo>
                <a:cubicBezTo>
                  <a:pt x="15146" y="4451"/>
                  <a:pt x="15179" y="4430"/>
                  <a:pt x="15201" y="4400"/>
                </a:cubicBezTo>
                <a:cubicBezTo>
                  <a:pt x="15221" y="4371"/>
                  <a:pt x="15242" y="4343"/>
                  <a:pt x="15274" y="4296"/>
                </a:cubicBezTo>
                <a:cubicBezTo>
                  <a:pt x="15305" y="4358"/>
                  <a:pt x="15326" y="4399"/>
                  <a:pt x="15348" y="4441"/>
                </a:cubicBezTo>
                <a:cubicBezTo>
                  <a:pt x="15447" y="4370"/>
                  <a:pt x="15447" y="4370"/>
                  <a:pt x="15468" y="4279"/>
                </a:cubicBezTo>
                <a:cubicBezTo>
                  <a:pt x="15468" y="4279"/>
                  <a:pt x="15468" y="4278"/>
                  <a:pt x="15468" y="4278"/>
                </a:cubicBezTo>
                <a:lnTo>
                  <a:pt x="15668" y="4278"/>
                </a:lnTo>
                <a:cubicBezTo>
                  <a:pt x="15718" y="4308"/>
                  <a:pt x="15666" y="4380"/>
                  <a:pt x="15745" y="4384"/>
                </a:cubicBezTo>
                <a:cubicBezTo>
                  <a:pt x="15777" y="4385"/>
                  <a:pt x="15808" y="4406"/>
                  <a:pt x="15840" y="4406"/>
                </a:cubicBezTo>
                <a:cubicBezTo>
                  <a:pt x="15854" y="4406"/>
                  <a:pt x="15868" y="4402"/>
                  <a:pt x="15883" y="4391"/>
                </a:cubicBezTo>
                <a:cubicBezTo>
                  <a:pt x="15918" y="4364"/>
                  <a:pt x="15953" y="4335"/>
                  <a:pt x="15991" y="4315"/>
                </a:cubicBezTo>
                <a:cubicBezTo>
                  <a:pt x="16010" y="4304"/>
                  <a:pt x="16038" y="4293"/>
                  <a:pt x="16059" y="4293"/>
                </a:cubicBezTo>
                <a:cubicBezTo>
                  <a:pt x="16065" y="4293"/>
                  <a:pt x="16071" y="4294"/>
                  <a:pt x="16076" y="4296"/>
                </a:cubicBezTo>
                <a:cubicBezTo>
                  <a:pt x="16150" y="4334"/>
                  <a:pt x="16251" y="4340"/>
                  <a:pt x="16277" y="4446"/>
                </a:cubicBezTo>
                <a:cubicBezTo>
                  <a:pt x="16281" y="4456"/>
                  <a:pt x="16299" y="4461"/>
                  <a:pt x="16311" y="4470"/>
                </a:cubicBezTo>
                <a:cubicBezTo>
                  <a:pt x="16348" y="4455"/>
                  <a:pt x="16385" y="4440"/>
                  <a:pt x="16431" y="4421"/>
                </a:cubicBezTo>
                <a:cubicBezTo>
                  <a:pt x="16456" y="4477"/>
                  <a:pt x="16476" y="4519"/>
                  <a:pt x="16494" y="4560"/>
                </a:cubicBezTo>
                <a:cubicBezTo>
                  <a:pt x="16598" y="4547"/>
                  <a:pt x="16579" y="4441"/>
                  <a:pt x="16631" y="4402"/>
                </a:cubicBezTo>
                <a:cubicBezTo>
                  <a:pt x="16681" y="4393"/>
                  <a:pt x="16727" y="4385"/>
                  <a:pt x="16772" y="4378"/>
                </a:cubicBezTo>
                <a:lnTo>
                  <a:pt x="16772" y="4378"/>
                </a:lnTo>
                <a:cubicBezTo>
                  <a:pt x="16774" y="4383"/>
                  <a:pt x="16777" y="4388"/>
                  <a:pt x="16780" y="4393"/>
                </a:cubicBezTo>
                <a:lnTo>
                  <a:pt x="16787" y="4381"/>
                </a:lnTo>
                <a:lnTo>
                  <a:pt x="16787" y="4381"/>
                </a:lnTo>
                <a:cubicBezTo>
                  <a:pt x="16788" y="4381"/>
                  <a:pt x="16789" y="4381"/>
                  <a:pt x="16790" y="4381"/>
                </a:cubicBezTo>
                <a:lnTo>
                  <a:pt x="16790" y="4381"/>
                </a:lnTo>
                <a:cubicBezTo>
                  <a:pt x="16790" y="4379"/>
                  <a:pt x="16791" y="4376"/>
                  <a:pt x="16791" y="4374"/>
                </a:cubicBezTo>
                <a:lnTo>
                  <a:pt x="16791" y="4374"/>
                </a:lnTo>
                <a:cubicBezTo>
                  <a:pt x="16784" y="4375"/>
                  <a:pt x="16778" y="4376"/>
                  <a:pt x="16772" y="4378"/>
                </a:cubicBezTo>
                <a:lnTo>
                  <a:pt x="16772" y="4378"/>
                </a:lnTo>
                <a:cubicBezTo>
                  <a:pt x="16765" y="4364"/>
                  <a:pt x="16758" y="4350"/>
                  <a:pt x="16751" y="4336"/>
                </a:cubicBezTo>
                <a:cubicBezTo>
                  <a:pt x="16800" y="4299"/>
                  <a:pt x="16850" y="4287"/>
                  <a:pt x="16904" y="4287"/>
                </a:cubicBezTo>
                <a:cubicBezTo>
                  <a:pt x="16941" y="4287"/>
                  <a:pt x="16979" y="4293"/>
                  <a:pt x="17019" y="4298"/>
                </a:cubicBezTo>
                <a:cubicBezTo>
                  <a:pt x="17065" y="4434"/>
                  <a:pt x="17159" y="4534"/>
                  <a:pt x="17291" y="4598"/>
                </a:cubicBezTo>
                <a:cubicBezTo>
                  <a:pt x="17336" y="4620"/>
                  <a:pt x="17381" y="4633"/>
                  <a:pt x="17423" y="4633"/>
                </a:cubicBezTo>
                <a:cubicBezTo>
                  <a:pt x="17477" y="4633"/>
                  <a:pt x="17527" y="4612"/>
                  <a:pt x="17574" y="4564"/>
                </a:cubicBezTo>
                <a:cubicBezTo>
                  <a:pt x="17614" y="4493"/>
                  <a:pt x="17547" y="4413"/>
                  <a:pt x="17608" y="4345"/>
                </a:cubicBezTo>
                <a:cubicBezTo>
                  <a:pt x="17650" y="4300"/>
                  <a:pt x="17680" y="4242"/>
                  <a:pt x="17749" y="4242"/>
                </a:cubicBezTo>
                <a:cubicBezTo>
                  <a:pt x="17761" y="4242"/>
                  <a:pt x="17773" y="4243"/>
                  <a:pt x="17788" y="4247"/>
                </a:cubicBezTo>
                <a:cubicBezTo>
                  <a:pt x="17780" y="4326"/>
                  <a:pt x="17773" y="4397"/>
                  <a:pt x="17763" y="4493"/>
                </a:cubicBezTo>
                <a:cubicBezTo>
                  <a:pt x="17828" y="4439"/>
                  <a:pt x="17871" y="4403"/>
                  <a:pt x="17944" y="4343"/>
                </a:cubicBezTo>
                <a:lnTo>
                  <a:pt x="17944" y="4343"/>
                </a:lnTo>
                <a:cubicBezTo>
                  <a:pt x="17925" y="4434"/>
                  <a:pt x="17907" y="4488"/>
                  <a:pt x="17903" y="4543"/>
                </a:cubicBezTo>
                <a:cubicBezTo>
                  <a:pt x="17901" y="4566"/>
                  <a:pt x="17922" y="4603"/>
                  <a:pt x="17942" y="4612"/>
                </a:cubicBezTo>
                <a:cubicBezTo>
                  <a:pt x="17946" y="4614"/>
                  <a:pt x="17951" y="4614"/>
                  <a:pt x="17957" y="4614"/>
                </a:cubicBezTo>
                <a:cubicBezTo>
                  <a:pt x="17978" y="4614"/>
                  <a:pt x="18009" y="4603"/>
                  <a:pt x="18014" y="4590"/>
                </a:cubicBezTo>
                <a:cubicBezTo>
                  <a:pt x="18045" y="4508"/>
                  <a:pt x="18100" y="4478"/>
                  <a:pt x="18184" y="4473"/>
                </a:cubicBezTo>
                <a:cubicBezTo>
                  <a:pt x="18260" y="4468"/>
                  <a:pt x="18335" y="4441"/>
                  <a:pt x="18410" y="4441"/>
                </a:cubicBezTo>
                <a:cubicBezTo>
                  <a:pt x="18416" y="4441"/>
                  <a:pt x="18422" y="4441"/>
                  <a:pt x="18428" y="4442"/>
                </a:cubicBezTo>
                <a:cubicBezTo>
                  <a:pt x="18436" y="4442"/>
                  <a:pt x="18443" y="4442"/>
                  <a:pt x="18450" y="4442"/>
                </a:cubicBezTo>
                <a:cubicBezTo>
                  <a:pt x="18543" y="4442"/>
                  <a:pt x="18623" y="4407"/>
                  <a:pt x="18706" y="4374"/>
                </a:cubicBezTo>
                <a:cubicBezTo>
                  <a:pt x="18720" y="4367"/>
                  <a:pt x="18727" y="4340"/>
                  <a:pt x="18748" y="4309"/>
                </a:cubicBezTo>
                <a:cubicBezTo>
                  <a:pt x="18715" y="4309"/>
                  <a:pt x="18689" y="4306"/>
                  <a:pt x="18666" y="4306"/>
                </a:cubicBezTo>
                <a:cubicBezTo>
                  <a:pt x="18652" y="4306"/>
                  <a:pt x="18639" y="4307"/>
                  <a:pt x="18627" y="4310"/>
                </a:cubicBezTo>
                <a:cubicBezTo>
                  <a:pt x="18570" y="4321"/>
                  <a:pt x="18513" y="4326"/>
                  <a:pt x="18457" y="4326"/>
                </a:cubicBezTo>
                <a:cubicBezTo>
                  <a:pt x="18336" y="4326"/>
                  <a:pt x="18215" y="4307"/>
                  <a:pt x="18095" y="4302"/>
                </a:cubicBezTo>
                <a:cubicBezTo>
                  <a:pt x="18087" y="4302"/>
                  <a:pt x="18081" y="4282"/>
                  <a:pt x="18070" y="4259"/>
                </a:cubicBezTo>
                <a:cubicBezTo>
                  <a:pt x="18096" y="4248"/>
                  <a:pt x="18121" y="4236"/>
                  <a:pt x="18147" y="4228"/>
                </a:cubicBezTo>
                <a:cubicBezTo>
                  <a:pt x="18178" y="4217"/>
                  <a:pt x="18224" y="4239"/>
                  <a:pt x="18233" y="4172"/>
                </a:cubicBezTo>
                <a:cubicBezTo>
                  <a:pt x="18063" y="4169"/>
                  <a:pt x="17895" y="4165"/>
                  <a:pt x="17727" y="4161"/>
                </a:cubicBezTo>
                <a:cubicBezTo>
                  <a:pt x="17971" y="4124"/>
                  <a:pt x="18214" y="4108"/>
                  <a:pt x="18458" y="4084"/>
                </a:cubicBezTo>
                <a:cubicBezTo>
                  <a:pt x="18532" y="4077"/>
                  <a:pt x="18603" y="4058"/>
                  <a:pt x="18675" y="4038"/>
                </a:cubicBezTo>
                <a:cubicBezTo>
                  <a:pt x="18690" y="4034"/>
                  <a:pt x="18699" y="4006"/>
                  <a:pt x="18712" y="3985"/>
                </a:cubicBezTo>
                <a:cubicBezTo>
                  <a:pt x="18670" y="3964"/>
                  <a:pt x="18634" y="3946"/>
                  <a:pt x="18566" y="3913"/>
                </a:cubicBezTo>
                <a:cubicBezTo>
                  <a:pt x="18663" y="3885"/>
                  <a:pt x="18724" y="3862"/>
                  <a:pt x="18789" y="3853"/>
                </a:cubicBezTo>
                <a:cubicBezTo>
                  <a:pt x="18997" y="3823"/>
                  <a:pt x="19204" y="3792"/>
                  <a:pt x="19413" y="3778"/>
                </a:cubicBezTo>
                <a:cubicBezTo>
                  <a:pt x="19572" y="3767"/>
                  <a:pt x="19705" y="3688"/>
                  <a:pt x="19858" y="3659"/>
                </a:cubicBezTo>
                <a:cubicBezTo>
                  <a:pt x="19829" y="3588"/>
                  <a:pt x="19805" y="3532"/>
                  <a:pt x="19781" y="3476"/>
                </a:cubicBezTo>
                <a:cubicBezTo>
                  <a:pt x="19934" y="3360"/>
                  <a:pt x="20124" y="3423"/>
                  <a:pt x="20302" y="3326"/>
                </a:cubicBezTo>
                <a:cubicBezTo>
                  <a:pt x="20215" y="3308"/>
                  <a:pt x="20147" y="3297"/>
                  <a:pt x="20081" y="3297"/>
                </a:cubicBezTo>
                <a:cubicBezTo>
                  <a:pt x="20057" y="3297"/>
                  <a:pt x="20034" y="3298"/>
                  <a:pt x="20010" y="3301"/>
                </a:cubicBezTo>
                <a:cubicBezTo>
                  <a:pt x="19965" y="3308"/>
                  <a:pt x="19918" y="3310"/>
                  <a:pt x="19873" y="3310"/>
                </a:cubicBezTo>
                <a:cubicBezTo>
                  <a:pt x="19859" y="3310"/>
                  <a:pt x="19845" y="3310"/>
                  <a:pt x="19831" y="3310"/>
                </a:cubicBezTo>
                <a:cubicBezTo>
                  <a:pt x="19795" y="3307"/>
                  <a:pt x="19761" y="3289"/>
                  <a:pt x="19764" y="3234"/>
                </a:cubicBezTo>
                <a:cubicBezTo>
                  <a:pt x="19961" y="3167"/>
                  <a:pt x="20155" y="3089"/>
                  <a:pt x="20334" y="2968"/>
                </a:cubicBezTo>
                <a:cubicBezTo>
                  <a:pt x="20252" y="2842"/>
                  <a:pt x="20136" y="2807"/>
                  <a:pt x="20005" y="2804"/>
                </a:cubicBezTo>
                <a:lnTo>
                  <a:pt x="19642" y="2804"/>
                </a:lnTo>
                <a:lnTo>
                  <a:pt x="19642" y="2704"/>
                </a:lnTo>
                <a:cubicBezTo>
                  <a:pt x="19681" y="2704"/>
                  <a:pt x="19719" y="2708"/>
                  <a:pt x="19755" y="2708"/>
                </a:cubicBezTo>
                <a:cubicBezTo>
                  <a:pt x="19778" y="2708"/>
                  <a:pt x="19800" y="2707"/>
                  <a:pt x="19822" y="2701"/>
                </a:cubicBezTo>
                <a:cubicBezTo>
                  <a:pt x="19884" y="2685"/>
                  <a:pt x="19946" y="2654"/>
                  <a:pt x="19998" y="2615"/>
                </a:cubicBezTo>
                <a:cubicBezTo>
                  <a:pt x="20044" y="2581"/>
                  <a:pt x="20123" y="2608"/>
                  <a:pt x="20157" y="2517"/>
                </a:cubicBezTo>
                <a:lnTo>
                  <a:pt x="20157" y="2517"/>
                </a:lnTo>
                <a:cubicBezTo>
                  <a:pt x="20143" y="2518"/>
                  <a:pt x="20129" y="2519"/>
                  <a:pt x="20115" y="2519"/>
                </a:cubicBezTo>
                <a:cubicBezTo>
                  <a:pt x="20049" y="2519"/>
                  <a:pt x="19985" y="2502"/>
                  <a:pt x="19922" y="2502"/>
                </a:cubicBezTo>
                <a:cubicBezTo>
                  <a:pt x="19872" y="2502"/>
                  <a:pt x="19823" y="2513"/>
                  <a:pt x="19772" y="2550"/>
                </a:cubicBezTo>
                <a:cubicBezTo>
                  <a:pt x="19751" y="2566"/>
                  <a:pt x="19719" y="2569"/>
                  <a:pt x="19685" y="2569"/>
                </a:cubicBezTo>
                <a:cubicBezTo>
                  <a:pt x="19661" y="2569"/>
                  <a:pt x="19636" y="2568"/>
                  <a:pt x="19612" y="2568"/>
                </a:cubicBezTo>
                <a:cubicBezTo>
                  <a:pt x="19608" y="2568"/>
                  <a:pt x="19603" y="2568"/>
                  <a:pt x="19598" y="2568"/>
                </a:cubicBezTo>
                <a:cubicBezTo>
                  <a:pt x="19597" y="2568"/>
                  <a:pt x="19595" y="2568"/>
                  <a:pt x="19594" y="2568"/>
                </a:cubicBezTo>
                <a:cubicBezTo>
                  <a:pt x="19527" y="2568"/>
                  <a:pt x="19581" y="2491"/>
                  <a:pt x="19516" y="2458"/>
                </a:cubicBezTo>
                <a:lnTo>
                  <a:pt x="19227" y="2458"/>
                </a:lnTo>
                <a:cubicBezTo>
                  <a:pt x="19244" y="2400"/>
                  <a:pt x="19255" y="2361"/>
                  <a:pt x="19268" y="2313"/>
                </a:cubicBezTo>
                <a:cubicBezTo>
                  <a:pt x="19203" y="2282"/>
                  <a:pt x="19137" y="2251"/>
                  <a:pt x="19040" y="2205"/>
                </a:cubicBezTo>
                <a:cubicBezTo>
                  <a:pt x="19147" y="2188"/>
                  <a:pt x="19219" y="2167"/>
                  <a:pt x="19293" y="2166"/>
                </a:cubicBezTo>
                <a:cubicBezTo>
                  <a:pt x="19463" y="2163"/>
                  <a:pt x="19631" y="2154"/>
                  <a:pt x="19800" y="2146"/>
                </a:cubicBezTo>
                <a:cubicBezTo>
                  <a:pt x="19829" y="2143"/>
                  <a:pt x="19858" y="2133"/>
                  <a:pt x="19851" y="2091"/>
                </a:cubicBezTo>
                <a:cubicBezTo>
                  <a:pt x="19619" y="2009"/>
                  <a:pt x="19390" y="1969"/>
                  <a:pt x="19144" y="1969"/>
                </a:cubicBezTo>
                <a:cubicBezTo>
                  <a:pt x="19070" y="1969"/>
                  <a:pt x="18994" y="1973"/>
                  <a:pt x="18917" y="1980"/>
                </a:cubicBezTo>
                <a:cubicBezTo>
                  <a:pt x="18915" y="1980"/>
                  <a:pt x="18912" y="1980"/>
                  <a:pt x="18910" y="1980"/>
                </a:cubicBezTo>
                <a:cubicBezTo>
                  <a:pt x="18891" y="1980"/>
                  <a:pt x="18872" y="1973"/>
                  <a:pt x="18852" y="1969"/>
                </a:cubicBezTo>
                <a:cubicBezTo>
                  <a:pt x="18745" y="1952"/>
                  <a:pt x="18635" y="1933"/>
                  <a:pt x="18533" y="1915"/>
                </a:cubicBezTo>
                <a:cubicBezTo>
                  <a:pt x="18525" y="1878"/>
                  <a:pt x="18518" y="1857"/>
                  <a:pt x="18513" y="1836"/>
                </a:cubicBezTo>
                <a:lnTo>
                  <a:pt x="18513" y="1836"/>
                </a:lnTo>
                <a:cubicBezTo>
                  <a:pt x="18854" y="1850"/>
                  <a:pt x="19194" y="1864"/>
                  <a:pt x="19530" y="1877"/>
                </a:cubicBezTo>
                <a:cubicBezTo>
                  <a:pt x="19545" y="1859"/>
                  <a:pt x="19555" y="1848"/>
                  <a:pt x="19561" y="1835"/>
                </a:cubicBezTo>
                <a:cubicBezTo>
                  <a:pt x="19602" y="1751"/>
                  <a:pt x="19601" y="1753"/>
                  <a:pt x="19498" y="1718"/>
                </a:cubicBezTo>
                <a:cubicBezTo>
                  <a:pt x="19465" y="1707"/>
                  <a:pt x="19465" y="1655"/>
                  <a:pt x="19417" y="1655"/>
                </a:cubicBezTo>
                <a:cubicBezTo>
                  <a:pt x="19417" y="1655"/>
                  <a:pt x="19416" y="1655"/>
                  <a:pt x="19416" y="1655"/>
                </a:cubicBezTo>
                <a:cubicBezTo>
                  <a:pt x="19400" y="1655"/>
                  <a:pt x="19384" y="1656"/>
                  <a:pt x="19368" y="1656"/>
                </a:cubicBezTo>
                <a:cubicBezTo>
                  <a:pt x="19309" y="1656"/>
                  <a:pt x="19250" y="1652"/>
                  <a:pt x="19191" y="1652"/>
                </a:cubicBezTo>
                <a:cubicBezTo>
                  <a:pt x="19131" y="1652"/>
                  <a:pt x="19071" y="1656"/>
                  <a:pt x="19013" y="1670"/>
                </a:cubicBezTo>
                <a:cubicBezTo>
                  <a:pt x="18963" y="1683"/>
                  <a:pt x="18913" y="1684"/>
                  <a:pt x="18863" y="1684"/>
                </a:cubicBezTo>
                <a:cubicBezTo>
                  <a:pt x="18854" y="1684"/>
                  <a:pt x="18845" y="1684"/>
                  <a:pt x="18837" y="1684"/>
                </a:cubicBezTo>
                <a:cubicBezTo>
                  <a:pt x="18778" y="1684"/>
                  <a:pt x="18721" y="1685"/>
                  <a:pt x="18665" y="1705"/>
                </a:cubicBezTo>
                <a:cubicBezTo>
                  <a:pt x="18631" y="1717"/>
                  <a:pt x="18598" y="1722"/>
                  <a:pt x="18566" y="1722"/>
                </a:cubicBezTo>
                <a:cubicBezTo>
                  <a:pt x="18473" y="1722"/>
                  <a:pt x="18388" y="1682"/>
                  <a:pt x="18299" y="1660"/>
                </a:cubicBezTo>
                <a:cubicBezTo>
                  <a:pt x="18282" y="1655"/>
                  <a:pt x="18263" y="1654"/>
                  <a:pt x="18244" y="1654"/>
                </a:cubicBezTo>
                <a:cubicBezTo>
                  <a:pt x="18229" y="1654"/>
                  <a:pt x="18213" y="1655"/>
                  <a:pt x="18199" y="1655"/>
                </a:cubicBezTo>
                <a:cubicBezTo>
                  <a:pt x="18195" y="1655"/>
                  <a:pt x="18191" y="1655"/>
                  <a:pt x="18187" y="1655"/>
                </a:cubicBezTo>
                <a:cubicBezTo>
                  <a:pt x="18179" y="1654"/>
                  <a:pt x="18170" y="1654"/>
                  <a:pt x="18161" y="1654"/>
                </a:cubicBezTo>
                <a:cubicBezTo>
                  <a:pt x="18143" y="1654"/>
                  <a:pt x="18125" y="1655"/>
                  <a:pt x="18108" y="1655"/>
                </a:cubicBezTo>
                <a:cubicBezTo>
                  <a:pt x="18081" y="1655"/>
                  <a:pt x="18055" y="1653"/>
                  <a:pt x="18031" y="1646"/>
                </a:cubicBezTo>
                <a:cubicBezTo>
                  <a:pt x="17990" y="1633"/>
                  <a:pt x="17950" y="1627"/>
                  <a:pt x="17911" y="1627"/>
                </a:cubicBezTo>
                <a:cubicBezTo>
                  <a:pt x="17827" y="1627"/>
                  <a:pt x="17747" y="1654"/>
                  <a:pt x="17669" y="1695"/>
                </a:cubicBezTo>
                <a:cubicBezTo>
                  <a:pt x="17584" y="1618"/>
                  <a:pt x="17488" y="1608"/>
                  <a:pt x="17389" y="1604"/>
                </a:cubicBezTo>
                <a:cubicBezTo>
                  <a:pt x="17350" y="1602"/>
                  <a:pt x="17311" y="1600"/>
                  <a:pt x="17272" y="1600"/>
                </a:cubicBezTo>
                <a:cubicBezTo>
                  <a:pt x="17244" y="1600"/>
                  <a:pt x="17215" y="1601"/>
                  <a:pt x="17187" y="1604"/>
                </a:cubicBezTo>
                <a:cubicBezTo>
                  <a:pt x="17108" y="1611"/>
                  <a:pt x="17029" y="1641"/>
                  <a:pt x="16951" y="1641"/>
                </a:cubicBezTo>
                <a:cubicBezTo>
                  <a:pt x="16950" y="1641"/>
                  <a:pt x="16949" y="1641"/>
                  <a:pt x="16948" y="1641"/>
                </a:cubicBezTo>
                <a:cubicBezTo>
                  <a:pt x="16862" y="1639"/>
                  <a:pt x="16777" y="1605"/>
                  <a:pt x="16690" y="1597"/>
                </a:cubicBezTo>
                <a:cubicBezTo>
                  <a:pt x="16571" y="1585"/>
                  <a:pt x="16451" y="1590"/>
                  <a:pt x="16332" y="1582"/>
                </a:cubicBezTo>
                <a:cubicBezTo>
                  <a:pt x="16318" y="1581"/>
                  <a:pt x="16305" y="1580"/>
                  <a:pt x="16293" y="1580"/>
                </a:cubicBezTo>
                <a:cubicBezTo>
                  <a:pt x="16230" y="1580"/>
                  <a:pt x="16182" y="1598"/>
                  <a:pt x="16144" y="1666"/>
                </a:cubicBezTo>
                <a:cubicBezTo>
                  <a:pt x="16128" y="1695"/>
                  <a:pt x="16104" y="1710"/>
                  <a:pt x="16079" y="1710"/>
                </a:cubicBezTo>
                <a:cubicBezTo>
                  <a:pt x="16056" y="1710"/>
                  <a:pt x="16033" y="1698"/>
                  <a:pt x="16016" y="1672"/>
                </a:cubicBezTo>
                <a:cubicBezTo>
                  <a:pt x="15971" y="1606"/>
                  <a:pt x="15916" y="1588"/>
                  <a:pt x="15859" y="1588"/>
                </a:cubicBezTo>
                <a:cubicBezTo>
                  <a:pt x="15819" y="1588"/>
                  <a:pt x="15777" y="1597"/>
                  <a:pt x="15735" y="1603"/>
                </a:cubicBezTo>
                <a:cubicBezTo>
                  <a:pt x="15693" y="1608"/>
                  <a:pt x="15654" y="1645"/>
                  <a:pt x="15611" y="1647"/>
                </a:cubicBezTo>
                <a:cubicBezTo>
                  <a:pt x="15609" y="1647"/>
                  <a:pt x="15606" y="1647"/>
                  <a:pt x="15604" y="1647"/>
                </a:cubicBezTo>
                <a:cubicBezTo>
                  <a:pt x="15559" y="1647"/>
                  <a:pt x="15514" y="1624"/>
                  <a:pt x="15468" y="1621"/>
                </a:cubicBezTo>
                <a:cubicBezTo>
                  <a:pt x="15330" y="1613"/>
                  <a:pt x="15190" y="1613"/>
                  <a:pt x="15051" y="1605"/>
                </a:cubicBezTo>
                <a:cubicBezTo>
                  <a:pt x="14959" y="1600"/>
                  <a:pt x="14923" y="1534"/>
                  <a:pt x="14957" y="1447"/>
                </a:cubicBezTo>
                <a:cubicBezTo>
                  <a:pt x="14986" y="1373"/>
                  <a:pt x="15021" y="1335"/>
                  <a:pt x="15102" y="1335"/>
                </a:cubicBezTo>
                <a:cubicBezTo>
                  <a:pt x="15117" y="1335"/>
                  <a:pt x="15133" y="1337"/>
                  <a:pt x="15151" y="1339"/>
                </a:cubicBezTo>
                <a:cubicBezTo>
                  <a:pt x="15187" y="1344"/>
                  <a:pt x="15223" y="1346"/>
                  <a:pt x="15259" y="1346"/>
                </a:cubicBezTo>
                <a:cubicBezTo>
                  <a:pt x="15416" y="1346"/>
                  <a:pt x="15571" y="1306"/>
                  <a:pt x="15727" y="1306"/>
                </a:cubicBezTo>
                <a:cubicBezTo>
                  <a:pt x="15785" y="1306"/>
                  <a:pt x="15843" y="1312"/>
                  <a:pt x="15901" y="1327"/>
                </a:cubicBezTo>
                <a:cubicBezTo>
                  <a:pt x="15906" y="1328"/>
                  <a:pt x="15912" y="1330"/>
                  <a:pt x="15917" y="1330"/>
                </a:cubicBezTo>
                <a:cubicBezTo>
                  <a:pt x="15919" y="1330"/>
                  <a:pt x="15921" y="1329"/>
                  <a:pt x="15923" y="1328"/>
                </a:cubicBezTo>
                <a:cubicBezTo>
                  <a:pt x="15953" y="1309"/>
                  <a:pt x="15985" y="1303"/>
                  <a:pt x="16018" y="1303"/>
                </a:cubicBezTo>
                <a:cubicBezTo>
                  <a:pt x="16069" y="1303"/>
                  <a:pt x="16123" y="1317"/>
                  <a:pt x="16174" y="1317"/>
                </a:cubicBezTo>
                <a:cubicBezTo>
                  <a:pt x="16220" y="1317"/>
                  <a:pt x="16264" y="1306"/>
                  <a:pt x="16303" y="1262"/>
                </a:cubicBezTo>
                <a:cubicBezTo>
                  <a:pt x="16305" y="1261"/>
                  <a:pt x="16309" y="1260"/>
                  <a:pt x="16313" y="1260"/>
                </a:cubicBezTo>
                <a:cubicBezTo>
                  <a:pt x="16324" y="1260"/>
                  <a:pt x="16338" y="1264"/>
                  <a:pt x="16345" y="1270"/>
                </a:cubicBezTo>
                <a:cubicBezTo>
                  <a:pt x="16402" y="1315"/>
                  <a:pt x="16462" y="1327"/>
                  <a:pt x="16523" y="1327"/>
                </a:cubicBezTo>
                <a:cubicBezTo>
                  <a:pt x="16575" y="1327"/>
                  <a:pt x="16629" y="1318"/>
                  <a:pt x="16682" y="1312"/>
                </a:cubicBezTo>
                <a:cubicBezTo>
                  <a:pt x="16692" y="1310"/>
                  <a:pt x="16703" y="1310"/>
                  <a:pt x="16714" y="1310"/>
                </a:cubicBezTo>
                <a:cubicBezTo>
                  <a:pt x="16741" y="1310"/>
                  <a:pt x="16770" y="1314"/>
                  <a:pt x="16785" y="1329"/>
                </a:cubicBezTo>
                <a:cubicBezTo>
                  <a:pt x="16817" y="1360"/>
                  <a:pt x="16851" y="1367"/>
                  <a:pt x="16887" y="1367"/>
                </a:cubicBezTo>
                <a:cubicBezTo>
                  <a:pt x="16909" y="1367"/>
                  <a:pt x="16932" y="1364"/>
                  <a:pt x="16954" y="1362"/>
                </a:cubicBezTo>
                <a:cubicBezTo>
                  <a:pt x="17049" y="1348"/>
                  <a:pt x="17142" y="1324"/>
                  <a:pt x="17237" y="1309"/>
                </a:cubicBezTo>
                <a:cubicBezTo>
                  <a:pt x="17264" y="1305"/>
                  <a:pt x="17300" y="1297"/>
                  <a:pt x="17329" y="1297"/>
                </a:cubicBezTo>
                <a:cubicBezTo>
                  <a:pt x="17345" y="1297"/>
                  <a:pt x="17359" y="1300"/>
                  <a:pt x="17367" y="1308"/>
                </a:cubicBezTo>
                <a:cubicBezTo>
                  <a:pt x="17400" y="1341"/>
                  <a:pt x="17429" y="1354"/>
                  <a:pt x="17459" y="1354"/>
                </a:cubicBezTo>
                <a:cubicBezTo>
                  <a:pt x="17492" y="1354"/>
                  <a:pt x="17525" y="1339"/>
                  <a:pt x="17563" y="1319"/>
                </a:cubicBezTo>
                <a:cubicBezTo>
                  <a:pt x="17607" y="1297"/>
                  <a:pt x="17666" y="1309"/>
                  <a:pt x="17717" y="1298"/>
                </a:cubicBezTo>
                <a:cubicBezTo>
                  <a:pt x="17728" y="1296"/>
                  <a:pt x="17738" y="1295"/>
                  <a:pt x="17748" y="1295"/>
                </a:cubicBezTo>
                <a:cubicBezTo>
                  <a:pt x="17809" y="1295"/>
                  <a:pt x="17845" y="1336"/>
                  <a:pt x="17875" y="1390"/>
                </a:cubicBezTo>
                <a:cubicBezTo>
                  <a:pt x="17931" y="1372"/>
                  <a:pt x="17987" y="1354"/>
                  <a:pt x="18041" y="1334"/>
                </a:cubicBezTo>
                <a:cubicBezTo>
                  <a:pt x="18064" y="1327"/>
                  <a:pt x="18086" y="1323"/>
                  <a:pt x="18108" y="1323"/>
                </a:cubicBezTo>
                <a:cubicBezTo>
                  <a:pt x="18151" y="1323"/>
                  <a:pt x="18193" y="1336"/>
                  <a:pt x="18234" y="1355"/>
                </a:cubicBezTo>
                <a:cubicBezTo>
                  <a:pt x="18237" y="1356"/>
                  <a:pt x="18239" y="1356"/>
                  <a:pt x="18242" y="1356"/>
                </a:cubicBezTo>
                <a:cubicBezTo>
                  <a:pt x="18256" y="1356"/>
                  <a:pt x="18278" y="1341"/>
                  <a:pt x="18295" y="1333"/>
                </a:cubicBezTo>
                <a:cubicBezTo>
                  <a:pt x="18309" y="1327"/>
                  <a:pt x="18322" y="1324"/>
                  <a:pt x="18335" y="1324"/>
                </a:cubicBezTo>
                <a:cubicBezTo>
                  <a:pt x="18356" y="1324"/>
                  <a:pt x="18376" y="1332"/>
                  <a:pt x="18397" y="1348"/>
                </a:cubicBezTo>
                <a:cubicBezTo>
                  <a:pt x="18412" y="1359"/>
                  <a:pt x="18437" y="1368"/>
                  <a:pt x="18457" y="1368"/>
                </a:cubicBezTo>
                <a:cubicBezTo>
                  <a:pt x="18464" y="1368"/>
                  <a:pt x="18471" y="1367"/>
                  <a:pt x="18475" y="1364"/>
                </a:cubicBezTo>
                <a:cubicBezTo>
                  <a:pt x="18519" y="1339"/>
                  <a:pt x="18564" y="1333"/>
                  <a:pt x="18610" y="1333"/>
                </a:cubicBezTo>
                <a:cubicBezTo>
                  <a:pt x="18643" y="1333"/>
                  <a:pt x="18677" y="1336"/>
                  <a:pt x="18709" y="1336"/>
                </a:cubicBezTo>
                <a:cubicBezTo>
                  <a:pt x="18712" y="1336"/>
                  <a:pt x="18714" y="1336"/>
                  <a:pt x="18716" y="1336"/>
                </a:cubicBezTo>
                <a:cubicBezTo>
                  <a:pt x="18773" y="1335"/>
                  <a:pt x="18831" y="1335"/>
                  <a:pt x="18888" y="1335"/>
                </a:cubicBezTo>
                <a:cubicBezTo>
                  <a:pt x="19032" y="1335"/>
                  <a:pt x="19176" y="1337"/>
                  <a:pt x="19320" y="1337"/>
                </a:cubicBezTo>
                <a:cubicBezTo>
                  <a:pt x="19333" y="1337"/>
                  <a:pt x="19348" y="1339"/>
                  <a:pt x="19363" y="1339"/>
                </a:cubicBezTo>
                <a:cubicBezTo>
                  <a:pt x="19391" y="1339"/>
                  <a:pt x="19417" y="1333"/>
                  <a:pt x="19429" y="1295"/>
                </a:cubicBezTo>
                <a:cubicBezTo>
                  <a:pt x="19411" y="1240"/>
                  <a:pt x="19367" y="1239"/>
                  <a:pt x="19321" y="1237"/>
                </a:cubicBezTo>
                <a:cubicBezTo>
                  <a:pt x="19319" y="1237"/>
                  <a:pt x="19318" y="1237"/>
                  <a:pt x="19316" y="1237"/>
                </a:cubicBezTo>
                <a:cubicBezTo>
                  <a:pt x="19285" y="1237"/>
                  <a:pt x="19248" y="1242"/>
                  <a:pt x="19215" y="1242"/>
                </a:cubicBezTo>
                <a:cubicBezTo>
                  <a:pt x="19188" y="1242"/>
                  <a:pt x="19163" y="1238"/>
                  <a:pt x="19147" y="1225"/>
                </a:cubicBezTo>
                <a:cubicBezTo>
                  <a:pt x="19064" y="1150"/>
                  <a:pt x="18970" y="1165"/>
                  <a:pt x="18878" y="1152"/>
                </a:cubicBezTo>
                <a:cubicBezTo>
                  <a:pt x="18804" y="1139"/>
                  <a:pt x="18732" y="1119"/>
                  <a:pt x="18660" y="1107"/>
                </a:cubicBezTo>
                <a:cubicBezTo>
                  <a:pt x="18609" y="1096"/>
                  <a:pt x="18553" y="1075"/>
                  <a:pt x="18504" y="1075"/>
                </a:cubicBezTo>
                <a:cubicBezTo>
                  <a:pt x="18490" y="1075"/>
                  <a:pt x="18477" y="1077"/>
                  <a:pt x="18464" y="1081"/>
                </a:cubicBezTo>
                <a:cubicBezTo>
                  <a:pt x="18382" y="1109"/>
                  <a:pt x="18299" y="1117"/>
                  <a:pt x="18216" y="1117"/>
                </a:cubicBezTo>
                <a:cubicBezTo>
                  <a:pt x="18151" y="1117"/>
                  <a:pt x="18085" y="1112"/>
                  <a:pt x="18020" y="1109"/>
                </a:cubicBezTo>
                <a:cubicBezTo>
                  <a:pt x="18008" y="1108"/>
                  <a:pt x="17996" y="1108"/>
                  <a:pt x="17984" y="1108"/>
                </a:cubicBezTo>
                <a:cubicBezTo>
                  <a:pt x="17918" y="1108"/>
                  <a:pt x="17851" y="1114"/>
                  <a:pt x="17784" y="1114"/>
                </a:cubicBezTo>
                <a:cubicBezTo>
                  <a:pt x="17688" y="1114"/>
                  <a:pt x="17593" y="1101"/>
                  <a:pt x="17505" y="1039"/>
                </a:cubicBezTo>
                <a:cubicBezTo>
                  <a:pt x="17500" y="1036"/>
                  <a:pt x="17494" y="1035"/>
                  <a:pt x="17487" y="1035"/>
                </a:cubicBezTo>
                <a:cubicBezTo>
                  <a:pt x="17473" y="1035"/>
                  <a:pt x="17457" y="1039"/>
                  <a:pt x="17445" y="1042"/>
                </a:cubicBezTo>
                <a:cubicBezTo>
                  <a:pt x="17372" y="1063"/>
                  <a:pt x="17299" y="1072"/>
                  <a:pt x="17226" y="1072"/>
                </a:cubicBezTo>
                <a:cubicBezTo>
                  <a:pt x="17165" y="1072"/>
                  <a:pt x="17105" y="1066"/>
                  <a:pt x="17046" y="1058"/>
                </a:cubicBezTo>
                <a:cubicBezTo>
                  <a:pt x="17006" y="1052"/>
                  <a:pt x="16967" y="1051"/>
                  <a:pt x="16928" y="1051"/>
                </a:cubicBezTo>
                <a:cubicBezTo>
                  <a:pt x="16883" y="1051"/>
                  <a:pt x="16838" y="1053"/>
                  <a:pt x="16793" y="1053"/>
                </a:cubicBezTo>
                <a:cubicBezTo>
                  <a:pt x="16746" y="1053"/>
                  <a:pt x="16698" y="1051"/>
                  <a:pt x="16651" y="1042"/>
                </a:cubicBezTo>
                <a:cubicBezTo>
                  <a:pt x="16617" y="1036"/>
                  <a:pt x="16584" y="1032"/>
                  <a:pt x="16552" y="1032"/>
                </a:cubicBezTo>
                <a:cubicBezTo>
                  <a:pt x="16490" y="1032"/>
                  <a:pt x="16431" y="1046"/>
                  <a:pt x="16375" y="1082"/>
                </a:cubicBezTo>
                <a:lnTo>
                  <a:pt x="16406" y="1155"/>
                </a:lnTo>
                <a:cubicBezTo>
                  <a:pt x="16386" y="1180"/>
                  <a:pt x="16357" y="1197"/>
                  <a:pt x="16333" y="1197"/>
                </a:cubicBezTo>
                <a:cubicBezTo>
                  <a:pt x="16317" y="1197"/>
                  <a:pt x="16303" y="1189"/>
                  <a:pt x="16296" y="1172"/>
                </a:cubicBezTo>
                <a:cubicBezTo>
                  <a:pt x="16267" y="1106"/>
                  <a:pt x="16191" y="1126"/>
                  <a:pt x="16160" y="1071"/>
                </a:cubicBezTo>
                <a:cubicBezTo>
                  <a:pt x="16148" y="1051"/>
                  <a:pt x="16103" y="1032"/>
                  <a:pt x="16078" y="1032"/>
                </a:cubicBezTo>
                <a:cubicBezTo>
                  <a:pt x="16073" y="1032"/>
                  <a:pt x="16068" y="1033"/>
                  <a:pt x="16065" y="1035"/>
                </a:cubicBezTo>
                <a:cubicBezTo>
                  <a:pt x="16037" y="1056"/>
                  <a:pt x="16009" y="1063"/>
                  <a:pt x="15980" y="1063"/>
                </a:cubicBezTo>
                <a:cubicBezTo>
                  <a:pt x="15929" y="1063"/>
                  <a:pt x="15877" y="1041"/>
                  <a:pt x="15826" y="1041"/>
                </a:cubicBezTo>
                <a:cubicBezTo>
                  <a:pt x="15820" y="1041"/>
                  <a:pt x="15813" y="1041"/>
                  <a:pt x="15807" y="1042"/>
                </a:cubicBezTo>
                <a:cubicBezTo>
                  <a:pt x="15796" y="1096"/>
                  <a:pt x="15789" y="1138"/>
                  <a:pt x="15779" y="1185"/>
                </a:cubicBezTo>
                <a:lnTo>
                  <a:pt x="15436" y="1185"/>
                </a:lnTo>
                <a:cubicBezTo>
                  <a:pt x="15412" y="1128"/>
                  <a:pt x="15390" y="1076"/>
                  <a:pt x="15360" y="1006"/>
                </a:cubicBezTo>
                <a:cubicBezTo>
                  <a:pt x="15309" y="1042"/>
                  <a:pt x="15269" y="1070"/>
                  <a:pt x="15227" y="1098"/>
                </a:cubicBezTo>
                <a:cubicBezTo>
                  <a:pt x="15197" y="1082"/>
                  <a:pt x="15166" y="1066"/>
                  <a:pt x="15120" y="1041"/>
                </a:cubicBezTo>
                <a:cubicBezTo>
                  <a:pt x="15095" y="1091"/>
                  <a:pt x="15072" y="1138"/>
                  <a:pt x="15039" y="1201"/>
                </a:cubicBezTo>
                <a:cubicBezTo>
                  <a:pt x="14995" y="1189"/>
                  <a:pt x="14945" y="1175"/>
                  <a:pt x="14898" y="1163"/>
                </a:cubicBezTo>
                <a:cubicBezTo>
                  <a:pt x="14890" y="1063"/>
                  <a:pt x="14793" y="1050"/>
                  <a:pt x="14730" y="1001"/>
                </a:cubicBezTo>
                <a:cubicBezTo>
                  <a:pt x="14734" y="960"/>
                  <a:pt x="14739" y="923"/>
                  <a:pt x="14744" y="887"/>
                </a:cubicBezTo>
                <a:cubicBezTo>
                  <a:pt x="14757" y="770"/>
                  <a:pt x="14759" y="773"/>
                  <a:pt x="14889" y="750"/>
                </a:cubicBezTo>
                <a:cubicBezTo>
                  <a:pt x="14919" y="745"/>
                  <a:pt x="14945" y="719"/>
                  <a:pt x="14977" y="702"/>
                </a:cubicBezTo>
                <a:cubicBezTo>
                  <a:pt x="14955" y="677"/>
                  <a:pt x="14934" y="670"/>
                  <a:pt x="14914" y="670"/>
                </a:cubicBezTo>
                <a:cubicBezTo>
                  <a:pt x="14879" y="670"/>
                  <a:pt x="14847" y="692"/>
                  <a:pt x="14815" y="692"/>
                </a:cubicBezTo>
                <a:cubicBezTo>
                  <a:pt x="14811" y="692"/>
                  <a:pt x="14807" y="692"/>
                  <a:pt x="14803" y="691"/>
                </a:cubicBezTo>
                <a:cubicBezTo>
                  <a:pt x="14763" y="681"/>
                  <a:pt x="14731" y="641"/>
                  <a:pt x="14688" y="641"/>
                </a:cubicBezTo>
                <a:cubicBezTo>
                  <a:pt x="14674" y="641"/>
                  <a:pt x="14659" y="645"/>
                  <a:pt x="14642" y="656"/>
                </a:cubicBezTo>
                <a:cubicBezTo>
                  <a:pt x="14627" y="665"/>
                  <a:pt x="14614" y="669"/>
                  <a:pt x="14602" y="669"/>
                </a:cubicBezTo>
                <a:cubicBezTo>
                  <a:pt x="14559" y="669"/>
                  <a:pt x="14535" y="619"/>
                  <a:pt x="14510" y="609"/>
                </a:cubicBezTo>
                <a:close/>
                <a:moveTo>
                  <a:pt x="11318" y="4585"/>
                </a:moveTo>
                <a:cubicBezTo>
                  <a:pt x="11317" y="4585"/>
                  <a:pt x="11317" y="4585"/>
                  <a:pt x="11316" y="4585"/>
                </a:cubicBezTo>
                <a:cubicBezTo>
                  <a:pt x="11286" y="4591"/>
                  <a:pt x="11257" y="4610"/>
                  <a:pt x="11180" y="4645"/>
                </a:cubicBezTo>
                <a:cubicBezTo>
                  <a:pt x="11254" y="4654"/>
                  <a:pt x="11288" y="4663"/>
                  <a:pt x="11316" y="4663"/>
                </a:cubicBezTo>
                <a:cubicBezTo>
                  <a:pt x="11320" y="4663"/>
                  <a:pt x="11324" y="4662"/>
                  <a:pt x="11329" y="4662"/>
                </a:cubicBezTo>
                <a:cubicBezTo>
                  <a:pt x="11342" y="4661"/>
                  <a:pt x="11352" y="4632"/>
                  <a:pt x="11363" y="4617"/>
                </a:cubicBezTo>
                <a:cubicBezTo>
                  <a:pt x="11349" y="4606"/>
                  <a:pt x="11330" y="4585"/>
                  <a:pt x="11318" y="4585"/>
                </a:cubicBezTo>
                <a:close/>
                <a:moveTo>
                  <a:pt x="14455" y="4662"/>
                </a:moveTo>
                <a:lnTo>
                  <a:pt x="14460" y="4677"/>
                </a:lnTo>
                <a:lnTo>
                  <a:pt x="14468" y="4663"/>
                </a:lnTo>
                <a:lnTo>
                  <a:pt x="14455" y="4662"/>
                </a:lnTo>
                <a:close/>
                <a:moveTo>
                  <a:pt x="14065" y="4672"/>
                </a:moveTo>
                <a:lnTo>
                  <a:pt x="14065" y="4687"/>
                </a:lnTo>
                <a:lnTo>
                  <a:pt x="14082" y="4681"/>
                </a:lnTo>
                <a:lnTo>
                  <a:pt x="14065" y="4672"/>
                </a:lnTo>
                <a:close/>
                <a:moveTo>
                  <a:pt x="15047" y="4675"/>
                </a:moveTo>
                <a:lnTo>
                  <a:pt x="15047" y="4687"/>
                </a:lnTo>
                <a:cubicBezTo>
                  <a:pt x="15053" y="4687"/>
                  <a:pt x="15061" y="4687"/>
                  <a:pt x="15067" y="4685"/>
                </a:cubicBezTo>
                <a:lnTo>
                  <a:pt x="15067" y="4676"/>
                </a:lnTo>
                <a:cubicBezTo>
                  <a:pt x="15061" y="4676"/>
                  <a:pt x="15053" y="4676"/>
                  <a:pt x="15047" y="4675"/>
                </a:cubicBezTo>
                <a:close/>
                <a:moveTo>
                  <a:pt x="2349" y="4663"/>
                </a:moveTo>
                <a:cubicBezTo>
                  <a:pt x="2346" y="4663"/>
                  <a:pt x="2341" y="4673"/>
                  <a:pt x="2336" y="4676"/>
                </a:cubicBezTo>
                <a:cubicBezTo>
                  <a:pt x="2346" y="4683"/>
                  <a:pt x="2354" y="4691"/>
                  <a:pt x="2364" y="4696"/>
                </a:cubicBezTo>
                <a:cubicBezTo>
                  <a:pt x="2364" y="4696"/>
                  <a:pt x="2365" y="4696"/>
                  <a:pt x="2365" y="4696"/>
                </a:cubicBezTo>
                <a:cubicBezTo>
                  <a:pt x="2368" y="4696"/>
                  <a:pt x="2374" y="4686"/>
                  <a:pt x="2379" y="4683"/>
                </a:cubicBezTo>
                <a:cubicBezTo>
                  <a:pt x="2369" y="4676"/>
                  <a:pt x="2361" y="4668"/>
                  <a:pt x="2349" y="4663"/>
                </a:cubicBezTo>
                <a:cubicBezTo>
                  <a:pt x="2349" y="4663"/>
                  <a:pt x="2349" y="4663"/>
                  <a:pt x="2349" y="4663"/>
                </a:cubicBezTo>
                <a:close/>
                <a:moveTo>
                  <a:pt x="2137" y="4632"/>
                </a:moveTo>
                <a:cubicBezTo>
                  <a:pt x="2118" y="4632"/>
                  <a:pt x="2096" y="4642"/>
                  <a:pt x="2057" y="4658"/>
                </a:cubicBezTo>
                <a:cubicBezTo>
                  <a:pt x="2093" y="4686"/>
                  <a:pt x="2128" y="4705"/>
                  <a:pt x="2167" y="4705"/>
                </a:cubicBezTo>
                <a:cubicBezTo>
                  <a:pt x="2188" y="4705"/>
                  <a:pt x="2210" y="4700"/>
                  <a:pt x="2234" y="4687"/>
                </a:cubicBezTo>
                <a:cubicBezTo>
                  <a:pt x="2185" y="4649"/>
                  <a:pt x="2163" y="4632"/>
                  <a:pt x="2137" y="4632"/>
                </a:cubicBezTo>
                <a:close/>
                <a:moveTo>
                  <a:pt x="13779" y="4495"/>
                </a:moveTo>
                <a:cubicBezTo>
                  <a:pt x="13769" y="4495"/>
                  <a:pt x="13757" y="4500"/>
                  <a:pt x="13747" y="4503"/>
                </a:cubicBezTo>
                <a:cubicBezTo>
                  <a:pt x="13756" y="4509"/>
                  <a:pt x="13763" y="4520"/>
                  <a:pt x="13772" y="4523"/>
                </a:cubicBezTo>
                <a:cubicBezTo>
                  <a:pt x="13777" y="4523"/>
                  <a:pt x="13782" y="4524"/>
                  <a:pt x="13787" y="4524"/>
                </a:cubicBezTo>
                <a:cubicBezTo>
                  <a:pt x="13794" y="4524"/>
                  <a:pt x="13800" y="4523"/>
                  <a:pt x="13807" y="4523"/>
                </a:cubicBezTo>
                <a:lnTo>
                  <a:pt x="13807" y="4523"/>
                </a:lnTo>
                <a:cubicBezTo>
                  <a:pt x="13808" y="4524"/>
                  <a:pt x="13808" y="4526"/>
                  <a:pt x="13809" y="4527"/>
                </a:cubicBezTo>
                <a:cubicBezTo>
                  <a:pt x="13809" y="4527"/>
                  <a:pt x="13811" y="4524"/>
                  <a:pt x="13813" y="4523"/>
                </a:cubicBezTo>
                <a:lnTo>
                  <a:pt x="13813" y="4523"/>
                </a:lnTo>
                <a:cubicBezTo>
                  <a:pt x="13812" y="4523"/>
                  <a:pt x="13812" y="4523"/>
                  <a:pt x="13812" y="4523"/>
                </a:cubicBezTo>
                <a:lnTo>
                  <a:pt x="13812" y="4523"/>
                </a:lnTo>
                <a:cubicBezTo>
                  <a:pt x="13813" y="4522"/>
                  <a:pt x="13813" y="4522"/>
                  <a:pt x="13814" y="4521"/>
                </a:cubicBezTo>
                <a:lnTo>
                  <a:pt x="13814" y="4521"/>
                </a:lnTo>
                <a:cubicBezTo>
                  <a:pt x="13814" y="4522"/>
                  <a:pt x="13814" y="4522"/>
                  <a:pt x="13814" y="4522"/>
                </a:cubicBezTo>
                <a:lnTo>
                  <a:pt x="13814" y="4522"/>
                </a:lnTo>
                <a:cubicBezTo>
                  <a:pt x="13814" y="4522"/>
                  <a:pt x="13814" y="4522"/>
                  <a:pt x="13814" y="4522"/>
                </a:cubicBezTo>
                <a:cubicBezTo>
                  <a:pt x="13814" y="4522"/>
                  <a:pt x="13813" y="4522"/>
                  <a:pt x="13813" y="4523"/>
                </a:cubicBezTo>
                <a:lnTo>
                  <a:pt x="13813" y="4523"/>
                </a:lnTo>
                <a:cubicBezTo>
                  <a:pt x="13813" y="4523"/>
                  <a:pt x="13814" y="4523"/>
                  <a:pt x="13814" y="4523"/>
                </a:cubicBezTo>
                <a:lnTo>
                  <a:pt x="13814" y="4523"/>
                </a:lnTo>
                <a:cubicBezTo>
                  <a:pt x="13811" y="4550"/>
                  <a:pt x="13806" y="4577"/>
                  <a:pt x="13799" y="4614"/>
                </a:cubicBezTo>
                <a:cubicBezTo>
                  <a:pt x="13763" y="4617"/>
                  <a:pt x="13731" y="4622"/>
                  <a:pt x="13699" y="4622"/>
                </a:cubicBezTo>
                <a:cubicBezTo>
                  <a:pt x="13695" y="4622"/>
                  <a:pt x="13691" y="4622"/>
                  <a:pt x="13686" y="4622"/>
                </a:cubicBezTo>
                <a:cubicBezTo>
                  <a:pt x="13620" y="4620"/>
                  <a:pt x="13550" y="4624"/>
                  <a:pt x="13486" y="4605"/>
                </a:cubicBezTo>
                <a:cubicBezTo>
                  <a:pt x="13462" y="4597"/>
                  <a:pt x="13436" y="4595"/>
                  <a:pt x="13410" y="4595"/>
                </a:cubicBezTo>
                <a:cubicBezTo>
                  <a:pt x="13393" y="4595"/>
                  <a:pt x="13376" y="4596"/>
                  <a:pt x="13359" y="4596"/>
                </a:cubicBezTo>
                <a:cubicBezTo>
                  <a:pt x="13306" y="4596"/>
                  <a:pt x="13255" y="4590"/>
                  <a:pt x="13215" y="4539"/>
                </a:cubicBezTo>
                <a:cubicBezTo>
                  <a:pt x="13121" y="4549"/>
                  <a:pt x="13025" y="4561"/>
                  <a:pt x="12931" y="4571"/>
                </a:cubicBezTo>
                <a:cubicBezTo>
                  <a:pt x="12925" y="4572"/>
                  <a:pt x="12918" y="4572"/>
                  <a:pt x="12911" y="4572"/>
                </a:cubicBezTo>
                <a:cubicBezTo>
                  <a:pt x="12903" y="4572"/>
                  <a:pt x="12894" y="4571"/>
                  <a:pt x="12887" y="4568"/>
                </a:cubicBezTo>
                <a:cubicBezTo>
                  <a:pt x="12852" y="4548"/>
                  <a:pt x="12818" y="4542"/>
                  <a:pt x="12783" y="4542"/>
                </a:cubicBezTo>
                <a:cubicBezTo>
                  <a:pt x="12738" y="4542"/>
                  <a:pt x="12694" y="4552"/>
                  <a:pt x="12647" y="4557"/>
                </a:cubicBezTo>
                <a:cubicBezTo>
                  <a:pt x="12577" y="4566"/>
                  <a:pt x="12504" y="4576"/>
                  <a:pt x="12434" y="4576"/>
                </a:cubicBezTo>
                <a:cubicBezTo>
                  <a:pt x="12402" y="4576"/>
                  <a:pt x="12371" y="4574"/>
                  <a:pt x="12340" y="4569"/>
                </a:cubicBezTo>
                <a:cubicBezTo>
                  <a:pt x="12296" y="4560"/>
                  <a:pt x="12253" y="4557"/>
                  <a:pt x="12211" y="4557"/>
                </a:cubicBezTo>
                <a:cubicBezTo>
                  <a:pt x="12081" y="4557"/>
                  <a:pt x="11956" y="4586"/>
                  <a:pt x="11829" y="4586"/>
                </a:cubicBezTo>
                <a:cubicBezTo>
                  <a:pt x="11824" y="4586"/>
                  <a:pt x="11819" y="4586"/>
                  <a:pt x="11814" y="4586"/>
                </a:cubicBezTo>
                <a:lnTo>
                  <a:pt x="11814" y="4586"/>
                </a:lnTo>
                <a:cubicBezTo>
                  <a:pt x="11801" y="4648"/>
                  <a:pt x="11815" y="4688"/>
                  <a:pt x="11868" y="4700"/>
                </a:cubicBezTo>
                <a:cubicBezTo>
                  <a:pt x="11893" y="4707"/>
                  <a:pt x="11923" y="4714"/>
                  <a:pt x="11950" y="4714"/>
                </a:cubicBezTo>
                <a:cubicBezTo>
                  <a:pt x="11960" y="4714"/>
                  <a:pt x="11969" y="4713"/>
                  <a:pt x="11978" y="4710"/>
                </a:cubicBezTo>
                <a:cubicBezTo>
                  <a:pt x="12028" y="4695"/>
                  <a:pt x="12077" y="4691"/>
                  <a:pt x="12127" y="4691"/>
                </a:cubicBezTo>
                <a:cubicBezTo>
                  <a:pt x="12171" y="4691"/>
                  <a:pt x="12216" y="4694"/>
                  <a:pt x="12261" y="4694"/>
                </a:cubicBezTo>
                <a:cubicBezTo>
                  <a:pt x="12269" y="4694"/>
                  <a:pt x="12278" y="4694"/>
                  <a:pt x="12287" y="4694"/>
                </a:cubicBezTo>
                <a:cubicBezTo>
                  <a:pt x="12592" y="4690"/>
                  <a:pt x="12896" y="4674"/>
                  <a:pt x="13202" y="4668"/>
                </a:cubicBezTo>
                <a:cubicBezTo>
                  <a:pt x="13291" y="4667"/>
                  <a:pt x="13379" y="4666"/>
                  <a:pt x="13469" y="4666"/>
                </a:cubicBezTo>
                <a:cubicBezTo>
                  <a:pt x="13603" y="4666"/>
                  <a:pt x="13738" y="4667"/>
                  <a:pt x="13876" y="4667"/>
                </a:cubicBezTo>
                <a:cubicBezTo>
                  <a:pt x="13883" y="4646"/>
                  <a:pt x="13891" y="4611"/>
                  <a:pt x="13900" y="4575"/>
                </a:cubicBezTo>
                <a:cubicBezTo>
                  <a:pt x="13955" y="4561"/>
                  <a:pt x="14007" y="4546"/>
                  <a:pt x="14059" y="4533"/>
                </a:cubicBezTo>
                <a:cubicBezTo>
                  <a:pt x="14010" y="4510"/>
                  <a:pt x="13962" y="4495"/>
                  <a:pt x="13915" y="4495"/>
                </a:cubicBezTo>
                <a:cubicBezTo>
                  <a:pt x="13881" y="4495"/>
                  <a:pt x="13848" y="4503"/>
                  <a:pt x="13814" y="4521"/>
                </a:cubicBezTo>
                <a:lnTo>
                  <a:pt x="13814" y="4521"/>
                </a:lnTo>
                <a:cubicBezTo>
                  <a:pt x="13814" y="4521"/>
                  <a:pt x="13814" y="4520"/>
                  <a:pt x="13814" y="4520"/>
                </a:cubicBezTo>
                <a:lnTo>
                  <a:pt x="13814" y="4520"/>
                </a:lnTo>
                <a:lnTo>
                  <a:pt x="13811" y="4523"/>
                </a:lnTo>
                <a:lnTo>
                  <a:pt x="13811" y="4523"/>
                </a:lnTo>
                <a:cubicBezTo>
                  <a:pt x="13809" y="4523"/>
                  <a:pt x="13808" y="4523"/>
                  <a:pt x="13807" y="4523"/>
                </a:cubicBezTo>
                <a:lnTo>
                  <a:pt x="13807" y="4523"/>
                </a:lnTo>
                <a:cubicBezTo>
                  <a:pt x="13801" y="4511"/>
                  <a:pt x="13795" y="4499"/>
                  <a:pt x="13786" y="4496"/>
                </a:cubicBezTo>
                <a:cubicBezTo>
                  <a:pt x="13783" y="4495"/>
                  <a:pt x="13781" y="4495"/>
                  <a:pt x="13779" y="4495"/>
                </a:cubicBezTo>
                <a:close/>
                <a:moveTo>
                  <a:pt x="10321" y="4617"/>
                </a:moveTo>
                <a:cubicBezTo>
                  <a:pt x="10267" y="4617"/>
                  <a:pt x="10212" y="4625"/>
                  <a:pt x="10155" y="4637"/>
                </a:cubicBezTo>
                <a:cubicBezTo>
                  <a:pt x="10186" y="4678"/>
                  <a:pt x="10208" y="4707"/>
                  <a:pt x="10216" y="4718"/>
                </a:cubicBezTo>
                <a:cubicBezTo>
                  <a:pt x="10330" y="4696"/>
                  <a:pt x="10426" y="4677"/>
                  <a:pt x="10520" y="4658"/>
                </a:cubicBezTo>
                <a:cubicBezTo>
                  <a:pt x="10454" y="4629"/>
                  <a:pt x="10389" y="4617"/>
                  <a:pt x="10321" y="4617"/>
                </a:cubicBezTo>
                <a:close/>
                <a:moveTo>
                  <a:pt x="7667" y="4717"/>
                </a:moveTo>
                <a:cubicBezTo>
                  <a:pt x="7653" y="4717"/>
                  <a:pt x="7640" y="4719"/>
                  <a:pt x="7626" y="4722"/>
                </a:cubicBezTo>
                <a:cubicBezTo>
                  <a:pt x="7629" y="4725"/>
                  <a:pt x="7633" y="4732"/>
                  <a:pt x="7635" y="4732"/>
                </a:cubicBezTo>
                <a:cubicBezTo>
                  <a:pt x="7649" y="4732"/>
                  <a:pt x="7662" y="4729"/>
                  <a:pt x="7676" y="4728"/>
                </a:cubicBezTo>
                <a:cubicBezTo>
                  <a:pt x="7674" y="4724"/>
                  <a:pt x="7670" y="4717"/>
                  <a:pt x="7667" y="4717"/>
                </a:cubicBezTo>
                <a:close/>
                <a:moveTo>
                  <a:pt x="9227" y="4719"/>
                </a:moveTo>
                <a:cubicBezTo>
                  <a:pt x="9228" y="4725"/>
                  <a:pt x="9229" y="4729"/>
                  <a:pt x="9231" y="4732"/>
                </a:cubicBezTo>
                <a:cubicBezTo>
                  <a:pt x="9225" y="4733"/>
                  <a:pt x="9220" y="4735"/>
                  <a:pt x="9215" y="4735"/>
                </a:cubicBezTo>
                <a:cubicBezTo>
                  <a:pt x="9214" y="4735"/>
                  <a:pt x="9213" y="4728"/>
                  <a:pt x="9212" y="4724"/>
                </a:cubicBezTo>
                <a:lnTo>
                  <a:pt x="9227" y="4719"/>
                </a:lnTo>
                <a:close/>
                <a:moveTo>
                  <a:pt x="8089" y="4718"/>
                </a:moveTo>
                <a:cubicBezTo>
                  <a:pt x="8085" y="4718"/>
                  <a:pt x="8079" y="4723"/>
                  <a:pt x="8073" y="4725"/>
                </a:cubicBezTo>
                <a:cubicBezTo>
                  <a:pt x="8079" y="4729"/>
                  <a:pt x="8082" y="4733"/>
                  <a:pt x="8087" y="4736"/>
                </a:cubicBezTo>
                <a:cubicBezTo>
                  <a:pt x="8094" y="4734"/>
                  <a:pt x="8099" y="4732"/>
                  <a:pt x="8105" y="4729"/>
                </a:cubicBezTo>
                <a:cubicBezTo>
                  <a:pt x="8100" y="4725"/>
                  <a:pt x="8096" y="4718"/>
                  <a:pt x="8091" y="4718"/>
                </a:cubicBezTo>
                <a:cubicBezTo>
                  <a:pt x="8090" y="4718"/>
                  <a:pt x="8090" y="4718"/>
                  <a:pt x="8089" y="4718"/>
                </a:cubicBezTo>
                <a:close/>
                <a:moveTo>
                  <a:pt x="3093" y="4650"/>
                </a:moveTo>
                <a:cubicBezTo>
                  <a:pt x="3033" y="4650"/>
                  <a:pt x="2970" y="4658"/>
                  <a:pt x="2899" y="4681"/>
                </a:cubicBezTo>
                <a:cubicBezTo>
                  <a:pt x="2980" y="4727"/>
                  <a:pt x="3055" y="4738"/>
                  <a:pt x="3126" y="4738"/>
                </a:cubicBezTo>
                <a:cubicBezTo>
                  <a:pt x="3194" y="4738"/>
                  <a:pt x="3258" y="4727"/>
                  <a:pt x="3321" y="4727"/>
                </a:cubicBezTo>
                <a:cubicBezTo>
                  <a:pt x="3333" y="4727"/>
                  <a:pt x="3345" y="4728"/>
                  <a:pt x="3356" y="4729"/>
                </a:cubicBezTo>
                <a:cubicBezTo>
                  <a:pt x="3356" y="4707"/>
                  <a:pt x="3357" y="4682"/>
                  <a:pt x="3355" y="4682"/>
                </a:cubicBezTo>
                <a:cubicBezTo>
                  <a:pt x="3271" y="4670"/>
                  <a:pt x="3188" y="4650"/>
                  <a:pt x="3093" y="4650"/>
                </a:cubicBezTo>
                <a:close/>
                <a:moveTo>
                  <a:pt x="8504" y="4626"/>
                </a:moveTo>
                <a:cubicBezTo>
                  <a:pt x="8501" y="4626"/>
                  <a:pt x="8498" y="4627"/>
                  <a:pt x="8496" y="4627"/>
                </a:cubicBezTo>
                <a:cubicBezTo>
                  <a:pt x="8480" y="4631"/>
                  <a:pt x="8459" y="4661"/>
                  <a:pt x="8461" y="4672"/>
                </a:cubicBezTo>
                <a:cubicBezTo>
                  <a:pt x="8469" y="4698"/>
                  <a:pt x="8488" y="4722"/>
                  <a:pt x="8509" y="4739"/>
                </a:cubicBezTo>
                <a:cubicBezTo>
                  <a:pt x="8509" y="4739"/>
                  <a:pt x="8510" y="4739"/>
                  <a:pt x="8510" y="4739"/>
                </a:cubicBezTo>
                <a:cubicBezTo>
                  <a:pt x="8517" y="4739"/>
                  <a:pt x="8541" y="4722"/>
                  <a:pt x="8551" y="4716"/>
                </a:cubicBezTo>
                <a:cubicBezTo>
                  <a:pt x="8552" y="4663"/>
                  <a:pt x="8531" y="4626"/>
                  <a:pt x="8504" y="4626"/>
                </a:cubicBezTo>
                <a:close/>
                <a:moveTo>
                  <a:pt x="5978" y="4708"/>
                </a:moveTo>
                <a:cubicBezTo>
                  <a:pt x="5898" y="4708"/>
                  <a:pt x="5819" y="4724"/>
                  <a:pt x="5740" y="4724"/>
                </a:cubicBezTo>
                <a:cubicBezTo>
                  <a:pt x="5711" y="4724"/>
                  <a:pt x="5682" y="4722"/>
                  <a:pt x="5652" y="4716"/>
                </a:cubicBezTo>
                <a:cubicBezTo>
                  <a:pt x="5652" y="4716"/>
                  <a:pt x="5652" y="4716"/>
                  <a:pt x="5652" y="4716"/>
                </a:cubicBezTo>
                <a:cubicBezTo>
                  <a:pt x="5644" y="4716"/>
                  <a:pt x="5631" y="4745"/>
                  <a:pt x="5617" y="4764"/>
                </a:cubicBezTo>
                <a:cubicBezTo>
                  <a:pt x="5695" y="4775"/>
                  <a:pt x="5761" y="4782"/>
                  <a:pt x="5819" y="4782"/>
                </a:cubicBezTo>
                <a:cubicBezTo>
                  <a:pt x="5917" y="4782"/>
                  <a:pt x="5993" y="4763"/>
                  <a:pt x="6068" y="4718"/>
                </a:cubicBezTo>
                <a:cubicBezTo>
                  <a:pt x="6041" y="4716"/>
                  <a:pt x="6011" y="4709"/>
                  <a:pt x="5983" y="4708"/>
                </a:cubicBezTo>
                <a:cubicBezTo>
                  <a:pt x="5981" y="4708"/>
                  <a:pt x="5980" y="4708"/>
                  <a:pt x="5978" y="4708"/>
                </a:cubicBezTo>
                <a:close/>
                <a:moveTo>
                  <a:pt x="8745" y="4718"/>
                </a:moveTo>
                <a:cubicBezTo>
                  <a:pt x="8743" y="4718"/>
                  <a:pt x="8732" y="4734"/>
                  <a:pt x="8734" y="4735"/>
                </a:cubicBezTo>
                <a:cubicBezTo>
                  <a:pt x="8753" y="4753"/>
                  <a:pt x="8772" y="4769"/>
                  <a:pt x="8792" y="4785"/>
                </a:cubicBezTo>
                <a:cubicBezTo>
                  <a:pt x="8799" y="4776"/>
                  <a:pt x="8806" y="4766"/>
                  <a:pt x="8821" y="4747"/>
                </a:cubicBezTo>
                <a:cubicBezTo>
                  <a:pt x="8794" y="4735"/>
                  <a:pt x="8770" y="4727"/>
                  <a:pt x="8745" y="4718"/>
                </a:cubicBezTo>
                <a:close/>
                <a:moveTo>
                  <a:pt x="10864" y="4615"/>
                </a:moveTo>
                <a:cubicBezTo>
                  <a:pt x="10819" y="4615"/>
                  <a:pt x="10773" y="4620"/>
                  <a:pt x="10725" y="4634"/>
                </a:cubicBezTo>
                <a:cubicBezTo>
                  <a:pt x="10734" y="4673"/>
                  <a:pt x="10741" y="4701"/>
                  <a:pt x="10761" y="4789"/>
                </a:cubicBezTo>
                <a:cubicBezTo>
                  <a:pt x="10838" y="4694"/>
                  <a:pt x="10917" y="4693"/>
                  <a:pt x="10995" y="4693"/>
                </a:cubicBezTo>
                <a:cubicBezTo>
                  <a:pt x="11004" y="4693"/>
                  <a:pt x="11017" y="4673"/>
                  <a:pt x="11019" y="4662"/>
                </a:cubicBezTo>
                <a:cubicBezTo>
                  <a:pt x="11021" y="4652"/>
                  <a:pt x="11011" y="4629"/>
                  <a:pt x="11005" y="4627"/>
                </a:cubicBezTo>
                <a:cubicBezTo>
                  <a:pt x="10958" y="4621"/>
                  <a:pt x="10911" y="4615"/>
                  <a:pt x="10864" y="4615"/>
                </a:cubicBezTo>
                <a:close/>
                <a:moveTo>
                  <a:pt x="7195" y="4706"/>
                </a:moveTo>
                <a:cubicBezTo>
                  <a:pt x="7134" y="4706"/>
                  <a:pt x="7127" y="4729"/>
                  <a:pt x="7107" y="4793"/>
                </a:cubicBezTo>
                <a:cubicBezTo>
                  <a:pt x="7205" y="4781"/>
                  <a:pt x="7280" y="4774"/>
                  <a:pt x="7361" y="4725"/>
                </a:cubicBezTo>
                <a:cubicBezTo>
                  <a:pt x="7281" y="4713"/>
                  <a:pt x="7229" y="4706"/>
                  <a:pt x="7195" y="4706"/>
                </a:cubicBezTo>
                <a:close/>
                <a:moveTo>
                  <a:pt x="5084" y="4731"/>
                </a:moveTo>
                <a:cubicBezTo>
                  <a:pt x="5058" y="4731"/>
                  <a:pt x="5035" y="4742"/>
                  <a:pt x="5046" y="4789"/>
                </a:cubicBezTo>
                <a:cubicBezTo>
                  <a:pt x="5093" y="4792"/>
                  <a:pt x="5140" y="4794"/>
                  <a:pt x="5188" y="4794"/>
                </a:cubicBezTo>
                <a:cubicBezTo>
                  <a:pt x="5283" y="4794"/>
                  <a:pt x="5379" y="4785"/>
                  <a:pt x="5476" y="4752"/>
                </a:cubicBezTo>
                <a:cubicBezTo>
                  <a:pt x="5348" y="4745"/>
                  <a:pt x="5220" y="4738"/>
                  <a:pt x="5092" y="4732"/>
                </a:cubicBezTo>
                <a:cubicBezTo>
                  <a:pt x="5089" y="4732"/>
                  <a:pt x="5087" y="4731"/>
                  <a:pt x="5084" y="4731"/>
                </a:cubicBezTo>
                <a:close/>
                <a:moveTo>
                  <a:pt x="4415" y="4700"/>
                </a:moveTo>
                <a:cubicBezTo>
                  <a:pt x="4383" y="4700"/>
                  <a:pt x="4347" y="4708"/>
                  <a:pt x="4306" y="4716"/>
                </a:cubicBezTo>
                <a:cubicBezTo>
                  <a:pt x="4347" y="4780"/>
                  <a:pt x="4391" y="4798"/>
                  <a:pt x="4439" y="4798"/>
                </a:cubicBezTo>
                <a:cubicBezTo>
                  <a:pt x="4472" y="4798"/>
                  <a:pt x="4507" y="4789"/>
                  <a:pt x="4544" y="4781"/>
                </a:cubicBezTo>
                <a:cubicBezTo>
                  <a:pt x="4510" y="4719"/>
                  <a:pt x="4467" y="4700"/>
                  <a:pt x="4415" y="4700"/>
                </a:cubicBezTo>
                <a:close/>
                <a:moveTo>
                  <a:pt x="6456" y="4701"/>
                </a:moveTo>
                <a:cubicBezTo>
                  <a:pt x="6426" y="4701"/>
                  <a:pt x="6400" y="4733"/>
                  <a:pt x="6419" y="4783"/>
                </a:cubicBezTo>
                <a:cubicBezTo>
                  <a:pt x="6474" y="4795"/>
                  <a:pt x="6530" y="4799"/>
                  <a:pt x="6586" y="4799"/>
                </a:cubicBezTo>
                <a:cubicBezTo>
                  <a:pt x="6703" y="4799"/>
                  <a:pt x="6819" y="4780"/>
                  <a:pt x="6934" y="4771"/>
                </a:cubicBezTo>
                <a:cubicBezTo>
                  <a:pt x="6782" y="4694"/>
                  <a:pt x="6620" y="4738"/>
                  <a:pt x="6466" y="4702"/>
                </a:cubicBezTo>
                <a:cubicBezTo>
                  <a:pt x="6462" y="4701"/>
                  <a:pt x="6459" y="4701"/>
                  <a:pt x="6456" y="4701"/>
                </a:cubicBezTo>
                <a:close/>
                <a:moveTo>
                  <a:pt x="3832" y="4666"/>
                </a:moveTo>
                <a:cubicBezTo>
                  <a:pt x="3784" y="4666"/>
                  <a:pt x="3736" y="4672"/>
                  <a:pt x="3690" y="4672"/>
                </a:cubicBezTo>
                <a:cubicBezTo>
                  <a:pt x="3688" y="4672"/>
                  <a:pt x="3687" y="4672"/>
                  <a:pt x="3685" y="4672"/>
                </a:cubicBezTo>
                <a:lnTo>
                  <a:pt x="3685" y="4672"/>
                </a:lnTo>
                <a:cubicBezTo>
                  <a:pt x="3660" y="4757"/>
                  <a:pt x="3726" y="4757"/>
                  <a:pt x="3768" y="4780"/>
                </a:cubicBezTo>
                <a:cubicBezTo>
                  <a:pt x="3802" y="4798"/>
                  <a:pt x="3834" y="4805"/>
                  <a:pt x="3865" y="4805"/>
                </a:cubicBezTo>
                <a:cubicBezTo>
                  <a:pt x="3923" y="4805"/>
                  <a:pt x="3981" y="4779"/>
                  <a:pt x="4047" y="4743"/>
                </a:cubicBezTo>
                <a:cubicBezTo>
                  <a:pt x="3975" y="4679"/>
                  <a:pt x="3903" y="4666"/>
                  <a:pt x="3832" y="4666"/>
                </a:cubicBezTo>
                <a:close/>
                <a:moveTo>
                  <a:pt x="9375" y="4296"/>
                </a:moveTo>
                <a:cubicBezTo>
                  <a:pt x="9303" y="4353"/>
                  <a:pt x="9236" y="4406"/>
                  <a:pt x="9162" y="4465"/>
                </a:cubicBezTo>
                <a:cubicBezTo>
                  <a:pt x="9221" y="4481"/>
                  <a:pt x="9280" y="4497"/>
                  <a:pt x="9342" y="4512"/>
                </a:cubicBezTo>
                <a:cubicBezTo>
                  <a:pt x="9315" y="4640"/>
                  <a:pt x="9292" y="4670"/>
                  <a:pt x="9209" y="4670"/>
                </a:cubicBezTo>
                <a:cubicBezTo>
                  <a:pt x="9206" y="4670"/>
                  <a:pt x="9204" y="4670"/>
                  <a:pt x="9201" y="4670"/>
                </a:cubicBezTo>
                <a:cubicBezTo>
                  <a:pt x="9156" y="4668"/>
                  <a:pt x="9113" y="4655"/>
                  <a:pt x="9068" y="4651"/>
                </a:cubicBezTo>
                <a:cubicBezTo>
                  <a:pt x="9068" y="4651"/>
                  <a:pt x="9067" y="4651"/>
                  <a:pt x="9067" y="4651"/>
                </a:cubicBezTo>
                <a:cubicBezTo>
                  <a:pt x="9056" y="4651"/>
                  <a:pt x="9042" y="4663"/>
                  <a:pt x="9018" y="4675"/>
                </a:cubicBezTo>
                <a:cubicBezTo>
                  <a:pt x="9027" y="4711"/>
                  <a:pt x="9038" y="4749"/>
                  <a:pt x="9048" y="4788"/>
                </a:cubicBezTo>
                <a:cubicBezTo>
                  <a:pt x="9071" y="4785"/>
                  <a:pt x="9093" y="4784"/>
                  <a:pt x="9116" y="4784"/>
                </a:cubicBezTo>
                <a:cubicBezTo>
                  <a:pt x="9212" y="4784"/>
                  <a:pt x="9304" y="4807"/>
                  <a:pt x="9395" y="4807"/>
                </a:cubicBezTo>
                <a:cubicBezTo>
                  <a:pt x="9444" y="4807"/>
                  <a:pt x="9493" y="4800"/>
                  <a:pt x="9542" y="4779"/>
                </a:cubicBezTo>
                <a:cubicBezTo>
                  <a:pt x="9588" y="4719"/>
                  <a:pt x="9627" y="4665"/>
                  <a:pt x="9591" y="4580"/>
                </a:cubicBezTo>
                <a:cubicBezTo>
                  <a:pt x="9576" y="4543"/>
                  <a:pt x="9581" y="4478"/>
                  <a:pt x="9665" y="4458"/>
                </a:cubicBezTo>
                <a:cubicBezTo>
                  <a:pt x="9678" y="4539"/>
                  <a:pt x="9688" y="4610"/>
                  <a:pt x="9700" y="4692"/>
                </a:cubicBezTo>
                <a:cubicBezTo>
                  <a:pt x="9734" y="4672"/>
                  <a:pt x="9765" y="4656"/>
                  <a:pt x="9796" y="4640"/>
                </a:cubicBezTo>
                <a:cubicBezTo>
                  <a:pt x="9762" y="4599"/>
                  <a:pt x="9776" y="4565"/>
                  <a:pt x="9808" y="4529"/>
                </a:cubicBezTo>
                <a:cubicBezTo>
                  <a:pt x="9837" y="4497"/>
                  <a:pt x="9859" y="4462"/>
                  <a:pt x="9882" y="4432"/>
                </a:cubicBezTo>
                <a:cubicBezTo>
                  <a:pt x="9916" y="4446"/>
                  <a:pt x="9938" y="4453"/>
                  <a:pt x="9959" y="4461"/>
                </a:cubicBezTo>
                <a:cubicBezTo>
                  <a:pt x="9959" y="4459"/>
                  <a:pt x="9960" y="4458"/>
                  <a:pt x="9961" y="4456"/>
                </a:cubicBezTo>
                <a:lnTo>
                  <a:pt x="9961" y="4456"/>
                </a:lnTo>
                <a:cubicBezTo>
                  <a:pt x="9962" y="4457"/>
                  <a:pt x="9963" y="4457"/>
                  <a:pt x="9964" y="4458"/>
                </a:cubicBezTo>
                <a:cubicBezTo>
                  <a:pt x="9965" y="4471"/>
                  <a:pt x="9964" y="4493"/>
                  <a:pt x="9969" y="4494"/>
                </a:cubicBezTo>
                <a:cubicBezTo>
                  <a:pt x="9984" y="4500"/>
                  <a:pt x="10000" y="4503"/>
                  <a:pt x="10014" y="4503"/>
                </a:cubicBezTo>
                <a:cubicBezTo>
                  <a:pt x="10042" y="4503"/>
                  <a:pt x="10065" y="4489"/>
                  <a:pt x="10072" y="4452"/>
                </a:cubicBezTo>
                <a:cubicBezTo>
                  <a:pt x="10083" y="4404"/>
                  <a:pt x="10075" y="4353"/>
                  <a:pt x="10075" y="4296"/>
                </a:cubicBezTo>
                <a:close/>
                <a:moveTo>
                  <a:pt x="400" y="4241"/>
                </a:moveTo>
                <a:cubicBezTo>
                  <a:pt x="309" y="4265"/>
                  <a:pt x="222" y="4289"/>
                  <a:pt x="135" y="4314"/>
                </a:cubicBezTo>
                <a:cubicBezTo>
                  <a:pt x="150" y="4400"/>
                  <a:pt x="211" y="4416"/>
                  <a:pt x="266" y="4438"/>
                </a:cubicBezTo>
                <a:cubicBezTo>
                  <a:pt x="411" y="4495"/>
                  <a:pt x="568" y="4535"/>
                  <a:pt x="702" y="4613"/>
                </a:cubicBezTo>
                <a:cubicBezTo>
                  <a:pt x="812" y="4677"/>
                  <a:pt x="928" y="4726"/>
                  <a:pt x="1040" y="4782"/>
                </a:cubicBezTo>
                <a:cubicBezTo>
                  <a:pt x="1066" y="4796"/>
                  <a:pt x="1103" y="4797"/>
                  <a:pt x="1119" y="4818"/>
                </a:cubicBezTo>
                <a:cubicBezTo>
                  <a:pt x="1174" y="4883"/>
                  <a:pt x="1249" y="4889"/>
                  <a:pt x="1322" y="4903"/>
                </a:cubicBezTo>
                <a:cubicBezTo>
                  <a:pt x="1660" y="4969"/>
                  <a:pt x="1996" y="5036"/>
                  <a:pt x="2335" y="5100"/>
                </a:cubicBezTo>
                <a:cubicBezTo>
                  <a:pt x="2347" y="5102"/>
                  <a:pt x="2361" y="5103"/>
                  <a:pt x="2374" y="5103"/>
                </a:cubicBezTo>
                <a:cubicBezTo>
                  <a:pt x="2391" y="5103"/>
                  <a:pt x="2408" y="5101"/>
                  <a:pt x="2424" y="5097"/>
                </a:cubicBezTo>
                <a:cubicBezTo>
                  <a:pt x="2439" y="5091"/>
                  <a:pt x="2446" y="5063"/>
                  <a:pt x="2461" y="5041"/>
                </a:cubicBezTo>
                <a:cubicBezTo>
                  <a:pt x="2435" y="5031"/>
                  <a:pt x="2416" y="5019"/>
                  <a:pt x="2395" y="5016"/>
                </a:cubicBezTo>
                <a:cubicBezTo>
                  <a:pt x="2256" y="4993"/>
                  <a:pt x="2115" y="4970"/>
                  <a:pt x="1974" y="4952"/>
                </a:cubicBezTo>
                <a:cubicBezTo>
                  <a:pt x="1691" y="4913"/>
                  <a:pt x="1424" y="4814"/>
                  <a:pt x="1152" y="4730"/>
                </a:cubicBezTo>
                <a:cubicBezTo>
                  <a:pt x="1143" y="4728"/>
                  <a:pt x="1139" y="4708"/>
                  <a:pt x="1137" y="4702"/>
                </a:cubicBezTo>
                <a:cubicBezTo>
                  <a:pt x="1389" y="4627"/>
                  <a:pt x="1655" y="4692"/>
                  <a:pt x="1912" y="4630"/>
                </a:cubicBezTo>
                <a:lnTo>
                  <a:pt x="1912" y="4630"/>
                </a:lnTo>
                <a:cubicBezTo>
                  <a:pt x="1898" y="4631"/>
                  <a:pt x="1884" y="4632"/>
                  <a:pt x="1870" y="4632"/>
                </a:cubicBezTo>
                <a:cubicBezTo>
                  <a:pt x="1666" y="4632"/>
                  <a:pt x="1472" y="4540"/>
                  <a:pt x="1269" y="4540"/>
                </a:cubicBezTo>
                <a:cubicBezTo>
                  <a:pt x="1228" y="4540"/>
                  <a:pt x="1187" y="4544"/>
                  <a:pt x="1145" y="4552"/>
                </a:cubicBezTo>
                <a:cubicBezTo>
                  <a:pt x="1143" y="4553"/>
                  <a:pt x="1142" y="4553"/>
                  <a:pt x="1140" y="4553"/>
                </a:cubicBezTo>
                <a:cubicBezTo>
                  <a:pt x="1123" y="4553"/>
                  <a:pt x="1101" y="4539"/>
                  <a:pt x="1082" y="4533"/>
                </a:cubicBezTo>
                <a:cubicBezTo>
                  <a:pt x="897" y="4474"/>
                  <a:pt x="715" y="4406"/>
                  <a:pt x="523" y="4376"/>
                </a:cubicBezTo>
                <a:cubicBezTo>
                  <a:pt x="452" y="4366"/>
                  <a:pt x="411" y="4318"/>
                  <a:pt x="400" y="4241"/>
                </a:cubicBezTo>
                <a:close/>
                <a:moveTo>
                  <a:pt x="14293" y="5124"/>
                </a:moveTo>
                <a:lnTo>
                  <a:pt x="14289" y="5132"/>
                </a:lnTo>
                <a:lnTo>
                  <a:pt x="14352" y="5132"/>
                </a:lnTo>
                <a:lnTo>
                  <a:pt x="14352" y="5124"/>
                </a:lnTo>
                <a:close/>
                <a:moveTo>
                  <a:pt x="3277" y="5160"/>
                </a:moveTo>
                <a:cubicBezTo>
                  <a:pt x="3268" y="5167"/>
                  <a:pt x="3256" y="5170"/>
                  <a:pt x="3243" y="5175"/>
                </a:cubicBezTo>
                <a:cubicBezTo>
                  <a:pt x="3254" y="5181"/>
                  <a:pt x="3265" y="5188"/>
                  <a:pt x="3275" y="5190"/>
                </a:cubicBezTo>
                <a:cubicBezTo>
                  <a:pt x="3276" y="5190"/>
                  <a:pt x="3276" y="5190"/>
                  <a:pt x="3277" y="5190"/>
                </a:cubicBezTo>
                <a:cubicBezTo>
                  <a:pt x="3281" y="5190"/>
                  <a:pt x="3287" y="5185"/>
                  <a:pt x="3294" y="5184"/>
                </a:cubicBezTo>
                <a:lnTo>
                  <a:pt x="3277" y="51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69"/>
          <p:cNvSpPr/>
          <p:nvPr/>
        </p:nvSpPr>
        <p:spPr>
          <a:xfrm>
            <a:off x="2782820" y="3775279"/>
            <a:ext cx="799235" cy="204438"/>
          </a:xfrm>
          <a:custGeom>
            <a:avLst/>
            <a:gdLst/>
            <a:ahLst/>
            <a:cxnLst/>
            <a:rect l="l" t="t" r="r" b="b"/>
            <a:pathLst>
              <a:path w="20329" h="5200" extrusionOk="0">
                <a:moveTo>
                  <a:pt x="11072" y="277"/>
                </a:moveTo>
                <a:cubicBezTo>
                  <a:pt x="11095" y="292"/>
                  <a:pt x="11125" y="310"/>
                  <a:pt x="11124" y="313"/>
                </a:cubicBezTo>
                <a:cubicBezTo>
                  <a:pt x="11114" y="341"/>
                  <a:pt x="11098" y="363"/>
                  <a:pt x="11084" y="388"/>
                </a:cubicBezTo>
                <a:cubicBezTo>
                  <a:pt x="11067" y="377"/>
                  <a:pt x="11037" y="364"/>
                  <a:pt x="11038" y="358"/>
                </a:cubicBezTo>
                <a:cubicBezTo>
                  <a:pt x="11044" y="330"/>
                  <a:pt x="11059" y="305"/>
                  <a:pt x="11072" y="277"/>
                </a:cubicBezTo>
                <a:close/>
                <a:moveTo>
                  <a:pt x="11877" y="342"/>
                </a:moveTo>
                <a:cubicBezTo>
                  <a:pt x="11885" y="352"/>
                  <a:pt x="11895" y="362"/>
                  <a:pt x="11905" y="372"/>
                </a:cubicBezTo>
                <a:cubicBezTo>
                  <a:pt x="11889" y="377"/>
                  <a:pt x="11874" y="385"/>
                  <a:pt x="11857" y="388"/>
                </a:cubicBezTo>
                <a:cubicBezTo>
                  <a:pt x="11857" y="388"/>
                  <a:pt x="11857" y="388"/>
                  <a:pt x="11857" y="388"/>
                </a:cubicBezTo>
                <a:cubicBezTo>
                  <a:pt x="11852" y="388"/>
                  <a:pt x="11844" y="375"/>
                  <a:pt x="11838" y="369"/>
                </a:cubicBezTo>
                <a:cubicBezTo>
                  <a:pt x="11849" y="361"/>
                  <a:pt x="11862" y="352"/>
                  <a:pt x="11877" y="342"/>
                </a:cubicBezTo>
                <a:close/>
                <a:moveTo>
                  <a:pt x="11555" y="489"/>
                </a:moveTo>
                <a:cubicBezTo>
                  <a:pt x="11561" y="507"/>
                  <a:pt x="11578" y="530"/>
                  <a:pt x="11572" y="542"/>
                </a:cubicBezTo>
                <a:cubicBezTo>
                  <a:pt x="11566" y="557"/>
                  <a:pt x="11539" y="559"/>
                  <a:pt x="11520" y="567"/>
                </a:cubicBezTo>
                <a:cubicBezTo>
                  <a:pt x="11515" y="548"/>
                  <a:pt x="11503" y="527"/>
                  <a:pt x="11508" y="511"/>
                </a:cubicBezTo>
                <a:cubicBezTo>
                  <a:pt x="11511" y="500"/>
                  <a:pt x="11539" y="496"/>
                  <a:pt x="11555" y="489"/>
                </a:cubicBezTo>
                <a:close/>
                <a:moveTo>
                  <a:pt x="9307" y="382"/>
                </a:moveTo>
                <a:lnTo>
                  <a:pt x="9307" y="382"/>
                </a:lnTo>
                <a:cubicBezTo>
                  <a:pt x="9398" y="465"/>
                  <a:pt x="9385" y="547"/>
                  <a:pt x="9338" y="631"/>
                </a:cubicBezTo>
                <a:cubicBezTo>
                  <a:pt x="9269" y="557"/>
                  <a:pt x="9240" y="481"/>
                  <a:pt x="9307" y="382"/>
                </a:cubicBezTo>
                <a:close/>
                <a:moveTo>
                  <a:pt x="19937" y="582"/>
                </a:moveTo>
                <a:lnTo>
                  <a:pt x="19937" y="582"/>
                </a:lnTo>
                <a:cubicBezTo>
                  <a:pt x="19935" y="608"/>
                  <a:pt x="19936" y="635"/>
                  <a:pt x="19927" y="657"/>
                </a:cubicBezTo>
                <a:cubicBezTo>
                  <a:pt x="19921" y="676"/>
                  <a:pt x="19900" y="689"/>
                  <a:pt x="19877" y="713"/>
                </a:cubicBezTo>
                <a:cubicBezTo>
                  <a:pt x="19872" y="677"/>
                  <a:pt x="19858" y="645"/>
                  <a:pt x="19870" y="624"/>
                </a:cubicBezTo>
                <a:cubicBezTo>
                  <a:pt x="19880" y="604"/>
                  <a:pt x="19913" y="597"/>
                  <a:pt x="19937" y="582"/>
                </a:cubicBezTo>
                <a:close/>
                <a:moveTo>
                  <a:pt x="19594" y="640"/>
                </a:moveTo>
                <a:cubicBezTo>
                  <a:pt x="19594" y="640"/>
                  <a:pt x="19594" y="640"/>
                  <a:pt x="19594" y="640"/>
                </a:cubicBezTo>
                <a:cubicBezTo>
                  <a:pt x="19618" y="650"/>
                  <a:pt x="19644" y="659"/>
                  <a:pt x="19659" y="679"/>
                </a:cubicBezTo>
                <a:cubicBezTo>
                  <a:pt x="19674" y="698"/>
                  <a:pt x="19676" y="728"/>
                  <a:pt x="19687" y="767"/>
                </a:cubicBezTo>
                <a:cubicBezTo>
                  <a:pt x="19646" y="752"/>
                  <a:pt x="19613" y="750"/>
                  <a:pt x="19594" y="731"/>
                </a:cubicBezTo>
                <a:cubicBezTo>
                  <a:pt x="19578" y="716"/>
                  <a:pt x="19578" y="682"/>
                  <a:pt x="19573" y="656"/>
                </a:cubicBezTo>
                <a:cubicBezTo>
                  <a:pt x="19572" y="653"/>
                  <a:pt x="19589" y="640"/>
                  <a:pt x="19594" y="640"/>
                </a:cubicBezTo>
                <a:close/>
                <a:moveTo>
                  <a:pt x="19157" y="495"/>
                </a:moveTo>
                <a:lnTo>
                  <a:pt x="19157" y="495"/>
                </a:lnTo>
                <a:cubicBezTo>
                  <a:pt x="19108" y="631"/>
                  <a:pt x="19073" y="722"/>
                  <a:pt x="18973" y="772"/>
                </a:cubicBezTo>
                <a:lnTo>
                  <a:pt x="18973" y="772"/>
                </a:lnTo>
                <a:cubicBezTo>
                  <a:pt x="18985" y="671"/>
                  <a:pt x="18984" y="559"/>
                  <a:pt x="19157" y="495"/>
                </a:cubicBezTo>
                <a:close/>
                <a:moveTo>
                  <a:pt x="638" y="734"/>
                </a:moveTo>
                <a:cubicBezTo>
                  <a:pt x="663" y="734"/>
                  <a:pt x="692" y="741"/>
                  <a:pt x="787" y="756"/>
                </a:cubicBezTo>
                <a:cubicBezTo>
                  <a:pt x="685" y="768"/>
                  <a:pt x="658" y="773"/>
                  <a:pt x="630" y="775"/>
                </a:cubicBezTo>
                <a:cubicBezTo>
                  <a:pt x="629" y="775"/>
                  <a:pt x="628" y="775"/>
                  <a:pt x="627" y="775"/>
                </a:cubicBezTo>
                <a:cubicBezTo>
                  <a:pt x="620" y="775"/>
                  <a:pt x="611" y="767"/>
                  <a:pt x="603" y="764"/>
                </a:cubicBezTo>
                <a:cubicBezTo>
                  <a:pt x="613" y="753"/>
                  <a:pt x="622" y="734"/>
                  <a:pt x="633" y="734"/>
                </a:cubicBezTo>
                <a:cubicBezTo>
                  <a:pt x="634" y="734"/>
                  <a:pt x="636" y="734"/>
                  <a:pt x="638" y="734"/>
                </a:cubicBezTo>
                <a:close/>
                <a:moveTo>
                  <a:pt x="945" y="759"/>
                </a:moveTo>
                <a:cubicBezTo>
                  <a:pt x="952" y="766"/>
                  <a:pt x="963" y="771"/>
                  <a:pt x="967" y="778"/>
                </a:cubicBezTo>
                <a:cubicBezTo>
                  <a:pt x="971" y="784"/>
                  <a:pt x="966" y="794"/>
                  <a:pt x="965" y="804"/>
                </a:cubicBezTo>
                <a:cubicBezTo>
                  <a:pt x="955" y="802"/>
                  <a:pt x="937" y="799"/>
                  <a:pt x="937" y="797"/>
                </a:cubicBezTo>
                <a:cubicBezTo>
                  <a:pt x="937" y="783"/>
                  <a:pt x="942" y="772"/>
                  <a:pt x="945" y="759"/>
                </a:cubicBezTo>
                <a:close/>
                <a:moveTo>
                  <a:pt x="10425" y="336"/>
                </a:moveTo>
                <a:cubicBezTo>
                  <a:pt x="10627" y="449"/>
                  <a:pt x="10638" y="619"/>
                  <a:pt x="10612" y="855"/>
                </a:cubicBezTo>
                <a:cubicBezTo>
                  <a:pt x="10388" y="762"/>
                  <a:pt x="10340" y="584"/>
                  <a:pt x="10210" y="446"/>
                </a:cubicBezTo>
                <a:cubicBezTo>
                  <a:pt x="10297" y="402"/>
                  <a:pt x="10360" y="369"/>
                  <a:pt x="10425" y="336"/>
                </a:cubicBezTo>
                <a:close/>
                <a:moveTo>
                  <a:pt x="18714" y="674"/>
                </a:moveTo>
                <a:cubicBezTo>
                  <a:pt x="18735" y="674"/>
                  <a:pt x="18760" y="681"/>
                  <a:pt x="18772" y="692"/>
                </a:cubicBezTo>
                <a:cubicBezTo>
                  <a:pt x="18808" y="728"/>
                  <a:pt x="18831" y="776"/>
                  <a:pt x="18859" y="819"/>
                </a:cubicBezTo>
                <a:cubicBezTo>
                  <a:pt x="18894" y="809"/>
                  <a:pt x="18929" y="796"/>
                  <a:pt x="18965" y="785"/>
                </a:cubicBezTo>
                <a:lnTo>
                  <a:pt x="18965" y="785"/>
                </a:lnTo>
                <a:cubicBezTo>
                  <a:pt x="18968" y="833"/>
                  <a:pt x="18970" y="882"/>
                  <a:pt x="18975" y="945"/>
                </a:cubicBezTo>
                <a:cubicBezTo>
                  <a:pt x="18904" y="935"/>
                  <a:pt x="18846" y="926"/>
                  <a:pt x="18789" y="916"/>
                </a:cubicBezTo>
                <a:cubicBezTo>
                  <a:pt x="18741" y="910"/>
                  <a:pt x="18695" y="901"/>
                  <a:pt x="18648" y="892"/>
                </a:cubicBezTo>
                <a:lnTo>
                  <a:pt x="18648" y="892"/>
                </a:lnTo>
                <a:cubicBezTo>
                  <a:pt x="18660" y="847"/>
                  <a:pt x="18699" y="803"/>
                  <a:pt x="18650" y="752"/>
                </a:cubicBezTo>
                <a:cubicBezTo>
                  <a:pt x="18644" y="745"/>
                  <a:pt x="18668" y="689"/>
                  <a:pt x="18688" y="679"/>
                </a:cubicBezTo>
                <a:cubicBezTo>
                  <a:pt x="18695" y="675"/>
                  <a:pt x="18704" y="674"/>
                  <a:pt x="18714" y="674"/>
                </a:cubicBezTo>
                <a:close/>
                <a:moveTo>
                  <a:pt x="12727" y="905"/>
                </a:moveTo>
                <a:cubicBezTo>
                  <a:pt x="12722" y="912"/>
                  <a:pt x="12712" y="927"/>
                  <a:pt x="12713" y="928"/>
                </a:cubicBezTo>
                <a:cubicBezTo>
                  <a:pt x="12724" y="938"/>
                  <a:pt x="12737" y="947"/>
                  <a:pt x="12750" y="956"/>
                </a:cubicBezTo>
                <a:cubicBezTo>
                  <a:pt x="12756" y="950"/>
                  <a:pt x="12763" y="942"/>
                  <a:pt x="12769" y="936"/>
                </a:cubicBezTo>
                <a:lnTo>
                  <a:pt x="12727" y="905"/>
                </a:lnTo>
                <a:close/>
                <a:moveTo>
                  <a:pt x="17358" y="506"/>
                </a:moveTo>
                <a:cubicBezTo>
                  <a:pt x="17380" y="588"/>
                  <a:pt x="17401" y="668"/>
                  <a:pt x="17422" y="746"/>
                </a:cubicBezTo>
                <a:cubicBezTo>
                  <a:pt x="17410" y="767"/>
                  <a:pt x="17402" y="792"/>
                  <a:pt x="17387" y="800"/>
                </a:cubicBezTo>
                <a:cubicBezTo>
                  <a:pt x="17341" y="823"/>
                  <a:pt x="17288" y="834"/>
                  <a:pt x="17246" y="862"/>
                </a:cubicBezTo>
                <a:cubicBezTo>
                  <a:pt x="17207" y="890"/>
                  <a:pt x="17180" y="933"/>
                  <a:pt x="17121" y="998"/>
                </a:cubicBezTo>
                <a:cubicBezTo>
                  <a:pt x="17121" y="899"/>
                  <a:pt x="17124" y="839"/>
                  <a:pt x="17121" y="778"/>
                </a:cubicBezTo>
                <a:cubicBezTo>
                  <a:pt x="17115" y="615"/>
                  <a:pt x="17191" y="527"/>
                  <a:pt x="17358" y="506"/>
                </a:cubicBezTo>
                <a:close/>
                <a:moveTo>
                  <a:pt x="913" y="924"/>
                </a:moveTo>
                <a:cubicBezTo>
                  <a:pt x="914" y="924"/>
                  <a:pt x="915" y="924"/>
                  <a:pt x="917" y="925"/>
                </a:cubicBezTo>
                <a:cubicBezTo>
                  <a:pt x="941" y="931"/>
                  <a:pt x="962" y="950"/>
                  <a:pt x="1003" y="976"/>
                </a:cubicBezTo>
                <a:cubicBezTo>
                  <a:pt x="965" y="993"/>
                  <a:pt x="939" y="1014"/>
                  <a:pt x="922" y="1014"/>
                </a:cubicBezTo>
                <a:cubicBezTo>
                  <a:pt x="920" y="1014"/>
                  <a:pt x="918" y="1014"/>
                  <a:pt x="917" y="1014"/>
                </a:cubicBezTo>
                <a:cubicBezTo>
                  <a:pt x="895" y="1007"/>
                  <a:pt x="884" y="973"/>
                  <a:pt x="868" y="951"/>
                </a:cubicBezTo>
                <a:cubicBezTo>
                  <a:pt x="883" y="942"/>
                  <a:pt x="901" y="924"/>
                  <a:pt x="913" y="924"/>
                </a:cubicBezTo>
                <a:close/>
                <a:moveTo>
                  <a:pt x="2697" y="934"/>
                </a:moveTo>
                <a:cubicBezTo>
                  <a:pt x="2698" y="934"/>
                  <a:pt x="2699" y="934"/>
                  <a:pt x="2699" y="935"/>
                </a:cubicBezTo>
                <a:cubicBezTo>
                  <a:pt x="2718" y="955"/>
                  <a:pt x="2727" y="982"/>
                  <a:pt x="2739" y="1009"/>
                </a:cubicBezTo>
                <a:cubicBezTo>
                  <a:pt x="2716" y="1014"/>
                  <a:pt x="2691" y="1025"/>
                  <a:pt x="2684" y="1025"/>
                </a:cubicBezTo>
                <a:cubicBezTo>
                  <a:pt x="2683" y="1025"/>
                  <a:pt x="2682" y="1025"/>
                  <a:pt x="2682" y="1024"/>
                </a:cubicBezTo>
                <a:cubicBezTo>
                  <a:pt x="2667" y="1002"/>
                  <a:pt x="2658" y="976"/>
                  <a:pt x="2648" y="951"/>
                </a:cubicBezTo>
                <a:cubicBezTo>
                  <a:pt x="2664" y="946"/>
                  <a:pt x="2688" y="934"/>
                  <a:pt x="2697" y="934"/>
                </a:cubicBezTo>
                <a:close/>
                <a:moveTo>
                  <a:pt x="7416" y="1023"/>
                </a:moveTo>
                <a:lnTo>
                  <a:pt x="7406" y="1047"/>
                </a:lnTo>
                <a:lnTo>
                  <a:pt x="7396" y="1023"/>
                </a:lnTo>
                <a:close/>
                <a:moveTo>
                  <a:pt x="10432" y="969"/>
                </a:moveTo>
                <a:cubicBezTo>
                  <a:pt x="10439" y="993"/>
                  <a:pt x="10448" y="1019"/>
                  <a:pt x="10456" y="1044"/>
                </a:cubicBezTo>
                <a:cubicBezTo>
                  <a:pt x="10451" y="1047"/>
                  <a:pt x="10442" y="1051"/>
                  <a:pt x="10438" y="1051"/>
                </a:cubicBezTo>
                <a:cubicBezTo>
                  <a:pt x="10436" y="1051"/>
                  <a:pt x="10436" y="1050"/>
                  <a:pt x="10435" y="1050"/>
                </a:cubicBezTo>
                <a:cubicBezTo>
                  <a:pt x="10420" y="1027"/>
                  <a:pt x="10406" y="1002"/>
                  <a:pt x="10392" y="978"/>
                </a:cubicBezTo>
                <a:cubicBezTo>
                  <a:pt x="10401" y="976"/>
                  <a:pt x="10412" y="973"/>
                  <a:pt x="10432" y="969"/>
                </a:cubicBezTo>
                <a:close/>
                <a:moveTo>
                  <a:pt x="11443" y="983"/>
                </a:moveTo>
                <a:cubicBezTo>
                  <a:pt x="11450" y="983"/>
                  <a:pt x="11456" y="984"/>
                  <a:pt x="11458" y="987"/>
                </a:cubicBezTo>
                <a:cubicBezTo>
                  <a:pt x="11474" y="1015"/>
                  <a:pt x="11478" y="1051"/>
                  <a:pt x="11487" y="1084"/>
                </a:cubicBezTo>
                <a:lnTo>
                  <a:pt x="11487" y="1084"/>
                </a:lnTo>
                <a:cubicBezTo>
                  <a:pt x="11456" y="1070"/>
                  <a:pt x="11425" y="1059"/>
                  <a:pt x="11397" y="1040"/>
                </a:cubicBezTo>
                <a:cubicBezTo>
                  <a:pt x="11386" y="1033"/>
                  <a:pt x="11387" y="1008"/>
                  <a:pt x="11383" y="989"/>
                </a:cubicBezTo>
                <a:cubicBezTo>
                  <a:pt x="11401" y="988"/>
                  <a:pt x="11427" y="983"/>
                  <a:pt x="11443" y="983"/>
                </a:cubicBezTo>
                <a:close/>
                <a:moveTo>
                  <a:pt x="668" y="911"/>
                </a:moveTo>
                <a:cubicBezTo>
                  <a:pt x="671" y="911"/>
                  <a:pt x="675" y="912"/>
                  <a:pt x="678" y="914"/>
                </a:cubicBezTo>
                <a:cubicBezTo>
                  <a:pt x="714" y="942"/>
                  <a:pt x="740" y="984"/>
                  <a:pt x="766" y="1015"/>
                </a:cubicBezTo>
                <a:cubicBezTo>
                  <a:pt x="752" y="1048"/>
                  <a:pt x="747" y="1070"/>
                  <a:pt x="735" y="1079"/>
                </a:cubicBezTo>
                <a:cubicBezTo>
                  <a:pt x="729" y="1083"/>
                  <a:pt x="722" y="1085"/>
                  <a:pt x="715" y="1085"/>
                </a:cubicBezTo>
                <a:cubicBezTo>
                  <a:pt x="681" y="1085"/>
                  <a:pt x="636" y="1048"/>
                  <a:pt x="625" y="1002"/>
                </a:cubicBezTo>
                <a:cubicBezTo>
                  <a:pt x="614" y="964"/>
                  <a:pt x="644" y="911"/>
                  <a:pt x="668" y="911"/>
                </a:cubicBezTo>
                <a:close/>
                <a:moveTo>
                  <a:pt x="17578" y="984"/>
                </a:moveTo>
                <a:cubicBezTo>
                  <a:pt x="17616" y="984"/>
                  <a:pt x="17615" y="1016"/>
                  <a:pt x="17611" y="1095"/>
                </a:cubicBezTo>
                <a:cubicBezTo>
                  <a:pt x="17556" y="1071"/>
                  <a:pt x="17507" y="1053"/>
                  <a:pt x="17435" y="1024"/>
                </a:cubicBezTo>
                <a:cubicBezTo>
                  <a:pt x="17509" y="999"/>
                  <a:pt x="17553" y="984"/>
                  <a:pt x="17578" y="984"/>
                </a:cubicBezTo>
                <a:close/>
                <a:moveTo>
                  <a:pt x="18104" y="656"/>
                </a:moveTo>
                <a:cubicBezTo>
                  <a:pt x="18123" y="656"/>
                  <a:pt x="18189" y="700"/>
                  <a:pt x="18186" y="710"/>
                </a:cubicBezTo>
                <a:cubicBezTo>
                  <a:pt x="18159" y="850"/>
                  <a:pt x="18123" y="988"/>
                  <a:pt x="18082" y="1124"/>
                </a:cubicBezTo>
                <a:cubicBezTo>
                  <a:pt x="18077" y="1140"/>
                  <a:pt x="18031" y="1143"/>
                  <a:pt x="17980" y="1160"/>
                </a:cubicBezTo>
                <a:cubicBezTo>
                  <a:pt x="17980" y="1024"/>
                  <a:pt x="17969" y="902"/>
                  <a:pt x="17986" y="784"/>
                </a:cubicBezTo>
                <a:cubicBezTo>
                  <a:pt x="17994" y="737"/>
                  <a:pt x="18055" y="691"/>
                  <a:pt x="18101" y="657"/>
                </a:cubicBezTo>
                <a:cubicBezTo>
                  <a:pt x="18102" y="657"/>
                  <a:pt x="18103" y="656"/>
                  <a:pt x="18104" y="656"/>
                </a:cubicBezTo>
                <a:close/>
                <a:moveTo>
                  <a:pt x="18374" y="1083"/>
                </a:moveTo>
                <a:cubicBezTo>
                  <a:pt x="18381" y="1100"/>
                  <a:pt x="18396" y="1116"/>
                  <a:pt x="18396" y="1133"/>
                </a:cubicBezTo>
                <a:cubicBezTo>
                  <a:pt x="18396" y="1148"/>
                  <a:pt x="18380" y="1163"/>
                  <a:pt x="18370" y="1179"/>
                </a:cubicBezTo>
                <a:cubicBezTo>
                  <a:pt x="18363" y="1162"/>
                  <a:pt x="18349" y="1146"/>
                  <a:pt x="18349" y="1130"/>
                </a:cubicBezTo>
                <a:cubicBezTo>
                  <a:pt x="18349" y="1114"/>
                  <a:pt x="18365" y="1099"/>
                  <a:pt x="18374" y="1083"/>
                </a:cubicBezTo>
                <a:close/>
                <a:moveTo>
                  <a:pt x="13177" y="1111"/>
                </a:moveTo>
                <a:cubicBezTo>
                  <a:pt x="13177" y="1111"/>
                  <a:pt x="13178" y="1111"/>
                  <a:pt x="13178" y="1111"/>
                </a:cubicBezTo>
                <a:cubicBezTo>
                  <a:pt x="13186" y="1112"/>
                  <a:pt x="13193" y="1138"/>
                  <a:pt x="13201" y="1153"/>
                </a:cubicBezTo>
                <a:cubicBezTo>
                  <a:pt x="13188" y="1166"/>
                  <a:pt x="13176" y="1179"/>
                  <a:pt x="13165" y="1191"/>
                </a:cubicBezTo>
                <a:cubicBezTo>
                  <a:pt x="13153" y="1172"/>
                  <a:pt x="13142" y="1151"/>
                  <a:pt x="13130" y="1132"/>
                </a:cubicBezTo>
                <a:cubicBezTo>
                  <a:pt x="13147" y="1125"/>
                  <a:pt x="13163" y="1111"/>
                  <a:pt x="13177" y="1111"/>
                </a:cubicBezTo>
                <a:close/>
                <a:moveTo>
                  <a:pt x="11498" y="1102"/>
                </a:moveTo>
                <a:lnTo>
                  <a:pt x="11498" y="1102"/>
                </a:lnTo>
                <a:cubicBezTo>
                  <a:pt x="11515" y="1117"/>
                  <a:pt x="11533" y="1133"/>
                  <a:pt x="11545" y="1152"/>
                </a:cubicBezTo>
                <a:cubicBezTo>
                  <a:pt x="11549" y="1160"/>
                  <a:pt x="11528" y="1181"/>
                  <a:pt x="11518" y="1196"/>
                </a:cubicBezTo>
                <a:cubicBezTo>
                  <a:pt x="11511" y="1188"/>
                  <a:pt x="11501" y="1183"/>
                  <a:pt x="11500" y="1176"/>
                </a:cubicBezTo>
                <a:cubicBezTo>
                  <a:pt x="11498" y="1150"/>
                  <a:pt x="11498" y="1126"/>
                  <a:pt x="11498" y="1102"/>
                </a:cubicBezTo>
                <a:close/>
                <a:moveTo>
                  <a:pt x="2198" y="987"/>
                </a:moveTo>
                <a:cubicBezTo>
                  <a:pt x="2213" y="987"/>
                  <a:pt x="2228" y="987"/>
                  <a:pt x="2245" y="988"/>
                </a:cubicBezTo>
                <a:cubicBezTo>
                  <a:pt x="2190" y="1079"/>
                  <a:pt x="2221" y="1215"/>
                  <a:pt x="2066" y="1236"/>
                </a:cubicBezTo>
                <a:cubicBezTo>
                  <a:pt x="2041" y="1033"/>
                  <a:pt x="2057" y="987"/>
                  <a:pt x="2198" y="987"/>
                </a:cubicBezTo>
                <a:close/>
                <a:moveTo>
                  <a:pt x="10186" y="1054"/>
                </a:moveTo>
                <a:cubicBezTo>
                  <a:pt x="10263" y="1122"/>
                  <a:pt x="10290" y="1186"/>
                  <a:pt x="10218" y="1249"/>
                </a:cubicBezTo>
                <a:cubicBezTo>
                  <a:pt x="10212" y="1255"/>
                  <a:pt x="10200" y="1257"/>
                  <a:pt x="10187" y="1257"/>
                </a:cubicBezTo>
                <a:cubicBezTo>
                  <a:pt x="10167" y="1257"/>
                  <a:pt x="10145" y="1252"/>
                  <a:pt x="10135" y="1242"/>
                </a:cubicBezTo>
                <a:cubicBezTo>
                  <a:pt x="10055" y="1167"/>
                  <a:pt x="10107" y="1114"/>
                  <a:pt x="10186" y="1054"/>
                </a:cubicBezTo>
                <a:close/>
                <a:moveTo>
                  <a:pt x="5792" y="968"/>
                </a:moveTo>
                <a:cubicBezTo>
                  <a:pt x="5973" y="1066"/>
                  <a:pt x="5898" y="1165"/>
                  <a:pt x="5879" y="1256"/>
                </a:cubicBezTo>
                <a:cubicBezTo>
                  <a:pt x="5868" y="1258"/>
                  <a:pt x="5858" y="1259"/>
                  <a:pt x="5850" y="1259"/>
                </a:cubicBezTo>
                <a:cubicBezTo>
                  <a:pt x="5806" y="1259"/>
                  <a:pt x="5792" y="1230"/>
                  <a:pt x="5792" y="1191"/>
                </a:cubicBezTo>
                <a:cubicBezTo>
                  <a:pt x="5791" y="1130"/>
                  <a:pt x="5792" y="1069"/>
                  <a:pt x="5792" y="968"/>
                </a:cubicBezTo>
                <a:close/>
                <a:moveTo>
                  <a:pt x="18641" y="900"/>
                </a:moveTo>
                <a:cubicBezTo>
                  <a:pt x="18664" y="954"/>
                  <a:pt x="18692" y="1006"/>
                  <a:pt x="18704" y="1061"/>
                </a:cubicBezTo>
                <a:cubicBezTo>
                  <a:pt x="18718" y="1130"/>
                  <a:pt x="18714" y="1201"/>
                  <a:pt x="18719" y="1276"/>
                </a:cubicBezTo>
                <a:cubicBezTo>
                  <a:pt x="18718" y="1276"/>
                  <a:pt x="18717" y="1276"/>
                  <a:pt x="18716" y="1276"/>
                </a:cubicBezTo>
                <a:cubicBezTo>
                  <a:pt x="18642" y="1276"/>
                  <a:pt x="18688" y="1207"/>
                  <a:pt x="18662" y="1181"/>
                </a:cubicBezTo>
                <a:cubicBezTo>
                  <a:pt x="18634" y="1152"/>
                  <a:pt x="18610" y="1120"/>
                  <a:pt x="18585" y="1090"/>
                </a:cubicBezTo>
                <a:cubicBezTo>
                  <a:pt x="18504" y="995"/>
                  <a:pt x="18507" y="981"/>
                  <a:pt x="18641" y="900"/>
                </a:cubicBezTo>
                <a:close/>
                <a:moveTo>
                  <a:pt x="9681" y="510"/>
                </a:moveTo>
                <a:cubicBezTo>
                  <a:pt x="9741" y="603"/>
                  <a:pt x="9773" y="639"/>
                  <a:pt x="9790" y="681"/>
                </a:cubicBezTo>
                <a:cubicBezTo>
                  <a:pt x="9835" y="794"/>
                  <a:pt x="9843" y="922"/>
                  <a:pt x="9963" y="1002"/>
                </a:cubicBezTo>
                <a:cubicBezTo>
                  <a:pt x="10036" y="1051"/>
                  <a:pt x="10020" y="1153"/>
                  <a:pt x="10019" y="1233"/>
                </a:cubicBezTo>
                <a:cubicBezTo>
                  <a:pt x="10019" y="1277"/>
                  <a:pt x="9987" y="1328"/>
                  <a:pt x="9928" y="1328"/>
                </a:cubicBezTo>
                <a:cubicBezTo>
                  <a:pt x="9924" y="1328"/>
                  <a:pt x="9921" y="1328"/>
                  <a:pt x="9917" y="1327"/>
                </a:cubicBezTo>
                <a:cubicBezTo>
                  <a:pt x="9856" y="1321"/>
                  <a:pt x="9823" y="1277"/>
                  <a:pt x="9823" y="1221"/>
                </a:cubicBezTo>
                <a:cubicBezTo>
                  <a:pt x="9823" y="1186"/>
                  <a:pt x="9849" y="1151"/>
                  <a:pt x="9869" y="1101"/>
                </a:cubicBezTo>
                <a:cubicBezTo>
                  <a:pt x="9778" y="1069"/>
                  <a:pt x="9692" y="1038"/>
                  <a:pt x="9620" y="1015"/>
                </a:cubicBezTo>
                <a:cubicBezTo>
                  <a:pt x="9639" y="864"/>
                  <a:pt x="9655" y="720"/>
                  <a:pt x="9681" y="510"/>
                </a:cubicBezTo>
                <a:close/>
                <a:moveTo>
                  <a:pt x="19941" y="1275"/>
                </a:moveTo>
                <a:cubicBezTo>
                  <a:pt x="19936" y="1275"/>
                  <a:pt x="19928" y="1317"/>
                  <a:pt x="19922" y="1343"/>
                </a:cubicBezTo>
                <a:lnTo>
                  <a:pt x="19922" y="1343"/>
                </a:lnTo>
                <a:cubicBezTo>
                  <a:pt x="19961" y="1346"/>
                  <a:pt x="19988" y="1348"/>
                  <a:pt x="20011" y="1348"/>
                </a:cubicBezTo>
                <a:cubicBezTo>
                  <a:pt x="20064" y="1348"/>
                  <a:pt x="20086" y="1336"/>
                  <a:pt x="20159" y="1297"/>
                </a:cubicBezTo>
                <a:cubicBezTo>
                  <a:pt x="20079" y="1287"/>
                  <a:pt x="20010" y="1277"/>
                  <a:pt x="19941" y="1275"/>
                </a:cubicBezTo>
                <a:close/>
                <a:moveTo>
                  <a:pt x="19915" y="1343"/>
                </a:moveTo>
                <a:lnTo>
                  <a:pt x="19921" y="1349"/>
                </a:lnTo>
                <a:cubicBezTo>
                  <a:pt x="19921" y="1347"/>
                  <a:pt x="19922" y="1345"/>
                  <a:pt x="19922" y="1343"/>
                </a:cubicBezTo>
                <a:lnTo>
                  <a:pt x="19922" y="1343"/>
                </a:lnTo>
                <a:cubicBezTo>
                  <a:pt x="19920" y="1343"/>
                  <a:pt x="19917" y="1343"/>
                  <a:pt x="19915" y="1343"/>
                </a:cubicBezTo>
                <a:close/>
                <a:moveTo>
                  <a:pt x="19407" y="1219"/>
                </a:moveTo>
                <a:cubicBezTo>
                  <a:pt x="19324" y="1269"/>
                  <a:pt x="19326" y="1287"/>
                  <a:pt x="19411" y="1350"/>
                </a:cubicBezTo>
                <a:lnTo>
                  <a:pt x="19411" y="1350"/>
                </a:lnTo>
                <a:cubicBezTo>
                  <a:pt x="19411" y="1346"/>
                  <a:pt x="19410" y="1342"/>
                  <a:pt x="19410" y="1338"/>
                </a:cubicBezTo>
                <a:lnTo>
                  <a:pt x="19410" y="1338"/>
                </a:lnTo>
                <a:cubicBezTo>
                  <a:pt x="19411" y="1339"/>
                  <a:pt x="19412" y="1340"/>
                  <a:pt x="19414" y="1342"/>
                </a:cubicBezTo>
                <a:lnTo>
                  <a:pt x="19414" y="1342"/>
                </a:lnTo>
                <a:lnTo>
                  <a:pt x="19414" y="1226"/>
                </a:lnTo>
                <a:lnTo>
                  <a:pt x="19414" y="1226"/>
                </a:lnTo>
                <a:cubicBezTo>
                  <a:pt x="19411" y="1227"/>
                  <a:pt x="19408" y="1229"/>
                  <a:pt x="19405" y="1230"/>
                </a:cubicBezTo>
                <a:cubicBezTo>
                  <a:pt x="19405" y="1226"/>
                  <a:pt x="19406" y="1223"/>
                  <a:pt x="19407" y="1219"/>
                </a:cubicBezTo>
                <a:close/>
                <a:moveTo>
                  <a:pt x="7130" y="1005"/>
                </a:moveTo>
                <a:lnTo>
                  <a:pt x="7130" y="1005"/>
                </a:lnTo>
                <a:cubicBezTo>
                  <a:pt x="7225" y="1177"/>
                  <a:pt x="7206" y="1279"/>
                  <a:pt x="7124" y="1371"/>
                </a:cubicBezTo>
                <a:cubicBezTo>
                  <a:pt x="7120" y="1372"/>
                  <a:pt x="7116" y="1372"/>
                  <a:pt x="7113" y="1372"/>
                </a:cubicBezTo>
                <a:cubicBezTo>
                  <a:pt x="7064" y="1372"/>
                  <a:pt x="7041" y="1338"/>
                  <a:pt x="7048" y="1298"/>
                </a:cubicBezTo>
                <a:cubicBezTo>
                  <a:pt x="7063" y="1218"/>
                  <a:pt x="7092" y="1140"/>
                  <a:pt x="7130" y="1005"/>
                </a:cubicBezTo>
                <a:close/>
                <a:moveTo>
                  <a:pt x="11228" y="961"/>
                </a:moveTo>
                <a:cubicBezTo>
                  <a:pt x="11213" y="1071"/>
                  <a:pt x="11201" y="1161"/>
                  <a:pt x="11185" y="1250"/>
                </a:cubicBezTo>
                <a:cubicBezTo>
                  <a:pt x="11180" y="1281"/>
                  <a:pt x="11166" y="1311"/>
                  <a:pt x="11150" y="1338"/>
                </a:cubicBezTo>
                <a:cubicBezTo>
                  <a:pt x="11140" y="1356"/>
                  <a:pt x="11120" y="1366"/>
                  <a:pt x="11079" y="1403"/>
                </a:cubicBezTo>
                <a:cubicBezTo>
                  <a:pt x="11024" y="1341"/>
                  <a:pt x="10978" y="1288"/>
                  <a:pt x="10932" y="1234"/>
                </a:cubicBezTo>
                <a:cubicBezTo>
                  <a:pt x="10971" y="1159"/>
                  <a:pt x="11115" y="1110"/>
                  <a:pt x="10920" y="984"/>
                </a:cubicBezTo>
                <a:cubicBezTo>
                  <a:pt x="11059" y="974"/>
                  <a:pt x="11135" y="969"/>
                  <a:pt x="11228" y="961"/>
                </a:cubicBezTo>
                <a:close/>
                <a:moveTo>
                  <a:pt x="17202" y="1140"/>
                </a:moveTo>
                <a:cubicBezTo>
                  <a:pt x="17192" y="1260"/>
                  <a:pt x="17189" y="1363"/>
                  <a:pt x="17175" y="1465"/>
                </a:cubicBezTo>
                <a:cubicBezTo>
                  <a:pt x="17172" y="1485"/>
                  <a:pt x="17131" y="1514"/>
                  <a:pt x="17109" y="1514"/>
                </a:cubicBezTo>
                <a:cubicBezTo>
                  <a:pt x="17108" y="1514"/>
                  <a:pt x="17108" y="1514"/>
                  <a:pt x="17107" y="1514"/>
                </a:cubicBezTo>
                <a:cubicBezTo>
                  <a:pt x="17085" y="1512"/>
                  <a:pt x="17046" y="1474"/>
                  <a:pt x="17048" y="1457"/>
                </a:cubicBezTo>
                <a:cubicBezTo>
                  <a:pt x="17061" y="1366"/>
                  <a:pt x="17083" y="1276"/>
                  <a:pt x="17109" y="1188"/>
                </a:cubicBezTo>
                <a:cubicBezTo>
                  <a:pt x="17116" y="1168"/>
                  <a:pt x="17159" y="1161"/>
                  <a:pt x="17202" y="1140"/>
                </a:cubicBezTo>
                <a:close/>
                <a:moveTo>
                  <a:pt x="10499" y="1235"/>
                </a:moveTo>
                <a:lnTo>
                  <a:pt x="10499" y="1235"/>
                </a:lnTo>
                <a:cubicBezTo>
                  <a:pt x="10599" y="1297"/>
                  <a:pt x="10599" y="1403"/>
                  <a:pt x="10627" y="1495"/>
                </a:cubicBezTo>
                <a:cubicBezTo>
                  <a:pt x="10671" y="1491"/>
                  <a:pt x="10716" y="1489"/>
                  <a:pt x="10776" y="1484"/>
                </a:cubicBezTo>
                <a:lnTo>
                  <a:pt x="10776" y="1484"/>
                </a:lnTo>
                <a:cubicBezTo>
                  <a:pt x="10753" y="1519"/>
                  <a:pt x="10732" y="1530"/>
                  <a:pt x="10711" y="1530"/>
                </a:cubicBezTo>
                <a:cubicBezTo>
                  <a:pt x="10681" y="1530"/>
                  <a:pt x="10653" y="1505"/>
                  <a:pt x="10627" y="1495"/>
                </a:cubicBezTo>
                <a:cubicBezTo>
                  <a:pt x="10613" y="1519"/>
                  <a:pt x="10603" y="1547"/>
                  <a:pt x="10593" y="1576"/>
                </a:cubicBezTo>
                <a:cubicBezTo>
                  <a:pt x="10470" y="1459"/>
                  <a:pt x="10470" y="1459"/>
                  <a:pt x="10499" y="1235"/>
                </a:cubicBezTo>
                <a:close/>
                <a:moveTo>
                  <a:pt x="17943" y="1556"/>
                </a:moveTo>
                <a:lnTo>
                  <a:pt x="17943" y="1556"/>
                </a:lnTo>
                <a:cubicBezTo>
                  <a:pt x="17940" y="1565"/>
                  <a:pt x="17939" y="1572"/>
                  <a:pt x="17937" y="1579"/>
                </a:cubicBezTo>
                <a:cubicBezTo>
                  <a:pt x="17932" y="1579"/>
                  <a:pt x="17925" y="1581"/>
                  <a:pt x="17921" y="1581"/>
                </a:cubicBezTo>
                <a:cubicBezTo>
                  <a:pt x="17919" y="1581"/>
                  <a:pt x="17918" y="1581"/>
                  <a:pt x="17917" y="1579"/>
                </a:cubicBezTo>
                <a:cubicBezTo>
                  <a:pt x="17912" y="1576"/>
                  <a:pt x="17912" y="1566"/>
                  <a:pt x="17909" y="1558"/>
                </a:cubicBezTo>
                <a:cubicBezTo>
                  <a:pt x="17920" y="1558"/>
                  <a:pt x="17932" y="1557"/>
                  <a:pt x="17943" y="1556"/>
                </a:cubicBezTo>
                <a:close/>
                <a:moveTo>
                  <a:pt x="15649" y="1537"/>
                </a:moveTo>
                <a:cubicBezTo>
                  <a:pt x="15650" y="1546"/>
                  <a:pt x="15653" y="1554"/>
                  <a:pt x="15656" y="1562"/>
                </a:cubicBezTo>
                <a:cubicBezTo>
                  <a:pt x="15652" y="1570"/>
                  <a:pt x="15649" y="1577"/>
                  <a:pt x="15647" y="1585"/>
                </a:cubicBezTo>
                <a:cubicBezTo>
                  <a:pt x="15642" y="1580"/>
                  <a:pt x="15632" y="1573"/>
                  <a:pt x="15633" y="1570"/>
                </a:cubicBezTo>
                <a:cubicBezTo>
                  <a:pt x="15637" y="1558"/>
                  <a:pt x="15643" y="1548"/>
                  <a:pt x="15649" y="1537"/>
                </a:cubicBezTo>
                <a:close/>
                <a:moveTo>
                  <a:pt x="19310" y="507"/>
                </a:moveTo>
                <a:cubicBezTo>
                  <a:pt x="19327" y="507"/>
                  <a:pt x="19346" y="510"/>
                  <a:pt x="19368" y="517"/>
                </a:cubicBezTo>
                <a:cubicBezTo>
                  <a:pt x="19392" y="744"/>
                  <a:pt x="19454" y="976"/>
                  <a:pt x="19407" y="1219"/>
                </a:cubicBezTo>
                <a:lnTo>
                  <a:pt x="19407" y="1219"/>
                </a:lnTo>
                <a:cubicBezTo>
                  <a:pt x="19409" y="1217"/>
                  <a:pt x="19411" y="1216"/>
                  <a:pt x="19414" y="1215"/>
                </a:cubicBezTo>
                <a:lnTo>
                  <a:pt x="19414" y="1226"/>
                </a:lnTo>
                <a:lnTo>
                  <a:pt x="19414" y="1226"/>
                </a:lnTo>
                <a:cubicBezTo>
                  <a:pt x="19535" y="1172"/>
                  <a:pt x="19557" y="1051"/>
                  <a:pt x="19577" y="930"/>
                </a:cubicBezTo>
                <a:lnTo>
                  <a:pt x="19577" y="930"/>
                </a:lnTo>
                <a:cubicBezTo>
                  <a:pt x="19636" y="1078"/>
                  <a:pt x="19636" y="1078"/>
                  <a:pt x="19528" y="1454"/>
                </a:cubicBezTo>
                <a:cubicBezTo>
                  <a:pt x="19526" y="1454"/>
                  <a:pt x="19524" y="1454"/>
                  <a:pt x="19522" y="1454"/>
                </a:cubicBezTo>
                <a:cubicBezTo>
                  <a:pt x="19449" y="1454"/>
                  <a:pt x="19448" y="1382"/>
                  <a:pt x="19414" y="1342"/>
                </a:cubicBezTo>
                <a:lnTo>
                  <a:pt x="19414" y="1342"/>
                </a:lnTo>
                <a:lnTo>
                  <a:pt x="19414" y="1352"/>
                </a:lnTo>
                <a:cubicBezTo>
                  <a:pt x="19413" y="1351"/>
                  <a:pt x="19412" y="1351"/>
                  <a:pt x="19411" y="1350"/>
                </a:cubicBezTo>
                <a:lnTo>
                  <a:pt x="19411" y="1350"/>
                </a:lnTo>
                <a:cubicBezTo>
                  <a:pt x="19423" y="1427"/>
                  <a:pt x="19451" y="1505"/>
                  <a:pt x="19393" y="1586"/>
                </a:cubicBezTo>
                <a:cubicBezTo>
                  <a:pt x="19264" y="1489"/>
                  <a:pt x="19208" y="1352"/>
                  <a:pt x="19204" y="1206"/>
                </a:cubicBezTo>
                <a:cubicBezTo>
                  <a:pt x="19199" y="997"/>
                  <a:pt x="19218" y="788"/>
                  <a:pt x="19231" y="581"/>
                </a:cubicBezTo>
                <a:cubicBezTo>
                  <a:pt x="19234" y="536"/>
                  <a:pt x="19260" y="507"/>
                  <a:pt x="19310" y="507"/>
                </a:cubicBezTo>
                <a:close/>
                <a:moveTo>
                  <a:pt x="6842" y="1517"/>
                </a:moveTo>
                <a:cubicBezTo>
                  <a:pt x="6849" y="1536"/>
                  <a:pt x="6856" y="1555"/>
                  <a:pt x="6863" y="1572"/>
                </a:cubicBezTo>
                <a:cubicBezTo>
                  <a:pt x="6847" y="1578"/>
                  <a:pt x="6829" y="1585"/>
                  <a:pt x="6811" y="1592"/>
                </a:cubicBezTo>
                <a:cubicBezTo>
                  <a:pt x="6805" y="1576"/>
                  <a:pt x="6790" y="1553"/>
                  <a:pt x="6793" y="1544"/>
                </a:cubicBezTo>
                <a:cubicBezTo>
                  <a:pt x="6802" y="1530"/>
                  <a:pt x="6825" y="1526"/>
                  <a:pt x="6842" y="1517"/>
                </a:cubicBezTo>
                <a:close/>
                <a:moveTo>
                  <a:pt x="20310" y="1556"/>
                </a:moveTo>
                <a:cubicBezTo>
                  <a:pt x="20309" y="1556"/>
                  <a:pt x="20309" y="1556"/>
                  <a:pt x="20309" y="1556"/>
                </a:cubicBezTo>
                <a:cubicBezTo>
                  <a:pt x="20286" y="1561"/>
                  <a:pt x="20261" y="1568"/>
                  <a:pt x="20242" y="1581"/>
                </a:cubicBezTo>
                <a:cubicBezTo>
                  <a:pt x="20239" y="1583"/>
                  <a:pt x="20255" y="1629"/>
                  <a:pt x="20259" y="1629"/>
                </a:cubicBezTo>
                <a:cubicBezTo>
                  <a:pt x="20283" y="1624"/>
                  <a:pt x="20305" y="1616"/>
                  <a:pt x="20329" y="1607"/>
                </a:cubicBezTo>
                <a:cubicBezTo>
                  <a:pt x="20320" y="1583"/>
                  <a:pt x="20312" y="1556"/>
                  <a:pt x="20310" y="1556"/>
                </a:cubicBezTo>
                <a:close/>
                <a:moveTo>
                  <a:pt x="18957" y="1476"/>
                </a:moveTo>
                <a:cubicBezTo>
                  <a:pt x="18953" y="1526"/>
                  <a:pt x="18947" y="1577"/>
                  <a:pt x="18940" y="1629"/>
                </a:cubicBezTo>
                <a:lnTo>
                  <a:pt x="18940" y="1629"/>
                </a:lnTo>
                <a:cubicBezTo>
                  <a:pt x="18918" y="1576"/>
                  <a:pt x="18873" y="1520"/>
                  <a:pt x="18957" y="1476"/>
                </a:cubicBezTo>
                <a:close/>
                <a:moveTo>
                  <a:pt x="9976" y="1466"/>
                </a:moveTo>
                <a:lnTo>
                  <a:pt x="9976" y="1466"/>
                </a:lnTo>
                <a:cubicBezTo>
                  <a:pt x="10075" y="1527"/>
                  <a:pt x="9995" y="1587"/>
                  <a:pt x="9997" y="1643"/>
                </a:cubicBezTo>
                <a:lnTo>
                  <a:pt x="9997" y="1643"/>
                </a:lnTo>
                <a:cubicBezTo>
                  <a:pt x="9991" y="1587"/>
                  <a:pt x="9984" y="1531"/>
                  <a:pt x="9976" y="1466"/>
                </a:cubicBezTo>
                <a:close/>
                <a:moveTo>
                  <a:pt x="19002" y="1135"/>
                </a:moveTo>
                <a:cubicBezTo>
                  <a:pt x="19018" y="1135"/>
                  <a:pt x="19041" y="1143"/>
                  <a:pt x="19046" y="1153"/>
                </a:cubicBezTo>
                <a:cubicBezTo>
                  <a:pt x="19123" y="1299"/>
                  <a:pt x="19210" y="1443"/>
                  <a:pt x="19148" y="1650"/>
                </a:cubicBezTo>
                <a:cubicBezTo>
                  <a:pt x="19112" y="1602"/>
                  <a:pt x="19088" y="1566"/>
                  <a:pt x="19059" y="1537"/>
                </a:cubicBezTo>
                <a:cubicBezTo>
                  <a:pt x="19031" y="1511"/>
                  <a:pt x="18996" y="1492"/>
                  <a:pt x="18963" y="1471"/>
                </a:cubicBezTo>
                <a:lnTo>
                  <a:pt x="18963" y="1471"/>
                </a:lnTo>
                <a:cubicBezTo>
                  <a:pt x="18950" y="1379"/>
                  <a:pt x="18935" y="1288"/>
                  <a:pt x="18932" y="1196"/>
                </a:cubicBezTo>
                <a:cubicBezTo>
                  <a:pt x="18931" y="1177"/>
                  <a:pt x="18968" y="1150"/>
                  <a:pt x="18992" y="1137"/>
                </a:cubicBezTo>
                <a:cubicBezTo>
                  <a:pt x="18994" y="1135"/>
                  <a:pt x="18998" y="1135"/>
                  <a:pt x="19002" y="1135"/>
                </a:cubicBezTo>
                <a:close/>
                <a:moveTo>
                  <a:pt x="2213" y="1736"/>
                </a:moveTo>
                <a:cubicBezTo>
                  <a:pt x="2226" y="1759"/>
                  <a:pt x="2242" y="1775"/>
                  <a:pt x="2243" y="1790"/>
                </a:cubicBezTo>
                <a:cubicBezTo>
                  <a:pt x="2245" y="1826"/>
                  <a:pt x="2220" y="1850"/>
                  <a:pt x="2193" y="1850"/>
                </a:cubicBezTo>
                <a:cubicBezTo>
                  <a:pt x="2184" y="1850"/>
                  <a:pt x="2175" y="1848"/>
                  <a:pt x="2167" y="1842"/>
                </a:cubicBezTo>
                <a:cubicBezTo>
                  <a:pt x="2155" y="1833"/>
                  <a:pt x="2146" y="1804"/>
                  <a:pt x="2153" y="1796"/>
                </a:cubicBezTo>
                <a:cubicBezTo>
                  <a:pt x="2167" y="1773"/>
                  <a:pt x="2191" y="1757"/>
                  <a:pt x="2213" y="1736"/>
                </a:cubicBezTo>
                <a:close/>
                <a:moveTo>
                  <a:pt x="7779" y="1807"/>
                </a:moveTo>
                <a:cubicBezTo>
                  <a:pt x="7785" y="1819"/>
                  <a:pt x="7795" y="1828"/>
                  <a:pt x="7794" y="1837"/>
                </a:cubicBezTo>
                <a:cubicBezTo>
                  <a:pt x="7792" y="1844"/>
                  <a:pt x="7780" y="1849"/>
                  <a:pt x="7774" y="1855"/>
                </a:cubicBezTo>
                <a:cubicBezTo>
                  <a:pt x="7775" y="1840"/>
                  <a:pt x="7776" y="1826"/>
                  <a:pt x="7779" y="1807"/>
                </a:cubicBezTo>
                <a:close/>
                <a:moveTo>
                  <a:pt x="11104" y="1686"/>
                </a:moveTo>
                <a:lnTo>
                  <a:pt x="11104" y="1686"/>
                </a:lnTo>
                <a:cubicBezTo>
                  <a:pt x="11175" y="1759"/>
                  <a:pt x="11207" y="1792"/>
                  <a:pt x="11264" y="1853"/>
                </a:cubicBezTo>
                <a:cubicBezTo>
                  <a:pt x="11223" y="1853"/>
                  <a:pt x="11190" y="1856"/>
                  <a:pt x="11162" y="1856"/>
                </a:cubicBezTo>
                <a:cubicBezTo>
                  <a:pt x="11141" y="1856"/>
                  <a:pt x="11123" y="1854"/>
                  <a:pt x="11106" y="1848"/>
                </a:cubicBezTo>
                <a:cubicBezTo>
                  <a:pt x="11094" y="1843"/>
                  <a:pt x="11104" y="1778"/>
                  <a:pt x="11104" y="1686"/>
                </a:cubicBezTo>
                <a:close/>
                <a:moveTo>
                  <a:pt x="6508" y="1845"/>
                </a:moveTo>
                <a:cubicBezTo>
                  <a:pt x="6514" y="1847"/>
                  <a:pt x="6523" y="1845"/>
                  <a:pt x="6525" y="1848"/>
                </a:cubicBezTo>
                <a:cubicBezTo>
                  <a:pt x="6529" y="1854"/>
                  <a:pt x="6530" y="1863"/>
                  <a:pt x="6531" y="1870"/>
                </a:cubicBezTo>
                <a:cubicBezTo>
                  <a:pt x="6520" y="1870"/>
                  <a:pt x="6510" y="1869"/>
                  <a:pt x="6500" y="1868"/>
                </a:cubicBezTo>
                <a:lnTo>
                  <a:pt x="6508" y="1845"/>
                </a:lnTo>
                <a:close/>
                <a:moveTo>
                  <a:pt x="4402" y="1726"/>
                </a:moveTo>
                <a:cubicBezTo>
                  <a:pt x="4425" y="1752"/>
                  <a:pt x="4448" y="1781"/>
                  <a:pt x="4500" y="1842"/>
                </a:cubicBezTo>
                <a:cubicBezTo>
                  <a:pt x="4468" y="1856"/>
                  <a:pt x="4440" y="1879"/>
                  <a:pt x="4421" y="1879"/>
                </a:cubicBezTo>
                <a:cubicBezTo>
                  <a:pt x="4419" y="1879"/>
                  <a:pt x="4416" y="1879"/>
                  <a:pt x="4415" y="1879"/>
                </a:cubicBezTo>
                <a:cubicBezTo>
                  <a:pt x="4383" y="1868"/>
                  <a:pt x="4335" y="1834"/>
                  <a:pt x="4337" y="1812"/>
                </a:cubicBezTo>
                <a:cubicBezTo>
                  <a:pt x="4337" y="1782"/>
                  <a:pt x="4378" y="1755"/>
                  <a:pt x="4402" y="1726"/>
                </a:cubicBezTo>
                <a:close/>
                <a:moveTo>
                  <a:pt x="3065" y="1791"/>
                </a:moveTo>
                <a:cubicBezTo>
                  <a:pt x="3065" y="1791"/>
                  <a:pt x="3065" y="1791"/>
                  <a:pt x="3065" y="1791"/>
                </a:cubicBezTo>
                <a:cubicBezTo>
                  <a:pt x="3097" y="1804"/>
                  <a:pt x="3127" y="1822"/>
                  <a:pt x="3169" y="1844"/>
                </a:cubicBezTo>
                <a:cubicBezTo>
                  <a:pt x="3137" y="1863"/>
                  <a:pt x="3118" y="1881"/>
                  <a:pt x="3107" y="1881"/>
                </a:cubicBezTo>
                <a:cubicBezTo>
                  <a:pt x="3106" y="1881"/>
                  <a:pt x="3105" y="1881"/>
                  <a:pt x="3104" y="1881"/>
                </a:cubicBezTo>
                <a:cubicBezTo>
                  <a:pt x="3079" y="1868"/>
                  <a:pt x="3058" y="1848"/>
                  <a:pt x="3037" y="1827"/>
                </a:cubicBezTo>
                <a:cubicBezTo>
                  <a:pt x="3036" y="1825"/>
                  <a:pt x="3060" y="1791"/>
                  <a:pt x="3065" y="1791"/>
                </a:cubicBezTo>
                <a:close/>
                <a:moveTo>
                  <a:pt x="18176" y="1232"/>
                </a:moveTo>
                <a:cubicBezTo>
                  <a:pt x="18229" y="1352"/>
                  <a:pt x="18190" y="1499"/>
                  <a:pt x="18293" y="1609"/>
                </a:cubicBezTo>
                <a:cubicBezTo>
                  <a:pt x="18339" y="1659"/>
                  <a:pt x="18313" y="1701"/>
                  <a:pt x="18226" y="1902"/>
                </a:cubicBezTo>
                <a:cubicBezTo>
                  <a:pt x="18200" y="1886"/>
                  <a:pt x="18159" y="1873"/>
                  <a:pt x="18154" y="1853"/>
                </a:cubicBezTo>
                <a:cubicBezTo>
                  <a:pt x="18113" y="1693"/>
                  <a:pt x="18074" y="1531"/>
                  <a:pt x="18043" y="1370"/>
                </a:cubicBezTo>
                <a:cubicBezTo>
                  <a:pt x="18027" y="1291"/>
                  <a:pt x="18036" y="1290"/>
                  <a:pt x="18176" y="1232"/>
                </a:cubicBezTo>
                <a:close/>
                <a:moveTo>
                  <a:pt x="9342" y="1112"/>
                </a:moveTo>
                <a:cubicBezTo>
                  <a:pt x="9379" y="1146"/>
                  <a:pt x="9414" y="1168"/>
                  <a:pt x="9438" y="1199"/>
                </a:cubicBezTo>
                <a:cubicBezTo>
                  <a:pt x="9481" y="1258"/>
                  <a:pt x="9518" y="1320"/>
                  <a:pt x="9558" y="1379"/>
                </a:cubicBezTo>
                <a:cubicBezTo>
                  <a:pt x="9398" y="1515"/>
                  <a:pt x="9323" y="1680"/>
                  <a:pt x="9361" y="1901"/>
                </a:cubicBezTo>
                <a:cubicBezTo>
                  <a:pt x="9320" y="1907"/>
                  <a:pt x="9280" y="1912"/>
                  <a:pt x="9243" y="1912"/>
                </a:cubicBezTo>
                <a:cubicBezTo>
                  <a:pt x="9160" y="1912"/>
                  <a:pt x="9094" y="1884"/>
                  <a:pt x="9060" y="1770"/>
                </a:cubicBezTo>
                <a:cubicBezTo>
                  <a:pt x="9095" y="1682"/>
                  <a:pt x="9251" y="1655"/>
                  <a:pt x="9183" y="1520"/>
                </a:cubicBezTo>
                <a:cubicBezTo>
                  <a:pt x="9290" y="1417"/>
                  <a:pt x="9138" y="1333"/>
                  <a:pt x="9169" y="1214"/>
                </a:cubicBezTo>
                <a:cubicBezTo>
                  <a:pt x="9215" y="1187"/>
                  <a:pt x="9275" y="1152"/>
                  <a:pt x="9342" y="1112"/>
                </a:cubicBezTo>
                <a:close/>
                <a:moveTo>
                  <a:pt x="5394" y="1792"/>
                </a:moveTo>
                <a:lnTo>
                  <a:pt x="5394" y="1792"/>
                </a:lnTo>
                <a:cubicBezTo>
                  <a:pt x="5481" y="1799"/>
                  <a:pt x="5558" y="1804"/>
                  <a:pt x="5688" y="1813"/>
                </a:cubicBezTo>
                <a:cubicBezTo>
                  <a:pt x="5578" y="1880"/>
                  <a:pt x="5521" y="1915"/>
                  <a:pt x="5485" y="1915"/>
                </a:cubicBezTo>
                <a:cubicBezTo>
                  <a:pt x="5445" y="1915"/>
                  <a:pt x="5428" y="1875"/>
                  <a:pt x="5394" y="1792"/>
                </a:cubicBezTo>
                <a:close/>
                <a:moveTo>
                  <a:pt x="16080" y="1802"/>
                </a:moveTo>
                <a:cubicBezTo>
                  <a:pt x="16094" y="1802"/>
                  <a:pt x="16109" y="1806"/>
                  <a:pt x="16126" y="1816"/>
                </a:cubicBezTo>
                <a:cubicBezTo>
                  <a:pt x="16137" y="1822"/>
                  <a:pt x="16146" y="1853"/>
                  <a:pt x="16141" y="1864"/>
                </a:cubicBezTo>
                <a:cubicBezTo>
                  <a:pt x="16125" y="1900"/>
                  <a:pt x="16100" y="1917"/>
                  <a:pt x="16069" y="1917"/>
                </a:cubicBezTo>
                <a:cubicBezTo>
                  <a:pt x="16055" y="1917"/>
                  <a:pt x="16039" y="1913"/>
                  <a:pt x="16022" y="1905"/>
                </a:cubicBezTo>
                <a:cubicBezTo>
                  <a:pt x="16014" y="1901"/>
                  <a:pt x="16008" y="1893"/>
                  <a:pt x="16001" y="1886"/>
                </a:cubicBezTo>
                <a:cubicBezTo>
                  <a:pt x="16003" y="1877"/>
                  <a:pt x="16003" y="1865"/>
                  <a:pt x="16008" y="1857"/>
                </a:cubicBezTo>
                <a:cubicBezTo>
                  <a:pt x="16025" y="1823"/>
                  <a:pt x="16050" y="1802"/>
                  <a:pt x="16080" y="1802"/>
                </a:cubicBezTo>
                <a:close/>
                <a:moveTo>
                  <a:pt x="15570" y="426"/>
                </a:moveTo>
                <a:cubicBezTo>
                  <a:pt x="15622" y="473"/>
                  <a:pt x="15675" y="519"/>
                  <a:pt x="15724" y="569"/>
                </a:cubicBezTo>
                <a:cubicBezTo>
                  <a:pt x="15775" y="621"/>
                  <a:pt x="15803" y="777"/>
                  <a:pt x="15755" y="824"/>
                </a:cubicBezTo>
                <a:cubicBezTo>
                  <a:pt x="15611" y="965"/>
                  <a:pt x="15665" y="1134"/>
                  <a:pt x="15669" y="1287"/>
                </a:cubicBezTo>
                <a:cubicBezTo>
                  <a:pt x="15590" y="1307"/>
                  <a:pt x="15519" y="1322"/>
                  <a:pt x="15449" y="1339"/>
                </a:cubicBezTo>
                <a:lnTo>
                  <a:pt x="15449" y="1339"/>
                </a:lnTo>
                <a:cubicBezTo>
                  <a:pt x="15442" y="1326"/>
                  <a:pt x="15426" y="1315"/>
                  <a:pt x="15399" y="1315"/>
                </a:cubicBezTo>
                <a:cubicBezTo>
                  <a:pt x="15394" y="1315"/>
                  <a:pt x="15389" y="1315"/>
                  <a:pt x="15383" y="1316"/>
                </a:cubicBezTo>
                <a:cubicBezTo>
                  <a:pt x="15376" y="1317"/>
                  <a:pt x="15369" y="1318"/>
                  <a:pt x="15363" y="1318"/>
                </a:cubicBezTo>
                <a:cubicBezTo>
                  <a:pt x="15287" y="1318"/>
                  <a:pt x="15300" y="1240"/>
                  <a:pt x="15270" y="1198"/>
                </a:cubicBezTo>
                <a:cubicBezTo>
                  <a:pt x="15258" y="1179"/>
                  <a:pt x="15218" y="1181"/>
                  <a:pt x="15189" y="1173"/>
                </a:cubicBezTo>
                <a:cubicBezTo>
                  <a:pt x="15183" y="1202"/>
                  <a:pt x="15171" y="1230"/>
                  <a:pt x="15171" y="1260"/>
                </a:cubicBezTo>
                <a:cubicBezTo>
                  <a:pt x="15171" y="1277"/>
                  <a:pt x="15184" y="1302"/>
                  <a:pt x="15200" y="1313"/>
                </a:cubicBezTo>
                <a:cubicBezTo>
                  <a:pt x="15373" y="1437"/>
                  <a:pt x="15332" y="1633"/>
                  <a:pt x="15367" y="1800"/>
                </a:cubicBezTo>
                <a:cubicBezTo>
                  <a:pt x="15383" y="1879"/>
                  <a:pt x="15338" y="1914"/>
                  <a:pt x="15217" y="1951"/>
                </a:cubicBezTo>
                <a:cubicBezTo>
                  <a:pt x="15217" y="1954"/>
                  <a:pt x="15216" y="1957"/>
                  <a:pt x="15216" y="1960"/>
                </a:cubicBezTo>
                <a:lnTo>
                  <a:pt x="15216" y="1960"/>
                </a:lnTo>
                <a:cubicBezTo>
                  <a:pt x="15163" y="1929"/>
                  <a:pt x="15112" y="1901"/>
                  <a:pt x="15033" y="1856"/>
                </a:cubicBezTo>
                <a:cubicBezTo>
                  <a:pt x="15020" y="1778"/>
                  <a:pt x="15091" y="1633"/>
                  <a:pt x="14942" y="1562"/>
                </a:cubicBezTo>
                <a:cubicBezTo>
                  <a:pt x="14927" y="1439"/>
                  <a:pt x="14912" y="1315"/>
                  <a:pt x="14895" y="1178"/>
                </a:cubicBezTo>
                <a:cubicBezTo>
                  <a:pt x="15005" y="1158"/>
                  <a:pt x="15091" y="1107"/>
                  <a:pt x="15107" y="988"/>
                </a:cubicBezTo>
                <a:cubicBezTo>
                  <a:pt x="15111" y="957"/>
                  <a:pt x="15110" y="923"/>
                  <a:pt x="15125" y="896"/>
                </a:cubicBezTo>
                <a:cubicBezTo>
                  <a:pt x="15142" y="861"/>
                  <a:pt x="15168" y="821"/>
                  <a:pt x="15202" y="808"/>
                </a:cubicBezTo>
                <a:cubicBezTo>
                  <a:pt x="15212" y="803"/>
                  <a:pt x="15223" y="801"/>
                  <a:pt x="15233" y="801"/>
                </a:cubicBezTo>
                <a:cubicBezTo>
                  <a:pt x="15274" y="801"/>
                  <a:pt x="15306" y="837"/>
                  <a:pt x="15330" y="872"/>
                </a:cubicBezTo>
                <a:cubicBezTo>
                  <a:pt x="15351" y="906"/>
                  <a:pt x="15367" y="944"/>
                  <a:pt x="15391" y="994"/>
                </a:cubicBezTo>
                <a:cubicBezTo>
                  <a:pt x="15563" y="830"/>
                  <a:pt x="15476" y="599"/>
                  <a:pt x="15570" y="426"/>
                </a:cubicBezTo>
                <a:close/>
                <a:moveTo>
                  <a:pt x="8373" y="824"/>
                </a:moveTo>
                <a:cubicBezTo>
                  <a:pt x="8432" y="956"/>
                  <a:pt x="8480" y="1059"/>
                  <a:pt x="8528" y="1166"/>
                </a:cubicBezTo>
                <a:cubicBezTo>
                  <a:pt x="8383" y="1424"/>
                  <a:pt x="8217" y="1669"/>
                  <a:pt x="8149" y="1997"/>
                </a:cubicBezTo>
                <a:cubicBezTo>
                  <a:pt x="8083" y="1903"/>
                  <a:pt x="8034" y="1833"/>
                  <a:pt x="7984" y="1762"/>
                </a:cubicBezTo>
                <a:cubicBezTo>
                  <a:pt x="8035" y="1735"/>
                  <a:pt x="8081" y="1710"/>
                  <a:pt x="8140" y="1679"/>
                </a:cubicBezTo>
                <a:cubicBezTo>
                  <a:pt x="8111" y="1552"/>
                  <a:pt x="8083" y="1425"/>
                  <a:pt x="8046" y="1265"/>
                </a:cubicBezTo>
                <a:lnTo>
                  <a:pt x="8046" y="1265"/>
                </a:lnTo>
                <a:cubicBezTo>
                  <a:pt x="8104" y="1291"/>
                  <a:pt x="8134" y="1306"/>
                  <a:pt x="8175" y="1325"/>
                </a:cubicBezTo>
                <a:cubicBezTo>
                  <a:pt x="8255" y="1208"/>
                  <a:pt x="8324" y="1086"/>
                  <a:pt x="8292" y="928"/>
                </a:cubicBezTo>
                <a:cubicBezTo>
                  <a:pt x="8288" y="906"/>
                  <a:pt x="8333" y="874"/>
                  <a:pt x="8373" y="824"/>
                </a:cubicBezTo>
                <a:close/>
                <a:moveTo>
                  <a:pt x="17100" y="1985"/>
                </a:moveTo>
                <a:cubicBezTo>
                  <a:pt x="17116" y="1985"/>
                  <a:pt x="17131" y="1987"/>
                  <a:pt x="17146" y="1991"/>
                </a:cubicBezTo>
                <a:cubicBezTo>
                  <a:pt x="17148" y="1991"/>
                  <a:pt x="17145" y="2007"/>
                  <a:pt x="17145" y="2014"/>
                </a:cubicBezTo>
                <a:cubicBezTo>
                  <a:pt x="17129" y="2012"/>
                  <a:pt x="17113" y="2011"/>
                  <a:pt x="17097" y="2009"/>
                </a:cubicBezTo>
                <a:cubicBezTo>
                  <a:pt x="17098" y="2000"/>
                  <a:pt x="17099" y="1985"/>
                  <a:pt x="17100" y="1985"/>
                </a:cubicBezTo>
                <a:close/>
                <a:moveTo>
                  <a:pt x="4802" y="1682"/>
                </a:moveTo>
                <a:cubicBezTo>
                  <a:pt x="4942" y="1739"/>
                  <a:pt x="5064" y="1787"/>
                  <a:pt x="5227" y="1851"/>
                </a:cubicBezTo>
                <a:cubicBezTo>
                  <a:pt x="5079" y="1922"/>
                  <a:pt x="4973" y="1973"/>
                  <a:pt x="4864" y="2026"/>
                </a:cubicBezTo>
                <a:cubicBezTo>
                  <a:pt x="4827" y="1980"/>
                  <a:pt x="4786" y="1932"/>
                  <a:pt x="4749" y="1881"/>
                </a:cubicBezTo>
                <a:cubicBezTo>
                  <a:pt x="4697" y="1812"/>
                  <a:pt x="4757" y="1766"/>
                  <a:pt x="4802" y="1682"/>
                </a:cubicBezTo>
                <a:close/>
                <a:moveTo>
                  <a:pt x="17483" y="1675"/>
                </a:moveTo>
                <a:cubicBezTo>
                  <a:pt x="17503" y="1751"/>
                  <a:pt x="17517" y="1810"/>
                  <a:pt x="17543" y="1910"/>
                </a:cubicBezTo>
                <a:cubicBezTo>
                  <a:pt x="17525" y="1928"/>
                  <a:pt x="17493" y="1962"/>
                  <a:pt x="17430" y="2026"/>
                </a:cubicBezTo>
                <a:cubicBezTo>
                  <a:pt x="17392" y="1927"/>
                  <a:pt x="17374" y="1877"/>
                  <a:pt x="17354" y="1824"/>
                </a:cubicBezTo>
                <a:cubicBezTo>
                  <a:pt x="17396" y="1776"/>
                  <a:pt x="17435" y="1731"/>
                  <a:pt x="17483" y="1675"/>
                </a:cubicBezTo>
                <a:close/>
                <a:moveTo>
                  <a:pt x="18781" y="1496"/>
                </a:moveTo>
                <a:cubicBezTo>
                  <a:pt x="18795" y="1496"/>
                  <a:pt x="18816" y="1505"/>
                  <a:pt x="18826" y="1515"/>
                </a:cubicBezTo>
                <a:cubicBezTo>
                  <a:pt x="18865" y="1554"/>
                  <a:pt x="18902" y="1597"/>
                  <a:pt x="18939" y="1640"/>
                </a:cubicBezTo>
                <a:lnTo>
                  <a:pt x="18939" y="1640"/>
                </a:lnTo>
                <a:cubicBezTo>
                  <a:pt x="18939" y="1641"/>
                  <a:pt x="18938" y="1642"/>
                  <a:pt x="18938" y="1643"/>
                </a:cubicBezTo>
                <a:cubicBezTo>
                  <a:pt x="18889" y="1751"/>
                  <a:pt x="19035" y="1772"/>
                  <a:pt x="19032" y="1861"/>
                </a:cubicBezTo>
                <a:cubicBezTo>
                  <a:pt x="18997" y="1949"/>
                  <a:pt x="18954" y="2026"/>
                  <a:pt x="18829" y="2026"/>
                </a:cubicBezTo>
                <a:cubicBezTo>
                  <a:pt x="18826" y="2026"/>
                  <a:pt x="18824" y="2026"/>
                  <a:pt x="18822" y="2026"/>
                </a:cubicBezTo>
                <a:cubicBezTo>
                  <a:pt x="18826" y="1978"/>
                  <a:pt x="18838" y="1931"/>
                  <a:pt x="18831" y="1887"/>
                </a:cubicBezTo>
                <a:cubicBezTo>
                  <a:pt x="18822" y="1835"/>
                  <a:pt x="18795" y="1790"/>
                  <a:pt x="18776" y="1741"/>
                </a:cubicBezTo>
                <a:cubicBezTo>
                  <a:pt x="18756" y="1684"/>
                  <a:pt x="18730" y="1626"/>
                  <a:pt x="18719" y="1566"/>
                </a:cubicBezTo>
                <a:cubicBezTo>
                  <a:pt x="18717" y="1547"/>
                  <a:pt x="18748" y="1516"/>
                  <a:pt x="18770" y="1499"/>
                </a:cubicBezTo>
                <a:cubicBezTo>
                  <a:pt x="18773" y="1497"/>
                  <a:pt x="18777" y="1496"/>
                  <a:pt x="18781" y="1496"/>
                </a:cubicBezTo>
                <a:close/>
                <a:moveTo>
                  <a:pt x="12361" y="1847"/>
                </a:moveTo>
                <a:cubicBezTo>
                  <a:pt x="12379" y="1854"/>
                  <a:pt x="12407" y="1860"/>
                  <a:pt x="12411" y="1870"/>
                </a:cubicBezTo>
                <a:cubicBezTo>
                  <a:pt x="12422" y="1929"/>
                  <a:pt x="12433" y="1988"/>
                  <a:pt x="12372" y="2028"/>
                </a:cubicBezTo>
                <a:cubicBezTo>
                  <a:pt x="12364" y="2033"/>
                  <a:pt x="12353" y="2031"/>
                  <a:pt x="12335" y="2033"/>
                </a:cubicBezTo>
                <a:cubicBezTo>
                  <a:pt x="12330" y="2006"/>
                  <a:pt x="12317" y="1977"/>
                  <a:pt x="12322" y="1950"/>
                </a:cubicBezTo>
                <a:cubicBezTo>
                  <a:pt x="12329" y="1914"/>
                  <a:pt x="12348" y="1881"/>
                  <a:pt x="12361" y="1847"/>
                </a:cubicBezTo>
                <a:close/>
                <a:moveTo>
                  <a:pt x="19389" y="1934"/>
                </a:moveTo>
                <a:cubicBezTo>
                  <a:pt x="19393" y="1968"/>
                  <a:pt x="19395" y="2002"/>
                  <a:pt x="19398" y="2037"/>
                </a:cubicBezTo>
                <a:lnTo>
                  <a:pt x="19364" y="2037"/>
                </a:lnTo>
                <a:cubicBezTo>
                  <a:pt x="19367" y="2001"/>
                  <a:pt x="19368" y="1967"/>
                  <a:pt x="19369" y="1934"/>
                </a:cubicBezTo>
                <a:close/>
                <a:moveTo>
                  <a:pt x="17978" y="1790"/>
                </a:moveTo>
                <a:cubicBezTo>
                  <a:pt x="18060" y="1790"/>
                  <a:pt x="18062" y="1816"/>
                  <a:pt x="18071" y="2012"/>
                </a:cubicBezTo>
                <a:cubicBezTo>
                  <a:pt x="18044" y="2034"/>
                  <a:pt x="18018" y="2046"/>
                  <a:pt x="17997" y="2046"/>
                </a:cubicBezTo>
                <a:cubicBezTo>
                  <a:pt x="17968" y="2046"/>
                  <a:pt x="17947" y="2024"/>
                  <a:pt x="17937" y="1973"/>
                </a:cubicBezTo>
                <a:cubicBezTo>
                  <a:pt x="17925" y="1914"/>
                  <a:pt x="17934" y="1851"/>
                  <a:pt x="17934" y="1791"/>
                </a:cubicBezTo>
                <a:cubicBezTo>
                  <a:pt x="17951" y="1791"/>
                  <a:pt x="17965" y="1790"/>
                  <a:pt x="17978" y="1790"/>
                </a:cubicBezTo>
                <a:close/>
                <a:moveTo>
                  <a:pt x="6275" y="1806"/>
                </a:moveTo>
                <a:cubicBezTo>
                  <a:pt x="6306" y="1952"/>
                  <a:pt x="6306" y="1950"/>
                  <a:pt x="6212" y="1977"/>
                </a:cubicBezTo>
                <a:cubicBezTo>
                  <a:pt x="6157" y="1991"/>
                  <a:pt x="6108" y="2017"/>
                  <a:pt x="6032" y="2048"/>
                </a:cubicBezTo>
                <a:lnTo>
                  <a:pt x="6032" y="1806"/>
                </a:lnTo>
                <a:close/>
                <a:moveTo>
                  <a:pt x="11004" y="1922"/>
                </a:moveTo>
                <a:cubicBezTo>
                  <a:pt x="11058" y="1959"/>
                  <a:pt x="11086" y="1995"/>
                  <a:pt x="11038" y="2043"/>
                </a:cubicBezTo>
                <a:cubicBezTo>
                  <a:pt x="11033" y="2048"/>
                  <a:pt x="11023" y="2050"/>
                  <a:pt x="11012" y="2050"/>
                </a:cubicBezTo>
                <a:cubicBezTo>
                  <a:pt x="11000" y="2050"/>
                  <a:pt x="10988" y="2047"/>
                  <a:pt x="10982" y="2042"/>
                </a:cubicBezTo>
                <a:cubicBezTo>
                  <a:pt x="10916" y="1987"/>
                  <a:pt x="10990" y="1965"/>
                  <a:pt x="11004" y="1922"/>
                </a:cubicBezTo>
                <a:close/>
                <a:moveTo>
                  <a:pt x="9125" y="1966"/>
                </a:moveTo>
                <a:cubicBezTo>
                  <a:pt x="9149" y="1966"/>
                  <a:pt x="9172" y="1982"/>
                  <a:pt x="9194" y="2016"/>
                </a:cubicBezTo>
                <a:cubicBezTo>
                  <a:pt x="9170" y="2044"/>
                  <a:pt x="9147" y="2057"/>
                  <a:pt x="9125" y="2057"/>
                </a:cubicBezTo>
                <a:cubicBezTo>
                  <a:pt x="9100" y="2057"/>
                  <a:pt x="9077" y="2040"/>
                  <a:pt x="9054" y="2008"/>
                </a:cubicBezTo>
                <a:cubicBezTo>
                  <a:pt x="9079" y="1981"/>
                  <a:pt x="9103" y="1966"/>
                  <a:pt x="9125" y="1966"/>
                </a:cubicBezTo>
                <a:close/>
                <a:moveTo>
                  <a:pt x="9344" y="2003"/>
                </a:moveTo>
                <a:cubicBezTo>
                  <a:pt x="9344" y="2003"/>
                  <a:pt x="9344" y="2003"/>
                  <a:pt x="9344" y="2004"/>
                </a:cubicBezTo>
                <a:cubicBezTo>
                  <a:pt x="9358" y="2013"/>
                  <a:pt x="9370" y="2024"/>
                  <a:pt x="9382" y="2036"/>
                </a:cubicBezTo>
                <a:lnTo>
                  <a:pt x="9347" y="2067"/>
                </a:lnTo>
                <a:cubicBezTo>
                  <a:pt x="9338" y="2052"/>
                  <a:pt x="9329" y="2036"/>
                  <a:pt x="9322" y="2019"/>
                </a:cubicBezTo>
                <a:cubicBezTo>
                  <a:pt x="9322" y="2017"/>
                  <a:pt x="9341" y="2003"/>
                  <a:pt x="9344" y="2003"/>
                </a:cubicBezTo>
                <a:close/>
                <a:moveTo>
                  <a:pt x="8666" y="1747"/>
                </a:moveTo>
                <a:cubicBezTo>
                  <a:pt x="8714" y="1885"/>
                  <a:pt x="8738" y="1957"/>
                  <a:pt x="8762" y="2027"/>
                </a:cubicBezTo>
                <a:cubicBezTo>
                  <a:pt x="8732" y="2059"/>
                  <a:pt x="8702" y="2069"/>
                  <a:pt x="8673" y="2069"/>
                </a:cubicBezTo>
                <a:cubicBezTo>
                  <a:pt x="8622" y="2069"/>
                  <a:pt x="8573" y="2039"/>
                  <a:pt x="8524" y="2039"/>
                </a:cubicBezTo>
                <a:cubicBezTo>
                  <a:pt x="8523" y="2039"/>
                  <a:pt x="8523" y="2039"/>
                  <a:pt x="8522" y="2039"/>
                </a:cubicBezTo>
                <a:cubicBezTo>
                  <a:pt x="8451" y="2041"/>
                  <a:pt x="8380" y="2052"/>
                  <a:pt x="8285" y="2060"/>
                </a:cubicBezTo>
                <a:cubicBezTo>
                  <a:pt x="8281" y="1978"/>
                  <a:pt x="8270" y="1910"/>
                  <a:pt x="8276" y="1843"/>
                </a:cubicBezTo>
                <a:cubicBezTo>
                  <a:pt x="8281" y="1798"/>
                  <a:pt x="8349" y="1757"/>
                  <a:pt x="8398" y="1757"/>
                </a:cubicBezTo>
                <a:cubicBezTo>
                  <a:pt x="8408" y="1757"/>
                  <a:pt x="8418" y="1759"/>
                  <a:pt x="8426" y="1763"/>
                </a:cubicBezTo>
                <a:cubicBezTo>
                  <a:pt x="8471" y="1785"/>
                  <a:pt x="8477" y="1821"/>
                  <a:pt x="8453" y="1865"/>
                </a:cubicBezTo>
                <a:cubicBezTo>
                  <a:pt x="8445" y="1883"/>
                  <a:pt x="8445" y="1908"/>
                  <a:pt x="8451" y="1926"/>
                </a:cubicBezTo>
                <a:cubicBezTo>
                  <a:pt x="8457" y="1944"/>
                  <a:pt x="8475" y="1970"/>
                  <a:pt x="8487" y="1971"/>
                </a:cubicBezTo>
                <a:cubicBezTo>
                  <a:pt x="8491" y="1971"/>
                  <a:pt x="8495" y="1971"/>
                  <a:pt x="8500" y="1971"/>
                </a:cubicBezTo>
                <a:cubicBezTo>
                  <a:pt x="8526" y="1971"/>
                  <a:pt x="8557" y="1965"/>
                  <a:pt x="8568" y="1950"/>
                </a:cubicBezTo>
                <a:cubicBezTo>
                  <a:pt x="8598" y="1909"/>
                  <a:pt x="8613" y="1859"/>
                  <a:pt x="8666" y="1747"/>
                </a:cubicBezTo>
                <a:close/>
                <a:moveTo>
                  <a:pt x="5510" y="2050"/>
                </a:moveTo>
                <a:cubicBezTo>
                  <a:pt x="5529" y="2053"/>
                  <a:pt x="5547" y="2055"/>
                  <a:pt x="5565" y="2059"/>
                </a:cubicBezTo>
                <a:cubicBezTo>
                  <a:pt x="5566" y="2059"/>
                  <a:pt x="5565" y="2074"/>
                  <a:pt x="5565" y="2082"/>
                </a:cubicBezTo>
                <a:cubicBezTo>
                  <a:pt x="5546" y="2080"/>
                  <a:pt x="5526" y="2079"/>
                  <a:pt x="5507" y="2077"/>
                </a:cubicBezTo>
                <a:cubicBezTo>
                  <a:pt x="5509" y="2068"/>
                  <a:pt x="5509" y="2059"/>
                  <a:pt x="5510" y="2050"/>
                </a:cubicBezTo>
                <a:close/>
                <a:moveTo>
                  <a:pt x="10266" y="2062"/>
                </a:moveTo>
                <a:cubicBezTo>
                  <a:pt x="10271" y="2069"/>
                  <a:pt x="10275" y="2078"/>
                  <a:pt x="10280" y="2088"/>
                </a:cubicBezTo>
                <a:cubicBezTo>
                  <a:pt x="10274" y="2084"/>
                  <a:pt x="10266" y="2082"/>
                  <a:pt x="10259" y="2079"/>
                </a:cubicBezTo>
                <a:cubicBezTo>
                  <a:pt x="10261" y="2073"/>
                  <a:pt x="10264" y="2067"/>
                  <a:pt x="10266" y="2062"/>
                </a:cubicBezTo>
                <a:close/>
                <a:moveTo>
                  <a:pt x="10832" y="1879"/>
                </a:moveTo>
                <a:lnTo>
                  <a:pt x="10832" y="2088"/>
                </a:lnTo>
                <a:cubicBezTo>
                  <a:pt x="10704" y="2024"/>
                  <a:pt x="10746" y="1951"/>
                  <a:pt x="10832" y="1879"/>
                </a:cubicBezTo>
                <a:close/>
                <a:moveTo>
                  <a:pt x="6974" y="1951"/>
                </a:moveTo>
                <a:lnTo>
                  <a:pt x="6974" y="1951"/>
                </a:lnTo>
                <a:cubicBezTo>
                  <a:pt x="6971" y="2059"/>
                  <a:pt x="6924" y="2095"/>
                  <a:pt x="6853" y="2095"/>
                </a:cubicBezTo>
                <a:cubicBezTo>
                  <a:pt x="6817" y="2094"/>
                  <a:pt x="6782" y="2068"/>
                  <a:pt x="6747" y="2054"/>
                </a:cubicBezTo>
                <a:cubicBezTo>
                  <a:pt x="6770" y="2024"/>
                  <a:pt x="6788" y="1982"/>
                  <a:pt x="6817" y="1971"/>
                </a:cubicBezTo>
                <a:cubicBezTo>
                  <a:pt x="6862" y="1952"/>
                  <a:pt x="6915" y="1957"/>
                  <a:pt x="6974" y="1951"/>
                </a:cubicBezTo>
                <a:close/>
                <a:moveTo>
                  <a:pt x="7539" y="1770"/>
                </a:moveTo>
                <a:cubicBezTo>
                  <a:pt x="7563" y="1859"/>
                  <a:pt x="7584" y="1936"/>
                  <a:pt x="7604" y="2009"/>
                </a:cubicBezTo>
                <a:cubicBezTo>
                  <a:pt x="7569" y="2072"/>
                  <a:pt x="7527" y="2097"/>
                  <a:pt x="7475" y="2097"/>
                </a:cubicBezTo>
                <a:cubicBezTo>
                  <a:pt x="7436" y="2097"/>
                  <a:pt x="7391" y="2083"/>
                  <a:pt x="7340" y="2059"/>
                </a:cubicBezTo>
                <a:cubicBezTo>
                  <a:pt x="7334" y="1970"/>
                  <a:pt x="7329" y="1890"/>
                  <a:pt x="7320" y="1788"/>
                </a:cubicBezTo>
                <a:cubicBezTo>
                  <a:pt x="7392" y="1782"/>
                  <a:pt x="7458" y="1776"/>
                  <a:pt x="7539" y="1770"/>
                </a:cubicBezTo>
                <a:close/>
                <a:moveTo>
                  <a:pt x="18111" y="2182"/>
                </a:moveTo>
                <a:cubicBezTo>
                  <a:pt x="18128" y="2182"/>
                  <a:pt x="18146" y="2194"/>
                  <a:pt x="18164" y="2200"/>
                </a:cubicBezTo>
                <a:cubicBezTo>
                  <a:pt x="18150" y="2224"/>
                  <a:pt x="18139" y="2249"/>
                  <a:pt x="18127" y="2275"/>
                </a:cubicBezTo>
                <a:cubicBezTo>
                  <a:pt x="18102" y="2262"/>
                  <a:pt x="18079" y="2257"/>
                  <a:pt x="18068" y="2242"/>
                </a:cubicBezTo>
                <a:cubicBezTo>
                  <a:pt x="18043" y="2201"/>
                  <a:pt x="18077" y="2186"/>
                  <a:pt x="18107" y="2182"/>
                </a:cubicBezTo>
                <a:cubicBezTo>
                  <a:pt x="18109" y="2182"/>
                  <a:pt x="18110" y="2182"/>
                  <a:pt x="18111" y="2182"/>
                </a:cubicBezTo>
                <a:close/>
                <a:moveTo>
                  <a:pt x="2627" y="2256"/>
                </a:moveTo>
                <a:cubicBezTo>
                  <a:pt x="2634" y="2256"/>
                  <a:pt x="2641" y="2259"/>
                  <a:pt x="2647" y="2262"/>
                </a:cubicBezTo>
                <a:cubicBezTo>
                  <a:pt x="2645" y="2269"/>
                  <a:pt x="2642" y="2280"/>
                  <a:pt x="2640" y="2280"/>
                </a:cubicBezTo>
                <a:cubicBezTo>
                  <a:pt x="2631" y="2280"/>
                  <a:pt x="2622" y="2275"/>
                  <a:pt x="2614" y="2273"/>
                </a:cubicBezTo>
                <a:cubicBezTo>
                  <a:pt x="2617" y="2267"/>
                  <a:pt x="2619" y="2257"/>
                  <a:pt x="2622" y="2257"/>
                </a:cubicBezTo>
                <a:cubicBezTo>
                  <a:pt x="2624" y="2256"/>
                  <a:pt x="2626" y="2256"/>
                  <a:pt x="2627" y="2256"/>
                </a:cubicBezTo>
                <a:close/>
                <a:moveTo>
                  <a:pt x="12458" y="2232"/>
                </a:moveTo>
                <a:cubicBezTo>
                  <a:pt x="12467" y="2234"/>
                  <a:pt x="12479" y="2236"/>
                  <a:pt x="12483" y="2242"/>
                </a:cubicBezTo>
                <a:cubicBezTo>
                  <a:pt x="12492" y="2256"/>
                  <a:pt x="12497" y="2273"/>
                  <a:pt x="12504" y="2289"/>
                </a:cubicBezTo>
                <a:lnTo>
                  <a:pt x="12504" y="2289"/>
                </a:lnTo>
                <a:cubicBezTo>
                  <a:pt x="12487" y="2287"/>
                  <a:pt x="12470" y="2286"/>
                  <a:pt x="12458" y="2278"/>
                </a:cubicBezTo>
                <a:cubicBezTo>
                  <a:pt x="12452" y="2274"/>
                  <a:pt x="12458" y="2247"/>
                  <a:pt x="12458" y="2232"/>
                </a:cubicBezTo>
                <a:close/>
                <a:moveTo>
                  <a:pt x="11168" y="2238"/>
                </a:moveTo>
                <a:cubicBezTo>
                  <a:pt x="11169" y="2238"/>
                  <a:pt x="11169" y="2238"/>
                  <a:pt x="11170" y="2238"/>
                </a:cubicBezTo>
                <a:cubicBezTo>
                  <a:pt x="11186" y="2239"/>
                  <a:pt x="11202" y="2257"/>
                  <a:pt x="11217" y="2267"/>
                </a:cubicBezTo>
                <a:cubicBezTo>
                  <a:pt x="11201" y="2275"/>
                  <a:pt x="11185" y="2284"/>
                  <a:pt x="11168" y="2293"/>
                </a:cubicBezTo>
                <a:lnTo>
                  <a:pt x="11122" y="2263"/>
                </a:lnTo>
                <a:cubicBezTo>
                  <a:pt x="11137" y="2254"/>
                  <a:pt x="11152" y="2238"/>
                  <a:pt x="11168" y="2238"/>
                </a:cubicBezTo>
                <a:close/>
                <a:moveTo>
                  <a:pt x="2990" y="2243"/>
                </a:moveTo>
                <a:cubicBezTo>
                  <a:pt x="3026" y="2247"/>
                  <a:pt x="3062" y="2254"/>
                  <a:pt x="3097" y="2263"/>
                </a:cubicBezTo>
                <a:cubicBezTo>
                  <a:pt x="3098" y="2263"/>
                  <a:pt x="3093" y="2311"/>
                  <a:pt x="3089" y="2311"/>
                </a:cubicBezTo>
                <a:cubicBezTo>
                  <a:pt x="3082" y="2311"/>
                  <a:pt x="3076" y="2312"/>
                  <a:pt x="3070" y="2312"/>
                </a:cubicBezTo>
                <a:cubicBezTo>
                  <a:pt x="3049" y="2312"/>
                  <a:pt x="3029" y="2309"/>
                  <a:pt x="3010" y="2303"/>
                </a:cubicBezTo>
                <a:cubicBezTo>
                  <a:pt x="2994" y="2296"/>
                  <a:pt x="2985" y="2275"/>
                  <a:pt x="2973" y="2262"/>
                </a:cubicBezTo>
                <a:cubicBezTo>
                  <a:pt x="2979" y="2257"/>
                  <a:pt x="2985" y="2243"/>
                  <a:pt x="2990" y="2243"/>
                </a:cubicBezTo>
                <a:close/>
                <a:moveTo>
                  <a:pt x="16190" y="2258"/>
                </a:moveTo>
                <a:cubicBezTo>
                  <a:pt x="16190" y="2258"/>
                  <a:pt x="16190" y="2258"/>
                  <a:pt x="16190" y="2258"/>
                </a:cubicBezTo>
                <a:cubicBezTo>
                  <a:pt x="16203" y="2267"/>
                  <a:pt x="16212" y="2278"/>
                  <a:pt x="16222" y="2288"/>
                </a:cubicBezTo>
                <a:cubicBezTo>
                  <a:pt x="16213" y="2298"/>
                  <a:pt x="16203" y="2308"/>
                  <a:pt x="16191" y="2318"/>
                </a:cubicBezTo>
                <a:cubicBezTo>
                  <a:pt x="16183" y="2303"/>
                  <a:pt x="16176" y="2287"/>
                  <a:pt x="16170" y="2272"/>
                </a:cubicBezTo>
                <a:cubicBezTo>
                  <a:pt x="16170" y="2269"/>
                  <a:pt x="16186" y="2258"/>
                  <a:pt x="16190" y="2258"/>
                </a:cubicBezTo>
                <a:close/>
                <a:moveTo>
                  <a:pt x="10224" y="1506"/>
                </a:moveTo>
                <a:cubicBezTo>
                  <a:pt x="10331" y="1515"/>
                  <a:pt x="10265" y="1601"/>
                  <a:pt x="10288" y="1647"/>
                </a:cubicBezTo>
                <a:cubicBezTo>
                  <a:pt x="10311" y="1693"/>
                  <a:pt x="10348" y="1732"/>
                  <a:pt x="10366" y="1780"/>
                </a:cubicBezTo>
                <a:cubicBezTo>
                  <a:pt x="10384" y="1828"/>
                  <a:pt x="10324" y="1911"/>
                  <a:pt x="10266" y="1915"/>
                </a:cubicBezTo>
                <a:cubicBezTo>
                  <a:pt x="10236" y="1917"/>
                  <a:pt x="10205" y="1918"/>
                  <a:pt x="10174" y="1918"/>
                </a:cubicBezTo>
                <a:cubicBezTo>
                  <a:pt x="10123" y="1918"/>
                  <a:pt x="10071" y="1916"/>
                  <a:pt x="10014" y="1916"/>
                </a:cubicBezTo>
                <a:cubicBezTo>
                  <a:pt x="9994" y="2049"/>
                  <a:pt x="9975" y="2170"/>
                  <a:pt x="9957" y="2300"/>
                </a:cubicBezTo>
                <a:cubicBezTo>
                  <a:pt x="9875" y="2308"/>
                  <a:pt x="9805" y="2314"/>
                  <a:pt x="9697" y="2324"/>
                </a:cubicBezTo>
                <a:cubicBezTo>
                  <a:pt x="9738" y="2257"/>
                  <a:pt x="9761" y="2219"/>
                  <a:pt x="9790" y="2171"/>
                </a:cubicBezTo>
                <a:cubicBezTo>
                  <a:pt x="9739" y="2126"/>
                  <a:pt x="9688" y="2082"/>
                  <a:pt x="9620" y="2022"/>
                </a:cubicBezTo>
                <a:cubicBezTo>
                  <a:pt x="9695" y="1993"/>
                  <a:pt x="9749" y="1975"/>
                  <a:pt x="9807" y="1954"/>
                </a:cubicBezTo>
                <a:cubicBezTo>
                  <a:pt x="9798" y="1858"/>
                  <a:pt x="9795" y="1764"/>
                  <a:pt x="9905" y="1713"/>
                </a:cubicBezTo>
                <a:cubicBezTo>
                  <a:pt x="9940" y="1720"/>
                  <a:pt x="9983" y="1730"/>
                  <a:pt x="10027" y="1736"/>
                </a:cubicBezTo>
                <a:cubicBezTo>
                  <a:pt x="10029" y="1736"/>
                  <a:pt x="10045" y="1699"/>
                  <a:pt x="10040" y="1682"/>
                </a:cubicBezTo>
                <a:cubicBezTo>
                  <a:pt x="10036" y="1668"/>
                  <a:pt x="10013" y="1660"/>
                  <a:pt x="9998" y="1650"/>
                </a:cubicBezTo>
                <a:lnTo>
                  <a:pt x="9998" y="1650"/>
                </a:lnTo>
                <a:cubicBezTo>
                  <a:pt x="10026" y="1664"/>
                  <a:pt x="10048" y="1670"/>
                  <a:pt x="10067" y="1670"/>
                </a:cubicBezTo>
                <a:cubicBezTo>
                  <a:pt x="10155" y="1670"/>
                  <a:pt x="10161" y="1543"/>
                  <a:pt x="10224" y="1506"/>
                </a:cubicBezTo>
                <a:close/>
                <a:moveTo>
                  <a:pt x="16980" y="1993"/>
                </a:moveTo>
                <a:cubicBezTo>
                  <a:pt x="17028" y="2098"/>
                  <a:pt x="17062" y="2172"/>
                  <a:pt x="17103" y="2262"/>
                </a:cubicBezTo>
                <a:cubicBezTo>
                  <a:pt x="17063" y="2298"/>
                  <a:pt x="17020" y="2335"/>
                  <a:pt x="16976" y="2374"/>
                </a:cubicBezTo>
                <a:cubicBezTo>
                  <a:pt x="16836" y="2185"/>
                  <a:pt x="16834" y="2145"/>
                  <a:pt x="16980" y="1993"/>
                </a:cubicBezTo>
                <a:close/>
                <a:moveTo>
                  <a:pt x="11717" y="972"/>
                </a:moveTo>
                <a:cubicBezTo>
                  <a:pt x="11776" y="1176"/>
                  <a:pt x="11852" y="1367"/>
                  <a:pt x="11807" y="1582"/>
                </a:cubicBezTo>
                <a:cubicBezTo>
                  <a:pt x="11791" y="1664"/>
                  <a:pt x="11816" y="1671"/>
                  <a:pt x="11961" y="1680"/>
                </a:cubicBezTo>
                <a:cubicBezTo>
                  <a:pt x="11994" y="1681"/>
                  <a:pt x="12042" y="1712"/>
                  <a:pt x="12053" y="1740"/>
                </a:cubicBezTo>
                <a:cubicBezTo>
                  <a:pt x="12064" y="1768"/>
                  <a:pt x="12047" y="1832"/>
                  <a:pt x="12023" y="1844"/>
                </a:cubicBezTo>
                <a:cubicBezTo>
                  <a:pt x="11907" y="1903"/>
                  <a:pt x="11877" y="1987"/>
                  <a:pt x="11928" y="2103"/>
                </a:cubicBezTo>
                <a:cubicBezTo>
                  <a:pt x="11979" y="2219"/>
                  <a:pt x="11923" y="2303"/>
                  <a:pt x="11851" y="2383"/>
                </a:cubicBezTo>
                <a:cubicBezTo>
                  <a:pt x="11749" y="2341"/>
                  <a:pt x="11682" y="2285"/>
                  <a:pt x="11694" y="2154"/>
                </a:cubicBezTo>
                <a:cubicBezTo>
                  <a:pt x="11699" y="2116"/>
                  <a:pt x="11618" y="2069"/>
                  <a:pt x="11558" y="2011"/>
                </a:cubicBezTo>
                <a:cubicBezTo>
                  <a:pt x="11572" y="1983"/>
                  <a:pt x="11597" y="1942"/>
                  <a:pt x="11623" y="1898"/>
                </a:cubicBezTo>
                <a:cubicBezTo>
                  <a:pt x="11584" y="1869"/>
                  <a:pt x="11546" y="1840"/>
                  <a:pt x="11496" y="1802"/>
                </a:cubicBezTo>
                <a:cubicBezTo>
                  <a:pt x="11532" y="1760"/>
                  <a:pt x="11565" y="1720"/>
                  <a:pt x="11599" y="1683"/>
                </a:cubicBezTo>
                <a:cubicBezTo>
                  <a:pt x="11654" y="1623"/>
                  <a:pt x="11661" y="1563"/>
                  <a:pt x="11645" y="1481"/>
                </a:cubicBezTo>
                <a:cubicBezTo>
                  <a:pt x="11596" y="1225"/>
                  <a:pt x="11607" y="1178"/>
                  <a:pt x="11717" y="972"/>
                </a:cubicBezTo>
                <a:close/>
                <a:moveTo>
                  <a:pt x="16713" y="880"/>
                </a:moveTo>
                <a:cubicBezTo>
                  <a:pt x="16824" y="949"/>
                  <a:pt x="16824" y="949"/>
                  <a:pt x="16868" y="1112"/>
                </a:cubicBezTo>
                <a:cubicBezTo>
                  <a:pt x="16813" y="1128"/>
                  <a:pt x="16760" y="1147"/>
                  <a:pt x="16685" y="1172"/>
                </a:cubicBezTo>
                <a:cubicBezTo>
                  <a:pt x="16699" y="1246"/>
                  <a:pt x="16726" y="1326"/>
                  <a:pt x="16719" y="1403"/>
                </a:cubicBezTo>
                <a:cubicBezTo>
                  <a:pt x="16713" y="1469"/>
                  <a:pt x="16664" y="1530"/>
                  <a:pt x="16626" y="1614"/>
                </a:cubicBezTo>
                <a:cubicBezTo>
                  <a:pt x="16692" y="1620"/>
                  <a:pt x="16741" y="1626"/>
                  <a:pt x="16801" y="1631"/>
                </a:cubicBezTo>
                <a:cubicBezTo>
                  <a:pt x="16823" y="1704"/>
                  <a:pt x="16847" y="1781"/>
                  <a:pt x="16870" y="1854"/>
                </a:cubicBezTo>
                <a:cubicBezTo>
                  <a:pt x="16852" y="1875"/>
                  <a:pt x="16837" y="1901"/>
                  <a:pt x="16827" y="1901"/>
                </a:cubicBezTo>
                <a:cubicBezTo>
                  <a:pt x="16827" y="1901"/>
                  <a:pt x="16827" y="1901"/>
                  <a:pt x="16827" y="1901"/>
                </a:cubicBezTo>
                <a:cubicBezTo>
                  <a:pt x="16811" y="1899"/>
                  <a:pt x="16797" y="1898"/>
                  <a:pt x="16783" y="1898"/>
                </a:cubicBezTo>
                <a:cubicBezTo>
                  <a:pt x="16722" y="1898"/>
                  <a:pt x="16680" y="1921"/>
                  <a:pt x="16677" y="2006"/>
                </a:cubicBezTo>
                <a:cubicBezTo>
                  <a:pt x="16673" y="2109"/>
                  <a:pt x="16670" y="2213"/>
                  <a:pt x="16662" y="2316"/>
                </a:cubicBezTo>
                <a:cubicBezTo>
                  <a:pt x="16659" y="2344"/>
                  <a:pt x="16633" y="2367"/>
                  <a:pt x="16606" y="2413"/>
                </a:cubicBezTo>
                <a:cubicBezTo>
                  <a:pt x="16546" y="2361"/>
                  <a:pt x="16494" y="2316"/>
                  <a:pt x="16444" y="2275"/>
                </a:cubicBezTo>
                <a:cubicBezTo>
                  <a:pt x="16443" y="2193"/>
                  <a:pt x="16531" y="2124"/>
                  <a:pt x="16436" y="2043"/>
                </a:cubicBezTo>
                <a:cubicBezTo>
                  <a:pt x="16370" y="1987"/>
                  <a:pt x="16365" y="1876"/>
                  <a:pt x="16411" y="1812"/>
                </a:cubicBezTo>
                <a:cubicBezTo>
                  <a:pt x="16500" y="1686"/>
                  <a:pt x="16489" y="1551"/>
                  <a:pt x="16478" y="1418"/>
                </a:cubicBezTo>
                <a:cubicBezTo>
                  <a:pt x="16460" y="1194"/>
                  <a:pt x="16519" y="1010"/>
                  <a:pt x="16713" y="880"/>
                </a:cubicBezTo>
                <a:close/>
                <a:moveTo>
                  <a:pt x="6822" y="2241"/>
                </a:moveTo>
                <a:cubicBezTo>
                  <a:pt x="6908" y="2255"/>
                  <a:pt x="6925" y="2318"/>
                  <a:pt x="6918" y="2381"/>
                </a:cubicBezTo>
                <a:cubicBezTo>
                  <a:pt x="6915" y="2405"/>
                  <a:pt x="6863" y="2422"/>
                  <a:pt x="6836" y="2441"/>
                </a:cubicBezTo>
                <a:cubicBezTo>
                  <a:pt x="6764" y="2361"/>
                  <a:pt x="6765" y="2301"/>
                  <a:pt x="6822" y="2241"/>
                </a:cubicBezTo>
                <a:close/>
                <a:moveTo>
                  <a:pt x="15212" y="2289"/>
                </a:moveTo>
                <a:cubicBezTo>
                  <a:pt x="15218" y="2316"/>
                  <a:pt x="15229" y="2343"/>
                  <a:pt x="15228" y="2370"/>
                </a:cubicBezTo>
                <a:cubicBezTo>
                  <a:pt x="15227" y="2401"/>
                  <a:pt x="15214" y="2429"/>
                  <a:pt x="15205" y="2462"/>
                </a:cubicBezTo>
                <a:cubicBezTo>
                  <a:pt x="15118" y="2403"/>
                  <a:pt x="15174" y="2349"/>
                  <a:pt x="15212" y="2289"/>
                </a:cubicBezTo>
                <a:close/>
                <a:moveTo>
                  <a:pt x="14435" y="1802"/>
                </a:moveTo>
                <a:cubicBezTo>
                  <a:pt x="14473" y="1802"/>
                  <a:pt x="14507" y="1826"/>
                  <a:pt x="14534" y="1873"/>
                </a:cubicBezTo>
                <a:cubicBezTo>
                  <a:pt x="14545" y="1893"/>
                  <a:pt x="14557" y="1899"/>
                  <a:pt x="14567" y="1899"/>
                </a:cubicBezTo>
                <a:cubicBezTo>
                  <a:pt x="14588" y="1899"/>
                  <a:pt x="14608" y="1876"/>
                  <a:pt x="14629" y="1876"/>
                </a:cubicBezTo>
                <a:cubicBezTo>
                  <a:pt x="14633" y="1876"/>
                  <a:pt x="14637" y="1876"/>
                  <a:pt x="14641" y="1879"/>
                </a:cubicBezTo>
                <a:cubicBezTo>
                  <a:pt x="14732" y="1981"/>
                  <a:pt x="14708" y="2150"/>
                  <a:pt x="14840" y="2239"/>
                </a:cubicBezTo>
                <a:cubicBezTo>
                  <a:pt x="14902" y="2283"/>
                  <a:pt x="14868" y="2356"/>
                  <a:pt x="14851" y="2413"/>
                </a:cubicBezTo>
                <a:cubicBezTo>
                  <a:pt x="14839" y="2459"/>
                  <a:pt x="14807" y="2480"/>
                  <a:pt x="14768" y="2480"/>
                </a:cubicBezTo>
                <a:cubicBezTo>
                  <a:pt x="14755" y="2480"/>
                  <a:pt x="14742" y="2478"/>
                  <a:pt x="14728" y="2474"/>
                </a:cubicBezTo>
                <a:cubicBezTo>
                  <a:pt x="14632" y="2446"/>
                  <a:pt x="14568" y="2380"/>
                  <a:pt x="14524" y="2272"/>
                </a:cubicBezTo>
                <a:cubicBezTo>
                  <a:pt x="14559" y="2247"/>
                  <a:pt x="14596" y="2221"/>
                  <a:pt x="14655" y="2178"/>
                </a:cubicBezTo>
                <a:cubicBezTo>
                  <a:pt x="14617" y="2162"/>
                  <a:pt x="14579" y="2135"/>
                  <a:pt x="14557" y="2135"/>
                </a:cubicBezTo>
                <a:cubicBezTo>
                  <a:pt x="14554" y="2135"/>
                  <a:pt x="14551" y="2135"/>
                  <a:pt x="14549" y="2137"/>
                </a:cubicBezTo>
                <a:cubicBezTo>
                  <a:pt x="14521" y="2152"/>
                  <a:pt x="14497" y="2159"/>
                  <a:pt x="14475" y="2159"/>
                </a:cubicBezTo>
                <a:cubicBezTo>
                  <a:pt x="14430" y="2159"/>
                  <a:pt x="14395" y="2129"/>
                  <a:pt x="14360" y="2072"/>
                </a:cubicBezTo>
                <a:cubicBezTo>
                  <a:pt x="14389" y="2034"/>
                  <a:pt x="14420" y="1996"/>
                  <a:pt x="14465" y="1940"/>
                </a:cubicBezTo>
                <a:cubicBezTo>
                  <a:pt x="14423" y="1908"/>
                  <a:pt x="14380" y="1878"/>
                  <a:pt x="14338" y="1846"/>
                </a:cubicBezTo>
                <a:lnTo>
                  <a:pt x="14338" y="1846"/>
                </a:lnTo>
                <a:cubicBezTo>
                  <a:pt x="14372" y="1817"/>
                  <a:pt x="14405" y="1802"/>
                  <a:pt x="14435" y="1802"/>
                </a:cubicBezTo>
                <a:close/>
                <a:moveTo>
                  <a:pt x="18993" y="2471"/>
                </a:moveTo>
                <a:cubicBezTo>
                  <a:pt x="18995" y="2471"/>
                  <a:pt x="18997" y="2472"/>
                  <a:pt x="18999" y="2473"/>
                </a:cubicBezTo>
                <a:cubicBezTo>
                  <a:pt x="19011" y="2480"/>
                  <a:pt x="19015" y="2505"/>
                  <a:pt x="19023" y="2523"/>
                </a:cubicBezTo>
                <a:cubicBezTo>
                  <a:pt x="19008" y="2526"/>
                  <a:pt x="18991" y="2534"/>
                  <a:pt x="18979" y="2534"/>
                </a:cubicBezTo>
                <a:cubicBezTo>
                  <a:pt x="18977" y="2534"/>
                  <a:pt x="18974" y="2534"/>
                  <a:pt x="18972" y="2533"/>
                </a:cubicBezTo>
                <a:cubicBezTo>
                  <a:pt x="18960" y="2528"/>
                  <a:pt x="18957" y="2504"/>
                  <a:pt x="18949" y="2488"/>
                </a:cubicBezTo>
                <a:cubicBezTo>
                  <a:pt x="18962" y="2483"/>
                  <a:pt x="18981" y="2471"/>
                  <a:pt x="18993" y="2471"/>
                </a:cubicBezTo>
                <a:close/>
                <a:moveTo>
                  <a:pt x="18545" y="1976"/>
                </a:moveTo>
                <a:lnTo>
                  <a:pt x="18545" y="1976"/>
                </a:lnTo>
                <a:cubicBezTo>
                  <a:pt x="18573" y="2104"/>
                  <a:pt x="18608" y="2191"/>
                  <a:pt x="18511" y="2287"/>
                </a:cubicBezTo>
                <a:cubicBezTo>
                  <a:pt x="18456" y="2342"/>
                  <a:pt x="18457" y="2453"/>
                  <a:pt x="18432" y="2538"/>
                </a:cubicBezTo>
                <a:cubicBezTo>
                  <a:pt x="18420" y="2538"/>
                  <a:pt x="18403" y="2540"/>
                  <a:pt x="18391" y="2540"/>
                </a:cubicBezTo>
                <a:cubicBezTo>
                  <a:pt x="18383" y="2540"/>
                  <a:pt x="18376" y="2539"/>
                  <a:pt x="18375" y="2536"/>
                </a:cubicBezTo>
                <a:cubicBezTo>
                  <a:pt x="18322" y="2386"/>
                  <a:pt x="18258" y="2234"/>
                  <a:pt x="18306" y="2054"/>
                </a:cubicBezTo>
                <a:cubicBezTo>
                  <a:pt x="18332" y="2041"/>
                  <a:pt x="18366" y="2019"/>
                  <a:pt x="18404" y="2007"/>
                </a:cubicBezTo>
                <a:cubicBezTo>
                  <a:pt x="18440" y="1993"/>
                  <a:pt x="18481" y="1990"/>
                  <a:pt x="18545" y="1976"/>
                </a:cubicBezTo>
                <a:close/>
                <a:moveTo>
                  <a:pt x="17828" y="2407"/>
                </a:moveTo>
                <a:cubicBezTo>
                  <a:pt x="17835" y="2416"/>
                  <a:pt x="17846" y="2424"/>
                  <a:pt x="17846" y="2431"/>
                </a:cubicBezTo>
                <a:cubicBezTo>
                  <a:pt x="17846" y="2488"/>
                  <a:pt x="17887" y="2555"/>
                  <a:pt x="17821" y="2600"/>
                </a:cubicBezTo>
                <a:cubicBezTo>
                  <a:pt x="17818" y="2601"/>
                  <a:pt x="17815" y="2602"/>
                  <a:pt x="17811" y="2602"/>
                </a:cubicBezTo>
                <a:cubicBezTo>
                  <a:pt x="17798" y="2602"/>
                  <a:pt x="17779" y="2594"/>
                  <a:pt x="17764" y="2591"/>
                </a:cubicBezTo>
                <a:cubicBezTo>
                  <a:pt x="17775" y="2530"/>
                  <a:pt x="17786" y="2470"/>
                  <a:pt x="17799" y="2410"/>
                </a:cubicBezTo>
                <a:cubicBezTo>
                  <a:pt x="17800" y="2407"/>
                  <a:pt x="17817" y="2408"/>
                  <a:pt x="17828" y="2407"/>
                </a:cubicBezTo>
                <a:close/>
                <a:moveTo>
                  <a:pt x="17138" y="2561"/>
                </a:moveTo>
                <a:cubicBezTo>
                  <a:pt x="17083" y="2601"/>
                  <a:pt x="17038" y="2622"/>
                  <a:pt x="16991" y="2622"/>
                </a:cubicBezTo>
                <a:cubicBezTo>
                  <a:pt x="16946" y="2622"/>
                  <a:pt x="16900" y="2603"/>
                  <a:pt x="16841" y="2561"/>
                </a:cubicBezTo>
                <a:close/>
                <a:moveTo>
                  <a:pt x="8151" y="2534"/>
                </a:moveTo>
                <a:cubicBezTo>
                  <a:pt x="8194" y="2534"/>
                  <a:pt x="8237" y="2553"/>
                  <a:pt x="8283" y="2579"/>
                </a:cubicBezTo>
                <a:cubicBezTo>
                  <a:pt x="8242" y="2613"/>
                  <a:pt x="8203" y="2628"/>
                  <a:pt x="8164" y="2628"/>
                </a:cubicBezTo>
                <a:cubicBezTo>
                  <a:pt x="8124" y="2628"/>
                  <a:pt x="8084" y="2612"/>
                  <a:pt x="8040" y="2585"/>
                </a:cubicBezTo>
                <a:cubicBezTo>
                  <a:pt x="8078" y="2548"/>
                  <a:pt x="8114" y="2534"/>
                  <a:pt x="8151" y="2534"/>
                </a:cubicBezTo>
                <a:close/>
                <a:moveTo>
                  <a:pt x="6421" y="2633"/>
                </a:moveTo>
                <a:cubicBezTo>
                  <a:pt x="6422" y="2633"/>
                  <a:pt x="6422" y="2633"/>
                  <a:pt x="6423" y="2633"/>
                </a:cubicBezTo>
                <a:cubicBezTo>
                  <a:pt x="6431" y="2633"/>
                  <a:pt x="6437" y="2642"/>
                  <a:pt x="6444" y="2647"/>
                </a:cubicBezTo>
                <a:cubicBezTo>
                  <a:pt x="6437" y="2649"/>
                  <a:pt x="6428" y="2656"/>
                  <a:pt x="6422" y="2656"/>
                </a:cubicBezTo>
                <a:cubicBezTo>
                  <a:pt x="6421" y="2656"/>
                  <a:pt x="6421" y="2656"/>
                  <a:pt x="6421" y="2656"/>
                </a:cubicBezTo>
                <a:cubicBezTo>
                  <a:pt x="6413" y="2656"/>
                  <a:pt x="6406" y="2647"/>
                  <a:pt x="6398" y="2642"/>
                </a:cubicBezTo>
                <a:cubicBezTo>
                  <a:pt x="6406" y="2639"/>
                  <a:pt x="6413" y="2633"/>
                  <a:pt x="6421" y="2633"/>
                </a:cubicBezTo>
                <a:close/>
                <a:moveTo>
                  <a:pt x="13094" y="2572"/>
                </a:moveTo>
                <a:cubicBezTo>
                  <a:pt x="13127" y="2591"/>
                  <a:pt x="13159" y="2609"/>
                  <a:pt x="13195" y="2631"/>
                </a:cubicBezTo>
                <a:cubicBezTo>
                  <a:pt x="13171" y="2651"/>
                  <a:pt x="13149" y="2661"/>
                  <a:pt x="13131" y="2661"/>
                </a:cubicBezTo>
                <a:cubicBezTo>
                  <a:pt x="13112" y="2661"/>
                  <a:pt x="13096" y="2650"/>
                  <a:pt x="13083" y="2628"/>
                </a:cubicBezTo>
                <a:cubicBezTo>
                  <a:pt x="13077" y="2616"/>
                  <a:pt x="13091" y="2592"/>
                  <a:pt x="13094" y="2572"/>
                </a:cubicBezTo>
                <a:close/>
                <a:moveTo>
                  <a:pt x="10576" y="2552"/>
                </a:moveTo>
                <a:cubicBezTo>
                  <a:pt x="10606" y="2552"/>
                  <a:pt x="10638" y="2571"/>
                  <a:pt x="10691" y="2590"/>
                </a:cubicBezTo>
                <a:cubicBezTo>
                  <a:pt x="10651" y="2627"/>
                  <a:pt x="10629" y="2661"/>
                  <a:pt x="10615" y="2661"/>
                </a:cubicBezTo>
                <a:cubicBezTo>
                  <a:pt x="10614" y="2661"/>
                  <a:pt x="10614" y="2661"/>
                  <a:pt x="10613" y="2661"/>
                </a:cubicBezTo>
                <a:cubicBezTo>
                  <a:pt x="10579" y="2651"/>
                  <a:pt x="10551" y="2625"/>
                  <a:pt x="10520" y="2605"/>
                </a:cubicBezTo>
                <a:cubicBezTo>
                  <a:pt x="10538" y="2587"/>
                  <a:pt x="10556" y="2554"/>
                  <a:pt x="10573" y="2552"/>
                </a:cubicBezTo>
                <a:cubicBezTo>
                  <a:pt x="10574" y="2552"/>
                  <a:pt x="10575" y="2552"/>
                  <a:pt x="10576" y="2552"/>
                </a:cubicBezTo>
                <a:close/>
                <a:moveTo>
                  <a:pt x="9119" y="2318"/>
                </a:moveTo>
                <a:cubicBezTo>
                  <a:pt x="9121" y="2318"/>
                  <a:pt x="9122" y="2318"/>
                  <a:pt x="9123" y="2319"/>
                </a:cubicBezTo>
                <a:cubicBezTo>
                  <a:pt x="9204" y="2426"/>
                  <a:pt x="9281" y="2533"/>
                  <a:pt x="9379" y="2666"/>
                </a:cubicBezTo>
                <a:lnTo>
                  <a:pt x="9128" y="2666"/>
                </a:lnTo>
                <a:cubicBezTo>
                  <a:pt x="9147" y="2605"/>
                  <a:pt x="9159" y="2560"/>
                  <a:pt x="9174" y="2513"/>
                </a:cubicBezTo>
                <a:cubicBezTo>
                  <a:pt x="9136" y="2458"/>
                  <a:pt x="9096" y="2402"/>
                  <a:pt x="9050" y="2340"/>
                </a:cubicBezTo>
                <a:cubicBezTo>
                  <a:pt x="9082" y="2329"/>
                  <a:pt x="9109" y="2318"/>
                  <a:pt x="9119" y="2318"/>
                </a:cubicBezTo>
                <a:close/>
                <a:moveTo>
                  <a:pt x="6841" y="2582"/>
                </a:moveTo>
                <a:cubicBezTo>
                  <a:pt x="6873" y="2582"/>
                  <a:pt x="6904" y="2582"/>
                  <a:pt x="6936" y="2582"/>
                </a:cubicBezTo>
                <a:lnTo>
                  <a:pt x="6940" y="2621"/>
                </a:lnTo>
                <a:cubicBezTo>
                  <a:pt x="6866" y="2636"/>
                  <a:pt x="6793" y="2649"/>
                  <a:pt x="6689" y="2668"/>
                </a:cubicBezTo>
                <a:cubicBezTo>
                  <a:pt x="6720" y="2622"/>
                  <a:pt x="6730" y="2587"/>
                  <a:pt x="6746" y="2585"/>
                </a:cubicBezTo>
                <a:cubicBezTo>
                  <a:pt x="6778" y="2582"/>
                  <a:pt x="6810" y="2582"/>
                  <a:pt x="6841" y="2582"/>
                </a:cubicBezTo>
                <a:close/>
                <a:moveTo>
                  <a:pt x="12512" y="2303"/>
                </a:moveTo>
                <a:cubicBezTo>
                  <a:pt x="12542" y="2332"/>
                  <a:pt x="12590" y="2361"/>
                  <a:pt x="12590" y="2388"/>
                </a:cubicBezTo>
                <a:cubicBezTo>
                  <a:pt x="12589" y="2469"/>
                  <a:pt x="12575" y="2552"/>
                  <a:pt x="12548" y="2628"/>
                </a:cubicBezTo>
                <a:cubicBezTo>
                  <a:pt x="12541" y="2650"/>
                  <a:pt x="12490" y="2671"/>
                  <a:pt x="12456" y="2671"/>
                </a:cubicBezTo>
                <a:cubicBezTo>
                  <a:pt x="12450" y="2671"/>
                  <a:pt x="12446" y="2671"/>
                  <a:pt x="12441" y="2670"/>
                </a:cubicBezTo>
                <a:cubicBezTo>
                  <a:pt x="12372" y="2653"/>
                  <a:pt x="12308" y="2616"/>
                  <a:pt x="12230" y="2581"/>
                </a:cubicBezTo>
                <a:cubicBezTo>
                  <a:pt x="12305" y="2567"/>
                  <a:pt x="12365" y="2557"/>
                  <a:pt x="12406" y="2550"/>
                </a:cubicBezTo>
                <a:cubicBezTo>
                  <a:pt x="12444" y="2459"/>
                  <a:pt x="12479" y="2381"/>
                  <a:pt x="12512" y="2303"/>
                </a:cubicBezTo>
                <a:close/>
                <a:moveTo>
                  <a:pt x="13663" y="2245"/>
                </a:moveTo>
                <a:cubicBezTo>
                  <a:pt x="13786" y="2245"/>
                  <a:pt x="13818" y="2304"/>
                  <a:pt x="13824" y="2467"/>
                </a:cubicBezTo>
                <a:cubicBezTo>
                  <a:pt x="13825" y="2527"/>
                  <a:pt x="13824" y="2589"/>
                  <a:pt x="13824" y="2670"/>
                </a:cubicBezTo>
                <a:cubicBezTo>
                  <a:pt x="13754" y="2673"/>
                  <a:pt x="13699" y="2678"/>
                  <a:pt x="13645" y="2678"/>
                </a:cubicBezTo>
                <a:cubicBezTo>
                  <a:pt x="13640" y="2678"/>
                  <a:pt x="13635" y="2678"/>
                  <a:pt x="13630" y="2678"/>
                </a:cubicBezTo>
                <a:cubicBezTo>
                  <a:pt x="13579" y="2678"/>
                  <a:pt x="13528" y="2667"/>
                  <a:pt x="13482" y="2662"/>
                </a:cubicBezTo>
                <a:cubicBezTo>
                  <a:pt x="13465" y="2521"/>
                  <a:pt x="13589" y="2592"/>
                  <a:pt x="13640" y="2525"/>
                </a:cubicBezTo>
                <a:cubicBezTo>
                  <a:pt x="13604" y="2443"/>
                  <a:pt x="13563" y="2351"/>
                  <a:pt x="13523" y="2260"/>
                </a:cubicBezTo>
                <a:cubicBezTo>
                  <a:pt x="13579" y="2250"/>
                  <a:pt x="13625" y="2245"/>
                  <a:pt x="13663" y="2245"/>
                </a:cubicBezTo>
                <a:close/>
                <a:moveTo>
                  <a:pt x="16146" y="2553"/>
                </a:moveTo>
                <a:cubicBezTo>
                  <a:pt x="16166" y="2553"/>
                  <a:pt x="16188" y="2556"/>
                  <a:pt x="16203" y="2564"/>
                </a:cubicBezTo>
                <a:cubicBezTo>
                  <a:pt x="16274" y="2600"/>
                  <a:pt x="16258" y="2663"/>
                  <a:pt x="16231" y="2725"/>
                </a:cubicBezTo>
                <a:cubicBezTo>
                  <a:pt x="16178" y="2713"/>
                  <a:pt x="16124" y="2701"/>
                  <a:pt x="16071" y="2689"/>
                </a:cubicBezTo>
                <a:lnTo>
                  <a:pt x="16071" y="2689"/>
                </a:lnTo>
                <a:cubicBezTo>
                  <a:pt x="16046" y="2644"/>
                  <a:pt x="16040" y="2597"/>
                  <a:pt x="16089" y="2565"/>
                </a:cubicBezTo>
                <a:cubicBezTo>
                  <a:pt x="16103" y="2557"/>
                  <a:pt x="16124" y="2553"/>
                  <a:pt x="16146" y="2553"/>
                </a:cubicBezTo>
                <a:close/>
                <a:moveTo>
                  <a:pt x="18058" y="2664"/>
                </a:moveTo>
                <a:cubicBezTo>
                  <a:pt x="18065" y="2683"/>
                  <a:pt x="18081" y="2704"/>
                  <a:pt x="18076" y="2720"/>
                </a:cubicBezTo>
                <a:cubicBezTo>
                  <a:pt x="18072" y="2731"/>
                  <a:pt x="18042" y="2735"/>
                  <a:pt x="18024" y="2741"/>
                </a:cubicBezTo>
                <a:cubicBezTo>
                  <a:pt x="18012" y="2728"/>
                  <a:pt x="18001" y="2715"/>
                  <a:pt x="17991" y="2700"/>
                </a:cubicBezTo>
                <a:cubicBezTo>
                  <a:pt x="18012" y="2689"/>
                  <a:pt x="18036" y="2677"/>
                  <a:pt x="18058" y="2664"/>
                </a:cubicBezTo>
                <a:close/>
                <a:moveTo>
                  <a:pt x="11534" y="2560"/>
                </a:moveTo>
                <a:cubicBezTo>
                  <a:pt x="11569" y="2560"/>
                  <a:pt x="11584" y="2580"/>
                  <a:pt x="11602" y="2621"/>
                </a:cubicBezTo>
                <a:cubicBezTo>
                  <a:pt x="11632" y="2685"/>
                  <a:pt x="11607" y="2720"/>
                  <a:pt x="11506" y="2760"/>
                </a:cubicBezTo>
                <a:cubicBezTo>
                  <a:pt x="11505" y="2760"/>
                  <a:pt x="11505" y="2760"/>
                  <a:pt x="11505" y="2760"/>
                </a:cubicBezTo>
                <a:lnTo>
                  <a:pt x="11505" y="2760"/>
                </a:lnTo>
                <a:cubicBezTo>
                  <a:pt x="11464" y="2710"/>
                  <a:pt x="11422" y="2659"/>
                  <a:pt x="11380" y="2606"/>
                </a:cubicBezTo>
                <a:cubicBezTo>
                  <a:pt x="11457" y="2576"/>
                  <a:pt x="11503" y="2560"/>
                  <a:pt x="11534" y="2560"/>
                </a:cubicBezTo>
                <a:close/>
                <a:moveTo>
                  <a:pt x="14112" y="2756"/>
                </a:moveTo>
                <a:cubicBezTo>
                  <a:pt x="14117" y="2756"/>
                  <a:pt x="14123" y="2769"/>
                  <a:pt x="14129" y="2776"/>
                </a:cubicBezTo>
                <a:cubicBezTo>
                  <a:pt x="14112" y="2782"/>
                  <a:pt x="14096" y="2789"/>
                  <a:pt x="14078" y="2791"/>
                </a:cubicBezTo>
                <a:cubicBezTo>
                  <a:pt x="14072" y="2791"/>
                  <a:pt x="14066" y="2779"/>
                  <a:pt x="14060" y="2771"/>
                </a:cubicBezTo>
                <a:cubicBezTo>
                  <a:pt x="14078" y="2766"/>
                  <a:pt x="14095" y="2759"/>
                  <a:pt x="14111" y="2756"/>
                </a:cubicBezTo>
                <a:cubicBezTo>
                  <a:pt x="14112" y="2756"/>
                  <a:pt x="14112" y="2756"/>
                  <a:pt x="14112" y="2756"/>
                </a:cubicBezTo>
                <a:close/>
                <a:moveTo>
                  <a:pt x="11401" y="2739"/>
                </a:moveTo>
                <a:cubicBezTo>
                  <a:pt x="11401" y="2739"/>
                  <a:pt x="11401" y="2739"/>
                  <a:pt x="11401" y="2739"/>
                </a:cubicBezTo>
                <a:cubicBezTo>
                  <a:pt x="11434" y="2744"/>
                  <a:pt x="11465" y="2754"/>
                  <a:pt x="11496" y="2763"/>
                </a:cubicBezTo>
                <a:lnTo>
                  <a:pt x="11496" y="2763"/>
                </a:lnTo>
                <a:cubicBezTo>
                  <a:pt x="11464" y="2774"/>
                  <a:pt x="11433" y="2786"/>
                  <a:pt x="11400" y="2796"/>
                </a:cubicBezTo>
                <a:cubicBezTo>
                  <a:pt x="11400" y="2796"/>
                  <a:pt x="11400" y="2796"/>
                  <a:pt x="11400" y="2796"/>
                </a:cubicBezTo>
                <a:cubicBezTo>
                  <a:pt x="11394" y="2796"/>
                  <a:pt x="11378" y="2782"/>
                  <a:pt x="11380" y="2780"/>
                </a:cubicBezTo>
                <a:cubicBezTo>
                  <a:pt x="11385" y="2765"/>
                  <a:pt x="11396" y="2739"/>
                  <a:pt x="11401" y="2739"/>
                </a:cubicBezTo>
                <a:close/>
                <a:moveTo>
                  <a:pt x="15874" y="1634"/>
                </a:moveTo>
                <a:lnTo>
                  <a:pt x="15874" y="1634"/>
                </a:lnTo>
                <a:cubicBezTo>
                  <a:pt x="15945" y="1766"/>
                  <a:pt x="15932" y="1848"/>
                  <a:pt x="15848" y="1919"/>
                </a:cubicBezTo>
                <a:cubicBezTo>
                  <a:pt x="15809" y="1952"/>
                  <a:pt x="15806" y="2002"/>
                  <a:pt x="15842" y="2028"/>
                </a:cubicBezTo>
                <a:cubicBezTo>
                  <a:pt x="15848" y="2032"/>
                  <a:pt x="15856" y="2034"/>
                  <a:pt x="15866" y="2034"/>
                </a:cubicBezTo>
                <a:cubicBezTo>
                  <a:pt x="15890" y="2034"/>
                  <a:pt x="15922" y="2024"/>
                  <a:pt x="15950" y="2023"/>
                </a:cubicBezTo>
                <a:cubicBezTo>
                  <a:pt x="15960" y="2023"/>
                  <a:pt x="15968" y="2029"/>
                  <a:pt x="15978" y="2032"/>
                </a:cubicBezTo>
                <a:cubicBezTo>
                  <a:pt x="16111" y="2217"/>
                  <a:pt x="15850" y="2364"/>
                  <a:pt x="15907" y="2569"/>
                </a:cubicBezTo>
                <a:cubicBezTo>
                  <a:pt x="15960" y="2609"/>
                  <a:pt x="16013" y="2650"/>
                  <a:pt x="16066" y="2691"/>
                </a:cubicBezTo>
                <a:lnTo>
                  <a:pt x="16066" y="2691"/>
                </a:lnTo>
                <a:cubicBezTo>
                  <a:pt x="15954" y="2827"/>
                  <a:pt x="15790" y="2800"/>
                  <a:pt x="15642" y="2822"/>
                </a:cubicBezTo>
                <a:cubicBezTo>
                  <a:pt x="15641" y="2822"/>
                  <a:pt x="15641" y="2822"/>
                  <a:pt x="15640" y="2822"/>
                </a:cubicBezTo>
                <a:cubicBezTo>
                  <a:pt x="15619" y="2822"/>
                  <a:pt x="15586" y="2774"/>
                  <a:pt x="15568" y="2743"/>
                </a:cubicBezTo>
                <a:cubicBezTo>
                  <a:pt x="15546" y="2702"/>
                  <a:pt x="15535" y="2656"/>
                  <a:pt x="15510" y="2592"/>
                </a:cubicBezTo>
                <a:cubicBezTo>
                  <a:pt x="15547" y="2571"/>
                  <a:pt x="15591" y="2550"/>
                  <a:pt x="15634" y="2526"/>
                </a:cubicBezTo>
                <a:cubicBezTo>
                  <a:pt x="15638" y="2508"/>
                  <a:pt x="15645" y="2487"/>
                  <a:pt x="15645" y="2468"/>
                </a:cubicBezTo>
                <a:cubicBezTo>
                  <a:pt x="15648" y="2366"/>
                  <a:pt x="15573" y="2311"/>
                  <a:pt x="15466" y="2247"/>
                </a:cubicBezTo>
                <a:cubicBezTo>
                  <a:pt x="15578" y="2218"/>
                  <a:pt x="15644" y="2200"/>
                  <a:pt x="15746" y="2173"/>
                </a:cubicBezTo>
                <a:cubicBezTo>
                  <a:pt x="15669" y="2139"/>
                  <a:pt x="15617" y="2114"/>
                  <a:pt x="15546" y="2082"/>
                </a:cubicBezTo>
                <a:cubicBezTo>
                  <a:pt x="15553" y="2021"/>
                  <a:pt x="15562" y="1951"/>
                  <a:pt x="15573" y="1879"/>
                </a:cubicBezTo>
                <a:cubicBezTo>
                  <a:pt x="15669" y="1798"/>
                  <a:pt x="15833" y="1814"/>
                  <a:pt x="15874" y="1634"/>
                </a:cubicBezTo>
                <a:close/>
                <a:moveTo>
                  <a:pt x="10089" y="2565"/>
                </a:moveTo>
                <a:lnTo>
                  <a:pt x="10089" y="2565"/>
                </a:lnTo>
                <a:cubicBezTo>
                  <a:pt x="10033" y="2709"/>
                  <a:pt x="9998" y="2801"/>
                  <a:pt x="9958" y="2903"/>
                </a:cubicBezTo>
                <a:cubicBezTo>
                  <a:pt x="9809" y="2856"/>
                  <a:pt x="9896" y="2719"/>
                  <a:pt x="9831" y="2632"/>
                </a:cubicBezTo>
                <a:cubicBezTo>
                  <a:pt x="9905" y="2612"/>
                  <a:pt x="9972" y="2595"/>
                  <a:pt x="10089" y="2565"/>
                </a:cubicBezTo>
                <a:close/>
                <a:moveTo>
                  <a:pt x="14378" y="2884"/>
                </a:moveTo>
                <a:cubicBezTo>
                  <a:pt x="14384" y="2899"/>
                  <a:pt x="14389" y="2914"/>
                  <a:pt x="14395" y="2930"/>
                </a:cubicBezTo>
                <a:lnTo>
                  <a:pt x="14377" y="2949"/>
                </a:lnTo>
                <a:cubicBezTo>
                  <a:pt x="14370" y="2934"/>
                  <a:pt x="14362" y="2918"/>
                  <a:pt x="14358" y="2902"/>
                </a:cubicBezTo>
                <a:cubicBezTo>
                  <a:pt x="14357" y="2898"/>
                  <a:pt x="14372" y="2890"/>
                  <a:pt x="14378" y="2884"/>
                </a:cubicBezTo>
                <a:close/>
                <a:moveTo>
                  <a:pt x="18266" y="2874"/>
                </a:moveTo>
                <a:cubicBezTo>
                  <a:pt x="18266" y="2874"/>
                  <a:pt x="18267" y="2874"/>
                  <a:pt x="18267" y="2874"/>
                </a:cubicBezTo>
                <a:cubicBezTo>
                  <a:pt x="18288" y="2874"/>
                  <a:pt x="18307" y="2904"/>
                  <a:pt x="18340" y="2933"/>
                </a:cubicBezTo>
                <a:cubicBezTo>
                  <a:pt x="18306" y="2951"/>
                  <a:pt x="18282" y="2973"/>
                  <a:pt x="18264" y="2973"/>
                </a:cubicBezTo>
                <a:cubicBezTo>
                  <a:pt x="18262" y="2973"/>
                  <a:pt x="18260" y="2973"/>
                  <a:pt x="18258" y="2972"/>
                </a:cubicBezTo>
                <a:cubicBezTo>
                  <a:pt x="18235" y="2965"/>
                  <a:pt x="18220" y="2934"/>
                  <a:pt x="18201" y="2913"/>
                </a:cubicBezTo>
                <a:cubicBezTo>
                  <a:pt x="18222" y="2899"/>
                  <a:pt x="18245" y="2874"/>
                  <a:pt x="18266" y="2874"/>
                </a:cubicBezTo>
                <a:close/>
                <a:moveTo>
                  <a:pt x="14768" y="2841"/>
                </a:moveTo>
                <a:lnTo>
                  <a:pt x="14768" y="2841"/>
                </a:lnTo>
                <a:cubicBezTo>
                  <a:pt x="14759" y="2958"/>
                  <a:pt x="14757" y="2984"/>
                  <a:pt x="14679" y="2984"/>
                </a:cubicBezTo>
                <a:cubicBezTo>
                  <a:pt x="14657" y="2984"/>
                  <a:pt x="14629" y="2982"/>
                  <a:pt x="14593" y="2979"/>
                </a:cubicBezTo>
                <a:cubicBezTo>
                  <a:pt x="14657" y="2928"/>
                  <a:pt x="14706" y="2889"/>
                  <a:pt x="14768" y="2841"/>
                </a:cubicBezTo>
                <a:close/>
                <a:moveTo>
                  <a:pt x="11934" y="2571"/>
                </a:moveTo>
                <a:cubicBezTo>
                  <a:pt x="11949" y="2603"/>
                  <a:pt x="11985" y="2641"/>
                  <a:pt x="11981" y="2668"/>
                </a:cubicBezTo>
                <a:cubicBezTo>
                  <a:pt x="11960" y="2774"/>
                  <a:pt x="11898" y="2872"/>
                  <a:pt x="12001" y="3007"/>
                </a:cubicBezTo>
                <a:cubicBezTo>
                  <a:pt x="11902" y="2995"/>
                  <a:pt x="11867" y="2990"/>
                  <a:pt x="11826" y="2985"/>
                </a:cubicBezTo>
                <a:cubicBezTo>
                  <a:pt x="11847" y="2842"/>
                  <a:pt x="11868" y="2713"/>
                  <a:pt x="11887" y="2582"/>
                </a:cubicBezTo>
                <a:cubicBezTo>
                  <a:pt x="11902" y="2579"/>
                  <a:pt x="11919" y="2575"/>
                  <a:pt x="11934" y="2571"/>
                </a:cubicBezTo>
                <a:close/>
                <a:moveTo>
                  <a:pt x="13117" y="2950"/>
                </a:moveTo>
                <a:cubicBezTo>
                  <a:pt x="13132" y="2958"/>
                  <a:pt x="13155" y="2962"/>
                  <a:pt x="13161" y="2974"/>
                </a:cubicBezTo>
                <a:cubicBezTo>
                  <a:pt x="13166" y="2984"/>
                  <a:pt x="13149" y="3005"/>
                  <a:pt x="13143" y="3020"/>
                </a:cubicBezTo>
                <a:cubicBezTo>
                  <a:pt x="13129" y="3013"/>
                  <a:pt x="13104" y="3008"/>
                  <a:pt x="13100" y="2997"/>
                </a:cubicBezTo>
                <a:cubicBezTo>
                  <a:pt x="13097" y="2985"/>
                  <a:pt x="13109" y="2966"/>
                  <a:pt x="13117" y="2950"/>
                </a:cubicBezTo>
                <a:close/>
                <a:moveTo>
                  <a:pt x="7395" y="2862"/>
                </a:moveTo>
                <a:cubicBezTo>
                  <a:pt x="7448" y="2874"/>
                  <a:pt x="7486" y="2883"/>
                  <a:pt x="7535" y="2894"/>
                </a:cubicBezTo>
                <a:cubicBezTo>
                  <a:pt x="7483" y="2955"/>
                  <a:pt x="7442" y="3003"/>
                  <a:pt x="7386" y="3069"/>
                </a:cubicBezTo>
                <a:cubicBezTo>
                  <a:pt x="7390" y="2987"/>
                  <a:pt x="7392" y="2930"/>
                  <a:pt x="7395" y="2862"/>
                </a:cubicBezTo>
                <a:close/>
                <a:moveTo>
                  <a:pt x="9263" y="3075"/>
                </a:moveTo>
                <a:cubicBezTo>
                  <a:pt x="9266" y="3075"/>
                  <a:pt x="9268" y="3075"/>
                  <a:pt x="9270" y="3076"/>
                </a:cubicBezTo>
                <a:cubicBezTo>
                  <a:pt x="9276" y="3078"/>
                  <a:pt x="9280" y="3089"/>
                  <a:pt x="9284" y="3095"/>
                </a:cubicBezTo>
                <a:cubicBezTo>
                  <a:pt x="9276" y="3100"/>
                  <a:pt x="9270" y="3105"/>
                  <a:pt x="9261" y="3109"/>
                </a:cubicBezTo>
                <a:cubicBezTo>
                  <a:pt x="9255" y="3099"/>
                  <a:pt x="9250" y="3089"/>
                  <a:pt x="9244" y="3078"/>
                </a:cubicBezTo>
                <a:cubicBezTo>
                  <a:pt x="9250" y="3078"/>
                  <a:pt x="9257" y="3075"/>
                  <a:pt x="9263" y="3075"/>
                </a:cubicBezTo>
                <a:close/>
                <a:moveTo>
                  <a:pt x="17874" y="2935"/>
                </a:moveTo>
                <a:cubicBezTo>
                  <a:pt x="17881" y="3007"/>
                  <a:pt x="17889" y="3072"/>
                  <a:pt x="17892" y="3139"/>
                </a:cubicBezTo>
                <a:cubicBezTo>
                  <a:pt x="17892" y="3149"/>
                  <a:pt x="17864" y="3166"/>
                  <a:pt x="17848" y="3168"/>
                </a:cubicBezTo>
                <a:cubicBezTo>
                  <a:pt x="17847" y="3169"/>
                  <a:pt x="17847" y="3169"/>
                  <a:pt x="17846" y="3169"/>
                </a:cubicBezTo>
                <a:cubicBezTo>
                  <a:pt x="17829" y="3169"/>
                  <a:pt x="17804" y="3159"/>
                  <a:pt x="17797" y="3145"/>
                </a:cubicBezTo>
                <a:cubicBezTo>
                  <a:pt x="17754" y="3061"/>
                  <a:pt x="17763" y="2989"/>
                  <a:pt x="17874" y="2935"/>
                </a:cubicBezTo>
                <a:close/>
                <a:moveTo>
                  <a:pt x="11476" y="2944"/>
                </a:moveTo>
                <a:cubicBezTo>
                  <a:pt x="11477" y="2944"/>
                  <a:pt x="11478" y="2944"/>
                  <a:pt x="11479" y="2944"/>
                </a:cubicBezTo>
                <a:cubicBezTo>
                  <a:pt x="11500" y="2946"/>
                  <a:pt x="11524" y="2976"/>
                  <a:pt x="11539" y="2997"/>
                </a:cubicBezTo>
                <a:cubicBezTo>
                  <a:pt x="11548" y="3012"/>
                  <a:pt x="11544" y="3034"/>
                  <a:pt x="11544" y="3034"/>
                </a:cubicBezTo>
                <a:cubicBezTo>
                  <a:pt x="11544" y="3034"/>
                  <a:pt x="11544" y="3034"/>
                  <a:pt x="11544" y="3033"/>
                </a:cubicBezTo>
                <a:lnTo>
                  <a:pt x="11544" y="3033"/>
                </a:lnTo>
                <a:cubicBezTo>
                  <a:pt x="11544" y="3078"/>
                  <a:pt x="11550" y="3103"/>
                  <a:pt x="11542" y="3118"/>
                </a:cubicBezTo>
                <a:cubicBezTo>
                  <a:pt x="11528" y="3140"/>
                  <a:pt x="11505" y="3171"/>
                  <a:pt x="11483" y="3172"/>
                </a:cubicBezTo>
                <a:cubicBezTo>
                  <a:pt x="11482" y="3172"/>
                  <a:pt x="11481" y="3172"/>
                  <a:pt x="11480" y="3172"/>
                </a:cubicBezTo>
                <a:cubicBezTo>
                  <a:pt x="11456" y="3172"/>
                  <a:pt x="11415" y="3150"/>
                  <a:pt x="11412" y="3134"/>
                </a:cubicBezTo>
                <a:cubicBezTo>
                  <a:pt x="11401" y="3087"/>
                  <a:pt x="11402" y="3033"/>
                  <a:pt x="11413" y="2986"/>
                </a:cubicBezTo>
                <a:cubicBezTo>
                  <a:pt x="11417" y="2967"/>
                  <a:pt x="11454" y="2944"/>
                  <a:pt x="11476" y="2944"/>
                </a:cubicBezTo>
                <a:close/>
                <a:moveTo>
                  <a:pt x="18761" y="2738"/>
                </a:moveTo>
                <a:cubicBezTo>
                  <a:pt x="18823" y="2738"/>
                  <a:pt x="18816" y="2783"/>
                  <a:pt x="18816" y="2830"/>
                </a:cubicBezTo>
                <a:cubicBezTo>
                  <a:pt x="18816" y="2890"/>
                  <a:pt x="18844" y="2909"/>
                  <a:pt x="18883" y="2909"/>
                </a:cubicBezTo>
                <a:cubicBezTo>
                  <a:pt x="18902" y="2909"/>
                  <a:pt x="18925" y="2904"/>
                  <a:pt x="18948" y="2897"/>
                </a:cubicBezTo>
                <a:lnTo>
                  <a:pt x="18948" y="2897"/>
                </a:lnTo>
                <a:cubicBezTo>
                  <a:pt x="18963" y="3031"/>
                  <a:pt x="18937" y="3133"/>
                  <a:pt x="18813" y="3187"/>
                </a:cubicBezTo>
                <a:cubicBezTo>
                  <a:pt x="18781" y="3163"/>
                  <a:pt x="18749" y="3139"/>
                  <a:pt x="18704" y="3102"/>
                </a:cubicBezTo>
                <a:cubicBezTo>
                  <a:pt x="18713" y="2990"/>
                  <a:pt x="18722" y="2864"/>
                  <a:pt x="18732" y="2740"/>
                </a:cubicBezTo>
                <a:cubicBezTo>
                  <a:pt x="18743" y="2739"/>
                  <a:pt x="18752" y="2738"/>
                  <a:pt x="18761" y="2738"/>
                </a:cubicBezTo>
                <a:close/>
                <a:moveTo>
                  <a:pt x="19877" y="3140"/>
                </a:moveTo>
                <a:cubicBezTo>
                  <a:pt x="19930" y="3158"/>
                  <a:pt x="19980" y="3174"/>
                  <a:pt x="20031" y="3191"/>
                </a:cubicBezTo>
                <a:cubicBezTo>
                  <a:pt x="20034" y="3179"/>
                  <a:pt x="20036" y="3166"/>
                  <a:pt x="20040" y="3154"/>
                </a:cubicBezTo>
                <a:cubicBezTo>
                  <a:pt x="19985" y="3149"/>
                  <a:pt x="19931" y="3144"/>
                  <a:pt x="19877" y="3140"/>
                </a:cubicBezTo>
                <a:close/>
                <a:moveTo>
                  <a:pt x="15889" y="3107"/>
                </a:moveTo>
                <a:cubicBezTo>
                  <a:pt x="15900" y="3119"/>
                  <a:pt x="15911" y="3131"/>
                  <a:pt x="15927" y="3150"/>
                </a:cubicBezTo>
                <a:cubicBezTo>
                  <a:pt x="15917" y="3165"/>
                  <a:pt x="15901" y="3184"/>
                  <a:pt x="15888" y="3201"/>
                </a:cubicBezTo>
                <a:cubicBezTo>
                  <a:pt x="15878" y="3186"/>
                  <a:pt x="15860" y="3170"/>
                  <a:pt x="15860" y="3154"/>
                </a:cubicBezTo>
                <a:cubicBezTo>
                  <a:pt x="15860" y="3139"/>
                  <a:pt x="15879" y="3122"/>
                  <a:pt x="15889" y="3107"/>
                </a:cubicBezTo>
                <a:close/>
                <a:moveTo>
                  <a:pt x="10356" y="2997"/>
                </a:moveTo>
                <a:cubicBezTo>
                  <a:pt x="10464" y="3089"/>
                  <a:pt x="10476" y="3165"/>
                  <a:pt x="10397" y="3259"/>
                </a:cubicBezTo>
                <a:cubicBezTo>
                  <a:pt x="10381" y="3259"/>
                  <a:pt x="10364" y="3260"/>
                  <a:pt x="10347" y="3260"/>
                </a:cubicBezTo>
                <a:cubicBezTo>
                  <a:pt x="10277" y="3260"/>
                  <a:pt x="10209" y="3247"/>
                  <a:pt x="10169" y="3160"/>
                </a:cubicBezTo>
                <a:cubicBezTo>
                  <a:pt x="10187" y="3135"/>
                  <a:pt x="10198" y="3105"/>
                  <a:pt x="10220" y="3088"/>
                </a:cubicBezTo>
                <a:cubicBezTo>
                  <a:pt x="10259" y="3056"/>
                  <a:pt x="10302" y="3032"/>
                  <a:pt x="10356" y="2997"/>
                </a:cubicBezTo>
                <a:close/>
                <a:moveTo>
                  <a:pt x="17460" y="3070"/>
                </a:moveTo>
                <a:cubicBezTo>
                  <a:pt x="17465" y="3070"/>
                  <a:pt x="17470" y="3071"/>
                  <a:pt x="17472" y="3073"/>
                </a:cubicBezTo>
                <a:cubicBezTo>
                  <a:pt x="17497" y="3097"/>
                  <a:pt x="17517" y="3136"/>
                  <a:pt x="17519" y="3171"/>
                </a:cubicBezTo>
                <a:cubicBezTo>
                  <a:pt x="17522" y="3209"/>
                  <a:pt x="17504" y="3250"/>
                  <a:pt x="17495" y="3284"/>
                </a:cubicBezTo>
                <a:cubicBezTo>
                  <a:pt x="17478" y="3289"/>
                  <a:pt x="17462" y="3291"/>
                  <a:pt x="17448" y="3291"/>
                </a:cubicBezTo>
                <a:cubicBezTo>
                  <a:pt x="17392" y="3291"/>
                  <a:pt x="17358" y="3257"/>
                  <a:pt x="17346" y="3202"/>
                </a:cubicBezTo>
                <a:cubicBezTo>
                  <a:pt x="17340" y="3171"/>
                  <a:pt x="17367" y="3125"/>
                  <a:pt x="17391" y="3098"/>
                </a:cubicBezTo>
                <a:cubicBezTo>
                  <a:pt x="17404" y="3083"/>
                  <a:pt x="17440" y="3070"/>
                  <a:pt x="17460" y="3070"/>
                </a:cubicBezTo>
                <a:close/>
                <a:moveTo>
                  <a:pt x="13344" y="3015"/>
                </a:moveTo>
                <a:lnTo>
                  <a:pt x="13344" y="3015"/>
                </a:lnTo>
                <a:cubicBezTo>
                  <a:pt x="13497" y="3037"/>
                  <a:pt x="13511" y="3054"/>
                  <a:pt x="13476" y="3150"/>
                </a:cubicBezTo>
                <a:cubicBezTo>
                  <a:pt x="13465" y="3179"/>
                  <a:pt x="13456" y="3207"/>
                  <a:pt x="13441" y="3235"/>
                </a:cubicBezTo>
                <a:cubicBezTo>
                  <a:pt x="13432" y="3253"/>
                  <a:pt x="13415" y="3264"/>
                  <a:pt x="13384" y="3298"/>
                </a:cubicBezTo>
                <a:cubicBezTo>
                  <a:pt x="13362" y="3259"/>
                  <a:pt x="13345" y="3243"/>
                  <a:pt x="13345" y="3227"/>
                </a:cubicBezTo>
                <a:cubicBezTo>
                  <a:pt x="13343" y="3158"/>
                  <a:pt x="13344" y="3088"/>
                  <a:pt x="13344" y="3015"/>
                </a:cubicBezTo>
                <a:close/>
                <a:moveTo>
                  <a:pt x="13436" y="3435"/>
                </a:moveTo>
                <a:cubicBezTo>
                  <a:pt x="13437" y="3445"/>
                  <a:pt x="13442" y="3456"/>
                  <a:pt x="13440" y="3464"/>
                </a:cubicBezTo>
                <a:cubicBezTo>
                  <a:pt x="13437" y="3471"/>
                  <a:pt x="13426" y="3473"/>
                  <a:pt x="13419" y="3478"/>
                </a:cubicBezTo>
                <a:cubicBezTo>
                  <a:pt x="13414" y="3471"/>
                  <a:pt x="13409" y="3462"/>
                  <a:pt x="13404" y="3453"/>
                </a:cubicBezTo>
                <a:cubicBezTo>
                  <a:pt x="13415" y="3447"/>
                  <a:pt x="13426" y="3441"/>
                  <a:pt x="13436" y="3435"/>
                </a:cubicBezTo>
                <a:close/>
                <a:moveTo>
                  <a:pt x="18150" y="3284"/>
                </a:moveTo>
                <a:cubicBezTo>
                  <a:pt x="18170" y="3286"/>
                  <a:pt x="18189" y="3288"/>
                  <a:pt x="18209" y="3289"/>
                </a:cubicBezTo>
                <a:cubicBezTo>
                  <a:pt x="18209" y="3350"/>
                  <a:pt x="18211" y="3410"/>
                  <a:pt x="18207" y="3472"/>
                </a:cubicBezTo>
                <a:cubicBezTo>
                  <a:pt x="18206" y="3482"/>
                  <a:pt x="18179" y="3500"/>
                  <a:pt x="18162" y="3500"/>
                </a:cubicBezTo>
                <a:cubicBezTo>
                  <a:pt x="18161" y="3500"/>
                  <a:pt x="18160" y="3500"/>
                  <a:pt x="18160" y="3499"/>
                </a:cubicBezTo>
                <a:cubicBezTo>
                  <a:pt x="18147" y="3498"/>
                  <a:pt x="18124" y="3473"/>
                  <a:pt x="18125" y="3461"/>
                </a:cubicBezTo>
                <a:cubicBezTo>
                  <a:pt x="18129" y="3401"/>
                  <a:pt x="18141" y="3344"/>
                  <a:pt x="18150" y="3284"/>
                </a:cubicBezTo>
                <a:close/>
                <a:moveTo>
                  <a:pt x="17755" y="3446"/>
                </a:moveTo>
                <a:cubicBezTo>
                  <a:pt x="17760" y="3446"/>
                  <a:pt x="17764" y="3446"/>
                  <a:pt x="17768" y="3447"/>
                </a:cubicBezTo>
                <a:cubicBezTo>
                  <a:pt x="17787" y="3452"/>
                  <a:pt x="17800" y="3484"/>
                  <a:pt x="17815" y="3505"/>
                </a:cubicBezTo>
                <a:cubicBezTo>
                  <a:pt x="17794" y="3512"/>
                  <a:pt x="17771" y="3525"/>
                  <a:pt x="17751" y="3525"/>
                </a:cubicBezTo>
                <a:cubicBezTo>
                  <a:pt x="17748" y="3525"/>
                  <a:pt x="17745" y="3525"/>
                  <a:pt x="17743" y="3524"/>
                </a:cubicBezTo>
                <a:cubicBezTo>
                  <a:pt x="17718" y="3518"/>
                  <a:pt x="17699" y="3491"/>
                  <a:pt x="17668" y="3466"/>
                </a:cubicBezTo>
                <a:cubicBezTo>
                  <a:pt x="17703" y="3458"/>
                  <a:pt x="17732" y="3446"/>
                  <a:pt x="17755" y="3446"/>
                </a:cubicBezTo>
                <a:close/>
                <a:moveTo>
                  <a:pt x="14664" y="3581"/>
                </a:moveTo>
                <a:lnTo>
                  <a:pt x="14671" y="3601"/>
                </a:lnTo>
                <a:cubicBezTo>
                  <a:pt x="14662" y="3604"/>
                  <a:pt x="14653" y="3607"/>
                  <a:pt x="14644" y="3607"/>
                </a:cubicBezTo>
                <a:cubicBezTo>
                  <a:pt x="14640" y="3606"/>
                  <a:pt x="14639" y="3594"/>
                  <a:pt x="14636" y="3587"/>
                </a:cubicBezTo>
                <a:cubicBezTo>
                  <a:pt x="14645" y="3586"/>
                  <a:pt x="14654" y="3583"/>
                  <a:pt x="14664" y="3581"/>
                </a:cubicBezTo>
                <a:close/>
                <a:moveTo>
                  <a:pt x="13424" y="3573"/>
                </a:moveTo>
                <a:cubicBezTo>
                  <a:pt x="13441" y="3574"/>
                  <a:pt x="13458" y="3581"/>
                  <a:pt x="13477" y="3587"/>
                </a:cubicBezTo>
                <a:cubicBezTo>
                  <a:pt x="13468" y="3598"/>
                  <a:pt x="13459" y="3617"/>
                  <a:pt x="13451" y="3617"/>
                </a:cubicBezTo>
                <a:cubicBezTo>
                  <a:pt x="13450" y="3617"/>
                  <a:pt x="13450" y="3617"/>
                  <a:pt x="13450" y="3617"/>
                </a:cubicBezTo>
                <a:cubicBezTo>
                  <a:pt x="13433" y="3615"/>
                  <a:pt x="13420" y="3602"/>
                  <a:pt x="13404" y="3594"/>
                </a:cubicBezTo>
                <a:cubicBezTo>
                  <a:pt x="13411" y="3586"/>
                  <a:pt x="13419" y="3573"/>
                  <a:pt x="13424" y="3573"/>
                </a:cubicBezTo>
                <a:close/>
                <a:moveTo>
                  <a:pt x="18723" y="3591"/>
                </a:moveTo>
                <a:cubicBezTo>
                  <a:pt x="18731" y="3596"/>
                  <a:pt x="18738" y="3601"/>
                  <a:pt x="18745" y="3606"/>
                </a:cubicBezTo>
                <a:cubicBezTo>
                  <a:pt x="18742" y="3614"/>
                  <a:pt x="18740" y="3625"/>
                  <a:pt x="18732" y="3630"/>
                </a:cubicBezTo>
                <a:cubicBezTo>
                  <a:pt x="18731" y="3630"/>
                  <a:pt x="18730" y="3630"/>
                  <a:pt x="18729" y="3630"/>
                </a:cubicBezTo>
                <a:cubicBezTo>
                  <a:pt x="18723" y="3630"/>
                  <a:pt x="18715" y="3626"/>
                  <a:pt x="18707" y="3625"/>
                </a:cubicBezTo>
                <a:cubicBezTo>
                  <a:pt x="18712" y="3614"/>
                  <a:pt x="18718" y="3602"/>
                  <a:pt x="18723" y="3591"/>
                </a:cubicBezTo>
                <a:close/>
                <a:moveTo>
                  <a:pt x="15596" y="3030"/>
                </a:moveTo>
                <a:cubicBezTo>
                  <a:pt x="15705" y="3122"/>
                  <a:pt x="15704" y="3215"/>
                  <a:pt x="15681" y="3305"/>
                </a:cubicBezTo>
                <a:cubicBezTo>
                  <a:pt x="15668" y="3364"/>
                  <a:pt x="15634" y="3420"/>
                  <a:pt x="15620" y="3479"/>
                </a:cubicBezTo>
                <a:cubicBezTo>
                  <a:pt x="15606" y="3538"/>
                  <a:pt x="15640" y="3638"/>
                  <a:pt x="15561" y="3638"/>
                </a:cubicBezTo>
                <a:cubicBezTo>
                  <a:pt x="15553" y="3638"/>
                  <a:pt x="15545" y="3638"/>
                  <a:pt x="15536" y="3636"/>
                </a:cubicBezTo>
                <a:cubicBezTo>
                  <a:pt x="15449" y="3619"/>
                  <a:pt x="15481" y="3503"/>
                  <a:pt x="15501" y="3446"/>
                </a:cubicBezTo>
                <a:cubicBezTo>
                  <a:pt x="15529" y="3360"/>
                  <a:pt x="15504" y="3329"/>
                  <a:pt x="15439" y="3279"/>
                </a:cubicBezTo>
                <a:cubicBezTo>
                  <a:pt x="15394" y="3245"/>
                  <a:pt x="15393" y="3164"/>
                  <a:pt x="15456" y="3117"/>
                </a:cubicBezTo>
                <a:cubicBezTo>
                  <a:pt x="15497" y="3088"/>
                  <a:pt x="15542" y="3063"/>
                  <a:pt x="15596" y="3030"/>
                </a:cubicBezTo>
                <a:close/>
                <a:moveTo>
                  <a:pt x="19621" y="3738"/>
                </a:moveTo>
                <a:cubicBezTo>
                  <a:pt x="19623" y="3738"/>
                  <a:pt x="19625" y="3738"/>
                  <a:pt x="19627" y="3738"/>
                </a:cubicBezTo>
                <a:cubicBezTo>
                  <a:pt x="19629" y="3738"/>
                  <a:pt x="19631" y="3738"/>
                  <a:pt x="19633" y="3738"/>
                </a:cubicBezTo>
                <a:cubicBezTo>
                  <a:pt x="19637" y="3738"/>
                  <a:pt x="19640" y="3739"/>
                  <a:pt x="19641" y="3740"/>
                </a:cubicBezTo>
                <a:cubicBezTo>
                  <a:pt x="19645" y="3748"/>
                  <a:pt x="19646" y="3759"/>
                  <a:pt x="19648" y="3768"/>
                </a:cubicBezTo>
                <a:cubicBezTo>
                  <a:pt x="19635" y="3766"/>
                  <a:pt x="19624" y="3766"/>
                  <a:pt x="19613" y="3765"/>
                </a:cubicBezTo>
                <a:cubicBezTo>
                  <a:pt x="19615" y="3756"/>
                  <a:pt x="19619" y="3747"/>
                  <a:pt x="19621" y="3738"/>
                </a:cubicBezTo>
                <a:close/>
                <a:moveTo>
                  <a:pt x="19005" y="3689"/>
                </a:moveTo>
                <a:cubicBezTo>
                  <a:pt x="19014" y="3706"/>
                  <a:pt x="19031" y="3722"/>
                  <a:pt x="19034" y="3737"/>
                </a:cubicBezTo>
                <a:cubicBezTo>
                  <a:pt x="19032" y="3750"/>
                  <a:pt x="19014" y="3766"/>
                  <a:pt x="19004" y="3780"/>
                </a:cubicBezTo>
                <a:cubicBezTo>
                  <a:pt x="18995" y="3765"/>
                  <a:pt x="18978" y="3749"/>
                  <a:pt x="18978" y="3734"/>
                </a:cubicBezTo>
                <a:cubicBezTo>
                  <a:pt x="18978" y="3719"/>
                  <a:pt x="18995" y="3704"/>
                  <a:pt x="19005" y="3689"/>
                </a:cubicBezTo>
                <a:close/>
                <a:moveTo>
                  <a:pt x="18019" y="3701"/>
                </a:moveTo>
                <a:cubicBezTo>
                  <a:pt x="18106" y="3724"/>
                  <a:pt x="18189" y="3747"/>
                  <a:pt x="18282" y="3771"/>
                </a:cubicBezTo>
                <a:cubicBezTo>
                  <a:pt x="18253" y="3795"/>
                  <a:pt x="18240" y="3815"/>
                  <a:pt x="18224" y="3816"/>
                </a:cubicBezTo>
                <a:cubicBezTo>
                  <a:pt x="18196" y="3818"/>
                  <a:pt x="18168" y="3818"/>
                  <a:pt x="18138" y="3818"/>
                </a:cubicBezTo>
                <a:cubicBezTo>
                  <a:pt x="18093" y="3818"/>
                  <a:pt x="18043" y="3817"/>
                  <a:pt x="17981" y="3817"/>
                </a:cubicBezTo>
                <a:cubicBezTo>
                  <a:pt x="18000" y="3763"/>
                  <a:pt x="18009" y="3734"/>
                  <a:pt x="18019" y="3701"/>
                </a:cubicBezTo>
                <a:close/>
                <a:moveTo>
                  <a:pt x="17293" y="3770"/>
                </a:moveTo>
                <a:cubicBezTo>
                  <a:pt x="17294" y="3770"/>
                  <a:pt x="17294" y="3770"/>
                  <a:pt x="17294" y="3770"/>
                </a:cubicBezTo>
                <a:cubicBezTo>
                  <a:pt x="17312" y="3775"/>
                  <a:pt x="17328" y="3785"/>
                  <a:pt x="17344" y="3794"/>
                </a:cubicBezTo>
                <a:cubicBezTo>
                  <a:pt x="17330" y="3805"/>
                  <a:pt x="17317" y="3817"/>
                  <a:pt x="17304" y="3831"/>
                </a:cubicBezTo>
                <a:cubicBezTo>
                  <a:pt x="17294" y="3817"/>
                  <a:pt x="17283" y="3803"/>
                  <a:pt x="17273" y="3787"/>
                </a:cubicBezTo>
                <a:cubicBezTo>
                  <a:pt x="17272" y="3785"/>
                  <a:pt x="17288" y="3770"/>
                  <a:pt x="17293" y="3770"/>
                </a:cubicBezTo>
                <a:close/>
                <a:moveTo>
                  <a:pt x="12138" y="3554"/>
                </a:moveTo>
                <a:cubicBezTo>
                  <a:pt x="12168" y="3554"/>
                  <a:pt x="12189" y="3572"/>
                  <a:pt x="12202" y="3612"/>
                </a:cubicBezTo>
                <a:cubicBezTo>
                  <a:pt x="12220" y="3672"/>
                  <a:pt x="12232" y="3730"/>
                  <a:pt x="12253" y="3810"/>
                </a:cubicBezTo>
                <a:cubicBezTo>
                  <a:pt x="12192" y="3826"/>
                  <a:pt x="12138" y="3842"/>
                  <a:pt x="12084" y="3857"/>
                </a:cubicBezTo>
                <a:cubicBezTo>
                  <a:pt x="12083" y="3857"/>
                  <a:pt x="12083" y="3857"/>
                  <a:pt x="12082" y="3857"/>
                </a:cubicBezTo>
                <a:lnTo>
                  <a:pt x="12082" y="3857"/>
                </a:lnTo>
                <a:cubicBezTo>
                  <a:pt x="12041" y="3763"/>
                  <a:pt x="12049" y="3666"/>
                  <a:pt x="12082" y="3570"/>
                </a:cubicBezTo>
                <a:cubicBezTo>
                  <a:pt x="12103" y="3559"/>
                  <a:pt x="12122" y="3554"/>
                  <a:pt x="12138" y="3554"/>
                </a:cubicBezTo>
                <a:close/>
                <a:moveTo>
                  <a:pt x="16072" y="3363"/>
                </a:moveTo>
                <a:cubicBezTo>
                  <a:pt x="16123" y="3363"/>
                  <a:pt x="16173" y="3378"/>
                  <a:pt x="16207" y="3410"/>
                </a:cubicBezTo>
                <a:cubicBezTo>
                  <a:pt x="16229" y="3432"/>
                  <a:pt x="16240" y="3513"/>
                  <a:pt x="16232" y="3517"/>
                </a:cubicBezTo>
                <a:cubicBezTo>
                  <a:pt x="16079" y="3590"/>
                  <a:pt x="16147" y="3702"/>
                  <a:pt x="16173" y="3809"/>
                </a:cubicBezTo>
                <a:cubicBezTo>
                  <a:pt x="16176" y="3822"/>
                  <a:pt x="16156" y="3842"/>
                  <a:pt x="16144" y="3860"/>
                </a:cubicBezTo>
                <a:lnTo>
                  <a:pt x="15945" y="3859"/>
                </a:lnTo>
                <a:cubicBezTo>
                  <a:pt x="16004" y="3745"/>
                  <a:pt x="16055" y="3641"/>
                  <a:pt x="15898" y="3579"/>
                </a:cubicBezTo>
                <a:cubicBezTo>
                  <a:pt x="15884" y="3574"/>
                  <a:pt x="15885" y="3479"/>
                  <a:pt x="15907" y="3441"/>
                </a:cubicBezTo>
                <a:cubicBezTo>
                  <a:pt x="15936" y="3390"/>
                  <a:pt x="16004" y="3363"/>
                  <a:pt x="16072" y="3363"/>
                </a:cubicBezTo>
                <a:close/>
                <a:moveTo>
                  <a:pt x="11986" y="3779"/>
                </a:moveTo>
                <a:cubicBezTo>
                  <a:pt x="11990" y="3779"/>
                  <a:pt x="11993" y="3780"/>
                  <a:pt x="11997" y="3781"/>
                </a:cubicBezTo>
                <a:cubicBezTo>
                  <a:pt x="12029" y="3799"/>
                  <a:pt x="12054" y="3831"/>
                  <a:pt x="12080" y="3857"/>
                </a:cubicBezTo>
                <a:lnTo>
                  <a:pt x="12080" y="3857"/>
                </a:lnTo>
                <a:cubicBezTo>
                  <a:pt x="12050" y="3858"/>
                  <a:pt x="12021" y="3861"/>
                  <a:pt x="11990" y="3861"/>
                </a:cubicBezTo>
                <a:cubicBezTo>
                  <a:pt x="11981" y="3861"/>
                  <a:pt x="11972" y="3861"/>
                  <a:pt x="11962" y="3860"/>
                </a:cubicBezTo>
                <a:cubicBezTo>
                  <a:pt x="11945" y="3858"/>
                  <a:pt x="11929" y="3841"/>
                  <a:pt x="11916" y="3827"/>
                </a:cubicBezTo>
                <a:cubicBezTo>
                  <a:pt x="11913" y="3822"/>
                  <a:pt x="11916" y="3801"/>
                  <a:pt x="11920" y="3800"/>
                </a:cubicBezTo>
                <a:cubicBezTo>
                  <a:pt x="11941" y="3792"/>
                  <a:pt x="11967" y="3779"/>
                  <a:pt x="11986" y="3779"/>
                </a:cubicBezTo>
                <a:close/>
                <a:moveTo>
                  <a:pt x="7582" y="3834"/>
                </a:moveTo>
                <a:cubicBezTo>
                  <a:pt x="7587" y="3841"/>
                  <a:pt x="7594" y="3847"/>
                  <a:pt x="7600" y="3853"/>
                </a:cubicBezTo>
                <a:cubicBezTo>
                  <a:pt x="7592" y="3858"/>
                  <a:pt x="7586" y="3865"/>
                  <a:pt x="7579" y="3870"/>
                </a:cubicBezTo>
                <a:cubicBezTo>
                  <a:pt x="7570" y="3867"/>
                  <a:pt x="7561" y="3865"/>
                  <a:pt x="7554" y="3862"/>
                </a:cubicBezTo>
                <a:cubicBezTo>
                  <a:pt x="7563" y="3852"/>
                  <a:pt x="7573" y="3843"/>
                  <a:pt x="7582" y="3834"/>
                </a:cubicBezTo>
                <a:close/>
                <a:moveTo>
                  <a:pt x="17746" y="3717"/>
                </a:moveTo>
                <a:cubicBezTo>
                  <a:pt x="17773" y="3717"/>
                  <a:pt x="17808" y="3722"/>
                  <a:pt x="17855" y="3728"/>
                </a:cubicBezTo>
                <a:cubicBezTo>
                  <a:pt x="17821" y="3824"/>
                  <a:pt x="17770" y="3882"/>
                  <a:pt x="17656" y="3882"/>
                </a:cubicBezTo>
                <a:cubicBezTo>
                  <a:pt x="17640" y="3882"/>
                  <a:pt x="17624" y="3881"/>
                  <a:pt x="17605" y="3879"/>
                </a:cubicBezTo>
                <a:cubicBezTo>
                  <a:pt x="17659" y="3751"/>
                  <a:pt x="17673" y="3717"/>
                  <a:pt x="17746" y="3717"/>
                </a:cubicBezTo>
                <a:close/>
                <a:moveTo>
                  <a:pt x="9368" y="3759"/>
                </a:moveTo>
                <a:cubicBezTo>
                  <a:pt x="9422" y="3759"/>
                  <a:pt x="9471" y="3775"/>
                  <a:pt x="9467" y="3866"/>
                </a:cubicBezTo>
                <a:cubicBezTo>
                  <a:pt x="9430" y="3872"/>
                  <a:pt x="9390" y="3886"/>
                  <a:pt x="9351" y="3886"/>
                </a:cubicBezTo>
                <a:cubicBezTo>
                  <a:pt x="9306" y="3886"/>
                  <a:pt x="9264" y="3867"/>
                  <a:pt x="9280" y="3812"/>
                </a:cubicBezTo>
                <a:cubicBezTo>
                  <a:pt x="9287" y="3790"/>
                  <a:pt x="9320" y="3761"/>
                  <a:pt x="9343" y="3760"/>
                </a:cubicBezTo>
                <a:cubicBezTo>
                  <a:pt x="9351" y="3759"/>
                  <a:pt x="9360" y="3759"/>
                  <a:pt x="9368" y="3759"/>
                </a:cubicBezTo>
                <a:close/>
                <a:moveTo>
                  <a:pt x="5550" y="3771"/>
                </a:moveTo>
                <a:lnTo>
                  <a:pt x="5550" y="3771"/>
                </a:lnTo>
                <a:cubicBezTo>
                  <a:pt x="5576" y="3773"/>
                  <a:pt x="5602" y="3774"/>
                  <a:pt x="5629" y="3775"/>
                </a:cubicBezTo>
                <a:cubicBezTo>
                  <a:pt x="5619" y="3812"/>
                  <a:pt x="5612" y="3850"/>
                  <a:pt x="5601" y="3886"/>
                </a:cubicBezTo>
                <a:cubicBezTo>
                  <a:pt x="5599" y="3892"/>
                  <a:pt x="5584" y="3894"/>
                  <a:pt x="5575" y="3898"/>
                </a:cubicBezTo>
                <a:cubicBezTo>
                  <a:pt x="5568" y="3894"/>
                  <a:pt x="5556" y="3892"/>
                  <a:pt x="5555" y="3885"/>
                </a:cubicBezTo>
                <a:cubicBezTo>
                  <a:pt x="5551" y="3847"/>
                  <a:pt x="5551" y="3810"/>
                  <a:pt x="5550" y="3771"/>
                </a:cubicBezTo>
                <a:close/>
                <a:moveTo>
                  <a:pt x="14806" y="2576"/>
                </a:moveTo>
                <a:cubicBezTo>
                  <a:pt x="14961" y="2576"/>
                  <a:pt x="15133" y="2590"/>
                  <a:pt x="15278" y="2617"/>
                </a:cubicBezTo>
                <a:cubicBezTo>
                  <a:pt x="15204" y="2653"/>
                  <a:pt x="15152" y="2677"/>
                  <a:pt x="15087" y="2705"/>
                </a:cubicBezTo>
                <a:cubicBezTo>
                  <a:pt x="15078" y="2790"/>
                  <a:pt x="15064" y="2881"/>
                  <a:pt x="15057" y="2973"/>
                </a:cubicBezTo>
                <a:cubicBezTo>
                  <a:pt x="15051" y="3068"/>
                  <a:pt x="15064" y="3078"/>
                  <a:pt x="15224" y="3116"/>
                </a:cubicBezTo>
                <a:cubicBezTo>
                  <a:pt x="15183" y="3246"/>
                  <a:pt x="15177" y="3378"/>
                  <a:pt x="15241" y="3504"/>
                </a:cubicBezTo>
                <a:cubicBezTo>
                  <a:pt x="15184" y="3634"/>
                  <a:pt x="15259" y="3770"/>
                  <a:pt x="15242" y="3902"/>
                </a:cubicBezTo>
                <a:cubicBezTo>
                  <a:pt x="15110" y="3899"/>
                  <a:pt x="15066" y="3873"/>
                  <a:pt x="15071" y="3789"/>
                </a:cubicBezTo>
                <a:cubicBezTo>
                  <a:pt x="15077" y="3695"/>
                  <a:pt x="15116" y="3600"/>
                  <a:pt x="15100" y="3511"/>
                </a:cubicBezTo>
                <a:cubicBezTo>
                  <a:pt x="15086" y="3431"/>
                  <a:pt x="15055" y="3355"/>
                  <a:pt x="15092" y="3278"/>
                </a:cubicBezTo>
                <a:cubicBezTo>
                  <a:pt x="15023" y="3251"/>
                  <a:pt x="14953" y="3242"/>
                  <a:pt x="14914" y="3202"/>
                </a:cubicBezTo>
                <a:cubicBezTo>
                  <a:pt x="14846" y="3133"/>
                  <a:pt x="14974" y="3114"/>
                  <a:pt x="14973" y="3019"/>
                </a:cubicBezTo>
                <a:cubicBezTo>
                  <a:pt x="14952" y="2942"/>
                  <a:pt x="14937" y="2827"/>
                  <a:pt x="14853" y="2723"/>
                </a:cubicBezTo>
                <a:cubicBezTo>
                  <a:pt x="14728" y="2702"/>
                  <a:pt x="14598" y="2679"/>
                  <a:pt x="14462" y="2656"/>
                </a:cubicBezTo>
                <a:cubicBezTo>
                  <a:pt x="14474" y="2632"/>
                  <a:pt x="14480" y="2606"/>
                  <a:pt x="14491" y="2603"/>
                </a:cubicBezTo>
                <a:cubicBezTo>
                  <a:pt x="14572" y="2585"/>
                  <a:pt x="14684" y="2576"/>
                  <a:pt x="14806" y="2576"/>
                </a:cubicBezTo>
                <a:close/>
                <a:moveTo>
                  <a:pt x="10783" y="3678"/>
                </a:moveTo>
                <a:lnTo>
                  <a:pt x="10783" y="3678"/>
                </a:lnTo>
                <a:cubicBezTo>
                  <a:pt x="10798" y="3814"/>
                  <a:pt x="10798" y="3814"/>
                  <a:pt x="10664" y="3906"/>
                </a:cubicBezTo>
                <a:cubicBezTo>
                  <a:pt x="10698" y="3840"/>
                  <a:pt x="10732" y="3773"/>
                  <a:pt x="10783" y="3678"/>
                </a:cubicBezTo>
                <a:close/>
                <a:moveTo>
                  <a:pt x="14116" y="3064"/>
                </a:moveTo>
                <a:cubicBezTo>
                  <a:pt x="14132" y="3079"/>
                  <a:pt x="14147" y="3094"/>
                  <a:pt x="14164" y="3109"/>
                </a:cubicBezTo>
                <a:cubicBezTo>
                  <a:pt x="14020" y="3283"/>
                  <a:pt x="14162" y="3519"/>
                  <a:pt x="14009" y="3701"/>
                </a:cubicBezTo>
                <a:cubicBezTo>
                  <a:pt x="14046" y="3745"/>
                  <a:pt x="14085" y="3791"/>
                  <a:pt x="14134" y="3852"/>
                </a:cubicBezTo>
                <a:cubicBezTo>
                  <a:pt x="14103" y="3871"/>
                  <a:pt x="14070" y="3909"/>
                  <a:pt x="14044" y="3909"/>
                </a:cubicBezTo>
                <a:cubicBezTo>
                  <a:pt x="14042" y="3909"/>
                  <a:pt x="14041" y="3908"/>
                  <a:pt x="14040" y="3908"/>
                </a:cubicBezTo>
                <a:cubicBezTo>
                  <a:pt x="13994" y="3902"/>
                  <a:pt x="13932" y="3878"/>
                  <a:pt x="13913" y="3842"/>
                </a:cubicBezTo>
                <a:cubicBezTo>
                  <a:pt x="13775" y="3589"/>
                  <a:pt x="13808" y="3344"/>
                  <a:pt x="13983" y="3120"/>
                </a:cubicBezTo>
                <a:cubicBezTo>
                  <a:pt x="14009" y="3088"/>
                  <a:pt x="14070" y="3082"/>
                  <a:pt x="14116" y="3064"/>
                </a:cubicBezTo>
                <a:close/>
                <a:moveTo>
                  <a:pt x="15606" y="3754"/>
                </a:moveTo>
                <a:cubicBezTo>
                  <a:pt x="15620" y="3815"/>
                  <a:pt x="15635" y="3843"/>
                  <a:pt x="15629" y="3865"/>
                </a:cubicBezTo>
                <a:cubicBezTo>
                  <a:pt x="15622" y="3892"/>
                  <a:pt x="15597" y="3912"/>
                  <a:pt x="15579" y="3935"/>
                </a:cubicBezTo>
                <a:cubicBezTo>
                  <a:pt x="15562" y="3913"/>
                  <a:pt x="15526" y="3888"/>
                  <a:pt x="15531" y="3870"/>
                </a:cubicBezTo>
                <a:cubicBezTo>
                  <a:pt x="15537" y="3838"/>
                  <a:pt x="15567" y="3811"/>
                  <a:pt x="15606" y="3754"/>
                </a:cubicBezTo>
                <a:close/>
                <a:moveTo>
                  <a:pt x="13428" y="3702"/>
                </a:moveTo>
                <a:cubicBezTo>
                  <a:pt x="13469" y="3702"/>
                  <a:pt x="13493" y="3739"/>
                  <a:pt x="13496" y="3784"/>
                </a:cubicBezTo>
                <a:cubicBezTo>
                  <a:pt x="13499" y="3841"/>
                  <a:pt x="13481" y="3886"/>
                  <a:pt x="13421" y="3902"/>
                </a:cubicBezTo>
                <a:cubicBezTo>
                  <a:pt x="13375" y="3914"/>
                  <a:pt x="13327" y="3925"/>
                  <a:pt x="13251" y="3944"/>
                </a:cubicBezTo>
                <a:cubicBezTo>
                  <a:pt x="13265" y="3858"/>
                  <a:pt x="13260" y="3791"/>
                  <a:pt x="13288" y="3749"/>
                </a:cubicBezTo>
                <a:cubicBezTo>
                  <a:pt x="13309" y="3718"/>
                  <a:pt x="13375" y="3704"/>
                  <a:pt x="13422" y="3702"/>
                </a:cubicBezTo>
                <a:cubicBezTo>
                  <a:pt x="13424" y="3702"/>
                  <a:pt x="13426" y="3702"/>
                  <a:pt x="13428" y="3702"/>
                </a:cubicBezTo>
                <a:close/>
                <a:moveTo>
                  <a:pt x="16774" y="2736"/>
                </a:moveTo>
                <a:cubicBezTo>
                  <a:pt x="16786" y="2736"/>
                  <a:pt x="16798" y="2739"/>
                  <a:pt x="16812" y="2743"/>
                </a:cubicBezTo>
                <a:cubicBezTo>
                  <a:pt x="16874" y="2764"/>
                  <a:pt x="16891" y="2813"/>
                  <a:pt x="16865" y="2897"/>
                </a:cubicBezTo>
                <a:cubicBezTo>
                  <a:pt x="16859" y="2914"/>
                  <a:pt x="16837" y="2926"/>
                  <a:pt x="16809" y="2950"/>
                </a:cubicBezTo>
                <a:cubicBezTo>
                  <a:pt x="16838" y="2995"/>
                  <a:pt x="16873" y="3040"/>
                  <a:pt x="16898" y="3089"/>
                </a:cubicBezTo>
                <a:cubicBezTo>
                  <a:pt x="16931" y="3154"/>
                  <a:pt x="16952" y="3221"/>
                  <a:pt x="16910" y="3297"/>
                </a:cubicBezTo>
                <a:cubicBezTo>
                  <a:pt x="16839" y="3420"/>
                  <a:pt x="16832" y="3555"/>
                  <a:pt x="16868" y="3688"/>
                </a:cubicBezTo>
                <a:cubicBezTo>
                  <a:pt x="16897" y="3801"/>
                  <a:pt x="16874" y="3891"/>
                  <a:pt x="16800" y="3975"/>
                </a:cubicBezTo>
                <a:cubicBezTo>
                  <a:pt x="16711" y="3911"/>
                  <a:pt x="16662" y="3842"/>
                  <a:pt x="16704" y="3735"/>
                </a:cubicBezTo>
                <a:cubicBezTo>
                  <a:pt x="16711" y="3718"/>
                  <a:pt x="16709" y="3694"/>
                  <a:pt x="16713" y="3674"/>
                </a:cubicBezTo>
                <a:cubicBezTo>
                  <a:pt x="16766" y="3365"/>
                  <a:pt x="16766" y="3365"/>
                  <a:pt x="16546" y="3133"/>
                </a:cubicBezTo>
                <a:cubicBezTo>
                  <a:pt x="16597" y="3013"/>
                  <a:pt x="16642" y="2908"/>
                  <a:pt x="16689" y="2803"/>
                </a:cubicBezTo>
                <a:cubicBezTo>
                  <a:pt x="16707" y="2761"/>
                  <a:pt x="16735" y="2736"/>
                  <a:pt x="16774" y="2736"/>
                </a:cubicBezTo>
                <a:close/>
                <a:moveTo>
                  <a:pt x="8724" y="3920"/>
                </a:moveTo>
                <a:cubicBezTo>
                  <a:pt x="8734" y="3922"/>
                  <a:pt x="8747" y="3922"/>
                  <a:pt x="8757" y="3922"/>
                </a:cubicBezTo>
                <a:cubicBezTo>
                  <a:pt x="8754" y="3954"/>
                  <a:pt x="8753" y="3989"/>
                  <a:pt x="8750" y="4024"/>
                </a:cubicBezTo>
                <a:cubicBezTo>
                  <a:pt x="8742" y="4022"/>
                  <a:pt x="8733" y="4022"/>
                  <a:pt x="8724" y="4022"/>
                </a:cubicBezTo>
                <a:lnTo>
                  <a:pt x="8724" y="3920"/>
                </a:lnTo>
                <a:close/>
                <a:moveTo>
                  <a:pt x="2407" y="4148"/>
                </a:moveTo>
                <a:cubicBezTo>
                  <a:pt x="2412" y="4148"/>
                  <a:pt x="2420" y="4160"/>
                  <a:pt x="2425" y="4169"/>
                </a:cubicBezTo>
                <a:lnTo>
                  <a:pt x="2382" y="4191"/>
                </a:lnTo>
                <a:cubicBezTo>
                  <a:pt x="2375" y="4180"/>
                  <a:pt x="2368" y="4169"/>
                  <a:pt x="2360" y="4157"/>
                </a:cubicBezTo>
                <a:cubicBezTo>
                  <a:pt x="2376" y="4154"/>
                  <a:pt x="2392" y="4148"/>
                  <a:pt x="2407" y="4148"/>
                </a:cubicBezTo>
                <a:close/>
                <a:moveTo>
                  <a:pt x="3097" y="4152"/>
                </a:moveTo>
                <a:cubicBezTo>
                  <a:pt x="3113" y="4158"/>
                  <a:pt x="3130" y="4165"/>
                  <a:pt x="3147" y="4173"/>
                </a:cubicBezTo>
                <a:cubicBezTo>
                  <a:pt x="3139" y="4189"/>
                  <a:pt x="3135" y="4211"/>
                  <a:pt x="3124" y="4217"/>
                </a:cubicBezTo>
                <a:cubicBezTo>
                  <a:pt x="3122" y="4217"/>
                  <a:pt x="3120" y="4218"/>
                  <a:pt x="3118" y="4218"/>
                </a:cubicBezTo>
                <a:cubicBezTo>
                  <a:pt x="3105" y="4218"/>
                  <a:pt x="3084" y="4208"/>
                  <a:pt x="3082" y="4198"/>
                </a:cubicBezTo>
                <a:cubicBezTo>
                  <a:pt x="3076" y="4186"/>
                  <a:pt x="3091" y="4167"/>
                  <a:pt x="3097" y="4152"/>
                </a:cubicBezTo>
                <a:close/>
                <a:moveTo>
                  <a:pt x="16617" y="4194"/>
                </a:moveTo>
                <a:lnTo>
                  <a:pt x="16628" y="4221"/>
                </a:lnTo>
                <a:cubicBezTo>
                  <a:pt x="16616" y="4216"/>
                  <a:pt x="16602" y="4209"/>
                  <a:pt x="16590" y="4204"/>
                </a:cubicBezTo>
                <a:cubicBezTo>
                  <a:pt x="16598" y="4200"/>
                  <a:pt x="16607" y="4198"/>
                  <a:pt x="16617" y="4194"/>
                </a:cubicBezTo>
                <a:close/>
                <a:moveTo>
                  <a:pt x="3731" y="4148"/>
                </a:moveTo>
                <a:cubicBezTo>
                  <a:pt x="3734" y="4148"/>
                  <a:pt x="3737" y="4149"/>
                  <a:pt x="3739" y="4149"/>
                </a:cubicBezTo>
                <a:cubicBezTo>
                  <a:pt x="3759" y="4153"/>
                  <a:pt x="3773" y="4186"/>
                  <a:pt x="3796" y="4214"/>
                </a:cubicBezTo>
                <a:cubicBezTo>
                  <a:pt x="3763" y="4232"/>
                  <a:pt x="3742" y="4256"/>
                  <a:pt x="3719" y="4260"/>
                </a:cubicBezTo>
                <a:cubicBezTo>
                  <a:pt x="3717" y="4260"/>
                  <a:pt x="3716" y="4260"/>
                  <a:pt x="3714" y="4260"/>
                </a:cubicBezTo>
                <a:cubicBezTo>
                  <a:pt x="3678" y="4260"/>
                  <a:pt x="3646" y="4205"/>
                  <a:pt x="3668" y="4179"/>
                </a:cubicBezTo>
                <a:cubicBezTo>
                  <a:pt x="3680" y="4162"/>
                  <a:pt x="3710" y="4148"/>
                  <a:pt x="3731" y="4148"/>
                </a:cubicBezTo>
                <a:close/>
                <a:moveTo>
                  <a:pt x="9891" y="4195"/>
                </a:moveTo>
                <a:cubicBezTo>
                  <a:pt x="9893" y="4195"/>
                  <a:pt x="9895" y="4195"/>
                  <a:pt x="9896" y="4196"/>
                </a:cubicBezTo>
                <a:cubicBezTo>
                  <a:pt x="9910" y="4203"/>
                  <a:pt x="9915" y="4229"/>
                  <a:pt x="9923" y="4245"/>
                </a:cubicBezTo>
                <a:cubicBezTo>
                  <a:pt x="9908" y="4251"/>
                  <a:pt x="9890" y="4263"/>
                  <a:pt x="9875" y="4263"/>
                </a:cubicBezTo>
                <a:cubicBezTo>
                  <a:pt x="9872" y="4263"/>
                  <a:pt x="9870" y="4262"/>
                  <a:pt x="9867" y="4262"/>
                </a:cubicBezTo>
                <a:cubicBezTo>
                  <a:pt x="9856" y="4260"/>
                  <a:pt x="9853" y="4231"/>
                  <a:pt x="9845" y="4214"/>
                </a:cubicBezTo>
                <a:cubicBezTo>
                  <a:pt x="9861" y="4207"/>
                  <a:pt x="9879" y="4195"/>
                  <a:pt x="9891" y="4195"/>
                </a:cubicBezTo>
                <a:close/>
                <a:moveTo>
                  <a:pt x="6437" y="4217"/>
                </a:moveTo>
                <a:cubicBezTo>
                  <a:pt x="6474" y="4217"/>
                  <a:pt x="6511" y="4217"/>
                  <a:pt x="6550" y="4219"/>
                </a:cubicBezTo>
                <a:cubicBezTo>
                  <a:pt x="6550" y="4235"/>
                  <a:pt x="6549" y="4252"/>
                  <a:pt x="6547" y="4268"/>
                </a:cubicBezTo>
                <a:cubicBezTo>
                  <a:pt x="6509" y="4263"/>
                  <a:pt x="6472" y="4258"/>
                  <a:pt x="6434" y="4253"/>
                </a:cubicBezTo>
                <a:cubicBezTo>
                  <a:pt x="6436" y="4240"/>
                  <a:pt x="6436" y="4229"/>
                  <a:pt x="6437" y="4217"/>
                </a:cubicBezTo>
                <a:close/>
                <a:moveTo>
                  <a:pt x="5593" y="4208"/>
                </a:moveTo>
                <a:cubicBezTo>
                  <a:pt x="5570" y="4242"/>
                  <a:pt x="5561" y="4271"/>
                  <a:pt x="5551" y="4272"/>
                </a:cubicBezTo>
                <a:cubicBezTo>
                  <a:pt x="5535" y="4273"/>
                  <a:pt x="5519" y="4273"/>
                  <a:pt x="5503" y="4273"/>
                </a:cubicBezTo>
                <a:cubicBezTo>
                  <a:pt x="5320" y="4273"/>
                  <a:pt x="5143" y="4218"/>
                  <a:pt x="4961" y="4208"/>
                </a:cubicBezTo>
                <a:close/>
                <a:moveTo>
                  <a:pt x="8897" y="4096"/>
                </a:moveTo>
                <a:cubicBezTo>
                  <a:pt x="8959" y="4096"/>
                  <a:pt x="8993" y="4217"/>
                  <a:pt x="9075" y="4217"/>
                </a:cubicBezTo>
                <a:cubicBezTo>
                  <a:pt x="9088" y="4217"/>
                  <a:pt x="9102" y="4214"/>
                  <a:pt x="9118" y="4207"/>
                </a:cubicBezTo>
                <a:lnTo>
                  <a:pt x="9118" y="4207"/>
                </a:lnTo>
                <a:cubicBezTo>
                  <a:pt x="9062" y="4271"/>
                  <a:pt x="8999" y="4298"/>
                  <a:pt x="8931" y="4298"/>
                </a:cubicBezTo>
                <a:cubicBezTo>
                  <a:pt x="8875" y="4298"/>
                  <a:pt x="8815" y="4280"/>
                  <a:pt x="8752" y="4249"/>
                </a:cubicBezTo>
                <a:cubicBezTo>
                  <a:pt x="8791" y="4205"/>
                  <a:pt x="8830" y="4163"/>
                  <a:pt x="8891" y="4097"/>
                </a:cubicBezTo>
                <a:cubicBezTo>
                  <a:pt x="8893" y="4097"/>
                  <a:pt x="8895" y="4096"/>
                  <a:pt x="8897" y="4096"/>
                </a:cubicBezTo>
                <a:close/>
                <a:moveTo>
                  <a:pt x="4257" y="4073"/>
                </a:moveTo>
                <a:cubicBezTo>
                  <a:pt x="4286" y="4124"/>
                  <a:pt x="4302" y="4150"/>
                  <a:pt x="4326" y="4195"/>
                </a:cubicBezTo>
                <a:cubicBezTo>
                  <a:pt x="4275" y="4229"/>
                  <a:pt x="4226" y="4261"/>
                  <a:pt x="4163" y="4301"/>
                </a:cubicBezTo>
                <a:cubicBezTo>
                  <a:pt x="4120" y="4267"/>
                  <a:pt x="4071" y="4231"/>
                  <a:pt x="4010" y="4184"/>
                </a:cubicBezTo>
                <a:cubicBezTo>
                  <a:pt x="4100" y="4144"/>
                  <a:pt x="4170" y="4112"/>
                  <a:pt x="4257" y="4073"/>
                </a:cubicBezTo>
                <a:close/>
                <a:moveTo>
                  <a:pt x="18090" y="4016"/>
                </a:moveTo>
                <a:cubicBezTo>
                  <a:pt x="18137" y="4050"/>
                  <a:pt x="18175" y="4077"/>
                  <a:pt x="18214" y="4106"/>
                </a:cubicBezTo>
                <a:cubicBezTo>
                  <a:pt x="18286" y="4159"/>
                  <a:pt x="18287" y="4224"/>
                  <a:pt x="18221" y="4319"/>
                </a:cubicBezTo>
                <a:cubicBezTo>
                  <a:pt x="18147" y="4261"/>
                  <a:pt x="18092" y="4217"/>
                  <a:pt x="18022" y="4163"/>
                </a:cubicBezTo>
                <a:cubicBezTo>
                  <a:pt x="18041" y="4123"/>
                  <a:pt x="18061" y="4080"/>
                  <a:pt x="18090" y="4016"/>
                </a:cubicBezTo>
                <a:close/>
                <a:moveTo>
                  <a:pt x="17155" y="4131"/>
                </a:moveTo>
                <a:cubicBezTo>
                  <a:pt x="17170" y="4131"/>
                  <a:pt x="17184" y="4133"/>
                  <a:pt x="17195" y="4139"/>
                </a:cubicBezTo>
                <a:cubicBezTo>
                  <a:pt x="17272" y="4176"/>
                  <a:pt x="17315" y="4256"/>
                  <a:pt x="17304" y="4344"/>
                </a:cubicBezTo>
                <a:cubicBezTo>
                  <a:pt x="17302" y="4364"/>
                  <a:pt x="17248" y="4395"/>
                  <a:pt x="17218" y="4395"/>
                </a:cubicBezTo>
                <a:cubicBezTo>
                  <a:pt x="17215" y="4395"/>
                  <a:pt x="17213" y="4394"/>
                  <a:pt x="17211" y="4394"/>
                </a:cubicBezTo>
                <a:cubicBezTo>
                  <a:pt x="17097" y="4368"/>
                  <a:pt x="17036" y="4291"/>
                  <a:pt x="17033" y="4149"/>
                </a:cubicBezTo>
                <a:cubicBezTo>
                  <a:pt x="17072" y="4145"/>
                  <a:pt x="17118" y="4131"/>
                  <a:pt x="17155" y="4131"/>
                </a:cubicBezTo>
                <a:close/>
                <a:moveTo>
                  <a:pt x="2145" y="4370"/>
                </a:moveTo>
                <a:lnTo>
                  <a:pt x="2155" y="4398"/>
                </a:lnTo>
                <a:lnTo>
                  <a:pt x="2135" y="4398"/>
                </a:lnTo>
                <a:lnTo>
                  <a:pt x="2145" y="4370"/>
                </a:lnTo>
                <a:close/>
                <a:moveTo>
                  <a:pt x="12432" y="4184"/>
                </a:moveTo>
                <a:cubicBezTo>
                  <a:pt x="12467" y="4184"/>
                  <a:pt x="12509" y="4188"/>
                  <a:pt x="12568" y="4188"/>
                </a:cubicBezTo>
                <a:cubicBezTo>
                  <a:pt x="12529" y="4296"/>
                  <a:pt x="12505" y="4362"/>
                  <a:pt x="12471" y="4454"/>
                </a:cubicBezTo>
                <a:cubicBezTo>
                  <a:pt x="12418" y="4400"/>
                  <a:pt x="12383" y="4357"/>
                  <a:pt x="12341" y="4322"/>
                </a:cubicBezTo>
                <a:cubicBezTo>
                  <a:pt x="12304" y="4291"/>
                  <a:pt x="12261" y="4270"/>
                  <a:pt x="12216" y="4241"/>
                </a:cubicBezTo>
                <a:cubicBezTo>
                  <a:pt x="12242" y="4196"/>
                  <a:pt x="12280" y="4194"/>
                  <a:pt x="12318" y="4194"/>
                </a:cubicBezTo>
                <a:cubicBezTo>
                  <a:pt x="12322" y="4194"/>
                  <a:pt x="12326" y="4194"/>
                  <a:pt x="12331" y="4194"/>
                </a:cubicBezTo>
                <a:cubicBezTo>
                  <a:pt x="12346" y="4194"/>
                  <a:pt x="12361" y="4194"/>
                  <a:pt x="12375" y="4190"/>
                </a:cubicBezTo>
                <a:cubicBezTo>
                  <a:pt x="12393" y="4186"/>
                  <a:pt x="12411" y="4184"/>
                  <a:pt x="12432" y="4184"/>
                </a:cubicBezTo>
                <a:close/>
                <a:moveTo>
                  <a:pt x="6854" y="4226"/>
                </a:moveTo>
                <a:cubicBezTo>
                  <a:pt x="6932" y="4226"/>
                  <a:pt x="6945" y="4251"/>
                  <a:pt x="6941" y="4322"/>
                </a:cubicBezTo>
                <a:cubicBezTo>
                  <a:pt x="6940" y="4363"/>
                  <a:pt x="6934" y="4405"/>
                  <a:pt x="6924" y="4445"/>
                </a:cubicBezTo>
                <a:cubicBezTo>
                  <a:pt x="6920" y="4463"/>
                  <a:pt x="6902" y="4477"/>
                  <a:pt x="6889" y="4493"/>
                </a:cubicBezTo>
                <a:cubicBezTo>
                  <a:pt x="6882" y="4494"/>
                  <a:pt x="6876" y="4495"/>
                  <a:pt x="6871" y="4495"/>
                </a:cubicBezTo>
                <a:cubicBezTo>
                  <a:pt x="6800" y="4495"/>
                  <a:pt x="6852" y="4423"/>
                  <a:pt x="6833" y="4393"/>
                </a:cubicBezTo>
                <a:cubicBezTo>
                  <a:pt x="6807" y="4350"/>
                  <a:pt x="6782" y="4307"/>
                  <a:pt x="6741" y="4235"/>
                </a:cubicBezTo>
                <a:cubicBezTo>
                  <a:pt x="6789" y="4229"/>
                  <a:pt x="6826" y="4226"/>
                  <a:pt x="6854" y="4226"/>
                </a:cubicBezTo>
                <a:close/>
                <a:moveTo>
                  <a:pt x="15915" y="4159"/>
                </a:moveTo>
                <a:cubicBezTo>
                  <a:pt x="15946" y="4159"/>
                  <a:pt x="15984" y="4178"/>
                  <a:pt x="16035" y="4190"/>
                </a:cubicBezTo>
                <a:cubicBezTo>
                  <a:pt x="16001" y="4258"/>
                  <a:pt x="15968" y="4307"/>
                  <a:pt x="15948" y="4362"/>
                </a:cubicBezTo>
                <a:cubicBezTo>
                  <a:pt x="15930" y="4407"/>
                  <a:pt x="15922" y="4458"/>
                  <a:pt x="15911" y="4508"/>
                </a:cubicBezTo>
                <a:cubicBezTo>
                  <a:pt x="15906" y="4508"/>
                  <a:pt x="15901" y="4508"/>
                  <a:pt x="15897" y="4508"/>
                </a:cubicBezTo>
                <a:cubicBezTo>
                  <a:pt x="15738" y="4508"/>
                  <a:pt x="15768" y="4367"/>
                  <a:pt x="15720" y="4291"/>
                </a:cubicBezTo>
                <a:cubicBezTo>
                  <a:pt x="15711" y="4286"/>
                  <a:pt x="15701" y="4283"/>
                  <a:pt x="15692" y="4283"/>
                </a:cubicBezTo>
                <a:cubicBezTo>
                  <a:pt x="15644" y="4283"/>
                  <a:pt x="15599" y="4348"/>
                  <a:pt x="15549" y="4348"/>
                </a:cubicBezTo>
                <a:cubicBezTo>
                  <a:pt x="15527" y="4348"/>
                  <a:pt x="15504" y="4335"/>
                  <a:pt x="15479" y="4300"/>
                </a:cubicBezTo>
                <a:cubicBezTo>
                  <a:pt x="15472" y="4289"/>
                  <a:pt x="15454" y="4286"/>
                  <a:pt x="15431" y="4286"/>
                </a:cubicBezTo>
                <a:cubicBezTo>
                  <a:pt x="15404" y="4286"/>
                  <a:pt x="15372" y="4290"/>
                  <a:pt x="15345" y="4290"/>
                </a:cubicBezTo>
                <a:cubicBezTo>
                  <a:pt x="15340" y="4290"/>
                  <a:pt x="15336" y="4290"/>
                  <a:pt x="15332" y="4289"/>
                </a:cubicBezTo>
                <a:cubicBezTo>
                  <a:pt x="15251" y="4286"/>
                  <a:pt x="15172" y="4282"/>
                  <a:pt x="15090" y="4278"/>
                </a:cubicBezTo>
                <a:cubicBezTo>
                  <a:pt x="15085" y="4195"/>
                  <a:pt x="15138" y="4172"/>
                  <a:pt x="15174" y="4172"/>
                </a:cubicBezTo>
                <a:cubicBezTo>
                  <a:pt x="15179" y="4172"/>
                  <a:pt x="15184" y="4173"/>
                  <a:pt x="15188" y="4174"/>
                </a:cubicBezTo>
                <a:cubicBezTo>
                  <a:pt x="15295" y="4194"/>
                  <a:pt x="15401" y="4204"/>
                  <a:pt x="15506" y="4204"/>
                </a:cubicBezTo>
                <a:cubicBezTo>
                  <a:pt x="15638" y="4204"/>
                  <a:pt x="15769" y="4189"/>
                  <a:pt x="15900" y="4160"/>
                </a:cubicBezTo>
                <a:cubicBezTo>
                  <a:pt x="15905" y="4159"/>
                  <a:pt x="15910" y="4159"/>
                  <a:pt x="15915" y="4159"/>
                </a:cubicBezTo>
                <a:close/>
                <a:moveTo>
                  <a:pt x="19840" y="4208"/>
                </a:moveTo>
                <a:cubicBezTo>
                  <a:pt x="19786" y="4227"/>
                  <a:pt x="19728" y="4247"/>
                  <a:pt x="19662" y="4272"/>
                </a:cubicBezTo>
                <a:cubicBezTo>
                  <a:pt x="19682" y="4332"/>
                  <a:pt x="19712" y="4388"/>
                  <a:pt x="19715" y="4442"/>
                </a:cubicBezTo>
                <a:cubicBezTo>
                  <a:pt x="19717" y="4488"/>
                  <a:pt x="19725" y="4518"/>
                  <a:pt x="19765" y="4518"/>
                </a:cubicBezTo>
                <a:cubicBezTo>
                  <a:pt x="19769" y="4518"/>
                  <a:pt x="19773" y="4518"/>
                  <a:pt x="19779" y="4517"/>
                </a:cubicBezTo>
                <a:cubicBezTo>
                  <a:pt x="19809" y="4513"/>
                  <a:pt x="19834" y="4490"/>
                  <a:pt x="19809" y="4449"/>
                </a:cubicBezTo>
                <a:cubicBezTo>
                  <a:pt x="19778" y="4394"/>
                  <a:pt x="19803" y="4350"/>
                  <a:pt x="19841" y="4309"/>
                </a:cubicBezTo>
                <a:cubicBezTo>
                  <a:pt x="19869" y="4278"/>
                  <a:pt x="19899" y="4245"/>
                  <a:pt x="19840" y="4208"/>
                </a:cubicBezTo>
                <a:close/>
                <a:moveTo>
                  <a:pt x="17499" y="4144"/>
                </a:moveTo>
                <a:cubicBezTo>
                  <a:pt x="17599" y="4144"/>
                  <a:pt x="17677" y="4144"/>
                  <a:pt x="17834" y="4145"/>
                </a:cubicBezTo>
                <a:cubicBezTo>
                  <a:pt x="17731" y="4204"/>
                  <a:pt x="17687" y="4230"/>
                  <a:pt x="17648" y="4252"/>
                </a:cubicBezTo>
                <a:cubicBezTo>
                  <a:pt x="17667" y="4354"/>
                  <a:pt x="17682" y="4441"/>
                  <a:pt x="17702" y="4547"/>
                </a:cubicBezTo>
                <a:cubicBezTo>
                  <a:pt x="17538" y="4444"/>
                  <a:pt x="17623" y="4263"/>
                  <a:pt x="17499" y="4144"/>
                </a:cubicBezTo>
                <a:close/>
                <a:moveTo>
                  <a:pt x="12420" y="4578"/>
                </a:moveTo>
                <a:cubicBezTo>
                  <a:pt x="12421" y="4598"/>
                  <a:pt x="12421" y="4615"/>
                  <a:pt x="12421" y="4635"/>
                </a:cubicBezTo>
                <a:lnTo>
                  <a:pt x="12401" y="4635"/>
                </a:lnTo>
                <a:cubicBezTo>
                  <a:pt x="12400" y="4615"/>
                  <a:pt x="12400" y="4598"/>
                  <a:pt x="12400" y="4578"/>
                </a:cubicBezTo>
                <a:close/>
                <a:moveTo>
                  <a:pt x="15958" y="4605"/>
                </a:moveTo>
                <a:cubicBezTo>
                  <a:pt x="15964" y="4605"/>
                  <a:pt x="15972" y="4609"/>
                  <a:pt x="15978" y="4610"/>
                </a:cubicBezTo>
                <a:cubicBezTo>
                  <a:pt x="15976" y="4618"/>
                  <a:pt x="15972" y="4627"/>
                  <a:pt x="15970" y="4636"/>
                </a:cubicBezTo>
                <a:cubicBezTo>
                  <a:pt x="15962" y="4634"/>
                  <a:pt x="15950" y="4632"/>
                  <a:pt x="15948" y="4631"/>
                </a:cubicBezTo>
                <a:cubicBezTo>
                  <a:pt x="15946" y="4623"/>
                  <a:pt x="15950" y="4610"/>
                  <a:pt x="15955" y="4606"/>
                </a:cubicBezTo>
                <a:cubicBezTo>
                  <a:pt x="15956" y="4605"/>
                  <a:pt x="15957" y="4605"/>
                  <a:pt x="15958" y="4605"/>
                </a:cubicBezTo>
                <a:close/>
                <a:moveTo>
                  <a:pt x="18312" y="4453"/>
                </a:moveTo>
                <a:cubicBezTo>
                  <a:pt x="18240" y="4510"/>
                  <a:pt x="18169" y="4568"/>
                  <a:pt x="18082" y="4639"/>
                </a:cubicBezTo>
                <a:cubicBezTo>
                  <a:pt x="18058" y="4623"/>
                  <a:pt x="18017" y="4596"/>
                  <a:pt x="17967" y="4564"/>
                </a:cubicBezTo>
                <a:cubicBezTo>
                  <a:pt x="18009" y="4472"/>
                  <a:pt x="18071" y="4456"/>
                  <a:pt x="18138" y="4456"/>
                </a:cubicBezTo>
                <a:cubicBezTo>
                  <a:pt x="18174" y="4456"/>
                  <a:pt x="18212" y="4461"/>
                  <a:pt x="18248" y="4461"/>
                </a:cubicBezTo>
                <a:cubicBezTo>
                  <a:pt x="18270" y="4461"/>
                  <a:pt x="18292" y="4459"/>
                  <a:pt x="18312" y="4453"/>
                </a:cubicBezTo>
                <a:close/>
                <a:moveTo>
                  <a:pt x="8636" y="4660"/>
                </a:moveTo>
                <a:cubicBezTo>
                  <a:pt x="8637" y="4660"/>
                  <a:pt x="8638" y="4660"/>
                  <a:pt x="8639" y="4660"/>
                </a:cubicBezTo>
                <a:cubicBezTo>
                  <a:pt x="8646" y="4661"/>
                  <a:pt x="8651" y="4670"/>
                  <a:pt x="8657" y="4673"/>
                </a:cubicBezTo>
                <a:cubicBezTo>
                  <a:pt x="8651" y="4676"/>
                  <a:pt x="8643" y="4681"/>
                  <a:pt x="8637" y="4681"/>
                </a:cubicBezTo>
                <a:cubicBezTo>
                  <a:pt x="8636" y="4681"/>
                  <a:pt x="8636" y="4681"/>
                  <a:pt x="8635" y="4681"/>
                </a:cubicBezTo>
                <a:cubicBezTo>
                  <a:pt x="8629" y="4680"/>
                  <a:pt x="8624" y="4672"/>
                  <a:pt x="8616" y="4667"/>
                </a:cubicBezTo>
                <a:cubicBezTo>
                  <a:pt x="8624" y="4666"/>
                  <a:pt x="8630" y="4660"/>
                  <a:pt x="8636" y="4660"/>
                </a:cubicBezTo>
                <a:close/>
                <a:moveTo>
                  <a:pt x="15577" y="4611"/>
                </a:moveTo>
                <a:cubicBezTo>
                  <a:pt x="15584" y="4630"/>
                  <a:pt x="15594" y="4646"/>
                  <a:pt x="15598" y="4664"/>
                </a:cubicBezTo>
                <a:cubicBezTo>
                  <a:pt x="15599" y="4670"/>
                  <a:pt x="15586" y="4678"/>
                  <a:pt x="15578" y="4685"/>
                </a:cubicBezTo>
                <a:cubicBezTo>
                  <a:pt x="15570" y="4666"/>
                  <a:pt x="15561" y="4650"/>
                  <a:pt x="15556" y="4632"/>
                </a:cubicBezTo>
                <a:cubicBezTo>
                  <a:pt x="15554" y="4627"/>
                  <a:pt x="15568" y="4619"/>
                  <a:pt x="15577" y="4611"/>
                </a:cubicBezTo>
                <a:close/>
                <a:moveTo>
                  <a:pt x="5914" y="4654"/>
                </a:moveTo>
                <a:cubicBezTo>
                  <a:pt x="5915" y="4654"/>
                  <a:pt x="5915" y="4654"/>
                  <a:pt x="5916" y="4654"/>
                </a:cubicBezTo>
                <a:cubicBezTo>
                  <a:pt x="5934" y="4659"/>
                  <a:pt x="5949" y="4667"/>
                  <a:pt x="5966" y="4676"/>
                </a:cubicBezTo>
                <a:cubicBezTo>
                  <a:pt x="5953" y="4685"/>
                  <a:pt x="5940" y="4700"/>
                  <a:pt x="5927" y="4700"/>
                </a:cubicBezTo>
                <a:cubicBezTo>
                  <a:pt x="5927" y="4700"/>
                  <a:pt x="5926" y="4700"/>
                  <a:pt x="5926" y="4700"/>
                </a:cubicBezTo>
                <a:cubicBezTo>
                  <a:pt x="5915" y="4698"/>
                  <a:pt x="5904" y="4680"/>
                  <a:pt x="5893" y="4670"/>
                </a:cubicBezTo>
                <a:cubicBezTo>
                  <a:pt x="5900" y="4665"/>
                  <a:pt x="5908" y="4654"/>
                  <a:pt x="5914" y="4654"/>
                </a:cubicBezTo>
                <a:close/>
                <a:moveTo>
                  <a:pt x="11448" y="4211"/>
                </a:moveTo>
                <a:cubicBezTo>
                  <a:pt x="11468" y="4212"/>
                  <a:pt x="11504" y="4209"/>
                  <a:pt x="11505" y="4215"/>
                </a:cubicBezTo>
                <a:cubicBezTo>
                  <a:pt x="11528" y="4304"/>
                  <a:pt x="11495" y="4393"/>
                  <a:pt x="11488" y="4481"/>
                </a:cubicBezTo>
                <a:cubicBezTo>
                  <a:pt x="11483" y="4558"/>
                  <a:pt x="11429" y="4632"/>
                  <a:pt x="11392" y="4719"/>
                </a:cubicBezTo>
                <a:cubicBezTo>
                  <a:pt x="11299" y="4700"/>
                  <a:pt x="11222" y="4685"/>
                  <a:pt x="11113" y="4662"/>
                </a:cubicBezTo>
                <a:cubicBezTo>
                  <a:pt x="11416" y="4539"/>
                  <a:pt x="11416" y="4539"/>
                  <a:pt x="11448" y="4211"/>
                </a:cubicBezTo>
                <a:close/>
                <a:moveTo>
                  <a:pt x="14632" y="3726"/>
                </a:moveTo>
                <a:cubicBezTo>
                  <a:pt x="14647" y="3726"/>
                  <a:pt x="14669" y="3738"/>
                  <a:pt x="14679" y="3749"/>
                </a:cubicBezTo>
                <a:cubicBezTo>
                  <a:pt x="14687" y="3760"/>
                  <a:pt x="14689" y="3791"/>
                  <a:pt x="14680" y="3800"/>
                </a:cubicBezTo>
                <a:cubicBezTo>
                  <a:pt x="14645" y="3829"/>
                  <a:pt x="14629" y="3856"/>
                  <a:pt x="14638" y="3906"/>
                </a:cubicBezTo>
                <a:cubicBezTo>
                  <a:pt x="14671" y="4108"/>
                  <a:pt x="14695" y="4142"/>
                  <a:pt x="14938" y="4261"/>
                </a:cubicBezTo>
                <a:cubicBezTo>
                  <a:pt x="14927" y="4410"/>
                  <a:pt x="14917" y="4565"/>
                  <a:pt x="14907" y="4723"/>
                </a:cubicBezTo>
                <a:cubicBezTo>
                  <a:pt x="14885" y="4734"/>
                  <a:pt x="14865" y="4739"/>
                  <a:pt x="14846" y="4739"/>
                </a:cubicBezTo>
                <a:cubicBezTo>
                  <a:pt x="14784" y="4739"/>
                  <a:pt x="14737" y="4685"/>
                  <a:pt x="14677" y="4670"/>
                </a:cubicBezTo>
                <a:cubicBezTo>
                  <a:pt x="14690" y="4639"/>
                  <a:pt x="14702" y="4610"/>
                  <a:pt x="14712" y="4582"/>
                </a:cubicBezTo>
                <a:cubicBezTo>
                  <a:pt x="14758" y="4462"/>
                  <a:pt x="14744" y="4419"/>
                  <a:pt x="14631" y="4411"/>
                </a:cubicBezTo>
                <a:cubicBezTo>
                  <a:pt x="14482" y="4403"/>
                  <a:pt x="14394" y="4286"/>
                  <a:pt x="14215" y="4249"/>
                </a:cubicBezTo>
                <a:cubicBezTo>
                  <a:pt x="14381" y="4180"/>
                  <a:pt x="14491" y="4112"/>
                  <a:pt x="14460" y="3950"/>
                </a:cubicBezTo>
                <a:cubicBezTo>
                  <a:pt x="14435" y="3819"/>
                  <a:pt x="14527" y="3769"/>
                  <a:pt x="14625" y="3728"/>
                </a:cubicBezTo>
                <a:cubicBezTo>
                  <a:pt x="14627" y="3727"/>
                  <a:pt x="14629" y="3726"/>
                  <a:pt x="14632" y="3726"/>
                </a:cubicBezTo>
                <a:close/>
                <a:moveTo>
                  <a:pt x="9472" y="4200"/>
                </a:moveTo>
                <a:cubicBezTo>
                  <a:pt x="9472" y="4340"/>
                  <a:pt x="9475" y="4465"/>
                  <a:pt x="9472" y="4588"/>
                </a:cubicBezTo>
                <a:cubicBezTo>
                  <a:pt x="9471" y="4692"/>
                  <a:pt x="9419" y="4751"/>
                  <a:pt x="9343" y="4751"/>
                </a:cubicBezTo>
                <a:cubicBezTo>
                  <a:pt x="9313" y="4751"/>
                  <a:pt x="9280" y="4742"/>
                  <a:pt x="9244" y="4723"/>
                </a:cubicBezTo>
                <a:cubicBezTo>
                  <a:pt x="9136" y="4666"/>
                  <a:pt x="9121" y="4662"/>
                  <a:pt x="9157" y="4532"/>
                </a:cubicBezTo>
                <a:cubicBezTo>
                  <a:pt x="9193" y="4411"/>
                  <a:pt x="9095" y="4316"/>
                  <a:pt x="9124" y="4204"/>
                </a:cubicBezTo>
                <a:lnTo>
                  <a:pt x="9124" y="4204"/>
                </a:lnTo>
                <a:cubicBezTo>
                  <a:pt x="9240" y="4201"/>
                  <a:pt x="9352" y="4201"/>
                  <a:pt x="9472" y="4200"/>
                </a:cubicBezTo>
                <a:close/>
                <a:moveTo>
                  <a:pt x="14113" y="4785"/>
                </a:moveTo>
                <a:lnTo>
                  <a:pt x="14137" y="4816"/>
                </a:lnTo>
                <a:cubicBezTo>
                  <a:pt x="14122" y="4818"/>
                  <a:pt x="14108" y="4820"/>
                  <a:pt x="14094" y="4822"/>
                </a:cubicBezTo>
                <a:lnTo>
                  <a:pt x="14094" y="4822"/>
                </a:lnTo>
                <a:cubicBezTo>
                  <a:pt x="14100" y="4809"/>
                  <a:pt x="14106" y="4797"/>
                  <a:pt x="14113" y="4785"/>
                </a:cubicBezTo>
                <a:close/>
                <a:moveTo>
                  <a:pt x="19571" y="4632"/>
                </a:moveTo>
                <a:cubicBezTo>
                  <a:pt x="19524" y="4632"/>
                  <a:pt x="19480" y="4650"/>
                  <a:pt x="19441" y="4665"/>
                </a:cubicBezTo>
                <a:cubicBezTo>
                  <a:pt x="19380" y="4691"/>
                  <a:pt x="19373" y="4760"/>
                  <a:pt x="19451" y="4824"/>
                </a:cubicBezTo>
                <a:cubicBezTo>
                  <a:pt x="19520" y="4774"/>
                  <a:pt x="19639" y="4793"/>
                  <a:pt x="19679" y="4670"/>
                </a:cubicBezTo>
                <a:cubicBezTo>
                  <a:pt x="19642" y="4642"/>
                  <a:pt x="19606" y="4632"/>
                  <a:pt x="19571" y="4632"/>
                </a:cubicBezTo>
                <a:close/>
                <a:moveTo>
                  <a:pt x="16843" y="4764"/>
                </a:moveTo>
                <a:cubicBezTo>
                  <a:pt x="16851" y="4778"/>
                  <a:pt x="16858" y="4793"/>
                  <a:pt x="16867" y="4808"/>
                </a:cubicBezTo>
                <a:cubicBezTo>
                  <a:pt x="16859" y="4813"/>
                  <a:pt x="16853" y="4819"/>
                  <a:pt x="16847" y="4825"/>
                </a:cubicBezTo>
                <a:cubicBezTo>
                  <a:pt x="16839" y="4811"/>
                  <a:pt x="16831" y="4799"/>
                  <a:pt x="16827" y="4783"/>
                </a:cubicBezTo>
                <a:cubicBezTo>
                  <a:pt x="16826" y="4779"/>
                  <a:pt x="16837" y="4770"/>
                  <a:pt x="16843" y="4764"/>
                </a:cubicBezTo>
                <a:close/>
                <a:moveTo>
                  <a:pt x="10713" y="4173"/>
                </a:moveTo>
                <a:cubicBezTo>
                  <a:pt x="10738" y="4173"/>
                  <a:pt x="10766" y="4177"/>
                  <a:pt x="10796" y="4183"/>
                </a:cubicBezTo>
                <a:cubicBezTo>
                  <a:pt x="10889" y="4202"/>
                  <a:pt x="10987" y="4202"/>
                  <a:pt x="11092" y="4202"/>
                </a:cubicBezTo>
                <a:cubicBezTo>
                  <a:pt x="11097" y="4202"/>
                  <a:pt x="11102" y="4202"/>
                  <a:pt x="11108" y="4202"/>
                </a:cubicBezTo>
                <a:cubicBezTo>
                  <a:pt x="11155" y="4202"/>
                  <a:pt x="11204" y="4203"/>
                  <a:pt x="11255" y="4204"/>
                </a:cubicBezTo>
                <a:cubicBezTo>
                  <a:pt x="11249" y="4282"/>
                  <a:pt x="11243" y="4349"/>
                  <a:pt x="11234" y="4442"/>
                </a:cubicBezTo>
                <a:cubicBezTo>
                  <a:pt x="11163" y="4391"/>
                  <a:pt x="11114" y="4339"/>
                  <a:pt x="11055" y="4322"/>
                </a:cubicBezTo>
                <a:cubicBezTo>
                  <a:pt x="11029" y="4315"/>
                  <a:pt x="11001" y="4313"/>
                  <a:pt x="10971" y="4313"/>
                </a:cubicBezTo>
                <a:cubicBezTo>
                  <a:pt x="10926" y="4313"/>
                  <a:pt x="10878" y="4318"/>
                  <a:pt x="10830" y="4318"/>
                </a:cubicBezTo>
                <a:cubicBezTo>
                  <a:pt x="10735" y="4405"/>
                  <a:pt x="10740" y="4511"/>
                  <a:pt x="10786" y="4629"/>
                </a:cubicBezTo>
                <a:cubicBezTo>
                  <a:pt x="10816" y="4708"/>
                  <a:pt x="10833" y="4796"/>
                  <a:pt x="10706" y="4842"/>
                </a:cubicBezTo>
                <a:cubicBezTo>
                  <a:pt x="10644" y="4787"/>
                  <a:pt x="10578" y="4728"/>
                  <a:pt x="10510" y="4667"/>
                </a:cubicBezTo>
                <a:cubicBezTo>
                  <a:pt x="10510" y="4659"/>
                  <a:pt x="10504" y="4642"/>
                  <a:pt x="10509" y="4639"/>
                </a:cubicBezTo>
                <a:cubicBezTo>
                  <a:pt x="10547" y="4604"/>
                  <a:pt x="10587" y="4572"/>
                  <a:pt x="10637" y="4529"/>
                </a:cubicBezTo>
                <a:cubicBezTo>
                  <a:pt x="10602" y="4444"/>
                  <a:pt x="10567" y="4358"/>
                  <a:pt x="10532" y="4271"/>
                </a:cubicBezTo>
                <a:cubicBezTo>
                  <a:pt x="10582" y="4203"/>
                  <a:pt x="10638" y="4173"/>
                  <a:pt x="10713" y="4173"/>
                </a:cubicBezTo>
                <a:close/>
                <a:moveTo>
                  <a:pt x="17129" y="4566"/>
                </a:moveTo>
                <a:cubicBezTo>
                  <a:pt x="17149" y="4566"/>
                  <a:pt x="17165" y="4568"/>
                  <a:pt x="17176" y="4577"/>
                </a:cubicBezTo>
                <a:cubicBezTo>
                  <a:pt x="17226" y="4615"/>
                  <a:pt x="17236" y="4683"/>
                  <a:pt x="17192" y="4741"/>
                </a:cubicBezTo>
                <a:cubicBezTo>
                  <a:pt x="17165" y="4778"/>
                  <a:pt x="17128" y="4809"/>
                  <a:pt x="17064" y="4871"/>
                </a:cubicBezTo>
                <a:cubicBezTo>
                  <a:pt x="17041" y="4757"/>
                  <a:pt x="17026" y="4683"/>
                  <a:pt x="17003" y="4573"/>
                </a:cubicBezTo>
                <a:cubicBezTo>
                  <a:pt x="17054" y="4573"/>
                  <a:pt x="17097" y="4566"/>
                  <a:pt x="17129" y="4566"/>
                </a:cubicBezTo>
                <a:close/>
                <a:moveTo>
                  <a:pt x="11966" y="4198"/>
                </a:moveTo>
                <a:lnTo>
                  <a:pt x="11966" y="4198"/>
                </a:lnTo>
                <a:cubicBezTo>
                  <a:pt x="11959" y="4263"/>
                  <a:pt x="11956" y="4321"/>
                  <a:pt x="11943" y="4375"/>
                </a:cubicBezTo>
                <a:cubicBezTo>
                  <a:pt x="11933" y="4427"/>
                  <a:pt x="11911" y="4475"/>
                  <a:pt x="11888" y="4542"/>
                </a:cubicBezTo>
                <a:cubicBezTo>
                  <a:pt x="11926" y="4600"/>
                  <a:pt x="11971" y="4670"/>
                  <a:pt x="12026" y="4753"/>
                </a:cubicBezTo>
                <a:cubicBezTo>
                  <a:pt x="12007" y="4820"/>
                  <a:pt x="11986" y="4898"/>
                  <a:pt x="11962" y="4985"/>
                </a:cubicBezTo>
                <a:cubicBezTo>
                  <a:pt x="11884" y="4970"/>
                  <a:pt x="11823" y="4958"/>
                  <a:pt x="11745" y="4943"/>
                </a:cubicBezTo>
                <a:cubicBezTo>
                  <a:pt x="11698" y="4861"/>
                  <a:pt x="11648" y="4773"/>
                  <a:pt x="11603" y="4692"/>
                </a:cubicBezTo>
                <a:cubicBezTo>
                  <a:pt x="11780" y="4383"/>
                  <a:pt x="11788" y="4426"/>
                  <a:pt x="11669" y="4199"/>
                </a:cubicBezTo>
                <a:cubicBezTo>
                  <a:pt x="11767" y="4199"/>
                  <a:pt x="11857" y="4199"/>
                  <a:pt x="11966" y="4198"/>
                </a:cubicBezTo>
                <a:close/>
                <a:moveTo>
                  <a:pt x="4291" y="0"/>
                </a:moveTo>
                <a:cubicBezTo>
                  <a:pt x="4169" y="0"/>
                  <a:pt x="4048" y="5"/>
                  <a:pt x="3928" y="18"/>
                </a:cubicBezTo>
                <a:cubicBezTo>
                  <a:pt x="3611" y="51"/>
                  <a:pt x="3297" y="49"/>
                  <a:pt x="2981" y="60"/>
                </a:cubicBezTo>
                <a:cubicBezTo>
                  <a:pt x="2812" y="66"/>
                  <a:pt x="2644" y="80"/>
                  <a:pt x="2477" y="98"/>
                </a:cubicBezTo>
                <a:cubicBezTo>
                  <a:pt x="2193" y="127"/>
                  <a:pt x="1910" y="178"/>
                  <a:pt x="1628" y="192"/>
                </a:cubicBezTo>
                <a:cubicBezTo>
                  <a:pt x="1447" y="201"/>
                  <a:pt x="1266" y="212"/>
                  <a:pt x="1085" y="212"/>
                </a:cubicBezTo>
                <a:cubicBezTo>
                  <a:pt x="871" y="212"/>
                  <a:pt x="658" y="197"/>
                  <a:pt x="448" y="146"/>
                </a:cubicBezTo>
                <a:cubicBezTo>
                  <a:pt x="366" y="279"/>
                  <a:pt x="363" y="414"/>
                  <a:pt x="356" y="552"/>
                </a:cubicBezTo>
                <a:cubicBezTo>
                  <a:pt x="342" y="820"/>
                  <a:pt x="371" y="1094"/>
                  <a:pt x="282" y="1357"/>
                </a:cubicBezTo>
                <a:cubicBezTo>
                  <a:pt x="267" y="1401"/>
                  <a:pt x="287" y="1457"/>
                  <a:pt x="292" y="1504"/>
                </a:cubicBezTo>
                <a:cubicBezTo>
                  <a:pt x="505" y="1645"/>
                  <a:pt x="763" y="1578"/>
                  <a:pt x="946" y="1696"/>
                </a:cubicBezTo>
                <a:cubicBezTo>
                  <a:pt x="887" y="1723"/>
                  <a:pt x="824" y="1730"/>
                  <a:pt x="759" y="1730"/>
                </a:cubicBezTo>
                <a:cubicBezTo>
                  <a:pt x="669" y="1730"/>
                  <a:pt x="575" y="1715"/>
                  <a:pt x="482" y="1715"/>
                </a:cubicBezTo>
                <a:cubicBezTo>
                  <a:pt x="383" y="1715"/>
                  <a:pt x="284" y="1732"/>
                  <a:pt x="190" y="1799"/>
                </a:cubicBezTo>
                <a:cubicBezTo>
                  <a:pt x="218" y="1857"/>
                  <a:pt x="248" y="1903"/>
                  <a:pt x="257" y="1951"/>
                </a:cubicBezTo>
                <a:cubicBezTo>
                  <a:pt x="266" y="1998"/>
                  <a:pt x="269" y="2074"/>
                  <a:pt x="241" y="2095"/>
                </a:cubicBezTo>
                <a:cubicBezTo>
                  <a:pt x="136" y="2176"/>
                  <a:pt x="221" y="2243"/>
                  <a:pt x="240" y="2320"/>
                </a:cubicBezTo>
                <a:cubicBezTo>
                  <a:pt x="210" y="2344"/>
                  <a:pt x="177" y="2367"/>
                  <a:pt x="154" y="2385"/>
                </a:cubicBezTo>
                <a:lnTo>
                  <a:pt x="154" y="2708"/>
                </a:lnTo>
                <a:cubicBezTo>
                  <a:pt x="185" y="2741"/>
                  <a:pt x="197" y="2766"/>
                  <a:pt x="215" y="2771"/>
                </a:cubicBezTo>
                <a:cubicBezTo>
                  <a:pt x="424" y="2833"/>
                  <a:pt x="633" y="2894"/>
                  <a:pt x="896" y="2971"/>
                </a:cubicBezTo>
                <a:cubicBezTo>
                  <a:pt x="717" y="2977"/>
                  <a:pt x="593" y="2982"/>
                  <a:pt x="470" y="2986"/>
                </a:cubicBezTo>
                <a:cubicBezTo>
                  <a:pt x="354" y="2990"/>
                  <a:pt x="238" y="2987"/>
                  <a:pt x="122" y="2995"/>
                </a:cubicBezTo>
                <a:cubicBezTo>
                  <a:pt x="101" y="2996"/>
                  <a:pt x="80" y="3032"/>
                  <a:pt x="54" y="3058"/>
                </a:cubicBezTo>
                <a:cubicBezTo>
                  <a:pt x="103" y="3131"/>
                  <a:pt x="151" y="3197"/>
                  <a:pt x="195" y="3263"/>
                </a:cubicBezTo>
                <a:cubicBezTo>
                  <a:pt x="162" y="3317"/>
                  <a:pt x="105" y="3368"/>
                  <a:pt x="113" y="3402"/>
                </a:cubicBezTo>
                <a:cubicBezTo>
                  <a:pt x="133" y="3481"/>
                  <a:pt x="126" y="3529"/>
                  <a:pt x="82" y="3601"/>
                </a:cubicBezTo>
                <a:cubicBezTo>
                  <a:pt x="42" y="3673"/>
                  <a:pt x="47" y="3778"/>
                  <a:pt x="54" y="3867"/>
                </a:cubicBezTo>
                <a:cubicBezTo>
                  <a:pt x="57" y="3906"/>
                  <a:pt x="113" y="3942"/>
                  <a:pt x="148" y="3980"/>
                </a:cubicBezTo>
                <a:cubicBezTo>
                  <a:pt x="121" y="4005"/>
                  <a:pt x="80" y="4024"/>
                  <a:pt x="77" y="4047"/>
                </a:cubicBezTo>
                <a:cubicBezTo>
                  <a:pt x="52" y="4255"/>
                  <a:pt x="1" y="4463"/>
                  <a:pt x="77" y="4680"/>
                </a:cubicBezTo>
                <a:cubicBezTo>
                  <a:pt x="393" y="4741"/>
                  <a:pt x="712" y="4806"/>
                  <a:pt x="1032" y="4865"/>
                </a:cubicBezTo>
                <a:cubicBezTo>
                  <a:pt x="1167" y="4890"/>
                  <a:pt x="1310" y="4877"/>
                  <a:pt x="1438" y="4918"/>
                </a:cubicBezTo>
                <a:cubicBezTo>
                  <a:pt x="2031" y="5106"/>
                  <a:pt x="2647" y="5070"/>
                  <a:pt x="3254" y="5117"/>
                </a:cubicBezTo>
                <a:cubicBezTo>
                  <a:pt x="3289" y="5120"/>
                  <a:pt x="3325" y="5122"/>
                  <a:pt x="3360" y="5122"/>
                </a:cubicBezTo>
                <a:cubicBezTo>
                  <a:pt x="3430" y="5122"/>
                  <a:pt x="3499" y="5117"/>
                  <a:pt x="3569" y="5115"/>
                </a:cubicBezTo>
                <a:cubicBezTo>
                  <a:pt x="3583" y="5115"/>
                  <a:pt x="3598" y="5115"/>
                  <a:pt x="3612" y="5115"/>
                </a:cubicBezTo>
                <a:cubicBezTo>
                  <a:pt x="3646" y="5115"/>
                  <a:pt x="3680" y="5116"/>
                  <a:pt x="3714" y="5116"/>
                </a:cubicBezTo>
                <a:cubicBezTo>
                  <a:pt x="3783" y="5116"/>
                  <a:pt x="3850" y="5112"/>
                  <a:pt x="3908" y="5088"/>
                </a:cubicBezTo>
                <a:cubicBezTo>
                  <a:pt x="3933" y="5078"/>
                  <a:pt x="3955" y="5074"/>
                  <a:pt x="3976" y="5074"/>
                </a:cubicBezTo>
                <a:cubicBezTo>
                  <a:pt x="4055" y="5074"/>
                  <a:pt x="4117" y="5127"/>
                  <a:pt x="4193" y="5127"/>
                </a:cubicBezTo>
                <a:cubicBezTo>
                  <a:pt x="4199" y="5127"/>
                  <a:pt x="4205" y="5126"/>
                  <a:pt x="4212" y="5125"/>
                </a:cubicBezTo>
                <a:cubicBezTo>
                  <a:pt x="4227" y="5124"/>
                  <a:pt x="4242" y="5123"/>
                  <a:pt x="4257" y="5123"/>
                </a:cubicBezTo>
                <a:cubicBezTo>
                  <a:pt x="4329" y="5123"/>
                  <a:pt x="4406" y="5138"/>
                  <a:pt x="4475" y="5138"/>
                </a:cubicBezTo>
                <a:cubicBezTo>
                  <a:pt x="4514" y="5138"/>
                  <a:pt x="4551" y="5134"/>
                  <a:pt x="4584" y="5118"/>
                </a:cubicBezTo>
                <a:cubicBezTo>
                  <a:pt x="4622" y="5101"/>
                  <a:pt x="4657" y="5094"/>
                  <a:pt x="4690" y="5094"/>
                </a:cubicBezTo>
                <a:cubicBezTo>
                  <a:pt x="4789" y="5094"/>
                  <a:pt x="4873" y="5152"/>
                  <a:pt x="4968" y="5154"/>
                </a:cubicBezTo>
                <a:cubicBezTo>
                  <a:pt x="4971" y="5154"/>
                  <a:pt x="4975" y="5154"/>
                  <a:pt x="4979" y="5154"/>
                </a:cubicBezTo>
                <a:cubicBezTo>
                  <a:pt x="5026" y="5154"/>
                  <a:pt x="5076" y="5142"/>
                  <a:pt x="5118" y="5122"/>
                </a:cubicBezTo>
                <a:cubicBezTo>
                  <a:pt x="5144" y="5110"/>
                  <a:pt x="5166" y="5105"/>
                  <a:pt x="5188" y="5105"/>
                </a:cubicBezTo>
                <a:cubicBezTo>
                  <a:pt x="5212" y="5105"/>
                  <a:pt x="5237" y="5112"/>
                  <a:pt x="5264" y="5127"/>
                </a:cubicBezTo>
                <a:cubicBezTo>
                  <a:pt x="5300" y="5145"/>
                  <a:pt x="5346" y="5162"/>
                  <a:pt x="5387" y="5162"/>
                </a:cubicBezTo>
                <a:cubicBezTo>
                  <a:pt x="5396" y="5162"/>
                  <a:pt x="5405" y="5161"/>
                  <a:pt x="5414" y="5159"/>
                </a:cubicBezTo>
                <a:cubicBezTo>
                  <a:pt x="5462" y="5149"/>
                  <a:pt x="5510" y="5145"/>
                  <a:pt x="5558" y="5145"/>
                </a:cubicBezTo>
                <a:cubicBezTo>
                  <a:pt x="5675" y="5145"/>
                  <a:pt x="5790" y="5169"/>
                  <a:pt x="5906" y="5184"/>
                </a:cubicBezTo>
                <a:cubicBezTo>
                  <a:pt x="5957" y="5190"/>
                  <a:pt x="6009" y="5195"/>
                  <a:pt x="6060" y="5195"/>
                </a:cubicBezTo>
                <a:cubicBezTo>
                  <a:pt x="6093" y="5195"/>
                  <a:pt x="6126" y="5193"/>
                  <a:pt x="6158" y="5188"/>
                </a:cubicBezTo>
                <a:cubicBezTo>
                  <a:pt x="6233" y="5176"/>
                  <a:pt x="6307" y="5172"/>
                  <a:pt x="6380" y="5172"/>
                </a:cubicBezTo>
                <a:cubicBezTo>
                  <a:pt x="6473" y="5172"/>
                  <a:pt x="6565" y="5179"/>
                  <a:pt x="6658" y="5188"/>
                </a:cubicBezTo>
                <a:cubicBezTo>
                  <a:pt x="6726" y="5195"/>
                  <a:pt x="6793" y="5199"/>
                  <a:pt x="6859" y="5199"/>
                </a:cubicBezTo>
                <a:cubicBezTo>
                  <a:pt x="7031" y="5199"/>
                  <a:pt x="7197" y="5170"/>
                  <a:pt x="7345" y="5079"/>
                </a:cubicBezTo>
                <a:cubicBezTo>
                  <a:pt x="7375" y="5090"/>
                  <a:pt x="7386" y="5091"/>
                  <a:pt x="7395" y="5096"/>
                </a:cubicBezTo>
                <a:cubicBezTo>
                  <a:pt x="7442" y="5123"/>
                  <a:pt x="7488" y="5164"/>
                  <a:pt x="7540" y="5164"/>
                </a:cubicBezTo>
                <a:cubicBezTo>
                  <a:pt x="7558" y="5164"/>
                  <a:pt x="7576" y="5159"/>
                  <a:pt x="7596" y="5147"/>
                </a:cubicBezTo>
                <a:cubicBezTo>
                  <a:pt x="7688" y="5091"/>
                  <a:pt x="7610" y="5019"/>
                  <a:pt x="7603" y="4952"/>
                </a:cubicBezTo>
                <a:cubicBezTo>
                  <a:pt x="7593" y="4851"/>
                  <a:pt x="7595" y="4748"/>
                  <a:pt x="7591" y="4627"/>
                </a:cubicBezTo>
                <a:cubicBezTo>
                  <a:pt x="7646" y="4558"/>
                  <a:pt x="7714" y="4470"/>
                  <a:pt x="7776" y="4389"/>
                </a:cubicBezTo>
                <a:cubicBezTo>
                  <a:pt x="7678" y="4170"/>
                  <a:pt x="7463" y="4316"/>
                  <a:pt x="7303" y="4205"/>
                </a:cubicBezTo>
                <a:cubicBezTo>
                  <a:pt x="7485" y="4183"/>
                  <a:pt x="7643" y="4198"/>
                  <a:pt x="7793" y="4153"/>
                </a:cubicBezTo>
                <a:cubicBezTo>
                  <a:pt x="7807" y="4149"/>
                  <a:pt x="7821" y="4147"/>
                  <a:pt x="7835" y="4147"/>
                </a:cubicBezTo>
                <a:cubicBezTo>
                  <a:pt x="7895" y="4147"/>
                  <a:pt x="7940" y="4188"/>
                  <a:pt x="7967" y="4253"/>
                </a:cubicBezTo>
                <a:cubicBezTo>
                  <a:pt x="7975" y="4272"/>
                  <a:pt x="8005" y="4282"/>
                  <a:pt x="8026" y="4299"/>
                </a:cubicBezTo>
                <a:cubicBezTo>
                  <a:pt x="8056" y="4240"/>
                  <a:pt x="8078" y="4195"/>
                  <a:pt x="8105" y="4137"/>
                </a:cubicBezTo>
                <a:cubicBezTo>
                  <a:pt x="8159" y="4163"/>
                  <a:pt x="8203" y="4185"/>
                  <a:pt x="8299" y="4232"/>
                </a:cubicBezTo>
                <a:cubicBezTo>
                  <a:pt x="8108" y="4318"/>
                  <a:pt x="8087" y="4528"/>
                  <a:pt x="7889" y="4555"/>
                </a:cubicBezTo>
                <a:cubicBezTo>
                  <a:pt x="7838" y="4562"/>
                  <a:pt x="7846" y="4611"/>
                  <a:pt x="7827" y="4644"/>
                </a:cubicBezTo>
                <a:cubicBezTo>
                  <a:pt x="7723" y="4826"/>
                  <a:pt x="7766" y="4980"/>
                  <a:pt x="7900" y="5138"/>
                </a:cubicBezTo>
                <a:cubicBezTo>
                  <a:pt x="7964" y="5146"/>
                  <a:pt x="8035" y="5159"/>
                  <a:pt x="8108" y="5161"/>
                </a:cubicBezTo>
                <a:cubicBezTo>
                  <a:pt x="8116" y="5161"/>
                  <a:pt x="8124" y="5162"/>
                  <a:pt x="8132" y="5162"/>
                </a:cubicBezTo>
                <a:cubicBezTo>
                  <a:pt x="8261" y="5162"/>
                  <a:pt x="8381" y="5143"/>
                  <a:pt x="8468" y="5019"/>
                </a:cubicBezTo>
                <a:cubicBezTo>
                  <a:pt x="8491" y="4985"/>
                  <a:pt x="8580" y="5000"/>
                  <a:pt x="8610" y="4969"/>
                </a:cubicBezTo>
                <a:cubicBezTo>
                  <a:pt x="8648" y="4928"/>
                  <a:pt x="8658" y="4861"/>
                  <a:pt x="8686" y="4794"/>
                </a:cubicBezTo>
                <a:cubicBezTo>
                  <a:pt x="8746" y="4806"/>
                  <a:pt x="8804" y="4819"/>
                  <a:pt x="8850" y="4828"/>
                </a:cubicBezTo>
                <a:cubicBezTo>
                  <a:pt x="8891" y="4993"/>
                  <a:pt x="8687" y="4997"/>
                  <a:pt x="8688" y="5138"/>
                </a:cubicBezTo>
                <a:cubicBezTo>
                  <a:pt x="8813" y="5141"/>
                  <a:pt x="8934" y="5172"/>
                  <a:pt x="9052" y="5172"/>
                </a:cubicBezTo>
                <a:cubicBezTo>
                  <a:pt x="9118" y="5172"/>
                  <a:pt x="9182" y="5163"/>
                  <a:pt x="9246" y="5134"/>
                </a:cubicBezTo>
                <a:cubicBezTo>
                  <a:pt x="9266" y="5124"/>
                  <a:pt x="9286" y="5120"/>
                  <a:pt x="9305" y="5120"/>
                </a:cubicBezTo>
                <a:cubicBezTo>
                  <a:pt x="9369" y="5120"/>
                  <a:pt x="9423" y="5164"/>
                  <a:pt x="9485" y="5164"/>
                </a:cubicBezTo>
                <a:cubicBezTo>
                  <a:pt x="9496" y="5164"/>
                  <a:pt x="9507" y="5162"/>
                  <a:pt x="9518" y="5159"/>
                </a:cubicBezTo>
                <a:cubicBezTo>
                  <a:pt x="9540" y="5123"/>
                  <a:pt x="9558" y="5085"/>
                  <a:pt x="9585" y="5054"/>
                </a:cubicBezTo>
                <a:cubicBezTo>
                  <a:pt x="9612" y="5023"/>
                  <a:pt x="9637" y="5007"/>
                  <a:pt x="9660" y="5007"/>
                </a:cubicBezTo>
                <a:cubicBezTo>
                  <a:pt x="9691" y="5007"/>
                  <a:pt x="9720" y="5032"/>
                  <a:pt x="9750" y="5082"/>
                </a:cubicBezTo>
                <a:cubicBezTo>
                  <a:pt x="9765" y="5108"/>
                  <a:pt x="9778" y="5137"/>
                  <a:pt x="9791" y="5162"/>
                </a:cubicBezTo>
                <a:cubicBezTo>
                  <a:pt x="9829" y="5166"/>
                  <a:pt x="9859" y="5172"/>
                  <a:pt x="9890" y="5174"/>
                </a:cubicBezTo>
                <a:cubicBezTo>
                  <a:pt x="9921" y="5176"/>
                  <a:pt x="9951" y="5178"/>
                  <a:pt x="9980" y="5178"/>
                </a:cubicBezTo>
                <a:cubicBezTo>
                  <a:pt x="10084" y="5178"/>
                  <a:pt x="10173" y="5150"/>
                  <a:pt x="10211" y="5009"/>
                </a:cubicBezTo>
                <a:cubicBezTo>
                  <a:pt x="10219" y="4982"/>
                  <a:pt x="10239" y="4968"/>
                  <a:pt x="10264" y="4968"/>
                </a:cubicBezTo>
                <a:cubicBezTo>
                  <a:pt x="10294" y="4968"/>
                  <a:pt x="10329" y="4989"/>
                  <a:pt x="10353" y="5031"/>
                </a:cubicBezTo>
                <a:cubicBezTo>
                  <a:pt x="10379" y="5076"/>
                  <a:pt x="10399" y="5099"/>
                  <a:pt x="10439" y="5099"/>
                </a:cubicBezTo>
                <a:cubicBezTo>
                  <a:pt x="10448" y="5099"/>
                  <a:pt x="10459" y="5097"/>
                  <a:pt x="10471" y="5095"/>
                </a:cubicBezTo>
                <a:cubicBezTo>
                  <a:pt x="10491" y="5090"/>
                  <a:pt x="10513" y="5087"/>
                  <a:pt x="10535" y="5087"/>
                </a:cubicBezTo>
                <a:cubicBezTo>
                  <a:pt x="10554" y="5087"/>
                  <a:pt x="10573" y="5089"/>
                  <a:pt x="10590" y="5095"/>
                </a:cubicBezTo>
                <a:cubicBezTo>
                  <a:pt x="10685" y="5123"/>
                  <a:pt x="10758" y="5138"/>
                  <a:pt x="10843" y="5138"/>
                </a:cubicBezTo>
                <a:cubicBezTo>
                  <a:pt x="10905" y="5138"/>
                  <a:pt x="10972" y="5131"/>
                  <a:pt x="11059" y="5115"/>
                </a:cubicBezTo>
                <a:cubicBezTo>
                  <a:pt x="11063" y="5074"/>
                  <a:pt x="11051" y="5013"/>
                  <a:pt x="11073" y="4997"/>
                </a:cubicBezTo>
                <a:cubicBezTo>
                  <a:pt x="11145" y="4948"/>
                  <a:pt x="11190" y="4885"/>
                  <a:pt x="11234" y="4814"/>
                </a:cubicBezTo>
                <a:cubicBezTo>
                  <a:pt x="11247" y="4793"/>
                  <a:pt x="11290" y="4775"/>
                  <a:pt x="11321" y="4775"/>
                </a:cubicBezTo>
                <a:cubicBezTo>
                  <a:pt x="11328" y="4775"/>
                  <a:pt x="11334" y="4775"/>
                  <a:pt x="11339" y="4777"/>
                </a:cubicBezTo>
                <a:cubicBezTo>
                  <a:pt x="11370" y="4788"/>
                  <a:pt x="11406" y="4839"/>
                  <a:pt x="11406" y="4871"/>
                </a:cubicBezTo>
                <a:cubicBezTo>
                  <a:pt x="11406" y="4952"/>
                  <a:pt x="11386" y="5033"/>
                  <a:pt x="11375" y="5108"/>
                </a:cubicBezTo>
                <a:cubicBezTo>
                  <a:pt x="11441" y="5163"/>
                  <a:pt x="11508" y="5178"/>
                  <a:pt x="11575" y="5178"/>
                </a:cubicBezTo>
                <a:cubicBezTo>
                  <a:pt x="11644" y="5178"/>
                  <a:pt x="11713" y="5162"/>
                  <a:pt x="11780" y="5157"/>
                </a:cubicBezTo>
                <a:cubicBezTo>
                  <a:pt x="11852" y="5152"/>
                  <a:pt x="11925" y="5136"/>
                  <a:pt x="11997" y="5134"/>
                </a:cubicBezTo>
                <a:cubicBezTo>
                  <a:pt x="12069" y="5132"/>
                  <a:pt x="12140" y="5132"/>
                  <a:pt x="12213" y="5132"/>
                </a:cubicBezTo>
                <a:cubicBezTo>
                  <a:pt x="12310" y="5132"/>
                  <a:pt x="12409" y="5133"/>
                  <a:pt x="12514" y="5133"/>
                </a:cubicBezTo>
                <a:cubicBezTo>
                  <a:pt x="12550" y="5015"/>
                  <a:pt x="12630" y="4953"/>
                  <a:pt x="12764" y="4944"/>
                </a:cubicBezTo>
                <a:cubicBezTo>
                  <a:pt x="12850" y="4938"/>
                  <a:pt x="12758" y="4888"/>
                  <a:pt x="12765" y="4861"/>
                </a:cubicBezTo>
                <a:cubicBezTo>
                  <a:pt x="12778" y="4813"/>
                  <a:pt x="12801" y="4768"/>
                  <a:pt x="12820" y="4723"/>
                </a:cubicBezTo>
                <a:cubicBezTo>
                  <a:pt x="12764" y="4692"/>
                  <a:pt x="12720" y="4667"/>
                  <a:pt x="12643" y="4625"/>
                </a:cubicBezTo>
                <a:lnTo>
                  <a:pt x="12643" y="4625"/>
                </a:lnTo>
                <a:cubicBezTo>
                  <a:pt x="12729" y="4631"/>
                  <a:pt x="12791" y="4641"/>
                  <a:pt x="12845" y="4641"/>
                </a:cubicBezTo>
                <a:cubicBezTo>
                  <a:pt x="12865" y="4641"/>
                  <a:pt x="12884" y="4640"/>
                  <a:pt x="12902" y="4637"/>
                </a:cubicBezTo>
                <a:cubicBezTo>
                  <a:pt x="12963" y="4625"/>
                  <a:pt x="13019" y="4585"/>
                  <a:pt x="13084" y="4553"/>
                </a:cubicBezTo>
                <a:cubicBezTo>
                  <a:pt x="13119" y="4627"/>
                  <a:pt x="13161" y="4691"/>
                  <a:pt x="13178" y="4760"/>
                </a:cubicBezTo>
                <a:cubicBezTo>
                  <a:pt x="13210" y="4891"/>
                  <a:pt x="13158" y="4973"/>
                  <a:pt x="13026" y="5029"/>
                </a:cubicBezTo>
                <a:cubicBezTo>
                  <a:pt x="12981" y="5047"/>
                  <a:pt x="12918" y="5031"/>
                  <a:pt x="12904" y="5102"/>
                </a:cubicBezTo>
                <a:cubicBezTo>
                  <a:pt x="12930" y="5163"/>
                  <a:pt x="12966" y="5181"/>
                  <a:pt x="13004" y="5181"/>
                </a:cubicBezTo>
                <a:cubicBezTo>
                  <a:pt x="13053" y="5181"/>
                  <a:pt x="13106" y="5152"/>
                  <a:pt x="13150" y="5146"/>
                </a:cubicBezTo>
                <a:cubicBezTo>
                  <a:pt x="13237" y="5133"/>
                  <a:pt x="13317" y="5077"/>
                  <a:pt x="13400" y="5040"/>
                </a:cubicBezTo>
                <a:cubicBezTo>
                  <a:pt x="13456" y="5082"/>
                  <a:pt x="13509" y="5127"/>
                  <a:pt x="13585" y="5185"/>
                </a:cubicBezTo>
                <a:cubicBezTo>
                  <a:pt x="13640" y="5077"/>
                  <a:pt x="13683" y="4990"/>
                  <a:pt x="13734" y="4891"/>
                </a:cubicBezTo>
                <a:cubicBezTo>
                  <a:pt x="13504" y="4755"/>
                  <a:pt x="13588" y="4512"/>
                  <a:pt x="13529" y="4332"/>
                </a:cubicBezTo>
                <a:cubicBezTo>
                  <a:pt x="13461" y="4285"/>
                  <a:pt x="13398" y="4265"/>
                  <a:pt x="13332" y="4265"/>
                </a:cubicBezTo>
                <a:cubicBezTo>
                  <a:pt x="13294" y="4265"/>
                  <a:pt x="13256" y="4272"/>
                  <a:pt x="13216" y="4283"/>
                </a:cubicBezTo>
                <a:cubicBezTo>
                  <a:pt x="13159" y="4301"/>
                  <a:pt x="13101" y="4311"/>
                  <a:pt x="13045" y="4311"/>
                </a:cubicBezTo>
                <a:cubicBezTo>
                  <a:pt x="12958" y="4311"/>
                  <a:pt x="12873" y="4288"/>
                  <a:pt x="12791" y="4234"/>
                </a:cubicBezTo>
                <a:cubicBezTo>
                  <a:pt x="12810" y="4203"/>
                  <a:pt x="12827" y="4178"/>
                  <a:pt x="12843" y="4150"/>
                </a:cubicBezTo>
                <a:cubicBezTo>
                  <a:pt x="12935" y="4165"/>
                  <a:pt x="13025" y="4190"/>
                  <a:pt x="13117" y="4194"/>
                </a:cubicBezTo>
                <a:cubicBezTo>
                  <a:pt x="13129" y="4195"/>
                  <a:pt x="13141" y="4195"/>
                  <a:pt x="13153" y="4195"/>
                </a:cubicBezTo>
                <a:cubicBezTo>
                  <a:pt x="13233" y="4195"/>
                  <a:pt x="13313" y="4182"/>
                  <a:pt x="13395" y="4176"/>
                </a:cubicBezTo>
                <a:cubicBezTo>
                  <a:pt x="13381" y="4147"/>
                  <a:pt x="13370" y="4121"/>
                  <a:pt x="13362" y="4104"/>
                </a:cubicBezTo>
                <a:cubicBezTo>
                  <a:pt x="13387" y="4086"/>
                  <a:pt x="13406" y="4078"/>
                  <a:pt x="13423" y="4078"/>
                </a:cubicBezTo>
                <a:cubicBezTo>
                  <a:pt x="13483" y="4078"/>
                  <a:pt x="13508" y="4169"/>
                  <a:pt x="13564" y="4184"/>
                </a:cubicBezTo>
                <a:cubicBezTo>
                  <a:pt x="13652" y="4205"/>
                  <a:pt x="13744" y="4221"/>
                  <a:pt x="13840" y="4239"/>
                </a:cubicBezTo>
                <a:cubicBezTo>
                  <a:pt x="13859" y="4370"/>
                  <a:pt x="13876" y="4483"/>
                  <a:pt x="13892" y="4593"/>
                </a:cubicBezTo>
                <a:cubicBezTo>
                  <a:pt x="13955" y="4669"/>
                  <a:pt x="14018" y="4747"/>
                  <a:pt x="14081" y="4825"/>
                </a:cubicBezTo>
                <a:lnTo>
                  <a:pt x="14081" y="4825"/>
                </a:lnTo>
                <a:cubicBezTo>
                  <a:pt x="14099" y="5013"/>
                  <a:pt x="14102" y="5011"/>
                  <a:pt x="14201" y="5154"/>
                </a:cubicBezTo>
                <a:cubicBezTo>
                  <a:pt x="14358" y="4911"/>
                  <a:pt x="14358" y="4911"/>
                  <a:pt x="14596" y="4850"/>
                </a:cubicBezTo>
                <a:cubicBezTo>
                  <a:pt x="14642" y="4942"/>
                  <a:pt x="14687" y="5035"/>
                  <a:pt x="14738" y="5125"/>
                </a:cubicBezTo>
                <a:cubicBezTo>
                  <a:pt x="14750" y="5146"/>
                  <a:pt x="14782" y="5157"/>
                  <a:pt x="14813" y="5157"/>
                </a:cubicBezTo>
                <a:cubicBezTo>
                  <a:pt x="14841" y="5157"/>
                  <a:pt x="14868" y="5148"/>
                  <a:pt x="14880" y="5131"/>
                </a:cubicBezTo>
                <a:cubicBezTo>
                  <a:pt x="14913" y="5080"/>
                  <a:pt x="14937" y="5023"/>
                  <a:pt x="14957" y="4965"/>
                </a:cubicBezTo>
                <a:cubicBezTo>
                  <a:pt x="14969" y="4928"/>
                  <a:pt x="14950" y="4862"/>
                  <a:pt x="14970" y="4849"/>
                </a:cubicBezTo>
                <a:cubicBezTo>
                  <a:pt x="15071" y="4780"/>
                  <a:pt x="15078" y="4657"/>
                  <a:pt x="15141" y="4545"/>
                </a:cubicBezTo>
                <a:cubicBezTo>
                  <a:pt x="15194" y="4589"/>
                  <a:pt x="15245" y="4611"/>
                  <a:pt x="15270" y="4650"/>
                </a:cubicBezTo>
                <a:cubicBezTo>
                  <a:pt x="15324" y="4732"/>
                  <a:pt x="15328" y="4824"/>
                  <a:pt x="15316" y="4923"/>
                </a:cubicBezTo>
                <a:cubicBezTo>
                  <a:pt x="15308" y="4984"/>
                  <a:pt x="15260" y="5069"/>
                  <a:pt x="15353" y="5118"/>
                </a:cubicBezTo>
                <a:cubicBezTo>
                  <a:pt x="15495" y="5079"/>
                  <a:pt x="15435" y="4912"/>
                  <a:pt x="15528" y="4845"/>
                </a:cubicBezTo>
                <a:cubicBezTo>
                  <a:pt x="15570" y="4830"/>
                  <a:pt x="15611" y="4811"/>
                  <a:pt x="15654" y="4811"/>
                </a:cubicBezTo>
                <a:cubicBezTo>
                  <a:pt x="15682" y="4811"/>
                  <a:pt x="15711" y="4819"/>
                  <a:pt x="15741" y="4842"/>
                </a:cubicBezTo>
                <a:lnTo>
                  <a:pt x="15741" y="5077"/>
                </a:lnTo>
                <a:cubicBezTo>
                  <a:pt x="15771" y="5064"/>
                  <a:pt x="15822" y="5057"/>
                  <a:pt x="15861" y="5057"/>
                </a:cubicBezTo>
                <a:cubicBezTo>
                  <a:pt x="15884" y="5057"/>
                  <a:pt x="15903" y="5059"/>
                  <a:pt x="15912" y="5064"/>
                </a:cubicBezTo>
                <a:cubicBezTo>
                  <a:pt x="15937" y="5077"/>
                  <a:pt x="15961" y="5083"/>
                  <a:pt x="15980" y="5083"/>
                </a:cubicBezTo>
                <a:cubicBezTo>
                  <a:pt x="16019" y="5083"/>
                  <a:pt x="16045" y="5059"/>
                  <a:pt x="16046" y="5013"/>
                </a:cubicBezTo>
                <a:cubicBezTo>
                  <a:pt x="16051" y="4867"/>
                  <a:pt x="16048" y="4722"/>
                  <a:pt x="16048" y="4585"/>
                </a:cubicBezTo>
                <a:cubicBezTo>
                  <a:pt x="16128" y="4558"/>
                  <a:pt x="16180" y="4543"/>
                  <a:pt x="16217" y="4543"/>
                </a:cubicBezTo>
                <a:cubicBezTo>
                  <a:pt x="16276" y="4543"/>
                  <a:pt x="16297" y="4581"/>
                  <a:pt x="16327" y="4672"/>
                </a:cubicBezTo>
                <a:cubicBezTo>
                  <a:pt x="16344" y="4719"/>
                  <a:pt x="16355" y="4769"/>
                  <a:pt x="16367" y="4811"/>
                </a:cubicBezTo>
                <a:cubicBezTo>
                  <a:pt x="16440" y="4825"/>
                  <a:pt x="16500" y="4836"/>
                  <a:pt x="16546" y="4844"/>
                </a:cubicBezTo>
                <a:cubicBezTo>
                  <a:pt x="16566" y="4900"/>
                  <a:pt x="16579" y="4938"/>
                  <a:pt x="16596" y="4977"/>
                </a:cubicBezTo>
                <a:cubicBezTo>
                  <a:pt x="16600" y="4984"/>
                  <a:pt x="16612" y="4988"/>
                  <a:pt x="16618" y="4992"/>
                </a:cubicBezTo>
                <a:lnTo>
                  <a:pt x="17325" y="4992"/>
                </a:lnTo>
                <a:cubicBezTo>
                  <a:pt x="17358" y="4841"/>
                  <a:pt x="17387" y="4711"/>
                  <a:pt x="17416" y="4583"/>
                </a:cubicBezTo>
                <a:cubicBezTo>
                  <a:pt x="17568" y="4586"/>
                  <a:pt x="17625" y="4687"/>
                  <a:pt x="17664" y="4800"/>
                </a:cubicBezTo>
                <a:cubicBezTo>
                  <a:pt x="17688" y="4873"/>
                  <a:pt x="17727" y="4948"/>
                  <a:pt x="17799" y="4948"/>
                </a:cubicBezTo>
                <a:cubicBezTo>
                  <a:pt x="17802" y="4948"/>
                  <a:pt x="17804" y="4947"/>
                  <a:pt x="17807" y="4947"/>
                </a:cubicBezTo>
                <a:cubicBezTo>
                  <a:pt x="17839" y="4944"/>
                  <a:pt x="17872" y="4944"/>
                  <a:pt x="17905" y="4944"/>
                </a:cubicBezTo>
                <a:cubicBezTo>
                  <a:pt x="17920" y="4944"/>
                  <a:pt x="17934" y="4944"/>
                  <a:pt x="17949" y="4944"/>
                </a:cubicBezTo>
                <a:cubicBezTo>
                  <a:pt x="18083" y="4944"/>
                  <a:pt x="18216" y="4937"/>
                  <a:pt x="18299" y="4793"/>
                </a:cubicBezTo>
                <a:cubicBezTo>
                  <a:pt x="18361" y="4794"/>
                  <a:pt x="18390" y="4870"/>
                  <a:pt x="18450" y="4870"/>
                </a:cubicBezTo>
                <a:cubicBezTo>
                  <a:pt x="18467" y="4870"/>
                  <a:pt x="18486" y="4864"/>
                  <a:pt x="18509" y="4849"/>
                </a:cubicBezTo>
                <a:cubicBezTo>
                  <a:pt x="18425" y="4775"/>
                  <a:pt x="18344" y="4706"/>
                  <a:pt x="18260" y="4634"/>
                </a:cubicBezTo>
                <a:cubicBezTo>
                  <a:pt x="18278" y="4570"/>
                  <a:pt x="18297" y="4511"/>
                  <a:pt x="18314" y="4452"/>
                </a:cubicBezTo>
                <a:lnTo>
                  <a:pt x="18314" y="4452"/>
                </a:lnTo>
                <a:cubicBezTo>
                  <a:pt x="18314" y="4452"/>
                  <a:pt x="18314" y="4452"/>
                  <a:pt x="18314" y="4452"/>
                </a:cubicBezTo>
                <a:cubicBezTo>
                  <a:pt x="18325" y="4464"/>
                  <a:pt x="18339" y="4486"/>
                  <a:pt x="18350" y="4486"/>
                </a:cubicBezTo>
                <a:cubicBezTo>
                  <a:pt x="18350" y="4486"/>
                  <a:pt x="18350" y="4486"/>
                  <a:pt x="18350" y="4486"/>
                </a:cubicBezTo>
                <a:cubicBezTo>
                  <a:pt x="18377" y="4481"/>
                  <a:pt x="18397" y="4442"/>
                  <a:pt x="18424" y="4442"/>
                </a:cubicBezTo>
                <a:cubicBezTo>
                  <a:pt x="18438" y="4442"/>
                  <a:pt x="18454" y="4452"/>
                  <a:pt x="18473" y="4480"/>
                </a:cubicBezTo>
                <a:cubicBezTo>
                  <a:pt x="18530" y="4560"/>
                  <a:pt x="18637" y="4583"/>
                  <a:pt x="18691" y="4686"/>
                </a:cubicBezTo>
                <a:cubicBezTo>
                  <a:pt x="18769" y="4836"/>
                  <a:pt x="18811" y="4883"/>
                  <a:pt x="18912" y="4883"/>
                </a:cubicBezTo>
                <a:cubicBezTo>
                  <a:pt x="18952" y="4883"/>
                  <a:pt x="19001" y="4875"/>
                  <a:pt x="19066" y="4864"/>
                </a:cubicBezTo>
                <a:cubicBezTo>
                  <a:pt x="19160" y="4847"/>
                  <a:pt x="19253" y="4835"/>
                  <a:pt x="19314" y="4754"/>
                </a:cubicBezTo>
                <a:cubicBezTo>
                  <a:pt x="19296" y="4631"/>
                  <a:pt x="19180" y="4659"/>
                  <a:pt x="19103" y="4614"/>
                </a:cubicBezTo>
                <a:cubicBezTo>
                  <a:pt x="19139" y="4574"/>
                  <a:pt x="19174" y="4537"/>
                  <a:pt x="19201" y="4507"/>
                </a:cubicBezTo>
                <a:cubicBezTo>
                  <a:pt x="19291" y="4526"/>
                  <a:pt x="19368" y="4541"/>
                  <a:pt x="19453" y="4559"/>
                </a:cubicBezTo>
                <a:cubicBezTo>
                  <a:pt x="19469" y="4446"/>
                  <a:pt x="19481" y="4355"/>
                  <a:pt x="19495" y="4263"/>
                </a:cubicBezTo>
                <a:cubicBezTo>
                  <a:pt x="19318" y="4159"/>
                  <a:pt x="19139" y="4178"/>
                  <a:pt x="18964" y="4171"/>
                </a:cubicBezTo>
                <a:cubicBezTo>
                  <a:pt x="18871" y="4167"/>
                  <a:pt x="18775" y="4171"/>
                  <a:pt x="18682" y="4163"/>
                </a:cubicBezTo>
                <a:cubicBezTo>
                  <a:pt x="18663" y="4162"/>
                  <a:pt x="18647" y="4127"/>
                  <a:pt x="18604" y="4078"/>
                </a:cubicBezTo>
                <a:cubicBezTo>
                  <a:pt x="18654" y="4078"/>
                  <a:pt x="18691" y="4076"/>
                  <a:pt x="18723" y="4076"/>
                </a:cubicBezTo>
                <a:cubicBezTo>
                  <a:pt x="18745" y="4076"/>
                  <a:pt x="18764" y="4077"/>
                  <a:pt x="18784" y="4080"/>
                </a:cubicBezTo>
                <a:cubicBezTo>
                  <a:pt x="18872" y="4095"/>
                  <a:pt x="18960" y="4101"/>
                  <a:pt x="19048" y="4101"/>
                </a:cubicBezTo>
                <a:cubicBezTo>
                  <a:pt x="19321" y="4101"/>
                  <a:pt x="19592" y="4046"/>
                  <a:pt x="19865" y="4046"/>
                </a:cubicBezTo>
                <a:cubicBezTo>
                  <a:pt x="19880" y="4046"/>
                  <a:pt x="19896" y="4046"/>
                  <a:pt x="19912" y="4047"/>
                </a:cubicBezTo>
                <a:cubicBezTo>
                  <a:pt x="19912" y="4047"/>
                  <a:pt x="19913" y="4047"/>
                  <a:pt x="19913" y="4047"/>
                </a:cubicBezTo>
                <a:cubicBezTo>
                  <a:pt x="19958" y="4047"/>
                  <a:pt x="20030" y="4004"/>
                  <a:pt x="20035" y="3974"/>
                </a:cubicBezTo>
                <a:cubicBezTo>
                  <a:pt x="20044" y="3920"/>
                  <a:pt x="20023" y="3846"/>
                  <a:pt x="19988" y="3805"/>
                </a:cubicBezTo>
                <a:cubicBezTo>
                  <a:pt x="19950" y="3763"/>
                  <a:pt x="19879" y="3749"/>
                  <a:pt x="19825" y="3719"/>
                </a:cubicBezTo>
                <a:cubicBezTo>
                  <a:pt x="19814" y="3714"/>
                  <a:pt x="19818" y="3683"/>
                  <a:pt x="19813" y="3651"/>
                </a:cubicBezTo>
                <a:cubicBezTo>
                  <a:pt x="19877" y="3633"/>
                  <a:pt x="19942" y="3615"/>
                  <a:pt x="20018" y="3595"/>
                </a:cubicBezTo>
                <a:cubicBezTo>
                  <a:pt x="19989" y="3539"/>
                  <a:pt x="19967" y="3499"/>
                  <a:pt x="19952" y="3471"/>
                </a:cubicBezTo>
                <a:cubicBezTo>
                  <a:pt x="19999" y="3423"/>
                  <a:pt x="20040" y="3384"/>
                  <a:pt x="20092" y="3332"/>
                </a:cubicBezTo>
                <a:cubicBezTo>
                  <a:pt x="20007" y="3259"/>
                  <a:pt x="19940" y="3199"/>
                  <a:pt x="19873" y="3140"/>
                </a:cubicBezTo>
                <a:lnTo>
                  <a:pt x="19873" y="3140"/>
                </a:lnTo>
                <a:cubicBezTo>
                  <a:pt x="19874" y="3140"/>
                  <a:pt x="19876" y="3140"/>
                  <a:pt x="19877" y="3140"/>
                </a:cubicBezTo>
                <a:lnTo>
                  <a:pt x="19877" y="3140"/>
                </a:lnTo>
                <a:cubicBezTo>
                  <a:pt x="19875" y="3139"/>
                  <a:pt x="19873" y="3139"/>
                  <a:pt x="19870" y="3138"/>
                </a:cubicBezTo>
                <a:lnTo>
                  <a:pt x="19870" y="3138"/>
                </a:lnTo>
                <a:cubicBezTo>
                  <a:pt x="19869" y="3137"/>
                  <a:pt x="19868" y="3136"/>
                  <a:pt x="19867" y="3135"/>
                </a:cubicBezTo>
                <a:lnTo>
                  <a:pt x="19867" y="3135"/>
                </a:lnTo>
                <a:lnTo>
                  <a:pt x="19870" y="3139"/>
                </a:lnTo>
                <a:cubicBezTo>
                  <a:pt x="19788" y="3133"/>
                  <a:pt x="19704" y="3130"/>
                  <a:pt x="19624" y="3115"/>
                </a:cubicBezTo>
                <a:cubicBezTo>
                  <a:pt x="19540" y="3100"/>
                  <a:pt x="19458" y="3073"/>
                  <a:pt x="19375" y="3052"/>
                </a:cubicBezTo>
                <a:cubicBezTo>
                  <a:pt x="19485" y="2986"/>
                  <a:pt x="19595" y="2964"/>
                  <a:pt x="19704" y="2940"/>
                </a:cubicBezTo>
                <a:cubicBezTo>
                  <a:pt x="19810" y="2917"/>
                  <a:pt x="19933" y="2938"/>
                  <a:pt x="20030" y="2831"/>
                </a:cubicBezTo>
                <a:cubicBezTo>
                  <a:pt x="19974" y="2781"/>
                  <a:pt x="19930" y="2743"/>
                  <a:pt x="19882" y="2700"/>
                </a:cubicBezTo>
                <a:cubicBezTo>
                  <a:pt x="19939" y="2643"/>
                  <a:pt x="20040" y="2587"/>
                  <a:pt x="20040" y="2530"/>
                </a:cubicBezTo>
                <a:cubicBezTo>
                  <a:pt x="20039" y="2439"/>
                  <a:pt x="20198" y="2428"/>
                  <a:pt x="20114" y="2309"/>
                </a:cubicBezTo>
                <a:lnTo>
                  <a:pt x="20114" y="2309"/>
                </a:lnTo>
                <a:cubicBezTo>
                  <a:pt x="20096" y="2311"/>
                  <a:pt x="20079" y="2312"/>
                  <a:pt x="20062" y="2312"/>
                </a:cubicBezTo>
                <a:cubicBezTo>
                  <a:pt x="19938" y="2312"/>
                  <a:pt x="19817" y="2265"/>
                  <a:pt x="19684" y="2265"/>
                </a:cubicBezTo>
                <a:cubicBezTo>
                  <a:pt x="19664" y="2265"/>
                  <a:pt x="19645" y="2266"/>
                  <a:pt x="19625" y="2268"/>
                </a:cubicBezTo>
                <a:cubicBezTo>
                  <a:pt x="19606" y="2270"/>
                  <a:pt x="19587" y="2271"/>
                  <a:pt x="19569" y="2271"/>
                </a:cubicBezTo>
                <a:cubicBezTo>
                  <a:pt x="19455" y="2271"/>
                  <a:pt x="19337" y="2240"/>
                  <a:pt x="19225" y="2240"/>
                </a:cubicBezTo>
                <a:cubicBezTo>
                  <a:pt x="19193" y="2240"/>
                  <a:pt x="19160" y="2243"/>
                  <a:pt x="19129" y="2249"/>
                </a:cubicBezTo>
                <a:cubicBezTo>
                  <a:pt x="19083" y="2259"/>
                  <a:pt x="19038" y="2263"/>
                  <a:pt x="18993" y="2263"/>
                </a:cubicBezTo>
                <a:cubicBezTo>
                  <a:pt x="18919" y="2263"/>
                  <a:pt x="18846" y="2254"/>
                  <a:pt x="18767" y="2254"/>
                </a:cubicBezTo>
                <a:cubicBezTo>
                  <a:pt x="18730" y="2254"/>
                  <a:pt x="18692" y="2256"/>
                  <a:pt x="18651" y="2262"/>
                </a:cubicBezTo>
                <a:cubicBezTo>
                  <a:pt x="18689" y="2221"/>
                  <a:pt x="18703" y="2195"/>
                  <a:pt x="18717" y="2193"/>
                </a:cubicBezTo>
                <a:cubicBezTo>
                  <a:pt x="18884" y="2185"/>
                  <a:pt x="19051" y="2178"/>
                  <a:pt x="19219" y="2175"/>
                </a:cubicBezTo>
                <a:cubicBezTo>
                  <a:pt x="19419" y="2171"/>
                  <a:pt x="19619" y="2173"/>
                  <a:pt x="19818" y="2161"/>
                </a:cubicBezTo>
                <a:cubicBezTo>
                  <a:pt x="19896" y="2157"/>
                  <a:pt x="19972" y="2120"/>
                  <a:pt x="20050" y="2099"/>
                </a:cubicBezTo>
                <a:cubicBezTo>
                  <a:pt x="20014" y="1979"/>
                  <a:pt x="19984" y="1876"/>
                  <a:pt x="19859" y="1876"/>
                </a:cubicBezTo>
                <a:cubicBezTo>
                  <a:pt x="19846" y="1876"/>
                  <a:pt x="19832" y="1877"/>
                  <a:pt x="19816" y="1880"/>
                </a:cubicBezTo>
                <a:cubicBezTo>
                  <a:pt x="19814" y="1880"/>
                  <a:pt x="19811" y="1880"/>
                  <a:pt x="19808" y="1880"/>
                </a:cubicBezTo>
                <a:cubicBezTo>
                  <a:pt x="19774" y="1880"/>
                  <a:pt x="19736" y="1851"/>
                  <a:pt x="19698" y="1845"/>
                </a:cubicBezTo>
                <a:cubicBezTo>
                  <a:pt x="19653" y="1839"/>
                  <a:pt x="19616" y="1832"/>
                  <a:pt x="19637" y="1755"/>
                </a:cubicBezTo>
                <a:cubicBezTo>
                  <a:pt x="19794" y="1741"/>
                  <a:pt x="19916" y="1655"/>
                  <a:pt x="19984" y="1524"/>
                </a:cubicBezTo>
                <a:cubicBezTo>
                  <a:pt x="19959" y="1456"/>
                  <a:pt x="19937" y="1400"/>
                  <a:pt x="19914" y="1344"/>
                </a:cubicBezTo>
                <a:lnTo>
                  <a:pt x="19914" y="1344"/>
                </a:lnTo>
                <a:lnTo>
                  <a:pt x="19921" y="1350"/>
                </a:lnTo>
                <a:lnTo>
                  <a:pt x="19914" y="1343"/>
                </a:lnTo>
                <a:lnTo>
                  <a:pt x="19914" y="1343"/>
                </a:lnTo>
                <a:cubicBezTo>
                  <a:pt x="19914" y="1343"/>
                  <a:pt x="19914" y="1344"/>
                  <a:pt x="19914" y="1344"/>
                </a:cubicBezTo>
                <a:lnTo>
                  <a:pt x="19914" y="1344"/>
                </a:lnTo>
                <a:lnTo>
                  <a:pt x="19732" y="1192"/>
                </a:lnTo>
                <a:cubicBezTo>
                  <a:pt x="19846" y="1058"/>
                  <a:pt x="19846" y="1058"/>
                  <a:pt x="19822" y="874"/>
                </a:cubicBezTo>
                <a:cubicBezTo>
                  <a:pt x="19931" y="853"/>
                  <a:pt x="20040" y="830"/>
                  <a:pt x="20173" y="805"/>
                </a:cubicBezTo>
                <a:cubicBezTo>
                  <a:pt x="20136" y="716"/>
                  <a:pt x="20106" y="646"/>
                  <a:pt x="20075" y="571"/>
                </a:cubicBezTo>
                <a:cubicBezTo>
                  <a:pt x="20113" y="559"/>
                  <a:pt x="20142" y="548"/>
                  <a:pt x="20172" y="540"/>
                </a:cubicBezTo>
                <a:cubicBezTo>
                  <a:pt x="20198" y="532"/>
                  <a:pt x="20223" y="528"/>
                  <a:pt x="20283" y="517"/>
                </a:cubicBezTo>
                <a:cubicBezTo>
                  <a:pt x="20204" y="480"/>
                  <a:pt x="20158" y="450"/>
                  <a:pt x="20108" y="439"/>
                </a:cubicBezTo>
                <a:cubicBezTo>
                  <a:pt x="20036" y="422"/>
                  <a:pt x="19955" y="388"/>
                  <a:pt x="19885" y="388"/>
                </a:cubicBezTo>
                <a:cubicBezTo>
                  <a:pt x="19867" y="388"/>
                  <a:pt x="19851" y="390"/>
                  <a:pt x="19835" y="395"/>
                </a:cubicBezTo>
                <a:cubicBezTo>
                  <a:pt x="19785" y="411"/>
                  <a:pt x="19735" y="417"/>
                  <a:pt x="19686" y="417"/>
                </a:cubicBezTo>
                <a:cubicBezTo>
                  <a:pt x="19530" y="417"/>
                  <a:pt x="19375" y="356"/>
                  <a:pt x="19221" y="356"/>
                </a:cubicBezTo>
                <a:cubicBezTo>
                  <a:pt x="19159" y="356"/>
                  <a:pt x="19097" y="366"/>
                  <a:pt x="19036" y="393"/>
                </a:cubicBezTo>
                <a:cubicBezTo>
                  <a:pt x="19034" y="394"/>
                  <a:pt x="19032" y="394"/>
                  <a:pt x="19029" y="394"/>
                </a:cubicBezTo>
                <a:cubicBezTo>
                  <a:pt x="19015" y="394"/>
                  <a:pt x="18994" y="380"/>
                  <a:pt x="18980" y="369"/>
                </a:cubicBezTo>
                <a:cubicBezTo>
                  <a:pt x="18933" y="336"/>
                  <a:pt x="18884" y="327"/>
                  <a:pt x="18834" y="327"/>
                </a:cubicBezTo>
                <a:cubicBezTo>
                  <a:pt x="18782" y="327"/>
                  <a:pt x="18729" y="337"/>
                  <a:pt x="18676" y="343"/>
                </a:cubicBezTo>
                <a:cubicBezTo>
                  <a:pt x="18590" y="477"/>
                  <a:pt x="18509" y="610"/>
                  <a:pt x="18422" y="740"/>
                </a:cubicBezTo>
                <a:cubicBezTo>
                  <a:pt x="18412" y="754"/>
                  <a:pt x="18383" y="765"/>
                  <a:pt x="18360" y="765"/>
                </a:cubicBezTo>
                <a:cubicBezTo>
                  <a:pt x="18353" y="765"/>
                  <a:pt x="18347" y="764"/>
                  <a:pt x="18342" y="762"/>
                </a:cubicBezTo>
                <a:cubicBezTo>
                  <a:pt x="18319" y="752"/>
                  <a:pt x="18292" y="711"/>
                  <a:pt x="18295" y="690"/>
                </a:cubicBezTo>
                <a:cubicBezTo>
                  <a:pt x="18311" y="610"/>
                  <a:pt x="18298" y="523"/>
                  <a:pt x="18368" y="455"/>
                </a:cubicBezTo>
                <a:cubicBezTo>
                  <a:pt x="18384" y="439"/>
                  <a:pt x="18376" y="368"/>
                  <a:pt x="18355" y="349"/>
                </a:cubicBezTo>
                <a:cubicBezTo>
                  <a:pt x="18340" y="334"/>
                  <a:pt x="18310" y="329"/>
                  <a:pt x="18282" y="329"/>
                </a:cubicBezTo>
                <a:cubicBezTo>
                  <a:pt x="18268" y="329"/>
                  <a:pt x="18254" y="330"/>
                  <a:pt x="18242" y="332"/>
                </a:cubicBezTo>
                <a:cubicBezTo>
                  <a:pt x="18216" y="338"/>
                  <a:pt x="18185" y="369"/>
                  <a:pt x="18176" y="395"/>
                </a:cubicBezTo>
                <a:cubicBezTo>
                  <a:pt x="18148" y="480"/>
                  <a:pt x="18091" y="487"/>
                  <a:pt x="18011" y="490"/>
                </a:cubicBezTo>
                <a:cubicBezTo>
                  <a:pt x="17937" y="492"/>
                  <a:pt x="17877" y="531"/>
                  <a:pt x="17853" y="619"/>
                </a:cubicBezTo>
                <a:cubicBezTo>
                  <a:pt x="17827" y="720"/>
                  <a:pt x="17775" y="808"/>
                  <a:pt x="17664" y="829"/>
                </a:cubicBezTo>
                <a:cubicBezTo>
                  <a:pt x="17507" y="617"/>
                  <a:pt x="17700" y="472"/>
                  <a:pt x="17754" y="301"/>
                </a:cubicBezTo>
                <a:cubicBezTo>
                  <a:pt x="17676" y="290"/>
                  <a:pt x="17613" y="286"/>
                  <a:pt x="17551" y="272"/>
                </a:cubicBezTo>
                <a:cubicBezTo>
                  <a:pt x="17543" y="270"/>
                  <a:pt x="17536" y="269"/>
                  <a:pt x="17528" y="269"/>
                </a:cubicBezTo>
                <a:cubicBezTo>
                  <a:pt x="17469" y="269"/>
                  <a:pt x="17436" y="324"/>
                  <a:pt x="17386" y="342"/>
                </a:cubicBezTo>
                <a:cubicBezTo>
                  <a:pt x="17384" y="342"/>
                  <a:pt x="17383" y="342"/>
                  <a:pt x="17381" y="342"/>
                </a:cubicBezTo>
                <a:cubicBezTo>
                  <a:pt x="17362" y="342"/>
                  <a:pt x="17336" y="314"/>
                  <a:pt x="17310" y="307"/>
                </a:cubicBezTo>
                <a:cubicBezTo>
                  <a:pt x="17277" y="297"/>
                  <a:pt x="17243" y="289"/>
                  <a:pt x="17208" y="289"/>
                </a:cubicBezTo>
                <a:cubicBezTo>
                  <a:pt x="17204" y="289"/>
                  <a:pt x="17200" y="289"/>
                  <a:pt x="17197" y="289"/>
                </a:cubicBezTo>
                <a:cubicBezTo>
                  <a:pt x="17158" y="290"/>
                  <a:pt x="17114" y="310"/>
                  <a:pt x="17078" y="310"/>
                </a:cubicBezTo>
                <a:cubicBezTo>
                  <a:pt x="17069" y="310"/>
                  <a:pt x="17060" y="308"/>
                  <a:pt x="17052" y="305"/>
                </a:cubicBezTo>
                <a:cubicBezTo>
                  <a:pt x="16861" y="224"/>
                  <a:pt x="16662" y="246"/>
                  <a:pt x="16464" y="234"/>
                </a:cubicBezTo>
                <a:cubicBezTo>
                  <a:pt x="16455" y="233"/>
                  <a:pt x="16445" y="233"/>
                  <a:pt x="16436" y="233"/>
                </a:cubicBezTo>
                <a:cubicBezTo>
                  <a:pt x="16343" y="233"/>
                  <a:pt x="16253" y="261"/>
                  <a:pt x="16166" y="318"/>
                </a:cubicBezTo>
                <a:cubicBezTo>
                  <a:pt x="16207" y="423"/>
                  <a:pt x="16281" y="516"/>
                  <a:pt x="16182" y="614"/>
                </a:cubicBezTo>
                <a:cubicBezTo>
                  <a:pt x="16166" y="631"/>
                  <a:pt x="16156" y="680"/>
                  <a:pt x="16167" y="695"/>
                </a:cubicBezTo>
                <a:cubicBezTo>
                  <a:pt x="16311" y="895"/>
                  <a:pt x="16224" y="1146"/>
                  <a:pt x="16311" y="1358"/>
                </a:cubicBezTo>
                <a:cubicBezTo>
                  <a:pt x="16325" y="1391"/>
                  <a:pt x="16306" y="1442"/>
                  <a:pt x="16288" y="1476"/>
                </a:cubicBezTo>
                <a:cubicBezTo>
                  <a:pt x="16275" y="1499"/>
                  <a:pt x="16238" y="1520"/>
                  <a:pt x="16213" y="1520"/>
                </a:cubicBezTo>
                <a:cubicBezTo>
                  <a:pt x="16212" y="1520"/>
                  <a:pt x="16211" y="1520"/>
                  <a:pt x="16211" y="1520"/>
                </a:cubicBezTo>
                <a:cubicBezTo>
                  <a:pt x="16186" y="1519"/>
                  <a:pt x="16141" y="1488"/>
                  <a:pt x="16141" y="1470"/>
                </a:cubicBezTo>
                <a:cubicBezTo>
                  <a:pt x="16145" y="1252"/>
                  <a:pt x="15993" y="1046"/>
                  <a:pt x="16117" y="830"/>
                </a:cubicBezTo>
                <a:cubicBezTo>
                  <a:pt x="16054" y="799"/>
                  <a:pt x="16008" y="774"/>
                  <a:pt x="15940" y="740"/>
                </a:cubicBezTo>
                <a:cubicBezTo>
                  <a:pt x="15961" y="602"/>
                  <a:pt x="15940" y="456"/>
                  <a:pt x="15859" y="328"/>
                </a:cubicBezTo>
                <a:cubicBezTo>
                  <a:pt x="15834" y="287"/>
                  <a:pt x="15789" y="233"/>
                  <a:pt x="15750" y="229"/>
                </a:cubicBezTo>
                <a:cubicBezTo>
                  <a:pt x="15541" y="209"/>
                  <a:pt x="15331" y="200"/>
                  <a:pt x="15121" y="199"/>
                </a:cubicBezTo>
                <a:cubicBezTo>
                  <a:pt x="15049" y="199"/>
                  <a:pt x="15013" y="261"/>
                  <a:pt x="15022" y="333"/>
                </a:cubicBezTo>
                <a:cubicBezTo>
                  <a:pt x="15027" y="371"/>
                  <a:pt x="15045" y="404"/>
                  <a:pt x="15060" y="448"/>
                </a:cubicBezTo>
                <a:cubicBezTo>
                  <a:pt x="15019" y="462"/>
                  <a:pt x="14981" y="485"/>
                  <a:pt x="14951" y="485"/>
                </a:cubicBezTo>
                <a:cubicBezTo>
                  <a:pt x="14946" y="485"/>
                  <a:pt x="14942" y="485"/>
                  <a:pt x="14938" y="484"/>
                </a:cubicBezTo>
                <a:cubicBezTo>
                  <a:pt x="14905" y="475"/>
                  <a:pt x="14867" y="434"/>
                  <a:pt x="14855" y="399"/>
                </a:cubicBezTo>
                <a:cubicBezTo>
                  <a:pt x="14836" y="342"/>
                  <a:pt x="14841" y="277"/>
                  <a:pt x="14829" y="219"/>
                </a:cubicBezTo>
                <a:cubicBezTo>
                  <a:pt x="14828" y="209"/>
                  <a:pt x="14800" y="198"/>
                  <a:pt x="14781" y="198"/>
                </a:cubicBezTo>
                <a:cubicBezTo>
                  <a:pt x="14778" y="198"/>
                  <a:pt x="14776" y="198"/>
                  <a:pt x="14774" y="198"/>
                </a:cubicBezTo>
                <a:cubicBezTo>
                  <a:pt x="14758" y="200"/>
                  <a:pt x="14731" y="219"/>
                  <a:pt x="14730" y="233"/>
                </a:cubicBezTo>
                <a:cubicBezTo>
                  <a:pt x="14723" y="274"/>
                  <a:pt x="14735" y="317"/>
                  <a:pt x="14727" y="357"/>
                </a:cubicBezTo>
                <a:cubicBezTo>
                  <a:pt x="14706" y="474"/>
                  <a:pt x="14759" y="603"/>
                  <a:pt x="14664" y="709"/>
                </a:cubicBezTo>
                <a:cubicBezTo>
                  <a:pt x="14594" y="786"/>
                  <a:pt x="14609" y="885"/>
                  <a:pt x="14613" y="981"/>
                </a:cubicBezTo>
                <a:cubicBezTo>
                  <a:pt x="14620" y="1147"/>
                  <a:pt x="14584" y="1183"/>
                  <a:pt x="14419" y="1199"/>
                </a:cubicBezTo>
                <a:cubicBezTo>
                  <a:pt x="14315" y="1211"/>
                  <a:pt x="14213" y="1219"/>
                  <a:pt x="14110" y="1232"/>
                </a:cubicBezTo>
                <a:cubicBezTo>
                  <a:pt x="14101" y="1233"/>
                  <a:pt x="14096" y="1261"/>
                  <a:pt x="14085" y="1285"/>
                </a:cubicBezTo>
                <a:cubicBezTo>
                  <a:pt x="14142" y="1307"/>
                  <a:pt x="14200" y="1329"/>
                  <a:pt x="14256" y="1350"/>
                </a:cubicBezTo>
                <a:cubicBezTo>
                  <a:pt x="14293" y="1470"/>
                  <a:pt x="14290" y="1576"/>
                  <a:pt x="14164" y="1623"/>
                </a:cubicBezTo>
                <a:cubicBezTo>
                  <a:pt x="14225" y="1702"/>
                  <a:pt x="14280" y="1772"/>
                  <a:pt x="14334" y="1843"/>
                </a:cubicBezTo>
                <a:lnTo>
                  <a:pt x="14334" y="1843"/>
                </a:lnTo>
                <a:cubicBezTo>
                  <a:pt x="14332" y="1841"/>
                  <a:pt x="14329" y="1839"/>
                  <a:pt x="14327" y="1838"/>
                </a:cubicBezTo>
                <a:cubicBezTo>
                  <a:pt x="14276" y="1922"/>
                  <a:pt x="14226" y="2007"/>
                  <a:pt x="14169" y="2105"/>
                </a:cubicBezTo>
                <a:cubicBezTo>
                  <a:pt x="14157" y="2096"/>
                  <a:pt x="14143" y="2094"/>
                  <a:pt x="14129" y="2094"/>
                </a:cubicBezTo>
                <a:cubicBezTo>
                  <a:pt x="14114" y="2094"/>
                  <a:pt x="14099" y="2096"/>
                  <a:pt x="14084" y="2096"/>
                </a:cubicBezTo>
                <a:cubicBezTo>
                  <a:pt x="14055" y="2096"/>
                  <a:pt x="14026" y="2088"/>
                  <a:pt x="14005" y="2037"/>
                </a:cubicBezTo>
                <a:cubicBezTo>
                  <a:pt x="14045" y="2016"/>
                  <a:pt x="14087" y="1992"/>
                  <a:pt x="14137" y="1965"/>
                </a:cubicBezTo>
                <a:cubicBezTo>
                  <a:pt x="14092" y="1908"/>
                  <a:pt x="14040" y="1859"/>
                  <a:pt x="14007" y="1798"/>
                </a:cubicBezTo>
                <a:cubicBezTo>
                  <a:pt x="13975" y="1736"/>
                  <a:pt x="13966" y="1663"/>
                  <a:pt x="13949" y="1603"/>
                </a:cubicBezTo>
                <a:cubicBezTo>
                  <a:pt x="13868" y="1593"/>
                  <a:pt x="13807" y="1585"/>
                  <a:pt x="13723" y="1575"/>
                </a:cubicBezTo>
                <a:cubicBezTo>
                  <a:pt x="13743" y="1485"/>
                  <a:pt x="13758" y="1409"/>
                  <a:pt x="13774" y="1332"/>
                </a:cubicBezTo>
                <a:cubicBezTo>
                  <a:pt x="13852" y="1351"/>
                  <a:pt x="13834" y="1462"/>
                  <a:pt x="13907" y="1462"/>
                </a:cubicBezTo>
                <a:cubicBezTo>
                  <a:pt x="13914" y="1462"/>
                  <a:pt x="13923" y="1461"/>
                  <a:pt x="13932" y="1458"/>
                </a:cubicBezTo>
                <a:cubicBezTo>
                  <a:pt x="13932" y="1388"/>
                  <a:pt x="13917" y="1314"/>
                  <a:pt x="13935" y="1249"/>
                </a:cubicBezTo>
                <a:cubicBezTo>
                  <a:pt x="13960" y="1173"/>
                  <a:pt x="14017" y="1107"/>
                  <a:pt x="14053" y="1033"/>
                </a:cubicBezTo>
                <a:cubicBezTo>
                  <a:pt x="14084" y="971"/>
                  <a:pt x="14106" y="901"/>
                  <a:pt x="14132" y="835"/>
                </a:cubicBezTo>
                <a:cubicBezTo>
                  <a:pt x="14162" y="835"/>
                  <a:pt x="14197" y="843"/>
                  <a:pt x="14223" y="843"/>
                </a:cubicBezTo>
                <a:cubicBezTo>
                  <a:pt x="14238" y="843"/>
                  <a:pt x="14250" y="841"/>
                  <a:pt x="14257" y="833"/>
                </a:cubicBezTo>
                <a:cubicBezTo>
                  <a:pt x="14344" y="745"/>
                  <a:pt x="14422" y="646"/>
                  <a:pt x="14512" y="541"/>
                </a:cubicBezTo>
                <a:cubicBezTo>
                  <a:pt x="14491" y="429"/>
                  <a:pt x="14522" y="302"/>
                  <a:pt x="14476" y="187"/>
                </a:cubicBezTo>
                <a:cubicBezTo>
                  <a:pt x="14297" y="175"/>
                  <a:pt x="14132" y="157"/>
                  <a:pt x="13966" y="156"/>
                </a:cubicBezTo>
                <a:cubicBezTo>
                  <a:pt x="13887" y="156"/>
                  <a:pt x="13806" y="188"/>
                  <a:pt x="13697" y="212"/>
                </a:cubicBezTo>
                <a:cubicBezTo>
                  <a:pt x="13753" y="302"/>
                  <a:pt x="13794" y="368"/>
                  <a:pt x="13841" y="446"/>
                </a:cubicBezTo>
                <a:cubicBezTo>
                  <a:pt x="13817" y="474"/>
                  <a:pt x="13787" y="530"/>
                  <a:pt x="13764" y="530"/>
                </a:cubicBezTo>
                <a:cubicBezTo>
                  <a:pt x="13763" y="530"/>
                  <a:pt x="13763" y="530"/>
                  <a:pt x="13763" y="530"/>
                </a:cubicBezTo>
                <a:cubicBezTo>
                  <a:pt x="13755" y="529"/>
                  <a:pt x="13747" y="529"/>
                  <a:pt x="13739" y="529"/>
                </a:cubicBezTo>
                <a:cubicBezTo>
                  <a:pt x="13621" y="529"/>
                  <a:pt x="13549" y="601"/>
                  <a:pt x="13487" y="715"/>
                </a:cubicBezTo>
                <a:cubicBezTo>
                  <a:pt x="13432" y="651"/>
                  <a:pt x="13391" y="605"/>
                  <a:pt x="13351" y="561"/>
                </a:cubicBezTo>
                <a:cubicBezTo>
                  <a:pt x="13412" y="461"/>
                  <a:pt x="13355" y="307"/>
                  <a:pt x="13519" y="281"/>
                </a:cubicBezTo>
                <a:cubicBezTo>
                  <a:pt x="13564" y="274"/>
                  <a:pt x="13606" y="246"/>
                  <a:pt x="13585" y="199"/>
                </a:cubicBezTo>
                <a:cubicBezTo>
                  <a:pt x="13571" y="168"/>
                  <a:pt x="13524" y="138"/>
                  <a:pt x="13489" y="136"/>
                </a:cubicBezTo>
                <a:cubicBezTo>
                  <a:pt x="13208" y="116"/>
                  <a:pt x="12925" y="102"/>
                  <a:pt x="12626" y="86"/>
                </a:cubicBezTo>
                <a:cubicBezTo>
                  <a:pt x="12591" y="219"/>
                  <a:pt x="12560" y="336"/>
                  <a:pt x="12537" y="424"/>
                </a:cubicBezTo>
                <a:cubicBezTo>
                  <a:pt x="12565" y="533"/>
                  <a:pt x="12682" y="516"/>
                  <a:pt x="12689" y="612"/>
                </a:cubicBezTo>
                <a:cubicBezTo>
                  <a:pt x="12694" y="679"/>
                  <a:pt x="12669" y="766"/>
                  <a:pt x="12781" y="810"/>
                </a:cubicBezTo>
                <a:cubicBezTo>
                  <a:pt x="12822" y="783"/>
                  <a:pt x="12879" y="756"/>
                  <a:pt x="12921" y="715"/>
                </a:cubicBezTo>
                <a:cubicBezTo>
                  <a:pt x="12960" y="677"/>
                  <a:pt x="12999" y="654"/>
                  <a:pt x="13045" y="654"/>
                </a:cubicBezTo>
                <a:cubicBezTo>
                  <a:pt x="13071" y="654"/>
                  <a:pt x="13098" y="660"/>
                  <a:pt x="13129" y="676"/>
                </a:cubicBezTo>
                <a:cubicBezTo>
                  <a:pt x="13129" y="700"/>
                  <a:pt x="13134" y="731"/>
                  <a:pt x="13129" y="759"/>
                </a:cubicBezTo>
                <a:cubicBezTo>
                  <a:pt x="13088" y="1024"/>
                  <a:pt x="12965" y="1275"/>
                  <a:pt x="12977" y="1566"/>
                </a:cubicBezTo>
                <a:cubicBezTo>
                  <a:pt x="13000" y="1585"/>
                  <a:pt x="13037" y="1609"/>
                  <a:pt x="13061" y="1642"/>
                </a:cubicBezTo>
                <a:cubicBezTo>
                  <a:pt x="13090" y="1681"/>
                  <a:pt x="13109" y="1729"/>
                  <a:pt x="13126" y="1761"/>
                </a:cubicBezTo>
                <a:lnTo>
                  <a:pt x="13320" y="1761"/>
                </a:lnTo>
                <a:cubicBezTo>
                  <a:pt x="13402" y="1847"/>
                  <a:pt x="13380" y="1946"/>
                  <a:pt x="13389" y="2037"/>
                </a:cubicBezTo>
                <a:cubicBezTo>
                  <a:pt x="13390" y="2049"/>
                  <a:pt x="13366" y="2063"/>
                  <a:pt x="13355" y="2073"/>
                </a:cubicBezTo>
                <a:cubicBezTo>
                  <a:pt x="13354" y="2073"/>
                  <a:pt x="13353" y="2073"/>
                  <a:pt x="13352" y="2073"/>
                </a:cubicBezTo>
                <a:cubicBezTo>
                  <a:pt x="13265" y="2073"/>
                  <a:pt x="13288" y="1923"/>
                  <a:pt x="13195" y="1923"/>
                </a:cubicBezTo>
                <a:cubicBezTo>
                  <a:pt x="13181" y="1923"/>
                  <a:pt x="13164" y="1926"/>
                  <a:pt x="13144" y="1934"/>
                </a:cubicBezTo>
                <a:cubicBezTo>
                  <a:pt x="13135" y="2026"/>
                  <a:pt x="13139" y="2115"/>
                  <a:pt x="13164" y="2210"/>
                </a:cubicBezTo>
                <a:cubicBezTo>
                  <a:pt x="13196" y="2337"/>
                  <a:pt x="13189" y="2340"/>
                  <a:pt x="13097" y="2448"/>
                </a:cubicBezTo>
                <a:cubicBezTo>
                  <a:pt x="12998" y="2354"/>
                  <a:pt x="13108" y="2223"/>
                  <a:pt x="13034" y="2110"/>
                </a:cubicBezTo>
                <a:cubicBezTo>
                  <a:pt x="12959" y="2105"/>
                  <a:pt x="12877" y="2103"/>
                  <a:pt x="12795" y="2093"/>
                </a:cubicBezTo>
                <a:cubicBezTo>
                  <a:pt x="12745" y="2085"/>
                  <a:pt x="12694" y="2070"/>
                  <a:pt x="12646" y="2054"/>
                </a:cubicBezTo>
                <a:cubicBezTo>
                  <a:pt x="12634" y="2050"/>
                  <a:pt x="12629" y="2023"/>
                  <a:pt x="12618" y="2001"/>
                </a:cubicBezTo>
                <a:cubicBezTo>
                  <a:pt x="12665" y="1968"/>
                  <a:pt x="12713" y="1936"/>
                  <a:pt x="12785" y="1888"/>
                </a:cubicBezTo>
                <a:cubicBezTo>
                  <a:pt x="12695" y="1852"/>
                  <a:pt x="12634" y="1827"/>
                  <a:pt x="12547" y="1792"/>
                </a:cubicBezTo>
                <a:cubicBezTo>
                  <a:pt x="12587" y="1749"/>
                  <a:pt x="12627" y="1724"/>
                  <a:pt x="12634" y="1690"/>
                </a:cubicBezTo>
                <a:cubicBezTo>
                  <a:pt x="12644" y="1644"/>
                  <a:pt x="12642" y="1588"/>
                  <a:pt x="12624" y="1544"/>
                </a:cubicBezTo>
                <a:cubicBezTo>
                  <a:pt x="12618" y="1527"/>
                  <a:pt x="12555" y="1534"/>
                  <a:pt x="12520" y="1530"/>
                </a:cubicBezTo>
                <a:cubicBezTo>
                  <a:pt x="12457" y="1397"/>
                  <a:pt x="12550" y="1317"/>
                  <a:pt x="12621" y="1232"/>
                </a:cubicBezTo>
                <a:cubicBezTo>
                  <a:pt x="12555" y="1157"/>
                  <a:pt x="12495" y="1086"/>
                  <a:pt x="12407" y="987"/>
                </a:cubicBezTo>
                <a:cubicBezTo>
                  <a:pt x="12452" y="963"/>
                  <a:pt x="12485" y="942"/>
                  <a:pt x="12528" y="917"/>
                </a:cubicBezTo>
                <a:cubicBezTo>
                  <a:pt x="12472" y="828"/>
                  <a:pt x="12418" y="737"/>
                  <a:pt x="12462" y="624"/>
                </a:cubicBezTo>
                <a:cubicBezTo>
                  <a:pt x="12470" y="602"/>
                  <a:pt x="12462" y="561"/>
                  <a:pt x="12444" y="541"/>
                </a:cubicBezTo>
                <a:cubicBezTo>
                  <a:pt x="12339" y="418"/>
                  <a:pt x="12332" y="251"/>
                  <a:pt x="12260" y="128"/>
                </a:cubicBezTo>
                <a:cubicBezTo>
                  <a:pt x="12085" y="120"/>
                  <a:pt x="11919" y="107"/>
                  <a:pt x="11751" y="106"/>
                </a:cubicBezTo>
                <a:cubicBezTo>
                  <a:pt x="11642" y="104"/>
                  <a:pt x="11533" y="91"/>
                  <a:pt x="11424" y="91"/>
                </a:cubicBezTo>
                <a:cubicBezTo>
                  <a:pt x="11344" y="91"/>
                  <a:pt x="11265" y="98"/>
                  <a:pt x="11186" y="121"/>
                </a:cubicBezTo>
                <a:cubicBezTo>
                  <a:pt x="11158" y="130"/>
                  <a:pt x="11128" y="132"/>
                  <a:pt x="11097" y="132"/>
                </a:cubicBezTo>
                <a:cubicBezTo>
                  <a:pt x="11074" y="132"/>
                  <a:pt x="11051" y="131"/>
                  <a:pt x="11028" y="131"/>
                </a:cubicBezTo>
                <a:cubicBezTo>
                  <a:pt x="10849" y="125"/>
                  <a:pt x="10671" y="115"/>
                  <a:pt x="10491" y="112"/>
                </a:cubicBezTo>
                <a:cubicBezTo>
                  <a:pt x="10178" y="107"/>
                  <a:pt x="9862" y="110"/>
                  <a:pt x="9548" y="105"/>
                </a:cubicBezTo>
                <a:cubicBezTo>
                  <a:pt x="9353" y="101"/>
                  <a:pt x="9158" y="82"/>
                  <a:pt x="8964" y="82"/>
                </a:cubicBezTo>
                <a:cubicBezTo>
                  <a:pt x="8959" y="82"/>
                  <a:pt x="8954" y="82"/>
                  <a:pt x="8948" y="82"/>
                </a:cubicBezTo>
                <a:cubicBezTo>
                  <a:pt x="8702" y="84"/>
                  <a:pt x="8456" y="94"/>
                  <a:pt x="8210" y="94"/>
                </a:cubicBezTo>
                <a:cubicBezTo>
                  <a:pt x="8089" y="94"/>
                  <a:pt x="7969" y="92"/>
                  <a:pt x="7848" y="84"/>
                </a:cubicBezTo>
                <a:cubicBezTo>
                  <a:pt x="7744" y="78"/>
                  <a:pt x="7640" y="76"/>
                  <a:pt x="7535" y="76"/>
                </a:cubicBezTo>
                <a:cubicBezTo>
                  <a:pt x="7357" y="76"/>
                  <a:pt x="7179" y="82"/>
                  <a:pt x="7001" y="82"/>
                </a:cubicBezTo>
                <a:cubicBezTo>
                  <a:pt x="6978" y="82"/>
                  <a:pt x="6954" y="82"/>
                  <a:pt x="6931" y="81"/>
                </a:cubicBezTo>
                <a:cubicBezTo>
                  <a:pt x="6499" y="77"/>
                  <a:pt x="6066" y="75"/>
                  <a:pt x="5634" y="64"/>
                </a:cubicBezTo>
                <a:cubicBezTo>
                  <a:pt x="5392" y="57"/>
                  <a:pt x="5149" y="26"/>
                  <a:pt x="4907" y="19"/>
                </a:cubicBezTo>
                <a:cubicBezTo>
                  <a:pt x="4702" y="13"/>
                  <a:pt x="4496" y="0"/>
                  <a:pt x="42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69"/>
          <p:cNvSpPr/>
          <p:nvPr/>
        </p:nvSpPr>
        <p:spPr>
          <a:xfrm>
            <a:off x="2784353" y="2409009"/>
            <a:ext cx="797741" cy="204595"/>
          </a:xfrm>
          <a:custGeom>
            <a:avLst/>
            <a:gdLst/>
            <a:ahLst/>
            <a:cxnLst/>
            <a:rect l="l" t="t" r="r" b="b"/>
            <a:pathLst>
              <a:path w="20291" h="5204" extrusionOk="0">
                <a:moveTo>
                  <a:pt x="19259" y="320"/>
                </a:moveTo>
                <a:cubicBezTo>
                  <a:pt x="19206" y="340"/>
                  <a:pt x="19236" y="353"/>
                  <a:pt x="19258" y="367"/>
                </a:cubicBezTo>
                <a:lnTo>
                  <a:pt x="19258" y="367"/>
                </a:lnTo>
                <a:cubicBezTo>
                  <a:pt x="19258" y="352"/>
                  <a:pt x="19259" y="336"/>
                  <a:pt x="19259" y="320"/>
                </a:cubicBezTo>
                <a:close/>
                <a:moveTo>
                  <a:pt x="10185" y="396"/>
                </a:moveTo>
                <a:cubicBezTo>
                  <a:pt x="10188" y="406"/>
                  <a:pt x="10191" y="417"/>
                  <a:pt x="10194" y="427"/>
                </a:cubicBezTo>
                <a:cubicBezTo>
                  <a:pt x="10189" y="436"/>
                  <a:pt x="10184" y="445"/>
                  <a:pt x="10178" y="454"/>
                </a:cubicBezTo>
                <a:cubicBezTo>
                  <a:pt x="10171" y="447"/>
                  <a:pt x="10155" y="437"/>
                  <a:pt x="10157" y="436"/>
                </a:cubicBezTo>
                <a:cubicBezTo>
                  <a:pt x="10165" y="422"/>
                  <a:pt x="10175" y="410"/>
                  <a:pt x="10185" y="396"/>
                </a:cubicBezTo>
                <a:close/>
                <a:moveTo>
                  <a:pt x="10561" y="312"/>
                </a:moveTo>
                <a:cubicBezTo>
                  <a:pt x="10584" y="343"/>
                  <a:pt x="10610" y="373"/>
                  <a:pt x="10629" y="406"/>
                </a:cubicBezTo>
                <a:cubicBezTo>
                  <a:pt x="10635" y="418"/>
                  <a:pt x="10621" y="441"/>
                  <a:pt x="10615" y="459"/>
                </a:cubicBezTo>
                <a:cubicBezTo>
                  <a:pt x="10599" y="451"/>
                  <a:pt x="10569" y="443"/>
                  <a:pt x="10568" y="432"/>
                </a:cubicBezTo>
                <a:cubicBezTo>
                  <a:pt x="10562" y="393"/>
                  <a:pt x="10563" y="353"/>
                  <a:pt x="10561" y="312"/>
                </a:cubicBezTo>
                <a:close/>
                <a:moveTo>
                  <a:pt x="9890" y="204"/>
                </a:moveTo>
                <a:cubicBezTo>
                  <a:pt x="9972" y="289"/>
                  <a:pt x="9924" y="386"/>
                  <a:pt x="9935" y="544"/>
                </a:cubicBezTo>
                <a:cubicBezTo>
                  <a:pt x="9868" y="467"/>
                  <a:pt x="9821" y="436"/>
                  <a:pt x="9825" y="415"/>
                </a:cubicBezTo>
                <a:cubicBezTo>
                  <a:pt x="9837" y="343"/>
                  <a:pt x="9866" y="274"/>
                  <a:pt x="9890" y="204"/>
                </a:cubicBezTo>
                <a:close/>
                <a:moveTo>
                  <a:pt x="13710" y="641"/>
                </a:moveTo>
                <a:lnTo>
                  <a:pt x="13710" y="641"/>
                </a:lnTo>
                <a:cubicBezTo>
                  <a:pt x="13720" y="642"/>
                  <a:pt x="13730" y="642"/>
                  <a:pt x="13738" y="646"/>
                </a:cubicBezTo>
                <a:cubicBezTo>
                  <a:pt x="13741" y="648"/>
                  <a:pt x="13741" y="659"/>
                  <a:pt x="13744" y="667"/>
                </a:cubicBezTo>
                <a:cubicBezTo>
                  <a:pt x="13734" y="669"/>
                  <a:pt x="13725" y="672"/>
                  <a:pt x="13716" y="675"/>
                </a:cubicBezTo>
                <a:cubicBezTo>
                  <a:pt x="13714" y="664"/>
                  <a:pt x="13713" y="652"/>
                  <a:pt x="13710" y="641"/>
                </a:cubicBezTo>
                <a:close/>
                <a:moveTo>
                  <a:pt x="15834" y="640"/>
                </a:moveTo>
                <a:cubicBezTo>
                  <a:pt x="15837" y="640"/>
                  <a:pt x="15839" y="640"/>
                  <a:pt x="15841" y="641"/>
                </a:cubicBezTo>
                <a:cubicBezTo>
                  <a:pt x="15847" y="643"/>
                  <a:pt x="15850" y="655"/>
                  <a:pt x="15854" y="663"/>
                </a:cubicBezTo>
                <a:cubicBezTo>
                  <a:pt x="15846" y="667"/>
                  <a:pt x="15839" y="672"/>
                  <a:pt x="15831" y="676"/>
                </a:cubicBezTo>
                <a:cubicBezTo>
                  <a:pt x="15826" y="664"/>
                  <a:pt x="15819" y="653"/>
                  <a:pt x="15814" y="642"/>
                </a:cubicBezTo>
                <a:cubicBezTo>
                  <a:pt x="15821" y="642"/>
                  <a:pt x="15828" y="640"/>
                  <a:pt x="15834" y="640"/>
                </a:cubicBezTo>
                <a:close/>
                <a:moveTo>
                  <a:pt x="20126" y="586"/>
                </a:moveTo>
                <a:cubicBezTo>
                  <a:pt x="20125" y="586"/>
                  <a:pt x="20125" y="586"/>
                  <a:pt x="20125" y="586"/>
                </a:cubicBezTo>
                <a:cubicBezTo>
                  <a:pt x="20117" y="601"/>
                  <a:pt x="20102" y="622"/>
                  <a:pt x="20106" y="633"/>
                </a:cubicBezTo>
                <a:cubicBezTo>
                  <a:pt x="20118" y="662"/>
                  <a:pt x="20138" y="687"/>
                  <a:pt x="20156" y="713"/>
                </a:cubicBezTo>
                <a:cubicBezTo>
                  <a:pt x="20166" y="710"/>
                  <a:pt x="20175" y="708"/>
                  <a:pt x="20184" y="704"/>
                </a:cubicBezTo>
                <a:cubicBezTo>
                  <a:pt x="20174" y="668"/>
                  <a:pt x="20165" y="632"/>
                  <a:pt x="20153" y="596"/>
                </a:cubicBezTo>
                <a:cubicBezTo>
                  <a:pt x="20151" y="590"/>
                  <a:pt x="20131" y="586"/>
                  <a:pt x="20126" y="586"/>
                </a:cubicBezTo>
                <a:close/>
                <a:moveTo>
                  <a:pt x="17060" y="867"/>
                </a:moveTo>
                <a:cubicBezTo>
                  <a:pt x="17060" y="867"/>
                  <a:pt x="17060" y="867"/>
                  <a:pt x="17060" y="868"/>
                </a:cubicBezTo>
                <a:cubicBezTo>
                  <a:pt x="17061" y="873"/>
                  <a:pt x="17062" y="879"/>
                  <a:pt x="17063" y="884"/>
                </a:cubicBezTo>
                <a:lnTo>
                  <a:pt x="17063" y="884"/>
                </a:lnTo>
                <a:cubicBezTo>
                  <a:pt x="17065" y="881"/>
                  <a:pt x="17067" y="877"/>
                  <a:pt x="17068" y="874"/>
                </a:cubicBezTo>
                <a:cubicBezTo>
                  <a:pt x="17066" y="873"/>
                  <a:pt x="17060" y="867"/>
                  <a:pt x="17060" y="867"/>
                </a:cubicBezTo>
                <a:close/>
                <a:moveTo>
                  <a:pt x="18711" y="751"/>
                </a:moveTo>
                <a:lnTo>
                  <a:pt x="18711" y="751"/>
                </a:lnTo>
                <a:cubicBezTo>
                  <a:pt x="18685" y="806"/>
                  <a:pt x="18660" y="863"/>
                  <a:pt x="18636" y="918"/>
                </a:cubicBezTo>
                <a:cubicBezTo>
                  <a:pt x="18662" y="863"/>
                  <a:pt x="18685" y="806"/>
                  <a:pt x="18711" y="751"/>
                </a:cubicBezTo>
                <a:close/>
                <a:moveTo>
                  <a:pt x="9784" y="774"/>
                </a:moveTo>
                <a:lnTo>
                  <a:pt x="9784" y="774"/>
                </a:lnTo>
                <a:cubicBezTo>
                  <a:pt x="9780" y="841"/>
                  <a:pt x="9778" y="882"/>
                  <a:pt x="9775" y="923"/>
                </a:cubicBezTo>
                <a:cubicBezTo>
                  <a:pt x="9775" y="924"/>
                  <a:pt x="9765" y="926"/>
                  <a:pt x="9757" y="926"/>
                </a:cubicBezTo>
                <a:cubicBezTo>
                  <a:pt x="9755" y="926"/>
                  <a:pt x="9752" y="926"/>
                  <a:pt x="9751" y="925"/>
                </a:cubicBezTo>
                <a:cubicBezTo>
                  <a:pt x="9696" y="881"/>
                  <a:pt x="9712" y="838"/>
                  <a:pt x="9784" y="774"/>
                </a:cubicBezTo>
                <a:close/>
                <a:moveTo>
                  <a:pt x="18964" y="882"/>
                </a:moveTo>
                <a:cubicBezTo>
                  <a:pt x="18967" y="882"/>
                  <a:pt x="18970" y="883"/>
                  <a:pt x="18972" y="884"/>
                </a:cubicBezTo>
                <a:cubicBezTo>
                  <a:pt x="18985" y="893"/>
                  <a:pt x="18991" y="916"/>
                  <a:pt x="18998" y="934"/>
                </a:cubicBezTo>
                <a:cubicBezTo>
                  <a:pt x="18981" y="941"/>
                  <a:pt x="18965" y="951"/>
                  <a:pt x="18950" y="960"/>
                </a:cubicBezTo>
                <a:cubicBezTo>
                  <a:pt x="18940" y="938"/>
                  <a:pt x="18931" y="915"/>
                  <a:pt x="18923" y="893"/>
                </a:cubicBezTo>
                <a:cubicBezTo>
                  <a:pt x="18936" y="890"/>
                  <a:pt x="18953" y="882"/>
                  <a:pt x="18964" y="882"/>
                </a:cubicBezTo>
                <a:close/>
                <a:moveTo>
                  <a:pt x="12030" y="915"/>
                </a:moveTo>
                <a:cubicBezTo>
                  <a:pt x="12044" y="927"/>
                  <a:pt x="12056" y="939"/>
                  <a:pt x="12069" y="951"/>
                </a:cubicBezTo>
                <a:cubicBezTo>
                  <a:pt x="12054" y="962"/>
                  <a:pt x="12040" y="974"/>
                  <a:pt x="12023" y="981"/>
                </a:cubicBezTo>
                <a:cubicBezTo>
                  <a:pt x="12023" y="981"/>
                  <a:pt x="12023" y="981"/>
                  <a:pt x="12023" y="981"/>
                </a:cubicBezTo>
                <a:cubicBezTo>
                  <a:pt x="12018" y="981"/>
                  <a:pt x="12000" y="965"/>
                  <a:pt x="12002" y="962"/>
                </a:cubicBezTo>
                <a:cubicBezTo>
                  <a:pt x="12009" y="945"/>
                  <a:pt x="12020" y="930"/>
                  <a:pt x="12030" y="915"/>
                </a:cubicBezTo>
                <a:close/>
                <a:moveTo>
                  <a:pt x="10038" y="790"/>
                </a:moveTo>
                <a:cubicBezTo>
                  <a:pt x="10052" y="887"/>
                  <a:pt x="10066" y="928"/>
                  <a:pt x="10061" y="968"/>
                </a:cubicBezTo>
                <a:cubicBezTo>
                  <a:pt x="10058" y="988"/>
                  <a:pt x="10021" y="1004"/>
                  <a:pt x="10000" y="1020"/>
                </a:cubicBezTo>
                <a:cubicBezTo>
                  <a:pt x="9981" y="997"/>
                  <a:pt x="9945" y="970"/>
                  <a:pt x="9949" y="954"/>
                </a:cubicBezTo>
                <a:cubicBezTo>
                  <a:pt x="9961" y="912"/>
                  <a:pt x="9990" y="874"/>
                  <a:pt x="10038" y="790"/>
                </a:cubicBezTo>
                <a:close/>
                <a:moveTo>
                  <a:pt x="14940" y="973"/>
                </a:moveTo>
                <a:cubicBezTo>
                  <a:pt x="14951" y="988"/>
                  <a:pt x="14962" y="1003"/>
                  <a:pt x="14974" y="1017"/>
                </a:cubicBezTo>
                <a:cubicBezTo>
                  <a:pt x="14965" y="1022"/>
                  <a:pt x="14956" y="1026"/>
                  <a:pt x="14947" y="1031"/>
                </a:cubicBezTo>
                <a:cubicBezTo>
                  <a:pt x="14944" y="1012"/>
                  <a:pt x="14942" y="992"/>
                  <a:pt x="14940" y="973"/>
                </a:cubicBezTo>
                <a:close/>
                <a:moveTo>
                  <a:pt x="17063" y="884"/>
                </a:moveTo>
                <a:lnTo>
                  <a:pt x="17063" y="884"/>
                </a:lnTo>
                <a:cubicBezTo>
                  <a:pt x="17042" y="925"/>
                  <a:pt x="17010" y="966"/>
                  <a:pt x="17091" y="1037"/>
                </a:cubicBezTo>
                <a:cubicBezTo>
                  <a:pt x="17078" y="968"/>
                  <a:pt x="17070" y="924"/>
                  <a:pt x="17063" y="884"/>
                </a:cubicBezTo>
                <a:close/>
                <a:moveTo>
                  <a:pt x="15847" y="822"/>
                </a:moveTo>
                <a:cubicBezTo>
                  <a:pt x="15941" y="864"/>
                  <a:pt x="15951" y="944"/>
                  <a:pt x="15939" y="1032"/>
                </a:cubicBezTo>
                <a:lnTo>
                  <a:pt x="15939" y="1032"/>
                </a:lnTo>
                <a:cubicBezTo>
                  <a:pt x="15918" y="1039"/>
                  <a:pt x="15896" y="1044"/>
                  <a:pt x="15876" y="1044"/>
                </a:cubicBezTo>
                <a:cubicBezTo>
                  <a:pt x="15844" y="1044"/>
                  <a:pt x="15816" y="1032"/>
                  <a:pt x="15798" y="997"/>
                </a:cubicBezTo>
                <a:cubicBezTo>
                  <a:pt x="15764" y="934"/>
                  <a:pt x="15777" y="870"/>
                  <a:pt x="15847" y="822"/>
                </a:cubicBezTo>
                <a:close/>
                <a:moveTo>
                  <a:pt x="10697" y="1010"/>
                </a:moveTo>
                <a:cubicBezTo>
                  <a:pt x="10709" y="1016"/>
                  <a:pt x="10723" y="1021"/>
                  <a:pt x="10732" y="1031"/>
                </a:cubicBezTo>
                <a:cubicBezTo>
                  <a:pt x="10734" y="1036"/>
                  <a:pt x="10725" y="1050"/>
                  <a:pt x="10722" y="1058"/>
                </a:cubicBezTo>
                <a:cubicBezTo>
                  <a:pt x="10714" y="1052"/>
                  <a:pt x="10707" y="1046"/>
                  <a:pt x="10697" y="1040"/>
                </a:cubicBezTo>
                <a:lnTo>
                  <a:pt x="10697" y="1010"/>
                </a:lnTo>
                <a:close/>
                <a:moveTo>
                  <a:pt x="6426" y="1047"/>
                </a:moveTo>
                <a:cubicBezTo>
                  <a:pt x="6428" y="1052"/>
                  <a:pt x="6429" y="1058"/>
                  <a:pt x="6431" y="1066"/>
                </a:cubicBezTo>
                <a:cubicBezTo>
                  <a:pt x="6423" y="1068"/>
                  <a:pt x="6414" y="1070"/>
                  <a:pt x="6407" y="1072"/>
                </a:cubicBezTo>
                <a:cubicBezTo>
                  <a:pt x="6405" y="1066"/>
                  <a:pt x="6403" y="1060"/>
                  <a:pt x="6402" y="1053"/>
                </a:cubicBezTo>
                <a:cubicBezTo>
                  <a:pt x="6410" y="1051"/>
                  <a:pt x="6419" y="1050"/>
                  <a:pt x="6426" y="1047"/>
                </a:cubicBezTo>
                <a:close/>
                <a:moveTo>
                  <a:pt x="12276" y="482"/>
                </a:moveTo>
                <a:lnTo>
                  <a:pt x="12276" y="482"/>
                </a:lnTo>
                <a:cubicBezTo>
                  <a:pt x="12298" y="488"/>
                  <a:pt x="12332" y="493"/>
                  <a:pt x="12333" y="500"/>
                </a:cubicBezTo>
                <a:cubicBezTo>
                  <a:pt x="12358" y="691"/>
                  <a:pt x="12376" y="882"/>
                  <a:pt x="12310" y="1076"/>
                </a:cubicBezTo>
                <a:cubicBezTo>
                  <a:pt x="12299" y="878"/>
                  <a:pt x="12289" y="681"/>
                  <a:pt x="12276" y="482"/>
                </a:cubicBezTo>
                <a:close/>
                <a:moveTo>
                  <a:pt x="16047" y="930"/>
                </a:moveTo>
                <a:cubicBezTo>
                  <a:pt x="16117" y="986"/>
                  <a:pt x="16090" y="1038"/>
                  <a:pt x="16064" y="1082"/>
                </a:cubicBezTo>
                <a:cubicBezTo>
                  <a:pt x="16053" y="1100"/>
                  <a:pt x="16040" y="1109"/>
                  <a:pt x="16025" y="1109"/>
                </a:cubicBezTo>
                <a:cubicBezTo>
                  <a:pt x="16000" y="1109"/>
                  <a:pt x="15971" y="1082"/>
                  <a:pt x="15944" y="1032"/>
                </a:cubicBezTo>
                <a:lnTo>
                  <a:pt x="15944" y="1032"/>
                </a:lnTo>
                <a:cubicBezTo>
                  <a:pt x="15978" y="998"/>
                  <a:pt x="16013" y="964"/>
                  <a:pt x="16047" y="930"/>
                </a:cubicBezTo>
                <a:close/>
                <a:moveTo>
                  <a:pt x="15645" y="1033"/>
                </a:moveTo>
                <a:cubicBezTo>
                  <a:pt x="15657" y="1051"/>
                  <a:pt x="15673" y="1067"/>
                  <a:pt x="15683" y="1088"/>
                </a:cubicBezTo>
                <a:cubicBezTo>
                  <a:pt x="15690" y="1103"/>
                  <a:pt x="15690" y="1122"/>
                  <a:pt x="15692" y="1139"/>
                </a:cubicBezTo>
                <a:cubicBezTo>
                  <a:pt x="15685" y="1141"/>
                  <a:pt x="15674" y="1145"/>
                  <a:pt x="15667" y="1145"/>
                </a:cubicBezTo>
                <a:cubicBezTo>
                  <a:pt x="15665" y="1145"/>
                  <a:pt x="15663" y="1145"/>
                  <a:pt x="15662" y="1143"/>
                </a:cubicBezTo>
                <a:cubicBezTo>
                  <a:pt x="15649" y="1129"/>
                  <a:pt x="15632" y="1112"/>
                  <a:pt x="15630" y="1094"/>
                </a:cubicBezTo>
                <a:cubicBezTo>
                  <a:pt x="15627" y="1076"/>
                  <a:pt x="15639" y="1053"/>
                  <a:pt x="15645" y="1033"/>
                </a:cubicBezTo>
                <a:close/>
                <a:moveTo>
                  <a:pt x="12740" y="1019"/>
                </a:moveTo>
                <a:cubicBezTo>
                  <a:pt x="12757" y="1045"/>
                  <a:pt x="12778" y="1070"/>
                  <a:pt x="12787" y="1098"/>
                </a:cubicBezTo>
                <a:cubicBezTo>
                  <a:pt x="12791" y="1111"/>
                  <a:pt x="12767" y="1132"/>
                  <a:pt x="12756" y="1148"/>
                </a:cubicBezTo>
                <a:cubicBezTo>
                  <a:pt x="12734" y="1133"/>
                  <a:pt x="12712" y="1117"/>
                  <a:pt x="12681" y="1093"/>
                </a:cubicBezTo>
                <a:cubicBezTo>
                  <a:pt x="12707" y="1061"/>
                  <a:pt x="12724" y="1040"/>
                  <a:pt x="12740" y="1019"/>
                </a:cubicBezTo>
                <a:close/>
                <a:moveTo>
                  <a:pt x="14761" y="769"/>
                </a:moveTo>
                <a:cubicBezTo>
                  <a:pt x="14863" y="800"/>
                  <a:pt x="14912" y="867"/>
                  <a:pt x="14929" y="960"/>
                </a:cubicBezTo>
                <a:cubicBezTo>
                  <a:pt x="14930" y="961"/>
                  <a:pt x="14930" y="962"/>
                  <a:pt x="14931" y="963"/>
                </a:cubicBezTo>
                <a:lnTo>
                  <a:pt x="14931" y="963"/>
                </a:lnTo>
                <a:cubicBezTo>
                  <a:pt x="14891" y="1024"/>
                  <a:pt x="14855" y="1089"/>
                  <a:pt x="14802" y="1143"/>
                </a:cubicBezTo>
                <a:cubicBezTo>
                  <a:pt x="14795" y="1150"/>
                  <a:pt x="14783" y="1152"/>
                  <a:pt x="14768" y="1152"/>
                </a:cubicBezTo>
                <a:cubicBezTo>
                  <a:pt x="14742" y="1152"/>
                  <a:pt x="14706" y="1145"/>
                  <a:pt x="14669" y="1145"/>
                </a:cubicBezTo>
                <a:cubicBezTo>
                  <a:pt x="14704" y="1007"/>
                  <a:pt x="14730" y="893"/>
                  <a:pt x="14761" y="769"/>
                </a:cubicBezTo>
                <a:close/>
                <a:moveTo>
                  <a:pt x="16474" y="766"/>
                </a:moveTo>
                <a:cubicBezTo>
                  <a:pt x="16484" y="855"/>
                  <a:pt x="16481" y="922"/>
                  <a:pt x="16503" y="978"/>
                </a:cubicBezTo>
                <a:cubicBezTo>
                  <a:pt x="16523" y="1029"/>
                  <a:pt x="16572" y="1068"/>
                  <a:pt x="16629" y="1140"/>
                </a:cubicBezTo>
                <a:cubicBezTo>
                  <a:pt x="16542" y="1152"/>
                  <a:pt x="16490" y="1159"/>
                  <a:pt x="16445" y="1164"/>
                </a:cubicBezTo>
                <a:cubicBezTo>
                  <a:pt x="16423" y="1107"/>
                  <a:pt x="16405" y="1067"/>
                  <a:pt x="16390" y="1027"/>
                </a:cubicBezTo>
                <a:cubicBezTo>
                  <a:pt x="16382" y="1026"/>
                  <a:pt x="16375" y="1025"/>
                  <a:pt x="16368" y="1025"/>
                </a:cubicBezTo>
                <a:cubicBezTo>
                  <a:pt x="16293" y="1025"/>
                  <a:pt x="16294" y="1108"/>
                  <a:pt x="16256" y="1146"/>
                </a:cubicBezTo>
                <a:cubicBezTo>
                  <a:pt x="16239" y="1136"/>
                  <a:pt x="16210" y="1129"/>
                  <a:pt x="16208" y="1114"/>
                </a:cubicBezTo>
                <a:cubicBezTo>
                  <a:pt x="16184" y="1011"/>
                  <a:pt x="16182" y="916"/>
                  <a:pt x="16308" y="869"/>
                </a:cubicBezTo>
                <a:cubicBezTo>
                  <a:pt x="16358" y="851"/>
                  <a:pt x="16399" y="813"/>
                  <a:pt x="16474" y="766"/>
                </a:cubicBezTo>
                <a:close/>
                <a:moveTo>
                  <a:pt x="7005" y="1006"/>
                </a:moveTo>
                <a:lnTo>
                  <a:pt x="7005" y="1170"/>
                </a:lnTo>
                <a:cubicBezTo>
                  <a:pt x="6935" y="1112"/>
                  <a:pt x="6968" y="1068"/>
                  <a:pt x="7005" y="1006"/>
                </a:cubicBezTo>
                <a:close/>
                <a:moveTo>
                  <a:pt x="13892" y="813"/>
                </a:moveTo>
                <a:cubicBezTo>
                  <a:pt x="13920" y="842"/>
                  <a:pt x="13959" y="867"/>
                  <a:pt x="13972" y="901"/>
                </a:cubicBezTo>
                <a:cubicBezTo>
                  <a:pt x="13994" y="952"/>
                  <a:pt x="14007" y="987"/>
                  <a:pt x="14073" y="987"/>
                </a:cubicBezTo>
                <a:cubicBezTo>
                  <a:pt x="14077" y="987"/>
                  <a:pt x="14081" y="987"/>
                  <a:pt x="14085" y="986"/>
                </a:cubicBezTo>
                <a:cubicBezTo>
                  <a:pt x="14086" y="986"/>
                  <a:pt x="14086" y="986"/>
                  <a:pt x="14087" y="986"/>
                </a:cubicBezTo>
                <a:cubicBezTo>
                  <a:pt x="14138" y="986"/>
                  <a:pt x="14193" y="1045"/>
                  <a:pt x="14163" y="1102"/>
                </a:cubicBezTo>
                <a:cubicBezTo>
                  <a:pt x="14144" y="1138"/>
                  <a:pt x="14077" y="1148"/>
                  <a:pt x="14023" y="1172"/>
                </a:cubicBezTo>
                <a:cubicBezTo>
                  <a:pt x="13916" y="1083"/>
                  <a:pt x="13892" y="965"/>
                  <a:pt x="13892" y="813"/>
                </a:cubicBezTo>
                <a:close/>
                <a:moveTo>
                  <a:pt x="17065" y="858"/>
                </a:moveTo>
                <a:lnTo>
                  <a:pt x="17065" y="858"/>
                </a:lnTo>
                <a:cubicBezTo>
                  <a:pt x="17099" y="865"/>
                  <a:pt x="17133" y="866"/>
                  <a:pt x="17167" y="866"/>
                </a:cubicBezTo>
                <a:cubicBezTo>
                  <a:pt x="17186" y="866"/>
                  <a:pt x="17204" y="865"/>
                  <a:pt x="17223" y="865"/>
                </a:cubicBezTo>
                <a:cubicBezTo>
                  <a:pt x="17280" y="865"/>
                  <a:pt x="17337" y="869"/>
                  <a:pt x="17391" y="894"/>
                </a:cubicBezTo>
                <a:lnTo>
                  <a:pt x="17391" y="894"/>
                </a:lnTo>
                <a:cubicBezTo>
                  <a:pt x="17355" y="982"/>
                  <a:pt x="17317" y="1071"/>
                  <a:pt x="17274" y="1175"/>
                </a:cubicBezTo>
                <a:cubicBezTo>
                  <a:pt x="17184" y="1161"/>
                  <a:pt x="17094" y="1145"/>
                  <a:pt x="16979" y="1128"/>
                </a:cubicBezTo>
                <a:cubicBezTo>
                  <a:pt x="16976" y="1056"/>
                  <a:pt x="16963" y="981"/>
                  <a:pt x="16971" y="910"/>
                </a:cubicBezTo>
                <a:cubicBezTo>
                  <a:pt x="16975" y="873"/>
                  <a:pt x="17001" y="860"/>
                  <a:pt x="17033" y="860"/>
                </a:cubicBezTo>
                <a:cubicBezTo>
                  <a:pt x="17046" y="860"/>
                  <a:pt x="17060" y="862"/>
                  <a:pt x="17074" y="866"/>
                </a:cubicBezTo>
                <a:lnTo>
                  <a:pt x="17065" y="858"/>
                </a:lnTo>
                <a:close/>
                <a:moveTo>
                  <a:pt x="10276" y="908"/>
                </a:moveTo>
                <a:cubicBezTo>
                  <a:pt x="10326" y="1031"/>
                  <a:pt x="10326" y="1031"/>
                  <a:pt x="10154" y="1181"/>
                </a:cubicBezTo>
                <a:cubicBezTo>
                  <a:pt x="10186" y="1044"/>
                  <a:pt x="10204" y="964"/>
                  <a:pt x="10276" y="908"/>
                </a:cubicBezTo>
                <a:close/>
                <a:moveTo>
                  <a:pt x="8610" y="1176"/>
                </a:moveTo>
                <a:cubicBezTo>
                  <a:pt x="8618" y="1191"/>
                  <a:pt x="8629" y="1208"/>
                  <a:pt x="8634" y="1225"/>
                </a:cubicBezTo>
                <a:cubicBezTo>
                  <a:pt x="8636" y="1230"/>
                  <a:pt x="8622" y="1241"/>
                  <a:pt x="8613" y="1248"/>
                </a:cubicBezTo>
                <a:cubicBezTo>
                  <a:pt x="8602" y="1229"/>
                  <a:pt x="8592" y="1212"/>
                  <a:pt x="8586" y="1194"/>
                </a:cubicBezTo>
                <a:cubicBezTo>
                  <a:pt x="8585" y="1191"/>
                  <a:pt x="8601" y="1182"/>
                  <a:pt x="8610" y="1176"/>
                </a:cubicBezTo>
                <a:close/>
                <a:moveTo>
                  <a:pt x="8964" y="966"/>
                </a:moveTo>
                <a:lnTo>
                  <a:pt x="8964" y="966"/>
                </a:lnTo>
                <a:cubicBezTo>
                  <a:pt x="8971" y="1052"/>
                  <a:pt x="8976" y="1125"/>
                  <a:pt x="8987" y="1258"/>
                </a:cubicBezTo>
                <a:cubicBezTo>
                  <a:pt x="8842" y="1114"/>
                  <a:pt x="8842" y="1114"/>
                  <a:pt x="8964" y="966"/>
                </a:cubicBezTo>
                <a:close/>
                <a:moveTo>
                  <a:pt x="17921" y="775"/>
                </a:moveTo>
                <a:lnTo>
                  <a:pt x="17921" y="775"/>
                </a:lnTo>
                <a:cubicBezTo>
                  <a:pt x="17983" y="819"/>
                  <a:pt x="18042" y="838"/>
                  <a:pt x="18062" y="877"/>
                </a:cubicBezTo>
                <a:cubicBezTo>
                  <a:pt x="18090" y="932"/>
                  <a:pt x="18111" y="1007"/>
                  <a:pt x="18096" y="1062"/>
                </a:cubicBezTo>
                <a:cubicBezTo>
                  <a:pt x="18075" y="1139"/>
                  <a:pt x="18016" y="1206"/>
                  <a:pt x="17966" y="1287"/>
                </a:cubicBezTo>
                <a:cubicBezTo>
                  <a:pt x="17830" y="1118"/>
                  <a:pt x="17886" y="962"/>
                  <a:pt x="17921" y="775"/>
                </a:cubicBezTo>
                <a:close/>
                <a:moveTo>
                  <a:pt x="9591" y="1108"/>
                </a:moveTo>
                <a:cubicBezTo>
                  <a:pt x="9616" y="1108"/>
                  <a:pt x="9653" y="1115"/>
                  <a:pt x="9703" y="1128"/>
                </a:cubicBezTo>
                <a:cubicBezTo>
                  <a:pt x="9660" y="1187"/>
                  <a:pt x="9619" y="1241"/>
                  <a:pt x="9579" y="1296"/>
                </a:cubicBezTo>
                <a:lnTo>
                  <a:pt x="9579" y="1296"/>
                </a:lnTo>
                <a:cubicBezTo>
                  <a:pt x="9562" y="1259"/>
                  <a:pt x="9539" y="1224"/>
                  <a:pt x="9538" y="1186"/>
                </a:cubicBezTo>
                <a:cubicBezTo>
                  <a:pt x="9534" y="1132"/>
                  <a:pt x="9544" y="1108"/>
                  <a:pt x="9591" y="1108"/>
                </a:cubicBezTo>
                <a:close/>
                <a:moveTo>
                  <a:pt x="13652" y="899"/>
                </a:moveTo>
                <a:cubicBezTo>
                  <a:pt x="13694" y="1072"/>
                  <a:pt x="13688" y="1071"/>
                  <a:pt x="13654" y="1191"/>
                </a:cubicBezTo>
                <a:cubicBezTo>
                  <a:pt x="13643" y="1233"/>
                  <a:pt x="13658" y="1282"/>
                  <a:pt x="13663" y="1329"/>
                </a:cubicBezTo>
                <a:lnTo>
                  <a:pt x="13663" y="1329"/>
                </a:lnTo>
                <a:cubicBezTo>
                  <a:pt x="13640" y="1298"/>
                  <a:pt x="13605" y="1266"/>
                  <a:pt x="13605" y="1236"/>
                </a:cubicBezTo>
                <a:cubicBezTo>
                  <a:pt x="13608" y="1139"/>
                  <a:pt x="13631" y="1043"/>
                  <a:pt x="13652" y="899"/>
                </a:cubicBezTo>
                <a:close/>
                <a:moveTo>
                  <a:pt x="17594" y="1294"/>
                </a:moveTo>
                <a:cubicBezTo>
                  <a:pt x="17598" y="1303"/>
                  <a:pt x="17607" y="1312"/>
                  <a:pt x="17608" y="1319"/>
                </a:cubicBezTo>
                <a:cubicBezTo>
                  <a:pt x="17608" y="1328"/>
                  <a:pt x="17598" y="1335"/>
                  <a:pt x="17593" y="1343"/>
                </a:cubicBezTo>
                <a:cubicBezTo>
                  <a:pt x="17588" y="1335"/>
                  <a:pt x="17579" y="1326"/>
                  <a:pt x="17579" y="1318"/>
                </a:cubicBezTo>
                <a:cubicBezTo>
                  <a:pt x="17579" y="1311"/>
                  <a:pt x="17589" y="1302"/>
                  <a:pt x="17594" y="1294"/>
                </a:cubicBezTo>
                <a:close/>
                <a:moveTo>
                  <a:pt x="18884" y="1261"/>
                </a:moveTo>
                <a:cubicBezTo>
                  <a:pt x="18906" y="1284"/>
                  <a:pt x="18925" y="1307"/>
                  <a:pt x="18944" y="1330"/>
                </a:cubicBezTo>
                <a:cubicBezTo>
                  <a:pt x="18936" y="1334"/>
                  <a:pt x="18923" y="1346"/>
                  <a:pt x="18920" y="1346"/>
                </a:cubicBezTo>
                <a:cubicBezTo>
                  <a:pt x="18920" y="1346"/>
                  <a:pt x="18920" y="1346"/>
                  <a:pt x="18920" y="1346"/>
                </a:cubicBezTo>
                <a:cubicBezTo>
                  <a:pt x="18900" y="1329"/>
                  <a:pt x="18882" y="1309"/>
                  <a:pt x="18865" y="1289"/>
                </a:cubicBezTo>
                <a:cubicBezTo>
                  <a:pt x="18863" y="1288"/>
                  <a:pt x="18877" y="1273"/>
                  <a:pt x="18884" y="1261"/>
                </a:cubicBezTo>
                <a:close/>
                <a:moveTo>
                  <a:pt x="14155" y="1322"/>
                </a:moveTo>
                <a:cubicBezTo>
                  <a:pt x="14161" y="1330"/>
                  <a:pt x="14167" y="1338"/>
                  <a:pt x="14172" y="1345"/>
                </a:cubicBezTo>
                <a:cubicBezTo>
                  <a:pt x="14170" y="1354"/>
                  <a:pt x="14166" y="1363"/>
                  <a:pt x="14165" y="1371"/>
                </a:cubicBezTo>
                <a:cubicBezTo>
                  <a:pt x="14154" y="1361"/>
                  <a:pt x="14144" y="1353"/>
                  <a:pt x="14138" y="1341"/>
                </a:cubicBezTo>
                <a:cubicBezTo>
                  <a:pt x="14136" y="1340"/>
                  <a:pt x="14149" y="1329"/>
                  <a:pt x="14155" y="1322"/>
                </a:cubicBezTo>
                <a:close/>
                <a:moveTo>
                  <a:pt x="14489" y="1330"/>
                </a:moveTo>
                <a:cubicBezTo>
                  <a:pt x="14497" y="1337"/>
                  <a:pt x="14502" y="1344"/>
                  <a:pt x="14508" y="1351"/>
                </a:cubicBezTo>
                <a:cubicBezTo>
                  <a:pt x="14500" y="1368"/>
                  <a:pt x="14494" y="1384"/>
                  <a:pt x="14484" y="1399"/>
                </a:cubicBezTo>
                <a:cubicBezTo>
                  <a:pt x="14479" y="1391"/>
                  <a:pt x="14467" y="1383"/>
                  <a:pt x="14468" y="1377"/>
                </a:cubicBezTo>
                <a:cubicBezTo>
                  <a:pt x="14473" y="1360"/>
                  <a:pt x="14482" y="1345"/>
                  <a:pt x="14489" y="1330"/>
                </a:cubicBezTo>
                <a:close/>
                <a:moveTo>
                  <a:pt x="9574" y="1307"/>
                </a:moveTo>
                <a:lnTo>
                  <a:pt x="9574" y="1307"/>
                </a:lnTo>
                <a:cubicBezTo>
                  <a:pt x="9609" y="1328"/>
                  <a:pt x="9660" y="1346"/>
                  <a:pt x="9619" y="1399"/>
                </a:cubicBezTo>
                <a:cubicBezTo>
                  <a:pt x="9617" y="1403"/>
                  <a:pt x="9609" y="1404"/>
                  <a:pt x="9599" y="1404"/>
                </a:cubicBezTo>
                <a:cubicBezTo>
                  <a:pt x="9577" y="1404"/>
                  <a:pt x="9545" y="1397"/>
                  <a:pt x="9535" y="1385"/>
                </a:cubicBezTo>
                <a:cubicBezTo>
                  <a:pt x="9495" y="1333"/>
                  <a:pt x="9528" y="1315"/>
                  <a:pt x="9574" y="1307"/>
                </a:cubicBezTo>
                <a:close/>
                <a:moveTo>
                  <a:pt x="15658" y="1307"/>
                </a:moveTo>
                <a:cubicBezTo>
                  <a:pt x="15659" y="1307"/>
                  <a:pt x="15660" y="1307"/>
                  <a:pt x="15661" y="1307"/>
                </a:cubicBezTo>
                <a:cubicBezTo>
                  <a:pt x="15685" y="1317"/>
                  <a:pt x="15704" y="1342"/>
                  <a:pt x="15742" y="1373"/>
                </a:cubicBezTo>
                <a:cubicBezTo>
                  <a:pt x="15698" y="1394"/>
                  <a:pt x="15675" y="1406"/>
                  <a:pt x="15649" y="1419"/>
                </a:cubicBezTo>
                <a:cubicBezTo>
                  <a:pt x="15636" y="1391"/>
                  <a:pt x="15620" y="1368"/>
                  <a:pt x="15614" y="1339"/>
                </a:cubicBezTo>
                <a:cubicBezTo>
                  <a:pt x="15614" y="1330"/>
                  <a:pt x="15645" y="1307"/>
                  <a:pt x="15658" y="1307"/>
                </a:cubicBezTo>
                <a:close/>
                <a:moveTo>
                  <a:pt x="13668" y="1354"/>
                </a:moveTo>
                <a:lnTo>
                  <a:pt x="13668" y="1354"/>
                </a:lnTo>
                <a:cubicBezTo>
                  <a:pt x="13681" y="1381"/>
                  <a:pt x="13693" y="1407"/>
                  <a:pt x="13703" y="1434"/>
                </a:cubicBezTo>
                <a:cubicBezTo>
                  <a:pt x="13705" y="1440"/>
                  <a:pt x="13694" y="1451"/>
                  <a:pt x="13690" y="1458"/>
                </a:cubicBezTo>
                <a:cubicBezTo>
                  <a:pt x="13677" y="1450"/>
                  <a:pt x="13648" y="1440"/>
                  <a:pt x="13649" y="1432"/>
                </a:cubicBezTo>
                <a:cubicBezTo>
                  <a:pt x="13652" y="1406"/>
                  <a:pt x="13661" y="1380"/>
                  <a:pt x="13668" y="1354"/>
                </a:cubicBezTo>
                <a:close/>
                <a:moveTo>
                  <a:pt x="19312" y="1470"/>
                </a:moveTo>
                <a:cubicBezTo>
                  <a:pt x="19307" y="1470"/>
                  <a:pt x="19289" y="1483"/>
                  <a:pt x="19290" y="1486"/>
                </a:cubicBezTo>
                <a:cubicBezTo>
                  <a:pt x="19299" y="1514"/>
                  <a:pt x="19310" y="1542"/>
                  <a:pt x="19320" y="1568"/>
                </a:cubicBezTo>
                <a:cubicBezTo>
                  <a:pt x="19334" y="1558"/>
                  <a:pt x="19345" y="1548"/>
                  <a:pt x="19366" y="1531"/>
                </a:cubicBezTo>
                <a:cubicBezTo>
                  <a:pt x="19348" y="1509"/>
                  <a:pt x="19331" y="1488"/>
                  <a:pt x="19312" y="1470"/>
                </a:cubicBezTo>
                <a:cubicBezTo>
                  <a:pt x="19312" y="1470"/>
                  <a:pt x="19312" y="1470"/>
                  <a:pt x="19312" y="1470"/>
                </a:cubicBezTo>
                <a:close/>
                <a:moveTo>
                  <a:pt x="16870" y="1293"/>
                </a:moveTo>
                <a:cubicBezTo>
                  <a:pt x="17013" y="1326"/>
                  <a:pt x="17012" y="1431"/>
                  <a:pt x="17017" y="1529"/>
                </a:cubicBezTo>
                <a:cubicBezTo>
                  <a:pt x="17023" y="1623"/>
                  <a:pt x="16973" y="1673"/>
                  <a:pt x="16839" y="1704"/>
                </a:cubicBezTo>
                <a:cubicBezTo>
                  <a:pt x="16850" y="1549"/>
                  <a:pt x="16859" y="1425"/>
                  <a:pt x="16870" y="1293"/>
                </a:cubicBezTo>
                <a:close/>
                <a:moveTo>
                  <a:pt x="14590" y="1491"/>
                </a:moveTo>
                <a:cubicBezTo>
                  <a:pt x="14692" y="1514"/>
                  <a:pt x="14689" y="1576"/>
                  <a:pt x="14668" y="1639"/>
                </a:cubicBezTo>
                <a:cubicBezTo>
                  <a:pt x="14651" y="1690"/>
                  <a:pt x="14621" y="1707"/>
                  <a:pt x="14585" y="1707"/>
                </a:cubicBezTo>
                <a:cubicBezTo>
                  <a:pt x="14565" y="1707"/>
                  <a:pt x="14543" y="1702"/>
                  <a:pt x="14521" y="1694"/>
                </a:cubicBezTo>
                <a:lnTo>
                  <a:pt x="14521" y="1694"/>
                </a:lnTo>
                <a:cubicBezTo>
                  <a:pt x="14544" y="1626"/>
                  <a:pt x="14566" y="1558"/>
                  <a:pt x="14590" y="1491"/>
                </a:cubicBezTo>
                <a:close/>
                <a:moveTo>
                  <a:pt x="17599" y="1441"/>
                </a:moveTo>
                <a:lnTo>
                  <a:pt x="17599" y="1441"/>
                </a:lnTo>
                <a:cubicBezTo>
                  <a:pt x="17719" y="1488"/>
                  <a:pt x="17766" y="1575"/>
                  <a:pt x="17777" y="1691"/>
                </a:cubicBezTo>
                <a:cubicBezTo>
                  <a:pt x="17782" y="1738"/>
                  <a:pt x="17760" y="1760"/>
                  <a:pt x="17702" y="1760"/>
                </a:cubicBezTo>
                <a:cubicBezTo>
                  <a:pt x="17686" y="1760"/>
                  <a:pt x="17668" y="1758"/>
                  <a:pt x="17648" y="1756"/>
                </a:cubicBezTo>
                <a:lnTo>
                  <a:pt x="17648" y="1756"/>
                </a:lnTo>
                <a:cubicBezTo>
                  <a:pt x="17562" y="1596"/>
                  <a:pt x="17563" y="1593"/>
                  <a:pt x="17599" y="1441"/>
                </a:cubicBezTo>
                <a:close/>
                <a:moveTo>
                  <a:pt x="14727" y="1798"/>
                </a:moveTo>
                <a:cubicBezTo>
                  <a:pt x="14739" y="1806"/>
                  <a:pt x="14751" y="1818"/>
                  <a:pt x="14764" y="1829"/>
                </a:cubicBezTo>
                <a:cubicBezTo>
                  <a:pt x="14759" y="1835"/>
                  <a:pt x="14754" y="1842"/>
                  <a:pt x="14750" y="1850"/>
                </a:cubicBezTo>
                <a:cubicBezTo>
                  <a:pt x="14737" y="1839"/>
                  <a:pt x="14724" y="1827"/>
                  <a:pt x="14713" y="1814"/>
                </a:cubicBezTo>
                <a:cubicBezTo>
                  <a:pt x="14712" y="1812"/>
                  <a:pt x="14727" y="1798"/>
                  <a:pt x="14727" y="1798"/>
                </a:cubicBezTo>
                <a:close/>
                <a:moveTo>
                  <a:pt x="15994" y="1821"/>
                </a:moveTo>
                <a:cubicBezTo>
                  <a:pt x="15995" y="1832"/>
                  <a:pt x="15997" y="1842"/>
                  <a:pt x="15995" y="1851"/>
                </a:cubicBezTo>
                <a:cubicBezTo>
                  <a:pt x="15990" y="1861"/>
                  <a:pt x="15984" y="1875"/>
                  <a:pt x="15976" y="1877"/>
                </a:cubicBezTo>
                <a:cubicBezTo>
                  <a:pt x="15962" y="1883"/>
                  <a:pt x="15945" y="1886"/>
                  <a:pt x="15929" y="1889"/>
                </a:cubicBezTo>
                <a:lnTo>
                  <a:pt x="15929" y="1889"/>
                </a:lnTo>
                <a:cubicBezTo>
                  <a:pt x="15938" y="1875"/>
                  <a:pt x="15947" y="1859"/>
                  <a:pt x="15958" y="1846"/>
                </a:cubicBezTo>
                <a:cubicBezTo>
                  <a:pt x="15966" y="1836"/>
                  <a:pt x="15980" y="1830"/>
                  <a:pt x="15994" y="1821"/>
                </a:cubicBezTo>
                <a:close/>
                <a:moveTo>
                  <a:pt x="10288" y="1560"/>
                </a:moveTo>
                <a:cubicBezTo>
                  <a:pt x="10301" y="1572"/>
                  <a:pt x="10317" y="1581"/>
                  <a:pt x="10316" y="1586"/>
                </a:cubicBezTo>
                <a:cubicBezTo>
                  <a:pt x="10296" y="1668"/>
                  <a:pt x="10272" y="1749"/>
                  <a:pt x="10231" y="1895"/>
                </a:cubicBezTo>
                <a:cubicBezTo>
                  <a:pt x="10198" y="1724"/>
                  <a:pt x="10200" y="1633"/>
                  <a:pt x="10288" y="1560"/>
                </a:cubicBezTo>
                <a:close/>
                <a:moveTo>
                  <a:pt x="15220" y="1789"/>
                </a:moveTo>
                <a:cubicBezTo>
                  <a:pt x="15234" y="1789"/>
                  <a:pt x="15247" y="1790"/>
                  <a:pt x="15261" y="1790"/>
                </a:cubicBezTo>
                <a:cubicBezTo>
                  <a:pt x="15251" y="1846"/>
                  <a:pt x="15242" y="1903"/>
                  <a:pt x="15232" y="1960"/>
                </a:cubicBezTo>
                <a:cubicBezTo>
                  <a:pt x="15232" y="1960"/>
                  <a:pt x="15232" y="1961"/>
                  <a:pt x="15231" y="1961"/>
                </a:cubicBezTo>
                <a:lnTo>
                  <a:pt x="15231" y="1961"/>
                </a:lnTo>
                <a:cubicBezTo>
                  <a:pt x="15227" y="1903"/>
                  <a:pt x="15222" y="1846"/>
                  <a:pt x="15220" y="1789"/>
                </a:cubicBezTo>
                <a:close/>
                <a:moveTo>
                  <a:pt x="19361" y="1749"/>
                </a:moveTo>
                <a:cubicBezTo>
                  <a:pt x="19324" y="1774"/>
                  <a:pt x="19310" y="1779"/>
                  <a:pt x="19307" y="1787"/>
                </a:cubicBezTo>
                <a:cubicBezTo>
                  <a:pt x="19271" y="1847"/>
                  <a:pt x="19258" y="1912"/>
                  <a:pt x="19310" y="1965"/>
                </a:cubicBezTo>
                <a:cubicBezTo>
                  <a:pt x="19318" y="1973"/>
                  <a:pt x="19334" y="1975"/>
                  <a:pt x="19354" y="1975"/>
                </a:cubicBezTo>
                <a:cubicBezTo>
                  <a:pt x="19363" y="1975"/>
                  <a:pt x="19373" y="1974"/>
                  <a:pt x="19384" y="1974"/>
                </a:cubicBezTo>
                <a:cubicBezTo>
                  <a:pt x="19393" y="1974"/>
                  <a:pt x="19402" y="1975"/>
                  <a:pt x="19411" y="1975"/>
                </a:cubicBezTo>
                <a:cubicBezTo>
                  <a:pt x="19394" y="1897"/>
                  <a:pt x="19380" y="1836"/>
                  <a:pt x="19361" y="1749"/>
                </a:cubicBezTo>
                <a:close/>
                <a:moveTo>
                  <a:pt x="12666" y="1845"/>
                </a:moveTo>
                <a:cubicBezTo>
                  <a:pt x="12673" y="1896"/>
                  <a:pt x="12686" y="1931"/>
                  <a:pt x="12678" y="1958"/>
                </a:cubicBezTo>
                <a:cubicBezTo>
                  <a:pt x="12670" y="1981"/>
                  <a:pt x="12635" y="1999"/>
                  <a:pt x="12613" y="2017"/>
                </a:cubicBezTo>
                <a:cubicBezTo>
                  <a:pt x="12606" y="1986"/>
                  <a:pt x="12587" y="1954"/>
                  <a:pt x="12593" y="1927"/>
                </a:cubicBezTo>
                <a:cubicBezTo>
                  <a:pt x="12599" y="1901"/>
                  <a:pt x="12633" y="1881"/>
                  <a:pt x="12666" y="1845"/>
                </a:cubicBezTo>
                <a:close/>
                <a:moveTo>
                  <a:pt x="8791" y="1795"/>
                </a:moveTo>
                <a:cubicBezTo>
                  <a:pt x="8909" y="1870"/>
                  <a:pt x="8815" y="1963"/>
                  <a:pt x="8841" y="2040"/>
                </a:cubicBezTo>
                <a:cubicBezTo>
                  <a:pt x="8755" y="1970"/>
                  <a:pt x="8786" y="1886"/>
                  <a:pt x="8791" y="1795"/>
                </a:cubicBezTo>
                <a:close/>
                <a:moveTo>
                  <a:pt x="9976" y="1646"/>
                </a:moveTo>
                <a:lnTo>
                  <a:pt x="9976" y="1646"/>
                </a:lnTo>
                <a:cubicBezTo>
                  <a:pt x="10000" y="1655"/>
                  <a:pt x="10021" y="1666"/>
                  <a:pt x="10043" y="1675"/>
                </a:cubicBezTo>
                <a:cubicBezTo>
                  <a:pt x="10022" y="1809"/>
                  <a:pt x="10001" y="1943"/>
                  <a:pt x="9979" y="2077"/>
                </a:cubicBezTo>
                <a:cubicBezTo>
                  <a:pt x="9919" y="1924"/>
                  <a:pt x="9936" y="1785"/>
                  <a:pt x="9976" y="1646"/>
                </a:cubicBezTo>
                <a:close/>
                <a:moveTo>
                  <a:pt x="13621" y="1677"/>
                </a:moveTo>
                <a:cubicBezTo>
                  <a:pt x="13751" y="1801"/>
                  <a:pt x="13714" y="1918"/>
                  <a:pt x="13606" y="2088"/>
                </a:cubicBezTo>
                <a:cubicBezTo>
                  <a:pt x="13554" y="1845"/>
                  <a:pt x="13556" y="1845"/>
                  <a:pt x="13621" y="1677"/>
                </a:cubicBezTo>
                <a:close/>
                <a:moveTo>
                  <a:pt x="9667" y="1871"/>
                </a:moveTo>
                <a:lnTo>
                  <a:pt x="9667" y="1871"/>
                </a:lnTo>
                <a:cubicBezTo>
                  <a:pt x="9682" y="1959"/>
                  <a:pt x="9643" y="2024"/>
                  <a:pt x="9582" y="2122"/>
                </a:cubicBezTo>
                <a:cubicBezTo>
                  <a:pt x="9592" y="2050"/>
                  <a:pt x="9599" y="2013"/>
                  <a:pt x="9602" y="1977"/>
                </a:cubicBezTo>
                <a:cubicBezTo>
                  <a:pt x="9606" y="1937"/>
                  <a:pt x="9591" y="1889"/>
                  <a:pt x="9667" y="1871"/>
                </a:cubicBezTo>
                <a:close/>
                <a:moveTo>
                  <a:pt x="15627" y="2097"/>
                </a:moveTo>
                <a:lnTo>
                  <a:pt x="15646" y="2100"/>
                </a:lnTo>
                <a:lnTo>
                  <a:pt x="15635" y="2123"/>
                </a:lnTo>
                <a:lnTo>
                  <a:pt x="15627" y="2097"/>
                </a:lnTo>
                <a:close/>
                <a:moveTo>
                  <a:pt x="10568" y="1844"/>
                </a:moveTo>
                <a:lnTo>
                  <a:pt x="10568" y="1844"/>
                </a:lnTo>
                <a:cubicBezTo>
                  <a:pt x="10682" y="1942"/>
                  <a:pt x="10683" y="1942"/>
                  <a:pt x="10545" y="2136"/>
                </a:cubicBezTo>
                <a:cubicBezTo>
                  <a:pt x="10554" y="2015"/>
                  <a:pt x="10560" y="1934"/>
                  <a:pt x="10568" y="1844"/>
                </a:cubicBezTo>
                <a:close/>
                <a:moveTo>
                  <a:pt x="13335" y="2075"/>
                </a:moveTo>
                <a:cubicBezTo>
                  <a:pt x="13342" y="2092"/>
                  <a:pt x="13351" y="2108"/>
                  <a:pt x="13356" y="2127"/>
                </a:cubicBezTo>
                <a:cubicBezTo>
                  <a:pt x="13357" y="2131"/>
                  <a:pt x="13342" y="2139"/>
                  <a:pt x="13335" y="2145"/>
                </a:cubicBezTo>
                <a:cubicBezTo>
                  <a:pt x="13327" y="2129"/>
                  <a:pt x="13318" y="2112"/>
                  <a:pt x="13312" y="2094"/>
                </a:cubicBezTo>
                <a:cubicBezTo>
                  <a:pt x="13312" y="2089"/>
                  <a:pt x="13327" y="2081"/>
                  <a:pt x="13335" y="2075"/>
                </a:cubicBezTo>
                <a:close/>
                <a:moveTo>
                  <a:pt x="6426" y="2000"/>
                </a:moveTo>
                <a:cubicBezTo>
                  <a:pt x="6451" y="2034"/>
                  <a:pt x="6481" y="2065"/>
                  <a:pt x="6501" y="2100"/>
                </a:cubicBezTo>
                <a:cubicBezTo>
                  <a:pt x="6507" y="2110"/>
                  <a:pt x="6487" y="2133"/>
                  <a:pt x="6480" y="2149"/>
                </a:cubicBezTo>
                <a:cubicBezTo>
                  <a:pt x="6466" y="2141"/>
                  <a:pt x="6443" y="2133"/>
                  <a:pt x="6440" y="2122"/>
                </a:cubicBezTo>
                <a:cubicBezTo>
                  <a:pt x="6433" y="2082"/>
                  <a:pt x="6431" y="2041"/>
                  <a:pt x="6426" y="2000"/>
                </a:cubicBezTo>
                <a:close/>
                <a:moveTo>
                  <a:pt x="3923" y="2137"/>
                </a:moveTo>
                <a:cubicBezTo>
                  <a:pt x="3936" y="2137"/>
                  <a:pt x="3950" y="2138"/>
                  <a:pt x="3965" y="2138"/>
                </a:cubicBezTo>
                <a:cubicBezTo>
                  <a:pt x="3956" y="2142"/>
                  <a:pt x="3950" y="2147"/>
                  <a:pt x="3943" y="2151"/>
                </a:cubicBezTo>
                <a:cubicBezTo>
                  <a:pt x="3936" y="2145"/>
                  <a:pt x="3930" y="2142"/>
                  <a:pt x="3923" y="2137"/>
                </a:cubicBezTo>
                <a:close/>
                <a:moveTo>
                  <a:pt x="6687" y="2123"/>
                </a:moveTo>
                <a:cubicBezTo>
                  <a:pt x="6696" y="2123"/>
                  <a:pt x="6707" y="2128"/>
                  <a:pt x="6716" y="2131"/>
                </a:cubicBezTo>
                <a:cubicBezTo>
                  <a:pt x="6713" y="2138"/>
                  <a:pt x="6710" y="2151"/>
                  <a:pt x="6707" y="2151"/>
                </a:cubicBezTo>
                <a:cubicBezTo>
                  <a:pt x="6697" y="2151"/>
                  <a:pt x="6687" y="2145"/>
                  <a:pt x="6679" y="2143"/>
                </a:cubicBezTo>
                <a:cubicBezTo>
                  <a:pt x="6681" y="2137"/>
                  <a:pt x="6684" y="2124"/>
                  <a:pt x="6687" y="2123"/>
                </a:cubicBezTo>
                <a:close/>
                <a:moveTo>
                  <a:pt x="13941" y="1908"/>
                </a:moveTo>
                <a:cubicBezTo>
                  <a:pt x="13976" y="1922"/>
                  <a:pt x="14018" y="1927"/>
                  <a:pt x="14023" y="1943"/>
                </a:cubicBezTo>
                <a:cubicBezTo>
                  <a:pt x="14057" y="2040"/>
                  <a:pt x="14031" y="2112"/>
                  <a:pt x="13872" y="2153"/>
                </a:cubicBezTo>
                <a:cubicBezTo>
                  <a:pt x="13902" y="2049"/>
                  <a:pt x="13920" y="1985"/>
                  <a:pt x="13941" y="1908"/>
                </a:cubicBezTo>
                <a:close/>
                <a:moveTo>
                  <a:pt x="8164" y="2095"/>
                </a:moveTo>
                <a:cubicBezTo>
                  <a:pt x="8166" y="2095"/>
                  <a:pt x="8169" y="2095"/>
                  <a:pt x="8172" y="2096"/>
                </a:cubicBezTo>
                <a:cubicBezTo>
                  <a:pt x="8197" y="2105"/>
                  <a:pt x="8221" y="2124"/>
                  <a:pt x="8267" y="2153"/>
                </a:cubicBezTo>
                <a:cubicBezTo>
                  <a:pt x="8230" y="2153"/>
                  <a:pt x="8204" y="2155"/>
                  <a:pt x="8182" y="2155"/>
                </a:cubicBezTo>
                <a:cubicBezTo>
                  <a:pt x="8168" y="2155"/>
                  <a:pt x="8156" y="2154"/>
                  <a:pt x="8145" y="2152"/>
                </a:cubicBezTo>
                <a:cubicBezTo>
                  <a:pt x="8134" y="2149"/>
                  <a:pt x="8127" y="2124"/>
                  <a:pt x="8118" y="2108"/>
                </a:cubicBezTo>
                <a:cubicBezTo>
                  <a:pt x="8133" y="2104"/>
                  <a:pt x="8150" y="2095"/>
                  <a:pt x="8164" y="2095"/>
                </a:cubicBezTo>
                <a:close/>
                <a:moveTo>
                  <a:pt x="5305" y="2099"/>
                </a:moveTo>
                <a:cubicBezTo>
                  <a:pt x="5334" y="2099"/>
                  <a:pt x="5375" y="2119"/>
                  <a:pt x="5458" y="2159"/>
                </a:cubicBezTo>
                <a:lnTo>
                  <a:pt x="5224" y="2159"/>
                </a:lnTo>
                <a:cubicBezTo>
                  <a:pt x="5258" y="2119"/>
                  <a:pt x="5275" y="2099"/>
                  <a:pt x="5305" y="2099"/>
                </a:cubicBezTo>
                <a:close/>
                <a:moveTo>
                  <a:pt x="16307" y="1377"/>
                </a:moveTo>
                <a:cubicBezTo>
                  <a:pt x="16318" y="1393"/>
                  <a:pt x="16339" y="1406"/>
                  <a:pt x="16339" y="1421"/>
                </a:cubicBezTo>
                <a:cubicBezTo>
                  <a:pt x="16334" y="1606"/>
                  <a:pt x="16300" y="1793"/>
                  <a:pt x="16356" y="1979"/>
                </a:cubicBezTo>
                <a:cubicBezTo>
                  <a:pt x="16372" y="2029"/>
                  <a:pt x="16334" y="2096"/>
                  <a:pt x="16318" y="2164"/>
                </a:cubicBezTo>
                <a:cubicBezTo>
                  <a:pt x="16197" y="2120"/>
                  <a:pt x="16290" y="1980"/>
                  <a:pt x="16184" y="1950"/>
                </a:cubicBezTo>
                <a:cubicBezTo>
                  <a:pt x="16178" y="1949"/>
                  <a:pt x="16188" y="1891"/>
                  <a:pt x="16193" y="1860"/>
                </a:cubicBezTo>
                <a:cubicBezTo>
                  <a:pt x="16223" y="1700"/>
                  <a:pt x="16185" y="1525"/>
                  <a:pt x="16307" y="1377"/>
                </a:cubicBezTo>
                <a:close/>
                <a:moveTo>
                  <a:pt x="18268" y="1347"/>
                </a:moveTo>
                <a:cubicBezTo>
                  <a:pt x="18398" y="1466"/>
                  <a:pt x="18386" y="1611"/>
                  <a:pt x="18378" y="1752"/>
                </a:cubicBezTo>
                <a:cubicBezTo>
                  <a:pt x="18370" y="1932"/>
                  <a:pt x="18370" y="2001"/>
                  <a:pt x="18422" y="2123"/>
                </a:cubicBezTo>
                <a:cubicBezTo>
                  <a:pt x="18387" y="2162"/>
                  <a:pt x="18355" y="2176"/>
                  <a:pt x="18325" y="2176"/>
                </a:cubicBezTo>
                <a:cubicBezTo>
                  <a:pt x="18259" y="2176"/>
                  <a:pt x="18201" y="2110"/>
                  <a:pt x="18139" y="2108"/>
                </a:cubicBezTo>
                <a:cubicBezTo>
                  <a:pt x="18183" y="1844"/>
                  <a:pt x="18226" y="1599"/>
                  <a:pt x="18268" y="1347"/>
                </a:cubicBezTo>
                <a:close/>
                <a:moveTo>
                  <a:pt x="17244" y="1773"/>
                </a:moveTo>
                <a:cubicBezTo>
                  <a:pt x="17337" y="1836"/>
                  <a:pt x="17274" y="1905"/>
                  <a:pt x="17286" y="1963"/>
                </a:cubicBezTo>
                <a:cubicBezTo>
                  <a:pt x="17297" y="2016"/>
                  <a:pt x="17356" y="2060"/>
                  <a:pt x="17391" y="2105"/>
                </a:cubicBezTo>
                <a:cubicBezTo>
                  <a:pt x="17341" y="2205"/>
                  <a:pt x="17174" y="2115"/>
                  <a:pt x="17171" y="2261"/>
                </a:cubicBezTo>
                <a:lnTo>
                  <a:pt x="17171" y="2261"/>
                </a:lnTo>
                <a:cubicBezTo>
                  <a:pt x="17071" y="2187"/>
                  <a:pt x="16951" y="2173"/>
                  <a:pt x="16835" y="2141"/>
                </a:cubicBezTo>
                <a:cubicBezTo>
                  <a:pt x="16748" y="2116"/>
                  <a:pt x="16762" y="2044"/>
                  <a:pt x="16822" y="1964"/>
                </a:cubicBezTo>
                <a:lnTo>
                  <a:pt x="16822" y="1964"/>
                </a:lnTo>
                <a:cubicBezTo>
                  <a:pt x="16871" y="2000"/>
                  <a:pt x="16918" y="2036"/>
                  <a:pt x="16966" y="2071"/>
                </a:cubicBezTo>
                <a:cubicBezTo>
                  <a:pt x="17131" y="2044"/>
                  <a:pt x="17147" y="1866"/>
                  <a:pt x="17244" y="1773"/>
                </a:cubicBezTo>
                <a:close/>
                <a:moveTo>
                  <a:pt x="15378" y="1783"/>
                </a:moveTo>
                <a:cubicBezTo>
                  <a:pt x="15446" y="1903"/>
                  <a:pt x="15446" y="1903"/>
                  <a:pt x="15406" y="2178"/>
                </a:cubicBezTo>
                <a:cubicBezTo>
                  <a:pt x="15362" y="2180"/>
                  <a:pt x="15312" y="2175"/>
                  <a:pt x="15266" y="2189"/>
                </a:cubicBezTo>
                <a:cubicBezTo>
                  <a:pt x="15226" y="2201"/>
                  <a:pt x="15193" y="2233"/>
                  <a:pt x="15139" y="2267"/>
                </a:cubicBezTo>
                <a:cubicBezTo>
                  <a:pt x="15116" y="2192"/>
                  <a:pt x="15086" y="2122"/>
                  <a:pt x="15073" y="2050"/>
                </a:cubicBezTo>
                <a:cubicBezTo>
                  <a:pt x="15063" y="1982"/>
                  <a:pt x="15087" y="1960"/>
                  <a:pt x="15174" y="1960"/>
                </a:cubicBezTo>
                <a:cubicBezTo>
                  <a:pt x="15191" y="1960"/>
                  <a:pt x="15210" y="1960"/>
                  <a:pt x="15231" y="1962"/>
                </a:cubicBezTo>
                <a:lnTo>
                  <a:pt x="15231" y="1962"/>
                </a:lnTo>
                <a:cubicBezTo>
                  <a:pt x="15218" y="1980"/>
                  <a:pt x="15196" y="1998"/>
                  <a:pt x="15198" y="2011"/>
                </a:cubicBezTo>
                <a:cubicBezTo>
                  <a:pt x="15205" y="2040"/>
                  <a:pt x="15221" y="2080"/>
                  <a:pt x="15243" y="2086"/>
                </a:cubicBezTo>
                <a:cubicBezTo>
                  <a:pt x="15245" y="2086"/>
                  <a:pt x="15247" y="2087"/>
                  <a:pt x="15250" y="2087"/>
                </a:cubicBezTo>
                <a:cubicBezTo>
                  <a:pt x="15272" y="2087"/>
                  <a:pt x="15312" y="2065"/>
                  <a:pt x="15317" y="2047"/>
                </a:cubicBezTo>
                <a:cubicBezTo>
                  <a:pt x="15342" y="1967"/>
                  <a:pt x="15355" y="1882"/>
                  <a:pt x="15378" y="1783"/>
                </a:cubicBezTo>
                <a:close/>
                <a:moveTo>
                  <a:pt x="19148" y="2206"/>
                </a:moveTo>
                <a:cubicBezTo>
                  <a:pt x="19136" y="2216"/>
                  <a:pt x="19116" y="2225"/>
                  <a:pt x="19115" y="2236"/>
                </a:cubicBezTo>
                <a:cubicBezTo>
                  <a:pt x="19113" y="2252"/>
                  <a:pt x="19126" y="2270"/>
                  <a:pt x="19133" y="2287"/>
                </a:cubicBezTo>
                <a:cubicBezTo>
                  <a:pt x="19145" y="2276"/>
                  <a:pt x="19167" y="2267"/>
                  <a:pt x="19167" y="2257"/>
                </a:cubicBezTo>
                <a:cubicBezTo>
                  <a:pt x="19169" y="2241"/>
                  <a:pt x="19156" y="2224"/>
                  <a:pt x="19148" y="2206"/>
                </a:cubicBezTo>
                <a:close/>
                <a:moveTo>
                  <a:pt x="18956" y="2210"/>
                </a:moveTo>
                <a:cubicBezTo>
                  <a:pt x="18940" y="2220"/>
                  <a:pt x="18919" y="2228"/>
                  <a:pt x="18911" y="2242"/>
                </a:cubicBezTo>
                <a:cubicBezTo>
                  <a:pt x="18906" y="2254"/>
                  <a:pt x="18918" y="2272"/>
                  <a:pt x="18921" y="2290"/>
                </a:cubicBezTo>
                <a:cubicBezTo>
                  <a:pt x="18938" y="2282"/>
                  <a:pt x="18964" y="2276"/>
                  <a:pt x="18969" y="2264"/>
                </a:cubicBezTo>
                <a:cubicBezTo>
                  <a:pt x="18974" y="2250"/>
                  <a:pt x="18961" y="2228"/>
                  <a:pt x="18956" y="2210"/>
                </a:cubicBezTo>
                <a:close/>
                <a:moveTo>
                  <a:pt x="19450" y="2206"/>
                </a:moveTo>
                <a:cubicBezTo>
                  <a:pt x="19414" y="2206"/>
                  <a:pt x="19370" y="2258"/>
                  <a:pt x="19387" y="2285"/>
                </a:cubicBezTo>
                <a:cubicBezTo>
                  <a:pt x="19397" y="2298"/>
                  <a:pt x="19423" y="2301"/>
                  <a:pt x="19454" y="2312"/>
                </a:cubicBezTo>
                <a:cubicBezTo>
                  <a:pt x="19468" y="2293"/>
                  <a:pt x="19489" y="2272"/>
                  <a:pt x="19497" y="2248"/>
                </a:cubicBezTo>
                <a:cubicBezTo>
                  <a:pt x="19499" y="2240"/>
                  <a:pt x="19476" y="2212"/>
                  <a:pt x="19461" y="2208"/>
                </a:cubicBezTo>
                <a:cubicBezTo>
                  <a:pt x="19457" y="2207"/>
                  <a:pt x="19454" y="2206"/>
                  <a:pt x="19450" y="2206"/>
                </a:cubicBezTo>
                <a:close/>
                <a:moveTo>
                  <a:pt x="6750" y="2396"/>
                </a:moveTo>
                <a:cubicBezTo>
                  <a:pt x="6765" y="2396"/>
                  <a:pt x="6783" y="2408"/>
                  <a:pt x="6799" y="2414"/>
                </a:cubicBezTo>
                <a:cubicBezTo>
                  <a:pt x="6782" y="2426"/>
                  <a:pt x="6767" y="2440"/>
                  <a:pt x="6752" y="2450"/>
                </a:cubicBezTo>
                <a:cubicBezTo>
                  <a:pt x="6751" y="2450"/>
                  <a:pt x="6750" y="2450"/>
                  <a:pt x="6750" y="2450"/>
                </a:cubicBezTo>
                <a:cubicBezTo>
                  <a:pt x="6744" y="2450"/>
                  <a:pt x="6732" y="2443"/>
                  <a:pt x="6725" y="2439"/>
                </a:cubicBezTo>
                <a:cubicBezTo>
                  <a:pt x="6732" y="2424"/>
                  <a:pt x="6737" y="2398"/>
                  <a:pt x="6746" y="2396"/>
                </a:cubicBezTo>
                <a:cubicBezTo>
                  <a:pt x="6748" y="2396"/>
                  <a:pt x="6749" y="2396"/>
                  <a:pt x="6750" y="2396"/>
                </a:cubicBezTo>
                <a:close/>
                <a:moveTo>
                  <a:pt x="5835" y="2403"/>
                </a:moveTo>
                <a:cubicBezTo>
                  <a:pt x="5835" y="2403"/>
                  <a:pt x="5835" y="2403"/>
                  <a:pt x="5836" y="2403"/>
                </a:cubicBezTo>
                <a:cubicBezTo>
                  <a:pt x="5854" y="2405"/>
                  <a:pt x="5869" y="2422"/>
                  <a:pt x="5886" y="2433"/>
                </a:cubicBezTo>
                <a:cubicBezTo>
                  <a:pt x="5875" y="2450"/>
                  <a:pt x="5864" y="2467"/>
                  <a:pt x="5854" y="2485"/>
                </a:cubicBezTo>
                <a:cubicBezTo>
                  <a:pt x="5839" y="2472"/>
                  <a:pt x="5816" y="2461"/>
                  <a:pt x="5810" y="2444"/>
                </a:cubicBezTo>
                <a:cubicBezTo>
                  <a:pt x="5806" y="2435"/>
                  <a:pt x="5827" y="2403"/>
                  <a:pt x="5835" y="2403"/>
                </a:cubicBezTo>
                <a:close/>
                <a:moveTo>
                  <a:pt x="13613" y="2383"/>
                </a:moveTo>
                <a:cubicBezTo>
                  <a:pt x="13645" y="2383"/>
                  <a:pt x="13681" y="2391"/>
                  <a:pt x="13688" y="2461"/>
                </a:cubicBezTo>
                <a:cubicBezTo>
                  <a:pt x="13659" y="2470"/>
                  <a:pt x="13624" y="2488"/>
                  <a:pt x="13591" y="2488"/>
                </a:cubicBezTo>
                <a:cubicBezTo>
                  <a:pt x="13589" y="2488"/>
                  <a:pt x="13586" y="2488"/>
                  <a:pt x="13584" y="2487"/>
                </a:cubicBezTo>
                <a:cubicBezTo>
                  <a:pt x="13562" y="2485"/>
                  <a:pt x="13543" y="2450"/>
                  <a:pt x="13522" y="2429"/>
                </a:cubicBezTo>
                <a:cubicBezTo>
                  <a:pt x="13545" y="2413"/>
                  <a:pt x="13566" y="2384"/>
                  <a:pt x="13590" y="2384"/>
                </a:cubicBezTo>
                <a:cubicBezTo>
                  <a:pt x="13597" y="2384"/>
                  <a:pt x="13605" y="2383"/>
                  <a:pt x="13613" y="2383"/>
                </a:cubicBezTo>
                <a:close/>
                <a:moveTo>
                  <a:pt x="7194" y="2427"/>
                </a:moveTo>
                <a:cubicBezTo>
                  <a:pt x="7202" y="2435"/>
                  <a:pt x="7212" y="2443"/>
                  <a:pt x="7219" y="2451"/>
                </a:cubicBezTo>
                <a:cubicBezTo>
                  <a:pt x="7210" y="2466"/>
                  <a:pt x="7199" y="2482"/>
                  <a:pt x="7189" y="2499"/>
                </a:cubicBezTo>
                <a:cubicBezTo>
                  <a:pt x="7181" y="2493"/>
                  <a:pt x="7162" y="2482"/>
                  <a:pt x="7163" y="2480"/>
                </a:cubicBezTo>
                <a:cubicBezTo>
                  <a:pt x="7172" y="2462"/>
                  <a:pt x="7184" y="2444"/>
                  <a:pt x="7194" y="2427"/>
                </a:cubicBezTo>
                <a:close/>
                <a:moveTo>
                  <a:pt x="14974" y="2401"/>
                </a:moveTo>
                <a:cubicBezTo>
                  <a:pt x="15012" y="2404"/>
                  <a:pt x="15050" y="2416"/>
                  <a:pt x="15096" y="2426"/>
                </a:cubicBezTo>
                <a:cubicBezTo>
                  <a:pt x="15072" y="2464"/>
                  <a:pt x="15066" y="2491"/>
                  <a:pt x="15051" y="2497"/>
                </a:cubicBezTo>
                <a:cubicBezTo>
                  <a:pt x="15037" y="2503"/>
                  <a:pt x="15024" y="2506"/>
                  <a:pt x="15012" y="2506"/>
                </a:cubicBezTo>
                <a:cubicBezTo>
                  <a:pt x="14983" y="2506"/>
                  <a:pt x="14959" y="2489"/>
                  <a:pt x="14947" y="2453"/>
                </a:cubicBezTo>
                <a:cubicBezTo>
                  <a:pt x="14942" y="2439"/>
                  <a:pt x="14965" y="2401"/>
                  <a:pt x="14974" y="2401"/>
                </a:cubicBezTo>
                <a:close/>
                <a:moveTo>
                  <a:pt x="9624" y="2276"/>
                </a:moveTo>
                <a:cubicBezTo>
                  <a:pt x="9650" y="2301"/>
                  <a:pt x="9689" y="2357"/>
                  <a:pt x="9712" y="2357"/>
                </a:cubicBezTo>
                <a:cubicBezTo>
                  <a:pt x="9713" y="2357"/>
                  <a:pt x="9714" y="2357"/>
                  <a:pt x="9715" y="2356"/>
                </a:cubicBezTo>
                <a:cubicBezTo>
                  <a:pt x="9749" y="2346"/>
                  <a:pt x="9783" y="2341"/>
                  <a:pt x="9815" y="2341"/>
                </a:cubicBezTo>
                <a:cubicBezTo>
                  <a:pt x="9935" y="2341"/>
                  <a:pt x="10043" y="2401"/>
                  <a:pt x="10159" y="2424"/>
                </a:cubicBezTo>
                <a:cubicBezTo>
                  <a:pt x="10088" y="2475"/>
                  <a:pt x="10018" y="2522"/>
                  <a:pt x="9936" y="2522"/>
                </a:cubicBezTo>
                <a:cubicBezTo>
                  <a:pt x="9903" y="2522"/>
                  <a:pt x="9869" y="2515"/>
                  <a:pt x="9832" y="2498"/>
                </a:cubicBezTo>
                <a:cubicBezTo>
                  <a:pt x="9824" y="2494"/>
                  <a:pt x="9815" y="2492"/>
                  <a:pt x="9805" y="2492"/>
                </a:cubicBezTo>
                <a:cubicBezTo>
                  <a:pt x="9774" y="2492"/>
                  <a:pt x="9735" y="2509"/>
                  <a:pt x="9700" y="2511"/>
                </a:cubicBezTo>
                <a:cubicBezTo>
                  <a:pt x="9658" y="2513"/>
                  <a:pt x="9616" y="2522"/>
                  <a:pt x="9575" y="2522"/>
                </a:cubicBezTo>
                <a:cubicBezTo>
                  <a:pt x="9526" y="2522"/>
                  <a:pt x="9479" y="2510"/>
                  <a:pt x="9434" y="2460"/>
                </a:cubicBezTo>
                <a:cubicBezTo>
                  <a:pt x="9400" y="2421"/>
                  <a:pt x="9313" y="2427"/>
                  <a:pt x="9277" y="2420"/>
                </a:cubicBezTo>
                <a:cubicBezTo>
                  <a:pt x="9380" y="2378"/>
                  <a:pt x="9501" y="2328"/>
                  <a:pt x="9624" y="2276"/>
                </a:cubicBezTo>
                <a:close/>
                <a:moveTo>
                  <a:pt x="13325" y="2388"/>
                </a:moveTo>
                <a:cubicBezTo>
                  <a:pt x="13342" y="2388"/>
                  <a:pt x="13366" y="2397"/>
                  <a:pt x="13366" y="2403"/>
                </a:cubicBezTo>
                <a:cubicBezTo>
                  <a:pt x="13372" y="2440"/>
                  <a:pt x="13370" y="2479"/>
                  <a:pt x="13365" y="2516"/>
                </a:cubicBezTo>
                <a:cubicBezTo>
                  <a:pt x="13365" y="2521"/>
                  <a:pt x="13349" y="2526"/>
                  <a:pt x="13340" y="2532"/>
                </a:cubicBezTo>
                <a:cubicBezTo>
                  <a:pt x="13329" y="2516"/>
                  <a:pt x="13311" y="2503"/>
                  <a:pt x="13304" y="2484"/>
                </a:cubicBezTo>
                <a:cubicBezTo>
                  <a:pt x="13290" y="2452"/>
                  <a:pt x="13249" y="2413"/>
                  <a:pt x="13313" y="2390"/>
                </a:cubicBezTo>
                <a:cubicBezTo>
                  <a:pt x="13316" y="2389"/>
                  <a:pt x="13320" y="2388"/>
                  <a:pt x="13325" y="2388"/>
                </a:cubicBezTo>
                <a:close/>
                <a:moveTo>
                  <a:pt x="8962" y="2385"/>
                </a:moveTo>
                <a:cubicBezTo>
                  <a:pt x="8935" y="2463"/>
                  <a:pt x="8915" y="2518"/>
                  <a:pt x="8899" y="2563"/>
                </a:cubicBezTo>
                <a:cubicBezTo>
                  <a:pt x="8888" y="2565"/>
                  <a:pt x="8879" y="2566"/>
                  <a:pt x="8871" y="2566"/>
                </a:cubicBezTo>
                <a:cubicBezTo>
                  <a:pt x="8806" y="2566"/>
                  <a:pt x="8841" y="2510"/>
                  <a:pt x="8826" y="2491"/>
                </a:cubicBezTo>
                <a:cubicBezTo>
                  <a:pt x="8800" y="2455"/>
                  <a:pt x="8745" y="2438"/>
                  <a:pt x="8688" y="2404"/>
                </a:cubicBezTo>
                <a:cubicBezTo>
                  <a:pt x="8775" y="2398"/>
                  <a:pt x="8853" y="2393"/>
                  <a:pt x="8962" y="2385"/>
                </a:cubicBezTo>
                <a:close/>
                <a:moveTo>
                  <a:pt x="15545" y="2322"/>
                </a:moveTo>
                <a:cubicBezTo>
                  <a:pt x="15590" y="2369"/>
                  <a:pt x="15631" y="2414"/>
                  <a:pt x="15702" y="2486"/>
                </a:cubicBezTo>
                <a:cubicBezTo>
                  <a:pt x="15662" y="2520"/>
                  <a:pt x="15631" y="2547"/>
                  <a:pt x="15608" y="2567"/>
                </a:cubicBezTo>
                <a:cubicBezTo>
                  <a:pt x="15528" y="2525"/>
                  <a:pt x="15473" y="2497"/>
                  <a:pt x="15418" y="2468"/>
                </a:cubicBezTo>
                <a:lnTo>
                  <a:pt x="15418" y="2468"/>
                </a:lnTo>
                <a:cubicBezTo>
                  <a:pt x="15430" y="2442"/>
                  <a:pt x="15436" y="2410"/>
                  <a:pt x="15454" y="2386"/>
                </a:cubicBezTo>
                <a:cubicBezTo>
                  <a:pt x="15472" y="2363"/>
                  <a:pt x="15504" y="2350"/>
                  <a:pt x="15545" y="2322"/>
                </a:cubicBezTo>
                <a:close/>
                <a:moveTo>
                  <a:pt x="17716" y="2539"/>
                </a:moveTo>
                <a:cubicBezTo>
                  <a:pt x="17715" y="2548"/>
                  <a:pt x="17713" y="2558"/>
                  <a:pt x="17712" y="2567"/>
                </a:cubicBezTo>
                <a:cubicBezTo>
                  <a:pt x="17669" y="2558"/>
                  <a:pt x="17625" y="2548"/>
                  <a:pt x="17582" y="2539"/>
                </a:cubicBezTo>
                <a:lnTo>
                  <a:pt x="17582" y="2539"/>
                </a:lnTo>
                <a:cubicBezTo>
                  <a:pt x="17583" y="2539"/>
                  <a:pt x="17583" y="2539"/>
                  <a:pt x="17583" y="2539"/>
                </a:cubicBezTo>
                <a:close/>
                <a:moveTo>
                  <a:pt x="10558" y="2365"/>
                </a:moveTo>
                <a:cubicBezTo>
                  <a:pt x="10641" y="2394"/>
                  <a:pt x="10685" y="2410"/>
                  <a:pt x="10728" y="2425"/>
                </a:cubicBezTo>
                <a:cubicBezTo>
                  <a:pt x="10707" y="2466"/>
                  <a:pt x="10683" y="2507"/>
                  <a:pt x="10640" y="2585"/>
                </a:cubicBezTo>
                <a:cubicBezTo>
                  <a:pt x="10609" y="2500"/>
                  <a:pt x="10593" y="2455"/>
                  <a:pt x="10558" y="2365"/>
                </a:cubicBezTo>
                <a:close/>
                <a:moveTo>
                  <a:pt x="16545" y="2347"/>
                </a:moveTo>
                <a:cubicBezTo>
                  <a:pt x="16595" y="2347"/>
                  <a:pt x="16606" y="2377"/>
                  <a:pt x="16600" y="2454"/>
                </a:cubicBezTo>
                <a:cubicBezTo>
                  <a:pt x="16598" y="2485"/>
                  <a:pt x="16595" y="2518"/>
                  <a:pt x="16588" y="2549"/>
                </a:cubicBezTo>
                <a:cubicBezTo>
                  <a:pt x="16583" y="2566"/>
                  <a:pt x="16567" y="2582"/>
                  <a:pt x="16557" y="2597"/>
                </a:cubicBezTo>
                <a:cubicBezTo>
                  <a:pt x="16476" y="2593"/>
                  <a:pt x="16501" y="2516"/>
                  <a:pt x="16470" y="2479"/>
                </a:cubicBezTo>
                <a:cubicBezTo>
                  <a:pt x="16445" y="2449"/>
                  <a:pt x="16402" y="2433"/>
                  <a:pt x="16336" y="2392"/>
                </a:cubicBezTo>
                <a:cubicBezTo>
                  <a:pt x="16409" y="2374"/>
                  <a:pt x="16438" y="2367"/>
                  <a:pt x="16470" y="2359"/>
                </a:cubicBezTo>
                <a:cubicBezTo>
                  <a:pt x="16501" y="2352"/>
                  <a:pt x="16526" y="2347"/>
                  <a:pt x="16545" y="2347"/>
                </a:cubicBezTo>
                <a:close/>
                <a:moveTo>
                  <a:pt x="13985" y="2374"/>
                </a:moveTo>
                <a:cubicBezTo>
                  <a:pt x="14011" y="2374"/>
                  <a:pt x="14044" y="2391"/>
                  <a:pt x="14057" y="2410"/>
                </a:cubicBezTo>
                <a:cubicBezTo>
                  <a:pt x="14071" y="2430"/>
                  <a:pt x="14068" y="2474"/>
                  <a:pt x="14054" y="2496"/>
                </a:cubicBezTo>
                <a:cubicBezTo>
                  <a:pt x="14028" y="2536"/>
                  <a:pt x="13992" y="2569"/>
                  <a:pt x="13959" y="2605"/>
                </a:cubicBezTo>
                <a:lnTo>
                  <a:pt x="13959" y="2605"/>
                </a:lnTo>
                <a:cubicBezTo>
                  <a:pt x="13941" y="2549"/>
                  <a:pt x="13919" y="2493"/>
                  <a:pt x="13911" y="2435"/>
                </a:cubicBezTo>
                <a:cubicBezTo>
                  <a:pt x="13908" y="2418"/>
                  <a:pt x="13949" y="2380"/>
                  <a:pt x="13976" y="2375"/>
                </a:cubicBezTo>
                <a:cubicBezTo>
                  <a:pt x="13979" y="2374"/>
                  <a:pt x="13982" y="2374"/>
                  <a:pt x="13985" y="2374"/>
                </a:cubicBezTo>
                <a:close/>
                <a:moveTo>
                  <a:pt x="15249" y="2384"/>
                </a:moveTo>
                <a:cubicBezTo>
                  <a:pt x="15278" y="2384"/>
                  <a:pt x="15314" y="2397"/>
                  <a:pt x="15341" y="2409"/>
                </a:cubicBezTo>
                <a:cubicBezTo>
                  <a:pt x="15368" y="2419"/>
                  <a:pt x="15388" y="2445"/>
                  <a:pt x="15410" y="2466"/>
                </a:cubicBezTo>
                <a:lnTo>
                  <a:pt x="15410" y="2466"/>
                </a:lnTo>
                <a:cubicBezTo>
                  <a:pt x="15357" y="2518"/>
                  <a:pt x="15306" y="2570"/>
                  <a:pt x="15261" y="2613"/>
                </a:cubicBezTo>
                <a:cubicBezTo>
                  <a:pt x="15182" y="2594"/>
                  <a:pt x="15191" y="2539"/>
                  <a:pt x="15189" y="2502"/>
                </a:cubicBezTo>
                <a:cubicBezTo>
                  <a:pt x="15185" y="2465"/>
                  <a:pt x="15196" y="2404"/>
                  <a:pt x="15222" y="2390"/>
                </a:cubicBezTo>
                <a:cubicBezTo>
                  <a:pt x="15230" y="2386"/>
                  <a:pt x="15239" y="2384"/>
                  <a:pt x="15249" y="2384"/>
                </a:cubicBezTo>
                <a:close/>
                <a:moveTo>
                  <a:pt x="15831" y="1607"/>
                </a:moveTo>
                <a:cubicBezTo>
                  <a:pt x="15897" y="1607"/>
                  <a:pt x="15894" y="1659"/>
                  <a:pt x="15888" y="1707"/>
                </a:cubicBezTo>
                <a:cubicBezTo>
                  <a:pt x="15881" y="1773"/>
                  <a:pt x="15814" y="1848"/>
                  <a:pt x="15915" y="1894"/>
                </a:cubicBezTo>
                <a:lnTo>
                  <a:pt x="15915" y="1894"/>
                </a:lnTo>
                <a:cubicBezTo>
                  <a:pt x="15996" y="2077"/>
                  <a:pt x="16005" y="2078"/>
                  <a:pt x="15986" y="2178"/>
                </a:cubicBezTo>
                <a:cubicBezTo>
                  <a:pt x="15966" y="2290"/>
                  <a:pt x="16078" y="2352"/>
                  <a:pt x="16072" y="2452"/>
                </a:cubicBezTo>
                <a:cubicBezTo>
                  <a:pt x="16070" y="2506"/>
                  <a:pt x="16055" y="2559"/>
                  <a:pt x="16043" y="2621"/>
                </a:cubicBezTo>
                <a:cubicBezTo>
                  <a:pt x="16032" y="2622"/>
                  <a:pt x="16021" y="2622"/>
                  <a:pt x="16010" y="2622"/>
                </a:cubicBezTo>
                <a:cubicBezTo>
                  <a:pt x="15894" y="2622"/>
                  <a:pt x="15817" y="2561"/>
                  <a:pt x="15732" y="2477"/>
                </a:cubicBezTo>
                <a:cubicBezTo>
                  <a:pt x="15861" y="2241"/>
                  <a:pt x="15813" y="1993"/>
                  <a:pt x="15785" y="1744"/>
                </a:cubicBezTo>
                <a:cubicBezTo>
                  <a:pt x="15768" y="1743"/>
                  <a:pt x="15753" y="1739"/>
                  <a:pt x="15736" y="1738"/>
                </a:cubicBezTo>
                <a:cubicBezTo>
                  <a:pt x="15752" y="1738"/>
                  <a:pt x="15768" y="1739"/>
                  <a:pt x="15784" y="1739"/>
                </a:cubicBezTo>
                <a:cubicBezTo>
                  <a:pt x="15793" y="1696"/>
                  <a:pt x="15800" y="1655"/>
                  <a:pt x="15809" y="1608"/>
                </a:cubicBezTo>
                <a:cubicBezTo>
                  <a:pt x="15817" y="1607"/>
                  <a:pt x="15824" y="1607"/>
                  <a:pt x="15831" y="1607"/>
                </a:cubicBezTo>
                <a:close/>
                <a:moveTo>
                  <a:pt x="12717" y="2350"/>
                </a:moveTo>
                <a:cubicBezTo>
                  <a:pt x="12741" y="2350"/>
                  <a:pt x="12768" y="2366"/>
                  <a:pt x="12796" y="2404"/>
                </a:cubicBezTo>
                <a:cubicBezTo>
                  <a:pt x="12765" y="2470"/>
                  <a:pt x="12727" y="2546"/>
                  <a:pt x="12686" y="2627"/>
                </a:cubicBezTo>
                <a:cubicBezTo>
                  <a:pt x="12613" y="2485"/>
                  <a:pt x="12607" y="2447"/>
                  <a:pt x="12670" y="2375"/>
                </a:cubicBezTo>
                <a:cubicBezTo>
                  <a:pt x="12683" y="2359"/>
                  <a:pt x="12699" y="2350"/>
                  <a:pt x="12717" y="2350"/>
                </a:cubicBezTo>
                <a:close/>
                <a:moveTo>
                  <a:pt x="19001" y="2580"/>
                </a:moveTo>
                <a:cubicBezTo>
                  <a:pt x="19003" y="2590"/>
                  <a:pt x="19003" y="2600"/>
                  <a:pt x="19008" y="2608"/>
                </a:cubicBezTo>
                <a:cubicBezTo>
                  <a:pt x="19017" y="2621"/>
                  <a:pt x="19028" y="2633"/>
                  <a:pt x="19037" y="2645"/>
                </a:cubicBezTo>
                <a:lnTo>
                  <a:pt x="19037" y="2645"/>
                </a:lnTo>
                <a:cubicBezTo>
                  <a:pt x="19037" y="2631"/>
                  <a:pt x="19036" y="2617"/>
                  <a:pt x="19032" y="2603"/>
                </a:cubicBezTo>
                <a:cubicBezTo>
                  <a:pt x="19027" y="2593"/>
                  <a:pt x="19011" y="2588"/>
                  <a:pt x="19001" y="2580"/>
                </a:cubicBezTo>
                <a:close/>
                <a:moveTo>
                  <a:pt x="17302" y="2618"/>
                </a:moveTo>
                <a:lnTo>
                  <a:pt x="17302" y="2618"/>
                </a:lnTo>
                <a:cubicBezTo>
                  <a:pt x="17304" y="2629"/>
                  <a:pt x="17306" y="2640"/>
                  <a:pt x="17308" y="2652"/>
                </a:cubicBezTo>
                <a:lnTo>
                  <a:pt x="17308" y="2652"/>
                </a:lnTo>
                <a:cubicBezTo>
                  <a:pt x="17309" y="2647"/>
                  <a:pt x="17310" y="2641"/>
                  <a:pt x="17310" y="2636"/>
                </a:cubicBezTo>
                <a:cubicBezTo>
                  <a:pt x="17310" y="2630"/>
                  <a:pt x="17305" y="2624"/>
                  <a:pt x="17302" y="2618"/>
                </a:cubicBezTo>
                <a:close/>
                <a:moveTo>
                  <a:pt x="18176" y="2441"/>
                </a:moveTo>
                <a:cubicBezTo>
                  <a:pt x="18165" y="2441"/>
                  <a:pt x="18155" y="2442"/>
                  <a:pt x="18154" y="2444"/>
                </a:cubicBezTo>
                <a:cubicBezTo>
                  <a:pt x="18141" y="2480"/>
                  <a:pt x="18132" y="2518"/>
                  <a:pt x="18130" y="2555"/>
                </a:cubicBezTo>
                <a:cubicBezTo>
                  <a:pt x="18129" y="2575"/>
                  <a:pt x="18145" y="2595"/>
                  <a:pt x="18170" y="2652"/>
                </a:cubicBezTo>
                <a:cubicBezTo>
                  <a:pt x="18207" y="2609"/>
                  <a:pt x="18243" y="2587"/>
                  <a:pt x="18244" y="2559"/>
                </a:cubicBezTo>
                <a:cubicBezTo>
                  <a:pt x="18247" y="2522"/>
                  <a:pt x="18228" y="2482"/>
                  <a:pt x="18212" y="2449"/>
                </a:cubicBezTo>
                <a:cubicBezTo>
                  <a:pt x="18209" y="2443"/>
                  <a:pt x="18191" y="2441"/>
                  <a:pt x="18176" y="2441"/>
                </a:cubicBezTo>
                <a:close/>
                <a:moveTo>
                  <a:pt x="14774" y="2608"/>
                </a:moveTo>
                <a:cubicBezTo>
                  <a:pt x="14774" y="2618"/>
                  <a:pt x="14778" y="2628"/>
                  <a:pt x="14775" y="2636"/>
                </a:cubicBezTo>
                <a:cubicBezTo>
                  <a:pt x="14772" y="2643"/>
                  <a:pt x="14763" y="2648"/>
                  <a:pt x="14756" y="2653"/>
                </a:cubicBezTo>
                <a:cubicBezTo>
                  <a:pt x="14751" y="2645"/>
                  <a:pt x="14746" y="2636"/>
                  <a:pt x="14740" y="2629"/>
                </a:cubicBezTo>
                <a:cubicBezTo>
                  <a:pt x="14751" y="2623"/>
                  <a:pt x="14763" y="2615"/>
                  <a:pt x="14774" y="2608"/>
                </a:cubicBezTo>
                <a:close/>
                <a:moveTo>
                  <a:pt x="19037" y="2645"/>
                </a:moveTo>
                <a:cubicBezTo>
                  <a:pt x="19038" y="2650"/>
                  <a:pt x="19038" y="2656"/>
                  <a:pt x="19038" y="2661"/>
                </a:cubicBezTo>
                <a:lnTo>
                  <a:pt x="19038" y="2661"/>
                </a:lnTo>
                <a:lnTo>
                  <a:pt x="19038" y="2662"/>
                </a:lnTo>
                <a:cubicBezTo>
                  <a:pt x="19038" y="2662"/>
                  <a:pt x="19038" y="2662"/>
                  <a:pt x="19039" y="2662"/>
                </a:cubicBezTo>
                <a:lnTo>
                  <a:pt x="19039" y="2662"/>
                </a:lnTo>
                <a:cubicBezTo>
                  <a:pt x="19039" y="2662"/>
                  <a:pt x="19039" y="2663"/>
                  <a:pt x="19039" y="2664"/>
                </a:cubicBezTo>
                <a:lnTo>
                  <a:pt x="19040" y="2662"/>
                </a:lnTo>
                <a:lnTo>
                  <a:pt x="19040" y="2662"/>
                </a:lnTo>
                <a:cubicBezTo>
                  <a:pt x="19041" y="2662"/>
                  <a:pt x="19042" y="2662"/>
                  <a:pt x="19043" y="2662"/>
                </a:cubicBezTo>
                <a:lnTo>
                  <a:pt x="19043" y="2662"/>
                </a:lnTo>
                <a:cubicBezTo>
                  <a:pt x="19044" y="2660"/>
                  <a:pt x="19045" y="2658"/>
                  <a:pt x="19046" y="2655"/>
                </a:cubicBezTo>
                <a:lnTo>
                  <a:pt x="19046" y="2655"/>
                </a:lnTo>
                <a:lnTo>
                  <a:pt x="19046" y="2655"/>
                </a:lnTo>
                <a:cubicBezTo>
                  <a:pt x="19043" y="2652"/>
                  <a:pt x="19040" y="2649"/>
                  <a:pt x="19037" y="2645"/>
                </a:cubicBezTo>
                <a:close/>
                <a:moveTo>
                  <a:pt x="14515" y="1699"/>
                </a:moveTo>
                <a:cubicBezTo>
                  <a:pt x="14577" y="1868"/>
                  <a:pt x="14525" y="2042"/>
                  <a:pt x="14515" y="2214"/>
                </a:cubicBezTo>
                <a:cubicBezTo>
                  <a:pt x="14513" y="2257"/>
                  <a:pt x="14507" y="2299"/>
                  <a:pt x="14503" y="2337"/>
                </a:cubicBezTo>
                <a:cubicBezTo>
                  <a:pt x="14612" y="2403"/>
                  <a:pt x="14766" y="2326"/>
                  <a:pt x="14841" y="2495"/>
                </a:cubicBezTo>
                <a:cubicBezTo>
                  <a:pt x="14792" y="2494"/>
                  <a:pt x="14741" y="2486"/>
                  <a:pt x="14694" y="2486"/>
                </a:cubicBezTo>
                <a:cubicBezTo>
                  <a:pt x="14607" y="2486"/>
                  <a:pt x="14534" y="2514"/>
                  <a:pt x="14515" y="2670"/>
                </a:cubicBezTo>
                <a:cubicBezTo>
                  <a:pt x="14459" y="2566"/>
                  <a:pt x="14438" y="2515"/>
                  <a:pt x="14406" y="2471"/>
                </a:cubicBezTo>
                <a:cubicBezTo>
                  <a:pt x="14389" y="2446"/>
                  <a:pt x="14354" y="2433"/>
                  <a:pt x="14322" y="2411"/>
                </a:cubicBezTo>
                <a:cubicBezTo>
                  <a:pt x="14439" y="2295"/>
                  <a:pt x="14443" y="2154"/>
                  <a:pt x="14417" y="2009"/>
                </a:cubicBezTo>
                <a:cubicBezTo>
                  <a:pt x="14406" y="1954"/>
                  <a:pt x="14381" y="1901"/>
                  <a:pt x="14379" y="1847"/>
                </a:cubicBezTo>
                <a:cubicBezTo>
                  <a:pt x="14374" y="1755"/>
                  <a:pt x="14426" y="1708"/>
                  <a:pt x="14515" y="1699"/>
                </a:cubicBezTo>
                <a:close/>
                <a:moveTo>
                  <a:pt x="17308" y="2652"/>
                </a:moveTo>
                <a:cubicBezTo>
                  <a:pt x="17307" y="2656"/>
                  <a:pt x="17306" y="2661"/>
                  <a:pt x="17305" y="2666"/>
                </a:cubicBezTo>
                <a:cubicBezTo>
                  <a:pt x="17306" y="2667"/>
                  <a:pt x="17310" y="2672"/>
                  <a:pt x="17311" y="2672"/>
                </a:cubicBezTo>
                <a:cubicBezTo>
                  <a:pt x="17311" y="2672"/>
                  <a:pt x="17311" y="2672"/>
                  <a:pt x="17311" y="2672"/>
                </a:cubicBezTo>
                <a:cubicBezTo>
                  <a:pt x="17310" y="2665"/>
                  <a:pt x="17309" y="2659"/>
                  <a:pt x="17308" y="2652"/>
                </a:cubicBezTo>
                <a:close/>
                <a:moveTo>
                  <a:pt x="18733" y="2467"/>
                </a:moveTo>
                <a:lnTo>
                  <a:pt x="18733" y="2467"/>
                </a:lnTo>
                <a:cubicBezTo>
                  <a:pt x="18767" y="2592"/>
                  <a:pt x="18785" y="2650"/>
                  <a:pt x="18801" y="2710"/>
                </a:cubicBezTo>
                <a:cubicBezTo>
                  <a:pt x="18820" y="2707"/>
                  <a:pt x="18839" y="2706"/>
                  <a:pt x="18858" y="2705"/>
                </a:cubicBezTo>
                <a:cubicBezTo>
                  <a:pt x="18863" y="2665"/>
                  <a:pt x="18880" y="2620"/>
                  <a:pt x="18869" y="2585"/>
                </a:cubicBezTo>
                <a:cubicBezTo>
                  <a:pt x="18857" y="2554"/>
                  <a:pt x="18813" y="2536"/>
                  <a:pt x="18733" y="2467"/>
                </a:cubicBezTo>
                <a:close/>
                <a:moveTo>
                  <a:pt x="5847" y="2717"/>
                </a:moveTo>
                <a:lnTo>
                  <a:pt x="5859" y="2746"/>
                </a:lnTo>
                <a:lnTo>
                  <a:pt x="5834" y="2744"/>
                </a:lnTo>
                <a:lnTo>
                  <a:pt x="5847" y="2717"/>
                </a:lnTo>
                <a:close/>
                <a:moveTo>
                  <a:pt x="19458" y="2546"/>
                </a:moveTo>
                <a:cubicBezTo>
                  <a:pt x="19444" y="2546"/>
                  <a:pt x="19419" y="2548"/>
                  <a:pt x="19390" y="2548"/>
                </a:cubicBezTo>
                <a:cubicBezTo>
                  <a:pt x="19419" y="2627"/>
                  <a:pt x="19444" y="2698"/>
                  <a:pt x="19470" y="2769"/>
                </a:cubicBezTo>
                <a:cubicBezTo>
                  <a:pt x="19486" y="2764"/>
                  <a:pt x="19500" y="2760"/>
                  <a:pt x="19515" y="2757"/>
                </a:cubicBezTo>
                <a:cubicBezTo>
                  <a:pt x="19502" y="2687"/>
                  <a:pt x="19487" y="2618"/>
                  <a:pt x="19469" y="2548"/>
                </a:cubicBezTo>
                <a:cubicBezTo>
                  <a:pt x="19469" y="2546"/>
                  <a:pt x="19465" y="2546"/>
                  <a:pt x="19458" y="2546"/>
                </a:cubicBezTo>
                <a:close/>
                <a:moveTo>
                  <a:pt x="8277" y="2282"/>
                </a:moveTo>
                <a:cubicBezTo>
                  <a:pt x="8405" y="2459"/>
                  <a:pt x="8224" y="2633"/>
                  <a:pt x="8321" y="2787"/>
                </a:cubicBezTo>
                <a:cubicBezTo>
                  <a:pt x="8301" y="2794"/>
                  <a:pt x="8285" y="2798"/>
                  <a:pt x="8272" y="2798"/>
                </a:cubicBezTo>
                <a:cubicBezTo>
                  <a:pt x="8230" y="2798"/>
                  <a:pt x="8226" y="2762"/>
                  <a:pt x="8234" y="2731"/>
                </a:cubicBezTo>
                <a:cubicBezTo>
                  <a:pt x="8269" y="2606"/>
                  <a:pt x="8285" y="2492"/>
                  <a:pt x="8106" y="2408"/>
                </a:cubicBezTo>
                <a:cubicBezTo>
                  <a:pt x="8180" y="2353"/>
                  <a:pt x="8223" y="2321"/>
                  <a:pt x="8277" y="2282"/>
                </a:cubicBezTo>
                <a:close/>
                <a:moveTo>
                  <a:pt x="16875" y="2776"/>
                </a:moveTo>
                <a:cubicBezTo>
                  <a:pt x="16876" y="2785"/>
                  <a:pt x="16880" y="2795"/>
                  <a:pt x="16877" y="2803"/>
                </a:cubicBezTo>
                <a:cubicBezTo>
                  <a:pt x="16875" y="2809"/>
                  <a:pt x="16864" y="2813"/>
                  <a:pt x="16856" y="2817"/>
                </a:cubicBezTo>
                <a:cubicBezTo>
                  <a:pt x="16853" y="2809"/>
                  <a:pt x="16848" y="2803"/>
                  <a:pt x="16843" y="2794"/>
                </a:cubicBezTo>
                <a:cubicBezTo>
                  <a:pt x="16852" y="2789"/>
                  <a:pt x="16864" y="2783"/>
                  <a:pt x="16875" y="2776"/>
                </a:cubicBezTo>
                <a:close/>
                <a:moveTo>
                  <a:pt x="8004" y="2748"/>
                </a:moveTo>
                <a:cubicBezTo>
                  <a:pt x="8021" y="2757"/>
                  <a:pt x="8039" y="2767"/>
                  <a:pt x="8057" y="2777"/>
                </a:cubicBezTo>
                <a:cubicBezTo>
                  <a:pt x="8050" y="2795"/>
                  <a:pt x="8043" y="2814"/>
                  <a:pt x="8036" y="2834"/>
                </a:cubicBezTo>
                <a:cubicBezTo>
                  <a:pt x="8018" y="2826"/>
                  <a:pt x="7988" y="2819"/>
                  <a:pt x="7986" y="2808"/>
                </a:cubicBezTo>
                <a:cubicBezTo>
                  <a:pt x="7982" y="2790"/>
                  <a:pt x="7998" y="2768"/>
                  <a:pt x="8004" y="2748"/>
                </a:cubicBezTo>
                <a:close/>
                <a:moveTo>
                  <a:pt x="14458" y="2797"/>
                </a:moveTo>
                <a:cubicBezTo>
                  <a:pt x="14473" y="2805"/>
                  <a:pt x="14489" y="2814"/>
                  <a:pt x="14504" y="2824"/>
                </a:cubicBezTo>
                <a:cubicBezTo>
                  <a:pt x="14496" y="2828"/>
                  <a:pt x="14486" y="2837"/>
                  <a:pt x="14479" y="2837"/>
                </a:cubicBezTo>
                <a:cubicBezTo>
                  <a:pt x="14479" y="2837"/>
                  <a:pt x="14478" y="2837"/>
                  <a:pt x="14477" y="2837"/>
                </a:cubicBezTo>
                <a:cubicBezTo>
                  <a:pt x="14461" y="2832"/>
                  <a:pt x="14446" y="2820"/>
                  <a:pt x="14431" y="2811"/>
                </a:cubicBezTo>
                <a:lnTo>
                  <a:pt x="14458" y="2797"/>
                </a:lnTo>
                <a:close/>
                <a:moveTo>
                  <a:pt x="19786" y="2672"/>
                </a:moveTo>
                <a:cubicBezTo>
                  <a:pt x="19785" y="2672"/>
                  <a:pt x="19785" y="2672"/>
                  <a:pt x="19785" y="2672"/>
                </a:cubicBezTo>
                <a:cubicBezTo>
                  <a:pt x="19703" y="2676"/>
                  <a:pt x="19718" y="2742"/>
                  <a:pt x="19718" y="2793"/>
                </a:cubicBezTo>
                <a:cubicBezTo>
                  <a:pt x="19718" y="2813"/>
                  <a:pt x="19732" y="2833"/>
                  <a:pt x="19739" y="2853"/>
                </a:cubicBezTo>
                <a:cubicBezTo>
                  <a:pt x="19750" y="2850"/>
                  <a:pt x="19765" y="2851"/>
                  <a:pt x="19770" y="2845"/>
                </a:cubicBezTo>
                <a:cubicBezTo>
                  <a:pt x="19804" y="2805"/>
                  <a:pt x="19864" y="2774"/>
                  <a:pt x="19833" y="2708"/>
                </a:cubicBezTo>
                <a:cubicBezTo>
                  <a:pt x="19826" y="2692"/>
                  <a:pt x="19802" y="2672"/>
                  <a:pt x="19786" y="2672"/>
                </a:cubicBezTo>
                <a:close/>
                <a:moveTo>
                  <a:pt x="14874" y="2800"/>
                </a:moveTo>
                <a:cubicBezTo>
                  <a:pt x="14892" y="2809"/>
                  <a:pt x="14909" y="2819"/>
                  <a:pt x="14927" y="2830"/>
                </a:cubicBezTo>
                <a:lnTo>
                  <a:pt x="14903" y="2891"/>
                </a:lnTo>
                <a:cubicBezTo>
                  <a:pt x="14887" y="2880"/>
                  <a:pt x="14860" y="2871"/>
                  <a:pt x="14855" y="2855"/>
                </a:cubicBezTo>
                <a:cubicBezTo>
                  <a:pt x="14850" y="2841"/>
                  <a:pt x="14866" y="2818"/>
                  <a:pt x="14874" y="2800"/>
                </a:cubicBezTo>
                <a:close/>
                <a:moveTo>
                  <a:pt x="13482" y="2772"/>
                </a:moveTo>
                <a:cubicBezTo>
                  <a:pt x="13505" y="2793"/>
                  <a:pt x="13531" y="2809"/>
                  <a:pt x="13549" y="2834"/>
                </a:cubicBezTo>
                <a:cubicBezTo>
                  <a:pt x="13554" y="2841"/>
                  <a:pt x="13533" y="2867"/>
                  <a:pt x="13519" y="2895"/>
                </a:cubicBezTo>
                <a:cubicBezTo>
                  <a:pt x="13496" y="2871"/>
                  <a:pt x="13470" y="2851"/>
                  <a:pt x="13458" y="2826"/>
                </a:cubicBezTo>
                <a:cubicBezTo>
                  <a:pt x="13453" y="2814"/>
                  <a:pt x="13473" y="2790"/>
                  <a:pt x="13482" y="2772"/>
                </a:cubicBezTo>
                <a:close/>
                <a:moveTo>
                  <a:pt x="8543" y="2777"/>
                </a:moveTo>
                <a:cubicBezTo>
                  <a:pt x="8544" y="2777"/>
                  <a:pt x="8544" y="2777"/>
                  <a:pt x="8545" y="2777"/>
                </a:cubicBezTo>
                <a:cubicBezTo>
                  <a:pt x="8572" y="2780"/>
                  <a:pt x="8610" y="2792"/>
                  <a:pt x="8622" y="2811"/>
                </a:cubicBezTo>
                <a:cubicBezTo>
                  <a:pt x="8633" y="2832"/>
                  <a:pt x="8616" y="2867"/>
                  <a:pt x="8612" y="2896"/>
                </a:cubicBezTo>
                <a:cubicBezTo>
                  <a:pt x="8585" y="2890"/>
                  <a:pt x="8556" y="2886"/>
                  <a:pt x="8530" y="2875"/>
                </a:cubicBezTo>
                <a:cubicBezTo>
                  <a:pt x="8513" y="2866"/>
                  <a:pt x="8500" y="2846"/>
                  <a:pt x="8467" y="2815"/>
                </a:cubicBezTo>
                <a:cubicBezTo>
                  <a:pt x="8508" y="2794"/>
                  <a:pt x="8527" y="2777"/>
                  <a:pt x="8543" y="2777"/>
                </a:cubicBezTo>
                <a:close/>
                <a:moveTo>
                  <a:pt x="6866" y="2846"/>
                </a:moveTo>
                <a:cubicBezTo>
                  <a:pt x="6871" y="2854"/>
                  <a:pt x="6879" y="2863"/>
                  <a:pt x="6884" y="2871"/>
                </a:cubicBezTo>
                <a:cubicBezTo>
                  <a:pt x="6880" y="2880"/>
                  <a:pt x="6876" y="2888"/>
                  <a:pt x="6874" y="2897"/>
                </a:cubicBezTo>
                <a:cubicBezTo>
                  <a:pt x="6863" y="2887"/>
                  <a:pt x="6854" y="2876"/>
                  <a:pt x="6844" y="2866"/>
                </a:cubicBezTo>
                <a:lnTo>
                  <a:pt x="6866" y="2846"/>
                </a:lnTo>
                <a:close/>
                <a:moveTo>
                  <a:pt x="13953" y="2624"/>
                </a:moveTo>
                <a:lnTo>
                  <a:pt x="13953" y="2624"/>
                </a:lnTo>
                <a:cubicBezTo>
                  <a:pt x="13962" y="2714"/>
                  <a:pt x="13969" y="2802"/>
                  <a:pt x="13975" y="2886"/>
                </a:cubicBezTo>
                <a:cubicBezTo>
                  <a:pt x="13952" y="2895"/>
                  <a:pt x="13932" y="2900"/>
                  <a:pt x="13915" y="2900"/>
                </a:cubicBezTo>
                <a:cubicBezTo>
                  <a:pt x="13876" y="2900"/>
                  <a:pt x="13852" y="2876"/>
                  <a:pt x="13846" y="2831"/>
                </a:cubicBezTo>
                <a:cubicBezTo>
                  <a:pt x="13827" y="2711"/>
                  <a:pt x="13849" y="2670"/>
                  <a:pt x="13953" y="2624"/>
                </a:cubicBezTo>
                <a:close/>
                <a:moveTo>
                  <a:pt x="6262" y="2836"/>
                </a:moveTo>
                <a:cubicBezTo>
                  <a:pt x="6277" y="2850"/>
                  <a:pt x="6292" y="2866"/>
                  <a:pt x="6308" y="2882"/>
                </a:cubicBezTo>
                <a:cubicBezTo>
                  <a:pt x="6302" y="2888"/>
                  <a:pt x="6291" y="2900"/>
                  <a:pt x="6287" y="2900"/>
                </a:cubicBezTo>
                <a:cubicBezTo>
                  <a:pt x="6272" y="2888"/>
                  <a:pt x="6259" y="2876"/>
                  <a:pt x="6246" y="2861"/>
                </a:cubicBezTo>
                <a:cubicBezTo>
                  <a:pt x="6244" y="2859"/>
                  <a:pt x="6257" y="2845"/>
                  <a:pt x="6262" y="2836"/>
                </a:cubicBezTo>
                <a:close/>
                <a:moveTo>
                  <a:pt x="18470" y="2444"/>
                </a:moveTo>
                <a:cubicBezTo>
                  <a:pt x="18447" y="2444"/>
                  <a:pt x="18421" y="2454"/>
                  <a:pt x="18393" y="2480"/>
                </a:cubicBezTo>
                <a:cubicBezTo>
                  <a:pt x="18380" y="2575"/>
                  <a:pt x="18362" y="2680"/>
                  <a:pt x="18349" y="2774"/>
                </a:cubicBezTo>
                <a:cubicBezTo>
                  <a:pt x="18258" y="2806"/>
                  <a:pt x="18179" y="2834"/>
                  <a:pt x="18102" y="2861"/>
                </a:cubicBezTo>
                <a:lnTo>
                  <a:pt x="18110" y="2904"/>
                </a:lnTo>
                <a:cubicBezTo>
                  <a:pt x="18160" y="2904"/>
                  <a:pt x="18210" y="2906"/>
                  <a:pt x="18260" y="2906"/>
                </a:cubicBezTo>
                <a:cubicBezTo>
                  <a:pt x="18295" y="2906"/>
                  <a:pt x="18331" y="2905"/>
                  <a:pt x="18366" y="2902"/>
                </a:cubicBezTo>
                <a:cubicBezTo>
                  <a:pt x="18450" y="2896"/>
                  <a:pt x="18535" y="2879"/>
                  <a:pt x="18621" y="2866"/>
                </a:cubicBezTo>
                <a:cubicBezTo>
                  <a:pt x="18628" y="2769"/>
                  <a:pt x="18646" y="2691"/>
                  <a:pt x="18636" y="2618"/>
                </a:cubicBezTo>
                <a:cubicBezTo>
                  <a:pt x="18629" y="2569"/>
                  <a:pt x="18587" y="2521"/>
                  <a:pt x="18550" y="2485"/>
                </a:cubicBezTo>
                <a:cubicBezTo>
                  <a:pt x="18527" y="2463"/>
                  <a:pt x="18500" y="2444"/>
                  <a:pt x="18470" y="2444"/>
                </a:cubicBezTo>
                <a:close/>
                <a:moveTo>
                  <a:pt x="17910" y="2137"/>
                </a:moveTo>
                <a:cubicBezTo>
                  <a:pt x="17904" y="2137"/>
                  <a:pt x="17899" y="2139"/>
                  <a:pt x="17893" y="2143"/>
                </a:cubicBezTo>
                <a:cubicBezTo>
                  <a:pt x="17862" y="2169"/>
                  <a:pt x="17829" y="2210"/>
                  <a:pt x="17826" y="2247"/>
                </a:cubicBezTo>
                <a:cubicBezTo>
                  <a:pt x="17820" y="2307"/>
                  <a:pt x="17842" y="2369"/>
                  <a:pt x="17850" y="2433"/>
                </a:cubicBezTo>
                <a:cubicBezTo>
                  <a:pt x="17732" y="2438"/>
                  <a:pt x="17624" y="2443"/>
                  <a:pt x="17520" y="2447"/>
                </a:cubicBezTo>
                <a:cubicBezTo>
                  <a:pt x="17489" y="2514"/>
                  <a:pt x="17465" y="2564"/>
                  <a:pt x="17441" y="2615"/>
                </a:cubicBezTo>
                <a:cubicBezTo>
                  <a:pt x="17486" y="2591"/>
                  <a:pt x="17528" y="2567"/>
                  <a:pt x="17572" y="2544"/>
                </a:cubicBezTo>
                <a:lnTo>
                  <a:pt x="17572" y="2544"/>
                </a:lnTo>
                <a:cubicBezTo>
                  <a:pt x="17531" y="2568"/>
                  <a:pt x="17489" y="2591"/>
                  <a:pt x="17446" y="2615"/>
                </a:cubicBezTo>
                <a:cubicBezTo>
                  <a:pt x="17400" y="2676"/>
                  <a:pt x="17357" y="2736"/>
                  <a:pt x="17305" y="2810"/>
                </a:cubicBezTo>
                <a:lnTo>
                  <a:pt x="17305" y="2670"/>
                </a:lnTo>
                <a:lnTo>
                  <a:pt x="17305" y="2670"/>
                </a:lnTo>
                <a:cubicBezTo>
                  <a:pt x="17307" y="2671"/>
                  <a:pt x="17309" y="2673"/>
                  <a:pt x="17311" y="2674"/>
                </a:cubicBezTo>
                <a:lnTo>
                  <a:pt x="17305" y="2667"/>
                </a:lnTo>
                <a:lnTo>
                  <a:pt x="17305" y="2670"/>
                </a:lnTo>
                <a:lnTo>
                  <a:pt x="17305" y="2670"/>
                </a:lnTo>
                <a:cubicBezTo>
                  <a:pt x="17274" y="2649"/>
                  <a:pt x="17241" y="2628"/>
                  <a:pt x="17187" y="2592"/>
                </a:cubicBezTo>
                <a:lnTo>
                  <a:pt x="17187" y="2592"/>
                </a:lnTo>
                <a:cubicBezTo>
                  <a:pt x="17192" y="2728"/>
                  <a:pt x="17230" y="2814"/>
                  <a:pt x="17266" y="2859"/>
                </a:cubicBezTo>
                <a:cubicBezTo>
                  <a:pt x="17321" y="2893"/>
                  <a:pt x="17367" y="2907"/>
                  <a:pt x="17406" y="2907"/>
                </a:cubicBezTo>
                <a:cubicBezTo>
                  <a:pt x="17545" y="2907"/>
                  <a:pt x="17603" y="2737"/>
                  <a:pt x="17717" y="2705"/>
                </a:cubicBezTo>
                <a:cubicBezTo>
                  <a:pt x="17793" y="2774"/>
                  <a:pt x="17866" y="2841"/>
                  <a:pt x="17939" y="2910"/>
                </a:cubicBezTo>
                <a:cubicBezTo>
                  <a:pt x="17958" y="2882"/>
                  <a:pt x="17978" y="2867"/>
                  <a:pt x="17978" y="2851"/>
                </a:cubicBezTo>
                <a:cubicBezTo>
                  <a:pt x="17976" y="2653"/>
                  <a:pt x="17970" y="2456"/>
                  <a:pt x="17966" y="2259"/>
                </a:cubicBezTo>
                <a:cubicBezTo>
                  <a:pt x="17965" y="2191"/>
                  <a:pt x="17938" y="2137"/>
                  <a:pt x="17910" y="2137"/>
                </a:cubicBezTo>
                <a:close/>
                <a:moveTo>
                  <a:pt x="19043" y="2662"/>
                </a:moveTo>
                <a:cubicBezTo>
                  <a:pt x="18984" y="2784"/>
                  <a:pt x="18985" y="2786"/>
                  <a:pt x="19006" y="2925"/>
                </a:cubicBezTo>
                <a:cubicBezTo>
                  <a:pt x="19080" y="2837"/>
                  <a:pt x="19123" y="2766"/>
                  <a:pt x="19068" y="2667"/>
                </a:cubicBezTo>
                <a:cubicBezTo>
                  <a:pt x="19067" y="2662"/>
                  <a:pt x="19053" y="2663"/>
                  <a:pt x="19043" y="2662"/>
                </a:cubicBezTo>
                <a:close/>
                <a:moveTo>
                  <a:pt x="2973" y="3010"/>
                </a:moveTo>
                <a:lnTo>
                  <a:pt x="2976" y="3028"/>
                </a:lnTo>
                <a:lnTo>
                  <a:pt x="2951" y="3020"/>
                </a:lnTo>
                <a:lnTo>
                  <a:pt x="2973" y="3010"/>
                </a:lnTo>
                <a:close/>
                <a:moveTo>
                  <a:pt x="1972" y="3010"/>
                </a:moveTo>
                <a:lnTo>
                  <a:pt x="1968" y="3033"/>
                </a:lnTo>
                <a:lnTo>
                  <a:pt x="1942" y="3018"/>
                </a:lnTo>
                <a:lnTo>
                  <a:pt x="1972" y="3010"/>
                </a:lnTo>
                <a:close/>
                <a:moveTo>
                  <a:pt x="2388" y="2999"/>
                </a:moveTo>
                <a:cubicBezTo>
                  <a:pt x="2388" y="2999"/>
                  <a:pt x="2389" y="2999"/>
                  <a:pt x="2389" y="2999"/>
                </a:cubicBezTo>
                <a:cubicBezTo>
                  <a:pt x="2407" y="3004"/>
                  <a:pt x="2424" y="3014"/>
                  <a:pt x="2442" y="3022"/>
                </a:cubicBezTo>
                <a:cubicBezTo>
                  <a:pt x="2434" y="3028"/>
                  <a:pt x="2425" y="3034"/>
                  <a:pt x="2416" y="3040"/>
                </a:cubicBezTo>
                <a:cubicBezTo>
                  <a:pt x="2398" y="3031"/>
                  <a:pt x="2381" y="3023"/>
                  <a:pt x="2363" y="3015"/>
                </a:cubicBezTo>
                <a:cubicBezTo>
                  <a:pt x="2371" y="3009"/>
                  <a:pt x="2382" y="2999"/>
                  <a:pt x="2388" y="2999"/>
                </a:cubicBezTo>
                <a:close/>
                <a:moveTo>
                  <a:pt x="5728" y="2778"/>
                </a:moveTo>
                <a:cubicBezTo>
                  <a:pt x="5747" y="2892"/>
                  <a:pt x="5762" y="2973"/>
                  <a:pt x="5778" y="3075"/>
                </a:cubicBezTo>
                <a:lnTo>
                  <a:pt x="5593" y="3075"/>
                </a:lnTo>
                <a:cubicBezTo>
                  <a:pt x="5591" y="3045"/>
                  <a:pt x="5588" y="3013"/>
                  <a:pt x="5590" y="3011"/>
                </a:cubicBezTo>
                <a:cubicBezTo>
                  <a:pt x="5708" y="2984"/>
                  <a:pt x="5649" y="2862"/>
                  <a:pt x="5728" y="2778"/>
                </a:cubicBezTo>
                <a:close/>
                <a:moveTo>
                  <a:pt x="11091" y="2990"/>
                </a:moveTo>
                <a:cubicBezTo>
                  <a:pt x="11157" y="2990"/>
                  <a:pt x="11216" y="3003"/>
                  <a:pt x="11272" y="3050"/>
                </a:cubicBezTo>
                <a:cubicBezTo>
                  <a:pt x="11269" y="3050"/>
                  <a:pt x="11266" y="3050"/>
                  <a:pt x="11264" y="3050"/>
                </a:cubicBezTo>
                <a:cubicBezTo>
                  <a:pt x="11189" y="3050"/>
                  <a:pt x="11113" y="3079"/>
                  <a:pt x="11026" y="3079"/>
                </a:cubicBezTo>
                <a:cubicBezTo>
                  <a:pt x="10963" y="3079"/>
                  <a:pt x="10895" y="3063"/>
                  <a:pt x="10818" y="3009"/>
                </a:cubicBezTo>
                <a:cubicBezTo>
                  <a:pt x="10923" y="3008"/>
                  <a:pt x="11012" y="2990"/>
                  <a:pt x="11091" y="2990"/>
                </a:cubicBezTo>
                <a:close/>
                <a:moveTo>
                  <a:pt x="7725" y="2653"/>
                </a:moveTo>
                <a:cubicBezTo>
                  <a:pt x="7725" y="2742"/>
                  <a:pt x="7724" y="2814"/>
                  <a:pt x="7725" y="2887"/>
                </a:cubicBezTo>
                <a:cubicBezTo>
                  <a:pt x="7726" y="2949"/>
                  <a:pt x="7732" y="3012"/>
                  <a:pt x="7736" y="3080"/>
                </a:cubicBezTo>
                <a:cubicBezTo>
                  <a:pt x="7574" y="3015"/>
                  <a:pt x="7572" y="2861"/>
                  <a:pt x="7725" y="2653"/>
                </a:cubicBezTo>
                <a:close/>
                <a:moveTo>
                  <a:pt x="8064" y="3002"/>
                </a:moveTo>
                <a:cubicBezTo>
                  <a:pt x="8070" y="3002"/>
                  <a:pt x="8081" y="3029"/>
                  <a:pt x="8099" y="3064"/>
                </a:cubicBezTo>
                <a:cubicBezTo>
                  <a:pt x="8058" y="3070"/>
                  <a:pt x="8023" y="3077"/>
                  <a:pt x="7987" y="3080"/>
                </a:cubicBezTo>
                <a:cubicBezTo>
                  <a:pt x="7984" y="3080"/>
                  <a:pt x="7973" y="3029"/>
                  <a:pt x="7978" y="3027"/>
                </a:cubicBezTo>
                <a:cubicBezTo>
                  <a:pt x="8006" y="3013"/>
                  <a:pt x="8034" y="3004"/>
                  <a:pt x="8064" y="3002"/>
                </a:cubicBezTo>
                <a:close/>
                <a:moveTo>
                  <a:pt x="7101" y="2995"/>
                </a:moveTo>
                <a:cubicBezTo>
                  <a:pt x="7039" y="3063"/>
                  <a:pt x="7019" y="3085"/>
                  <a:pt x="6954" y="3085"/>
                </a:cubicBezTo>
                <a:cubicBezTo>
                  <a:pt x="6924" y="3085"/>
                  <a:pt x="6884" y="3080"/>
                  <a:pt x="6825" y="3074"/>
                </a:cubicBezTo>
                <a:cubicBezTo>
                  <a:pt x="6895" y="3010"/>
                  <a:pt x="6895" y="3009"/>
                  <a:pt x="7101" y="2995"/>
                </a:cubicBezTo>
                <a:close/>
                <a:moveTo>
                  <a:pt x="3401" y="3061"/>
                </a:moveTo>
                <a:cubicBezTo>
                  <a:pt x="3406" y="3061"/>
                  <a:pt x="3412" y="3075"/>
                  <a:pt x="3418" y="3082"/>
                </a:cubicBezTo>
                <a:cubicBezTo>
                  <a:pt x="3401" y="3086"/>
                  <a:pt x="3383" y="3091"/>
                  <a:pt x="3365" y="3091"/>
                </a:cubicBezTo>
                <a:cubicBezTo>
                  <a:pt x="3365" y="3091"/>
                  <a:pt x="3365" y="3091"/>
                  <a:pt x="3365" y="3091"/>
                </a:cubicBezTo>
                <a:cubicBezTo>
                  <a:pt x="3361" y="3091"/>
                  <a:pt x="3355" y="3078"/>
                  <a:pt x="3350" y="3071"/>
                </a:cubicBezTo>
                <a:cubicBezTo>
                  <a:pt x="3367" y="3068"/>
                  <a:pt x="3385" y="3063"/>
                  <a:pt x="3401" y="3061"/>
                </a:cubicBezTo>
                <a:close/>
                <a:moveTo>
                  <a:pt x="4959" y="3013"/>
                </a:moveTo>
                <a:cubicBezTo>
                  <a:pt x="4963" y="3013"/>
                  <a:pt x="4967" y="3013"/>
                  <a:pt x="4971" y="3013"/>
                </a:cubicBezTo>
                <a:cubicBezTo>
                  <a:pt x="5048" y="3019"/>
                  <a:pt x="5123" y="3040"/>
                  <a:pt x="5200" y="3044"/>
                </a:cubicBezTo>
                <a:cubicBezTo>
                  <a:pt x="5212" y="3044"/>
                  <a:pt x="5224" y="3045"/>
                  <a:pt x="5235" y="3045"/>
                </a:cubicBezTo>
                <a:cubicBezTo>
                  <a:pt x="5295" y="3045"/>
                  <a:pt x="5355" y="3037"/>
                  <a:pt x="5416" y="3034"/>
                </a:cubicBezTo>
                <a:lnTo>
                  <a:pt x="5416" y="3034"/>
                </a:lnTo>
                <a:cubicBezTo>
                  <a:pt x="5411" y="3054"/>
                  <a:pt x="5408" y="3074"/>
                  <a:pt x="5404" y="3093"/>
                </a:cubicBezTo>
                <a:lnTo>
                  <a:pt x="4909" y="3094"/>
                </a:lnTo>
                <a:cubicBezTo>
                  <a:pt x="4895" y="3044"/>
                  <a:pt x="4912" y="3013"/>
                  <a:pt x="4959" y="3013"/>
                </a:cubicBezTo>
                <a:close/>
                <a:moveTo>
                  <a:pt x="3747" y="3039"/>
                </a:moveTo>
                <a:cubicBezTo>
                  <a:pt x="3752" y="3039"/>
                  <a:pt x="3756" y="3039"/>
                  <a:pt x="3761" y="3040"/>
                </a:cubicBezTo>
                <a:cubicBezTo>
                  <a:pt x="3842" y="3052"/>
                  <a:pt x="3923" y="3055"/>
                  <a:pt x="4005" y="3055"/>
                </a:cubicBezTo>
                <a:cubicBezTo>
                  <a:pt x="4114" y="3055"/>
                  <a:pt x="4224" y="3049"/>
                  <a:pt x="4334" y="3049"/>
                </a:cubicBezTo>
                <a:cubicBezTo>
                  <a:pt x="4452" y="3049"/>
                  <a:pt x="4570" y="3056"/>
                  <a:pt x="4687" y="3086"/>
                </a:cubicBezTo>
                <a:cubicBezTo>
                  <a:pt x="4566" y="3103"/>
                  <a:pt x="4446" y="3110"/>
                  <a:pt x="4325" y="3110"/>
                </a:cubicBezTo>
                <a:cubicBezTo>
                  <a:pt x="4098" y="3110"/>
                  <a:pt x="3870" y="3085"/>
                  <a:pt x="3641" y="3059"/>
                </a:cubicBezTo>
                <a:cubicBezTo>
                  <a:pt x="3675" y="3054"/>
                  <a:pt x="3713" y="3039"/>
                  <a:pt x="3747" y="3039"/>
                </a:cubicBezTo>
                <a:close/>
                <a:moveTo>
                  <a:pt x="6414" y="3034"/>
                </a:moveTo>
                <a:cubicBezTo>
                  <a:pt x="6461" y="3034"/>
                  <a:pt x="6528" y="3049"/>
                  <a:pt x="6648" y="3077"/>
                </a:cubicBezTo>
                <a:cubicBezTo>
                  <a:pt x="6513" y="3090"/>
                  <a:pt x="6420" y="3099"/>
                  <a:pt x="6271" y="3112"/>
                </a:cubicBezTo>
                <a:cubicBezTo>
                  <a:pt x="6330" y="3058"/>
                  <a:pt x="6356" y="3034"/>
                  <a:pt x="6414" y="3034"/>
                </a:cubicBezTo>
                <a:close/>
                <a:moveTo>
                  <a:pt x="8888" y="2790"/>
                </a:moveTo>
                <a:cubicBezTo>
                  <a:pt x="8978" y="2790"/>
                  <a:pt x="9004" y="2827"/>
                  <a:pt x="9112" y="2984"/>
                </a:cubicBezTo>
                <a:cubicBezTo>
                  <a:pt x="9186" y="2993"/>
                  <a:pt x="9262" y="3011"/>
                  <a:pt x="9335" y="3011"/>
                </a:cubicBezTo>
                <a:cubicBezTo>
                  <a:pt x="9428" y="3011"/>
                  <a:pt x="9514" y="2982"/>
                  <a:pt x="9581" y="2867"/>
                </a:cubicBezTo>
                <a:cubicBezTo>
                  <a:pt x="9595" y="2872"/>
                  <a:pt x="9607" y="2874"/>
                  <a:pt x="9614" y="2880"/>
                </a:cubicBezTo>
                <a:cubicBezTo>
                  <a:pt x="9619" y="2886"/>
                  <a:pt x="9614" y="2899"/>
                  <a:pt x="9615" y="2908"/>
                </a:cubicBezTo>
                <a:cubicBezTo>
                  <a:pt x="9617" y="2927"/>
                  <a:pt x="9622" y="2946"/>
                  <a:pt x="9627" y="2977"/>
                </a:cubicBezTo>
                <a:lnTo>
                  <a:pt x="9899" y="2977"/>
                </a:lnTo>
                <a:cubicBezTo>
                  <a:pt x="9909" y="2912"/>
                  <a:pt x="9920" y="2854"/>
                  <a:pt x="9929" y="2798"/>
                </a:cubicBezTo>
                <a:cubicBezTo>
                  <a:pt x="10038" y="2813"/>
                  <a:pt x="9978" y="2918"/>
                  <a:pt x="10029" y="2979"/>
                </a:cubicBezTo>
                <a:cubicBezTo>
                  <a:pt x="10168" y="2994"/>
                  <a:pt x="10306" y="3008"/>
                  <a:pt x="10516" y="3029"/>
                </a:cubicBezTo>
                <a:cubicBezTo>
                  <a:pt x="10279" y="3086"/>
                  <a:pt x="10070" y="3124"/>
                  <a:pt x="9869" y="3124"/>
                </a:cubicBezTo>
                <a:cubicBezTo>
                  <a:pt x="9756" y="3124"/>
                  <a:pt x="9645" y="3112"/>
                  <a:pt x="9534" y="3084"/>
                </a:cubicBezTo>
                <a:cubicBezTo>
                  <a:pt x="9453" y="3063"/>
                  <a:pt x="9375" y="3051"/>
                  <a:pt x="9296" y="3051"/>
                </a:cubicBezTo>
                <a:cubicBezTo>
                  <a:pt x="9222" y="3051"/>
                  <a:pt x="9148" y="3062"/>
                  <a:pt x="9072" y="3087"/>
                </a:cubicBezTo>
                <a:cubicBezTo>
                  <a:pt x="9010" y="3108"/>
                  <a:pt x="8946" y="3119"/>
                  <a:pt x="8882" y="3119"/>
                </a:cubicBezTo>
                <a:cubicBezTo>
                  <a:pt x="8826" y="3119"/>
                  <a:pt x="8769" y="3111"/>
                  <a:pt x="8711" y="3094"/>
                </a:cubicBezTo>
                <a:cubicBezTo>
                  <a:pt x="8579" y="3056"/>
                  <a:pt x="8434" y="3063"/>
                  <a:pt x="8293" y="3024"/>
                </a:cubicBezTo>
                <a:cubicBezTo>
                  <a:pt x="8500" y="3000"/>
                  <a:pt x="8706" y="2974"/>
                  <a:pt x="8920" y="2949"/>
                </a:cubicBezTo>
                <a:cubicBezTo>
                  <a:pt x="8885" y="2866"/>
                  <a:pt x="8766" y="2900"/>
                  <a:pt x="8784" y="2798"/>
                </a:cubicBezTo>
                <a:cubicBezTo>
                  <a:pt x="8827" y="2794"/>
                  <a:pt x="8861" y="2790"/>
                  <a:pt x="8888" y="2790"/>
                </a:cubicBezTo>
                <a:close/>
                <a:moveTo>
                  <a:pt x="17905" y="3052"/>
                </a:moveTo>
                <a:cubicBezTo>
                  <a:pt x="17858" y="3052"/>
                  <a:pt x="17813" y="3062"/>
                  <a:pt x="17770" y="3099"/>
                </a:cubicBezTo>
                <a:cubicBezTo>
                  <a:pt x="17834" y="3171"/>
                  <a:pt x="17834" y="3171"/>
                  <a:pt x="18038" y="3173"/>
                </a:cubicBezTo>
                <a:cubicBezTo>
                  <a:pt x="18068" y="3134"/>
                  <a:pt x="18101" y="3095"/>
                  <a:pt x="18134" y="3056"/>
                </a:cubicBezTo>
                <a:lnTo>
                  <a:pt x="18134" y="3056"/>
                </a:lnTo>
                <a:cubicBezTo>
                  <a:pt x="18111" y="3063"/>
                  <a:pt x="18089" y="3065"/>
                  <a:pt x="18065" y="3065"/>
                </a:cubicBezTo>
                <a:cubicBezTo>
                  <a:pt x="18013" y="3065"/>
                  <a:pt x="17958" y="3052"/>
                  <a:pt x="17905" y="3052"/>
                </a:cubicBezTo>
                <a:close/>
                <a:moveTo>
                  <a:pt x="17571" y="3075"/>
                </a:moveTo>
                <a:cubicBezTo>
                  <a:pt x="17510" y="3075"/>
                  <a:pt x="17479" y="3087"/>
                  <a:pt x="17389" y="3120"/>
                </a:cubicBezTo>
                <a:cubicBezTo>
                  <a:pt x="17435" y="3157"/>
                  <a:pt x="17478" y="3176"/>
                  <a:pt x="17522" y="3176"/>
                </a:cubicBezTo>
                <a:cubicBezTo>
                  <a:pt x="17577" y="3176"/>
                  <a:pt x="17634" y="3147"/>
                  <a:pt x="17704" y="3083"/>
                </a:cubicBezTo>
                <a:cubicBezTo>
                  <a:pt x="17643" y="3078"/>
                  <a:pt x="17603" y="3075"/>
                  <a:pt x="17571" y="3075"/>
                </a:cubicBezTo>
                <a:close/>
                <a:moveTo>
                  <a:pt x="14940" y="3122"/>
                </a:moveTo>
                <a:cubicBezTo>
                  <a:pt x="14895" y="3122"/>
                  <a:pt x="14849" y="3135"/>
                  <a:pt x="14797" y="3164"/>
                </a:cubicBezTo>
                <a:cubicBezTo>
                  <a:pt x="14843" y="3189"/>
                  <a:pt x="14883" y="3199"/>
                  <a:pt x="14920" y="3199"/>
                </a:cubicBezTo>
                <a:cubicBezTo>
                  <a:pt x="14972" y="3199"/>
                  <a:pt x="15017" y="3179"/>
                  <a:pt x="15065" y="3153"/>
                </a:cubicBezTo>
                <a:cubicBezTo>
                  <a:pt x="15022" y="3133"/>
                  <a:pt x="14982" y="3122"/>
                  <a:pt x="14940" y="3122"/>
                </a:cubicBezTo>
                <a:close/>
                <a:moveTo>
                  <a:pt x="18140" y="3048"/>
                </a:moveTo>
                <a:lnTo>
                  <a:pt x="18140" y="3048"/>
                </a:lnTo>
                <a:cubicBezTo>
                  <a:pt x="18138" y="3050"/>
                  <a:pt x="18136" y="3053"/>
                  <a:pt x="18134" y="3056"/>
                </a:cubicBezTo>
                <a:lnTo>
                  <a:pt x="18134" y="3056"/>
                </a:lnTo>
                <a:cubicBezTo>
                  <a:pt x="18136" y="3055"/>
                  <a:pt x="18137" y="3054"/>
                  <a:pt x="18139" y="3054"/>
                </a:cubicBezTo>
                <a:lnTo>
                  <a:pt x="18139" y="3054"/>
                </a:lnTo>
                <a:cubicBezTo>
                  <a:pt x="18128" y="3144"/>
                  <a:pt x="18177" y="3198"/>
                  <a:pt x="18262" y="3213"/>
                </a:cubicBezTo>
                <a:cubicBezTo>
                  <a:pt x="18299" y="3219"/>
                  <a:pt x="18336" y="3222"/>
                  <a:pt x="18373" y="3222"/>
                </a:cubicBezTo>
                <a:cubicBezTo>
                  <a:pt x="18542" y="3222"/>
                  <a:pt x="18706" y="3166"/>
                  <a:pt x="18879" y="3166"/>
                </a:cubicBezTo>
                <a:cubicBezTo>
                  <a:pt x="18901" y="3166"/>
                  <a:pt x="18923" y="3167"/>
                  <a:pt x="18945" y="3169"/>
                </a:cubicBezTo>
                <a:cubicBezTo>
                  <a:pt x="18918" y="3081"/>
                  <a:pt x="18861" y="3074"/>
                  <a:pt x="18806" y="3071"/>
                </a:cubicBezTo>
                <a:cubicBezTo>
                  <a:pt x="18585" y="3064"/>
                  <a:pt x="18362" y="3058"/>
                  <a:pt x="18141" y="3051"/>
                </a:cubicBezTo>
                <a:lnTo>
                  <a:pt x="18140" y="3048"/>
                </a:lnTo>
                <a:lnTo>
                  <a:pt x="18140" y="3048"/>
                </a:lnTo>
                <a:cubicBezTo>
                  <a:pt x="18140" y="3048"/>
                  <a:pt x="18141" y="3051"/>
                  <a:pt x="18141" y="3053"/>
                </a:cubicBezTo>
                <a:cubicBezTo>
                  <a:pt x="18141" y="3053"/>
                  <a:pt x="18140" y="3053"/>
                  <a:pt x="18139" y="3054"/>
                </a:cubicBezTo>
                <a:lnTo>
                  <a:pt x="18139" y="3054"/>
                </a:lnTo>
                <a:cubicBezTo>
                  <a:pt x="18140" y="3052"/>
                  <a:pt x="18140" y="3050"/>
                  <a:pt x="18140" y="3048"/>
                </a:cubicBezTo>
                <a:close/>
                <a:moveTo>
                  <a:pt x="16231" y="3208"/>
                </a:moveTo>
                <a:cubicBezTo>
                  <a:pt x="16293" y="3208"/>
                  <a:pt x="16301" y="3231"/>
                  <a:pt x="16326" y="3305"/>
                </a:cubicBezTo>
                <a:cubicBezTo>
                  <a:pt x="16295" y="3315"/>
                  <a:pt x="16265" y="3319"/>
                  <a:pt x="16235" y="3319"/>
                </a:cubicBezTo>
                <a:cubicBezTo>
                  <a:pt x="16183" y="3319"/>
                  <a:pt x="16132" y="3306"/>
                  <a:pt x="16079" y="3286"/>
                </a:cubicBezTo>
                <a:cubicBezTo>
                  <a:pt x="16096" y="3251"/>
                  <a:pt x="16102" y="3220"/>
                  <a:pt x="16112" y="3219"/>
                </a:cubicBezTo>
                <a:cubicBezTo>
                  <a:pt x="16167" y="3212"/>
                  <a:pt x="16204" y="3208"/>
                  <a:pt x="16231" y="3208"/>
                </a:cubicBezTo>
                <a:close/>
                <a:moveTo>
                  <a:pt x="7824" y="3282"/>
                </a:moveTo>
                <a:cubicBezTo>
                  <a:pt x="7826" y="3292"/>
                  <a:pt x="7831" y="3304"/>
                  <a:pt x="7827" y="3311"/>
                </a:cubicBezTo>
                <a:cubicBezTo>
                  <a:pt x="7824" y="3317"/>
                  <a:pt x="7812" y="3320"/>
                  <a:pt x="7803" y="3326"/>
                </a:cubicBezTo>
                <a:lnTo>
                  <a:pt x="7783" y="3302"/>
                </a:lnTo>
                <a:cubicBezTo>
                  <a:pt x="7797" y="3296"/>
                  <a:pt x="7810" y="3289"/>
                  <a:pt x="7824" y="3282"/>
                </a:cubicBezTo>
                <a:close/>
                <a:moveTo>
                  <a:pt x="8623" y="3218"/>
                </a:moveTo>
                <a:cubicBezTo>
                  <a:pt x="8638" y="3230"/>
                  <a:pt x="8669" y="3248"/>
                  <a:pt x="8668" y="3258"/>
                </a:cubicBezTo>
                <a:cubicBezTo>
                  <a:pt x="8664" y="3282"/>
                  <a:pt x="8643" y="3304"/>
                  <a:pt x="8631" y="3327"/>
                </a:cubicBezTo>
                <a:cubicBezTo>
                  <a:pt x="8598" y="3310"/>
                  <a:pt x="8581" y="3300"/>
                  <a:pt x="8562" y="3291"/>
                </a:cubicBezTo>
                <a:cubicBezTo>
                  <a:pt x="8583" y="3266"/>
                  <a:pt x="8602" y="3243"/>
                  <a:pt x="8623" y="3218"/>
                </a:cubicBezTo>
                <a:close/>
                <a:moveTo>
                  <a:pt x="7634" y="3267"/>
                </a:moveTo>
                <a:cubicBezTo>
                  <a:pt x="7656" y="3267"/>
                  <a:pt x="7680" y="3275"/>
                  <a:pt x="7707" y="3279"/>
                </a:cubicBezTo>
                <a:cubicBezTo>
                  <a:pt x="7690" y="3310"/>
                  <a:pt x="7679" y="3342"/>
                  <a:pt x="7670" y="3342"/>
                </a:cubicBezTo>
                <a:cubicBezTo>
                  <a:pt x="7670" y="3342"/>
                  <a:pt x="7670" y="3342"/>
                  <a:pt x="7670" y="3342"/>
                </a:cubicBezTo>
                <a:cubicBezTo>
                  <a:pt x="7644" y="3341"/>
                  <a:pt x="7617" y="3326"/>
                  <a:pt x="7592" y="3316"/>
                </a:cubicBezTo>
                <a:cubicBezTo>
                  <a:pt x="7600" y="3300"/>
                  <a:pt x="7608" y="3270"/>
                  <a:pt x="7621" y="3268"/>
                </a:cubicBezTo>
                <a:cubicBezTo>
                  <a:pt x="7626" y="3268"/>
                  <a:pt x="7630" y="3267"/>
                  <a:pt x="7634" y="3267"/>
                </a:cubicBezTo>
                <a:close/>
                <a:moveTo>
                  <a:pt x="11676" y="3235"/>
                </a:moveTo>
                <a:cubicBezTo>
                  <a:pt x="11681" y="3263"/>
                  <a:pt x="11691" y="3291"/>
                  <a:pt x="11689" y="3316"/>
                </a:cubicBezTo>
                <a:cubicBezTo>
                  <a:pt x="11687" y="3327"/>
                  <a:pt x="11656" y="3333"/>
                  <a:pt x="11629" y="3347"/>
                </a:cubicBezTo>
                <a:cubicBezTo>
                  <a:pt x="11628" y="3314"/>
                  <a:pt x="11621" y="3285"/>
                  <a:pt x="11628" y="3259"/>
                </a:cubicBezTo>
                <a:cubicBezTo>
                  <a:pt x="11630" y="3249"/>
                  <a:pt x="11659" y="3244"/>
                  <a:pt x="11676" y="3235"/>
                </a:cubicBezTo>
                <a:close/>
                <a:moveTo>
                  <a:pt x="2011" y="3259"/>
                </a:moveTo>
                <a:cubicBezTo>
                  <a:pt x="2054" y="3259"/>
                  <a:pt x="2098" y="3268"/>
                  <a:pt x="2143" y="3284"/>
                </a:cubicBezTo>
                <a:cubicBezTo>
                  <a:pt x="2034" y="3332"/>
                  <a:pt x="1985" y="3355"/>
                  <a:pt x="1947" y="3355"/>
                </a:cubicBezTo>
                <a:cubicBezTo>
                  <a:pt x="1915" y="3355"/>
                  <a:pt x="1890" y="3340"/>
                  <a:pt x="1845" y="3312"/>
                </a:cubicBezTo>
                <a:cubicBezTo>
                  <a:pt x="1899" y="3275"/>
                  <a:pt x="1955" y="3259"/>
                  <a:pt x="2011" y="3259"/>
                </a:cubicBezTo>
                <a:close/>
                <a:moveTo>
                  <a:pt x="2543" y="3269"/>
                </a:moveTo>
                <a:cubicBezTo>
                  <a:pt x="2545" y="3269"/>
                  <a:pt x="2546" y="3269"/>
                  <a:pt x="2548" y="3269"/>
                </a:cubicBezTo>
                <a:cubicBezTo>
                  <a:pt x="2575" y="3270"/>
                  <a:pt x="2602" y="3287"/>
                  <a:pt x="2648" y="3305"/>
                </a:cubicBezTo>
                <a:cubicBezTo>
                  <a:pt x="2604" y="3330"/>
                  <a:pt x="2580" y="3351"/>
                  <a:pt x="2551" y="3356"/>
                </a:cubicBezTo>
                <a:cubicBezTo>
                  <a:pt x="2550" y="3356"/>
                  <a:pt x="2549" y="3356"/>
                  <a:pt x="2548" y="3356"/>
                </a:cubicBezTo>
                <a:cubicBezTo>
                  <a:pt x="2534" y="3356"/>
                  <a:pt x="2508" y="3338"/>
                  <a:pt x="2500" y="3325"/>
                </a:cubicBezTo>
                <a:cubicBezTo>
                  <a:pt x="2479" y="3280"/>
                  <a:pt x="2513" y="3269"/>
                  <a:pt x="2543" y="3269"/>
                </a:cubicBezTo>
                <a:close/>
                <a:moveTo>
                  <a:pt x="6334" y="3250"/>
                </a:moveTo>
                <a:cubicBezTo>
                  <a:pt x="6337" y="3284"/>
                  <a:pt x="6344" y="3314"/>
                  <a:pt x="6341" y="3343"/>
                </a:cubicBezTo>
                <a:cubicBezTo>
                  <a:pt x="6339" y="3352"/>
                  <a:pt x="6306" y="3357"/>
                  <a:pt x="6287" y="3363"/>
                </a:cubicBezTo>
                <a:cubicBezTo>
                  <a:pt x="6281" y="3337"/>
                  <a:pt x="6270" y="3309"/>
                  <a:pt x="6274" y="3282"/>
                </a:cubicBezTo>
                <a:cubicBezTo>
                  <a:pt x="6276" y="3270"/>
                  <a:pt x="6308" y="3263"/>
                  <a:pt x="6334" y="3250"/>
                </a:cubicBezTo>
                <a:close/>
                <a:moveTo>
                  <a:pt x="5632" y="3275"/>
                </a:moveTo>
                <a:cubicBezTo>
                  <a:pt x="5650" y="3297"/>
                  <a:pt x="5660" y="3311"/>
                  <a:pt x="5672" y="3327"/>
                </a:cubicBezTo>
                <a:cubicBezTo>
                  <a:pt x="5649" y="3341"/>
                  <a:pt x="5627" y="3355"/>
                  <a:pt x="5604" y="3367"/>
                </a:cubicBezTo>
                <a:cubicBezTo>
                  <a:pt x="5604" y="3367"/>
                  <a:pt x="5604" y="3367"/>
                  <a:pt x="5603" y="3367"/>
                </a:cubicBezTo>
                <a:cubicBezTo>
                  <a:pt x="5598" y="3367"/>
                  <a:pt x="5580" y="3350"/>
                  <a:pt x="5580" y="3348"/>
                </a:cubicBezTo>
                <a:cubicBezTo>
                  <a:pt x="5596" y="3325"/>
                  <a:pt x="5613" y="3301"/>
                  <a:pt x="5632" y="3275"/>
                </a:cubicBezTo>
                <a:close/>
                <a:moveTo>
                  <a:pt x="5323" y="3293"/>
                </a:moveTo>
                <a:cubicBezTo>
                  <a:pt x="5358" y="3293"/>
                  <a:pt x="5395" y="3310"/>
                  <a:pt x="5435" y="3362"/>
                </a:cubicBezTo>
                <a:cubicBezTo>
                  <a:pt x="5350" y="3371"/>
                  <a:pt x="5288" y="3376"/>
                  <a:pt x="5227" y="3378"/>
                </a:cubicBezTo>
                <a:cubicBezTo>
                  <a:pt x="5219" y="3378"/>
                  <a:pt x="5204" y="3368"/>
                  <a:pt x="5203" y="3360"/>
                </a:cubicBezTo>
                <a:cubicBezTo>
                  <a:pt x="5201" y="3351"/>
                  <a:pt x="5206" y="3335"/>
                  <a:pt x="5215" y="3331"/>
                </a:cubicBezTo>
                <a:cubicBezTo>
                  <a:pt x="5250" y="3313"/>
                  <a:pt x="5285" y="3293"/>
                  <a:pt x="5323" y="3293"/>
                </a:cubicBezTo>
                <a:close/>
                <a:moveTo>
                  <a:pt x="16532" y="3342"/>
                </a:moveTo>
                <a:cubicBezTo>
                  <a:pt x="16527" y="3342"/>
                  <a:pt x="16517" y="3352"/>
                  <a:pt x="16510" y="3358"/>
                </a:cubicBezTo>
                <a:cubicBezTo>
                  <a:pt x="16525" y="3367"/>
                  <a:pt x="16542" y="3374"/>
                  <a:pt x="16557" y="3383"/>
                </a:cubicBezTo>
                <a:lnTo>
                  <a:pt x="16580" y="3363"/>
                </a:lnTo>
                <a:cubicBezTo>
                  <a:pt x="16564" y="3356"/>
                  <a:pt x="16549" y="3346"/>
                  <a:pt x="16533" y="3342"/>
                </a:cubicBezTo>
                <a:cubicBezTo>
                  <a:pt x="16532" y="3342"/>
                  <a:pt x="16532" y="3342"/>
                  <a:pt x="16532" y="3342"/>
                </a:cubicBezTo>
                <a:close/>
                <a:moveTo>
                  <a:pt x="6875" y="3267"/>
                </a:moveTo>
                <a:cubicBezTo>
                  <a:pt x="6940" y="3267"/>
                  <a:pt x="7019" y="3288"/>
                  <a:pt x="7141" y="3327"/>
                </a:cubicBezTo>
                <a:cubicBezTo>
                  <a:pt x="7078" y="3376"/>
                  <a:pt x="7020" y="3392"/>
                  <a:pt x="6964" y="3392"/>
                </a:cubicBezTo>
                <a:cubicBezTo>
                  <a:pt x="6877" y="3392"/>
                  <a:pt x="6797" y="3354"/>
                  <a:pt x="6719" y="3354"/>
                </a:cubicBezTo>
                <a:cubicBezTo>
                  <a:pt x="6693" y="3354"/>
                  <a:pt x="6668" y="3358"/>
                  <a:pt x="6643" y="3369"/>
                </a:cubicBezTo>
                <a:cubicBezTo>
                  <a:pt x="6736" y="3299"/>
                  <a:pt x="6794" y="3267"/>
                  <a:pt x="6875" y="3267"/>
                </a:cubicBezTo>
                <a:close/>
                <a:moveTo>
                  <a:pt x="3315" y="3276"/>
                </a:moveTo>
                <a:cubicBezTo>
                  <a:pt x="3323" y="3276"/>
                  <a:pt x="3331" y="3276"/>
                  <a:pt x="3339" y="3278"/>
                </a:cubicBezTo>
                <a:cubicBezTo>
                  <a:pt x="3517" y="3321"/>
                  <a:pt x="3697" y="3333"/>
                  <a:pt x="3877" y="3333"/>
                </a:cubicBezTo>
                <a:cubicBezTo>
                  <a:pt x="4117" y="3333"/>
                  <a:pt x="4358" y="3312"/>
                  <a:pt x="4598" y="3312"/>
                </a:cubicBezTo>
                <a:cubicBezTo>
                  <a:pt x="4682" y="3312"/>
                  <a:pt x="4767" y="3314"/>
                  <a:pt x="4851" y="3321"/>
                </a:cubicBezTo>
                <a:cubicBezTo>
                  <a:pt x="4722" y="3368"/>
                  <a:pt x="4288" y="3392"/>
                  <a:pt x="3867" y="3392"/>
                </a:cubicBezTo>
                <a:cubicBezTo>
                  <a:pt x="3603" y="3392"/>
                  <a:pt x="3346" y="3383"/>
                  <a:pt x="3172" y="3363"/>
                </a:cubicBezTo>
                <a:cubicBezTo>
                  <a:pt x="3212" y="3321"/>
                  <a:pt x="3223" y="3299"/>
                  <a:pt x="3239" y="3292"/>
                </a:cubicBezTo>
                <a:cubicBezTo>
                  <a:pt x="3263" y="3284"/>
                  <a:pt x="3290" y="3276"/>
                  <a:pt x="3315" y="3276"/>
                </a:cubicBezTo>
                <a:close/>
                <a:moveTo>
                  <a:pt x="9676" y="3415"/>
                </a:moveTo>
                <a:cubicBezTo>
                  <a:pt x="9675" y="3415"/>
                  <a:pt x="9674" y="3415"/>
                  <a:pt x="9673" y="3415"/>
                </a:cubicBezTo>
                <a:cubicBezTo>
                  <a:pt x="9671" y="3415"/>
                  <a:pt x="9669" y="3427"/>
                  <a:pt x="9667" y="3433"/>
                </a:cubicBezTo>
                <a:lnTo>
                  <a:pt x="9689" y="3440"/>
                </a:lnTo>
                <a:cubicBezTo>
                  <a:pt x="9692" y="3434"/>
                  <a:pt x="9697" y="3423"/>
                  <a:pt x="9694" y="3422"/>
                </a:cubicBezTo>
                <a:cubicBezTo>
                  <a:pt x="9690" y="3417"/>
                  <a:pt x="9683" y="3415"/>
                  <a:pt x="9676" y="3415"/>
                </a:cubicBezTo>
                <a:close/>
                <a:moveTo>
                  <a:pt x="8286" y="3249"/>
                </a:moveTo>
                <a:cubicBezTo>
                  <a:pt x="8328" y="3249"/>
                  <a:pt x="8370" y="3257"/>
                  <a:pt x="8411" y="3281"/>
                </a:cubicBezTo>
                <a:cubicBezTo>
                  <a:pt x="8417" y="3348"/>
                  <a:pt x="8393" y="3374"/>
                  <a:pt x="8343" y="3374"/>
                </a:cubicBezTo>
                <a:cubicBezTo>
                  <a:pt x="8334" y="3374"/>
                  <a:pt x="8326" y="3373"/>
                  <a:pt x="8316" y="3372"/>
                </a:cubicBezTo>
                <a:cubicBezTo>
                  <a:pt x="8297" y="3369"/>
                  <a:pt x="8275" y="3366"/>
                  <a:pt x="8255" y="3366"/>
                </a:cubicBezTo>
                <a:cubicBezTo>
                  <a:pt x="8235" y="3366"/>
                  <a:pt x="8216" y="3369"/>
                  <a:pt x="8200" y="3376"/>
                </a:cubicBezTo>
                <a:cubicBezTo>
                  <a:pt x="8177" y="3386"/>
                  <a:pt x="8168" y="3428"/>
                  <a:pt x="8146" y="3468"/>
                </a:cubicBezTo>
                <a:cubicBezTo>
                  <a:pt x="8089" y="3407"/>
                  <a:pt x="8045" y="3360"/>
                  <a:pt x="8002" y="3311"/>
                </a:cubicBezTo>
                <a:cubicBezTo>
                  <a:pt x="8013" y="3296"/>
                  <a:pt x="8026" y="3266"/>
                  <a:pt x="8034" y="3266"/>
                </a:cubicBezTo>
                <a:cubicBezTo>
                  <a:pt x="8034" y="3266"/>
                  <a:pt x="8034" y="3266"/>
                  <a:pt x="8034" y="3266"/>
                </a:cubicBezTo>
                <a:cubicBezTo>
                  <a:pt x="8049" y="3268"/>
                  <a:pt x="8064" y="3269"/>
                  <a:pt x="8078" y="3269"/>
                </a:cubicBezTo>
                <a:cubicBezTo>
                  <a:pt x="8147" y="3269"/>
                  <a:pt x="8217" y="3249"/>
                  <a:pt x="8286" y="3249"/>
                </a:cubicBezTo>
                <a:close/>
                <a:moveTo>
                  <a:pt x="18351" y="3399"/>
                </a:moveTo>
                <a:cubicBezTo>
                  <a:pt x="18335" y="3408"/>
                  <a:pt x="18313" y="3410"/>
                  <a:pt x="18301" y="3422"/>
                </a:cubicBezTo>
                <a:cubicBezTo>
                  <a:pt x="18288" y="3435"/>
                  <a:pt x="18283" y="3459"/>
                  <a:pt x="18272" y="3476"/>
                </a:cubicBezTo>
                <a:lnTo>
                  <a:pt x="18275" y="3475"/>
                </a:lnTo>
                <a:cubicBezTo>
                  <a:pt x="18304" y="3470"/>
                  <a:pt x="18332" y="3468"/>
                  <a:pt x="18357" y="3456"/>
                </a:cubicBezTo>
                <a:cubicBezTo>
                  <a:pt x="18362" y="3454"/>
                  <a:pt x="18354" y="3419"/>
                  <a:pt x="18351" y="3399"/>
                </a:cubicBezTo>
                <a:close/>
                <a:moveTo>
                  <a:pt x="18275" y="3475"/>
                </a:moveTo>
                <a:lnTo>
                  <a:pt x="18272" y="3479"/>
                </a:lnTo>
                <a:cubicBezTo>
                  <a:pt x="18273" y="3483"/>
                  <a:pt x="18275" y="3486"/>
                  <a:pt x="18277" y="3489"/>
                </a:cubicBezTo>
                <a:lnTo>
                  <a:pt x="18277" y="3489"/>
                </a:lnTo>
                <a:cubicBezTo>
                  <a:pt x="18276" y="3485"/>
                  <a:pt x="18276" y="3480"/>
                  <a:pt x="18275" y="3475"/>
                </a:cubicBezTo>
                <a:close/>
                <a:moveTo>
                  <a:pt x="16777" y="3350"/>
                </a:moveTo>
                <a:cubicBezTo>
                  <a:pt x="16772" y="3350"/>
                  <a:pt x="16767" y="3351"/>
                  <a:pt x="16764" y="3353"/>
                </a:cubicBezTo>
                <a:cubicBezTo>
                  <a:pt x="16741" y="3373"/>
                  <a:pt x="16717" y="3398"/>
                  <a:pt x="16705" y="3427"/>
                </a:cubicBezTo>
                <a:cubicBezTo>
                  <a:pt x="16696" y="3440"/>
                  <a:pt x="16703" y="3470"/>
                  <a:pt x="16715" y="3484"/>
                </a:cubicBezTo>
                <a:cubicBezTo>
                  <a:pt x="16719" y="3490"/>
                  <a:pt x="16733" y="3494"/>
                  <a:pt x="16745" y="3494"/>
                </a:cubicBezTo>
                <a:cubicBezTo>
                  <a:pt x="16754" y="3494"/>
                  <a:pt x="16762" y="3492"/>
                  <a:pt x="16766" y="3489"/>
                </a:cubicBezTo>
                <a:cubicBezTo>
                  <a:pt x="16795" y="3461"/>
                  <a:pt x="16817" y="3428"/>
                  <a:pt x="16838" y="3403"/>
                </a:cubicBezTo>
                <a:cubicBezTo>
                  <a:pt x="16825" y="3377"/>
                  <a:pt x="16822" y="3361"/>
                  <a:pt x="16817" y="3358"/>
                </a:cubicBezTo>
                <a:cubicBezTo>
                  <a:pt x="16805" y="3355"/>
                  <a:pt x="16789" y="3350"/>
                  <a:pt x="16777" y="3350"/>
                </a:cubicBezTo>
                <a:close/>
                <a:moveTo>
                  <a:pt x="15988" y="3274"/>
                </a:moveTo>
                <a:lnTo>
                  <a:pt x="15988" y="3510"/>
                </a:lnTo>
                <a:cubicBezTo>
                  <a:pt x="15892" y="3419"/>
                  <a:pt x="15928" y="3342"/>
                  <a:pt x="15988" y="3274"/>
                </a:cubicBezTo>
                <a:close/>
                <a:moveTo>
                  <a:pt x="18277" y="3489"/>
                </a:moveTo>
                <a:lnTo>
                  <a:pt x="18277" y="3489"/>
                </a:lnTo>
                <a:cubicBezTo>
                  <a:pt x="18278" y="3503"/>
                  <a:pt x="18280" y="3517"/>
                  <a:pt x="18280" y="3532"/>
                </a:cubicBezTo>
                <a:cubicBezTo>
                  <a:pt x="18283" y="3522"/>
                  <a:pt x="18285" y="3514"/>
                  <a:pt x="18284" y="3506"/>
                </a:cubicBezTo>
                <a:cubicBezTo>
                  <a:pt x="18283" y="3500"/>
                  <a:pt x="18280" y="3495"/>
                  <a:pt x="18277" y="3489"/>
                </a:cubicBezTo>
                <a:close/>
                <a:moveTo>
                  <a:pt x="17189" y="3064"/>
                </a:moveTo>
                <a:lnTo>
                  <a:pt x="17189" y="3064"/>
                </a:lnTo>
                <a:cubicBezTo>
                  <a:pt x="17056" y="3071"/>
                  <a:pt x="16915" y="3081"/>
                  <a:pt x="16726" y="3092"/>
                </a:cubicBezTo>
                <a:cubicBezTo>
                  <a:pt x="16759" y="3156"/>
                  <a:pt x="16768" y="3196"/>
                  <a:pt x="16790" y="3207"/>
                </a:cubicBezTo>
                <a:cubicBezTo>
                  <a:pt x="16844" y="3230"/>
                  <a:pt x="16988" y="3367"/>
                  <a:pt x="17009" y="3422"/>
                </a:cubicBezTo>
                <a:cubicBezTo>
                  <a:pt x="17020" y="3453"/>
                  <a:pt x="17041" y="3479"/>
                  <a:pt x="17060" y="3507"/>
                </a:cubicBezTo>
                <a:cubicBezTo>
                  <a:pt x="17085" y="3542"/>
                  <a:pt x="17114" y="3566"/>
                  <a:pt x="17149" y="3566"/>
                </a:cubicBezTo>
                <a:cubicBezTo>
                  <a:pt x="17165" y="3566"/>
                  <a:pt x="17183" y="3561"/>
                  <a:pt x="17202" y="3550"/>
                </a:cubicBezTo>
                <a:cubicBezTo>
                  <a:pt x="17264" y="3514"/>
                  <a:pt x="17296" y="3435"/>
                  <a:pt x="17259" y="3379"/>
                </a:cubicBezTo>
                <a:cubicBezTo>
                  <a:pt x="17230" y="3336"/>
                  <a:pt x="17179" y="3309"/>
                  <a:pt x="17143" y="3279"/>
                </a:cubicBezTo>
                <a:cubicBezTo>
                  <a:pt x="17120" y="3194"/>
                  <a:pt x="17279" y="3173"/>
                  <a:pt x="17189" y="3064"/>
                </a:cubicBezTo>
                <a:close/>
                <a:moveTo>
                  <a:pt x="17931" y="3509"/>
                </a:moveTo>
                <a:cubicBezTo>
                  <a:pt x="17939" y="3524"/>
                  <a:pt x="17945" y="3540"/>
                  <a:pt x="17953" y="3555"/>
                </a:cubicBezTo>
                <a:cubicBezTo>
                  <a:pt x="17942" y="3565"/>
                  <a:pt x="17934" y="3576"/>
                  <a:pt x="17924" y="3586"/>
                </a:cubicBezTo>
                <a:cubicBezTo>
                  <a:pt x="17920" y="3567"/>
                  <a:pt x="17915" y="3548"/>
                  <a:pt x="17915" y="3531"/>
                </a:cubicBezTo>
                <a:cubicBezTo>
                  <a:pt x="17915" y="3524"/>
                  <a:pt x="17926" y="3516"/>
                  <a:pt x="17931" y="3509"/>
                </a:cubicBezTo>
                <a:close/>
                <a:moveTo>
                  <a:pt x="10993" y="3555"/>
                </a:moveTo>
                <a:lnTo>
                  <a:pt x="10993" y="3615"/>
                </a:lnTo>
                <a:lnTo>
                  <a:pt x="10969" y="3615"/>
                </a:lnTo>
                <a:cubicBezTo>
                  <a:pt x="10970" y="3594"/>
                  <a:pt x="10970" y="3576"/>
                  <a:pt x="10972" y="3555"/>
                </a:cubicBezTo>
                <a:close/>
                <a:moveTo>
                  <a:pt x="16096" y="3460"/>
                </a:moveTo>
                <a:cubicBezTo>
                  <a:pt x="16139" y="3501"/>
                  <a:pt x="16172" y="3517"/>
                  <a:pt x="16177" y="3541"/>
                </a:cubicBezTo>
                <a:cubicBezTo>
                  <a:pt x="16184" y="3566"/>
                  <a:pt x="16167" y="3598"/>
                  <a:pt x="16160" y="3627"/>
                </a:cubicBezTo>
                <a:cubicBezTo>
                  <a:pt x="16133" y="3619"/>
                  <a:pt x="16086" y="3614"/>
                  <a:pt x="16083" y="3602"/>
                </a:cubicBezTo>
                <a:cubicBezTo>
                  <a:pt x="16077" y="3566"/>
                  <a:pt x="16088" y="3525"/>
                  <a:pt x="16096" y="3460"/>
                </a:cubicBezTo>
                <a:close/>
                <a:moveTo>
                  <a:pt x="9703" y="3258"/>
                </a:moveTo>
                <a:cubicBezTo>
                  <a:pt x="9755" y="3258"/>
                  <a:pt x="9821" y="3270"/>
                  <a:pt x="9943" y="3291"/>
                </a:cubicBezTo>
                <a:cubicBezTo>
                  <a:pt x="9888" y="3350"/>
                  <a:pt x="9831" y="3413"/>
                  <a:pt x="9770" y="3473"/>
                </a:cubicBezTo>
                <a:cubicBezTo>
                  <a:pt x="9719" y="3525"/>
                  <a:pt x="9664" y="3574"/>
                  <a:pt x="9604" y="3630"/>
                </a:cubicBezTo>
                <a:cubicBezTo>
                  <a:pt x="9504" y="3521"/>
                  <a:pt x="9544" y="3407"/>
                  <a:pt x="9507" y="3312"/>
                </a:cubicBezTo>
                <a:cubicBezTo>
                  <a:pt x="9598" y="3275"/>
                  <a:pt x="9640" y="3258"/>
                  <a:pt x="9703" y="3258"/>
                </a:cubicBezTo>
                <a:close/>
                <a:moveTo>
                  <a:pt x="9095" y="3425"/>
                </a:moveTo>
                <a:cubicBezTo>
                  <a:pt x="9062" y="3456"/>
                  <a:pt x="9052" y="3486"/>
                  <a:pt x="9057" y="3516"/>
                </a:cubicBezTo>
                <a:cubicBezTo>
                  <a:pt x="9064" y="3558"/>
                  <a:pt x="9082" y="3598"/>
                  <a:pt x="9097" y="3638"/>
                </a:cubicBezTo>
                <a:lnTo>
                  <a:pt x="9097" y="3638"/>
                </a:lnTo>
                <a:cubicBezTo>
                  <a:pt x="9095" y="3566"/>
                  <a:pt x="9095" y="3496"/>
                  <a:pt x="9095" y="3425"/>
                </a:cubicBezTo>
                <a:close/>
                <a:moveTo>
                  <a:pt x="8944" y="3211"/>
                </a:moveTo>
                <a:cubicBezTo>
                  <a:pt x="9015" y="3211"/>
                  <a:pt x="9084" y="3288"/>
                  <a:pt x="9164" y="3288"/>
                </a:cubicBezTo>
                <a:cubicBezTo>
                  <a:pt x="9166" y="3288"/>
                  <a:pt x="9168" y="3288"/>
                  <a:pt x="9170" y="3288"/>
                </a:cubicBezTo>
                <a:cubicBezTo>
                  <a:pt x="9179" y="3387"/>
                  <a:pt x="9194" y="3484"/>
                  <a:pt x="9192" y="3581"/>
                </a:cubicBezTo>
                <a:cubicBezTo>
                  <a:pt x="9191" y="3617"/>
                  <a:pt x="9165" y="3646"/>
                  <a:pt x="9125" y="3646"/>
                </a:cubicBezTo>
                <a:cubicBezTo>
                  <a:pt x="9117" y="3646"/>
                  <a:pt x="9108" y="3645"/>
                  <a:pt x="9099" y="3642"/>
                </a:cubicBezTo>
                <a:lnTo>
                  <a:pt x="9099" y="3642"/>
                </a:lnTo>
                <a:cubicBezTo>
                  <a:pt x="9098" y="3641"/>
                  <a:pt x="9097" y="3639"/>
                  <a:pt x="9097" y="3638"/>
                </a:cubicBezTo>
                <a:lnTo>
                  <a:pt x="9097" y="3638"/>
                </a:lnTo>
                <a:cubicBezTo>
                  <a:pt x="9097" y="3638"/>
                  <a:pt x="9097" y="3639"/>
                  <a:pt x="9097" y="3639"/>
                </a:cubicBezTo>
                <a:cubicBezTo>
                  <a:pt x="9097" y="3640"/>
                  <a:pt x="9098" y="3641"/>
                  <a:pt x="9098" y="3642"/>
                </a:cubicBezTo>
                <a:lnTo>
                  <a:pt x="9098" y="3642"/>
                </a:lnTo>
                <a:cubicBezTo>
                  <a:pt x="9098" y="3642"/>
                  <a:pt x="9098" y="3642"/>
                  <a:pt x="9098" y="3642"/>
                </a:cubicBezTo>
                <a:lnTo>
                  <a:pt x="9098" y="3642"/>
                </a:lnTo>
                <a:lnTo>
                  <a:pt x="9099" y="3644"/>
                </a:lnTo>
                <a:cubicBezTo>
                  <a:pt x="8966" y="3557"/>
                  <a:pt x="8877" y="3439"/>
                  <a:pt x="8834" y="3290"/>
                </a:cubicBezTo>
                <a:cubicBezTo>
                  <a:pt x="8872" y="3231"/>
                  <a:pt x="8908" y="3211"/>
                  <a:pt x="8944" y="3211"/>
                </a:cubicBezTo>
                <a:close/>
                <a:moveTo>
                  <a:pt x="12946" y="3556"/>
                </a:moveTo>
                <a:cubicBezTo>
                  <a:pt x="12955" y="3574"/>
                  <a:pt x="12963" y="3592"/>
                  <a:pt x="12972" y="3612"/>
                </a:cubicBezTo>
                <a:cubicBezTo>
                  <a:pt x="12960" y="3624"/>
                  <a:pt x="12945" y="3637"/>
                  <a:pt x="12932" y="3649"/>
                </a:cubicBezTo>
                <a:cubicBezTo>
                  <a:pt x="12920" y="3629"/>
                  <a:pt x="12904" y="3608"/>
                  <a:pt x="12898" y="3586"/>
                </a:cubicBezTo>
                <a:cubicBezTo>
                  <a:pt x="12896" y="3581"/>
                  <a:pt x="12930" y="3566"/>
                  <a:pt x="12946" y="3556"/>
                </a:cubicBezTo>
                <a:close/>
                <a:moveTo>
                  <a:pt x="11987" y="3444"/>
                </a:moveTo>
                <a:cubicBezTo>
                  <a:pt x="12007" y="3444"/>
                  <a:pt x="12025" y="3453"/>
                  <a:pt x="12038" y="3471"/>
                </a:cubicBezTo>
                <a:cubicBezTo>
                  <a:pt x="12063" y="3511"/>
                  <a:pt x="12068" y="3574"/>
                  <a:pt x="12061" y="3623"/>
                </a:cubicBezTo>
                <a:cubicBezTo>
                  <a:pt x="12058" y="3645"/>
                  <a:pt x="12043" y="3655"/>
                  <a:pt x="12015" y="3655"/>
                </a:cubicBezTo>
                <a:cubicBezTo>
                  <a:pt x="11982" y="3655"/>
                  <a:pt x="11931" y="3641"/>
                  <a:pt x="11860" y="3611"/>
                </a:cubicBezTo>
                <a:cubicBezTo>
                  <a:pt x="11866" y="3581"/>
                  <a:pt x="11865" y="3545"/>
                  <a:pt x="11881" y="3518"/>
                </a:cubicBezTo>
                <a:cubicBezTo>
                  <a:pt x="11907" y="3472"/>
                  <a:pt x="11950" y="3444"/>
                  <a:pt x="11987" y="3444"/>
                </a:cubicBezTo>
                <a:close/>
                <a:moveTo>
                  <a:pt x="15411" y="3650"/>
                </a:moveTo>
                <a:cubicBezTo>
                  <a:pt x="15410" y="3651"/>
                  <a:pt x="15408" y="3652"/>
                  <a:pt x="15406" y="3654"/>
                </a:cubicBezTo>
                <a:lnTo>
                  <a:pt x="15406" y="3654"/>
                </a:lnTo>
                <a:lnTo>
                  <a:pt x="15405" y="3653"/>
                </a:lnTo>
                <a:cubicBezTo>
                  <a:pt x="15405" y="3654"/>
                  <a:pt x="15405" y="3654"/>
                  <a:pt x="15405" y="3654"/>
                </a:cubicBezTo>
                <a:lnTo>
                  <a:pt x="15405" y="3654"/>
                </a:lnTo>
                <a:cubicBezTo>
                  <a:pt x="15406" y="3654"/>
                  <a:pt x="15406" y="3654"/>
                  <a:pt x="15406" y="3654"/>
                </a:cubicBezTo>
                <a:lnTo>
                  <a:pt x="15406" y="3654"/>
                </a:lnTo>
                <a:lnTo>
                  <a:pt x="15415" y="3659"/>
                </a:lnTo>
                <a:cubicBezTo>
                  <a:pt x="15414" y="3656"/>
                  <a:pt x="15413" y="3653"/>
                  <a:pt x="15411" y="3650"/>
                </a:cubicBezTo>
                <a:close/>
                <a:moveTo>
                  <a:pt x="10525" y="3570"/>
                </a:moveTo>
                <a:cubicBezTo>
                  <a:pt x="10531" y="3570"/>
                  <a:pt x="10538" y="3571"/>
                  <a:pt x="10544" y="3574"/>
                </a:cubicBezTo>
                <a:cubicBezTo>
                  <a:pt x="10567" y="3584"/>
                  <a:pt x="10579" y="3618"/>
                  <a:pt x="10611" y="3663"/>
                </a:cubicBezTo>
                <a:cubicBezTo>
                  <a:pt x="10559" y="3659"/>
                  <a:pt x="10526" y="3665"/>
                  <a:pt x="10506" y="3652"/>
                </a:cubicBezTo>
                <a:cubicBezTo>
                  <a:pt x="10483" y="3639"/>
                  <a:pt x="10476" y="3604"/>
                  <a:pt x="10462" y="3581"/>
                </a:cubicBezTo>
                <a:cubicBezTo>
                  <a:pt x="10483" y="3578"/>
                  <a:pt x="10505" y="3570"/>
                  <a:pt x="10525" y="3570"/>
                </a:cubicBezTo>
                <a:close/>
                <a:moveTo>
                  <a:pt x="12571" y="2575"/>
                </a:moveTo>
                <a:lnTo>
                  <a:pt x="12571" y="2575"/>
                </a:lnTo>
                <a:cubicBezTo>
                  <a:pt x="12551" y="2723"/>
                  <a:pt x="12536" y="2830"/>
                  <a:pt x="12517" y="2961"/>
                </a:cubicBezTo>
                <a:cubicBezTo>
                  <a:pt x="12669" y="2972"/>
                  <a:pt x="12818" y="2982"/>
                  <a:pt x="12976" y="2994"/>
                </a:cubicBezTo>
                <a:cubicBezTo>
                  <a:pt x="12946" y="3046"/>
                  <a:pt x="12910" y="3059"/>
                  <a:pt x="12873" y="3059"/>
                </a:cubicBezTo>
                <a:cubicBezTo>
                  <a:pt x="12839" y="3059"/>
                  <a:pt x="12805" y="3049"/>
                  <a:pt x="12773" y="3049"/>
                </a:cubicBezTo>
                <a:cubicBezTo>
                  <a:pt x="12765" y="3049"/>
                  <a:pt x="12758" y="3050"/>
                  <a:pt x="12751" y="3051"/>
                </a:cubicBezTo>
                <a:cubicBezTo>
                  <a:pt x="12675" y="3065"/>
                  <a:pt x="12599" y="3070"/>
                  <a:pt x="12534" y="3080"/>
                </a:cubicBezTo>
                <a:cubicBezTo>
                  <a:pt x="12479" y="3214"/>
                  <a:pt x="12633" y="3194"/>
                  <a:pt x="12645" y="3292"/>
                </a:cubicBezTo>
                <a:cubicBezTo>
                  <a:pt x="12565" y="3309"/>
                  <a:pt x="12483" y="3326"/>
                  <a:pt x="12402" y="3342"/>
                </a:cubicBezTo>
                <a:cubicBezTo>
                  <a:pt x="12304" y="3434"/>
                  <a:pt x="12455" y="3624"/>
                  <a:pt x="12269" y="3684"/>
                </a:cubicBezTo>
                <a:cubicBezTo>
                  <a:pt x="12168" y="3573"/>
                  <a:pt x="12310" y="3500"/>
                  <a:pt x="12305" y="3407"/>
                </a:cubicBezTo>
                <a:cubicBezTo>
                  <a:pt x="12300" y="3310"/>
                  <a:pt x="12261" y="3208"/>
                  <a:pt x="12386" y="3151"/>
                </a:cubicBezTo>
                <a:cubicBezTo>
                  <a:pt x="12314" y="3081"/>
                  <a:pt x="12246" y="3057"/>
                  <a:pt x="12171" y="3057"/>
                </a:cubicBezTo>
                <a:cubicBezTo>
                  <a:pt x="12137" y="3057"/>
                  <a:pt x="12101" y="3062"/>
                  <a:pt x="12063" y="3069"/>
                </a:cubicBezTo>
                <a:cubicBezTo>
                  <a:pt x="12048" y="3140"/>
                  <a:pt x="12029" y="3219"/>
                  <a:pt x="12009" y="3312"/>
                </a:cubicBezTo>
                <a:cubicBezTo>
                  <a:pt x="11882" y="3269"/>
                  <a:pt x="11983" y="3171"/>
                  <a:pt x="11925" y="3089"/>
                </a:cubicBezTo>
                <a:cubicBezTo>
                  <a:pt x="11886" y="3074"/>
                  <a:pt x="11819" y="3045"/>
                  <a:pt x="11742" y="3013"/>
                </a:cubicBezTo>
                <a:cubicBezTo>
                  <a:pt x="11941" y="2995"/>
                  <a:pt x="12127" y="2978"/>
                  <a:pt x="12326" y="2961"/>
                </a:cubicBezTo>
                <a:cubicBezTo>
                  <a:pt x="12401" y="2844"/>
                  <a:pt x="12474" y="2728"/>
                  <a:pt x="12571" y="2575"/>
                </a:cubicBezTo>
                <a:close/>
                <a:moveTo>
                  <a:pt x="5380" y="3653"/>
                </a:moveTo>
                <a:cubicBezTo>
                  <a:pt x="5383" y="3663"/>
                  <a:pt x="5385" y="3670"/>
                  <a:pt x="5388" y="3679"/>
                </a:cubicBezTo>
                <a:cubicBezTo>
                  <a:pt x="5380" y="3681"/>
                  <a:pt x="5373" y="3684"/>
                  <a:pt x="5367" y="3686"/>
                </a:cubicBezTo>
                <a:cubicBezTo>
                  <a:pt x="5370" y="3675"/>
                  <a:pt x="5376" y="3665"/>
                  <a:pt x="5380" y="3653"/>
                </a:cubicBezTo>
                <a:close/>
                <a:moveTo>
                  <a:pt x="9981" y="3571"/>
                </a:moveTo>
                <a:cubicBezTo>
                  <a:pt x="9993" y="3571"/>
                  <a:pt x="10004" y="3573"/>
                  <a:pt x="10011" y="3577"/>
                </a:cubicBezTo>
                <a:cubicBezTo>
                  <a:pt x="10034" y="3591"/>
                  <a:pt x="10045" y="3627"/>
                  <a:pt x="10057" y="3648"/>
                </a:cubicBezTo>
                <a:cubicBezTo>
                  <a:pt x="10053" y="3668"/>
                  <a:pt x="10052" y="3686"/>
                  <a:pt x="10048" y="3686"/>
                </a:cubicBezTo>
                <a:cubicBezTo>
                  <a:pt x="10029" y="3689"/>
                  <a:pt x="10008" y="3694"/>
                  <a:pt x="9989" y="3694"/>
                </a:cubicBezTo>
                <a:cubicBezTo>
                  <a:pt x="9980" y="3694"/>
                  <a:pt x="9971" y="3693"/>
                  <a:pt x="9964" y="3689"/>
                </a:cubicBezTo>
                <a:cubicBezTo>
                  <a:pt x="9924" y="3670"/>
                  <a:pt x="9894" y="3630"/>
                  <a:pt x="9930" y="3587"/>
                </a:cubicBezTo>
                <a:cubicBezTo>
                  <a:pt x="9939" y="3576"/>
                  <a:pt x="9961" y="3571"/>
                  <a:pt x="9981" y="3571"/>
                </a:cubicBezTo>
                <a:close/>
                <a:moveTo>
                  <a:pt x="6703" y="3601"/>
                </a:moveTo>
                <a:cubicBezTo>
                  <a:pt x="6704" y="3601"/>
                  <a:pt x="6706" y="3601"/>
                  <a:pt x="6707" y="3601"/>
                </a:cubicBezTo>
                <a:cubicBezTo>
                  <a:pt x="6728" y="3607"/>
                  <a:pt x="6745" y="3630"/>
                  <a:pt x="6779" y="3659"/>
                </a:cubicBezTo>
                <a:cubicBezTo>
                  <a:pt x="6742" y="3677"/>
                  <a:pt x="6711" y="3700"/>
                  <a:pt x="6699" y="3700"/>
                </a:cubicBezTo>
                <a:cubicBezTo>
                  <a:pt x="6697" y="3700"/>
                  <a:pt x="6696" y="3700"/>
                  <a:pt x="6695" y="3700"/>
                </a:cubicBezTo>
                <a:cubicBezTo>
                  <a:pt x="6676" y="3684"/>
                  <a:pt x="6666" y="3653"/>
                  <a:pt x="6658" y="3627"/>
                </a:cubicBezTo>
                <a:cubicBezTo>
                  <a:pt x="6656" y="3622"/>
                  <a:pt x="6689" y="3601"/>
                  <a:pt x="6703" y="3601"/>
                </a:cubicBezTo>
                <a:close/>
                <a:moveTo>
                  <a:pt x="6934" y="3458"/>
                </a:moveTo>
                <a:cubicBezTo>
                  <a:pt x="7014" y="3598"/>
                  <a:pt x="7014" y="3598"/>
                  <a:pt x="6911" y="3720"/>
                </a:cubicBezTo>
                <a:cubicBezTo>
                  <a:pt x="6920" y="3627"/>
                  <a:pt x="6926" y="3556"/>
                  <a:pt x="6934" y="3458"/>
                </a:cubicBezTo>
                <a:close/>
                <a:moveTo>
                  <a:pt x="18863" y="3428"/>
                </a:moveTo>
                <a:cubicBezTo>
                  <a:pt x="18836" y="3536"/>
                  <a:pt x="18849" y="3613"/>
                  <a:pt x="18921" y="3613"/>
                </a:cubicBezTo>
                <a:cubicBezTo>
                  <a:pt x="18933" y="3613"/>
                  <a:pt x="18945" y="3611"/>
                  <a:pt x="18960" y="3607"/>
                </a:cubicBezTo>
                <a:cubicBezTo>
                  <a:pt x="18984" y="3601"/>
                  <a:pt x="19003" y="3597"/>
                  <a:pt x="19019" y="3597"/>
                </a:cubicBezTo>
                <a:cubicBezTo>
                  <a:pt x="19050" y="3597"/>
                  <a:pt x="19066" y="3612"/>
                  <a:pt x="19083" y="3653"/>
                </a:cubicBezTo>
                <a:cubicBezTo>
                  <a:pt x="19098" y="3690"/>
                  <a:pt x="19087" y="3745"/>
                  <a:pt x="19165" y="3745"/>
                </a:cubicBezTo>
                <a:cubicBezTo>
                  <a:pt x="19166" y="3745"/>
                  <a:pt x="19167" y="3745"/>
                  <a:pt x="19169" y="3745"/>
                </a:cubicBezTo>
                <a:cubicBezTo>
                  <a:pt x="19191" y="3650"/>
                  <a:pt x="19213" y="3558"/>
                  <a:pt x="19136" y="3466"/>
                </a:cubicBezTo>
                <a:cubicBezTo>
                  <a:pt x="19053" y="3455"/>
                  <a:pt x="18967" y="3442"/>
                  <a:pt x="18863" y="3428"/>
                </a:cubicBezTo>
                <a:close/>
                <a:moveTo>
                  <a:pt x="13676" y="2831"/>
                </a:moveTo>
                <a:cubicBezTo>
                  <a:pt x="13817" y="2912"/>
                  <a:pt x="13809" y="3008"/>
                  <a:pt x="13658" y="3141"/>
                </a:cubicBezTo>
                <a:cubicBezTo>
                  <a:pt x="13805" y="3205"/>
                  <a:pt x="13874" y="3235"/>
                  <a:pt x="13930" y="3235"/>
                </a:cubicBezTo>
                <a:cubicBezTo>
                  <a:pt x="13981" y="3235"/>
                  <a:pt x="14022" y="3211"/>
                  <a:pt x="14099" y="3168"/>
                </a:cubicBezTo>
                <a:cubicBezTo>
                  <a:pt x="14024" y="3133"/>
                  <a:pt x="13962" y="3105"/>
                  <a:pt x="13835" y="3046"/>
                </a:cubicBezTo>
                <a:cubicBezTo>
                  <a:pt x="13903" y="3016"/>
                  <a:pt x="13932" y="2993"/>
                  <a:pt x="13962" y="2993"/>
                </a:cubicBezTo>
                <a:cubicBezTo>
                  <a:pt x="14073" y="2994"/>
                  <a:pt x="14177" y="2995"/>
                  <a:pt x="14229" y="3136"/>
                </a:cubicBezTo>
                <a:cubicBezTo>
                  <a:pt x="14255" y="3203"/>
                  <a:pt x="14349" y="3244"/>
                  <a:pt x="14444" y="3324"/>
                </a:cubicBezTo>
                <a:cubicBezTo>
                  <a:pt x="14327" y="3351"/>
                  <a:pt x="14253" y="3373"/>
                  <a:pt x="14176" y="3385"/>
                </a:cubicBezTo>
                <a:cubicBezTo>
                  <a:pt x="14105" y="3397"/>
                  <a:pt x="14032" y="3399"/>
                  <a:pt x="13961" y="3406"/>
                </a:cubicBezTo>
                <a:cubicBezTo>
                  <a:pt x="13971" y="3467"/>
                  <a:pt x="13976" y="3532"/>
                  <a:pt x="13996" y="3590"/>
                </a:cubicBezTo>
                <a:cubicBezTo>
                  <a:pt x="14019" y="3660"/>
                  <a:pt x="14009" y="3714"/>
                  <a:pt x="13952" y="3757"/>
                </a:cubicBezTo>
                <a:lnTo>
                  <a:pt x="13952" y="3757"/>
                </a:lnTo>
                <a:cubicBezTo>
                  <a:pt x="13956" y="3640"/>
                  <a:pt x="13958" y="3522"/>
                  <a:pt x="13961" y="3404"/>
                </a:cubicBezTo>
                <a:lnTo>
                  <a:pt x="13961" y="3404"/>
                </a:lnTo>
                <a:cubicBezTo>
                  <a:pt x="13894" y="3411"/>
                  <a:pt x="13828" y="3419"/>
                  <a:pt x="13751" y="3428"/>
                </a:cubicBezTo>
                <a:cubicBezTo>
                  <a:pt x="13735" y="3523"/>
                  <a:pt x="13721" y="3623"/>
                  <a:pt x="13706" y="3720"/>
                </a:cubicBezTo>
                <a:cubicBezTo>
                  <a:pt x="13558" y="3703"/>
                  <a:pt x="13521" y="3675"/>
                  <a:pt x="13536" y="3584"/>
                </a:cubicBezTo>
                <a:cubicBezTo>
                  <a:pt x="13546" y="3522"/>
                  <a:pt x="13567" y="3462"/>
                  <a:pt x="13587" y="3392"/>
                </a:cubicBezTo>
                <a:cubicBezTo>
                  <a:pt x="13539" y="3385"/>
                  <a:pt x="13506" y="3375"/>
                  <a:pt x="13477" y="3375"/>
                </a:cubicBezTo>
                <a:cubicBezTo>
                  <a:pt x="13475" y="3375"/>
                  <a:pt x="13472" y="3375"/>
                  <a:pt x="13470" y="3375"/>
                </a:cubicBezTo>
                <a:cubicBezTo>
                  <a:pt x="13427" y="3380"/>
                  <a:pt x="13384" y="3394"/>
                  <a:pt x="13325" y="3409"/>
                </a:cubicBezTo>
                <a:cubicBezTo>
                  <a:pt x="13322" y="3485"/>
                  <a:pt x="13327" y="3562"/>
                  <a:pt x="13314" y="3636"/>
                </a:cubicBezTo>
                <a:cubicBezTo>
                  <a:pt x="13306" y="3681"/>
                  <a:pt x="13282" y="3708"/>
                  <a:pt x="13239" y="3708"/>
                </a:cubicBezTo>
                <a:cubicBezTo>
                  <a:pt x="13219" y="3708"/>
                  <a:pt x="13196" y="3702"/>
                  <a:pt x="13168" y="3690"/>
                </a:cubicBezTo>
                <a:cubicBezTo>
                  <a:pt x="13168" y="3659"/>
                  <a:pt x="13166" y="3618"/>
                  <a:pt x="13168" y="3577"/>
                </a:cubicBezTo>
                <a:cubicBezTo>
                  <a:pt x="13176" y="3433"/>
                  <a:pt x="13155" y="3375"/>
                  <a:pt x="13068" y="3375"/>
                </a:cubicBezTo>
                <a:cubicBezTo>
                  <a:pt x="13036" y="3375"/>
                  <a:pt x="12994" y="3383"/>
                  <a:pt x="12940" y="3398"/>
                </a:cubicBezTo>
                <a:cubicBezTo>
                  <a:pt x="12918" y="3403"/>
                  <a:pt x="12897" y="3411"/>
                  <a:pt x="12870" y="3421"/>
                </a:cubicBezTo>
                <a:cubicBezTo>
                  <a:pt x="12838" y="3368"/>
                  <a:pt x="12804" y="3312"/>
                  <a:pt x="12768" y="3254"/>
                </a:cubicBezTo>
                <a:cubicBezTo>
                  <a:pt x="12855" y="3228"/>
                  <a:pt x="12922" y="3210"/>
                  <a:pt x="12987" y="3187"/>
                </a:cubicBezTo>
                <a:cubicBezTo>
                  <a:pt x="12997" y="3184"/>
                  <a:pt x="13007" y="3182"/>
                  <a:pt x="13015" y="3182"/>
                </a:cubicBezTo>
                <a:cubicBezTo>
                  <a:pt x="13073" y="3182"/>
                  <a:pt x="13099" y="3255"/>
                  <a:pt x="13157" y="3260"/>
                </a:cubicBezTo>
                <a:cubicBezTo>
                  <a:pt x="13170" y="3261"/>
                  <a:pt x="13182" y="3262"/>
                  <a:pt x="13195" y="3262"/>
                </a:cubicBezTo>
                <a:cubicBezTo>
                  <a:pt x="13301" y="3262"/>
                  <a:pt x="13397" y="3221"/>
                  <a:pt x="13509" y="3193"/>
                </a:cubicBezTo>
                <a:cubicBezTo>
                  <a:pt x="13480" y="3131"/>
                  <a:pt x="13460" y="3086"/>
                  <a:pt x="13430" y="3020"/>
                </a:cubicBezTo>
                <a:cubicBezTo>
                  <a:pt x="13507" y="3009"/>
                  <a:pt x="13578" y="2999"/>
                  <a:pt x="13648" y="2988"/>
                </a:cubicBezTo>
                <a:cubicBezTo>
                  <a:pt x="13657" y="2937"/>
                  <a:pt x="13668" y="2885"/>
                  <a:pt x="13676" y="2831"/>
                </a:cubicBezTo>
                <a:close/>
                <a:moveTo>
                  <a:pt x="18337" y="3763"/>
                </a:moveTo>
                <a:lnTo>
                  <a:pt x="18324" y="3788"/>
                </a:lnTo>
                <a:lnTo>
                  <a:pt x="18346" y="3791"/>
                </a:lnTo>
                <a:lnTo>
                  <a:pt x="18337" y="3763"/>
                </a:lnTo>
                <a:close/>
                <a:moveTo>
                  <a:pt x="17020" y="3791"/>
                </a:moveTo>
                <a:cubicBezTo>
                  <a:pt x="17019" y="3791"/>
                  <a:pt x="17012" y="3799"/>
                  <a:pt x="17012" y="3799"/>
                </a:cubicBezTo>
                <a:cubicBezTo>
                  <a:pt x="17015" y="3800"/>
                  <a:pt x="17018" y="3800"/>
                  <a:pt x="17022" y="3801"/>
                </a:cubicBezTo>
                <a:lnTo>
                  <a:pt x="17022" y="3801"/>
                </a:lnTo>
                <a:cubicBezTo>
                  <a:pt x="17021" y="3798"/>
                  <a:pt x="17021" y="3794"/>
                  <a:pt x="17020" y="3791"/>
                </a:cubicBezTo>
                <a:close/>
                <a:moveTo>
                  <a:pt x="17159" y="3690"/>
                </a:moveTo>
                <a:cubicBezTo>
                  <a:pt x="17158" y="3690"/>
                  <a:pt x="17158" y="3690"/>
                  <a:pt x="17158" y="3690"/>
                </a:cubicBezTo>
                <a:cubicBezTo>
                  <a:pt x="17137" y="3710"/>
                  <a:pt x="17117" y="3734"/>
                  <a:pt x="17106" y="3760"/>
                </a:cubicBezTo>
                <a:cubicBezTo>
                  <a:pt x="17101" y="3774"/>
                  <a:pt x="17110" y="3793"/>
                  <a:pt x="17115" y="3811"/>
                </a:cubicBezTo>
                <a:lnTo>
                  <a:pt x="17115" y="3811"/>
                </a:lnTo>
                <a:cubicBezTo>
                  <a:pt x="17133" y="3805"/>
                  <a:pt x="17156" y="3802"/>
                  <a:pt x="17167" y="3791"/>
                </a:cubicBezTo>
                <a:cubicBezTo>
                  <a:pt x="17184" y="3770"/>
                  <a:pt x="17194" y="3742"/>
                  <a:pt x="17202" y="3715"/>
                </a:cubicBezTo>
                <a:cubicBezTo>
                  <a:pt x="17203" y="3710"/>
                  <a:pt x="17168" y="3690"/>
                  <a:pt x="17159" y="3690"/>
                </a:cubicBezTo>
                <a:close/>
                <a:moveTo>
                  <a:pt x="17117" y="3819"/>
                </a:moveTo>
                <a:cubicBezTo>
                  <a:pt x="17117" y="3819"/>
                  <a:pt x="17117" y="3819"/>
                  <a:pt x="17117" y="3819"/>
                </a:cubicBezTo>
                <a:cubicBezTo>
                  <a:pt x="17117" y="3819"/>
                  <a:pt x="17117" y="3819"/>
                  <a:pt x="17117" y="3819"/>
                </a:cubicBezTo>
                <a:close/>
                <a:moveTo>
                  <a:pt x="16972" y="3710"/>
                </a:moveTo>
                <a:cubicBezTo>
                  <a:pt x="16970" y="3710"/>
                  <a:pt x="16968" y="3710"/>
                  <a:pt x="16966" y="3710"/>
                </a:cubicBezTo>
                <a:cubicBezTo>
                  <a:pt x="16938" y="3712"/>
                  <a:pt x="16892" y="3766"/>
                  <a:pt x="16896" y="3788"/>
                </a:cubicBezTo>
                <a:cubicBezTo>
                  <a:pt x="16902" y="3816"/>
                  <a:pt x="16915" y="3826"/>
                  <a:pt x="16932" y="3826"/>
                </a:cubicBezTo>
                <a:cubicBezTo>
                  <a:pt x="16950" y="3826"/>
                  <a:pt x="16973" y="3814"/>
                  <a:pt x="16993" y="3804"/>
                </a:cubicBezTo>
                <a:cubicBezTo>
                  <a:pt x="17000" y="3800"/>
                  <a:pt x="17006" y="3796"/>
                  <a:pt x="17013" y="3792"/>
                </a:cubicBezTo>
                <a:lnTo>
                  <a:pt x="17013" y="3792"/>
                </a:lnTo>
                <a:cubicBezTo>
                  <a:pt x="17013" y="3794"/>
                  <a:pt x="17012" y="3796"/>
                  <a:pt x="17012" y="3798"/>
                </a:cubicBezTo>
                <a:cubicBezTo>
                  <a:pt x="17012" y="3798"/>
                  <a:pt x="17020" y="3791"/>
                  <a:pt x="17020" y="3789"/>
                </a:cubicBezTo>
                <a:lnTo>
                  <a:pt x="17020" y="3789"/>
                </a:lnTo>
                <a:cubicBezTo>
                  <a:pt x="17018" y="3790"/>
                  <a:pt x="17015" y="3791"/>
                  <a:pt x="17013" y="3792"/>
                </a:cubicBezTo>
                <a:lnTo>
                  <a:pt x="17013" y="3792"/>
                </a:lnTo>
                <a:cubicBezTo>
                  <a:pt x="17020" y="3753"/>
                  <a:pt x="17017" y="3710"/>
                  <a:pt x="16972" y="3710"/>
                </a:cubicBezTo>
                <a:close/>
                <a:moveTo>
                  <a:pt x="17022" y="3801"/>
                </a:moveTo>
                <a:cubicBezTo>
                  <a:pt x="17026" y="3828"/>
                  <a:pt x="17036" y="3836"/>
                  <a:pt x="17048" y="3836"/>
                </a:cubicBezTo>
                <a:cubicBezTo>
                  <a:pt x="17064" y="3836"/>
                  <a:pt x="17083" y="3822"/>
                  <a:pt x="17101" y="3816"/>
                </a:cubicBezTo>
                <a:lnTo>
                  <a:pt x="17101" y="3816"/>
                </a:lnTo>
                <a:cubicBezTo>
                  <a:pt x="17106" y="3816"/>
                  <a:pt x="17111" y="3817"/>
                  <a:pt x="17116" y="3818"/>
                </a:cubicBezTo>
                <a:cubicBezTo>
                  <a:pt x="17116" y="3818"/>
                  <a:pt x="17116" y="3818"/>
                  <a:pt x="17115" y="3818"/>
                </a:cubicBezTo>
                <a:lnTo>
                  <a:pt x="17115" y="3818"/>
                </a:lnTo>
                <a:cubicBezTo>
                  <a:pt x="17116" y="3819"/>
                  <a:pt x="17116" y="3819"/>
                  <a:pt x="17117" y="3819"/>
                </a:cubicBezTo>
                <a:lnTo>
                  <a:pt x="17117" y="3819"/>
                </a:lnTo>
                <a:cubicBezTo>
                  <a:pt x="17116" y="3817"/>
                  <a:pt x="17115" y="3814"/>
                  <a:pt x="17115" y="3811"/>
                </a:cubicBezTo>
                <a:lnTo>
                  <a:pt x="17115" y="3811"/>
                </a:lnTo>
                <a:cubicBezTo>
                  <a:pt x="17113" y="3812"/>
                  <a:pt x="17111" y="3813"/>
                  <a:pt x="17109" y="3813"/>
                </a:cubicBezTo>
                <a:cubicBezTo>
                  <a:pt x="17107" y="3814"/>
                  <a:pt x="17104" y="3815"/>
                  <a:pt x="17101" y="3816"/>
                </a:cubicBezTo>
                <a:lnTo>
                  <a:pt x="17101" y="3816"/>
                </a:lnTo>
                <a:cubicBezTo>
                  <a:pt x="17074" y="3810"/>
                  <a:pt x="17048" y="3806"/>
                  <a:pt x="17022" y="3801"/>
                </a:cubicBezTo>
                <a:close/>
                <a:moveTo>
                  <a:pt x="8629" y="3879"/>
                </a:moveTo>
                <a:cubicBezTo>
                  <a:pt x="8633" y="3888"/>
                  <a:pt x="8636" y="3898"/>
                  <a:pt x="8637" y="3907"/>
                </a:cubicBezTo>
                <a:cubicBezTo>
                  <a:pt x="8623" y="3909"/>
                  <a:pt x="8607" y="3911"/>
                  <a:pt x="8593" y="3912"/>
                </a:cubicBezTo>
                <a:cubicBezTo>
                  <a:pt x="8596" y="3901"/>
                  <a:pt x="8596" y="3890"/>
                  <a:pt x="8602" y="3883"/>
                </a:cubicBezTo>
                <a:cubicBezTo>
                  <a:pt x="8607" y="3878"/>
                  <a:pt x="8620" y="3880"/>
                  <a:pt x="8629" y="3879"/>
                </a:cubicBezTo>
                <a:close/>
                <a:moveTo>
                  <a:pt x="8011" y="3901"/>
                </a:moveTo>
                <a:lnTo>
                  <a:pt x="8017" y="3924"/>
                </a:lnTo>
                <a:lnTo>
                  <a:pt x="8017" y="3924"/>
                </a:lnTo>
                <a:lnTo>
                  <a:pt x="7999" y="3920"/>
                </a:lnTo>
                <a:lnTo>
                  <a:pt x="8011" y="3901"/>
                </a:lnTo>
                <a:close/>
                <a:moveTo>
                  <a:pt x="9159" y="3884"/>
                </a:moveTo>
                <a:cubicBezTo>
                  <a:pt x="9160" y="3884"/>
                  <a:pt x="9160" y="3884"/>
                  <a:pt x="9160" y="3884"/>
                </a:cubicBezTo>
                <a:cubicBezTo>
                  <a:pt x="9169" y="3885"/>
                  <a:pt x="9172" y="3896"/>
                  <a:pt x="9177" y="3904"/>
                </a:cubicBezTo>
                <a:cubicBezTo>
                  <a:pt x="9172" y="3914"/>
                  <a:pt x="9167" y="3921"/>
                  <a:pt x="9164" y="3930"/>
                </a:cubicBezTo>
                <a:cubicBezTo>
                  <a:pt x="9154" y="3919"/>
                  <a:pt x="9144" y="3906"/>
                  <a:pt x="9135" y="3894"/>
                </a:cubicBezTo>
                <a:cubicBezTo>
                  <a:pt x="9143" y="3890"/>
                  <a:pt x="9152" y="3884"/>
                  <a:pt x="9159" y="3884"/>
                </a:cubicBezTo>
                <a:close/>
                <a:moveTo>
                  <a:pt x="8273" y="3924"/>
                </a:moveTo>
                <a:cubicBezTo>
                  <a:pt x="8279" y="3927"/>
                  <a:pt x="8293" y="3930"/>
                  <a:pt x="8293" y="3934"/>
                </a:cubicBezTo>
                <a:cubicBezTo>
                  <a:pt x="8294" y="3942"/>
                  <a:pt x="8287" y="3952"/>
                  <a:pt x="8284" y="3961"/>
                </a:cubicBezTo>
                <a:cubicBezTo>
                  <a:pt x="8277" y="3958"/>
                  <a:pt x="8264" y="3955"/>
                  <a:pt x="8263" y="3951"/>
                </a:cubicBezTo>
                <a:cubicBezTo>
                  <a:pt x="8264" y="3941"/>
                  <a:pt x="8269" y="3932"/>
                  <a:pt x="8273" y="3924"/>
                </a:cubicBezTo>
                <a:close/>
                <a:moveTo>
                  <a:pt x="8953" y="3901"/>
                </a:moveTo>
                <a:cubicBezTo>
                  <a:pt x="8957" y="3920"/>
                  <a:pt x="8962" y="3937"/>
                  <a:pt x="8964" y="3955"/>
                </a:cubicBezTo>
                <a:cubicBezTo>
                  <a:pt x="8964" y="3960"/>
                  <a:pt x="8950" y="3966"/>
                  <a:pt x="8944" y="3972"/>
                </a:cubicBezTo>
                <a:cubicBezTo>
                  <a:pt x="8939" y="3956"/>
                  <a:pt x="8934" y="3937"/>
                  <a:pt x="8933" y="3920"/>
                </a:cubicBezTo>
                <a:cubicBezTo>
                  <a:pt x="8933" y="3914"/>
                  <a:pt x="8945" y="3909"/>
                  <a:pt x="8953" y="3901"/>
                </a:cubicBezTo>
                <a:close/>
                <a:moveTo>
                  <a:pt x="13135" y="3901"/>
                </a:moveTo>
                <a:cubicBezTo>
                  <a:pt x="13141" y="3911"/>
                  <a:pt x="13149" y="3919"/>
                  <a:pt x="13156" y="3927"/>
                </a:cubicBezTo>
                <a:cubicBezTo>
                  <a:pt x="13149" y="3941"/>
                  <a:pt x="13140" y="3958"/>
                  <a:pt x="13131" y="3976"/>
                </a:cubicBezTo>
                <a:cubicBezTo>
                  <a:pt x="13122" y="3968"/>
                  <a:pt x="13106" y="3958"/>
                  <a:pt x="13107" y="3955"/>
                </a:cubicBezTo>
                <a:cubicBezTo>
                  <a:pt x="13114" y="3936"/>
                  <a:pt x="13126" y="3920"/>
                  <a:pt x="13135" y="3901"/>
                </a:cubicBezTo>
                <a:close/>
                <a:moveTo>
                  <a:pt x="8750" y="3987"/>
                </a:moveTo>
                <a:lnTo>
                  <a:pt x="8766" y="3992"/>
                </a:lnTo>
                <a:lnTo>
                  <a:pt x="8755" y="4008"/>
                </a:lnTo>
                <a:lnTo>
                  <a:pt x="8750" y="3987"/>
                </a:lnTo>
                <a:close/>
                <a:moveTo>
                  <a:pt x="11724" y="3987"/>
                </a:moveTo>
                <a:lnTo>
                  <a:pt x="11731" y="4011"/>
                </a:lnTo>
                <a:lnTo>
                  <a:pt x="11715" y="4009"/>
                </a:lnTo>
                <a:lnTo>
                  <a:pt x="11724" y="3987"/>
                </a:lnTo>
                <a:close/>
                <a:moveTo>
                  <a:pt x="13347" y="3998"/>
                </a:moveTo>
                <a:cubicBezTo>
                  <a:pt x="13352" y="4007"/>
                  <a:pt x="13357" y="4017"/>
                  <a:pt x="13361" y="4026"/>
                </a:cubicBezTo>
                <a:cubicBezTo>
                  <a:pt x="13347" y="4029"/>
                  <a:pt x="13332" y="4034"/>
                  <a:pt x="13318" y="4038"/>
                </a:cubicBezTo>
                <a:cubicBezTo>
                  <a:pt x="13319" y="4027"/>
                  <a:pt x="13318" y="4016"/>
                  <a:pt x="13323" y="4007"/>
                </a:cubicBezTo>
                <a:cubicBezTo>
                  <a:pt x="13327" y="4001"/>
                  <a:pt x="13338" y="4001"/>
                  <a:pt x="13347" y="3998"/>
                </a:cubicBezTo>
                <a:close/>
                <a:moveTo>
                  <a:pt x="16041" y="3874"/>
                </a:moveTo>
                <a:cubicBezTo>
                  <a:pt x="16057" y="3926"/>
                  <a:pt x="16076" y="3955"/>
                  <a:pt x="16070" y="3978"/>
                </a:cubicBezTo>
                <a:cubicBezTo>
                  <a:pt x="16067" y="4004"/>
                  <a:pt x="16044" y="4027"/>
                  <a:pt x="16028" y="4052"/>
                </a:cubicBezTo>
                <a:cubicBezTo>
                  <a:pt x="16015" y="4027"/>
                  <a:pt x="15990" y="4002"/>
                  <a:pt x="15990" y="3977"/>
                </a:cubicBezTo>
                <a:cubicBezTo>
                  <a:pt x="15990" y="3951"/>
                  <a:pt x="16015" y="3924"/>
                  <a:pt x="16041" y="3874"/>
                </a:cubicBezTo>
                <a:close/>
                <a:moveTo>
                  <a:pt x="14464" y="3450"/>
                </a:moveTo>
                <a:lnTo>
                  <a:pt x="14464" y="3450"/>
                </a:lnTo>
                <a:cubicBezTo>
                  <a:pt x="14413" y="3690"/>
                  <a:pt x="14519" y="3881"/>
                  <a:pt x="14374" y="4054"/>
                </a:cubicBezTo>
                <a:cubicBezTo>
                  <a:pt x="14153" y="3944"/>
                  <a:pt x="14274" y="3725"/>
                  <a:pt x="14166" y="3578"/>
                </a:cubicBezTo>
                <a:cubicBezTo>
                  <a:pt x="14259" y="3538"/>
                  <a:pt x="14328" y="3509"/>
                  <a:pt x="14464" y="3450"/>
                </a:cubicBezTo>
                <a:close/>
                <a:moveTo>
                  <a:pt x="10099" y="3865"/>
                </a:moveTo>
                <a:lnTo>
                  <a:pt x="10099" y="3865"/>
                </a:lnTo>
                <a:cubicBezTo>
                  <a:pt x="10050" y="3942"/>
                  <a:pt x="10024" y="3983"/>
                  <a:pt x="9965" y="4079"/>
                </a:cubicBezTo>
                <a:cubicBezTo>
                  <a:pt x="9955" y="3977"/>
                  <a:pt x="9937" y="3930"/>
                  <a:pt x="9952" y="3896"/>
                </a:cubicBezTo>
                <a:cubicBezTo>
                  <a:pt x="9961" y="3878"/>
                  <a:pt x="10021" y="3880"/>
                  <a:pt x="10099" y="3865"/>
                </a:cubicBezTo>
                <a:close/>
                <a:moveTo>
                  <a:pt x="18586" y="3630"/>
                </a:moveTo>
                <a:cubicBezTo>
                  <a:pt x="18751" y="3873"/>
                  <a:pt x="18751" y="3873"/>
                  <a:pt x="18586" y="4083"/>
                </a:cubicBezTo>
                <a:lnTo>
                  <a:pt x="18586" y="3630"/>
                </a:lnTo>
                <a:close/>
                <a:moveTo>
                  <a:pt x="15390" y="3852"/>
                </a:moveTo>
                <a:lnTo>
                  <a:pt x="15390" y="3852"/>
                </a:lnTo>
                <a:cubicBezTo>
                  <a:pt x="15394" y="3929"/>
                  <a:pt x="15398" y="4008"/>
                  <a:pt x="15401" y="4086"/>
                </a:cubicBezTo>
                <a:cubicBezTo>
                  <a:pt x="15391" y="4087"/>
                  <a:pt x="15381" y="4088"/>
                  <a:pt x="15372" y="4088"/>
                </a:cubicBezTo>
                <a:cubicBezTo>
                  <a:pt x="15277" y="4088"/>
                  <a:pt x="15278" y="4022"/>
                  <a:pt x="15298" y="3966"/>
                </a:cubicBezTo>
                <a:cubicBezTo>
                  <a:pt x="15313" y="3922"/>
                  <a:pt x="15356" y="3888"/>
                  <a:pt x="15390" y="3852"/>
                </a:cubicBezTo>
                <a:close/>
                <a:moveTo>
                  <a:pt x="20267" y="4188"/>
                </a:moveTo>
                <a:lnTo>
                  <a:pt x="20252" y="4231"/>
                </a:lnTo>
                <a:cubicBezTo>
                  <a:pt x="20261" y="4229"/>
                  <a:pt x="20268" y="4228"/>
                  <a:pt x="20277" y="4226"/>
                </a:cubicBezTo>
                <a:cubicBezTo>
                  <a:pt x="20283" y="4218"/>
                  <a:pt x="20291" y="4209"/>
                  <a:pt x="20289" y="4202"/>
                </a:cubicBezTo>
                <a:cubicBezTo>
                  <a:pt x="20289" y="4197"/>
                  <a:pt x="20275" y="4193"/>
                  <a:pt x="20267" y="4188"/>
                </a:cubicBezTo>
                <a:close/>
                <a:moveTo>
                  <a:pt x="15978" y="4212"/>
                </a:moveTo>
                <a:cubicBezTo>
                  <a:pt x="15998" y="4229"/>
                  <a:pt x="16034" y="4249"/>
                  <a:pt x="16031" y="4264"/>
                </a:cubicBezTo>
                <a:cubicBezTo>
                  <a:pt x="16030" y="4289"/>
                  <a:pt x="16009" y="4312"/>
                  <a:pt x="15994" y="4336"/>
                </a:cubicBezTo>
                <a:lnTo>
                  <a:pt x="15994" y="4336"/>
                </a:lnTo>
                <a:cubicBezTo>
                  <a:pt x="15973" y="4317"/>
                  <a:pt x="15944" y="4300"/>
                  <a:pt x="15938" y="4277"/>
                </a:cubicBezTo>
                <a:cubicBezTo>
                  <a:pt x="15933" y="4259"/>
                  <a:pt x="15964" y="4233"/>
                  <a:pt x="15978" y="4212"/>
                </a:cubicBezTo>
                <a:close/>
                <a:moveTo>
                  <a:pt x="13171" y="4219"/>
                </a:moveTo>
                <a:cubicBezTo>
                  <a:pt x="13185" y="4219"/>
                  <a:pt x="13199" y="4225"/>
                  <a:pt x="13214" y="4240"/>
                </a:cubicBezTo>
                <a:cubicBezTo>
                  <a:pt x="13227" y="4252"/>
                  <a:pt x="13233" y="4291"/>
                  <a:pt x="13227" y="4296"/>
                </a:cubicBezTo>
                <a:cubicBezTo>
                  <a:pt x="13195" y="4319"/>
                  <a:pt x="13158" y="4345"/>
                  <a:pt x="13122" y="4351"/>
                </a:cubicBezTo>
                <a:cubicBezTo>
                  <a:pt x="13119" y="4352"/>
                  <a:pt x="13117" y="4352"/>
                  <a:pt x="13115" y="4352"/>
                </a:cubicBezTo>
                <a:cubicBezTo>
                  <a:pt x="13092" y="4352"/>
                  <a:pt x="13066" y="4337"/>
                  <a:pt x="13042" y="4327"/>
                </a:cubicBezTo>
                <a:lnTo>
                  <a:pt x="13042" y="4327"/>
                </a:lnTo>
                <a:cubicBezTo>
                  <a:pt x="13062" y="4305"/>
                  <a:pt x="13082" y="4281"/>
                  <a:pt x="13104" y="4259"/>
                </a:cubicBezTo>
                <a:cubicBezTo>
                  <a:pt x="13125" y="4238"/>
                  <a:pt x="13147" y="4219"/>
                  <a:pt x="13171" y="4219"/>
                </a:cubicBezTo>
                <a:close/>
                <a:moveTo>
                  <a:pt x="19356" y="4089"/>
                </a:moveTo>
                <a:lnTo>
                  <a:pt x="19356" y="4089"/>
                </a:lnTo>
                <a:cubicBezTo>
                  <a:pt x="19247" y="4098"/>
                  <a:pt x="19195" y="4101"/>
                  <a:pt x="19133" y="4106"/>
                </a:cubicBezTo>
                <a:cubicBezTo>
                  <a:pt x="19164" y="4208"/>
                  <a:pt x="19189" y="4293"/>
                  <a:pt x="19227" y="4419"/>
                </a:cubicBezTo>
                <a:cubicBezTo>
                  <a:pt x="19274" y="4300"/>
                  <a:pt x="19305" y="4222"/>
                  <a:pt x="19356" y="4089"/>
                </a:cubicBezTo>
                <a:close/>
                <a:moveTo>
                  <a:pt x="18555" y="3407"/>
                </a:moveTo>
                <a:cubicBezTo>
                  <a:pt x="18518" y="3407"/>
                  <a:pt x="18476" y="3424"/>
                  <a:pt x="18432" y="3465"/>
                </a:cubicBezTo>
                <a:cubicBezTo>
                  <a:pt x="18538" y="3591"/>
                  <a:pt x="18540" y="3732"/>
                  <a:pt x="18458" y="3885"/>
                </a:cubicBezTo>
                <a:cubicBezTo>
                  <a:pt x="18429" y="3937"/>
                  <a:pt x="18433" y="4014"/>
                  <a:pt x="18441" y="4079"/>
                </a:cubicBezTo>
                <a:cubicBezTo>
                  <a:pt x="18448" y="4131"/>
                  <a:pt x="18493" y="4178"/>
                  <a:pt x="18500" y="4231"/>
                </a:cubicBezTo>
                <a:cubicBezTo>
                  <a:pt x="18508" y="4289"/>
                  <a:pt x="18493" y="4349"/>
                  <a:pt x="18480" y="4477"/>
                </a:cubicBezTo>
                <a:cubicBezTo>
                  <a:pt x="18573" y="4350"/>
                  <a:pt x="18623" y="4281"/>
                  <a:pt x="18670" y="4217"/>
                </a:cubicBezTo>
                <a:cubicBezTo>
                  <a:pt x="18720" y="4213"/>
                  <a:pt x="18764" y="4211"/>
                  <a:pt x="18857" y="4204"/>
                </a:cubicBezTo>
                <a:cubicBezTo>
                  <a:pt x="18769" y="4002"/>
                  <a:pt x="18740" y="3834"/>
                  <a:pt x="18778" y="3653"/>
                </a:cubicBezTo>
                <a:cubicBezTo>
                  <a:pt x="18801" y="3555"/>
                  <a:pt x="18693" y="3501"/>
                  <a:pt x="18634" y="3440"/>
                </a:cubicBezTo>
                <a:cubicBezTo>
                  <a:pt x="18614" y="3420"/>
                  <a:pt x="18587" y="3407"/>
                  <a:pt x="18555" y="3407"/>
                </a:cubicBezTo>
                <a:close/>
                <a:moveTo>
                  <a:pt x="8166" y="4091"/>
                </a:moveTo>
                <a:lnTo>
                  <a:pt x="8166" y="4496"/>
                </a:lnTo>
                <a:cubicBezTo>
                  <a:pt x="8095" y="4403"/>
                  <a:pt x="8095" y="4403"/>
                  <a:pt x="8166" y="4091"/>
                </a:cubicBezTo>
                <a:close/>
                <a:moveTo>
                  <a:pt x="11275" y="4457"/>
                </a:moveTo>
                <a:cubicBezTo>
                  <a:pt x="11289" y="4457"/>
                  <a:pt x="11308" y="4471"/>
                  <a:pt x="11323" y="4478"/>
                </a:cubicBezTo>
                <a:cubicBezTo>
                  <a:pt x="11315" y="4494"/>
                  <a:pt x="11308" y="4520"/>
                  <a:pt x="11297" y="4523"/>
                </a:cubicBezTo>
                <a:cubicBezTo>
                  <a:pt x="11295" y="4524"/>
                  <a:pt x="11293" y="4524"/>
                  <a:pt x="11292" y="4524"/>
                </a:cubicBezTo>
                <a:cubicBezTo>
                  <a:pt x="11276" y="4524"/>
                  <a:pt x="11258" y="4512"/>
                  <a:pt x="11240" y="4506"/>
                </a:cubicBezTo>
                <a:cubicBezTo>
                  <a:pt x="11251" y="4489"/>
                  <a:pt x="11256" y="4462"/>
                  <a:pt x="11270" y="4458"/>
                </a:cubicBezTo>
                <a:cubicBezTo>
                  <a:pt x="11272" y="4457"/>
                  <a:pt x="11273" y="4457"/>
                  <a:pt x="11275" y="4457"/>
                </a:cubicBezTo>
                <a:close/>
                <a:moveTo>
                  <a:pt x="8744" y="4484"/>
                </a:moveTo>
                <a:cubicBezTo>
                  <a:pt x="8750" y="4494"/>
                  <a:pt x="8756" y="4501"/>
                  <a:pt x="8761" y="4509"/>
                </a:cubicBezTo>
                <a:cubicBezTo>
                  <a:pt x="8749" y="4519"/>
                  <a:pt x="8734" y="4530"/>
                  <a:pt x="8721" y="4536"/>
                </a:cubicBezTo>
                <a:cubicBezTo>
                  <a:pt x="8721" y="4536"/>
                  <a:pt x="8721" y="4536"/>
                  <a:pt x="8721" y="4536"/>
                </a:cubicBezTo>
                <a:cubicBezTo>
                  <a:pt x="8719" y="4536"/>
                  <a:pt x="8709" y="4521"/>
                  <a:pt x="8703" y="4514"/>
                </a:cubicBezTo>
                <a:cubicBezTo>
                  <a:pt x="8718" y="4505"/>
                  <a:pt x="8730" y="4495"/>
                  <a:pt x="8744" y="4484"/>
                </a:cubicBezTo>
                <a:close/>
                <a:moveTo>
                  <a:pt x="9268" y="4188"/>
                </a:moveTo>
                <a:lnTo>
                  <a:pt x="9268" y="4188"/>
                </a:lnTo>
                <a:cubicBezTo>
                  <a:pt x="9343" y="4293"/>
                  <a:pt x="9343" y="4406"/>
                  <a:pt x="9327" y="4540"/>
                </a:cubicBezTo>
                <a:cubicBezTo>
                  <a:pt x="9158" y="4433"/>
                  <a:pt x="9274" y="4301"/>
                  <a:pt x="9268" y="4188"/>
                </a:cubicBezTo>
                <a:close/>
                <a:moveTo>
                  <a:pt x="10910" y="4539"/>
                </a:moveTo>
                <a:cubicBezTo>
                  <a:pt x="10917" y="4547"/>
                  <a:pt x="10922" y="4557"/>
                  <a:pt x="10927" y="4566"/>
                </a:cubicBezTo>
                <a:cubicBezTo>
                  <a:pt x="10914" y="4573"/>
                  <a:pt x="10902" y="4581"/>
                  <a:pt x="10890" y="4587"/>
                </a:cubicBezTo>
                <a:cubicBezTo>
                  <a:pt x="10888" y="4577"/>
                  <a:pt x="10885" y="4564"/>
                  <a:pt x="10888" y="4555"/>
                </a:cubicBezTo>
                <a:cubicBezTo>
                  <a:pt x="10891" y="4547"/>
                  <a:pt x="10902" y="4544"/>
                  <a:pt x="10910" y="4539"/>
                </a:cubicBezTo>
                <a:close/>
                <a:moveTo>
                  <a:pt x="13465" y="4591"/>
                </a:moveTo>
                <a:cubicBezTo>
                  <a:pt x="13463" y="4594"/>
                  <a:pt x="13462" y="4598"/>
                  <a:pt x="13460" y="4601"/>
                </a:cubicBezTo>
                <a:lnTo>
                  <a:pt x="13469" y="4593"/>
                </a:lnTo>
                <a:cubicBezTo>
                  <a:pt x="13468" y="4592"/>
                  <a:pt x="13466" y="4591"/>
                  <a:pt x="13465" y="4591"/>
                </a:cubicBezTo>
                <a:close/>
                <a:moveTo>
                  <a:pt x="13457" y="4592"/>
                </a:moveTo>
                <a:lnTo>
                  <a:pt x="13457" y="4592"/>
                </a:lnTo>
                <a:cubicBezTo>
                  <a:pt x="13457" y="4592"/>
                  <a:pt x="13447" y="4600"/>
                  <a:pt x="13446" y="4602"/>
                </a:cubicBezTo>
                <a:cubicBezTo>
                  <a:pt x="13448" y="4604"/>
                  <a:pt x="13449" y="4606"/>
                  <a:pt x="13451" y="4608"/>
                </a:cubicBezTo>
                <a:lnTo>
                  <a:pt x="13451" y="4608"/>
                </a:lnTo>
                <a:cubicBezTo>
                  <a:pt x="13453" y="4602"/>
                  <a:pt x="13455" y="4597"/>
                  <a:pt x="13457" y="4592"/>
                </a:cubicBezTo>
                <a:close/>
                <a:moveTo>
                  <a:pt x="15995" y="4346"/>
                </a:moveTo>
                <a:cubicBezTo>
                  <a:pt x="16132" y="4376"/>
                  <a:pt x="16129" y="4496"/>
                  <a:pt x="16143" y="4600"/>
                </a:cubicBezTo>
                <a:cubicBezTo>
                  <a:pt x="16144" y="4617"/>
                  <a:pt x="16086" y="4642"/>
                  <a:pt x="16056" y="4663"/>
                </a:cubicBezTo>
                <a:cubicBezTo>
                  <a:pt x="15967" y="4557"/>
                  <a:pt x="15956" y="4454"/>
                  <a:pt x="15995" y="4346"/>
                </a:cubicBezTo>
                <a:close/>
                <a:moveTo>
                  <a:pt x="18472" y="4636"/>
                </a:moveTo>
                <a:cubicBezTo>
                  <a:pt x="18470" y="4636"/>
                  <a:pt x="18469" y="4636"/>
                  <a:pt x="18468" y="4637"/>
                </a:cubicBezTo>
                <a:cubicBezTo>
                  <a:pt x="18462" y="4642"/>
                  <a:pt x="18459" y="4655"/>
                  <a:pt x="18460" y="4664"/>
                </a:cubicBezTo>
                <a:cubicBezTo>
                  <a:pt x="18460" y="4668"/>
                  <a:pt x="18475" y="4669"/>
                  <a:pt x="18483" y="4671"/>
                </a:cubicBezTo>
                <a:cubicBezTo>
                  <a:pt x="18487" y="4662"/>
                  <a:pt x="18490" y="4651"/>
                  <a:pt x="18494" y="4642"/>
                </a:cubicBezTo>
                <a:cubicBezTo>
                  <a:pt x="18487" y="4640"/>
                  <a:pt x="18478" y="4636"/>
                  <a:pt x="18472" y="4636"/>
                </a:cubicBezTo>
                <a:close/>
                <a:moveTo>
                  <a:pt x="19402" y="4687"/>
                </a:moveTo>
                <a:cubicBezTo>
                  <a:pt x="19392" y="4689"/>
                  <a:pt x="19382" y="4693"/>
                  <a:pt x="19374" y="4695"/>
                </a:cubicBezTo>
                <a:cubicBezTo>
                  <a:pt x="19386" y="4701"/>
                  <a:pt x="19399" y="4706"/>
                  <a:pt x="19411" y="4711"/>
                </a:cubicBezTo>
                <a:cubicBezTo>
                  <a:pt x="19408" y="4704"/>
                  <a:pt x="19406" y="4694"/>
                  <a:pt x="19402" y="4687"/>
                </a:cubicBezTo>
                <a:close/>
                <a:moveTo>
                  <a:pt x="18318" y="3950"/>
                </a:moveTo>
                <a:cubicBezTo>
                  <a:pt x="18247" y="3969"/>
                  <a:pt x="18176" y="3987"/>
                  <a:pt x="18105" y="4007"/>
                </a:cubicBezTo>
                <a:lnTo>
                  <a:pt x="18105" y="4007"/>
                </a:lnTo>
                <a:cubicBezTo>
                  <a:pt x="18106" y="4005"/>
                  <a:pt x="18106" y="4003"/>
                  <a:pt x="18106" y="4001"/>
                </a:cubicBezTo>
                <a:cubicBezTo>
                  <a:pt x="18091" y="3987"/>
                  <a:pt x="18076" y="3976"/>
                  <a:pt x="18060" y="3963"/>
                </a:cubicBezTo>
                <a:lnTo>
                  <a:pt x="18060" y="3963"/>
                </a:lnTo>
                <a:cubicBezTo>
                  <a:pt x="18074" y="3977"/>
                  <a:pt x="18086" y="3993"/>
                  <a:pt x="18099" y="4007"/>
                </a:cubicBezTo>
                <a:cubicBezTo>
                  <a:pt x="18099" y="4007"/>
                  <a:pt x="18099" y="4007"/>
                  <a:pt x="18099" y="4007"/>
                </a:cubicBezTo>
                <a:cubicBezTo>
                  <a:pt x="18100" y="4007"/>
                  <a:pt x="18106" y="4001"/>
                  <a:pt x="18106" y="4001"/>
                </a:cubicBezTo>
                <a:lnTo>
                  <a:pt x="18106" y="4001"/>
                </a:lnTo>
                <a:lnTo>
                  <a:pt x="18099" y="4009"/>
                </a:lnTo>
                <a:cubicBezTo>
                  <a:pt x="18101" y="4008"/>
                  <a:pt x="18103" y="4008"/>
                  <a:pt x="18105" y="4007"/>
                </a:cubicBezTo>
                <a:lnTo>
                  <a:pt x="18105" y="4007"/>
                </a:lnTo>
                <a:cubicBezTo>
                  <a:pt x="18085" y="4167"/>
                  <a:pt x="18062" y="4327"/>
                  <a:pt x="18045" y="4489"/>
                </a:cubicBezTo>
                <a:cubicBezTo>
                  <a:pt x="18039" y="4552"/>
                  <a:pt x="18048" y="4619"/>
                  <a:pt x="18055" y="4684"/>
                </a:cubicBezTo>
                <a:cubicBezTo>
                  <a:pt x="18057" y="4698"/>
                  <a:pt x="18087" y="4718"/>
                  <a:pt x="18102" y="4718"/>
                </a:cubicBezTo>
                <a:cubicBezTo>
                  <a:pt x="18103" y="4718"/>
                  <a:pt x="18104" y="4718"/>
                  <a:pt x="18104" y="4718"/>
                </a:cubicBezTo>
                <a:cubicBezTo>
                  <a:pt x="18133" y="4713"/>
                  <a:pt x="18182" y="4693"/>
                  <a:pt x="18183" y="4678"/>
                </a:cubicBezTo>
                <a:cubicBezTo>
                  <a:pt x="18190" y="4547"/>
                  <a:pt x="18187" y="4417"/>
                  <a:pt x="18187" y="4268"/>
                </a:cubicBezTo>
                <a:cubicBezTo>
                  <a:pt x="18233" y="4223"/>
                  <a:pt x="18294" y="4175"/>
                  <a:pt x="18341" y="4117"/>
                </a:cubicBezTo>
                <a:cubicBezTo>
                  <a:pt x="18387" y="4059"/>
                  <a:pt x="18389" y="3997"/>
                  <a:pt x="18318" y="3950"/>
                </a:cubicBezTo>
                <a:close/>
                <a:moveTo>
                  <a:pt x="18939" y="4683"/>
                </a:moveTo>
                <a:cubicBezTo>
                  <a:pt x="18939" y="4683"/>
                  <a:pt x="18938" y="4683"/>
                  <a:pt x="18938" y="4683"/>
                </a:cubicBezTo>
                <a:cubicBezTo>
                  <a:pt x="18918" y="4684"/>
                  <a:pt x="18898" y="4690"/>
                  <a:pt x="18878" y="4694"/>
                </a:cubicBezTo>
                <a:cubicBezTo>
                  <a:pt x="18885" y="4707"/>
                  <a:pt x="18894" y="4729"/>
                  <a:pt x="18899" y="4729"/>
                </a:cubicBezTo>
                <a:cubicBezTo>
                  <a:pt x="18899" y="4729"/>
                  <a:pt x="18899" y="4729"/>
                  <a:pt x="18899" y="4729"/>
                </a:cubicBezTo>
                <a:cubicBezTo>
                  <a:pt x="18919" y="4726"/>
                  <a:pt x="18935" y="4715"/>
                  <a:pt x="18954" y="4708"/>
                </a:cubicBezTo>
                <a:cubicBezTo>
                  <a:pt x="18949" y="4699"/>
                  <a:pt x="18944" y="4683"/>
                  <a:pt x="18939" y="4683"/>
                </a:cubicBezTo>
                <a:close/>
                <a:moveTo>
                  <a:pt x="7647" y="4766"/>
                </a:moveTo>
                <a:lnTo>
                  <a:pt x="7643" y="4783"/>
                </a:lnTo>
                <a:lnTo>
                  <a:pt x="7623" y="4771"/>
                </a:lnTo>
                <a:lnTo>
                  <a:pt x="7647" y="4766"/>
                </a:lnTo>
                <a:close/>
                <a:moveTo>
                  <a:pt x="11602" y="4759"/>
                </a:moveTo>
                <a:cubicBezTo>
                  <a:pt x="11603" y="4759"/>
                  <a:pt x="11603" y="4759"/>
                  <a:pt x="11604" y="4759"/>
                </a:cubicBezTo>
                <a:cubicBezTo>
                  <a:pt x="11613" y="4761"/>
                  <a:pt x="11620" y="4771"/>
                  <a:pt x="11628" y="4780"/>
                </a:cubicBezTo>
                <a:cubicBezTo>
                  <a:pt x="11618" y="4785"/>
                  <a:pt x="11609" y="4788"/>
                  <a:pt x="11602" y="4792"/>
                </a:cubicBezTo>
                <a:cubicBezTo>
                  <a:pt x="11594" y="4785"/>
                  <a:pt x="11588" y="4777"/>
                  <a:pt x="11579" y="4771"/>
                </a:cubicBezTo>
                <a:cubicBezTo>
                  <a:pt x="11587" y="4767"/>
                  <a:pt x="11595" y="4759"/>
                  <a:pt x="11602" y="4759"/>
                </a:cubicBezTo>
                <a:close/>
                <a:moveTo>
                  <a:pt x="3406" y="4760"/>
                </a:moveTo>
                <a:cubicBezTo>
                  <a:pt x="3437" y="4764"/>
                  <a:pt x="3467" y="4766"/>
                  <a:pt x="3497" y="4770"/>
                </a:cubicBezTo>
                <a:cubicBezTo>
                  <a:pt x="3495" y="4781"/>
                  <a:pt x="3493" y="4791"/>
                  <a:pt x="3489" y="4808"/>
                </a:cubicBezTo>
                <a:lnTo>
                  <a:pt x="3406" y="4808"/>
                </a:lnTo>
                <a:lnTo>
                  <a:pt x="3406" y="4760"/>
                </a:lnTo>
                <a:close/>
                <a:moveTo>
                  <a:pt x="5206" y="4755"/>
                </a:moveTo>
                <a:cubicBezTo>
                  <a:pt x="5225" y="4761"/>
                  <a:pt x="5241" y="4766"/>
                  <a:pt x="5260" y="4771"/>
                </a:cubicBezTo>
                <a:cubicBezTo>
                  <a:pt x="5250" y="4787"/>
                  <a:pt x="5241" y="4810"/>
                  <a:pt x="5227" y="4813"/>
                </a:cubicBezTo>
                <a:cubicBezTo>
                  <a:pt x="5225" y="4814"/>
                  <a:pt x="5223" y="4814"/>
                  <a:pt x="5221" y="4814"/>
                </a:cubicBezTo>
                <a:cubicBezTo>
                  <a:pt x="5208" y="4814"/>
                  <a:pt x="5191" y="4802"/>
                  <a:pt x="5176" y="4797"/>
                </a:cubicBezTo>
                <a:lnTo>
                  <a:pt x="5206" y="4755"/>
                </a:lnTo>
                <a:close/>
                <a:moveTo>
                  <a:pt x="17652" y="4786"/>
                </a:moveTo>
                <a:lnTo>
                  <a:pt x="17675" y="4791"/>
                </a:lnTo>
                <a:lnTo>
                  <a:pt x="17659" y="4815"/>
                </a:lnTo>
                <a:lnTo>
                  <a:pt x="17652" y="4786"/>
                </a:lnTo>
                <a:close/>
                <a:moveTo>
                  <a:pt x="17506" y="4409"/>
                </a:moveTo>
                <a:cubicBezTo>
                  <a:pt x="17524" y="4409"/>
                  <a:pt x="17542" y="4414"/>
                  <a:pt x="17558" y="4414"/>
                </a:cubicBezTo>
                <a:cubicBezTo>
                  <a:pt x="17629" y="4416"/>
                  <a:pt x="17655" y="4468"/>
                  <a:pt x="17638" y="4524"/>
                </a:cubicBezTo>
                <a:cubicBezTo>
                  <a:pt x="17609" y="4616"/>
                  <a:pt x="17567" y="4701"/>
                  <a:pt x="17516" y="4822"/>
                </a:cubicBezTo>
                <a:cubicBezTo>
                  <a:pt x="17486" y="4674"/>
                  <a:pt x="17465" y="4560"/>
                  <a:pt x="17443" y="4454"/>
                </a:cubicBezTo>
                <a:cubicBezTo>
                  <a:pt x="17459" y="4417"/>
                  <a:pt x="17482" y="4409"/>
                  <a:pt x="17506" y="4409"/>
                </a:cubicBezTo>
                <a:close/>
                <a:moveTo>
                  <a:pt x="8027" y="4554"/>
                </a:moveTo>
                <a:lnTo>
                  <a:pt x="8027" y="4729"/>
                </a:lnTo>
                <a:cubicBezTo>
                  <a:pt x="8048" y="4761"/>
                  <a:pt x="8109" y="4772"/>
                  <a:pt x="8074" y="4839"/>
                </a:cubicBezTo>
                <a:cubicBezTo>
                  <a:pt x="8039" y="4828"/>
                  <a:pt x="7998" y="4820"/>
                  <a:pt x="7965" y="4801"/>
                </a:cubicBezTo>
                <a:cubicBezTo>
                  <a:pt x="7944" y="4790"/>
                  <a:pt x="7915" y="4750"/>
                  <a:pt x="7921" y="4736"/>
                </a:cubicBezTo>
                <a:cubicBezTo>
                  <a:pt x="7930" y="4715"/>
                  <a:pt x="7942" y="4708"/>
                  <a:pt x="7955" y="4708"/>
                </a:cubicBezTo>
                <a:cubicBezTo>
                  <a:pt x="7978" y="4708"/>
                  <a:pt x="8004" y="4729"/>
                  <a:pt x="8027" y="4730"/>
                </a:cubicBezTo>
                <a:cubicBezTo>
                  <a:pt x="8013" y="4674"/>
                  <a:pt x="7998" y="4617"/>
                  <a:pt x="7985" y="4557"/>
                </a:cubicBezTo>
                <a:lnTo>
                  <a:pt x="8027" y="4554"/>
                </a:lnTo>
                <a:close/>
                <a:moveTo>
                  <a:pt x="10622" y="4790"/>
                </a:moveTo>
                <a:cubicBezTo>
                  <a:pt x="10630" y="4790"/>
                  <a:pt x="10639" y="4791"/>
                  <a:pt x="10646" y="4791"/>
                </a:cubicBezTo>
                <a:cubicBezTo>
                  <a:pt x="10649" y="4808"/>
                  <a:pt x="10650" y="4826"/>
                  <a:pt x="10652" y="4843"/>
                </a:cubicBezTo>
                <a:cubicBezTo>
                  <a:pt x="10648" y="4843"/>
                  <a:pt x="10642" y="4843"/>
                  <a:pt x="10637" y="4843"/>
                </a:cubicBezTo>
                <a:cubicBezTo>
                  <a:pt x="10633" y="4843"/>
                  <a:pt x="10629" y="4843"/>
                  <a:pt x="10629" y="4842"/>
                </a:cubicBezTo>
                <a:cubicBezTo>
                  <a:pt x="10625" y="4826"/>
                  <a:pt x="10625" y="4807"/>
                  <a:pt x="10622" y="4790"/>
                </a:cubicBezTo>
                <a:close/>
                <a:moveTo>
                  <a:pt x="4874" y="4749"/>
                </a:moveTo>
                <a:cubicBezTo>
                  <a:pt x="4932" y="4749"/>
                  <a:pt x="4990" y="4768"/>
                  <a:pt x="5048" y="4780"/>
                </a:cubicBezTo>
                <a:cubicBezTo>
                  <a:pt x="5047" y="4793"/>
                  <a:pt x="5047" y="4808"/>
                  <a:pt x="5047" y="4823"/>
                </a:cubicBezTo>
                <a:cubicBezTo>
                  <a:pt x="4975" y="4831"/>
                  <a:pt x="4902" y="4837"/>
                  <a:pt x="4831" y="4844"/>
                </a:cubicBezTo>
                <a:cubicBezTo>
                  <a:pt x="4802" y="4801"/>
                  <a:pt x="4797" y="4754"/>
                  <a:pt x="4858" y="4750"/>
                </a:cubicBezTo>
                <a:cubicBezTo>
                  <a:pt x="4864" y="4749"/>
                  <a:pt x="4869" y="4749"/>
                  <a:pt x="4874" y="4749"/>
                </a:cubicBezTo>
                <a:close/>
                <a:moveTo>
                  <a:pt x="7310" y="4733"/>
                </a:moveTo>
                <a:lnTo>
                  <a:pt x="7310" y="4733"/>
                </a:lnTo>
                <a:cubicBezTo>
                  <a:pt x="7452" y="4754"/>
                  <a:pt x="7452" y="4754"/>
                  <a:pt x="7489" y="4836"/>
                </a:cubicBezTo>
                <a:cubicBezTo>
                  <a:pt x="7472" y="4841"/>
                  <a:pt x="7455" y="4854"/>
                  <a:pt x="7440" y="4854"/>
                </a:cubicBezTo>
                <a:cubicBezTo>
                  <a:pt x="7438" y="4854"/>
                  <a:pt x="7436" y="4854"/>
                  <a:pt x="7434" y="4853"/>
                </a:cubicBezTo>
                <a:cubicBezTo>
                  <a:pt x="7396" y="4844"/>
                  <a:pt x="7360" y="4828"/>
                  <a:pt x="7324" y="4815"/>
                </a:cubicBezTo>
                <a:lnTo>
                  <a:pt x="7324" y="4815"/>
                </a:lnTo>
                <a:cubicBezTo>
                  <a:pt x="7319" y="4789"/>
                  <a:pt x="7315" y="4762"/>
                  <a:pt x="7310" y="4733"/>
                </a:cubicBezTo>
                <a:close/>
                <a:moveTo>
                  <a:pt x="9047" y="4639"/>
                </a:moveTo>
                <a:cubicBezTo>
                  <a:pt x="9074" y="4669"/>
                  <a:pt x="9104" y="4699"/>
                  <a:pt x="9146" y="4742"/>
                </a:cubicBezTo>
                <a:cubicBezTo>
                  <a:pt x="9108" y="4790"/>
                  <a:pt x="9083" y="4833"/>
                  <a:pt x="9044" y="4861"/>
                </a:cubicBezTo>
                <a:cubicBezTo>
                  <a:pt x="9040" y="4864"/>
                  <a:pt x="9035" y="4865"/>
                  <a:pt x="9028" y="4865"/>
                </a:cubicBezTo>
                <a:cubicBezTo>
                  <a:pt x="9008" y="4865"/>
                  <a:pt x="8976" y="4854"/>
                  <a:pt x="8964" y="4841"/>
                </a:cubicBezTo>
                <a:cubicBezTo>
                  <a:pt x="8948" y="4824"/>
                  <a:pt x="8943" y="4781"/>
                  <a:pt x="8955" y="4760"/>
                </a:cubicBezTo>
                <a:cubicBezTo>
                  <a:pt x="8977" y="4716"/>
                  <a:pt x="9015" y="4679"/>
                  <a:pt x="9047" y="4639"/>
                </a:cubicBezTo>
                <a:close/>
                <a:moveTo>
                  <a:pt x="12265" y="4289"/>
                </a:moveTo>
                <a:cubicBezTo>
                  <a:pt x="12299" y="4419"/>
                  <a:pt x="12330" y="4551"/>
                  <a:pt x="12367" y="4682"/>
                </a:cubicBezTo>
                <a:cubicBezTo>
                  <a:pt x="12376" y="4709"/>
                  <a:pt x="12406" y="4728"/>
                  <a:pt x="12428" y="4750"/>
                </a:cubicBezTo>
                <a:cubicBezTo>
                  <a:pt x="12448" y="4770"/>
                  <a:pt x="12469" y="4791"/>
                  <a:pt x="12489" y="4810"/>
                </a:cubicBezTo>
                <a:cubicBezTo>
                  <a:pt x="12457" y="4829"/>
                  <a:pt x="12415" y="4869"/>
                  <a:pt x="12393" y="4869"/>
                </a:cubicBezTo>
                <a:cubicBezTo>
                  <a:pt x="12390" y="4869"/>
                  <a:pt x="12388" y="4869"/>
                  <a:pt x="12386" y="4868"/>
                </a:cubicBezTo>
                <a:cubicBezTo>
                  <a:pt x="12336" y="4844"/>
                  <a:pt x="12291" y="4837"/>
                  <a:pt x="12242" y="4837"/>
                </a:cubicBezTo>
                <a:cubicBezTo>
                  <a:pt x="12219" y="4837"/>
                  <a:pt x="12194" y="4839"/>
                  <a:pt x="12168" y="4841"/>
                </a:cubicBezTo>
                <a:cubicBezTo>
                  <a:pt x="12156" y="4842"/>
                  <a:pt x="12145" y="4842"/>
                  <a:pt x="12133" y="4842"/>
                </a:cubicBezTo>
                <a:cubicBezTo>
                  <a:pt x="12009" y="4842"/>
                  <a:pt x="11898" y="4784"/>
                  <a:pt x="11856" y="4643"/>
                </a:cubicBezTo>
                <a:cubicBezTo>
                  <a:pt x="11846" y="4608"/>
                  <a:pt x="11870" y="4564"/>
                  <a:pt x="11891" y="4450"/>
                </a:cubicBezTo>
                <a:cubicBezTo>
                  <a:pt x="12000" y="4665"/>
                  <a:pt x="12025" y="4715"/>
                  <a:pt x="12127" y="4715"/>
                </a:cubicBezTo>
                <a:cubicBezTo>
                  <a:pt x="12157" y="4715"/>
                  <a:pt x="12194" y="4710"/>
                  <a:pt x="12242" y="4705"/>
                </a:cubicBezTo>
                <a:lnTo>
                  <a:pt x="12242" y="4294"/>
                </a:lnTo>
                <a:cubicBezTo>
                  <a:pt x="12250" y="4291"/>
                  <a:pt x="12258" y="4290"/>
                  <a:pt x="12265" y="4289"/>
                </a:cubicBezTo>
                <a:close/>
                <a:moveTo>
                  <a:pt x="9917" y="4813"/>
                </a:moveTo>
                <a:cubicBezTo>
                  <a:pt x="9929" y="4841"/>
                  <a:pt x="9942" y="4868"/>
                  <a:pt x="9955" y="4893"/>
                </a:cubicBezTo>
                <a:cubicBezTo>
                  <a:pt x="9940" y="4903"/>
                  <a:pt x="9925" y="4913"/>
                  <a:pt x="9924" y="4913"/>
                </a:cubicBezTo>
                <a:cubicBezTo>
                  <a:pt x="9924" y="4913"/>
                  <a:pt x="9924" y="4913"/>
                  <a:pt x="9924" y="4913"/>
                </a:cubicBezTo>
                <a:cubicBezTo>
                  <a:pt x="9907" y="4889"/>
                  <a:pt x="9891" y="4867"/>
                  <a:pt x="9879" y="4841"/>
                </a:cubicBezTo>
                <a:cubicBezTo>
                  <a:pt x="9878" y="4838"/>
                  <a:pt x="9903" y="4823"/>
                  <a:pt x="9917" y="4813"/>
                </a:cubicBezTo>
                <a:close/>
                <a:moveTo>
                  <a:pt x="16439" y="4546"/>
                </a:moveTo>
                <a:cubicBezTo>
                  <a:pt x="16326" y="4735"/>
                  <a:pt x="16316" y="4851"/>
                  <a:pt x="16392" y="4921"/>
                </a:cubicBezTo>
                <a:cubicBezTo>
                  <a:pt x="16438" y="4914"/>
                  <a:pt x="16487" y="4903"/>
                  <a:pt x="16547" y="4893"/>
                </a:cubicBezTo>
                <a:cubicBezTo>
                  <a:pt x="16511" y="4775"/>
                  <a:pt x="16481" y="4683"/>
                  <a:pt x="16439" y="4546"/>
                </a:cubicBezTo>
                <a:close/>
                <a:moveTo>
                  <a:pt x="6941" y="4442"/>
                </a:moveTo>
                <a:cubicBezTo>
                  <a:pt x="6982" y="4442"/>
                  <a:pt x="6991" y="4470"/>
                  <a:pt x="6991" y="4510"/>
                </a:cubicBezTo>
                <a:cubicBezTo>
                  <a:pt x="6991" y="4562"/>
                  <a:pt x="6981" y="4621"/>
                  <a:pt x="6998" y="4667"/>
                </a:cubicBezTo>
                <a:cubicBezTo>
                  <a:pt x="7040" y="4781"/>
                  <a:pt x="6986" y="4852"/>
                  <a:pt x="6916" y="4923"/>
                </a:cubicBezTo>
                <a:cubicBezTo>
                  <a:pt x="6810" y="4900"/>
                  <a:pt x="6763" y="4829"/>
                  <a:pt x="6822" y="4754"/>
                </a:cubicBezTo>
                <a:cubicBezTo>
                  <a:pt x="6896" y="4658"/>
                  <a:pt x="6904" y="4554"/>
                  <a:pt x="6897" y="4450"/>
                </a:cubicBezTo>
                <a:cubicBezTo>
                  <a:pt x="6915" y="4445"/>
                  <a:pt x="6929" y="4442"/>
                  <a:pt x="6941" y="4442"/>
                </a:cubicBezTo>
                <a:close/>
                <a:moveTo>
                  <a:pt x="10926" y="4824"/>
                </a:moveTo>
                <a:cubicBezTo>
                  <a:pt x="10954" y="4837"/>
                  <a:pt x="10985" y="4847"/>
                  <a:pt x="10985" y="4854"/>
                </a:cubicBezTo>
                <a:cubicBezTo>
                  <a:pt x="10983" y="4880"/>
                  <a:pt x="10970" y="4906"/>
                  <a:pt x="10962" y="4931"/>
                </a:cubicBezTo>
                <a:cubicBezTo>
                  <a:pt x="10943" y="4923"/>
                  <a:pt x="10913" y="4915"/>
                  <a:pt x="10912" y="4905"/>
                </a:cubicBezTo>
                <a:cubicBezTo>
                  <a:pt x="10907" y="4879"/>
                  <a:pt x="10919" y="4853"/>
                  <a:pt x="10926" y="4824"/>
                </a:cubicBezTo>
                <a:close/>
                <a:moveTo>
                  <a:pt x="6419" y="4745"/>
                </a:moveTo>
                <a:cubicBezTo>
                  <a:pt x="6456" y="4745"/>
                  <a:pt x="6475" y="4764"/>
                  <a:pt x="6492" y="4803"/>
                </a:cubicBezTo>
                <a:cubicBezTo>
                  <a:pt x="6521" y="4867"/>
                  <a:pt x="6487" y="4907"/>
                  <a:pt x="6371" y="4941"/>
                </a:cubicBezTo>
                <a:lnTo>
                  <a:pt x="6371" y="4941"/>
                </a:lnTo>
                <a:cubicBezTo>
                  <a:pt x="6331" y="4895"/>
                  <a:pt x="6288" y="4850"/>
                  <a:pt x="6244" y="4803"/>
                </a:cubicBezTo>
                <a:cubicBezTo>
                  <a:pt x="6329" y="4764"/>
                  <a:pt x="6383" y="4745"/>
                  <a:pt x="6419" y="4745"/>
                </a:cubicBezTo>
                <a:close/>
                <a:moveTo>
                  <a:pt x="18105" y="4829"/>
                </a:moveTo>
                <a:cubicBezTo>
                  <a:pt x="18090" y="4853"/>
                  <a:pt x="18063" y="4878"/>
                  <a:pt x="18063" y="4902"/>
                </a:cubicBezTo>
                <a:cubicBezTo>
                  <a:pt x="18063" y="4920"/>
                  <a:pt x="18098" y="4939"/>
                  <a:pt x="18119" y="4957"/>
                </a:cubicBezTo>
                <a:cubicBezTo>
                  <a:pt x="18130" y="4929"/>
                  <a:pt x="18145" y="4900"/>
                  <a:pt x="18150" y="4872"/>
                </a:cubicBezTo>
                <a:cubicBezTo>
                  <a:pt x="18151" y="4861"/>
                  <a:pt x="18126" y="4847"/>
                  <a:pt x="18105" y="4829"/>
                </a:cubicBezTo>
                <a:close/>
                <a:moveTo>
                  <a:pt x="4171" y="4816"/>
                </a:moveTo>
                <a:cubicBezTo>
                  <a:pt x="4259" y="4816"/>
                  <a:pt x="4251" y="4876"/>
                  <a:pt x="4258" y="4986"/>
                </a:cubicBezTo>
                <a:cubicBezTo>
                  <a:pt x="4201" y="4900"/>
                  <a:pt x="4177" y="4864"/>
                  <a:pt x="4148" y="4817"/>
                </a:cubicBezTo>
                <a:cubicBezTo>
                  <a:pt x="4156" y="4817"/>
                  <a:pt x="4164" y="4816"/>
                  <a:pt x="4171" y="4816"/>
                </a:cubicBezTo>
                <a:close/>
                <a:moveTo>
                  <a:pt x="18347" y="4817"/>
                </a:moveTo>
                <a:cubicBezTo>
                  <a:pt x="18339" y="4817"/>
                  <a:pt x="18332" y="4819"/>
                  <a:pt x="18330" y="4822"/>
                </a:cubicBezTo>
                <a:cubicBezTo>
                  <a:pt x="18313" y="4846"/>
                  <a:pt x="18301" y="4878"/>
                  <a:pt x="18299" y="4908"/>
                </a:cubicBezTo>
                <a:cubicBezTo>
                  <a:pt x="18296" y="4926"/>
                  <a:pt x="18310" y="4948"/>
                  <a:pt x="18326" y="4992"/>
                </a:cubicBezTo>
                <a:cubicBezTo>
                  <a:pt x="18357" y="4966"/>
                  <a:pt x="18376" y="4955"/>
                  <a:pt x="18390" y="4938"/>
                </a:cubicBezTo>
                <a:cubicBezTo>
                  <a:pt x="18423" y="4900"/>
                  <a:pt x="18432" y="4861"/>
                  <a:pt x="18388" y="4828"/>
                </a:cubicBezTo>
                <a:cubicBezTo>
                  <a:pt x="18380" y="4821"/>
                  <a:pt x="18361" y="4817"/>
                  <a:pt x="18347" y="4817"/>
                </a:cubicBezTo>
                <a:close/>
                <a:moveTo>
                  <a:pt x="18945" y="4833"/>
                </a:moveTo>
                <a:cubicBezTo>
                  <a:pt x="18897" y="4841"/>
                  <a:pt x="18847" y="4847"/>
                  <a:pt x="18790" y="4856"/>
                </a:cubicBezTo>
                <a:cubicBezTo>
                  <a:pt x="18798" y="4913"/>
                  <a:pt x="18803" y="4954"/>
                  <a:pt x="18810" y="4995"/>
                </a:cubicBezTo>
                <a:cubicBezTo>
                  <a:pt x="18861" y="4938"/>
                  <a:pt x="18992" y="4959"/>
                  <a:pt x="18945" y="4833"/>
                </a:cubicBezTo>
                <a:close/>
                <a:moveTo>
                  <a:pt x="8416" y="4961"/>
                </a:moveTo>
                <a:cubicBezTo>
                  <a:pt x="8416" y="4961"/>
                  <a:pt x="8416" y="4961"/>
                  <a:pt x="8416" y="4961"/>
                </a:cubicBezTo>
                <a:cubicBezTo>
                  <a:pt x="8410" y="4981"/>
                  <a:pt x="8403" y="5002"/>
                  <a:pt x="8398" y="5021"/>
                </a:cubicBezTo>
                <a:cubicBezTo>
                  <a:pt x="8405" y="5002"/>
                  <a:pt x="8411" y="4981"/>
                  <a:pt x="8418" y="4962"/>
                </a:cubicBezTo>
                <a:cubicBezTo>
                  <a:pt x="8418" y="4962"/>
                  <a:pt x="8416" y="4961"/>
                  <a:pt x="8416" y="4961"/>
                </a:cubicBezTo>
                <a:close/>
                <a:moveTo>
                  <a:pt x="17893" y="3349"/>
                </a:moveTo>
                <a:cubicBezTo>
                  <a:pt x="17837" y="3349"/>
                  <a:pt x="17783" y="3358"/>
                  <a:pt x="17734" y="3396"/>
                </a:cubicBezTo>
                <a:cubicBezTo>
                  <a:pt x="17757" y="3492"/>
                  <a:pt x="17817" y="3596"/>
                  <a:pt x="17794" y="3674"/>
                </a:cubicBezTo>
                <a:cubicBezTo>
                  <a:pt x="17739" y="3859"/>
                  <a:pt x="17737" y="4044"/>
                  <a:pt x="17731" y="4231"/>
                </a:cubicBezTo>
                <a:cubicBezTo>
                  <a:pt x="17731" y="4258"/>
                  <a:pt x="17699" y="4285"/>
                  <a:pt x="17679" y="4311"/>
                </a:cubicBezTo>
                <a:cubicBezTo>
                  <a:pt x="17592" y="4288"/>
                  <a:pt x="17509" y="4264"/>
                  <a:pt x="17433" y="4243"/>
                </a:cubicBezTo>
                <a:cubicBezTo>
                  <a:pt x="17357" y="4014"/>
                  <a:pt x="17530" y="3879"/>
                  <a:pt x="17604" y="3715"/>
                </a:cubicBezTo>
                <a:cubicBezTo>
                  <a:pt x="17525" y="3609"/>
                  <a:pt x="17609" y="3443"/>
                  <a:pt x="17468" y="3366"/>
                </a:cubicBezTo>
                <a:cubicBezTo>
                  <a:pt x="17399" y="3435"/>
                  <a:pt x="17443" y="3504"/>
                  <a:pt x="17438" y="3564"/>
                </a:cubicBezTo>
                <a:cubicBezTo>
                  <a:pt x="17435" y="3607"/>
                  <a:pt x="17435" y="3678"/>
                  <a:pt x="17414" y="3686"/>
                </a:cubicBezTo>
                <a:cubicBezTo>
                  <a:pt x="17300" y="3732"/>
                  <a:pt x="17306" y="3853"/>
                  <a:pt x="17245" y="3927"/>
                </a:cubicBezTo>
                <a:cubicBezTo>
                  <a:pt x="17184" y="3999"/>
                  <a:pt x="17114" y="4060"/>
                  <a:pt x="17046" y="4127"/>
                </a:cubicBezTo>
                <a:cubicBezTo>
                  <a:pt x="17117" y="4156"/>
                  <a:pt x="17186" y="4182"/>
                  <a:pt x="17253" y="4209"/>
                </a:cubicBezTo>
                <a:cubicBezTo>
                  <a:pt x="17223" y="4309"/>
                  <a:pt x="17192" y="4401"/>
                  <a:pt x="17265" y="4475"/>
                </a:cubicBezTo>
                <a:cubicBezTo>
                  <a:pt x="17396" y="4608"/>
                  <a:pt x="17391" y="4772"/>
                  <a:pt x="17378" y="4923"/>
                </a:cubicBezTo>
                <a:cubicBezTo>
                  <a:pt x="17438" y="4977"/>
                  <a:pt x="17486" y="5021"/>
                  <a:pt x="17536" y="5063"/>
                </a:cubicBezTo>
                <a:cubicBezTo>
                  <a:pt x="17538" y="5066"/>
                  <a:pt x="17541" y="5066"/>
                  <a:pt x="17545" y="5066"/>
                </a:cubicBezTo>
                <a:cubicBezTo>
                  <a:pt x="17552" y="5066"/>
                  <a:pt x="17560" y="5064"/>
                  <a:pt x="17567" y="5064"/>
                </a:cubicBezTo>
                <a:cubicBezTo>
                  <a:pt x="17596" y="5022"/>
                  <a:pt x="17626" y="5007"/>
                  <a:pt x="17655" y="5007"/>
                </a:cubicBezTo>
                <a:cubicBezTo>
                  <a:pt x="17699" y="5007"/>
                  <a:pt x="17742" y="5038"/>
                  <a:pt x="17787" y="5058"/>
                </a:cubicBezTo>
                <a:cubicBezTo>
                  <a:pt x="17798" y="5043"/>
                  <a:pt x="17812" y="5028"/>
                  <a:pt x="17819" y="5011"/>
                </a:cubicBezTo>
                <a:cubicBezTo>
                  <a:pt x="17883" y="4865"/>
                  <a:pt x="17893" y="4711"/>
                  <a:pt x="17893" y="4556"/>
                </a:cubicBezTo>
                <a:cubicBezTo>
                  <a:pt x="18032" y="4380"/>
                  <a:pt x="17937" y="4199"/>
                  <a:pt x="17904" y="4018"/>
                </a:cubicBezTo>
                <a:cubicBezTo>
                  <a:pt x="17891" y="3955"/>
                  <a:pt x="17884" y="3889"/>
                  <a:pt x="17879" y="3859"/>
                </a:cubicBezTo>
                <a:cubicBezTo>
                  <a:pt x="17975" y="3725"/>
                  <a:pt x="18055" y="3623"/>
                  <a:pt x="18125" y="3512"/>
                </a:cubicBezTo>
                <a:cubicBezTo>
                  <a:pt x="18162" y="3454"/>
                  <a:pt x="18116" y="3358"/>
                  <a:pt x="18050" y="3357"/>
                </a:cubicBezTo>
                <a:cubicBezTo>
                  <a:pt x="17998" y="3357"/>
                  <a:pt x="17945" y="3349"/>
                  <a:pt x="17893" y="3349"/>
                </a:cubicBezTo>
                <a:close/>
                <a:moveTo>
                  <a:pt x="16446" y="5012"/>
                </a:moveTo>
                <a:cubicBezTo>
                  <a:pt x="16440" y="5031"/>
                  <a:pt x="16423" y="5051"/>
                  <a:pt x="16428" y="5064"/>
                </a:cubicBezTo>
                <a:cubicBezTo>
                  <a:pt x="16433" y="5078"/>
                  <a:pt x="16460" y="5083"/>
                  <a:pt x="16476" y="5090"/>
                </a:cubicBezTo>
                <a:cubicBezTo>
                  <a:pt x="16485" y="5073"/>
                  <a:pt x="16493" y="5056"/>
                  <a:pt x="16502" y="5038"/>
                </a:cubicBezTo>
                <a:cubicBezTo>
                  <a:pt x="16484" y="5028"/>
                  <a:pt x="16466" y="5021"/>
                  <a:pt x="16446" y="5012"/>
                </a:cubicBezTo>
                <a:close/>
                <a:moveTo>
                  <a:pt x="13451" y="4608"/>
                </a:moveTo>
                <a:cubicBezTo>
                  <a:pt x="13417" y="4705"/>
                  <a:pt x="13381" y="4802"/>
                  <a:pt x="13351" y="4889"/>
                </a:cubicBezTo>
                <a:cubicBezTo>
                  <a:pt x="13313" y="4893"/>
                  <a:pt x="13291" y="4899"/>
                  <a:pt x="13272" y="4899"/>
                </a:cubicBezTo>
                <a:cubicBezTo>
                  <a:pt x="13268" y="4899"/>
                  <a:pt x="13265" y="4899"/>
                  <a:pt x="13261" y="4898"/>
                </a:cubicBezTo>
                <a:cubicBezTo>
                  <a:pt x="13188" y="4883"/>
                  <a:pt x="13132" y="4875"/>
                  <a:pt x="13090" y="4875"/>
                </a:cubicBezTo>
                <a:cubicBezTo>
                  <a:pt x="12967" y="4875"/>
                  <a:pt x="12967" y="4949"/>
                  <a:pt x="13038" y="5157"/>
                </a:cubicBezTo>
                <a:cubicBezTo>
                  <a:pt x="13044" y="5175"/>
                  <a:pt x="13068" y="5197"/>
                  <a:pt x="13083" y="5197"/>
                </a:cubicBezTo>
                <a:cubicBezTo>
                  <a:pt x="13083" y="5197"/>
                  <a:pt x="13083" y="5197"/>
                  <a:pt x="13084" y="5197"/>
                </a:cubicBezTo>
                <a:cubicBezTo>
                  <a:pt x="13180" y="5186"/>
                  <a:pt x="13284" y="5190"/>
                  <a:pt x="13369" y="5151"/>
                </a:cubicBezTo>
                <a:cubicBezTo>
                  <a:pt x="13384" y="5145"/>
                  <a:pt x="13401" y="5143"/>
                  <a:pt x="13420" y="5143"/>
                </a:cubicBezTo>
                <a:cubicBezTo>
                  <a:pt x="13442" y="5143"/>
                  <a:pt x="13466" y="5146"/>
                  <a:pt x="13489" y="5146"/>
                </a:cubicBezTo>
                <a:cubicBezTo>
                  <a:pt x="13539" y="5146"/>
                  <a:pt x="13584" y="5132"/>
                  <a:pt x="13593" y="5047"/>
                </a:cubicBezTo>
                <a:cubicBezTo>
                  <a:pt x="13593" y="5046"/>
                  <a:pt x="13597" y="5046"/>
                  <a:pt x="13604" y="5046"/>
                </a:cubicBezTo>
                <a:cubicBezTo>
                  <a:pt x="13623" y="5046"/>
                  <a:pt x="13661" y="5048"/>
                  <a:pt x="13683" y="5048"/>
                </a:cubicBezTo>
                <a:cubicBezTo>
                  <a:pt x="13702" y="5048"/>
                  <a:pt x="13724" y="5052"/>
                  <a:pt x="13744" y="5052"/>
                </a:cubicBezTo>
                <a:cubicBezTo>
                  <a:pt x="13757" y="5052"/>
                  <a:pt x="13770" y="5050"/>
                  <a:pt x="13781" y="5044"/>
                </a:cubicBezTo>
                <a:cubicBezTo>
                  <a:pt x="13806" y="5032"/>
                  <a:pt x="13822" y="4994"/>
                  <a:pt x="13829" y="4965"/>
                </a:cubicBezTo>
                <a:cubicBezTo>
                  <a:pt x="13833" y="4938"/>
                  <a:pt x="13834" y="4906"/>
                  <a:pt x="13790" y="4906"/>
                </a:cubicBezTo>
                <a:cubicBezTo>
                  <a:pt x="13786" y="4906"/>
                  <a:pt x="13783" y="4906"/>
                  <a:pt x="13779" y="4907"/>
                </a:cubicBezTo>
                <a:cubicBezTo>
                  <a:pt x="13771" y="4907"/>
                  <a:pt x="13763" y="4908"/>
                  <a:pt x="13755" y="4908"/>
                </a:cubicBezTo>
                <a:cubicBezTo>
                  <a:pt x="13646" y="4908"/>
                  <a:pt x="13645" y="4816"/>
                  <a:pt x="13634" y="4730"/>
                </a:cubicBezTo>
                <a:cubicBezTo>
                  <a:pt x="13633" y="4719"/>
                  <a:pt x="13608" y="4709"/>
                  <a:pt x="13592" y="4697"/>
                </a:cubicBezTo>
                <a:cubicBezTo>
                  <a:pt x="13577" y="4747"/>
                  <a:pt x="13562" y="4794"/>
                  <a:pt x="13549" y="4842"/>
                </a:cubicBezTo>
                <a:cubicBezTo>
                  <a:pt x="13519" y="4791"/>
                  <a:pt x="13531" y="4741"/>
                  <a:pt x="13520" y="4695"/>
                </a:cubicBezTo>
                <a:cubicBezTo>
                  <a:pt x="13511" y="4662"/>
                  <a:pt x="13477" y="4636"/>
                  <a:pt x="13451" y="4608"/>
                </a:cubicBezTo>
                <a:close/>
                <a:moveTo>
                  <a:pt x="857" y="0"/>
                </a:moveTo>
                <a:cubicBezTo>
                  <a:pt x="802" y="0"/>
                  <a:pt x="746" y="14"/>
                  <a:pt x="694" y="58"/>
                </a:cubicBezTo>
                <a:cubicBezTo>
                  <a:pt x="650" y="244"/>
                  <a:pt x="605" y="438"/>
                  <a:pt x="560" y="630"/>
                </a:cubicBezTo>
                <a:cubicBezTo>
                  <a:pt x="605" y="696"/>
                  <a:pt x="647" y="759"/>
                  <a:pt x="688" y="819"/>
                </a:cubicBezTo>
                <a:cubicBezTo>
                  <a:pt x="650" y="935"/>
                  <a:pt x="617" y="1038"/>
                  <a:pt x="586" y="1137"/>
                </a:cubicBezTo>
                <a:cubicBezTo>
                  <a:pt x="632" y="1178"/>
                  <a:pt x="673" y="1214"/>
                  <a:pt x="724" y="1260"/>
                </a:cubicBezTo>
                <a:cubicBezTo>
                  <a:pt x="662" y="1312"/>
                  <a:pt x="614" y="1353"/>
                  <a:pt x="563" y="1395"/>
                </a:cubicBezTo>
                <a:cubicBezTo>
                  <a:pt x="575" y="1486"/>
                  <a:pt x="640" y="1567"/>
                  <a:pt x="565" y="1673"/>
                </a:cubicBezTo>
                <a:cubicBezTo>
                  <a:pt x="522" y="1734"/>
                  <a:pt x="548" y="1845"/>
                  <a:pt x="538" y="1932"/>
                </a:cubicBezTo>
                <a:cubicBezTo>
                  <a:pt x="534" y="1973"/>
                  <a:pt x="537" y="2025"/>
                  <a:pt x="513" y="2051"/>
                </a:cubicBezTo>
                <a:cubicBezTo>
                  <a:pt x="420" y="2148"/>
                  <a:pt x="489" y="2238"/>
                  <a:pt x="515" y="2327"/>
                </a:cubicBezTo>
                <a:cubicBezTo>
                  <a:pt x="461" y="2367"/>
                  <a:pt x="406" y="2403"/>
                  <a:pt x="368" y="2430"/>
                </a:cubicBezTo>
                <a:cubicBezTo>
                  <a:pt x="410" y="2547"/>
                  <a:pt x="437" y="2618"/>
                  <a:pt x="466" y="2694"/>
                </a:cubicBezTo>
                <a:cubicBezTo>
                  <a:pt x="370" y="2733"/>
                  <a:pt x="334" y="2802"/>
                  <a:pt x="356" y="2889"/>
                </a:cubicBezTo>
                <a:cubicBezTo>
                  <a:pt x="380" y="2983"/>
                  <a:pt x="348" y="3049"/>
                  <a:pt x="300" y="3133"/>
                </a:cubicBezTo>
                <a:cubicBezTo>
                  <a:pt x="254" y="3215"/>
                  <a:pt x="195" y="3343"/>
                  <a:pt x="257" y="3437"/>
                </a:cubicBezTo>
                <a:cubicBezTo>
                  <a:pt x="323" y="3538"/>
                  <a:pt x="292" y="3624"/>
                  <a:pt x="284" y="3724"/>
                </a:cubicBezTo>
                <a:cubicBezTo>
                  <a:pt x="259" y="4019"/>
                  <a:pt x="108" y="4291"/>
                  <a:pt x="120" y="4595"/>
                </a:cubicBezTo>
                <a:cubicBezTo>
                  <a:pt x="122" y="4644"/>
                  <a:pt x="80" y="4695"/>
                  <a:pt x="58" y="4747"/>
                </a:cubicBezTo>
                <a:cubicBezTo>
                  <a:pt x="37" y="4796"/>
                  <a:pt x="17" y="4844"/>
                  <a:pt x="0" y="4884"/>
                </a:cubicBezTo>
                <a:cubicBezTo>
                  <a:pt x="22" y="4911"/>
                  <a:pt x="27" y="4921"/>
                  <a:pt x="36" y="4926"/>
                </a:cubicBezTo>
                <a:cubicBezTo>
                  <a:pt x="228" y="5039"/>
                  <a:pt x="434" y="5049"/>
                  <a:pt x="640" y="5049"/>
                </a:cubicBezTo>
                <a:cubicBezTo>
                  <a:pt x="687" y="5049"/>
                  <a:pt x="733" y="5049"/>
                  <a:pt x="780" y="5049"/>
                </a:cubicBezTo>
                <a:cubicBezTo>
                  <a:pt x="870" y="5049"/>
                  <a:pt x="959" y="5051"/>
                  <a:pt x="1048" y="5062"/>
                </a:cubicBezTo>
                <a:cubicBezTo>
                  <a:pt x="1077" y="5032"/>
                  <a:pt x="1107" y="5022"/>
                  <a:pt x="1139" y="5022"/>
                </a:cubicBezTo>
                <a:cubicBezTo>
                  <a:pt x="1193" y="5022"/>
                  <a:pt x="1250" y="5052"/>
                  <a:pt x="1305" y="5052"/>
                </a:cubicBezTo>
                <a:cubicBezTo>
                  <a:pt x="1323" y="5052"/>
                  <a:pt x="1340" y="5049"/>
                  <a:pt x="1357" y="5041"/>
                </a:cubicBezTo>
                <a:cubicBezTo>
                  <a:pt x="1404" y="5019"/>
                  <a:pt x="1454" y="5016"/>
                  <a:pt x="1505" y="5016"/>
                </a:cubicBezTo>
                <a:cubicBezTo>
                  <a:pt x="1529" y="5016"/>
                  <a:pt x="1553" y="5016"/>
                  <a:pt x="1577" y="5016"/>
                </a:cubicBezTo>
                <a:cubicBezTo>
                  <a:pt x="1610" y="5016"/>
                  <a:pt x="1643" y="5015"/>
                  <a:pt x="1675" y="5008"/>
                </a:cubicBezTo>
                <a:cubicBezTo>
                  <a:pt x="1682" y="5006"/>
                  <a:pt x="1691" y="5006"/>
                  <a:pt x="1700" y="5006"/>
                </a:cubicBezTo>
                <a:cubicBezTo>
                  <a:pt x="1725" y="5006"/>
                  <a:pt x="1753" y="5012"/>
                  <a:pt x="1772" y="5025"/>
                </a:cubicBezTo>
                <a:cubicBezTo>
                  <a:pt x="1822" y="5057"/>
                  <a:pt x="1874" y="5062"/>
                  <a:pt x="1927" y="5062"/>
                </a:cubicBezTo>
                <a:cubicBezTo>
                  <a:pt x="1955" y="5062"/>
                  <a:pt x="1983" y="5061"/>
                  <a:pt x="2011" y="5061"/>
                </a:cubicBezTo>
                <a:cubicBezTo>
                  <a:pt x="2018" y="5061"/>
                  <a:pt x="2026" y="5061"/>
                  <a:pt x="2033" y="5061"/>
                </a:cubicBezTo>
                <a:cubicBezTo>
                  <a:pt x="2362" y="5069"/>
                  <a:pt x="2691" y="5087"/>
                  <a:pt x="3020" y="5099"/>
                </a:cubicBezTo>
                <a:cubicBezTo>
                  <a:pt x="3043" y="5100"/>
                  <a:pt x="3066" y="5099"/>
                  <a:pt x="3088" y="5105"/>
                </a:cubicBezTo>
                <a:cubicBezTo>
                  <a:pt x="3191" y="5135"/>
                  <a:pt x="3295" y="5146"/>
                  <a:pt x="3398" y="5146"/>
                </a:cubicBezTo>
                <a:cubicBezTo>
                  <a:pt x="3525" y="5146"/>
                  <a:pt x="3651" y="5129"/>
                  <a:pt x="3775" y="5108"/>
                </a:cubicBezTo>
                <a:cubicBezTo>
                  <a:pt x="3878" y="4962"/>
                  <a:pt x="3711" y="4869"/>
                  <a:pt x="3689" y="4735"/>
                </a:cubicBezTo>
                <a:lnTo>
                  <a:pt x="3689" y="4735"/>
                </a:lnTo>
                <a:cubicBezTo>
                  <a:pt x="3818" y="4781"/>
                  <a:pt x="3818" y="4781"/>
                  <a:pt x="3883" y="5119"/>
                </a:cubicBezTo>
                <a:cubicBezTo>
                  <a:pt x="3910" y="5129"/>
                  <a:pt x="3940" y="5150"/>
                  <a:pt x="3970" y="5150"/>
                </a:cubicBezTo>
                <a:cubicBezTo>
                  <a:pt x="3970" y="5150"/>
                  <a:pt x="3971" y="5150"/>
                  <a:pt x="3972" y="5150"/>
                </a:cubicBezTo>
                <a:cubicBezTo>
                  <a:pt x="4084" y="5146"/>
                  <a:pt x="4195" y="5131"/>
                  <a:pt x="4307" y="5126"/>
                </a:cubicBezTo>
                <a:cubicBezTo>
                  <a:pt x="4357" y="5123"/>
                  <a:pt x="4407" y="5123"/>
                  <a:pt x="4458" y="5123"/>
                </a:cubicBezTo>
                <a:cubicBezTo>
                  <a:pt x="4518" y="5123"/>
                  <a:pt x="4579" y="5124"/>
                  <a:pt x="4640" y="5124"/>
                </a:cubicBezTo>
                <a:cubicBezTo>
                  <a:pt x="4668" y="5089"/>
                  <a:pt x="4696" y="5077"/>
                  <a:pt x="4725" y="5077"/>
                </a:cubicBezTo>
                <a:cubicBezTo>
                  <a:pt x="4787" y="5077"/>
                  <a:pt x="4849" y="5136"/>
                  <a:pt x="4909" y="5136"/>
                </a:cubicBezTo>
                <a:cubicBezTo>
                  <a:pt x="4921" y="5136"/>
                  <a:pt x="4932" y="5133"/>
                  <a:pt x="4944" y="5128"/>
                </a:cubicBezTo>
                <a:cubicBezTo>
                  <a:pt x="4989" y="5106"/>
                  <a:pt x="5033" y="5098"/>
                  <a:pt x="5076" y="5098"/>
                </a:cubicBezTo>
                <a:cubicBezTo>
                  <a:pt x="5153" y="5098"/>
                  <a:pt x="5228" y="5122"/>
                  <a:pt x="5304" y="5134"/>
                </a:cubicBezTo>
                <a:cubicBezTo>
                  <a:pt x="5345" y="5140"/>
                  <a:pt x="5385" y="5144"/>
                  <a:pt x="5425" y="5144"/>
                </a:cubicBezTo>
                <a:cubicBezTo>
                  <a:pt x="5506" y="5144"/>
                  <a:pt x="5582" y="5124"/>
                  <a:pt x="5644" y="5047"/>
                </a:cubicBezTo>
                <a:cubicBezTo>
                  <a:pt x="5641" y="4934"/>
                  <a:pt x="5662" y="4810"/>
                  <a:pt x="5496" y="4797"/>
                </a:cubicBezTo>
                <a:cubicBezTo>
                  <a:pt x="5537" y="4719"/>
                  <a:pt x="5572" y="4653"/>
                  <a:pt x="5605" y="4588"/>
                </a:cubicBezTo>
                <a:cubicBezTo>
                  <a:pt x="5628" y="4595"/>
                  <a:pt x="5657" y="4595"/>
                  <a:pt x="5670" y="4608"/>
                </a:cubicBezTo>
                <a:cubicBezTo>
                  <a:pt x="5718" y="4668"/>
                  <a:pt x="5763" y="4730"/>
                  <a:pt x="5806" y="4790"/>
                </a:cubicBezTo>
                <a:cubicBezTo>
                  <a:pt x="5778" y="4913"/>
                  <a:pt x="5692" y="5033"/>
                  <a:pt x="5846" y="5148"/>
                </a:cubicBezTo>
                <a:lnTo>
                  <a:pt x="6210" y="5148"/>
                </a:lnTo>
                <a:cubicBezTo>
                  <a:pt x="6278" y="5085"/>
                  <a:pt x="6260" y="4962"/>
                  <a:pt x="6371" y="4949"/>
                </a:cubicBezTo>
                <a:lnTo>
                  <a:pt x="6371" y="4949"/>
                </a:lnTo>
                <a:cubicBezTo>
                  <a:pt x="6389" y="5010"/>
                  <a:pt x="6408" y="5070"/>
                  <a:pt x="6423" y="5119"/>
                </a:cubicBezTo>
                <a:cubicBezTo>
                  <a:pt x="6473" y="5140"/>
                  <a:pt x="6520" y="5147"/>
                  <a:pt x="6566" y="5147"/>
                </a:cubicBezTo>
                <a:cubicBezTo>
                  <a:pt x="6648" y="5147"/>
                  <a:pt x="6726" y="5125"/>
                  <a:pt x="6803" y="5124"/>
                </a:cubicBezTo>
                <a:cubicBezTo>
                  <a:pt x="6922" y="5121"/>
                  <a:pt x="7038" y="5109"/>
                  <a:pt x="7151" y="5102"/>
                </a:cubicBezTo>
                <a:cubicBezTo>
                  <a:pt x="7248" y="4990"/>
                  <a:pt x="7156" y="4867"/>
                  <a:pt x="7168" y="4757"/>
                </a:cubicBezTo>
                <a:cubicBezTo>
                  <a:pt x="7180" y="4754"/>
                  <a:pt x="7191" y="4753"/>
                  <a:pt x="7201" y="4753"/>
                </a:cubicBezTo>
                <a:cubicBezTo>
                  <a:pt x="7253" y="4753"/>
                  <a:pt x="7279" y="4790"/>
                  <a:pt x="7311" y="4814"/>
                </a:cubicBezTo>
                <a:lnTo>
                  <a:pt x="7311" y="4814"/>
                </a:lnTo>
                <a:cubicBezTo>
                  <a:pt x="7204" y="4926"/>
                  <a:pt x="7309" y="5013"/>
                  <a:pt x="7346" y="5140"/>
                </a:cubicBezTo>
                <a:cubicBezTo>
                  <a:pt x="7397" y="5104"/>
                  <a:pt x="7451" y="5095"/>
                  <a:pt x="7506" y="5095"/>
                </a:cubicBezTo>
                <a:cubicBezTo>
                  <a:pt x="7569" y="5095"/>
                  <a:pt x="7634" y="5108"/>
                  <a:pt x="7697" y="5108"/>
                </a:cubicBezTo>
                <a:cubicBezTo>
                  <a:pt x="7767" y="5108"/>
                  <a:pt x="7835" y="5091"/>
                  <a:pt x="7894" y="5021"/>
                </a:cubicBezTo>
                <a:cubicBezTo>
                  <a:pt x="7974" y="5090"/>
                  <a:pt x="8013" y="5123"/>
                  <a:pt x="8044" y="5123"/>
                </a:cubicBezTo>
                <a:cubicBezTo>
                  <a:pt x="8073" y="5123"/>
                  <a:pt x="8095" y="5095"/>
                  <a:pt x="8137" y="5041"/>
                </a:cubicBezTo>
                <a:cubicBezTo>
                  <a:pt x="8188" y="5108"/>
                  <a:pt x="8221" y="5140"/>
                  <a:pt x="8252" y="5140"/>
                </a:cubicBezTo>
                <a:cubicBezTo>
                  <a:pt x="8278" y="5140"/>
                  <a:pt x="8304" y="5116"/>
                  <a:pt x="8339" y="5067"/>
                </a:cubicBezTo>
                <a:cubicBezTo>
                  <a:pt x="8365" y="5033"/>
                  <a:pt x="8390" y="4996"/>
                  <a:pt x="8416" y="4960"/>
                </a:cubicBezTo>
                <a:lnTo>
                  <a:pt x="8430" y="4963"/>
                </a:lnTo>
                <a:cubicBezTo>
                  <a:pt x="8327" y="4934"/>
                  <a:pt x="8314" y="4838"/>
                  <a:pt x="8271" y="4750"/>
                </a:cubicBezTo>
                <a:cubicBezTo>
                  <a:pt x="8367" y="4653"/>
                  <a:pt x="8438" y="4542"/>
                  <a:pt x="8382" y="4393"/>
                </a:cubicBezTo>
                <a:cubicBezTo>
                  <a:pt x="8379" y="4387"/>
                  <a:pt x="8442" y="4357"/>
                  <a:pt x="8500" y="4326"/>
                </a:cubicBezTo>
                <a:cubicBezTo>
                  <a:pt x="8522" y="4475"/>
                  <a:pt x="8540" y="4592"/>
                  <a:pt x="8558" y="4716"/>
                </a:cubicBezTo>
                <a:cubicBezTo>
                  <a:pt x="8628" y="4731"/>
                  <a:pt x="8688" y="4745"/>
                  <a:pt x="8748" y="4757"/>
                </a:cubicBezTo>
                <a:cubicBezTo>
                  <a:pt x="8750" y="4883"/>
                  <a:pt x="8609" y="4813"/>
                  <a:pt x="8583" y="4884"/>
                </a:cubicBezTo>
                <a:lnTo>
                  <a:pt x="8583" y="5157"/>
                </a:lnTo>
                <a:cubicBezTo>
                  <a:pt x="8669" y="5150"/>
                  <a:pt x="8739" y="5161"/>
                  <a:pt x="8798" y="5139"/>
                </a:cubicBezTo>
                <a:cubicBezTo>
                  <a:pt x="8862" y="5115"/>
                  <a:pt x="8916" y="5060"/>
                  <a:pt x="8976" y="5017"/>
                </a:cubicBezTo>
                <a:cubicBezTo>
                  <a:pt x="9076" y="5126"/>
                  <a:pt x="9190" y="5145"/>
                  <a:pt x="9305" y="5145"/>
                </a:cubicBezTo>
                <a:cubicBezTo>
                  <a:pt x="9364" y="5145"/>
                  <a:pt x="9424" y="5140"/>
                  <a:pt x="9482" y="5140"/>
                </a:cubicBezTo>
                <a:cubicBezTo>
                  <a:pt x="9497" y="5140"/>
                  <a:pt x="9512" y="5140"/>
                  <a:pt x="9526" y="5141"/>
                </a:cubicBezTo>
                <a:cubicBezTo>
                  <a:pt x="9629" y="4989"/>
                  <a:pt x="9590" y="4873"/>
                  <a:pt x="9464" y="4768"/>
                </a:cubicBezTo>
                <a:cubicBezTo>
                  <a:pt x="9555" y="4638"/>
                  <a:pt x="9492" y="4456"/>
                  <a:pt x="9653" y="4337"/>
                </a:cubicBezTo>
                <a:cubicBezTo>
                  <a:pt x="9733" y="4507"/>
                  <a:pt x="9679" y="4695"/>
                  <a:pt x="9797" y="4833"/>
                </a:cubicBezTo>
                <a:cubicBezTo>
                  <a:pt x="9811" y="4848"/>
                  <a:pt x="9786" y="4895"/>
                  <a:pt x="9781" y="4927"/>
                </a:cubicBezTo>
                <a:cubicBezTo>
                  <a:pt x="9770" y="4993"/>
                  <a:pt x="9757" y="5058"/>
                  <a:pt x="9751" y="5125"/>
                </a:cubicBezTo>
                <a:cubicBezTo>
                  <a:pt x="9750" y="5140"/>
                  <a:pt x="9774" y="5157"/>
                  <a:pt x="9797" y="5186"/>
                </a:cubicBezTo>
                <a:cubicBezTo>
                  <a:pt x="9848" y="5158"/>
                  <a:pt x="9902" y="5129"/>
                  <a:pt x="9966" y="5093"/>
                </a:cubicBezTo>
                <a:cubicBezTo>
                  <a:pt x="10003" y="5142"/>
                  <a:pt x="10044" y="5195"/>
                  <a:pt x="10101" y="5195"/>
                </a:cubicBezTo>
                <a:cubicBezTo>
                  <a:pt x="10119" y="5195"/>
                  <a:pt x="10138" y="5190"/>
                  <a:pt x="10158" y="5178"/>
                </a:cubicBezTo>
                <a:cubicBezTo>
                  <a:pt x="10242" y="5132"/>
                  <a:pt x="10222" y="5043"/>
                  <a:pt x="10221" y="4967"/>
                </a:cubicBezTo>
                <a:cubicBezTo>
                  <a:pt x="10221" y="4937"/>
                  <a:pt x="10190" y="4909"/>
                  <a:pt x="10182" y="4878"/>
                </a:cubicBezTo>
                <a:cubicBezTo>
                  <a:pt x="10172" y="4838"/>
                  <a:pt x="10154" y="4778"/>
                  <a:pt x="10172" y="4758"/>
                </a:cubicBezTo>
                <a:cubicBezTo>
                  <a:pt x="10221" y="4706"/>
                  <a:pt x="10155" y="4586"/>
                  <a:pt x="10302" y="4578"/>
                </a:cubicBezTo>
                <a:cubicBezTo>
                  <a:pt x="10303" y="4655"/>
                  <a:pt x="10320" y="4732"/>
                  <a:pt x="10303" y="4801"/>
                </a:cubicBezTo>
                <a:cubicBezTo>
                  <a:pt x="10257" y="4972"/>
                  <a:pt x="10360" y="5075"/>
                  <a:pt x="10459" y="5180"/>
                </a:cubicBezTo>
                <a:cubicBezTo>
                  <a:pt x="10472" y="5193"/>
                  <a:pt x="10507" y="5204"/>
                  <a:pt x="10531" y="5204"/>
                </a:cubicBezTo>
                <a:cubicBezTo>
                  <a:pt x="10540" y="5204"/>
                  <a:pt x="10547" y="5202"/>
                  <a:pt x="10551" y="5199"/>
                </a:cubicBezTo>
                <a:cubicBezTo>
                  <a:pt x="10590" y="5160"/>
                  <a:pt x="10628" y="5148"/>
                  <a:pt x="10666" y="5148"/>
                </a:cubicBezTo>
                <a:cubicBezTo>
                  <a:pt x="10721" y="5148"/>
                  <a:pt x="10776" y="5173"/>
                  <a:pt x="10836" y="5182"/>
                </a:cubicBezTo>
                <a:cubicBezTo>
                  <a:pt x="10863" y="5187"/>
                  <a:pt x="10891" y="5188"/>
                  <a:pt x="10919" y="5188"/>
                </a:cubicBezTo>
                <a:cubicBezTo>
                  <a:pt x="11010" y="5188"/>
                  <a:pt x="11106" y="5168"/>
                  <a:pt x="11196" y="5147"/>
                </a:cubicBezTo>
                <a:cubicBezTo>
                  <a:pt x="11298" y="5124"/>
                  <a:pt x="11376" y="5063"/>
                  <a:pt x="11384" y="4939"/>
                </a:cubicBezTo>
                <a:cubicBezTo>
                  <a:pt x="11386" y="4894"/>
                  <a:pt x="11427" y="4852"/>
                  <a:pt x="11468" y="4772"/>
                </a:cubicBezTo>
                <a:cubicBezTo>
                  <a:pt x="11518" y="4916"/>
                  <a:pt x="11555" y="5019"/>
                  <a:pt x="11598" y="5141"/>
                </a:cubicBezTo>
                <a:cubicBezTo>
                  <a:pt x="11658" y="5144"/>
                  <a:pt x="11721" y="5157"/>
                  <a:pt x="11779" y="5157"/>
                </a:cubicBezTo>
                <a:cubicBezTo>
                  <a:pt x="11806" y="5157"/>
                  <a:pt x="11833" y="5154"/>
                  <a:pt x="11857" y="5145"/>
                </a:cubicBezTo>
                <a:cubicBezTo>
                  <a:pt x="11922" y="5122"/>
                  <a:pt x="11964" y="5039"/>
                  <a:pt x="12020" y="4978"/>
                </a:cubicBezTo>
                <a:cubicBezTo>
                  <a:pt x="12079" y="5137"/>
                  <a:pt x="12093" y="5175"/>
                  <a:pt x="12166" y="5175"/>
                </a:cubicBezTo>
                <a:cubicBezTo>
                  <a:pt x="12187" y="5175"/>
                  <a:pt x="12212" y="5172"/>
                  <a:pt x="12245" y="5168"/>
                </a:cubicBezTo>
                <a:cubicBezTo>
                  <a:pt x="12310" y="5161"/>
                  <a:pt x="12389" y="5165"/>
                  <a:pt x="12435" y="5129"/>
                </a:cubicBezTo>
                <a:cubicBezTo>
                  <a:pt x="12468" y="5103"/>
                  <a:pt x="12494" y="5093"/>
                  <a:pt x="12517" y="5093"/>
                </a:cubicBezTo>
                <a:cubicBezTo>
                  <a:pt x="12555" y="5093"/>
                  <a:pt x="12585" y="5120"/>
                  <a:pt x="12628" y="5156"/>
                </a:cubicBezTo>
                <a:cubicBezTo>
                  <a:pt x="12657" y="5180"/>
                  <a:pt x="12688" y="5191"/>
                  <a:pt x="12718" y="5191"/>
                </a:cubicBezTo>
                <a:cubicBezTo>
                  <a:pt x="12783" y="5191"/>
                  <a:pt x="12838" y="5138"/>
                  <a:pt x="12840" y="5055"/>
                </a:cubicBezTo>
                <a:cubicBezTo>
                  <a:pt x="12841" y="4982"/>
                  <a:pt x="12817" y="4909"/>
                  <a:pt x="12800" y="4817"/>
                </a:cubicBezTo>
                <a:cubicBezTo>
                  <a:pt x="12882" y="4811"/>
                  <a:pt x="12958" y="4807"/>
                  <a:pt x="13033" y="4798"/>
                </a:cubicBezTo>
                <a:cubicBezTo>
                  <a:pt x="13123" y="4788"/>
                  <a:pt x="13167" y="4743"/>
                  <a:pt x="13142" y="4635"/>
                </a:cubicBezTo>
                <a:cubicBezTo>
                  <a:pt x="13111" y="4505"/>
                  <a:pt x="13178" y="4480"/>
                  <a:pt x="13271" y="4460"/>
                </a:cubicBezTo>
                <a:cubicBezTo>
                  <a:pt x="13339" y="4505"/>
                  <a:pt x="13402" y="4548"/>
                  <a:pt x="13465" y="4591"/>
                </a:cubicBezTo>
                <a:lnTo>
                  <a:pt x="13465" y="4591"/>
                </a:lnTo>
                <a:cubicBezTo>
                  <a:pt x="13518" y="4488"/>
                  <a:pt x="13582" y="4389"/>
                  <a:pt x="13619" y="4282"/>
                </a:cubicBezTo>
                <a:cubicBezTo>
                  <a:pt x="13660" y="4164"/>
                  <a:pt x="13676" y="4036"/>
                  <a:pt x="13711" y="3879"/>
                </a:cubicBezTo>
                <a:cubicBezTo>
                  <a:pt x="13742" y="3933"/>
                  <a:pt x="13770" y="3958"/>
                  <a:pt x="13767" y="3979"/>
                </a:cubicBezTo>
                <a:cubicBezTo>
                  <a:pt x="13762" y="4033"/>
                  <a:pt x="13719" y="4097"/>
                  <a:pt x="13736" y="4133"/>
                </a:cubicBezTo>
                <a:cubicBezTo>
                  <a:pt x="13782" y="4224"/>
                  <a:pt x="13763" y="4300"/>
                  <a:pt x="13740" y="4387"/>
                </a:cubicBezTo>
                <a:cubicBezTo>
                  <a:pt x="13732" y="4417"/>
                  <a:pt x="13791" y="4463"/>
                  <a:pt x="13824" y="4511"/>
                </a:cubicBezTo>
                <a:cubicBezTo>
                  <a:pt x="13932" y="4378"/>
                  <a:pt x="13973" y="4260"/>
                  <a:pt x="13920" y="4118"/>
                </a:cubicBezTo>
                <a:cubicBezTo>
                  <a:pt x="13900" y="4066"/>
                  <a:pt x="13901" y="4007"/>
                  <a:pt x="13879" y="3958"/>
                </a:cubicBezTo>
                <a:cubicBezTo>
                  <a:pt x="13833" y="3861"/>
                  <a:pt x="13909" y="3819"/>
                  <a:pt x="13950" y="3759"/>
                </a:cubicBezTo>
                <a:lnTo>
                  <a:pt x="13950" y="3759"/>
                </a:lnTo>
                <a:cubicBezTo>
                  <a:pt x="14136" y="3852"/>
                  <a:pt x="14064" y="4029"/>
                  <a:pt x="14072" y="4173"/>
                </a:cubicBezTo>
                <a:cubicBezTo>
                  <a:pt x="14161" y="4255"/>
                  <a:pt x="14243" y="4331"/>
                  <a:pt x="14331" y="4413"/>
                </a:cubicBezTo>
                <a:cubicBezTo>
                  <a:pt x="14331" y="4553"/>
                  <a:pt x="14336" y="4699"/>
                  <a:pt x="14326" y="4843"/>
                </a:cubicBezTo>
                <a:cubicBezTo>
                  <a:pt x="14324" y="4866"/>
                  <a:pt x="14258" y="4893"/>
                  <a:pt x="14218" y="4899"/>
                </a:cubicBezTo>
                <a:cubicBezTo>
                  <a:pt x="14217" y="4899"/>
                  <a:pt x="14217" y="4899"/>
                  <a:pt x="14216" y="4899"/>
                </a:cubicBezTo>
                <a:cubicBezTo>
                  <a:pt x="14197" y="4899"/>
                  <a:pt x="14171" y="4863"/>
                  <a:pt x="14147" y="4842"/>
                </a:cubicBezTo>
                <a:cubicBezTo>
                  <a:pt x="14185" y="4791"/>
                  <a:pt x="14218" y="4746"/>
                  <a:pt x="14259" y="4689"/>
                </a:cubicBezTo>
                <a:cubicBezTo>
                  <a:pt x="14213" y="4633"/>
                  <a:pt x="14166" y="4574"/>
                  <a:pt x="14119" y="4516"/>
                </a:cubicBezTo>
                <a:cubicBezTo>
                  <a:pt x="13930" y="4645"/>
                  <a:pt x="14115" y="4859"/>
                  <a:pt x="13988" y="4997"/>
                </a:cubicBezTo>
                <a:cubicBezTo>
                  <a:pt x="13978" y="5008"/>
                  <a:pt x="14003" y="5060"/>
                  <a:pt x="14019" y="5089"/>
                </a:cubicBezTo>
                <a:cubicBezTo>
                  <a:pt x="14028" y="5105"/>
                  <a:pt x="14054" y="5111"/>
                  <a:pt x="14086" y="5131"/>
                </a:cubicBezTo>
                <a:cubicBezTo>
                  <a:pt x="14131" y="5096"/>
                  <a:pt x="14181" y="5058"/>
                  <a:pt x="14229" y="5019"/>
                </a:cubicBezTo>
                <a:cubicBezTo>
                  <a:pt x="14336" y="5034"/>
                  <a:pt x="14385" y="5181"/>
                  <a:pt x="14498" y="5181"/>
                </a:cubicBezTo>
                <a:cubicBezTo>
                  <a:pt x="14523" y="5181"/>
                  <a:pt x="14551" y="5174"/>
                  <a:pt x="14583" y="5158"/>
                </a:cubicBezTo>
                <a:cubicBezTo>
                  <a:pt x="14606" y="5073"/>
                  <a:pt x="14631" y="4978"/>
                  <a:pt x="14654" y="4886"/>
                </a:cubicBezTo>
                <a:cubicBezTo>
                  <a:pt x="14591" y="4869"/>
                  <a:pt x="14539" y="4853"/>
                  <a:pt x="14495" y="4842"/>
                </a:cubicBezTo>
                <a:cubicBezTo>
                  <a:pt x="14490" y="4748"/>
                  <a:pt x="14486" y="4663"/>
                  <a:pt x="14484" y="4577"/>
                </a:cubicBezTo>
                <a:cubicBezTo>
                  <a:pt x="14484" y="4546"/>
                  <a:pt x="14484" y="4499"/>
                  <a:pt x="14503" y="4485"/>
                </a:cubicBezTo>
                <a:cubicBezTo>
                  <a:pt x="14586" y="4429"/>
                  <a:pt x="14597" y="4340"/>
                  <a:pt x="14626" y="4256"/>
                </a:cubicBezTo>
                <a:cubicBezTo>
                  <a:pt x="14630" y="4242"/>
                  <a:pt x="14671" y="4235"/>
                  <a:pt x="14700" y="4235"/>
                </a:cubicBezTo>
                <a:cubicBezTo>
                  <a:pt x="14703" y="4235"/>
                  <a:pt x="14707" y="4235"/>
                  <a:pt x="14710" y="4235"/>
                </a:cubicBezTo>
                <a:cubicBezTo>
                  <a:pt x="14724" y="4237"/>
                  <a:pt x="14744" y="4268"/>
                  <a:pt x="14746" y="4287"/>
                </a:cubicBezTo>
                <a:cubicBezTo>
                  <a:pt x="14750" y="4317"/>
                  <a:pt x="14749" y="4353"/>
                  <a:pt x="14735" y="4382"/>
                </a:cubicBezTo>
                <a:cubicBezTo>
                  <a:pt x="14699" y="4464"/>
                  <a:pt x="14650" y="4540"/>
                  <a:pt x="14622" y="4623"/>
                </a:cubicBezTo>
                <a:cubicBezTo>
                  <a:pt x="14606" y="4671"/>
                  <a:pt x="14616" y="4734"/>
                  <a:pt x="14702" y="4734"/>
                </a:cubicBezTo>
                <a:cubicBezTo>
                  <a:pt x="14702" y="4734"/>
                  <a:pt x="14703" y="4734"/>
                  <a:pt x="14704" y="4734"/>
                </a:cubicBezTo>
                <a:cubicBezTo>
                  <a:pt x="14721" y="4684"/>
                  <a:pt x="14740" y="4634"/>
                  <a:pt x="14760" y="4582"/>
                </a:cubicBezTo>
                <a:cubicBezTo>
                  <a:pt x="14811" y="4568"/>
                  <a:pt x="14862" y="4557"/>
                  <a:pt x="14913" y="4546"/>
                </a:cubicBezTo>
                <a:cubicBezTo>
                  <a:pt x="14955" y="4444"/>
                  <a:pt x="14902" y="4320"/>
                  <a:pt x="15030" y="4209"/>
                </a:cubicBezTo>
                <a:cubicBezTo>
                  <a:pt x="15057" y="4351"/>
                  <a:pt x="15052" y="4471"/>
                  <a:pt x="15053" y="4587"/>
                </a:cubicBezTo>
                <a:cubicBezTo>
                  <a:pt x="15053" y="4643"/>
                  <a:pt x="15002" y="4685"/>
                  <a:pt x="14933" y="4685"/>
                </a:cubicBezTo>
                <a:cubicBezTo>
                  <a:pt x="14924" y="4685"/>
                  <a:pt x="14915" y="4685"/>
                  <a:pt x="14905" y="4683"/>
                </a:cubicBezTo>
                <a:cubicBezTo>
                  <a:pt x="14905" y="4683"/>
                  <a:pt x="14905" y="4683"/>
                  <a:pt x="14905" y="4683"/>
                </a:cubicBezTo>
                <a:cubicBezTo>
                  <a:pt x="14902" y="4683"/>
                  <a:pt x="14893" y="4715"/>
                  <a:pt x="14887" y="4732"/>
                </a:cubicBezTo>
                <a:cubicBezTo>
                  <a:pt x="14957" y="4751"/>
                  <a:pt x="15027" y="4768"/>
                  <a:pt x="15103" y="4788"/>
                </a:cubicBezTo>
                <a:cubicBezTo>
                  <a:pt x="15089" y="4860"/>
                  <a:pt x="15068" y="4916"/>
                  <a:pt x="15071" y="4968"/>
                </a:cubicBezTo>
                <a:cubicBezTo>
                  <a:pt x="15073" y="5013"/>
                  <a:pt x="15091" y="5055"/>
                  <a:pt x="15147" y="5055"/>
                </a:cubicBezTo>
                <a:cubicBezTo>
                  <a:pt x="15161" y="5055"/>
                  <a:pt x="15177" y="5053"/>
                  <a:pt x="15195" y="5047"/>
                </a:cubicBezTo>
                <a:cubicBezTo>
                  <a:pt x="15210" y="4860"/>
                  <a:pt x="15389" y="4706"/>
                  <a:pt x="15314" y="4489"/>
                </a:cubicBezTo>
                <a:cubicBezTo>
                  <a:pt x="15312" y="4480"/>
                  <a:pt x="15324" y="4460"/>
                  <a:pt x="15328" y="4460"/>
                </a:cubicBezTo>
                <a:cubicBezTo>
                  <a:pt x="15338" y="4462"/>
                  <a:pt x="15347" y="4463"/>
                  <a:pt x="15356" y="4463"/>
                </a:cubicBezTo>
                <a:cubicBezTo>
                  <a:pt x="15472" y="4463"/>
                  <a:pt x="15432" y="4286"/>
                  <a:pt x="15532" y="4255"/>
                </a:cubicBezTo>
                <a:lnTo>
                  <a:pt x="15532" y="4255"/>
                </a:lnTo>
                <a:cubicBezTo>
                  <a:pt x="15569" y="4440"/>
                  <a:pt x="15569" y="4597"/>
                  <a:pt x="15476" y="4753"/>
                </a:cubicBezTo>
                <a:cubicBezTo>
                  <a:pt x="15429" y="4833"/>
                  <a:pt x="15436" y="4944"/>
                  <a:pt x="15420" y="5034"/>
                </a:cubicBezTo>
                <a:cubicBezTo>
                  <a:pt x="15471" y="5071"/>
                  <a:pt x="15510" y="5110"/>
                  <a:pt x="15557" y="5110"/>
                </a:cubicBezTo>
                <a:cubicBezTo>
                  <a:pt x="15581" y="5110"/>
                  <a:pt x="15607" y="5101"/>
                  <a:pt x="15637" y="5076"/>
                </a:cubicBezTo>
                <a:cubicBezTo>
                  <a:pt x="15644" y="5070"/>
                  <a:pt x="15653" y="5068"/>
                  <a:pt x="15664" y="5068"/>
                </a:cubicBezTo>
                <a:cubicBezTo>
                  <a:pt x="15703" y="5068"/>
                  <a:pt x="15764" y="5096"/>
                  <a:pt x="15810" y="5104"/>
                </a:cubicBezTo>
                <a:cubicBezTo>
                  <a:pt x="15909" y="4981"/>
                  <a:pt x="15941" y="4939"/>
                  <a:pt x="16014" y="4939"/>
                </a:cubicBezTo>
                <a:cubicBezTo>
                  <a:pt x="16050" y="4939"/>
                  <a:pt x="16096" y="4950"/>
                  <a:pt x="16166" y="4965"/>
                </a:cubicBezTo>
                <a:cubicBezTo>
                  <a:pt x="16188" y="4814"/>
                  <a:pt x="16210" y="4666"/>
                  <a:pt x="16232" y="4514"/>
                </a:cubicBezTo>
                <a:cubicBezTo>
                  <a:pt x="16332" y="4468"/>
                  <a:pt x="16423" y="4425"/>
                  <a:pt x="16510" y="4386"/>
                </a:cubicBezTo>
                <a:cubicBezTo>
                  <a:pt x="16549" y="4405"/>
                  <a:pt x="16595" y="4441"/>
                  <a:pt x="16620" y="4441"/>
                </a:cubicBezTo>
                <a:cubicBezTo>
                  <a:pt x="16623" y="4441"/>
                  <a:pt x="16626" y="4441"/>
                  <a:pt x="16629" y="4439"/>
                </a:cubicBezTo>
                <a:cubicBezTo>
                  <a:pt x="16676" y="4413"/>
                  <a:pt x="16710" y="4357"/>
                  <a:pt x="16766" y="4294"/>
                </a:cubicBezTo>
                <a:cubicBezTo>
                  <a:pt x="16799" y="4378"/>
                  <a:pt x="16833" y="4435"/>
                  <a:pt x="16844" y="4497"/>
                </a:cubicBezTo>
                <a:cubicBezTo>
                  <a:pt x="16855" y="4558"/>
                  <a:pt x="16797" y="4586"/>
                  <a:pt x="16757" y="4625"/>
                </a:cubicBezTo>
                <a:cubicBezTo>
                  <a:pt x="16669" y="4714"/>
                  <a:pt x="16672" y="4808"/>
                  <a:pt x="16747" y="4916"/>
                </a:cubicBezTo>
                <a:cubicBezTo>
                  <a:pt x="16784" y="4971"/>
                  <a:pt x="16820" y="5023"/>
                  <a:pt x="16864" y="5085"/>
                </a:cubicBezTo>
                <a:cubicBezTo>
                  <a:pt x="16917" y="5070"/>
                  <a:pt x="16969" y="5055"/>
                  <a:pt x="17046" y="5035"/>
                </a:cubicBezTo>
                <a:cubicBezTo>
                  <a:pt x="17046" y="4973"/>
                  <a:pt x="17070" y="4898"/>
                  <a:pt x="17043" y="4853"/>
                </a:cubicBezTo>
                <a:cubicBezTo>
                  <a:pt x="16916" y="4649"/>
                  <a:pt x="16891" y="4599"/>
                  <a:pt x="16894" y="4397"/>
                </a:cubicBezTo>
                <a:cubicBezTo>
                  <a:pt x="16895" y="4268"/>
                  <a:pt x="16805" y="4152"/>
                  <a:pt x="16840" y="4018"/>
                </a:cubicBezTo>
                <a:cubicBezTo>
                  <a:pt x="16844" y="4003"/>
                  <a:pt x="16804" y="3959"/>
                  <a:pt x="16779" y="3954"/>
                </a:cubicBezTo>
                <a:cubicBezTo>
                  <a:pt x="16718" y="3942"/>
                  <a:pt x="16718" y="3900"/>
                  <a:pt x="16712" y="3856"/>
                </a:cubicBezTo>
                <a:cubicBezTo>
                  <a:pt x="16703" y="3795"/>
                  <a:pt x="16691" y="3733"/>
                  <a:pt x="16680" y="3671"/>
                </a:cubicBezTo>
                <a:cubicBezTo>
                  <a:pt x="16578" y="3700"/>
                  <a:pt x="16475" y="3667"/>
                  <a:pt x="16424" y="3774"/>
                </a:cubicBezTo>
                <a:cubicBezTo>
                  <a:pt x="16438" y="3870"/>
                  <a:pt x="16544" y="3956"/>
                  <a:pt x="16430" y="4075"/>
                </a:cubicBezTo>
                <a:cubicBezTo>
                  <a:pt x="16352" y="4156"/>
                  <a:pt x="16526" y="4158"/>
                  <a:pt x="16527" y="4237"/>
                </a:cubicBezTo>
                <a:cubicBezTo>
                  <a:pt x="16453" y="4252"/>
                  <a:pt x="16406" y="4341"/>
                  <a:pt x="16316" y="4341"/>
                </a:cubicBezTo>
                <a:cubicBezTo>
                  <a:pt x="16295" y="4341"/>
                  <a:pt x="16272" y="4336"/>
                  <a:pt x="16246" y="4325"/>
                </a:cubicBezTo>
                <a:cubicBezTo>
                  <a:pt x="16291" y="4077"/>
                  <a:pt x="16265" y="3814"/>
                  <a:pt x="16358" y="3579"/>
                </a:cubicBezTo>
                <a:cubicBezTo>
                  <a:pt x="16421" y="3420"/>
                  <a:pt x="16362" y="3200"/>
                  <a:pt x="16582" y="3096"/>
                </a:cubicBezTo>
                <a:cubicBezTo>
                  <a:pt x="16556" y="3094"/>
                  <a:pt x="16531" y="3093"/>
                  <a:pt x="16507" y="3093"/>
                </a:cubicBezTo>
                <a:cubicBezTo>
                  <a:pt x="16395" y="3093"/>
                  <a:pt x="16290" y="3113"/>
                  <a:pt x="16185" y="3118"/>
                </a:cubicBezTo>
                <a:cubicBezTo>
                  <a:pt x="16180" y="3118"/>
                  <a:pt x="16175" y="3118"/>
                  <a:pt x="16169" y="3118"/>
                </a:cubicBezTo>
                <a:cubicBezTo>
                  <a:pt x="16095" y="3118"/>
                  <a:pt x="16019" y="3100"/>
                  <a:pt x="15941" y="3100"/>
                </a:cubicBezTo>
                <a:cubicBezTo>
                  <a:pt x="15879" y="3100"/>
                  <a:pt x="15816" y="3112"/>
                  <a:pt x="15752" y="3154"/>
                </a:cubicBezTo>
                <a:cubicBezTo>
                  <a:pt x="15765" y="3252"/>
                  <a:pt x="15788" y="3351"/>
                  <a:pt x="15793" y="3450"/>
                </a:cubicBezTo>
                <a:cubicBezTo>
                  <a:pt x="15796" y="3513"/>
                  <a:pt x="15799" y="3602"/>
                  <a:pt x="15762" y="3639"/>
                </a:cubicBezTo>
                <a:cubicBezTo>
                  <a:pt x="15675" y="3723"/>
                  <a:pt x="15673" y="3807"/>
                  <a:pt x="15693" y="3915"/>
                </a:cubicBezTo>
                <a:cubicBezTo>
                  <a:pt x="15707" y="3983"/>
                  <a:pt x="15656" y="4037"/>
                  <a:pt x="15592" y="4037"/>
                </a:cubicBezTo>
                <a:cubicBezTo>
                  <a:pt x="15585" y="4037"/>
                  <a:pt x="15578" y="4036"/>
                  <a:pt x="15570" y="4035"/>
                </a:cubicBezTo>
                <a:cubicBezTo>
                  <a:pt x="15497" y="4022"/>
                  <a:pt x="15503" y="3961"/>
                  <a:pt x="15514" y="3902"/>
                </a:cubicBezTo>
                <a:lnTo>
                  <a:pt x="15514" y="3902"/>
                </a:lnTo>
                <a:lnTo>
                  <a:pt x="15511" y="3904"/>
                </a:lnTo>
                <a:cubicBezTo>
                  <a:pt x="15507" y="3902"/>
                  <a:pt x="15503" y="3900"/>
                  <a:pt x="15499" y="3897"/>
                </a:cubicBezTo>
                <a:lnTo>
                  <a:pt x="15499" y="3897"/>
                </a:lnTo>
                <a:cubicBezTo>
                  <a:pt x="15500" y="3902"/>
                  <a:pt x="15501" y="3906"/>
                  <a:pt x="15502" y="3911"/>
                </a:cubicBezTo>
                <a:cubicBezTo>
                  <a:pt x="15502" y="3911"/>
                  <a:pt x="15498" y="3912"/>
                  <a:pt x="15498" y="3914"/>
                </a:cubicBezTo>
                <a:cubicBezTo>
                  <a:pt x="15497" y="3908"/>
                  <a:pt x="15496" y="3902"/>
                  <a:pt x="15495" y="3896"/>
                </a:cubicBezTo>
                <a:lnTo>
                  <a:pt x="15495" y="3896"/>
                </a:lnTo>
                <a:cubicBezTo>
                  <a:pt x="15496" y="3896"/>
                  <a:pt x="15497" y="3897"/>
                  <a:pt x="15499" y="3897"/>
                </a:cubicBezTo>
                <a:lnTo>
                  <a:pt x="15499" y="3897"/>
                </a:lnTo>
                <a:cubicBezTo>
                  <a:pt x="15495" y="3881"/>
                  <a:pt x="15491" y="3865"/>
                  <a:pt x="15487" y="3850"/>
                </a:cubicBezTo>
                <a:lnTo>
                  <a:pt x="15487" y="3850"/>
                </a:lnTo>
                <a:cubicBezTo>
                  <a:pt x="15490" y="3865"/>
                  <a:pt x="15493" y="3880"/>
                  <a:pt x="15495" y="3896"/>
                </a:cubicBezTo>
                <a:lnTo>
                  <a:pt x="15495" y="3896"/>
                </a:lnTo>
                <a:cubicBezTo>
                  <a:pt x="15463" y="3877"/>
                  <a:pt x="15432" y="3858"/>
                  <a:pt x="15399" y="3840"/>
                </a:cubicBezTo>
                <a:lnTo>
                  <a:pt x="15399" y="3840"/>
                </a:lnTo>
                <a:cubicBezTo>
                  <a:pt x="15400" y="3777"/>
                  <a:pt x="15403" y="3716"/>
                  <a:pt x="15405" y="3654"/>
                </a:cubicBezTo>
                <a:lnTo>
                  <a:pt x="15405" y="3654"/>
                </a:lnTo>
                <a:cubicBezTo>
                  <a:pt x="15405" y="3655"/>
                  <a:pt x="15404" y="3655"/>
                  <a:pt x="15403" y="3656"/>
                </a:cubicBezTo>
                <a:lnTo>
                  <a:pt x="15403" y="3656"/>
                </a:lnTo>
                <a:cubicBezTo>
                  <a:pt x="15403" y="3648"/>
                  <a:pt x="15403" y="3639"/>
                  <a:pt x="15404" y="3631"/>
                </a:cubicBezTo>
                <a:lnTo>
                  <a:pt x="15404" y="3631"/>
                </a:lnTo>
                <a:cubicBezTo>
                  <a:pt x="15406" y="3637"/>
                  <a:pt x="15409" y="3643"/>
                  <a:pt x="15411" y="3650"/>
                </a:cubicBezTo>
                <a:lnTo>
                  <a:pt x="15411" y="3650"/>
                </a:lnTo>
                <a:cubicBezTo>
                  <a:pt x="15458" y="3610"/>
                  <a:pt x="15458" y="3570"/>
                  <a:pt x="15404" y="3529"/>
                </a:cubicBezTo>
                <a:lnTo>
                  <a:pt x="15404" y="3529"/>
                </a:lnTo>
                <a:cubicBezTo>
                  <a:pt x="15404" y="3563"/>
                  <a:pt x="15404" y="3597"/>
                  <a:pt x="15404" y="3631"/>
                </a:cubicBezTo>
                <a:lnTo>
                  <a:pt x="15404" y="3631"/>
                </a:lnTo>
                <a:cubicBezTo>
                  <a:pt x="15388" y="3595"/>
                  <a:pt x="15370" y="3560"/>
                  <a:pt x="15399" y="3525"/>
                </a:cubicBezTo>
                <a:lnTo>
                  <a:pt x="15399" y="3525"/>
                </a:lnTo>
                <a:cubicBezTo>
                  <a:pt x="15401" y="3526"/>
                  <a:pt x="15403" y="3528"/>
                  <a:pt x="15404" y="3529"/>
                </a:cubicBezTo>
                <a:lnTo>
                  <a:pt x="15404" y="3529"/>
                </a:lnTo>
                <a:cubicBezTo>
                  <a:pt x="15404" y="3526"/>
                  <a:pt x="15404" y="3523"/>
                  <a:pt x="15404" y="3519"/>
                </a:cubicBezTo>
                <a:lnTo>
                  <a:pt x="15404" y="3519"/>
                </a:lnTo>
                <a:cubicBezTo>
                  <a:pt x="15408" y="3516"/>
                  <a:pt x="15412" y="3512"/>
                  <a:pt x="15417" y="3509"/>
                </a:cubicBezTo>
                <a:lnTo>
                  <a:pt x="15417" y="3509"/>
                </a:lnTo>
                <a:lnTo>
                  <a:pt x="15406" y="3514"/>
                </a:lnTo>
                <a:lnTo>
                  <a:pt x="15406" y="3205"/>
                </a:lnTo>
                <a:cubicBezTo>
                  <a:pt x="15421" y="3202"/>
                  <a:pt x="15434" y="3201"/>
                  <a:pt x="15446" y="3201"/>
                </a:cubicBezTo>
                <a:cubicBezTo>
                  <a:pt x="15593" y="3201"/>
                  <a:pt x="15522" y="3394"/>
                  <a:pt x="15617" y="3428"/>
                </a:cubicBezTo>
                <a:cubicBezTo>
                  <a:pt x="15691" y="3387"/>
                  <a:pt x="15622" y="3332"/>
                  <a:pt x="15630" y="3285"/>
                </a:cubicBezTo>
                <a:cubicBezTo>
                  <a:pt x="15639" y="3233"/>
                  <a:pt x="15646" y="3183"/>
                  <a:pt x="15654" y="3130"/>
                </a:cubicBezTo>
                <a:lnTo>
                  <a:pt x="15251" y="3130"/>
                </a:lnTo>
                <a:cubicBezTo>
                  <a:pt x="15251" y="3210"/>
                  <a:pt x="15268" y="3284"/>
                  <a:pt x="15246" y="3340"/>
                </a:cubicBezTo>
                <a:cubicBezTo>
                  <a:pt x="15220" y="3404"/>
                  <a:pt x="15157" y="3455"/>
                  <a:pt x="15114" y="3506"/>
                </a:cubicBezTo>
                <a:cubicBezTo>
                  <a:pt x="15152" y="3570"/>
                  <a:pt x="15179" y="3617"/>
                  <a:pt x="15214" y="3674"/>
                </a:cubicBezTo>
                <a:cubicBezTo>
                  <a:pt x="15170" y="3685"/>
                  <a:pt x="15139" y="3689"/>
                  <a:pt x="15112" y="3701"/>
                </a:cubicBezTo>
                <a:cubicBezTo>
                  <a:pt x="15062" y="3723"/>
                  <a:pt x="15020" y="3734"/>
                  <a:pt x="14988" y="3734"/>
                </a:cubicBezTo>
                <a:cubicBezTo>
                  <a:pt x="14917" y="3734"/>
                  <a:pt x="14888" y="3681"/>
                  <a:pt x="14898" y="3570"/>
                </a:cubicBezTo>
                <a:cubicBezTo>
                  <a:pt x="14904" y="3506"/>
                  <a:pt x="14945" y="3444"/>
                  <a:pt x="14980" y="3355"/>
                </a:cubicBezTo>
                <a:lnTo>
                  <a:pt x="14980" y="3355"/>
                </a:lnTo>
                <a:cubicBezTo>
                  <a:pt x="14888" y="3376"/>
                  <a:pt x="14824" y="3391"/>
                  <a:pt x="14745" y="3409"/>
                </a:cubicBezTo>
                <a:cubicBezTo>
                  <a:pt x="14769" y="3556"/>
                  <a:pt x="14707" y="3706"/>
                  <a:pt x="14832" y="3845"/>
                </a:cubicBezTo>
                <a:cubicBezTo>
                  <a:pt x="14938" y="3853"/>
                  <a:pt x="15055" y="3860"/>
                  <a:pt x="15166" y="3869"/>
                </a:cubicBezTo>
                <a:cubicBezTo>
                  <a:pt x="15176" y="3965"/>
                  <a:pt x="15161" y="4022"/>
                  <a:pt x="15052" y="4037"/>
                </a:cubicBezTo>
                <a:cubicBezTo>
                  <a:pt x="15032" y="4013"/>
                  <a:pt x="15006" y="3977"/>
                  <a:pt x="14978" y="3941"/>
                </a:cubicBezTo>
                <a:cubicBezTo>
                  <a:pt x="14929" y="3970"/>
                  <a:pt x="14882" y="3998"/>
                  <a:pt x="14812" y="4039"/>
                </a:cubicBezTo>
                <a:cubicBezTo>
                  <a:pt x="14717" y="3883"/>
                  <a:pt x="14621" y="3727"/>
                  <a:pt x="14535" y="3587"/>
                </a:cubicBezTo>
                <a:cubicBezTo>
                  <a:pt x="14560" y="3501"/>
                  <a:pt x="14686" y="3524"/>
                  <a:pt x="14648" y="3422"/>
                </a:cubicBezTo>
                <a:cubicBezTo>
                  <a:pt x="14602" y="3372"/>
                  <a:pt x="14474" y="3427"/>
                  <a:pt x="14487" y="3297"/>
                </a:cubicBezTo>
                <a:cubicBezTo>
                  <a:pt x="14541" y="3248"/>
                  <a:pt x="14596" y="3198"/>
                  <a:pt x="14648" y="3150"/>
                </a:cubicBezTo>
                <a:cubicBezTo>
                  <a:pt x="14580" y="3041"/>
                  <a:pt x="14445" y="3143"/>
                  <a:pt x="14363" y="3027"/>
                </a:cubicBezTo>
                <a:cubicBezTo>
                  <a:pt x="14497" y="2994"/>
                  <a:pt x="14632" y="2986"/>
                  <a:pt x="14664" y="2835"/>
                </a:cubicBezTo>
                <a:cubicBezTo>
                  <a:pt x="14667" y="2823"/>
                  <a:pt x="14698" y="2814"/>
                  <a:pt x="14719" y="2803"/>
                </a:cubicBezTo>
                <a:cubicBezTo>
                  <a:pt x="14753" y="2858"/>
                  <a:pt x="14786" y="2913"/>
                  <a:pt x="14815" y="2963"/>
                </a:cubicBezTo>
                <a:cubicBezTo>
                  <a:pt x="14890" y="2971"/>
                  <a:pt x="14963" y="2988"/>
                  <a:pt x="15035" y="2988"/>
                </a:cubicBezTo>
                <a:cubicBezTo>
                  <a:pt x="15095" y="2988"/>
                  <a:pt x="15154" y="2976"/>
                  <a:pt x="15211" y="2935"/>
                </a:cubicBezTo>
                <a:cubicBezTo>
                  <a:pt x="15174" y="2901"/>
                  <a:pt x="15143" y="2876"/>
                  <a:pt x="15107" y="2844"/>
                </a:cubicBezTo>
                <a:cubicBezTo>
                  <a:pt x="15179" y="2783"/>
                  <a:pt x="15248" y="2748"/>
                  <a:pt x="15315" y="2748"/>
                </a:cubicBezTo>
                <a:cubicBezTo>
                  <a:pt x="15365" y="2748"/>
                  <a:pt x="15414" y="2767"/>
                  <a:pt x="15463" y="2809"/>
                </a:cubicBezTo>
                <a:cubicBezTo>
                  <a:pt x="15498" y="2874"/>
                  <a:pt x="15420" y="2954"/>
                  <a:pt x="15513" y="2995"/>
                </a:cubicBezTo>
                <a:cubicBezTo>
                  <a:pt x="15620" y="2981"/>
                  <a:pt x="15525" y="2810"/>
                  <a:pt x="15652" y="2810"/>
                </a:cubicBezTo>
                <a:cubicBezTo>
                  <a:pt x="15653" y="2810"/>
                  <a:pt x="15654" y="2810"/>
                  <a:pt x="15655" y="2810"/>
                </a:cubicBezTo>
                <a:cubicBezTo>
                  <a:pt x="15667" y="2828"/>
                  <a:pt x="15683" y="2843"/>
                  <a:pt x="15690" y="2860"/>
                </a:cubicBezTo>
                <a:cubicBezTo>
                  <a:pt x="15721" y="2956"/>
                  <a:pt x="15762" y="3004"/>
                  <a:pt x="15820" y="3004"/>
                </a:cubicBezTo>
                <a:cubicBezTo>
                  <a:pt x="15843" y="3004"/>
                  <a:pt x="15867" y="2997"/>
                  <a:pt x="15895" y="2982"/>
                </a:cubicBezTo>
                <a:cubicBezTo>
                  <a:pt x="15970" y="2941"/>
                  <a:pt x="16036" y="2880"/>
                  <a:pt x="16107" y="2831"/>
                </a:cubicBezTo>
                <a:cubicBezTo>
                  <a:pt x="16138" y="2810"/>
                  <a:pt x="16174" y="2798"/>
                  <a:pt x="16218" y="2776"/>
                </a:cubicBezTo>
                <a:cubicBezTo>
                  <a:pt x="16231" y="2854"/>
                  <a:pt x="16240" y="2907"/>
                  <a:pt x="16249" y="2953"/>
                </a:cubicBezTo>
                <a:cubicBezTo>
                  <a:pt x="16282" y="2969"/>
                  <a:pt x="16310" y="2975"/>
                  <a:pt x="16335" y="2975"/>
                </a:cubicBezTo>
                <a:cubicBezTo>
                  <a:pt x="16463" y="2975"/>
                  <a:pt x="16493" y="2794"/>
                  <a:pt x="16613" y="2764"/>
                </a:cubicBezTo>
                <a:cubicBezTo>
                  <a:pt x="16655" y="2835"/>
                  <a:pt x="16700" y="2905"/>
                  <a:pt x="16743" y="2978"/>
                </a:cubicBezTo>
                <a:cubicBezTo>
                  <a:pt x="16863" y="2940"/>
                  <a:pt x="16963" y="2908"/>
                  <a:pt x="17061" y="2876"/>
                </a:cubicBezTo>
                <a:cubicBezTo>
                  <a:pt x="17013" y="2718"/>
                  <a:pt x="16972" y="2584"/>
                  <a:pt x="16931" y="2451"/>
                </a:cubicBezTo>
                <a:cubicBezTo>
                  <a:pt x="16884" y="2434"/>
                  <a:pt x="16840" y="2420"/>
                  <a:pt x="16742" y="2385"/>
                </a:cubicBezTo>
                <a:cubicBezTo>
                  <a:pt x="16922" y="2335"/>
                  <a:pt x="17045" y="2301"/>
                  <a:pt x="17168" y="2267"/>
                </a:cubicBezTo>
                <a:lnTo>
                  <a:pt x="17168" y="2267"/>
                </a:lnTo>
                <a:cubicBezTo>
                  <a:pt x="17120" y="2309"/>
                  <a:pt x="17146" y="2344"/>
                  <a:pt x="17193" y="2353"/>
                </a:cubicBezTo>
                <a:cubicBezTo>
                  <a:pt x="17239" y="2362"/>
                  <a:pt x="17283" y="2366"/>
                  <a:pt x="17327" y="2366"/>
                </a:cubicBezTo>
                <a:cubicBezTo>
                  <a:pt x="17476" y="2366"/>
                  <a:pt x="17616" y="2320"/>
                  <a:pt x="17752" y="2262"/>
                </a:cubicBezTo>
                <a:cubicBezTo>
                  <a:pt x="17750" y="2106"/>
                  <a:pt x="17593" y="2194"/>
                  <a:pt x="17550" y="2088"/>
                </a:cubicBezTo>
                <a:lnTo>
                  <a:pt x="17550" y="1777"/>
                </a:lnTo>
                <a:cubicBezTo>
                  <a:pt x="17585" y="1773"/>
                  <a:pt x="17614" y="1769"/>
                  <a:pt x="17644" y="1765"/>
                </a:cubicBezTo>
                <a:lnTo>
                  <a:pt x="17644" y="1765"/>
                </a:lnTo>
                <a:cubicBezTo>
                  <a:pt x="17654" y="1848"/>
                  <a:pt x="17664" y="1930"/>
                  <a:pt x="17673" y="2008"/>
                </a:cubicBezTo>
                <a:cubicBezTo>
                  <a:pt x="17802" y="2026"/>
                  <a:pt x="17911" y="2042"/>
                  <a:pt x="18024" y="2059"/>
                </a:cubicBezTo>
                <a:cubicBezTo>
                  <a:pt x="18040" y="2142"/>
                  <a:pt x="18053" y="2215"/>
                  <a:pt x="18064" y="2276"/>
                </a:cubicBezTo>
                <a:cubicBezTo>
                  <a:pt x="18088" y="2293"/>
                  <a:pt x="18096" y="2300"/>
                  <a:pt x="18106" y="2305"/>
                </a:cubicBezTo>
                <a:cubicBezTo>
                  <a:pt x="18124" y="2314"/>
                  <a:pt x="18140" y="2317"/>
                  <a:pt x="18156" y="2317"/>
                </a:cubicBezTo>
                <a:cubicBezTo>
                  <a:pt x="18226" y="2317"/>
                  <a:pt x="18281" y="2249"/>
                  <a:pt x="18347" y="2249"/>
                </a:cubicBezTo>
                <a:cubicBezTo>
                  <a:pt x="18351" y="2249"/>
                  <a:pt x="18355" y="2249"/>
                  <a:pt x="18359" y="2250"/>
                </a:cubicBezTo>
                <a:cubicBezTo>
                  <a:pt x="18436" y="2261"/>
                  <a:pt x="18509" y="2304"/>
                  <a:pt x="18589" y="2304"/>
                </a:cubicBezTo>
                <a:cubicBezTo>
                  <a:pt x="18607" y="2304"/>
                  <a:pt x="18626" y="2302"/>
                  <a:pt x="18644" y="2297"/>
                </a:cubicBezTo>
                <a:cubicBezTo>
                  <a:pt x="18654" y="2293"/>
                  <a:pt x="18668" y="2290"/>
                  <a:pt x="18674" y="2282"/>
                </a:cubicBezTo>
                <a:cubicBezTo>
                  <a:pt x="18688" y="2266"/>
                  <a:pt x="18699" y="2247"/>
                  <a:pt x="18718" y="2218"/>
                </a:cubicBezTo>
                <a:cubicBezTo>
                  <a:pt x="18657" y="2182"/>
                  <a:pt x="18593" y="2146"/>
                  <a:pt x="18534" y="2110"/>
                </a:cubicBezTo>
                <a:cubicBezTo>
                  <a:pt x="18564" y="2026"/>
                  <a:pt x="18590" y="1960"/>
                  <a:pt x="18616" y="1890"/>
                </a:cubicBezTo>
                <a:cubicBezTo>
                  <a:pt x="18694" y="1941"/>
                  <a:pt x="18759" y="1983"/>
                  <a:pt x="18812" y="2018"/>
                </a:cubicBezTo>
                <a:cubicBezTo>
                  <a:pt x="18888" y="1927"/>
                  <a:pt x="18976" y="1860"/>
                  <a:pt x="19006" y="1774"/>
                </a:cubicBezTo>
                <a:cubicBezTo>
                  <a:pt x="19038" y="1681"/>
                  <a:pt x="19013" y="1569"/>
                  <a:pt x="19013" y="1431"/>
                </a:cubicBezTo>
                <a:lnTo>
                  <a:pt x="19013" y="1431"/>
                </a:lnTo>
                <a:cubicBezTo>
                  <a:pt x="19083" y="1492"/>
                  <a:pt x="19121" y="1524"/>
                  <a:pt x="19170" y="1567"/>
                </a:cubicBezTo>
                <a:cubicBezTo>
                  <a:pt x="19176" y="1530"/>
                  <a:pt x="19186" y="1501"/>
                  <a:pt x="19186" y="1471"/>
                </a:cubicBezTo>
                <a:cubicBezTo>
                  <a:pt x="19190" y="1224"/>
                  <a:pt x="19191" y="978"/>
                  <a:pt x="19200" y="732"/>
                </a:cubicBezTo>
                <a:cubicBezTo>
                  <a:pt x="19201" y="671"/>
                  <a:pt x="19227" y="631"/>
                  <a:pt x="19274" y="631"/>
                </a:cubicBezTo>
                <a:cubicBezTo>
                  <a:pt x="19289" y="631"/>
                  <a:pt x="19305" y="635"/>
                  <a:pt x="19324" y="643"/>
                </a:cubicBezTo>
                <a:cubicBezTo>
                  <a:pt x="19353" y="861"/>
                  <a:pt x="19381" y="1072"/>
                  <a:pt x="19411" y="1288"/>
                </a:cubicBezTo>
                <a:cubicBezTo>
                  <a:pt x="19503" y="1302"/>
                  <a:pt x="19579" y="1314"/>
                  <a:pt x="19647" y="1325"/>
                </a:cubicBezTo>
                <a:cubicBezTo>
                  <a:pt x="19683" y="1395"/>
                  <a:pt x="19715" y="1456"/>
                  <a:pt x="19746" y="1516"/>
                </a:cubicBezTo>
                <a:cubicBezTo>
                  <a:pt x="19753" y="1455"/>
                  <a:pt x="19725" y="1404"/>
                  <a:pt x="19720" y="1352"/>
                </a:cubicBezTo>
                <a:cubicBezTo>
                  <a:pt x="19714" y="1288"/>
                  <a:pt x="19724" y="1222"/>
                  <a:pt x="19728" y="1154"/>
                </a:cubicBezTo>
                <a:cubicBezTo>
                  <a:pt x="19681" y="1147"/>
                  <a:pt x="19645" y="1148"/>
                  <a:pt x="19617" y="1134"/>
                </a:cubicBezTo>
                <a:cubicBezTo>
                  <a:pt x="19504" y="1081"/>
                  <a:pt x="19437" y="894"/>
                  <a:pt x="19525" y="845"/>
                </a:cubicBezTo>
                <a:cubicBezTo>
                  <a:pt x="19636" y="784"/>
                  <a:pt x="19549" y="672"/>
                  <a:pt x="19615" y="631"/>
                </a:cubicBezTo>
                <a:cubicBezTo>
                  <a:pt x="19707" y="615"/>
                  <a:pt x="19784" y="604"/>
                  <a:pt x="19860" y="591"/>
                </a:cubicBezTo>
                <a:cubicBezTo>
                  <a:pt x="19643" y="555"/>
                  <a:pt x="19427" y="551"/>
                  <a:pt x="19277" y="363"/>
                </a:cubicBezTo>
                <a:lnTo>
                  <a:pt x="19271" y="371"/>
                </a:lnTo>
                <a:cubicBezTo>
                  <a:pt x="19268" y="371"/>
                  <a:pt x="19265" y="372"/>
                  <a:pt x="19262" y="373"/>
                </a:cubicBezTo>
                <a:lnTo>
                  <a:pt x="19262" y="373"/>
                </a:lnTo>
                <a:cubicBezTo>
                  <a:pt x="19263" y="372"/>
                  <a:pt x="19264" y="371"/>
                  <a:pt x="19264" y="371"/>
                </a:cubicBezTo>
                <a:cubicBezTo>
                  <a:pt x="19262" y="369"/>
                  <a:pt x="19260" y="368"/>
                  <a:pt x="19258" y="367"/>
                </a:cubicBezTo>
                <a:lnTo>
                  <a:pt x="19258" y="367"/>
                </a:lnTo>
                <a:cubicBezTo>
                  <a:pt x="19258" y="369"/>
                  <a:pt x="19258" y="371"/>
                  <a:pt x="19258" y="374"/>
                </a:cubicBezTo>
                <a:lnTo>
                  <a:pt x="19258" y="374"/>
                </a:lnTo>
                <a:cubicBezTo>
                  <a:pt x="19220" y="383"/>
                  <a:pt x="19182" y="392"/>
                  <a:pt x="19149" y="400"/>
                </a:cubicBezTo>
                <a:cubicBezTo>
                  <a:pt x="19087" y="335"/>
                  <a:pt x="19221" y="243"/>
                  <a:pt x="19090" y="191"/>
                </a:cubicBezTo>
                <a:lnTo>
                  <a:pt x="19090" y="191"/>
                </a:lnTo>
                <a:cubicBezTo>
                  <a:pt x="19046" y="248"/>
                  <a:pt x="18998" y="307"/>
                  <a:pt x="18950" y="369"/>
                </a:cubicBezTo>
                <a:cubicBezTo>
                  <a:pt x="18910" y="318"/>
                  <a:pt x="18873" y="271"/>
                  <a:pt x="18831" y="218"/>
                </a:cubicBezTo>
                <a:cubicBezTo>
                  <a:pt x="18790" y="406"/>
                  <a:pt x="18751" y="579"/>
                  <a:pt x="18714" y="749"/>
                </a:cubicBezTo>
                <a:cubicBezTo>
                  <a:pt x="18772" y="791"/>
                  <a:pt x="18797" y="852"/>
                  <a:pt x="18770" y="917"/>
                </a:cubicBezTo>
                <a:cubicBezTo>
                  <a:pt x="18736" y="995"/>
                  <a:pt x="18690" y="1067"/>
                  <a:pt x="18642" y="1137"/>
                </a:cubicBezTo>
                <a:cubicBezTo>
                  <a:pt x="18640" y="1141"/>
                  <a:pt x="18634" y="1142"/>
                  <a:pt x="18626" y="1142"/>
                </a:cubicBezTo>
                <a:cubicBezTo>
                  <a:pt x="18608" y="1142"/>
                  <a:pt x="18579" y="1135"/>
                  <a:pt x="18559" y="1134"/>
                </a:cubicBezTo>
                <a:cubicBezTo>
                  <a:pt x="18484" y="1139"/>
                  <a:pt x="18411" y="1144"/>
                  <a:pt x="18325" y="1150"/>
                </a:cubicBezTo>
                <a:cubicBezTo>
                  <a:pt x="18262" y="1096"/>
                  <a:pt x="18270" y="1027"/>
                  <a:pt x="18330" y="959"/>
                </a:cubicBezTo>
                <a:cubicBezTo>
                  <a:pt x="18349" y="964"/>
                  <a:pt x="18372" y="965"/>
                  <a:pt x="18386" y="976"/>
                </a:cubicBezTo>
                <a:cubicBezTo>
                  <a:pt x="18444" y="1026"/>
                  <a:pt x="18501" y="1081"/>
                  <a:pt x="18559" y="1133"/>
                </a:cubicBezTo>
                <a:cubicBezTo>
                  <a:pt x="18500" y="986"/>
                  <a:pt x="18504" y="964"/>
                  <a:pt x="18587" y="892"/>
                </a:cubicBezTo>
                <a:cubicBezTo>
                  <a:pt x="18601" y="753"/>
                  <a:pt x="18617" y="612"/>
                  <a:pt x="18633" y="454"/>
                </a:cubicBezTo>
                <a:cubicBezTo>
                  <a:pt x="18592" y="400"/>
                  <a:pt x="18539" y="330"/>
                  <a:pt x="18475" y="249"/>
                </a:cubicBezTo>
                <a:cubicBezTo>
                  <a:pt x="18433" y="389"/>
                  <a:pt x="18395" y="518"/>
                  <a:pt x="18355" y="653"/>
                </a:cubicBezTo>
                <a:cubicBezTo>
                  <a:pt x="18327" y="646"/>
                  <a:pt x="18269" y="636"/>
                  <a:pt x="18269" y="626"/>
                </a:cubicBezTo>
                <a:cubicBezTo>
                  <a:pt x="18269" y="512"/>
                  <a:pt x="18120" y="433"/>
                  <a:pt x="18204" y="295"/>
                </a:cubicBezTo>
                <a:cubicBezTo>
                  <a:pt x="18234" y="246"/>
                  <a:pt x="18153" y="202"/>
                  <a:pt x="18100" y="202"/>
                </a:cubicBezTo>
                <a:cubicBezTo>
                  <a:pt x="18099" y="202"/>
                  <a:pt x="18099" y="202"/>
                  <a:pt x="18098" y="202"/>
                </a:cubicBezTo>
                <a:cubicBezTo>
                  <a:pt x="18068" y="202"/>
                  <a:pt x="18012" y="262"/>
                  <a:pt x="18017" y="277"/>
                </a:cubicBezTo>
                <a:cubicBezTo>
                  <a:pt x="18075" y="445"/>
                  <a:pt x="17937" y="495"/>
                  <a:pt x="17859" y="573"/>
                </a:cubicBezTo>
                <a:cubicBezTo>
                  <a:pt x="17753" y="514"/>
                  <a:pt x="17828" y="344"/>
                  <a:pt x="17688" y="309"/>
                </a:cubicBezTo>
                <a:cubicBezTo>
                  <a:pt x="17586" y="426"/>
                  <a:pt x="17574" y="540"/>
                  <a:pt x="17623" y="678"/>
                </a:cubicBezTo>
                <a:cubicBezTo>
                  <a:pt x="17674" y="821"/>
                  <a:pt x="17696" y="976"/>
                  <a:pt x="17734" y="1132"/>
                </a:cubicBezTo>
                <a:cubicBezTo>
                  <a:pt x="17658" y="1135"/>
                  <a:pt x="17582" y="1142"/>
                  <a:pt x="17506" y="1144"/>
                </a:cubicBezTo>
                <a:cubicBezTo>
                  <a:pt x="17499" y="1144"/>
                  <a:pt x="17493" y="1145"/>
                  <a:pt x="17486" y="1145"/>
                </a:cubicBezTo>
                <a:cubicBezTo>
                  <a:pt x="17381" y="1145"/>
                  <a:pt x="17361" y="1110"/>
                  <a:pt x="17378" y="986"/>
                </a:cubicBezTo>
                <a:cubicBezTo>
                  <a:pt x="17383" y="956"/>
                  <a:pt x="17387" y="925"/>
                  <a:pt x="17392" y="894"/>
                </a:cubicBezTo>
                <a:lnTo>
                  <a:pt x="17392" y="894"/>
                </a:lnTo>
                <a:cubicBezTo>
                  <a:pt x="17392" y="894"/>
                  <a:pt x="17392" y="894"/>
                  <a:pt x="17392" y="894"/>
                </a:cubicBezTo>
                <a:cubicBezTo>
                  <a:pt x="17399" y="903"/>
                  <a:pt x="17404" y="914"/>
                  <a:pt x="17414" y="920"/>
                </a:cubicBezTo>
                <a:cubicBezTo>
                  <a:pt x="17417" y="922"/>
                  <a:pt x="17424" y="923"/>
                  <a:pt x="17429" y="923"/>
                </a:cubicBezTo>
                <a:cubicBezTo>
                  <a:pt x="17433" y="923"/>
                  <a:pt x="17436" y="923"/>
                  <a:pt x="17437" y="922"/>
                </a:cubicBezTo>
                <a:cubicBezTo>
                  <a:pt x="17551" y="661"/>
                  <a:pt x="17540" y="408"/>
                  <a:pt x="17394" y="167"/>
                </a:cubicBezTo>
                <a:cubicBezTo>
                  <a:pt x="17225" y="167"/>
                  <a:pt x="17229" y="169"/>
                  <a:pt x="17203" y="305"/>
                </a:cubicBezTo>
                <a:cubicBezTo>
                  <a:pt x="17192" y="358"/>
                  <a:pt x="17166" y="406"/>
                  <a:pt x="17142" y="467"/>
                </a:cubicBezTo>
                <a:cubicBezTo>
                  <a:pt x="17059" y="461"/>
                  <a:pt x="16984" y="454"/>
                  <a:pt x="16930" y="448"/>
                </a:cubicBezTo>
                <a:cubicBezTo>
                  <a:pt x="16851" y="356"/>
                  <a:pt x="16998" y="220"/>
                  <a:pt x="16815" y="171"/>
                </a:cubicBezTo>
                <a:cubicBezTo>
                  <a:pt x="16773" y="285"/>
                  <a:pt x="16728" y="402"/>
                  <a:pt x="16684" y="520"/>
                </a:cubicBezTo>
                <a:cubicBezTo>
                  <a:pt x="16588" y="477"/>
                  <a:pt x="16522" y="442"/>
                  <a:pt x="16564" y="336"/>
                </a:cubicBezTo>
                <a:cubicBezTo>
                  <a:pt x="16588" y="278"/>
                  <a:pt x="16609" y="207"/>
                  <a:pt x="16516" y="167"/>
                </a:cubicBezTo>
                <a:cubicBezTo>
                  <a:pt x="16455" y="247"/>
                  <a:pt x="16392" y="328"/>
                  <a:pt x="16292" y="454"/>
                </a:cubicBezTo>
                <a:cubicBezTo>
                  <a:pt x="16307" y="359"/>
                  <a:pt x="16307" y="328"/>
                  <a:pt x="16317" y="298"/>
                </a:cubicBezTo>
                <a:cubicBezTo>
                  <a:pt x="16339" y="236"/>
                  <a:pt x="16336" y="180"/>
                  <a:pt x="16264" y="171"/>
                </a:cubicBezTo>
                <a:cubicBezTo>
                  <a:pt x="16263" y="171"/>
                  <a:pt x="16261" y="171"/>
                  <a:pt x="16260" y="171"/>
                </a:cubicBezTo>
                <a:cubicBezTo>
                  <a:pt x="16230" y="171"/>
                  <a:pt x="16184" y="207"/>
                  <a:pt x="16167" y="237"/>
                </a:cubicBezTo>
                <a:cubicBezTo>
                  <a:pt x="16134" y="292"/>
                  <a:pt x="16147" y="376"/>
                  <a:pt x="16054" y="382"/>
                </a:cubicBezTo>
                <a:cubicBezTo>
                  <a:pt x="16000" y="255"/>
                  <a:pt x="15982" y="214"/>
                  <a:pt x="15925" y="214"/>
                </a:cubicBezTo>
                <a:cubicBezTo>
                  <a:pt x="15898" y="214"/>
                  <a:pt x="15861" y="223"/>
                  <a:pt x="15808" y="236"/>
                </a:cubicBezTo>
                <a:cubicBezTo>
                  <a:pt x="15821" y="305"/>
                  <a:pt x="15837" y="376"/>
                  <a:pt x="15856" y="467"/>
                </a:cubicBezTo>
                <a:cubicBezTo>
                  <a:pt x="15775" y="453"/>
                  <a:pt x="15712" y="441"/>
                  <a:pt x="15649" y="431"/>
                </a:cubicBezTo>
                <a:cubicBezTo>
                  <a:pt x="15631" y="356"/>
                  <a:pt x="15615" y="294"/>
                  <a:pt x="15599" y="225"/>
                </a:cubicBezTo>
                <a:cubicBezTo>
                  <a:pt x="15539" y="230"/>
                  <a:pt x="15485" y="235"/>
                  <a:pt x="15431" y="240"/>
                </a:cubicBezTo>
                <a:cubicBezTo>
                  <a:pt x="15406" y="338"/>
                  <a:pt x="15349" y="440"/>
                  <a:pt x="15365" y="528"/>
                </a:cubicBezTo>
                <a:cubicBezTo>
                  <a:pt x="15406" y="732"/>
                  <a:pt x="15276" y="867"/>
                  <a:pt x="15205" y="1024"/>
                </a:cubicBezTo>
                <a:cubicBezTo>
                  <a:pt x="15193" y="1049"/>
                  <a:pt x="15178" y="1059"/>
                  <a:pt x="15162" y="1059"/>
                </a:cubicBezTo>
                <a:cubicBezTo>
                  <a:pt x="15142" y="1059"/>
                  <a:pt x="15121" y="1045"/>
                  <a:pt x="15102" y="1024"/>
                </a:cubicBezTo>
                <a:cubicBezTo>
                  <a:pt x="15142" y="842"/>
                  <a:pt x="15184" y="661"/>
                  <a:pt x="15221" y="478"/>
                </a:cubicBezTo>
                <a:cubicBezTo>
                  <a:pt x="15262" y="274"/>
                  <a:pt x="15190" y="187"/>
                  <a:pt x="14978" y="187"/>
                </a:cubicBezTo>
                <a:cubicBezTo>
                  <a:pt x="14939" y="187"/>
                  <a:pt x="14902" y="217"/>
                  <a:pt x="14883" y="225"/>
                </a:cubicBezTo>
                <a:cubicBezTo>
                  <a:pt x="14899" y="376"/>
                  <a:pt x="14914" y="503"/>
                  <a:pt x="14928" y="631"/>
                </a:cubicBezTo>
                <a:cubicBezTo>
                  <a:pt x="14891" y="571"/>
                  <a:pt x="14874" y="510"/>
                  <a:pt x="14855" y="448"/>
                </a:cubicBezTo>
                <a:cubicBezTo>
                  <a:pt x="14835" y="381"/>
                  <a:pt x="14811" y="314"/>
                  <a:pt x="14784" y="230"/>
                </a:cubicBezTo>
                <a:cubicBezTo>
                  <a:pt x="14735" y="339"/>
                  <a:pt x="14697" y="426"/>
                  <a:pt x="14661" y="510"/>
                </a:cubicBezTo>
                <a:cubicBezTo>
                  <a:pt x="14620" y="498"/>
                  <a:pt x="14592" y="497"/>
                  <a:pt x="14579" y="482"/>
                </a:cubicBezTo>
                <a:cubicBezTo>
                  <a:pt x="14530" y="437"/>
                  <a:pt x="14322" y="307"/>
                  <a:pt x="14267" y="294"/>
                </a:cubicBezTo>
                <a:cubicBezTo>
                  <a:pt x="14225" y="285"/>
                  <a:pt x="14165" y="293"/>
                  <a:pt x="14143" y="267"/>
                </a:cubicBezTo>
                <a:cubicBezTo>
                  <a:pt x="14104" y="223"/>
                  <a:pt x="14066" y="207"/>
                  <a:pt x="14028" y="207"/>
                </a:cubicBezTo>
                <a:cubicBezTo>
                  <a:pt x="13977" y="207"/>
                  <a:pt x="13925" y="236"/>
                  <a:pt x="13873" y="256"/>
                </a:cubicBezTo>
                <a:cubicBezTo>
                  <a:pt x="13853" y="446"/>
                  <a:pt x="13853" y="446"/>
                  <a:pt x="13736" y="448"/>
                </a:cubicBezTo>
                <a:cubicBezTo>
                  <a:pt x="13745" y="355"/>
                  <a:pt x="13754" y="263"/>
                  <a:pt x="13762" y="164"/>
                </a:cubicBezTo>
                <a:lnTo>
                  <a:pt x="12966" y="164"/>
                </a:lnTo>
                <a:cubicBezTo>
                  <a:pt x="12935" y="240"/>
                  <a:pt x="12911" y="303"/>
                  <a:pt x="12875" y="394"/>
                </a:cubicBezTo>
                <a:cubicBezTo>
                  <a:pt x="12853" y="330"/>
                  <a:pt x="12845" y="298"/>
                  <a:pt x="12833" y="268"/>
                </a:cubicBezTo>
                <a:cubicBezTo>
                  <a:pt x="12819" y="238"/>
                  <a:pt x="12803" y="211"/>
                  <a:pt x="12786" y="175"/>
                </a:cubicBezTo>
                <a:cubicBezTo>
                  <a:pt x="12662" y="145"/>
                  <a:pt x="12538" y="130"/>
                  <a:pt x="12418" y="130"/>
                </a:cubicBezTo>
                <a:cubicBezTo>
                  <a:pt x="12281" y="130"/>
                  <a:pt x="12149" y="149"/>
                  <a:pt x="12024" y="189"/>
                </a:cubicBezTo>
                <a:cubicBezTo>
                  <a:pt x="11925" y="278"/>
                  <a:pt x="12002" y="402"/>
                  <a:pt x="11920" y="472"/>
                </a:cubicBezTo>
                <a:cubicBezTo>
                  <a:pt x="11896" y="454"/>
                  <a:pt x="11882" y="451"/>
                  <a:pt x="11881" y="442"/>
                </a:cubicBezTo>
                <a:cubicBezTo>
                  <a:pt x="11876" y="421"/>
                  <a:pt x="11879" y="397"/>
                  <a:pt x="11874" y="376"/>
                </a:cubicBezTo>
                <a:cubicBezTo>
                  <a:pt x="11828" y="187"/>
                  <a:pt x="11825" y="180"/>
                  <a:pt x="11633" y="166"/>
                </a:cubicBezTo>
                <a:cubicBezTo>
                  <a:pt x="11470" y="153"/>
                  <a:pt x="11305" y="147"/>
                  <a:pt x="11141" y="147"/>
                </a:cubicBezTo>
                <a:cubicBezTo>
                  <a:pt x="11104" y="147"/>
                  <a:pt x="11067" y="148"/>
                  <a:pt x="11030" y="148"/>
                </a:cubicBezTo>
                <a:cubicBezTo>
                  <a:pt x="10787" y="150"/>
                  <a:pt x="10784" y="155"/>
                  <a:pt x="10562" y="298"/>
                </a:cubicBezTo>
                <a:lnTo>
                  <a:pt x="10562" y="298"/>
                </a:lnTo>
                <a:cubicBezTo>
                  <a:pt x="10570" y="274"/>
                  <a:pt x="10579" y="251"/>
                  <a:pt x="10589" y="227"/>
                </a:cubicBezTo>
                <a:cubicBezTo>
                  <a:pt x="10557" y="217"/>
                  <a:pt x="10521" y="193"/>
                  <a:pt x="10492" y="193"/>
                </a:cubicBezTo>
                <a:cubicBezTo>
                  <a:pt x="10488" y="193"/>
                  <a:pt x="10484" y="193"/>
                  <a:pt x="10480" y="194"/>
                </a:cubicBezTo>
                <a:cubicBezTo>
                  <a:pt x="10445" y="204"/>
                  <a:pt x="10414" y="243"/>
                  <a:pt x="10382" y="243"/>
                </a:cubicBezTo>
                <a:cubicBezTo>
                  <a:pt x="10364" y="243"/>
                  <a:pt x="10346" y="231"/>
                  <a:pt x="10326" y="194"/>
                </a:cubicBezTo>
                <a:cubicBezTo>
                  <a:pt x="10235" y="179"/>
                  <a:pt x="10144" y="140"/>
                  <a:pt x="10054" y="140"/>
                </a:cubicBezTo>
                <a:cubicBezTo>
                  <a:pt x="10000" y="140"/>
                  <a:pt x="9946" y="154"/>
                  <a:pt x="9893" y="196"/>
                </a:cubicBezTo>
                <a:lnTo>
                  <a:pt x="9893" y="196"/>
                </a:lnTo>
                <a:cubicBezTo>
                  <a:pt x="9893" y="196"/>
                  <a:pt x="9893" y="195"/>
                  <a:pt x="9893" y="195"/>
                </a:cubicBezTo>
                <a:cubicBezTo>
                  <a:pt x="9832" y="180"/>
                  <a:pt x="9769" y="166"/>
                  <a:pt x="9679" y="145"/>
                </a:cubicBezTo>
                <a:cubicBezTo>
                  <a:pt x="9673" y="236"/>
                  <a:pt x="9673" y="310"/>
                  <a:pt x="9659" y="384"/>
                </a:cubicBezTo>
                <a:cubicBezTo>
                  <a:pt x="9651" y="428"/>
                  <a:pt x="9631" y="453"/>
                  <a:pt x="9601" y="453"/>
                </a:cubicBezTo>
                <a:cubicBezTo>
                  <a:pt x="9585" y="453"/>
                  <a:pt x="9565" y="445"/>
                  <a:pt x="9544" y="430"/>
                </a:cubicBezTo>
                <a:cubicBezTo>
                  <a:pt x="9552" y="343"/>
                  <a:pt x="9561" y="258"/>
                  <a:pt x="9570" y="171"/>
                </a:cubicBezTo>
                <a:lnTo>
                  <a:pt x="9352" y="171"/>
                </a:lnTo>
                <a:cubicBezTo>
                  <a:pt x="9332" y="206"/>
                  <a:pt x="9310" y="242"/>
                  <a:pt x="9299" y="261"/>
                </a:cubicBezTo>
                <a:cubicBezTo>
                  <a:pt x="9111" y="212"/>
                  <a:pt x="8934" y="139"/>
                  <a:pt x="8744" y="139"/>
                </a:cubicBezTo>
                <a:cubicBezTo>
                  <a:pt x="8707" y="139"/>
                  <a:pt x="8670" y="142"/>
                  <a:pt x="8632" y="148"/>
                </a:cubicBezTo>
                <a:cubicBezTo>
                  <a:pt x="8611" y="206"/>
                  <a:pt x="8592" y="257"/>
                  <a:pt x="8570" y="315"/>
                </a:cubicBezTo>
                <a:cubicBezTo>
                  <a:pt x="8529" y="257"/>
                  <a:pt x="8493" y="206"/>
                  <a:pt x="8449" y="143"/>
                </a:cubicBezTo>
                <a:cubicBezTo>
                  <a:pt x="8382" y="150"/>
                  <a:pt x="8314" y="149"/>
                  <a:pt x="8251" y="166"/>
                </a:cubicBezTo>
                <a:cubicBezTo>
                  <a:pt x="8244" y="167"/>
                  <a:pt x="8237" y="168"/>
                  <a:pt x="8229" y="168"/>
                </a:cubicBezTo>
                <a:cubicBezTo>
                  <a:pt x="8213" y="168"/>
                  <a:pt x="8196" y="165"/>
                  <a:pt x="8180" y="165"/>
                </a:cubicBezTo>
                <a:cubicBezTo>
                  <a:pt x="8149" y="165"/>
                  <a:pt x="8121" y="174"/>
                  <a:pt x="8110" y="222"/>
                </a:cubicBezTo>
                <a:cubicBezTo>
                  <a:pt x="8110" y="223"/>
                  <a:pt x="8102" y="224"/>
                  <a:pt x="8095" y="224"/>
                </a:cubicBezTo>
                <a:cubicBezTo>
                  <a:pt x="8086" y="224"/>
                  <a:pt x="8076" y="223"/>
                  <a:pt x="8075" y="221"/>
                </a:cubicBezTo>
                <a:cubicBezTo>
                  <a:pt x="8058" y="161"/>
                  <a:pt x="8016" y="154"/>
                  <a:pt x="7969" y="154"/>
                </a:cubicBezTo>
                <a:cubicBezTo>
                  <a:pt x="7960" y="154"/>
                  <a:pt x="7950" y="154"/>
                  <a:pt x="7940" y="154"/>
                </a:cubicBezTo>
                <a:cubicBezTo>
                  <a:pt x="7936" y="154"/>
                  <a:pt x="7933" y="155"/>
                  <a:pt x="7929" y="155"/>
                </a:cubicBezTo>
                <a:cubicBezTo>
                  <a:pt x="7870" y="155"/>
                  <a:pt x="7807" y="147"/>
                  <a:pt x="7747" y="147"/>
                </a:cubicBezTo>
                <a:cubicBezTo>
                  <a:pt x="7696" y="147"/>
                  <a:pt x="7648" y="152"/>
                  <a:pt x="7609" y="174"/>
                </a:cubicBezTo>
                <a:cubicBezTo>
                  <a:pt x="7581" y="189"/>
                  <a:pt x="7554" y="195"/>
                  <a:pt x="7529" y="195"/>
                </a:cubicBezTo>
                <a:cubicBezTo>
                  <a:pt x="7451" y="195"/>
                  <a:pt x="7384" y="141"/>
                  <a:pt x="7312" y="141"/>
                </a:cubicBezTo>
                <a:cubicBezTo>
                  <a:pt x="7296" y="141"/>
                  <a:pt x="7278" y="144"/>
                  <a:pt x="7261" y="151"/>
                </a:cubicBezTo>
                <a:cubicBezTo>
                  <a:pt x="7211" y="172"/>
                  <a:pt x="7162" y="179"/>
                  <a:pt x="7112" y="179"/>
                </a:cubicBezTo>
                <a:cubicBezTo>
                  <a:pt x="7043" y="179"/>
                  <a:pt x="6973" y="165"/>
                  <a:pt x="6903" y="153"/>
                </a:cubicBezTo>
                <a:cubicBezTo>
                  <a:pt x="6879" y="149"/>
                  <a:pt x="6855" y="147"/>
                  <a:pt x="6830" y="147"/>
                </a:cubicBezTo>
                <a:cubicBezTo>
                  <a:pt x="6768" y="147"/>
                  <a:pt x="6705" y="158"/>
                  <a:pt x="6646" y="161"/>
                </a:cubicBezTo>
                <a:cubicBezTo>
                  <a:pt x="6627" y="207"/>
                  <a:pt x="6615" y="236"/>
                  <a:pt x="6604" y="266"/>
                </a:cubicBezTo>
                <a:cubicBezTo>
                  <a:pt x="6520" y="164"/>
                  <a:pt x="6421" y="140"/>
                  <a:pt x="6318" y="140"/>
                </a:cubicBezTo>
                <a:cubicBezTo>
                  <a:pt x="6223" y="140"/>
                  <a:pt x="6124" y="161"/>
                  <a:pt x="6030" y="161"/>
                </a:cubicBezTo>
                <a:cubicBezTo>
                  <a:pt x="6017" y="161"/>
                  <a:pt x="6004" y="160"/>
                  <a:pt x="5991" y="160"/>
                </a:cubicBezTo>
                <a:cubicBezTo>
                  <a:pt x="5954" y="157"/>
                  <a:pt x="5916" y="156"/>
                  <a:pt x="5878" y="156"/>
                </a:cubicBezTo>
                <a:cubicBezTo>
                  <a:pt x="5719" y="156"/>
                  <a:pt x="5560" y="174"/>
                  <a:pt x="5401" y="174"/>
                </a:cubicBezTo>
                <a:cubicBezTo>
                  <a:pt x="5398" y="174"/>
                  <a:pt x="5394" y="174"/>
                  <a:pt x="5391" y="174"/>
                </a:cubicBezTo>
                <a:cubicBezTo>
                  <a:pt x="5033" y="172"/>
                  <a:pt x="4677" y="165"/>
                  <a:pt x="4319" y="155"/>
                </a:cubicBezTo>
                <a:cubicBezTo>
                  <a:pt x="3993" y="148"/>
                  <a:pt x="3665" y="156"/>
                  <a:pt x="3345" y="121"/>
                </a:cubicBezTo>
                <a:cubicBezTo>
                  <a:pt x="2840" y="64"/>
                  <a:pt x="2336" y="67"/>
                  <a:pt x="1830" y="64"/>
                </a:cubicBezTo>
                <a:cubicBezTo>
                  <a:pt x="1537" y="63"/>
                  <a:pt x="1246" y="68"/>
                  <a:pt x="958" y="12"/>
                </a:cubicBezTo>
                <a:cubicBezTo>
                  <a:pt x="925" y="6"/>
                  <a:pt x="891" y="0"/>
                  <a:pt x="8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69"/>
          <p:cNvSpPr/>
          <p:nvPr/>
        </p:nvSpPr>
        <p:spPr>
          <a:xfrm>
            <a:off x="2782977" y="1605885"/>
            <a:ext cx="799235" cy="455975"/>
          </a:xfrm>
          <a:custGeom>
            <a:avLst/>
            <a:gdLst/>
            <a:ahLst/>
            <a:cxnLst/>
            <a:rect l="l" t="t" r="r" b="b"/>
            <a:pathLst>
              <a:path w="20329" h="11598" extrusionOk="0">
                <a:moveTo>
                  <a:pt x="2153" y="762"/>
                </a:moveTo>
                <a:cubicBezTo>
                  <a:pt x="2138" y="771"/>
                  <a:pt x="2123" y="781"/>
                  <a:pt x="2108" y="790"/>
                </a:cubicBezTo>
                <a:lnTo>
                  <a:pt x="2108" y="790"/>
                </a:lnTo>
                <a:cubicBezTo>
                  <a:pt x="2108" y="790"/>
                  <a:pt x="2108" y="790"/>
                  <a:pt x="2108" y="790"/>
                </a:cubicBezTo>
                <a:lnTo>
                  <a:pt x="2108" y="790"/>
                </a:lnTo>
                <a:cubicBezTo>
                  <a:pt x="2122" y="779"/>
                  <a:pt x="2136" y="767"/>
                  <a:pt x="2151" y="762"/>
                </a:cubicBezTo>
                <a:cubicBezTo>
                  <a:pt x="2152" y="762"/>
                  <a:pt x="2152" y="762"/>
                  <a:pt x="2153" y="762"/>
                </a:cubicBezTo>
                <a:close/>
                <a:moveTo>
                  <a:pt x="17647" y="796"/>
                </a:moveTo>
                <a:cubicBezTo>
                  <a:pt x="17646" y="797"/>
                  <a:pt x="17645" y="797"/>
                  <a:pt x="17643" y="797"/>
                </a:cubicBezTo>
                <a:lnTo>
                  <a:pt x="17643" y="797"/>
                </a:lnTo>
                <a:cubicBezTo>
                  <a:pt x="17645" y="797"/>
                  <a:pt x="17646" y="797"/>
                  <a:pt x="17647" y="796"/>
                </a:cubicBezTo>
                <a:close/>
                <a:moveTo>
                  <a:pt x="17526" y="785"/>
                </a:moveTo>
                <a:cubicBezTo>
                  <a:pt x="17493" y="785"/>
                  <a:pt x="17462" y="800"/>
                  <a:pt x="17439" y="858"/>
                </a:cubicBezTo>
                <a:cubicBezTo>
                  <a:pt x="17517" y="835"/>
                  <a:pt x="17581" y="816"/>
                  <a:pt x="17643" y="797"/>
                </a:cubicBezTo>
                <a:lnTo>
                  <a:pt x="17643" y="797"/>
                </a:lnTo>
                <a:cubicBezTo>
                  <a:pt x="17637" y="799"/>
                  <a:pt x="17631" y="800"/>
                  <a:pt x="17624" y="800"/>
                </a:cubicBezTo>
                <a:cubicBezTo>
                  <a:pt x="17594" y="800"/>
                  <a:pt x="17559" y="785"/>
                  <a:pt x="17526" y="785"/>
                </a:cubicBezTo>
                <a:close/>
                <a:moveTo>
                  <a:pt x="6367" y="838"/>
                </a:moveTo>
                <a:cubicBezTo>
                  <a:pt x="6371" y="838"/>
                  <a:pt x="6377" y="854"/>
                  <a:pt x="6382" y="861"/>
                </a:cubicBezTo>
                <a:cubicBezTo>
                  <a:pt x="6367" y="868"/>
                  <a:pt x="6351" y="875"/>
                  <a:pt x="6333" y="878"/>
                </a:cubicBezTo>
                <a:cubicBezTo>
                  <a:pt x="6330" y="878"/>
                  <a:pt x="6321" y="864"/>
                  <a:pt x="6316" y="856"/>
                </a:cubicBezTo>
                <a:cubicBezTo>
                  <a:pt x="6333" y="849"/>
                  <a:pt x="6350" y="842"/>
                  <a:pt x="6367" y="838"/>
                </a:cubicBezTo>
                <a:close/>
                <a:moveTo>
                  <a:pt x="16901" y="797"/>
                </a:moveTo>
                <a:cubicBezTo>
                  <a:pt x="16891" y="813"/>
                  <a:pt x="16873" y="828"/>
                  <a:pt x="16871" y="843"/>
                </a:cubicBezTo>
                <a:cubicBezTo>
                  <a:pt x="16870" y="860"/>
                  <a:pt x="16886" y="878"/>
                  <a:pt x="16894" y="896"/>
                </a:cubicBezTo>
                <a:cubicBezTo>
                  <a:pt x="16906" y="880"/>
                  <a:pt x="16925" y="865"/>
                  <a:pt x="16926" y="848"/>
                </a:cubicBezTo>
                <a:cubicBezTo>
                  <a:pt x="16927" y="832"/>
                  <a:pt x="16911" y="814"/>
                  <a:pt x="16901" y="797"/>
                </a:cubicBezTo>
                <a:close/>
                <a:moveTo>
                  <a:pt x="18225" y="853"/>
                </a:moveTo>
                <a:cubicBezTo>
                  <a:pt x="18220" y="869"/>
                  <a:pt x="18205" y="890"/>
                  <a:pt x="18211" y="905"/>
                </a:cubicBezTo>
                <a:cubicBezTo>
                  <a:pt x="18216" y="919"/>
                  <a:pt x="18242" y="925"/>
                  <a:pt x="18257" y="933"/>
                </a:cubicBezTo>
                <a:cubicBezTo>
                  <a:pt x="18262" y="915"/>
                  <a:pt x="18275" y="895"/>
                  <a:pt x="18269" y="879"/>
                </a:cubicBezTo>
                <a:cubicBezTo>
                  <a:pt x="18266" y="866"/>
                  <a:pt x="18242" y="861"/>
                  <a:pt x="18225" y="853"/>
                </a:cubicBezTo>
                <a:close/>
                <a:moveTo>
                  <a:pt x="19420" y="883"/>
                </a:moveTo>
                <a:cubicBezTo>
                  <a:pt x="19407" y="883"/>
                  <a:pt x="19390" y="896"/>
                  <a:pt x="19375" y="902"/>
                </a:cubicBezTo>
                <a:cubicBezTo>
                  <a:pt x="19383" y="917"/>
                  <a:pt x="19388" y="946"/>
                  <a:pt x="19399" y="947"/>
                </a:cubicBezTo>
                <a:cubicBezTo>
                  <a:pt x="19400" y="947"/>
                  <a:pt x="19401" y="947"/>
                  <a:pt x="19403" y="947"/>
                </a:cubicBezTo>
                <a:cubicBezTo>
                  <a:pt x="19417" y="947"/>
                  <a:pt x="19434" y="935"/>
                  <a:pt x="19451" y="927"/>
                </a:cubicBezTo>
                <a:cubicBezTo>
                  <a:pt x="19442" y="912"/>
                  <a:pt x="19435" y="886"/>
                  <a:pt x="19424" y="883"/>
                </a:cubicBezTo>
                <a:cubicBezTo>
                  <a:pt x="19423" y="883"/>
                  <a:pt x="19421" y="883"/>
                  <a:pt x="19420" y="883"/>
                </a:cubicBezTo>
                <a:close/>
                <a:moveTo>
                  <a:pt x="18906" y="781"/>
                </a:moveTo>
                <a:cubicBezTo>
                  <a:pt x="18895" y="781"/>
                  <a:pt x="18883" y="781"/>
                  <a:pt x="18871" y="782"/>
                </a:cubicBezTo>
                <a:cubicBezTo>
                  <a:pt x="18915" y="844"/>
                  <a:pt x="18955" y="906"/>
                  <a:pt x="19002" y="958"/>
                </a:cubicBezTo>
                <a:cubicBezTo>
                  <a:pt x="19012" y="970"/>
                  <a:pt x="19038" y="977"/>
                  <a:pt x="19059" y="977"/>
                </a:cubicBezTo>
                <a:cubicBezTo>
                  <a:pt x="19070" y="977"/>
                  <a:pt x="19080" y="975"/>
                  <a:pt x="19086" y="970"/>
                </a:cubicBezTo>
                <a:cubicBezTo>
                  <a:pt x="19103" y="957"/>
                  <a:pt x="19112" y="910"/>
                  <a:pt x="19102" y="886"/>
                </a:cubicBezTo>
                <a:cubicBezTo>
                  <a:pt x="19068" y="802"/>
                  <a:pt x="18997" y="781"/>
                  <a:pt x="18906" y="781"/>
                </a:cubicBezTo>
                <a:close/>
                <a:moveTo>
                  <a:pt x="17739" y="777"/>
                </a:moveTo>
                <a:cubicBezTo>
                  <a:pt x="17713" y="777"/>
                  <a:pt x="17685" y="788"/>
                  <a:pt x="17659" y="791"/>
                </a:cubicBezTo>
                <a:lnTo>
                  <a:pt x="17658" y="793"/>
                </a:lnTo>
                <a:lnTo>
                  <a:pt x="17657" y="792"/>
                </a:lnTo>
                <a:cubicBezTo>
                  <a:pt x="17654" y="794"/>
                  <a:pt x="17651" y="795"/>
                  <a:pt x="17647" y="796"/>
                </a:cubicBezTo>
                <a:lnTo>
                  <a:pt x="17647" y="796"/>
                </a:lnTo>
                <a:cubicBezTo>
                  <a:pt x="17651" y="795"/>
                  <a:pt x="17654" y="794"/>
                  <a:pt x="17658" y="793"/>
                </a:cubicBezTo>
                <a:lnTo>
                  <a:pt x="17658" y="793"/>
                </a:lnTo>
                <a:cubicBezTo>
                  <a:pt x="17642" y="853"/>
                  <a:pt x="17628" y="912"/>
                  <a:pt x="17607" y="994"/>
                </a:cubicBezTo>
                <a:cubicBezTo>
                  <a:pt x="17707" y="1008"/>
                  <a:pt x="17788" y="1019"/>
                  <a:pt x="17868" y="1031"/>
                </a:cubicBezTo>
                <a:lnTo>
                  <a:pt x="17868" y="1031"/>
                </a:lnTo>
                <a:cubicBezTo>
                  <a:pt x="17950" y="864"/>
                  <a:pt x="17923" y="806"/>
                  <a:pt x="17752" y="778"/>
                </a:cubicBezTo>
                <a:cubicBezTo>
                  <a:pt x="17748" y="777"/>
                  <a:pt x="17743" y="777"/>
                  <a:pt x="17739" y="777"/>
                </a:cubicBezTo>
                <a:close/>
                <a:moveTo>
                  <a:pt x="17868" y="1031"/>
                </a:moveTo>
                <a:cubicBezTo>
                  <a:pt x="17868" y="1033"/>
                  <a:pt x="17867" y="1035"/>
                  <a:pt x="17866" y="1037"/>
                </a:cubicBezTo>
                <a:lnTo>
                  <a:pt x="17866" y="1037"/>
                </a:lnTo>
                <a:cubicBezTo>
                  <a:pt x="17868" y="1034"/>
                  <a:pt x="17871" y="1032"/>
                  <a:pt x="17872" y="1032"/>
                </a:cubicBezTo>
                <a:lnTo>
                  <a:pt x="17872" y="1032"/>
                </a:lnTo>
                <a:lnTo>
                  <a:pt x="17865" y="1039"/>
                </a:lnTo>
                <a:cubicBezTo>
                  <a:pt x="17865" y="1038"/>
                  <a:pt x="17865" y="1037"/>
                  <a:pt x="17866" y="1037"/>
                </a:cubicBezTo>
                <a:lnTo>
                  <a:pt x="17866" y="1037"/>
                </a:lnTo>
                <a:cubicBezTo>
                  <a:pt x="17865" y="1038"/>
                  <a:pt x="17864" y="1039"/>
                  <a:pt x="17864" y="1039"/>
                </a:cubicBezTo>
                <a:cubicBezTo>
                  <a:pt x="17882" y="1040"/>
                  <a:pt x="17898" y="1042"/>
                  <a:pt x="17916" y="1044"/>
                </a:cubicBezTo>
                <a:cubicBezTo>
                  <a:pt x="17901" y="1040"/>
                  <a:pt x="17887" y="1035"/>
                  <a:pt x="17872" y="1032"/>
                </a:cubicBezTo>
                <a:cubicBezTo>
                  <a:pt x="17871" y="1032"/>
                  <a:pt x="17870" y="1032"/>
                  <a:pt x="17868" y="1031"/>
                </a:cubicBezTo>
                <a:close/>
                <a:moveTo>
                  <a:pt x="10666" y="909"/>
                </a:moveTo>
                <a:cubicBezTo>
                  <a:pt x="10681" y="909"/>
                  <a:pt x="10702" y="923"/>
                  <a:pt x="10716" y="932"/>
                </a:cubicBezTo>
                <a:cubicBezTo>
                  <a:pt x="10723" y="937"/>
                  <a:pt x="10723" y="952"/>
                  <a:pt x="10732" y="972"/>
                </a:cubicBezTo>
                <a:cubicBezTo>
                  <a:pt x="10721" y="992"/>
                  <a:pt x="10710" y="1020"/>
                  <a:pt x="10689" y="1042"/>
                </a:cubicBezTo>
                <a:cubicBezTo>
                  <a:pt x="10683" y="1049"/>
                  <a:pt x="10668" y="1053"/>
                  <a:pt x="10655" y="1053"/>
                </a:cubicBezTo>
                <a:cubicBezTo>
                  <a:pt x="10648" y="1053"/>
                  <a:pt x="10642" y="1052"/>
                  <a:pt x="10638" y="1049"/>
                </a:cubicBezTo>
                <a:cubicBezTo>
                  <a:pt x="10603" y="1025"/>
                  <a:pt x="10619" y="925"/>
                  <a:pt x="10661" y="910"/>
                </a:cubicBezTo>
                <a:cubicBezTo>
                  <a:pt x="10662" y="909"/>
                  <a:pt x="10664" y="909"/>
                  <a:pt x="10666" y="909"/>
                </a:cubicBezTo>
                <a:close/>
                <a:moveTo>
                  <a:pt x="11850" y="1014"/>
                </a:moveTo>
                <a:cubicBezTo>
                  <a:pt x="11857" y="1023"/>
                  <a:pt x="11868" y="1035"/>
                  <a:pt x="11865" y="1037"/>
                </a:cubicBezTo>
                <a:cubicBezTo>
                  <a:pt x="11852" y="1047"/>
                  <a:pt x="11839" y="1057"/>
                  <a:pt x="11825" y="1066"/>
                </a:cubicBezTo>
                <a:cubicBezTo>
                  <a:pt x="11825" y="1066"/>
                  <a:pt x="11825" y="1066"/>
                  <a:pt x="11824" y="1066"/>
                </a:cubicBezTo>
                <a:cubicBezTo>
                  <a:pt x="11823" y="1066"/>
                  <a:pt x="11814" y="1053"/>
                  <a:pt x="11809" y="1047"/>
                </a:cubicBezTo>
                <a:cubicBezTo>
                  <a:pt x="11824" y="1035"/>
                  <a:pt x="11837" y="1025"/>
                  <a:pt x="11850" y="1014"/>
                </a:cubicBezTo>
                <a:close/>
                <a:moveTo>
                  <a:pt x="4026" y="920"/>
                </a:moveTo>
                <a:cubicBezTo>
                  <a:pt x="4039" y="920"/>
                  <a:pt x="4055" y="925"/>
                  <a:pt x="4062" y="931"/>
                </a:cubicBezTo>
                <a:cubicBezTo>
                  <a:pt x="4107" y="971"/>
                  <a:pt x="4122" y="1016"/>
                  <a:pt x="4055" y="1074"/>
                </a:cubicBezTo>
                <a:cubicBezTo>
                  <a:pt x="4030" y="1039"/>
                  <a:pt x="4005" y="1008"/>
                  <a:pt x="3988" y="973"/>
                </a:cubicBezTo>
                <a:cubicBezTo>
                  <a:pt x="3981" y="962"/>
                  <a:pt x="3995" y="931"/>
                  <a:pt x="4007" y="924"/>
                </a:cubicBezTo>
                <a:cubicBezTo>
                  <a:pt x="4012" y="921"/>
                  <a:pt x="4019" y="920"/>
                  <a:pt x="4026" y="920"/>
                </a:cubicBezTo>
                <a:close/>
                <a:moveTo>
                  <a:pt x="7803" y="863"/>
                </a:moveTo>
                <a:cubicBezTo>
                  <a:pt x="7810" y="961"/>
                  <a:pt x="7815" y="1028"/>
                  <a:pt x="7819" y="1091"/>
                </a:cubicBezTo>
                <a:lnTo>
                  <a:pt x="7819" y="1091"/>
                </a:lnTo>
                <a:cubicBezTo>
                  <a:pt x="7793" y="1032"/>
                  <a:pt x="7731" y="976"/>
                  <a:pt x="7803" y="863"/>
                </a:cubicBezTo>
                <a:close/>
                <a:moveTo>
                  <a:pt x="5020" y="984"/>
                </a:moveTo>
                <a:cubicBezTo>
                  <a:pt x="5029" y="1019"/>
                  <a:pt x="5036" y="1055"/>
                  <a:pt x="5044" y="1090"/>
                </a:cubicBezTo>
                <a:lnTo>
                  <a:pt x="5044" y="1090"/>
                </a:lnTo>
                <a:cubicBezTo>
                  <a:pt x="5022" y="1106"/>
                  <a:pt x="4999" y="1118"/>
                  <a:pt x="4978" y="1118"/>
                </a:cubicBezTo>
                <a:cubicBezTo>
                  <a:pt x="4957" y="1118"/>
                  <a:pt x="4938" y="1106"/>
                  <a:pt x="4923" y="1076"/>
                </a:cubicBezTo>
                <a:cubicBezTo>
                  <a:pt x="4914" y="1061"/>
                  <a:pt x="4942" y="1022"/>
                  <a:pt x="4962" y="999"/>
                </a:cubicBezTo>
                <a:cubicBezTo>
                  <a:pt x="4973" y="987"/>
                  <a:pt x="5000" y="989"/>
                  <a:pt x="5020" y="984"/>
                </a:cubicBezTo>
                <a:close/>
                <a:moveTo>
                  <a:pt x="6594" y="1042"/>
                </a:moveTo>
                <a:cubicBezTo>
                  <a:pt x="6598" y="1052"/>
                  <a:pt x="6607" y="1064"/>
                  <a:pt x="6604" y="1071"/>
                </a:cubicBezTo>
                <a:cubicBezTo>
                  <a:pt x="6598" y="1089"/>
                  <a:pt x="6587" y="1105"/>
                  <a:pt x="6578" y="1121"/>
                </a:cubicBezTo>
                <a:cubicBezTo>
                  <a:pt x="6570" y="1104"/>
                  <a:pt x="6558" y="1084"/>
                  <a:pt x="6558" y="1065"/>
                </a:cubicBezTo>
                <a:cubicBezTo>
                  <a:pt x="6558" y="1058"/>
                  <a:pt x="6582" y="1049"/>
                  <a:pt x="6594" y="1042"/>
                </a:cubicBezTo>
                <a:close/>
                <a:moveTo>
                  <a:pt x="12240" y="880"/>
                </a:moveTo>
                <a:lnTo>
                  <a:pt x="12240" y="880"/>
                </a:lnTo>
                <a:cubicBezTo>
                  <a:pt x="12224" y="942"/>
                  <a:pt x="12216" y="1004"/>
                  <a:pt x="12193" y="1064"/>
                </a:cubicBezTo>
                <a:cubicBezTo>
                  <a:pt x="12183" y="1091"/>
                  <a:pt x="12152" y="1115"/>
                  <a:pt x="12126" y="1132"/>
                </a:cubicBezTo>
                <a:cubicBezTo>
                  <a:pt x="12122" y="1135"/>
                  <a:pt x="12117" y="1136"/>
                  <a:pt x="12111" y="1136"/>
                </a:cubicBezTo>
                <a:cubicBezTo>
                  <a:pt x="12098" y="1136"/>
                  <a:pt x="12078" y="1131"/>
                  <a:pt x="12054" y="1129"/>
                </a:cubicBezTo>
                <a:cubicBezTo>
                  <a:pt x="12053" y="1006"/>
                  <a:pt x="12142" y="945"/>
                  <a:pt x="12240" y="880"/>
                </a:cubicBezTo>
                <a:close/>
                <a:moveTo>
                  <a:pt x="4685" y="813"/>
                </a:moveTo>
                <a:cubicBezTo>
                  <a:pt x="4750" y="813"/>
                  <a:pt x="4799" y="869"/>
                  <a:pt x="4821" y="970"/>
                </a:cubicBezTo>
                <a:cubicBezTo>
                  <a:pt x="4829" y="1002"/>
                  <a:pt x="4825" y="1035"/>
                  <a:pt x="4829" y="1066"/>
                </a:cubicBezTo>
                <a:cubicBezTo>
                  <a:pt x="4777" y="1097"/>
                  <a:pt x="4736" y="1137"/>
                  <a:pt x="4680" y="1137"/>
                </a:cubicBezTo>
                <a:cubicBezTo>
                  <a:pt x="4656" y="1137"/>
                  <a:pt x="4628" y="1129"/>
                  <a:pt x="4596" y="1110"/>
                </a:cubicBezTo>
                <a:cubicBezTo>
                  <a:pt x="4518" y="1062"/>
                  <a:pt x="4404" y="1076"/>
                  <a:pt x="4304" y="1064"/>
                </a:cubicBezTo>
                <a:cubicBezTo>
                  <a:pt x="4270" y="1001"/>
                  <a:pt x="4296" y="951"/>
                  <a:pt x="4357" y="937"/>
                </a:cubicBezTo>
                <a:cubicBezTo>
                  <a:pt x="4431" y="920"/>
                  <a:pt x="4499" y="915"/>
                  <a:pt x="4567" y="863"/>
                </a:cubicBezTo>
                <a:cubicBezTo>
                  <a:pt x="4610" y="829"/>
                  <a:pt x="4650" y="813"/>
                  <a:pt x="4685" y="813"/>
                </a:cubicBezTo>
                <a:close/>
                <a:moveTo>
                  <a:pt x="10839" y="1125"/>
                </a:moveTo>
                <a:lnTo>
                  <a:pt x="10839" y="1125"/>
                </a:lnTo>
                <a:cubicBezTo>
                  <a:pt x="10854" y="1127"/>
                  <a:pt x="10869" y="1130"/>
                  <a:pt x="10884" y="1132"/>
                </a:cubicBezTo>
                <a:cubicBezTo>
                  <a:pt x="10877" y="1135"/>
                  <a:pt x="10870" y="1138"/>
                  <a:pt x="10863" y="1138"/>
                </a:cubicBezTo>
                <a:cubicBezTo>
                  <a:pt x="10861" y="1138"/>
                  <a:pt x="10860" y="1138"/>
                  <a:pt x="10858" y="1137"/>
                </a:cubicBezTo>
                <a:cubicBezTo>
                  <a:pt x="10851" y="1136"/>
                  <a:pt x="10845" y="1130"/>
                  <a:pt x="10839" y="1125"/>
                </a:cubicBezTo>
                <a:close/>
                <a:moveTo>
                  <a:pt x="5326" y="954"/>
                </a:moveTo>
                <a:cubicBezTo>
                  <a:pt x="5380" y="954"/>
                  <a:pt x="5410" y="1005"/>
                  <a:pt x="5460" y="1140"/>
                </a:cubicBezTo>
                <a:cubicBezTo>
                  <a:pt x="5405" y="1144"/>
                  <a:pt x="5351" y="1149"/>
                  <a:pt x="5297" y="1149"/>
                </a:cubicBezTo>
                <a:cubicBezTo>
                  <a:pt x="5214" y="1149"/>
                  <a:pt x="5133" y="1137"/>
                  <a:pt x="5055" y="1088"/>
                </a:cubicBezTo>
                <a:lnTo>
                  <a:pt x="5055" y="1088"/>
                </a:lnTo>
                <a:cubicBezTo>
                  <a:pt x="5127" y="1046"/>
                  <a:pt x="5194" y="997"/>
                  <a:pt x="5269" y="967"/>
                </a:cubicBezTo>
                <a:cubicBezTo>
                  <a:pt x="5291" y="959"/>
                  <a:pt x="5310" y="954"/>
                  <a:pt x="5326" y="954"/>
                </a:cubicBezTo>
                <a:close/>
                <a:moveTo>
                  <a:pt x="11186" y="1130"/>
                </a:moveTo>
                <a:cubicBezTo>
                  <a:pt x="11186" y="1140"/>
                  <a:pt x="11184" y="1150"/>
                  <a:pt x="11184" y="1160"/>
                </a:cubicBezTo>
                <a:cubicBezTo>
                  <a:pt x="11148" y="1157"/>
                  <a:pt x="11111" y="1155"/>
                  <a:pt x="11074" y="1152"/>
                </a:cubicBezTo>
                <a:cubicBezTo>
                  <a:pt x="11075" y="1145"/>
                  <a:pt x="11075" y="1137"/>
                  <a:pt x="11075" y="1130"/>
                </a:cubicBezTo>
                <a:close/>
                <a:moveTo>
                  <a:pt x="2254" y="716"/>
                </a:moveTo>
                <a:cubicBezTo>
                  <a:pt x="2278" y="716"/>
                  <a:pt x="2299" y="728"/>
                  <a:pt x="2320" y="762"/>
                </a:cubicBezTo>
                <a:cubicBezTo>
                  <a:pt x="2355" y="819"/>
                  <a:pt x="2395" y="846"/>
                  <a:pt x="2444" y="846"/>
                </a:cubicBezTo>
                <a:cubicBezTo>
                  <a:pt x="2475" y="846"/>
                  <a:pt x="2509" y="835"/>
                  <a:pt x="2547" y="814"/>
                </a:cubicBezTo>
                <a:cubicBezTo>
                  <a:pt x="2577" y="797"/>
                  <a:pt x="2618" y="786"/>
                  <a:pt x="2655" y="786"/>
                </a:cubicBezTo>
                <a:cubicBezTo>
                  <a:pt x="2672" y="786"/>
                  <a:pt x="2688" y="788"/>
                  <a:pt x="2701" y="793"/>
                </a:cubicBezTo>
                <a:cubicBezTo>
                  <a:pt x="2837" y="840"/>
                  <a:pt x="2970" y="884"/>
                  <a:pt x="3108" y="884"/>
                </a:cubicBezTo>
                <a:cubicBezTo>
                  <a:pt x="3175" y="884"/>
                  <a:pt x="3244" y="874"/>
                  <a:pt x="3315" y="847"/>
                </a:cubicBezTo>
                <a:cubicBezTo>
                  <a:pt x="3322" y="845"/>
                  <a:pt x="3329" y="844"/>
                  <a:pt x="3337" y="844"/>
                </a:cubicBezTo>
                <a:cubicBezTo>
                  <a:pt x="3377" y="844"/>
                  <a:pt x="3430" y="874"/>
                  <a:pt x="3470" y="897"/>
                </a:cubicBezTo>
                <a:cubicBezTo>
                  <a:pt x="3494" y="910"/>
                  <a:pt x="3499" y="952"/>
                  <a:pt x="3518" y="997"/>
                </a:cubicBezTo>
                <a:cubicBezTo>
                  <a:pt x="3440" y="1045"/>
                  <a:pt x="3365" y="1091"/>
                  <a:pt x="3297" y="1134"/>
                </a:cubicBezTo>
                <a:cubicBezTo>
                  <a:pt x="3246" y="1118"/>
                  <a:pt x="3202" y="1050"/>
                  <a:pt x="3157" y="1050"/>
                </a:cubicBezTo>
                <a:cubicBezTo>
                  <a:pt x="3134" y="1050"/>
                  <a:pt x="3110" y="1068"/>
                  <a:pt x="3085" y="1120"/>
                </a:cubicBezTo>
                <a:cubicBezTo>
                  <a:pt x="2993" y="1141"/>
                  <a:pt x="2897" y="1160"/>
                  <a:pt x="2804" y="1160"/>
                </a:cubicBezTo>
                <a:cubicBezTo>
                  <a:pt x="2720" y="1160"/>
                  <a:pt x="2637" y="1144"/>
                  <a:pt x="2561" y="1098"/>
                </a:cubicBezTo>
                <a:cubicBezTo>
                  <a:pt x="2424" y="1014"/>
                  <a:pt x="2283" y="1019"/>
                  <a:pt x="2141" y="996"/>
                </a:cubicBezTo>
                <a:cubicBezTo>
                  <a:pt x="2037" y="979"/>
                  <a:pt x="1910" y="1019"/>
                  <a:pt x="1822" y="889"/>
                </a:cubicBezTo>
                <a:cubicBezTo>
                  <a:pt x="1882" y="836"/>
                  <a:pt x="1932" y="765"/>
                  <a:pt x="2012" y="765"/>
                </a:cubicBezTo>
                <a:cubicBezTo>
                  <a:pt x="2038" y="765"/>
                  <a:pt x="2067" y="773"/>
                  <a:pt x="2101" y="791"/>
                </a:cubicBezTo>
                <a:lnTo>
                  <a:pt x="2095" y="799"/>
                </a:lnTo>
                <a:cubicBezTo>
                  <a:pt x="2096" y="798"/>
                  <a:pt x="2097" y="798"/>
                  <a:pt x="2099" y="797"/>
                </a:cubicBezTo>
                <a:lnTo>
                  <a:pt x="2099" y="797"/>
                </a:lnTo>
                <a:cubicBezTo>
                  <a:pt x="2098" y="798"/>
                  <a:pt x="2098" y="798"/>
                  <a:pt x="2098" y="798"/>
                </a:cubicBezTo>
                <a:cubicBezTo>
                  <a:pt x="2100" y="796"/>
                  <a:pt x="2103" y="794"/>
                  <a:pt x="2105" y="792"/>
                </a:cubicBezTo>
                <a:lnTo>
                  <a:pt x="2105" y="792"/>
                </a:lnTo>
                <a:cubicBezTo>
                  <a:pt x="2106" y="792"/>
                  <a:pt x="2107" y="791"/>
                  <a:pt x="2108" y="790"/>
                </a:cubicBezTo>
                <a:lnTo>
                  <a:pt x="2108" y="790"/>
                </a:lnTo>
                <a:cubicBezTo>
                  <a:pt x="2128" y="796"/>
                  <a:pt x="2147" y="804"/>
                  <a:pt x="2167" y="807"/>
                </a:cubicBezTo>
                <a:cubicBezTo>
                  <a:pt x="2167" y="808"/>
                  <a:pt x="2167" y="808"/>
                  <a:pt x="2167" y="808"/>
                </a:cubicBezTo>
                <a:cubicBezTo>
                  <a:pt x="2174" y="808"/>
                  <a:pt x="2183" y="797"/>
                  <a:pt x="2191" y="792"/>
                </a:cubicBezTo>
                <a:cubicBezTo>
                  <a:pt x="2178" y="782"/>
                  <a:pt x="2163" y="762"/>
                  <a:pt x="2153" y="762"/>
                </a:cubicBezTo>
                <a:cubicBezTo>
                  <a:pt x="2153" y="762"/>
                  <a:pt x="2153" y="762"/>
                  <a:pt x="2153" y="762"/>
                </a:cubicBezTo>
                <a:lnTo>
                  <a:pt x="2153" y="762"/>
                </a:lnTo>
                <a:cubicBezTo>
                  <a:pt x="2162" y="756"/>
                  <a:pt x="2172" y="751"/>
                  <a:pt x="2181" y="745"/>
                </a:cubicBezTo>
                <a:cubicBezTo>
                  <a:pt x="2207" y="728"/>
                  <a:pt x="2231" y="716"/>
                  <a:pt x="2254" y="716"/>
                </a:cubicBezTo>
                <a:close/>
                <a:moveTo>
                  <a:pt x="9032" y="978"/>
                </a:moveTo>
                <a:lnTo>
                  <a:pt x="9032" y="978"/>
                </a:lnTo>
                <a:cubicBezTo>
                  <a:pt x="9093" y="1011"/>
                  <a:pt x="9148" y="1038"/>
                  <a:pt x="9199" y="1071"/>
                </a:cubicBezTo>
                <a:cubicBezTo>
                  <a:pt x="9209" y="1079"/>
                  <a:pt x="9207" y="1117"/>
                  <a:pt x="9199" y="1134"/>
                </a:cubicBezTo>
                <a:cubicBezTo>
                  <a:pt x="9190" y="1149"/>
                  <a:pt x="9164" y="1168"/>
                  <a:pt x="9151" y="1168"/>
                </a:cubicBezTo>
                <a:cubicBezTo>
                  <a:pt x="9150" y="1168"/>
                  <a:pt x="9148" y="1168"/>
                  <a:pt x="9147" y="1167"/>
                </a:cubicBezTo>
                <a:cubicBezTo>
                  <a:pt x="9081" y="1135"/>
                  <a:pt x="8997" y="1110"/>
                  <a:pt x="9032" y="978"/>
                </a:cubicBezTo>
                <a:close/>
                <a:moveTo>
                  <a:pt x="6142" y="861"/>
                </a:moveTo>
                <a:cubicBezTo>
                  <a:pt x="6183" y="926"/>
                  <a:pt x="6219" y="992"/>
                  <a:pt x="6264" y="1049"/>
                </a:cubicBezTo>
                <a:cubicBezTo>
                  <a:pt x="6273" y="1061"/>
                  <a:pt x="6285" y="1064"/>
                  <a:pt x="6299" y="1064"/>
                </a:cubicBezTo>
                <a:cubicBezTo>
                  <a:pt x="6316" y="1064"/>
                  <a:pt x="6335" y="1059"/>
                  <a:pt x="6354" y="1059"/>
                </a:cubicBezTo>
                <a:cubicBezTo>
                  <a:pt x="6386" y="1059"/>
                  <a:pt x="6417" y="1073"/>
                  <a:pt x="6430" y="1148"/>
                </a:cubicBezTo>
                <a:cubicBezTo>
                  <a:pt x="6271" y="1160"/>
                  <a:pt x="6132" y="1170"/>
                  <a:pt x="5981" y="1181"/>
                </a:cubicBezTo>
                <a:cubicBezTo>
                  <a:pt x="5959" y="1025"/>
                  <a:pt x="5986" y="923"/>
                  <a:pt x="6142" y="861"/>
                </a:cubicBezTo>
                <a:close/>
                <a:moveTo>
                  <a:pt x="16562" y="1172"/>
                </a:moveTo>
                <a:cubicBezTo>
                  <a:pt x="16562" y="1179"/>
                  <a:pt x="16563" y="1184"/>
                  <a:pt x="16563" y="1184"/>
                </a:cubicBezTo>
                <a:cubicBezTo>
                  <a:pt x="16563" y="1184"/>
                  <a:pt x="16563" y="1181"/>
                  <a:pt x="16562" y="1175"/>
                </a:cubicBezTo>
                <a:lnTo>
                  <a:pt x="16562" y="1175"/>
                </a:lnTo>
                <a:cubicBezTo>
                  <a:pt x="16565" y="1180"/>
                  <a:pt x="16566" y="1182"/>
                  <a:pt x="16566" y="1182"/>
                </a:cubicBezTo>
                <a:cubicBezTo>
                  <a:pt x="16566" y="1182"/>
                  <a:pt x="16564" y="1178"/>
                  <a:pt x="16562" y="1172"/>
                </a:cubicBezTo>
                <a:close/>
                <a:moveTo>
                  <a:pt x="7418" y="1045"/>
                </a:moveTo>
                <a:cubicBezTo>
                  <a:pt x="7432" y="1045"/>
                  <a:pt x="7453" y="1048"/>
                  <a:pt x="7459" y="1055"/>
                </a:cubicBezTo>
                <a:cubicBezTo>
                  <a:pt x="7503" y="1110"/>
                  <a:pt x="7464" y="1155"/>
                  <a:pt x="7433" y="1197"/>
                </a:cubicBezTo>
                <a:cubicBezTo>
                  <a:pt x="7428" y="1203"/>
                  <a:pt x="7413" y="1202"/>
                  <a:pt x="7402" y="1204"/>
                </a:cubicBezTo>
                <a:cubicBezTo>
                  <a:pt x="7390" y="1192"/>
                  <a:pt x="7367" y="1175"/>
                  <a:pt x="7368" y="1163"/>
                </a:cubicBezTo>
                <a:cubicBezTo>
                  <a:pt x="7375" y="1124"/>
                  <a:pt x="7388" y="1084"/>
                  <a:pt x="7404" y="1047"/>
                </a:cubicBezTo>
                <a:cubicBezTo>
                  <a:pt x="7405" y="1045"/>
                  <a:pt x="7411" y="1045"/>
                  <a:pt x="7418" y="1045"/>
                </a:cubicBezTo>
                <a:close/>
                <a:moveTo>
                  <a:pt x="14710" y="1131"/>
                </a:moveTo>
                <a:cubicBezTo>
                  <a:pt x="14712" y="1131"/>
                  <a:pt x="14732" y="1146"/>
                  <a:pt x="14730" y="1151"/>
                </a:cubicBezTo>
                <a:cubicBezTo>
                  <a:pt x="14728" y="1168"/>
                  <a:pt x="14721" y="1187"/>
                  <a:pt x="14714" y="1204"/>
                </a:cubicBezTo>
                <a:cubicBezTo>
                  <a:pt x="14701" y="1193"/>
                  <a:pt x="14686" y="1181"/>
                  <a:pt x="14671" y="1168"/>
                </a:cubicBezTo>
                <a:cubicBezTo>
                  <a:pt x="14683" y="1156"/>
                  <a:pt x="14697" y="1143"/>
                  <a:pt x="14710" y="1131"/>
                </a:cubicBezTo>
                <a:close/>
                <a:moveTo>
                  <a:pt x="13292" y="1147"/>
                </a:moveTo>
                <a:cubicBezTo>
                  <a:pt x="13297" y="1153"/>
                  <a:pt x="13309" y="1162"/>
                  <a:pt x="13308" y="1166"/>
                </a:cubicBezTo>
                <a:cubicBezTo>
                  <a:pt x="13299" y="1181"/>
                  <a:pt x="13288" y="1194"/>
                  <a:pt x="13277" y="1207"/>
                </a:cubicBezTo>
                <a:cubicBezTo>
                  <a:pt x="13269" y="1201"/>
                  <a:pt x="13263" y="1196"/>
                  <a:pt x="13256" y="1189"/>
                </a:cubicBezTo>
                <a:cubicBezTo>
                  <a:pt x="13267" y="1175"/>
                  <a:pt x="13280" y="1161"/>
                  <a:pt x="13292" y="1147"/>
                </a:cubicBezTo>
                <a:close/>
                <a:moveTo>
                  <a:pt x="15954" y="996"/>
                </a:moveTo>
                <a:cubicBezTo>
                  <a:pt x="15983" y="1035"/>
                  <a:pt x="16015" y="1060"/>
                  <a:pt x="16017" y="1086"/>
                </a:cubicBezTo>
                <a:cubicBezTo>
                  <a:pt x="16018" y="1125"/>
                  <a:pt x="15999" y="1164"/>
                  <a:pt x="15985" y="1203"/>
                </a:cubicBezTo>
                <a:cubicBezTo>
                  <a:pt x="15983" y="1206"/>
                  <a:pt x="15971" y="1207"/>
                  <a:pt x="15962" y="1207"/>
                </a:cubicBezTo>
                <a:cubicBezTo>
                  <a:pt x="15958" y="1207"/>
                  <a:pt x="15954" y="1207"/>
                  <a:pt x="15954" y="1206"/>
                </a:cubicBezTo>
                <a:cubicBezTo>
                  <a:pt x="15942" y="1168"/>
                  <a:pt x="15928" y="1130"/>
                  <a:pt x="15926" y="1091"/>
                </a:cubicBezTo>
                <a:cubicBezTo>
                  <a:pt x="15925" y="1066"/>
                  <a:pt x="15941" y="1039"/>
                  <a:pt x="15954" y="996"/>
                </a:cubicBezTo>
                <a:close/>
                <a:moveTo>
                  <a:pt x="9719" y="942"/>
                </a:moveTo>
                <a:cubicBezTo>
                  <a:pt x="9788" y="1028"/>
                  <a:pt x="9827" y="1079"/>
                  <a:pt x="9868" y="1131"/>
                </a:cubicBezTo>
                <a:cubicBezTo>
                  <a:pt x="9854" y="1151"/>
                  <a:pt x="9845" y="1180"/>
                  <a:pt x="9829" y="1183"/>
                </a:cubicBezTo>
                <a:cubicBezTo>
                  <a:pt x="9769" y="1199"/>
                  <a:pt x="9726" y="1209"/>
                  <a:pt x="9698" y="1209"/>
                </a:cubicBezTo>
                <a:cubicBezTo>
                  <a:pt x="9638" y="1209"/>
                  <a:pt x="9643" y="1165"/>
                  <a:pt x="9677" y="1042"/>
                </a:cubicBezTo>
                <a:cubicBezTo>
                  <a:pt x="9682" y="1020"/>
                  <a:pt x="9693" y="1001"/>
                  <a:pt x="9719" y="942"/>
                </a:cubicBezTo>
                <a:close/>
                <a:moveTo>
                  <a:pt x="11538" y="806"/>
                </a:moveTo>
                <a:cubicBezTo>
                  <a:pt x="11553" y="845"/>
                  <a:pt x="11570" y="883"/>
                  <a:pt x="11586" y="921"/>
                </a:cubicBezTo>
                <a:cubicBezTo>
                  <a:pt x="11602" y="965"/>
                  <a:pt x="11604" y="1003"/>
                  <a:pt x="11561" y="1038"/>
                </a:cubicBezTo>
                <a:cubicBezTo>
                  <a:pt x="11499" y="1088"/>
                  <a:pt x="11520" y="1217"/>
                  <a:pt x="11383" y="1217"/>
                </a:cubicBezTo>
                <a:cubicBezTo>
                  <a:pt x="11379" y="1217"/>
                  <a:pt x="11375" y="1217"/>
                  <a:pt x="11371" y="1216"/>
                </a:cubicBezTo>
                <a:cubicBezTo>
                  <a:pt x="11351" y="1199"/>
                  <a:pt x="11317" y="1170"/>
                  <a:pt x="11298" y="1152"/>
                </a:cubicBezTo>
                <a:cubicBezTo>
                  <a:pt x="11324" y="984"/>
                  <a:pt x="11383" y="871"/>
                  <a:pt x="11538" y="806"/>
                </a:cubicBezTo>
                <a:close/>
                <a:moveTo>
                  <a:pt x="8246" y="1106"/>
                </a:moveTo>
                <a:cubicBezTo>
                  <a:pt x="8264" y="1106"/>
                  <a:pt x="8309" y="1148"/>
                  <a:pt x="8379" y="1194"/>
                </a:cubicBezTo>
                <a:cubicBezTo>
                  <a:pt x="8285" y="1215"/>
                  <a:pt x="8201" y="1220"/>
                  <a:pt x="8121" y="1220"/>
                </a:cubicBezTo>
                <a:cubicBezTo>
                  <a:pt x="8040" y="1220"/>
                  <a:pt x="7963" y="1214"/>
                  <a:pt x="7887" y="1214"/>
                </a:cubicBezTo>
                <a:cubicBezTo>
                  <a:pt x="7858" y="1214"/>
                  <a:pt x="7830" y="1215"/>
                  <a:pt x="7801" y="1217"/>
                </a:cubicBezTo>
                <a:cubicBezTo>
                  <a:pt x="7811" y="1173"/>
                  <a:pt x="7817" y="1146"/>
                  <a:pt x="7824" y="1119"/>
                </a:cubicBezTo>
                <a:lnTo>
                  <a:pt x="7824" y="1119"/>
                </a:lnTo>
                <a:cubicBezTo>
                  <a:pt x="7907" y="1127"/>
                  <a:pt x="7989" y="1149"/>
                  <a:pt x="8071" y="1149"/>
                </a:cubicBezTo>
                <a:cubicBezTo>
                  <a:pt x="8128" y="1149"/>
                  <a:pt x="8185" y="1138"/>
                  <a:pt x="8242" y="1107"/>
                </a:cubicBezTo>
                <a:cubicBezTo>
                  <a:pt x="8243" y="1106"/>
                  <a:pt x="8244" y="1106"/>
                  <a:pt x="8246" y="1106"/>
                </a:cubicBezTo>
                <a:close/>
                <a:moveTo>
                  <a:pt x="9492" y="839"/>
                </a:moveTo>
                <a:lnTo>
                  <a:pt x="9564" y="859"/>
                </a:lnTo>
                <a:cubicBezTo>
                  <a:pt x="9558" y="942"/>
                  <a:pt x="9558" y="1025"/>
                  <a:pt x="9547" y="1107"/>
                </a:cubicBezTo>
                <a:cubicBezTo>
                  <a:pt x="9532" y="1191"/>
                  <a:pt x="9484" y="1222"/>
                  <a:pt x="9420" y="1222"/>
                </a:cubicBezTo>
                <a:cubicBezTo>
                  <a:pt x="9398" y="1222"/>
                  <a:pt x="9375" y="1219"/>
                  <a:pt x="9350" y="1212"/>
                </a:cubicBezTo>
                <a:cubicBezTo>
                  <a:pt x="9286" y="1150"/>
                  <a:pt x="9325" y="1088"/>
                  <a:pt x="9357" y="1035"/>
                </a:cubicBezTo>
                <a:cubicBezTo>
                  <a:pt x="9377" y="1002"/>
                  <a:pt x="9426" y="986"/>
                  <a:pt x="9451" y="952"/>
                </a:cubicBezTo>
                <a:cubicBezTo>
                  <a:pt x="9472" y="921"/>
                  <a:pt x="9478" y="878"/>
                  <a:pt x="9492" y="839"/>
                </a:cubicBezTo>
                <a:close/>
                <a:moveTo>
                  <a:pt x="16207" y="988"/>
                </a:moveTo>
                <a:cubicBezTo>
                  <a:pt x="16258" y="1053"/>
                  <a:pt x="16290" y="1076"/>
                  <a:pt x="16295" y="1105"/>
                </a:cubicBezTo>
                <a:cubicBezTo>
                  <a:pt x="16300" y="1141"/>
                  <a:pt x="16286" y="1182"/>
                  <a:pt x="16271" y="1218"/>
                </a:cubicBezTo>
                <a:cubicBezTo>
                  <a:pt x="16269" y="1225"/>
                  <a:pt x="16247" y="1230"/>
                  <a:pt x="16230" y="1230"/>
                </a:cubicBezTo>
                <a:cubicBezTo>
                  <a:pt x="16222" y="1230"/>
                  <a:pt x="16216" y="1229"/>
                  <a:pt x="16213" y="1227"/>
                </a:cubicBezTo>
                <a:cubicBezTo>
                  <a:pt x="16183" y="1199"/>
                  <a:pt x="16146" y="1165"/>
                  <a:pt x="16142" y="1131"/>
                </a:cubicBezTo>
                <a:cubicBezTo>
                  <a:pt x="16139" y="1096"/>
                  <a:pt x="16173" y="1058"/>
                  <a:pt x="16207" y="988"/>
                </a:cubicBezTo>
                <a:close/>
                <a:moveTo>
                  <a:pt x="18847" y="1237"/>
                </a:moveTo>
                <a:cubicBezTo>
                  <a:pt x="18837" y="1238"/>
                  <a:pt x="18827" y="1242"/>
                  <a:pt x="18817" y="1245"/>
                </a:cubicBezTo>
                <a:cubicBezTo>
                  <a:pt x="18827" y="1257"/>
                  <a:pt x="18837" y="1269"/>
                  <a:pt x="18847" y="1281"/>
                </a:cubicBezTo>
                <a:cubicBezTo>
                  <a:pt x="18858" y="1270"/>
                  <a:pt x="18868" y="1259"/>
                  <a:pt x="18878" y="1248"/>
                </a:cubicBezTo>
                <a:lnTo>
                  <a:pt x="18847" y="1237"/>
                </a:lnTo>
                <a:close/>
                <a:moveTo>
                  <a:pt x="19057" y="1199"/>
                </a:moveTo>
                <a:cubicBezTo>
                  <a:pt x="19052" y="1218"/>
                  <a:pt x="19040" y="1252"/>
                  <a:pt x="19045" y="1255"/>
                </a:cubicBezTo>
                <a:cubicBezTo>
                  <a:pt x="19069" y="1270"/>
                  <a:pt x="19097" y="1280"/>
                  <a:pt x="19125" y="1284"/>
                </a:cubicBezTo>
                <a:cubicBezTo>
                  <a:pt x="19125" y="1284"/>
                  <a:pt x="19125" y="1284"/>
                  <a:pt x="19126" y="1284"/>
                </a:cubicBezTo>
                <a:cubicBezTo>
                  <a:pt x="19137" y="1284"/>
                  <a:pt x="19150" y="1264"/>
                  <a:pt x="19180" y="1240"/>
                </a:cubicBezTo>
                <a:cubicBezTo>
                  <a:pt x="19128" y="1223"/>
                  <a:pt x="19093" y="1212"/>
                  <a:pt x="19057" y="1199"/>
                </a:cubicBezTo>
                <a:close/>
                <a:moveTo>
                  <a:pt x="14822" y="1107"/>
                </a:moveTo>
                <a:lnTo>
                  <a:pt x="14822" y="1107"/>
                </a:lnTo>
                <a:cubicBezTo>
                  <a:pt x="14900" y="1153"/>
                  <a:pt x="14934" y="1203"/>
                  <a:pt x="14840" y="1288"/>
                </a:cubicBezTo>
                <a:cubicBezTo>
                  <a:pt x="14832" y="1216"/>
                  <a:pt x="14827" y="1161"/>
                  <a:pt x="14822" y="1107"/>
                </a:cubicBezTo>
                <a:close/>
                <a:moveTo>
                  <a:pt x="14048" y="1091"/>
                </a:moveTo>
                <a:cubicBezTo>
                  <a:pt x="14092" y="1132"/>
                  <a:pt x="14127" y="1150"/>
                  <a:pt x="14134" y="1175"/>
                </a:cubicBezTo>
                <a:cubicBezTo>
                  <a:pt x="14148" y="1227"/>
                  <a:pt x="14102" y="1297"/>
                  <a:pt x="14062" y="1297"/>
                </a:cubicBezTo>
                <a:cubicBezTo>
                  <a:pt x="14059" y="1297"/>
                  <a:pt x="14055" y="1296"/>
                  <a:pt x="14052" y="1295"/>
                </a:cubicBezTo>
                <a:cubicBezTo>
                  <a:pt x="14028" y="1286"/>
                  <a:pt x="14001" y="1247"/>
                  <a:pt x="14001" y="1221"/>
                </a:cubicBezTo>
                <a:cubicBezTo>
                  <a:pt x="14001" y="1183"/>
                  <a:pt x="14025" y="1148"/>
                  <a:pt x="14048" y="1091"/>
                </a:cubicBezTo>
                <a:close/>
                <a:moveTo>
                  <a:pt x="14698" y="1315"/>
                </a:moveTo>
                <a:lnTo>
                  <a:pt x="14723" y="1329"/>
                </a:lnTo>
                <a:lnTo>
                  <a:pt x="14697" y="1339"/>
                </a:lnTo>
                <a:lnTo>
                  <a:pt x="14698" y="1315"/>
                </a:lnTo>
                <a:close/>
                <a:moveTo>
                  <a:pt x="15844" y="1327"/>
                </a:moveTo>
                <a:lnTo>
                  <a:pt x="15861" y="1337"/>
                </a:lnTo>
                <a:lnTo>
                  <a:pt x="15841" y="1343"/>
                </a:lnTo>
                <a:lnTo>
                  <a:pt x="15844" y="1327"/>
                </a:lnTo>
                <a:close/>
                <a:moveTo>
                  <a:pt x="11410" y="1418"/>
                </a:moveTo>
                <a:cubicBezTo>
                  <a:pt x="11423" y="1431"/>
                  <a:pt x="11435" y="1443"/>
                  <a:pt x="11449" y="1454"/>
                </a:cubicBezTo>
                <a:cubicBezTo>
                  <a:pt x="11443" y="1460"/>
                  <a:pt x="11433" y="1472"/>
                  <a:pt x="11430" y="1472"/>
                </a:cubicBezTo>
                <a:cubicBezTo>
                  <a:pt x="11418" y="1462"/>
                  <a:pt x="11405" y="1452"/>
                  <a:pt x="11394" y="1439"/>
                </a:cubicBezTo>
                <a:cubicBezTo>
                  <a:pt x="11394" y="1438"/>
                  <a:pt x="11405" y="1424"/>
                  <a:pt x="11410" y="1418"/>
                </a:cubicBezTo>
                <a:close/>
                <a:moveTo>
                  <a:pt x="15201" y="1609"/>
                </a:moveTo>
                <a:lnTo>
                  <a:pt x="15209" y="1634"/>
                </a:lnTo>
                <a:lnTo>
                  <a:pt x="15188" y="1632"/>
                </a:lnTo>
                <a:lnTo>
                  <a:pt x="15201" y="1609"/>
                </a:lnTo>
                <a:close/>
                <a:moveTo>
                  <a:pt x="15476" y="1633"/>
                </a:moveTo>
                <a:cubicBezTo>
                  <a:pt x="15480" y="1633"/>
                  <a:pt x="15482" y="1633"/>
                  <a:pt x="15483" y="1634"/>
                </a:cubicBezTo>
                <a:cubicBezTo>
                  <a:pt x="15489" y="1643"/>
                  <a:pt x="15489" y="1653"/>
                  <a:pt x="15492" y="1662"/>
                </a:cubicBezTo>
                <a:cubicBezTo>
                  <a:pt x="15480" y="1660"/>
                  <a:pt x="15467" y="1660"/>
                  <a:pt x="15456" y="1659"/>
                </a:cubicBezTo>
                <a:cubicBezTo>
                  <a:pt x="15459" y="1652"/>
                  <a:pt x="15461" y="1643"/>
                  <a:pt x="15464" y="1633"/>
                </a:cubicBezTo>
                <a:cubicBezTo>
                  <a:pt x="15468" y="1633"/>
                  <a:pt x="15472" y="1633"/>
                  <a:pt x="15476" y="1633"/>
                </a:cubicBezTo>
                <a:close/>
                <a:moveTo>
                  <a:pt x="18965" y="1636"/>
                </a:moveTo>
                <a:cubicBezTo>
                  <a:pt x="18971" y="1641"/>
                  <a:pt x="18979" y="1648"/>
                  <a:pt x="18986" y="1653"/>
                </a:cubicBezTo>
                <a:cubicBezTo>
                  <a:pt x="18984" y="1660"/>
                  <a:pt x="18981" y="1672"/>
                  <a:pt x="18976" y="1673"/>
                </a:cubicBezTo>
                <a:cubicBezTo>
                  <a:pt x="18975" y="1674"/>
                  <a:pt x="18974" y="1674"/>
                  <a:pt x="18973" y="1674"/>
                </a:cubicBezTo>
                <a:cubicBezTo>
                  <a:pt x="18966" y="1674"/>
                  <a:pt x="18958" y="1670"/>
                  <a:pt x="18951" y="1669"/>
                </a:cubicBezTo>
                <a:cubicBezTo>
                  <a:pt x="18956" y="1659"/>
                  <a:pt x="18960" y="1648"/>
                  <a:pt x="18965" y="1636"/>
                </a:cubicBezTo>
                <a:close/>
                <a:moveTo>
                  <a:pt x="15598" y="1631"/>
                </a:moveTo>
                <a:cubicBezTo>
                  <a:pt x="15598" y="1631"/>
                  <a:pt x="15598" y="1631"/>
                  <a:pt x="15598" y="1631"/>
                </a:cubicBezTo>
                <a:cubicBezTo>
                  <a:pt x="15616" y="1636"/>
                  <a:pt x="15633" y="1647"/>
                  <a:pt x="15649" y="1654"/>
                </a:cubicBezTo>
                <a:cubicBezTo>
                  <a:pt x="15638" y="1667"/>
                  <a:pt x="15628" y="1680"/>
                  <a:pt x="15616" y="1695"/>
                </a:cubicBezTo>
                <a:cubicBezTo>
                  <a:pt x="15605" y="1682"/>
                  <a:pt x="15592" y="1670"/>
                  <a:pt x="15584" y="1655"/>
                </a:cubicBezTo>
                <a:cubicBezTo>
                  <a:pt x="15582" y="1652"/>
                  <a:pt x="15594" y="1631"/>
                  <a:pt x="15598" y="1631"/>
                </a:cubicBezTo>
                <a:close/>
                <a:moveTo>
                  <a:pt x="16232" y="1611"/>
                </a:moveTo>
                <a:cubicBezTo>
                  <a:pt x="16245" y="1628"/>
                  <a:pt x="16258" y="1645"/>
                  <a:pt x="16270" y="1663"/>
                </a:cubicBezTo>
                <a:cubicBezTo>
                  <a:pt x="16245" y="1673"/>
                  <a:pt x="16220" y="1685"/>
                  <a:pt x="16197" y="1696"/>
                </a:cubicBezTo>
                <a:cubicBezTo>
                  <a:pt x="16191" y="1678"/>
                  <a:pt x="16177" y="1655"/>
                  <a:pt x="16183" y="1641"/>
                </a:cubicBezTo>
                <a:cubicBezTo>
                  <a:pt x="16189" y="1627"/>
                  <a:pt x="16215" y="1621"/>
                  <a:pt x="16232" y="1611"/>
                </a:cubicBezTo>
                <a:close/>
                <a:moveTo>
                  <a:pt x="17294" y="1582"/>
                </a:moveTo>
                <a:cubicBezTo>
                  <a:pt x="17320" y="1647"/>
                  <a:pt x="17346" y="1685"/>
                  <a:pt x="17336" y="1699"/>
                </a:cubicBezTo>
                <a:cubicBezTo>
                  <a:pt x="17319" y="1727"/>
                  <a:pt x="17281" y="1747"/>
                  <a:pt x="17248" y="1761"/>
                </a:cubicBezTo>
                <a:cubicBezTo>
                  <a:pt x="17247" y="1762"/>
                  <a:pt x="17246" y="1762"/>
                  <a:pt x="17244" y="1762"/>
                </a:cubicBezTo>
                <a:cubicBezTo>
                  <a:pt x="17232" y="1762"/>
                  <a:pt x="17212" y="1741"/>
                  <a:pt x="17197" y="1732"/>
                </a:cubicBezTo>
                <a:cubicBezTo>
                  <a:pt x="17217" y="1701"/>
                  <a:pt x="17237" y="1672"/>
                  <a:pt x="17294" y="1582"/>
                </a:cubicBezTo>
                <a:close/>
                <a:moveTo>
                  <a:pt x="18058" y="1633"/>
                </a:moveTo>
                <a:cubicBezTo>
                  <a:pt x="18188" y="1633"/>
                  <a:pt x="18250" y="1660"/>
                  <a:pt x="18315" y="1715"/>
                </a:cubicBezTo>
                <a:cubicBezTo>
                  <a:pt x="18300" y="1729"/>
                  <a:pt x="18287" y="1754"/>
                  <a:pt x="18272" y="1754"/>
                </a:cubicBezTo>
                <a:cubicBezTo>
                  <a:pt x="18267" y="1754"/>
                  <a:pt x="18261" y="1754"/>
                  <a:pt x="18255" y="1754"/>
                </a:cubicBezTo>
                <a:cubicBezTo>
                  <a:pt x="18132" y="1754"/>
                  <a:pt x="18010" y="1742"/>
                  <a:pt x="17887" y="1742"/>
                </a:cubicBezTo>
                <a:cubicBezTo>
                  <a:pt x="17811" y="1742"/>
                  <a:pt x="17734" y="1747"/>
                  <a:pt x="17658" y="1762"/>
                </a:cubicBezTo>
                <a:cubicBezTo>
                  <a:pt x="17648" y="1764"/>
                  <a:pt x="17639" y="1765"/>
                  <a:pt x="17629" y="1765"/>
                </a:cubicBezTo>
                <a:cubicBezTo>
                  <a:pt x="17588" y="1765"/>
                  <a:pt x="17546" y="1747"/>
                  <a:pt x="17532" y="1691"/>
                </a:cubicBezTo>
                <a:cubicBezTo>
                  <a:pt x="17786" y="1653"/>
                  <a:pt x="17947" y="1633"/>
                  <a:pt x="18058" y="1633"/>
                </a:cubicBezTo>
                <a:close/>
                <a:moveTo>
                  <a:pt x="16952" y="1629"/>
                </a:moveTo>
                <a:cubicBezTo>
                  <a:pt x="16965" y="1629"/>
                  <a:pt x="16989" y="1653"/>
                  <a:pt x="16996" y="1670"/>
                </a:cubicBezTo>
                <a:cubicBezTo>
                  <a:pt x="17002" y="1688"/>
                  <a:pt x="16996" y="1715"/>
                  <a:pt x="16982" y="1729"/>
                </a:cubicBezTo>
                <a:cubicBezTo>
                  <a:pt x="16943" y="1767"/>
                  <a:pt x="16904" y="1786"/>
                  <a:pt x="16858" y="1786"/>
                </a:cubicBezTo>
                <a:cubicBezTo>
                  <a:pt x="16803" y="1786"/>
                  <a:pt x="16740" y="1758"/>
                  <a:pt x="16660" y="1704"/>
                </a:cubicBezTo>
                <a:cubicBezTo>
                  <a:pt x="16788" y="1670"/>
                  <a:pt x="16869" y="1647"/>
                  <a:pt x="16951" y="1629"/>
                </a:cubicBezTo>
                <a:cubicBezTo>
                  <a:pt x="16951" y="1629"/>
                  <a:pt x="16952" y="1629"/>
                  <a:pt x="16952" y="1629"/>
                </a:cubicBezTo>
                <a:close/>
                <a:moveTo>
                  <a:pt x="3779" y="2820"/>
                </a:moveTo>
                <a:lnTo>
                  <a:pt x="3779" y="2835"/>
                </a:lnTo>
                <a:lnTo>
                  <a:pt x="3628" y="2835"/>
                </a:lnTo>
                <a:lnTo>
                  <a:pt x="3628" y="2820"/>
                </a:lnTo>
                <a:close/>
                <a:moveTo>
                  <a:pt x="5097" y="2882"/>
                </a:moveTo>
                <a:cubicBezTo>
                  <a:pt x="5097" y="2888"/>
                  <a:pt x="5098" y="2895"/>
                  <a:pt x="5098" y="2902"/>
                </a:cubicBezTo>
                <a:lnTo>
                  <a:pt x="4836" y="2902"/>
                </a:lnTo>
                <a:cubicBezTo>
                  <a:pt x="4837" y="2895"/>
                  <a:pt x="4837" y="2888"/>
                  <a:pt x="4837" y="2882"/>
                </a:cubicBezTo>
                <a:close/>
                <a:moveTo>
                  <a:pt x="9113" y="2956"/>
                </a:moveTo>
                <a:lnTo>
                  <a:pt x="9113" y="2963"/>
                </a:lnTo>
                <a:lnTo>
                  <a:pt x="8778" y="2963"/>
                </a:lnTo>
                <a:lnTo>
                  <a:pt x="8778" y="2956"/>
                </a:lnTo>
                <a:close/>
                <a:moveTo>
                  <a:pt x="9606" y="2938"/>
                </a:moveTo>
                <a:cubicBezTo>
                  <a:pt x="9665" y="2945"/>
                  <a:pt x="9723" y="2953"/>
                  <a:pt x="9806" y="2961"/>
                </a:cubicBezTo>
                <a:cubicBezTo>
                  <a:pt x="9718" y="2966"/>
                  <a:pt x="9657" y="2970"/>
                  <a:pt x="9594" y="2975"/>
                </a:cubicBezTo>
                <a:cubicBezTo>
                  <a:pt x="9598" y="2963"/>
                  <a:pt x="9603" y="2950"/>
                  <a:pt x="9606" y="2938"/>
                </a:cubicBezTo>
                <a:close/>
                <a:moveTo>
                  <a:pt x="6785" y="2947"/>
                </a:moveTo>
                <a:cubicBezTo>
                  <a:pt x="6791" y="2947"/>
                  <a:pt x="6800" y="2955"/>
                  <a:pt x="6808" y="2958"/>
                </a:cubicBezTo>
                <a:cubicBezTo>
                  <a:pt x="6804" y="2964"/>
                  <a:pt x="6802" y="2973"/>
                  <a:pt x="6796" y="2975"/>
                </a:cubicBezTo>
                <a:cubicBezTo>
                  <a:pt x="6793" y="2975"/>
                  <a:pt x="6790" y="2975"/>
                  <a:pt x="6786" y="2975"/>
                </a:cubicBezTo>
                <a:cubicBezTo>
                  <a:pt x="6780" y="2975"/>
                  <a:pt x="6773" y="2975"/>
                  <a:pt x="6767" y="2975"/>
                </a:cubicBezTo>
                <a:cubicBezTo>
                  <a:pt x="6772" y="2965"/>
                  <a:pt x="6775" y="2953"/>
                  <a:pt x="6782" y="2948"/>
                </a:cubicBezTo>
                <a:cubicBezTo>
                  <a:pt x="6783" y="2947"/>
                  <a:pt x="6784" y="2947"/>
                  <a:pt x="6785" y="2947"/>
                </a:cubicBezTo>
                <a:close/>
                <a:moveTo>
                  <a:pt x="16429" y="3156"/>
                </a:moveTo>
                <a:lnTo>
                  <a:pt x="16429" y="3171"/>
                </a:lnTo>
                <a:lnTo>
                  <a:pt x="15895" y="3171"/>
                </a:lnTo>
                <a:lnTo>
                  <a:pt x="15895" y="3156"/>
                </a:lnTo>
                <a:close/>
                <a:moveTo>
                  <a:pt x="18474" y="3103"/>
                </a:moveTo>
                <a:lnTo>
                  <a:pt x="18474" y="3103"/>
                </a:lnTo>
                <a:cubicBezTo>
                  <a:pt x="18449" y="3145"/>
                  <a:pt x="18438" y="3174"/>
                  <a:pt x="18428" y="3174"/>
                </a:cubicBezTo>
                <a:cubicBezTo>
                  <a:pt x="17901" y="3176"/>
                  <a:pt x="17373" y="3176"/>
                  <a:pt x="16845" y="3176"/>
                </a:cubicBezTo>
                <a:cubicBezTo>
                  <a:pt x="16848" y="3169"/>
                  <a:pt x="16852" y="3161"/>
                  <a:pt x="16854" y="3154"/>
                </a:cubicBezTo>
                <a:cubicBezTo>
                  <a:pt x="16944" y="3154"/>
                  <a:pt x="17034" y="3154"/>
                  <a:pt x="17123" y="3154"/>
                </a:cubicBezTo>
                <a:cubicBezTo>
                  <a:pt x="17213" y="3154"/>
                  <a:pt x="17302" y="3154"/>
                  <a:pt x="17391" y="3153"/>
                </a:cubicBezTo>
                <a:cubicBezTo>
                  <a:pt x="17572" y="3149"/>
                  <a:pt x="17751" y="3143"/>
                  <a:pt x="17930" y="3134"/>
                </a:cubicBezTo>
                <a:cubicBezTo>
                  <a:pt x="18105" y="3127"/>
                  <a:pt x="18283" y="3114"/>
                  <a:pt x="18474" y="3103"/>
                </a:cubicBezTo>
                <a:close/>
                <a:moveTo>
                  <a:pt x="2397" y="3159"/>
                </a:moveTo>
                <a:cubicBezTo>
                  <a:pt x="2393" y="3166"/>
                  <a:pt x="2391" y="3173"/>
                  <a:pt x="2388" y="3180"/>
                </a:cubicBezTo>
                <a:lnTo>
                  <a:pt x="2065" y="3180"/>
                </a:lnTo>
                <a:lnTo>
                  <a:pt x="2065" y="3159"/>
                </a:lnTo>
                <a:close/>
                <a:moveTo>
                  <a:pt x="3846" y="3227"/>
                </a:moveTo>
                <a:lnTo>
                  <a:pt x="3846" y="3237"/>
                </a:lnTo>
                <a:lnTo>
                  <a:pt x="3725" y="3237"/>
                </a:lnTo>
                <a:lnTo>
                  <a:pt x="3725" y="3227"/>
                </a:lnTo>
                <a:close/>
                <a:moveTo>
                  <a:pt x="570" y="1"/>
                </a:moveTo>
                <a:cubicBezTo>
                  <a:pt x="512" y="1"/>
                  <a:pt x="453" y="16"/>
                  <a:pt x="414" y="85"/>
                </a:cubicBezTo>
                <a:cubicBezTo>
                  <a:pt x="435" y="188"/>
                  <a:pt x="457" y="296"/>
                  <a:pt x="482" y="405"/>
                </a:cubicBezTo>
                <a:cubicBezTo>
                  <a:pt x="509" y="525"/>
                  <a:pt x="451" y="624"/>
                  <a:pt x="422" y="732"/>
                </a:cubicBezTo>
                <a:cubicBezTo>
                  <a:pt x="416" y="752"/>
                  <a:pt x="415" y="777"/>
                  <a:pt x="419" y="798"/>
                </a:cubicBezTo>
                <a:cubicBezTo>
                  <a:pt x="457" y="1002"/>
                  <a:pt x="416" y="1202"/>
                  <a:pt x="393" y="1403"/>
                </a:cubicBezTo>
                <a:cubicBezTo>
                  <a:pt x="370" y="1592"/>
                  <a:pt x="389" y="1776"/>
                  <a:pt x="411" y="1965"/>
                </a:cubicBezTo>
                <a:cubicBezTo>
                  <a:pt x="435" y="2147"/>
                  <a:pt x="345" y="2339"/>
                  <a:pt x="343" y="2528"/>
                </a:cubicBezTo>
                <a:cubicBezTo>
                  <a:pt x="338" y="2863"/>
                  <a:pt x="345" y="3197"/>
                  <a:pt x="301" y="3532"/>
                </a:cubicBezTo>
                <a:cubicBezTo>
                  <a:pt x="298" y="3552"/>
                  <a:pt x="309" y="3574"/>
                  <a:pt x="321" y="3617"/>
                </a:cubicBezTo>
                <a:cubicBezTo>
                  <a:pt x="373" y="3631"/>
                  <a:pt x="434" y="3662"/>
                  <a:pt x="496" y="3665"/>
                </a:cubicBezTo>
                <a:cubicBezTo>
                  <a:pt x="1229" y="3692"/>
                  <a:pt x="1963" y="3713"/>
                  <a:pt x="2696" y="3735"/>
                </a:cubicBezTo>
                <a:cubicBezTo>
                  <a:pt x="2934" y="3742"/>
                  <a:pt x="3172" y="3735"/>
                  <a:pt x="3408" y="3750"/>
                </a:cubicBezTo>
                <a:cubicBezTo>
                  <a:pt x="3996" y="3788"/>
                  <a:pt x="4581" y="3834"/>
                  <a:pt x="5168" y="3875"/>
                </a:cubicBezTo>
                <a:cubicBezTo>
                  <a:pt x="5207" y="3877"/>
                  <a:pt x="5247" y="3880"/>
                  <a:pt x="5286" y="3880"/>
                </a:cubicBezTo>
                <a:cubicBezTo>
                  <a:pt x="5303" y="3880"/>
                  <a:pt x="5320" y="3879"/>
                  <a:pt x="5337" y="3878"/>
                </a:cubicBezTo>
                <a:cubicBezTo>
                  <a:pt x="5442" y="3871"/>
                  <a:pt x="5547" y="3868"/>
                  <a:pt x="5652" y="3868"/>
                </a:cubicBezTo>
                <a:cubicBezTo>
                  <a:pt x="6106" y="3868"/>
                  <a:pt x="6559" y="3921"/>
                  <a:pt x="7012" y="3921"/>
                </a:cubicBezTo>
                <a:cubicBezTo>
                  <a:pt x="7142" y="3921"/>
                  <a:pt x="7272" y="3917"/>
                  <a:pt x="7402" y="3906"/>
                </a:cubicBezTo>
                <a:cubicBezTo>
                  <a:pt x="7408" y="3905"/>
                  <a:pt x="7413" y="3905"/>
                  <a:pt x="7418" y="3905"/>
                </a:cubicBezTo>
                <a:cubicBezTo>
                  <a:pt x="7446" y="3905"/>
                  <a:pt x="7475" y="3911"/>
                  <a:pt x="7504" y="3912"/>
                </a:cubicBezTo>
                <a:cubicBezTo>
                  <a:pt x="7676" y="3918"/>
                  <a:pt x="7849" y="3928"/>
                  <a:pt x="8022" y="3928"/>
                </a:cubicBezTo>
                <a:cubicBezTo>
                  <a:pt x="8029" y="3928"/>
                  <a:pt x="8037" y="3928"/>
                  <a:pt x="8045" y="3928"/>
                </a:cubicBezTo>
                <a:cubicBezTo>
                  <a:pt x="8811" y="3923"/>
                  <a:pt x="9573" y="3872"/>
                  <a:pt x="10339" y="3872"/>
                </a:cubicBezTo>
                <a:cubicBezTo>
                  <a:pt x="10354" y="3872"/>
                  <a:pt x="10368" y="3872"/>
                  <a:pt x="10383" y="3872"/>
                </a:cubicBezTo>
                <a:cubicBezTo>
                  <a:pt x="11480" y="3876"/>
                  <a:pt x="12572" y="3985"/>
                  <a:pt x="13665" y="4032"/>
                </a:cubicBezTo>
                <a:cubicBezTo>
                  <a:pt x="14037" y="4047"/>
                  <a:pt x="14410" y="4073"/>
                  <a:pt x="14782" y="4076"/>
                </a:cubicBezTo>
                <a:cubicBezTo>
                  <a:pt x="14913" y="4077"/>
                  <a:pt x="15044" y="4077"/>
                  <a:pt x="15175" y="4077"/>
                </a:cubicBezTo>
                <a:cubicBezTo>
                  <a:pt x="15699" y="4077"/>
                  <a:pt x="16223" y="4071"/>
                  <a:pt x="16747" y="4071"/>
                </a:cubicBezTo>
                <a:cubicBezTo>
                  <a:pt x="16785" y="4071"/>
                  <a:pt x="16824" y="4071"/>
                  <a:pt x="16863" y="4071"/>
                </a:cubicBezTo>
                <a:cubicBezTo>
                  <a:pt x="17028" y="4071"/>
                  <a:pt x="17194" y="4071"/>
                  <a:pt x="17359" y="4071"/>
                </a:cubicBezTo>
                <a:cubicBezTo>
                  <a:pt x="17934" y="4071"/>
                  <a:pt x="18509" y="4067"/>
                  <a:pt x="19084" y="4026"/>
                </a:cubicBezTo>
                <a:cubicBezTo>
                  <a:pt x="19176" y="4020"/>
                  <a:pt x="19268" y="4014"/>
                  <a:pt x="19360" y="4014"/>
                </a:cubicBezTo>
                <a:cubicBezTo>
                  <a:pt x="19515" y="4014"/>
                  <a:pt x="19670" y="4030"/>
                  <a:pt x="19822" y="4081"/>
                </a:cubicBezTo>
                <a:cubicBezTo>
                  <a:pt x="19829" y="4084"/>
                  <a:pt x="19837" y="4085"/>
                  <a:pt x="19845" y="4085"/>
                </a:cubicBezTo>
                <a:cubicBezTo>
                  <a:pt x="19878" y="4085"/>
                  <a:pt x="19914" y="4069"/>
                  <a:pt x="19941" y="4065"/>
                </a:cubicBezTo>
                <a:cubicBezTo>
                  <a:pt x="19955" y="4044"/>
                  <a:pt x="19964" y="4036"/>
                  <a:pt x="19968" y="4026"/>
                </a:cubicBezTo>
                <a:cubicBezTo>
                  <a:pt x="19976" y="4005"/>
                  <a:pt x="19985" y="3984"/>
                  <a:pt x="19990" y="3962"/>
                </a:cubicBezTo>
                <a:cubicBezTo>
                  <a:pt x="20045" y="3743"/>
                  <a:pt x="20019" y="3688"/>
                  <a:pt x="19817" y="3651"/>
                </a:cubicBezTo>
                <a:cubicBezTo>
                  <a:pt x="19673" y="3623"/>
                  <a:pt x="19525" y="3622"/>
                  <a:pt x="19380" y="3601"/>
                </a:cubicBezTo>
                <a:cubicBezTo>
                  <a:pt x="19369" y="3599"/>
                  <a:pt x="19357" y="3599"/>
                  <a:pt x="19345" y="3599"/>
                </a:cubicBezTo>
                <a:cubicBezTo>
                  <a:pt x="19343" y="3599"/>
                  <a:pt x="19340" y="3599"/>
                  <a:pt x="19337" y="3599"/>
                </a:cubicBezTo>
                <a:cubicBezTo>
                  <a:pt x="19290" y="3599"/>
                  <a:pt x="19240" y="3597"/>
                  <a:pt x="19220" y="3529"/>
                </a:cubicBezTo>
                <a:cubicBezTo>
                  <a:pt x="19333" y="3491"/>
                  <a:pt x="19446" y="3478"/>
                  <a:pt x="19558" y="3478"/>
                </a:cubicBezTo>
                <a:cubicBezTo>
                  <a:pt x="19735" y="3478"/>
                  <a:pt x="19911" y="3511"/>
                  <a:pt x="20084" y="3533"/>
                </a:cubicBezTo>
                <a:cubicBezTo>
                  <a:pt x="20124" y="3292"/>
                  <a:pt x="20103" y="3251"/>
                  <a:pt x="19933" y="3225"/>
                </a:cubicBezTo>
                <a:cubicBezTo>
                  <a:pt x="19867" y="3214"/>
                  <a:pt x="19799" y="3210"/>
                  <a:pt x="19730" y="3207"/>
                </a:cubicBezTo>
                <a:cubicBezTo>
                  <a:pt x="19516" y="3199"/>
                  <a:pt x="19301" y="3195"/>
                  <a:pt x="19087" y="3179"/>
                </a:cubicBezTo>
                <a:cubicBezTo>
                  <a:pt x="19027" y="3174"/>
                  <a:pt x="18969" y="3138"/>
                  <a:pt x="18836" y="3089"/>
                </a:cubicBezTo>
                <a:cubicBezTo>
                  <a:pt x="19006" y="3079"/>
                  <a:pt x="19095" y="3069"/>
                  <a:pt x="19185" y="3068"/>
                </a:cubicBezTo>
                <a:cubicBezTo>
                  <a:pt x="19468" y="3066"/>
                  <a:pt x="19750" y="3067"/>
                  <a:pt x="20033" y="3063"/>
                </a:cubicBezTo>
                <a:cubicBezTo>
                  <a:pt x="20067" y="3063"/>
                  <a:pt x="20099" y="3045"/>
                  <a:pt x="20154" y="3028"/>
                </a:cubicBezTo>
                <a:cubicBezTo>
                  <a:pt x="20067" y="2969"/>
                  <a:pt x="20007" y="2928"/>
                  <a:pt x="19943" y="2884"/>
                </a:cubicBezTo>
                <a:cubicBezTo>
                  <a:pt x="20047" y="2840"/>
                  <a:pt x="20138" y="2800"/>
                  <a:pt x="20217" y="2765"/>
                </a:cubicBezTo>
                <a:cubicBezTo>
                  <a:pt x="20255" y="2656"/>
                  <a:pt x="20299" y="2564"/>
                  <a:pt x="20314" y="2466"/>
                </a:cubicBezTo>
                <a:cubicBezTo>
                  <a:pt x="20329" y="2376"/>
                  <a:pt x="20326" y="2278"/>
                  <a:pt x="20303" y="2190"/>
                </a:cubicBezTo>
                <a:cubicBezTo>
                  <a:pt x="20282" y="2097"/>
                  <a:pt x="20227" y="2013"/>
                  <a:pt x="20179" y="1908"/>
                </a:cubicBezTo>
                <a:cubicBezTo>
                  <a:pt x="20020" y="1893"/>
                  <a:pt x="19852" y="1873"/>
                  <a:pt x="19684" y="1859"/>
                </a:cubicBezTo>
                <a:cubicBezTo>
                  <a:pt x="19584" y="1852"/>
                  <a:pt x="19481" y="1843"/>
                  <a:pt x="19380" y="1843"/>
                </a:cubicBezTo>
                <a:cubicBezTo>
                  <a:pt x="19258" y="1843"/>
                  <a:pt x="19195" y="1790"/>
                  <a:pt x="19184" y="1672"/>
                </a:cubicBezTo>
                <a:cubicBezTo>
                  <a:pt x="19237" y="1634"/>
                  <a:pt x="19283" y="1604"/>
                  <a:pt x="19327" y="1570"/>
                </a:cubicBezTo>
                <a:cubicBezTo>
                  <a:pt x="19364" y="1540"/>
                  <a:pt x="19436" y="1532"/>
                  <a:pt x="19402" y="1439"/>
                </a:cubicBezTo>
                <a:cubicBezTo>
                  <a:pt x="19231" y="1439"/>
                  <a:pt x="19060" y="1440"/>
                  <a:pt x="18889" y="1440"/>
                </a:cubicBezTo>
                <a:cubicBezTo>
                  <a:pt x="18803" y="1440"/>
                  <a:pt x="18717" y="1440"/>
                  <a:pt x="18631" y="1439"/>
                </a:cubicBezTo>
                <a:cubicBezTo>
                  <a:pt x="18613" y="1438"/>
                  <a:pt x="18595" y="1438"/>
                  <a:pt x="18577" y="1438"/>
                </a:cubicBezTo>
                <a:cubicBezTo>
                  <a:pt x="18249" y="1438"/>
                  <a:pt x="17922" y="1462"/>
                  <a:pt x="17594" y="1462"/>
                </a:cubicBezTo>
                <a:cubicBezTo>
                  <a:pt x="17445" y="1462"/>
                  <a:pt x="17295" y="1457"/>
                  <a:pt x="17145" y="1443"/>
                </a:cubicBezTo>
                <a:cubicBezTo>
                  <a:pt x="17127" y="1441"/>
                  <a:pt x="17106" y="1438"/>
                  <a:pt x="17087" y="1438"/>
                </a:cubicBezTo>
                <a:cubicBezTo>
                  <a:pt x="17071" y="1438"/>
                  <a:pt x="17056" y="1440"/>
                  <a:pt x="17045" y="1447"/>
                </a:cubicBezTo>
                <a:cubicBezTo>
                  <a:pt x="16994" y="1475"/>
                  <a:pt x="16944" y="1485"/>
                  <a:pt x="16893" y="1485"/>
                </a:cubicBezTo>
                <a:cubicBezTo>
                  <a:pt x="16813" y="1485"/>
                  <a:pt x="16732" y="1460"/>
                  <a:pt x="16651" y="1448"/>
                </a:cubicBezTo>
                <a:cubicBezTo>
                  <a:pt x="16591" y="1439"/>
                  <a:pt x="16529" y="1431"/>
                  <a:pt x="16468" y="1431"/>
                </a:cubicBezTo>
                <a:cubicBezTo>
                  <a:pt x="16427" y="1431"/>
                  <a:pt x="16387" y="1435"/>
                  <a:pt x="16348" y="1443"/>
                </a:cubicBezTo>
                <a:cubicBezTo>
                  <a:pt x="16322" y="1448"/>
                  <a:pt x="16296" y="1451"/>
                  <a:pt x="16272" y="1451"/>
                </a:cubicBezTo>
                <a:cubicBezTo>
                  <a:pt x="16186" y="1451"/>
                  <a:pt x="16109" y="1422"/>
                  <a:pt x="16018" y="1387"/>
                </a:cubicBezTo>
                <a:cubicBezTo>
                  <a:pt x="16068" y="1326"/>
                  <a:pt x="16126" y="1312"/>
                  <a:pt x="16186" y="1312"/>
                </a:cubicBezTo>
                <a:cubicBezTo>
                  <a:pt x="16235" y="1312"/>
                  <a:pt x="16285" y="1321"/>
                  <a:pt x="16333" y="1321"/>
                </a:cubicBezTo>
                <a:cubicBezTo>
                  <a:pt x="16365" y="1321"/>
                  <a:pt x="16397" y="1317"/>
                  <a:pt x="16425" y="1301"/>
                </a:cubicBezTo>
                <a:cubicBezTo>
                  <a:pt x="16460" y="1182"/>
                  <a:pt x="16461" y="1178"/>
                  <a:pt x="16551" y="1149"/>
                </a:cubicBezTo>
                <a:lnTo>
                  <a:pt x="16551" y="1149"/>
                </a:lnTo>
                <a:cubicBezTo>
                  <a:pt x="16555" y="1158"/>
                  <a:pt x="16559" y="1166"/>
                  <a:pt x="16562" y="1172"/>
                </a:cubicBezTo>
                <a:lnTo>
                  <a:pt x="16562" y="1172"/>
                </a:lnTo>
                <a:cubicBezTo>
                  <a:pt x="16561" y="1165"/>
                  <a:pt x="16561" y="1155"/>
                  <a:pt x="16560" y="1146"/>
                </a:cubicBezTo>
                <a:lnTo>
                  <a:pt x="16556" y="1146"/>
                </a:lnTo>
                <a:cubicBezTo>
                  <a:pt x="16557" y="1146"/>
                  <a:pt x="16558" y="1146"/>
                  <a:pt x="16558" y="1146"/>
                </a:cubicBezTo>
                <a:cubicBezTo>
                  <a:pt x="16559" y="1146"/>
                  <a:pt x="16560" y="1146"/>
                  <a:pt x="16560" y="1146"/>
                </a:cubicBezTo>
                <a:lnTo>
                  <a:pt x="16560" y="1146"/>
                </a:lnTo>
                <a:cubicBezTo>
                  <a:pt x="16557" y="1147"/>
                  <a:pt x="16554" y="1148"/>
                  <a:pt x="16551" y="1149"/>
                </a:cubicBezTo>
                <a:lnTo>
                  <a:pt x="16551" y="1149"/>
                </a:lnTo>
                <a:cubicBezTo>
                  <a:pt x="16551" y="1148"/>
                  <a:pt x="16551" y="1147"/>
                  <a:pt x="16550" y="1146"/>
                </a:cubicBezTo>
                <a:lnTo>
                  <a:pt x="16556" y="1146"/>
                </a:lnTo>
                <a:cubicBezTo>
                  <a:pt x="16554" y="1145"/>
                  <a:pt x="16551" y="1144"/>
                  <a:pt x="16551" y="1141"/>
                </a:cubicBezTo>
                <a:cubicBezTo>
                  <a:pt x="16616" y="1137"/>
                  <a:pt x="16664" y="1102"/>
                  <a:pt x="16655" y="1037"/>
                </a:cubicBezTo>
                <a:cubicBezTo>
                  <a:pt x="16643" y="951"/>
                  <a:pt x="16614" y="866"/>
                  <a:pt x="16593" y="786"/>
                </a:cubicBezTo>
                <a:cubicBezTo>
                  <a:pt x="16461" y="767"/>
                  <a:pt x="16336" y="733"/>
                  <a:pt x="16212" y="733"/>
                </a:cubicBezTo>
                <a:cubicBezTo>
                  <a:pt x="16149" y="733"/>
                  <a:pt x="16086" y="742"/>
                  <a:pt x="16023" y="765"/>
                </a:cubicBezTo>
                <a:cubicBezTo>
                  <a:pt x="15937" y="667"/>
                  <a:pt x="15904" y="629"/>
                  <a:pt x="15840" y="629"/>
                </a:cubicBezTo>
                <a:cubicBezTo>
                  <a:pt x="15800" y="629"/>
                  <a:pt x="15747" y="645"/>
                  <a:pt x="15661" y="670"/>
                </a:cubicBezTo>
                <a:cubicBezTo>
                  <a:pt x="15632" y="779"/>
                  <a:pt x="15699" y="865"/>
                  <a:pt x="15738" y="956"/>
                </a:cubicBezTo>
                <a:cubicBezTo>
                  <a:pt x="15774" y="1043"/>
                  <a:pt x="15755" y="1151"/>
                  <a:pt x="15696" y="1167"/>
                </a:cubicBezTo>
                <a:cubicBezTo>
                  <a:pt x="15538" y="1211"/>
                  <a:pt x="15621" y="1322"/>
                  <a:pt x="15600" y="1409"/>
                </a:cubicBezTo>
                <a:cubicBezTo>
                  <a:pt x="15531" y="1419"/>
                  <a:pt x="15462" y="1427"/>
                  <a:pt x="15393" y="1427"/>
                </a:cubicBezTo>
                <a:cubicBezTo>
                  <a:pt x="15297" y="1427"/>
                  <a:pt x="15201" y="1412"/>
                  <a:pt x="15107" y="1367"/>
                </a:cubicBezTo>
                <a:cubicBezTo>
                  <a:pt x="15089" y="1288"/>
                  <a:pt x="15114" y="1267"/>
                  <a:pt x="15156" y="1267"/>
                </a:cubicBezTo>
                <a:cubicBezTo>
                  <a:pt x="15174" y="1267"/>
                  <a:pt x="15195" y="1271"/>
                  <a:pt x="15217" y="1276"/>
                </a:cubicBezTo>
                <a:cubicBezTo>
                  <a:pt x="15255" y="1222"/>
                  <a:pt x="15297" y="1171"/>
                  <a:pt x="15329" y="1114"/>
                </a:cubicBezTo>
                <a:cubicBezTo>
                  <a:pt x="15358" y="1060"/>
                  <a:pt x="15379" y="1001"/>
                  <a:pt x="15400" y="950"/>
                </a:cubicBezTo>
                <a:cubicBezTo>
                  <a:pt x="15452" y="971"/>
                  <a:pt x="15482" y="984"/>
                  <a:pt x="15513" y="994"/>
                </a:cubicBezTo>
                <a:cubicBezTo>
                  <a:pt x="15514" y="994"/>
                  <a:pt x="15515" y="995"/>
                  <a:pt x="15517" y="995"/>
                </a:cubicBezTo>
                <a:cubicBezTo>
                  <a:pt x="15526" y="995"/>
                  <a:pt x="15540" y="986"/>
                  <a:pt x="15540" y="981"/>
                </a:cubicBezTo>
                <a:cubicBezTo>
                  <a:pt x="15544" y="938"/>
                  <a:pt x="15559" y="886"/>
                  <a:pt x="15543" y="855"/>
                </a:cubicBezTo>
                <a:cubicBezTo>
                  <a:pt x="15434" y="649"/>
                  <a:pt x="15189" y="747"/>
                  <a:pt x="15033" y="635"/>
                </a:cubicBezTo>
                <a:cubicBezTo>
                  <a:pt x="15017" y="624"/>
                  <a:pt x="14997" y="620"/>
                  <a:pt x="14974" y="620"/>
                </a:cubicBezTo>
                <a:cubicBezTo>
                  <a:pt x="14933" y="620"/>
                  <a:pt x="14884" y="633"/>
                  <a:pt x="14843" y="638"/>
                </a:cubicBezTo>
                <a:cubicBezTo>
                  <a:pt x="14822" y="642"/>
                  <a:pt x="14801" y="660"/>
                  <a:pt x="14798" y="665"/>
                </a:cubicBezTo>
                <a:lnTo>
                  <a:pt x="14798" y="665"/>
                </a:lnTo>
                <a:cubicBezTo>
                  <a:pt x="14553" y="622"/>
                  <a:pt x="14345" y="583"/>
                  <a:pt x="14137" y="547"/>
                </a:cubicBezTo>
                <a:cubicBezTo>
                  <a:pt x="14121" y="544"/>
                  <a:pt x="14106" y="543"/>
                  <a:pt x="14091" y="543"/>
                </a:cubicBezTo>
                <a:cubicBezTo>
                  <a:pt x="14003" y="543"/>
                  <a:pt x="13937" y="592"/>
                  <a:pt x="13888" y="674"/>
                </a:cubicBezTo>
                <a:cubicBezTo>
                  <a:pt x="13881" y="686"/>
                  <a:pt x="13846" y="680"/>
                  <a:pt x="13811" y="686"/>
                </a:cubicBezTo>
                <a:cubicBezTo>
                  <a:pt x="13766" y="633"/>
                  <a:pt x="13717" y="576"/>
                  <a:pt x="13683" y="536"/>
                </a:cubicBezTo>
                <a:cubicBezTo>
                  <a:pt x="13564" y="525"/>
                  <a:pt x="13467" y="515"/>
                  <a:pt x="13370" y="504"/>
                </a:cubicBezTo>
                <a:cubicBezTo>
                  <a:pt x="13336" y="500"/>
                  <a:pt x="13302" y="497"/>
                  <a:pt x="13269" y="497"/>
                </a:cubicBezTo>
                <a:cubicBezTo>
                  <a:pt x="13192" y="497"/>
                  <a:pt x="13118" y="510"/>
                  <a:pt x="13046" y="543"/>
                </a:cubicBezTo>
                <a:cubicBezTo>
                  <a:pt x="13045" y="544"/>
                  <a:pt x="13044" y="544"/>
                  <a:pt x="13043" y="544"/>
                </a:cubicBezTo>
                <a:cubicBezTo>
                  <a:pt x="13035" y="544"/>
                  <a:pt x="13024" y="536"/>
                  <a:pt x="13017" y="530"/>
                </a:cubicBezTo>
                <a:cubicBezTo>
                  <a:pt x="12970" y="481"/>
                  <a:pt x="12916" y="471"/>
                  <a:pt x="12860" y="471"/>
                </a:cubicBezTo>
                <a:cubicBezTo>
                  <a:pt x="12825" y="471"/>
                  <a:pt x="12789" y="475"/>
                  <a:pt x="12753" y="475"/>
                </a:cubicBezTo>
                <a:cubicBezTo>
                  <a:pt x="12746" y="475"/>
                  <a:pt x="12739" y="475"/>
                  <a:pt x="12731" y="474"/>
                </a:cubicBezTo>
                <a:cubicBezTo>
                  <a:pt x="12611" y="469"/>
                  <a:pt x="12491" y="463"/>
                  <a:pt x="12370" y="440"/>
                </a:cubicBezTo>
                <a:cubicBezTo>
                  <a:pt x="12267" y="421"/>
                  <a:pt x="12163" y="408"/>
                  <a:pt x="12060" y="408"/>
                </a:cubicBezTo>
                <a:cubicBezTo>
                  <a:pt x="11874" y="408"/>
                  <a:pt x="11691" y="449"/>
                  <a:pt x="11522" y="569"/>
                </a:cubicBezTo>
                <a:cubicBezTo>
                  <a:pt x="11506" y="512"/>
                  <a:pt x="11495" y="473"/>
                  <a:pt x="11480" y="427"/>
                </a:cubicBezTo>
                <a:cubicBezTo>
                  <a:pt x="11429" y="432"/>
                  <a:pt x="11375" y="448"/>
                  <a:pt x="11326" y="448"/>
                </a:cubicBezTo>
                <a:cubicBezTo>
                  <a:pt x="11311" y="448"/>
                  <a:pt x="11296" y="447"/>
                  <a:pt x="11282" y="443"/>
                </a:cubicBezTo>
                <a:cubicBezTo>
                  <a:pt x="11131" y="400"/>
                  <a:pt x="10978" y="392"/>
                  <a:pt x="10825" y="392"/>
                </a:cubicBezTo>
                <a:cubicBezTo>
                  <a:pt x="10728" y="392"/>
                  <a:pt x="10631" y="396"/>
                  <a:pt x="10534" y="396"/>
                </a:cubicBezTo>
                <a:cubicBezTo>
                  <a:pt x="10505" y="396"/>
                  <a:pt x="10477" y="395"/>
                  <a:pt x="10449" y="395"/>
                </a:cubicBezTo>
                <a:cubicBezTo>
                  <a:pt x="10428" y="394"/>
                  <a:pt x="10407" y="394"/>
                  <a:pt x="10386" y="394"/>
                </a:cubicBezTo>
                <a:cubicBezTo>
                  <a:pt x="10216" y="394"/>
                  <a:pt x="10046" y="404"/>
                  <a:pt x="9876" y="410"/>
                </a:cubicBezTo>
                <a:cubicBezTo>
                  <a:pt x="9826" y="464"/>
                  <a:pt x="9773" y="479"/>
                  <a:pt x="9718" y="479"/>
                </a:cubicBezTo>
                <a:cubicBezTo>
                  <a:pt x="9660" y="479"/>
                  <a:pt x="9599" y="462"/>
                  <a:pt x="9538" y="453"/>
                </a:cubicBezTo>
                <a:cubicBezTo>
                  <a:pt x="9475" y="443"/>
                  <a:pt x="9408" y="432"/>
                  <a:pt x="9344" y="432"/>
                </a:cubicBezTo>
                <a:cubicBezTo>
                  <a:pt x="9308" y="432"/>
                  <a:pt x="9273" y="436"/>
                  <a:pt x="9240" y="445"/>
                </a:cubicBezTo>
                <a:cubicBezTo>
                  <a:pt x="9202" y="455"/>
                  <a:pt x="9166" y="458"/>
                  <a:pt x="9129" y="458"/>
                </a:cubicBezTo>
                <a:cubicBezTo>
                  <a:pt x="9070" y="458"/>
                  <a:pt x="9012" y="450"/>
                  <a:pt x="8958" y="450"/>
                </a:cubicBezTo>
                <a:cubicBezTo>
                  <a:pt x="8934" y="450"/>
                  <a:pt x="8911" y="452"/>
                  <a:pt x="8889" y="456"/>
                </a:cubicBezTo>
                <a:cubicBezTo>
                  <a:pt x="8855" y="464"/>
                  <a:pt x="8821" y="466"/>
                  <a:pt x="8789" y="466"/>
                </a:cubicBezTo>
                <a:cubicBezTo>
                  <a:pt x="8704" y="466"/>
                  <a:pt x="8624" y="448"/>
                  <a:pt x="8542" y="448"/>
                </a:cubicBezTo>
                <a:cubicBezTo>
                  <a:pt x="8537" y="448"/>
                  <a:pt x="8533" y="448"/>
                  <a:pt x="8528" y="448"/>
                </a:cubicBezTo>
                <a:cubicBezTo>
                  <a:pt x="8527" y="448"/>
                  <a:pt x="8526" y="448"/>
                  <a:pt x="8524" y="448"/>
                </a:cubicBezTo>
                <a:cubicBezTo>
                  <a:pt x="8438" y="448"/>
                  <a:pt x="8350" y="422"/>
                  <a:pt x="8266" y="422"/>
                </a:cubicBezTo>
                <a:cubicBezTo>
                  <a:pt x="8253" y="422"/>
                  <a:pt x="8241" y="423"/>
                  <a:pt x="8228" y="424"/>
                </a:cubicBezTo>
                <a:cubicBezTo>
                  <a:pt x="8168" y="431"/>
                  <a:pt x="8107" y="433"/>
                  <a:pt x="8047" y="433"/>
                </a:cubicBezTo>
                <a:cubicBezTo>
                  <a:pt x="7915" y="433"/>
                  <a:pt x="7784" y="422"/>
                  <a:pt x="7653" y="422"/>
                </a:cubicBezTo>
                <a:cubicBezTo>
                  <a:pt x="7624" y="422"/>
                  <a:pt x="7594" y="423"/>
                  <a:pt x="7564" y="424"/>
                </a:cubicBezTo>
                <a:cubicBezTo>
                  <a:pt x="7536" y="426"/>
                  <a:pt x="7508" y="426"/>
                  <a:pt x="7480" y="426"/>
                </a:cubicBezTo>
                <a:cubicBezTo>
                  <a:pt x="7214" y="426"/>
                  <a:pt x="6948" y="372"/>
                  <a:pt x="6682" y="372"/>
                </a:cubicBezTo>
                <a:cubicBezTo>
                  <a:pt x="6572" y="372"/>
                  <a:pt x="6463" y="381"/>
                  <a:pt x="6353" y="407"/>
                </a:cubicBezTo>
                <a:cubicBezTo>
                  <a:pt x="6349" y="408"/>
                  <a:pt x="6344" y="408"/>
                  <a:pt x="6339" y="408"/>
                </a:cubicBezTo>
                <a:cubicBezTo>
                  <a:pt x="6303" y="408"/>
                  <a:pt x="6261" y="384"/>
                  <a:pt x="6222" y="379"/>
                </a:cubicBezTo>
                <a:cubicBezTo>
                  <a:pt x="6110" y="368"/>
                  <a:pt x="5999" y="359"/>
                  <a:pt x="5886" y="354"/>
                </a:cubicBezTo>
                <a:cubicBezTo>
                  <a:pt x="5583" y="341"/>
                  <a:pt x="5279" y="332"/>
                  <a:pt x="4975" y="322"/>
                </a:cubicBezTo>
                <a:cubicBezTo>
                  <a:pt x="4868" y="318"/>
                  <a:pt x="4760" y="316"/>
                  <a:pt x="4652" y="311"/>
                </a:cubicBezTo>
                <a:cubicBezTo>
                  <a:pt x="4531" y="305"/>
                  <a:pt x="4405" y="316"/>
                  <a:pt x="4289" y="289"/>
                </a:cubicBezTo>
                <a:cubicBezTo>
                  <a:pt x="4050" y="234"/>
                  <a:pt x="3810" y="212"/>
                  <a:pt x="3569" y="212"/>
                </a:cubicBezTo>
                <a:cubicBezTo>
                  <a:pt x="3463" y="212"/>
                  <a:pt x="3356" y="216"/>
                  <a:pt x="3249" y="223"/>
                </a:cubicBezTo>
                <a:cubicBezTo>
                  <a:pt x="3210" y="226"/>
                  <a:pt x="3170" y="228"/>
                  <a:pt x="3131" y="228"/>
                </a:cubicBezTo>
                <a:cubicBezTo>
                  <a:pt x="3036" y="228"/>
                  <a:pt x="2940" y="220"/>
                  <a:pt x="2844" y="213"/>
                </a:cubicBezTo>
                <a:cubicBezTo>
                  <a:pt x="2607" y="195"/>
                  <a:pt x="2368" y="156"/>
                  <a:pt x="2131" y="156"/>
                </a:cubicBezTo>
                <a:cubicBezTo>
                  <a:pt x="2122" y="156"/>
                  <a:pt x="2114" y="156"/>
                  <a:pt x="2105" y="156"/>
                </a:cubicBezTo>
                <a:cubicBezTo>
                  <a:pt x="2092" y="156"/>
                  <a:pt x="2079" y="156"/>
                  <a:pt x="2066" y="156"/>
                </a:cubicBezTo>
                <a:cubicBezTo>
                  <a:pt x="1831" y="156"/>
                  <a:pt x="1599" y="138"/>
                  <a:pt x="1366" y="102"/>
                </a:cubicBezTo>
                <a:cubicBezTo>
                  <a:pt x="1121" y="64"/>
                  <a:pt x="875" y="31"/>
                  <a:pt x="627" y="4"/>
                </a:cubicBezTo>
                <a:cubicBezTo>
                  <a:pt x="608" y="2"/>
                  <a:pt x="589" y="1"/>
                  <a:pt x="570" y="1"/>
                </a:cubicBezTo>
                <a:close/>
                <a:moveTo>
                  <a:pt x="496" y="4013"/>
                </a:moveTo>
                <a:cubicBezTo>
                  <a:pt x="457" y="4013"/>
                  <a:pt x="417" y="4014"/>
                  <a:pt x="378" y="4017"/>
                </a:cubicBezTo>
                <a:cubicBezTo>
                  <a:pt x="231" y="4026"/>
                  <a:pt x="178" y="4119"/>
                  <a:pt x="212" y="4273"/>
                </a:cubicBezTo>
                <a:cubicBezTo>
                  <a:pt x="228" y="4342"/>
                  <a:pt x="235" y="4402"/>
                  <a:pt x="199" y="4467"/>
                </a:cubicBezTo>
                <a:cubicBezTo>
                  <a:pt x="164" y="4534"/>
                  <a:pt x="139" y="4609"/>
                  <a:pt x="111" y="4676"/>
                </a:cubicBezTo>
                <a:cubicBezTo>
                  <a:pt x="169" y="4750"/>
                  <a:pt x="251" y="4798"/>
                  <a:pt x="219" y="4892"/>
                </a:cubicBezTo>
                <a:cubicBezTo>
                  <a:pt x="184" y="4989"/>
                  <a:pt x="220" y="5068"/>
                  <a:pt x="272" y="5145"/>
                </a:cubicBezTo>
                <a:cubicBezTo>
                  <a:pt x="342" y="5244"/>
                  <a:pt x="414" y="5341"/>
                  <a:pt x="488" y="5447"/>
                </a:cubicBezTo>
                <a:cubicBezTo>
                  <a:pt x="652" y="5435"/>
                  <a:pt x="806" y="5411"/>
                  <a:pt x="958" y="5411"/>
                </a:cubicBezTo>
                <a:cubicBezTo>
                  <a:pt x="962" y="5411"/>
                  <a:pt x="965" y="5411"/>
                  <a:pt x="968" y="5411"/>
                </a:cubicBezTo>
                <a:cubicBezTo>
                  <a:pt x="1407" y="5415"/>
                  <a:pt x="1846" y="5425"/>
                  <a:pt x="2285" y="5441"/>
                </a:cubicBezTo>
                <a:cubicBezTo>
                  <a:pt x="2906" y="5461"/>
                  <a:pt x="3526" y="5488"/>
                  <a:pt x="4148" y="5512"/>
                </a:cubicBezTo>
                <a:cubicBezTo>
                  <a:pt x="4351" y="5521"/>
                  <a:pt x="4555" y="5521"/>
                  <a:pt x="4758" y="5542"/>
                </a:cubicBezTo>
                <a:cubicBezTo>
                  <a:pt x="5071" y="5577"/>
                  <a:pt x="5385" y="5594"/>
                  <a:pt x="5698" y="5594"/>
                </a:cubicBezTo>
                <a:cubicBezTo>
                  <a:pt x="5813" y="5594"/>
                  <a:pt x="5927" y="5591"/>
                  <a:pt x="6042" y="5587"/>
                </a:cubicBezTo>
                <a:cubicBezTo>
                  <a:pt x="6072" y="5586"/>
                  <a:pt x="6103" y="5585"/>
                  <a:pt x="6134" y="5585"/>
                </a:cubicBezTo>
                <a:cubicBezTo>
                  <a:pt x="6295" y="5585"/>
                  <a:pt x="6455" y="5601"/>
                  <a:pt x="6615" y="5610"/>
                </a:cubicBezTo>
                <a:cubicBezTo>
                  <a:pt x="6728" y="5616"/>
                  <a:pt x="6841" y="5633"/>
                  <a:pt x="6953" y="5636"/>
                </a:cubicBezTo>
                <a:cubicBezTo>
                  <a:pt x="7054" y="5640"/>
                  <a:pt x="7155" y="5641"/>
                  <a:pt x="7257" y="5641"/>
                </a:cubicBezTo>
                <a:cubicBezTo>
                  <a:pt x="7616" y="5641"/>
                  <a:pt x="7976" y="5626"/>
                  <a:pt x="8336" y="5626"/>
                </a:cubicBezTo>
                <a:cubicBezTo>
                  <a:pt x="8484" y="5626"/>
                  <a:pt x="8632" y="5628"/>
                  <a:pt x="8780" y="5635"/>
                </a:cubicBezTo>
                <a:cubicBezTo>
                  <a:pt x="8787" y="5636"/>
                  <a:pt x="8794" y="5636"/>
                  <a:pt x="8800" y="5636"/>
                </a:cubicBezTo>
                <a:cubicBezTo>
                  <a:pt x="8872" y="5636"/>
                  <a:pt x="8943" y="5617"/>
                  <a:pt x="9016" y="5609"/>
                </a:cubicBezTo>
                <a:cubicBezTo>
                  <a:pt x="9229" y="5585"/>
                  <a:pt x="9441" y="5547"/>
                  <a:pt x="9657" y="5547"/>
                </a:cubicBezTo>
                <a:cubicBezTo>
                  <a:pt x="9723" y="5547"/>
                  <a:pt x="9789" y="5551"/>
                  <a:pt x="9856" y="5560"/>
                </a:cubicBezTo>
                <a:cubicBezTo>
                  <a:pt x="9952" y="5572"/>
                  <a:pt x="10049" y="5577"/>
                  <a:pt x="10146" y="5577"/>
                </a:cubicBezTo>
                <a:cubicBezTo>
                  <a:pt x="10208" y="5577"/>
                  <a:pt x="10269" y="5575"/>
                  <a:pt x="10330" y="5572"/>
                </a:cubicBezTo>
                <a:cubicBezTo>
                  <a:pt x="10613" y="5555"/>
                  <a:pt x="10895" y="5546"/>
                  <a:pt x="11177" y="5546"/>
                </a:cubicBezTo>
                <a:cubicBezTo>
                  <a:pt x="11424" y="5546"/>
                  <a:pt x="11670" y="5553"/>
                  <a:pt x="11916" y="5570"/>
                </a:cubicBezTo>
                <a:cubicBezTo>
                  <a:pt x="11936" y="5571"/>
                  <a:pt x="11955" y="5572"/>
                  <a:pt x="11975" y="5572"/>
                </a:cubicBezTo>
                <a:cubicBezTo>
                  <a:pt x="12016" y="5572"/>
                  <a:pt x="12057" y="5570"/>
                  <a:pt x="12098" y="5570"/>
                </a:cubicBezTo>
                <a:cubicBezTo>
                  <a:pt x="12127" y="5570"/>
                  <a:pt x="12157" y="5571"/>
                  <a:pt x="12186" y="5575"/>
                </a:cubicBezTo>
                <a:cubicBezTo>
                  <a:pt x="12453" y="5612"/>
                  <a:pt x="12718" y="5646"/>
                  <a:pt x="12988" y="5646"/>
                </a:cubicBezTo>
                <a:cubicBezTo>
                  <a:pt x="13068" y="5646"/>
                  <a:pt x="13148" y="5643"/>
                  <a:pt x="13228" y="5636"/>
                </a:cubicBezTo>
                <a:cubicBezTo>
                  <a:pt x="13238" y="5636"/>
                  <a:pt x="13248" y="5635"/>
                  <a:pt x="13257" y="5635"/>
                </a:cubicBezTo>
                <a:cubicBezTo>
                  <a:pt x="13366" y="5635"/>
                  <a:pt x="13479" y="5684"/>
                  <a:pt x="13591" y="5702"/>
                </a:cubicBezTo>
                <a:cubicBezTo>
                  <a:pt x="13608" y="5705"/>
                  <a:pt x="13624" y="5706"/>
                  <a:pt x="13641" y="5706"/>
                </a:cubicBezTo>
                <a:cubicBezTo>
                  <a:pt x="13717" y="5706"/>
                  <a:pt x="13791" y="5682"/>
                  <a:pt x="13872" y="5682"/>
                </a:cubicBezTo>
                <a:cubicBezTo>
                  <a:pt x="13899" y="5682"/>
                  <a:pt x="13926" y="5685"/>
                  <a:pt x="13955" y="5692"/>
                </a:cubicBezTo>
                <a:cubicBezTo>
                  <a:pt x="14090" y="5727"/>
                  <a:pt x="14233" y="5742"/>
                  <a:pt x="14374" y="5742"/>
                </a:cubicBezTo>
                <a:cubicBezTo>
                  <a:pt x="14436" y="5742"/>
                  <a:pt x="14498" y="5739"/>
                  <a:pt x="14558" y="5734"/>
                </a:cubicBezTo>
                <a:cubicBezTo>
                  <a:pt x="14681" y="5723"/>
                  <a:pt x="14801" y="5716"/>
                  <a:pt x="14924" y="5713"/>
                </a:cubicBezTo>
                <a:cubicBezTo>
                  <a:pt x="15003" y="5712"/>
                  <a:pt x="15081" y="5711"/>
                  <a:pt x="15159" y="5711"/>
                </a:cubicBezTo>
                <a:cubicBezTo>
                  <a:pt x="15305" y="5711"/>
                  <a:pt x="15451" y="5714"/>
                  <a:pt x="15598" y="5720"/>
                </a:cubicBezTo>
                <a:cubicBezTo>
                  <a:pt x="15652" y="5723"/>
                  <a:pt x="15705" y="5724"/>
                  <a:pt x="15758" y="5724"/>
                </a:cubicBezTo>
                <a:cubicBezTo>
                  <a:pt x="16018" y="5724"/>
                  <a:pt x="16278" y="5695"/>
                  <a:pt x="16538" y="5657"/>
                </a:cubicBezTo>
                <a:cubicBezTo>
                  <a:pt x="16613" y="5646"/>
                  <a:pt x="16691" y="5630"/>
                  <a:pt x="16769" y="5630"/>
                </a:cubicBezTo>
                <a:cubicBezTo>
                  <a:pt x="16836" y="5630"/>
                  <a:pt x="16904" y="5642"/>
                  <a:pt x="16969" y="5679"/>
                </a:cubicBezTo>
                <a:cubicBezTo>
                  <a:pt x="16984" y="5687"/>
                  <a:pt x="17002" y="5689"/>
                  <a:pt x="17022" y="5689"/>
                </a:cubicBezTo>
                <a:cubicBezTo>
                  <a:pt x="17037" y="5689"/>
                  <a:pt x="17052" y="5688"/>
                  <a:pt x="17065" y="5687"/>
                </a:cubicBezTo>
                <a:cubicBezTo>
                  <a:pt x="17265" y="5672"/>
                  <a:pt x="17465" y="5649"/>
                  <a:pt x="17665" y="5644"/>
                </a:cubicBezTo>
                <a:cubicBezTo>
                  <a:pt x="17676" y="5643"/>
                  <a:pt x="17686" y="5643"/>
                  <a:pt x="17697" y="5643"/>
                </a:cubicBezTo>
                <a:cubicBezTo>
                  <a:pt x="17820" y="5643"/>
                  <a:pt x="17943" y="5665"/>
                  <a:pt x="18066" y="5665"/>
                </a:cubicBezTo>
                <a:cubicBezTo>
                  <a:pt x="18143" y="5665"/>
                  <a:pt x="18220" y="5656"/>
                  <a:pt x="18296" y="5628"/>
                </a:cubicBezTo>
                <a:cubicBezTo>
                  <a:pt x="18309" y="5623"/>
                  <a:pt x="18327" y="5618"/>
                  <a:pt x="18341" y="5618"/>
                </a:cubicBezTo>
                <a:cubicBezTo>
                  <a:pt x="18349" y="5618"/>
                  <a:pt x="18357" y="5620"/>
                  <a:pt x="18362" y="5623"/>
                </a:cubicBezTo>
                <a:cubicBezTo>
                  <a:pt x="18406" y="5654"/>
                  <a:pt x="18449" y="5665"/>
                  <a:pt x="18492" y="5665"/>
                </a:cubicBezTo>
                <a:cubicBezTo>
                  <a:pt x="18576" y="5665"/>
                  <a:pt x="18658" y="5622"/>
                  <a:pt x="18742" y="5609"/>
                </a:cubicBezTo>
                <a:cubicBezTo>
                  <a:pt x="18864" y="5588"/>
                  <a:pt x="18987" y="5570"/>
                  <a:pt x="19110" y="5569"/>
                </a:cubicBezTo>
                <a:cubicBezTo>
                  <a:pt x="19119" y="5569"/>
                  <a:pt x="19128" y="5569"/>
                  <a:pt x="19137" y="5569"/>
                </a:cubicBezTo>
                <a:cubicBezTo>
                  <a:pt x="19286" y="5569"/>
                  <a:pt x="19435" y="5584"/>
                  <a:pt x="19584" y="5589"/>
                </a:cubicBezTo>
                <a:cubicBezTo>
                  <a:pt x="19586" y="5589"/>
                  <a:pt x="19588" y="5589"/>
                  <a:pt x="19590" y="5589"/>
                </a:cubicBezTo>
                <a:cubicBezTo>
                  <a:pt x="19621" y="5589"/>
                  <a:pt x="19653" y="5582"/>
                  <a:pt x="19688" y="5575"/>
                </a:cubicBezTo>
                <a:cubicBezTo>
                  <a:pt x="19725" y="5493"/>
                  <a:pt x="19761" y="5411"/>
                  <a:pt x="19799" y="5331"/>
                </a:cubicBezTo>
                <a:cubicBezTo>
                  <a:pt x="19843" y="5317"/>
                  <a:pt x="19889" y="5302"/>
                  <a:pt x="19944" y="5285"/>
                </a:cubicBezTo>
                <a:cubicBezTo>
                  <a:pt x="19878" y="5180"/>
                  <a:pt x="19725" y="5204"/>
                  <a:pt x="19719" y="5047"/>
                </a:cubicBezTo>
                <a:cubicBezTo>
                  <a:pt x="19838" y="5039"/>
                  <a:pt x="19951" y="5030"/>
                  <a:pt x="20084" y="5020"/>
                </a:cubicBezTo>
                <a:cubicBezTo>
                  <a:pt x="20030" y="4902"/>
                  <a:pt x="19989" y="4811"/>
                  <a:pt x="19941" y="4708"/>
                </a:cubicBezTo>
                <a:cubicBezTo>
                  <a:pt x="19814" y="4690"/>
                  <a:pt x="19712" y="4682"/>
                  <a:pt x="19614" y="4661"/>
                </a:cubicBezTo>
                <a:cubicBezTo>
                  <a:pt x="19139" y="4564"/>
                  <a:pt x="18660" y="4539"/>
                  <a:pt x="18179" y="4539"/>
                </a:cubicBezTo>
                <a:cubicBezTo>
                  <a:pt x="18038" y="4539"/>
                  <a:pt x="17897" y="4541"/>
                  <a:pt x="17756" y="4544"/>
                </a:cubicBezTo>
                <a:cubicBezTo>
                  <a:pt x="17635" y="4548"/>
                  <a:pt x="17513" y="4552"/>
                  <a:pt x="17392" y="4552"/>
                </a:cubicBezTo>
                <a:cubicBezTo>
                  <a:pt x="17378" y="4552"/>
                  <a:pt x="17364" y="4551"/>
                  <a:pt x="17349" y="4551"/>
                </a:cubicBezTo>
                <a:cubicBezTo>
                  <a:pt x="16105" y="4539"/>
                  <a:pt x="14863" y="4507"/>
                  <a:pt x="13621" y="4435"/>
                </a:cubicBezTo>
                <a:cubicBezTo>
                  <a:pt x="12821" y="4387"/>
                  <a:pt x="12018" y="4338"/>
                  <a:pt x="11217" y="4311"/>
                </a:cubicBezTo>
                <a:cubicBezTo>
                  <a:pt x="10911" y="4300"/>
                  <a:pt x="10604" y="4297"/>
                  <a:pt x="10298" y="4297"/>
                </a:cubicBezTo>
                <a:cubicBezTo>
                  <a:pt x="10016" y="4297"/>
                  <a:pt x="9735" y="4299"/>
                  <a:pt x="9454" y="4301"/>
                </a:cubicBezTo>
                <a:cubicBezTo>
                  <a:pt x="8919" y="4305"/>
                  <a:pt x="8383" y="4328"/>
                  <a:pt x="7849" y="4328"/>
                </a:cubicBezTo>
                <a:cubicBezTo>
                  <a:pt x="7808" y="4328"/>
                  <a:pt x="7767" y="4328"/>
                  <a:pt x="7726" y="4328"/>
                </a:cubicBezTo>
                <a:cubicBezTo>
                  <a:pt x="6914" y="4324"/>
                  <a:pt x="6098" y="4303"/>
                  <a:pt x="5286" y="4284"/>
                </a:cubicBezTo>
                <a:cubicBezTo>
                  <a:pt x="4993" y="4278"/>
                  <a:pt x="4698" y="4252"/>
                  <a:pt x="4405" y="4237"/>
                </a:cubicBezTo>
                <a:cubicBezTo>
                  <a:pt x="3897" y="4209"/>
                  <a:pt x="3390" y="4179"/>
                  <a:pt x="2881" y="4155"/>
                </a:cubicBezTo>
                <a:cubicBezTo>
                  <a:pt x="2419" y="4132"/>
                  <a:pt x="1956" y="4118"/>
                  <a:pt x="1492" y="4092"/>
                </a:cubicBezTo>
                <a:cubicBezTo>
                  <a:pt x="1279" y="4081"/>
                  <a:pt x="1066" y="4047"/>
                  <a:pt x="851" y="4031"/>
                </a:cubicBezTo>
                <a:cubicBezTo>
                  <a:pt x="733" y="4022"/>
                  <a:pt x="614" y="4013"/>
                  <a:pt x="496" y="4013"/>
                </a:cubicBezTo>
                <a:close/>
                <a:moveTo>
                  <a:pt x="808" y="6789"/>
                </a:moveTo>
                <a:cubicBezTo>
                  <a:pt x="634" y="6789"/>
                  <a:pt x="460" y="6808"/>
                  <a:pt x="292" y="6867"/>
                </a:cubicBezTo>
                <a:cubicBezTo>
                  <a:pt x="164" y="6911"/>
                  <a:pt x="114" y="6978"/>
                  <a:pt x="104" y="7114"/>
                </a:cubicBezTo>
                <a:cubicBezTo>
                  <a:pt x="96" y="7226"/>
                  <a:pt x="83" y="7336"/>
                  <a:pt x="63" y="7447"/>
                </a:cubicBezTo>
                <a:cubicBezTo>
                  <a:pt x="40" y="7590"/>
                  <a:pt x="1" y="7731"/>
                  <a:pt x="72" y="7888"/>
                </a:cubicBezTo>
                <a:cubicBezTo>
                  <a:pt x="196" y="7900"/>
                  <a:pt x="318" y="7915"/>
                  <a:pt x="441" y="7925"/>
                </a:cubicBezTo>
                <a:cubicBezTo>
                  <a:pt x="655" y="7944"/>
                  <a:pt x="869" y="7958"/>
                  <a:pt x="1083" y="7976"/>
                </a:cubicBezTo>
                <a:cubicBezTo>
                  <a:pt x="1747" y="8033"/>
                  <a:pt x="2408" y="8113"/>
                  <a:pt x="3073" y="8149"/>
                </a:cubicBezTo>
                <a:cubicBezTo>
                  <a:pt x="3893" y="8194"/>
                  <a:pt x="4714" y="8251"/>
                  <a:pt x="5536" y="8251"/>
                </a:cubicBezTo>
                <a:cubicBezTo>
                  <a:pt x="5787" y="8251"/>
                  <a:pt x="6038" y="8246"/>
                  <a:pt x="6290" y="8233"/>
                </a:cubicBezTo>
                <a:cubicBezTo>
                  <a:pt x="6395" y="8228"/>
                  <a:pt x="6501" y="8225"/>
                  <a:pt x="6607" y="8225"/>
                </a:cubicBezTo>
                <a:cubicBezTo>
                  <a:pt x="6750" y="8225"/>
                  <a:pt x="6892" y="8229"/>
                  <a:pt x="7035" y="8236"/>
                </a:cubicBezTo>
                <a:cubicBezTo>
                  <a:pt x="7711" y="8268"/>
                  <a:pt x="8387" y="8310"/>
                  <a:pt x="9063" y="8343"/>
                </a:cubicBezTo>
                <a:cubicBezTo>
                  <a:pt x="9469" y="8363"/>
                  <a:pt x="9876" y="8379"/>
                  <a:pt x="10282" y="8386"/>
                </a:cubicBezTo>
                <a:cubicBezTo>
                  <a:pt x="11106" y="8402"/>
                  <a:pt x="11931" y="8411"/>
                  <a:pt x="12756" y="8424"/>
                </a:cubicBezTo>
                <a:cubicBezTo>
                  <a:pt x="12787" y="8425"/>
                  <a:pt x="12818" y="8425"/>
                  <a:pt x="12849" y="8425"/>
                </a:cubicBezTo>
                <a:cubicBezTo>
                  <a:pt x="13005" y="8425"/>
                  <a:pt x="13162" y="8421"/>
                  <a:pt x="13317" y="8421"/>
                </a:cubicBezTo>
                <a:cubicBezTo>
                  <a:pt x="13504" y="8421"/>
                  <a:pt x="13690" y="8427"/>
                  <a:pt x="13873" y="8455"/>
                </a:cubicBezTo>
                <a:cubicBezTo>
                  <a:pt x="14512" y="8554"/>
                  <a:pt x="15155" y="8569"/>
                  <a:pt x="15795" y="8619"/>
                </a:cubicBezTo>
                <a:cubicBezTo>
                  <a:pt x="16340" y="8661"/>
                  <a:pt x="16887" y="8702"/>
                  <a:pt x="17440" y="8702"/>
                </a:cubicBezTo>
                <a:cubicBezTo>
                  <a:pt x="17867" y="8702"/>
                  <a:pt x="18299" y="8678"/>
                  <a:pt x="18736" y="8612"/>
                </a:cubicBezTo>
                <a:cubicBezTo>
                  <a:pt x="18745" y="8376"/>
                  <a:pt x="18876" y="8185"/>
                  <a:pt x="18876" y="7951"/>
                </a:cubicBezTo>
                <a:cubicBezTo>
                  <a:pt x="18876" y="7693"/>
                  <a:pt x="18852" y="7630"/>
                  <a:pt x="18604" y="7585"/>
                </a:cubicBezTo>
                <a:cubicBezTo>
                  <a:pt x="18579" y="7581"/>
                  <a:pt x="18553" y="7579"/>
                  <a:pt x="18527" y="7579"/>
                </a:cubicBezTo>
                <a:cubicBezTo>
                  <a:pt x="18486" y="7579"/>
                  <a:pt x="18445" y="7583"/>
                  <a:pt x="18405" y="7584"/>
                </a:cubicBezTo>
                <a:cubicBezTo>
                  <a:pt x="18145" y="7591"/>
                  <a:pt x="17885" y="7608"/>
                  <a:pt x="17627" y="7608"/>
                </a:cubicBezTo>
                <a:cubicBezTo>
                  <a:pt x="17241" y="7607"/>
                  <a:pt x="16855" y="7587"/>
                  <a:pt x="16469" y="7587"/>
                </a:cubicBezTo>
                <a:cubicBezTo>
                  <a:pt x="16460" y="7587"/>
                  <a:pt x="16450" y="7587"/>
                  <a:pt x="16440" y="7587"/>
                </a:cubicBezTo>
                <a:cubicBezTo>
                  <a:pt x="16433" y="7587"/>
                  <a:pt x="16425" y="7587"/>
                  <a:pt x="16417" y="7587"/>
                </a:cubicBezTo>
                <a:cubicBezTo>
                  <a:pt x="16197" y="7587"/>
                  <a:pt x="15983" y="7560"/>
                  <a:pt x="15767" y="7526"/>
                </a:cubicBezTo>
                <a:cubicBezTo>
                  <a:pt x="15577" y="7495"/>
                  <a:pt x="15388" y="7457"/>
                  <a:pt x="15192" y="7457"/>
                </a:cubicBezTo>
                <a:cubicBezTo>
                  <a:pt x="15151" y="7457"/>
                  <a:pt x="15109" y="7459"/>
                  <a:pt x="15067" y="7462"/>
                </a:cubicBezTo>
                <a:cubicBezTo>
                  <a:pt x="15017" y="7467"/>
                  <a:pt x="14966" y="7469"/>
                  <a:pt x="14915" y="7469"/>
                </a:cubicBezTo>
                <a:cubicBezTo>
                  <a:pt x="14786" y="7469"/>
                  <a:pt x="14656" y="7456"/>
                  <a:pt x="14530" y="7438"/>
                </a:cubicBezTo>
                <a:cubicBezTo>
                  <a:pt x="14331" y="7408"/>
                  <a:pt x="14138" y="7341"/>
                  <a:pt x="13939" y="7308"/>
                </a:cubicBezTo>
                <a:cubicBezTo>
                  <a:pt x="13900" y="7301"/>
                  <a:pt x="13861" y="7299"/>
                  <a:pt x="13821" y="7299"/>
                </a:cubicBezTo>
                <a:cubicBezTo>
                  <a:pt x="13750" y="7299"/>
                  <a:pt x="13679" y="7306"/>
                  <a:pt x="13608" y="7308"/>
                </a:cubicBezTo>
                <a:cubicBezTo>
                  <a:pt x="13406" y="7313"/>
                  <a:pt x="13204" y="7330"/>
                  <a:pt x="13001" y="7330"/>
                </a:cubicBezTo>
                <a:cubicBezTo>
                  <a:pt x="12968" y="7330"/>
                  <a:pt x="12935" y="7329"/>
                  <a:pt x="12901" y="7328"/>
                </a:cubicBezTo>
                <a:cubicBezTo>
                  <a:pt x="12643" y="7320"/>
                  <a:pt x="12386" y="7279"/>
                  <a:pt x="12128" y="7267"/>
                </a:cubicBezTo>
                <a:cubicBezTo>
                  <a:pt x="11600" y="7239"/>
                  <a:pt x="11073" y="7222"/>
                  <a:pt x="10545" y="7197"/>
                </a:cubicBezTo>
                <a:cubicBezTo>
                  <a:pt x="10287" y="7186"/>
                  <a:pt x="10029" y="7170"/>
                  <a:pt x="9771" y="7154"/>
                </a:cubicBezTo>
                <a:cubicBezTo>
                  <a:pt x="9288" y="7123"/>
                  <a:pt x="8803" y="7072"/>
                  <a:pt x="8318" y="7067"/>
                </a:cubicBezTo>
                <a:cubicBezTo>
                  <a:pt x="7890" y="7063"/>
                  <a:pt x="7463" y="7075"/>
                  <a:pt x="7036" y="7023"/>
                </a:cubicBezTo>
                <a:cubicBezTo>
                  <a:pt x="6986" y="7016"/>
                  <a:pt x="6936" y="7014"/>
                  <a:pt x="6885" y="7014"/>
                </a:cubicBezTo>
                <a:cubicBezTo>
                  <a:pt x="6811" y="7014"/>
                  <a:pt x="6737" y="7019"/>
                  <a:pt x="6665" y="7028"/>
                </a:cubicBezTo>
                <a:cubicBezTo>
                  <a:pt x="6322" y="7066"/>
                  <a:pt x="5978" y="7086"/>
                  <a:pt x="5635" y="7086"/>
                </a:cubicBezTo>
                <a:cubicBezTo>
                  <a:pt x="5518" y="7086"/>
                  <a:pt x="5402" y="7084"/>
                  <a:pt x="5286" y="7079"/>
                </a:cubicBezTo>
                <a:cubicBezTo>
                  <a:pt x="4325" y="7042"/>
                  <a:pt x="3366" y="7012"/>
                  <a:pt x="2412" y="6919"/>
                </a:cubicBezTo>
                <a:cubicBezTo>
                  <a:pt x="1950" y="6874"/>
                  <a:pt x="1490" y="6832"/>
                  <a:pt x="1028" y="6797"/>
                </a:cubicBezTo>
                <a:cubicBezTo>
                  <a:pt x="955" y="6792"/>
                  <a:pt x="881" y="6789"/>
                  <a:pt x="808" y="6789"/>
                </a:cubicBezTo>
                <a:close/>
                <a:moveTo>
                  <a:pt x="1285" y="8994"/>
                </a:moveTo>
                <a:cubicBezTo>
                  <a:pt x="1289" y="8994"/>
                  <a:pt x="1292" y="8994"/>
                  <a:pt x="1296" y="8994"/>
                </a:cubicBezTo>
                <a:cubicBezTo>
                  <a:pt x="1299" y="8994"/>
                  <a:pt x="1297" y="9006"/>
                  <a:pt x="1299" y="9015"/>
                </a:cubicBezTo>
                <a:cubicBezTo>
                  <a:pt x="1294" y="9015"/>
                  <a:pt x="1288" y="9015"/>
                  <a:pt x="1283" y="9015"/>
                </a:cubicBezTo>
                <a:cubicBezTo>
                  <a:pt x="1277" y="9015"/>
                  <a:pt x="1272" y="9015"/>
                  <a:pt x="1268" y="9014"/>
                </a:cubicBezTo>
                <a:cubicBezTo>
                  <a:pt x="1265" y="9014"/>
                  <a:pt x="1266" y="9000"/>
                  <a:pt x="1265" y="8994"/>
                </a:cubicBezTo>
                <a:cubicBezTo>
                  <a:pt x="1272" y="8994"/>
                  <a:pt x="1279" y="8994"/>
                  <a:pt x="1285" y="8994"/>
                </a:cubicBezTo>
                <a:close/>
                <a:moveTo>
                  <a:pt x="2038" y="9057"/>
                </a:moveTo>
                <a:cubicBezTo>
                  <a:pt x="2038" y="9057"/>
                  <a:pt x="2038" y="9057"/>
                  <a:pt x="2039" y="9057"/>
                </a:cubicBezTo>
                <a:cubicBezTo>
                  <a:pt x="2049" y="9057"/>
                  <a:pt x="2058" y="9062"/>
                  <a:pt x="2067" y="9066"/>
                </a:cubicBezTo>
                <a:cubicBezTo>
                  <a:pt x="2063" y="9072"/>
                  <a:pt x="2059" y="9085"/>
                  <a:pt x="2055" y="9085"/>
                </a:cubicBezTo>
                <a:cubicBezTo>
                  <a:pt x="2054" y="9085"/>
                  <a:pt x="2054" y="9085"/>
                  <a:pt x="2053" y="9085"/>
                </a:cubicBezTo>
                <a:cubicBezTo>
                  <a:pt x="2045" y="9085"/>
                  <a:pt x="2037" y="9080"/>
                  <a:pt x="2028" y="9077"/>
                </a:cubicBezTo>
                <a:cubicBezTo>
                  <a:pt x="2032" y="9070"/>
                  <a:pt x="2034" y="9057"/>
                  <a:pt x="2038" y="9057"/>
                </a:cubicBezTo>
                <a:close/>
                <a:moveTo>
                  <a:pt x="13396" y="9405"/>
                </a:moveTo>
                <a:cubicBezTo>
                  <a:pt x="13405" y="9409"/>
                  <a:pt x="13413" y="9414"/>
                  <a:pt x="13421" y="9418"/>
                </a:cubicBezTo>
                <a:cubicBezTo>
                  <a:pt x="13408" y="9430"/>
                  <a:pt x="13397" y="9441"/>
                  <a:pt x="13384" y="9450"/>
                </a:cubicBezTo>
                <a:cubicBezTo>
                  <a:pt x="13384" y="9450"/>
                  <a:pt x="13384" y="9450"/>
                  <a:pt x="13384" y="9450"/>
                </a:cubicBezTo>
                <a:cubicBezTo>
                  <a:pt x="13380" y="9450"/>
                  <a:pt x="13369" y="9441"/>
                  <a:pt x="13362" y="9436"/>
                </a:cubicBezTo>
                <a:lnTo>
                  <a:pt x="13396" y="9405"/>
                </a:lnTo>
                <a:close/>
                <a:moveTo>
                  <a:pt x="13784" y="9408"/>
                </a:moveTo>
                <a:cubicBezTo>
                  <a:pt x="13855" y="9423"/>
                  <a:pt x="13927" y="9444"/>
                  <a:pt x="13999" y="9451"/>
                </a:cubicBezTo>
                <a:cubicBezTo>
                  <a:pt x="14103" y="9465"/>
                  <a:pt x="14208" y="9469"/>
                  <a:pt x="14312" y="9477"/>
                </a:cubicBezTo>
                <a:lnTo>
                  <a:pt x="14312" y="9477"/>
                </a:lnTo>
                <a:cubicBezTo>
                  <a:pt x="14254" y="9504"/>
                  <a:pt x="14194" y="9513"/>
                  <a:pt x="14134" y="9513"/>
                </a:cubicBezTo>
                <a:cubicBezTo>
                  <a:pt x="14040" y="9513"/>
                  <a:pt x="13946" y="9491"/>
                  <a:pt x="13852" y="9477"/>
                </a:cubicBezTo>
                <a:cubicBezTo>
                  <a:pt x="13827" y="9473"/>
                  <a:pt x="13806" y="9432"/>
                  <a:pt x="13785" y="9409"/>
                </a:cubicBezTo>
                <a:cubicBezTo>
                  <a:pt x="13769" y="9412"/>
                  <a:pt x="13752" y="9414"/>
                  <a:pt x="13735" y="9417"/>
                </a:cubicBezTo>
                <a:lnTo>
                  <a:pt x="13735" y="9417"/>
                </a:lnTo>
                <a:lnTo>
                  <a:pt x="13784" y="9408"/>
                </a:lnTo>
                <a:close/>
                <a:moveTo>
                  <a:pt x="14337" y="9484"/>
                </a:moveTo>
                <a:lnTo>
                  <a:pt x="14337" y="9484"/>
                </a:lnTo>
                <a:cubicBezTo>
                  <a:pt x="14436" y="9513"/>
                  <a:pt x="14535" y="9531"/>
                  <a:pt x="14636" y="9531"/>
                </a:cubicBezTo>
                <a:cubicBezTo>
                  <a:pt x="14672" y="9531"/>
                  <a:pt x="14708" y="9528"/>
                  <a:pt x="14745" y="9524"/>
                </a:cubicBezTo>
                <a:cubicBezTo>
                  <a:pt x="14774" y="9520"/>
                  <a:pt x="14803" y="9519"/>
                  <a:pt x="14832" y="9519"/>
                </a:cubicBezTo>
                <a:cubicBezTo>
                  <a:pt x="14901" y="9519"/>
                  <a:pt x="14971" y="9528"/>
                  <a:pt x="15040" y="9541"/>
                </a:cubicBezTo>
                <a:cubicBezTo>
                  <a:pt x="14964" y="9569"/>
                  <a:pt x="14889" y="9578"/>
                  <a:pt x="14813" y="9578"/>
                </a:cubicBezTo>
                <a:cubicBezTo>
                  <a:pt x="14673" y="9578"/>
                  <a:pt x="14533" y="9547"/>
                  <a:pt x="14394" y="9547"/>
                </a:cubicBezTo>
                <a:cubicBezTo>
                  <a:pt x="14390" y="9547"/>
                  <a:pt x="14385" y="9547"/>
                  <a:pt x="14381" y="9547"/>
                </a:cubicBezTo>
                <a:cubicBezTo>
                  <a:pt x="14367" y="9547"/>
                  <a:pt x="14353" y="9511"/>
                  <a:pt x="14337" y="9484"/>
                </a:cubicBezTo>
                <a:close/>
                <a:moveTo>
                  <a:pt x="15255" y="9562"/>
                </a:moveTo>
                <a:lnTo>
                  <a:pt x="15277" y="9565"/>
                </a:lnTo>
                <a:lnTo>
                  <a:pt x="15262" y="9585"/>
                </a:lnTo>
                <a:lnTo>
                  <a:pt x="15255" y="9562"/>
                </a:lnTo>
                <a:close/>
                <a:moveTo>
                  <a:pt x="15844" y="9601"/>
                </a:moveTo>
                <a:cubicBezTo>
                  <a:pt x="15794" y="9632"/>
                  <a:pt x="15748" y="9643"/>
                  <a:pt x="15705" y="9643"/>
                </a:cubicBezTo>
                <a:cubicBezTo>
                  <a:pt x="15629" y="9643"/>
                  <a:pt x="15562" y="9610"/>
                  <a:pt x="15495" y="9601"/>
                </a:cubicBezTo>
                <a:close/>
                <a:moveTo>
                  <a:pt x="7518" y="9678"/>
                </a:moveTo>
                <a:lnTo>
                  <a:pt x="7539" y="9688"/>
                </a:lnTo>
                <a:lnTo>
                  <a:pt x="7513" y="9692"/>
                </a:lnTo>
                <a:lnTo>
                  <a:pt x="7513" y="9692"/>
                </a:lnTo>
                <a:lnTo>
                  <a:pt x="7518" y="9678"/>
                </a:lnTo>
                <a:close/>
                <a:moveTo>
                  <a:pt x="7132" y="9667"/>
                </a:moveTo>
                <a:lnTo>
                  <a:pt x="7132" y="9696"/>
                </a:lnTo>
                <a:lnTo>
                  <a:pt x="6717" y="9696"/>
                </a:lnTo>
                <a:lnTo>
                  <a:pt x="6717" y="9667"/>
                </a:lnTo>
                <a:close/>
                <a:moveTo>
                  <a:pt x="7808" y="9686"/>
                </a:moveTo>
                <a:cubicBezTo>
                  <a:pt x="7811" y="9693"/>
                  <a:pt x="7812" y="9702"/>
                  <a:pt x="7815" y="9710"/>
                </a:cubicBezTo>
                <a:cubicBezTo>
                  <a:pt x="7807" y="9712"/>
                  <a:pt x="7801" y="9713"/>
                  <a:pt x="7793" y="9714"/>
                </a:cubicBezTo>
                <a:cubicBezTo>
                  <a:pt x="7798" y="9705"/>
                  <a:pt x="7803" y="9696"/>
                  <a:pt x="7808" y="9686"/>
                </a:cubicBezTo>
                <a:close/>
                <a:moveTo>
                  <a:pt x="8222" y="9677"/>
                </a:moveTo>
                <a:cubicBezTo>
                  <a:pt x="8229" y="9677"/>
                  <a:pt x="8238" y="9691"/>
                  <a:pt x="8263" y="9711"/>
                </a:cubicBezTo>
                <a:cubicBezTo>
                  <a:pt x="8232" y="9736"/>
                  <a:pt x="8223" y="9748"/>
                  <a:pt x="8216" y="9748"/>
                </a:cubicBezTo>
                <a:cubicBezTo>
                  <a:pt x="8176" y="9744"/>
                  <a:pt x="8136" y="9738"/>
                  <a:pt x="8097" y="9732"/>
                </a:cubicBezTo>
                <a:cubicBezTo>
                  <a:pt x="8097" y="9732"/>
                  <a:pt x="8097" y="9703"/>
                  <a:pt x="8100" y="9702"/>
                </a:cubicBezTo>
                <a:cubicBezTo>
                  <a:pt x="8140" y="9692"/>
                  <a:pt x="8180" y="9683"/>
                  <a:pt x="8221" y="9678"/>
                </a:cubicBezTo>
                <a:cubicBezTo>
                  <a:pt x="8221" y="9677"/>
                  <a:pt x="8222" y="9677"/>
                  <a:pt x="8222" y="9677"/>
                </a:cubicBezTo>
                <a:close/>
                <a:moveTo>
                  <a:pt x="8508" y="9734"/>
                </a:moveTo>
                <a:cubicBezTo>
                  <a:pt x="8520" y="9741"/>
                  <a:pt x="8534" y="9747"/>
                  <a:pt x="8546" y="9754"/>
                </a:cubicBezTo>
                <a:cubicBezTo>
                  <a:pt x="8537" y="9757"/>
                  <a:pt x="8528" y="9762"/>
                  <a:pt x="8521" y="9762"/>
                </a:cubicBezTo>
                <a:cubicBezTo>
                  <a:pt x="8519" y="9762"/>
                  <a:pt x="8518" y="9762"/>
                  <a:pt x="8517" y="9762"/>
                </a:cubicBezTo>
                <a:cubicBezTo>
                  <a:pt x="8503" y="9757"/>
                  <a:pt x="8492" y="9748"/>
                  <a:pt x="8478" y="9742"/>
                </a:cubicBezTo>
                <a:cubicBezTo>
                  <a:pt x="8488" y="9739"/>
                  <a:pt x="8498" y="9737"/>
                  <a:pt x="8508" y="9734"/>
                </a:cubicBezTo>
                <a:close/>
                <a:moveTo>
                  <a:pt x="9542" y="9802"/>
                </a:moveTo>
                <a:cubicBezTo>
                  <a:pt x="9550" y="9802"/>
                  <a:pt x="9560" y="9808"/>
                  <a:pt x="9568" y="9810"/>
                </a:cubicBezTo>
                <a:cubicBezTo>
                  <a:pt x="9554" y="9816"/>
                  <a:pt x="9542" y="9824"/>
                  <a:pt x="9527" y="9830"/>
                </a:cubicBezTo>
                <a:lnTo>
                  <a:pt x="9497" y="9823"/>
                </a:lnTo>
                <a:cubicBezTo>
                  <a:pt x="9509" y="9815"/>
                  <a:pt x="9523" y="9806"/>
                  <a:pt x="9538" y="9803"/>
                </a:cubicBezTo>
                <a:cubicBezTo>
                  <a:pt x="9539" y="9802"/>
                  <a:pt x="9541" y="9802"/>
                  <a:pt x="9542" y="9802"/>
                </a:cubicBezTo>
                <a:close/>
                <a:moveTo>
                  <a:pt x="10252" y="9818"/>
                </a:moveTo>
                <a:cubicBezTo>
                  <a:pt x="10267" y="9819"/>
                  <a:pt x="10283" y="9821"/>
                  <a:pt x="10298" y="9824"/>
                </a:cubicBezTo>
                <a:cubicBezTo>
                  <a:pt x="10290" y="9826"/>
                  <a:pt x="10282" y="9830"/>
                  <a:pt x="10272" y="9833"/>
                </a:cubicBezTo>
                <a:cubicBezTo>
                  <a:pt x="10265" y="9828"/>
                  <a:pt x="10259" y="9823"/>
                  <a:pt x="10252" y="9818"/>
                </a:cubicBezTo>
                <a:close/>
                <a:moveTo>
                  <a:pt x="11101" y="9814"/>
                </a:moveTo>
                <a:cubicBezTo>
                  <a:pt x="11015" y="9842"/>
                  <a:pt x="10938" y="9851"/>
                  <a:pt x="10867" y="9851"/>
                </a:cubicBezTo>
                <a:cubicBezTo>
                  <a:pt x="10745" y="9851"/>
                  <a:pt x="10642" y="9823"/>
                  <a:pt x="10539" y="9814"/>
                </a:cubicBezTo>
                <a:close/>
                <a:moveTo>
                  <a:pt x="10286" y="10072"/>
                </a:moveTo>
                <a:lnTo>
                  <a:pt x="10286" y="10103"/>
                </a:lnTo>
                <a:cubicBezTo>
                  <a:pt x="10219" y="10101"/>
                  <a:pt x="10151" y="10097"/>
                  <a:pt x="10085" y="10095"/>
                </a:cubicBezTo>
                <a:cubicBezTo>
                  <a:pt x="10085" y="10091"/>
                  <a:pt x="10083" y="10087"/>
                  <a:pt x="10083" y="10085"/>
                </a:cubicBezTo>
                <a:cubicBezTo>
                  <a:pt x="10149" y="10081"/>
                  <a:pt x="10218" y="10077"/>
                  <a:pt x="10286" y="10072"/>
                </a:cubicBezTo>
                <a:close/>
                <a:moveTo>
                  <a:pt x="13489" y="10144"/>
                </a:moveTo>
                <a:lnTo>
                  <a:pt x="13489" y="10163"/>
                </a:lnTo>
                <a:cubicBezTo>
                  <a:pt x="13467" y="10163"/>
                  <a:pt x="13446" y="10165"/>
                  <a:pt x="13425" y="10165"/>
                </a:cubicBezTo>
                <a:cubicBezTo>
                  <a:pt x="13415" y="10165"/>
                  <a:pt x="13405" y="10164"/>
                  <a:pt x="13394" y="10163"/>
                </a:cubicBezTo>
                <a:cubicBezTo>
                  <a:pt x="13377" y="10162"/>
                  <a:pt x="13362" y="10153"/>
                  <a:pt x="13346" y="10148"/>
                </a:cubicBezTo>
                <a:cubicBezTo>
                  <a:pt x="13356" y="10147"/>
                  <a:pt x="13369" y="10144"/>
                  <a:pt x="13379" y="10144"/>
                </a:cubicBezTo>
                <a:close/>
                <a:moveTo>
                  <a:pt x="12549" y="10130"/>
                </a:moveTo>
                <a:cubicBezTo>
                  <a:pt x="12554" y="10130"/>
                  <a:pt x="12558" y="10131"/>
                  <a:pt x="12561" y="10132"/>
                </a:cubicBezTo>
                <a:cubicBezTo>
                  <a:pt x="12566" y="10136"/>
                  <a:pt x="12566" y="10148"/>
                  <a:pt x="12569" y="10157"/>
                </a:cubicBezTo>
                <a:cubicBezTo>
                  <a:pt x="12560" y="10161"/>
                  <a:pt x="12551" y="10164"/>
                  <a:pt x="12541" y="10167"/>
                </a:cubicBezTo>
                <a:cubicBezTo>
                  <a:pt x="12537" y="10156"/>
                  <a:pt x="12535" y="10143"/>
                  <a:pt x="12531" y="10131"/>
                </a:cubicBezTo>
                <a:cubicBezTo>
                  <a:pt x="12537" y="10131"/>
                  <a:pt x="12543" y="10130"/>
                  <a:pt x="12549" y="10130"/>
                </a:cubicBezTo>
                <a:close/>
                <a:moveTo>
                  <a:pt x="15030" y="10294"/>
                </a:moveTo>
                <a:cubicBezTo>
                  <a:pt x="15126" y="10294"/>
                  <a:pt x="15220" y="10294"/>
                  <a:pt x="15316" y="10295"/>
                </a:cubicBezTo>
                <a:lnTo>
                  <a:pt x="15030" y="10295"/>
                </a:lnTo>
                <a:lnTo>
                  <a:pt x="15030" y="10294"/>
                </a:lnTo>
                <a:close/>
                <a:moveTo>
                  <a:pt x="4097" y="10492"/>
                </a:moveTo>
                <a:cubicBezTo>
                  <a:pt x="4104" y="10492"/>
                  <a:pt x="4112" y="10492"/>
                  <a:pt x="4119" y="10492"/>
                </a:cubicBezTo>
                <a:cubicBezTo>
                  <a:pt x="4130" y="10495"/>
                  <a:pt x="4142" y="10499"/>
                  <a:pt x="4152" y="10502"/>
                </a:cubicBezTo>
                <a:cubicBezTo>
                  <a:pt x="4130" y="10502"/>
                  <a:pt x="4109" y="10504"/>
                  <a:pt x="4088" y="10504"/>
                </a:cubicBezTo>
                <a:lnTo>
                  <a:pt x="4056" y="10504"/>
                </a:lnTo>
                <a:cubicBezTo>
                  <a:pt x="4066" y="10500"/>
                  <a:pt x="4077" y="10495"/>
                  <a:pt x="4087" y="10492"/>
                </a:cubicBezTo>
                <a:cubicBezTo>
                  <a:pt x="4090" y="10492"/>
                  <a:pt x="4094" y="10492"/>
                  <a:pt x="4097" y="10492"/>
                </a:cubicBezTo>
                <a:close/>
                <a:moveTo>
                  <a:pt x="6725" y="10489"/>
                </a:moveTo>
                <a:cubicBezTo>
                  <a:pt x="6751" y="10490"/>
                  <a:pt x="6777" y="10495"/>
                  <a:pt x="6825" y="10501"/>
                </a:cubicBezTo>
                <a:cubicBezTo>
                  <a:pt x="6778" y="10505"/>
                  <a:pt x="6749" y="10509"/>
                  <a:pt x="6723" y="10509"/>
                </a:cubicBezTo>
                <a:cubicBezTo>
                  <a:pt x="6720" y="10509"/>
                  <a:pt x="6717" y="10509"/>
                  <a:pt x="6714" y="10508"/>
                </a:cubicBezTo>
                <a:cubicBezTo>
                  <a:pt x="6705" y="10508"/>
                  <a:pt x="6694" y="10504"/>
                  <a:pt x="6685" y="10501"/>
                </a:cubicBezTo>
                <a:cubicBezTo>
                  <a:pt x="6698" y="10496"/>
                  <a:pt x="6712" y="10489"/>
                  <a:pt x="6725" y="10489"/>
                </a:cubicBezTo>
                <a:close/>
                <a:moveTo>
                  <a:pt x="4574" y="10522"/>
                </a:moveTo>
                <a:cubicBezTo>
                  <a:pt x="4579" y="10530"/>
                  <a:pt x="4585" y="10538"/>
                  <a:pt x="4584" y="10545"/>
                </a:cubicBezTo>
                <a:cubicBezTo>
                  <a:pt x="4583" y="10551"/>
                  <a:pt x="4570" y="10556"/>
                  <a:pt x="4564" y="10561"/>
                </a:cubicBezTo>
                <a:cubicBezTo>
                  <a:pt x="4559" y="10548"/>
                  <a:pt x="4554" y="10536"/>
                  <a:pt x="4549" y="10523"/>
                </a:cubicBezTo>
                <a:cubicBezTo>
                  <a:pt x="4558" y="10523"/>
                  <a:pt x="4565" y="10522"/>
                  <a:pt x="4574" y="10522"/>
                </a:cubicBezTo>
                <a:close/>
                <a:moveTo>
                  <a:pt x="8186" y="10546"/>
                </a:moveTo>
                <a:lnTo>
                  <a:pt x="8186" y="10574"/>
                </a:lnTo>
                <a:lnTo>
                  <a:pt x="7632" y="10574"/>
                </a:lnTo>
                <a:cubicBezTo>
                  <a:pt x="7629" y="10566"/>
                  <a:pt x="7627" y="10556"/>
                  <a:pt x="7624" y="10546"/>
                </a:cubicBezTo>
                <a:close/>
                <a:moveTo>
                  <a:pt x="5697" y="10475"/>
                </a:moveTo>
                <a:cubicBezTo>
                  <a:pt x="5908" y="10475"/>
                  <a:pt x="6118" y="10491"/>
                  <a:pt x="6326" y="10520"/>
                </a:cubicBezTo>
                <a:cubicBezTo>
                  <a:pt x="6202" y="10520"/>
                  <a:pt x="6078" y="10517"/>
                  <a:pt x="5953" y="10517"/>
                </a:cubicBezTo>
                <a:cubicBezTo>
                  <a:pt x="5876" y="10517"/>
                  <a:pt x="5798" y="10518"/>
                  <a:pt x="5721" y="10522"/>
                </a:cubicBezTo>
                <a:cubicBezTo>
                  <a:pt x="5535" y="10531"/>
                  <a:pt x="5349" y="10558"/>
                  <a:pt x="5147" y="10578"/>
                </a:cubicBezTo>
                <a:cubicBezTo>
                  <a:pt x="5174" y="10537"/>
                  <a:pt x="5183" y="10507"/>
                  <a:pt x="5195" y="10506"/>
                </a:cubicBezTo>
                <a:cubicBezTo>
                  <a:pt x="5363" y="10485"/>
                  <a:pt x="5530" y="10475"/>
                  <a:pt x="5697" y="10475"/>
                </a:cubicBezTo>
                <a:close/>
                <a:moveTo>
                  <a:pt x="10184" y="10602"/>
                </a:moveTo>
                <a:lnTo>
                  <a:pt x="10184" y="10602"/>
                </a:lnTo>
                <a:cubicBezTo>
                  <a:pt x="10120" y="10669"/>
                  <a:pt x="10044" y="10706"/>
                  <a:pt x="9950" y="10706"/>
                </a:cubicBezTo>
                <a:cubicBezTo>
                  <a:pt x="9940" y="10706"/>
                  <a:pt x="9930" y="10706"/>
                  <a:pt x="9920" y="10705"/>
                </a:cubicBezTo>
                <a:cubicBezTo>
                  <a:pt x="9620" y="10682"/>
                  <a:pt x="9318" y="10660"/>
                  <a:pt x="9018" y="10603"/>
                </a:cubicBezTo>
                <a:cubicBezTo>
                  <a:pt x="9408" y="10603"/>
                  <a:pt x="9796" y="10603"/>
                  <a:pt x="10184" y="10602"/>
                </a:cubicBezTo>
                <a:close/>
                <a:moveTo>
                  <a:pt x="10191" y="10602"/>
                </a:moveTo>
                <a:cubicBezTo>
                  <a:pt x="10289" y="10614"/>
                  <a:pt x="10387" y="10636"/>
                  <a:pt x="10485" y="10643"/>
                </a:cubicBezTo>
                <a:cubicBezTo>
                  <a:pt x="10721" y="10658"/>
                  <a:pt x="10958" y="10670"/>
                  <a:pt x="11193" y="10675"/>
                </a:cubicBezTo>
                <a:cubicBezTo>
                  <a:pt x="11264" y="10677"/>
                  <a:pt x="11335" y="10678"/>
                  <a:pt x="11405" y="10678"/>
                </a:cubicBezTo>
                <a:cubicBezTo>
                  <a:pt x="11559" y="10678"/>
                  <a:pt x="11714" y="10675"/>
                  <a:pt x="11869" y="10673"/>
                </a:cubicBezTo>
                <a:cubicBezTo>
                  <a:pt x="12213" y="10670"/>
                  <a:pt x="12557" y="10660"/>
                  <a:pt x="12902" y="10660"/>
                </a:cubicBezTo>
                <a:cubicBezTo>
                  <a:pt x="13030" y="10660"/>
                  <a:pt x="13159" y="10661"/>
                  <a:pt x="13288" y="10665"/>
                </a:cubicBezTo>
                <a:cubicBezTo>
                  <a:pt x="13584" y="10674"/>
                  <a:pt x="13879" y="10727"/>
                  <a:pt x="14176" y="10760"/>
                </a:cubicBezTo>
                <a:lnTo>
                  <a:pt x="14176" y="10760"/>
                </a:lnTo>
                <a:cubicBezTo>
                  <a:pt x="14060" y="10775"/>
                  <a:pt x="13942" y="10802"/>
                  <a:pt x="13826" y="10802"/>
                </a:cubicBezTo>
                <a:cubicBezTo>
                  <a:pt x="13816" y="10802"/>
                  <a:pt x="13807" y="10802"/>
                  <a:pt x="13798" y="10802"/>
                </a:cubicBezTo>
                <a:cubicBezTo>
                  <a:pt x="13438" y="10788"/>
                  <a:pt x="13079" y="10757"/>
                  <a:pt x="12719" y="10735"/>
                </a:cubicBezTo>
                <a:cubicBezTo>
                  <a:pt x="12685" y="10732"/>
                  <a:pt x="12652" y="10725"/>
                  <a:pt x="12619" y="10725"/>
                </a:cubicBezTo>
                <a:cubicBezTo>
                  <a:pt x="12367" y="10725"/>
                  <a:pt x="12114" y="10726"/>
                  <a:pt x="11861" y="10726"/>
                </a:cubicBezTo>
                <a:cubicBezTo>
                  <a:pt x="11798" y="10726"/>
                  <a:pt x="11735" y="10726"/>
                  <a:pt x="11672" y="10726"/>
                </a:cubicBezTo>
                <a:cubicBezTo>
                  <a:pt x="11245" y="10725"/>
                  <a:pt x="10815" y="10721"/>
                  <a:pt x="10388" y="10716"/>
                </a:cubicBezTo>
                <a:cubicBezTo>
                  <a:pt x="10334" y="10716"/>
                  <a:pt x="10278" y="10707"/>
                  <a:pt x="10227" y="10702"/>
                </a:cubicBezTo>
                <a:cubicBezTo>
                  <a:pt x="10213" y="10662"/>
                  <a:pt x="10202" y="10632"/>
                  <a:pt x="10191" y="10602"/>
                </a:cubicBezTo>
                <a:close/>
                <a:moveTo>
                  <a:pt x="13230" y="11027"/>
                </a:moveTo>
                <a:cubicBezTo>
                  <a:pt x="13239" y="11030"/>
                  <a:pt x="13249" y="11034"/>
                  <a:pt x="13261" y="11039"/>
                </a:cubicBezTo>
                <a:cubicBezTo>
                  <a:pt x="13251" y="11043"/>
                  <a:pt x="13241" y="11050"/>
                  <a:pt x="13230" y="11050"/>
                </a:cubicBezTo>
                <a:cubicBezTo>
                  <a:pt x="13220" y="11050"/>
                  <a:pt x="13210" y="11043"/>
                  <a:pt x="13200" y="11039"/>
                </a:cubicBezTo>
                <a:cubicBezTo>
                  <a:pt x="13210" y="11034"/>
                  <a:pt x="13220" y="11030"/>
                  <a:pt x="13230" y="11027"/>
                </a:cubicBezTo>
                <a:close/>
                <a:moveTo>
                  <a:pt x="13707" y="11033"/>
                </a:moveTo>
                <a:cubicBezTo>
                  <a:pt x="13707" y="11042"/>
                  <a:pt x="13705" y="11053"/>
                  <a:pt x="13705" y="11061"/>
                </a:cubicBezTo>
                <a:cubicBezTo>
                  <a:pt x="13666" y="11058"/>
                  <a:pt x="13627" y="11055"/>
                  <a:pt x="13587" y="11053"/>
                </a:cubicBezTo>
                <a:cubicBezTo>
                  <a:pt x="13589" y="11045"/>
                  <a:pt x="13589" y="11039"/>
                  <a:pt x="13589" y="11033"/>
                </a:cubicBezTo>
                <a:close/>
                <a:moveTo>
                  <a:pt x="12708" y="11008"/>
                </a:moveTo>
                <a:cubicBezTo>
                  <a:pt x="12789" y="11008"/>
                  <a:pt x="12875" y="11015"/>
                  <a:pt x="12972" y="11030"/>
                </a:cubicBezTo>
                <a:cubicBezTo>
                  <a:pt x="12880" y="11063"/>
                  <a:pt x="12796" y="11074"/>
                  <a:pt x="12718" y="11074"/>
                </a:cubicBezTo>
                <a:cubicBezTo>
                  <a:pt x="12615" y="11074"/>
                  <a:pt x="12520" y="11054"/>
                  <a:pt x="12426" y="11038"/>
                </a:cubicBezTo>
                <a:cubicBezTo>
                  <a:pt x="12517" y="11019"/>
                  <a:pt x="12608" y="11008"/>
                  <a:pt x="12708" y="11008"/>
                </a:cubicBezTo>
                <a:close/>
                <a:moveTo>
                  <a:pt x="603" y="8418"/>
                </a:moveTo>
                <a:cubicBezTo>
                  <a:pt x="460" y="8418"/>
                  <a:pt x="320" y="8436"/>
                  <a:pt x="190" y="8501"/>
                </a:cubicBezTo>
                <a:cubicBezTo>
                  <a:pt x="215" y="8569"/>
                  <a:pt x="225" y="8633"/>
                  <a:pt x="258" y="8684"/>
                </a:cubicBezTo>
                <a:cubicBezTo>
                  <a:pt x="291" y="8733"/>
                  <a:pt x="393" y="8777"/>
                  <a:pt x="386" y="8802"/>
                </a:cubicBezTo>
                <a:cubicBezTo>
                  <a:pt x="359" y="8911"/>
                  <a:pt x="502" y="8868"/>
                  <a:pt x="491" y="8955"/>
                </a:cubicBezTo>
                <a:cubicBezTo>
                  <a:pt x="405" y="8989"/>
                  <a:pt x="314" y="9025"/>
                  <a:pt x="217" y="9063"/>
                </a:cubicBezTo>
                <a:cubicBezTo>
                  <a:pt x="240" y="9140"/>
                  <a:pt x="262" y="9213"/>
                  <a:pt x="282" y="9280"/>
                </a:cubicBezTo>
                <a:cubicBezTo>
                  <a:pt x="512" y="9306"/>
                  <a:pt x="724" y="9334"/>
                  <a:pt x="938" y="9350"/>
                </a:cubicBezTo>
                <a:cubicBezTo>
                  <a:pt x="1299" y="9376"/>
                  <a:pt x="1653" y="9462"/>
                  <a:pt x="2016" y="9462"/>
                </a:cubicBezTo>
                <a:cubicBezTo>
                  <a:pt x="2050" y="9462"/>
                  <a:pt x="2083" y="9461"/>
                  <a:pt x="2116" y="9459"/>
                </a:cubicBezTo>
                <a:cubicBezTo>
                  <a:pt x="2120" y="9459"/>
                  <a:pt x="2124" y="9459"/>
                  <a:pt x="2128" y="9459"/>
                </a:cubicBezTo>
                <a:cubicBezTo>
                  <a:pt x="2180" y="9459"/>
                  <a:pt x="2232" y="9476"/>
                  <a:pt x="2284" y="9481"/>
                </a:cubicBezTo>
                <a:cubicBezTo>
                  <a:pt x="2724" y="9518"/>
                  <a:pt x="3162" y="9557"/>
                  <a:pt x="3601" y="9590"/>
                </a:cubicBezTo>
                <a:cubicBezTo>
                  <a:pt x="3725" y="9601"/>
                  <a:pt x="3851" y="9593"/>
                  <a:pt x="3974" y="9606"/>
                </a:cubicBezTo>
                <a:cubicBezTo>
                  <a:pt x="4349" y="9644"/>
                  <a:pt x="4725" y="9659"/>
                  <a:pt x="5101" y="9659"/>
                </a:cubicBezTo>
                <a:cubicBezTo>
                  <a:pt x="5323" y="9659"/>
                  <a:pt x="5545" y="9654"/>
                  <a:pt x="5767" y="9645"/>
                </a:cubicBezTo>
                <a:cubicBezTo>
                  <a:pt x="5854" y="9641"/>
                  <a:pt x="5942" y="9638"/>
                  <a:pt x="6030" y="9638"/>
                </a:cubicBezTo>
                <a:cubicBezTo>
                  <a:pt x="6159" y="9638"/>
                  <a:pt x="6288" y="9645"/>
                  <a:pt x="6417" y="9670"/>
                </a:cubicBezTo>
                <a:cubicBezTo>
                  <a:pt x="6054" y="9698"/>
                  <a:pt x="5692" y="9704"/>
                  <a:pt x="5329" y="9704"/>
                </a:cubicBezTo>
                <a:cubicBezTo>
                  <a:pt x="5020" y="9704"/>
                  <a:pt x="4711" y="9699"/>
                  <a:pt x="4402" y="9699"/>
                </a:cubicBezTo>
                <a:cubicBezTo>
                  <a:pt x="4341" y="9699"/>
                  <a:pt x="4280" y="9700"/>
                  <a:pt x="4219" y="9700"/>
                </a:cubicBezTo>
                <a:cubicBezTo>
                  <a:pt x="4197" y="9700"/>
                  <a:pt x="4175" y="9700"/>
                  <a:pt x="4153" y="9700"/>
                </a:cubicBezTo>
                <a:cubicBezTo>
                  <a:pt x="3416" y="9700"/>
                  <a:pt x="2687" y="9603"/>
                  <a:pt x="1956" y="9538"/>
                </a:cubicBezTo>
                <a:cubicBezTo>
                  <a:pt x="1516" y="9498"/>
                  <a:pt x="1076" y="9472"/>
                  <a:pt x="638" y="9444"/>
                </a:cubicBezTo>
                <a:cubicBezTo>
                  <a:pt x="599" y="9441"/>
                  <a:pt x="560" y="9439"/>
                  <a:pt x="520" y="9439"/>
                </a:cubicBezTo>
                <a:cubicBezTo>
                  <a:pt x="414" y="9439"/>
                  <a:pt x="309" y="9457"/>
                  <a:pt x="212" y="9539"/>
                </a:cubicBezTo>
                <a:cubicBezTo>
                  <a:pt x="268" y="9639"/>
                  <a:pt x="405" y="9605"/>
                  <a:pt x="468" y="9698"/>
                </a:cubicBezTo>
                <a:cubicBezTo>
                  <a:pt x="461" y="9734"/>
                  <a:pt x="431" y="9804"/>
                  <a:pt x="444" y="9813"/>
                </a:cubicBezTo>
                <a:cubicBezTo>
                  <a:pt x="601" y="9925"/>
                  <a:pt x="523" y="10092"/>
                  <a:pt x="558" y="10238"/>
                </a:cubicBezTo>
                <a:cubicBezTo>
                  <a:pt x="481" y="10258"/>
                  <a:pt x="410" y="10279"/>
                  <a:pt x="324" y="10301"/>
                </a:cubicBezTo>
                <a:cubicBezTo>
                  <a:pt x="367" y="10359"/>
                  <a:pt x="410" y="10399"/>
                  <a:pt x="426" y="10446"/>
                </a:cubicBezTo>
                <a:cubicBezTo>
                  <a:pt x="442" y="10496"/>
                  <a:pt x="414" y="10568"/>
                  <a:pt x="439" y="10609"/>
                </a:cubicBezTo>
                <a:cubicBezTo>
                  <a:pt x="468" y="10659"/>
                  <a:pt x="534" y="10687"/>
                  <a:pt x="567" y="10711"/>
                </a:cubicBezTo>
                <a:cubicBezTo>
                  <a:pt x="596" y="10791"/>
                  <a:pt x="463" y="10797"/>
                  <a:pt x="563" y="10896"/>
                </a:cubicBezTo>
                <a:cubicBezTo>
                  <a:pt x="673" y="10851"/>
                  <a:pt x="791" y="10835"/>
                  <a:pt x="914" y="10835"/>
                </a:cubicBezTo>
                <a:cubicBezTo>
                  <a:pt x="1008" y="10835"/>
                  <a:pt x="1104" y="10845"/>
                  <a:pt x="1200" y="10858"/>
                </a:cubicBezTo>
                <a:cubicBezTo>
                  <a:pt x="1315" y="10873"/>
                  <a:pt x="1426" y="10885"/>
                  <a:pt x="1541" y="10885"/>
                </a:cubicBezTo>
                <a:cubicBezTo>
                  <a:pt x="1593" y="10885"/>
                  <a:pt x="1646" y="10882"/>
                  <a:pt x="1700" y="10876"/>
                </a:cubicBezTo>
                <a:cubicBezTo>
                  <a:pt x="1750" y="10871"/>
                  <a:pt x="1800" y="10869"/>
                  <a:pt x="1851" y="10869"/>
                </a:cubicBezTo>
                <a:cubicBezTo>
                  <a:pt x="2012" y="10869"/>
                  <a:pt x="2177" y="10893"/>
                  <a:pt x="2336" y="10922"/>
                </a:cubicBezTo>
                <a:cubicBezTo>
                  <a:pt x="2623" y="10979"/>
                  <a:pt x="2914" y="10978"/>
                  <a:pt x="3200" y="11018"/>
                </a:cubicBezTo>
                <a:cubicBezTo>
                  <a:pt x="3421" y="11048"/>
                  <a:pt x="3647" y="11004"/>
                  <a:pt x="3864" y="11089"/>
                </a:cubicBezTo>
                <a:cubicBezTo>
                  <a:pt x="3903" y="11104"/>
                  <a:pt x="3947" y="11108"/>
                  <a:pt x="3992" y="11108"/>
                </a:cubicBezTo>
                <a:cubicBezTo>
                  <a:pt x="4028" y="11108"/>
                  <a:pt x="4064" y="11106"/>
                  <a:pt x="4098" y="11105"/>
                </a:cubicBezTo>
                <a:cubicBezTo>
                  <a:pt x="4377" y="11095"/>
                  <a:pt x="4656" y="11075"/>
                  <a:pt x="4935" y="11066"/>
                </a:cubicBezTo>
                <a:cubicBezTo>
                  <a:pt x="4943" y="11066"/>
                  <a:pt x="4950" y="11066"/>
                  <a:pt x="4958" y="11066"/>
                </a:cubicBezTo>
                <a:cubicBezTo>
                  <a:pt x="5052" y="11066"/>
                  <a:pt x="5147" y="11076"/>
                  <a:pt x="5240" y="11081"/>
                </a:cubicBezTo>
                <a:cubicBezTo>
                  <a:pt x="5291" y="11084"/>
                  <a:pt x="5343" y="11093"/>
                  <a:pt x="5394" y="11093"/>
                </a:cubicBezTo>
                <a:cubicBezTo>
                  <a:pt x="5409" y="11093"/>
                  <a:pt x="5425" y="11093"/>
                  <a:pt x="5440" y="11090"/>
                </a:cubicBezTo>
                <a:cubicBezTo>
                  <a:pt x="5584" y="11072"/>
                  <a:pt x="5727" y="11066"/>
                  <a:pt x="5870" y="11066"/>
                </a:cubicBezTo>
                <a:cubicBezTo>
                  <a:pt x="6109" y="11066"/>
                  <a:pt x="6348" y="11083"/>
                  <a:pt x="6587" y="11090"/>
                </a:cubicBezTo>
                <a:cubicBezTo>
                  <a:pt x="6660" y="11093"/>
                  <a:pt x="6733" y="11093"/>
                  <a:pt x="6806" y="11093"/>
                </a:cubicBezTo>
                <a:cubicBezTo>
                  <a:pt x="6848" y="11093"/>
                  <a:pt x="6890" y="11093"/>
                  <a:pt x="6932" y="11093"/>
                </a:cubicBezTo>
                <a:cubicBezTo>
                  <a:pt x="6995" y="11093"/>
                  <a:pt x="7059" y="11093"/>
                  <a:pt x="7123" y="11095"/>
                </a:cubicBezTo>
                <a:cubicBezTo>
                  <a:pt x="7302" y="11099"/>
                  <a:pt x="7480" y="11105"/>
                  <a:pt x="7659" y="11115"/>
                </a:cubicBezTo>
                <a:cubicBezTo>
                  <a:pt x="7780" y="11121"/>
                  <a:pt x="7903" y="11136"/>
                  <a:pt x="8024" y="11147"/>
                </a:cubicBezTo>
                <a:cubicBezTo>
                  <a:pt x="8137" y="11158"/>
                  <a:pt x="8249" y="11177"/>
                  <a:pt x="8361" y="11182"/>
                </a:cubicBezTo>
                <a:cubicBezTo>
                  <a:pt x="8478" y="11186"/>
                  <a:pt x="8596" y="11197"/>
                  <a:pt x="8713" y="11197"/>
                </a:cubicBezTo>
                <a:cubicBezTo>
                  <a:pt x="8774" y="11197"/>
                  <a:pt x="8835" y="11194"/>
                  <a:pt x="8895" y="11186"/>
                </a:cubicBezTo>
                <a:cubicBezTo>
                  <a:pt x="9071" y="11161"/>
                  <a:pt x="9246" y="11157"/>
                  <a:pt x="9421" y="11151"/>
                </a:cubicBezTo>
                <a:lnTo>
                  <a:pt x="9955" y="11131"/>
                </a:lnTo>
                <a:cubicBezTo>
                  <a:pt x="9966" y="11131"/>
                  <a:pt x="9979" y="11131"/>
                  <a:pt x="9988" y="11137"/>
                </a:cubicBezTo>
                <a:cubicBezTo>
                  <a:pt x="10061" y="11186"/>
                  <a:pt x="10134" y="11202"/>
                  <a:pt x="10209" y="11202"/>
                </a:cubicBezTo>
                <a:cubicBezTo>
                  <a:pt x="10308" y="11202"/>
                  <a:pt x="10409" y="11173"/>
                  <a:pt x="10508" y="11156"/>
                </a:cubicBezTo>
                <a:cubicBezTo>
                  <a:pt x="10553" y="11148"/>
                  <a:pt x="10598" y="11141"/>
                  <a:pt x="10642" y="11141"/>
                </a:cubicBezTo>
                <a:cubicBezTo>
                  <a:pt x="10699" y="11141"/>
                  <a:pt x="10754" y="11153"/>
                  <a:pt x="10801" y="11187"/>
                </a:cubicBezTo>
                <a:cubicBezTo>
                  <a:pt x="10830" y="11208"/>
                  <a:pt x="10856" y="11215"/>
                  <a:pt x="10880" y="11215"/>
                </a:cubicBezTo>
                <a:cubicBezTo>
                  <a:pt x="10914" y="11215"/>
                  <a:pt x="10946" y="11201"/>
                  <a:pt x="10984" y="11194"/>
                </a:cubicBezTo>
                <a:cubicBezTo>
                  <a:pt x="11109" y="11173"/>
                  <a:pt x="11235" y="11141"/>
                  <a:pt x="11359" y="11141"/>
                </a:cubicBezTo>
                <a:cubicBezTo>
                  <a:pt x="11464" y="11141"/>
                  <a:pt x="11568" y="11163"/>
                  <a:pt x="11670" y="11234"/>
                </a:cubicBezTo>
                <a:cubicBezTo>
                  <a:pt x="11685" y="11245"/>
                  <a:pt x="11708" y="11249"/>
                  <a:pt x="11733" y="11249"/>
                </a:cubicBezTo>
                <a:cubicBezTo>
                  <a:pt x="11765" y="11249"/>
                  <a:pt x="11801" y="11242"/>
                  <a:pt x="11830" y="11234"/>
                </a:cubicBezTo>
                <a:cubicBezTo>
                  <a:pt x="12043" y="11177"/>
                  <a:pt x="12256" y="11141"/>
                  <a:pt x="12476" y="11141"/>
                </a:cubicBezTo>
                <a:cubicBezTo>
                  <a:pt x="12515" y="11141"/>
                  <a:pt x="12554" y="11142"/>
                  <a:pt x="12594" y="11145"/>
                </a:cubicBezTo>
                <a:cubicBezTo>
                  <a:pt x="12910" y="11163"/>
                  <a:pt x="13226" y="11162"/>
                  <a:pt x="13541" y="11178"/>
                </a:cubicBezTo>
                <a:cubicBezTo>
                  <a:pt x="13674" y="11185"/>
                  <a:pt x="13807" y="11207"/>
                  <a:pt x="13956" y="11207"/>
                </a:cubicBezTo>
                <a:cubicBezTo>
                  <a:pt x="14003" y="11207"/>
                  <a:pt x="14051" y="11205"/>
                  <a:pt x="14102" y="11199"/>
                </a:cubicBezTo>
                <a:cubicBezTo>
                  <a:pt x="14025" y="11156"/>
                  <a:pt x="13980" y="11131"/>
                  <a:pt x="13935" y="11107"/>
                </a:cubicBezTo>
                <a:cubicBezTo>
                  <a:pt x="13963" y="11065"/>
                  <a:pt x="13996" y="11055"/>
                  <a:pt x="14032" y="11055"/>
                </a:cubicBezTo>
                <a:cubicBezTo>
                  <a:pt x="14060" y="11055"/>
                  <a:pt x="14090" y="11061"/>
                  <a:pt x="14119" y="11064"/>
                </a:cubicBezTo>
                <a:cubicBezTo>
                  <a:pt x="14399" y="11089"/>
                  <a:pt x="14679" y="11130"/>
                  <a:pt x="14960" y="11137"/>
                </a:cubicBezTo>
                <a:cubicBezTo>
                  <a:pt x="15197" y="11143"/>
                  <a:pt x="15431" y="11158"/>
                  <a:pt x="15667" y="11188"/>
                </a:cubicBezTo>
                <a:cubicBezTo>
                  <a:pt x="15934" y="11222"/>
                  <a:pt x="16208" y="11216"/>
                  <a:pt x="16479" y="11222"/>
                </a:cubicBezTo>
                <a:cubicBezTo>
                  <a:pt x="16485" y="11222"/>
                  <a:pt x="16490" y="11222"/>
                  <a:pt x="16494" y="11222"/>
                </a:cubicBezTo>
                <a:cubicBezTo>
                  <a:pt x="16589" y="11222"/>
                  <a:pt x="16595" y="11200"/>
                  <a:pt x="16613" y="11048"/>
                </a:cubicBezTo>
                <a:cubicBezTo>
                  <a:pt x="16602" y="11040"/>
                  <a:pt x="16593" y="11029"/>
                  <a:pt x="16584" y="11029"/>
                </a:cubicBezTo>
                <a:cubicBezTo>
                  <a:pt x="16553" y="11030"/>
                  <a:pt x="16521" y="11030"/>
                  <a:pt x="16490" y="11030"/>
                </a:cubicBezTo>
                <a:cubicBezTo>
                  <a:pt x="15888" y="11030"/>
                  <a:pt x="15294" y="10930"/>
                  <a:pt x="14695" y="10884"/>
                </a:cubicBezTo>
                <a:cubicBezTo>
                  <a:pt x="14572" y="10874"/>
                  <a:pt x="14448" y="10864"/>
                  <a:pt x="14324" y="10858"/>
                </a:cubicBezTo>
                <a:cubicBezTo>
                  <a:pt x="14260" y="10854"/>
                  <a:pt x="14231" y="10810"/>
                  <a:pt x="14203" y="10763"/>
                </a:cubicBezTo>
                <a:lnTo>
                  <a:pt x="14203" y="10763"/>
                </a:lnTo>
                <a:cubicBezTo>
                  <a:pt x="14325" y="10773"/>
                  <a:pt x="14445" y="10788"/>
                  <a:pt x="14564" y="10794"/>
                </a:cubicBezTo>
                <a:cubicBezTo>
                  <a:pt x="14733" y="10803"/>
                  <a:pt x="14904" y="10794"/>
                  <a:pt x="15072" y="10812"/>
                </a:cubicBezTo>
                <a:cubicBezTo>
                  <a:pt x="15274" y="10830"/>
                  <a:pt x="15472" y="10881"/>
                  <a:pt x="15675" y="10899"/>
                </a:cubicBezTo>
                <a:cubicBezTo>
                  <a:pt x="15848" y="10913"/>
                  <a:pt x="16021" y="10922"/>
                  <a:pt x="16190" y="10922"/>
                </a:cubicBezTo>
                <a:cubicBezTo>
                  <a:pt x="16436" y="10922"/>
                  <a:pt x="16672" y="10904"/>
                  <a:pt x="16882" y="10864"/>
                </a:cubicBezTo>
                <a:cubicBezTo>
                  <a:pt x="17033" y="10726"/>
                  <a:pt x="17131" y="10634"/>
                  <a:pt x="17237" y="10537"/>
                </a:cubicBezTo>
                <a:cubicBezTo>
                  <a:pt x="17087" y="10507"/>
                  <a:pt x="16944" y="10470"/>
                  <a:pt x="16799" y="10451"/>
                </a:cubicBezTo>
                <a:cubicBezTo>
                  <a:pt x="16757" y="10446"/>
                  <a:pt x="16715" y="10445"/>
                  <a:pt x="16672" y="10445"/>
                </a:cubicBezTo>
                <a:cubicBezTo>
                  <a:pt x="16607" y="10445"/>
                  <a:pt x="16541" y="10448"/>
                  <a:pt x="16476" y="10448"/>
                </a:cubicBezTo>
                <a:cubicBezTo>
                  <a:pt x="16471" y="10448"/>
                  <a:pt x="16466" y="10448"/>
                  <a:pt x="16461" y="10448"/>
                </a:cubicBezTo>
                <a:cubicBezTo>
                  <a:pt x="16393" y="10446"/>
                  <a:pt x="16323" y="10451"/>
                  <a:pt x="16259" y="10435"/>
                </a:cubicBezTo>
                <a:cubicBezTo>
                  <a:pt x="16224" y="10428"/>
                  <a:pt x="16200" y="10378"/>
                  <a:pt x="16171" y="10349"/>
                </a:cubicBezTo>
                <a:cubicBezTo>
                  <a:pt x="16111" y="10379"/>
                  <a:pt x="16050" y="10388"/>
                  <a:pt x="15988" y="10388"/>
                </a:cubicBezTo>
                <a:cubicBezTo>
                  <a:pt x="15886" y="10388"/>
                  <a:pt x="15782" y="10361"/>
                  <a:pt x="15680" y="10357"/>
                </a:cubicBezTo>
                <a:cubicBezTo>
                  <a:pt x="15737" y="10337"/>
                  <a:pt x="15795" y="10331"/>
                  <a:pt x="15853" y="10331"/>
                </a:cubicBezTo>
                <a:cubicBezTo>
                  <a:pt x="15932" y="10331"/>
                  <a:pt x="16011" y="10342"/>
                  <a:pt x="16091" y="10342"/>
                </a:cubicBezTo>
                <a:cubicBezTo>
                  <a:pt x="16117" y="10342"/>
                  <a:pt x="16144" y="10340"/>
                  <a:pt x="16170" y="10337"/>
                </a:cubicBezTo>
                <a:cubicBezTo>
                  <a:pt x="16182" y="10339"/>
                  <a:pt x="16193" y="10346"/>
                  <a:pt x="16204" y="10346"/>
                </a:cubicBezTo>
                <a:cubicBezTo>
                  <a:pt x="16677" y="10342"/>
                  <a:pt x="17151" y="10339"/>
                  <a:pt x="17624" y="10333"/>
                </a:cubicBezTo>
                <a:cubicBezTo>
                  <a:pt x="17627" y="10333"/>
                  <a:pt x="17631" y="10333"/>
                  <a:pt x="17635" y="10333"/>
                </a:cubicBezTo>
                <a:cubicBezTo>
                  <a:pt x="17669" y="10333"/>
                  <a:pt x="17716" y="10330"/>
                  <a:pt x="17716" y="10263"/>
                </a:cubicBezTo>
                <a:cubicBezTo>
                  <a:pt x="17688" y="10254"/>
                  <a:pt x="17659" y="10242"/>
                  <a:pt x="17628" y="10235"/>
                </a:cubicBezTo>
                <a:cubicBezTo>
                  <a:pt x="17418" y="10187"/>
                  <a:pt x="17205" y="10180"/>
                  <a:pt x="16992" y="10180"/>
                </a:cubicBezTo>
                <a:cubicBezTo>
                  <a:pt x="16914" y="10180"/>
                  <a:pt x="16837" y="10181"/>
                  <a:pt x="16760" y="10181"/>
                </a:cubicBezTo>
                <a:cubicBezTo>
                  <a:pt x="16734" y="10181"/>
                  <a:pt x="16708" y="10181"/>
                  <a:pt x="16682" y="10181"/>
                </a:cubicBezTo>
                <a:cubicBezTo>
                  <a:pt x="16354" y="10178"/>
                  <a:pt x="16029" y="10170"/>
                  <a:pt x="15702" y="10127"/>
                </a:cubicBezTo>
                <a:cubicBezTo>
                  <a:pt x="15343" y="10080"/>
                  <a:pt x="14981" y="10061"/>
                  <a:pt x="14622" y="10027"/>
                </a:cubicBezTo>
                <a:cubicBezTo>
                  <a:pt x="14509" y="10016"/>
                  <a:pt x="14397" y="9998"/>
                  <a:pt x="14285" y="9988"/>
                </a:cubicBezTo>
                <a:cubicBezTo>
                  <a:pt x="14016" y="9963"/>
                  <a:pt x="13746" y="9928"/>
                  <a:pt x="13475" y="9918"/>
                </a:cubicBezTo>
                <a:cubicBezTo>
                  <a:pt x="12946" y="9899"/>
                  <a:pt x="12414" y="9898"/>
                  <a:pt x="11884" y="9883"/>
                </a:cubicBezTo>
                <a:cubicBezTo>
                  <a:pt x="11883" y="9883"/>
                  <a:pt x="11882" y="9883"/>
                  <a:pt x="11881" y="9883"/>
                </a:cubicBezTo>
                <a:cubicBezTo>
                  <a:pt x="11859" y="9883"/>
                  <a:pt x="11835" y="9887"/>
                  <a:pt x="11811" y="9887"/>
                </a:cubicBezTo>
                <a:cubicBezTo>
                  <a:pt x="11768" y="9887"/>
                  <a:pt x="11725" y="9875"/>
                  <a:pt x="11692" y="9811"/>
                </a:cubicBezTo>
                <a:cubicBezTo>
                  <a:pt x="11735" y="9805"/>
                  <a:pt x="11771" y="9793"/>
                  <a:pt x="11804" y="9793"/>
                </a:cubicBezTo>
                <a:cubicBezTo>
                  <a:pt x="11810" y="9793"/>
                  <a:pt x="11815" y="9794"/>
                  <a:pt x="11820" y="9794"/>
                </a:cubicBezTo>
                <a:cubicBezTo>
                  <a:pt x="11951" y="9813"/>
                  <a:pt x="12081" y="9819"/>
                  <a:pt x="12211" y="9819"/>
                </a:cubicBezTo>
                <a:cubicBezTo>
                  <a:pt x="12485" y="9819"/>
                  <a:pt x="12759" y="9791"/>
                  <a:pt x="13033" y="9785"/>
                </a:cubicBezTo>
                <a:cubicBezTo>
                  <a:pt x="13054" y="9785"/>
                  <a:pt x="13075" y="9784"/>
                  <a:pt x="13096" y="9784"/>
                </a:cubicBezTo>
                <a:cubicBezTo>
                  <a:pt x="13255" y="9784"/>
                  <a:pt x="13414" y="9797"/>
                  <a:pt x="13573" y="9811"/>
                </a:cubicBezTo>
                <a:cubicBezTo>
                  <a:pt x="13933" y="9841"/>
                  <a:pt x="14292" y="9882"/>
                  <a:pt x="14651" y="9913"/>
                </a:cubicBezTo>
                <a:cubicBezTo>
                  <a:pt x="14944" y="9939"/>
                  <a:pt x="15237" y="9957"/>
                  <a:pt x="15529" y="9978"/>
                </a:cubicBezTo>
                <a:cubicBezTo>
                  <a:pt x="15809" y="9998"/>
                  <a:pt x="16091" y="10027"/>
                  <a:pt x="16373" y="10035"/>
                </a:cubicBezTo>
                <a:cubicBezTo>
                  <a:pt x="16517" y="10039"/>
                  <a:pt x="16662" y="10040"/>
                  <a:pt x="16806" y="10040"/>
                </a:cubicBezTo>
                <a:cubicBezTo>
                  <a:pt x="17046" y="10040"/>
                  <a:pt x="17286" y="10037"/>
                  <a:pt x="17526" y="10036"/>
                </a:cubicBezTo>
                <a:cubicBezTo>
                  <a:pt x="17558" y="10036"/>
                  <a:pt x="17591" y="10038"/>
                  <a:pt x="17624" y="10038"/>
                </a:cubicBezTo>
                <a:cubicBezTo>
                  <a:pt x="17659" y="10038"/>
                  <a:pt x="17694" y="10036"/>
                  <a:pt x="17727" y="10029"/>
                </a:cubicBezTo>
                <a:cubicBezTo>
                  <a:pt x="17861" y="10000"/>
                  <a:pt x="17946" y="9924"/>
                  <a:pt x="17935" y="9749"/>
                </a:cubicBezTo>
                <a:cubicBezTo>
                  <a:pt x="17355" y="9672"/>
                  <a:pt x="16773" y="9701"/>
                  <a:pt x="16196" y="9666"/>
                </a:cubicBezTo>
                <a:cubicBezTo>
                  <a:pt x="16340" y="9638"/>
                  <a:pt x="16482" y="9614"/>
                  <a:pt x="16626" y="9610"/>
                </a:cubicBezTo>
                <a:cubicBezTo>
                  <a:pt x="16799" y="9605"/>
                  <a:pt x="16975" y="9595"/>
                  <a:pt x="17149" y="9595"/>
                </a:cubicBezTo>
                <a:cubicBezTo>
                  <a:pt x="17257" y="9595"/>
                  <a:pt x="17364" y="9599"/>
                  <a:pt x="17470" y="9610"/>
                </a:cubicBezTo>
                <a:cubicBezTo>
                  <a:pt x="17506" y="9614"/>
                  <a:pt x="17541" y="9616"/>
                  <a:pt x="17575" y="9616"/>
                </a:cubicBezTo>
                <a:cubicBezTo>
                  <a:pt x="17906" y="9616"/>
                  <a:pt x="18170" y="9446"/>
                  <a:pt x="18444" y="9292"/>
                </a:cubicBezTo>
                <a:cubicBezTo>
                  <a:pt x="18477" y="9273"/>
                  <a:pt x="18478" y="9196"/>
                  <a:pt x="18495" y="9141"/>
                </a:cubicBezTo>
                <a:cubicBezTo>
                  <a:pt x="18450" y="9127"/>
                  <a:pt x="18419" y="9107"/>
                  <a:pt x="18393" y="9107"/>
                </a:cubicBezTo>
                <a:cubicBezTo>
                  <a:pt x="18389" y="9107"/>
                  <a:pt x="18386" y="9107"/>
                  <a:pt x="18383" y="9108"/>
                </a:cubicBezTo>
                <a:cubicBezTo>
                  <a:pt x="18244" y="9141"/>
                  <a:pt x="18106" y="9154"/>
                  <a:pt x="17967" y="9154"/>
                </a:cubicBezTo>
                <a:cubicBezTo>
                  <a:pt x="17793" y="9154"/>
                  <a:pt x="17618" y="9134"/>
                  <a:pt x="17444" y="9107"/>
                </a:cubicBezTo>
                <a:cubicBezTo>
                  <a:pt x="17410" y="9102"/>
                  <a:pt x="17376" y="9102"/>
                  <a:pt x="17342" y="9102"/>
                </a:cubicBezTo>
                <a:cubicBezTo>
                  <a:pt x="17079" y="9102"/>
                  <a:pt x="16817" y="9110"/>
                  <a:pt x="16554" y="9110"/>
                </a:cubicBezTo>
                <a:cubicBezTo>
                  <a:pt x="16433" y="9110"/>
                  <a:pt x="16312" y="9109"/>
                  <a:pt x="16190" y="9104"/>
                </a:cubicBezTo>
                <a:cubicBezTo>
                  <a:pt x="15616" y="9080"/>
                  <a:pt x="15041" y="9048"/>
                  <a:pt x="14468" y="8991"/>
                </a:cubicBezTo>
                <a:cubicBezTo>
                  <a:pt x="14101" y="8955"/>
                  <a:pt x="13738" y="8893"/>
                  <a:pt x="13369" y="8893"/>
                </a:cubicBezTo>
                <a:cubicBezTo>
                  <a:pt x="13342" y="8893"/>
                  <a:pt x="13315" y="8893"/>
                  <a:pt x="13288" y="8894"/>
                </a:cubicBezTo>
                <a:cubicBezTo>
                  <a:pt x="13232" y="8895"/>
                  <a:pt x="13175" y="8896"/>
                  <a:pt x="13119" y="8896"/>
                </a:cubicBezTo>
                <a:cubicBezTo>
                  <a:pt x="12869" y="8896"/>
                  <a:pt x="12619" y="8883"/>
                  <a:pt x="12369" y="8883"/>
                </a:cubicBezTo>
                <a:cubicBezTo>
                  <a:pt x="12348" y="8883"/>
                  <a:pt x="12326" y="8883"/>
                  <a:pt x="12305" y="8883"/>
                </a:cubicBezTo>
                <a:cubicBezTo>
                  <a:pt x="12284" y="8884"/>
                  <a:pt x="12263" y="8884"/>
                  <a:pt x="12241" y="8884"/>
                </a:cubicBezTo>
                <a:cubicBezTo>
                  <a:pt x="11949" y="8884"/>
                  <a:pt x="11660" y="8855"/>
                  <a:pt x="11367" y="8855"/>
                </a:cubicBezTo>
                <a:cubicBezTo>
                  <a:pt x="11354" y="8855"/>
                  <a:pt x="11341" y="8855"/>
                  <a:pt x="11328" y="8855"/>
                </a:cubicBezTo>
                <a:cubicBezTo>
                  <a:pt x="11215" y="8856"/>
                  <a:pt x="11103" y="8856"/>
                  <a:pt x="10991" y="8856"/>
                </a:cubicBezTo>
                <a:cubicBezTo>
                  <a:pt x="10278" y="8856"/>
                  <a:pt x="9566" y="8835"/>
                  <a:pt x="8856" y="8765"/>
                </a:cubicBezTo>
                <a:cubicBezTo>
                  <a:pt x="8485" y="8729"/>
                  <a:pt x="8111" y="8735"/>
                  <a:pt x="7739" y="8724"/>
                </a:cubicBezTo>
                <a:cubicBezTo>
                  <a:pt x="7320" y="8709"/>
                  <a:pt x="6902" y="8692"/>
                  <a:pt x="6485" y="8686"/>
                </a:cubicBezTo>
                <a:cubicBezTo>
                  <a:pt x="6441" y="8685"/>
                  <a:pt x="6396" y="8685"/>
                  <a:pt x="6351" y="8685"/>
                </a:cubicBezTo>
                <a:cubicBezTo>
                  <a:pt x="5958" y="8685"/>
                  <a:pt x="5565" y="8709"/>
                  <a:pt x="5171" y="8709"/>
                </a:cubicBezTo>
                <a:cubicBezTo>
                  <a:pt x="5023" y="8709"/>
                  <a:pt x="4873" y="8706"/>
                  <a:pt x="4724" y="8696"/>
                </a:cubicBezTo>
                <a:cubicBezTo>
                  <a:pt x="3991" y="8648"/>
                  <a:pt x="3258" y="8629"/>
                  <a:pt x="2526" y="8559"/>
                </a:cubicBezTo>
                <a:cubicBezTo>
                  <a:pt x="2234" y="8530"/>
                  <a:pt x="1941" y="8506"/>
                  <a:pt x="1649" y="8484"/>
                </a:cubicBezTo>
                <a:cubicBezTo>
                  <a:pt x="1379" y="8463"/>
                  <a:pt x="1108" y="8450"/>
                  <a:pt x="839" y="8430"/>
                </a:cubicBezTo>
                <a:cubicBezTo>
                  <a:pt x="760" y="8423"/>
                  <a:pt x="681" y="8418"/>
                  <a:pt x="603" y="8418"/>
                </a:cubicBezTo>
                <a:close/>
                <a:moveTo>
                  <a:pt x="14977" y="11225"/>
                </a:moveTo>
                <a:cubicBezTo>
                  <a:pt x="14974" y="11225"/>
                  <a:pt x="14970" y="11239"/>
                  <a:pt x="14967" y="11247"/>
                </a:cubicBezTo>
                <a:cubicBezTo>
                  <a:pt x="14983" y="11252"/>
                  <a:pt x="14999" y="11257"/>
                  <a:pt x="15015" y="11260"/>
                </a:cubicBezTo>
                <a:cubicBezTo>
                  <a:pt x="15018" y="11260"/>
                  <a:pt x="15023" y="11245"/>
                  <a:pt x="15025" y="11239"/>
                </a:cubicBezTo>
                <a:cubicBezTo>
                  <a:pt x="15010" y="11234"/>
                  <a:pt x="14994" y="11228"/>
                  <a:pt x="14977" y="11225"/>
                </a:cubicBezTo>
                <a:close/>
                <a:moveTo>
                  <a:pt x="14561" y="11209"/>
                </a:moveTo>
                <a:cubicBezTo>
                  <a:pt x="14469" y="11209"/>
                  <a:pt x="14374" y="11216"/>
                  <a:pt x="14257" y="11216"/>
                </a:cubicBezTo>
                <a:cubicBezTo>
                  <a:pt x="14441" y="11262"/>
                  <a:pt x="14530" y="11284"/>
                  <a:pt x="14595" y="11284"/>
                </a:cubicBezTo>
                <a:cubicBezTo>
                  <a:pt x="14655" y="11284"/>
                  <a:pt x="14694" y="11265"/>
                  <a:pt x="14768" y="11228"/>
                </a:cubicBezTo>
                <a:cubicBezTo>
                  <a:pt x="14696" y="11213"/>
                  <a:pt x="14630" y="11209"/>
                  <a:pt x="14561" y="11209"/>
                </a:cubicBezTo>
                <a:close/>
                <a:moveTo>
                  <a:pt x="5587" y="11288"/>
                </a:moveTo>
                <a:cubicBezTo>
                  <a:pt x="5586" y="11288"/>
                  <a:pt x="5586" y="11288"/>
                  <a:pt x="5585" y="11288"/>
                </a:cubicBezTo>
                <a:cubicBezTo>
                  <a:pt x="5563" y="11293"/>
                  <a:pt x="5546" y="11315"/>
                  <a:pt x="5525" y="11329"/>
                </a:cubicBezTo>
                <a:cubicBezTo>
                  <a:pt x="5544" y="11336"/>
                  <a:pt x="5562" y="11345"/>
                  <a:pt x="5582" y="11353"/>
                </a:cubicBezTo>
                <a:cubicBezTo>
                  <a:pt x="5599" y="11341"/>
                  <a:pt x="5618" y="11331"/>
                  <a:pt x="5635" y="11320"/>
                </a:cubicBezTo>
                <a:cubicBezTo>
                  <a:pt x="5620" y="11309"/>
                  <a:pt x="5601" y="11288"/>
                  <a:pt x="5587" y="11288"/>
                </a:cubicBezTo>
                <a:close/>
                <a:moveTo>
                  <a:pt x="6679" y="11271"/>
                </a:moveTo>
                <a:cubicBezTo>
                  <a:pt x="6398" y="11271"/>
                  <a:pt x="6115" y="11296"/>
                  <a:pt x="5830" y="11307"/>
                </a:cubicBezTo>
                <a:cubicBezTo>
                  <a:pt x="6156" y="11307"/>
                  <a:pt x="6484" y="11355"/>
                  <a:pt x="6814" y="11355"/>
                </a:cubicBezTo>
                <a:cubicBezTo>
                  <a:pt x="6903" y="11355"/>
                  <a:pt x="6991" y="11351"/>
                  <a:pt x="7080" y="11342"/>
                </a:cubicBezTo>
                <a:cubicBezTo>
                  <a:pt x="7083" y="11342"/>
                  <a:pt x="7083" y="11325"/>
                  <a:pt x="7088" y="11293"/>
                </a:cubicBezTo>
                <a:cubicBezTo>
                  <a:pt x="6952" y="11277"/>
                  <a:pt x="6815" y="11271"/>
                  <a:pt x="6679" y="11271"/>
                </a:cubicBezTo>
                <a:close/>
                <a:moveTo>
                  <a:pt x="4574" y="11329"/>
                </a:moveTo>
                <a:cubicBezTo>
                  <a:pt x="4560" y="11339"/>
                  <a:pt x="4545" y="11350"/>
                  <a:pt x="4532" y="11362"/>
                </a:cubicBezTo>
                <a:cubicBezTo>
                  <a:pt x="4531" y="11363"/>
                  <a:pt x="4543" y="11377"/>
                  <a:pt x="4548" y="11386"/>
                </a:cubicBezTo>
                <a:cubicBezTo>
                  <a:pt x="4562" y="11375"/>
                  <a:pt x="4578" y="11365"/>
                  <a:pt x="4591" y="11354"/>
                </a:cubicBezTo>
                <a:cubicBezTo>
                  <a:pt x="4586" y="11346"/>
                  <a:pt x="4581" y="11336"/>
                  <a:pt x="4574" y="11329"/>
                </a:cubicBezTo>
                <a:close/>
                <a:moveTo>
                  <a:pt x="8282" y="11291"/>
                </a:moveTo>
                <a:cubicBezTo>
                  <a:pt x="8278" y="11291"/>
                  <a:pt x="8273" y="11291"/>
                  <a:pt x="8269" y="11291"/>
                </a:cubicBezTo>
                <a:cubicBezTo>
                  <a:pt x="8054" y="11300"/>
                  <a:pt x="7839" y="11306"/>
                  <a:pt x="7624" y="11306"/>
                </a:cubicBezTo>
                <a:cubicBezTo>
                  <a:pt x="7518" y="11306"/>
                  <a:pt x="7413" y="11305"/>
                  <a:pt x="7308" y="11302"/>
                </a:cubicBezTo>
                <a:cubicBezTo>
                  <a:pt x="7301" y="11302"/>
                  <a:pt x="7295" y="11319"/>
                  <a:pt x="7288" y="11327"/>
                </a:cubicBezTo>
                <a:cubicBezTo>
                  <a:pt x="7291" y="11337"/>
                  <a:pt x="7293" y="11355"/>
                  <a:pt x="7298" y="11356"/>
                </a:cubicBezTo>
                <a:cubicBezTo>
                  <a:pt x="7453" y="11394"/>
                  <a:pt x="8581" y="11449"/>
                  <a:pt x="9133" y="11449"/>
                </a:cubicBezTo>
                <a:cubicBezTo>
                  <a:pt x="9241" y="11449"/>
                  <a:pt x="9327" y="11447"/>
                  <a:pt x="9380" y="11442"/>
                </a:cubicBezTo>
                <a:cubicBezTo>
                  <a:pt x="9091" y="11404"/>
                  <a:pt x="8846" y="11375"/>
                  <a:pt x="8602" y="11342"/>
                </a:cubicBezTo>
                <a:cubicBezTo>
                  <a:pt x="8496" y="11328"/>
                  <a:pt x="8388" y="11291"/>
                  <a:pt x="8282" y="11291"/>
                </a:cubicBezTo>
                <a:close/>
                <a:moveTo>
                  <a:pt x="9563" y="11419"/>
                </a:moveTo>
                <a:lnTo>
                  <a:pt x="9563" y="11419"/>
                </a:lnTo>
                <a:cubicBezTo>
                  <a:pt x="9636" y="11456"/>
                  <a:pt x="9696" y="11467"/>
                  <a:pt x="9749" y="11467"/>
                </a:cubicBezTo>
                <a:cubicBezTo>
                  <a:pt x="9822" y="11467"/>
                  <a:pt x="9882" y="11446"/>
                  <a:pt x="9942" y="11439"/>
                </a:cubicBezTo>
                <a:cubicBezTo>
                  <a:pt x="9839" y="11434"/>
                  <a:pt x="9733" y="11429"/>
                  <a:pt x="9563" y="11419"/>
                </a:cubicBezTo>
                <a:close/>
                <a:moveTo>
                  <a:pt x="10902" y="11432"/>
                </a:moveTo>
                <a:cubicBezTo>
                  <a:pt x="10866" y="11432"/>
                  <a:pt x="10827" y="11442"/>
                  <a:pt x="10825" y="11496"/>
                </a:cubicBezTo>
                <a:cubicBezTo>
                  <a:pt x="10844" y="11506"/>
                  <a:pt x="10861" y="11525"/>
                  <a:pt x="10881" y="11525"/>
                </a:cubicBezTo>
                <a:cubicBezTo>
                  <a:pt x="11387" y="11526"/>
                  <a:pt x="11894" y="11526"/>
                  <a:pt x="12400" y="11526"/>
                </a:cubicBezTo>
                <a:cubicBezTo>
                  <a:pt x="12401" y="11512"/>
                  <a:pt x="12400" y="11495"/>
                  <a:pt x="12400" y="11480"/>
                </a:cubicBezTo>
                <a:cubicBezTo>
                  <a:pt x="12310" y="11480"/>
                  <a:pt x="12218" y="11489"/>
                  <a:pt x="12128" y="11489"/>
                </a:cubicBezTo>
                <a:cubicBezTo>
                  <a:pt x="12074" y="11489"/>
                  <a:pt x="12020" y="11486"/>
                  <a:pt x="11968" y="11475"/>
                </a:cubicBezTo>
                <a:cubicBezTo>
                  <a:pt x="11816" y="11443"/>
                  <a:pt x="11664" y="11436"/>
                  <a:pt x="11512" y="11436"/>
                </a:cubicBezTo>
                <a:cubicBezTo>
                  <a:pt x="11392" y="11436"/>
                  <a:pt x="11272" y="11440"/>
                  <a:pt x="11152" y="11440"/>
                </a:cubicBezTo>
                <a:cubicBezTo>
                  <a:pt x="11075" y="11440"/>
                  <a:pt x="10998" y="11439"/>
                  <a:pt x="10921" y="11433"/>
                </a:cubicBezTo>
                <a:cubicBezTo>
                  <a:pt x="10915" y="11432"/>
                  <a:pt x="10909" y="11432"/>
                  <a:pt x="10902" y="11432"/>
                </a:cubicBezTo>
                <a:close/>
                <a:moveTo>
                  <a:pt x="12633" y="11510"/>
                </a:moveTo>
                <a:lnTo>
                  <a:pt x="12633" y="11510"/>
                </a:lnTo>
                <a:cubicBezTo>
                  <a:pt x="12641" y="11515"/>
                  <a:pt x="12648" y="11520"/>
                  <a:pt x="12657" y="11526"/>
                </a:cubicBezTo>
                <a:cubicBezTo>
                  <a:pt x="12664" y="11522"/>
                  <a:pt x="12673" y="11519"/>
                  <a:pt x="12682" y="11515"/>
                </a:cubicBezTo>
                <a:cubicBezTo>
                  <a:pt x="12665" y="11514"/>
                  <a:pt x="12649" y="11511"/>
                  <a:pt x="12633" y="11510"/>
                </a:cubicBezTo>
                <a:close/>
                <a:moveTo>
                  <a:pt x="13340" y="11494"/>
                </a:moveTo>
                <a:cubicBezTo>
                  <a:pt x="13277" y="11498"/>
                  <a:pt x="13216" y="11503"/>
                  <a:pt x="13105" y="11510"/>
                </a:cubicBezTo>
                <a:cubicBezTo>
                  <a:pt x="13194" y="11522"/>
                  <a:pt x="13233" y="11530"/>
                  <a:pt x="13274" y="11532"/>
                </a:cubicBezTo>
                <a:cubicBezTo>
                  <a:pt x="13276" y="11532"/>
                  <a:pt x="13278" y="11532"/>
                  <a:pt x="13279" y="11532"/>
                </a:cubicBezTo>
                <a:cubicBezTo>
                  <a:pt x="13301" y="11532"/>
                  <a:pt x="13324" y="11526"/>
                  <a:pt x="13345" y="11522"/>
                </a:cubicBezTo>
                <a:cubicBezTo>
                  <a:pt x="13344" y="11514"/>
                  <a:pt x="13341" y="11504"/>
                  <a:pt x="13340" y="11494"/>
                </a:cubicBezTo>
                <a:close/>
                <a:moveTo>
                  <a:pt x="13561" y="11494"/>
                </a:moveTo>
                <a:cubicBezTo>
                  <a:pt x="13653" y="11577"/>
                  <a:pt x="13732" y="11598"/>
                  <a:pt x="13805" y="11598"/>
                </a:cubicBezTo>
                <a:cubicBezTo>
                  <a:pt x="13868" y="11598"/>
                  <a:pt x="13925" y="11582"/>
                  <a:pt x="13981" y="11577"/>
                </a:cubicBezTo>
                <a:cubicBezTo>
                  <a:pt x="13868" y="11555"/>
                  <a:pt x="13753" y="11531"/>
                  <a:pt x="13561" y="114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9" name="Google Shape;2079;p69"/>
          <p:cNvSpPr/>
          <p:nvPr/>
        </p:nvSpPr>
        <p:spPr>
          <a:xfrm>
            <a:off x="1721296" y="1915725"/>
            <a:ext cx="797623" cy="114367"/>
          </a:xfrm>
          <a:custGeom>
            <a:avLst/>
            <a:gdLst/>
            <a:ahLst/>
            <a:cxnLst/>
            <a:rect l="l" t="t" r="r" b="b"/>
            <a:pathLst>
              <a:path w="20288" h="2909" extrusionOk="0">
                <a:moveTo>
                  <a:pt x="10069" y="125"/>
                </a:moveTo>
                <a:cubicBezTo>
                  <a:pt x="10060" y="125"/>
                  <a:pt x="10042" y="136"/>
                  <a:pt x="10037" y="145"/>
                </a:cubicBezTo>
                <a:cubicBezTo>
                  <a:pt x="10024" y="174"/>
                  <a:pt x="10044" y="203"/>
                  <a:pt x="10074" y="203"/>
                </a:cubicBezTo>
                <a:cubicBezTo>
                  <a:pt x="10078" y="203"/>
                  <a:pt x="10082" y="202"/>
                  <a:pt x="10086" y="201"/>
                </a:cubicBezTo>
                <a:cubicBezTo>
                  <a:pt x="10099" y="198"/>
                  <a:pt x="10108" y="185"/>
                  <a:pt x="10124" y="170"/>
                </a:cubicBezTo>
                <a:cubicBezTo>
                  <a:pt x="10108" y="155"/>
                  <a:pt x="10092" y="137"/>
                  <a:pt x="10072" y="125"/>
                </a:cubicBezTo>
                <a:cubicBezTo>
                  <a:pt x="10071" y="125"/>
                  <a:pt x="10070" y="125"/>
                  <a:pt x="10069" y="125"/>
                </a:cubicBezTo>
                <a:close/>
                <a:moveTo>
                  <a:pt x="10549" y="175"/>
                </a:moveTo>
                <a:cubicBezTo>
                  <a:pt x="10536" y="181"/>
                  <a:pt x="10514" y="185"/>
                  <a:pt x="10511" y="193"/>
                </a:cubicBezTo>
                <a:cubicBezTo>
                  <a:pt x="10507" y="205"/>
                  <a:pt x="10521" y="223"/>
                  <a:pt x="10526" y="237"/>
                </a:cubicBezTo>
                <a:cubicBezTo>
                  <a:pt x="10538" y="231"/>
                  <a:pt x="10551" y="226"/>
                  <a:pt x="10564" y="219"/>
                </a:cubicBezTo>
                <a:cubicBezTo>
                  <a:pt x="10558" y="205"/>
                  <a:pt x="10554" y="190"/>
                  <a:pt x="10549" y="175"/>
                </a:cubicBezTo>
                <a:close/>
                <a:moveTo>
                  <a:pt x="9405" y="224"/>
                </a:moveTo>
                <a:cubicBezTo>
                  <a:pt x="9348" y="242"/>
                  <a:pt x="9292" y="253"/>
                  <a:pt x="9236" y="253"/>
                </a:cubicBezTo>
                <a:cubicBezTo>
                  <a:pt x="9185" y="253"/>
                  <a:pt x="9135" y="244"/>
                  <a:pt x="9086" y="224"/>
                </a:cubicBezTo>
                <a:close/>
                <a:moveTo>
                  <a:pt x="10733" y="142"/>
                </a:moveTo>
                <a:cubicBezTo>
                  <a:pt x="10715" y="157"/>
                  <a:pt x="10686" y="171"/>
                  <a:pt x="10683" y="190"/>
                </a:cubicBezTo>
                <a:cubicBezTo>
                  <a:pt x="10681" y="207"/>
                  <a:pt x="10703" y="231"/>
                  <a:pt x="10722" y="263"/>
                </a:cubicBezTo>
                <a:cubicBezTo>
                  <a:pt x="10746" y="234"/>
                  <a:pt x="10773" y="217"/>
                  <a:pt x="10773" y="198"/>
                </a:cubicBezTo>
                <a:cubicBezTo>
                  <a:pt x="10773" y="181"/>
                  <a:pt x="10747" y="160"/>
                  <a:pt x="10733" y="142"/>
                </a:cubicBezTo>
                <a:close/>
                <a:moveTo>
                  <a:pt x="9686" y="62"/>
                </a:moveTo>
                <a:cubicBezTo>
                  <a:pt x="9634" y="227"/>
                  <a:pt x="9780" y="223"/>
                  <a:pt x="9836" y="294"/>
                </a:cubicBezTo>
                <a:cubicBezTo>
                  <a:pt x="9943" y="165"/>
                  <a:pt x="9943" y="165"/>
                  <a:pt x="9938" y="62"/>
                </a:cubicBezTo>
                <a:close/>
                <a:moveTo>
                  <a:pt x="11731" y="444"/>
                </a:moveTo>
                <a:cubicBezTo>
                  <a:pt x="11731" y="444"/>
                  <a:pt x="11731" y="444"/>
                  <a:pt x="11731" y="444"/>
                </a:cubicBezTo>
                <a:lnTo>
                  <a:pt x="11731" y="444"/>
                </a:lnTo>
                <a:cubicBezTo>
                  <a:pt x="11731" y="444"/>
                  <a:pt x="11731" y="444"/>
                  <a:pt x="11732" y="444"/>
                </a:cubicBezTo>
                <a:close/>
                <a:moveTo>
                  <a:pt x="11720" y="443"/>
                </a:moveTo>
                <a:lnTo>
                  <a:pt x="11720" y="443"/>
                </a:lnTo>
                <a:cubicBezTo>
                  <a:pt x="11721" y="444"/>
                  <a:pt x="11723" y="445"/>
                  <a:pt x="11725" y="446"/>
                </a:cubicBezTo>
                <a:lnTo>
                  <a:pt x="11725" y="446"/>
                </a:lnTo>
                <a:cubicBezTo>
                  <a:pt x="11726" y="445"/>
                  <a:pt x="11727" y="445"/>
                  <a:pt x="11728" y="445"/>
                </a:cubicBezTo>
                <a:lnTo>
                  <a:pt x="11728" y="445"/>
                </a:lnTo>
                <a:cubicBezTo>
                  <a:pt x="11729" y="445"/>
                  <a:pt x="11730" y="445"/>
                  <a:pt x="11730" y="445"/>
                </a:cubicBezTo>
                <a:lnTo>
                  <a:pt x="11730" y="445"/>
                </a:lnTo>
                <a:cubicBezTo>
                  <a:pt x="11730" y="445"/>
                  <a:pt x="11731" y="445"/>
                  <a:pt x="11731" y="444"/>
                </a:cubicBezTo>
                <a:lnTo>
                  <a:pt x="11731" y="444"/>
                </a:lnTo>
                <a:cubicBezTo>
                  <a:pt x="11730" y="445"/>
                  <a:pt x="11729" y="445"/>
                  <a:pt x="11728" y="445"/>
                </a:cubicBezTo>
                <a:lnTo>
                  <a:pt x="11728" y="445"/>
                </a:lnTo>
                <a:cubicBezTo>
                  <a:pt x="11725" y="444"/>
                  <a:pt x="11722" y="444"/>
                  <a:pt x="11720" y="443"/>
                </a:cubicBezTo>
                <a:close/>
                <a:moveTo>
                  <a:pt x="8649" y="10"/>
                </a:moveTo>
                <a:cubicBezTo>
                  <a:pt x="8627" y="10"/>
                  <a:pt x="8600" y="19"/>
                  <a:pt x="8587" y="33"/>
                </a:cubicBezTo>
                <a:cubicBezTo>
                  <a:pt x="8539" y="90"/>
                  <a:pt x="8575" y="152"/>
                  <a:pt x="8582" y="212"/>
                </a:cubicBezTo>
                <a:cubicBezTo>
                  <a:pt x="8590" y="273"/>
                  <a:pt x="8619" y="309"/>
                  <a:pt x="8687" y="313"/>
                </a:cubicBezTo>
                <a:cubicBezTo>
                  <a:pt x="8801" y="320"/>
                  <a:pt x="8695" y="380"/>
                  <a:pt x="8708" y="413"/>
                </a:cubicBezTo>
                <a:cubicBezTo>
                  <a:pt x="8745" y="420"/>
                  <a:pt x="8770" y="425"/>
                  <a:pt x="8791" y="425"/>
                </a:cubicBezTo>
                <a:cubicBezTo>
                  <a:pt x="8837" y="425"/>
                  <a:pt x="8863" y="402"/>
                  <a:pt x="8944" y="330"/>
                </a:cubicBezTo>
                <a:cubicBezTo>
                  <a:pt x="9059" y="464"/>
                  <a:pt x="9215" y="491"/>
                  <a:pt x="9378" y="491"/>
                </a:cubicBezTo>
                <a:cubicBezTo>
                  <a:pt x="9394" y="491"/>
                  <a:pt x="9410" y="491"/>
                  <a:pt x="9426" y="490"/>
                </a:cubicBezTo>
                <a:cubicBezTo>
                  <a:pt x="9584" y="487"/>
                  <a:pt x="9740" y="469"/>
                  <a:pt x="9912" y="456"/>
                </a:cubicBezTo>
                <a:cubicBezTo>
                  <a:pt x="9781" y="396"/>
                  <a:pt x="9625" y="480"/>
                  <a:pt x="9525" y="338"/>
                </a:cubicBezTo>
                <a:cubicBezTo>
                  <a:pt x="9538" y="278"/>
                  <a:pt x="9550" y="210"/>
                  <a:pt x="9564" y="141"/>
                </a:cubicBezTo>
                <a:cubicBezTo>
                  <a:pt x="9499" y="94"/>
                  <a:pt x="9431" y="57"/>
                  <a:pt x="9354" y="57"/>
                </a:cubicBezTo>
                <a:cubicBezTo>
                  <a:pt x="9334" y="57"/>
                  <a:pt x="9314" y="59"/>
                  <a:pt x="9293" y="65"/>
                </a:cubicBezTo>
                <a:cubicBezTo>
                  <a:pt x="9265" y="73"/>
                  <a:pt x="9238" y="75"/>
                  <a:pt x="9210" y="75"/>
                </a:cubicBezTo>
                <a:cubicBezTo>
                  <a:pt x="9161" y="75"/>
                  <a:pt x="9112" y="67"/>
                  <a:pt x="9063" y="67"/>
                </a:cubicBezTo>
                <a:cubicBezTo>
                  <a:pt x="9027" y="67"/>
                  <a:pt x="8992" y="71"/>
                  <a:pt x="8956" y="84"/>
                </a:cubicBezTo>
                <a:cubicBezTo>
                  <a:pt x="8938" y="91"/>
                  <a:pt x="8917" y="95"/>
                  <a:pt x="8893" y="95"/>
                </a:cubicBezTo>
                <a:cubicBezTo>
                  <a:pt x="8848" y="95"/>
                  <a:pt x="8796" y="80"/>
                  <a:pt x="8756" y="42"/>
                </a:cubicBezTo>
                <a:cubicBezTo>
                  <a:pt x="8734" y="21"/>
                  <a:pt x="8693" y="14"/>
                  <a:pt x="8658" y="11"/>
                </a:cubicBezTo>
                <a:cubicBezTo>
                  <a:pt x="8655" y="10"/>
                  <a:pt x="8652" y="10"/>
                  <a:pt x="8649" y="10"/>
                </a:cubicBezTo>
                <a:close/>
                <a:moveTo>
                  <a:pt x="10373" y="129"/>
                </a:moveTo>
                <a:cubicBezTo>
                  <a:pt x="10320" y="135"/>
                  <a:pt x="10260" y="140"/>
                  <a:pt x="10191" y="146"/>
                </a:cubicBezTo>
                <a:cubicBezTo>
                  <a:pt x="10194" y="200"/>
                  <a:pt x="10196" y="243"/>
                  <a:pt x="10193" y="285"/>
                </a:cubicBezTo>
                <a:cubicBezTo>
                  <a:pt x="10189" y="338"/>
                  <a:pt x="10181" y="390"/>
                  <a:pt x="10174" y="436"/>
                </a:cubicBezTo>
                <a:cubicBezTo>
                  <a:pt x="10245" y="494"/>
                  <a:pt x="10317" y="512"/>
                  <a:pt x="10396" y="512"/>
                </a:cubicBezTo>
                <a:cubicBezTo>
                  <a:pt x="10408" y="512"/>
                  <a:pt x="10419" y="511"/>
                  <a:pt x="10431" y="511"/>
                </a:cubicBezTo>
                <a:cubicBezTo>
                  <a:pt x="10494" y="507"/>
                  <a:pt x="10557" y="506"/>
                  <a:pt x="10621" y="506"/>
                </a:cubicBezTo>
                <a:cubicBezTo>
                  <a:pt x="10669" y="506"/>
                  <a:pt x="10717" y="507"/>
                  <a:pt x="10766" y="507"/>
                </a:cubicBezTo>
                <a:cubicBezTo>
                  <a:pt x="10806" y="507"/>
                  <a:pt x="10846" y="507"/>
                  <a:pt x="10887" y="505"/>
                </a:cubicBezTo>
                <a:cubicBezTo>
                  <a:pt x="10903" y="505"/>
                  <a:pt x="10921" y="483"/>
                  <a:pt x="10967" y="449"/>
                </a:cubicBezTo>
                <a:cubicBezTo>
                  <a:pt x="10866" y="436"/>
                  <a:pt x="10788" y="414"/>
                  <a:pt x="10716" y="414"/>
                </a:cubicBezTo>
                <a:cubicBezTo>
                  <a:pt x="10703" y="414"/>
                  <a:pt x="10690" y="415"/>
                  <a:pt x="10676" y="416"/>
                </a:cubicBezTo>
                <a:cubicBezTo>
                  <a:pt x="10668" y="417"/>
                  <a:pt x="10660" y="418"/>
                  <a:pt x="10652" y="418"/>
                </a:cubicBezTo>
                <a:cubicBezTo>
                  <a:pt x="10581" y="418"/>
                  <a:pt x="10541" y="373"/>
                  <a:pt x="10484" y="346"/>
                </a:cubicBezTo>
                <a:cubicBezTo>
                  <a:pt x="10390" y="300"/>
                  <a:pt x="10446" y="192"/>
                  <a:pt x="10373" y="129"/>
                </a:cubicBezTo>
                <a:close/>
                <a:moveTo>
                  <a:pt x="6348" y="510"/>
                </a:moveTo>
                <a:cubicBezTo>
                  <a:pt x="6350" y="510"/>
                  <a:pt x="6352" y="510"/>
                  <a:pt x="6354" y="510"/>
                </a:cubicBezTo>
                <a:cubicBezTo>
                  <a:pt x="6423" y="514"/>
                  <a:pt x="6491" y="531"/>
                  <a:pt x="6559" y="544"/>
                </a:cubicBezTo>
                <a:lnTo>
                  <a:pt x="6567" y="579"/>
                </a:lnTo>
                <a:cubicBezTo>
                  <a:pt x="6471" y="584"/>
                  <a:pt x="6378" y="591"/>
                  <a:pt x="6285" y="596"/>
                </a:cubicBezTo>
                <a:cubicBezTo>
                  <a:pt x="6267" y="520"/>
                  <a:pt x="6314" y="510"/>
                  <a:pt x="6348" y="510"/>
                </a:cubicBezTo>
                <a:close/>
                <a:moveTo>
                  <a:pt x="19353" y="339"/>
                </a:moveTo>
                <a:cubicBezTo>
                  <a:pt x="19334" y="339"/>
                  <a:pt x="19315" y="343"/>
                  <a:pt x="19304" y="351"/>
                </a:cubicBezTo>
                <a:cubicBezTo>
                  <a:pt x="19241" y="393"/>
                  <a:pt x="19263" y="463"/>
                  <a:pt x="19273" y="523"/>
                </a:cubicBezTo>
                <a:cubicBezTo>
                  <a:pt x="19284" y="582"/>
                  <a:pt x="19340" y="603"/>
                  <a:pt x="19396" y="603"/>
                </a:cubicBezTo>
                <a:cubicBezTo>
                  <a:pt x="19595" y="601"/>
                  <a:pt x="19764" y="505"/>
                  <a:pt x="19935" y="418"/>
                </a:cubicBezTo>
                <a:cubicBezTo>
                  <a:pt x="19939" y="416"/>
                  <a:pt x="19939" y="403"/>
                  <a:pt x="19948" y="359"/>
                </a:cubicBezTo>
                <a:lnTo>
                  <a:pt x="19948" y="359"/>
                </a:lnTo>
                <a:cubicBezTo>
                  <a:pt x="19930" y="362"/>
                  <a:pt x="19912" y="363"/>
                  <a:pt x="19895" y="363"/>
                </a:cubicBezTo>
                <a:cubicBezTo>
                  <a:pt x="19819" y="363"/>
                  <a:pt x="19748" y="340"/>
                  <a:pt x="19673" y="340"/>
                </a:cubicBezTo>
                <a:cubicBezTo>
                  <a:pt x="19653" y="340"/>
                  <a:pt x="19632" y="341"/>
                  <a:pt x="19611" y="346"/>
                </a:cubicBezTo>
                <a:cubicBezTo>
                  <a:pt x="19533" y="361"/>
                  <a:pt x="19538" y="433"/>
                  <a:pt x="19496" y="478"/>
                </a:cubicBezTo>
                <a:cubicBezTo>
                  <a:pt x="19466" y="434"/>
                  <a:pt x="19441" y="385"/>
                  <a:pt x="19401" y="352"/>
                </a:cubicBezTo>
                <a:cubicBezTo>
                  <a:pt x="19391" y="343"/>
                  <a:pt x="19372" y="339"/>
                  <a:pt x="19353" y="339"/>
                </a:cubicBezTo>
                <a:close/>
                <a:moveTo>
                  <a:pt x="7853" y="300"/>
                </a:moveTo>
                <a:cubicBezTo>
                  <a:pt x="7879" y="300"/>
                  <a:pt x="7917" y="327"/>
                  <a:pt x="7936" y="352"/>
                </a:cubicBezTo>
                <a:cubicBezTo>
                  <a:pt x="7982" y="411"/>
                  <a:pt x="8018" y="478"/>
                  <a:pt x="8059" y="541"/>
                </a:cubicBezTo>
                <a:cubicBezTo>
                  <a:pt x="7963" y="621"/>
                  <a:pt x="7881" y="660"/>
                  <a:pt x="7781" y="660"/>
                </a:cubicBezTo>
                <a:cubicBezTo>
                  <a:pt x="7696" y="660"/>
                  <a:pt x="7598" y="632"/>
                  <a:pt x="7468" y="576"/>
                </a:cubicBezTo>
                <a:cubicBezTo>
                  <a:pt x="7544" y="408"/>
                  <a:pt x="7678" y="328"/>
                  <a:pt x="7850" y="301"/>
                </a:cubicBezTo>
                <a:cubicBezTo>
                  <a:pt x="7851" y="300"/>
                  <a:pt x="7852" y="300"/>
                  <a:pt x="7853" y="300"/>
                </a:cubicBezTo>
                <a:close/>
                <a:moveTo>
                  <a:pt x="19921" y="663"/>
                </a:moveTo>
                <a:cubicBezTo>
                  <a:pt x="19919" y="663"/>
                  <a:pt x="19916" y="663"/>
                  <a:pt x="19913" y="663"/>
                </a:cubicBezTo>
                <a:cubicBezTo>
                  <a:pt x="19912" y="663"/>
                  <a:pt x="19912" y="674"/>
                  <a:pt x="19910" y="679"/>
                </a:cubicBezTo>
                <a:cubicBezTo>
                  <a:pt x="19918" y="679"/>
                  <a:pt x="19928" y="679"/>
                  <a:pt x="19935" y="678"/>
                </a:cubicBezTo>
                <a:cubicBezTo>
                  <a:pt x="19936" y="678"/>
                  <a:pt x="19936" y="668"/>
                  <a:pt x="19938" y="664"/>
                </a:cubicBezTo>
                <a:cubicBezTo>
                  <a:pt x="19932" y="664"/>
                  <a:pt x="19927" y="663"/>
                  <a:pt x="19921" y="663"/>
                </a:cubicBezTo>
                <a:close/>
                <a:moveTo>
                  <a:pt x="17211" y="581"/>
                </a:moveTo>
                <a:cubicBezTo>
                  <a:pt x="17224" y="581"/>
                  <a:pt x="17259" y="598"/>
                  <a:pt x="17259" y="606"/>
                </a:cubicBezTo>
                <a:cubicBezTo>
                  <a:pt x="17260" y="634"/>
                  <a:pt x="17248" y="663"/>
                  <a:pt x="17235" y="713"/>
                </a:cubicBezTo>
                <a:cubicBezTo>
                  <a:pt x="17204" y="678"/>
                  <a:pt x="17181" y="662"/>
                  <a:pt x="17179" y="643"/>
                </a:cubicBezTo>
                <a:cubicBezTo>
                  <a:pt x="17177" y="623"/>
                  <a:pt x="17192" y="597"/>
                  <a:pt x="17207" y="582"/>
                </a:cubicBezTo>
                <a:cubicBezTo>
                  <a:pt x="17208" y="582"/>
                  <a:pt x="17209" y="581"/>
                  <a:pt x="17211" y="581"/>
                </a:cubicBezTo>
                <a:close/>
                <a:moveTo>
                  <a:pt x="18508" y="763"/>
                </a:moveTo>
                <a:cubicBezTo>
                  <a:pt x="18508" y="763"/>
                  <a:pt x="18508" y="764"/>
                  <a:pt x="18509" y="764"/>
                </a:cubicBezTo>
                <a:cubicBezTo>
                  <a:pt x="18523" y="767"/>
                  <a:pt x="18536" y="775"/>
                  <a:pt x="18551" y="781"/>
                </a:cubicBezTo>
                <a:cubicBezTo>
                  <a:pt x="18546" y="787"/>
                  <a:pt x="18539" y="801"/>
                  <a:pt x="18536" y="801"/>
                </a:cubicBezTo>
                <a:cubicBezTo>
                  <a:pt x="18535" y="801"/>
                  <a:pt x="18535" y="801"/>
                  <a:pt x="18535" y="801"/>
                </a:cubicBezTo>
                <a:cubicBezTo>
                  <a:pt x="18520" y="795"/>
                  <a:pt x="18505" y="786"/>
                  <a:pt x="18492" y="780"/>
                </a:cubicBezTo>
                <a:cubicBezTo>
                  <a:pt x="18497" y="775"/>
                  <a:pt x="18503" y="763"/>
                  <a:pt x="18508" y="763"/>
                </a:cubicBezTo>
                <a:close/>
                <a:moveTo>
                  <a:pt x="19273" y="743"/>
                </a:moveTo>
                <a:cubicBezTo>
                  <a:pt x="19275" y="743"/>
                  <a:pt x="19276" y="743"/>
                  <a:pt x="19278" y="743"/>
                </a:cubicBezTo>
                <a:cubicBezTo>
                  <a:pt x="19292" y="745"/>
                  <a:pt x="19304" y="764"/>
                  <a:pt x="19317" y="774"/>
                </a:cubicBezTo>
                <a:cubicBezTo>
                  <a:pt x="19304" y="782"/>
                  <a:pt x="19289" y="790"/>
                  <a:pt x="19269" y="803"/>
                </a:cubicBezTo>
                <a:lnTo>
                  <a:pt x="19231" y="757"/>
                </a:lnTo>
                <a:cubicBezTo>
                  <a:pt x="19245" y="752"/>
                  <a:pt x="19260" y="743"/>
                  <a:pt x="19273" y="743"/>
                </a:cubicBezTo>
                <a:close/>
                <a:moveTo>
                  <a:pt x="19979" y="822"/>
                </a:moveTo>
                <a:lnTo>
                  <a:pt x="19959" y="826"/>
                </a:lnTo>
                <a:lnTo>
                  <a:pt x="19975" y="837"/>
                </a:lnTo>
                <a:lnTo>
                  <a:pt x="19979" y="822"/>
                </a:lnTo>
                <a:close/>
                <a:moveTo>
                  <a:pt x="19262" y="927"/>
                </a:moveTo>
                <a:cubicBezTo>
                  <a:pt x="19265" y="927"/>
                  <a:pt x="19272" y="936"/>
                  <a:pt x="19277" y="941"/>
                </a:cubicBezTo>
                <a:cubicBezTo>
                  <a:pt x="19271" y="945"/>
                  <a:pt x="19264" y="948"/>
                  <a:pt x="19258" y="951"/>
                </a:cubicBezTo>
                <a:cubicBezTo>
                  <a:pt x="19251" y="949"/>
                  <a:pt x="19245" y="948"/>
                  <a:pt x="19237" y="945"/>
                </a:cubicBezTo>
                <a:cubicBezTo>
                  <a:pt x="19245" y="939"/>
                  <a:pt x="19252" y="931"/>
                  <a:pt x="19262" y="928"/>
                </a:cubicBezTo>
                <a:cubicBezTo>
                  <a:pt x="19262" y="927"/>
                  <a:pt x="19262" y="927"/>
                  <a:pt x="19262" y="927"/>
                </a:cubicBezTo>
                <a:close/>
                <a:moveTo>
                  <a:pt x="20139" y="928"/>
                </a:moveTo>
                <a:cubicBezTo>
                  <a:pt x="20133" y="928"/>
                  <a:pt x="20128" y="930"/>
                  <a:pt x="20122" y="931"/>
                </a:cubicBezTo>
                <a:cubicBezTo>
                  <a:pt x="20127" y="940"/>
                  <a:pt x="20132" y="949"/>
                  <a:pt x="20137" y="958"/>
                </a:cubicBezTo>
                <a:cubicBezTo>
                  <a:pt x="20143" y="954"/>
                  <a:pt x="20148" y="950"/>
                  <a:pt x="20154" y="946"/>
                </a:cubicBezTo>
                <a:cubicBezTo>
                  <a:pt x="20152" y="940"/>
                  <a:pt x="20149" y="930"/>
                  <a:pt x="20144" y="929"/>
                </a:cubicBezTo>
                <a:cubicBezTo>
                  <a:pt x="20142" y="928"/>
                  <a:pt x="20140" y="928"/>
                  <a:pt x="20139" y="928"/>
                </a:cubicBezTo>
                <a:close/>
                <a:moveTo>
                  <a:pt x="19455" y="878"/>
                </a:moveTo>
                <a:cubicBezTo>
                  <a:pt x="19458" y="878"/>
                  <a:pt x="19460" y="879"/>
                  <a:pt x="19461" y="879"/>
                </a:cubicBezTo>
                <a:cubicBezTo>
                  <a:pt x="19529" y="920"/>
                  <a:pt x="19498" y="961"/>
                  <a:pt x="19441" y="1013"/>
                </a:cubicBezTo>
                <a:cubicBezTo>
                  <a:pt x="19425" y="974"/>
                  <a:pt x="19409" y="939"/>
                  <a:pt x="19395" y="905"/>
                </a:cubicBezTo>
                <a:cubicBezTo>
                  <a:pt x="19414" y="897"/>
                  <a:pt x="19440" y="878"/>
                  <a:pt x="19455" y="878"/>
                </a:cubicBezTo>
                <a:close/>
                <a:moveTo>
                  <a:pt x="17819" y="1011"/>
                </a:moveTo>
                <a:cubicBezTo>
                  <a:pt x="17828" y="1022"/>
                  <a:pt x="17837" y="1032"/>
                  <a:pt x="17845" y="1043"/>
                </a:cubicBezTo>
                <a:cubicBezTo>
                  <a:pt x="17833" y="1052"/>
                  <a:pt x="17823" y="1063"/>
                  <a:pt x="17810" y="1068"/>
                </a:cubicBezTo>
                <a:cubicBezTo>
                  <a:pt x="17810" y="1068"/>
                  <a:pt x="17810" y="1068"/>
                  <a:pt x="17809" y="1068"/>
                </a:cubicBezTo>
                <a:cubicBezTo>
                  <a:pt x="17806" y="1068"/>
                  <a:pt x="17791" y="1056"/>
                  <a:pt x="17791" y="1054"/>
                </a:cubicBezTo>
                <a:cubicBezTo>
                  <a:pt x="17799" y="1038"/>
                  <a:pt x="17809" y="1026"/>
                  <a:pt x="17819" y="1011"/>
                </a:cubicBezTo>
                <a:close/>
                <a:moveTo>
                  <a:pt x="14610" y="614"/>
                </a:moveTo>
                <a:cubicBezTo>
                  <a:pt x="14636" y="614"/>
                  <a:pt x="14671" y="618"/>
                  <a:pt x="14718" y="625"/>
                </a:cubicBezTo>
                <a:cubicBezTo>
                  <a:pt x="14760" y="776"/>
                  <a:pt x="14827" y="933"/>
                  <a:pt x="14662" y="1052"/>
                </a:cubicBezTo>
                <a:cubicBezTo>
                  <a:pt x="14527" y="1070"/>
                  <a:pt x="14398" y="1102"/>
                  <a:pt x="14269" y="1102"/>
                </a:cubicBezTo>
                <a:cubicBezTo>
                  <a:pt x="14260" y="1102"/>
                  <a:pt x="14251" y="1102"/>
                  <a:pt x="14242" y="1102"/>
                </a:cubicBezTo>
                <a:cubicBezTo>
                  <a:pt x="14121" y="1097"/>
                  <a:pt x="14002" y="1046"/>
                  <a:pt x="13894" y="1018"/>
                </a:cubicBezTo>
                <a:cubicBezTo>
                  <a:pt x="13911" y="942"/>
                  <a:pt x="13926" y="876"/>
                  <a:pt x="13941" y="812"/>
                </a:cubicBezTo>
                <a:lnTo>
                  <a:pt x="13941" y="812"/>
                </a:lnTo>
                <a:cubicBezTo>
                  <a:pt x="13950" y="853"/>
                  <a:pt x="13962" y="895"/>
                  <a:pt x="13983" y="941"/>
                </a:cubicBezTo>
                <a:lnTo>
                  <a:pt x="14458" y="941"/>
                </a:lnTo>
                <a:cubicBezTo>
                  <a:pt x="14516" y="902"/>
                  <a:pt x="14515" y="812"/>
                  <a:pt x="14525" y="723"/>
                </a:cubicBezTo>
                <a:cubicBezTo>
                  <a:pt x="14534" y="641"/>
                  <a:pt x="14546" y="614"/>
                  <a:pt x="14610" y="614"/>
                </a:cubicBezTo>
                <a:close/>
                <a:moveTo>
                  <a:pt x="12710" y="878"/>
                </a:moveTo>
                <a:cubicBezTo>
                  <a:pt x="12725" y="997"/>
                  <a:pt x="12731" y="1054"/>
                  <a:pt x="12739" y="1116"/>
                </a:cubicBezTo>
                <a:cubicBezTo>
                  <a:pt x="12679" y="1073"/>
                  <a:pt x="12679" y="1073"/>
                  <a:pt x="12710" y="878"/>
                </a:cubicBezTo>
                <a:close/>
                <a:moveTo>
                  <a:pt x="18541" y="862"/>
                </a:moveTo>
                <a:cubicBezTo>
                  <a:pt x="18585" y="929"/>
                  <a:pt x="18603" y="956"/>
                  <a:pt x="18622" y="986"/>
                </a:cubicBezTo>
                <a:cubicBezTo>
                  <a:pt x="18540" y="1041"/>
                  <a:pt x="18468" y="1093"/>
                  <a:pt x="18386" y="1149"/>
                </a:cubicBezTo>
                <a:cubicBezTo>
                  <a:pt x="18349" y="1008"/>
                  <a:pt x="18510" y="992"/>
                  <a:pt x="18541" y="862"/>
                </a:cubicBezTo>
                <a:close/>
                <a:moveTo>
                  <a:pt x="18867" y="1052"/>
                </a:moveTo>
                <a:cubicBezTo>
                  <a:pt x="18871" y="1076"/>
                  <a:pt x="18877" y="1100"/>
                  <a:pt x="18876" y="1123"/>
                </a:cubicBezTo>
                <a:cubicBezTo>
                  <a:pt x="18876" y="1131"/>
                  <a:pt x="18854" y="1139"/>
                  <a:pt x="18825" y="1156"/>
                </a:cubicBezTo>
                <a:cubicBezTo>
                  <a:pt x="18825" y="1118"/>
                  <a:pt x="18823" y="1089"/>
                  <a:pt x="18827" y="1061"/>
                </a:cubicBezTo>
                <a:cubicBezTo>
                  <a:pt x="18827" y="1056"/>
                  <a:pt x="18853" y="1054"/>
                  <a:pt x="18867" y="1052"/>
                </a:cubicBezTo>
                <a:close/>
                <a:moveTo>
                  <a:pt x="6850" y="1094"/>
                </a:moveTo>
                <a:cubicBezTo>
                  <a:pt x="6850" y="1094"/>
                  <a:pt x="6850" y="1094"/>
                  <a:pt x="6851" y="1094"/>
                </a:cubicBezTo>
                <a:cubicBezTo>
                  <a:pt x="6869" y="1097"/>
                  <a:pt x="6883" y="1124"/>
                  <a:pt x="6909" y="1151"/>
                </a:cubicBezTo>
                <a:cubicBezTo>
                  <a:pt x="6879" y="1164"/>
                  <a:pt x="6858" y="1181"/>
                  <a:pt x="6842" y="1181"/>
                </a:cubicBezTo>
                <a:cubicBezTo>
                  <a:pt x="6840" y="1181"/>
                  <a:pt x="6839" y="1181"/>
                  <a:pt x="6837" y="1181"/>
                </a:cubicBezTo>
                <a:cubicBezTo>
                  <a:pt x="6820" y="1177"/>
                  <a:pt x="6810" y="1149"/>
                  <a:pt x="6796" y="1133"/>
                </a:cubicBezTo>
                <a:cubicBezTo>
                  <a:pt x="6813" y="1118"/>
                  <a:pt x="6833" y="1094"/>
                  <a:pt x="6850" y="1094"/>
                </a:cubicBezTo>
                <a:close/>
                <a:moveTo>
                  <a:pt x="6464" y="983"/>
                </a:moveTo>
                <a:cubicBezTo>
                  <a:pt x="6512" y="983"/>
                  <a:pt x="6562" y="991"/>
                  <a:pt x="6612" y="1001"/>
                </a:cubicBezTo>
                <a:cubicBezTo>
                  <a:pt x="6656" y="1011"/>
                  <a:pt x="6689" y="1043"/>
                  <a:pt x="6686" y="1097"/>
                </a:cubicBezTo>
                <a:cubicBezTo>
                  <a:pt x="6684" y="1148"/>
                  <a:pt x="6654" y="1180"/>
                  <a:pt x="6605" y="1182"/>
                </a:cubicBezTo>
                <a:cubicBezTo>
                  <a:pt x="6552" y="1185"/>
                  <a:pt x="6498" y="1191"/>
                  <a:pt x="6443" y="1191"/>
                </a:cubicBezTo>
                <a:cubicBezTo>
                  <a:pt x="6357" y="1191"/>
                  <a:pt x="6268" y="1176"/>
                  <a:pt x="6177" y="1110"/>
                </a:cubicBezTo>
                <a:cubicBezTo>
                  <a:pt x="6270" y="1014"/>
                  <a:pt x="6366" y="983"/>
                  <a:pt x="6464" y="983"/>
                </a:cubicBezTo>
                <a:close/>
                <a:moveTo>
                  <a:pt x="19915" y="928"/>
                </a:moveTo>
                <a:cubicBezTo>
                  <a:pt x="19908" y="928"/>
                  <a:pt x="19901" y="928"/>
                  <a:pt x="19893" y="930"/>
                </a:cubicBezTo>
                <a:cubicBezTo>
                  <a:pt x="19866" y="982"/>
                  <a:pt x="19836" y="1042"/>
                  <a:pt x="19810" y="1095"/>
                </a:cubicBezTo>
                <a:cubicBezTo>
                  <a:pt x="19832" y="1177"/>
                  <a:pt x="19876" y="1220"/>
                  <a:pt x="19936" y="1220"/>
                </a:cubicBezTo>
                <a:cubicBezTo>
                  <a:pt x="19954" y="1220"/>
                  <a:pt x="19972" y="1216"/>
                  <a:pt x="19992" y="1209"/>
                </a:cubicBezTo>
                <a:cubicBezTo>
                  <a:pt x="20067" y="1184"/>
                  <a:pt x="20135" y="1141"/>
                  <a:pt x="20206" y="1105"/>
                </a:cubicBezTo>
                <a:cubicBezTo>
                  <a:pt x="20187" y="1037"/>
                  <a:pt x="20156" y="1020"/>
                  <a:pt x="20122" y="1020"/>
                </a:cubicBezTo>
                <a:cubicBezTo>
                  <a:pt x="20087" y="1020"/>
                  <a:pt x="20050" y="1037"/>
                  <a:pt x="20020" y="1037"/>
                </a:cubicBezTo>
                <a:cubicBezTo>
                  <a:pt x="20007" y="1037"/>
                  <a:pt x="19995" y="1034"/>
                  <a:pt x="19985" y="1025"/>
                </a:cubicBezTo>
                <a:cubicBezTo>
                  <a:pt x="19957" y="990"/>
                  <a:pt x="19979" y="928"/>
                  <a:pt x="19915" y="928"/>
                </a:cubicBezTo>
                <a:close/>
                <a:moveTo>
                  <a:pt x="7567" y="1087"/>
                </a:moveTo>
                <a:cubicBezTo>
                  <a:pt x="7551" y="1087"/>
                  <a:pt x="7505" y="1126"/>
                  <a:pt x="7504" y="1148"/>
                </a:cubicBezTo>
                <a:cubicBezTo>
                  <a:pt x="7501" y="1192"/>
                  <a:pt x="7535" y="1223"/>
                  <a:pt x="7580" y="1223"/>
                </a:cubicBezTo>
                <a:cubicBezTo>
                  <a:pt x="7583" y="1223"/>
                  <a:pt x="7585" y="1223"/>
                  <a:pt x="7588" y="1223"/>
                </a:cubicBezTo>
                <a:cubicBezTo>
                  <a:pt x="7609" y="1222"/>
                  <a:pt x="7628" y="1199"/>
                  <a:pt x="7667" y="1171"/>
                </a:cubicBezTo>
                <a:cubicBezTo>
                  <a:pt x="7628" y="1136"/>
                  <a:pt x="7603" y="1102"/>
                  <a:pt x="7570" y="1087"/>
                </a:cubicBezTo>
                <a:cubicBezTo>
                  <a:pt x="7569" y="1087"/>
                  <a:pt x="7568" y="1087"/>
                  <a:pt x="7567" y="1087"/>
                </a:cubicBezTo>
                <a:close/>
                <a:moveTo>
                  <a:pt x="15601" y="603"/>
                </a:moveTo>
                <a:cubicBezTo>
                  <a:pt x="15631" y="631"/>
                  <a:pt x="15667" y="646"/>
                  <a:pt x="15669" y="663"/>
                </a:cubicBezTo>
                <a:cubicBezTo>
                  <a:pt x="15681" y="784"/>
                  <a:pt x="15687" y="905"/>
                  <a:pt x="15692" y="1027"/>
                </a:cubicBezTo>
                <a:cubicBezTo>
                  <a:pt x="15692" y="1052"/>
                  <a:pt x="15667" y="1079"/>
                  <a:pt x="15672" y="1103"/>
                </a:cubicBezTo>
                <a:cubicBezTo>
                  <a:pt x="15687" y="1160"/>
                  <a:pt x="15747" y="1226"/>
                  <a:pt x="15672" y="1267"/>
                </a:cubicBezTo>
                <a:cubicBezTo>
                  <a:pt x="15653" y="1278"/>
                  <a:pt x="15628" y="1281"/>
                  <a:pt x="15602" y="1281"/>
                </a:cubicBezTo>
                <a:cubicBezTo>
                  <a:pt x="15567" y="1281"/>
                  <a:pt x="15529" y="1275"/>
                  <a:pt x="15495" y="1274"/>
                </a:cubicBezTo>
                <a:cubicBezTo>
                  <a:pt x="15470" y="1274"/>
                  <a:pt x="15444" y="1267"/>
                  <a:pt x="15415" y="1262"/>
                </a:cubicBezTo>
                <a:cubicBezTo>
                  <a:pt x="15440" y="1174"/>
                  <a:pt x="15462" y="1090"/>
                  <a:pt x="15492" y="990"/>
                </a:cubicBezTo>
                <a:cubicBezTo>
                  <a:pt x="15390" y="965"/>
                  <a:pt x="15298" y="943"/>
                  <a:pt x="15208" y="919"/>
                </a:cubicBezTo>
                <a:cubicBezTo>
                  <a:pt x="15186" y="831"/>
                  <a:pt x="15237" y="802"/>
                  <a:pt x="15307" y="800"/>
                </a:cubicBezTo>
                <a:cubicBezTo>
                  <a:pt x="15314" y="799"/>
                  <a:pt x="15322" y="799"/>
                  <a:pt x="15330" y="799"/>
                </a:cubicBezTo>
                <a:cubicBezTo>
                  <a:pt x="15390" y="799"/>
                  <a:pt x="15452" y="809"/>
                  <a:pt x="15516" y="815"/>
                </a:cubicBezTo>
                <a:cubicBezTo>
                  <a:pt x="15546" y="738"/>
                  <a:pt x="15572" y="675"/>
                  <a:pt x="15601" y="603"/>
                </a:cubicBezTo>
                <a:close/>
                <a:moveTo>
                  <a:pt x="12402" y="859"/>
                </a:moveTo>
                <a:cubicBezTo>
                  <a:pt x="12433" y="907"/>
                  <a:pt x="12453" y="946"/>
                  <a:pt x="12479" y="982"/>
                </a:cubicBezTo>
                <a:cubicBezTo>
                  <a:pt x="12503" y="1018"/>
                  <a:pt x="12534" y="1049"/>
                  <a:pt x="12567" y="1087"/>
                </a:cubicBezTo>
                <a:cubicBezTo>
                  <a:pt x="12537" y="1148"/>
                  <a:pt x="12512" y="1202"/>
                  <a:pt x="12481" y="1267"/>
                </a:cubicBezTo>
                <a:cubicBezTo>
                  <a:pt x="12436" y="1262"/>
                  <a:pt x="12392" y="1251"/>
                  <a:pt x="12348" y="1251"/>
                </a:cubicBezTo>
                <a:cubicBezTo>
                  <a:pt x="12341" y="1251"/>
                  <a:pt x="12333" y="1252"/>
                  <a:pt x="12326" y="1252"/>
                </a:cubicBezTo>
                <a:cubicBezTo>
                  <a:pt x="12285" y="1258"/>
                  <a:pt x="12247" y="1284"/>
                  <a:pt x="12198" y="1305"/>
                </a:cubicBezTo>
                <a:cubicBezTo>
                  <a:pt x="12167" y="1242"/>
                  <a:pt x="12142" y="1190"/>
                  <a:pt x="12115" y="1136"/>
                </a:cubicBezTo>
                <a:cubicBezTo>
                  <a:pt x="12081" y="1145"/>
                  <a:pt x="12058" y="1158"/>
                  <a:pt x="12032" y="1158"/>
                </a:cubicBezTo>
                <a:cubicBezTo>
                  <a:pt x="12030" y="1158"/>
                  <a:pt x="12029" y="1158"/>
                  <a:pt x="12027" y="1158"/>
                </a:cubicBezTo>
                <a:cubicBezTo>
                  <a:pt x="11996" y="1158"/>
                  <a:pt x="11967" y="1149"/>
                  <a:pt x="11937" y="1143"/>
                </a:cubicBezTo>
                <a:cubicBezTo>
                  <a:pt x="11945" y="1112"/>
                  <a:pt x="11950" y="1078"/>
                  <a:pt x="11962" y="1051"/>
                </a:cubicBezTo>
                <a:cubicBezTo>
                  <a:pt x="11973" y="1027"/>
                  <a:pt x="11993" y="1010"/>
                  <a:pt x="12014" y="984"/>
                </a:cubicBezTo>
                <a:cubicBezTo>
                  <a:pt x="12105" y="991"/>
                  <a:pt x="12173" y="996"/>
                  <a:pt x="12244" y="1001"/>
                </a:cubicBezTo>
                <a:cubicBezTo>
                  <a:pt x="12250" y="1002"/>
                  <a:pt x="12256" y="1002"/>
                  <a:pt x="12261" y="1002"/>
                </a:cubicBezTo>
                <a:cubicBezTo>
                  <a:pt x="12339" y="1002"/>
                  <a:pt x="12361" y="934"/>
                  <a:pt x="12402" y="859"/>
                </a:cubicBezTo>
                <a:close/>
                <a:moveTo>
                  <a:pt x="9417" y="1197"/>
                </a:moveTo>
                <a:cubicBezTo>
                  <a:pt x="9383" y="1197"/>
                  <a:pt x="9380" y="1232"/>
                  <a:pt x="9383" y="1261"/>
                </a:cubicBezTo>
                <a:cubicBezTo>
                  <a:pt x="9385" y="1280"/>
                  <a:pt x="9405" y="1299"/>
                  <a:pt x="9416" y="1318"/>
                </a:cubicBezTo>
                <a:cubicBezTo>
                  <a:pt x="9442" y="1299"/>
                  <a:pt x="9466" y="1280"/>
                  <a:pt x="9504" y="1251"/>
                </a:cubicBezTo>
                <a:cubicBezTo>
                  <a:pt x="9473" y="1228"/>
                  <a:pt x="9455" y="1205"/>
                  <a:pt x="9433" y="1199"/>
                </a:cubicBezTo>
                <a:cubicBezTo>
                  <a:pt x="9427" y="1198"/>
                  <a:pt x="9421" y="1197"/>
                  <a:pt x="9417" y="1197"/>
                </a:cubicBezTo>
                <a:close/>
                <a:moveTo>
                  <a:pt x="8013" y="1406"/>
                </a:moveTo>
                <a:cubicBezTo>
                  <a:pt x="8010" y="1406"/>
                  <a:pt x="8002" y="1416"/>
                  <a:pt x="7996" y="1420"/>
                </a:cubicBezTo>
                <a:cubicBezTo>
                  <a:pt x="8005" y="1429"/>
                  <a:pt x="8015" y="1445"/>
                  <a:pt x="8022" y="1445"/>
                </a:cubicBezTo>
                <a:cubicBezTo>
                  <a:pt x="8022" y="1445"/>
                  <a:pt x="8023" y="1445"/>
                  <a:pt x="8023" y="1445"/>
                </a:cubicBezTo>
                <a:cubicBezTo>
                  <a:pt x="8034" y="1445"/>
                  <a:pt x="8046" y="1431"/>
                  <a:pt x="8057" y="1423"/>
                </a:cubicBezTo>
                <a:cubicBezTo>
                  <a:pt x="8043" y="1417"/>
                  <a:pt x="8029" y="1410"/>
                  <a:pt x="8013" y="1406"/>
                </a:cubicBezTo>
                <a:cubicBezTo>
                  <a:pt x="8013" y="1406"/>
                  <a:pt x="8013" y="1406"/>
                  <a:pt x="8013" y="1406"/>
                </a:cubicBezTo>
                <a:close/>
                <a:moveTo>
                  <a:pt x="9689" y="1465"/>
                </a:moveTo>
                <a:cubicBezTo>
                  <a:pt x="9691" y="1466"/>
                  <a:pt x="9694" y="1466"/>
                  <a:pt x="9696" y="1466"/>
                </a:cubicBezTo>
                <a:cubicBezTo>
                  <a:pt x="9696" y="1466"/>
                  <a:pt x="9696" y="1466"/>
                  <a:pt x="9696" y="1466"/>
                </a:cubicBezTo>
                <a:lnTo>
                  <a:pt x="9691" y="1479"/>
                </a:lnTo>
                <a:cubicBezTo>
                  <a:pt x="9691" y="1478"/>
                  <a:pt x="9691" y="1478"/>
                  <a:pt x="9691" y="1477"/>
                </a:cubicBezTo>
                <a:lnTo>
                  <a:pt x="9691" y="1477"/>
                </a:lnTo>
                <a:lnTo>
                  <a:pt x="9696" y="1466"/>
                </a:lnTo>
                <a:lnTo>
                  <a:pt x="9696" y="1466"/>
                </a:lnTo>
                <a:cubicBezTo>
                  <a:pt x="9694" y="1469"/>
                  <a:pt x="9692" y="1473"/>
                  <a:pt x="9690" y="1476"/>
                </a:cubicBezTo>
                <a:lnTo>
                  <a:pt x="9690" y="1476"/>
                </a:lnTo>
                <a:cubicBezTo>
                  <a:pt x="9690" y="1472"/>
                  <a:pt x="9690" y="1469"/>
                  <a:pt x="9689" y="1465"/>
                </a:cubicBezTo>
                <a:close/>
                <a:moveTo>
                  <a:pt x="14621" y="1466"/>
                </a:moveTo>
                <a:cubicBezTo>
                  <a:pt x="14620" y="1466"/>
                  <a:pt x="14618" y="1466"/>
                  <a:pt x="14617" y="1467"/>
                </a:cubicBezTo>
                <a:cubicBezTo>
                  <a:pt x="14600" y="1473"/>
                  <a:pt x="14588" y="1499"/>
                  <a:pt x="14575" y="1518"/>
                </a:cubicBezTo>
                <a:cubicBezTo>
                  <a:pt x="14591" y="1530"/>
                  <a:pt x="14609" y="1553"/>
                  <a:pt x="14626" y="1554"/>
                </a:cubicBezTo>
                <a:cubicBezTo>
                  <a:pt x="14627" y="1554"/>
                  <a:pt x="14628" y="1554"/>
                  <a:pt x="14628" y="1554"/>
                </a:cubicBezTo>
                <a:cubicBezTo>
                  <a:pt x="14649" y="1554"/>
                  <a:pt x="14673" y="1539"/>
                  <a:pt x="14719" y="1520"/>
                </a:cubicBezTo>
                <a:cubicBezTo>
                  <a:pt x="14659" y="1487"/>
                  <a:pt x="14635" y="1466"/>
                  <a:pt x="14621" y="1466"/>
                </a:cubicBezTo>
                <a:close/>
                <a:moveTo>
                  <a:pt x="9860" y="1360"/>
                </a:moveTo>
                <a:cubicBezTo>
                  <a:pt x="9800" y="1440"/>
                  <a:pt x="9781" y="1498"/>
                  <a:pt x="9825" y="1555"/>
                </a:cubicBezTo>
                <a:cubicBezTo>
                  <a:pt x="9840" y="1575"/>
                  <a:pt x="9876" y="1590"/>
                  <a:pt x="9903" y="1590"/>
                </a:cubicBezTo>
                <a:cubicBezTo>
                  <a:pt x="9908" y="1590"/>
                  <a:pt x="9912" y="1589"/>
                  <a:pt x="9916" y="1589"/>
                </a:cubicBezTo>
                <a:cubicBezTo>
                  <a:pt x="9948" y="1579"/>
                  <a:pt x="9965" y="1542"/>
                  <a:pt x="9942" y="1502"/>
                </a:cubicBezTo>
                <a:cubicBezTo>
                  <a:pt x="9918" y="1466"/>
                  <a:pt x="9898" y="1427"/>
                  <a:pt x="9860" y="1360"/>
                </a:cubicBezTo>
                <a:close/>
                <a:moveTo>
                  <a:pt x="9669" y="1218"/>
                </a:moveTo>
                <a:cubicBezTo>
                  <a:pt x="9651" y="1360"/>
                  <a:pt x="9648" y="1379"/>
                  <a:pt x="9675" y="1444"/>
                </a:cubicBezTo>
                <a:lnTo>
                  <a:pt x="9675" y="1444"/>
                </a:lnTo>
                <a:cubicBezTo>
                  <a:pt x="9670" y="1446"/>
                  <a:pt x="9663" y="1451"/>
                  <a:pt x="9653" y="1464"/>
                </a:cubicBezTo>
                <a:cubicBezTo>
                  <a:pt x="9663" y="1464"/>
                  <a:pt x="9674" y="1465"/>
                  <a:pt x="9684" y="1465"/>
                </a:cubicBezTo>
                <a:lnTo>
                  <a:pt x="9684" y="1465"/>
                </a:lnTo>
                <a:cubicBezTo>
                  <a:pt x="9686" y="1469"/>
                  <a:pt x="9687" y="1474"/>
                  <a:pt x="9689" y="1478"/>
                </a:cubicBezTo>
                <a:lnTo>
                  <a:pt x="9689" y="1478"/>
                </a:lnTo>
                <a:cubicBezTo>
                  <a:pt x="9663" y="1534"/>
                  <a:pt x="9669" y="1577"/>
                  <a:pt x="9757" y="1606"/>
                </a:cubicBezTo>
                <a:cubicBezTo>
                  <a:pt x="9794" y="1479"/>
                  <a:pt x="9749" y="1361"/>
                  <a:pt x="9754" y="1243"/>
                </a:cubicBezTo>
                <a:cubicBezTo>
                  <a:pt x="9754" y="1236"/>
                  <a:pt x="9702" y="1227"/>
                  <a:pt x="9669" y="1218"/>
                </a:cubicBezTo>
                <a:close/>
                <a:moveTo>
                  <a:pt x="6987" y="1575"/>
                </a:moveTo>
                <a:cubicBezTo>
                  <a:pt x="6990" y="1575"/>
                  <a:pt x="6997" y="1585"/>
                  <a:pt x="7003" y="1590"/>
                </a:cubicBezTo>
                <a:cubicBezTo>
                  <a:pt x="6993" y="1599"/>
                  <a:pt x="6982" y="1606"/>
                  <a:pt x="6971" y="1614"/>
                </a:cubicBezTo>
                <a:cubicBezTo>
                  <a:pt x="6966" y="1609"/>
                  <a:pt x="6960" y="1604"/>
                  <a:pt x="6953" y="1597"/>
                </a:cubicBezTo>
                <a:cubicBezTo>
                  <a:pt x="6965" y="1590"/>
                  <a:pt x="6976" y="1580"/>
                  <a:pt x="6987" y="1575"/>
                </a:cubicBezTo>
                <a:cubicBezTo>
                  <a:pt x="6987" y="1575"/>
                  <a:pt x="6987" y="1575"/>
                  <a:pt x="6987" y="1575"/>
                </a:cubicBezTo>
                <a:close/>
                <a:moveTo>
                  <a:pt x="15550" y="1578"/>
                </a:moveTo>
                <a:cubicBezTo>
                  <a:pt x="15575" y="1578"/>
                  <a:pt x="15601" y="1584"/>
                  <a:pt x="15628" y="1597"/>
                </a:cubicBezTo>
                <a:cubicBezTo>
                  <a:pt x="15590" y="1649"/>
                  <a:pt x="15556" y="1671"/>
                  <a:pt x="15482" y="1671"/>
                </a:cubicBezTo>
                <a:cubicBezTo>
                  <a:pt x="15447" y="1671"/>
                  <a:pt x="15402" y="1666"/>
                  <a:pt x="15344" y="1656"/>
                </a:cubicBezTo>
                <a:cubicBezTo>
                  <a:pt x="15411" y="1627"/>
                  <a:pt x="15475" y="1578"/>
                  <a:pt x="15550" y="1578"/>
                </a:cubicBezTo>
                <a:close/>
                <a:moveTo>
                  <a:pt x="14137" y="1746"/>
                </a:moveTo>
                <a:cubicBezTo>
                  <a:pt x="14128" y="1746"/>
                  <a:pt x="14107" y="1759"/>
                  <a:pt x="14066" y="1776"/>
                </a:cubicBezTo>
                <a:cubicBezTo>
                  <a:pt x="14102" y="1794"/>
                  <a:pt x="14122" y="1809"/>
                  <a:pt x="14145" y="1814"/>
                </a:cubicBezTo>
                <a:cubicBezTo>
                  <a:pt x="14146" y="1814"/>
                  <a:pt x="14147" y="1814"/>
                  <a:pt x="14148" y="1814"/>
                </a:cubicBezTo>
                <a:cubicBezTo>
                  <a:pt x="14161" y="1814"/>
                  <a:pt x="14176" y="1804"/>
                  <a:pt x="14189" y="1800"/>
                </a:cubicBezTo>
                <a:cubicBezTo>
                  <a:pt x="14172" y="1781"/>
                  <a:pt x="14160" y="1760"/>
                  <a:pt x="14141" y="1747"/>
                </a:cubicBezTo>
                <a:cubicBezTo>
                  <a:pt x="14140" y="1747"/>
                  <a:pt x="14139" y="1746"/>
                  <a:pt x="14137" y="1746"/>
                </a:cubicBezTo>
                <a:close/>
                <a:moveTo>
                  <a:pt x="12243" y="1417"/>
                </a:moveTo>
                <a:cubicBezTo>
                  <a:pt x="12243" y="1517"/>
                  <a:pt x="12236" y="1563"/>
                  <a:pt x="12245" y="1606"/>
                </a:cubicBezTo>
                <a:cubicBezTo>
                  <a:pt x="12254" y="1648"/>
                  <a:pt x="12286" y="1687"/>
                  <a:pt x="12294" y="1729"/>
                </a:cubicBezTo>
                <a:cubicBezTo>
                  <a:pt x="12303" y="1778"/>
                  <a:pt x="12296" y="1829"/>
                  <a:pt x="12296" y="1877"/>
                </a:cubicBezTo>
                <a:cubicBezTo>
                  <a:pt x="12277" y="1881"/>
                  <a:pt x="12261" y="1883"/>
                  <a:pt x="12245" y="1883"/>
                </a:cubicBezTo>
                <a:cubicBezTo>
                  <a:pt x="12135" y="1883"/>
                  <a:pt x="12112" y="1792"/>
                  <a:pt x="12075" y="1704"/>
                </a:cubicBezTo>
                <a:cubicBezTo>
                  <a:pt x="12120" y="1627"/>
                  <a:pt x="12167" y="1548"/>
                  <a:pt x="12243" y="1417"/>
                </a:cubicBezTo>
                <a:close/>
                <a:moveTo>
                  <a:pt x="15161" y="1596"/>
                </a:moveTo>
                <a:cubicBezTo>
                  <a:pt x="15181" y="1596"/>
                  <a:pt x="15206" y="1604"/>
                  <a:pt x="15232" y="1621"/>
                </a:cubicBezTo>
                <a:cubicBezTo>
                  <a:pt x="15209" y="1679"/>
                  <a:pt x="15181" y="1738"/>
                  <a:pt x="15162" y="1801"/>
                </a:cubicBezTo>
                <a:cubicBezTo>
                  <a:pt x="15144" y="1858"/>
                  <a:pt x="15137" y="1918"/>
                  <a:pt x="15123" y="1978"/>
                </a:cubicBezTo>
                <a:cubicBezTo>
                  <a:pt x="15184" y="1961"/>
                  <a:pt x="15222" y="1882"/>
                  <a:pt x="15300" y="1882"/>
                </a:cubicBezTo>
                <a:cubicBezTo>
                  <a:pt x="15320" y="1882"/>
                  <a:pt x="15342" y="1887"/>
                  <a:pt x="15367" y="1899"/>
                </a:cubicBezTo>
                <a:cubicBezTo>
                  <a:pt x="15329" y="1932"/>
                  <a:pt x="15306" y="1969"/>
                  <a:pt x="15273" y="1976"/>
                </a:cubicBezTo>
                <a:cubicBezTo>
                  <a:pt x="15255" y="1980"/>
                  <a:pt x="15237" y="1982"/>
                  <a:pt x="15218" y="1982"/>
                </a:cubicBezTo>
                <a:cubicBezTo>
                  <a:pt x="15187" y="1982"/>
                  <a:pt x="15155" y="1978"/>
                  <a:pt x="15123" y="1978"/>
                </a:cubicBezTo>
                <a:cubicBezTo>
                  <a:pt x="15118" y="1863"/>
                  <a:pt x="15104" y="1749"/>
                  <a:pt x="15111" y="1638"/>
                </a:cubicBezTo>
                <a:cubicBezTo>
                  <a:pt x="15112" y="1612"/>
                  <a:pt x="15132" y="1596"/>
                  <a:pt x="15161" y="1596"/>
                </a:cubicBezTo>
                <a:close/>
                <a:moveTo>
                  <a:pt x="11459" y="1483"/>
                </a:moveTo>
                <a:cubicBezTo>
                  <a:pt x="11490" y="1483"/>
                  <a:pt x="11521" y="1484"/>
                  <a:pt x="11551" y="1486"/>
                </a:cubicBezTo>
                <a:cubicBezTo>
                  <a:pt x="11616" y="1489"/>
                  <a:pt x="11680" y="1508"/>
                  <a:pt x="11696" y="1581"/>
                </a:cubicBezTo>
                <a:cubicBezTo>
                  <a:pt x="11716" y="1677"/>
                  <a:pt x="11805" y="1691"/>
                  <a:pt x="11884" y="1744"/>
                </a:cubicBezTo>
                <a:cubicBezTo>
                  <a:pt x="11858" y="1804"/>
                  <a:pt x="11820" y="1865"/>
                  <a:pt x="11915" y="1867"/>
                </a:cubicBezTo>
                <a:cubicBezTo>
                  <a:pt x="11973" y="1867"/>
                  <a:pt x="12017" y="1872"/>
                  <a:pt x="12048" y="1940"/>
                </a:cubicBezTo>
                <a:cubicBezTo>
                  <a:pt x="12009" y="1964"/>
                  <a:pt x="11968" y="1971"/>
                  <a:pt x="11926" y="1971"/>
                </a:cubicBezTo>
                <a:cubicBezTo>
                  <a:pt x="11874" y="1971"/>
                  <a:pt x="11821" y="1960"/>
                  <a:pt x="11772" y="1960"/>
                </a:cubicBezTo>
                <a:cubicBezTo>
                  <a:pt x="11730" y="1960"/>
                  <a:pt x="11691" y="1968"/>
                  <a:pt x="11655" y="1995"/>
                </a:cubicBezTo>
                <a:cubicBezTo>
                  <a:pt x="11573" y="1933"/>
                  <a:pt x="11508" y="1870"/>
                  <a:pt x="11432" y="1831"/>
                </a:cubicBezTo>
                <a:cubicBezTo>
                  <a:pt x="11363" y="1797"/>
                  <a:pt x="11276" y="1799"/>
                  <a:pt x="11224" y="1711"/>
                </a:cubicBezTo>
                <a:cubicBezTo>
                  <a:pt x="11269" y="1640"/>
                  <a:pt x="11315" y="1566"/>
                  <a:pt x="11364" y="1484"/>
                </a:cubicBezTo>
                <a:cubicBezTo>
                  <a:pt x="11396" y="1484"/>
                  <a:pt x="11428" y="1483"/>
                  <a:pt x="11459" y="1483"/>
                </a:cubicBezTo>
                <a:close/>
                <a:moveTo>
                  <a:pt x="13283" y="2024"/>
                </a:moveTo>
                <a:lnTo>
                  <a:pt x="13292" y="2040"/>
                </a:lnTo>
                <a:lnTo>
                  <a:pt x="13292" y="2040"/>
                </a:lnTo>
                <a:lnTo>
                  <a:pt x="13274" y="2036"/>
                </a:lnTo>
                <a:lnTo>
                  <a:pt x="13283" y="2024"/>
                </a:lnTo>
                <a:close/>
                <a:moveTo>
                  <a:pt x="20189" y="1612"/>
                </a:moveTo>
                <a:cubicBezTo>
                  <a:pt x="20182" y="1612"/>
                  <a:pt x="20176" y="1612"/>
                  <a:pt x="20169" y="1612"/>
                </a:cubicBezTo>
                <a:cubicBezTo>
                  <a:pt x="20082" y="1616"/>
                  <a:pt x="19989" y="1617"/>
                  <a:pt x="19909" y="1650"/>
                </a:cubicBezTo>
                <a:cubicBezTo>
                  <a:pt x="19873" y="1664"/>
                  <a:pt x="19844" y="1669"/>
                  <a:pt x="19812" y="1669"/>
                </a:cubicBezTo>
                <a:cubicBezTo>
                  <a:pt x="19797" y="1669"/>
                  <a:pt x="19780" y="1668"/>
                  <a:pt x="19763" y="1666"/>
                </a:cubicBezTo>
                <a:cubicBezTo>
                  <a:pt x="19666" y="1660"/>
                  <a:pt x="19567" y="1650"/>
                  <a:pt x="19470" y="1650"/>
                </a:cubicBezTo>
                <a:cubicBezTo>
                  <a:pt x="19407" y="1650"/>
                  <a:pt x="19345" y="1654"/>
                  <a:pt x="19284" y="1665"/>
                </a:cubicBezTo>
                <a:cubicBezTo>
                  <a:pt x="19248" y="1672"/>
                  <a:pt x="19212" y="1675"/>
                  <a:pt x="19176" y="1675"/>
                </a:cubicBezTo>
                <a:cubicBezTo>
                  <a:pt x="19080" y="1675"/>
                  <a:pt x="18985" y="1657"/>
                  <a:pt x="18891" y="1657"/>
                </a:cubicBezTo>
                <a:cubicBezTo>
                  <a:pt x="18855" y="1657"/>
                  <a:pt x="18820" y="1660"/>
                  <a:pt x="18784" y="1666"/>
                </a:cubicBezTo>
                <a:cubicBezTo>
                  <a:pt x="18749" y="1673"/>
                  <a:pt x="18716" y="1682"/>
                  <a:pt x="18669" y="1692"/>
                </a:cubicBezTo>
                <a:cubicBezTo>
                  <a:pt x="18699" y="1830"/>
                  <a:pt x="18549" y="1949"/>
                  <a:pt x="18658" y="2107"/>
                </a:cubicBezTo>
                <a:cubicBezTo>
                  <a:pt x="18709" y="2099"/>
                  <a:pt x="18769" y="2092"/>
                  <a:pt x="18826" y="2076"/>
                </a:cubicBezTo>
                <a:cubicBezTo>
                  <a:pt x="18903" y="2057"/>
                  <a:pt x="18980" y="2032"/>
                  <a:pt x="19057" y="2011"/>
                </a:cubicBezTo>
                <a:cubicBezTo>
                  <a:pt x="19103" y="2039"/>
                  <a:pt x="19147" y="2049"/>
                  <a:pt x="19190" y="2049"/>
                </a:cubicBezTo>
                <a:cubicBezTo>
                  <a:pt x="19282" y="2049"/>
                  <a:pt x="19367" y="1999"/>
                  <a:pt x="19457" y="1962"/>
                </a:cubicBezTo>
                <a:cubicBezTo>
                  <a:pt x="19471" y="1957"/>
                  <a:pt x="19487" y="1955"/>
                  <a:pt x="19503" y="1955"/>
                </a:cubicBezTo>
                <a:cubicBezTo>
                  <a:pt x="19544" y="1955"/>
                  <a:pt x="19593" y="1967"/>
                  <a:pt x="19647" y="1970"/>
                </a:cubicBezTo>
                <a:cubicBezTo>
                  <a:pt x="19647" y="1927"/>
                  <a:pt x="19639" y="1883"/>
                  <a:pt x="19648" y="1843"/>
                </a:cubicBezTo>
                <a:cubicBezTo>
                  <a:pt x="19658" y="1798"/>
                  <a:pt x="19678" y="1777"/>
                  <a:pt x="19713" y="1777"/>
                </a:cubicBezTo>
                <a:cubicBezTo>
                  <a:pt x="19737" y="1777"/>
                  <a:pt x="19768" y="1787"/>
                  <a:pt x="19808" y="1805"/>
                </a:cubicBezTo>
                <a:cubicBezTo>
                  <a:pt x="19782" y="1846"/>
                  <a:pt x="19757" y="1887"/>
                  <a:pt x="19723" y="1939"/>
                </a:cubicBezTo>
                <a:cubicBezTo>
                  <a:pt x="19759" y="1945"/>
                  <a:pt x="19783" y="1955"/>
                  <a:pt x="19803" y="1955"/>
                </a:cubicBezTo>
                <a:cubicBezTo>
                  <a:pt x="19806" y="1955"/>
                  <a:pt x="19810" y="1955"/>
                  <a:pt x="19813" y="1954"/>
                </a:cubicBezTo>
                <a:cubicBezTo>
                  <a:pt x="19930" y="1928"/>
                  <a:pt x="20043" y="1896"/>
                  <a:pt x="20188" y="1858"/>
                </a:cubicBezTo>
                <a:cubicBezTo>
                  <a:pt x="20126" y="1830"/>
                  <a:pt x="20097" y="1816"/>
                  <a:pt x="20056" y="1797"/>
                </a:cubicBezTo>
                <a:cubicBezTo>
                  <a:pt x="20139" y="1754"/>
                  <a:pt x="20214" y="1718"/>
                  <a:pt x="20287" y="1681"/>
                </a:cubicBezTo>
                <a:cubicBezTo>
                  <a:pt x="20266" y="1619"/>
                  <a:pt x="20224" y="1612"/>
                  <a:pt x="20189" y="1612"/>
                </a:cubicBezTo>
                <a:close/>
                <a:moveTo>
                  <a:pt x="10943" y="2093"/>
                </a:moveTo>
                <a:cubicBezTo>
                  <a:pt x="11057" y="2122"/>
                  <a:pt x="11120" y="2138"/>
                  <a:pt x="11198" y="2159"/>
                </a:cubicBezTo>
                <a:cubicBezTo>
                  <a:pt x="11172" y="2195"/>
                  <a:pt x="11163" y="2225"/>
                  <a:pt x="11147" y="2230"/>
                </a:cubicBezTo>
                <a:cubicBezTo>
                  <a:pt x="11118" y="2239"/>
                  <a:pt x="11097" y="2246"/>
                  <a:pt x="11080" y="2246"/>
                </a:cubicBezTo>
                <a:cubicBezTo>
                  <a:pt x="11040" y="2246"/>
                  <a:pt x="11018" y="2210"/>
                  <a:pt x="10943" y="2093"/>
                </a:cubicBezTo>
                <a:close/>
                <a:moveTo>
                  <a:pt x="17772" y="1642"/>
                </a:moveTo>
                <a:cubicBezTo>
                  <a:pt x="17733" y="1642"/>
                  <a:pt x="17692" y="1645"/>
                  <a:pt x="17660" y="1663"/>
                </a:cubicBezTo>
                <a:cubicBezTo>
                  <a:pt x="17626" y="1683"/>
                  <a:pt x="17593" y="1691"/>
                  <a:pt x="17560" y="1691"/>
                </a:cubicBezTo>
                <a:cubicBezTo>
                  <a:pt x="17526" y="1691"/>
                  <a:pt x="17493" y="1682"/>
                  <a:pt x="17457" y="1668"/>
                </a:cubicBezTo>
                <a:cubicBezTo>
                  <a:pt x="17454" y="1667"/>
                  <a:pt x="17450" y="1667"/>
                  <a:pt x="17445" y="1667"/>
                </a:cubicBezTo>
                <a:cubicBezTo>
                  <a:pt x="17421" y="1667"/>
                  <a:pt x="17387" y="1685"/>
                  <a:pt x="17366" y="1702"/>
                </a:cubicBezTo>
                <a:cubicBezTo>
                  <a:pt x="17355" y="1712"/>
                  <a:pt x="17356" y="1759"/>
                  <a:pt x="17368" y="1774"/>
                </a:cubicBezTo>
                <a:cubicBezTo>
                  <a:pt x="17454" y="1873"/>
                  <a:pt x="17455" y="1983"/>
                  <a:pt x="17425" y="2102"/>
                </a:cubicBezTo>
                <a:cubicBezTo>
                  <a:pt x="17409" y="2162"/>
                  <a:pt x="17403" y="2226"/>
                  <a:pt x="17475" y="2277"/>
                </a:cubicBezTo>
                <a:cubicBezTo>
                  <a:pt x="17519" y="2262"/>
                  <a:pt x="17571" y="2251"/>
                  <a:pt x="17616" y="2226"/>
                </a:cubicBezTo>
                <a:cubicBezTo>
                  <a:pt x="17693" y="2184"/>
                  <a:pt x="17765" y="2132"/>
                  <a:pt x="17842" y="2086"/>
                </a:cubicBezTo>
                <a:cubicBezTo>
                  <a:pt x="17877" y="2065"/>
                  <a:pt x="17912" y="2054"/>
                  <a:pt x="17944" y="2054"/>
                </a:cubicBezTo>
                <a:cubicBezTo>
                  <a:pt x="17993" y="2054"/>
                  <a:pt x="18037" y="2079"/>
                  <a:pt x="18074" y="2134"/>
                </a:cubicBezTo>
                <a:cubicBezTo>
                  <a:pt x="18082" y="2144"/>
                  <a:pt x="18104" y="2144"/>
                  <a:pt x="18119" y="2148"/>
                </a:cubicBezTo>
                <a:cubicBezTo>
                  <a:pt x="18159" y="2117"/>
                  <a:pt x="18200" y="2086"/>
                  <a:pt x="18233" y="2061"/>
                </a:cubicBezTo>
                <a:cubicBezTo>
                  <a:pt x="18305" y="2081"/>
                  <a:pt x="18354" y="2168"/>
                  <a:pt x="18415" y="2168"/>
                </a:cubicBezTo>
                <a:cubicBezTo>
                  <a:pt x="18436" y="2168"/>
                  <a:pt x="18458" y="2158"/>
                  <a:pt x="18483" y="2132"/>
                </a:cubicBezTo>
                <a:lnTo>
                  <a:pt x="18483" y="1712"/>
                </a:lnTo>
                <a:cubicBezTo>
                  <a:pt x="18427" y="1694"/>
                  <a:pt x="18376" y="1661"/>
                  <a:pt x="18326" y="1661"/>
                </a:cubicBezTo>
                <a:cubicBezTo>
                  <a:pt x="18259" y="1661"/>
                  <a:pt x="18182" y="1695"/>
                  <a:pt x="18119" y="1695"/>
                </a:cubicBezTo>
                <a:cubicBezTo>
                  <a:pt x="18103" y="1695"/>
                  <a:pt x="18087" y="1693"/>
                  <a:pt x="18073" y="1687"/>
                </a:cubicBezTo>
                <a:cubicBezTo>
                  <a:pt x="17977" y="1647"/>
                  <a:pt x="17885" y="1645"/>
                  <a:pt x="17788" y="1642"/>
                </a:cubicBezTo>
                <a:cubicBezTo>
                  <a:pt x="17783" y="1642"/>
                  <a:pt x="17777" y="1642"/>
                  <a:pt x="17772" y="1642"/>
                </a:cubicBezTo>
                <a:close/>
                <a:moveTo>
                  <a:pt x="9848" y="2275"/>
                </a:moveTo>
                <a:cubicBezTo>
                  <a:pt x="9841" y="2275"/>
                  <a:pt x="9835" y="2285"/>
                  <a:pt x="9829" y="2291"/>
                </a:cubicBezTo>
                <a:cubicBezTo>
                  <a:pt x="9842" y="2299"/>
                  <a:pt x="9856" y="2311"/>
                  <a:pt x="9870" y="2312"/>
                </a:cubicBezTo>
                <a:cubicBezTo>
                  <a:pt x="9870" y="2312"/>
                  <a:pt x="9870" y="2312"/>
                  <a:pt x="9871" y="2312"/>
                </a:cubicBezTo>
                <a:cubicBezTo>
                  <a:pt x="9877" y="2312"/>
                  <a:pt x="9886" y="2294"/>
                  <a:pt x="9894" y="2283"/>
                </a:cubicBezTo>
                <a:cubicBezTo>
                  <a:pt x="9877" y="2281"/>
                  <a:pt x="9863" y="2276"/>
                  <a:pt x="9848" y="2275"/>
                </a:cubicBezTo>
                <a:close/>
                <a:moveTo>
                  <a:pt x="7849" y="2276"/>
                </a:moveTo>
                <a:cubicBezTo>
                  <a:pt x="7833" y="2276"/>
                  <a:pt x="7818" y="2288"/>
                  <a:pt x="7803" y="2295"/>
                </a:cubicBezTo>
                <a:cubicBezTo>
                  <a:pt x="7818" y="2304"/>
                  <a:pt x="7832" y="2319"/>
                  <a:pt x="7844" y="2319"/>
                </a:cubicBezTo>
                <a:cubicBezTo>
                  <a:pt x="7869" y="2318"/>
                  <a:pt x="7894" y="2307"/>
                  <a:pt x="7942" y="2292"/>
                </a:cubicBezTo>
                <a:cubicBezTo>
                  <a:pt x="7895" y="2283"/>
                  <a:pt x="7872" y="2276"/>
                  <a:pt x="7849" y="2276"/>
                </a:cubicBezTo>
                <a:close/>
                <a:moveTo>
                  <a:pt x="11470" y="2334"/>
                </a:moveTo>
                <a:cubicBezTo>
                  <a:pt x="11478" y="2342"/>
                  <a:pt x="11486" y="2350"/>
                  <a:pt x="11495" y="2358"/>
                </a:cubicBezTo>
                <a:lnTo>
                  <a:pt x="11495" y="2358"/>
                </a:lnTo>
                <a:lnTo>
                  <a:pt x="11462" y="2367"/>
                </a:lnTo>
                <a:cubicBezTo>
                  <a:pt x="11465" y="2357"/>
                  <a:pt x="11466" y="2345"/>
                  <a:pt x="11470" y="2334"/>
                </a:cubicBezTo>
                <a:close/>
                <a:moveTo>
                  <a:pt x="6968" y="2374"/>
                </a:moveTo>
                <a:cubicBezTo>
                  <a:pt x="6968" y="2374"/>
                  <a:pt x="6968" y="2374"/>
                  <a:pt x="6968" y="2374"/>
                </a:cubicBezTo>
                <a:cubicBezTo>
                  <a:pt x="6989" y="2378"/>
                  <a:pt x="7008" y="2394"/>
                  <a:pt x="7028" y="2404"/>
                </a:cubicBezTo>
                <a:cubicBezTo>
                  <a:pt x="7013" y="2413"/>
                  <a:pt x="6998" y="2429"/>
                  <a:pt x="6983" y="2429"/>
                </a:cubicBezTo>
                <a:cubicBezTo>
                  <a:pt x="6968" y="2429"/>
                  <a:pt x="6953" y="2414"/>
                  <a:pt x="6936" y="2404"/>
                </a:cubicBezTo>
                <a:cubicBezTo>
                  <a:pt x="6948" y="2394"/>
                  <a:pt x="6961" y="2374"/>
                  <a:pt x="6968" y="2374"/>
                </a:cubicBezTo>
                <a:close/>
                <a:moveTo>
                  <a:pt x="14915" y="2308"/>
                </a:moveTo>
                <a:cubicBezTo>
                  <a:pt x="14872" y="2308"/>
                  <a:pt x="14829" y="2319"/>
                  <a:pt x="14786" y="2343"/>
                </a:cubicBezTo>
                <a:cubicBezTo>
                  <a:pt x="14820" y="2406"/>
                  <a:pt x="14852" y="2437"/>
                  <a:pt x="14890" y="2437"/>
                </a:cubicBezTo>
                <a:cubicBezTo>
                  <a:pt x="14929" y="2437"/>
                  <a:pt x="14976" y="2404"/>
                  <a:pt x="15040" y="2338"/>
                </a:cubicBezTo>
                <a:cubicBezTo>
                  <a:pt x="14998" y="2318"/>
                  <a:pt x="14956" y="2308"/>
                  <a:pt x="14915" y="2308"/>
                </a:cubicBezTo>
                <a:close/>
                <a:moveTo>
                  <a:pt x="7770" y="2095"/>
                </a:moveTo>
                <a:cubicBezTo>
                  <a:pt x="7911" y="2095"/>
                  <a:pt x="8046" y="2128"/>
                  <a:pt x="8171" y="2221"/>
                </a:cubicBezTo>
                <a:cubicBezTo>
                  <a:pt x="8175" y="2282"/>
                  <a:pt x="8179" y="2333"/>
                  <a:pt x="8182" y="2384"/>
                </a:cubicBezTo>
                <a:cubicBezTo>
                  <a:pt x="8164" y="2398"/>
                  <a:pt x="8150" y="2414"/>
                  <a:pt x="8135" y="2415"/>
                </a:cubicBezTo>
                <a:cubicBezTo>
                  <a:pt x="8118" y="2417"/>
                  <a:pt x="8100" y="2417"/>
                  <a:pt x="8082" y="2417"/>
                </a:cubicBezTo>
                <a:cubicBezTo>
                  <a:pt x="8008" y="2417"/>
                  <a:pt x="7935" y="2408"/>
                  <a:pt x="7860" y="2408"/>
                </a:cubicBezTo>
                <a:cubicBezTo>
                  <a:pt x="7781" y="2408"/>
                  <a:pt x="7699" y="2418"/>
                  <a:pt x="7614" y="2461"/>
                </a:cubicBezTo>
                <a:cubicBezTo>
                  <a:pt x="7626" y="2370"/>
                  <a:pt x="7631" y="2324"/>
                  <a:pt x="7637" y="2271"/>
                </a:cubicBezTo>
                <a:cubicBezTo>
                  <a:pt x="7586" y="2240"/>
                  <a:pt x="7535" y="2208"/>
                  <a:pt x="7486" y="2179"/>
                </a:cubicBezTo>
                <a:cubicBezTo>
                  <a:pt x="7499" y="2153"/>
                  <a:pt x="7503" y="2127"/>
                  <a:pt x="7513" y="2124"/>
                </a:cubicBezTo>
                <a:cubicBezTo>
                  <a:pt x="7600" y="2106"/>
                  <a:pt x="7686" y="2095"/>
                  <a:pt x="7770" y="2095"/>
                </a:cubicBezTo>
                <a:close/>
                <a:moveTo>
                  <a:pt x="6276" y="2779"/>
                </a:moveTo>
                <a:cubicBezTo>
                  <a:pt x="6258" y="2789"/>
                  <a:pt x="6239" y="2800"/>
                  <a:pt x="6220" y="2810"/>
                </a:cubicBezTo>
                <a:cubicBezTo>
                  <a:pt x="6229" y="2821"/>
                  <a:pt x="6236" y="2844"/>
                  <a:pt x="6245" y="2845"/>
                </a:cubicBezTo>
                <a:cubicBezTo>
                  <a:pt x="6246" y="2845"/>
                  <a:pt x="6247" y="2845"/>
                  <a:pt x="6248" y="2845"/>
                </a:cubicBezTo>
                <a:cubicBezTo>
                  <a:pt x="6266" y="2845"/>
                  <a:pt x="6285" y="2835"/>
                  <a:pt x="6305" y="2830"/>
                </a:cubicBezTo>
                <a:cubicBezTo>
                  <a:pt x="6291" y="2806"/>
                  <a:pt x="6284" y="2793"/>
                  <a:pt x="6276" y="2779"/>
                </a:cubicBezTo>
                <a:close/>
                <a:moveTo>
                  <a:pt x="6573" y="1"/>
                </a:moveTo>
                <a:cubicBezTo>
                  <a:pt x="6555" y="1"/>
                  <a:pt x="6536" y="2"/>
                  <a:pt x="6517" y="2"/>
                </a:cubicBezTo>
                <a:cubicBezTo>
                  <a:pt x="6432" y="8"/>
                  <a:pt x="6391" y="49"/>
                  <a:pt x="6379" y="137"/>
                </a:cubicBezTo>
                <a:cubicBezTo>
                  <a:pt x="6368" y="223"/>
                  <a:pt x="6358" y="309"/>
                  <a:pt x="6347" y="393"/>
                </a:cubicBezTo>
                <a:cubicBezTo>
                  <a:pt x="6331" y="396"/>
                  <a:pt x="6315" y="398"/>
                  <a:pt x="6301" y="398"/>
                </a:cubicBezTo>
                <a:cubicBezTo>
                  <a:pt x="6199" y="398"/>
                  <a:pt x="6149" y="324"/>
                  <a:pt x="6083" y="288"/>
                </a:cubicBezTo>
                <a:cubicBezTo>
                  <a:pt x="6106" y="204"/>
                  <a:pt x="6123" y="138"/>
                  <a:pt x="6144" y="61"/>
                </a:cubicBezTo>
                <a:cubicBezTo>
                  <a:pt x="5932" y="49"/>
                  <a:pt x="5722" y="43"/>
                  <a:pt x="5513" y="43"/>
                </a:cubicBezTo>
                <a:cubicBezTo>
                  <a:pt x="4716" y="43"/>
                  <a:pt x="3936" y="130"/>
                  <a:pt x="3166" y="294"/>
                </a:cubicBezTo>
                <a:cubicBezTo>
                  <a:pt x="3168" y="319"/>
                  <a:pt x="3182" y="356"/>
                  <a:pt x="3172" y="365"/>
                </a:cubicBezTo>
                <a:cubicBezTo>
                  <a:pt x="3144" y="388"/>
                  <a:pt x="3099" y="414"/>
                  <a:pt x="3067" y="414"/>
                </a:cubicBezTo>
                <a:cubicBezTo>
                  <a:pt x="3051" y="414"/>
                  <a:pt x="3039" y="409"/>
                  <a:pt x="3032" y="394"/>
                </a:cubicBezTo>
                <a:cubicBezTo>
                  <a:pt x="3005" y="338"/>
                  <a:pt x="2985" y="315"/>
                  <a:pt x="2966" y="315"/>
                </a:cubicBezTo>
                <a:cubicBezTo>
                  <a:pt x="2944" y="315"/>
                  <a:pt x="2925" y="349"/>
                  <a:pt x="2902" y="397"/>
                </a:cubicBezTo>
                <a:cubicBezTo>
                  <a:pt x="2897" y="409"/>
                  <a:pt x="2871" y="414"/>
                  <a:pt x="2855" y="417"/>
                </a:cubicBezTo>
                <a:cubicBezTo>
                  <a:pt x="2465" y="483"/>
                  <a:pt x="2077" y="558"/>
                  <a:pt x="1687" y="608"/>
                </a:cubicBezTo>
                <a:cubicBezTo>
                  <a:pt x="1447" y="638"/>
                  <a:pt x="1203" y="629"/>
                  <a:pt x="960" y="635"/>
                </a:cubicBezTo>
                <a:cubicBezTo>
                  <a:pt x="903" y="636"/>
                  <a:pt x="847" y="640"/>
                  <a:pt x="790" y="640"/>
                </a:cubicBezTo>
                <a:cubicBezTo>
                  <a:pt x="722" y="640"/>
                  <a:pt x="654" y="634"/>
                  <a:pt x="586" y="609"/>
                </a:cubicBezTo>
                <a:cubicBezTo>
                  <a:pt x="567" y="602"/>
                  <a:pt x="547" y="598"/>
                  <a:pt x="528" y="598"/>
                </a:cubicBezTo>
                <a:cubicBezTo>
                  <a:pt x="478" y="598"/>
                  <a:pt x="431" y="622"/>
                  <a:pt x="395" y="670"/>
                </a:cubicBezTo>
                <a:cubicBezTo>
                  <a:pt x="442" y="720"/>
                  <a:pt x="493" y="735"/>
                  <a:pt x="548" y="735"/>
                </a:cubicBezTo>
                <a:cubicBezTo>
                  <a:pt x="587" y="735"/>
                  <a:pt x="628" y="728"/>
                  <a:pt x="670" y="719"/>
                </a:cubicBezTo>
                <a:cubicBezTo>
                  <a:pt x="713" y="709"/>
                  <a:pt x="746" y="704"/>
                  <a:pt x="777" y="704"/>
                </a:cubicBezTo>
                <a:cubicBezTo>
                  <a:pt x="843" y="704"/>
                  <a:pt x="897" y="729"/>
                  <a:pt x="1008" y="788"/>
                </a:cubicBezTo>
                <a:cubicBezTo>
                  <a:pt x="969" y="804"/>
                  <a:pt x="938" y="821"/>
                  <a:pt x="904" y="829"/>
                </a:cubicBezTo>
                <a:cubicBezTo>
                  <a:pt x="678" y="894"/>
                  <a:pt x="455" y="957"/>
                  <a:pt x="230" y="1017"/>
                </a:cubicBezTo>
                <a:cubicBezTo>
                  <a:pt x="113" y="1048"/>
                  <a:pt x="35" y="1101"/>
                  <a:pt x="40" y="1237"/>
                </a:cubicBezTo>
                <a:cubicBezTo>
                  <a:pt x="41" y="1280"/>
                  <a:pt x="21" y="1324"/>
                  <a:pt x="14" y="1369"/>
                </a:cubicBezTo>
                <a:cubicBezTo>
                  <a:pt x="0" y="1468"/>
                  <a:pt x="4" y="1565"/>
                  <a:pt x="68" y="1641"/>
                </a:cubicBezTo>
                <a:cubicBezTo>
                  <a:pt x="303" y="1753"/>
                  <a:pt x="590" y="1679"/>
                  <a:pt x="826" y="1892"/>
                </a:cubicBezTo>
                <a:cubicBezTo>
                  <a:pt x="650" y="1913"/>
                  <a:pt x="507" y="1926"/>
                  <a:pt x="368" y="1950"/>
                </a:cubicBezTo>
                <a:cubicBezTo>
                  <a:pt x="318" y="1958"/>
                  <a:pt x="252" y="1980"/>
                  <a:pt x="230" y="2017"/>
                </a:cubicBezTo>
                <a:cubicBezTo>
                  <a:pt x="165" y="2120"/>
                  <a:pt x="119" y="2237"/>
                  <a:pt x="74" y="2332"/>
                </a:cubicBezTo>
                <a:cubicBezTo>
                  <a:pt x="117" y="2445"/>
                  <a:pt x="199" y="2468"/>
                  <a:pt x="274" y="2493"/>
                </a:cubicBezTo>
                <a:cubicBezTo>
                  <a:pt x="332" y="2513"/>
                  <a:pt x="393" y="2532"/>
                  <a:pt x="453" y="2532"/>
                </a:cubicBezTo>
                <a:cubicBezTo>
                  <a:pt x="565" y="2532"/>
                  <a:pt x="677" y="2528"/>
                  <a:pt x="789" y="2528"/>
                </a:cubicBezTo>
                <a:cubicBezTo>
                  <a:pt x="980" y="2528"/>
                  <a:pt x="1171" y="2540"/>
                  <a:pt x="1359" y="2602"/>
                </a:cubicBezTo>
                <a:cubicBezTo>
                  <a:pt x="1387" y="2612"/>
                  <a:pt x="1418" y="2613"/>
                  <a:pt x="1449" y="2613"/>
                </a:cubicBezTo>
                <a:cubicBezTo>
                  <a:pt x="1460" y="2613"/>
                  <a:pt x="1470" y="2613"/>
                  <a:pt x="1480" y="2613"/>
                </a:cubicBezTo>
                <a:cubicBezTo>
                  <a:pt x="1493" y="2613"/>
                  <a:pt x="1506" y="2613"/>
                  <a:pt x="1519" y="2614"/>
                </a:cubicBezTo>
                <a:cubicBezTo>
                  <a:pt x="1867" y="2637"/>
                  <a:pt x="2218" y="2640"/>
                  <a:pt x="2562" y="2725"/>
                </a:cubicBezTo>
                <a:cubicBezTo>
                  <a:pt x="2630" y="2742"/>
                  <a:pt x="2704" y="2748"/>
                  <a:pt x="2776" y="2753"/>
                </a:cubicBezTo>
                <a:cubicBezTo>
                  <a:pt x="3044" y="2771"/>
                  <a:pt x="3314" y="2788"/>
                  <a:pt x="3582" y="2804"/>
                </a:cubicBezTo>
                <a:cubicBezTo>
                  <a:pt x="3617" y="2805"/>
                  <a:pt x="3651" y="2807"/>
                  <a:pt x="3686" y="2807"/>
                </a:cubicBezTo>
                <a:cubicBezTo>
                  <a:pt x="3723" y="2807"/>
                  <a:pt x="3760" y="2805"/>
                  <a:pt x="3797" y="2800"/>
                </a:cubicBezTo>
                <a:cubicBezTo>
                  <a:pt x="3865" y="2790"/>
                  <a:pt x="3932" y="2785"/>
                  <a:pt x="3999" y="2785"/>
                </a:cubicBezTo>
                <a:cubicBezTo>
                  <a:pt x="4128" y="2785"/>
                  <a:pt x="4255" y="2803"/>
                  <a:pt x="4382" y="2838"/>
                </a:cubicBezTo>
                <a:cubicBezTo>
                  <a:pt x="4465" y="2860"/>
                  <a:pt x="4548" y="2871"/>
                  <a:pt x="4630" y="2871"/>
                </a:cubicBezTo>
                <a:cubicBezTo>
                  <a:pt x="4752" y="2871"/>
                  <a:pt x="4872" y="2847"/>
                  <a:pt x="4991" y="2801"/>
                </a:cubicBezTo>
                <a:cubicBezTo>
                  <a:pt x="5040" y="2781"/>
                  <a:pt x="5086" y="2758"/>
                  <a:pt x="5137" y="2734"/>
                </a:cubicBezTo>
                <a:cubicBezTo>
                  <a:pt x="5169" y="2779"/>
                  <a:pt x="5191" y="2820"/>
                  <a:pt x="5222" y="2850"/>
                </a:cubicBezTo>
                <a:cubicBezTo>
                  <a:pt x="5264" y="2889"/>
                  <a:pt x="5309" y="2908"/>
                  <a:pt x="5353" y="2908"/>
                </a:cubicBezTo>
                <a:cubicBezTo>
                  <a:pt x="5406" y="2908"/>
                  <a:pt x="5457" y="2882"/>
                  <a:pt x="5502" y="2829"/>
                </a:cubicBezTo>
                <a:cubicBezTo>
                  <a:pt x="5519" y="2810"/>
                  <a:pt x="5522" y="2778"/>
                  <a:pt x="5537" y="2758"/>
                </a:cubicBezTo>
                <a:cubicBezTo>
                  <a:pt x="5543" y="2748"/>
                  <a:pt x="5568" y="2750"/>
                  <a:pt x="5595" y="2747"/>
                </a:cubicBezTo>
                <a:cubicBezTo>
                  <a:pt x="5622" y="2793"/>
                  <a:pt x="5652" y="2845"/>
                  <a:pt x="5676" y="2888"/>
                </a:cubicBezTo>
                <a:lnTo>
                  <a:pt x="5847" y="2888"/>
                </a:lnTo>
                <a:cubicBezTo>
                  <a:pt x="5861" y="2856"/>
                  <a:pt x="5875" y="2832"/>
                  <a:pt x="5881" y="2807"/>
                </a:cubicBezTo>
                <a:cubicBezTo>
                  <a:pt x="5919" y="2657"/>
                  <a:pt x="6036" y="2619"/>
                  <a:pt x="6168" y="2611"/>
                </a:cubicBezTo>
                <a:cubicBezTo>
                  <a:pt x="6173" y="2611"/>
                  <a:pt x="6178" y="2611"/>
                  <a:pt x="6183" y="2611"/>
                </a:cubicBezTo>
                <a:cubicBezTo>
                  <a:pt x="6295" y="2611"/>
                  <a:pt x="6342" y="2690"/>
                  <a:pt x="6368" y="2790"/>
                </a:cubicBezTo>
                <a:cubicBezTo>
                  <a:pt x="6372" y="2806"/>
                  <a:pt x="6388" y="2817"/>
                  <a:pt x="6398" y="2829"/>
                </a:cubicBezTo>
                <a:cubicBezTo>
                  <a:pt x="6519" y="2818"/>
                  <a:pt x="6512" y="2647"/>
                  <a:pt x="6629" y="2634"/>
                </a:cubicBezTo>
                <a:cubicBezTo>
                  <a:pt x="6718" y="2706"/>
                  <a:pt x="6799" y="2773"/>
                  <a:pt x="6869" y="2829"/>
                </a:cubicBezTo>
                <a:cubicBezTo>
                  <a:pt x="6930" y="2828"/>
                  <a:pt x="6955" y="2761"/>
                  <a:pt x="7003" y="2761"/>
                </a:cubicBezTo>
                <a:cubicBezTo>
                  <a:pt x="7016" y="2761"/>
                  <a:pt x="7031" y="2766"/>
                  <a:pt x="7049" y="2779"/>
                </a:cubicBezTo>
                <a:cubicBezTo>
                  <a:pt x="7056" y="2784"/>
                  <a:pt x="7063" y="2786"/>
                  <a:pt x="7069" y="2786"/>
                </a:cubicBezTo>
                <a:cubicBezTo>
                  <a:pt x="7092" y="2786"/>
                  <a:pt x="7108" y="2751"/>
                  <a:pt x="7118" y="2723"/>
                </a:cubicBezTo>
                <a:cubicBezTo>
                  <a:pt x="7126" y="2699"/>
                  <a:pt x="7144" y="2679"/>
                  <a:pt x="7168" y="2640"/>
                </a:cubicBezTo>
                <a:cubicBezTo>
                  <a:pt x="7224" y="2708"/>
                  <a:pt x="7271" y="2768"/>
                  <a:pt x="7316" y="2824"/>
                </a:cubicBezTo>
                <a:cubicBezTo>
                  <a:pt x="7405" y="2727"/>
                  <a:pt x="7494" y="2631"/>
                  <a:pt x="7588" y="2527"/>
                </a:cubicBezTo>
                <a:cubicBezTo>
                  <a:pt x="7670" y="2609"/>
                  <a:pt x="7748" y="2691"/>
                  <a:pt x="7833" y="2769"/>
                </a:cubicBezTo>
                <a:cubicBezTo>
                  <a:pt x="7858" y="2790"/>
                  <a:pt x="7895" y="2803"/>
                  <a:pt x="7927" y="2806"/>
                </a:cubicBezTo>
                <a:cubicBezTo>
                  <a:pt x="7928" y="2806"/>
                  <a:pt x="7929" y="2806"/>
                  <a:pt x="7930" y="2806"/>
                </a:cubicBezTo>
                <a:cubicBezTo>
                  <a:pt x="7949" y="2806"/>
                  <a:pt x="7969" y="2784"/>
                  <a:pt x="7989" y="2773"/>
                </a:cubicBezTo>
                <a:cubicBezTo>
                  <a:pt x="7960" y="2729"/>
                  <a:pt x="7937" y="2695"/>
                  <a:pt x="7907" y="2650"/>
                </a:cubicBezTo>
                <a:cubicBezTo>
                  <a:pt x="7936" y="2643"/>
                  <a:pt x="7958" y="2632"/>
                  <a:pt x="7977" y="2632"/>
                </a:cubicBezTo>
                <a:cubicBezTo>
                  <a:pt x="7980" y="2632"/>
                  <a:pt x="7984" y="2633"/>
                  <a:pt x="7987" y="2634"/>
                </a:cubicBezTo>
                <a:cubicBezTo>
                  <a:pt x="8018" y="2641"/>
                  <a:pt x="8045" y="2661"/>
                  <a:pt x="8076" y="2677"/>
                </a:cubicBezTo>
                <a:cubicBezTo>
                  <a:pt x="8108" y="2598"/>
                  <a:pt x="8087" y="2499"/>
                  <a:pt x="8199" y="2499"/>
                </a:cubicBezTo>
                <a:cubicBezTo>
                  <a:pt x="8206" y="2499"/>
                  <a:pt x="8214" y="2500"/>
                  <a:pt x="8223" y="2500"/>
                </a:cubicBezTo>
                <a:cubicBezTo>
                  <a:pt x="8247" y="2569"/>
                  <a:pt x="8274" y="2641"/>
                  <a:pt x="8298" y="2710"/>
                </a:cubicBezTo>
                <a:cubicBezTo>
                  <a:pt x="8422" y="2690"/>
                  <a:pt x="8422" y="2690"/>
                  <a:pt x="8535" y="2603"/>
                </a:cubicBezTo>
                <a:cubicBezTo>
                  <a:pt x="8572" y="2574"/>
                  <a:pt x="8623" y="2557"/>
                  <a:pt x="8670" y="2557"/>
                </a:cubicBezTo>
                <a:cubicBezTo>
                  <a:pt x="8703" y="2557"/>
                  <a:pt x="8734" y="2565"/>
                  <a:pt x="8757" y="2583"/>
                </a:cubicBezTo>
                <a:cubicBezTo>
                  <a:pt x="8822" y="2632"/>
                  <a:pt x="8879" y="2688"/>
                  <a:pt x="8944" y="2744"/>
                </a:cubicBezTo>
                <a:cubicBezTo>
                  <a:pt x="8993" y="2742"/>
                  <a:pt x="9047" y="2744"/>
                  <a:pt x="9099" y="2733"/>
                </a:cubicBezTo>
                <a:cubicBezTo>
                  <a:pt x="9139" y="2724"/>
                  <a:pt x="9196" y="2706"/>
                  <a:pt x="9208" y="2677"/>
                </a:cubicBezTo>
                <a:cubicBezTo>
                  <a:pt x="9257" y="2563"/>
                  <a:pt x="9351" y="2585"/>
                  <a:pt x="9438" y="2580"/>
                </a:cubicBezTo>
                <a:cubicBezTo>
                  <a:pt x="9439" y="2580"/>
                  <a:pt x="9440" y="2580"/>
                  <a:pt x="9442" y="2580"/>
                </a:cubicBezTo>
                <a:cubicBezTo>
                  <a:pt x="9497" y="2580"/>
                  <a:pt x="9536" y="2621"/>
                  <a:pt x="9582" y="2637"/>
                </a:cubicBezTo>
                <a:cubicBezTo>
                  <a:pt x="9586" y="2638"/>
                  <a:pt x="9589" y="2639"/>
                  <a:pt x="9593" y="2639"/>
                </a:cubicBezTo>
                <a:cubicBezTo>
                  <a:pt x="9628" y="2639"/>
                  <a:pt x="9677" y="2589"/>
                  <a:pt x="9723" y="2578"/>
                </a:cubicBezTo>
                <a:cubicBezTo>
                  <a:pt x="9728" y="2577"/>
                  <a:pt x="9734" y="2576"/>
                  <a:pt x="9741" y="2576"/>
                </a:cubicBezTo>
                <a:cubicBezTo>
                  <a:pt x="9767" y="2576"/>
                  <a:pt x="9797" y="2588"/>
                  <a:pt x="9821" y="2601"/>
                </a:cubicBezTo>
                <a:cubicBezTo>
                  <a:pt x="9866" y="2626"/>
                  <a:pt x="9904" y="2662"/>
                  <a:pt x="9938" y="2687"/>
                </a:cubicBezTo>
                <a:cubicBezTo>
                  <a:pt x="10033" y="2666"/>
                  <a:pt x="10064" y="2570"/>
                  <a:pt x="10161" y="2570"/>
                </a:cubicBezTo>
                <a:cubicBezTo>
                  <a:pt x="10240" y="2570"/>
                  <a:pt x="10301" y="2511"/>
                  <a:pt x="10368" y="2440"/>
                </a:cubicBezTo>
                <a:cubicBezTo>
                  <a:pt x="10291" y="2427"/>
                  <a:pt x="10219" y="2427"/>
                  <a:pt x="10214" y="2340"/>
                </a:cubicBezTo>
                <a:cubicBezTo>
                  <a:pt x="10211" y="2286"/>
                  <a:pt x="10176" y="2270"/>
                  <a:pt x="10131" y="2270"/>
                </a:cubicBezTo>
                <a:cubicBezTo>
                  <a:pt x="10128" y="2270"/>
                  <a:pt x="10125" y="2270"/>
                  <a:pt x="10122" y="2270"/>
                </a:cubicBezTo>
                <a:cubicBezTo>
                  <a:pt x="10068" y="2271"/>
                  <a:pt x="10011" y="2276"/>
                  <a:pt x="9984" y="2332"/>
                </a:cubicBezTo>
                <a:cubicBezTo>
                  <a:pt x="9941" y="2416"/>
                  <a:pt x="9867" y="2430"/>
                  <a:pt x="9786" y="2430"/>
                </a:cubicBezTo>
                <a:cubicBezTo>
                  <a:pt x="9783" y="2430"/>
                  <a:pt x="9780" y="2430"/>
                  <a:pt x="9777" y="2430"/>
                </a:cubicBezTo>
                <a:cubicBezTo>
                  <a:pt x="9625" y="2429"/>
                  <a:pt x="9474" y="2425"/>
                  <a:pt x="9321" y="2418"/>
                </a:cubicBezTo>
                <a:cubicBezTo>
                  <a:pt x="9297" y="2416"/>
                  <a:pt x="9273" y="2401"/>
                  <a:pt x="9251" y="2394"/>
                </a:cubicBezTo>
                <a:cubicBezTo>
                  <a:pt x="9236" y="2349"/>
                  <a:pt x="9222" y="2308"/>
                  <a:pt x="9208" y="2272"/>
                </a:cubicBezTo>
                <a:cubicBezTo>
                  <a:pt x="9140" y="2263"/>
                  <a:pt x="9080" y="2256"/>
                  <a:pt x="9001" y="2245"/>
                </a:cubicBezTo>
                <a:cubicBezTo>
                  <a:pt x="9073" y="2158"/>
                  <a:pt x="9154" y="2129"/>
                  <a:pt x="9240" y="2129"/>
                </a:cubicBezTo>
                <a:cubicBezTo>
                  <a:pt x="9260" y="2129"/>
                  <a:pt x="9279" y="2131"/>
                  <a:pt x="9299" y="2134"/>
                </a:cubicBezTo>
                <a:cubicBezTo>
                  <a:pt x="9335" y="2139"/>
                  <a:pt x="9377" y="2175"/>
                  <a:pt x="9398" y="2208"/>
                </a:cubicBezTo>
                <a:cubicBezTo>
                  <a:pt x="9410" y="2227"/>
                  <a:pt x="9381" y="2270"/>
                  <a:pt x="9369" y="2309"/>
                </a:cubicBezTo>
                <a:cubicBezTo>
                  <a:pt x="9436" y="2352"/>
                  <a:pt x="9507" y="2373"/>
                  <a:pt x="9600" y="2373"/>
                </a:cubicBezTo>
                <a:cubicBezTo>
                  <a:pt x="9612" y="2373"/>
                  <a:pt x="9624" y="2373"/>
                  <a:pt x="9636" y="2372"/>
                </a:cubicBezTo>
                <a:cubicBezTo>
                  <a:pt x="9622" y="2326"/>
                  <a:pt x="9615" y="2295"/>
                  <a:pt x="9605" y="2266"/>
                </a:cubicBezTo>
                <a:cubicBezTo>
                  <a:pt x="9594" y="2235"/>
                  <a:pt x="9580" y="2204"/>
                  <a:pt x="9564" y="2165"/>
                </a:cubicBezTo>
                <a:cubicBezTo>
                  <a:pt x="9765" y="2068"/>
                  <a:pt x="9979" y="2099"/>
                  <a:pt x="10165" y="2031"/>
                </a:cubicBezTo>
                <a:cubicBezTo>
                  <a:pt x="10139" y="1950"/>
                  <a:pt x="10120" y="1872"/>
                  <a:pt x="10084" y="1802"/>
                </a:cubicBezTo>
                <a:cubicBezTo>
                  <a:pt x="10063" y="1759"/>
                  <a:pt x="10020" y="1709"/>
                  <a:pt x="9976" y="1696"/>
                </a:cubicBezTo>
                <a:cubicBezTo>
                  <a:pt x="9935" y="1683"/>
                  <a:pt x="9892" y="1670"/>
                  <a:pt x="9846" y="1670"/>
                </a:cubicBezTo>
                <a:cubicBezTo>
                  <a:pt x="9808" y="1670"/>
                  <a:pt x="9769" y="1679"/>
                  <a:pt x="9728" y="1703"/>
                </a:cubicBezTo>
                <a:cubicBezTo>
                  <a:pt x="9748" y="1773"/>
                  <a:pt x="9767" y="1843"/>
                  <a:pt x="9790" y="1919"/>
                </a:cubicBezTo>
                <a:cubicBezTo>
                  <a:pt x="9754" y="1940"/>
                  <a:pt x="9726" y="1971"/>
                  <a:pt x="9694" y="1974"/>
                </a:cubicBezTo>
                <a:cubicBezTo>
                  <a:pt x="9576" y="1985"/>
                  <a:pt x="9459" y="1994"/>
                  <a:pt x="9338" y="1994"/>
                </a:cubicBezTo>
                <a:cubicBezTo>
                  <a:pt x="9268" y="1994"/>
                  <a:pt x="9196" y="1991"/>
                  <a:pt x="9123" y="1983"/>
                </a:cubicBezTo>
                <a:cubicBezTo>
                  <a:pt x="9060" y="1884"/>
                  <a:pt x="8998" y="1788"/>
                  <a:pt x="8925" y="1673"/>
                </a:cubicBezTo>
                <a:cubicBezTo>
                  <a:pt x="8895" y="1673"/>
                  <a:pt x="8857" y="1672"/>
                  <a:pt x="8816" y="1672"/>
                </a:cubicBezTo>
                <a:cubicBezTo>
                  <a:pt x="8796" y="1672"/>
                  <a:pt x="8776" y="1672"/>
                  <a:pt x="8755" y="1673"/>
                </a:cubicBezTo>
                <a:cubicBezTo>
                  <a:pt x="8729" y="1673"/>
                  <a:pt x="8701" y="1678"/>
                  <a:pt x="8674" y="1683"/>
                </a:cubicBezTo>
                <a:cubicBezTo>
                  <a:pt x="8609" y="1696"/>
                  <a:pt x="8595" y="1739"/>
                  <a:pt x="8629" y="1824"/>
                </a:cubicBezTo>
                <a:cubicBezTo>
                  <a:pt x="8636" y="1840"/>
                  <a:pt x="8642" y="1855"/>
                  <a:pt x="8648" y="1872"/>
                </a:cubicBezTo>
                <a:cubicBezTo>
                  <a:pt x="8602" y="1934"/>
                  <a:pt x="8550" y="1951"/>
                  <a:pt x="8495" y="1951"/>
                </a:cubicBezTo>
                <a:cubicBezTo>
                  <a:pt x="8426" y="1951"/>
                  <a:pt x="8353" y="1924"/>
                  <a:pt x="8286" y="1924"/>
                </a:cubicBezTo>
                <a:cubicBezTo>
                  <a:pt x="8281" y="1924"/>
                  <a:pt x="8276" y="1924"/>
                  <a:pt x="8271" y="1925"/>
                </a:cubicBezTo>
                <a:cubicBezTo>
                  <a:pt x="8265" y="1925"/>
                  <a:pt x="8259" y="1925"/>
                  <a:pt x="8254" y="1925"/>
                </a:cubicBezTo>
                <a:cubicBezTo>
                  <a:pt x="8114" y="1925"/>
                  <a:pt x="8054" y="1780"/>
                  <a:pt x="7967" y="1674"/>
                </a:cubicBezTo>
                <a:cubicBezTo>
                  <a:pt x="7924" y="1708"/>
                  <a:pt x="7891" y="1735"/>
                  <a:pt x="7853" y="1766"/>
                </a:cubicBezTo>
                <a:cubicBezTo>
                  <a:pt x="7656" y="1730"/>
                  <a:pt x="7460" y="1663"/>
                  <a:pt x="7253" y="1663"/>
                </a:cubicBezTo>
                <a:cubicBezTo>
                  <a:pt x="7246" y="1663"/>
                  <a:pt x="7238" y="1663"/>
                  <a:pt x="7231" y="1663"/>
                </a:cubicBezTo>
                <a:cubicBezTo>
                  <a:pt x="7224" y="1663"/>
                  <a:pt x="7212" y="1663"/>
                  <a:pt x="7205" y="1658"/>
                </a:cubicBezTo>
                <a:cubicBezTo>
                  <a:pt x="7184" y="1641"/>
                  <a:pt x="7163" y="1620"/>
                  <a:pt x="7107" y="1569"/>
                </a:cubicBezTo>
                <a:cubicBezTo>
                  <a:pt x="7244" y="1566"/>
                  <a:pt x="7332" y="1568"/>
                  <a:pt x="7420" y="1564"/>
                </a:cubicBezTo>
                <a:cubicBezTo>
                  <a:pt x="7553" y="1558"/>
                  <a:pt x="7689" y="1550"/>
                  <a:pt x="7822" y="1537"/>
                </a:cubicBezTo>
                <a:cubicBezTo>
                  <a:pt x="7892" y="1529"/>
                  <a:pt x="7937" y="1491"/>
                  <a:pt x="7924" y="1411"/>
                </a:cubicBezTo>
                <a:cubicBezTo>
                  <a:pt x="7887" y="1380"/>
                  <a:pt x="7848" y="1370"/>
                  <a:pt x="7808" y="1370"/>
                </a:cubicBezTo>
                <a:cubicBezTo>
                  <a:pt x="7743" y="1370"/>
                  <a:pt x="7673" y="1395"/>
                  <a:pt x="7600" y="1395"/>
                </a:cubicBezTo>
                <a:cubicBezTo>
                  <a:pt x="7547" y="1310"/>
                  <a:pt x="7482" y="1231"/>
                  <a:pt x="7372" y="1231"/>
                </a:cubicBezTo>
                <a:cubicBezTo>
                  <a:pt x="7358" y="1231"/>
                  <a:pt x="7342" y="1232"/>
                  <a:pt x="7326" y="1235"/>
                </a:cubicBezTo>
                <a:cubicBezTo>
                  <a:pt x="7324" y="1235"/>
                  <a:pt x="7322" y="1235"/>
                  <a:pt x="7320" y="1235"/>
                </a:cubicBezTo>
                <a:cubicBezTo>
                  <a:pt x="7297" y="1235"/>
                  <a:pt x="7266" y="1220"/>
                  <a:pt x="7254" y="1204"/>
                </a:cubicBezTo>
                <a:cubicBezTo>
                  <a:pt x="7231" y="1169"/>
                  <a:pt x="7209" y="1125"/>
                  <a:pt x="7210" y="1086"/>
                </a:cubicBezTo>
                <a:cubicBezTo>
                  <a:pt x="7212" y="1064"/>
                  <a:pt x="7258" y="1028"/>
                  <a:pt x="7286" y="1026"/>
                </a:cubicBezTo>
                <a:cubicBezTo>
                  <a:pt x="7412" y="1013"/>
                  <a:pt x="7537" y="1016"/>
                  <a:pt x="7663" y="1004"/>
                </a:cubicBezTo>
                <a:cubicBezTo>
                  <a:pt x="7687" y="1002"/>
                  <a:pt x="7710" y="1001"/>
                  <a:pt x="7733" y="1001"/>
                </a:cubicBezTo>
                <a:cubicBezTo>
                  <a:pt x="7854" y="1001"/>
                  <a:pt x="7959" y="1037"/>
                  <a:pt x="8037" y="1149"/>
                </a:cubicBezTo>
                <a:cubicBezTo>
                  <a:pt x="8037" y="1149"/>
                  <a:pt x="8038" y="1149"/>
                  <a:pt x="8038" y="1149"/>
                </a:cubicBezTo>
                <a:cubicBezTo>
                  <a:pt x="8043" y="1149"/>
                  <a:pt x="8064" y="1140"/>
                  <a:pt x="8075" y="1138"/>
                </a:cubicBezTo>
                <a:cubicBezTo>
                  <a:pt x="8061" y="1100"/>
                  <a:pt x="8047" y="1063"/>
                  <a:pt x="8029" y="1013"/>
                </a:cubicBezTo>
                <a:cubicBezTo>
                  <a:pt x="8237" y="990"/>
                  <a:pt x="8422" y="966"/>
                  <a:pt x="8609" y="953"/>
                </a:cubicBezTo>
                <a:cubicBezTo>
                  <a:pt x="8610" y="953"/>
                  <a:pt x="8612" y="953"/>
                  <a:pt x="8613" y="953"/>
                </a:cubicBezTo>
                <a:cubicBezTo>
                  <a:pt x="8649" y="953"/>
                  <a:pt x="8696" y="988"/>
                  <a:pt x="8716" y="1021"/>
                </a:cubicBezTo>
                <a:cubicBezTo>
                  <a:pt x="8737" y="1053"/>
                  <a:pt x="8740" y="1108"/>
                  <a:pt x="8727" y="1144"/>
                </a:cubicBezTo>
                <a:cubicBezTo>
                  <a:pt x="8720" y="1165"/>
                  <a:pt x="8670" y="1182"/>
                  <a:pt x="8637" y="1182"/>
                </a:cubicBezTo>
                <a:cubicBezTo>
                  <a:pt x="8636" y="1182"/>
                  <a:pt x="8635" y="1182"/>
                  <a:pt x="8634" y="1182"/>
                </a:cubicBezTo>
                <a:cubicBezTo>
                  <a:pt x="8566" y="1178"/>
                  <a:pt x="8498" y="1160"/>
                  <a:pt x="8434" y="1149"/>
                </a:cubicBezTo>
                <a:lnTo>
                  <a:pt x="8434" y="1149"/>
                </a:lnTo>
                <a:cubicBezTo>
                  <a:pt x="8363" y="1293"/>
                  <a:pt x="8363" y="1293"/>
                  <a:pt x="8530" y="1556"/>
                </a:cubicBezTo>
                <a:cubicBezTo>
                  <a:pt x="8601" y="1566"/>
                  <a:pt x="8645" y="1572"/>
                  <a:pt x="8676" y="1572"/>
                </a:cubicBezTo>
                <a:cubicBezTo>
                  <a:pt x="8725" y="1572"/>
                  <a:pt x="8744" y="1557"/>
                  <a:pt x="8793" y="1519"/>
                </a:cubicBezTo>
                <a:cubicBezTo>
                  <a:pt x="8766" y="1424"/>
                  <a:pt x="8617" y="1392"/>
                  <a:pt x="8650" y="1251"/>
                </a:cubicBezTo>
                <a:lnTo>
                  <a:pt x="8650" y="1251"/>
                </a:lnTo>
                <a:cubicBezTo>
                  <a:pt x="8731" y="1282"/>
                  <a:pt x="8806" y="1310"/>
                  <a:pt x="8880" y="1339"/>
                </a:cubicBezTo>
                <a:cubicBezTo>
                  <a:pt x="8951" y="1226"/>
                  <a:pt x="8951" y="1226"/>
                  <a:pt x="9106" y="1206"/>
                </a:cubicBezTo>
                <a:cubicBezTo>
                  <a:pt x="9141" y="1115"/>
                  <a:pt x="9041" y="1007"/>
                  <a:pt x="9146" y="915"/>
                </a:cubicBezTo>
                <a:cubicBezTo>
                  <a:pt x="9186" y="881"/>
                  <a:pt x="9223" y="869"/>
                  <a:pt x="9257" y="869"/>
                </a:cubicBezTo>
                <a:cubicBezTo>
                  <a:pt x="9325" y="869"/>
                  <a:pt x="9380" y="916"/>
                  <a:pt x="9418" y="927"/>
                </a:cubicBezTo>
                <a:cubicBezTo>
                  <a:pt x="9569" y="900"/>
                  <a:pt x="9673" y="883"/>
                  <a:pt x="9767" y="865"/>
                </a:cubicBezTo>
                <a:cubicBezTo>
                  <a:pt x="9910" y="1001"/>
                  <a:pt x="9939" y="1026"/>
                  <a:pt x="10064" y="1026"/>
                </a:cubicBezTo>
                <a:cubicBezTo>
                  <a:pt x="10090" y="1026"/>
                  <a:pt x="10121" y="1025"/>
                  <a:pt x="10158" y="1024"/>
                </a:cubicBezTo>
                <a:cubicBezTo>
                  <a:pt x="10204" y="1022"/>
                  <a:pt x="10243" y="1021"/>
                  <a:pt x="10276" y="1021"/>
                </a:cubicBezTo>
                <a:cubicBezTo>
                  <a:pt x="10440" y="1021"/>
                  <a:pt x="10448" y="1057"/>
                  <a:pt x="10488" y="1274"/>
                </a:cubicBezTo>
                <a:cubicBezTo>
                  <a:pt x="10491" y="1289"/>
                  <a:pt x="10488" y="1306"/>
                  <a:pt x="10488" y="1310"/>
                </a:cubicBezTo>
                <a:cubicBezTo>
                  <a:pt x="10463" y="1345"/>
                  <a:pt x="10440" y="1369"/>
                  <a:pt x="10427" y="1398"/>
                </a:cubicBezTo>
                <a:cubicBezTo>
                  <a:pt x="10425" y="1406"/>
                  <a:pt x="10460" y="1438"/>
                  <a:pt x="10482" y="1443"/>
                </a:cubicBezTo>
                <a:cubicBezTo>
                  <a:pt x="10524" y="1453"/>
                  <a:pt x="10568" y="1452"/>
                  <a:pt x="10604" y="1456"/>
                </a:cubicBezTo>
                <a:cubicBezTo>
                  <a:pt x="10629" y="1511"/>
                  <a:pt x="10648" y="1551"/>
                  <a:pt x="10668" y="1591"/>
                </a:cubicBezTo>
                <a:cubicBezTo>
                  <a:pt x="10685" y="1622"/>
                  <a:pt x="10710" y="1650"/>
                  <a:pt x="10738" y="1650"/>
                </a:cubicBezTo>
                <a:cubicBezTo>
                  <a:pt x="10749" y="1650"/>
                  <a:pt x="10761" y="1645"/>
                  <a:pt x="10774" y="1636"/>
                </a:cubicBezTo>
                <a:cubicBezTo>
                  <a:pt x="10804" y="1612"/>
                  <a:pt x="10819" y="1560"/>
                  <a:pt x="10821" y="1520"/>
                </a:cubicBezTo>
                <a:cubicBezTo>
                  <a:pt x="10822" y="1491"/>
                  <a:pt x="10790" y="1460"/>
                  <a:pt x="10778" y="1430"/>
                </a:cubicBezTo>
                <a:cubicBezTo>
                  <a:pt x="10730" y="1317"/>
                  <a:pt x="10667" y="1204"/>
                  <a:pt x="10734" y="1079"/>
                </a:cubicBezTo>
                <a:cubicBezTo>
                  <a:pt x="10863" y="1051"/>
                  <a:pt x="10990" y="1042"/>
                  <a:pt x="11116" y="1042"/>
                </a:cubicBezTo>
                <a:cubicBezTo>
                  <a:pt x="11219" y="1042"/>
                  <a:pt x="11322" y="1048"/>
                  <a:pt x="11426" y="1056"/>
                </a:cubicBezTo>
                <a:cubicBezTo>
                  <a:pt x="11482" y="1127"/>
                  <a:pt x="11538" y="1200"/>
                  <a:pt x="11598" y="1276"/>
                </a:cubicBezTo>
                <a:cubicBezTo>
                  <a:pt x="11529" y="1329"/>
                  <a:pt x="11458" y="1345"/>
                  <a:pt x="11386" y="1345"/>
                </a:cubicBezTo>
                <a:cubicBezTo>
                  <a:pt x="11323" y="1345"/>
                  <a:pt x="11259" y="1333"/>
                  <a:pt x="11194" y="1324"/>
                </a:cubicBezTo>
                <a:cubicBezTo>
                  <a:pt x="11175" y="1381"/>
                  <a:pt x="11164" y="1433"/>
                  <a:pt x="11140" y="1478"/>
                </a:cubicBezTo>
                <a:cubicBezTo>
                  <a:pt x="11116" y="1523"/>
                  <a:pt x="11077" y="1561"/>
                  <a:pt x="11047" y="1597"/>
                </a:cubicBezTo>
                <a:cubicBezTo>
                  <a:pt x="11063" y="1639"/>
                  <a:pt x="11075" y="1672"/>
                  <a:pt x="11092" y="1719"/>
                </a:cubicBezTo>
                <a:cubicBezTo>
                  <a:pt x="11060" y="1739"/>
                  <a:pt x="11021" y="1763"/>
                  <a:pt x="11003" y="1773"/>
                </a:cubicBezTo>
                <a:cubicBezTo>
                  <a:pt x="10996" y="1865"/>
                  <a:pt x="11114" y="1877"/>
                  <a:pt x="11056" y="1975"/>
                </a:cubicBezTo>
                <a:cubicBezTo>
                  <a:pt x="11028" y="1975"/>
                  <a:pt x="10998" y="1976"/>
                  <a:pt x="10966" y="1976"/>
                </a:cubicBezTo>
                <a:cubicBezTo>
                  <a:pt x="10947" y="1976"/>
                  <a:pt x="10927" y="1976"/>
                  <a:pt x="10907" y="1974"/>
                </a:cubicBezTo>
                <a:cubicBezTo>
                  <a:pt x="10902" y="1973"/>
                  <a:pt x="10898" y="1973"/>
                  <a:pt x="10893" y="1973"/>
                </a:cubicBezTo>
                <a:cubicBezTo>
                  <a:pt x="10870" y="1973"/>
                  <a:pt x="10846" y="1977"/>
                  <a:pt x="10822" y="1977"/>
                </a:cubicBezTo>
                <a:cubicBezTo>
                  <a:pt x="10788" y="1977"/>
                  <a:pt x="10755" y="1969"/>
                  <a:pt x="10725" y="1932"/>
                </a:cubicBezTo>
                <a:cubicBezTo>
                  <a:pt x="10752" y="1898"/>
                  <a:pt x="10786" y="1870"/>
                  <a:pt x="10804" y="1832"/>
                </a:cubicBezTo>
                <a:cubicBezTo>
                  <a:pt x="10824" y="1788"/>
                  <a:pt x="10807" y="1739"/>
                  <a:pt x="10757" y="1725"/>
                </a:cubicBezTo>
                <a:cubicBezTo>
                  <a:pt x="10752" y="1723"/>
                  <a:pt x="10745" y="1723"/>
                  <a:pt x="10738" y="1723"/>
                </a:cubicBezTo>
                <a:cubicBezTo>
                  <a:pt x="10710" y="1723"/>
                  <a:pt x="10675" y="1733"/>
                  <a:pt x="10662" y="1749"/>
                </a:cubicBezTo>
                <a:cubicBezTo>
                  <a:pt x="10631" y="1789"/>
                  <a:pt x="10617" y="1842"/>
                  <a:pt x="10596" y="1889"/>
                </a:cubicBezTo>
                <a:cubicBezTo>
                  <a:pt x="10589" y="1889"/>
                  <a:pt x="10583" y="1888"/>
                  <a:pt x="10577" y="1888"/>
                </a:cubicBezTo>
                <a:cubicBezTo>
                  <a:pt x="10571" y="1888"/>
                  <a:pt x="10564" y="1889"/>
                  <a:pt x="10558" y="1889"/>
                </a:cubicBezTo>
                <a:cubicBezTo>
                  <a:pt x="10540" y="1889"/>
                  <a:pt x="10524" y="1888"/>
                  <a:pt x="10508" y="1884"/>
                </a:cubicBezTo>
                <a:cubicBezTo>
                  <a:pt x="10478" y="1876"/>
                  <a:pt x="10447" y="1862"/>
                  <a:pt x="10411" y="1848"/>
                </a:cubicBezTo>
                <a:cubicBezTo>
                  <a:pt x="10389" y="1891"/>
                  <a:pt x="10368" y="1919"/>
                  <a:pt x="10356" y="1953"/>
                </a:cubicBezTo>
                <a:cubicBezTo>
                  <a:pt x="10322" y="2053"/>
                  <a:pt x="10346" y="2144"/>
                  <a:pt x="10421" y="2188"/>
                </a:cubicBezTo>
                <a:cubicBezTo>
                  <a:pt x="10441" y="2199"/>
                  <a:pt x="10459" y="2204"/>
                  <a:pt x="10476" y="2204"/>
                </a:cubicBezTo>
                <a:cubicBezTo>
                  <a:pt x="10517" y="2204"/>
                  <a:pt x="10553" y="2175"/>
                  <a:pt x="10586" y="2142"/>
                </a:cubicBezTo>
                <a:cubicBezTo>
                  <a:pt x="10605" y="2123"/>
                  <a:pt x="10631" y="2109"/>
                  <a:pt x="10656" y="2103"/>
                </a:cubicBezTo>
                <a:cubicBezTo>
                  <a:pt x="10667" y="2100"/>
                  <a:pt x="10680" y="2098"/>
                  <a:pt x="10693" y="2098"/>
                </a:cubicBezTo>
                <a:cubicBezTo>
                  <a:pt x="10708" y="2098"/>
                  <a:pt x="10723" y="2101"/>
                  <a:pt x="10734" y="2107"/>
                </a:cubicBezTo>
                <a:cubicBezTo>
                  <a:pt x="10763" y="2123"/>
                  <a:pt x="10798" y="2154"/>
                  <a:pt x="10799" y="2180"/>
                </a:cubicBezTo>
                <a:cubicBezTo>
                  <a:pt x="10800" y="2204"/>
                  <a:pt x="10764" y="2245"/>
                  <a:pt x="10737" y="2250"/>
                </a:cubicBezTo>
                <a:cubicBezTo>
                  <a:pt x="10723" y="2253"/>
                  <a:pt x="10709" y="2254"/>
                  <a:pt x="10694" y="2254"/>
                </a:cubicBezTo>
                <a:cubicBezTo>
                  <a:pt x="10661" y="2254"/>
                  <a:pt x="10627" y="2249"/>
                  <a:pt x="10592" y="2249"/>
                </a:cubicBezTo>
                <a:cubicBezTo>
                  <a:pt x="10587" y="2249"/>
                  <a:pt x="10581" y="2249"/>
                  <a:pt x="10576" y="2249"/>
                </a:cubicBezTo>
                <a:cubicBezTo>
                  <a:pt x="10548" y="2250"/>
                  <a:pt x="10520" y="2266"/>
                  <a:pt x="10491" y="2275"/>
                </a:cubicBezTo>
                <a:cubicBezTo>
                  <a:pt x="10539" y="2401"/>
                  <a:pt x="10672" y="2307"/>
                  <a:pt x="10732" y="2401"/>
                </a:cubicBezTo>
                <a:cubicBezTo>
                  <a:pt x="10732" y="2429"/>
                  <a:pt x="10728" y="2465"/>
                  <a:pt x="10733" y="2498"/>
                </a:cubicBezTo>
                <a:cubicBezTo>
                  <a:pt x="10757" y="2645"/>
                  <a:pt x="10765" y="2646"/>
                  <a:pt x="10943" y="2654"/>
                </a:cubicBezTo>
                <a:cubicBezTo>
                  <a:pt x="10994" y="2656"/>
                  <a:pt x="11042" y="2682"/>
                  <a:pt x="11080" y="2692"/>
                </a:cubicBezTo>
                <a:cubicBezTo>
                  <a:pt x="11269" y="2633"/>
                  <a:pt x="11376" y="2487"/>
                  <a:pt x="11499" y="2362"/>
                </a:cubicBezTo>
                <a:lnTo>
                  <a:pt x="11499" y="2362"/>
                </a:lnTo>
                <a:cubicBezTo>
                  <a:pt x="11499" y="2362"/>
                  <a:pt x="11500" y="2363"/>
                  <a:pt x="11500" y="2363"/>
                </a:cubicBezTo>
                <a:cubicBezTo>
                  <a:pt x="11536" y="2338"/>
                  <a:pt x="11572" y="2312"/>
                  <a:pt x="11606" y="2286"/>
                </a:cubicBezTo>
                <a:cubicBezTo>
                  <a:pt x="11578" y="2270"/>
                  <a:pt x="11548" y="2251"/>
                  <a:pt x="11518" y="2232"/>
                </a:cubicBezTo>
                <a:cubicBezTo>
                  <a:pt x="11543" y="2173"/>
                  <a:pt x="11567" y="2117"/>
                  <a:pt x="11585" y="2071"/>
                </a:cubicBezTo>
                <a:cubicBezTo>
                  <a:pt x="11601" y="2069"/>
                  <a:pt x="11615" y="2068"/>
                  <a:pt x="11629" y="2068"/>
                </a:cubicBezTo>
                <a:cubicBezTo>
                  <a:pt x="11734" y="2068"/>
                  <a:pt x="11794" y="2128"/>
                  <a:pt x="11850" y="2204"/>
                </a:cubicBezTo>
                <a:cubicBezTo>
                  <a:pt x="11800" y="2363"/>
                  <a:pt x="11669" y="2495"/>
                  <a:pt x="11695" y="2686"/>
                </a:cubicBezTo>
                <a:cubicBezTo>
                  <a:pt x="11746" y="2698"/>
                  <a:pt x="11797" y="2705"/>
                  <a:pt x="11847" y="2705"/>
                </a:cubicBezTo>
                <a:cubicBezTo>
                  <a:pt x="11943" y="2705"/>
                  <a:pt x="12037" y="2679"/>
                  <a:pt x="12121" y="2614"/>
                </a:cubicBezTo>
                <a:cubicBezTo>
                  <a:pt x="12223" y="2535"/>
                  <a:pt x="12294" y="2494"/>
                  <a:pt x="12364" y="2494"/>
                </a:cubicBezTo>
                <a:cubicBezTo>
                  <a:pt x="12435" y="2494"/>
                  <a:pt x="12505" y="2535"/>
                  <a:pt x="12608" y="2618"/>
                </a:cubicBezTo>
                <a:cubicBezTo>
                  <a:pt x="12649" y="2651"/>
                  <a:pt x="12688" y="2669"/>
                  <a:pt x="12724" y="2669"/>
                </a:cubicBezTo>
                <a:cubicBezTo>
                  <a:pt x="12756" y="2669"/>
                  <a:pt x="12785" y="2656"/>
                  <a:pt x="12813" y="2628"/>
                </a:cubicBezTo>
                <a:cubicBezTo>
                  <a:pt x="12855" y="2584"/>
                  <a:pt x="12883" y="2528"/>
                  <a:pt x="12917" y="2477"/>
                </a:cubicBezTo>
                <a:cubicBezTo>
                  <a:pt x="12937" y="2450"/>
                  <a:pt x="12956" y="2425"/>
                  <a:pt x="12988" y="2381"/>
                </a:cubicBezTo>
                <a:cubicBezTo>
                  <a:pt x="13076" y="2524"/>
                  <a:pt x="13181" y="2589"/>
                  <a:pt x="13303" y="2589"/>
                </a:cubicBezTo>
                <a:cubicBezTo>
                  <a:pt x="13364" y="2589"/>
                  <a:pt x="13429" y="2573"/>
                  <a:pt x="13498" y="2542"/>
                </a:cubicBezTo>
                <a:cubicBezTo>
                  <a:pt x="13508" y="2538"/>
                  <a:pt x="13519" y="2536"/>
                  <a:pt x="13531" y="2536"/>
                </a:cubicBezTo>
                <a:cubicBezTo>
                  <a:pt x="13572" y="2536"/>
                  <a:pt x="13625" y="2557"/>
                  <a:pt x="13683" y="2565"/>
                </a:cubicBezTo>
                <a:cubicBezTo>
                  <a:pt x="13673" y="2490"/>
                  <a:pt x="13665" y="2432"/>
                  <a:pt x="13659" y="2374"/>
                </a:cubicBezTo>
                <a:cubicBezTo>
                  <a:pt x="13604" y="2368"/>
                  <a:pt x="13561" y="2363"/>
                  <a:pt x="13519" y="2358"/>
                </a:cubicBezTo>
                <a:cubicBezTo>
                  <a:pt x="13534" y="2271"/>
                  <a:pt x="13534" y="2263"/>
                  <a:pt x="13575" y="2263"/>
                </a:cubicBezTo>
                <a:cubicBezTo>
                  <a:pt x="13683" y="2263"/>
                  <a:pt x="13771" y="2231"/>
                  <a:pt x="13818" y="2128"/>
                </a:cubicBezTo>
                <a:cubicBezTo>
                  <a:pt x="13865" y="2025"/>
                  <a:pt x="13909" y="1918"/>
                  <a:pt x="13954" y="1814"/>
                </a:cubicBezTo>
                <a:cubicBezTo>
                  <a:pt x="13931" y="1781"/>
                  <a:pt x="13899" y="1751"/>
                  <a:pt x="13866" y="1751"/>
                </a:cubicBezTo>
                <a:cubicBezTo>
                  <a:pt x="13852" y="1751"/>
                  <a:pt x="13838" y="1756"/>
                  <a:pt x="13824" y="1768"/>
                </a:cubicBezTo>
                <a:cubicBezTo>
                  <a:pt x="13802" y="1786"/>
                  <a:pt x="13779" y="1792"/>
                  <a:pt x="13755" y="1792"/>
                </a:cubicBezTo>
                <a:cubicBezTo>
                  <a:pt x="13708" y="1792"/>
                  <a:pt x="13658" y="1768"/>
                  <a:pt x="13612" y="1768"/>
                </a:cubicBezTo>
                <a:cubicBezTo>
                  <a:pt x="13581" y="1768"/>
                  <a:pt x="13551" y="1779"/>
                  <a:pt x="13526" y="1816"/>
                </a:cubicBezTo>
                <a:cubicBezTo>
                  <a:pt x="13525" y="1817"/>
                  <a:pt x="13524" y="1817"/>
                  <a:pt x="13522" y="1817"/>
                </a:cubicBezTo>
                <a:cubicBezTo>
                  <a:pt x="13510" y="1817"/>
                  <a:pt x="13475" y="1802"/>
                  <a:pt x="13454" y="1793"/>
                </a:cubicBezTo>
                <a:cubicBezTo>
                  <a:pt x="13407" y="1773"/>
                  <a:pt x="13360" y="1750"/>
                  <a:pt x="13299" y="1724"/>
                </a:cubicBezTo>
                <a:cubicBezTo>
                  <a:pt x="13289" y="1781"/>
                  <a:pt x="13293" y="1851"/>
                  <a:pt x="13274" y="1857"/>
                </a:cubicBezTo>
                <a:cubicBezTo>
                  <a:pt x="13150" y="1902"/>
                  <a:pt x="13156" y="1999"/>
                  <a:pt x="13157" y="2099"/>
                </a:cubicBezTo>
                <a:cubicBezTo>
                  <a:pt x="13157" y="2116"/>
                  <a:pt x="13143" y="2132"/>
                  <a:pt x="13138" y="2144"/>
                </a:cubicBezTo>
                <a:cubicBezTo>
                  <a:pt x="13070" y="2190"/>
                  <a:pt x="13004" y="2234"/>
                  <a:pt x="12935" y="2280"/>
                </a:cubicBezTo>
                <a:cubicBezTo>
                  <a:pt x="12875" y="2239"/>
                  <a:pt x="12819" y="2209"/>
                  <a:pt x="12776" y="2167"/>
                </a:cubicBezTo>
                <a:cubicBezTo>
                  <a:pt x="12707" y="2102"/>
                  <a:pt x="12645" y="1994"/>
                  <a:pt x="12697" y="1929"/>
                </a:cubicBezTo>
                <a:cubicBezTo>
                  <a:pt x="12771" y="1840"/>
                  <a:pt x="12663" y="1773"/>
                  <a:pt x="12721" y="1683"/>
                </a:cubicBezTo>
                <a:cubicBezTo>
                  <a:pt x="12759" y="1682"/>
                  <a:pt x="12807" y="1670"/>
                  <a:pt x="12853" y="1670"/>
                </a:cubicBezTo>
                <a:cubicBezTo>
                  <a:pt x="12874" y="1670"/>
                  <a:pt x="12895" y="1673"/>
                  <a:pt x="12914" y="1681"/>
                </a:cubicBezTo>
                <a:cubicBezTo>
                  <a:pt x="12949" y="1696"/>
                  <a:pt x="12982" y="1701"/>
                  <a:pt x="13014" y="1701"/>
                </a:cubicBezTo>
                <a:cubicBezTo>
                  <a:pt x="13076" y="1701"/>
                  <a:pt x="13136" y="1682"/>
                  <a:pt x="13198" y="1679"/>
                </a:cubicBezTo>
                <a:cubicBezTo>
                  <a:pt x="13304" y="1674"/>
                  <a:pt x="13366" y="1626"/>
                  <a:pt x="13411" y="1542"/>
                </a:cubicBezTo>
                <a:cubicBezTo>
                  <a:pt x="13464" y="1441"/>
                  <a:pt x="13515" y="1339"/>
                  <a:pt x="13566" y="1237"/>
                </a:cubicBezTo>
                <a:cubicBezTo>
                  <a:pt x="13741" y="1305"/>
                  <a:pt x="13762" y="1366"/>
                  <a:pt x="13664" y="1489"/>
                </a:cubicBezTo>
                <a:cubicBezTo>
                  <a:pt x="13719" y="1507"/>
                  <a:pt x="13792" y="1507"/>
                  <a:pt x="13827" y="1543"/>
                </a:cubicBezTo>
                <a:cubicBezTo>
                  <a:pt x="13892" y="1614"/>
                  <a:pt x="13965" y="1623"/>
                  <a:pt x="14041" y="1623"/>
                </a:cubicBezTo>
                <a:cubicBezTo>
                  <a:pt x="14058" y="1623"/>
                  <a:pt x="14075" y="1623"/>
                  <a:pt x="14093" y="1622"/>
                </a:cubicBezTo>
                <a:cubicBezTo>
                  <a:pt x="14170" y="1555"/>
                  <a:pt x="14238" y="1483"/>
                  <a:pt x="14319" y="1431"/>
                </a:cubicBezTo>
                <a:cubicBezTo>
                  <a:pt x="14415" y="1368"/>
                  <a:pt x="14521" y="1323"/>
                  <a:pt x="14633" y="1266"/>
                </a:cubicBezTo>
                <a:cubicBezTo>
                  <a:pt x="14702" y="1286"/>
                  <a:pt x="14784" y="1312"/>
                  <a:pt x="14869" y="1339"/>
                </a:cubicBezTo>
                <a:cubicBezTo>
                  <a:pt x="14871" y="1467"/>
                  <a:pt x="14894" y="1578"/>
                  <a:pt x="15001" y="1632"/>
                </a:cubicBezTo>
                <a:cubicBezTo>
                  <a:pt x="15028" y="1724"/>
                  <a:pt x="14939" y="1785"/>
                  <a:pt x="14989" y="1877"/>
                </a:cubicBezTo>
                <a:cubicBezTo>
                  <a:pt x="15023" y="1942"/>
                  <a:pt x="14960" y="2012"/>
                  <a:pt x="14885" y="2032"/>
                </a:cubicBezTo>
                <a:cubicBezTo>
                  <a:pt x="14877" y="2034"/>
                  <a:pt x="14871" y="2035"/>
                  <a:pt x="14864" y="2035"/>
                </a:cubicBezTo>
                <a:cubicBezTo>
                  <a:pt x="14821" y="2035"/>
                  <a:pt x="14792" y="1994"/>
                  <a:pt x="14779" y="1909"/>
                </a:cubicBezTo>
                <a:cubicBezTo>
                  <a:pt x="14772" y="1866"/>
                  <a:pt x="14770" y="1822"/>
                  <a:pt x="14766" y="1778"/>
                </a:cubicBezTo>
                <a:cubicBezTo>
                  <a:pt x="14694" y="1743"/>
                  <a:pt x="14631" y="1712"/>
                  <a:pt x="14561" y="1678"/>
                </a:cubicBezTo>
                <a:cubicBezTo>
                  <a:pt x="14507" y="1737"/>
                  <a:pt x="14459" y="1788"/>
                  <a:pt x="14415" y="1835"/>
                </a:cubicBezTo>
                <a:cubicBezTo>
                  <a:pt x="14442" y="1887"/>
                  <a:pt x="14463" y="1927"/>
                  <a:pt x="14482" y="1960"/>
                </a:cubicBezTo>
                <a:cubicBezTo>
                  <a:pt x="14439" y="2080"/>
                  <a:pt x="14321" y="2101"/>
                  <a:pt x="14237" y="2106"/>
                </a:cubicBezTo>
                <a:cubicBezTo>
                  <a:pt x="14232" y="2106"/>
                  <a:pt x="14228" y="2106"/>
                  <a:pt x="14223" y="2106"/>
                </a:cubicBezTo>
                <a:cubicBezTo>
                  <a:pt x="14174" y="2106"/>
                  <a:pt x="14124" y="2092"/>
                  <a:pt x="14072" y="2092"/>
                </a:cubicBezTo>
                <a:cubicBezTo>
                  <a:pt x="14033" y="2092"/>
                  <a:pt x="13993" y="2100"/>
                  <a:pt x="13951" y="2128"/>
                </a:cubicBezTo>
                <a:cubicBezTo>
                  <a:pt x="14008" y="2184"/>
                  <a:pt x="14070" y="2234"/>
                  <a:pt x="14119" y="2292"/>
                </a:cubicBezTo>
                <a:cubicBezTo>
                  <a:pt x="14167" y="2352"/>
                  <a:pt x="14203" y="2420"/>
                  <a:pt x="14243" y="2482"/>
                </a:cubicBezTo>
                <a:lnTo>
                  <a:pt x="14441" y="2482"/>
                </a:lnTo>
                <a:cubicBezTo>
                  <a:pt x="14510" y="2260"/>
                  <a:pt x="14673" y="2206"/>
                  <a:pt x="14863" y="2206"/>
                </a:cubicBezTo>
                <a:cubicBezTo>
                  <a:pt x="14885" y="2206"/>
                  <a:pt x="14908" y="2207"/>
                  <a:pt x="14931" y="2208"/>
                </a:cubicBezTo>
                <a:cubicBezTo>
                  <a:pt x="15020" y="2214"/>
                  <a:pt x="15109" y="2224"/>
                  <a:pt x="15207" y="2231"/>
                </a:cubicBezTo>
                <a:cubicBezTo>
                  <a:pt x="15247" y="2325"/>
                  <a:pt x="15297" y="2414"/>
                  <a:pt x="15412" y="2414"/>
                </a:cubicBezTo>
                <a:cubicBezTo>
                  <a:pt x="15429" y="2414"/>
                  <a:pt x="15446" y="2412"/>
                  <a:pt x="15465" y="2408"/>
                </a:cubicBezTo>
                <a:cubicBezTo>
                  <a:pt x="15477" y="2390"/>
                  <a:pt x="15491" y="2368"/>
                  <a:pt x="15504" y="2347"/>
                </a:cubicBezTo>
                <a:cubicBezTo>
                  <a:pt x="15559" y="2265"/>
                  <a:pt x="15584" y="2233"/>
                  <a:pt x="15625" y="2233"/>
                </a:cubicBezTo>
                <a:cubicBezTo>
                  <a:pt x="15655" y="2233"/>
                  <a:pt x="15692" y="2250"/>
                  <a:pt x="15755" y="2276"/>
                </a:cubicBezTo>
                <a:cubicBezTo>
                  <a:pt x="15868" y="2323"/>
                  <a:pt x="15981" y="2383"/>
                  <a:pt x="16100" y="2383"/>
                </a:cubicBezTo>
                <a:cubicBezTo>
                  <a:pt x="16165" y="2383"/>
                  <a:pt x="16232" y="2364"/>
                  <a:pt x="16302" y="2316"/>
                </a:cubicBezTo>
                <a:cubicBezTo>
                  <a:pt x="16316" y="2305"/>
                  <a:pt x="16337" y="2302"/>
                  <a:pt x="16359" y="2302"/>
                </a:cubicBezTo>
                <a:cubicBezTo>
                  <a:pt x="16383" y="2302"/>
                  <a:pt x="16408" y="2306"/>
                  <a:pt x="16431" y="2308"/>
                </a:cubicBezTo>
                <a:cubicBezTo>
                  <a:pt x="16491" y="2314"/>
                  <a:pt x="16553" y="2328"/>
                  <a:pt x="16625" y="2342"/>
                </a:cubicBezTo>
                <a:cubicBezTo>
                  <a:pt x="16645" y="2295"/>
                  <a:pt x="16656" y="2252"/>
                  <a:pt x="16680" y="2219"/>
                </a:cubicBezTo>
                <a:cubicBezTo>
                  <a:pt x="16696" y="2193"/>
                  <a:pt x="16727" y="2159"/>
                  <a:pt x="16751" y="2159"/>
                </a:cubicBezTo>
                <a:cubicBezTo>
                  <a:pt x="16752" y="2159"/>
                  <a:pt x="16752" y="2159"/>
                  <a:pt x="16752" y="2159"/>
                </a:cubicBezTo>
                <a:cubicBezTo>
                  <a:pt x="16778" y="2160"/>
                  <a:pt x="16805" y="2196"/>
                  <a:pt x="16825" y="2222"/>
                </a:cubicBezTo>
                <a:cubicBezTo>
                  <a:pt x="16842" y="2241"/>
                  <a:pt x="16851" y="2267"/>
                  <a:pt x="16861" y="2288"/>
                </a:cubicBezTo>
                <a:cubicBezTo>
                  <a:pt x="17060" y="2275"/>
                  <a:pt x="17055" y="2273"/>
                  <a:pt x="17093" y="2134"/>
                </a:cubicBezTo>
                <a:cubicBezTo>
                  <a:pt x="17133" y="1993"/>
                  <a:pt x="17107" y="1855"/>
                  <a:pt x="17100" y="1727"/>
                </a:cubicBezTo>
                <a:cubicBezTo>
                  <a:pt x="17031" y="1678"/>
                  <a:pt x="16965" y="1673"/>
                  <a:pt x="16900" y="1673"/>
                </a:cubicBezTo>
                <a:cubicBezTo>
                  <a:pt x="16883" y="1673"/>
                  <a:pt x="16867" y="1673"/>
                  <a:pt x="16851" y="1673"/>
                </a:cubicBezTo>
                <a:cubicBezTo>
                  <a:pt x="16842" y="1673"/>
                  <a:pt x="16833" y="1673"/>
                  <a:pt x="16824" y="1673"/>
                </a:cubicBezTo>
                <a:cubicBezTo>
                  <a:pt x="16818" y="1672"/>
                  <a:pt x="16811" y="1672"/>
                  <a:pt x="16805" y="1672"/>
                </a:cubicBezTo>
                <a:cubicBezTo>
                  <a:pt x="16753" y="1672"/>
                  <a:pt x="16701" y="1675"/>
                  <a:pt x="16649" y="1675"/>
                </a:cubicBezTo>
                <a:cubicBezTo>
                  <a:pt x="16589" y="1675"/>
                  <a:pt x="16530" y="1671"/>
                  <a:pt x="16477" y="1653"/>
                </a:cubicBezTo>
                <a:cubicBezTo>
                  <a:pt x="16432" y="1638"/>
                  <a:pt x="16392" y="1630"/>
                  <a:pt x="16356" y="1630"/>
                </a:cubicBezTo>
                <a:cubicBezTo>
                  <a:pt x="16254" y="1630"/>
                  <a:pt x="16183" y="1690"/>
                  <a:pt x="16121" y="1789"/>
                </a:cubicBezTo>
                <a:cubicBezTo>
                  <a:pt x="16145" y="1837"/>
                  <a:pt x="16220" y="1862"/>
                  <a:pt x="16180" y="1927"/>
                </a:cubicBezTo>
                <a:cubicBezTo>
                  <a:pt x="16162" y="1955"/>
                  <a:pt x="16135" y="1967"/>
                  <a:pt x="16105" y="1967"/>
                </a:cubicBezTo>
                <a:cubicBezTo>
                  <a:pt x="16091" y="1967"/>
                  <a:pt x="16076" y="1965"/>
                  <a:pt x="16061" y="1960"/>
                </a:cubicBezTo>
                <a:cubicBezTo>
                  <a:pt x="16019" y="1949"/>
                  <a:pt x="15975" y="1945"/>
                  <a:pt x="15921" y="1937"/>
                </a:cubicBezTo>
                <a:cubicBezTo>
                  <a:pt x="15930" y="1875"/>
                  <a:pt x="15938" y="1826"/>
                  <a:pt x="15944" y="1776"/>
                </a:cubicBezTo>
                <a:cubicBezTo>
                  <a:pt x="15893" y="1738"/>
                  <a:pt x="15840" y="1704"/>
                  <a:pt x="15794" y="1663"/>
                </a:cubicBezTo>
                <a:cubicBezTo>
                  <a:pt x="15778" y="1648"/>
                  <a:pt x="15773" y="1619"/>
                  <a:pt x="15763" y="1596"/>
                </a:cubicBezTo>
                <a:cubicBezTo>
                  <a:pt x="15814" y="1558"/>
                  <a:pt x="15861" y="1522"/>
                  <a:pt x="15907" y="1486"/>
                </a:cubicBezTo>
                <a:cubicBezTo>
                  <a:pt x="15862" y="1415"/>
                  <a:pt x="15827" y="1360"/>
                  <a:pt x="15790" y="1302"/>
                </a:cubicBezTo>
                <a:cubicBezTo>
                  <a:pt x="15818" y="1290"/>
                  <a:pt x="15837" y="1276"/>
                  <a:pt x="15850" y="1276"/>
                </a:cubicBezTo>
                <a:cubicBezTo>
                  <a:pt x="15852" y="1276"/>
                  <a:pt x="15853" y="1277"/>
                  <a:pt x="15855" y="1277"/>
                </a:cubicBezTo>
                <a:cubicBezTo>
                  <a:pt x="16000" y="1317"/>
                  <a:pt x="15983" y="1481"/>
                  <a:pt x="16071" y="1574"/>
                </a:cubicBezTo>
                <a:cubicBezTo>
                  <a:pt x="16090" y="1575"/>
                  <a:pt x="16109" y="1576"/>
                  <a:pt x="16128" y="1576"/>
                </a:cubicBezTo>
                <a:cubicBezTo>
                  <a:pt x="16295" y="1576"/>
                  <a:pt x="16460" y="1535"/>
                  <a:pt x="16625" y="1520"/>
                </a:cubicBezTo>
                <a:cubicBezTo>
                  <a:pt x="16793" y="1504"/>
                  <a:pt x="16961" y="1497"/>
                  <a:pt x="17102" y="1366"/>
                </a:cubicBezTo>
                <a:cubicBezTo>
                  <a:pt x="17165" y="1443"/>
                  <a:pt x="17229" y="1478"/>
                  <a:pt x="17298" y="1478"/>
                </a:cubicBezTo>
                <a:cubicBezTo>
                  <a:pt x="17347" y="1478"/>
                  <a:pt x="17400" y="1460"/>
                  <a:pt x="17456" y="1428"/>
                </a:cubicBezTo>
                <a:cubicBezTo>
                  <a:pt x="17492" y="1408"/>
                  <a:pt x="17543" y="1376"/>
                  <a:pt x="17594" y="1376"/>
                </a:cubicBezTo>
                <a:cubicBezTo>
                  <a:pt x="17628" y="1376"/>
                  <a:pt x="17662" y="1390"/>
                  <a:pt x="17692" y="1432"/>
                </a:cubicBezTo>
                <a:cubicBezTo>
                  <a:pt x="17781" y="1427"/>
                  <a:pt x="17870" y="1433"/>
                  <a:pt x="17956" y="1415"/>
                </a:cubicBezTo>
                <a:cubicBezTo>
                  <a:pt x="18032" y="1400"/>
                  <a:pt x="18002" y="1307"/>
                  <a:pt x="18040" y="1259"/>
                </a:cubicBezTo>
                <a:cubicBezTo>
                  <a:pt x="18045" y="1253"/>
                  <a:pt x="18055" y="1251"/>
                  <a:pt x="18060" y="1247"/>
                </a:cubicBezTo>
                <a:cubicBezTo>
                  <a:pt x="18068" y="1246"/>
                  <a:pt x="18076" y="1245"/>
                  <a:pt x="18083" y="1245"/>
                </a:cubicBezTo>
                <a:cubicBezTo>
                  <a:pt x="18190" y="1245"/>
                  <a:pt x="18190" y="1395"/>
                  <a:pt x="18295" y="1414"/>
                </a:cubicBezTo>
                <a:cubicBezTo>
                  <a:pt x="18334" y="1366"/>
                  <a:pt x="18372" y="1320"/>
                  <a:pt x="18411" y="1274"/>
                </a:cubicBezTo>
                <a:cubicBezTo>
                  <a:pt x="18482" y="1346"/>
                  <a:pt x="18524" y="1380"/>
                  <a:pt x="18567" y="1380"/>
                </a:cubicBezTo>
                <a:cubicBezTo>
                  <a:pt x="18603" y="1380"/>
                  <a:pt x="18639" y="1356"/>
                  <a:pt x="18693" y="1309"/>
                </a:cubicBezTo>
                <a:cubicBezTo>
                  <a:pt x="18724" y="1282"/>
                  <a:pt x="18752" y="1251"/>
                  <a:pt x="18788" y="1217"/>
                </a:cubicBezTo>
                <a:cubicBezTo>
                  <a:pt x="18814" y="1251"/>
                  <a:pt x="18831" y="1272"/>
                  <a:pt x="18845" y="1292"/>
                </a:cubicBezTo>
                <a:cubicBezTo>
                  <a:pt x="18879" y="1341"/>
                  <a:pt x="18905" y="1366"/>
                  <a:pt x="18931" y="1366"/>
                </a:cubicBezTo>
                <a:cubicBezTo>
                  <a:pt x="18957" y="1366"/>
                  <a:pt x="18983" y="1343"/>
                  <a:pt x="19018" y="1299"/>
                </a:cubicBezTo>
                <a:cubicBezTo>
                  <a:pt x="19071" y="1229"/>
                  <a:pt x="19109" y="1196"/>
                  <a:pt x="19154" y="1196"/>
                </a:cubicBezTo>
                <a:cubicBezTo>
                  <a:pt x="19188" y="1196"/>
                  <a:pt x="19226" y="1214"/>
                  <a:pt x="19277" y="1248"/>
                </a:cubicBezTo>
                <a:cubicBezTo>
                  <a:pt x="19320" y="1278"/>
                  <a:pt x="19364" y="1307"/>
                  <a:pt x="19402" y="1330"/>
                </a:cubicBezTo>
                <a:cubicBezTo>
                  <a:pt x="19465" y="1292"/>
                  <a:pt x="19514" y="1250"/>
                  <a:pt x="19570" y="1232"/>
                </a:cubicBezTo>
                <a:cubicBezTo>
                  <a:pt x="19581" y="1228"/>
                  <a:pt x="19594" y="1227"/>
                  <a:pt x="19606" y="1227"/>
                </a:cubicBezTo>
                <a:cubicBezTo>
                  <a:pt x="19627" y="1227"/>
                  <a:pt x="19650" y="1231"/>
                  <a:pt x="19670" y="1231"/>
                </a:cubicBezTo>
                <a:cubicBezTo>
                  <a:pt x="19692" y="1231"/>
                  <a:pt x="19711" y="1227"/>
                  <a:pt x="19726" y="1211"/>
                </a:cubicBezTo>
                <a:cubicBezTo>
                  <a:pt x="19692" y="1112"/>
                  <a:pt x="19675" y="1022"/>
                  <a:pt x="19631" y="950"/>
                </a:cubicBezTo>
                <a:cubicBezTo>
                  <a:pt x="19554" y="830"/>
                  <a:pt x="19606" y="749"/>
                  <a:pt x="19723" y="652"/>
                </a:cubicBezTo>
                <a:cubicBezTo>
                  <a:pt x="19621" y="649"/>
                  <a:pt x="19534" y="641"/>
                  <a:pt x="19453" y="641"/>
                </a:cubicBezTo>
                <a:cubicBezTo>
                  <a:pt x="19417" y="641"/>
                  <a:pt x="19383" y="643"/>
                  <a:pt x="19349" y="647"/>
                </a:cubicBezTo>
                <a:cubicBezTo>
                  <a:pt x="19301" y="653"/>
                  <a:pt x="19259" y="673"/>
                  <a:pt x="19208" y="673"/>
                </a:cubicBezTo>
                <a:cubicBezTo>
                  <a:pt x="19197" y="673"/>
                  <a:pt x="19184" y="672"/>
                  <a:pt x="19171" y="669"/>
                </a:cubicBezTo>
                <a:cubicBezTo>
                  <a:pt x="19164" y="668"/>
                  <a:pt x="19157" y="667"/>
                  <a:pt x="19151" y="667"/>
                </a:cubicBezTo>
                <a:cubicBezTo>
                  <a:pt x="19076" y="667"/>
                  <a:pt x="19088" y="779"/>
                  <a:pt x="19029" y="803"/>
                </a:cubicBezTo>
                <a:cubicBezTo>
                  <a:pt x="19015" y="808"/>
                  <a:pt x="19000" y="810"/>
                  <a:pt x="18984" y="810"/>
                </a:cubicBezTo>
                <a:cubicBezTo>
                  <a:pt x="18959" y="810"/>
                  <a:pt x="18933" y="806"/>
                  <a:pt x="18911" y="806"/>
                </a:cubicBezTo>
                <a:cubicBezTo>
                  <a:pt x="18900" y="721"/>
                  <a:pt x="18891" y="656"/>
                  <a:pt x="18879" y="576"/>
                </a:cubicBezTo>
                <a:cubicBezTo>
                  <a:pt x="18940" y="564"/>
                  <a:pt x="19001" y="554"/>
                  <a:pt x="19060" y="538"/>
                </a:cubicBezTo>
                <a:cubicBezTo>
                  <a:pt x="19094" y="529"/>
                  <a:pt x="19128" y="516"/>
                  <a:pt x="19159" y="499"/>
                </a:cubicBezTo>
                <a:cubicBezTo>
                  <a:pt x="19197" y="479"/>
                  <a:pt x="19211" y="400"/>
                  <a:pt x="19180" y="354"/>
                </a:cubicBezTo>
                <a:cubicBezTo>
                  <a:pt x="19165" y="333"/>
                  <a:pt x="19148" y="325"/>
                  <a:pt x="19131" y="325"/>
                </a:cubicBezTo>
                <a:cubicBezTo>
                  <a:pt x="19109" y="325"/>
                  <a:pt x="19086" y="339"/>
                  <a:pt x="19064" y="355"/>
                </a:cubicBezTo>
                <a:cubicBezTo>
                  <a:pt x="19049" y="366"/>
                  <a:pt x="19032" y="371"/>
                  <a:pt x="19023" y="376"/>
                </a:cubicBezTo>
                <a:cubicBezTo>
                  <a:pt x="18928" y="298"/>
                  <a:pt x="18829" y="259"/>
                  <a:pt x="18728" y="259"/>
                </a:cubicBezTo>
                <a:cubicBezTo>
                  <a:pt x="18685" y="259"/>
                  <a:pt x="18642" y="266"/>
                  <a:pt x="18599" y="280"/>
                </a:cubicBezTo>
                <a:cubicBezTo>
                  <a:pt x="18529" y="359"/>
                  <a:pt x="18688" y="447"/>
                  <a:pt x="18537" y="504"/>
                </a:cubicBezTo>
                <a:cubicBezTo>
                  <a:pt x="18510" y="417"/>
                  <a:pt x="18485" y="336"/>
                  <a:pt x="18460" y="262"/>
                </a:cubicBezTo>
                <a:cubicBezTo>
                  <a:pt x="18390" y="244"/>
                  <a:pt x="18354" y="235"/>
                  <a:pt x="18322" y="235"/>
                </a:cubicBezTo>
                <a:cubicBezTo>
                  <a:pt x="18287" y="235"/>
                  <a:pt x="18256" y="245"/>
                  <a:pt x="18193" y="264"/>
                </a:cubicBezTo>
                <a:cubicBezTo>
                  <a:pt x="18181" y="330"/>
                  <a:pt x="18141" y="406"/>
                  <a:pt x="18157" y="468"/>
                </a:cubicBezTo>
                <a:cubicBezTo>
                  <a:pt x="18192" y="597"/>
                  <a:pt x="18102" y="651"/>
                  <a:pt x="18029" y="698"/>
                </a:cubicBezTo>
                <a:cubicBezTo>
                  <a:pt x="17971" y="736"/>
                  <a:pt x="17906" y="764"/>
                  <a:pt x="17864" y="826"/>
                </a:cubicBezTo>
                <a:cubicBezTo>
                  <a:pt x="17850" y="847"/>
                  <a:pt x="17812" y="852"/>
                  <a:pt x="17781" y="866"/>
                </a:cubicBezTo>
                <a:cubicBezTo>
                  <a:pt x="17701" y="639"/>
                  <a:pt x="17791" y="490"/>
                  <a:pt x="17942" y="360"/>
                </a:cubicBezTo>
                <a:cubicBezTo>
                  <a:pt x="17988" y="320"/>
                  <a:pt x="17968" y="247"/>
                  <a:pt x="17912" y="232"/>
                </a:cubicBezTo>
                <a:cubicBezTo>
                  <a:pt x="17868" y="220"/>
                  <a:pt x="17825" y="210"/>
                  <a:pt x="17782" y="210"/>
                </a:cubicBezTo>
                <a:cubicBezTo>
                  <a:pt x="17730" y="210"/>
                  <a:pt x="17680" y="224"/>
                  <a:pt x="17633" y="265"/>
                </a:cubicBezTo>
                <a:cubicBezTo>
                  <a:pt x="17599" y="292"/>
                  <a:pt x="17557" y="309"/>
                  <a:pt x="17544" y="316"/>
                </a:cubicBezTo>
                <a:cubicBezTo>
                  <a:pt x="17417" y="278"/>
                  <a:pt x="17319" y="233"/>
                  <a:pt x="17217" y="219"/>
                </a:cubicBezTo>
                <a:cubicBezTo>
                  <a:pt x="17140" y="208"/>
                  <a:pt x="17062" y="206"/>
                  <a:pt x="16984" y="206"/>
                </a:cubicBezTo>
                <a:cubicBezTo>
                  <a:pt x="16947" y="206"/>
                  <a:pt x="16910" y="206"/>
                  <a:pt x="16874" y="206"/>
                </a:cubicBezTo>
                <a:cubicBezTo>
                  <a:pt x="16863" y="206"/>
                  <a:pt x="16852" y="206"/>
                  <a:pt x="16840" y="206"/>
                </a:cubicBezTo>
                <a:cubicBezTo>
                  <a:pt x="16834" y="206"/>
                  <a:pt x="16827" y="206"/>
                  <a:pt x="16821" y="206"/>
                </a:cubicBezTo>
                <a:cubicBezTo>
                  <a:pt x="16739" y="206"/>
                  <a:pt x="16660" y="215"/>
                  <a:pt x="16600" y="294"/>
                </a:cubicBezTo>
                <a:cubicBezTo>
                  <a:pt x="16581" y="320"/>
                  <a:pt x="16552" y="332"/>
                  <a:pt x="16524" y="332"/>
                </a:cubicBezTo>
                <a:cubicBezTo>
                  <a:pt x="16498" y="332"/>
                  <a:pt x="16473" y="322"/>
                  <a:pt x="16455" y="303"/>
                </a:cubicBezTo>
                <a:cubicBezTo>
                  <a:pt x="16396" y="237"/>
                  <a:pt x="16333" y="211"/>
                  <a:pt x="16263" y="211"/>
                </a:cubicBezTo>
                <a:cubicBezTo>
                  <a:pt x="16224" y="211"/>
                  <a:pt x="16183" y="219"/>
                  <a:pt x="16139" y="232"/>
                </a:cubicBezTo>
                <a:cubicBezTo>
                  <a:pt x="16115" y="239"/>
                  <a:pt x="16089" y="242"/>
                  <a:pt x="16063" y="242"/>
                </a:cubicBezTo>
                <a:cubicBezTo>
                  <a:pt x="16019" y="242"/>
                  <a:pt x="15973" y="235"/>
                  <a:pt x="15929" y="231"/>
                </a:cubicBezTo>
                <a:cubicBezTo>
                  <a:pt x="15849" y="223"/>
                  <a:pt x="15769" y="200"/>
                  <a:pt x="15690" y="200"/>
                </a:cubicBezTo>
                <a:cubicBezTo>
                  <a:pt x="15641" y="201"/>
                  <a:pt x="15570" y="219"/>
                  <a:pt x="15547" y="253"/>
                </a:cubicBezTo>
                <a:cubicBezTo>
                  <a:pt x="15502" y="323"/>
                  <a:pt x="15443" y="331"/>
                  <a:pt x="15379" y="331"/>
                </a:cubicBezTo>
                <a:cubicBezTo>
                  <a:pt x="15364" y="331"/>
                  <a:pt x="15349" y="330"/>
                  <a:pt x="15333" y="330"/>
                </a:cubicBezTo>
                <a:cubicBezTo>
                  <a:pt x="15331" y="330"/>
                  <a:pt x="15329" y="330"/>
                  <a:pt x="15327" y="330"/>
                </a:cubicBezTo>
                <a:cubicBezTo>
                  <a:pt x="15303" y="330"/>
                  <a:pt x="15278" y="332"/>
                  <a:pt x="15254" y="332"/>
                </a:cubicBezTo>
                <a:cubicBezTo>
                  <a:pt x="15194" y="332"/>
                  <a:pt x="15135" y="322"/>
                  <a:pt x="15093" y="253"/>
                </a:cubicBezTo>
                <a:cubicBezTo>
                  <a:pt x="15075" y="226"/>
                  <a:pt x="15018" y="195"/>
                  <a:pt x="14991" y="195"/>
                </a:cubicBezTo>
                <a:cubicBezTo>
                  <a:pt x="14987" y="195"/>
                  <a:pt x="14983" y="196"/>
                  <a:pt x="14981" y="197"/>
                </a:cubicBezTo>
                <a:cubicBezTo>
                  <a:pt x="14931" y="229"/>
                  <a:pt x="14880" y="237"/>
                  <a:pt x="14827" y="237"/>
                </a:cubicBezTo>
                <a:cubicBezTo>
                  <a:pt x="14776" y="237"/>
                  <a:pt x="14724" y="229"/>
                  <a:pt x="14673" y="229"/>
                </a:cubicBezTo>
                <a:cubicBezTo>
                  <a:pt x="14645" y="229"/>
                  <a:pt x="14617" y="232"/>
                  <a:pt x="14589" y="239"/>
                </a:cubicBezTo>
                <a:cubicBezTo>
                  <a:pt x="14503" y="262"/>
                  <a:pt x="14408" y="269"/>
                  <a:pt x="14317" y="269"/>
                </a:cubicBezTo>
                <a:cubicBezTo>
                  <a:pt x="14311" y="269"/>
                  <a:pt x="14304" y="269"/>
                  <a:pt x="14297" y="269"/>
                </a:cubicBezTo>
                <a:cubicBezTo>
                  <a:pt x="14294" y="269"/>
                  <a:pt x="14292" y="269"/>
                  <a:pt x="14289" y="269"/>
                </a:cubicBezTo>
                <a:cubicBezTo>
                  <a:pt x="14174" y="269"/>
                  <a:pt x="14091" y="308"/>
                  <a:pt x="14028" y="408"/>
                </a:cubicBezTo>
                <a:cubicBezTo>
                  <a:pt x="13987" y="474"/>
                  <a:pt x="13930" y="530"/>
                  <a:pt x="13868" y="605"/>
                </a:cubicBezTo>
                <a:cubicBezTo>
                  <a:pt x="13922" y="649"/>
                  <a:pt x="13974" y="690"/>
                  <a:pt x="14022" y="730"/>
                </a:cubicBezTo>
                <a:cubicBezTo>
                  <a:pt x="13995" y="745"/>
                  <a:pt x="13964" y="762"/>
                  <a:pt x="13934" y="780"/>
                </a:cubicBezTo>
                <a:cubicBezTo>
                  <a:pt x="13934" y="781"/>
                  <a:pt x="13934" y="781"/>
                  <a:pt x="13934" y="782"/>
                </a:cubicBezTo>
                <a:lnTo>
                  <a:pt x="13934" y="782"/>
                </a:lnTo>
                <a:cubicBezTo>
                  <a:pt x="13864" y="806"/>
                  <a:pt x="13796" y="832"/>
                  <a:pt x="13727" y="856"/>
                </a:cubicBezTo>
                <a:cubicBezTo>
                  <a:pt x="13716" y="938"/>
                  <a:pt x="13709" y="1004"/>
                  <a:pt x="13701" y="1068"/>
                </a:cubicBezTo>
                <a:cubicBezTo>
                  <a:pt x="13564" y="1080"/>
                  <a:pt x="13431" y="1084"/>
                  <a:pt x="13301" y="1084"/>
                </a:cubicBezTo>
                <a:cubicBezTo>
                  <a:pt x="13176" y="1084"/>
                  <a:pt x="13053" y="1080"/>
                  <a:pt x="12933" y="1076"/>
                </a:cubicBezTo>
                <a:cubicBezTo>
                  <a:pt x="12907" y="1018"/>
                  <a:pt x="12938" y="980"/>
                  <a:pt x="12959" y="980"/>
                </a:cubicBezTo>
                <a:cubicBezTo>
                  <a:pt x="12962" y="980"/>
                  <a:pt x="12964" y="980"/>
                  <a:pt x="12966" y="982"/>
                </a:cubicBezTo>
                <a:cubicBezTo>
                  <a:pt x="12999" y="1005"/>
                  <a:pt x="13030" y="1014"/>
                  <a:pt x="13059" y="1014"/>
                </a:cubicBezTo>
                <a:cubicBezTo>
                  <a:pt x="13129" y="1014"/>
                  <a:pt x="13189" y="960"/>
                  <a:pt x="13248" y="935"/>
                </a:cubicBezTo>
                <a:cubicBezTo>
                  <a:pt x="13330" y="972"/>
                  <a:pt x="13402" y="1004"/>
                  <a:pt x="13485" y="1041"/>
                </a:cubicBezTo>
                <a:cubicBezTo>
                  <a:pt x="13525" y="967"/>
                  <a:pt x="13557" y="907"/>
                  <a:pt x="13586" y="851"/>
                </a:cubicBezTo>
                <a:cubicBezTo>
                  <a:pt x="13563" y="801"/>
                  <a:pt x="13545" y="761"/>
                  <a:pt x="13535" y="740"/>
                </a:cubicBezTo>
                <a:cubicBezTo>
                  <a:pt x="13580" y="685"/>
                  <a:pt x="13618" y="639"/>
                  <a:pt x="13655" y="593"/>
                </a:cubicBezTo>
                <a:cubicBezTo>
                  <a:pt x="13588" y="502"/>
                  <a:pt x="13626" y="415"/>
                  <a:pt x="13693" y="319"/>
                </a:cubicBezTo>
                <a:cubicBezTo>
                  <a:pt x="13612" y="275"/>
                  <a:pt x="13539" y="257"/>
                  <a:pt x="13471" y="257"/>
                </a:cubicBezTo>
                <a:cubicBezTo>
                  <a:pt x="13302" y="257"/>
                  <a:pt x="13166" y="369"/>
                  <a:pt x="13027" y="480"/>
                </a:cubicBezTo>
                <a:cubicBezTo>
                  <a:pt x="12915" y="374"/>
                  <a:pt x="12762" y="393"/>
                  <a:pt x="12643" y="323"/>
                </a:cubicBezTo>
                <a:cubicBezTo>
                  <a:pt x="12633" y="318"/>
                  <a:pt x="12624" y="315"/>
                  <a:pt x="12616" y="315"/>
                </a:cubicBezTo>
                <a:cubicBezTo>
                  <a:pt x="12582" y="315"/>
                  <a:pt x="12556" y="353"/>
                  <a:pt x="12542" y="353"/>
                </a:cubicBezTo>
                <a:cubicBezTo>
                  <a:pt x="12538" y="353"/>
                  <a:pt x="12535" y="351"/>
                  <a:pt x="12533" y="346"/>
                </a:cubicBezTo>
                <a:cubicBezTo>
                  <a:pt x="12481" y="231"/>
                  <a:pt x="12376" y="247"/>
                  <a:pt x="12286" y="222"/>
                </a:cubicBezTo>
                <a:cubicBezTo>
                  <a:pt x="12264" y="274"/>
                  <a:pt x="12255" y="344"/>
                  <a:pt x="12220" y="364"/>
                </a:cubicBezTo>
                <a:cubicBezTo>
                  <a:pt x="12080" y="444"/>
                  <a:pt x="12029" y="595"/>
                  <a:pt x="11942" y="703"/>
                </a:cubicBezTo>
                <a:cubicBezTo>
                  <a:pt x="11907" y="713"/>
                  <a:pt x="11874" y="718"/>
                  <a:pt x="11843" y="718"/>
                </a:cubicBezTo>
                <a:cubicBezTo>
                  <a:pt x="11781" y="718"/>
                  <a:pt x="11724" y="701"/>
                  <a:pt x="11661" y="671"/>
                </a:cubicBezTo>
                <a:cubicBezTo>
                  <a:pt x="11685" y="590"/>
                  <a:pt x="11707" y="520"/>
                  <a:pt x="11730" y="448"/>
                </a:cubicBezTo>
                <a:lnTo>
                  <a:pt x="11730" y="448"/>
                </a:lnTo>
                <a:cubicBezTo>
                  <a:pt x="11759" y="462"/>
                  <a:pt x="11790" y="476"/>
                  <a:pt x="11820" y="490"/>
                </a:cubicBezTo>
                <a:cubicBezTo>
                  <a:pt x="11823" y="484"/>
                  <a:pt x="11827" y="477"/>
                  <a:pt x="11829" y="470"/>
                </a:cubicBezTo>
                <a:cubicBezTo>
                  <a:pt x="11796" y="460"/>
                  <a:pt x="11763" y="453"/>
                  <a:pt x="11730" y="445"/>
                </a:cubicBezTo>
                <a:lnTo>
                  <a:pt x="11730" y="445"/>
                </a:lnTo>
                <a:cubicBezTo>
                  <a:pt x="11730" y="446"/>
                  <a:pt x="11730" y="447"/>
                  <a:pt x="11730" y="448"/>
                </a:cubicBezTo>
                <a:lnTo>
                  <a:pt x="11730" y="448"/>
                </a:lnTo>
                <a:cubicBezTo>
                  <a:pt x="11728" y="447"/>
                  <a:pt x="11727" y="446"/>
                  <a:pt x="11725" y="446"/>
                </a:cubicBezTo>
                <a:lnTo>
                  <a:pt x="11725" y="446"/>
                </a:lnTo>
                <a:cubicBezTo>
                  <a:pt x="11715" y="448"/>
                  <a:pt x="11706" y="449"/>
                  <a:pt x="11698" y="449"/>
                </a:cubicBezTo>
                <a:cubicBezTo>
                  <a:pt x="11652" y="449"/>
                  <a:pt x="11627" y="416"/>
                  <a:pt x="11616" y="367"/>
                </a:cubicBezTo>
                <a:cubicBezTo>
                  <a:pt x="11606" y="318"/>
                  <a:pt x="11605" y="265"/>
                  <a:pt x="11600" y="217"/>
                </a:cubicBezTo>
                <a:cubicBezTo>
                  <a:pt x="11527" y="181"/>
                  <a:pt x="11456" y="159"/>
                  <a:pt x="11380" y="159"/>
                </a:cubicBezTo>
                <a:cubicBezTo>
                  <a:pt x="11327" y="159"/>
                  <a:pt x="11271" y="170"/>
                  <a:pt x="11209" y="194"/>
                </a:cubicBezTo>
                <a:cubicBezTo>
                  <a:pt x="11272" y="277"/>
                  <a:pt x="11265" y="361"/>
                  <a:pt x="11250" y="450"/>
                </a:cubicBezTo>
                <a:cubicBezTo>
                  <a:pt x="11242" y="504"/>
                  <a:pt x="11306" y="571"/>
                  <a:pt x="11236" y="620"/>
                </a:cubicBezTo>
                <a:cubicBezTo>
                  <a:pt x="11215" y="635"/>
                  <a:pt x="11194" y="640"/>
                  <a:pt x="11173" y="640"/>
                </a:cubicBezTo>
                <a:cubicBezTo>
                  <a:pt x="11134" y="640"/>
                  <a:pt x="11095" y="622"/>
                  <a:pt x="11056" y="611"/>
                </a:cubicBezTo>
                <a:cubicBezTo>
                  <a:pt x="11031" y="603"/>
                  <a:pt x="11003" y="603"/>
                  <a:pt x="10981" y="601"/>
                </a:cubicBezTo>
                <a:cubicBezTo>
                  <a:pt x="10839" y="699"/>
                  <a:pt x="10809" y="720"/>
                  <a:pt x="10697" y="720"/>
                </a:cubicBezTo>
                <a:cubicBezTo>
                  <a:pt x="10666" y="720"/>
                  <a:pt x="10630" y="719"/>
                  <a:pt x="10583" y="717"/>
                </a:cubicBezTo>
                <a:cubicBezTo>
                  <a:pt x="10431" y="710"/>
                  <a:pt x="10278" y="704"/>
                  <a:pt x="10125" y="695"/>
                </a:cubicBezTo>
                <a:cubicBezTo>
                  <a:pt x="10059" y="691"/>
                  <a:pt x="9994" y="679"/>
                  <a:pt x="9928" y="679"/>
                </a:cubicBezTo>
                <a:cubicBezTo>
                  <a:pt x="9888" y="679"/>
                  <a:pt x="9848" y="683"/>
                  <a:pt x="9807" y="696"/>
                </a:cubicBezTo>
                <a:cubicBezTo>
                  <a:pt x="9782" y="704"/>
                  <a:pt x="9757" y="708"/>
                  <a:pt x="9732" y="708"/>
                </a:cubicBezTo>
                <a:cubicBezTo>
                  <a:pt x="9662" y="708"/>
                  <a:pt x="9593" y="677"/>
                  <a:pt x="9539" y="613"/>
                </a:cubicBezTo>
                <a:cubicBezTo>
                  <a:pt x="9514" y="582"/>
                  <a:pt x="9472" y="566"/>
                  <a:pt x="9416" y="529"/>
                </a:cubicBezTo>
                <a:cubicBezTo>
                  <a:pt x="9390" y="566"/>
                  <a:pt x="9369" y="596"/>
                  <a:pt x="9349" y="624"/>
                </a:cubicBezTo>
                <a:cubicBezTo>
                  <a:pt x="9293" y="704"/>
                  <a:pt x="9273" y="731"/>
                  <a:pt x="9226" y="731"/>
                </a:cubicBezTo>
                <a:cubicBezTo>
                  <a:pt x="9204" y="731"/>
                  <a:pt x="9176" y="725"/>
                  <a:pt x="9135" y="716"/>
                </a:cubicBezTo>
                <a:cubicBezTo>
                  <a:pt x="9062" y="699"/>
                  <a:pt x="8989" y="668"/>
                  <a:pt x="8915" y="668"/>
                </a:cubicBezTo>
                <a:cubicBezTo>
                  <a:pt x="8912" y="668"/>
                  <a:pt x="8908" y="668"/>
                  <a:pt x="8905" y="668"/>
                </a:cubicBezTo>
                <a:cubicBezTo>
                  <a:pt x="8888" y="669"/>
                  <a:pt x="8871" y="669"/>
                  <a:pt x="8855" y="669"/>
                </a:cubicBezTo>
                <a:cubicBezTo>
                  <a:pt x="8650" y="669"/>
                  <a:pt x="8452" y="635"/>
                  <a:pt x="8257" y="572"/>
                </a:cubicBezTo>
                <a:cubicBezTo>
                  <a:pt x="8232" y="565"/>
                  <a:pt x="8212" y="535"/>
                  <a:pt x="8177" y="504"/>
                </a:cubicBezTo>
                <a:cubicBezTo>
                  <a:pt x="8294" y="471"/>
                  <a:pt x="8386" y="445"/>
                  <a:pt x="8476" y="419"/>
                </a:cubicBezTo>
                <a:cubicBezTo>
                  <a:pt x="8457" y="309"/>
                  <a:pt x="8353" y="249"/>
                  <a:pt x="8368" y="136"/>
                </a:cubicBezTo>
                <a:cubicBezTo>
                  <a:pt x="8375" y="93"/>
                  <a:pt x="8335" y="58"/>
                  <a:pt x="8304" y="58"/>
                </a:cubicBezTo>
                <a:cubicBezTo>
                  <a:pt x="8298" y="58"/>
                  <a:pt x="8291" y="59"/>
                  <a:pt x="8286" y="63"/>
                </a:cubicBezTo>
                <a:cubicBezTo>
                  <a:pt x="8242" y="94"/>
                  <a:pt x="8240" y="133"/>
                  <a:pt x="8268" y="179"/>
                </a:cubicBezTo>
                <a:cubicBezTo>
                  <a:pt x="8275" y="192"/>
                  <a:pt x="8270" y="212"/>
                  <a:pt x="8271" y="234"/>
                </a:cubicBezTo>
                <a:cubicBezTo>
                  <a:pt x="8248" y="243"/>
                  <a:pt x="8225" y="258"/>
                  <a:pt x="8201" y="260"/>
                </a:cubicBezTo>
                <a:cubicBezTo>
                  <a:pt x="8197" y="260"/>
                  <a:pt x="8193" y="260"/>
                  <a:pt x="8190" y="260"/>
                </a:cubicBezTo>
                <a:cubicBezTo>
                  <a:pt x="8169" y="260"/>
                  <a:pt x="8148" y="254"/>
                  <a:pt x="8130" y="252"/>
                </a:cubicBezTo>
                <a:cubicBezTo>
                  <a:pt x="8120" y="239"/>
                  <a:pt x="8112" y="233"/>
                  <a:pt x="8111" y="225"/>
                </a:cubicBezTo>
                <a:cubicBezTo>
                  <a:pt x="8102" y="166"/>
                  <a:pt x="8142" y="90"/>
                  <a:pt x="8071" y="54"/>
                </a:cubicBezTo>
                <a:cubicBezTo>
                  <a:pt x="8045" y="40"/>
                  <a:pt x="8018" y="33"/>
                  <a:pt x="7992" y="33"/>
                </a:cubicBezTo>
                <a:cubicBezTo>
                  <a:pt x="7951" y="33"/>
                  <a:pt x="7909" y="49"/>
                  <a:pt x="7870" y="79"/>
                </a:cubicBezTo>
                <a:cubicBezTo>
                  <a:pt x="7851" y="94"/>
                  <a:pt x="7823" y="97"/>
                  <a:pt x="7809" y="102"/>
                </a:cubicBezTo>
                <a:cubicBezTo>
                  <a:pt x="7740" y="76"/>
                  <a:pt x="7682" y="54"/>
                  <a:pt x="7623" y="32"/>
                </a:cubicBezTo>
                <a:cubicBezTo>
                  <a:pt x="7607" y="25"/>
                  <a:pt x="7591" y="17"/>
                  <a:pt x="7573" y="13"/>
                </a:cubicBezTo>
                <a:cubicBezTo>
                  <a:pt x="7556" y="9"/>
                  <a:pt x="7540" y="8"/>
                  <a:pt x="7524" y="8"/>
                </a:cubicBezTo>
                <a:cubicBezTo>
                  <a:pt x="7439" y="8"/>
                  <a:pt x="7382" y="58"/>
                  <a:pt x="7358" y="153"/>
                </a:cubicBezTo>
                <a:cubicBezTo>
                  <a:pt x="7342" y="215"/>
                  <a:pt x="7331" y="275"/>
                  <a:pt x="7313" y="335"/>
                </a:cubicBezTo>
                <a:cubicBezTo>
                  <a:pt x="7310" y="348"/>
                  <a:pt x="7289" y="356"/>
                  <a:pt x="7270" y="370"/>
                </a:cubicBezTo>
                <a:cubicBezTo>
                  <a:pt x="7233" y="360"/>
                  <a:pt x="7190" y="348"/>
                  <a:pt x="7156" y="337"/>
                </a:cubicBezTo>
                <a:cubicBezTo>
                  <a:pt x="7123" y="242"/>
                  <a:pt x="7102" y="155"/>
                  <a:pt x="7066" y="75"/>
                </a:cubicBezTo>
                <a:cubicBezTo>
                  <a:pt x="7053" y="47"/>
                  <a:pt x="7029" y="33"/>
                  <a:pt x="7002" y="33"/>
                </a:cubicBezTo>
                <a:cubicBezTo>
                  <a:pt x="6985" y="33"/>
                  <a:pt x="6968" y="38"/>
                  <a:pt x="6951" y="49"/>
                </a:cubicBezTo>
                <a:cubicBezTo>
                  <a:pt x="6921" y="66"/>
                  <a:pt x="6896" y="92"/>
                  <a:pt x="6872" y="110"/>
                </a:cubicBezTo>
                <a:cubicBezTo>
                  <a:pt x="6846" y="104"/>
                  <a:pt x="6823" y="105"/>
                  <a:pt x="6814" y="94"/>
                </a:cubicBezTo>
                <a:cubicBezTo>
                  <a:pt x="6747" y="16"/>
                  <a:pt x="6662" y="1"/>
                  <a:pt x="65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0" name="Google Shape;2080;p69"/>
          <p:cNvSpPr/>
          <p:nvPr/>
        </p:nvSpPr>
        <p:spPr>
          <a:xfrm>
            <a:off x="1720116" y="3192948"/>
            <a:ext cx="798841" cy="253031"/>
          </a:xfrm>
          <a:custGeom>
            <a:avLst/>
            <a:gdLst/>
            <a:ahLst/>
            <a:cxnLst/>
            <a:rect l="l" t="t" r="r" b="b"/>
            <a:pathLst>
              <a:path w="20319" h="6436" extrusionOk="0">
                <a:moveTo>
                  <a:pt x="5731" y="270"/>
                </a:moveTo>
                <a:lnTo>
                  <a:pt x="5707" y="280"/>
                </a:lnTo>
                <a:lnTo>
                  <a:pt x="5731" y="288"/>
                </a:lnTo>
                <a:lnTo>
                  <a:pt x="5731" y="270"/>
                </a:lnTo>
                <a:close/>
                <a:moveTo>
                  <a:pt x="5484" y="272"/>
                </a:moveTo>
                <a:cubicBezTo>
                  <a:pt x="5474" y="285"/>
                  <a:pt x="5461" y="297"/>
                  <a:pt x="5454" y="311"/>
                </a:cubicBezTo>
                <a:cubicBezTo>
                  <a:pt x="5453" y="314"/>
                  <a:pt x="5466" y="332"/>
                  <a:pt x="5469" y="332"/>
                </a:cubicBezTo>
                <a:cubicBezTo>
                  <a:pt x="5470" y="332"/>
                  <a:pt x="5470" y="332"/>
                  <a:pt x="5470" y="332"/>
                </a:cubicBezTo>
                <a:cubicBezTo>
                  <a:pt x="5485" y="326"/>
                  <a:pt x="5499" y="316"/>
                  <a:pt x="5515" y="308"/>
                </a:cubicBezTo>
                <a:cubicBezTo>
                  <a:pt x="5505" y="297"/>
                  <a:pt x="5494" y="283"/>
                  <a:pt x="5484" y="272"/>
                </a:cubicBezTo>
                <a:close/>
                <a:moveTo>
                  <a:pt x="9197" y="41"/>
                </a:moveTo>
                <a:cubicBezTo>
                  <a:pt x="9080" y="41"/>
                  <a:pt x="8953" y="44"/>
                  <a:pt x="8816" y="48"/>
                </a:cubicBezTo>
                <a:cubicBezTo>
                  <a:pt x="8778" y="50"/>
                  <a:pt x="8727" y="46"/>
                  <a:pt x="8718" y="120"/>
                </a:cubicBezTo>
                <a:cubicBezTo>
                  <a:pt x="8734" y="133"/>
                  <a:pt x="8754" y="158"/>
                  <a:pt x="8778" y="164"/>
                </a:cubicBezTo>
                <a:cubicBezTo>
                  <a:pt x="8809" y="169"/>
                  <a:pt x="8842" y="170"/>
                  <a:pt x="8875" y="170"/>
                </a:cubicBezTo>
                <a:cubicBezTo>
                  <a:pt x="8895" y="170"/>
                  <a:pt x="8916" y="169"/>
                  <a:pt x="8937" y="169"/>
                </a:cubicBezTo>
                <a:cubicBezTo>
                  <a:pt x="9013" y="169"/>
                  <a:pt x="9088" y="175"/>
                  <a:pt x="9150" y="226"/>
                </a:cubicBezTo>
                <a:cubicBezTo>
                  <a:pt x="9178" y="249"/>
                  <a:pt x="9212" y="255"/>
                  <a:pt x="9247" y="255"/>
                </a:cubicBezTo>
                <a:cubicBezTo>
                  <a:pt x="9287" y="255"/>
                  <a:pt x="9330" y="247"/>
                  <a:pt x="9370" y="247"/>
                </a:cubicBezTo>
                <a:cubicBezTo>
                  <a:pt x="9428" y="247"/>
                  <a:pt x="9481" y="265"/>
                  <a:pt x="9509" y="352"/>
                </a:cubicBezTo>
                <a:cubicBezTo>
                  <a:pt x="9509" y="352"/>
                  <a:pt x="9510" y="353"/>
                  <a:pt x="9511" y="353"/>
                </a:cubicBezTo>
                <a:cubicBezTo>
                  <a:pt x="9519" y="353"/>
                  <a:pt x="9547" y="348"/>
                  <a:pt x="9560" y="342"/>
                </a:cubicBezTo>
                <a:cubicBezTo>
                  <a:pt x="9610" y="312"/>
                  <a:pt x="9661" y="305"/>
                  <a:pt x="9714" y="305"/>
                </a:cubicBezTo>
                <a:cubicBezTo>
                  <a:pt x="9762" y="305"/>
                  <a:pt x="9811" y="311"/>
                  <a:pt x="9860" y="311"/>
                </a:cubicBezTo>
                <a:cubicBezTo>
                  <a:pt x="9875" y="311"/>
                  <a:pt x="9891" y="311"/>
                  <a:pt x="9906" y="309"/>
                </a:cubicBezTo>
                <a:cubicBezTo>
                  <a:pt x="9990" y="302"/>
                  <a:pt x="10077" y="306"/>
                  <a:pt x="10158" y="283"/>
                </a:cubicBezTo>
                <a:cubicBezTo>
                  <a:pt x="10197" y="273"/>
                  <a:pt x="10221" y="215"/>
                  <a:pt x="10257" y="173"/>
                </a:cubicBezTo>
                <a:cubicBezTo>
                  <a:pt x="10030" y="82"/>
                  <a:pt x="9704" y="41"/>
                  <a:pt x="9197" y="41"/>
                </a:cubicBezTo>
                <a:close/>
                <a:moveTo>
                  <a:pt x="6799" y="226"/>
                </a:moveTo>
                <a:cubicBezTo>
                  <a:pt x="6747" y="226"/>
                  <a:pt x="6695" y="234"/>
                  <a:pt x="6643" y="257"/>
                </a:cubicBezTo>
                <a:cubicBezTo>
                  <a:pt x="6587" y="328"/>
                  <a:pt x="6571" y="401"/>
                  <a:pt x="6614" y="476"/>
                </a:cubicBezTo>
                <a:cubicBezTo>
                  <a:pt x="6647" y="488"/>
                  <a:pt x="6677" y="493"/>
                  <a:pt x="6704" y="493"/>
                </a:cubicBezTo>
                <a:cubicBezTo>
                  <a:pt x="6868" y="493"/>
                  <a:pt x="6961" y="320"/>
                  <a:pt x="7137" y="277"/>
                </a:cubicBezTo>
                <a:cubicBezTo>
                  <a:pt x="7013" y="259"/>
                  <a:pt x="6904" y="226"/>
                  <a:pt x="6799" y="226"/>
                </a:cubicBezTo>
                <a:close/>
                <a:moveTo>
                  <a:pt x="8588" y="491"/>
                </a:moveTo>
                <a:cubicBezTo>
                  <a:pt x="8587" y="491"/>
                  <a:pt x="8580" y="497"/>
                  <a:pt x="8580" y="498"/>
                </a:cubicBezTo>
                <a:cubicBezTo>
                  <a:pt x="8581" y="499"/>
                  <a:pt x="8582" y="500"/>
                  <a:pt x="8583" y="501"/>
                </a:cubicBezTo>
                <a:lnTo>
                  <a:pt x="8583" y="501"/>
                </a:lnTo>
                <a:cubicBezTo>
                  <a:pt x="8585" y="498"/>
                  <a:pt x="8587" y="495"/>
                  <a:pt x="8589" y="491"/>
                </a:cubicBezTo>
                <a:cubicBezTo>
                  <a:pt x="8589" y="491"/>
                  <a:pt x="8589" y="491"/>
                  <a:pt x="8588" y="491"/>
                </a:cubicBezTo>
                <a:close/>
                <a:moveTo>
                  <a:pt x="11797" y="403"/>
                </a:moveTo>
                <a:cubicBezTo>
                  <a:pt x="11846" y="403"/>
                  <a:pt x="11852" y="448"/>
                  <a:pt x="11849" y="487"/>
                </a:cubicBezTo>
                <a:cubicBezTo>
                  <a:pt x="11848" y="506"/>
                  <a:pt x="11829" y="521"/>
                  <a:pt x="11819" y="538"/>
                </a:cubicBezTo>
                <a:cubicBezTo>
                  <a:pt x="11788" y="518"/>
                  <a:pt x="11757" y="499"/>
                  <a:pt x="11715" y="472"/>
                </a:cubicBezTo>
                <a:cubicBezTo>
                  <a:pt x="11750" y="440"/>
                  <a:pt x="11768" y="405"/>
                  <a:pt x="11790" y="403"/>
                </a:cubicBezTo>
                <a:cubicBezTo>
                  <a:pt x="11793" y="403"/>
                  <a:pt x="11795" y="403"/>
                  <a:pt x="11797" y="403"/>
                </a:cubicBezTo>
                <a:close/>
                <a:moveTo>
                  <a:pt x="5579" y="490"/>
                </a:moveTo>
                <a:cubicBezTo>
                  <a:pt x="5572" y="498"/>
                  <a:pt x="5563" y="506"/>
                  <a:pt x="5563" y="514"/>
                </a:cubicBezTo>
                <a:cubicBezTo>
                  <a:pt x="5563" y="522"/>
                  <a:pt x="5571" y="531"/>
                  <a:pt x="5576" y="539"/>
                </a:cubicBezTo>
                <a:cubicBezTo>
                  <a:pt x="5581" y="531"/>
                  <a:pt x="5590" y="523"/>
                  <a:pt x="5592" y="516"/>
                </a:cubicBezTo>
                <a:cubicBezTo>
                  <a:pt x="5592" y="507"/>
                  <a:pt x="5583" y="499"/>
                  <a:pt x="5579" y="490"/>
                </a:cubicBezTo>
                <a:close/>
                <a:moveTo>
                  <a:pt x="4261" y="504"/>
                </a:moveTo>
                <a:cubicBezTo>
                  <a:pt x="4289" y="520"/>
                  <a:pt x="4317" y="536"/>
                  <a:pt x="4344" y="552"/>
                </a:cubicBezTo>
                <a:lnTo>
                  <a:pt x="4344" y="552"/>
                </a:lnTo>
                <a:cubicBezTo>
                  <a:pt x="4345" y="551"/>
                  <a:pt x="4345" y="551"/>
                  <a:pt x="4346" y="551"/>
                </a:cubicBezTo>
                <a:lnTo>
                  <a:pt x="4346" y="551"/>
                </a:lnTo>
                <a:cubicBezTo>
                  <a:pt x="4347" y="552"/>
                  <a:pt x="4348" y="553"/>
                  <a:pt x="4349" y="554"/>
                </a:cubicBezTo>
                <a:cubicBezTo>
                  <a:pt x="4347" y="553"/>
                  <a:pt x="4346" y="552"/>
                  <a:pt x="4344" y="552"/>
                </a:cubicBezTo>
                <a:lnTo>
                  <a:pt x="4344" y="552"/>
                </a:lnTo>
                <a:cubicBezTo>
                  <a:pt x="4329" y="561"/>
                  <a:pt x="4314" y="574"/>
                  <a:pt x="4297" y="575"/>
                </a:cubicBezTo>
                <a:cubicBezTo>
                  <a:pt x="4293" y="576"/>
                  <a:pt x="4290" y="576"/>
                  <a:pt x="4286" y="576"/>
                </a:cubicBezTo>
                <a:cubicBezTo>
                  <a:pt x="4271" y="576"/>
                  <a:pt x="4253" y="571"/>
                  <a:pt x="4246" y="562"/>
                </a:cubicBezTo>
                <a:cubicBezTo>
                  <a:pt x="4239" y="549"/>
                  <a:pt x="4239" y="517"/>
                  <a:pt x="4249" y="509"/>
                </a:cubicBezTo>
                <a:cubicBezTo>
                  <a:pt x="4252" y="507"/>
                  <a:pt x="4256" y="505"/>
                  <a:pt x="4261" y="504"/>
                </a:cubicBezTo>
                <a:close/>
                <a:moveTo>
                  <a:pt x="8583" y="501"/>
                </a:moveTo>
                <a:cubicBezTo>
                  <a:pt x="8578" y="508"/>
                  <a:pt x="8574" y="515"/>
                  <a:pt x="8575" y="519"/>
                </a:cubicBezTo>
                <a:cubicBezTo>
                  <a:pt x="8583" y="543"/>
                  <a:pt x="8596" y="564"/>
                  <a:pt x="8607" y="588"/>
                </a:cubicBezTo>
                <a:cubicBezTo>
                  <a:pt x="8614" y="580"/>
                  <a:pt x="8628" y="569"/>
                  <a:pt x="8627" y="567"/>
                </a:cubicBezTo>
                <a:cubicBezTo>
                  <a:pt x="8613" y="544"/>
                  <a:pt x="8598" y="523"/>
                  <a:pt x="8583" y="501"/>
                </a:cubicBezTo>
                <a:close/>
                <a:moveTo>
                  <a:pt x="4045" y="708"/>
                </a:moveTo>
                <a:cubicBezTo>
                  <a:pt x="4035" y="719"/>
                  <a:pt x="4026" y="729"/>
                  <a:pt x="4016" y="741"/>
                </a:cubicBezTo>
                <a:cubicBezTo>
                  <a:pt x="4031" y="749"/>
                  <a:pt x="4045" y="758"/>
                  <a:pt x="4061" y="762"/>
                </a:cubicBezTo>
                <a:cubicBezTo>
                  <a:pt x="4061" y="762"/>
                  <a:pt x="4061" y="762"/>
                  <a:pt x="4061" y="762"/>
                </a:cubicBezTo>
                <a:cubicBezTo>
                  <a:pt x="4066" y="762"/>
                  <a:pt x="4080" y="743"/>
                  <a:pt x="4078" y="742"/>
                </a:cubicBezTo>
                <a:cubicBezTo>
                  <a:pt x="4068" y="729"/>
                  <a:pt x="4057" y="719"/>
                  <a:pt x="4045" y="708"/>
                </a:cubicBezTo>
                <a:close/>
                <a:moveTo>
                  <a:pt x="4143" y="435"/>
                </a:moveTo>
                <a:lnTo>
                  <a:pt x="4143" y="435"/>
                </a:lnTo>
                <a:cubicBezTo>
                  <a:pt x="4149" y="668"/>
                  <a:pt x="4181" y="721"/>
                  <a:pt x="4352" y="765"/>
                </a:cubicBezTo>
                <a:cubicBezTo>
                  <a:pt x="4354" y="766"/>
                  <a:pt x="4357" y="766"/>
                  <a:pt x="4359" y="766"/>
                </a:cubicBezTo>
                <a:cubicBezTo>
                  <a:pt x="4382" y="766"/>
                  <a:pt x="4417" y="747"/>
                  <a:pt x="4427" y="729"/>
                </a:cubicBezTo>
                <a:cubicBezTo>
                  <a:pt x="4462" y="662"/>
                  <a:pt x="4441" y="620"/>
                  <a:pt x="4349" y="549"/>
                </a:cubicBezTo>
                <a:cubicBezTo>
                  <a:pt x="4348" y="549"/>
                  <a:pt x="4347" y="550"/>
                  <a:pt x="4346" y="551"/>
                </a:cubicBezTo>
                <a:lnTo>
                  <a:pt x="4346" y="551"/>
                </a:lnTo>
                <a:cubicBezTo>
                  <a:pt x="4332" y="535"/>
                  <a:pt x="4321" y="517"/>
                  <a:pt x="4304" y="509"/>
                </a:cubicBezTo>
                <a:cubicBezTo>
                  <a:pt x="4296" y="505"/>
                  <a:pt x="4284" y="503"/>
                  <a:pt x="4274" y="503"/>
                </a:cubicBezTo>
                <a:cubicBezTo>
                  <a:pt x="4269" y="503"/>
                  <a:pt x="4265" y="503"/>
                  <a:pt x="4261" y="504"/>
                </a:cubicBezTo>
                <a:lnTo>
                  <a:pt x="4261" y="504"/>
                </a:lnTo>
                <a:cubicBezTo>
                  <a:pt x="4223" y="482"/>
                  <a:pt x="4184" y="459"/>
                  <a:pt x="4143" y="435"/>
                </a:cubicBezTo>
                <a:close/>
                <a:moveTo>
                  <a:pt x="9557" y="517"/>
                </a:moveTo>
                <a:cubicBezTo>
                  <a:pt x="9545" y="517"/>
                  <a:pt x="9531" y="520"/>
                  <a:pt x="9513" y="527"/>
                </a:cubicBezTo>
                <a:cubicBezTo>
                  <a:pt x="9436" y="559"/>
                  <a:pt x="9523" y="630"/>
                  <a:pt x="9538" y="682"/>
                </a:cubicBezTo>
                <a:cubicBezTo>
                  <a:pt x="9548" y="712"/>
                  <a:pt x="9543" y="755"/>
                  <a:pt x="9562" y="770"/>
                </a:cubicBezTo>
                <a:cubicBezTo>
                  <a:pt x="9597" y="800"/>
                  <a:pt x="9646" y="813"/>
                  <a:pt x="9719" y="846"/>
                </a:cubicBezTo>
                <a:cubicBezTo>
                  <a:pt x="9673" y="762"/>
                  <a:pt x="9627" y="711"/>
                  <a:pt x="9621" y="656"/>
                </a:cubicBezTo>
                <a:cubicBezTo>
                  <a:pt x="9615" y="590"/>
                  <a:pt x="9614" y="517"/>
                  <a:pt x="9557" y="517"/>
                </a:cubicBezTo>
                <a:close/>
                <a:moveTo>
                  <a:pt x="5842" y="768"/>
                </a:moveTo>
                <a:cubicBezTo>
                  <a:pt x="5837" y="768"/>
                  <a:pt x="5832" y="769"/>
                  <a:pt x="5828" y="770"/>
                </a:cubicBezTo>
                <a:cubicBezTo>
                  <a:pt x="5784" y="783"/>
                  <a:pt x="5750" y="824"/>
                  <a:pt x="5711" y="852"/>
                </a:cubicBezTo>
                <a:cubicBezTo>
                  <a:pt x="5721" y="873"/>
                  <a:pt x="5730" y="892"/>
                  <a:pt x="5737" y="912"/>
                </a:cubicBezTo>
                <a:cubicBezTo>
                  <a:pt x="5784" y="906"/>
                  <a:pt x="5833" y="905"/>
                  <a:pt x="5880" y="893"/>
                </a:cubicBezTo>
                <a:cubicBezTo>
                  <a:pt x="5922" y="883"/>
                  <a:pt x="5958" y="852"/>
                  <a:pt x="5927" y="809"/>
                </a:cubicBezTo>
                <a:cubicBezTo>
                  <a:pt x="5910" y="787"/>
                  <a:pt x="5870" y="768"/>
                  <a:pt x="5842" y="768"/>
                </a:cubicBezTo>
                <a:close/>
                <a:moveTo>
                  <a:pt x="17505" y="929"/>
                </a:moveTo>
                <a:lnTo>
                  <a:pt x="17513" y="947"/>
                </a:lnTo>
                <a:lnTo>
                  <a:pt x="17499" y="948"/>
                </a:lnTo>
                <a:lnTo>
                  <a:pt x="17499" y="948"/>
                </a:lnTo>
                <a:lnTo>
                  <a:pt x="17505" y="929"/>
                </a:lnTo>
                <a:close/>
                <a:moveTo>
                  <a:pt x="8457" y="905"/>
                </a:moveTo>
                <a:cubicBezTo>
                  <a:pt x="8456" y="920"/>
                  <a:pt x="8453" y="937"/>
                  <a:pt x="8455" y="953"/>
                </a:cubicBezTo>
                <a:cubicBezTo>
                  <a:pt x="8455" y="956"/>
                  <a:pt x="8470" y="961"/>
                  <a:pt x="8476" y="961"/>
                </a:cubicBezTo>
                <a:cubicBezTo>
                  <a:pt x="8478" y="961"/>
                  <a:pt x="8479" y="961"/>
                  <a:pt x="8479" y="961"/>
                </a:cubicBezTo>
                <a:cubicBezTo>
                  <a:pt x="8492" y="948"/>
                  <a:pt x="8503" y="933"/>
                  <a:pt x="8514" y="918"/>
                </a:cubicBezTo>
                <a:cubicBezTo>
                  <a:pt x="8496" y="914"/>
                  <a:pt x="8477" y="911"/>
                  <a:pt x="8457" y="905"/>
                </a:cubicBezTo>
                <a:close/>
                <a:moveTo>
                  <a:pt x="15675" y="836"/>
                </a:moveTo>
                <a:cubicBezTo>
                  <a:pt x="15685" y="836"/>
                  <a:pt x="15708" y="857"/>
                  <a:pt x="15718" y="872"/>
                </a:cubicBezTo>
                <a:cubicBezTo>
                  <a:pt x="15728" y="888"/>
                  <a:pt x="15732" y="912"/>
                  <a:pt x="15736" y="932"/>
                </a:cubicBezTo>
                <a:cubicBezTo>
                  <a:pt x="15739" y="953"/>
                  <a:pt x="15739" y="973"/>
                  <a:pt x="15742" y="1019"/>
                </a:cubicBezTo>
                <a:cubicBezTo>
                  <a:pt x="15608" y="1000"/>
                  <a:pt x="15584" y="975"/>
                  <a:pt x="15610" y="890"/>
                </a:cubicBezTo>
                <a:cubicBezTo>
                  <a:pt x="15618" y="866"/>
                  <a:pt x="15649" y="847"/>
                  <a:pt x="15674" y="837"/>
                </a:cubicBezTo>
                <a:cubicBezTo>
                  <a:pt x="15674" y="837"/>
                  <a:pt x="15675" y="836"/>
                  <a:pt x="15675" y="836"/>
                </a:cubicBezTo>
                <a:close/>
                <a:moveTo>
                  <a:pt x="7734" y="822"/>
                </a:moveTo>
                <a:cubicBezTo>
                  <a:pt x="7812" y="822"/>
                  <a:pt x="7907" y="849"/>
                  <a:pt x="8032" y="902"/>
                </a:cubicBezTo>
                <a:cubicBezTo>
                  <a:pt x="7949" y="991"/>
                  <a:pt x="7869" y="1020"/>
                  <a:pt x="7790" y="1020"/>
                </a:cubicBezTo>
                <a:cubicBezTo>
                  <a:pt x="7692" y="1020"/>
                  <a:pt x="7595" y="976"/>
                  <a:pt x="7494" y="947"/>
                </a:cubicBezTo>
                <a:cubicBezTo>
                  <a:pt x="7567" y="864"/>
                  <a:pt x="7638" y="822"/>
                  <a:pt x="7734" y="822"/>
                </a:cubicBezTo>
                <a:close/>
                <a:moveTo>
                  <a:pt x="6392" y="867"/>
                </a:moveTo>
                <a:cubicBezTo>
                  <a:pt x="6386" y="867"/>
                  <a:pt x="6379" y="867"/>
                  <a:pt x="6373" y="867"/>
                </a:cubicBezTo>
                <a:cubicBezTo>
                  <a:pt x="6319" y="870"/>
                  <a:pt x="6263" y="891"/>
                  <a:pt x="6256" y="954"/>
                </a:cubicBezTo>
                <a:cubicBezTo>
                  <a:pt x="6249" y="1011"/>
                  <a:pt x="6281" y="1056"/>
                  <a:pt x="6343" y="1069"/>
                </a:cubicBezTo>
                <a:cubicBezTo>
                  <a:pt x="6386" y="1078"/>
                  <a:pt x="6428" y="1083"/>
                  <a:pt x="6474" y="1091"/>
                </a:cubicBezTo>
                <a:cubicBezTo>
                  <a:pt x="6501" y="1088"/>
                  <a:pt x="6534" y="1090"/>
                  <a:pt x="6565" y="1082"/>
                </a:cubicBezTo>
                <a:cubicBezTo>
                  <a:pt x="6623" y="1066"/>
                  <a:pt x="6660" y="1024"/>
                  <a:pt x="6645" y="965"/>
                </a:cubicBezTo>
                <a:cubicBezTo>
                  <a:pt x="6637" y="933"/>
                  <a:pt x="6597" y="896"/>
                  <a:pt x="6565" y="887"/>
                </a:cubicBezTo>
                <a:cubicBezTo>
                  <a:pt x="6509" y="872"/>
                  <a:pt x="6450" y="867"/>
                  <a:pt x="6392" y="867"/>
                </a:cubicBezTo>
                <a:close/>
                <a:moveTo>
                  <a:pt x="11718" y="649"/>
                </a:moveTo>
                <a:cubicBezTo>
                  <a:pt x="11761" y="649"/>
                  <a:pt x="11822" y="674"/>
                  <a:pt x="11858" y="700"/>
                </a:cubicBezTo>
                <a:cubicBezTo>
                  <a:pt x="11925" y="748"/>
                  <a:pt x="11978" y="816"/>
                  <a:pt x="12032" y="880"/>
                </a:cubicBezTo>
                <a:cubicBezTo>
                  <a:pt x="12084" y="938"/>
                  <a:pt x="12058" y="1036"/>
                  <a:pt x="11985" y="1065"/>
                </a:cubicBezTo>
                <a:cubicBezTo>
                  <a:pt x="11949" y="1079"/>
                  <a:pt x="11910" y="1091"/>
                  <a:pt x="11872" y="1091"/>
                </a:cubicBezTo>
                <a:cubicBezTo>
                  <a:pt x="11869" y="1091"/>
                  <a:pt x="11866" y="1091"/>
                  <a:pt x="11863" y="1091"/>
                </a:cubicBezTo>
                <a:cubicBezTo>
                  <a:pt x="11681" y="1076"/>
                  <a:pt x="11505" y="1047"/>
                  <a:pt x="11355" y="914"/>
                </a:cubicBezTo>
                <a:cubicBezTo>
                  <a:pt x="11423" y="747"/>
                  <a:pt x="11572" y="721"/>
                  <a:pt x="11685" y="656"/>
                </a:cubicBezTo>
                <a:cubicBezTo>
                  <a:pt x="11694" y="652"/>
                  <a:pt x="11705" y="649"/>
                  <a:pt x="11718" y="649"/>
                </a:cubicBezTo>
                <a:close/>
                <a:moveTo>
                  <a:pt x="13102" y="960"/>
                </a:moveTo>
                <a:cubicBezTo>
                  <a:pt x="13118" y="960"/>
                  <a:pt x="13134" y="963"/>
                  <a:pt x="13149" y="969"/>
                </a:cubicBezTo>
                <a:cubicBezTo>
                  <a:pt x="13261" y="1010"/>
                  <a:pt x="13361" y="1076"/>
                  <a:pt x="13466" y="1137"/>
                </a:cubicBezTo>
                <a:cubicBezTo>
                  <a:pt x="13473" y="1141"/>
                  <a:pt x="13463" y="1174"/>
                  <a:pt x="13461" y="1195"/>
                </a:cubicBezTo>
                <a:cubicBezTo>
                  <a:pt x="13409" y="1222"/>
                  <a:pt x="13363" y="1233"/>
                  <a:pt x="13319" y="1233"/>
                </a:cubicBezTo>
                <a:cubicBezTo>
                  <a:pt x="13189" y="1233"/>
                  <a:pt x="13086" y="1137"/>
                  <a:pt x="12972" y="1076"/>
                </a:cubicBezTo>
                <a:cubicBezTo>
                  <a:pt x="12996" y="997"/>
                  <a:pt x="13047" y="960"/>
                  <a:pt x="13102" y="960"/>
                </a:cubicBezTo>
                <a:close/>
                <a:moveTo>
                  <a:pt x="13890" y="1029"/>
                </a:moveTo>
                <a:cubicBezTo>
                  <a:pt x="13978" y="1029"/>
                  <a:pt x="14063" y="1060"/>
                  <a:pt x="14145" y="1093"/>
                </a:cubicBezTo>
                <a:cubicBezTo>
                  <a:pt x="14170" y="1102"/>
                  <a:pt x="14201" y="1149"/>
                  <a:pt x="14195" y="1164"/>
                </a:cubicBezTo>
                <a:cubicBezTo>
                  <a:pt x="14181" y="1195"/>
                  <a:pt x="14145" y="1244"/>
                  <a:pt x="14119" y="1244"/>
                </a:cubicBezTo>
                <a:cubicBezTo>
                  <a:pt x="14119" y="1244"/>
                  <a:pt x="14119" y="1244"/>
                  <a:pt x="14118" y="1244"/>
                </a:cubicBezTo>
                <a:cubicBezTo>
                  <a:pt x="13993" y="1238"/>
                  <a:pt x="13868" y="1219"/>
                  <a:pt x="13759" y="1208"/>
                </a:cubicBezTo>
                <a:cubicBezTo>
                  <a:pt x="13713" y="1113"/>
                  <a:pt x="13723" y="1059"/>
                  <a:pt x="13804" y="1040"/>
                </a:cubicBezTo>
                <a:cubicBezTo>
                  <a:pt x="13833" y="1032"/>
                  <a:pt x="13862" y="1029"/>
                  <a:pt x="13890" y="1029"/>
                </a:cubicBezTo>
                <a:close/>
                <a:moveTo>
                  <a:pt x="12011" y="1250"/>
                </a:moveTo>
                <a:cubicBezTo>
                  <a:pt x="12010" y="1250"/>
                  <a:pt x="12010" y="1250"/>
                  <a:pt x="12011" y="1251"/>
                </a:cubicBezTo>
                <a:lnTo>
                  <a:pt x="12011" y="1251"/>
                </a:lnTo>
                <a:cubicBezTo>
                  <a:pt x="12010" y="1251"/>
                  <a:pt x="12010" y="1251"/>
                  <a:pt x="12010" y="1251"/>
                </a:cubicBezTo>
                <a:lnTo>
                  <a:pt x="12017" y="1255"/>
                </a:lnTo>
                <a:lnTo>
                  <a:pt x="12017" y="1255"/>
                </a:lnTo>
                <a:cubicBezTo>
                  <a:pt x="12017" y="1254"/>
                  <a:pt x="12017" y="1254"/>
                  <a:pt x="12016" y="1253"/>
                </a:cubicBezTo>
                <a:lnTo>
                  <a:pt x="12016" y="1253"/>
                </a:lnTo>
                <a:cubicBezTo>
                  <a:pt x="12016" y="1254"/>
                  <a:pt x="12017" y="1254"/>
                  <a:pt x="12017" y="1254"/>
                </a:cubicBezTo>
                <a:lnTo>
                  <a:pt x="12017" y="1254"/>
                </a:lnTo>
                <a:cubicBezTo>
                  <a:pt x="12017" y="1253"/>
                  <a:pt x="12016" y="1251"/>
                  <a:pt x="12015" y="1250"/>
                </a:cubicBezTo>
                <a:lnTo>
                  <a:pt x="12015" y="1250"/>
                </a:lnTo>
                <a:cubicBezTo>
                  <a:pt x="12014" y="1250"/>
                  <a:pt x="12013" y="1250"/>
                  <a:pt x="12012" y="1250"/>
                </a:cubicBezTo>
                <a:lnTo>
                  <a:pt x="12012" y="1250"/>
                </a:lnTo>
                <a:cubicBezTo>
                  <a:pt x="12011" y="1250"/>
                  <a:pt x="12011" y="1250"/>
                  <a:pt x="12011" y="1250"/>
                </a:cubicBezTo>
                <a:close/>
                <a:moveTo>
                  <a:pt x="7929" y="1238"/>
                </a:moveTo>
                <a:cubicBezTo>
                  <a:pt x="7929" y="1240"/>
                  <a:pt x="7928" y="1251"/>
                  <a:pt x="7925" y="1253"/>
                </a:cubicBezTo>
                <a:cubicBezTo>
                  <a:pt x="7921" y="1254"/>
                  <a:pt x="7916" y="1255"/>
                  <a:pt x="7911" y="1255"/>
                </a:cubicBezTo>
                <a:cubicBezTo>
                  <a:pt x="7907" y="1255"/>
                  <a:pt x="7902" y="1254"/>
                  <a:pt x="7898" y="1253"/>
                </a:cubicBezTo>
                <a:cubicBezTo>
                  <a:pt x="7889" y="1251"/>
                  <a:pt x="7884" y="1244"/>
                  <a:pt x="7876" y="1238"/>
                </a:cubicBezTo>
                <a:close/>
                <a:moveTo>
                  <a:pt x="12017" y="1254"/>
                </a:moveTo>
                <a:cubicBezTo>
                  <a:pt x="12018" y="1254"/>
                  <a:pt x="12018" y="1255"/>
                  <a:pt x="12018" y="1255"/>
                </a:cubicBezTo>
                <a:lnTo>
                  <a:pt x="12017" y="1255"/>
                </a:lnTo>
                <a:lnTo>
                  <a:pt x="12017" y="1255"/>
                </a:lnTo>
                <a:cubicBezTo>
                  <a:pt x="12018" y="1255"/>
                  <a:pt x="12019" y="1256"/>
                  <a:pt x="12020" y="1257"/>
                </a:cubicBezTo>
                <a:lnTo>
                  <a:pt x="12020" y="1257"/>
                </a:lnTo>
                <a:cubicBezTo>
                  <a:pt x="12021" y="1256"/>
                  <a:pt x="12021" y="1255"/>
                  <a:pt x="12021" y="1255"/>
                </a:cubicBezTo>
                <a:cubicBezTo>
                  <a:pt x="12020" y="1255"/>
                  <a:pt x="12019" y="1254"/>
                  <a:pt x="12017" y="1254"/>
                </a:cubicBezTo>
                <a:close/>
                <a:moveTo>
                  <a:pt x="9190" y="1367"/>
                </a:moveTo>
                <a:cubicBezTo>
                  <a:pt x="9190" y="1367"/>
                  <a:pt x="9189" y="1367"/>
                  <a:pt x="9189" y="1367"/>
                </a:cubicBezTo>
                <a:cubicBezTo>
                  <a:pt x="9176" y="1370"/>
                  <a:pt x="9165" y="1379"/>
                  <a:pt x="9154" y="1385"/>
                </a:cubicBezTo>
                <a:cubicBezTo>
                  <a:pt x="9164" y="1387"/>
                  <a:pt x="9174" y="1389"/>
                  <a:pt x="9184" y="1390"/>
                </a:cubicBezTo>
                <a:cubicBezTo>
                  <a:pt x="9193" y="1388"/>
                  <a:pt x="9201" y="1385"/>
                  <a:pt x="9212" y="1383"/>
                </a:cubicBezTo>
                <a:cubicBezTo>
                  <a:pt x="9205" y="1378"/>
                  <a:pt x="9196" y="1367"/>
                  <a:pt x="9190" y="1367"/>
                </a:cubicBezTo>
                <a:close/>
                <a:moveTo>
                  <a:pt x="8868" y="1353"/>
                </a:moveTo>
                <a:cubicBezTo>
                  <a:pt x="8853" y="1353"/>
                  <a:pt x="8837" y="1370"/>
                  <a:pt x="8821" y="1380"/>
                </a:cubicBezTo>
                <a:cubicBezTo>
                  <a:pt x="8836" y="1392"/>
                  <a:pt x="8850" y="1414"/>
                  <a:pt x="8865" y="1414"/>
                </a:cubicBezTo>
                <a:cubicBezTo>
                  <a:pt x="8881" y="1414"/>
                  <a:pt x="8897" y="1394"/>
                  <a:pt x="8912" y="1384"/>
                </a:cubicBezTo>
                <a:cubicBezTo>
                  <a:pt x="8898" y="1374"/>
                  <a:pt x="8883" y="1353"/>
                  <a:pt x="8868" y="1353"/>
                </a:cubicBezTo>
                <a:close/>
                <a:moveTo>
                  <a:pt x="12020" y="1257"/>
                </a:moveTo>
                <a:lnTo>
                  <a:pt x="12020" y="1257"/>
                </a:lnTo>
                <a:cubicBezTo>
                  <a:pt x="11995" y="1319"/>
                  <a:pt x="11899" y="1355"/>
                  <a:pt x="11951" y="1449"/>
                </a:cubicBezTo>
                <a:cubicBezTo>
                  <a:pt x="11984" y="1460"/>
                  <a:pt x="12017" y="1466"/>
                  <a:pt x="12049" y="1466"/>
                </a:cubicBezTo>
                <a:cubicBezTo>
                  <a:pt x="12107" y="1466"/>
                  <a:pt x="12166" y="1448"/>
                  <a:pt x="12232" y="1408"/>
                </a:cubicBezTo>
                <a:cubicBezTo>
                  <a:pt x="12146" y="1347"/>
                  <a:pt x="12082" y="1301"/>
                  <a:pt x="12020" y="1257"/>
                </a:cubicBezTo>
                <a:close/>
                <a:moveTo>
                  <a:pt x="13902" y="1500"/>
                </a:moveTo>
                <a:cubicBezTo>
                  <a:pt x="13908" y="1507"/>
                  <a:pt x="13915" y="1513"/>
                  <a:pt x="13922" y="1521"/>
                </a:cubicBezTo>
                <a:cubicBezTo>
                  <a:pt x="13913" y="1537"/>
                  <a:pt x="13904" y="1553"/>
                  <a:pt x="13897" y="1568"/>
                </a:cubicBezTo>
                <a:cubicBezTo>
                  <a:pt x="13892" y="1561"/>
                  <a:pt x="13879" y="1552"/>
                  <a:pt x="13881" y="1547"/>
                </a:cubicBezTo>
                <a:cubicBezTo>
                  <a:pt x="13884" y="1530"/>
                  <a:pt x="13894" y="1515"/>
                  <a:pt x="13902" y="1500"/>
                </a:cubicBezTo>
                <a:close/>
                <a:moveTo>
                  <a:pt x="9711" y="1549"/>
                </a:moveTo>
                <a:cubicBezTo>
                  <a:pt x="9711" y="1549"/>
                  <a:pt x="9711" y="1549"/>
                  <a:pt x="9711" y="1549"/>
                </a:cubicBezTo>
                <a:cubicBezTo>
                  <a:pt x="9700" y="1562"/>
                  <a:pt x="9691" y="1577"/>
                  <a:pt x="9685" y="1592"/>
                </a:cubicBezTo>
                <a:cubicBezTo>
                  <a:pt x="9683" y="1594"/>
                  <a:pt x="9698" y="1603"/>
                  <a:pt x="9706" y="1609"/>
                </a:cubicBezTo>
                <a:cubicBezTo>
                  <a:pt x="9716" y="1594"/>
                  <a:pt x="9726" y="1579"/>
                  <a:pt x="9734" y="1563"/>
                </a:cubicBezTo>
                <a:cubicBezTo>
                  <a:pt x="9727" y="1558"/>
                  <a:pt x="9713" y="1549"/>
                  <a:pt x="9711" y="1549"/>
                </a:cubicBezTo>
                <a:close/>
                <a:moveTo>
                  <a:pt x="10144" y="1443"/>
                </a:moveTo>
                <a:cubicBezTo>
                  <a:pt x="10123" y="1506"/>
                  <a:pt x="10102" y="1571"/>
                  <a:pt x="10076" y="1650"/>
                </a:cubicBezTo>
                <a:lnTo>
                  <a:pt x="10266" y="1650"/>
                </a:lnTo>
                <a:cubicBezTo>
                  <a:pt x="10204" y="1595"/>
                  <a:pt x="10277" y="1446"/>
                  <a:pt x="10144" y="1443"/>
                </a:cubicBezTo>
                <a:close/>
                <a:moveTo>
                  <a:pt x="14075" y="1483"/>
                </a:moveTo>
                <a:cubicBezTo>
                  <a:pt x="14088" y="1483"/>
                  <a:pt x="14103" y="1484"/>
                  <a:pt x="14118" y="1486"/>
                </a:cubicBezTo>
                <a:cubicBezTo>
                  <a:pt x="14128" y="1525"/>
                  <a:pt x="14135" y="1546"/>
                  <a:pt x="14134" y="1564"/>
                </a:cubicBezTo>
                <a:cubicBezTo>
                  <a:pt x="14135" y="1620"/>
                  <a:pt x="14159" y="1699"/>
                  <a:pt x="14071" y="1699"/>
                </a:cubicBezTo>
                <a:cubicBezTo>
                  <a:pt x="14069" y="1699"/>
                  <a:pt x="14068" y="1699"/>
                  <a:pt x="14067" y="1699"/>
                </a:cubicBezTo>
                <a:cubicBezTo>
                  <a:pt x="14041" y="1699"/>
                  <a:pt x="14001" y="1628"/>
                  <a:pt x="13991" y="1584"/>
                </a:cubicBezTo>
                <a:cubicBezTo>
                  <a:pt x="13978" y="1516"/>
                  <a:pt x="14008" y="1483"/>
                  <a:pt x="14075" y="1483"/>
                </a:cubicBezTo>
                <a:close/>
                <a:moveTo>
                  <a:pt x="8557" y="1739"/>
                </a:moveTo>
                <a:cubicBezTo>
                  <a:pt x="8552" y="1739"/>
                  <a:pt x="8543" y="1752"/>
                  <a:pt x="8537" y="1759"/>
                </a:cubicBezTo>
                <a:cubicBezTo>
                  <a:pt x="8553" y="1767"/>
                  <a:pt x="8569" y="1774"/>
                  <a:pt x="8584" y="1782"/>
                </a:cubicBezTo>
                <a:cubicBezTo>
                  <a:pt x="8592" y="1776"/>
                  <a:pt x="8599" y="1769"/>
                  <a:pt x="8606" y="1763"/>
                </a:cubicBezTo>
                <a:cubicBezTo>
                  <a:pt x="8591" y="1756"/>
                  <a:pt x="8575" y="1746"/>
                  <a:pt x="8558" y="1739"/>
                </a:cubicBezTo>
                <a:cubicBezTo>
                  <a:pt x="8558" y="1739"/>
                  <a:pt x="8557" y="1739"/>
                  <a:pt x="8557" y="1739"/>
                </a:cubicBezTo>
                <a:close/>
                <a:moveTo>
                  <a:pt x="9890" y="1812"/>
                </a:moveTo>
                <a:cubicBezTo>
                  <a:pt x="9886" y="1812"/>
                  <a:pt x="9881" y="1822"/>
                  <a:pt x="9877" y="1828"/>
                </a:cubicBezTo>
                <a:cubicBezTo>
                  <a:pt x="9893" y="1831"/>
                  <a:pt x="9910" y="1838"/>
                  <a:pt x="9928" y="1839"/>
                </a:cubicBezTo>
                <a:cubicBezTo>
                  <a:pt x="9932" y="1839"/>
                  <a:pt x="9937" y="1829"/>
                  <a:pt x="9941" y="1822"/>
                </a:cubicBezTo>
                <a:cubicBezTo>
                  <a:pt x="9923" y="1819"/>
                  <a:pt x="9906" y="1814"/>
                  <a:pt x="9890" y="1812"/>
                </a:cubicBezTo>
                <a:close/>
                <a:moveTo>
                  <a:pt x="4290" y="1542"/>
                </a:moveTo>
                <a:cubicBezTo>
                  <a:pt x="4317" y="1542"/>
                  <a:pt x="4346" y="1546"/>
                  <a:pt x="4370" y="1557"/>
                </a:cubicBezTo>
                <a:cubicBezTo>
                  <a:pt x="4506" y="1614"/>
                  <a:pt x="4639" y="1676"/>
                  <a:pt x="4775" y="1737"/>
                </a:cubicBezTo>
                <a:cubicBezTo>
                  <a:pt x="4742" y="1787"/>
                  <a:pt x="4703" y="1801"/>
                  <a:pt x="4660" y="1801"/>
                </a:cubicBezTo>
                <a:cubicBezTo>
                  <a:pt x="4632" y="1801"/>
                  <a:pt x="4603" y="1795"/>
                  <a:pt x="4574" y="1790"/>
                </a:cubicBezTo>
                <a:cubicBezTo>
                  <a:pt x="4560" y="1787"/>
                  <a:pt x="4546" y="1786"/>
                  <a:pt x="4533" y="1786"/>
                </a:cubicBezTo>
                <a:cubicBezTo>
                  <a:pt x="4461" y="1786"/>
                  <a:pt x="4411" y="1824"/>
                  <a:pt x="4386" y="1899"/>
                </a:cubicBezTo>
                <a:lnTo>
                  <a:pt x="4386" y="1899"/>
                </a:lnTo>
                <a:cubicBezTo>
                  <a:pt x="4320" y="1870"/>
                  <a:pt x="4253" y="1843"/>
                  <a:pt x="4189" y="1808"/>
                </a:cubicBezTo>
                <a:cubicBezTo>
                  <a:pt x="4121" y="1773"/>
                  <a:pt x="4107" y="1713"/>
                  <a:pt x="4128" y="1644"/>
                </a:cubicBezTo>
                <a:cubicBezTo>
                  <a:pt x="4150" y="1573"/>
                  <a:pt x="4206" y="1546"/>
                  <a:pt x="4276" y="1543"/>
                </a:cubicBezTo>
                <a:cubicBezTo>
                  <a:pt x="4280" y="1543"/>
                  <a:pt x="4285" y="1542"/>
                  <a:pt x="4290" y="1542"/>
                </a:cubicBezTo>
                <a:close/>
                <a:moveTo>
                  <a:pt x="18093" y="1889"/>
                </a:moveTo>
                <a:cubicBezTo>
                  <a:pt x="18095" y="1896"/>
                  <a:pt x="18104" y="1906"/>
                  <a:pt x="18102" y="1915"/>
                </a:cubicBezTo>
                <a:cubicBezTo>
                  <a:pt x="18096" y="1930"/>
                  <a:pt x="18091" y="1937"/>
                  <a:pt x="18086" y="1937"/>
                </a:cubicBezTo>
                <a:cubicBezTo>
                  <a:pt x="18081" y="1937"/>
                  <a:pt x="18078" y="1928"/>
                  <a:pt x="18076" y="1911"/>
                </a:cubicBezTo>
                <a:cubicBezTo>
                  <a:pt x="18076" y="1902"/>
                  <a:pt x="18088" y="1896"/>
                  <a:pt x="18093" y="1889"/>
                </a:cubicBezTo>
                <a:close/>
                <a:moveTo>
                  <a:pt x="12969" y="1865"/>
                </a:moveTo>
                <a:cubicBezTo>
                  <a:pt x="12946" y="1865"/>
                  <a:pt x="12922" y="1871"/>
                  <a:pt x="12895" y="1886"/>
                </a:cubicBezTo>
                <a:cubicBezTo>
                  <a:pt x="12945" y="1948"/>
                  <a:pt x="12996" y="1979"/>
                  <a:pt x="13060" y="1979"/>
                </a:cubicBezTo>
                <a:cubicBezTo>
                  <a:pt x="13095" y="1979"/>
                  <a:pt x="13135" y="1970"/>
                  <a:pt x="13180" y="1950"/>
                </a:cubicBezTo>
                <a:cubicBezTo>
                  <a:pt x="13097" y="1932"/>
                  <a:pt x="13043" y="1865"/>
                  <a:pt x="12969" y="1865"/>
                </a:cubicBezTo>
                <a:close/>
                <a:moveTo>
                  <a:pt x="19298" y="1850"/>
                </a:moveTo>
                <a:cubicBezTo>
                  <a:pt x="19299" y="1850"/>
                  <a:pt x="19301" y="1850"/>
                  <a:pt x="19302" y="1850"/>
                </a:cubicBezTo>
                <a:cubicBezTo>
                  <a:pt x="19333" y="1853"/>
                  <a:pt x="19371" y="1893"/>
                  <a:pt x="19384" y="1926"/>
                </a:cubicBezTo>
                <a:cubicBezTo>
                  <a:pt x="19398" y="1959"/>
                  <a:pt x="19351" y="1991"/>
                  <a:pt x="19300" y="1991"/>
                </a:cubicBezTo>
                <a:cubicBezTo>
                  <a:pt x="19290" y="1991"/>
                  <a:pt x="19280" y="1990"/>
                  <a:pt x="19270" y="1987"/>
                </a:cubicBezTo>
                <a:cubicBezTo>
                  <a:pt x="19241" y="1979"/>
                  <a:pt x="19217" y="1961"/>
                  <a:pt x="19169" y="1935"/>
                </a:cubicBezTo>
                <a:cubicBezTo>
                  <a:pt x="19236" y="1889"/>
                  <a:pt x="19269" y="1850"/>
                  <a:pt x="19298" y="1850"/>
                </a:cubicBezTo>
                <a:close/>
                <a:moveTo>
                  <a:pt x="4859" y="2002"/>
                </a:moveTo>
                <a:lnTo>
                  <a:pt x="4897" y="2020"/>
                </a:lnTo>
                <a:cubicBezTo>
                  <a:pt x="4890" y="2024"/>
                  <a:pt x="4881" y="2033"/>
                  <a:pt x="4875" y="2033"/>
                </a:cubicBezTo>
                <a:cubicBezTo>
                  <a:pt x="4875" y="2033"/>
                  <a:pt x="4875" y="2033"/>
                  <a:pt x="4874" y="2032"/>
                </a:cubicBezTo>
                <a:cubicBezTo>
                  <a:pt x="4861" y="2029"/>
                  <a:pt x="4849" y="2020"/>
                  <a:pt x="4835" y="2014"/>
                </a:cubicBezTo>
                <a:cubicBezTo>
                  <a:pt x="4844" y="2010"/>
                  <a:pt x="4851" y="2005"/>
                  <a:pt x="4859" y="2002"/>
                </a:cubicBezTo>
                <a:close/>
                <a:moveTo>
                  <a:pt x="4393" y="1912"/>
                </a:moveTo>
                <a:cubicBezTo>
                  <a:pt x="4462" y="1918"/>
                  <a:pt x="4531" y="1922"/>
                  <a:pt x="4600" y="1933"/>
                </a:cubicBezTo>
                <a:cubicBezTo>
                  <a:pt x="4630" y="1938"/>
                  <a:pt x="4655" y="1959"/>
                  <a:pt x="4706" y="1984"/>
                </a:cubicBezTo>
                <a:cubicBezTo>
                  <a:pt x="4637" y="2034"/>
                  <a:pt x="4580" y="2052"/>
                  <a:pt x="4526" y="2052"/>
                </a:cubicBezTo>
                <a:cubicBezTo>
                  <a:pt x="4482" y="2052"/>
                  <a:pt x="4439" y="2040"/>
                  <a:pt x="4393" y="2024"/>
                </a:cubicBezTo>
                <a:lnTo>
                  <a:pt x="4393" y="1912"/>
                </a:lnTo>
                <a:close/>
                <a:moveTo>
                  <a:pt x="10639" y="161"/>
                </a:moveTo>
                <a:cubicBezTo>
                  <a:pt x="10567" y="161"/>
                  <a:pt x="10492" y="172"/>
                  <a:pt x="10411" y="190"/>
                </a:cubicBezTo>
                <a:cubicBezTo>
                  <a:pt x="10555" y="354"/>
                  <a:pt x="10374" y="473"/>
                  <a:pt x="10390" y="622"/>
                </a:cubicBezTo>
                <a:cubicBezTo>
                  <a:pt x="10432" y="645"/>
                  <a:pt x="10477" y="675"/>
                  <a:pt x="10524" y="696"/>
                </a:cubicBezTo>
                <a:cubicBezTo>
                  <a:pt x="10578" y="721"/>
                  <a:pt x="10636" y="738"/>
                  <a:pt x="10712" y="767"/>
                </a:cubicBezTo>
                <a:cubicBezTo>
                  <a:pt x="10647" y="856"/>
                  <a:pt x="10599" y="923"/>
                  <a:pt x="10545" y="1000"/>
                </a:cubicBezTo>
                <a:cubicBezTo>
                  <a:pt x="10570" y="1029"/>
                  <a:pt x="10595" y="1065"/>
                  <a:pt x="10629" y="1090"/>
                </a:cubicBezTo>
                <a:cubicBezTo>
                  <a:pt x="10685" y="1131"/>
                  <a:pt x="10652" y="1185"/>
                  <a:pt x="10664" y="1234"/>
                </a:cubicBezTo>
                <a:cubicBezTo>
                  <a:pt x="10679" y="1297"/>
                  <a:pt x="10736" y="1336"/>
                  <a:pt x="10794" y="1336"/>
                </a:cubicBezTo>
                <a:cubicBezTo>
                  <a:pt x="10819" y="1336"/>
                  <a:pt x="10844" y="1329"/>
                  <a:pt x="10865" y="1313"/>
                </a:cubicBezTo>
                <a:cubicBezTo>
                  <a:pt x="10917" y="1276"/>
                  <a:pt x="10953" y="1216"/>
                  <a:pt x="11006" y="1184"/>
                </a:cubicBezTo>
                <a:cubicBezTo>
                  <a:pt x="11072" y="1143"/>
                  <a:pt x="11130" y="1123"/>
                  <a:pt x="11179" y="1123"/>
                </a:cubicBezTo>
                <a:cubicBezTo>
                  <a:pt x="11278" y="1123"/>
                  <a:pt x="11338" y="1205"/>
                  <a:pt x="11347" y="1361"/>
                </a:cubicBezTo>
                <a:cubicBezTo>
                  <a:pt x="11351" y="1430"/>
                  <a:pt x="11332" y="1501"/>
                  <a:pt x="11323" y="1582"/>
                </a:cubicBezTo>
                <a:cubicBezTo>
                  <a:pt x="11175" y="1557"/>
                  <a:pt x="11038" y="1562"/>
                  <a:pt x="10928" y="1510"/>
                </a:cubicBezTo>
                <a:cubicBezTo>
                  <a:pt x="10863" y="1479"/>
                  <a:pt x="10805" y="1464"/>
                  <a:pt x="10753" y="1464"/>
                </a:cubicBezTo>
                <a:cubicBezTo>
                  <a:pt x="10629" y="1464"/>
                  <a:pt x="10536" y="1544"/>
                  <a:pt x="10446" y="1659"/>
                </a:cubicBezTo>
                <a:cubicBezTo>
                  <a:pt x="10492" y="1707"/>
                  <a:pt x="10548" y="1746"/>
                  <a:pt x="10573" y="1797"/>
                </a:cubicBezTo>
                <a:cubicBezTo>
                  <a:pt x="10600" y="1849"/>
                  <a:pt x="10599" y="1916"/>
                  <a:pt x="10608" y="1966"/>
                </a:cubicBezTo>
                <a:cubicBezTo>
                  <a:pt x="10659" y="1994"/>
                  <a:pt x="10706" y="2004"/>
                  <a:pt x="10753" y="2004"/>
                </a:cubicBezTo>
                <a:cubicBezTo>
                  <a:pt x="10792" y="2004"/>
                  <a:pt x="10831" y="1997"/>
                  <a:pt x="10870" y="1987"/>
                </a:cubicBezTo>
                <a:cubicBezTo>
                  <a:pt x="10941" y="1970"/>
                  <a:pt x="11012" y="1958"/>
                  <a:pt x="11082" y="1958"/>
                </a:cubicBezTo>
                <a:cubicBezTo>
                  <a:pt x="11159" y="1958"/>
                  <a:pt x="11235" y="1972"/>
                  <a:pt x="11308" y="2010"/>
                </a:cubicBezTo>
                <a:cubicBezTo>
                  <a:pt x="11333" y="2023"/>
                  <a:pt x="11357" y="2027"/>
                  <a:pt x="11381" y="2027"/>
                </a:cubicBezTo>
                <a:cubicBezTo>
                  <a:pt x="11428" y="2027"/>
                  <a:pt x="11474" y="2010"/>
                  <a:pt x="11521" y="2010"/>
                </a:cubicBezTo>
                <a:cubicBezTo>
                  <a:pt x="11523" y="2010"/>
                  <a:pt x="11524" y="2010"/>
                  <a:pt x="11526" y="2010"/>
                </a:cubicBezTo>
                <a:cubicBezTo>
                  <a:pt x="11607" y="2014"/>
                  <a:pt x="11688" y="2054"/>
                  <a:pt x="11769" y="2069"/>
                </a:cubicBezTo>
                <a:cubicBezTo>
                  <a:pt x="11774" y="2070"/>
                  <a:pt x="11779" y="2071"/>
                  <a:pt x="11784" y="2071"/>
                </a:cubicBezTo>
                <a:cubicBezTo>
                  <a:pt x="11810" y="2071"/>
                  <a:pt x="11842" y="2060"/>
                  <a:pt x="11859" y="2044"/>
                </a:cubicBezTo>
                <a:cubicBezTo>
                  <a:pt x="11888" y="2016"/>
                  <a:pt x="11913" y="2005"/>
                  <a:pt x="11938" y="2005"/>
                </a:cubicBezTo>
                <a:cubicBezTo>
                  <a:pt x="11974" y="2005"/>
                  <a:pt x="12008" y="2028"/>
                  <a:pt x="12047" y="2055"/>
                </a:cubicBezTo>
                <a:cubicBezTo>
                  <a:pt x="12066" y="2068"/>
                  <a:pt x="12086" y="2074"/>
                  <a:pt x="12106" y="2074"/>
                </a:cubicBezTo>
                <a:cubicBezTo>
                  <a:pt x="12147" y="2074"/>
                  <a:pt x="12188" y="2050"/>
                  <a:pt x="12221" y="2018"/>
                </a:cubicBezTo>
                <a:cubicBezTo>
                  <a:pt x="12265" y="1974"/>
                  <a:pt x="12303" y="1921"/>
                  <a:pt x="12333" y="1884"/>
                </a:cubicBezTo>
                <a:cubicBezTo>
                  <a:pt x="12381" y="1884"/>
                  <a:pt x="12420" y="1885"/>
                  <a:pt x="12456" y="1885"/>
                </a:cubicBezTo>
                <a:cubicBezTo>
                  <a:pt x="12474" y="1885"/>
                  <a:pt x="12491" y="1885"/>
                  <a:pt x="12509" y="1884"/>
                </a:cubicBezTo>
                <a:cubicBezTo>
                  <a:pt x="12560" y="1881"/>
                  <a:pt x="12615" y="1882"/>
                  <a:pt x="12663" y="1866"/>
                </a:cubicBezTo>
                <a:cubicBezTo>
                  <a:pt x="12723" y="1849"/>
                  <a:pt x="12777" y="1817"/>
                  <a:pt x="12830" y="1787"/>
                </a:cubicBezTo>
                <a:cubicBezTo>
                  <a:pt x="12839" y="1781"/>
                  <a:pt x="12849" y="1780"/>
                  <a:pt x="12859" y="1780"/>
                </a:cubicBezTo>
                <a:cubicBezTo>
                  <a:pt x="12869" y="1780"/>
                  <a:pt x="12880" y="1781"/>
                  <a:pt x="12890" y="1781"/>
                </a:cubicBezTo>
                <a:cubicBezTo>
                  <a:pt x="12918" y="1781"/>
                  <a:pt x="12944" y="1774"/>
                  <a:pt x="12955" y="1717"/>
                </a:cubicBezTo>
                <a:cubicBezTo>
                  <a:pt x="12905" y="1703"/>
                  <a:pt x="12846" y="1669"/>
                  <a:pt x="12807" y="1669"/>
                </a:cubicBezTo>
                <a:cubicBezTo>
                  <a:pt x="12798" y="1669"/>
                  <a:pt x="12791" y="1670"/>
                  <a:pt x="12784" y="1674"/>
                </a:cubicBezTo>
                <a:cubicBezTo>
                  <a:pt x="12741" y="1698"/>
                  <a:pt x="12700" y="1706"/>
                  <a:pt x="12660" y="1706"/>
                </a:cubicBezTo>
                <a:cubicBezTo>
                  <a:pt x="12608" y="1706"/>
                  <a:pt x="12557" y="1692"/>
                  <a:pt x="12505" y="1680"/>
                </a:cubicBezTo>
                <a:cubicBezTo>
                  <a:pt x="12296" y="1633"/>
                  <a:pt x="12089" y="1584"/>
                  <a:pt x="11879" y="1537"/>
                </a:cubicBezTo>
                <a:cubicBezTo>
                  <a:pt x="11839" y="1403"/>
                  <a:pt x="11724" y="1331"/>
                  <a:pt x="11679" y="1218"/>
                </a:cubicBezTo>
                <a:cubicBezTo>
                  <a:pt x="11742" y="1165"/>
                  <a:pt x="11798" y="1140"/>
                  <a:pt x="11849" y="1140"/>
                </a:cubicBezTo>
                <a:cubicBezTo>
                  <a:pt x="11912" y="1140"/>
                  <a:pt x="11966" y="1179"/>
                  <a:pt x="12015" y="1250"/>
                </a:cubicBezTo>
                <a:lnTo>
                  <a:pt x="12015" y="1250"/>
                </a:lnTo>
                <a:cubicBezTo>
                  <a:pt x="12088" y="1240"/>
                  <a:pt x="12160" y="1231"/>
                  <a:pt x="12232" y="1218"/>
                </a:cubicBezTo>
                <a:cubicBezTo>
                  <a:pt x="12245" y="1215"/>
                  <a:pt x="12256" y="1189"/>
                  <a:pt x="12269" y="1174"/>
                </a:cubicBezTo>
                <a:cubicBezTo>
                  <a:pt x="12238" y="1133"/>
                  <a:pt x="12209" y="1091"/>
                  <a:pt x="12172" y="1040"/>
                </a:cubicBezTo>
                <a:cubicBezTo>
                  <a:pt x="12274" y="917"/>
                  <a:pt x="12376" y="796"/>
                  <a:pt x="12473" y="680"/>
                </a:cubicBezTo>
                <a:cubicBezTo>
                  <a:pt x="12438" y="600"/>
                  <a:pt x="12367" y="549"/>
                  <a:pt x="12407" y="461"/>
                </a:cubicBezTo>
                <a:cubicBezTo>
                  <a:pt x="12419" y="435"/>
                  <a:pt x="12419" y="395"/>
                  <a:pt x="12406" y="370"/>
                </a:cubicBezTo>
                <a:cubicBezTo>
                  <a:pt x="12394" y="345"/>
                  <a:pt x="12360" y="322"/>
                  <a:pt x="12335" y="319"/>
                </a:cubicBezTo>
                <a:cubicBezTo>
                  <a:pt x="12332" y="319"/>
                  <a:pt x="12330" y="319"/>
                  <a:pt x="12328" y="319"/>
                </a:cubicBezTo>
                <a:cubicBezTo>
                  <a:pt x="12302" y="319"/>
                  <a:pt x="12264" y="334"/>
                  <a:pt x="12255" y="353"/>
                </a:cubicBezTo>
                <a:cubicBezTo>
                  <a:pt x="12237" y="389"/>
                  <a:pt x="12238" y="435"/>
                  <a:pt x="12229" y="476"/>
                </a:cubicBezTo>
                <a:cubicBezTo>
                  <a:pt x="12217" y="531"/>
                  <a:pt x="12212" y="553"/>
                  <a:pt x="12179" y="553"/>
                </a:cubicBezTo>
                <a:cubicBezTo>
                  <a:pt x="12157" y="553"/>
                  <a:pt x="12122" y="543"/>
                  <a:pt x="12065" y="527"/>
                </a:cubicBezTo>
                <a:cubicBezTo>
                  <a:pt x="12086" y="460"/>
                  <a:pt x="12105" y="393"/>
                  <a:pt x="12130" y="311"/>
                </a:cubicBezTo>
                <a:cubicBezTo>
                  <a:pt x="11970" y="264"/>
                  <a:pt x="11817" y="241"/>
                  <a:pt x="11665" y="241"/>
                </a:cubicBezTo>
                <a:cubicBezTo>
                  <a:pt x="11610" y="241"/>
                  <a:pt x="11556" y="244"/>
                  <a:pt x="11501" y="250"/>
                </a:cubicBezTo>
                <a:cubicBezTo>
                  <a:pt x="11477" y="334"/>
                  <a:pt x="11460" y="404"/>
                  <a:pt x="11439" y="478"/>
                </a:cubicBezTo>
                <a:cubicBezTo>
                  <a:pt x="11401" y="482"/>
                  <a:pt x="11364" y="484"/>
                  <a:pt x="11328" y="484"/>
                </a:cubicBezTo>
                <a:cubicBezTo>
                  <a:pt x="11166" y="484"/>
                  <a:pt x="11017" y="447"/>
                  <a:pt x="10870" y="412"/>
                </a:cubicBezTo>
                <a:lnTo>
                  <a:pt x="10870" y="209"/>
                </a:lnTo>
                <a:cubicBezTo>
                  <a:pt x="10794" y="174"/>
                  <a:pt x="10718" y="161"/>
                  <a:pt x="10639" y="161"/>
                </a:cubicBezTo>
                <a:close/>
                <a:moveTo>
                  <a:pt x="15781" y="1733"/>
                </a:moveTo>
                <a:cubicBezTo>
                  <a:pt x="15936" y="1912"/>
                  <a:pt x="15933" y="1911"/>
                  <a:pt x="15822" y="2066"/>
                </a:cubicBezTo>
                <a:cubicBezTo>
                  <a:pt x="15793" y="2107"/>
                  <a:pt x="15779" y="2162"/>
                  <a:pt x="15751" y="2204"/>
                </a:cubicBezTo>
                <a:cubicBezTo>
                  <a:pt x="15735" y="2225"/>
                  <a:pt x="15715" y="2235"/>
                  <a:pt x="15693" y="2235"/>
                </a:cubicBezTo>
                <a:cubicBezTo>
                  <a:pt x="15676" y="2235"/>
                  <a:pt x="15658" y="2228"/>
                  <a:pt x="15640" y="2216"/>
                </a:cubicBezTo>
                <a:cubicBezTo>
                  <a:pt x="15594" y="2186"/>
                  <a:pt x="15604" y="2148"/>
                  <a:pt x="15628" y="2109"/>
                </a:cubicBezTo>
                <a:cubicBezTo>
                  <a:pt x="15638" y="2092"/>
                  <a:pt x="15640" y="2070"/>
                  <a:pt x="15650" y="2041"/>
                </a:cubicBezTo>
                <a:cubicBezTo>
                  <a:pt x="15582" y="1982"/>
                  <a:pt x="15528" y="1937"/>
                  <a:pt x="15451" y="1872"/>
                </a:cubicBezTo>
                <a:cubicBezTo>
                  <a:pt x="15583" y="1818"/>
                  <a:pt x="15684" y="1774"/>
                  <a:pt x="15781" y="1733"/>
                </a:cubicBezTo>
                <a:close/>
                <a:moveTo>
                  <a:pt x="10665" y="2214"/>
                </a:moveTo>
                <a:cubicBezTo>
                  <a:pt x="10662" y="2214"/>
                  <a:pt x="10659" y="2214"/>
                  <a:pt x="10656" y="2215"/>
                </a:cubicBezTo>
                <a:cubicBezTo>
                  <a:pt x="10633" y="2224"/>
                  <a:pt x="10615" y="2255"/>
                  <a:pt x="10587" y="2286"/>
                </a:cubicBezTo>
                <a:cubicBezTo>
                  <a:pt x="10617" y="2292"/>
                  <a:pt x="10644" y="2301"/>
                  <a:pt x="10664" y="2301"/>
                </a:cubicBezTo>
                <a:cubicBezTo>
                  <a:pt x="10670" y="2301"/>
                  <a:pt x="10676" y="2301"/>
                  <a:pt x="10681" y="2299"/>
                </a:cubicBezTo>
                <a:cubicBezTo>
                  <a:pt x="10702" y="2291"/>
                  <a:pt x="10715" y="2258"/>
                  <a:pt x="10731" y="2235"/>
                </a:cubicBezTo>
                <a:cubicBezTo>
                  <a:pt x="10709" y="2229"/>
                  <a:pt x="10684" y="2214"/>
                  <a:pt x="10665" y="2214"/>
                </a:cubicBezTo>
                <a:close/>
                <a:moveTo>
                  <a:pt x="16753" y="1865"/>
                </a:moveTo>
                <a:cubicBezTo>
                  <a:pt x="16802" y="2069"/>
                  <a:pt x="16685" y="2229"/>
                  <a:pt x="16689" y="2400"/>
                </a:cubicBezTo>
                <a:cubicBezTo>
                  <a:pt x="16677" y="2404"/>
                  <a:pt x="16667" y="2406"/>
                  <a:pt x="16658" y="2406"/>
                </a:cubicBezTo>
                <a:cubicBezTo>
                  <a:pt x="16620" y="2406"/>
                  <a:pt x="16608" y="2375"/>
                  <a:pt x="16591" y="2344"/>
                </a:cubicBezTo>
                <a:cubicBezTo>
                  <a:pt x="16527" y="2238"/>
                  <a:pt x="16542" y="2122"/>
                  <a:pt x="16535" y="2008"/>
                </a:cubicBezTo>
                <a:cubicBezTo>
                  <a:pt x="16530" y="1906"/>
                  <a:pt x="16558" y="1890"/>
                  <a:pt x="16753" y="1865"/>
                </a:cubicBezTo>
                <a:close/>
                <a:moveTo>
                  <a:pt x="11946" y="2271"/>
                </a:moveTo>
                <a:cubicBezTo>
                  <a:pt x="11912" y="2271"/>
                  <a:pt x="11886" y="2295"/>
                  <a:pt x="11879" y="2337"/>
                </a:cubicBezTo>
                <a:cubicBezTo>
                  <a:pt x="11869" y="2395"/>
                  <a:pt x="11916" y="2451"/>
                  <a:pt x="11976" y="2451"/>
                </a:cubicBezTo>
                <a:cubicBezTo>
                  <a:pt x="11983" y="2451"/>
                  <a:pt x="11990" y="2450"/>
                  <a:pt x="11997" y="2448"/>
                </a:cubicBezTo>
                <a:cubicBezTo>
                  <a:pt x="12032" y="2440"/>
                  <a:pt x="12060" y="2404"/>
                  <a:pt x="12119" y="2362"/>
                </a:cubicBezTo>
                <a:cubicBezTo>
                  <a:pt x="12053" y="2322"/>
                  <a:pt x="12014" y="2290"/>
                  <a:pt x="11971" y="2275"/>
                </a:cubicBezTo>
                <a:cubicBezTo>
                  <a:pt x="11962" y="2273"/>
                  <a:pt x="11954" y="2271"/>
                  <a:pt x="11946" y="2271"/>
                </a:cubicBezTo>
                <a:close/>
                <a:moveTo>
                  <a:pt x="9123" y="2387"/>
                </a:moveTo>
                <a:cubicBezTo>
                  <a:pt x="9118" y="2401"/>
                  <a:pt x="9113" y="2414"/>
                  <a:pt x="9108" y="2428"/>
                </a:cubicBezTo>
                <a:cubicBezTo>
                  <a:pt x="9140" y="2442"/>
                  <a:pt x="9174" y="2456"/>
                  <a:pt x="9205" y="2470"/>
                </a:cubicBezTo>
                <a:cubicBezTo>
                  <a:pt x="9214" y="2450"/>
                  <a:pt x="9220" y="2433"/>
                  <a:pt x="9227" y="2414"/>
                </a:cubicBezTo>
                <a:lnTo>
                  <a:pt x="9123" y="2387"/>
                </a:lnTo>
                <a:close/>
                <a:moveTo>
                  <a:pt x="9471" y="2448"/>
                </a:moveTo>
                <a:cubicBezTo>
                  <a:pt x="9454" y="2448"/>
                  <a:pt x="9437" y="2453"/>
                  <a:pt x="9420" y="2455"/>
                </a:cubicBezTo>
                <a:cubicBezTo>
                  <a:pt x="9429" y="2465"/>
                  <a:pt x="9437" y="2475"/>
                  <a:pt x="9446" y="2486"/>
                </a:cubicBezTo>
                <a:cubicBezTo>
                  <a:pt x="9462" y="2480"/>
                  <a:pt x="9476" y="2473"/>
                  <a:pt x="9491" y="2465"/>
                </a:cubicBezTo>
                <a:cubicBezTo>
                  <a:pt x="9485" y="2459"/>
                  <a:pt x="9477" y="2448"/>
                  <a:pt x="9471" y="2448"/>
                </a:cubicBezTo>
                <a:close/>
                <a:moveTo>
                  <a:pt x="13067" y="2510"/>
                </a:moveTo>
                <a:lnTo>
                  <a:pt x="13046" y="2511"/>
                </a:lnTo>
                <a:lnTo>
                  <a:pt x="13057" y="2536"/>
                </a:lnTo>
                <a:lnTo>
                  <a:pt x="13067" y="2510"/>
                </a:lnTo>
                <a:close/>
                <a:moveTo>
                  <a:pt x="15589" y="2450"/>
                </a:moveTo>
                <a:cubicBezTo>
                  <a:pt x="15597" y="2461"/>
                  <a:pt x="15603" y="2470"/>
                  <a:pt x="15609" y="2479"/>
                </a:cubicBezTo>
                <a:cubicBezTo>
                  <a:pt x="15582" y="2504"/>
                  <a:pt x="15553" y="2526"/>
                  <a:pt x="15525" y="2551"/>
                </a:cubicBezTo>
                <a:cubicBezTo>
                  <a:pt x="15515" y="2535"/>
                  <a:pt x="15506" y="2517"/>
                  <a:pt x="15495" y="2501"/>
                </a:cubicBezTo>
                <a:cubicBezTo>
                  <a:pt x="15526" y="2484"/>
                  <a:pt x="15558" y="2468"/>
                  <a:pt x="15589" y="2450"/>
                </a:cubicBezTo>
                <a:close/>
                <a:moveTo>
                  <a:pt x="7006" y="2562"/>
                </a:moveTo>
                <a:cubicBezTo>
                  <a:pt x="7051" y="2562"/>
                  <a:pt x="7100" y="2580"/>
                  <a:pt x="7160" y="2618"/>
                </a:cubicBezTo>
                <a:cubicBezTo>
                  <a:pt x="7102" y="2652"/>
                  <a:pt x="7055" y="2670"/>
                  <a:pt x="7010" y="2670"/>
                </a:cubicBezTo>
                <a:cubicBezTo>
                  <a:pt x="6966" y="2670"/>
                  <a:pt x="6925" y="2652"/>
                  <a:pt x="6880" y="2613"/>
                </a:cubicBezTo>
                <a:cubicBezTo>
                  <a:pt x="6924" y="2579"/>
                  <a:pt x="6963" y="2562"/>
                  <a:pt x="7006" y="2562"/>
                </a:cubicBezTo>
                <a:close/>
                <a:moveTo>
                  <a:pt x="11029" y="2576"/>
                </a:moveTo>
                <a:cubicBezTo>
                  <a:pt x="11022" y="2576"/>
                  <a:pt x="10996" y="2608"/>
                  <a:pt x="10997" y="2610"/>
                </a:cubicBezTo>
                <a:cubicBezTo>
                  <a:pt x="11015" y="2634"/>
                  <a:pt x="11037" y="2653"/>
                  <a:pt x="11058" y="2675"/>
                </a:cubicBezTo>
                <a:cubicBezTo>
                  <a:pt x="11068" y="2660"/>
                  <a:pt x="11078" y="2644"/>
                  <a:pt x="11097" y="2618"/>
                </a:cubicBezTo>
                <a:cubicBezTo>
                  <a:pt x="11075" y="2602"/>
                  <a:pt x="11054" y="2584"/>
                  <a:pt x="11030" y="2577"/>
                </a:cubicBezTo>
                <a:cubicBezTo>
                  <a:pt x="11030" y="2576"/>
                  <a:pt x="11030" y="2576"/>
                  <a:pt x="11029" y="2576"/>
                </a:cubicBezTo>
                <a:close/>
                <a:moveTo>
                  <a:pt x="12024" y="2598"/>
                </a:moveTo>
                <a:cubicBezTo>
                  <a:pt x="11997" y="2608"/>
                  <a:pt x="11971" y="2615"/>
                  <a:pt x="11946" y="2630"/>
                </a:cubicBezTo>
                <a:cubicBezTo>
                  <a:pt x="11944" y="2632"/>
                  <a:pt x="11956" y="2677"/>
                  <a:pt x="11965" y="2677"/>
                </a:cubicBezTo>
                <a:cubicBezTo>
                  <a:pt x="11969" y="2677"/>
                  <a:pt x="11973" y="2678"/>
                  <a:pt x="11978" y="2678"/>
                </a:cubicBezTo>
                <a:cubicBezTo>
                  <a:pt x="12001" y="2678"/>
                  <a:pt x="12024" y="2672"/>
                  <a:pt x="12050" y="2667"/>
                </a:cubicBezTo>
                <a:cubicBezTo>
                  <a:pt x="12038" y="2636"/>
                  <a:pt x="12031" y="2618"/>
                  <a:pt x="12024" y="2598"/>
                </a:cubicBezTo>
                <a:close/>
                <a:moveTo>
                  <a:pt x="10674" y="2451"/>
                </a:moveTo>
                <a:cubicBezTo>
                  <a:pt x="10653" y="2451"/>
                  <a:pt x="10632" y="2453"/>
                  <a:pt x="10609" y="2453"/>
                </a:cubicBezTo>
                <a:cubicBezTo>
                  <a:pt x="10594" y="2482"/>
                  <a:pt x="10573" y="2510"/>
                  <a:pt x="10568" y="2538"/>
                </a:cubicBezTo>
                <a:cubicBezTo>
                  <a:pt x="10554" y="2610"/>
                  <a:pt x="10589" y="2662"/>
                  <a:pt x="10659" y="2679"/>
                </a:cubicBezTo>
                <a:cubicBezTo>
                  <a:pt x="10667" y="2681"/>
                  <a:pt x="10675" y="2682"/>
                  <a:pt x="10683" y="2682"/>
                </a:cubicBezTo>
                <a:cubicBezTo>
                  <a:pt x="10749" y="2682"/>
                  <a:pt x="10822" y="2625"/>
                  <a:pt x="10823" y="2571"/>
                </a:cubicBezTo>
                <a:cubicBezTo>
                  <a:pt x="10824" y="2495"/>
                  <a:pt x="10773" y="2461"/>
                  <a:pt x="10704" y="2453"/>
                </a:cubicBezTo>
                <a:cubicBezTo>
                  <a:pt x="10694" y="2451"/>
                  <a:pt x="10684" y="2451"/>
                  <a:pt x="10674" y="2451"/>
                </a:cubicBezTo>
                <a:close/>
                <a:moveTo>
                  <a:pt x="5308" y="2698"/>
                </a:moveTo>
                <a:cubicBezTo>
                  <a:pt x="5317" y="2698"/>
                  <a:pt x="5329" y="2716"/>
                  <a:pt x="5341" y="2724"/>
                </a:cubicBezTo>
                <a:cubicBezTo>
                  <a:pt x="5333" y="2727"/>
                  <a:pt x="5326" y="2736"/>
                  <a:pt x="5321" y="2736"/>
                </a:cubicBezTo>
                <a:cubicBezTo>
                  <a:pt x="5321" y="2736"/>
                  <a:pt x="5320" y="2736"/>
                  <a:pt x="5320" y="2736"/>
                </a:cubicBezTo>
                <a:cubicBezTo>
                  <a:pt x="5303" y="2733"/>
                  <a:pt x="5288" y="2726"/>
                  <a:pt x="5272" y="2721"/>
                </a:cubicBezTo>
                <a:lnTo>
                  <a:pt x="5272" y="2721"/>
                </a:lnTo>
                <a:cubicBezTo>
                  <a:pt x="5283" y="2711"/>
                  <a:pt x="5294" y="2701"/>
                  <a:pt x="5306" y="2698"/>
                </a:cubicBezTo>
                <a:cubicBezTo>
                  <a:pt x="5306" y="2698"/>
                  <a:pt x="5307" y="2698"/>
                  <a:pt x="5308" y="2698"/>
                </a:cubicBezTo>
                <a:close/>
                <a:moveTo>
                  <a:pt x="5266" y="2373"/>
                </a:moveTo>
                <a:cubicBezTo>
                  <a:pt x="5323" y="2373"/>
                  <a:pt x="5377" y="2385"/>
                  <a:pt x="5438" y="2399"/>
                </a:cubicBezTo>
                <a:cubicBezTo>
                  <a:pt x="5536" y="2423"/>
                  <a:pt x="5639" y="2428"/>
                  <a:pt x="5742" y="2428"/>
                </a:cubicBezTo>
                <a:cubicBezTo>
                  <a:pt x="5788" y="2428"/>
                  <a:pt x="5835" y="2427"/>
                  <a:pt x="5881" y="2426"/>
                </a:cubicBezTo>
                <a:cubicBezTo>
                  <a:pt x="6029" y="2424"/>
                  <a:pt x="6178" y="2405"/>
                  <a:pt x="6326" y="2389"/>
                </a:cubicBezTo>
                <a:cubicBezTo>
                  <a:pt x="6343" y="2387"/>
                  <a:pt x="6359" y="2386"/>
                  <a:pt x="6375" y="2386"/>
                </a:cubicBezTo>
                <a:cubicBezTo>
                  <a:pt x="6444" y="2386"/>
                  <a:pt x="6501" y="2406"/>
                  <a:pt x="6556" y="2465"/>
                </a:cubicBezTo>
                <a:cubicBezTo>
                  <a:pt x="6603" y="2515"/>
                  <a:pt x="6681" y="2533"/>
                  <a:pt x="6744" y="2568"/>
                </a:cubicBezTo>
                <a:cubicBezTo>
                  <a:pt x="6747" y="2571"/>
                  <a:pt x="6742" y="2588"/>
                  <a:pt x="6741" y="2603"/>
                </a:cubicBezTo>
                <a:cubicBezTo>
                  <a:pt x="6731" y="2640"/>
                  <a:pt x="6704" y="2645"/>
                  <a:pt x="6676" y="2645"/>
                </a:cubicBezTo>
                <a:cubicBezTo>
                  <a:pt x="6663" y="2645"/>
                  <a:pt x="6650" y="2644"/>
                  <a:pt x="6639" y="2644"/>
                </a:cubicBezTo>
                <a:cubicBezTo>
                  <a:pt x="6453" y="2641"/>
                  <a:pt x="6270" y="2631"/>
                  <a:pt x="6086" y="2631"/>
                </a:cubicBezTo>
                <a:cubicBezTo>
                  <a:pt x="6078" y="2631"/>
                  <a:pt x="6069" y="2631"/>
                  <a:pt x="6061" y="2631"/>
                </a:cubicBezTo>
                <a:cubicBezTo>
                  <a:pt x="6001" y="2631"/>
                  <a:pt x="5921" y="2639"/>
                  <a:pt x="5886" y="2677"/>
                </a:cubicBezTo>
                <a:cubicBezTo>
                  <a:pt x="5842" y="2724"/>
                  <a:pt x="5799" y="2740"/>
                  <a:pt x="5756" y="2740"/>
                </a:cubicBezTo>
                <a:cubicBezTo>
                  <a:pt x="5714" y="2740"/>
                  <a:pt x="5671" y="2725"/>
                  <a:pt x="5625" y="2707"/>
                </a:cubicBezTo>
                <a:cubicBezTo>
                  <a:pt x="5627" y="2707"/>
                  <a:pt x="5630" y="2707"/>
                  <a:pt x="5634" y="2708"/>
                </a:cubicBezTo>
                <a:cubicBezTo>
                  <a:pt x="5609" y="2635"/>
                  <a:pt x="5574" y="2580"/>
                  <a:pt x="5481" y="2574"/>
                </a:cubicBezTo>
                <a:cubicBezTo>
                  <a:pt x="4970" y="2544"/>
                  <a:pt x="4460" y="2510"/>
                  <a:pt x="3949" y="2475"/>
                </a:cubicBezTo>
                <a:cubicBezTo>
                  <a:pt x="3943" y="2475"/>
                  <a:pt x="3939" y="2457"/>
                  <a:pt x="3934" y="2448"/>
                </a:cubicBezTo>
                <a:cubicBezTo>
                  <a:pt x="3935" y="2439"/>
                  <a:pt x="3938" y="2423"/>
                  <a:pt x="3939" y="2423"/>
                </a:cubicBezTo>
                <a:cubicBezTo>
                  <a:pt x="3967" y="2426"/>
                  <a:pt x="3995" y="2427"/>
                  <a:pt x="4022" y="2427"/>
                </a:cubicBezTo>
                <a:cubicBezTo>
                  <a:pt x="4126" y="2427"/>
                  <a:pt x="4228" y="2410"/>
                  <a:pt x="4332" y="2395"/>
                </a:cubicBezTo>
                <a:cubicBezTo>
                  <a:pt x="4402" y="2386"/>
                  <a:pt x="4472" y="2383"/>
                  <a:pt x="4543" y="2383"/>
                </a:cubicBezTo>
                <a:cubicBezTo>
                  <a:pt x="4655" y="2383"/>
                  <a:pt x="4769" y="2390"/>
                  <a:pt x="4882" y="2390"/>
                </a:cubicBezTo>
                <a:cubicBezTo>
                  <a:pt x="4890" y="2390"/>
                  <a:pt x="4899" y="2390"/>
                  <a:pt x="4907" y="2390"/>
                </a:cubicBezTo>
                <a:cubicBezTo>
                  <a:pt x="4950" y="2390"/>
                  <a:pt x="4994" y="2392"/>
                  <a:pt x="5037" y="2392"/>
                </a:cubicBezTo>
                <a:cubicBezTo>
                  <a:pt x="5090" y="2392"/>
                  <a:pt x="5142" y="2389"/>
                  <a:pt x="5193" y="2380"/>
                </a:cubicBezTo>
                <a:cubicBezTo>
                  <a:pt x="5219" y="2375"/>
                  <a:pt x="5243" y="2373"/>
                  <a:pt x="5266" y="2373"/>
                </a:cubicBezTo>
                <a:close/>
                <a:moveTo>
                  <a:pt x="14204" y="2189"/>
                </a:moveTo>
                <a:cubicBezTo>
                  <a:pt x="14230" y="2258"/>
                  <a:pt x="14263" y="2321"/>
                  <a:pt x="14275" y="2388"/>
                </a:cubicBezTo>
                <a:cubicBezTo>
                  <a:pt x="14282" y="2435"/>
                  <a:pt x="14188" y="2461"/>
                  <a:pt x="14246" y="2543"/>
                </a:cubicBezTo>
                <a:cubicBezTo>
                  <a:pt x="14292" y="2604"/>
                  <a:pt x="14245" y="2685"/>
                  <a:pt x="14154" y="2746"/>
                </a:cubicBezTo>
                <a:cubicBezTo>
                  <a:pt x="14060" y="2724"/>
                  <a:pt x="13948" y="2698"/>
                  <a:pt x="13838" y="2674"/>
                </a:cubicBezTo>
                <a:cubicBezTo>
                  <a:pt x="13802" y="2559"/>
                  <a:pt x="13770" y="2460"/>
                  <a:pt x="13739" y="2362"/>
                </a:cubicBezTo>
                <a:cubicBezTo>
                  <a:pt x="13792" y="2306"/>
                  <a:pt x="13842" y="2254"/>
                  <a:pt x="13903" y="2189"/>
                </a:cubicBezTo>
                <a:close/>
                <a:moveTo>
                  <a:pt x="11646" y="2259"/>
                </a:moveTo>
                <a:cubicBezTo>
                  <a:pt x="11644" y="2259"/>
                  <a:pt x="11642" y="2259"/>
                  <a:pt x="11640" y="2260"/>
                </a:cubicBezTo>
                <a:cubicBezTo>
                  <a:pt x="11420" y="2337"/>
                  <a:pt x="11331" y="2509"/>
                  <a:pt x="11296" y="2737"/>
                </a:cubicBezTo>
                <a:cubicBezTo>
                  <a:pt x="11376" y="2739"/>
                  <a:pt x="11454" y="2753"/>
                  <a:pt x="11531" y="2753"/>
                </a:cubicBezTo>
                <a:cubicBezTo>
                  <a:pt x="11621" y="2753"/>
                  <a:pt x="11711" y="2735"/>
                  <a:pt x="11807" y="2657"/>
                </a:cubicBezTo>
                <a:cubicBezTo>
                  <a:pt x="11724" y="2581"/>
                  <a:pt x="11658" y="2519"/>
                  <a:pt x="11589" y="2454"/>
                </a:cubicBezTo>
                <a:cubicBezTo>
                  <a:pt x="11639" y="2412"/>
                  <a:pt x="11686" y="2372"/>
                  <a:pt x="11752" y="2316"/>
                </a:cubicBezTo>
                <a:cubicBezTo>
                  <a:pt x="11708" y="2293"/>
                  <a:pt x="11670" y="2259"/>
                  <a:pt x="11646" y="2259"/>
                </a:cubicBezTo>
                <a:close/>
                <a:moveTo>
                  <a:pt x="12301" y="2681"/>
                </a:moveTo>
                <a:cubicBezTo>
                  <a:pt x="12284" y="2681"/>
                  <a:pt x="12258" y="2713"/>
                  <a:pt x="12246" y="2736"/>
                </a:cubicBezTo>
                <a:cubicBezTo>
                  <a:pt x="12242" y="2745"/>
                  <a:pt x="12267" y="2768"/>
                  <a:pt x="12284" y="2793"/>
                </a:cubicBezTo>
                <a:cubicBezTo>
                  <a:pt x="12325" y="2772"/>
                  <a:pt x="12369" y="2751"/>
                  <a:pt x="12412" y="2727"/>
                </a:cubicBezTo>
                <a:cubicBezTo>
                  <a:pt x="12376" y="2711"/>
                  <a:pt x="12340" y="2686"/>
                  <a:pt x="12303" y="2681"/>
                </a:cubicBezTo>
                <a:cubicBezTo>
                  <a:pt x="12302" y="2681"/>
                  <a:pt x="12302" y="2681"/>
                  <a:pt x="12301" y="2681"/>
                </a:cubicBezTo>
                <a:close/>
                <a:moveTo>
                  <a:pt x="15452" y="2775"/>
                </a:moveTo>
                <a:cubicBezTo>
                  <a:pt x="15453" y="2775"/>
                  <a:pt x="15454" y="2775"/>
                  <a:pt x="15454" y="2775"/>
                </a:cubicBezTo>
                <a:cubicBezTo>
                  <a:pt x="15462" y="2776"/>
                  <a:pt x="15470" y="2786"/>
                  <a:pt x="15477" y="2790"/>
                </a:cubicBezTo>
                <a:cubicBezTo>
                  <a:pt x="15469" y="2794"/>
                  <a:pt x="15460" y="2797"/>
                  <a:pt x="15450" y="2801"/>
                </a:cubicBezTo>
                <a:cubicBezTo>
                  <a:pt x="15443" y="2796"/>
                  <a:pt x="15435" y="2790"/>
                  <a:pt x="15429" y="2786"/>
                </a:cubicBezTo>
                <a:cubicBezTo>
                  <a:pt x="15437" y="2782"/>
                  <a:pt x="15445" y="2775"/>
                  <a:pt x="15452" y="2775"/>
                </a:cubicBezTo>
                <a:close/>
                <a:moveTo>
                  <a:pt x="4299" y="3075"/>
                </a:moveTo>
                <a:cubicBezTo>
                  <a:pt x="4371" y="3075"/>
                  <a:pt x="4414" y="3103"/>
                  <a:pt x="4506" y="3165"/>
                </a:cubicBezTo>
                <a:cubicBezTo>
                  <a:pt x="4456" y="3170"/>
                  <a:pt x="4407" y="3174"/>
                  <a:pt x="4357" y="3174"/>
                </a:cubicBezTo>
                <a:cubicBezTo>
                  <a:pt x="4260" y="3174"/>
                  <a:pt x="4161" y="3160"/>
                  <a:pt x="4051" y="3121"/>
                </a:cubicBezTo>
                <a:cubicBezTo>
                  <a:pt x="4173" y="3092"/>
                  <a:pt x="4245" y="3075"/>
                  <a:pt x="4299" y="3075"/>
                </a:cubicBezTo>
                <a:close/>
                <a:moveTo>
                  <a:pt x="10249" y="3286"/>
                </a:moveTo>
                <a:cubicBezTo>
                  <a:pt x="10313" y="3308"/>
                  <a:pt x="10345" y="3319"/>
                  <a:pt x="10380" y="3319"/>
                </a:cubicBezTo>
                <a:cubicBezTo>
                  <a:pt x="10416" y="3319"/>
                  <a:pt x="10455" y="3308"/>
                  <a:pt x="10533" y="3286"/>
                </a:cubicBezTo>
                <a:close/>
                <a:moveTo>
                  <a:pt x="5066" y="3081"/>
                </a:moveTo>
                <a:cubicBezTo>
                  <a:pt x="5107" y="3081"/>
                  <a:pt x="5148" y="3082"/>
                  <a:pt x="5189" y="3084"/>
                </a:cubicBezTo>
                <a:cubicBezTo>
                  <a:pt x="5510" y="3100"/>
                  <a:pt x="5829" y="3122"/>
                  <a:pt x="6150" y="3148"/>
                </a:cubicBezTo>
                <a:cubicBezTo>
                  <a:pt x="6228" y="3155"/>
                  <a:pt x="6326" y="3133"/>
                  <a:pt x="6382" y="3244"/>
                </a:cubicBezTo>
                <a:cubicBezTo>
                  <a:pt x="6316" y="3295"/>
                  <a:pt x="6244" y="3316"/>
                  <a:pt x="6167" y="3316"/>
                </a:cubicBezTo>
                <a:cubicBezTo>
                  <a:pt x="6140" y="3316"/>
                  <a:pt x="6113" y="3314"/>
                  <a:pt x="6085" y="3309"/>
                </a:cubicBezTo>
                <a:cubicBezTo>
                  <a:pt x="5923" y="3281"/>
                  <a:pt x="5760" y="3260"/>
                  <a:pt x="5598" y="3260"/>
                </a:cubicBezTo>
                <a:cubicBezTo>
                  <a:pt x="5464" y="3260"/>
                  <a:pt x="5330" y="3274"/>
                  <a:pt x="5197" y="3311"/>
                </a:cubicBezTo>
                <a:cubicBezTo>
                  <a:pt x="5180" y="3316"/>
                  <a:pt x="5161" y="3320"/>
                  <a:pt x="5143" y="3320"/>
                </a:cubicBezTo>
                <a:cubicBezTo>
                  <a:pt x="5128" y="3320"/>
                  <a:pt x="5114" y="3318"/>
                  <a:pt x="5102" y="3313"/>
                </a:cubicBezTo>
                <a:cubicBezTo>
                  <a:pt x="4968" y="3263"/>
                  <a:pt x="4835" y="3207"/>
                  <a:pt x="4702" y="3152"/>
                </a:cubicBezTo>
                <a:cubicBezTo>
                  <a:pt x="4706" y="3132"/>
                  <a:pt x="4710" y="3110"/>
                  <a:pt x="4714" y="3089"/>
                </a:cubicBezTo>
                <a:cubicBezTo>
                  <a:pt x="4831" y="3087"/>
                  <a:pt x="4948" y="3081"/>
                  <a:pt x="5066" y="3081"/>
                </a:cubicBezTo>
                <a:close/>
                <a:moveTo>
                  <a:pt x="14608" y="3003"/>
                </a:moveTo>
                <a:cubicBezTo>
                  <a:pt x="14697" y="3136"/>
                  <a:pt x="14784" y="3264"/>
                  <a:pt x="14893" y="3426"/>
                </a:cubicBezTo>
                <a:cubicBezTo>
                  <a:pt x="14924" y="3316"/>
                  <a:pt x="14944" y="3244"/>
                  <a:pt x="14965" y="3170"/>
                </a:cubicBezTo>
                <a:cubicBezTo>
                  <a:pt x="15161" y="3239"/>
                  <a:pt x="15071" y="3386"/>
                  <a:pt x="15088" y="3524"/>
                </a:cubicBezTo>
                <a:cubicBezTo>
                  <a:pt x="15001" y="3506"/>
                  <a:pt x="14918" y="3501"/>
                  <a:pt x="14844" y="3473"/>
                </a:cubicBezTo>
                <a:cubicBezTo>
                  <a:pt x="14706" y="3419"/>
                  <a:pt x="14569" y="3354"/>
                  <a:pt x="14435" y="3289"/>
                </a:cubicBezTo>
                <a:cubicBezTo>
                  <a:pt x="14410" y="3275"/>
                  <a:pt x="14396" y="3239"/>
                  <a:pt x="14384" y="3212"/>
                </a:cubicBezTo>
                <a:cubicBezTo>
                  <a:pt x="14365" y="3171"/>
                  <a:pt x="14353" y="3126"/>
                  <a:pt x="14337" y="3078"/>
                </a:cubicBezTo>
                <a:cubicBezTo>
                  <a:pt x="14436" y="3049"/>
                  <a:pt x="14517" y="3027"/>
                  <a:pt x="14608" y="3003"/>
                </a:cubicBezTo>
                <a:close/>
                <a:moveTo>
                  <a:pt x="10445" y="3537"/>
                </a:moveTo>
                <a:lnTo>
                  <a:pt x="10445" y="3537"/>
                </a:lnTo>
                <a:cubicBezTo>
                  <a:pt x="10446" y="3537"/>
                  <a:pt x="10446" y="3537"/>
                  <a:pt x="10446" y="3537"/>
                </a:cubicBezTo>
                <a:lnTo>
                  <a:pt x="10446" y="3537"/>
                </a:lnTo>
                <a:cubicBezTo>
                  <a:pt x="10446" y="3537"/>
                  <a:pt x="10446" y="3537"/>
                  <a:pt x="10445" y="3537"/>
                </a:cubicBezTo>
                <a:cubicBezTo>
                  <a:pt x="10445" y="3537"/>
                  <a:pt x="10445" y="3537"/>
                  <a:pt x="10445" y="3537"/>
                </a:cubicBezTo>
                <a:close/>
                <a:moveTo>
                  <a:pt x="9110" y="3418"/>
                </a:moveTo>
                <a:cubicBezTo>
                  <a:pt x="9059" y="3418"/>
                  <a:pt x="8998" y="3431"/>
                  <a:pt x="8921" y="3462"/>
                </a:cubicBezTo>
                <a:lnTo>
                  <a:pt x="8921" y="3462"/>
                </a:lnTo>
                <a:cubicBezTo>
                  <a:pt x="8879" y="3437"/>
                  <a:pt x="8860" y="3421"/>
                  <a:pt x="8846" y="3421"/>
                </a:cubicBezTo>
                <a:cubicBezTo>
                  <a:pt x="8844" y="3421"/>
                  <a:pt x="8843" y="3422"/>
                  <a:pt x="8842" y="3422"/>
                </a:cubicBezTo>
                <a:cubicBezTo>
                  <a:pt x="8822" y="3426"/>
                  <a:pt x="8795" y="3462"/>
                  <a:pt x="8799" y="3475"/>
                </a:cubicBezTo>
                <a:cubicBezTo>
                  <a:pt x="8804" y="3496"/>
                  <a:pt x="8832" y="3520"/>
                  <a:pt x="8855" y="3522"/>
                </a:cubicBezTo>
                <a:cubicBezTo>
                  <a:pt x="8857" y="3522"/>
                  <a:pt x="8858" y="3523"/>
                  <a:pt x="8860" y="3523"/>
                </a:cubicBezTo>
                <a:cubicBezTo>
                  <a:pt x="8882" y="3523"/>
                  <a:pt x="8908" y="3505"/>
                  <a:pt x="8956" y="3486"/>
                </a:cubicBezTo>
                <a:lnTo>
                  <a:pt x="8956" y="3486"/>
                </a:lnTo>
                <a:cubicBezTo>
                  <a:pt x="9068" y="3532"/>
                  <a:pt x="9132" y="3560"/>
                  <a:pt x="9200" y="3581"/>
                </a:cubicBezTo>
                <a:cubicBezTo>
                  <a:pt x="9201" y="3581"/>
                  <a:pt x="9202" y="3581"/>
                  <a:pt x="9204" y="3581"/>
                </a:cubicBezTo>
                <a:cubicBezTo>
                  <a:pt x="9221" y="3581"/>
                  <a:pt x="9256" y="3548"/>
                  <a:pt x="9263" y="3525"/>
                </a:cubicBezTo>
                <a:cubicBezTo>
                  <a:pt x="9271" y="3504"/>
                  <a:pt x="9258" y="3457"/>
                  <a:pt x="9240" y="3448"/>
                </a:cubicBezTo>
                <a:cubicBezTo>
                  <a:pt x="9200" y="3429"/>
                  <a:pt x="9159" y="3418"/>
                  <a:pt x="9110" y="3418"/>
                </a:cubicBezTo>
                <a:close/>
                <a:moveTo>
                  <a:pt x="12672" y="3356"/>
                </a:moveTo>
                <a:cubicBezTo>
                  <a:pt x="12659" y="3356"/>
                  <a:pt x="12643" y="3361"/>
                  <a:pt x="12623" y="3371"/>
                </a:cubicBezTo>
                <a:cubicBezTo>
                  <a:pt x="12659" y="3468"/>
                  <a:pt x="12695" y="3566"/>
                  <a:pt x="12734" y="3673"/>
                </a:cubicBezTo>
                <a:cubicBezTo>
                  <a:pt x="12798" y="3631"/>
                  <a:pt x="12857" y="3591"/>
                  <a:pt x="12954" y="3526"/>
                </a:cubicBezTo>
                <a:cubicBezTo>
                  <a:pt x="12854" y="3480"/>
                  <a:pt x="12786" y="3467"/>
                  <a:pt x="12749" y="3426"/>
                </a:cubicBezTo>
                <a:cubicBezTo>
                  <a:pt x="12722" y="3396"/>
                  <a:pt x="12711" y="3356"/>
                  <a:pt x="12672" y="3356"/>
                </a:cubicBezTo>
                <a:close/>
                <a:moveTo>
                  <a:pt x="10450" y="3537"/>
                </a:moveTo>
                <a:cubicBezTo>
                  <a:pt x="10418" y="3594"/>
                  <a:pt x="10411" y="3644"/>
                  <a:pt x="10482" y="3678"/>
                </a:cubicBezTo>
                <a:cubicBezTo>
                  <a:pt x="10523" y="3634"/>
                  <a:pt x="10562" y="3593"/>
                  <a:pt x="10605" y="3545"/>
                </a:cubicBezTo>
                <a:cubicBezTo>
                  <a:pt x="10545" y="3542"/>
                  <a:pt x="10498" y="3540"/>
                  <a:pt x="10450" y="3537"/>
                </a:cubicBezTo>
                <a:close/>
                <a:moveTo>
                  <a:pt x="16438" y="3474"/>
                </a:moveTo>
                <a:cubicBezTo>
                  <a:pt x="16442" y="3474"/>
                  <a:pt x="16446" y="3474"/>
                  <a:pt x="16449" y="3475"/>
                </a:cubicBezTo>
                <a:cubicBezTo>
                  <a:pt x="16473" y="3482"/>
                  <a:pt x="16489" y="3514"/>
                  <a:pt x="16519" y="3545"/>
                </a:cubicBezTo>
                <a:cubicBezTo>
                  <a:pt x="16493" y="3591"/>
                  <a:pt x="16475" y="3638"/>
                  <a:pt x="16445" y="3675"/>
                </a:cubicBezTo>
                <a:cubicBezTo>
                  <a:pt x="16436" y="3687"/>
                  <a:pt x="16415" y="3690"/>
                  <a:pt x="16394" y="3690"/>
                </a:cubicBezTo>
                <a:cubicBezTo>
                  <a:pt x="16385" y="3690"/>
                  <a:pt x="16375" y="3690"/>
                  <a:pt x="16366" y="3688"/>
                </a:cubicBezTo>
                <a:cubicBezTo>
                  <a:pt x="16351" y="3685"/>
                  <a:pt x="16327" y="3657"/>
                  <a:pt x="16331" y="3643"/>
                </a:cubicBezTo>
                <a:cubicBezTo>
                  <a:pt x="16338" y="3595"/>
                  <a:pt x="16348" y="3545"/>
                  <a:pt x="16372" y="3503"/>
                </a:cubicBezTo>
                <a:cubicBezTo>
                  <a:pt x="16380" y="3486"/>
                  <a:pt x="16413" y="3474"/>
                  <a:pt x="16438" y="3474"/>
                </a:cubicBezTo>
                <a:close/>
                <a:moveTo>
                  <a:pt x="12551" y="3699"/>
                </a:moveTo>
                <a:cubicBezTo>
                  <a:pt x="12545" y="3699"/>
                  <a:pt x="12535" y="3699"/>
                  <a:pt x="12533" y="3704"/>
                </a:cubicBezTo>
                <a:cubicBezTo>
                  <a:pt x="12529" y="3710"/>
                  <a:pt x="12530" y="3719"/>
                  <a:pt x="12529" y="3727"/>
                </a:cubicBezTo>
                <a:cubicBezTo>
                  <a:pt x="12539" y="3726"/>
                  <a:pt x="12550" y="3724"/>
                  <a:pt x="12559" y="3723"/>
                </a:cubicBezTo>
                <a:lnTo>
                  <a:pt x="12551" y="3699"/>
                </a:lnTo>
                <a:close/>
                <a:moveTo>
                  <a:pt x="3678" y="3577"/>
                </a:moveTo>
                <a:cubicBezTo>
                  <a:pt x="3705" y="3577"/>
                  <a:pt x="3735" y="3581"/>
                  <a:pt x="3771" y="3588"/>
                </a:cubicBezTo>
                <a:cubicBezTo>
                  <a:pt x="3699" y="3695"/>
                  <a:pt x="3699" y="3697"/>
                  <a:pt x="3566" y="3770"/>
                </a:cubicBezTo>
                <a:cubicBezTo>
                  <a:pt x="3542" y="3636"/>
                  <a:pt x="3574" y="3577"/>
                  <a:pt x="3678" y="3577"/>
                </a:cubicBezTo>
                <a:close/>
                <a:moveTo>
                  <a:pt x="14405" y="3726"/>
                </a:moveTo>
                <a:cubicBezTo>
                  <a:pt x="14418" y="3726"/>
                  <a:pt x="14441" y="3758"/>
                  <a:pt x="14477" y="3795"/>
                </a:cubicBezTo>
                <a:cubicBezTo>
                  <a:pt x="14422" y="3816"/>
                  <a:pt x="14390" y="3837"/>
                  <a:pt x="14357" y="3839"/>
                </a:cubicBezTo>
                <a:cubicBezTo>
                  <a:pt x="14340" y="3839"/>
                  <a:pt x="14324" y="3800"/>
                  <a:pt x="14308" y="3779"/>
                </a:cubicBezTo>
                <a:cubicBezTo>
                  <a:pt x="14339" y="3760"/>
                  <a:pt x="14368" y="3735"/>
                  <a:pt x="14403" y="3726"/>
                </a:cubicBezTo>
                <a:cubicBezTo>
                  <a:pt x="14404" y="3726"/>
                  <a:pt x="14404" y="3726"/>
                  <a:pt x="14405" y="3726"/>
                </a:cubicBezTo>
                <a:close/>
                <a:moveTo>
                  <a:pt x="4988" y="3559"/>
                </a:moveTo>
                <a:cubicBezTo>
                  <a:pt x="5001" y="3559"/>
                  <a:pt x="5014" y="3563"/>
                  <a:pt x="5019" y="3569"/>
                </a:cubicBezTo>
                <a:cubicBezTo>
                  <a:pt x="5141" y="3723"/>
                  <a:pt x="5390" y="3591"/>
                  <a:pt x="5495" y="3780"/>
                </a:cubicBezTo>
                <a:cubicBezTo>
                  <a:pt x="5500" y="3789"/>
                  <a:pt x="5505" y="3800"/>
                  <a:pt x="5515" y="3826"/>
                </a:cubicBezTo>
                <a:cubicBezTo>
                  <a:pt x="5437" y="3878"/>
                  <a:pt x="5360" y="3887"/>
                  <a:pt x="5285" y="3887"/>
                </a:cubicBezTo>
                <a:cubicBezTo>
                  <a:pt x="5244" y="3887"/>
                  <a:pt x="5204" y="3884"/>
                  <a:pt x="5163" y="3884"/>
                </a:cubicBezTo>
                <a:cubicBezTo>
                  <a:pt x="5042" y="3881"/>
                  <a:pt x="4924" y="3863"/>
                  <a:pt x="4802" y="3863"/>
                </a:cubicBezTo>
                <a:cubicBezTo>
                  <a:pt x="4745" y="3863"/>
                  <a:pt x="4686" y="3867"/>
                  <a:pt x="4626" y="3879"/>
                </a:cubicBezTo>
                <a:cubicBezTo>
                  <a:pt x="4605" y="3883"/>
                  <a:pt x="4583" y="3885"/>
                  <a:pt x="4560" y="3885"/>
                </a:cubicBezTo>
                <a:cubicBezTo>
                  <a:pt x="4434" y="3885"/>
                  <a:pt x="4297" y="3828"/>
                  <a:pt x="4169" y="3796"/>
                </a:cubicBezTo>
                <a:cubicBezTo>
                  <a:pt x="4150" y="3791"/>
                  <a:pt x="4129" y="3723"/>
                  <a:pt x="4136" y="3690"/>
                </a:cubicBezTo>
                <a:cubicBezTo>
                  <a:pt x="4147" y="3644"/>
                  <a:pt x="4178" y="3598"/>
                  <a:pt x="4231" y="3598"/>
                </a:cubicBezTo>
                <a:cubicBezTo>
                  <a:pt x="4236" y="3598"/>
                  <a:pt x="4242" y="3598"/>
                  <a:pt x="4247" y="3599"/>
                </a:cubicBezTo>
                <a:cubicBezTo>
                  <a:pt x="4286" y="3606"/>
                  <a:pt x="4333" y="3627"/>
                  <a:pt x="4355" y="3655"/>
                </a:cubicBezTo>
                <a:cubicBezTo>
                  <a:pt x="4392" y="3706"/>
                  <a:pt x="4440" y="3728"/>
                  <a:pt x="4485" y="3728"/>
                </a:cubicBezTo>
                <a:cubicBezTo>
                  <a:pt x="4521" y="3728"/>
                  <a:pt x="4554" y="3714"/>
                  <a:pt x="4578" y="3689"/>
                </a:cubicBezTo>
                <a:cubicBezTo>
                  <a:pt x="4691" y="3571"/>
                  <a:pt x="4851" y="3648"/>
                  <a:pt x="4965" y="3565"/>
                </a:cubicBezTo>
                <a:cubicBezTo>
                  <a:pt x="4970" y="3561"/>
                  <a:pt x="4979" y="3559"/>
                  <a:pt x="4988" y="3559"/>
                </a:cubicBezTo>
                <a:close/>
                <a:moveTo>
                  <a:pt x="5695" y="3843"/>
                </a:moveTo>
                <a:cubicBezTo>
                  <a:pt x="5705" y="3857"/>
                  <a:pt x="5717" y="3872"/>
                  <a:pt x="5724" y="3887"/>
                </a:cubicBezTo>
                <a:cubicBezTo>
                  <a:pt x="5726" y="3889"/>
                  <a:pt x="5711" y="3904"/>
                  <a:pt x="5706" y="3904"/>
                </a:cubicBezTo>
                <a:cubicBezTo>
                  <a:pt x="5706" y="3904"/>
                  <a:pt x="5705" y="3904"/>
                  <a:pt x="5705" y="3904"/>
                </a:cubicBezTo>
                <a:cubicBezTo>
                  <a:pt x="5687" y="3900"/>
                  <a:pt x="5672" y="3890"/>
                  <a:pt x="5656" y="3883"/>
                </a:cubicBezTo>
                <a:cubicBezTo>
                  <a:pt x="5669" y="3870"/>
                  <a:pt x="5682" y="3857"/>
                  <a:pt x="5695" y="3843"/>
                </a:cubicBezTo>
                <a:close/>
                <a:moveTo>
                  <a:pt x="10292" y="3444"/>
                </a:moveTo>
                <a:cubicBezTo>
                  <a:pt x="10207" y="3444"/>
                  <a:pt x="10128" y="3521"/>
                  <a:pt x="10055" y="3561"/>
                </a:cubicBezTo>
                <a:cubicBezTo>
                  <a:pt x="9988" y="3524"/>
                  <a:pt x="9936" y="3474"/>
                  <a:pt x="9881" y="3470"/>
                </a:cubicBezTo>
                <a:cubicBezTo>
                  <a:pt x="9826" y="3467"/>
                  <a:pt x="9771" y="3466"/>
                  <a:pt x="9716" y="3466"/>
                </a:cubicBezTo>
                <a:cubicBezTo>
                  <a:pt x="9603" y="3466"/>
                  <a:pt x="9490" y="3471"/>
                  <a:pt x="9378" y="3474"/>
                </a:cubicBezTo>
                <a:cubicBezTo>
                  <a:pt x="9372" y="3474"/>
                  <a:pt x="9368" y="3506"/>
                  <a:pt x="9364" y="3523"/>
                </a:cubicBezTo>
                <a:cubicBezTo>
                  <a:pt x="9409" y="3526"/>
                  <a:pt x="9446" y="3526"/>
                  <a:pt x="9477" y="3526"/>
                </a:cubicBezTo>
                <a:cubicBezTo>
                  <a:pt x="9485" y="3526"/>
                  <a:pt x="9492" y="3526"/>
                  <a:pt x="9499" y="3526"/>
                </a:cubicBezTo>
                <a:cubicBezTo>
                  <a:pt x="9634" y="3526"/>
                  <a:pt x="9635" y="3532"/>
                  <a:pt x="9655" y="3771"/>
                </a:cubicBezTo>
                <a:cubicBezTo>
                  <a:pt x="9796" y="3816"/>
                  <a:pt x="9934" y="3861"/>
                  <a:pt x="10081" y="3910"/>
                </a:cubicBezTo>
                <a:cubicBezTo>
                  <a:pt x="10117" y="3870"/>
                  <a:pt x="10156" y="3836"/>
                  <a:pt x="10187" y="3795"/>
                </a:cubicBezTo>
                <a:cubicBezTo>
                  <a:pt x="10259" y="3695"/>
                  <a:pt x="10327" y="3591"/>
                  <a:pt x="10443" y="3536"/>
                </a:cubicBezTo>
                <a:lnTo>
                  <a:pt x="10443" y="3536"/>
                </a:lnTo>
                <a:cubicBezTo>
                  <a:pt x="10444" y="3537"/>
                  <a:pt x="10445" y="3538"/>
                  <a:pt x="10445" y="3539"/>
                </a:cubicBezTo>
                <a:lnTo>
                  <a:pt x="10447" y="3537"/>
                </a:lnTo>
                <a:lnTo>
                  <a:pt x="10447" y="3537"/>
                </a:lnTo>
                <a:cubicBezTo>
                  <a:pt x="10448" y="3537"/>
                  <a:pt x="10449" y="3537"/>
                  <a:pt x="10450" y="3537"/>
                </a:cubicBezTo>
                <a:lnTo>
                  <a:pt x="10450" y="3537"/>
                </a:lnTo>
                <a:cubicBezTo>
                  <a:pt x="10451" y="3535"/>
                  <a:pt x="10451" y="3534"/>
                  <a:pt x="10452" y="3533"/>
                </a:cubicBezTo>
                <a:lnTo>
                  <a:pt x="10452" y="3533"/>
                </a:lnTo>
                <a:lnTo>
                  <a:pt x="10453" y="3531"/>
                </a:lnTo>
                <a:lnTo>
                  <a:pt x="10453" y="3531"/>
                </a:lnTo>
                <a:cubicBezTo>
                  <a:pt x="10453" y="3532"/>
                  <a:pt x="10453" y="3532"/>
                  <a:pt x="10453" y="3532"/>
                </a:cubicBezTo>
                <a:lnTo>
                  <a:pt x="10453" y="3532"/>
                </a:lnTo>
                <a:cubicBezTo>
                  <a:pt x="10453" y="3531"/>
                  <a:pt x="10453" y="3531"/>
                  <a:pt x="10453" y="3530"/>
                </a:cubicBezTo>
                <a:lnTo>
                  <a:pt x="10453" y="3530"/>
                </a:lnTo>
                <a:cubicBezTo>
                  <a:pt x="10453" y="3530"/>
                  <a:pt x="10453" y="3531"/>
                  <a:pt x="10451" y="3532"/>
                </a:cubicBezTo>
                <a:lnTo>
                  <a:pt x="10451" y="3532"/>
                </a:lnTo>
                <a:cubicBezTo>
                  <a:pt x="10449" y="3534"/>
                  <a:pt x="10446" y="3535"/>
                  <a:pt x="10443" y="3536"/>
                </a:cubicBezTo>
                <a:lnTo>
                  <a:pt x="10443" y="3536"/>
                </a:lnTo>
                <a:cubicBezTo>
                  <a:pt x="10391" y="3468"/>
                  <a:pt x="10340" y="3444"/>
                  <a:pt x="10292" y="3444"/>
                </a:cubicBezTo>
                <a:close/>
                <a:moveTo>
                  <a:pt x="11493" y="3250"/>
                </a:moveTo>
                <a:cubicBezTo>
                  <a:pt x="11464" y="3250"/>
                  <a:pt x="11434" y="3259"/>
                  <a:pt x="11402" y="3280"/>
                </a:cubicBezTo>
                <a:cubicBezTo>
                  <a:pt x="11307" y="3346"/>
                  <a:pt x="11408" y="3438"/>
                  <a:pt x="11383" y="3544"/>
                </a:cubicBezTo>
                <a:cubicBezTo>
                  <a:pt x="11317" y="3597"/>
                  <a:pt x="11237" y="3663"/>
                  <a:pt x="11146" y="3737"/>
                </a:cubicBezTo>
                <a:cubicBezTo>
                  <a:pt x="11150" y="3786"/>
                  <a:pt x="11153" y="3843"/>
                  <a:pt x="11160" y="3919"/>
                </a:cubicBezTo>
                <a:cubicBezTo>
                  <a:pt x="11228" y="3875"/>
                  <a:pt x="11270" y="3848"/>
                  <a:pt x="11312" y="3820"/>
                </a:cubicBezTo>
                <a:cubicBezTo>
                  <a:pt x="11369" y="3856"/>
                  <a:pt x="11407" y="3938"/>
                  <a:pt x="11475" y="3938"/>
                </a:cubicBezTo>
                <a:cubicBezTo>
                  <a:pt x="11497" y="3938"/>
                  <a:pt x="11522" y="3930"/>
                  <a:pt x="11552" y="3909"/>
                </a:cubicBezTo>
                <a:cubicBezTo>
                  <a:pt x="11578" y="3807"/>
                  <a:pt x="11628" y="3709"/>
                  <a:pt x="11571" y="3602"/>
                </a:cubicBezTo>
                <a:cubicBezTo>
                  <a:pt x="11566" y="3592"/>
                  <a:pt x="11586" y="3569"/>
                  <a:pt x="11597" y="3544"/>
                </a:cubicBezTo>
                <a:cubicBezTo>
                  <a:pt x="11655" y="3540"/>
                  <a:pt x="11720" y="3535"/>
                  <a:pt x="11783" y="3532"/>
                </a:cubicBezTo>
                <a:cubicBezTo>
                  <a:pt x="11803" y="3532"/>
                  <a:pt x="11822" y="3546"/>
                  <a:pt x="11842" y="3554"/>
                </a:cubicBezTo>
                <a:cubicBezTo>
                  <a:pt x="11849" y="3596"/>
                  <a:pt x="11858" y="3639"/>
                  <a:pt x="11881" y="3741"/>
                </a:cubicBezTo>
                <a:cubicBezTo>
                  <a:pt x="11908" y="3632"/>
                  <a:pt x="11919" y="3583"/>
                  <a:pt x="11931" y="3536"/>
                </a:cubicBezTo>
                <a:cubicBezTo>
                  <a:pt x="11942" y="3494"/>
                  <a:pt x="12022" y="3485"/>
                  <a:pt x="12007" y="3444"/>
                </a:cubicBezTo>
                <a:cubicBezTo>
                  <a:pt x="11877" y="3398"/>
                  <a:pt x="11758" y="3377"/>
                  <a:pt x="11663" y="3317"/>
                </a:cubicBezTo>
                <a:cubicBezTo>
                  <a:pt x="11604" y="3282"/>
                  <a:pt x="11550" y="3250"/>
                  <a:pt x="11493" y="3250"/>
                </a:cubicBezTo>
                <a:close/>
                <a:moveTo>
                  <a:pt x="6201" y="3552"/>
                </a:moveTo>
                <a:cubicBezTo>
                  <a:pt x="6352" y="3552"/>
                  <a:pt x="6497" y="3574"/>
                  <a:pt x="6639" y="3672"/>
                </a:cubicBezTo>
                <a:cubicBezTo>
                  <a:pt x="6725" y="3730"/>
                  <a:pt x="6865" y="3715"/>
                  <a:pt x="6982" y="3721"/>
                </a:cubicBezTo>
                <a:cubicBezTo>
                  <a:pt x="7090" y="3729"/>
                  <a:pt x="7198" y="3719"/>
                  <a:pt x="7285" y="3836"/>
                </a:cubicBezTo>
                <a:cubicBezTo>
                  <a:pt x="7272" y="3870"/>
                  <a:pt x="7262" y="3924"/>
                  <a:pt x="7233" y="3964"/>
                </a:cubicBezTo>
                <a:cubicBezTo>
                  <a:pt x="7186" y="4031"/>
                  <a:pt x="7129" y="4070"/>
                  <a:pt x="7068" y="4070"/>
                </a:cubicBezTo>
                <a:cubicBezTo>
                  <a:pt x="7042" y="4070"/>
                  <a:pt x="7015" y="4063"/>
                  <a:pt x="6988" y="4048"/>
                </a:cubicBezTo>
                <a:cubicBezTo>
                  <a:pt x="6908" y="4002"/>
                  <a:pt x="6830" y="3983"/>
                  <a:pt x="6752" y="3983"/>
                </a:cubicBezTo>
                <a:cubicBezTo>
                  <a:pt x="6678" y="3983"/>
                  <a:pt x="6604" y="4000"/>
                  <a:pt x="6529" y="4026"/>
                </a:cubicBezTo>
                <a:cubicBezTo>
                  <a:pt x="6512" y="4033"/>
                  <a:pt x="6492" y="4036"/>
                  <a:pt x="6472" y="4036"/>
                </a:cubicBezTo>
                <a:cubicBezTo>
                  <a:pt x="6459" y="4036"/>
                  <a:pt x="6446" y="4034"/>
                  <a:pt x="6435" y="4031"/>
                </a:cubicBezTo>
                <a:cubicBezTo>
                  <a:pt x="6263" y="3982"/>
                  <a:pt x="6092" y="3929"/>
                  <a:pt x="5922" y="3877"/>
                </a:cubicBezTo>
                <a:cubicBezTo>
                  <a:pt x="5880" y="3726"/>
                  <a:pt x="6028" y="3668"/>
                  <a:pt x="6092" y="3555"/>
                </a:cubicBezTo>
                <a:cubicBezTo>
                  <a:pt x="6128" y="3553"/>
                  <a:pt x="6165" y="3552"/>
                  <a:pt x="6201" y="3552"/>
                </a:cubicBezTo>
                <a:close/>
                <a:moveTo>
                  <a:pt x="15640" y="3944"/>
                </a:moveTo>
                <a:cubicBezTo>
                  <a:pt x="15691" y="3944"/>
                  <a:pt x="15681" y="3984"/>
                  <a:pt x="15648" y="4104"/>
                </a:cubicBezTo>
                <a:cubicBezTo>
                  <a:pt x="15604" y="4056"/>
                  <a:pt x="15564" y="4011"/>
                  <a:pt x="15526" y="3966"/>
                </a:cubicBezTo>
                <a:cubicBezTo>
                  <a:pt x="15580" y="3953"/>
                  <a:pt x="15617" y="3944"/>
                  <a:pt x="15640" y="3944"/>
                </a:cubicBezTo>
                <a:close/>
                <a:moveTo>
                  <a:pt x="13695" y="3793"/>
                </a:moveTo>
                <a:cubicBezTo>
                  <a:pt x="13626" y="3793"/>
                  <a:pt x="13549" y="3802"/>
                  <a:pt x="13493" y="3821"/>
                </a:cubicBezTo>
                <a:cubicBezTo>
                  <a:pt x="13558" y="3852"/>
                  <a:pt x="13611" y="3883"/>
                  <a:pt x="13669" y="3904"/>
                </a:cubicBezTo>
                <a:cubicBezTo>
                  <a:pt x="13729" y="3928"/>
                  <a:pt x="13792" y="3941"/>
                  <a:pt x="13888" y="3970"/>
                </a:cubicBezTo>
                <a:cubicBezTo>
                  <a:pt x="13691" y="4017"/>
                  <a:pt x="13691" y="4017"/>
                  <a:pt x="13747" y="4175"/>
                </a:cubicBezTo>
                <a:cubicBezTo>
                  <a:pt x="13750" y="4184"/>
                  <a:pt x="13750" y="4194"/>
                  <a:pt x="13752" y="4203"/>
                </a:cubicBezTo>
                <a:lnTo>
                  <a:pt x="13752" y="4203"/>
                </a:lnTo>
                <a:cubicBezTo>
                  <a:pt x="13821" y="4157"/>
                  <a:pt x="13890" y="4112"/>
                  <a:pt x="13960" y="4066"/>
                </a:cubicBezTo>
                <a:cubicBezTo>
                  <a:pt x="13893" y="3994"/>
                  <a:pt x="13954" y="3851"/>
                  <a:pt x="13820" y="3807"/>
                </a:cubicBezTo>
                <a:cubicBezTo>
                  <a:pt x="13792" y="3798"/>
                  <a:pt x="13746" y="3793"/>
                  <a:pt x="13695" y="3793"/>
                </a:cubicBezTo>
                <a:close/>
                <a:moveTo>
                  <a:pt x="13752" y="4203"/>
                </a:moveTo>
                <a:cubicBezTo>
                  <a:pt x="13750" y="4204"/>
                  <a:pt x="13747" y="4205"/>
                  <a:pt x="13745" y="4207"/>
                </a:cubicBezTo>
                <a:cubicBezTo>
                  <a:pt x="13745" y="4207"/>
                  <a:pt x="13746" y="4207"/>
                  <a:pt x="13747" y="4207"/>
                </a:cubicBezTo>
                <a:cubicBezTo>
                  <a:pt x="13749" y="4207"/>
                  <a:pt x="13753" y="4207"/>
                  <a:pt x="13753" y="4207"/>
                </a:cubicBezTo>
                <a:cubicBezTo>
                  <a:pt x="13752" y="4205"/>
                  <a:pt x="13752" y="4204"/>
                  <a:pt x="13752" y="4203"/>
                </a:cubicBezTo>
                <a:close/>
                <a:moveTo>
                  <a:pt x="13744" y="4208"/>
                </a:moveTo>
                <a:lnTo>
                  <a:pt x="13744" y="4208"/>
                </a:lnTo>
                <a:cubicBezTo>
                  <a:pt x="13748" y="4209"/>
                  <a:pt x="13751" y="4210"/>
                  <a:pt x="13755" y="4211"/>
                </a:cubicBezTo>
                <a:lnTo>
                  <a:pt x="13755" y="4211"/>
                </a:lnTo>
                <a:cubicBezTo>
                  <a:pt x="13755" y="4210"/>
                  <a:pt x="13755" y="4210"/>
                  <a:pt x="13755" y="4210"/>
                </a:cubicBezTo>
                <a:lnTo>
                  <a:pt x="13744" y="4208"/>
                </a:lnTo>
                <a:close/>
                <a:moveTo>
                  <a:pt x="18934" y="4247"/>
                </a:moveTo>
                <a:lnTo>
                  <a:pt x="18954" y="4293"/>
                </a:lnTo>
                <a:cubicBezTo>
                  <a:pt x="18942" y="4299"/>
                  <a:pt x="18929" y="4305"/>
                  <a:pt x="18918" y="4313"/>
                </a:cubicBezTo>
                <a:cubicBezTo>
                  <a:pt x="18917" y="4295"/>
                  <a:pt x="18913" y="4278"/>
                  <a:pt x="18914" y="4261"/>
                </a:cubicBezTo>
                <a:cubicBezTo>
                  <a:pt x="18914" y="4255"/>
                  <a:pt x="18927" y="4252"/>
                  <a:pt x="18934" y="4247"/>
                </a:cubicBezTo>
                <a:close/>
                <a:moveTo>
                  <a:pt x="15571" y="4170"/>
                </a:moveTo>
                <a:cubicBezTo>
                  <a:pt x="15614" y="4170"/>
                  <a:pt x="15657" y="4190"/>
                  <a:pt x="15735" y="4207"/>
                </a:cubicBezTo>
                <a:cubicBezTo>
                  <a:pt x="15674" y="4275"/>
                  <a:pt x="15643" y="4331"/>
                  <a:pt x="15597" y="4352"/>
                </a:cubicBezTo>
                <a:cubicBezTo>
                  <a:pt x="15595" y="4353"/>
                  <a:pt x="15593" y="4354"/>
                  <a:pt x="15591" y="4354"/>
                </a:cubicBezTo>
                <a:cubicBezTo>
                  <a:pt x="15567" y="4354"/>
                  <a:pt x="15514" y="4305"/>
                  <a:pt x="15489" y="4271"/>
                </a:cubicBezTo>
                <a:cubicBezTo>
                  <a:pt x="15462" y="4233"/>
                  <a:pt x="15508" y="4172"/>
                  <a:pt x="15568" y="4170"/>
                </a:cubicBezTo>
                <a:cubicBezTo>
                  <a:pt x="15569" y="4170"/>
                  <a:pt x="15570" y="4170"/>
                  <a:pt x="15571" y="4170"/>
                </a:cubicBezTo>
                <a:close/>
                <a:moveTo>
                  <a:pt x="4246" y="4173"/>
                </a:moveTo>
                <a:cubicBezTo>
                  <a:pt x="4295" y="4173"/>
                  <a:pt x="4343" y="4190"/>
                  <a:pt x="4430" y="4207"/>
                </a:cubicBezTo>
                <a:cubicBezTo>
                  <a:pt x="4366" y="4283"/>
                  <a:pt x="4307" y="4306"/>
                  <a:pt x="4251" y="4306"/>
                </a:cubicBezTo>
                <a:cubicBezTo>
                  <a:pt x="4167" y="4306"/>
                  <a:pt x="4090" y="4255"/>
                  <a:pt x="4012" y="4255"/>
                </a:cubicBezTo>
                <a:cubicBezTo>
                  <a:pt x="4010" y="4255"/>
                  <a:pt x="4007" y="4255"/>
                  <a:pt x="4004" y="4255"/>
                </a:cubicBezTo>
                <a:cubicBezTo>
                  <a:pt x="3993" y="4304"/>
                  <a:pt x="3981" y="4350"/>
                  <a:pt x="3970" y="4401"/>
                </a:cubicBezTo>
                <a:cubicBezTo>
                  <a:pt x="3884" y="4393"/>
                  <a:pt x="3801" y="4386"/>
                  <a:pt x="3698" y="4377"/>
                </a:cubicBezTo>
                <a:cubicBezTo>
                  <a:pt x="3730" y="4340"/>
                  <a:pt x="3752" y="4314"/>
                  <a:pt x="3784" y="4277"/>
                </a:cubicBezTo>
                <a:cubicBezTo>
                  <a:pt x="3755" y="4230"/>
                  <a:pt x="3713" y="4223"/>
                  <a:pt x="3668" y="4223"/>
                </a:cubicBezTo>
                <a:cubicBezTo>
                  <a:pt x="3649" y="4223"/>
                  <a:pt x="3629" y="4225"/>
                  <a:pt x="3609" y="4225"/>
                </a:cubicBezTo>
                <a:cubicBezTo>
                  <a:pt x="3581" y="4225"/>
                  <a:pt x="3553" y="4222"/>
                  <a:pt x="3528" y="4208"/>
                </a:cubicBezTo>
                <a:cubicBezTo>
                  <a:pt x="3548" y="4196"/>
                  <a:pt x="3561" y="4180"/>
                  <a:pt x="3575" y="4180"/>
                </a:cubicBezTo>
                <a:cubicBezTo>
                  <a:pt x="3799" y="4176"/>
                  <a:pt x="4022" y="4173"/>
                  <a:pt x="4246" y="4173"/>
                </a:cubicBezTo>
                <a:close/>
                <a:moveTo>
                  <a:pt x="4562" y="4203"/>
                </a:moveTo>
                <a:cubicBezTo>
                  <a:pt x="4753" y="4205"/>
                  <a:pt x="4944" y="4205"/>
                  <a:pt x="5135" y="4215"/>
                </a:cubicBezTo>
                <a:cubicBezTo>
                  <a:pt x="5281" y="4223"/>
                  <a:pt x="5335" y="4317"/>
                  <a:pt x="5323" y="4489"/>
                </a:cubicBezTo>
                <a:cubicBezTo>
                  <a:pt x="5061" y="4486"/>
                  <a:pt x="4816" y="4494"/>
                  <a:pt x="4568" y="4413"/>
                </a:cubicBezTo>
                <a:cubicBezTo>
                  <a:pt x="4550" y="4361"/>
                  <a:pt x="4531" y="4304"/>
                  <a:pt x="4512" y="4249"/>
                </a:cubicBezTo>
                <a:cubicBezTo>
                  <a:pt x="4533" y="4228"/>
                  <a:pt x="4548" y="4203"/>
                  <a:pt x="4562" y="4203"/>
                </a:cubicBezTo>
                <a:close/>
                <a:moveTo>
                  <a:pt x="6648" y="4458"/>
                </a:moveTo>
                <a:cubicBezTo>
                  <a:pt x="6642" y="4458"/>
                  <a:pt x="6633" y="4468"/>
                  <a:pt x="6626" y="4474"/>
                </a:cubicBezTo>
                <a:cubicBezTo>
                  <a:pt x="6644" y="4493"/>
                  <a:pt x="6660" y="4510"/>
                  <a:pt x="6679" y="4529"/>
                </a:cubicBezTo>
                <a:cubicBezTo>
                  <a:pt x="6690" y="4518"/>
                  <a:pt x="6701" y="4505"/>
                  <a:pt x="6722" y="4483"/>
                </a:cubicBezTo>
                <a:cubicBezTo>
                  <a:pt x="6694" y="4472"/>
                  <a:pt x="6673" y="4463"/>
                  <a:pt x="6649" y="4458"/>
                </a:cubicBezTo>
                <a:cubicBezTo>
                  <a:pt x="6649" y="4458"/>
                  <a:pt x="6648" y="4458"/>
                  <a:pt x="6648" y="4458"/>
                </a:cubicBezTo>
                <a:close/>
                <a:moveTo>
                  <a:pt x="2048" y="4412"/>
                </a:moveTo>
                <a:cubicBezTo>
                  <a:pt x="2053" y="4412"/>
                  <a:pt x="2058" y="4412"/>
                  <a:pt x="2062" y="4414"/>
                </a:cubicBezTo>
                <a:cubicBezTo>
                  <a:pt x="2114" y="4432"/>
                  <a:pt x="2159" y="4473"/>
                  <a:pt x="2206" y="4505"/>
                </a:cubicBezTo>
                <a:cubicBezTo>
                  <a:pt x="2198" y="4524"/>
                  <a:pt x="2192" y="4545"/>
                  <a:pt x="2185" y="4564"/>
                </a:cubicBezTo>
                <a:cubicBezTo>
                  <a:pt x="2155" y="4564"/>
                  <a:pt x="2124" y="4566"/>
                  <a:pt x="2094" y="4566"/>
                </a:cubicBezTo>
                <a:cubicBezTo>
                  <a:pt x="2074" y="4566"/>
                  <a:pt x="2054" y="4565"/>
                  <a:pt x="2034" y="4562"/>
                </a:cubicBezTo>
                <a:cubicBezTo>
                  <a:pt x="1978" y="4552"/>
                  <a:pt x="1929" y="4478"/>
                  <a:pt x="1956" y="4453"/>
                </a:cubicBezTo>
                <a:cubicBezTo>
                  <a:pt x="1978" y="4432"/>
                  <a:pt x="2019" y="4412"/>
                  <a:pt x="2048" y="4412"/>
                </a:cubicBezTo>
                <a:close/>
                <a:moveTo>
                  <a:pt x="8217" y="4519"/>
                </a:moveTo>
                <a:cubicBezTo>
                  <a:pt x="8217" y="4519"/>
                  <a:pt x="8216" y="4519"/>
                  <a:pt x="8216" y="4519"/>
                </a:cubicBezTo>
                <a:cubicBezTo>
                  <a:pt x="8196" y="4521"/>
                  <a:pt x="8170" y="4559"/>
                  <a:pt x="8171" y="4579"/>
                </a:cubicBezTo>
                <a:cubicBezTo>
                  <a:pt x="8174" y="4600"/>
                  <a:pt x="8204" y="4618"/>
                  <a:pt x="8223" y="4637"/>
                </a:cubicBezTo>
                <a:cubicBezTo>
                  <a:pt x="8242" y="4617"/>
                  <a:pt x="8261" y="4596"/>
                  <a:pt x="8287" y="4568"/>
                </a:cubicBezTo>
                <a:cubicBezTo>
                  <a:pt x="8258" y="4547"/>
                  <a:pt x="8235" y="4519"/>
                  <a:pt x="8217" y="4519"/>
                </a:cubicBezTo>
                <a:close/>
                <a:moveTo>
                  <a:pt x="12812" y="4463"/>
                </a:moveTo>
                <a:cubicBezTo>
                  <a:pt x="12880" y="4538"/>
                  <a:pt x="12948" y="4620"/>
                  <a:pt x="13043" y="4620"/>
                </a:cubicBezTo>
                <a:cubicBezTo>
                  <a:pt x="13076" y="4620"/>
                  <a:pt x="13113" y="4610"/>
                  <a:pt x="13153" y="4587"/>
                </a:cubicBezTo>
                <a:cubicBezTo>
                  <a:pt x="13158" y="4584"/>
                  <a:pt x="13164" y="4583"/>
                  <a:pt x="13171" y="4583"/>
                </a:cubicBezTo>
                <a:cubicBezTo>
                  <a:pt x="13193" y="4583"/>
                  <a:pt x="13221" y="4594"/>
                  <a:pt x="13242" y="4604"/>
                </a:cubicBezTo>
                <a:cubicBezTo>
                  <a:pt x="13271" y="4617"/>
                  <a:pt x="13293" y="4640"/>
                  <a:pt x="13339" y="4676"/>
                </a:cubicBezTo>
                <a:cubicBezTo>
                  <a:pt x="13287" y="4702"/>
                  <a:pt x="13243" y="4747"/>
                  <a:pt x="13210" y="4747"/>
                </a:cubicBezTo>
                <a:cubicBezTo>
                  <a:pt x="13207" y="4747"/>
                  <a:pt x="13204" y="4746"/>
                  <a:pt x="13201" y="4746"/>
                </a:cubicBezTo>
                <a:cubicBezTo>
                  <a:pt x="13041" y="4705"/>
                  <a:pt x="12879" y="4698"/>
                  <a:pt x="12717" y="4698"/>
                </a:cubicBezTo>
                <a:cubicBezTo>
                  <a:pt x="12630" y="4698"/>
                  <a:pt x="12543" y="4700"/>
                  <a:pt x="12456" y="4700"/>
                </a:cubicBezTo>
                <a:cubicBezTo>
                  <a:pt x="12430" y="4700"/>
                  <a:pt x="12403" y="4700"/>
                  <a:pt x="12377" y="4700"/>
                </a:cubicBezTo>
                <a:cubicBezTo>
                  <a:pt x="12319" y="4698"/>
                  <a:pt x="12263" y="4681"/>
                  <a:pt x="12161" y="4662"/>
                </a:cubicBezTo>
                <a:cubicBezTo>
                  <a:pt x="12255" y="4620"/>
                  <a:pt x="12309" y="4580"/>
                  <a:pt x="12366" y="4571"/>
                </a:cubicBezTo>
                <a:cubicBezTo>
                  <a:pt x="12387" y="4568"/>
                  <a:pt x="12409" y="4567"/>
                  <a:pt x="12431" y="4567"/>
                </a:cubicBezTo>
                <a:cubicBezTo>
                  <a:pt x="12483" y="4567"/>
                  <a:pt x="12536" y="4575"/>
                  <a:pt x="12588" y="4585"/>
                </a:cubicBezTo>
                <a:cubicBezTo>
                  <a:pt x="12601" y="4587"/>
                  <a:pt x="12614" y="4589"/>
                  <a:pt x="12625" y="4589"/>
                </a:cubicBezTo>
                <a:cubicBezTo>
                  <a:pt x="12705" y="4589"/>
                  <a:pt x="12754" y="4532"/>
                  <a:pt x="12812" y="4463"/>
                </a:cubicBezTo>
                <a:close/>
                <a:moveTo>
                  <a:pt x="15697" y="4728"/>
                </a:moveTo>
                <a:cubicBezTo>
                  <a:pt x="15708" y="4740"/>
                  <a:pt x="15726" y="4753"/>
                  <a:pt x="15725" y="4762"/>
                </a:cubicBezTo>
                <a:cubicBezTo>
                  <a:pt x="15723" y="4776"/>
                  <a:pt x="15708" y="4790"/>
                  <a:pt x="15697" y="4802"/>
                </a:cubicBezTo>
                <a:cubicBezTo>
                  <a:pt x="15691" y="4796"/>
                  <a:pt x="15677" y="4787"/>
                  <a:pt x="15679" y="4781"/>
                </a:cubicBezTo>
                <a:cubicBezTo>
                  <a:pt x="15682" y="4764"/>
                  <a:pt x="15690" y="4748"/>
                  <a:pt x="15697" y="4728"/>
                </a:cubicBezTo>
                <a:close/>
                <a:moveTo>
                  <a:pt x="2935" y="4544"/>
                </a:moveTo>
                <a:cubicBezTo>
                  <a:pt x="2992" y="4590"/>
                  <a:pt x="3045" y="4632"/>
                  <a:pt x="3095" y="4672"/>
                </a:cubicBezTo>
                <a:cubicBezTo>
                  <a:pt x="3069" y="4802"/>
                  <a:pt x="2956" y="4796"/>
                  <a:pt x="2872" y="4873"/>
                </a:cubicBezTo>
                <a:cubicBezTo>
                  <a:pt x="2842" y="4773"/>
                  <a:pt x="2817" y="4697"/>
                  <a:pt x="2792" y="4620"/>
                </a:cubicBezTo>
                <a:cubicBezTo>
                  <a:pt x="2847" y="4591"/>
                  <a:pt x="2892" y="4566"/>
                  <a:pt x="2935" y="4544"/>
                </a:cubicBezTo>
                <a:close/>
                <a:moveTo>
                  <a:pt x="8256" y="4828"/>
                </a:moveTo>
                <a:lnTo>
                  <a:pt x="8256" y="4828"/>
                </a:lnTo>
                <a:cubicBezTo>
                  <a:pt x="8320" y="4990"/>
                  <a:pt x="8320" y="4990"/>
                  <a:pt x="8410" y="4990"/>
                </a:cubicBezTo>
                <a:cubicBezTo>
                  <a:pt x="8391" y="4923"/>
                  <a:pt x="8406" y="4829"/>
                  <a:pt x="8256" y="4828"/>
                </a:cubicBezTo>
                <a:close/>
                <a:moveTo>
                  <a:pt x="9572" y="5022"/>
                </a:moveTo>
                <a:cubicBezTo>
                  <a:pt x="9558" y="5033"/>
                  <a:pt x="9544" y="5044"/>
                  <a:pt x="9529" y="5055"/>
                </a:cubicBezTo>
                <a:cubicBezTo>
                  <a:pt x="9545" y="5065"/>
                  <a:pt x="9559" y="5084"/>
                  <a:pt x="9574" y="5084"/>
                </a:cubicBezTo>
                <a:cubicBezTo>
                  <a:pt x="9589" y="5084"/>
                  <a:pt x="9603" y="5065"/>
                  <a:pt x="9616" y="5053"/>
                </a:cubicBezTo>
                <a:cubicBezTo>
                  <a:pt x="9601" y="5043"/>
                  <a:pt x="9588" y="5033"/>
                  <a:pt x="9572" y="5022"/>
                </a:cubicBezTo>
                <a:close/>
                <a:moveTo>
                  <a:pt x="11686" y="4996"/>
                </a:moveTo>
                <a:cubicBezTo>
                  <a:pt x="11751" y="4996"/>
                  <a:pt x="11816" y="5012"/>
                  <a:pt x="11882" y="5029"/>
                </a:cubicBezTo>
                <a:cubicBezTo>
                  <a:pt x="11887" y="5094"/>
                  <a:pt x="11855" y="5150"/>
                  <a:pt x="11821" y="5150"/>
                </a:cubicBezTo>
                <a:cubicBezTo>
                  <a:pt x="11814" y="5150"/>
                  <a:pt x="11808" y="5148"/>
                  <a:pt x="11802" y="5144"/>
                </a:cubicBezTo>
                <a:cubicBezTo>
                  <a:pt x="11769" y="5122"/>
                  <a:pt x="11738" y="5115"/>
                  <a:pt x="11708" y="5115"/>
                </a:cubicBezTo>
                <a:cubicBezTo>
                  <a:pt x="11649" y="5115"/>
                  <a:pt x="11594" y="5142"/>
                  <a:pt x="11537" y="5142"/>
                </a:cubicBezTo>
                <a:cubicBezTo>
                  <a:pt x="11537" y="5142"/>
                  <a:pt x="11536" y="5142"/>
                  <a:pt x="11535" y="5142"/>
                </a:cubicBezTo>
                <a:cubicBezTo>
                  <a:pt x="11510" y="5142"/>
                  <a:pt x="11484" y="5118"/>
                  <a:pt x="11447" y="5099"/>
                </a:cubicBezTo>
                <a:cubicBezTo>
                  <a:pt x="11525" y="5021"/>
                  <a:pt x="11605" y="4996"/>
                  <a:pt x="11686" y="4996"/>
                </a:cubicBezTo>
                <a:close/>
                <a:moveTo>
                  <a:pt x="12644" y="5235"/>
                </a:moveTo>
                <a:lnTo>
                  <a:pt x="12623" y="5241"/>
                </a:lnTo>
                <a:lnTo>
                  <a:pt x="12643" y="5249"/>
                </a:lnTo>
                <a:lnTo>
                  <a:pt x="12644" y="5235"/>
                </a:lnTo>
                <a:close/>
                <a:moveTo>
                  <a:pt x="13948" y="5224"/>
                </a:moveTo>
                <a:cubicBezTo>
                  <a:pt x="13951" y="5224"/>
                  <a:pt x="13959" y="5238"/>
                  <a:pt x="13964" y="5246"/>
                </a:cubicBezTo>
                <a:cubicBezTo>
                  <a:pt x="13948" y="5252"/>
                  <a:pt x="13932" y="5260"/>
                  <a:pt x="13913" y="5262"/>
                </a:cubicBezTo>
                <a:cubicBezTo>
                  <a:pt x="13913" y="5262"/>
                  <a:pt x="13913" y="5262"/>
                  <a:pt x="13913" y="5262"/>
                </a:cubicBezTo>
                <a:cubicBezTo>
                  <a:pt x="13908" y="5262"/>
                  <a:pt x="13902" y="5249"/>
                  <a:pt x="13896" y="5242"/>
                </a:cubicBezTo>
                <a:cubicBezTo>
                  <a:pt x="13913" y="5235"/>
                  <a:pt x="13929" y="5227"/>
                  <a:pt x="13947" y="5224"/>
                </a:cubicBezTo>
                <a:cubicBezTo>
                  <a:pt x="13947" y="5224"/>
                  <a:pt x="13948" y="5224"/>
                  <a:pt x="13948" y="5224"/>
                </a:cubicBezTo>
                <a:close/>
                <a:moveTo>
                  <a:pt x="11767" y="5180"/>
                </a:moveTo>
                <a:cubicBezTo>
                  <a:pt x="11808" y="5210"/>
                  <a:pt x="11833" y="5226"/>
                  <a:pt x="11857" y="5242"/>
                </a:cubicBezTo>
                <a:cubicBezTo>
                  <a:pt x="11844" y="5257"/>
                  <a:pt x="11835" y="5280"/>
                  <a:pt x="11819" y="5289"/>
                </a:cubicBezTo>
                <a:cubicBezTo>
                  <a:pt x="11802" y="5299"/>
                  <a:pt x="11784" y="5305"/>
                  <a:pt x="11767" y="5305"/>
                </a:cubicBezTo>
                <a:cubicBezTo>
                  <a:pt x="11743" y="5305"/>
                  <a:pt x="11721" y="5294"/>
                  <a:pt x="11710" y="5268"/>
                </a:cubicBezTo>
                <a:cubicBezTo>
                  <a:pt x="11701" y="5253"/>
                  <a:pt x="11744" y="5215"/>
                  <a:pt x="11767" y="5180"/>
                </a:cubicBezTo>
                <a:close/>
                <a:moveTo>
                  <a:pt x="6163" y="5145"/>
                </a:moveTo>
                <a:lnTo>
                  <a:pt x="6163" y="5145"/>
                </a:lnTo>
                <a:cubicBezTo>
                  <a:pt x="6023" y="5154"/>
                  <a:pt x="5953" y="5159"/>
                  <a:pt x="5884" y="5164"/>
                </a:cubicBezTo>
                <a:cubicBezTo>
                  <a:pt x="5880" y="5210"/>
                  <a:pt x="5871" y="5241"/>
                  <a:pt x="5874" y="5270"/>
                </a:cubicBezTo>
                <a:cubicBezTo>
                  <a:pt x="5875" y="5284"/>
                  <a:pt x="5896" y="5297"/>
                  <a:pt x="5914" y="5317"/>
                </a:cubicBezTo>
                <a:cubicBezTo>
                  <a:pt x="5979" y="5272"/>
                  <a:pt x="6043" y="5229"/>
                  <a:pt x="6163" y="5145"/>
                </a:cubicBezTo>
                <a:close/>
                <a:moveTo>
                  <a:pt x="7140" y="5281"/>
                </a:moveTo>
                <a:cubicBezTo>
                  <a:pt x="7134" y="5289"/>
                  <a:pt x="7126" y="5296"/>
                  <a:pt x="7120" y="5302"/>
                </a:cubicBezTo>
                <a:cubicBezTo>
                  <a:pt x="7136" y="5308"/>
                  <a:pt x="7151" y="5317"/>
                  <a:pt x="7167" y="5319"/>
                </a:cubicBezTo>
                <a:cubicBezTo>
                  <a:pt x="7168" y="5320"/>
                  <a:pt x="7168" y="5320"/>
                  <a:pt x="7169" y="5320"/>
                </a:cubicBezTo>
                <a:cubicBezTo>
                  <a:pt x="7174" y="5320"/>
                  <a:pt x="7181" y="5308"/>
                  <a:pt x="7187" y="5302"/>
                </a:cubicBezTo>
                <a:cubicBezTo>
                  <a:pt x="7172" y="5296"/>
                  <a:pt x="7156" y="5289"/>
                  <a:pt x="7140" y="5281"/>
                </a:cubicBezTo>
                <a:close/>
                <a:moveTo>
                  <a:pt x="164" y="5206"/>
                </a:moveTo>
                <a:cubicBezTo>
                  <a:pt x="138" y="5231"/>
                  <a:pt x="106" y="5247"/>
                  <a:pt x="101" y="5268"/>
                </a:cubicBezTo>
                <a:cubicBezTo>
                  <a:pt x="97" y="5286"/>
                  <a:pt x="122" y="5322"/>
                  <a:pt x="143" y="5329"/>
                </a:cubicBezTo>
                <a:cubicBezTo>
                  <a:pt x="153" y="5332"/>
                  <a:pt x="165" y="5334"/>
                  <a:pt x="176" y="5334"/>
                </a:cubicBezTo>
                <a:cubicBezTo>
                  <a:pt x="203" y="5334"/>
                  <a:pt x="226" y="5321"/>
                  <a:pt x="220" y="5278"/>
                </a:cubicBezTo>
                <a:cubicBezTo>
                  <a:pt x="215" y="5255"/>
                  <a:pt x="186" y="5234"/>
                  <a:pt x="164" y="5206"/>
                </a:cubicBezTo>
                <a:close/>
                <a:moveTo>
                  <a:pt x="15001" y="5255"/>
                </a:moveTo>
                <a:cubicBezTo>
                  <a:pt x="15006" y="5255"/>
                  <a:pt x="15013" y="5289"/>
                  <a:pt x="15021" y="5317"/>
                </a:cubicBezTo>
                <a:cubicBezTo>
                  <a:pt x="15000" y="5324"/>
                  <a:pt x="14976" y="5338"/>
                  <a:pt x="14957" y="5338"/>
                </a:cubicBezTo>
                <a:cubicBezTo>
                  <a:pt x="14954" y="5338"/>
                  <a:pt x="14952" y="5337"/>
                  <a:pt x="14949" y="5337"/>
                </a:cubicBezTo>
                <a:cubicBezTo>
                  <a:pt x="14937" y="5333"/>
                  <a:pt x="14932" y="5296"/>
                  <a:pt x="14924" y="5272"/>
                </a:cubicBezTo>
                <a:cubicBezTo>
                  <a:pt x="14949" y="5266"/>
                  <a:pt x="14975" y="5256"/>
                  <a:pt x="15001" y="5255"/>
                </a:cubicBezTo>
                <a:close/>
                <a:moveTo>
                  <a:pt x="5175" y="5284"/>
                </a:moveTo>
                <a:cubicBezTo>
                  <a:pt x="5192" y="5303"/>
                  <a:pt x="5202" y="5313"/>
                  <a:pt x="5210" y="5325"/>
                </a:cubicBezTo>
                <a:cubicBezTo>
                  <a:pt x="5186" y="5334"/>
                  <a:pt x="5162" y="5343"/>
                  <a:pt x="5138" y="5349"/>
                </a:cubicBezTo>
                <a:cubicBezTo>
                  <a:pt x="5134" y="5349"/>
                  <a:pt x="5121" y="5329"/>
                  <a:pt x="5121" y="5329"/>
                </a:cubicBezTo>
                <a:cubicBezTo>
                  <a:pt x="5138" y="5313"/>
                  <a:pt x="5157" y="5299"/>
                  <a:pt x="5175" y="5284"/>
                </a:cubicBezTo>
                <a:close/>
                <a:moveTo>
                  <a:pt x="9451" y="5251"/>
                </a:moveTo>
                <a:cubicBezTo>
                  <a:pt x="9389" y="5280"/>
                  <a:pt x="9304" y="5267"/>
                  <a:pt x="9309" y="5373"/>
                </a:cubicBezTo>
                <a:cubicBezTo>
                  <a:pt x="9350" y="5378"/>
                  <a:pt x="9380" y="5382"/>
                  <a:pt x="9402" y="5382"/>
                </a:cubicBezTo>
                <a:cubicBezTo>
                  <a:pt x="9459" y="5382"/>
                  <a:pt x="9457" y="5354"/>
                  <a:pt x="9451" y="5251"/>
                </a:cubicBezTo>
                <a:close/>
                <a:moveTo>
                  <a:pt x="8171" y="5214"/>
                </a:moveTo>
                <a:cubicBezTo>
                  <a:pt x="8157" y="5214"/>
                  <a:pt x="8140" y="5219"/>
                  <a:pt x="8131" y="5226"/>
                </a:cubicBezTo>
                <a:cubicBezTo>
                  <a:pt x="8077" y="5272"/>
                  <a:pt x="8083" y="5307"/>
                  <a:pt x="8167" y="5400"/>
                </a:cubicBezTo>
                <a:cubicBezTo>
                  <a:pt x="8187" y="5348"/>
                  <a:pt x="8206" y="5303"/>
                  <a:pt x="8218" y="5256"/>
                </a:cubicBezTo>
                <a:cubicBezTo>
                  <a:pt x="8221" y="5246"/>
                  <a:pt x="8199" y="5221"/>
                  <a:pt x="8185" y="5216"/>
                </a:cubicBezTo>
                <a:cubicBezTo>
                  <a:pt x="8181" y="5215"/>
                  <a:pt x="8176" y="5214"/>
                  <a:pt x="8171" y="5214"/>
                </a:cubicBezTo>
                <a:close/>
                <a:moveTo>
                  <a:pt x="13154" y="5013"/>
                </a:moveTo>
                <a:cubicBezTo>
                  <a:pt x="13390" y="5013"/>
                  <a:pt x="13578" y="5139"/>
                  <a:pt x="13749" y="5297"/>
                </a:cubicBezTo>
                <a:cubicBezTo>
                  <a:pt x="13639" y="5400"/>
                  <a:pt x="13501" y="5424"/>
                  <a:pt x="13355" y="5424"/>
                </a:cubicBezTo>
                <a:cubicBezTo>
                  <a:pt x="13324" y="5424"/>
                  <a:pt x="13294" y="5423"/>
                  <a:pt x="13263" y="5422"/>
                </a:cubicBezTo>
                <a:cubicBezTo>
                  <a:pt x="13067" y="5412"/>
                  <a:pt x="13056" y="5404"/>
                  <a:pt x="12955" y="5181"/>
                </a:cubicBezTo>
                <a:cubicBezTo>
                  <a:pt x="12989" y="5127"/>
                  <a:pt x="13022" y="5073"/>
                  <a:pt x="13053" y="5020"/>
                </a:cubicBezTo>
                <a:cubicBezTo>
                  <a:pt x="13088" y="5015"/>
                  <a:pt x="13121" y="5013"/>
                  <a:pt x="13154" y="5013"/>
                </a:cubicBezTo>
                <a:close/>
                <a:moveTo>
                  <a:pt x="6704" y="5258"/>
                </a:moveTo>
                <a:cubicBezTo>
                  <a:pt x="6684" y="5277"/>
                  <a:pt x="6654" y="5293"/>
                  <a:pt x="6646" y="5317"/>
                </a:cubicBezTo>
                <a:cubicBezTo>
                  <a:pt x="6634" y="5354"/>
                  <a:pt x="6637" y="5396"/>
                  <a:pt x="6633" y="5436"/>
                </a:cubicBezTo>
                <a:cubicBezTo>
                  <a:pt x="6645" y="5436"/>
                  <a:pt x="6659" y="5437"/>
                  <a:pt x="6675" y="5439"/>
                </a:cubicBezTo>
                <a:cubicBezTo>
                  <a:pt x="6693" y="5402"/>
                  <a:pt x="6716" y="5367"/>
                  <a:pt x="6726" y="5329"/>
                </a:cubicBezTo>
                <a:cubicBezTo>
                  <a:pt x="6731" y="5308"/>
                  <a:pt x="6712" y="5281"/>
                  <a:pt x="6704" y="5258"/>
                </a:cubicBezTo>
                <a:close/>
                <a:moveTo>
                  <a:pt x="5788" y="5522"/>
                </a:moveTo>
                <a:cubicBezTo>
                  <a:pt x="5777" y="5522"/>
                  <a:pt x="5753" y="5531"/>
                  <a:pt x="5751" y="5539"/>
                </a:cubicBezTo>
                <a:cubicBezTo>
                  <a:pt x="5747" y="5554"/>
                  <a:pt x="5759" y="5574"/>
                  <a:pt x="5763" y="5590"/>
                </a:cubicBezTo>
                <a:cubicBezTo>
                  <a:pt x="5781" y="5584"/>
                  <a:pt x="5799" y="5579"/>
                  <a:pt x="5817" y="5572"/>
                </a:cubicBezTo>
                <a:cubicBezTo>
                  <a:pt x="5809" y="5555"/>
                  <a:pt x="5807" y="5534"/>
                  <a:pt x="5793" y="5523"/>
                </a:cubicBezTo>
                <a:cubicBezTo>
                  <a:pt x="5793" y="5522"/>
                  <a:pt x="5791" y="5522"/>
                  <a:pt x="5788" y="5522"/>
                </a:cubicBezTo>
                <a:close/>
                <a:moveTo>
                  <a:pt x="7959" y="5569"/>
                </a:moveTo>
                <a:cubicBezTo>
                  <a:pt x="7970" y="5583"/>
                  <a:pt x="7978" y="5594"/>
                  <a:pt x="7987" y="5606"/>
                </a:cubicBezTo>
                <a:cubicBezTo>
                  <a:pt x="7976" y="5616"/>
                  <a:pt x="7966" y="5626"/>
                  <a:pt x="7955" y="5636"/>
                </a:cubicBezTo>
                <a:cubicBezTo>
                  <a:pt x="7950" y="5621"/>
                  <a:pt x="7943" y="5605"/>
                  <a:pt x="7941" y="5590"/>
                </a:cubicBezTo>
                <a:cubicBezTo>
                  <a:pt x="7941" y="5584"/>
                  <a:pt x="7952" y="5576"/>
                  <a:pt x="7959" y="5569"/>
                </a:cubicBezTo>
                <a:close/>
                <a:moveTo>
                  <a:pt x="6676" y="5617"/>
                </a:moveTo>
                <a:cubicBezTo>
                  <a:pt x="6669" y="5617"/>
                  <a:pt x="6663" y="5626"/>
                  <a:pt x="6657" y="5632"/>
                </a:cubicBezTo>
                <a:cubicBezTo>
                  <a:pt x="6665" y="5640"/>
                  <a:pt x="6675" y="5649"/>
                  <a:pt x="6684" y="5656"/>
                </a:cubicBezTo>
                <a:cubicBezTo>
                  <a:pt x="6686" y="5648"/>
                  <a:pt x="6690" y="5641"/>
                  <a:pt x="6693" y="5633"/>
                </a:cubicBezTo>
                <a:cubicBezTo>
                  <a:pt x="6688" y="5627"/>
                  <a:pt x="6683" y="5617"/>
                  <a:pt x="6676" y="5617"/>
                </a:cubicBezTo>
                <a:close/>
                <a:moveTo>
                  <a:pt x="12526" y="5021"/>
                </a:moveTo>
                <a:cubicBezTo>
                  <a:pt x="12586" y="5021"/>
                  <a:pt x="12628" y="5059"/>
                  <a:pt x="12702" y="5147"/>
                </a:cubicBezTo>
                <a:cubicBezTo>
                  <a:pt x="12723" y="5171"/>
                  <a:pt x="12736" y="5201"/>
                  <a:pt x="12752" y="5227"/>
                </a:cubicBezTo>
                <a:cubicBezTo>
                  <a:pt x="12756" y="5236"/>
                  <a:pt x="12756" y="5248"/>
                  <a:pt x="12761" y="5277"/>
                </a:cubicBezTo>
                <a:cubicBezTo>
                  <a:pt x="12702" y="5350"/>
                  <a:pt x="12617" y="5410"/>
                  <a:pt x="12610" y="5476"/>
                </a:cubicBezTo>
                <a:cubicBezTo>
                  <a:pt x="12597" y="5570"/>
                  <a:pt x="12519" y="5611"/>
                  <a:pt x="12492" y="5696"/>
                </a:cubicBezTo>
                <a:cubicBezTo>
                  <a:pt x="12464" y="5688"/>
                  <a:pt x="12433" y="5686"/>
                  <a:pt x="12407" y="5673"/>
                </a:cubicBezTo>
                <a:cubicBezTo>
                  <a:pt x="12284" y="5611"/>
                  <a:pt x="12284" y="5610"/>
                  <a:pt x="12367" y="5457"/>
                </a:cubicBezTo>
                <a:cubicBezTo>
                  <a:pt x="12315" y="5444"/>
                  <a:pt x="12268" y="5431"/>
                  <a:pt x="12221" y="5421"/>
                </a:cubicBezTo>
                <a:cubicBezTo>
                  <a:pt x="12181" y="5414"/>
                  <a:pt x="12139" y="5409"/>
                  <a:pt x="12100" y="5401"/>
                </a:cubicBezTo>
                <a:cubicBezTo>
                  <a:pt x="12073" y="5281"/>
                  <a:pt x="12073" y="5281"/>
                  <a:pt x="12119" y="5164"/>
                </a:cubicBezTo>
                <a:cubicBezTo>
                  <a:pt x="12197" y="5135"/>
                  <a:pt x="12277" y="5111"/>
                  <a:pt x="12352" y="5077"/>
                </a:cubicBezTo>
                <a:cubicBezTo>
                  <a:pt x="12431" y="5041"/>
                  <a:pt x="12483" y="5021"/>
                  <a:pt x="12526" y="5021"/>
                </a:cubicBezTo>
                <a:close/>
                <a:moveTo>
                  <a:pt x="5716" y="5683"/>
                </a:moveTo>
                <a:cubicBezTo>
                  <a:pt x="5707" y="5683"/>
                  <a:pt x="5699" y="5692"/>
                  <a:pt x="5691" y="5697"/>
                </a:cubicBezTo>
                <a:cubicBezTo>
                  <a:pt x="5699" y="5703"/>
                  <a:pt x="5706" y="5713"/>
                  <a:pt x="5715" y="5713"/>
                </a:cubicBezTo>
                <a:cubicBezTo>
                  <a:pt x="5722" y="5713"/>
                  <a:pt x="5731" y="5704"/>
                  <a:pt x="5738" y="5699"/>
                </a:cubicBezTo>
                <a:cubicBezTo>
                  <a:pt x="5731" y="5693"/>
                  <a:pt x="5723" y="5684"/>
                  <a:pt x="5716" y="5683"/>
                </a:cubicBezTo>
                <a:close/>
                <a:moveTo>
                  <a:pt x="13469" y="5519"/>
                </a:moveTo>
                <a:cubicBezTo>
                  <a:pt x="13487" y="5519"/>
                  <a:pt x="13507" y="5537"/>
                  <a:pt x="13539" y="5553"/>
                </a:cubicBezTo>
                <a:cubicBezTo>
                  <a:pt x="13522" y="5606"/>
                  <a:pt x="13515" y="5672"/>
                  <a:pt x="13481" y="5714"/>
                </a:cubicBezTo>
                <a:cubicBezTo>
                  <a:pt x="13452" y="5749"/>
                  <a:pt x="13390" y="5767"/>
                  <a:pt x="13341" y="5770"/>
                </a:cubicBezTo>
                <a:cubicBezTo>
                  <a:pt x="13332" y="5771"/>
                  <a:pt x="13324" y="5771"/>
                  <a:pt x="13316" y="5771"/>
                </a:cubicBezTo>
                <a:cubicBezTo>
                  <a:pt x="13217" y="5771"/>
                  <a:pt x="13169" y="5709"/>
                  <a:pt x="13130" y="5547"/>
                </a:cubicBezTo>
                <a:cubicBezTo>
                  <a:pt x="13245" y="5538"/>
                  <a:pt x="13356" y="5527"/>
                  <a:pt x="13469" y="5519"/>
                </a:cubicBezTo>
                <a:close/>
                <a:moveTo>
                  <a:pt x="11736" y="5732"/>
                </a:moveTo>
                <a:cubicBezTo>
                  <a:pt x="11736" y="5732"/>
                  <a:pt x="11736" y="5732"/>
                  <a:pt x="11736" y="5732"/>
                </a:cubicBezTo>
                <a:cubicBezTo>
                  <a:pt x="11752" y="5737"/>
                  <a:pt x="11767" y="5747"/>
                  <a:pt x="11782" y="5754"/>
                </a:cubicBezTo>
                <a:cubicBezTo>
                  <a:pt x="11776" y="5761"/>
                  <a:pt x="11770" y="5768"/>
                  <a:pt x="11763" y="5775"/>
                </a:cubicBezTo>
                <a:cubicBezTo>
                  <a:pt x="11746" y="5768"/>
                  <a:pt x="11731" y="5760"/>
                  <a:pt x="11717" y="5752"/>
                </a:cubicBezTo>
                <a:cubicBezTo>
                  <a:pt x="11724" y="5745"/>
                  <a:pt x="11731" y="5732"/>
                  <a:pt x="11736" y="5732"/>
                </a:cubicBezTo>
                <a:close/>
                <a:moveTo>
                  <a:pt x="9032" y="5614"/>
                </a:moveTo>
                <a:lnTo>
                  <a:pt x="9032" y="5614"/>
                </a:lnTo>
                <a:cubicBezTo>
                  <a:pt x="8923" y="5616"/>
                  <a:pt x="8923" y="5616"/>
                  <a:pt x="8877" y="5805"/>
                </a:cubicBezTo>
                <a:cubicBezTo>
                  <a:pt x="9007" y="5800"/>
                  <a:pt x="9000" y="5692"/>
                  <a:pt x="9032" y="5614"/>
                </a:cubicBezTo>
                <a:close/>
                <a:moveTo>
                  <a:pt x="6389" y="5129"/>
                </a:moveTo>
                <a:cubicBezTo>
                  <a:pt x="6240" y="5248"/>
                  <a:pt x="6265" y="5404"/>
                  <a:pt x="6259" y="5535"/>
                </a:cubicBezTo>
                <a:cubicBezTo>
                  <a:pt x="6192" y="5562"/>
                  <a:pt x="6143" y="5582"/>
                  <a:pt x="6095" y="5601"/>
                </a:cubicBezTo>
                <a:cubicBezTo>
                  <a:pt x="6087" y="5683"/>
                  <a:pt x="6025" y="5775"/>
                  <a:pt x="6151" y="5817"/>
                </a:cubicBezTo>
                <a:lnTo>
                  <a:pt x="6151" y="5817"/>
                </a:lnTo>
                <a:cubicBezTo>
                  <a:pt x="6150" y="5816"/>
                  <a:pt x="6150" y="5816"/>
                  <a:pt x="6150" y="5815"/>
                </a:cubicBezTo>
                <a:lnTo>
                  <a:pt x="6150" y="5815"/>
                </a:lnTo>
                <a:cubicBezTo>
                  <a:pt x="6150" y="5815"/>
                  <a:pt x="6150" y="5816"/>
                  <a:pt x="6151" y="5817"/>
                </a:cubicBezTo>
                <a:lnTo>
                  <a:pt x="6151" y="5817"/>
                </a:lnTo>
                <a:cubicBezTo>
                  <a:pt x="6151" y="5817"/>
                  <a:pt x="6151" y="5817"/>
                  <a:pt x="6151" y="5817"/>
                </a:cubicBezTo>
                <a:lnTo>
                  <a:pt x="6151" y="5817"/>
                </a:lnTo>
                <a:cubicBezTo>
                  <a:pt x="6151" y="5819"/>
                  <a:pt x="6152" y="5820"/>
                  <a:pt x="6153" y="5822"/>
                </a:cubicBezTo>
                <a:lnTo>
                  <a:pt x="6153" y="5822"/>
                </a:lnTo>
                <a:cubicBezTo>
                  <a:pt x="6153" y="5822"/>
                  <a:pt x="6153" y="5821"/>
                  <a:pt x="6153" y="5820"/>
                </a:cubicBezTo>
                <a:cubicBezTo>
                  <a:pt x="6153" y="5820"/>
                  <a:pt x="6152" y="5818"/>
                  <a:pt x="6151" y="5817"/>
                </a:cubicBezTo>
                <a:lnTo>
                  <a:pt x="6151" y="5817"/>
                </a:lnTo>
                <a:cubicBezTo>
                  <a:pt x="6151" y="5817"/>
                  <a:pt x="6152" y="5817"/>
                  <a:pt x="6152" y="5817"/>
                </a:cubicBezTo>
                <a:lnTo>
                  <a:pt x="6150" y="5815"/>
                </a:lnTo>
                <a:lnTo>
                  <a:pt x="6150" y="5815"/>
                </a:lnTo>
                <a:cubicBezTo>
                  <a:pt x="6150" y="5815"/>
                  <a:pt x="6150" y="5815"/>
                  <a:pt x="6150" y="5815"/>
                </a:cubicBezTo>
                <a:cubicBezTo>
                  <a:pt x="6159" y="5814"/>
                  <a:pt x="6179" y="5815"/>
                  <a:pt x="6181" y="5811"/>
                </a:cubicBezTo>
                <a:cubicBezTo>
                  <a:pt x="6228" y="5661"/>
                  <a:pt x="6311" y="5529"/>
                  <a:pt x="6403" y="5401"/>
                </a:cubicBezTo>
                <a:cubicBezTo>
                  <a:pt x="6457" y="5327"/>
                  <a:pt x="6463" y="5229"/>
                  <a:pt x="6389" y="5129"/>
                </a:cubicBezTo>
                <a:close/>
                <a:moveTo>
                  <a:pt x="8674" y="5745"/>
                </a:moveTo>
                <a:cubicBezTo>
                  <a:pt x="8650" y="5745"/>
                  <a:pt x="8619" y="5761"/>
                  <a:pt x="8602" y="5780"/>
                </a:cubicBezTo>
                <a:cubicBezTo>
                  <a:pt x="8581" y="5808"/>
                  <a:pt x="8618" y="5848"/>
                  <a:pt x="8662" y="5848"/>
                </a:cubicBezTo>
                <a:cubicBezTo>
                  <a:pt x="8666" y="5848"/>
                  <a:pt x="8670" y="5848"/>
                  <a:pt x="8674" y="5847"/>
                </a:cubicBezTo>
                <a:cubicBezTo>
                  <a:pt x="8698" y="5844"/>
                  <a:pt x="8719" y="5821"/>
                  <a:pt x="8756" y="5799"/>
                </a:cubicBezTo>
                <a:cubicBezTo>
                  <a:pt x="8722" y="5774"/>
                  <a:pt x="8699" y="5747"/>
                  <a:pt x="8677" y="5745"/>
                </a:cubicBezTo>
                <a:cubicBezTo>
                  <a:pt x="8676" y="5745"/>
                  <a:pt x="8675" y="5745"/>
                  <a:pt x="8674" y="5745"/>
                </a:cubicBezTo>
                <a:close/>
                <a:moveTo>
                  <a:pt x="3114" y="1"/>
                </a:moveTo>
                <a:cubicBezTo>
                  <a:pt x="2695" y="1"/>
                  <a:pt x="2279" y="51"/>
                  <a:pt x="1873" y="151"/>
                </a:cubicBezTo>
                <a:cubicBezTo>
                  <a:pt x="1521" y="238"/>
                  <a:pt x="1185" y="386"/>
                  <a:pt x="842" y="508"/>
                </a:cubicBezTo>
                <a:cubicBezTo>
                  <a:pt x="813" y="518"/>
                  <a:pt x="789" y="545"/>
                  <a:pt x="760" y="558"/>
                </a:cubicBezTo>
                <a:cubicBezTo>
                  <a:pt x="640" y="612"/>
                  <a:pt x="579" y="701"/>
                  <a:pt x="587" y="837"/>
                </a:cubicBezTo>
                <a:cubicBezTo>
                  <a:pt x="594" y="956"/>
                  <a:pt x="558" y="1065"/>
                  <a:pt x="501" y="1173"/>
                </a:cubicBezTo>
                <a:cubicBezTo>
                  <a:pt x="455" y="1260"/>
                  <a:pt x="375" y="1353"/>
                  <a:pt x="462" y="1468"/>
                </a:cubicBezTo>
                <a:cubicBezTo>
                  <a:pt x="478" y="1487"/>
                  <a:pt x="447" y="1548"/>
                  <a:pt x="431" y="1585"/>
                </a:cubicBezTo>
                <a:cubicBezTo>
                  <a:pt x="334" y="1794"/>
                  <a:pt x="348" y="1862"/>
                  <a:pt x="502" y="2010"/>
                </a:cubicBezTo>
                <a:cubicBezTo>
                  <a:pt x="423" y="2132"/>
                  <a:pt x="345" y="2251"/>
                  <a:pt x="266" y="2373"/>
                </a:cubicBezTo>
                <a:cubicBezTo>
                  <a:pt x="301" y="2429"/>
                  <a:pt x="331" y="2482"/>
                  <a:pt x="338" y="2496"/>
                </a:cubicBezTo>
                <a:cubicBezTo>
                  <a:pt x="331" y="2645"/>
                  <a:pt x="304" y="2754"/>
                  <a:pt x="326" y="2853"/>
                </a:cubicBezTo>
                <a:cubicBezTo>
                  <a:pt x="357" y="2993"/>
                  <a:pt x="319" y="3104"/>
                  <a:pt x="249" y="3209"/>
                </a:cubicBezTo>
                <a:cubicBezTo>
                  <a:pt x="256" y="3235"/>
                  <a:pt x="262" y="3256"/>
                  <a:pt x="270" y="3275"/>
                </a:cubicBezTo>
                <a:cubicBezTo>
                  <a:pt x="355" y="3491"/>
                  <a:pt x="354" y="3494"/>
                  <a:pt x="173" y="3675"/>
                </a:cubicBezTo>
                <a:cubicBezTo>
                  <a:pt x="113" y="3736"/>
                  <a:pt x="66" y="3813"/>
                  <a:pt x="90" y="3900"/>
                </a:cubicBezTo>
                <a:cubicBezTo>
                  <a:pt x="108" y="3965"/>
                  <a:pt x="104" y="4019"/>
                  <a:pt x="102" y="4084"/>
                </a:cubicBezTo>
                <a:cubicBezTo>
                  <a:pt x="98" y="4163"/>
                  <a:pt x="132" y="4250"/>
                  <a:pt x="170" y="4323"/>
                </a:cubicBezTo>
                <a:cubicBezTo>
                  <a:pt x="209" y="4396"/>
                  <a:pt x="273" y="4457"/>
                  <a:pt x="337" y="4537"/>
                </a:cubicBezTo>
                <a:cubicBezTo>
                  <a:pt x="256" y="4556"/>
                  <a:pt x="188" y="4572"/>
                  <a:pt x="117" y="4591"/>
                </a:cubicBezTo>
                <a:cubicBezTo>
                  <a:pt x="61" y="4734"/>
                  <a:pt x="0" y="4880"/>
                  <a:pt x="26" y="5034"/>
                </a:cubicBezTo>
                <a:cubicBezTo>
                  <a:pt x="123" y="5092"/>
                  <a:pt x="220" y="5128"/>
                  <a:pt x="286" y="5192"/>
                </a:cubicBezTo>
                <a:cubicBezTo>
                  <a:pt x="435" y="5338"/>
                  <a:pt x="612" y="5376"/>
                  <a:pt x="799" y="5376"/>
                </a:cubicBezTo>
                <a:cubicBezTo>
                  <a:pt x="825" y="5376"/>
                  <a:pt x="851" y="5375"/>
                  <a:pt x="877" y="5374"/>
                </a:cubicBezTo>
                <a:cubicBezTo>
                  <a:pt x="892" y="5373"/>
                  <a:pt x="906" y="5373"/>
                  <a:pt x="919" y="5373"/>
                </a:cubicBezTo>
                <a:cubicBezTo>
                  <a:pt x="989" y="5373"/>
                  <a:pt x="1049" y="5383"/>
                  <a:pt x="1118" y="5422"/>
                </a:cubicBezTo>
                <a:cubicBezTo>
                  <a:pt x="1249" y="5496"/>
                  <a:pt x="1392" y="5531"/>
                  <a:pt x="1538" y="5531"/>
                </a:cubicBezTo>
                <a:cubicBezTo>
                  <a:pt x="1605" y="5531"/>
                  <a:pt x="1673" y="5524"/>
                  <a:pt x="1741" y="5509"/>
                </a:cubicBezTo>
                <a:cubicBezTo>
                  <a:pt x="1825" y="5490"/>
                  <a:pt x="1875" y="5478"/>
                  <a:pt x="1915" y="5478"/>
                </a:cubicBezTo>
                <a:cubicBezTo>
                  <a:pt x="1974" y="5478"/>
                  <a:pt x="2014" y="5504"/>
                  <a:pt x="2111" y="5570"/>
                </a:cubicBezTo>
                <a:cubicBezTo>
                  <a:pt x="2163" y="5544"/>
                  <a:pt x="2219" y="5517"/>
                  <a:pt x="2279" y="5486"/>
                </a:cubicBezTo>
                <a:cubicBezTo>
                  <a:pt x="2491" y="5696"/>
                  <a:pt x="2752" y="5655"/>
                  <a:pt x="3021" y="5664"/>
                </a:cubicBezTo>
                <a:cubicBezTo>
                  <a:pt x="3023" y="5609"/>
                  <a:pt x="3026" y="5568"/>
                  <a:pt x="3027" y="5528"/>
                </a:cubicBezTo>
                <a:cubicBezTo>
                  <a:pt x="3029" y="5464"/>
                  <a:pt x="3073" y="5433"/>
                  <a:pt x="3126" y="5420"/>
                </a:cubicBezTo>
                <a:cubicBezTo>
                  <a:pt x="3135" y="5417"/>
                  <a:pt x="3144" y="5416"/>
                  <a:pt x="3151" y="5416"/>
                </a:cubicBezTo>
                <a:cubicBezTo>
                  <a:pt x="3196" y="5416"/>
                  <a:pt x="3221" y="5456"/>
                  <a:pt x="3257" y="5487"/>
                </a:cubicBezTo>
                <a:cubicBezTo>
                  <a:pt x="3331" y="5555"/>
                  <a:pt x="3246" y="5631"/>
                  <a:pt x="3283" y="5693"/>
                </a:cubicBezTo>
                <a:cubicBezTo>
                  <a:pt x="3321" y="5721"/>
                  <a:pt x="3354" y="5732"/>
                  <a:pt x="3385" y="5732"/>
                </a:cubicBezTo>
                <a:cubicBezTo>
                  <a:pt x="3484" y="5732"/>
                  <a:pt x="3557" y="5619"/>
                  <a:pt x="3651" y="5596"/>
                </a:cubicBezTo>
                <a:cubicBezTo>
                  <a:pt x="3712" y="5652"/>
                  <a:pt x="3765" y="5700"/>
                  <a:pt x="3807" y="5738"/>
                </a:cubicBezTo>
                <a:cubicBezTo>
                  <a:pt x="3946" y="5661"/>
                  <a:pt x="4072" y="5590"/>
                  <a:pt x="4196" y="5517"/>
                </a:cubicBezTo>
                <a:cubicBezTo>
                  <a:pt x="4210" y="5508"/>
                  <a:pt x="4215" y="5482"/>
                  <a:pt x="4223" y="5463"/>
                </a:cubicBezTo>
                <a:cubicBezTo>
                  <a:pt x="4207" y="5385"/>
                  <a:pt x="4103" y="5329"/>
                  <a:pt x="4186" y="5207"/>
                </a:cubicBezTo>
                <a:cubicBezTo>
                  <a:pt x="4273" y="5207"/>
                  <a:pt x="4367" y="5210"/>
                  <a:pt x="4463" y="5210"/>
                </a:cubicBezTo>
                <a:cubicBezTo>
                  <a:pt x="4523" y="5210"/>
                  <a:pt x="4584" y="5209"/>
                  <a:pt x="4645" y="5205"/>
                </a:cubicBezTo>
                <a:cubicBezTo>
                  <a:pt x="4661" y="5203"/>
                  <a:pt x="4676" y="5203"/>
                  <a:pt x="4691" y="5203"/>
                </a:cubicBezTo>
                <a:cubicBezTo>
                  <a:pt x="4834" y="5203"/>
                  <a:pt x="4947" y="5257"/>
                  <a:pt x="5031" y="5392"/>
                </a:cubicBezTo>
                <a:cubicBezTo>
                  <a:pt x="5020" y="5482"/>
                  <a:pt x="5014" y="5579"/>
                  <a:pt x="4990" y="5672"/>
                </a:cubicBezTo>
                <a:cubicBezTo>
                  <a:pt x="4983" y="5703"/>
                  <a:pt x="4937" y="5743"/>
                  <a:pt x="4903" y="5746"/>
                </a:cubicBezTo>
                <a:cubicBezTo>
                  <a:pt x="4900" y="5746"/>
                  <a:pt x="4897" y="5746"/>
                  <a:pt x="4895" y="5746"/>
                </a:cubicBezTo>
                <a:cubicBezTo>
                  <a:pt x="4861" y="5746"/>
                  <a:pt x="4817" y="5725"/>
                  <a:pt x="4793" y="5699"/>
                </a:cubicBezTo>
                <a:cubicBezTo>
                  <a:pt x="4766" y="5671"/>
                  <a:pt x="4766" y="5617"/>
                  <a:pt x="4742" y="5584"/>
                </a:cubicBezTo>
                <a:cubicBezTo>
                  <a:pt x="4693" y="5519"/>
                  <a:pt x="4636" y="5462"/>
                  <a:pt x="4581" y="5402"/>
                </a:cubicBezTo>
                <a:cubicBezTo>
                  <a:pt x="4479" y="5464"/>
                  <a:pt x="4468" y="5553"/>
                  <a:pt x="4518" y="5605"/>
                </a:cubicBezTo>
                <a:cubicBezTo>
                  <a:pt x="4594" y="5686"/>
                  <a:pt x="4477" y="5770"/>
                  <a:pt x="4549" y="5841"/>
                </a:cubicBezTo>
                <a:cubicBezTo>
                  <a:pt x="4646" y="5872"/>
                  <a:pt x="4742" y="5894"/>
                  <a:pt x="4837" y="5894"/>
                </a:cubicBezTo>
                <a:cubicBezTo>
                  <a:pt x="4969" y="5894"/>
                  <a:pt x="5100" y="5851"/>
                  <a:pt x="5230" y="5729"/>
                </a:cubicBezTo>
                <a:cubicBezTo>
                  <a:pt x="5255" y="5637"/>
                  <a:pt x="5287" y="5515"/>
                  <a:pt x="5322" y="5385"/>
                </a:cubicBezTo>
                <a:cubicBezTo>
                  <a:pt x="5460" y="5313"/>
                  <a:pt x="5673" y="5310"/>
                  <a:pt x="5657" y="5063"/>
                </a:cubicBezTo>
                <a:cubicBezTo>
                  <a:pt x="5631" y="5054"/>
                  <a:pt x="5606" y="5051"/>
                  <a:pt x="5581" y="5051"/>
                </a:cubicBezTo>
                <a:cubicBezTo>
                  <a:pt x="5522" y="5051"/>
                  <a:pt x="5467" y="5072"/>
                  <a:pt x="5410" y="5094"/>
                </a:cubicBezTo>
                <a:cubicBezTo>
                  <a:pt x="5345" y="5119"/>
                  <a:pt x="5280" y="5140"/>
                  <a:pt x="5215" y="5140"/>
                </a:cubicBezTo>
                <a:cubicBezTo>
                  <a:pt x="5159" y="5140"/>
                  <a:pt x="5103" y="5125"/>
                  <a:pt x="5047" y="5084"/>
                </a:cubicBezTo>
                <a:cubicBezTo>
                  <a:pt x="5027" y="5069"/>
                  <a:pt x="4996" y="5064"/>
                  <a:pt x="4966" y="5064"/>
                </a:cubicBezTo>
                <a:cubicBezTo>
                  <a:pt x="4951" y="5064"/>
                  <a:pt x="4937" y="5065"/>
                  <a:pt x="4924" y="5067"/>
                </a:cubicBezTo>
                <a:cubicBezTo>
                  <a:pt x="4894" y="5072"/>
                  <a:pt x="4864" y="5074"/>
                  <a:pt x="4835" y="5074"/>
                </a:cubicBezTo>
                <a:cubicBezTo>
                  <a:pt x="4737" y="5074"/>
                  <a:pt x="4643" y="5049"/>
                  <a:pt x="4548" y="5016"/>
                </a:cubicBezTo>
                <a:cubicBezTo>
                  <a:pt x="4527" y="5009"/>
                  <a:pt x="4502" y="5004"/>
                  <a:pt x="4479" y="5004"/>
                </a:cubicBezTo>
                <a:cubicBezTo>
                  <a:pt x="4458" y="5004"/>
                  <a:pt x="4439" y="5008"/>
                  <a:pt x="4427" y="5017"/>
                </a:cubicBezTo>
                <a:cubicBezTo>
                  <a:pt x="4367" y="5060"/>
                  <a:pt x="4309" y="5076"/>
                  <a:pt x="4250" y="5076"/>
                </a:cubicBezTo>
                <a:cubicBezTo>
                  <a:pt x="4178" y="5076"/>
                  <a:pt x="4106" y="5052"/>
                  <a:pt x="4033" y="5023"/>
                </a:cubicBezTo>
                <a:cubicBezTo>
                  <a:pt x="4004" y="5013"/>
                  <a:pt x="3965" y="4994"/>
                  <a:pt x="3937" y="4994"/>
                </a:cubicBezTo>
                <a:cubicBezTo>
                  <a:pt x="3930" y="4994"/>
                  <a:pt x="3924" y="4995"/>
                  <a:pt x="3918" y="4998"/>
                </a:cubicBezTo>
                <a:cubicBezTo>
                  <a:pt x="3865" y="5026"/>
                  <a:pt x="3816" y="5039"/>
                  <a:pt x="3772" y="5039"/>
                </a:cubicBezTo>
                <a:cubicBezTo>
                  <a:pt x="3667" y="5039"/>
                  <a:pt x="3587" y="4969"/>
                  <a:pt x="3519" y="4879"/>
                </a:cubicBezTo>
                <a:cubicBezTo>
                  <a:pt x="3452" y="4910"/>
                  <a:pt x="3400" y="4935"/>
                  <a:pt x="3323" y="4971"/>
                </a:cubicBezTo>
                <a:cubicBezTo>
                  <a:pt x="3304" y="4806"/>
                  <a:pt x="3272" y="4675"/>
                  <a:pt x="3325" y="4535"/>
                </a:cubicBezTo>
                <a:cubicBezTo>
                  <a:pt x="3438" y="4535"/>
                  <a:pt x="3548" y="4533"/>
                  <a:pt x="3655" y="4533"/>
                </a:cubicBezTo>
                <a:cubicBezTo>
                  <a:pt x="3731" y="4533"/>
                  <a:pt x="3805" y="4534"/>
                  <a:pt x="3879" y="4537"/>
                </a:cubicBezTo>
                <a:cubicBezTo>
                  <a:pt x="3940" y="4540"/>
                  <a:pt x="4027" y="4557"/>
                  <a:pt x="4053" y="4600"/>
                </a:cubicBezTo>
                <a:cubicBezTo>
                  <a:pt x="4125" y="4718"/>
                  <a:pt x="4271" y="4725"/>
                  <a:pt x="4337" y="4839"/>
                </a:cubicBezTo>
                <a:cubicBezTo>
                  <a:pt x="4451" y="4697"/>
                  <a:pt x="4605" y="4673"/>
                  <a:pt x="4743" y="4633"/>
                </a:cubicBezTo>
                <a:cubicBezTo>
                  <a:pt x="4771" y="4625"/>
                  <a:pt x="4803" y="4618"/>
                  <a:pt x="4834" y="4618"/>
                </a:cubicBezTo>
                <a:cubicBezTo>
                  <a:pt x="4895" y="4618"/>
                  <a:pt x="4957" y="4641"/>
                  <a:pt x="4995" y="4716"/>
                </a:cubicBezTo>
                <a:cubicBezTo>
                  <a:pt x="5012" y="4749"/>
                  <a:pt x="5038" y="4759"/>
                  <a:pt x="5067" y="4759"/>
                </a:cubicBezTo>
                <a:cubicBezTo>
                  <a:pt x="5090" y="4759"/>
                  <a:pt x="5114" y="4752"/>
                  <a:pt x="5138" y="4746"/>
                </a:cubicBezTo>
                <a:cubicBezTo>
                  <a:pt x="5167" y="4737"/>
                  <a:pt x="5194" y="4734"/>
                  <a:pt x="5221" y="4734"/>
                </a:cubicBezTo>
                <a:cubicBezTo>
                  <a:pt x="5309" y="4734"/>
                  <a:pt x="5387" y="4774"/>
                  <a:pt x="5460" y="4831"/>
                </a:cubicBezTo>
                <a:cubicBezTo>
                  <a:pt x="5551" y="4900"/>
                  <a:pt x="5638" y="4934"/>
                  <a:pt x="5723" y="4934"/>
                </a:cubicBezTo>
                <a:cubicBezTo>
                  <a:pt x="5816" y="4934"/>
                  <a:pt x="5906" y="4893"/>
                  <a:pt x="5995" y="4811"/>
                </a:cubicBezTo>
                <a:cubicBezTo>
                  <a:pt x="6074" y="4740"/>
                  <a:pt x="6113" y="4705"/>
                  <a:pt x="6152" y="4705"/>
                </a:cubicBezTo>
                <a:cubicBezTo>
                  <a:pt x="6189" y="4705"/>
                  <a:pt x="6226" y="4738"/>
                  <a:pt x="6298" y="4801"/>
                </a:cubicBezTo>
                <a:cubicBezTo>
                  <a:pt x="6327" y="4828"/>
                  <a:pt x="6358" y="4853"/>
                  <a:pt x="6392" y="4882"/>
                </a:cubicBezTo>
                <a:cubicBezTo>
                  <a:pt x="6460" y="4750"/>
                  <a:pt x="6561" y="4704"/>
                  <a:pt x="6673" y="4704"/>
                </a:cubicBezTo>
                <a:cubicBezTo>
                  <a:pt x="6696" y="4704"/>
                  <a:pt x="6720" y="4706"/>
                  <a:pt x="6743" y="4710"/>
                </a:cubicBezTo>
                <a:cubicBezTo>
                  <a:pt x="6890" y="4731"/>
                  <a:pt x="7032" y="4774"/>
                  <a:pt x="7183" y="4808"/>
                </a:cubicBezTo>
                <a:cubicBezTo>
                  <a:pt x="7335" y="4703"/>
                  <a:pt x="7520" y="4742"/>
                  <a:pt x="7688" y="4725"/>
                </a:cubicBezTo>
                <a:cubicBezTo>
                  <a:pt x="7741" y="4790"/>
                  <a:pt x="7785" y="4841"/>
                  <a:pt x="7837" y="4902"/>
                </a:cubicBezTo>
                <a:cubicBezTo>
                  <a:pt x="7908" y="4770"/>
                  <a:pt x="7935" y="4664"/>
                  <a:pt x="7816" y="4562"/>
                </a:cubicBezTo>
                <a:cubicBezTo>
                  <a:pt x="7737" y="4588"/>
                  <a:pt x="7660" y="4626"/>
                  <a:pt x="7580" y="4638"/>
                </a:cubicBezTo>
                <a:cubicBezTo>
                  <a:pt x="7538" y="4645"/>
                  <a:pt x="7495" y="4648"/>
                  <a:pt x="7452" y="4648"/>
                </a:cubicBezTo>
                <a:cubicBezTo>
                  <a:pt x="7408" y="4648"/>
                  <a:pt x="7365" y="4645"/>
                  <a:pt x="7322" y="4643"/>
                </a:cubicBezTo>
                <a:cubicBezTo>
                  <a:pt x="7001" y="4629"/>
                  <a:pt x="6681" y="4610"/>
                  <a:pt x="6361" y="4593"/>
                </a:cubicBezTo>
                <a:cubicBezTo>
                  <a:pt x="6286" y="4590"/>
                  <a:pt x="6209" y="4596"/>
                  <a:pt x="6139" y="4578"/>
                </a:cubicBezTo>
                <a:cubicBezTo>
                  <a:pt x="6059" y="4557"/>
                  <a:pt x="6149" y="4489"/>
                  <a:pt x="6115" y="4441"/>
                </a:cubicBezTo>
                <a:cubicBezTo>
                  <a:pt x="5964" y="4418"/>
                  <a:pt x="5809" y="4392"/>
                  <a:pt x="5624" y="4362"/>
                </a:cubicBezTo>
                <a:cubicBezTo>
                  <a:pt x="5667" y="4327"/>
                  <a:pt x="5693" y="4288"/>
                  <a:pt x="5724" y="4284"/>
                </a:cubicBezTo>
                <a:cubicBezTo>
                  <a:pt x="5776" y="4277"/>
                  <a:pt x="5831" y="4269"/>
                  <a:pt x="5884" y="4269"/>
                </a:cubicBezTo>
                <a:cubicBezTo>
                  <a:pt x="5917" y="4269"/>
                  <a:pt x="5949" y="4272"/>
                  <a:pt x="5979" y="4280"/>
                </a:cubicBezTo>
                <a:cubicBezTo>
                  <a:pt x="6024" y="4293"/>
                  <a:pt x="6067" y="4298"/>
                  <a:pt x="6109" y="4298"/>
                </a:cubicBezTo>
                <a:cubicBezTo>
                  <a:pt x="6224" y="4298"/>
                  <a:pt x="6327" y="4255"/>
                  <a:pt x="6424" y="4187"/>
                </a:cubicBezTo>
                <a:cubicBezTo>
                  <a:pt x="6561" y="4280"/>
                  <a:pt x="6694" y="4349"/>
                  <a:pt x="6837" y="4349"/>
                </a:cubicBezTo>
                <a:cubicBezTo>
                  <a:pt x="6902" y="4349"/>
                  <a:pt x="6968" y="4335"/>
                  <a:pt x="7037" y="4303"/>
                </a:cubicBezTo>
                <a:cubicBezTo>
                  <a:pt x="7047" y="4298"/>
                  <a:pt x="7058" y="4296"/>
                  <a:pt x="7069" y="4296"/>
                </a:cubicBezTo>
                <a:cubicBezTo>
                  <a:pt x="7097" y="4296"/>
                  <a:pt x="7129" y="4306"/>
                  <a:pt x="7158" y="4306"/>
                </a:cubicBezTo>
                <a:cubicBezTo>
                  <a:pt x="7160" y="4306"/>
                  <a:pt x="7162" y="4306"/>
                  <a:pt x="7163" y="4306"/>
                </a:cubicBezTo>
                <a:cubicBezTo>
                  <a:pt x="7475" y="4301"/>
                  <a:pt x="7785" y="4296"/>
                  <a:pt x="8096" y="4290"/>
                </a:cubicBezTo>
                <a:cubicBezTo>
                  <a:pt x="8180" y="4289"/>
                  <a:pt x="8264" y="4290"/>
                  <a:pt x="8346" y="4279"/>
                </a:cubicBezTo>
                <a:cubicBezTo>
                  <a:pt x="8366" y="4277"/>
                  <a:pt x="8387" y="4234"/>
                  <a:pt x="8397" y="4207"/>
                </a:cubicBezTo>
                <a:cubicBezTo>
                  <a:pt x="8402" y="4191"/>
                  <a:pt x="8392" y="4157"/>
                  <a:pt x="8378" y="4149"/>
                </a:cubicBezTo>
                <a:cubicBezTo>
                  <a:pt x="8302" y="4098"/>
                  <a:pt x="8224" y="4054"/>
                  <a:pt x="8136" y="4054"/>
                </a:cubicBezTo>
                <a:cubicBezTo>
                  <a:pt x="8102" y="4054"/>
                  <a:pt x="8067" y="4060"/>
                  <a:pt x="8029" y="4076"/>
                </a:cubicBezTo>
                <a:cubicBezTo>
                  <a:pt x="7967" y="4102"/>
                  <a:pt x="7905" y="4116"/>
                  <a:pt x="7844" y="4116"/>
                </a:cubicBezTo>
                <a:cubicBezTo>
                  <a:pt x="7767" y="4116"/>
                  <a:pt x="7691" y="4093"/>
                  <a:pt x="7616" y="4039"/>
                </a:cubicBezTo>
                <a:cubicBezTo>
                  <a:pt x="7575" y="4009"/>
                  <a:pt x="7516" y="4004"/>
                  <a:pt x="7466" y="3983"/>
                </a:cubicBezTo>
                <a:cubicBezTo>
                  <a:pt x="7448" y="3977"/>
                  <a:pt x="7434" y="3960"/>
                  <a:pt x="7408" y="3937"/>
                </a:cubicBezTo>
                <a:cubicBezTo>
                  <a:pt x="7417" y="3884"/>
                  <a:pt x="7425" y="3822"/>
                  <a:pt x="7430" y="3791"/>
                </a:cubicBezTo>
                <a:cubicBezTo>
                  <a:pt x="7631" y="3644"/>
                  <a:pt x="7835" y="3597"/>
                  <a:pt x="8051" y="3597"/>
                </a:cubicBezTo>
                <a:cubicBezTo>
                  <a:pt x="8060" y="3597"/>
                  <a:pt x="8069" y="3597"/>
                  <a:pt x="8078" y="3597"/>
                </a:cubicBezTo>
                <a:cubicBezTo>
                  <a:pt x="8079" y="3597"/>
                  <a:pt x="8080" y="3597"/>
                  <a:pt x="8081" y="3597"/>
                </a:cubicBezTo>
                <a:cubicBezTo>
                  <a:pt x="8127" y="3597"/>
                  <a:pt x="8176" y="3570"/>
                  <a:pt x="8222" y="3556"/>
                </a:cubicBezTo>
                <a:cubicBezTo>
                  <a:pt x="8185" y="3419"/>
                  <a:pt x="8178" y="3403"/>
                  <a:pt x="8124" y="3399"/>
                </a:cubicBezTo>
                <a:cubicBezTo>
                  <a:pt x="7970" y="3389"/>
                  <a:pt x="7816" y="3368"/>
                  <a:pt x="7663" y="3368"/>
                </a:cubicBezTo>
                <a:cubicBezTo>
                  <a:pt x="7635" y="3368"/>
                  <a:pt x="7607" y="3369"/>
                  <a:pt x="7578" y="3371"/>
                </a:cubicBezTo>
                <a:cubicBezTo>
                  <a:pt x="7522" y="3374"/>
                  <a:pt x="7467" y="3375"/>
                  <a:pt x="7411" y="3375"/>
                </a:cubicBezTo>
                <a:cubicBezTo>
                  <a:pt x="7180" y="3375"/>
                  <a:pt x="6951" y="3351"/>
                  <a:pt x="6721" y="3330"/>
                </a:cubicBezTo>
                <a:cubicBezTo>
                  <a:pt x="6675" y="3324"/>
                  <a:pt x="6640" y="3304"/>
                  <a:pt x="6649" y="3245"/>
                </a:cubicBezTo>
                <a:cubicBezTo>
                  <a:pt x="6694" y="3208"/>
                  <a:pt x="6744" y="3200"/>
                  <a:pt x="6794" y="3200"/>
                </a:cubicBezTo>
                <a:cubicBezTo>
                  <a:pt x="6832" y="3200"/>
                  <a:pt x="6871" y="3205"/>
                  <a:pt x="6909" y="3205"/>
                </a:cubicBezTo>
                <a:cubicBezTo>
                  <a:pt x="6936" y="3205"/>
                  <a:pt x="6963" y="3202"/>
                  <a:pt x="6988" y="3194"/>
                </a:cubicBezTo>
                <a:cubicBezTo>
                  <a:pt x="7061" y="3171"/>
                  <a:pt x="7133" y="3162"/>
                  <a:pt x="7204" y="3162"/>
                </a:cubicBezTo>
                <a:cubicBezTo>
                  <a:pt x="7291" y="3162"/>
                  <a:pt x="7376" y="3176"/>
                  <a:pt x="7463" y="3196"/>
                </a:cubicBezTo>
                <a:cubicBezTo>
                  <a:pt x="7495" y="3204"/>
                  <a:pt x="7528" y="3207"/>
                  <a:pt x="7562" y="3207"/>
                </a:cubicBezTo>
                <a:cubicBezTo>
                  <a:pt x="7571" y="3207"/>
                  <a:pt x="7581" y="3207"/>
                  <a:pt x="7591" y="3207"/>
                </a:cubicBezTo>
                <a:cubicBezTo>
                  <a:pt x="7619" y="3205"/>
                  <a:pt x="7648" y="3188"/>
                  <a:pt x="7670" y="3181"/>
                </a:cubicBezTo>
                <a:cubicBezTo>
                  <a:pt x="7695" y="3084"/>
                  <a:pt x="7719" y="2995"/>
                  <a:pt x="7744" y="2896"/>
                </a:cubicBezTo>
                <a:cubicBezTo>
                  <a:pt x="7570" y="2818"/>
                  <a:pt x="7409" y="2746"/>
                  <a:pt x="7299" y="2603"/>
                </a:cubicBezTo>
                <a:cubicBezTo>
                  <a:pt x="7484" y="2469"/>
                  <a:pt x="7688" y="2448"/>
                  <a:pt x="7879" y="2425"/>
                </a:cubicBezTo>
                <a:cubicBezTo>
                  <a:pt x="7946" y="2323"/>
                  <a:pt x="8006" y="2238"/>
                  <a:pt x="8060" y="2148"/>
                </a:cubicBezTo>
                <a:cubicBezTo>
                  <a:pt x="8067" y="2137"/>
                  <a:pt x="8049" y="2110"/>
                  <a:pt x="8042" y="2091"/>
                </a:cubicBezTo>
                <a:cubicBezTo>
                  <a:pt x="8006" y="2073"/>
                  <a:pt x="7975" y="2065"/>
                  <a:pt x="7949" y="2065"/>
                </a:cubicBezTo>
                <a:cubicBezTo>
                  <a:pt x="7849" y="2065"/>
                  <a:pt x="7820" y="2182"/>
                  <a:pt x="7773" y="2271"/>
                </a:cubicBezTo>
                <a:cubicBezTo>
                  <a:pt x="7213" y="2229"/>
                  <a:pt x="6658" y="2189"/>
                  <a:pt x="6105" y="2146"/>
                </a:cubicBezTo>
                <a:cubicBezTo>
                  <a:pt x="6086" y="2144"/>
                  <a:pt x="6071" y="2122"/>
                  <a:pt x="6054" y="2107"/>
                </a:cubicBezTo>
                <a:cubicBezTo>
                  <a:pt x="6062" y="2047"/>
                  <a:pt x="6089" y="2028"/>
                  <a:pt x="6128" y="2028"/>
                </a:cubicBezTo>
                <a:cubicBezTo>
                  <a:pt x="6146" y="2028"/>
                  <a:pt x="6167" y="2032"/>
                  <a:pt x="6190" y="2039"/>
                </a:cubicBezTo>
                <a:cubicBezTo>
                  <a:pt x="6205" y="2043"/>
                  <a:pt x="6221" y="2044"/>
                  <a:pt x="6237" y="2044"/>
                </a:cubicBezTo>
                <a:cubicBezTo>
                  <a:pt x="6261" y="2044"/>
                  <a:pt x="6285" y="2040"/>
                  <a:pt x="6309" y="2036"/>
                </a:cubicBezTo>
                <a:cubicBezTo>
                  <a:pt x="6321" y="2033"/>
                  <a:pt x="6335" y="2001"/>
                  <a:pt x="6335" y="1983"/>
                </a:cubicBezTo>
                <a:cubicBezTo>
                  <a:pt x="6337" y="1965"/>
                  <a:pt x="6321" y="1931"/>
                  <a:pt x="6312" y="1931"/>
                </a:cubicBezTo>
                <a:cubicBezTo>
                  <a:pt x="6197" y="1931"/>
                  <a:pt x="6084" y="1913"/>
                  <a:pt x="5977" y="1871"/>
                </a:cubicBezTo>
                <a:cubicBezTo>
                  <a:pt x="5976" y="1870"/>
                  <a:pt x="5976" y="1870"/>
                  <a:pt x="5975" y="1870"/>
                </a:cubicBezTo>
                <a:cubicBezTo>
                  <a:pt x="5969" y="1870"/>
                  <a:pt x="5958" y="1880"/>
                  <a:pt x="5941" y="1887"/>
                </a:cubicBezTo>
                <a:cubicBezTo>
                  <a:pt x="5922" y="1948"/>
                  <a:pt x="5902" y="2018"/>
                  <a:pt x="5880" y="2096"/>
                </a:cubicBezTo>
                <a:cubicBezTo>
                  <a:pt x="5749" y="2107"/>
                  <a:pt x="5621" y="2121"/>
                  <a:pt x="5494" y="2121"/>
                </a:cubicBezTo>
                <a:cubicBezTo>
                  <a:pt x="5347" y="2121"/>
                  <a:pt x="5202" y="2102"/>
                  <a:pt x="5062" y="2040"/>
                </a:cubicBezTo>
                <a:cubicBezTo>
                  <a:pt x="5075" y="1932"/>
                  <a:pt x="5085" y="1844"/>
                  <a:pt x="5098" y="1731"/>
                </a:cubicBezTo>
                <a:cubicBezTo>
                  <a:pt x="5220" y="1702"/>
                  <a:pt x="5352" y="1669"/>
                  <a:pt x="5435" y="1648"/>
                </a:cubicBezTo>
                <a:cubicBezTo>
                  <a:pt x="5511" y="1664"/>
                  <a:pt x="5522" y="1749"/>
                  <a:pt x="5564" y="1749"/>
                </a:cubicBezTo>
                <a:cubicBezTo>
                  <a:pt x="5578" y="1749"/>
                  <a:pt x="5595" y="1740"/>
                  <a:pt x="5619" y="1717"/>
                </a:cubicBezTo>
                <a:cubicBezTo>
                  <a:pt x="5643" y="1694"/>
                  <a:pt x="5669" y="1686"/>
                  <a:pt x="5696" y="1686"/>
                </a:cubicBezTo>
                <a:cubicBezTo>
                  <a:pt x="5730" y="1686"/>
                  <a:pt x="5766" y="1699"/>
                  <a:pt x="5802" y="1707"/>
                </a:cubicBezTo>
                <a:cubicBezTo>
                  <a:pt x="6005" y="1751"/>
                  <a:pt x="6212" y="1774"/>
                  <a:pt x="6419" y="1774"/>
                </a:cubicBezTo>
                <a:cubicBezTo>
                  <a:pt x="6488" y="1774"/>
                  <a:pt x="6557" y="1771"/>
                  <a:pt x="6626" y="1766"/>
                </a:cubicBezTo>
                <a:cubicBezTo>
                  <a:pt x="6761" y="1755"/>
                  <a:pt x="6893" y="1743"/>
                  <a:pt x="7026" y="1743"/>
                </a:cubicBezTo>
                <a:cubicBezTo>
                  <a:pt x="7083" y="1743"/>
                  <a:pt x="7140" y="1746"/>
                  <a:pt x="7197" y="1751"/>
                </a:cubicBezTo>
                <a:cubicBezTo>
                  <a:pt x="7268" y="1757"/>
                  <a:pt x="7313" y="1766"/>
                  <a:pt x="7359" y="1813"/>
                </a:cubicBezTo>
                <a:cubicBezTo>
                  <a:pt x="7388" y="1843"/>
                  <a:pt x="7424" y="1864"/>
                  <a:pt x="7465" y="1896"/>
                </a:cubicBezTo>
                <a:cubicBezTo>
                  <a:pt x="7669" y="1753"/>
                  <a:pt x="7892" y="1695"/>
                  <a:pt x="8122" y="1695"/>
                </a:cubicBezTo>
                <a:cubicBezTo>
                  <a:pt x="8186" y="1695"/>
                  <a:pt x="8250" y="1699"/>
                  <a:pt x="8315" y="1708"/>
                </a:cubicBezTo>
                <a:cubicBezTo>
                  <a:pt x="8363" y="1645"/>
                  <a:pt x="8400" y="1594"/>
                  <a:pt x="8438" y="1543"/>
                </a:cubicBezTo>
                <a:cubicBezTo>
                  <a:pt x="8450" y="1542"/>
                  <a:pt x="8463" y="1542"/>
                  <a:pt x="8475" y="1542"/>
                </a:cubicBezTo>
                <a:cubicBezTo>
                  <a:pt x="8718" y="1542"/>
                  <a:pt x="8957" y="1602"/>
                  <a:pt x="9206" y="1602"/>
                </a:cubicBezTo>
                <a:cubicBezTo>
                  <a:pt x="9303" y="1602"/>
                  <a:pt x="9402" y="1593"/>
                  <a:pt x="9503" y="1567"/>
                </a:cubicBezTo>
                <a:cubicBezTo>
                  <a:pt x="9375" y="1483"/>
                  <a:pt x="9252" y="1464"/>
                  <a:pt x="9122" y="1464"/>
                </a:cubicBezTo>
                <a:cubicBezTo>
                  <a:pt x="9111" y="1464"/>
                  <a:pt x="9099" y="1465"/>
                  <a:pt x="9088" y="1465"/>
                </a:cubicBezTo>
                <a:cubicBezTo>
                  <a:pt x="9014" y="1466"/>
                  <a:pt x="8935" y="1473"/>
                  <a:pt x="8859" y="1473"/>
                </a:cubicBezTo>
                <a:cubicBezTo>
                  <a:pt x="8782" y="1473"/>
                  <a:pt x="8708" y="1466"/>
                  <a:pt x="8646" y="1435"/>
                </a:cubicBezTo>
                <a:cubicBezTo>
                  <a:pt x="8512" y="1370"/>
                  <a:pt x="8361" y="1315"/>
                  <a:pt x="8217" y="1224"/>
                </a:cubicBezTo>
                <a:cubicBezTo>
                  <a:pt x="8309" y="1083"/>
                  <a:pt x="8222" y="893"/>
                  <a:pt x="8375" y="804"/>
                </a:cubicBezTo>
                <a:cubicBezTo>
                  <a:pt x="8341" y="733"/>
                  <a:pt x="8308" y="663"/>
                  <a:pt x="8279" y="605"/>
                </a:cubicBezTo>
                <a:cubicBezTo>
                  <a:pt x="8363" y="481"/>
                  <a:pt x="8474" y="512"/>
                  <a:pt x="8570" y="495"/>
                </a:cubicBezTo>
                <a:lnTo>
                  <a:pt x="8570" y="495"/>
                </a:lnTo>
                <a:cubicBezTo>
                  <a:pt x="8571" y="495"/>
                  <a:pt x="8572" y="496"/>
                  <a:pt x="8572" y="497"/>
                </a:cubicBezTo>
                <a:lnTo>
                  <a:pt x="8589" y="490"/>
                </a:lnTo>
                <a:lnTo>
                  <a:pt x="8589" y="490"/>
                </a:lnTo>
                <a:cubicBezTo>
                  <a:pt x="8583" y="492"/>
                  <a:pt x="8576" y="493"/>
                  <a:pt x="8570" y="495"/>
                </a:cubicBezTo>
                <a:lnTo>
                  <a:pt x="8570" y="495"/>
                </a:lnTo>
                <a:cubicBezTo>
                  <a:pt x="8469" y="388"/>
                  <a:pt x="8556" y="252"/>
                  <a:pt x="8531" y="136"/>
                </a:cubicBezTo>
                <a:cubicBezTo>
                  <a:pt x="8401" y="58"/>
                  <a:pt x="8269" y="33"/>
                  <a:pt x="8135" y="33"/>
                </a:cubicBezTo>
                <a:cubicBezTo>
                  <a:pt x="8044" y="33"/>
                  <a:pt x="7952" y="45"/>
                  <a:pt x="7859" y="59"/>
                </a:cubicBezTo>
                <a:cubicBezTo>
                  <a:pt x="7862" y="112"/>
                  <a:pt x="7859" y="165"/>
                  <a:pt x="7868" y="215"/>
                </a:cubicBezTo>
                <a:cubicBezTo>
                  <a:pt x="7886" y="308"/>
                  <a:pt x="7777" y="294"/>
                  <a:pt x="7760" y="349"/>
                </a:cubicBezTo>
                <a:cubicBezTo>
                  <a:pt x="7739" y="409"/>
                  <a:pt x="7731" y="474"/>
                  <a:pt x="7796" y="522"/>
                </a:cubicBezTo>
                <a:cubicBezTo>
                  <a:pt x="7853" y="564"/>
                  <a:pt x="7909" y="609"/>
                  <a:pt x="7998" y="679"/>
                </a:cubicBezTo>
                <a:cubicBezTo>
                  <a:pt x="7913" y="706"/>
                  <a:pt x="7856" y="742"/>
                  <a:pt x="7809" y="742"/>
                </a:cubicBezTo>
                <a:cubicBezTo>
                  <a:pt x="7803" y="742"/>
                  <a:pt x="7798" y="742"/>
                  <a:pt x="7792" y="740"/>
                </a:cubicBezTo>
                <a:cubicBezTo>
                  <a:pt x="7606" y="704"/>
                  <a:pt x="7422" y="648"/>
                  <a:pt x="7239" y="601"/>
                </a:cubicBezTo>
                <a:cubicBezTo>
                  <a:pt x="7078" y="709"/>
                  <a:pt x="6885" y="778"/>
                  <a:pt x="6907" y="1055"/>
                </a:cubicBezTo>
                <a:cubicBezTo>
                  <a:pt x="6947" y="1083"/>
                  <a:pt x="7010" y="1125"/>
                  <a:pt x="7074" y="1169"/>
                </a:cubicBezTo>
                <a:cubicBezTo>
                  <a:pt x="7009" y="1227"/>
                  <a:pt x="6952" y="1265"/>
                  <a:pt x="6889" y="1265"/>
                </a:cubicBezTo>
                <a:cubicBezTo>
                  <a:pt x="6868" y="1265"/>
                  <a:pt x="6846" y="1261"/>
                  <a:pt x="6823" y="1252"/>
                </a:cubicBezTo>
                <a:cubicBezTo>
                  <a:pt x="6701" y="1205"/>
                  <a:pt x="6577" y="1198"/>
                  <a:pt x="6452" y="1198"/>
                </a:cubicBezTo>
                <a:cubicBezTo>
                  <a:pt x="6395" y="1198"/>
                  <a:pt x="6338" y="1199"/>
                  <a:pt x="6281" y="1199"/>
                </a:cubicBezTo>
                <a:cubicBezTo>
                  <a:pt x="6244" y="1199"/>
                  <a:pt x="6205" y="1206"/>
                  <a:pt x="6168" y="1206"/>
                </a:cubicBezTo>
                <a:cubicBezTo>
                  <a:pt x="6152" y="1206"/>
                  <a:pt x="6136" y="1205"/>
                  <a:pt x="6121" y="1201"/>
                </a:cubicBezTo>
                <a:cubicBezTo>
                  <a:pt x="5825" y="1132"/>
                  <a:pt x="5524" y="1145"/>
                  <a:pt x="5226" y="1124"/>
                </a:cubicBezTo>
                <a:cubicBezTo>
                  <a:pt x="4844" y="1096"/>
                  <a:pt x="4463" y="1075"/>
                  <a:pt x="4081" y="1075"/>
                </a:cubicBezTo>
                <a:cubicBezTo>
                  <a:pt x="3962" y="1075"/>
                  <a:pt x="3843" y="1077"/>
                  <a:pt x="3724" y="1082"/>
                </a:cubicBezTo>
                <a:cubicBezTo>
                  <a:pt x="3707" y="1082"/>
                  <a:pt x="3688" y="1062"/>
                  <a:pt x="3668" y="1052"/>
                </a:cubicBezTo>
                <a:cubicBezTo>
                  <a:pt x="3649" y="942"/>
                  <a:pt x="3731" y="879"/>
                  <a:pt x="3781" y="800"/>
                </a:cubicBezTo>
                <a:cubicBezTo>
                  <a:pt x="3817" y="743"/>
                  <a:pt x="3830" y="679"/>
                  <a:pt x="3769" y="626"/>
                </a:cubicBezTo>
                <a:lnTo>
                  <a:pt x="3431" y="575"/>
                </a:lnTo>
                <a:cubicBezTo>
                  <a:pt x="3402" y="456"/>
                  <a:pt x="3379" y="353"/>
                  <a:pt x="3351" y="235"/>
                </a:cubicBezTo>
                <a:cubicBezTo>
                  <a:pt x="3426" y="191"/>
                  <a:pt x="3495" y="150"/>
                  <a:pt x="3554" y="115"/>
                </a:cubicBezTo>
                <a:cubicBezTo>
                  <a:pt x="3585" y="131"/>
                  <a:pt x="3597" y="134"/>
                  <a:pt x="3605" y="140"/>
                </a:cubicBezTo>
                <a:cubicBezTo>
                  <a:pt x="3684" y="212"/>
                  <a:pt x="3722" y="247"/>
                  <a:pt x="3762" y="247"/>
                </a:cubicBezTo>
                <a:cubicBezTo>
                  <a:pt x="3800" y="247"/>
                  <a:pt x="3839" y="215"/>
                  <a:pt x="3915" y="154"/>
                </a:cubicBezTo>
                <a:cubicBezTo>
                  <a:pt x="3929" y="144"/>
                  <a:pt x="3955" y="149"/>
                  <a:pt x="3976" y="146"/>
                </a:cubicBezTo>
                <a:cubicBezTo>
                  <a:pt x="4011" y="171"/>
                  <a:pt x="4045" y="195"/>
                  <a:pt x="4081" y="220"/>
                </a:cubicBezTo>
                <a:cubicBezTo>
                  <a:pt x="4172" y="192"/>
                  <a:pt x="4222" y="140"/>
                  <a:pt x="4195" y="23"/>
                </a:cubicBezTo>
                <a:cubicBezTo>
                  <a:pt x="4114" y="15"/>
                  <a:pt x="4041" y="2"/>
                  <a:pt x="3969" y="2"/>
                </a:cubicBezTo>
                <a:cubicBezTo>
                  <a:pt x="3820" y="2"/>
                  <a:pt x="3671" y="10"/>
                  <a:pt x="3523" y="10"/>
                </a:cubicBezTo>
                <a:cubicBezTo>
                  <a:pt x="3472" y="10"/>
                  <a:pt x="3421" y="9"/>
                  <a:pt x="3370" y="7"/>
                </a:cubicBezTo>
                <a:cubicBezTo>
                  <a:pt x="3285" y="3"/>
                  <a:pt x="3200" y="1"/>
                  <a:pt x="3114" y="1"/>
                </a:cubicBezTo>
                <a:close/>
                <a:moveTo>
                  <a:pt x="7808" y="5166"/>
                </a:moveTo>
                <a:cubicBezTo>
                  <a:pt x="7777" y="5166"/>
                  <a:pt x="7748" y="5180"/>
                  <a:pt x="7720" y="5202"/>
                </a:cubicBezTo>
                <a:cubicBezTo>
                  <a:pt x="7679" y="5232"/>
                  <a:pt x="7638" y="5266"/>
                  <a:pt x="7615" y="5284"/>
                </a:cubicBezTo>
                <a:cubicBezTo>
                  <a:pt x="7571" y="5541"/>
                  <a:pt x="7590" y="5766"/>
                  <a:pt x="7754" y="5955"/>
                </a:cubicBezTo>
                <a:lnTo>
                  <a:pt x="7754" y="5955"/>
                </a:lnTo>
                <a:cubicBezTo>
                  <a:pt x="7755" y="5955"/>
                  <a:pt x="7755" y="5955"/>
                  <a:pt x="7755" y="5955"/>
                </a:cubicBezTo>
                <a:lnTo>
                  <a:pt x="7755" y="5955"/>
                </a:lnTo>
                <a:cubicBezTo>
                  <a:pt x="7755" y="5955"/>
                  <a:pt x="7755" y="5955"/>
                  <a:pt x="7755" y="5955"/>
                </a:cubicBezTo>
                <a:lnTo>
                  <a:pt x="7755" y="5955"/>
                </a:lnTo>
                <a:cubicBezTo>
                  <a:pt x="7755" y="5955"/>
                  <a:pt x="7755" y="5955"/>
                  <a:pt x="7754" y="5955"/>
                </a:cubicBezTo>
                <a:lnTo>
                  <a:pt x="7754" y="5955"/>
                </a:lnTo>
                <a:cubicBezTo>
                  <a:pt x="7684" y="5896"/>
                  <a:pt x="7653" y="5872"/>
                  <a:pt x="7607" y="5872"/>
                </a:cubicBezTo>
                <a:cubicBezTo>
                  <a:pt x="7573" y="5872"/>
                  <a:pt x="7530" y="5886"/>
                  <a:pt x="7456" y="5911"/>
                </a:cubicBezTo>
                <a:cubicBezTo>
                  <a:pt x="7504" y="5957"/>
                  <a:pt x="7556" y="5969"/>
                  <a:pt x="7611" y="5969"/>
                </a:cubicBezTo>
                <a:cubicBezTo>
                  <a:pt x="7658" y="5969"/>
                  <a:pt x="7707" y="5960"/>
                  <a:pt x="7755" y="5955"/>
                </a:cubicBezTo>
                <a:lnTo>
                  <a:pt x="7755" y="5955"/>
                </a:lnTo>
                <a:cubicBezTo>
                  <a:pt x="7757" y="5958"/>
                  <a:pt x="7759" y="5960"/>
                  <a:pt x="7762" y="5963"/>
                </a:cubicBezTo>
                <a:lnTo>
                  <a:pt x="7757" y="5957"/>
                </a:lnTo>
                <a:lnTo>
                  <a:pt x="7757" y="5957"/>
                </a:lnTo>
                <a:cubicBezTo>
                  <a:pt x="7757" y="5957"/>
                  <a:pt x="7757" y="5957"/>
                  <a:pt x="7757" y="5957"/>
                </a:cubicBezTo>
                <a:lnTo>
                  <a:pt x="7757" y="5957"/>
                </a:lnTo>
                <a:cubicBezTo>
                  <a:pt x="7758" y="5958"/>
                  <a:pt x="7759" y="5959"/>
                  <a:pt x="7761" y="5960"/>
                </a:cubicBezTo>
                <a:lnTo>
                  <a:pt x="7760" y="5957"/>
                </a:lnTo>
                <a:lnTo>
                  <a:pt x="7760" y="5957"/>
                </a:lnTo>
                <a:cubicBezTo>
                  <a:pt x="7787" y="5960"/>
                  <a:pt x="7833" y="5967"/>
                  <a:pt x="7838" y="5967"/>
                </a:cubicBezTo>
                <a:cubicBezTo>
                  <a:pt x="7838" y="5967"/>
                  <a:pt x="7839" y="5967"/>
                  <a:pt x="7839" y="5967"/>
                </a:cubicBezTo>
                <a:cubicBezTo>
                  <a:pt x="7871" y="5794"/>
                  <a:pt x="8032" y="5758"/>
                  <a:pt x="8139" y="5690"/>
                </a:cubicBezTo>
                <a:cubicBezTo>
                  <a:pt x="8196" y="5481"/>
                  <a:pt x="7989" y="5506"/>
                  <a:pt x="7929" y="5425"/>
                </a:cubicBezTo>
                <a:cubicBezTo>
                  <a:pt x="7929" y="5388"/>
                  <a:pt x="7925" y="5364"/>
                  <a:pt x="7930" y="5345"/>
                </a:cubicBezTo>
                <a:cubicBezTo>
                  <a:pt x="7948" y="5275"/>
                  <a:pt x="7931" y="5221"/>
                  <a:pt x="7866" y="5183"/>
                </a:cubicBezTo>
                <a:cubicBezTo>
                  <a:pt x="7846" y="5171"/>
                  <a:pt x="7826" y="5166"/>
                  <a:pt x="7808" y="5166"/>
                </a:cubicBezTo>
                <a:close/>
                <a:moveTo>
                  <a:pt x="6153" y="5822"/>
                </a:moveTo>
                <a:cubicBezTo>
                  <a:pt x="6152" y="5843"/>
                  <a:pt x="6152" y="5863"/>
                  <a:pt x="6147" y="5883"/>
                </a:cubicBezTo>
                <a:cubicBezTo>
                  <a:pt x="6140" y="5917"/>
                  <a:pt x="6080" y="5944"/>
                  <a:pt x="6140" y="5981"/>
                </a:cubicBezTo>
                <a:cubicBezTo>
                  <a:pt x="6143" y="5983"/>
                  <a:pt x="6148" y="5984"/>
                  <a:pt x="6153" y="5984"/>
                </a:cubicBezTo>
                <a:cubicBezTo>
                  <a:pt x="6159" y="5984"/>
                  <a:pt x="6165" y="5983"/>
                  <a:pt x="6168" y="5980"/>
                </a:cubicBezTo>
                <a:cubicBezTo>
                  <a:pt x="6223" y="5949"/>
                  <a:pt x="6191" y="5909"/>
                  <a:pt x="6176" y="5873"/>
                </a:cubicBezTo>
                <a:cubicBezTo>
                  <a:pt x="6168" y="5856"/>
                  <a:pt x="6160" y="5839"/>
                  <a:pt x="6153" y="5822"/>
                </a:cubicBezTo>
                <a:close/>
                <a:moveTo>
                  <a:pt x="8606" y="5939"/>
                </a:moveTo>
                <a:cubicBezTo>
                  <a:pt x="8622" y="5972"/>
                  <a:pt x="8632" y="6010"/>
                  <a:pt x="8646" y="6011"/>
                </a:cubicBezTo>
                <a:cubicBezTo>
                  <a:pt x="8650" y="6011"/>
                  <a:pt x="8654" y="6012"/>
                  <a:pt x="8658" y="6012"/>
                </a:cubicBezTo>
                <a:cubicBezTo>
                  <a:pt x="8699" y="6012"/>
                  <a:pt x="8739" y="5993"/>
                  <a:pt x="8782" y="5993"/>
                </a:cubicBezTo>
                <a:cubicBezTo>
                  <a:pt x="8804" y="5993"/>
                  <a:pt x="8827" y="5998"/>
                  <a:pt x="8851" y="6013"/>
                </a:cubicBezTo>
                <a:cubicBezTo>
                  <a:pt x="8860" y="6019"/>
                  <a:pt x="8868" y="6021"/>
                  <a:pt x="8876" y="6021"/>
                </a:cubicBezTo>
                <a:cubicBezTo>
                  <a:pt x="8903" y="6021"/>
                  <a:pt x="8917" y="5987"/>
                  <a:pt x="8898" y="5939"/>
                </a:cubicBezTo>
                <a:close/>
                <a:moveTo>
                  <a:pt x="7323" y="6024"/>
                </a:moveTo>
                <a:lnTo>
                  <a:pt x="7313" y="6041"/>
                </a:lnTo>
                <a:lnTo>
                  <a:pt x="7329" y="6043"/>
                </a:lnTo>
                <a:lnTo>
                  <a:pt x="7323" y="6024"/>
                </a:lnTo>
                <a:close/>
                <a:moveTo>
                  <a:pt x="9773" y="6000"/>
                </a:moveTo>
                <a:cubicBezTo>
                  <a:pt x="9754" y="6019"/>
                  <a:pt x="9724" y="6037"/>
                  <a:pt x="9718" y="6060"/>
                </a:cubicBezTo>
                <a:cubicBezTo>
                  <a:pt x="9714" y="6076"/>
                  <a:pt x="9744" y="6113"/>
                  <a:pt x="9762" y="6116"/>
                </a:cubicBezTo>
                <a:cubicBezTo>
                  <a:pt x="9762" y="6116"/>
                  <a:pt x="9763" y="6116"/>
                  <a:pt x="9763" y="6116"/>
                </a:cubicBezTo>
                <a:cubicBezTo>
                  <a:pt x="9783" y="6116"/>
                  <a:pt x="9805" y="6091"/>
                  <a:pt x="9836" y="6070"/>
                </a:cubicBezTo>
                <a:cubicBezTo>
                  <a:pt x="9810" y="6042"/>
                  <a:pt x="9793" y="6020"/>
                  <a:pt x="9773" y="6000"/>
                </a:cubicBezTo>
                <a:close/>
                <a:moveTo>
                  <a:pt x="9351" y="6059"/>
                </a:moveTo>
                <a:cubicBezTo>
                  <a:pt x="9350" y="6059"/>
                  <a:pt x="9349" y="6059"/>
                  <a:pt x="9349" y="6059"/>
                </a:cubicBezTo>
                <a:cubicBezTo>
                  <a:pt x="9329" y="6070"/>
                  <a:pt x="9316" y="6091"/>
                  <a:pt x="9301" y="6108"/>
                </a:cubicBezTo>
                <a:cubicBezTo>
                  <a:pt x="9313" y="6120"/>
                  <a:pt x="9326" y="6131"/>
                  <a:pt x="9347" y="6148"/>
                </a:cubicBezTo>
                <a:cubicBezTo>
                  <a:pt x="9362" y="6127"/>
                  <a:pt x="9378" y="6105"/>
                  <a:pt x="9391" y="6085"/>
                </a:cubicBezTo>
                <a:cubicBezTo>
                  <a:pt x="9379" y="6076"/>
                  <a:pt x="9359" y="6059"/>
                  <a:pt x="9351" y="6059"/>
                </a:cubicBezTo>
                <a:close/>
                <a:moveTo>
                  <a:pt x="9676" y="5626"/>
                </a:moveTo>
                <a:cubicBezTo>
                  <a:pt x="9668" y="5626"/>
                  <a:pt x="9648" y="5646"/>
                  <a:pt x="9632" y="5656"/>
                </a:cubicBezTo>
                <a:cubicBezTo>
                  <a:pt x="9673" y="5810"/>
                  <a:pt x="9794" y="5861"/>
                  <a:pt x="9939" y="5875"/>
                </a:cubicBezTo>
                <a:cubicBezTo>
                  <a:pt x="9960" y="6001"/>
                  <a:pt x="9855" y="6175"/>
                  <a:pt x="10093" y="6210"/>
                </a:cubicBezTo>
                <a:cubicBezTo>
                  <a:pt x="10108" y="6035"/>
                  <a:pt x="10122" y="5885"/>
                  <a:pt x="10138" y="5726"/>
                </a:cubicBezTo>
                <a:cubicBezTo>
                  <a:pt x="10092" y="5709"/>
                  <a:pt x="10036" y="5670"/>
                  <a:pt x="10005" y="5670"/>
                </a:cubicBezTo>
                <a:cubicBezTo>
                  <a:pt x="10000" y="5670"/>
                  <a:pt x="9996" y="5671"/>
                  <a:pt x="9992" y="5673"/>
                </a:cubicBezTo>
                <a:cubicBezTo>
                  <a:pt x="9950" y="5700"/>
                  <a:pt x="9912" y="5711"/>
                  <a:pt x="9876" y="5711"/>
                </a:cubicBezTo>
                <a:cubicBezTo>
                  <a:pt x="9805" y="5711"/>
                  <a:pt x="9743" y="5668"/>
                  <a:pt x="9678" y="5627"/>
                </a:cubicBezTo>
                <a:cubicBezTo>
                  <a:pt x="9677" y="5626"/>
                  <a:pt x="9677" y="5626"/>
                  <a:pt x="9676" y="5626"/>
                </a:cubicBezTo>
                <a:close/>
                <a:moveTo>
                  <a:pt x="11717" y="6193"/>
                </a:moveTo>
                <a:cubicBezTo>
                  <a:pt x="11694" y="6210"/>
                  <a:pt x="11671" y="6219"/>
                  <a:pt x="11670" y="6230"/>
                </a:cubicBezTo>
                <a:cubicBezTo>
                  <a:pt x="11669" y="6247"/>
                  <a:pt x="11678" y="6272"/>
                  <a:pt x="11690" y="6280"/>
                </a:cubicBezTo>
                <a:cubicBezTo>
                  <a:pt x="11692" y="6282"/>
                  <a:pt x="11694" y="6282"/>
                  <a:pt x="11696" y="6282"/>
                </a:cubicBezTo>
                <a:cubicBezTo>
                  <a:pt x="11708" y="6282"/>
                  <a:pt x="11727" y="6271"/>
                  <a:pt x="11741" y="6267"/>
                </a:cubicBezTo>
                <a:cubicBezTo>
                  <a:pt x="11734" y="6245"/>
                  <a:pt x="11726" y="6220"/>
                  <a:pt x="11717" y="6193"/>
                </a:cubicBezTo>
                <a:close/>
                <a:moveTo>
                  <a:pt x="13162" y="367"/>
                </a:moveTo>
                <a:cubicBezTo>
                  <a:pt x="13069" y="367"/>
                  <a:pt x="12990" y="379"/>
                  <a:pt x="12867" y="399"/>
                </a:cubicBezTo>
                <a:cubicBezTo>
                  <a:pt x="12839" y="466"/>
                  <a:pt x="12840" y="525"/>
                  <a:pt x="12914" y="560"/>
                </a:cubicBezTo>
                <a:cubicBezTo>
                  <a:pt x="12963" y="582"/>
                  <a:pt x="13017" y="594"/>
                  <a:pt x="13065" y="614"/>
                </a:cubicBezTo>
                <a:cubicBezTo>
                  <a:pt x="13075" y="620"/>
                  <a:pt x="13078" y="643"/>
                  <a:pt x="13085" y="660"/>
                </a:cubicBezTo>
                <a:cubicBezTo>
                  <a:pt x="13013" y="673"/>
                  <a:pt x="12942" y="687"/>
                  <a:pt x="12860" y="703"/>
                </a:cubicBezTo>
                <a:cubicBezTo>
                  <a:pt x="13004" y="847"/>
                  <a:pt x="12860" y="945"/>
                  <a:pt x="12859" y="1050"/>
                </a:cubicBezTo>
                <a:cubicBezTo>
                  <a:pt x="12751" y="1111"/>
                  <a:pt x="12614" y="1046"/>
                  <a:pt x="12548" y="1191"/>
                </a:cubicBezTo>
                <a:cubicBezTo>
                  <a:pt x="12583" y="1281"/>
                  <a:pt x="12673" y="1363"/>
                  <a:pt x="12666" y="1492"/>
                </a:cubicBezTo>
                <a:cubicBezTo>
                  <a:pt x="12663" y="1574"/>
                  <a:pt x="12735" y="1619"/>
                  <a:pt x="12818" y="1619"/>
                </a:cubicBezTo>
                <a:cubicBezTo>
                  <a:pt x="12830" y="1619"/>
                  <a:pt x="12841" y="1618"/>
                  <a:pt x="12853" y="1616"/>
                </a:cubicBezTo>
                <a:cubicBezTo>
                  <a:pt x="13001" y="1594"/>
                  <a:pt x="13058" y="1483"/>
                  <a:pt x="13105" y="1349"/>
                </a:cubicBezTo>
                <a:cubicBezTo>
                  <a:pt x="13226" y="1363"/>
                  <a:pt x="13341" y="1378"/>
                  <a:pt x="13542" y="1401"/>
                </a:cubicBezTo>
                <a:cubicBezTo>
                  <a:pt x="13329" y="1534"/>
                  <a:pt x="13416" y="1675"/>
                  <a:pt x="13423" y="1805"/>
                </a:cubicBezTo>
                <a:cubicBezTo>
                  <a:pt x="13427" y="1862"/>
                  <a:pt x="13542" y="1892"/>
                  <a:pt x="13495" y="1963"/>
                </a:cubicBezTo>
                <a:cubicBezTo>
                  <a:pt x="13431" y="2062"/>
                  <a:pt x="13549" y="2088"/>
                  <a:pt x="13556" y="2156"/>
                </a:cubicBezTo>
                <a:cubicBezTo>
                  <a:pt x="13565" y="2219"/>
                  <a:pt x="13582" y="2280"/>
                  <a:pt x="13597" y="2357"/>
                </a:cubicBezTo>
                <a:cubicBezTo>
                  <a:pt x="13513" y="2362"/>
                  <a:pt x="13441" y="2367"/>
                  <a:pt x="13375" y="2372"/>
                </a:cubicBezTo>
                <a:cubicBezTo>
                  <a:pt x="13214" y="2513"/>
                  <a:pt x="13398" y="2672"/>
                  <a:pt x="13325" y="2819"/>
                </a:cubicBezTo>
                <a:cubicBezTo>
                  <a:pt x="13417" y="2894"/>
                  <a:pt x="13489" y="2994"/>
                  <a:pt x="13583" y="3018"/>
                </a:cubicBezTo>
                <a:cubicBezTo>
                  <a:pt x="13599" y="3023"/>
                  <a:pt x="13616" y="3024"/>
                  <a:pt x="13634" y="3024"/>
                </a:cubicBezTo>
                <a:cubicBezTo>
                  <a:pt x="13714" y="3024"/>
                  <a:pt x="13805" y="2986"/>
                  <a:pt x="13892" y="2971"/>
                </a:cubicBezTo>
                <a:cubicBezTo>
                  <a:pt x="13949" y="3014"/>
                  <a:pt x="14007" y="3060"/>
                  <a:pt x="14083" y="3120"/>
                </a:cubicBezTo>
                <a:cubicBezTo>
                  <a:pt x="13967" y="3174"/>
                  <a:pt x="13854" y="3237"/>
                  <a:pt x="13982" y="3376"/>
                </a:cubicBezTo>
                <a:cubicBezTo>
                  <a:pt x="13987" y="3381"/>
                  <a:pt x="13985" y="3394"/>
                  <a:pt x="13984" y="3404"/>
                </a:cubicBezTo>
                <a:cubicBezTo>
                  <a:pt x="13962" y="3562"/>
                  <a:pt x="13984" y="3698"/>
                  <a:pt x="14146" y="3780"/>
                </a:cubicBezTo>
                <a:cubicBezTo>
                  <a:pt x="14175" y="3795"/>
                  <a:pt x="14176" y="3857"/>
                  <a:pt x="14194" y="3895"/>
                </a:cubicBezTo>
                <a:cubicBezTo>
                  <a:pt x="14207" y="3923"/>
                  <a:pt x="14227" y="3946"/>
                  <a:pt x="14248" y="3976"/>
                </a:cubicBezTo>
                <a:lnTo>
                  <a:pt x="14443" y="3976"/>
                </a:lnTo>
                <a:cubicBezTo>
                  <a:pt x="14588" y="3880"/>
                  <a:pt x="14632" y="3682"/>
                  <a:pt x="14820" y="3682"/>
                </a:cubicBezTo>
                <a:cubicBezTo>
                  <a:pt x="14832" y="3682"/>
                  <a:pt x="14844" y="3683"/>
                  <a:pt x="14856" y="3684"/>
                </a:cubicBezTo>
                <a:cubicBezTo>
                  <a:pt x="14840" y="4173"/>
                  <a:pt x="14836" y="4189"/>
                  <a:pt x="14703" y="4354"/>
                </a:cubicBezTo>
                <a:cubicBezTo>
                  <a:pt x="14619" y="4324"/>
                  <a:pt x="14533" y="4296"/>
                  <a:pt x="14449" y="4296"/>
                </a:cubicBezTo>
                <a:cubicBezTo>
                  <a:pt x="14394" y="4296"/>
                  <a:pt x="14339" y="4308"/>
                  <a:pt x="14284" y="4339"/>
                </a:cubicBezTo>
                <a:cubicBezTo>
                  <a:pt x="14295" y="4473"/>
                  <a:pt x="14305" y="4600"/>
                  <a:pt x="14313" y="4707"/>
                </a:cubicBezTo>
                <a:cubicBezTo>
                  <a:pt x="14233" y="4796"/>
                  <a:pt x="14171" y="4867"/>
                  <a:pt x="14113" y="4932"/>
                </a:cubicBezTo>
                <a:cubicBezTo>
                  <a:pt x="14108" y="4932"/>
                  <a:pt x="14103" y="4933"/>
                  <a:pt x="14099" y="4933"/>
                </a:cubicBezTo>
                <a:cubicBezTo>
                  <a:pt x="14009" y="4933"/>
                  <a:pt x="13977" y="4878"/>
                  <a:pt x="13934" y="4814"/>
                </a:cubicBezTo>
                <a:cubicBezTo>
                  <a:pt x="13892" y="4750"/>
                  <a:pt x="13816" y="4709"/>
                  <a:pt x="13736" y="4643"/>
                </a:cubicBezTo>
                <a:cubicBezTo>
                  <a:pt x="13875" y="4632"/>
                  <a:pt x="14000" y="4623"/>
                  <a:pt x="14143" y="4611"/>
                </a:cubicBezTo>
                <a:cubicBezTo>
                  <a:pt x="14129" y="4541"/>
                  <a:pt x="14135" y="4478"/>
                  <a:pt x="14107" y="4448"/>
                </a:cubicBezTo>
                <a:cubicBezTo>
                  <a:pt x="14033" y="4372"/>
                  <a:pt x="13949" y="4305"/>
                  <a:pt x="13863" y="4243"/>
                </a:cubicBezTo>
                <a:cubicBezTo>
                  <a:pt x="13835" y="4222"/>
                  <a:pt x="13792" y="4220"/>
                  <a:pt x="13755" y="4211"/>
                </a:cubicBezTo>
                <a:lnTo>
                  <a:pt x="13755" y="4211"/>
                </a:lnTo>
                <a:cubicBezTo>
                  <a:pt x="13766" y="4273"/>
                  <a:pt x="13740" y="4316"/>
                  <a:pt x="13678" y="4323"/>
                </a:cubicBezTo>
                <a:cubicBezTo>
                  <a:pt x="13592" y="4331"/>
                  <a:pt x="13506" y="4326"/>
                  <a:pt x="13421" y="4330"/>
                </a:cubicBezTo>
                <a:cubicBezTo>
                  <a:pt x="13400" y="4330"/>
                  <a:pt x="13381" y="4342"/>
                  <a:pt x="13355" y="4351"/>
                </a:cubicBezTo>
                <a:cubicBezTo>
                  <a:pt x="13339" y="4395"/>
                  <a:pt x="13321" y="4441"/>
                  <a:pt x="13305" y="4485"/>
                </a:cubicBezTo>
                <a:cubicBezTo>
                  <a:pt x="13272" y="4489"/>
                  <a:pt x="13239" y="4496"/>
                  <a:pt x="13209" y="4496"/>
                </a:cubicBezTo>
                <a:cubicBezTo>
                  <a:pt x="13167" y="4496"/>
                  <a:pt x="13130" y="4483"/>
                  <a:pt x="13103" y="4433"/>
                </a:cubicBezTo>
                <a:cubicBezTo>
                  <a:pt x="13078" y="4390"/>
                  <a:pt x="13055" y="4344"/>
                  <a:pt x="13033" y="4304"/>
                </a:cubicBezTo>
                <a:cubicBezTo>
                  <a:pt x="12970" y="4304"/>
                  <a:pt x="12913" y="4301"/>
                  <a:pt x="12859" y="4301"/>
                </a:cubicBezTo>
                <a:cubicBezTo>
                  <a:pt x="12825" y="4301"/>
                  <a:pt x="12793" y="4302"/>
                  <a:pt x="12761" y="4306"/>
                </a:cubicBezTo>
                <a:cubicBezTo>
                  <a:pt x="12678" y="4316"/>
                  <a:pt x="12598" y="4350"/>
                  <a:pt x="12516" y="4367"/>
                </a:cubicBezTo>
                <a:cubicBezTo>
                  <a:pt x="12480" y="4374"/>
                  <a:pt x="12443" y="4383"/>
                  <a:pt x="12407" y="4383"/>
                </a:cubicBezTo>
                <a:cubicBezTo>
                  <a:pt x="12370" y="4383"/>
                  <a:pt x="12335" y="4374"/>
                  <a:pt x="12302" y="4344"/>
                </a:cubicBezTo>
                <a:cubicBezTo>
                  <a:pt x="12223" y="4272"/>
                  <a:pt x="12139" y="4251"/>
                  <a:pt x="12054" y="4251"/>
                </a:cubicBezTo>
                <a:cubicBezTo>
                  <a:pt x="11939" y="4251"/>
                  <a:pt x="11820" y="4289"/>
                  <a:pt x="11705" y="4289"/>
                </a:cubicBezTo>
                <a:cubicBezTo>
                  <a:pt x="11605" y="4289"/>
                  <a:pt x="11622" y="4419"/>
                  <a:pt x="11558" y="4488"/>
                </a:cubicBezTo>
                <a:cubicBezTo>
                  <a:pt x="11608" y="4490"/>
                  <a:pt x="11651" y="4496"/>
                  <a:pt x="11694" y="4496"/>
                </a:cubicBezTo>
                <a:cubicBezTo>
                  <a:pt x="11704" y="4496"/>
                  <a:pt x="11715" y="4495"/>
                  <a:pt x="11725" y="4495"/>
                </a:cubicBezTo>
                <a:cubicBezTo>
                  <a:pt x="11772" y="4493"/>
                  <a:pt x="11819" y="4478"/>
                  <a:pt x="11873" y="4468"/>
                </a:cubicBezTo>
                <a:cubicBezTo>
                  <a:pt x="11886" y="4521"/>
                  <a:pt x="11897" y="4571"/>
                  <a:pt x="11914" y="4643"/>
                </a:cubicBezTo>
                <a:cubicBezTo>
                  <a:pt x="11909" y="4643"/>
                  <a:pt x="11904" y="4642"/>
                  <a:pt x="11899" y="4642"/>
                </a:cubicBezTo>
                <a:cubicBezTo>
                  <a:pt x="11800" y="4642"/>
                  <a:pt x="11749" y="4747"/>
                  <a:pt x="11682" y="4747"/>
                </a:cubicBezTo>
                <a:cubicBezTo>
                  <a:pt x="11675" y="4747"/>
                  <a:pt x="11668" y="4746"/>
                  <a:pt x="11661" y="4744"/>
                </a:cubicBezTo>
                <a:cubicBezTo>
                  <a:pt x="11645" y="4738"/>
                  <a:pt x="11628" y="4737"/>
                  <a:pt x="11611" y="4737"/>
                </a:cubicBezTo>
                <a:cubicBezTo>
                  <a:pt x="11564" y="4737"/>
                  <a:pt x="11517" y="4751"/>
                  <a:pt x="11472" y="4751"/>
                </a:cubicBezTo>
                <a:cubicBezTo>
                  <a:pt x="11436" y="4751"/>
                  <a:pt x="11401" y="4742"/>
                  <a:pt x="11368" y="4711"/>
                </a:cubicBezTo>
                <a:cubicBezTo>
                  <a:pt x="11303" y="4649"/>
                  <a:pt x="11177" y="4694"/>
                  <a:pt x="11123" y="4591"/>
                </a:cubicBezTo>
                <a:cubicBezTo>
                  <a:pt x="11202" y="4460"/>
                  <a:pt x="11356" y="4555"/>
                  <a:pt x="11449" y="4468"/>
                </a:cubicBezTo>
                <a:cubicBezTo>
                  <a:pt x="11449" y="4441"/>
                  <a:pt x="11462" y="4392"/>
                  <a:pt x="11448" y="4383"/>
                </a:cubicBezTo>
                <a:cubicBezTo>
                  <a:pt x="11317" y="4300"/>
                  <a:pt x="11221" y="4157"/>
                  <a:pt x="11042" y="4157"/>
                </a:cubicBezTo>
                <a:cubicBezTo>
                  <a:pt x="11025" y="4157"/>
                  <a:pt x="11008" y="4158"/>
                  <a:pt x="10990" y="4161"/>
                </a:cubicBezTo>
                <a:cubicBezTo>
                  <a:pt x="10918" y="4171"/>
                  <a:pt x="10843" y="4177"/>
                  <a:pt x="10768" y="4177"/>
                </a:cubicBezTo>
                <a:cubicBezTo>
                  <a:pt x="10681" y="4177"/>
                  <a:pt x="10595" y="4169"/>
                  <a:pt x="10513" y="4149"/>
                </a:cubicBezTo>
                <a:cubicBezTo>
                  <a:pt x="10481" y="4142"/>
                  <a:pt x="10450" y="4139"/>
                  <a:pt x="10419" y="4139"/>
                </a:cubicBezTo>
                <a:cubicBezTo>
                  <a:pt x="10306" y="4139"/>
                  <a:pt x="10198" y="4179"/>
                  <a:pt x="10090" y="4179"/>
                </a:cubicBezTo>
                <a:cubicBezTo>
                  <a:pt x="10064" y="4179"/>
                  <a:pt x="10037" y="4177"/>
                  <a:pt x="10011" y="4171"/>
                </a:cubicBezTo>
                <a:cubicBezTo>
                  <a:pt x="9977" y="4163"/>
                  <a:pt x="9942" y="4161"/>
                  <a:pt x="9907" y="4161"/>
                </a:cubicBezTo>
                <a:cubicBezTo>
                  <a:pt x="9868" y="4161"/>
                  <a:pt x="9829" y="4163"/>
                  <a:pt x="9790" y="4163"/>
                </a:cubicBezTo>
                <a:cubicBezTo>
                  <a:pt x="9718" y="4163"/>
                  <a:pt x="9647" y="4154"/>
                  <a:pt x="9581" y="4101"/>
                </a:cubicBezTo>
                <a:cubicBezTo>
                  <a:pt x="9564" y="4087"/>
                  <a:pt x="9536" y="4083"/>
                  <a:pt x="9507" y="4083"/>
                </a:cubicBezTo>
                <a:cubicBezTo>
                  <a:pt x="9490" y="4083"/>
                  <a:pt x="9473" y="4085"/>
                  <a:pt x="9457" y="4086"/>
                </a:cubicBezTo>
                <a:cubicBezTo>
                  <a:pt x="9322" y="4099"/>
                  <a:pt x="9187" y="4119"/>
                  <a:pt x="9044" y="4136"/>
                </a:cubicBezTo>
                <a:cubicBezTo>
                  <a:pt x="9079" y="4368"/>
                  <a:pt x="9283" y="4386"/>
                  <a:pt x="9428" y="4463"/>
                </a:cubicBezTo>
                <a:cubicBezTo>
                  <a:pt x="9540" y="4421"/>
                  <a:pt x="9651" y="4380"/>
                  <a:pt x="9760" y="4339"/>
                </a:cubicBezTo>
                <a:cubicBezTo>
                  <a:pt x="9842" y="4373"/>
                  <a:pt x="9923" y="4414"/>
                  <a:pt x="10005" y="4414"/>
                </a:cubicBezTo>
                <a:cubicBezTo>
                  <a:pt x="10059" y="4414"/>
                  <a:pt x="10114" y="4396"/>
                  <a:pt x="10170" y="4346"/>
                </a:cubicBezTo>
                <a:cubicBezTo>
                  <a:pt x="10226" y="4433"/>
                  <a:pt x="10283" y="4521"/>
                  <a:pt x="10370" y="4653"/>
                </a:cubicBezTo>
                <a:cubicBezTo>
                  <a:pt x="10419" y="4500"/>
                  <a:pt x="10492" y="4444"/>
                  <a:pt x="10581" y="4444"/>
                </a:cubicBezTo>
                <a:cubicBezTo>
                  <a:pt x="10635" y="4444"/>
                  <a:pt x="10694" y="4465"/>
                  <a:pt x="10759" y="4498"/>
                </a:cubicBezTo>
                <a:cubicBezTo>
                  <a:pt x="10770" y="4503"/>
                  <a:pt x="10784" y="4505"/>
                  <a:pt x="10798" y="4505"/>
                </a:cubicBezTo>
                <a:cubicBezTo>
                  <a:pt x="10832" y="4505"/>
                  <a:pt x="10871" y="4494"/>
                  <a:pt x="10906" y="4494"/>
                </a:cubicBezTo>
                <a:cubicBezTo>
                  <a:pt x="10910" y="4494"/>
                  <a:pt x="10914" y="4494"/>
                  <a:pt x="10918" y="4495"/>
                </a:cubicBezTo>
                <a:cubicBezTo>
                  <a:pt x="10947" y="4498"/>
                  <a:pt x="10979" y="4510"/>
                  <a:pt x="11005" y="4528"/>
                </a:cubicBezTo>
                <a:cubicBezTo>
                  <a:pt x="11018" y="4537"/>
                  <a:pt x="11018" y="4565"/>
                  <a:pt x="11019" y="4586"/>
                </a:cubicBezTo>
                <a:cubicBezTo>
                  <a:pt x="11020" y="4593"/>
                  <a:pt x="11008" y="4610"/>
                  <a:pt x="11001" y="4610"/>
                </a:cubicBezTo>
                <a:cubicBezTo>
                  <a:pt x="10967" y="4612"/>
                  <a:pt x="10932" y="4618"/>
                  <a:pt x="10898" y="4618"/>
                </a:cubicBezTo>
                <a:cubicBezTo>
                  <a:pt x="10881" y="4618"/>
                  <a:pt x="10865" y="4616"/>
                  <a:pt x="10849" y="4611"/>
                </a:cubicBezTo>
                <a:cubicBezTo>
                  <a:pt x="10814" y="4601"/>
                  <a:pt x="10783" y="4596"/>
                  <a:pt x="10753" y="4596"/>
                </a:cubicBezTo>
                <a:cubicBezTo>
                  <a:pt x="10672" y="4596"/>
                  <a:pt x="10609" y="4636"/>
                  <a:pt x="10559" y="4723"/>
                </a:cubicBezTo>
                <a:cubicBezTo>
                  <a:pt x="10543" y="4754"/>
                  <a:pt x="10498" y="4767"/>
                  <a:pt x="10442" y="4806"/>
                </a:cubicBezTo>
                <a:cubicBezTo>
                  <a:pt x="10517" y="4841"/>
                  <a:pt x="10553" y="4859"/>
                  <a:pt x="10590" y="4875"/>
                </a:cubicBezTo>
                <a:cubicBezTo>
                  <a:pt x="10747" y="4938"/>
                  <a:pt x="10748" y="4940"/>
                  <a:pt x="10709" y="5139"/>
                </a:cubicBezTo>
                <a:cubicBezTo>
                  <a:pt x="10767" y="5155"/>
                  <a:pt x="10824" y="5171"/>
                  <a:pt x="10880" y="5186"/>
                </a:cubicBezTo>
                <a:cubicBezTo>
                  <a:pt x="10915" y="5124"/>
                  <a:pt x="10941" y="5079"/>
                  <a:pt x="10965" y="5037"/>
                </a:cubicBezTo>
                <a:cubicBezTo>
                  <a:pt x="10994" y="5028"/>
                  <a:pt x="11022" y="5024"/>
                  <a:pt x="11048" y="5024"/>
                </a:cubicBezTo>
                <a:cubicBezTo>
                  <a:pt x="11129" y="5024"/>
                  <a:pt x="11195" y="5063"/>
                  <a:pt x="11261" y="5121"/>
                </a:cubicBezTo>
                <a:cubicBezTo>
                  <a:pt x="11328" y="5180"/>
                  <a:pt x="11415" y="5219"/>
                  <a:pt x="11486" y="5262"/>
                </a:cubicBezTo>
                <a:cubicBezTo>
                  <a:pt x="11434" y="5281"/>
                  <a:pt x="11359" y="5300"/>
                  <a:pt x="11361" y="5395"/>
                </a:cubicBezTo>
                <a:cubicBezTo>
                  <a:pt x="11362" y="5478"/>
                  <a:pt x="11361" y="5563"/>
                  <a:pt x="11361" y="5653"/>
                </a:cubicBezTo>
                <a:cubicBezTo>
                  <a:pt x="11286" y="5657"/>
                  <a:pt x="11224" y="5661"/>
                  <a:pt x="11163" y="5665"/>
                </a:cubicBezTo>
                <a:lnTo>
                  <a:pt x="11163" y="5665"/>
                </a:lnTo>
                <a:cubicBezTo>
                  <a:pt x="11134" y="5612"/>
                  <a:pt x="11105" y="5559"/>
                  <a:pt x="11033" y="5548"/>
                </a:cubicBezTo>
                <a:cubicBezTo>
                  <a:pt x="10960" y="5536"/>
                  <a:pt x="10887" y="5520"/>
                  <a:pt x="10814" y="5507"/>
                </a:cubicBezTo>
                <a:lnTo>
                  <a:pt x="10814" y="5351"/>
                </a:lnTo>
                <a:cubicBezTo>
                  <a:pt x="10611" y="5334"/>
                  <a:pt x="10425" y="5317"/>
                  <a:pt x="10236" y="5300"/>
                </a:cubicBezTo>
                <a:cubicBezTo>
                  <a:pt x="10175" y="5191"/>
                  <a:pt x="10114" y="5083"/>
                  <a:pt x="10045" y="4956"/>
                </a:cubicBezTo>
                <a:cubicBezTo>
                  <a:pt x="10129" y="4898"/>
                  <a:pt x="10210" y="4843"/>
                  <a:pt x="10297" y="4785"/>
                </a:cubicBezTo>
                <a:cubicBezTo>
                  <a:pt x="10263" y="4764"/>
                  <a:pt x="10232" y="4751"/>
                  <a:pt x="10210" y="4730"/>
                </a:cubicBezTo>
                <a:cubicBezTo>
                  <a:pt x="10137" y="4666"/>
                  <a:pt x="10066" y="4630"/>
                  <a:pt x="9990" y="4630"/>
                </a:cubicBezTo>
                <a:cubicBezTo>
                  <a:pt x="9932" y="4630"/>
                  <a:pt x="9871" y="4652"/>
                  <a:pt x="9805" y="4698"/>
                </a:cubicBezTo>
                <a:cubicBezTo>
                  <a:pt x="9753" y="4736"/>
                  <a:pt x="9661" y="4720"/>
                  <a:pt x="9589" y="4729"/>
                </a:cubicBezTo>
                <a:cubicBezTo>
                  <a:pt x="9539" y="4735"/>
                  <a:pt x="9492" y="4740"/>
                  <a:pt x="9440" y="4747"/>
                </a:cubicBezTo>
                <a:cubicBezTo>
                  <a:pt x="9483" y="4896"/>
                  <a:pt x="9491" y="4923"/>
                  <a:pt x="9571" y="4923"/>
                </a:cubicBezTo>
                <a:cubicBezTo>
                  <a:pt x="9589" y="4923"/>
                  <a:pt x="9611" y="4921"/>
                  <a:pt x="9638" y="4920"/>
                </a:cubicBezTo>
                <a:cubicBezTo>
                  <a:pt x="9647" y="4919"/>
                  <a:pt x="9655" y="4919"/>
                  <a:pt x="9663" y="4919"/>
                </a:cubicBezTo>
                <a:cubicBezTo>
                  <a:pt x="9759" y="4919"/>
                  <a:pt x="9815" y="4959"/>
                  <a:pt x="9850" y="5056"/>
                </a:cubicBezTo>
                <a:cubicBezTo>
                  <a:pt x="9866" y="5104"/>
                  <a:pt x="9878" y="5155"/>
                  <a:pt x="9893" y="5213"/>
                </a:cubicBezTo>
                <a:cubicBezTo>
                  <a:pt x="9822" y="5263"/>
                  <a:pt x="9759" y="5309"/>
                  <a:pt x="9676" y="5367"/>
                </a:cubicBezTo>
                <a:cubicBezTo>
                  <a:pt x="9759" y="5384"/>
                  <a:pt x="9826" y="5376"/>
                  <a:pt x="9858" y="5406"/>
                </a:cubicBezTo>
                <a:cubicBezTo>
                  <a:pt x="9920" y="5466"/>
                  <a:pt x="9981" y="5486"/>
                  <a:pt x="10042" y="5486"/>
                </a:cubicBezTo>
                <a:cubicBezTo>
                  <a:pt x="10121" y="5486"/>
                  <a:pt x="10199" y="5452"/>
                  <a:pt x="10275" y="5423"/>
                </a:cubicBezTo>
                <a:cubicBezTo>
                  <a:pt x="10352" y="5492"/>
                  <a:pt x="10422" y="5555"/>
                  <a:pt x="10491" y="5617"/>
                </a:cubicBezTo>
                <a:cubicBezTo>
                  <a:pt x="10482" y="5671"/>
                  <a:pt x="10475" y="5712"/>
                  <a:pt x="10467" y="5753"/>
                </a:cubicBezTo>
                <a:cubicBezTo>
                  <a:pt x="10666" y="5930"/>
                  <a:pt x="10666" y="5930"/>
                  <a:pt x="10550" y="6193"/>
                </a:cubicBezTo>
                <a:cubicBezTo>
                  <a:pt x="10545" y="6204"/>
                  <a:pt x="10569" y="6226"/>
                  <a:pt x="10588" y="6256"/>
                </a:cubicBezTo>
                <a:cubicBezTo>
                  <a:pt x="10665" y="6216"/>
                  <a:pt x="10744" y="6175"/>
                  <a:pt x="10823" y="6137"/>
                </a:cubicBezTo>
                <a:cubicBezTo>
                  <a:pt x="10828" y="6111"/>
                  <a:pt x="10831" y="6089"/>
                  <a:pt x="10836" y="6068"/>
                </a:cubicBezTo>
                <a:cubicBezTo>
                  <a:pt x="10867" y="5917"/>
                  <a:pt x="10898" y="5863"/>
                  <a:pt x="10987" y="5863"/>
                </a:cubicBezTo>
                <a:cubicBezTo>
                  <a:pt x="11014" y="5863"/>
                  <a:pt x="11046" y="5868"/>
                  <a:pt x="11086" y="5877"/>
                </a:cubicBezTo>
                <a:cubicBezTo>
                  <a:pt x="11147" y="5891"/>
                  <a:pt x="11204" y="5917"/>
                  <a:pt x="11271" y="5939"/>
                </a:cubicBezTo>
                <a:cubicBezTo>
                  <a:pt x="11285" y="6041"/>
                  <a:pt x="11298" y="6134"/>
                  <a:pt x="11311" y="6221"/>
                </a:cubicBezTo>
                <a:cubicBezTo>
                  <a:pt x="11368" y="6243"/>
                  <a:pt x="11419" y="6264"/>
                  <a:pt x="11468" y="6264"/>
                </a:cubicBezTo>
                <a:cubicBezTo>
                  <a:pt x="11499" y="6264"/>
                  <a:pt x="11528" y="6256"/>
                  <a:pt x="11558" y="6235"/>
                </a:cubicBezTo>
                <a:cubicBezTo>
                  <a:pt x="11553" y="6135"/>
                  <a:pt x="11548" y="6043"/>
                  <a:pt x="11542" y="5929"/>
                </a:cubicBezTo>
                <a:cubicBezTo>
                  <a:pt x="11592" y="5929"/>
                  <a:pt x="11637" y="5923"/>
                  <a:pt x="11677" y="5923"/>
                </a:cubicBezTo>
                <a:cubicBezTo>
                  <a:pt x="11702" y="5923"/>
                  <a:pt x="11726" y="5926"/>
                  <a:pt x="11747" y="5933"/>
                </a:cubicBezTo>
                <a:cubicBezTo>
                  <a:pt x="11855" y="5971"/>
                  <a:pt x="11958" y="6024"/>
                  <a:pt x="12056" y="6081"/>
                </a:cubicBezTo>
                <a:cubicBezTo>
                  <a:pt x="12097" y="6103"/>
                  <a:pt x="12122" y="6153"/>
                  <a:pt x="12156" y="6193"/>
                </a:cubicBezTo>
                <a:cubicBezTo>
                  <a:pt x="12171" y="6170"/>
                  <a:pt x="12179" y="6149"/>
                  <a:pt x="12193" y="6134"/>
                </a:cubicBezTo>
                <a:cubicBezTo>
                  <a:pt x="12252" y="6071"/>
                  <a:pt x="12295" y="6039"/>
                  <a:pt x="12337" y="6039"/>
                </a:cubicBezTo>
                <a:cubicBezTo>
                  <a:pt x="12373" y="6039"/>
                  <a:pt x="12409" y="6064"/>
                  <a:pt x="12453" y="6111"/>
                </a:cubicBezTo>
                <a:cubicBezTo>
                  <a:pt x="12511" y="6174"/>
                  <a:pt x="12563" y="6241"/>
                  <a:pt x="12603" y="6288"/>
                </a:cubicBezTo>
                <a:cubicBezTo>
                  <a:pt x="12771" y="6319"/>
                  <a:pt x="12916" y="6348"/>
                  <a:pt x="13062" y="6374"/>
                </a:cubicBezTo>
                <a:cubicBezTo>
                  <a:pt x="13076" y="6376"/>
                  <a:pt x="13088" y="6377"/>
                  <a:pt x="13099" y="6377"/>
                </a:cubicBezTo>
                <a:cubicBezTo>
                  <a:pt x="13147" y="6377"/>
                  <a:pt x="13180" y="6352"/>
                  <a:pt x="13278" y="6262"/>
                </a:cubicBezTo>
                <a:cubicBezTo>
                  <a:pt x="13248" y="6223"/>
                  <a:pt x="13213" y="6212"/>
                  <a:pt x="13175" y="6212"/>
                </a:cubicBezTo>
                <a:cubicBezTo>
                  <a:pt x="13125" y="6212"/>
                  <a:pt x="13069" y="6232"/>
                  <a:pt x="13015" y="6232"/>
                </a:cubicBezTo>
                <a:cubicBezTo>
                  <a:pt x="12981" y="6232"/>
                  <a:pt x="12946" y="6224"/>
                  <a:pt x="12914" y="6195"/>
                </a:cubicBezTo>
                <a:cubicBezTo>
                  <a:pt x="12957" y="6070"/>
                  <a:pt x="13054" y="6037"/>
                  <a:pt x="13161" y="6037"/>
                </a:cubicBezTo>
                <a:cubicBezTo>
                  <a:pt x="13162" y="6037"/>
                  <a:pt x="13164" y="6037"/>
                  <a:pt x="13166" y="6037"/>
                </a:cubicBezTo>
                <a:cubicBezTo>
                  <a:pt x="13279" y="6038"/>
                  <a:pt x="13392" y="6056"/>
                  <a:pt x="13497" y="6065"/>
                </a:cubicBezTo>
                <a:cubicBezTo>
                  <a:pt x="13552" y="6165"/>
                  <a:pt x="13398" y="6219"/>
                  <a:pt x="13468" y="6311"/>
                </a:cubicBezTo>
                <a:cubicBezTo>
                  <a:pt x="13555" y="6345"/>
                  <a:pt x="13642" y="6380"/>
                  <a:pt x="13733" y="6417"/>
                </a:cubicBezTo>
                <a:cubicBezTo>
                  <a:pt x="13849" y="6382"/>
                  <a:pt x="13966" y="6297"/>
                  <a:pt x="14083" y="6297"/>
                </a:cubicBezTo>
                <a:cubicBezTo>
                  <a:pt x="14158" y="6297"/>
                  <a:pt x="14234" y="6331"/>
                  <a:pt x="14309" y="6435"/>
                </a:cubicBezTo>
                <a:cubicBezTo>
                  <a:pt x="14510" y="6373"/>
                  <a:pt x="14703" y="6313"/>
                  <a:pt x="14908" y="6250"/>
                </a:cubicBezTo>
                <a:cubicBezTo>
                  <a:pt x="14988" y="6325"/>
                  <a:pt x="15071" y="6350"/>
                  <a:pt x="15156" y="6350"/>
                </a:cubicBezTo>
                <a:cubicBezTo>
                  <a:pt x="15273" y="6350"/>
                  <a:pt x="15395" y="6304"/>
                  <a:pt x="15519" y="6283"/>
                </a:cubicBezTo>
                <a:cubicBezTo>
                  <a:pt x="15548" y="6075"/>
                  <a:pt x="15721" y="6093"/>
                  <a:pt x="15862" y="6066"/>
                </a:cubicBezTo>
                <a:cubicBezTo>
                  <a:pt x="15863" y="6066"/>
                  <a:pt x="15863" y="6066"/>
                  <a:pt x="15864" y="6066"/>
                </a:cubicBezTo>
                <a:cubicBezTo>
                  <a:pt x="15876" y="6066"/>
                  <a:pt x="15893" y="6088"/>
                  <a:pt x="15906" y="6100"/>
                </a:cubicBezTo>
                <a:cubicBezTo>
                  <a:pt x="15918" y="6174"/>
                  <a:pt x="15767" y="6188"/>
                  <a:pt x="15842" y="6295"/>
                </a:cubicBezTo>
                <a:cubicBezTo>
                  <a:pt x="15940" y="6314"/>
                  <a:pt x="16043" y="6323"/>
                  <a:pt x="16145" y="6323"/>
                </a:cubicBezTo>
                <a:cubicBezTo>
                  <a:pt x="16266" y="6323"/>
                  <a:pt x="16387" y="6310"/>
                  <a:pt x="16501" y="6282"/>
                </a:cubicBezTo>
                <a:cubicBezTo>
                  <a:pt x="16606" y="6256"/>
                  <a:pt x="16708" y="6253"/>
                  <a:pt x="16809" y="6253"/>
                </a:cubicBezTo>
                <a:cubicBezTo>
                  <a:pt x="16840" y="6253"/>
                  <a:pt x="16870" y="6253"/>
                  <a:pt x="16900" y="6253"/>
                </a:cubicBezTo>
                <a:cubicBezTo>
                  <a:pt x="16956" y="6253"/>
                  <a:pt x="17012" y="6252"/>
                  <a:pt x="17068" y="6247"/>
                </a:cubicBezTo>
                <a:cubicBezTo>
                  <a:pt x="17090" y="6245"/>
                  <a:pt x="17112" y="6245"/>
                  <a:pt x="17134" y="6245"/>
                </a:cubicBezTo>
                <a:cubicBezTo>
                  <a:pt x="17163" y="6245"/>
                  <a:pt x="17193" y="6245"/>
                  <a:pt x="17223" y="6245"/>
                </a:cubicBezTo>
                <a:cubicBezTo>
                  <a:pt x="17268" y="6245"/>
                  <a:pt x="17313" y="6243"/>
                  <a:pt x="17356" y="6233"/>
                </a:cubicBezTo>
                <a:cubicBezTo>
                  <a:pt x="17414" y="6220"/>
                  <a:pt x="17468" y="6210"/>
                  <a:pt x="17523" y="6210"/>
                </a:cubicBezTo>
                <a:cubicBezTo>
                  <a:pt x="17571" y="6210"/>
                  <a:pt x="17619" y="6217"/>
                  <a:pt x="17669" y="6235"/>
                </a:cubicBezTo>
                <a:cubicBezTo>
                  <a:pt x="17699" y="6246"/>
                  <a:pt x="17728" y="6251"/>
                  <a:pt x="17757" y="6251"/>
                </a:cubicBezTo>
                <a:cubicBezTo>
                  <a:pt x="17819" y="6251"/>
                  <a:pt x="17877" y="6226"/>
                  <a:pt x="17931" y="6170"/>
                </a:cubicBezTo>
                <a:cubicBezTo>
                  <a:pt x="18016" y="6082"/>
                  <a:pt x="18136" y="6058"/>
                  <a:pt x="18255" y="6051"/>
                </a:cubicBezTo>
                <a:cubicBezTo>
                  <a:pt x="18256" y="6051"/>
                  <a:pt x="18256" y="6051"/>
                  <a:pt x="18257" y="6051"/>
                </a:cubicBezTo>
                <a:cubicBezTo>
                  <a:pt x="18276" y="6051"/>
                  <a:pt x="18296" y="6061"/>
                  <a:pt x="18319" y="6067"/>
                </a:cubicBezTo>
                <a:cubicBezTo>
                  <a:pt x="18326" y="6096"/>
                  <a:pt x="18332" y="6128"/>
                  <a:pt x="18345" y="6155"/>
                </a:cubicBezTo>
                <a:cubicBezTo>
                  <a:pt x="18356" y="6181"/>
                  <a:pt x="18380" y="6202"/>
                  <a:pt x="18402" y="6231"/>
                </a:cubicBezTo>
                <a:cubicBezTo>
                  <a:pt x="18474" y="6189"/>
                  <a:pt x="18539" y="6152"/>
                  <a:pt x="18617" y="6106"/>
                </a:cubicBezTo>
                <a:cubicBezTo>
                  <a:pt x="18666" y="6171"/>
                  <a:pt x="18723" y="6187"/>
                  <a:pt x="18785" y="6187"/>
                </a:cubicBezTo>
                <a:cubicBezTo>
                  <a:pt x="18848" y="6187"/>
                  <a:pt x="18916" y="6170"/>
                  <a:pt x="18983" y="6170"/>
                </a:cubicBezTo>
                <a:cubicBezTo>
                  <a:pt x="19013" y="6170"/>
                  <a:pt x="19044" y="6174"/>
                  <a:pt x="19073" y="6184"/>
                </a:cubicBezTo>
                <a:cubicBezTo>
                  <a:pt x="19102" y="6194"/>
                  <a:pt x="19130" y="6198"/>
                  <a:pt x="19159" y="6198"/>
                </a:cubicBezTo>
                <a:cubicBezTo>
                  <a:pt x="19286" y="6198"/>
                  <a:pt x="19409" y="6113"/>
                  <a:pt x="19538" y="6092"/>
                </a:cubicBezTo>
                <a:cubicBezTo>
                  <a:pt x="19714" y="6062"/>
                  <a:pt x="19863" y="5999"/>
                  <a:pt x="19950" y="5830"/>
                </a:cubicBezTo>
                <a:cubicBezTo>
                  <a:pt x="19928" y="5789"/>
                  <a:pt x="19904" y="5746"/>
                  <a:pt x="19881" y="5702"/>
                </a:cubicBezTo>
                <a:cubicBezTo>
                  <a:pt x="19944" y="5678"/>
                  <a:pt x="19994" y="5661"/>
                  <a:pt x="20034" y="5646"/>
                </a:cubicBezTo>
                <a:cubicBezTo>
                  <a:pt x="20034" y="5558"/>
                  <a:pt x="20006" y="5463"/>
                  <a:pt x="20041" y="5423"/>
                </a:cubicBezTo>
                <a:cubicBezTo>
                  <a:pt x="20106" y="5348"/>
                  <a:pt x="20129" y="5287"/>
                  <a:pt x="20094" y="5194"/>
                </a:cubicBezTo>
                <a:cubicBezTo>
                  <a:pt x="20062" y="5105"/>
                  <a:pt x="20019" y="5015"/>
                  <a:pt x="20019" y="4924"/>
                </a:cubicBezTo>
                <a:cubicBezTo>
                  <a:pt x="20019" y="4822"/>
                  <a:pt x="20062" y="4721"/>
                  <a:pt x="20086" y="4621"/>
                </a:cubicBezTo>
                <a:cubicBezTo>
                  <a:pt x="20088" y="4611"/>
                  <a:pt x="20083" y="4600"/>
                  <a:pt x="20079" y="4576"/>
                </a:cubicBezTo>
                <a:cubicBezTo>
                  <a:pt x="20021" y="4531"/>
                  <a:pt x="19956" y="4480"/>
                  <a:pt x="19876" y="4419"/>
                </a:cubicBezTo>
                <a:cubicBezTo>
                  <a:pt x="19964" y="4372"/>
                  <a:pt x="20032" y="4334"/>
                  <a:pt x="20083" y="4306"/>
                </a:cubicBezTo>
                <a:cubicBezTo>
                  <a:pt x="20089" y="4228"/>
                  <a:pt x="20114" y="4167"/>
                  <a:pt x="20096" y="4129"/>
                </a:cubicBezTo>
                <a:cubicBezTo>
                  <a:pt x="20017" y="3973"/>
                  <a:pt x="20099" y="3837"/>
                  <a:pt x="20135" y="3699"/>
                </a:cubicBezTo>
                <a:cubicBezTo>
                  <a:pt x="20204" y="3435"/>
                  <a:pt x="20198" y="3176"/>
                  <a:pt x="20154" y="2912"/>
                </a:cubicBezTo>
                <a:cubicBezTo>
                  <a:pt x="20152" y="2892"/>
                  <a:pt x="20161" y="2871"/>
                  <a:pt x="20163" y="2859"/>
                </a:cubicBezTo>
                <a:cubicBezTo>
                  <a:pt x="20207" y="2822"/>
                  <a:pt x="20247" y="2789"/>
                  <a:pt x="20301" y="2743"/>
                </a:cubicBezTo>
                <a:cubicBezTo>
                  <a:pt x="20242" y="2684"/>
                  <a:pt x="20195" y="2638"/>
                  <a:pt x="20150" y="2592"/>
                </a:cubicBezTo>
                <a:cubicBezTo>
                  <a:pt x="20198" y="2579"/>
                  <a:pt x="20247" y="2564"/>
                  <a:pt x="20283" y="2554"/>
                </a:cubicBezTo>
                <a:cubicBezTo>
                  <a:pt x="20297" y="2400"/>
                  <a:pt x="20308" y="2269"/>
                  <a:pt x="20318" y="2143"/>
                </a:cubicBezTo>
                <a:cubicBezTo>
                  <a:pt x="20217" y="2101"/>
                  <a:pt x="20122" y="2061"/>
                  <a:pt x="20037" y="2025"/>
                </a:cubicBezTo>
                <a:cubicBezTo>
                  <a:pt x="20016" y="1912"/>
                  <a:pt x="20001" y="1823"/>
                  <a:pt x="19985" y="1737"/>
                </a:cubicBezTo>
                <a:cubicBezTo>
                  <a:pt x="20052" y="1714"/>
                  <a:pt x="20098" y="1698"/>
                  <a:pt x="20149" y="1681"/>
                </a:cubicBezTo>
                <a:cubicBezTo>
                  <a:pt x="20055" y="1419"/>
                  <a:pt x="20030" y="1149"/>
                  <a:pt x="19874" y="915"/>
                </a:cubicBezTo>
                <a:cubicBezTo>
                  <a:pt x="19813" y="893"/>
                  <a:pt x="19750" y="888"/>
                  <a:pt x="19686" y="888"/>
                </a:cubicBezTo>
                <a:cubicBezTo>
                  <a:pt x="19621" y="888"/>
                  <a:pt x="19556" y="893"/>
                  <a:pt x="19491" y="893"/>
                </a:cubicBezTo>
                <a:cubicBezTo>
                  <a:pt x="19463" y="893"/>
                  <a:pt x="19434" y="892"/>
                  <a:pt x="19406" y="889"/>
                </a:cubicBezTo>
                <a:cubicBezTo>
                  <a:pt x="19271" y="875"/>
                  <a:pt x="19137" y="833"/>
                  <a:pt x="19000" y="833"/>
                </a:cubicBezTo>
                <a:cubicBezTo>
                  <a:pt x="18967" y="833"/>
                  <a:pt x="18933" y="836"/>
                  <a:pt x="18899" y="842"/>
                </a:cubicBezTo>
                <a:cubicBezTo>
                  <a:pt x="18854" y="850"/>
                  <a:pt x="18811" y="854"/>
                  <a:pt x="18768" y="854"/>
                </a:cubicBezTo>
                <a:cubicBezTo>
                  <a:pt x="18709" y="854"/>
                  <a:pt x="18650" y="846"/>
                  <a:pt x="18590" y="831"/>
                </a:cubicBezTo>
                <a:cubicBezTo>
                  <a:pt x="18581" y="828"/>
                  <a:pt x="18571" y="827"/>
                  <a:pt x="18562" y="827"/>
                </a:cubicBezTo>
                <a:cubicBezTo>
                  <a:pt x="18531" y="827"/>
                  <a:pt x="18498" y="837"/>
                  <a:pt x="18464" y="841"/>
                </a:cubicBezTo>
                <a:cubicBezTo>
                  <a:pt x="18446" y="943"/>
                  <a:pt x="18431" y="1032"/>
                  <a:pt x="18412" y="1145"/>
                </a:cubicBezTo>
                <a:cubicBezTo>
                  <a:pt x="18311" y="1119"/>
                  <a:pt x="18233" y="1098"/>
                  <a:pt x="18165" y="1081"/>
                </a:cubicBezTo>
                <a:cubicBezTo>
                  <a:pt x="18150" y="986"/>
                  <a:pt x="18141" y="915"/>
                  <a:pt x="18129" y="828"/>
                </a:cubicBezTo>
                <a:cubicBezTo>
                  <a:pt x="18023" y="828"/>
                  <a:pt x="17924" y="825"/>
                  <a:pt x="17828" y="825"/>
                </a:cubicBezTo>
                <a:cubicBezTo>
                  <a:pt x="17761" y="825"/>
                  <a:pt x="17696" y="826"/>
                  <a:pt x="17632" y="831"/>
                </a:cubicBezTo>
                <a:cubicBezTo>
                  <a:pt x="17617" y="832"/>
                  <a:pt x="17602" y="832"/>
                  <a:pt x="17588" y="832"/>
                </a:cubicBezTo>
                <a:cubicBezTo>
                  <a:pt x="17489" y="832"/>
                  <a:pt x="17389" y="811"/>
                  <a:pt x="17289" y="811"/>
                </a:cubicBezTo>
                <a:cubicBezTo>
                  <a:pt x="17234" y="811"/>
                  <a:pt x="17178" y="817"/>
                  <a:pt x="17123" y="837"/>
                </a:cubicBezTo>
                <a:cubicBezTo>
                  <a:pt x="17132" y="891"/>
                  <a:pt x="17151" y="934"/>
                  <a:pt x="17141" y="970"/>
                </a:cubicBezTo>
                <a:cubicBezTo>
                  <a:pt x="17131" y="1004"/>
                  <a:pt x="17090" y="1027"/>
                  <a:pt x="17063" y="1056"/>
                </a:cubicBezTo>
                <a:cubicBezTo>
                  <a:pt x="17035" y="1029"/>
                  <a:pt x="16994" y="1006"/>
                  <a:pt x="16984" y="973"/>
                </a:cubicBezTo>
                <a:cubicBezTo>
                  <a:pt x="16969" y="927"/>
                  <a:pt x="16977" y="874"/>
                  <a:pt x="16973" y="804"/>
                </a:cubicBezTo>
                <a:cubicBezTo>
                  <a:pt x="16830" y="800"/>
                  <a:pt x="16701" y="795"/>
                  <a:pt x="16574" y="792"/>
                </a:cubicBezTo>
                <a:cubicBezTo>
                  <a:pt x="16572" y="792"/>
                  <a:pt x="16569" y="792"/>
                  <a:pt x="16566" y="792"/>
                </a:cubicBezTo>
                <a:cubicBezTo>
                  <a:pt x="16522" y="792"/>
                  <a:pt x="16478" y="797"/>
                  <a:pt x="16434" y="797"/>
                </a:cubicBezTo>
                <a:cubicBezTo>
                  <a:pt x="16417" y="797"/>
                  <a:pt x="16400" y="796"/>
                  <a:pt x="16384" y="794"/>
                </a:cubicBezTo>
                <a:cubicBezTo>
                  <a:pt x="15768" y="708"/>
                  <a:pt x="15153" y="617"/>
                  <a:pt x="14537" y="530"/>
                </a:cubicBezTo>
                <a:cubicBezTo>
                  <a:pt x="14499" y="525"/>
                  <a:pt x="14466" y="522"/>
                  <a:pt x="14437" y="522"/>
                </a:cubicBezTo>
                <a:cubicBezTo>
                  <a:pt x="14306" y="522"/>
                  <a:pt x="14264" y="586"/>
                  <a:pt x="14227" y="778"/>
                </a:cubicBezTo>
                <a:cubicBezTo>
                  <a:pt x="14225" y="795"/>
                  <a:pt x="14202" y="807"/>
                  <a:pt x="14175" y="840"/>
                </a:cubicBezTo>
                <a:cubicBezTo>
                  <a:pt x="14104" y="817"/>
                  <a:pt x="14027" y="794"/>
                  <a:pt x="13953" y="769"/>
                </a:cubicBezTo>
                <a:cubicBezTo>
                  <a:pt x="13966" y="646"/>
                  <a:pt x="13989" y="539"/>
                  <a:pt x="13887" y="463"/>
                </a:cubicBezTo>
                <a:cubicBezTo>
                  <a:pt x="13479" y="395"/>
                  <a:pt x="13304" y="367"/>
                  <a:pt x="13162" y="36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1" name="Google Shape;2081;p69"/>
          <p:cNvSpPr/>
          <p:nvPr/>
        </p:nvSpPr>
        <p:spPr>
          <a:xfrm>
            <a:off x="1720431" y="2184993"/>
            <a:ext cx="798841" cy="114367"/>
          </a:xfrm>
          <a:custGeom>
            <a:avLst/>
            <a:gdLst/>
            <a:ahLst/>
            <a:cxnLst/>
            <a:rect l="l" t="t" r="r" b="b"/>
            <a:pathLst>
              <a:path w="20319" h="2909" extrusionOk="0">
                <a:moveTo>
                  <a:pt x="17644" y="193"/>
                </a:moveTo>
                <a:cubicBezTo>
                  <a:pt x="17644" y="193"/>
                  <a:pt x="17644" y="193"/>
                  <a:pt x="17644" y="194"/>
                </a:cubicBezTo>
                <a:cubicBezTo>
                  <a:pt x="17659" y="201"/>
                  <a:pt x="17671" y="211"/>
                  <a:pt x="17684" y="219"/>
                </a:cubicBezTo>
                <a:cubicBezTo>
                  <a:pt x="17679" y="227"/>
                  <a:pt x="17669" y="240"/>
                  <a:pt x="17667" y="240"/>
                </a:cubicBezTo>
                <a:cubicBezTo>
                  <a:pt x="17653" y="231"/>
                  <a:pt x="17640" y="221"/>
                  <a:pt x="17626" y="212"/>
                </a:cubicBezTo>
                <a:cubicBezTo>
                  <a:pt x="17633" y="206"/>
                  <a:pt x="17641" y="193"/>
                  <a:pt x="17644" y="193"/>
                </a:cubicBezTo>
                <a:close/>
                <a:moveTo>
                  <a:pt x="10104" y="169"/>
                </a:moveTo>
                <a:cubicBezTo>
                  <a:pt x="10092" y="182"/>
                  <a:pt x="10071" y="194"/>
                  <a:pt x="10071" y="208"/>
                </a:cubicBezTo>
                <a:cubicBezTo>
                  <a:pt x="10069" y="221"/>
                  <a:pt x="10089" y="237"/>
                  <a:pt x="10099" y="250"/>
                </a:cubicBezTo>
                <a:cubicBezTo>
                  <a:pt x="10110" y="238"/>
                  <a:pt x="10130" y="226"/>
                  <a:pt x="10130" y="213"/>
                </a:cubicBezTo>
                <a:cubicBezTo>
                  <a:pt x="10130" y="199"/>
                  <a:pt x="10113" y="184"/>
                  <a:pt x="10104" y="169"/>
                </a:cubicBezTo>
                <a:close/>
                <a:moveTo>
                  <a:pt x="18878" y="518"/>
                </a:moveTo>
                <a:lnTo>
                  <a:pt x="18886" y="542"/>
                </a:lnTo>
                <a:lnTo>
                  <a:pt x="18886" y="542"/>
                </a:lnTo>
                <a:lnTo>
                  <a:pt x="18865" y="540"/>
                </a:lnTo>
                <a:lnTo>
                  <a:pt x="18878" y="518"/>
                </a:lnTo>
                <a:close/>
                <a:moveTo>
                  <a:pt x="13033" y="426"/>
                </a:moveTo>
                <a:cubicBezTo>
                  <a:pt x="13083" y="426"/>
                  <a:pt x="13123" y="446"/>
                  <a:pt x="13136" y="499"/>
                </a:cubicBezTo>
                <a:cubicBezTo>
                  <a:pt x="13148" y="558"/>
                  <a:pt x="13084" y="638"/>
                  <a:pt x="13023" y="638"/>
                </a:cubicBezTo>
                <a:cubicBezTo>
                  <a:pt x="13021" y="638"/>
                  <a:pt x="13020" y="638"/>
                  <a:pt x="13019" y="638"/>
                </a:cubicBezTo>
                <a:cubicBezTo>
                  <a:pt x="12953" y="636"/>
                  <a:pt x="12882" y="632"/>
                  <a:pt x="12822" y="607"/>
                </a:cubicBezTo>
                <a:cubicBezTo>
                  <a:pt x="12769" y="587"/>
                  <a:pt x="12718" y="574"/>
                  <a:pt x="12667" y="574"/>
                </a:cubicBezTo>
                <a:cubicBezTo>
                  <a:pt x="12628" y="574"/>
                  <a:pt x="12590" y="581"/>
                  <a:pt x="12549" y="596"/>
                </a:cubicBezTo>
                <a:cubicBezTo>
                  <a:pt x="12539" y="600"/>
                  <a:pt x="12530" y="602"/>
                  <a:pt x="12522" y="602"/>
                </a:cubicBezTo>
                <a:cubicBezTo>
                  <a:pt x="12486" y="602"/>
                  <a:pt x="12473" y="558"/>
                  <a:pt x="12466" y="441"/>
                </a:cubicBezTo>
                <a:cubicBezTo>
                  <a:pt x="12669" y="436"/>
                  <a:pt x="12848" y="431"/>
                  <a:pt x="13025" y="426"/>
                </a:cubicBezTo>
                <a:cubicBezTo>
                  <a:pt x="13028" y="426"/>
                  <a:pt x="13030" y="426"/>
                  <a:pt x="13033" y="426"/>
                </a:cubicBezTo>
                <a:close/>
                <a:moveTo>
                  <a:pt x="18384" y="457"/>
                </a:moveTo>
                <a:lnTo>
                  <a:pt x="18384" y="457"/>
                </a:lnTo>
                <a:cubicBezTo>
                  <a:pt x="18379" y="565"/>
                  <a:pt x="18376" y="618"/>
                  <a:pt x="18373" y="670"/>
                </a:cubicBezTo>
                <a:cubicBezTo>
                  <a:pt x="18331" y="665"/>
                  <a:pt x="18290" y="660"/>
                  <a:pt x="18251" y="657"/>
                </a:cubicBezTo>
                <a:cubicBezTo>
                  <a:pt x="18235" y="549"/>
                  <a:pt x="18314" y="542"/>
                  <a:pt x="18384" y="457"/>
                </a:cubicBezTo>
                <a:close/>
                <a:moveTo>
                  <a:pt x="15519" y="546"/>
                </a:moveTo>
                <a:cubicBezTo>
                  <a:pt x="15523" y="546"/>
                  <a:pt x="15526" y="546"/>
                  <a:pt x="15528" y="547"/>
                </a:cubicBezTo>
                <a:cubicBezTo>
                  <a:pt x="15566" y="559"/>
                  <a:pt x="15596" y="598"/>
                  <a:pt x="15643" y="638"/>
                </a:cubicBezTo>
                <a:cubicBezTo>
                  <a:pt x="15587" y="659"/>
                  <a:pt x="15553" y="682"/>
                  <a:pt x="15518" y="682"/>
                </a:cubicBezTo>
                <a:cubicBezTo>
                  <a:pt x="15487" y="682"/>
                  <a:pt x="15456" y="659"/>
                  <a:pt x="15428" y="638"/>
                </a:cubicBezTo>
                <a:cubicBezTo>
                  <a:pt x="15421" y="632"/>
                  <a:pt x="15425" y="593"/>
                  <a:pt x="15435" y="587"/>
                </a:cubicBezTo>
                <a:cubicBezTo>
                  <a:pt x="15460" y="570"/>
                  <a:pt x="15494" y="546"/>
                  <a:pt x="15519" y="546"/>
                </a:cubicBezTo>
                <a:close/>
                <a:moveTo>
                  <a:pt x="19651" y="532"/>
                </a:moveTo>
                <a:cubicBezTo>
                  <a:pt x="19688" y="573"/>
                  <a:pt x="19718" y="598"/>
                  <a:pt x="19741" y="627"/>
                </a:cubicBezTo>
                <a:cubicBezTo>
                  <a:pt x="19750" y="639"/>
                  <a:pt x="19747" y="662"/>
                  <a:pt x="19751" y="689"/>
                </a:cubicBezTo>
                <a:cubicBezTo>
                  <a:pt x="19665" y="698"/>
                  <a:pt x="19582" y="708"/>
                  <a:pt x="19498" y="713"/>
                </a:cubicBezTo>
                <a:cubicBezTo>
                  <a:pt x="19496" y="713"/>
                  <a:pt x="19494" y="713"/>
                  <a:pt x="19492" y="713"/>
                </a:cubicBezTo>
                <a:cubicBezTo>
                  <a:pt x="19432" y="713"/>
                  <a:pt x="19372" y="667"/>
                  <a:pt x="19395" y="648"/>
                </a:cubicBezTo>
                <a:cubicBezTo>
                  <a:pt x="19417" y="631"/>
                  <a:pt x="19460" y="641"/>
                  <a:pt x="19489" y="627"/>
                </a:cubicBezTo>
                <a:cubicBezTo>
                  <a:pt x="19537" y="603"/>
                  <a:pt x="19583" y="573"/>
                  <a:pt x="19651" y="532"/>
                </a:cubicBezTo>
                <a:close/>
                <a:moveTo>
                  <a:pt x="17139" y="1102"/>
                </a:moveTo>
                <a:lnTo>
                  <a:pt x="17139" y="1102"/>
                </a:lnTo>
                <a:cubicBezTo>
                  <a:pt x="17136" y="1113"/>
                  <a:pt x="17133" y="1121"/>
                  <a:pt x="17129" y="1138"/>
                </a:cubicBezTo>
                <a:cubicBezTo>
                  <a:pt x="17127" y="1123"/>
                  <a:pt x="17123" y="1115"/>
                  <a:pt x="17124" y="1108"/>
                </a:cubicBezTo>
                <a:cubicBezTo>
                  <a:pt x="17124" y="1105"/>
                  <a:pt x="17134" y="1104"/>
                  <a:pt x="17139" y="1102"/>
                </a:cubicBezTo>
                <a:close/>
                <a:moveTo>
                  <a:pt x="19708" y="1138"/>
                </a:moveTo>
                <a:cubicBezTo>
                  <a:pt x="19703" y="1138"/>
                  <a:pt x="19698" y="1142"/>
                  <a:pt x="19692" y="1144"/>
                </a:cubicBezTo>
                <a:lnTo>
                  <a:pt x="19706" y="1158"/>
                </a:lnTo>
                <a:cubicBezTo>
                  <a:pt x="19711" y="1156"/>
                  <a:pt x="19719" y="1154"/>
                  <a:pt x="19725" y="1150"/>
                </a:cubicBezTo>
                <a:cubicBezTo>
                  <a:pt x="19720" y="1145"/>
                  <a:pt x="19716" y="1138"/>
                  <a:pt x="19711" y="1138"/>
                </a:cubicBezTo>
                <a:cubicBezTo>
                  <a:pt x="19710" y="1138"/>
                  <a:pt x="19709" y="1138"/>
                  <a:pt x="19708" y="1138"/>
                </a:cubicBezTo>
                <a:close/>
                <a:moveTo>
                  <a:pt x="14714" y="1128"/>
                </a:moveTo>
                <a:cubicBezTo>
                  <a:pt x="14701" y="1131"/>
                  <a:pt x="14688" y="1140"/>
                  <a:pt x="14675" y="1146"/>
                </a:cubicBezTo>
                <a:cubicBezTo>
                  <a:pt x="14688" y="1152"/>
                  <a:pt x="14701" y="1159"/>
                  <a:pt x="14715" y="1161"/>
                </a:cubicBezTo>
                <a:cubicBezTo>
                  <a:pt x="14715" y="1161"/>
                  <a:pt x="14715" y="1161"/>
                  <a:pt x="14715" y="1161"/>
                </a:cubicBezTo>
                <a:cubicBezTo>
                  <a:pt x="14720" y="1161"/>
                  <a:pt x="14725" y="1149"/>
                  <a:pt x="14729" y="1144"/>
                </a:cubicBezTo>
                <a:cubicBezTo>
                  <a:pt x="14725" y="1139"/>
                  <a:pt x="14718" y="1128"/>
                  <a:pt x="14714" y="1128"/>
                </a:cubicBezTo>
                <a:close/>
                <a:moveTo>
                  <a:pt x="12303" y="900"/>
                </a:moveTo>
                <a:cubicBezTo>
                  <a:pt x="12341" y="965"/>
                  <a:pt x="12380" y="1033"/>
                  <a:pt x="12421" y="1102"/>
                </a:cubicBezTo>
                <a:cubicBezTo>
                  <a:pt x="12411" y="1119"/>
                  <a:pt x="12404" y="1144"/>
                  <a:pt x="12390" y="1148"/>
                </a:cubicBezTo>
                <a:cubicBezTo>
                  <a:pt x="12327" y="1167"/>
                  <a:pt x="12266" y="1209"/>
                  <a:pt x="12195" y="1209"/>
                </a:cubicBezTo>
                <a:cubicBezTo>
                  <a:pt x="12158" y="1209"/>
                  <a:pt x="12119" y="1198"/>
                  <a:pt x="12076" y="1167"/>
                </a:cubicBezTo>
                <a:cubicBezTo>
                  <a:pt x="12134" y="1054"/>
                  <a:pt x="12147" y="928"/>
                  <a:pt x="12303" y="900"/>
                </a:cubicBezTo>
                <a:close/>
                <a:moveTo>
                  <a:pt x="19444" y="1167"/>
                </a:moveTo>
                <a:cubicBezTo>
                  <a:pt x="19397" y="1167"/>
                  <a:pt x="19356" y="1175"/>
                  <a:pt x="19316" y="1195"/>
                </a:cubicBezTo>
                <a:cubicBezTo>
                  <a:pt x="19300" y="1202"/>
                  <a:pt x="19294" y="1241"/>
                  <a:pt x="19291" y="1264"/>
                </a:cubicBezTo>
                <a:cubicBezTo>
                  <a:pt x="19291" y="1272"/>
                  <a:pt x="19319" y="1290"/>
                  <a:pt x="19333" y="1290"/>
                </a:cubicBezTo>
                <a:cubicBezTo>
                  <a:pt x="19334" y="1290"/>
                  <a:pt x="19335" y="1290"/>
                  <a:pt x="19336" y="1290"/>
                </a:cubicBezTo>
                <a:cubicBezTo>
                  <a:pt x="19413" y="1263"/>
                  <a:pt x="19490" y="1232"/>
                  <a:pt x="19603" y="1187"/>
                </a:cubicBezTo>
                <a:cubicBezTo>
                  <a:pt x="19541" y="1175"/>
                  <a:pt x="19490" y="1167"/>
                  <a:pt x="19444" y="1167"/>
                </a:cubicBezTo>
                <a:close/>
                <a:moveTo>
                  <a:pt x="18618" y="1125"/>
                </a:moveTo>
                <a:cubicBezTo>
                  <a:pt x="18671" y="1125"/>
                  <a:pt x="18707" y="1156"/>
                  <a:pt x="18727" y="1213"/>
                </a:cubicBezTo>
                <a:cubicBezTo>
                  <a:pt x="18738" y="1245"/>
                  <a:pt x="18727" y="1285"/>
                  <a:pt x="18726" y="1321"/>
                </a:cubicBezTo>
                <a:cubicBezTo>
                  <a:pt x="18723" y="1320"/>
                  <a:pt x="18720" y="1320"/>
                  <a:pt x="18717" y="1320"/>
                </a:cubicBezTo>
                <a:cubicBezTo>
                  <a:pt x="18704" y="1320"/>
                  <a:pt x="18690" y="1321"/>
                  <a:pt x="18676" y="1321"/>
                </a:cubicBezTo>
                <a:cubicBezTo>
                  <a:pt x="18658" y="1321"/>
                  <a:pt x="18640" y="1320"/>
                  <a:pt x="18624" y="1313"/>
                </a:cubicBezTo>
                <a:cubicBezTo>
                  <a:pt x="18537" y="1278"/>
                  <a:pt x="18515" y="1216"/>
                  <a:pt x="18568" y="1133"/>
                </a:cubicBezTo>
                <a:cubicBezTo>
                  <a:pt x="18586" y="1128"/>
                  <a:pt x="18603" y="1125"/>
                  <a:pt x="18618" y="1125"/>
                </a:cubicBezTo>
                <a:close/>
                <a:moveTo>
                  <a:pt x="8609" y="1318"/>
                </a:moveTo>
                <a:cubicBezTo>
                  <a:pt x="8611" y="1326"/>
                  <a:pt x="8611" y="1335"/>
                  <a:pt x="8612" y="1344"/>
                </a:cubicBezTo>
                <a:cubicBezTo>
                  <a:pt x="8607" y="1353"/>
                  <a:pt x="8602" y="1361"/>
                  <a:pt x="8596" y="1369"/>
                </a:cubicBezTo>
                <a:cubicBezTo>
                  <a:pt x="8593" y="1354"/>
                  <a:pt x="8588" y="1341"/>
                  <a:pt x="8588" y="1329"/>
                </a:cubicBezTo>
                <a:cubicBezTo>
                  <a:pt x="8588" y="1325"/>
                  <a:pt x="8602" y="1321"/>
                  <a:pt x="8609" y="1318"/>
                </a:cubicBezTo>
                <a:close/>
                <a:moveTo>
                  <a:pt x="13310" y="1253"/>
                </a:moveTo>
                <a:cubicBezTo>
                  <a:pt x="13322" y="1274"/>
                  <a:pt x="13336" y="1295"/>
                  <a:pt x="13352" y="1323"/>
                </a:cubicBezTo>
                <a:cubicBezTo>
                  <a:pt x="13335" y="1344"/>
                  <a:pt x="13319" y="1362"/>
                  <a:pt x="13305" y="1381"/>
                </a:cubicBezTo>
                <a:cubicBezTo>
                  <a:pt x="13287" y="1354"/>
                  <a:pt x="13264" y="1329"/>
                  <a:pt x="13256" y="1299"/>
                </a:cubicBezTo>
                <a:cubicBezTo>
                  <a:pt x="13254" y="1289"/>
                  <a:pt x="13291" y="1268"/>
                  <a:pt x="13310" y="1253"/>
                </a:cubicBezTo>
                <a:close/>
                <a:moveTo>
                  <a:pt x="17997" y="1280"/>
                </a:moveTo>
                <a:cubicBezTo>
                  <a:pt x="18018" y="1280"/>
                  <a:pt x="18040" y="1294"/>
                  <a:pt x="18061" y="1299"/>
                </a:cubicBezTo>
                <a:cubicBezTo>
                  <a:pt x="18053" y="1314"/>
                  <a:pt x="18046" y="1333"/>
                  <a:pt x="18034" y="1343"/>
                </a:cubicBezTo>
                <a:cubicBezTo>
                  <a:pt x="18007" y="1364"/>
                  <a:pt x="17977" y="1379"/>
                  <a:pt x="17948" y="1396"/>
                </a:cubicBezTo>
                <a:cubicBezTo>
                  <a:pt x="17913" y="1326"/>
                  <a:pt x="17933" y="1292"/>
                  <a:pt x="17990" y="1281"/>
                </a:cubicBezTo>
                <a:cubicBezTo>
                  <a:pt x="17992" y="1280"/>
                  <a:pt x="17995" y="1280"/>
                  <a:pt x="17997" y="1280"/>
                </a:cubicBezTo>
                <a:close/>
                <a:moveTo>
                  <a:pt x="19152" y="1481"/>
                </a:moveTo>
                <a:cubicBezTo>
                  <a:pt x="19144" y="1481"/>
                  <a:pt x="19137" y="1487"/>
                  <a:pt x="19131" y="1489"/>
                </a:cubicBezTo>
                <a:cubicBezTo>
                  <a:pt x="19137" y="1494"/>
                  <a:pt x="19142" y="1502"/>
                  <a:pt x="19149" y="1503"/>
                </a:cubicBezTo>
                <a:cubicBezTo>
                  <a:pt x="19150" y="1503"/>
                  <a:pt x="19150" y="1503"/>
                  <a:pt x="19151" y="1503"/>
                </a:cubicBezTo>
                <a:cubicBezTo>
                  <a:pt x="19157" y="1503"/>
                  <a:pt x="19163" y="1498"/>
                  <a:pt x="19171" y="1495"/>
                </a:cubicBezTo>
                <a:cubicBezTo>
                  <a:pt x="19166" y="1490"/>
                  <a:pt x="19161" y="1482"/>
                  <a:pt x="19155" y="1481"/>
                </a:cubicBezTo>
                <a:cubicBezTo>
                  <a:pt x="19154" y="1481"/>
                  <a:pt x="19153" y="1481"/>
                  <a:pt x="19152" y="1481"/>
                </a:cubicBezTo>
                <a:close/>
                <a:moveTo>
                  <a:pt x="12353" y="1418"/>
                </a:moveTo>
                <a:cubicBezTo>
                  <a:pt x="12354" y="1418"/>
                  <a:pt x="12355" y="1418"/>
                  <a:pt x="12356" y="1418"/>
                </a:cubicBezTo>
                <a:cubicBezTo>
                  <a:pt x="12399" y="1431"/>
                  <a:pt x="12440" y="1452"/>
                  <a:pt x="12521" y="1487"/>
                </a:cubicBezTo>
                <a:cubicBezTo>
                  <a:pt x="12460" y="1515"/>
                  <a:pt x="12425" y="1530"/>
                  <a:pt x="12399" y="1530"/>
                </a:cubicBezTo>
                <a:cubicBezTo>
                  <a:pt x="12365" y="1530"/>
                  <a:pt x="12348" y="1503"/>
                  <a:pt x="12307" y="1440"/>
                </a:cubicBezTo>
                <a:cubicBezTo>
                  <a:pt x="12322" y="1433"/>
                  <a:pt x="12340" y="1418"/>
                  <a:pt x="12353" y="1418"/>
                </a:cubicBezTo>
                <a:close/>
                <a:moveTo>
                  <a:pt x="8398" y="1515"/>
                </a:moveTo>
                <a:lnTo>
                  <a:pt x="8420" y="1518"/>
                </a:lnTo>
                <a:lnTo>
                  <a:pt x="8403" y="1536"/>
                </a:lnTo>
                <a:lnTo>
                  <a:pt x="8398" y="1515"/>
                </a:lnTo>
                <a:close/>
                <a:moveTo>
                  <a:pt x="18012" y="1535"/>
                </a:moveTo>
                <a:cubicBezTo>
                  <a:pt x="18020" y="1538"/>
                  <a:pt x="18029" y="1541"/>
                  <a:pt x="18038" y="1544"/>
                </a:cubicBezTo>
                <a:cubicBezTo>
                  <a:pt x="18035" y="1550"/>
                  <a:pt x="18033" y="1560"/>
                  <a:pt x="18030" y="1561"/>
                </a:cubicBezTo>
                <a:cubicBezTo>
                  <a:pt x="18028" y="1562"/>
                  <a:pt x="18027" y="1562"/>
                  <a:pt x="18025" y="1562"/>
                </a:cubicBezTo>
                <a:cubicBezTo>
                  <a:pt x="18019" y="1562"/>
                  <a:pt x="18012" y="1559"/>
                  <a:pt x="18005" y="1556"/>
                </a:cubicBezTo>
                <a:cubicBezTo>
                  <a:pt x="18008" y="1549"/>
                  <a:pt x="18009" y="1543"/>
                  <a:pt x="18012" y="1535"/>
                </a:cubicBezTo>
                <a:close/>
                <a:moveTo>
                  <a:pt x="17490" y="1251"/>
                </a:moveTo>
                <a:cubicBezTo>
                  <a:pt x="17549" y="1251"/>
                  <a:pt x="17636" y="1288"/>
                  <a:pt x="17665" y="1335"/>
                </a:cubicBezTo>
                <a:cubicBezTo>
                  <a:pt x="17690" y="1376"/>
                  <a:pt x="17702" y="1423"/>
                  <a:pt x="17723" y="1465"/>
                </a:cubicBezTo>
                <a:cubicBezTo>
                  <a:pt x="17746" y="1507"/>
                  <a:pt x="17773" y="1544"/>
                  <a:pt x="17804" y="1591"/>
                </a:cubicBezTo>
                <a:cubicBezTo>
                  <a:pt x="17757" y="1621"/>
                  <a:pt x="17710" y="1629"/>
                  <a:pt x="17664" y="1629"/>
                </a:cubicBezTo>
                <a:cubicBezTo>
                  <a:pt x="17607" y="1629"/>
                  <a:pt x="17551" y="1617"/>
                  <a:pt x="17498" y="1617"/>
                </a:cubicBezTo>
                <a:cubicBezTo>
                  <a:pt x="17497" y="1617"/>
                  <a:pt x="17496" y="1617"/>
                  <a:pt x="17495" y="1617"/>
                </a:cubicBezTo>
                <a:cubicBezTo>
                  <a:pt x="17494" y="1617"/>
                  <a:pt x="17493" y="1617"/>
                  <a:pt x="17492" y="1617"/>
                </a:cubicBezTo>
                <a:cubicBezTo>
                  <a:pt x="17393" y="1617"/>
                  <a:pt x="17346" y="1555"/>
                  <a:pt x="17328" y="1452"/>
                </a:cubicBezTo>
                <a:cubicBezTo>
                  <a:pt x="17316" y="1383"/>
                  <a:pt x="17388" y="1278"/>
                  <a:pt x="17462" y="1255"/>
                </a:cubicBezTo>
                <a:cubicBezTo>
                  <a:pt x="17470" y="1253"/>
                  <a:pt x="17480" y="1251"/>
                  <a:pt x="17490" y="1251"/>
                </a:cubicBezTo>
                <a:close/>
                <a:moveTo>
                  <a:pt x="7593" y="1259"/>
                </a:moveTo>
                <a:cubicBezTo>
                  <a:pt x="7707" y="1371"/>
                  <a:pt x="7710" y="1491"/>
                  <a:pt x="7630" y="1616"/>
                </a:cubicBezTo>
                <a:cubicBezTo>
                  <a:pt x="7592" y="1630"/>
                  <a:pt x="7559" y="1636"/>
                  <a:pt x="7529" y="1636"/>
                </a:cubicBezTo>
                <a:cubicBezTo>
                  <a:pt x="7410" y="1636"/>
                  <a:pt x="7350" y="1534"/>
                  <a:pt x="7275" y="1452"/>
                </a:cubicBezTo>
                <a:cubicBezTo>
                  <a:pt x="7428" y="1289"/>
                  <a:pt x="7428" y="1289"/>
                  <a:pt x="7593" y="1259"/>
                </a:cubicBezTo>
                <a:close/>
                <a:moveTo>
                  <a:pt x="13966" y="1659"/>
                </a:moveTo>
                <a:cubicBezTo>
                  <a:pt x="13943" y="1659"/>
                  <a:pt x="13935" y="1682"/>
                  <a:pt x="13929" y="1712"/>
                </a:cubicBezTo>
                <a:cubicBezTo>
                  <a:pt x="13927" y="1722"/>
                  <a:pt x="13922" y="1731"/>
                  <a:pt x="13917" y="1740"/>
                </a:cubicBezTo>
                <a:lnTo>
                  <a:pt x="13917" y="1740"/>
                </a:lnTo>
                <a:cubicBezTo>
                  <a:pt x="13946" y="1720"/>
                  <a:pt x="13978" y="1699"/>
                  <a:pt x="14011" y="1676"/>
                </a:cubicBezTo>
                <a:cubicBezTo>
                  <a:pt x="13992" y="1664"/>
                  <a:pt x="13977" y="1659"/>
                  <a:pt x="13966" y="1659"/>
                </a:cubicBezTo>
                <a:close/>
                <a:moveTo>
                  <a:pt x="13917" y="1740"/>
                </a:moveTo>
                <a:cubicBezTo>
                  <a:pt x="13910" y="1745"/>
                  <a:pt x="13903" y="1749"/>
                  <a:pt x="13896" y="1754"/>
                </a:cubicBezTo>
                <a:cubicBezTo>
                  <a:pt x="13896" y="1754"/>
                  <a:pt x="13904" y="1761"/>
                  <a:pt x="13905" y="1761"/>
                </a:cubicBezTo>
                <a:cubicBezTo>
                  <a:pt x="13909" y="1754"/>
                  <a:pt x="13913" y="1747"/>
                  <a:pt x="13917" y="1740"/>
                </a:cubicBezTo>
                <a:close/>
                <a:moveTo>
                  <a:pt x="11543" y="1371"/>
                </a:moveTo>
                <a:cubicBezTo>
                  <a:pt x="11548" y="1371"/>
                  <a:pt x="11554" y="1371"/>
                  <a:pt x="11559" y="1372"/>
                </a:cubicBezTo>
                <a:cubicBezTo>
                  <a:pt x="11630" y="1380"/>
                  <a:pt x="11685" y="1406"/>
                  <a:pt x="11732" y="1459"/>
                </a:cubicBezTo>
                <a:cubicBezTo>
                  <a:pt x="11804" y="1543"/>
                  <a:pt x="11804" y="1585"/>
                  <a:pt x="11722" y="1677"/>
                </a:cubicBezTo>
                <a:cubicBezTo>
                  <a:pt x="11705" y="1695"/>
                  <a:pt x="11687" y="1712"/>
                  <a:pt x="11669" y="1730"/>
                </a:cubicBezTo>
                <a:lnTo>
                  <a:pt x="11669" y="1730"/>
                </a:lnTo>
                <a:cubicBezTo>
                  <a:pt x="11668" y="1730"/>
                  <a:pt x="11667" y="1729"/>
                  <a:pt x="11666" y="1729"/>
                </a:cubicBezTo>
                <a:cubicBezTo>
                  <a:pt x="11627" y="1760"/>
                  <a:pt x="11589" y="1771"/>
                  <a:pt x="11553" y="1771"/>
                </a:cubicBezTo>
                <a:cubicBezTo>
                  <a:pt x="11482" y="1771"/>
                  <a:pt x="11416" y="1729"/>
                  <a:pt x="11349" y="1710"/>
                </a:cubicBezTo>
                <a:cubicBezTo>
                  <a:pt x="11299" y="1694"/>
                  <a:pt x="11261" y="1640"/>
                  <a:pt x="11214" y="1610"/>
                </a:cubicBezTo>
                <a:cubicBezTo>
                  <a:pt x="11168" y="1580"/>
                  <a:pt x="11118" y="1560"/>
                  <a:pt x="11055" y="1530"/>
                </a:cubicBezTo>
                <a:cubicBezTo>
                  <a:pt x="11128" y="1477"/>
                  <a:pt x="11184" y="1435"/>
                  <a:pt x="11240" y="1394"/>
                </a:cubicBezTo>
                <a:cubicBezTo>
                  <a:pt x="11270" y="1416"/>
                  <a:pt x="11298" y="1424"/>
                  <a:pt x="11326" y="1424"/>
                </a:cubicBezTo>
                <a:cubicBezTo>
                  <a:pt x="11399" y="1424"/>
                  <a:pt x="11469" y="1371"/>
                  <a:pt x="11543" y="1371"/>
                </a:cubicBezTo>
                <a:close/>
                <a:moveTo>
                  <a:pt x="10101" y="1770"/>
                </a:moveTo>
                <a:cubicBezTo>
                  <a:pt x="10097" y="1770"/>
                  <a:pt x="10093" y="1770"/>
                  <a:pt x="10092" y="1772"/>
                </a:cubicBezTo>
                <a:cubicBezTo>
                  <a:pt x="10087" y="1780"/>
                  <a:pt x="10087" y="1790"/>
                  <a:pt x="10084" y="1798"/>
                </a:cubicBezTo>
                <a:cubicBezTo>
                  <a:pt x="10097" y="1797"/>
                  <a:pt x="10108" y="1796"/>
                  <a:pt x="10121" y="1795"/>
                </a:cubicBezTo>
                <a:cubicBezTo>
                  <a:pt x="10119" y="1787"/>
                  <a:pt x="10115" y="1778"/>
                  <a:pt x="10113" y="1770"/>
                </a:cubicBezTo>
                <a:cubicBezTo>
                  <a:pt x="10110" y="1770"/>
                  <a:pt x="10106" y="1770"/>
                  <a:pt x="10101" y="1770"/>
                </a:cubicBezTo>
                <a:close/>
                <a:moveTo>
                  <a:pt x="5948" y="1713"/>
                </a:moveTo>
                <a:cubicBezTo>
                  <a:pt x="5877" y="1775"/>
                  <a:pt x="5842" y="1806"/>
                  <a:pt x="5805" y="1806"/>
                </a:cubicBezTo>
                <a:cubicBezTo>
                  <a:pt x="5768" y="1806"/>
                  <a:pt x="5731" y="1775"/>
                  <a:pt x="5655" y="1713"/>
                </a:cubicBezTo>
                <a:close/>
                <a:moveTo>
                  <a:pt x="19211" y="1721"/>
                </a:moveTo>
                <a:cubicBezTo>
                  <a:pt x="19197" y="1781"/>
                  <a:pt x="19187" y="1819"/>
                  <a:pt x="19175" y="1877"/>
                </a:cubicBezTo>
                <a:cubicBezTo>
                  <a:pt x="19263" y="1867"/>
                  <a:pt x="19326" y="1860"/>
                  <a:pt x="19416" y="1849"/>
                </a:cubicBezTo>
                <a:cubicBezTo>
                  <a:pt x="19337" y="1801"/>
                  <a:pt x="19283" y="1766"/>
                  <a:pt x="19211" y="1721"/>
                </a:cubicBezTo>
                <a:close/>
                <a:moveTo>
                  <a:pt x="18024" y="1661"/>
                </a:moveTo>
                <a:lnTo>
                  <a:pt x="18024" y="1893"/>
                </a:lnTo>
                <a:cubicBezTo>
                  <a:pt x="17943" y="1820"/>
                  <a:pt x="17972" y="1771"/>
                  <a:pt x="18024" y="1661"/>
                </a:cubicBezTo>
                <a:close/>
                <a:moveTo>
                  <a:pt x="18956" y="1835"/>
                </a:moveTo>
                <a:cubicBezTo>
                  <a:pt x="18956" y="1852"/>
                  <a:pt x="18955" y="1869"/>
                  <a:pt x="18951" y="1884"/>
                </a:cubicBezTo>
                <a:cubicBezTo>
                  <a:pt x="18947" y="1897"/>
                  <a:pt x="18937" y="1908"/>
                  <a:pt x="18930" y="1919"/>
                </a:cubicBezTo>
                <a:cubicBezTo>
                  <a:pt x="18925" y="1913"/>
                  <a:pt x="18917" y="1908"/>
                  <a:pt x="18917" y="1901"/>
                </a:cubicBezTo>
                <a:cubicBezTo>
                  <a:pt x="18916" y="1893"/>
                  <a:pt x="18920" y="1883"/>
                  <a:pt x="18924" y="1877"/>
                </a:cubicBezTo>
                <a:cubicBezTo>
                  <a:pt x="18933" y="1862"/>
                  <a:pt x="18945" y="1849"/>
                  <a:pt x="18956" y="1835"/>
                </a:cubicBezTo>
                <a:close/>
                <a:moveTo>
                  <a:pt x="11933" y="1878"/>
                </a:moveTo>
                <a:cubicBezTo>
                  <a:pt x="11932" y="1878"/>
                  <a:pt x="11932" y="1878"/>
                  <a:pt x="11931" y="1878"/>
                </a:cubicBezTo>
                <a:cubicBezTo>
                  <a:pt x="11921" y="1879"/>
                  <a:pt x="11913" y="1898"/>
                  <a:pt x="11903" y="1910"/>
                </a:cubicBezTo>
                <a:cubicBezTo>
                  <a:pt x="11917" y="1917"/>
                  <a:pt x="11932" y="1928"/>
                  <a:pt x="11946" y="1928"/>
                </a:cubicBezTo>
                <a:cubicBezTo>
                  <a:pt x="11946" y="1928"/>
                  <a:pt x="11947" y="1928"/>
                  <a:pt x="11947" y="1928"/>
                </a:cubicBezTo>
                <a:cubicBezTo>
                  <a:pt x="11957" y="1927"/>
                  <a:pt x="11964" y="1907"/>
                  <a:pt x="11971" y="1894"/>
                </a:cubicBezTo>
                <a:cubicBezTo>
                  <a:pt x="11959" y="1888"/>
                  <a:pt x="11945" y="1878"/>
                  <a:pt x="11933" y="1878"/>
                </a:cubicBezTo>
                <a:close/>
                <a:moveTo>
                  <a:pt x="7614" y="1759"/>
                </a:moveTo>
                <a:cubicBezTo>
                  <a:pt x="7670" y="1759"/>
                  <a:pt x="7688" y="1804"/>
                  <a:pt x="7742" y="1930"/>
                </a:cubicBezTo>
                <a:cubicBezTo>
                  <a:pt x="7628" y="1926"/>
                  <a:pt x="7544" y="1889"/>
                  <a:pt x="7481" y="1792"/>
                </a:cubicBezTo>
                <a:cubicBezTo>
                  <a:pt x="7544" y="1772"/>
                  <a:pt x="7584" y="1759"/>
                  <a:pt x="7614" y="1759"/>
                </a:cubicBezTo>
                <a:close/>
                <a:moveTo>
                  <a:pt x="7039" y="1837"/>
                </a:moveTo>
                <a:cubicBezTo>
                  <a:pt x="7064" y="1837"/>
                  <a:pt x="7098" y="1875"/>
                  <a:pt x="7115" y="1903"/>
                </a:cubicBezTo>
                <a:cubicBezTo>
                  <a:pt x="7140" y="1942"/>
                  <a:pt x="7108" y="2004"/>
                  <a:pt x="7067" y="2004"/>
                </a:cubicBezTo>
                <a:cubicBezTo>
                  <a:pt x="7065" y="2004"/>
                  <a:pt x="7062" y="2004"/>
                  <a:pt x="7059" y="2003"/>
                </a:cubicBezTo>
                <a:cubicBezTo>
                  <a:pt x="6979" y="1989"/>
                  <a:pt x="6902" y="1965"/>
                  <a:pt x="6825" y="1945"/>
                </a:cubicBezTo>
                <a:cubicBezTo>
                  <a:pt x="6825" y="1925"/>
                  <a:pt x="6824" y="1905"/>
                  <a:pt x="6824" y="1886"/>
                </a:cubicBezTo>
                <a:cubicBezTo>
                  <a:pt x="6895" y="1868"/>
                  <a:pt x="6964" y="1842"/>
                  <a:pt x="7037" y="1837"/>
                </a:cubicBezTo>
                <a:cubicBezTo>
                  <a:pt x="7037" y="1837"/>
                  <a:pt x="7038" y="1837"/>
                  <a:pt x="7039" y="1837"/>
                </a:cubicBezTo>
                <a:close/>
                <a:moveTo>
                  <a:pt x="19344" y="1949"/>
                </a:moveTo>
                <a:lnTo>
                  <a:pt x="19294" y="1968"/>
                </a:lnTo>
                <a:cubicBezTo>
                  <a:pt x="19313" y="2007"/>
                  <a:pt x="19331" y="2047"/>
                  <a:pt x="19350" y="2087"/>
                </a:cubicBezTo>
                <a:cubicBezTo>
                  <a:pt x="19359" y="2071"/>
                  <a:pt x="19372" y="2055"/>
                  <a:pt x="19375" y="2037"/>
                </a:cubicBezTo>
                <a:cubicBezTo>
                  <a:pt x="19381" y="2002"/>
                  <a:pt x="19407" y="1959"/>
                  <a:pt x="19344" y="1949"/>
                </a:cubicBezTo>
                <a:close/>
                <a:moveTo>
                  <a:pt x="11848" y="1689"/>
                </a:moveTo>
                <a:cubicBezTo>
                  <a:pt x="11886" y="1689"/>
                  <a:pt x="11924" y="1696"/>
                  <a:pt x="11965" y="1712"/>
                </a:cubicBezTo>
                <a:cubicBezTo>
                  <a:pt x="12035" y="1739"/>
                  <a:pt x="12112" y="1744"/>
                  <a:pt x="12185" y="1759"/>
                </a:cubicBezTo>
                <a:cubicBezTo>
                  <a:pt x="12249" y="1892"/>
                  <a:pt x="12249" y="1892"/>
                  <a:pt x="12394" y="1955"/>
                </a:cubicBezTo>
                <a:cubicBezTo>
                  <a:pt x="12403" y="1959"/>
                  <a:pt x="12416" y="1963"/>
                  <a:pt x="12419" y="1969"/>
                </a:cubicBezTo>
                <a:cubicBezTo>
                  <a:pt x="12430" y="2001"/>
                  <a:pt x="12446" y="2036"/>
                  <a:pt x="12444" y="2068"/>
                </a:cubicBezTo>
                <a:cubicBezTo>
                  <a:pt x="12443" y="2078"/>
                  <a:pt x="12401" y="2099"/>
                  <a:pt x="12380" y="2099"/>
                </a:cubicBezTo>
                <a:cubicBezTo>
                  <a:pt x="12377" y="2099"/>
                  <a:pt x="12375" y="2098"/>
                  <a:pt x="12373" y="2097"/>
                </a:cubicBezTo>
                <a:cubicBezTo>
                  <a:pt x="12286" y="2050"/>
                  <a:pt x="12183" y="2061"/>
                  <a:pt x="12098" y="2031"/>
                </a:cubicBezTo>
                <a:cubicBezTo>
                  <a:pt x="12061" y="2017"/>
                  <a:pt x="12027" y="2011"/>
                  <a:pt x="11994" y="2011"/>
                </a:cubicBezTo>
                <a:cubicBezTo>
                  <a:pt x="11915" y="2011"/>
                  <a:pt x="11844" y="2045"/>
                  <a:pt x="11759" y="2099"/>
                </a:cubicBezTo>
                <a:cubicBezTo>
                  <a:pt x="11759" y="1989"/>
                  <a:pt x="11762" y="1904"/>
                  <a:pt x="11758" y="1820"/>
                </a:cubicBezTo>
                <a:cubicBezTo>
                  <a:pt x="11754" y="1770"/>
                  <a:pt x="11726" y="1737"/>
                  <a:pt x="11676" y="1730"/>
                </a:cubicBezTo>
                <a:lnTo>
                  <a:pt x="11676" y="1730"/>
                </a:lnTo>
                <a:cubicBezTo>
                  <a:pt x="11733" y="1705"/>
                  <a:pt x="11789" y="1689"/>
                  <a:pt x="11848" y="1689"/>
                </a:cubicBezTo>
                <a:close/>
                <a:moveTo>
                  <a:pt x="16417" y="2049"/>
                </a:moveTo>
                <a:cubicBezTo>
                  <a:pt x="16455" y="2049"/>
                  <a:pt x="16492" y="2057"/>
                  <a:pt x="16532" y="2061"/>
                </a:cubicBezTo>
                <a:cubicBezTo>
                  <a:pt x="16514" y="2120"/>
                  <a:pt x="16485" y="2136"/>
                  <a:pt x="16453" y="2136"/>
                </a:cubicBezTo>
                <a:cubicBezTo>
                  <a:pt x="16434" y="2136"/>
                  <a:pt x="16413" y="2130"/>
                  <a:pt x="16393" y="2125"/>
                </a:cubicBezTo>
                <a:cubicBezTo>
                  <a:pt x="16378" y="2121"/>
                  <a:pt x="16369" y="2102"/>
                  <a:pt x="16355" y="2089"/>
                </a:cubicBezTo>
                <a:cubicBezTo>
                  <a:pt x="16373" y="2075"/>
                  <a:pt x="16389" y="2051"/>
                  <a:pt x="16406" y="2049"/>
                </a:cubicBezTo>
                <a:cubicBezTo>
                  <a:pt x="16410" y="2049"/>
                  <a:pt x="16414" y="2049"/>
                  <a:pt x="16417" y="2049"/>
                </a:cubicBezTo>
                <a:close/>
                <a:moveTo>
                  <a:pt x="14499" y="2155"/>
                </a:moveTo>
                <a:cubicBezTo>
                  <a:pt x="14499" y="2155"/>
                  <a:pt x="14499" y="2156"/>
                  <a:pt x="14499" y="2156"/>
                </a:cubicBezTo>
                <a:cubicBezTo>
                  <a:pt x="14499" y="2156"/>
                  <a:pt x="14499" y="2156"/>
                  <a:pt x="14499" y="2156"/>
                </a:cubicBezTo>
                <a:lnTo>
                  <a:pt x="14499" y="2156"/>
                </a:lnTo>
                <a:cubicBezTo>
                  <a:pt x="14499" y="2156"/>
                  <a:pt x="14499" y="2155"/>
                  <a:pt x="14499" y="2155"/>
                </a:cubicBezTo>
                <a:close/>
                <a:moveTo>
                  <a:pt x="14499" y="2156"/>
                </a:moveTo>
                <a:cubicBezTo>
                  <a:pt x="14499" y="2156"/>
                  <a:pt x="14498" y="2156"/>
                  <a:pt x="14498" y="2157"/>
                </a:cubicBezTo>
                <a:lnTo>
                  <a:pt x="14498" y="2157"/>
                </a:lnTo>
                <a:cubicBezTo>
                  <a:pt x="14498" y="2157"/>
                  <a:pt x="14498" y="2157"/>
                  <a:pt x="14498" y="2157"/>
                </a:cubicBezTo>
                <a:lnTo>
                  <a:pt x="14498" y="2157"/>
                </a:lnTo>
                <a:cubicBezTo>
                  <a:pt x="14498" y="2157"/>
                  <a:pt x="14498" y="2157"/>
                  <a:pt x="14498" y="2157"/>
                </a:cubicBezTo>
                <a:lnTo>
                  <a:pt x="14498" y="2157"/>
                </a:lnTo>
                <a:cubicBezTo>
                  <a:pt x="14498" y="2157"/>
                  <a:pt x="14498" y="2157"/>
                  <a:pt x="14498" y="2157"/>
                </a:cubicBezTo>
                <a:lnTo>
                  <a:pt x="14498" y="2157"/>
                </a:lnTo>
                <a:cubicBezTo>
                  <a:pt x="14498" y="2157"/>
                  <a:pt x="14498" y="2157"/>
                  <a:pt x="14498" y="2157"/>
                </a:cubicBezTo>
                <a:lnTo>
                  <a:pt x="14498" y="2157"/>
                </a:lnTo>
                <a:cubicBezTo>
                  <a:pt x="14498" y="2156"/>
                  <a:pt x="14498" y="2156"/>
                  <a:pt x="14499" y="2156"/>
                </a:cubicBezTo>
                <a:close/>
                <a:moveTo>
                  <a:pt x="9273" y="1023"/>
                </a:moveTo>
                <a:lnTo>
                  <a:pt x="9273" y="1023"/>
                </a:lnTo>
                <a:cubicBezTo>
                  <a:pt x="9251" y="1161"/>
                  <a:pt x="9231" y="1289"/>
                  <a:pt x="9209" y="1425"/>
                </a:cubicBezTo>
                <a:cubicBezTo>
                  <a:pt x="9280" y="1451"/>
                  <a:pt x="9342" y="1469"/>
                  <a:pt x="9401" y="1495"/>
                </a:cubicBezTo>
                <a:cubicBezTo>
                  <a:pt x="9427" y="1505"/>
                  <a:pt x="9444" y="1533"/>
                  <a:pt x="9472" y="1558"/>
                </a:cubicBezTo>
                <a:cubicBezTo>
                  <a:pt x="9472" y="1618"/>
                  <a:pt x="9469" y="1684"/>
                  <a:pt x="9473" y="1750"/>
                </a:cubicBezTo>
                <a:cubicBezTo>
                  <a:pt x="9478" y="1815"/>
                  <a:pt x="9529" y="1874"/>
                  <a:pt x="9584" y="1874"/>
                </a:cubicBezTo>
                <a:cubicBezTo>
                  <a:pt x="9591" y="1874"/>
                  <a:pt x="9597" y="1873"/>
                  <a:pt x="9603" y="1872"/>
                </a:cubicBezTo>
                <a:cubicBezTo>
                  <a:pt x="9723" y="1842"/>
                  <a:pt x="9849" y="1822"/>
                  <a:pt x="9934" y="1714"/>
                </a:cubicBezTo>
                <a:cubicBezTo>
                  <a:pt x="9910" y="1627"/>
                  <a:pt x="9842" y="1553"/>
                  <a:pt x="9929" y="1458"/>
                </a:cubicBezTo>
                <a:cubicBezTo>
                  <a:pt x="9961" y="1423"/>
                  <a:pt x="9920" y="1329"/>
                  <a:pt x="9926" y="1262"/>
                </a:cubicBezTo>
                <a:cubicBezTo>
                  <a:pt x="9937" y="1129"/>
                  <a:pt x="10041" y="1040"/>
                  <a:pt x="10171" y="1040"/>
                </a:cubicBezTo>
                <a:cubicBezTo>
                  <a:pt x="10193" y="1040"/>
                  <a:pt x="10215" y="1043"/>
                  <a:pt x="10238" y="1048"/>
                </a:cubicBezTo>
                <a:cubicBezTo>
                  <a:pt x="10267" y="1054"/>
                  <a:pt x="10289" y="1098"/>
                  <a:pt x="10306" y="1129"/>
                </a:cubicBezTo>
                <a:cubicBezTo>
                  <a:pt x="10314" y="1141"/>
                  <a:pt x="10306" y="1167"/>
                  <a:pt x="10299" y="1183"/>
                </a:cubicBezTo>
                <a:cubicBezTo>
                  <a:pt x="10224" y="1336"/>
                  <a:pt x="10265" y="1463"/>
                  <a:pt x="10396" y="1582"/>
                </a:cubicBezTo>
                <a:cubicBezTo>
                  <a:pt x="10343" y="1688"/>
                  <a:pt x="10228" y="1769"/>
                  <a:pt x="10252" y="1911"/>
                </a:cubicBezTo>
                <a:cubicBezTo>
                  <a:pt x="10264" y="1983"/>
                  <a:pt x="10140" y="2010"/>
                  <a:pt x="10156" y="2100"/>
                </a:cubicBezTo>
                <a:cubicBezTo>
                  <a:pt x="10158" y="2112"/>
                  <a:pt x="10133" y="2134"/>
                  <a:pt x="10118" y="2138"/>
                </a:cubicBezTo>
                <a:cubicBezTo>
                  <a:pt x="10012" y="2159"/>
                  <a:pt x="9906" y="2197"/>
                  <a:pt x="9802" y="2197"/>
                </a:cubicBezTo>
                <a:cubicBezTo>
                  <a:pt x="9795" y="2197"/>
                  <a:pt x="9789" y="2197"/>
                  <a:pt x="9782" y="2197"/>
                </a:cubicBezTo>
                <a:cubicBezTo>
                  <a:pt x="9672" y="2190"/>
                  <a:pt x="9560" y="2142"/>
                  <a:pt x="9452" y="2105"/>
                </a:cubicBezTo>
                <a:cubicBezTo>
                  <a:pt x="9350" y="2074"/>
                  <a:pt x="9299" y="1990"/>
                  <a:pt x="9274" y="1893"/>
                </a:cubicBezTo>
                <a:cubicBezTo>
                  <a:pt x="9253" y="1810"/>
                  <a:pt x="9249" y="1723"/>
                  <a:pt x="9234" y="1623"/>
                </a:cubicBezTo>
                <a:cubicBezTo>
                  <a:pt x="9110" y="1647"/>
                  <a:pt x="9120" y="1790"/>
                  <a:pt x="9019" y="1852"/>
                </a:cubicBezTo>
                <a:cubicBezTo>
                  <a:pt x="8920" y="1784"/>
                  <a:pt x="8944" y="1645"/>
                  <a:pt x="8860" y="1549"/>
                </a:cubicBezTo>
                <a:cubicBezTo>
                  <a:pt x="8956" y="1494"/>
                  <a:pt x="9044" y="1441"/>
                  <a:pt x="9130" y="1391"/>
                </a:cubicBezTo>
                <a:cubicBezTo>
                  <a:pt x="9129" y="1304"/>
                  <a:pt x="9024" y="1249"/>
                  <a:pt x="9086" y="1150"/>
                </a:cubicBezTo>
                <a:cubicBezTo>
                  <a:pt x="9130" y="1082"/>
                  <a:pt x="9171" y="1032"/>
                  <a:pt x="9273" y="1023"/>
                </a:cubicBezTo>
                <a:close/>
                <a:moveTo>
                  <a:pt x="18792" y="1651"/>
                </a:moveTo>
                <a:cubicBezTo>
                  <a:pt x="18770" y="1652"/>
                  <a:pt x="18732" y="1682"/>
                  <a:pt x="18732" y="1699"/>
                </a:cubicBezTo>
                <a:cubicBezTo>
                  <a:pt x="18735" y="1853"/>
                  <a:pt x="18652" y="1987"/>
                  <a:pt x="18625" y="2133"/>
                </a:cubicBezTo>
                <a:cubicBezTo>
                  <a:pt x="18622" y="2154"/>
                  <a:pt x="18647" y="2179"/>
                  <a:pt x="18659" y="2200"/>
                </a:cubicBezTo>
                <a:cubicBezTo>
                  <a:pt x="18757" y="2174"/>
                  <a:pt x="18847" y="2124"/>
                  <a:pt x="18944" y="2124"/>
                </a:cubicBezTo>
                <a:cubicBezTo>
                  <a:pt x="18984" y="2124"/>
                  <a:pt x="19026" y="2133"/>
                  <a:pt x="19070" y="2157"/>
                </a:cubicBezTo>
                <a:cubicBezTo>
                  <a:pt x="19076" y="2160"/>
                  <a:pt x="19084" y="2162"/>
                  <a:pt x="19092" y="2162"/>
                </a:cubicBezTo>
                <a:cubicBezTo>
                  <a:pt x="19125" y="2162"/>
                  <a:pt x="19165" y="2129"/>
                  <a:pt x="19176" y="2066"/>
                </a:cubicBezTo>
                <a:cubicBezTo>
                  <a:pt x="19140" y="2026"/>
                  <a:pt x="19085" y="1983"/>
                  <a:pt x="19058" y="1926"/>
                </a:cubicBezTo>
                <a:cubicBezTo>
                  <a:pt x="19027" y="1862"/>
                  <a:pt x="19024" y="1785"/>
                  <a:pt x="19008" y="1710"/>
                </a:cubicBezTo>
                <a:cubicBezTo>
                  <a:pt x="18910" y="1751"/>
                  <a:pt x="18910" y="1751"/>
                  <a:pt x="18955" y="1830"/>
                </a:cubicBezTo>
                <a:lnTo>
                  <a:pt x="18955" y="1830"/>
                </a:lnTo>
                <a:cubicBezTo>
                  <a:pt x="18923" y="1804"/>
                  <a:pt x="18884" y="1749"/>
                  <a:pt x="18853" y="1696"/>
                </a:cubicBezTo>
                <a:cubicBezTo>
                  <a:pt x="18840" y="1676"/>
                  <a:pt x="18812" y="1651"/>
                  <a:pt x="18792" y="1651"/>
                </a:cubicBezTo>
                <a:close/>
                <a:moveTo>
                  <a:pt x="18687" y="2527"/>
                </a:moveTo>
                <a:cubicBezTo>
                  <a:pt x="18681" y="2527"/>
                  <a:pt x="18675" y="2528"/>
                  <a:pt x="18670" y="2528"/>
                </a:cubicBezTo>
                <a:cubicBezTo>
                  <a:pt x="18670" y="2534"/>
                  <a:pt x="18670" y="2545"/>
                  <a:pt x="18671" y="2545"/>
                </a:cubicBezTo>
                <a:cubicBezTo>
                  <a:pt x="18674" y="2546"/>
                  <a:pt x="18677" y="2546"/>
                  <a:pt x="18680" y="2546"/>
                </a:cubicBezTo>
                <a:cubicBezTo>
                  <a:pt x="18686" y="2546"/>
                  <a:pt x="18691" y="2545"/>
                  <a:pt x="18697" y="2545"/>
                </a:cubicBezTo>
                <a:cubicBezTo>
                  <a:pt x="18697" y="2539"/>
                  <a:pt x="18697" y="2528"/>
                  <a:pt x="18696" y="2528"/>
                </a:cubicBezTo>
                <a:cubicBezTo>
                  <a:pt x="18692" y="2527"/>
                  <a:pt x="18689" y="2527"/>
                  <a:pt x="18687" y="2527"/>
                </a:cubicBezTo>
                <a:close/>
                <a:moveTo>
                  <a:pt x="8178" y="2634"/>
                </a:moveTo>
                <a:cubicBezTo>
                  <a:pt x="8172" y="2637"/>
                  <a:pt x="8166" y="2640"/>
                  <a:pt x="8158" y="2644"/>
                </a:cubicBezTo>
                <a:cubicBezTo>
                  <a:pt x="8161" y="2651"/>
                  <a:pt x="8161" y="2660"/>
                  <a:pt x="8164" y="2662"/>
                </a:cubicBezTo>
                <a:cubicBezTo>
                  <a:pt x="8169" y="2666"/>
                  <a:pt x="8178" y="2666"/>
                  <a:pt x="8186" y="2667"/>
                </a:cubicBezTo>
                <a:cubicBezTo>
                  <a:pt x="8183" y="2656"/>
                  <a:pt x="8181" y="2645"/>
                  <a:pt x="8178" y="2634"/>
                </a:cubicBezTo>
                <a:close/>
                <a:moveTo>
                  <a:pt x="16079" y="2687"/>
                </a:moveTo>
                <a:cubicBezTo>
                  <a:pt x="16063" y="2692"/>
                  <a:pt x="16050" y="2698"/>
                  <a:pt x="16035" y="2703"/>
                </a:cubicBezTo>
                <a:cubicBezTo>
                  <a:pt x="16038" y="2709"/>
                  <a:pt x="16041" y="2719"/>
                  <a:pt x="16043" y="2719"/>
                </a:cubicBezTo>
                <a:cubicBezTo>
                  <a:pt x="16043" y="2719"/>
                  <a:pt x="16043" y="2719"/>
                  <a:pt x="16043" y="2719"/>
                </a:cubicBezTo>
                <a:cubicBezTo>
                  <a:pt x="16058" y="2717"/>
                  <a:pt x="16074" y="2712"/>
                  <a:pt x="16088" y="2708"/>
                </a:cubicBezTo>
                <a:cubicBezTo>
                  <a:pt x="16086" y="2701"/>
                  <a:pt x="16081" y="2687"/>
                  <a:pt x="16079" y="2687"/>
                </a:cubicBezTo>
                <a:close/>
                <a:moveTo>
                  <a:pt x="15591" y="2657"/>
                </a:moveTo>
                <a:cubicBezTo>
                  <a:pt x="15581" y="2657"/>
                  <a:pt x="15564" y="2668"/>
                  <a:pt x="15553" y="2672"/>
                </a:cubicBezTo>
                <a:cubicBezTo>
                  <a:pt x="15561" y="2693"/>
                  <a:pt x="15570" y="2712"/>
                  <a:pt x="15581" y="2732"/>
                </a:cubicBezTo>
                <a:cubicBezTo>
                  <a:pt x="15595" y="2723"/>
                  <a:pt x="15607" y="2714"/>
                  <a:pt x="15622" y="2706"/>
                </a:cubicBezTo>
                <a:cubicBezTo>
                  <a:pt x="15612" y="2687"/>
                  <a:pt x="15607" y="2667"/>
                  <a:pt x="15595" y="2658"/>
                </a:cubicBezTo>
                <a:cubicBezTo>
                  <a:pt x="15594" y="2657"/>
                  <a:pt x="15592" y="2657"/>
                  <a:pt x="15591" y="2657"/>
                </a:cubicBezTo>
                <a:close/>
                <a:moveTo>
                  <a:pt x="15438" y="80"/>
                </a:moveTo>
                <a:cubicBezTo>
                  <a:pt x="15392" y="80"/>
                  <a:pt x="15359" y="125"/>
                  <a:pt x="15289" y="221"/>
                </a:cubicBezTo>
                <a:cubicBezTo>
                  <a:pt x="15412" y="341"/>
                  <a:pt x="15441" y="479"/>
                  <a:pt x="15335" y="629"/>
                </a:cubicBezTo>
                <a:cubicBezTo>
                  <a:pt x="15217" y="667"/>
                  <a:pt x="15082" y="622"/>
                  <a:pt x="14974" y="704"/>
                </a:cubicBezTo>
                <a:cubicBezTo>
                  <a:pt x="14908" y="878"/>
                  <a:pt x="14856" y="1048"/>
                  <a:pt x="14931" y="1233"/>
                </a:cubicBezTo>
                <a:cubicBezTo>
                  <a:pt x="14954" y="1285"/>
                  <a:pt x="14951" y="1348"/>
                  <a:pt x="14950" y="1406"/>
                </a:cubicBezTo>
                <a:cubicBezTo>
                  <a:pt x="14949" y="1499"/>
                  <a:pt x="14916" y="1576"/>
                  <a:pt x="14846" y="1595"/>
                </a:cubicBezTo>
                <a:cubicBezTo>
                  <a:pt x="14761" y="1561"/>
                  <a:pt x="14703" y="1525"/>
                  <a:pt x="14639" y="1519"/>
                </a:cubicBezTo>
                <a:cubicBezTo>
                  <a:pt x="14635" y="1519"/>
                  <a:pt x="14631" y="1519"/>
                  <a:pt x="14628" y="1519"/>
                </a:cubicBezTo>
                <a:cubicBezTo>
                  <a:pt x="14552" y="1519"/>
                  <a:pt x="14511" y="1606"/>
                  <a:pt x="14551" y="1678"/>
                </a:cubicBezTo>
                <a:cubicBezTo>
                  <a:pt x="14668" y="1887"/>
                  <a:pt x="14662" y="1949"/>
                  <a:pt x="14499" y="2156"/>
                </a:cubicBezTo>
                <a:lnTo>
                  <a:pt x="14499" y="2156"/>
                </a:lnTo>
                <a:cubicBezTo>
                  <a:pt x="14499" y="2156"/>
                  <a:pt x="14499" y="2156"/>
                  <a:pt x="14499" y="2156"/>
                </a:cubicBezTo>
                <a:lnTo>
                  <a:pt x="14499" y="2156"/>
                </a:lnTo>
                <a:cubicBezTo>
                  <a:pt x="14499" y="2156"/>
                  <a:pt x="14498" y="2156"/>
                  <a:pt x="14498" y="2157"/>
                </a:cubicBezTo>
                <a:lnTo>
                  <a:pt x="14498" y="2157"/>
                </a:lnTo>
                <a:cubicBezTo>
                  <a:pt x="14497" y="2157"/>
                  <a:pt x="14495" y="2157"/>
                  <a:pt x="14494" y="2157"/>
                </a:cubicBezTo>
                <a:lnTo>
                  <a:pt x="14494" y="2157"/>
                </a:lnTo>
                <a:cubicBezTo>
                  <a:pt x="14494" y="2158"/>
                  <a:pt x="14495" y="2159"/>
                  <a:pt x="14496" y="2160"/>
                </a:cubicBezTo>
                <a:lnTo>
                  <a:pt x="14496" y="2160"/>
                </a:lnTo>
                <a:cubicBezTo>
                  <a:pt x="14496" y="2160"/>
                  <a:pt x="14496" y="2160"/>
                  <a:pt x="14496" y="2160"/>
                </a:cubicBezTo>
                <a:cubicBezTo>
                  <a:pt x="14496" y="2160"/>
                  <a:pt x="14496" y="2160"/>
                  <a:pt x="14496" y="2160"/>
                </a:cubicBezTo>
                <a:lnTo>
                  <a:pt x="14496" y="2160"/>
                </a:lnTo>
                <a:cubicBezTo>
                  <a:pt x="14496" y="2160"/>
                  <a:pt x="14497" y="2161"/>
                  <a:pt x="14497" y="2161"/>
                </a:cubicBezTo>
                <a:lnTo>
                  <a:pt x="14497" y="2161"/>
                </a:lnTo>
                <a:cubicBezTo>
                  <a:pt x="14483" y="2205"/>
                  <a:pt x="14469" y="2249"/>
                  <a:pt x="14456" y="2290"/>
                </a:cubicBezTo>
                <a:cubicBezTo>
                  <a:pt x="14386" y="2310"/>
                  <a:pt x="14316" y="2330"/>
                  <a:pt x="14229" y="2355"/>
                </a:cubicBezTo>
                <a:cubicBezTo>
                  <a:pt x="14271" y="2412"/>
                  <a:pt x="14299" y="2449"/>
                  <a:pt x="14316" y="2474"/>
                </a:cubicBezTo>
                <a:cubicBezTo>
                  <a:pt x="14376" y="2450"/>
                  <a:pt x="14426" y="2412"/>
                  <a:pt x="14467" y="2412"/>
                </a:cubicBezTo>
                <a:cubicBezTo>
                  <a:pt x="14471" y="2412"/>
                  <a:pt x="14475" y="2412"/>
                  <a:pt x="14478" y="2413"/>
                </a:cubicBezTo>
                <a:cubicBezTo>
                  <a:pt x="14541" y="2427"/>
                  <a:pt x="14601" y="2473"/>
                  <a:pt x="14618" y="2548"/>
                </a:cubicBezTo>
                <a:cubicBezTo>
                  <a:pt x="14627" y="2586"/>
                  <a:pt x="14628" y="2625"/>
                  <a:pt x="14629" y="2663"/>
                </a:cubicBezTo>
                <a:cubicBezTo>
                  <a:pt x="14630" y="2693"/>
                  <a:pt x="14625" y="2722"/>
                  <a:pt x="14628" y="2750"/>
                </a:cubicBezTo>
                <a:cubicBezTo>
                  <a:pt x="14631" y="2789"/>
                  <a:pt x="14669" y="2824"/>
                  <a:pt x="14705" y="2824"/>
                </a:cubicBezTo>
                <a:cubicBezTo>
                  <a:pt x="14714" y="2824"/>
                  <a:pt x="14723" y="2822"/>
                  <a:pt x="14731" y="2817"/>
                </a:cubicBezTo>
                <a:cubicBezTo>
                  <a:pt x="14792" y="2778"/>
                  <a:pt x="14851" y="2761"/>
                  <a:pt x="14913" y="2761"/>
                </a:cubicBezTo>
                <a:cubicBezTo>
                  <a:pt x="14960" y="2761"/>
                  <a:pt x="15008" y="2771"/>
                  <a:pt x="15060" y="2790"/>
                </a:cubicBezTo>
                <a:cubicBezTo>
                  <a:pt x="15084" y="2799"/>
                  <a:pt x="15109" y="2802"/>
                  <a:pt x="15132" y="2802"/>
                </a:cubicBezTo>
                <a:cubicBezTo>
                  <a:pt x="15212" y="2802"/>
                  <a:pt x="15288" y="2759"/>
                  <a:pt x="15356" y="2712"/>
                </a:cubicBezTo>
                <a:cubicBezTo>
                  <a:pt x="15401" y="2580"/>
                  <a:pt x="15414" y="2451"/>
                  <a:pt x="15337" y="2328"/>
                </a:cubicBezTo>
                <a:cubicBezTo>
                  <a:pt x="15274" y="2309"/>
                  <a:pt x="15214" y="2292"/>
                  <a:pt x="15152" y="2292"/>
                </a:cubicBezTo>
                <a:cubicBezTo>
                  <a:pt x="15116" y="2292"/>
                  <a:pt x="15079" y="2298"/>
                  <a:pt x="15040" y="2312"/>
                </a:cubicBezTo>
                <a:cubicBezTo>
                  <a:pt x="15023" y="2369"/>
                  <a:pt x="15007" y="2422"/>
                  <a:pt x="14992" y="2477"/>
                </a:cubicBezTo>
                <a:cubicBezTo>
                  <a:pt x="14975" y="2540"/>
                  <a:pt x="14958" y="2602"/>
                  <a:pt x="14939" y="2673"/>
                </a:cubicBezTo>
                <a:cubicBezTo>
                  <a:pt x="14897" y="2676"/>
                  <a:pt x="14857" y="2684"/>
                  <a:pt x="14819" y="2684"/>
                </a:cubicBezTo>
                <a:cubicBezTo>
                  <a:pt x="14772" y="2684"/>
                  <a:pt x="14728" y="2671"/>
                  <a:pt x="14691" y="2620"/>
                </a:cubicBezTo>
                <a:cubicBezTo>
                  <a:pt x="14712" y="2499"/>
                  <a:pt x="14752" y="2377"/>
                  <a:pt x="14751" y="2256"/>
                </a:cubicBezTo>
                <a:cubicBezTo>
                  <a:pt x="14750" y="2135"/>
                  <a:pt x="14777" y="2048"/>
                  <a:pt x="14878" y="1987"/>
                </a:cubicBezTo>
                <a:cubicBezTo>
                  <a:pt x="14968" y="1931"/>
                  <a:pt x="15007" y="1849"/>
                  <a:pt x="15018" y="1747"/>
                </a:cubicBezTo>
                <a:cubicBezTo>
                  <a:pt x="15029" y="1641"/>
                  <a:pt x="15044" y="1537"/>
                  <a:pt x="15060" y="1432"/>
                </a:cubicBezTo>
                <a:cubicBezTo>
                  <a:pt x="15065" y="1398"/>
                  <a:pt x="15084" y="1367"/>
                  <a:pt x="15094" y="1337"/>
                </a:cubicBezTo>
                <a:cubicBezTo>
                  <a:pt x="15207" y="1337"/>
                  <a:pt x="15238" y="1414"/>
                  <a:pt x="15277" y="1478"/>
                </a:cubicBezTo>
                <a:cubicBezTo>
                  <a:pt x="15315" y="1541"/>
                  <a:pt x="15347" y="1608"/>
                  <a:pt x="15377" y="1664"/>
                </a:cubicBezTo>
                <a:cubicBezTo>
                  <a:pt x="15448" y="1657"/>
                  <a:pt x="15498" y="1659"/>
                  <a:pt x="15541" y="1642"/>
                </a:cubicBezTo>
                <a:cubicBezTo>
                  <a:pt x="15573" y="1631"/>
                  <a:pt x="15624" y="1586"/>
                  <a:pt x="15619" y="1571"/>
                </a:cubicBezTo>
                <a:cubicBezTo>
                  <a:pt x="15573" y="1429"/>
                  <a:pt x="15673" y="1361"/>
                  <a:pt x="15767" y="1283"/>
                </a:cubicBezTo>
                <a:cubicBezTo>
                  <a:pt x="15719" y="1188"/>
                  <a:pt x="15675" y="1106"/>
                  <a:pt x="15642" y="1043"/>
                </a:cubicBezTo>
                <a:cubicBezTo>
                  <a:pt x="15629" y="1039"/>
                  <a:pt x="15617" y="1038"/>
                  <a:pt x="15605" y="1038"/>
                </a:cubicBezTo>
                <a:cubicBezTo>
                  <a:pt x="15551" y="1038"/>
                  <a:pt x="15503" y="1066"/>
                  <a:pt x="15459" y="1066"/>
                </a:cubicBezTo>
                <a:cubicBezTo>
                  <a:pt x="15432" y="1066"/>
                  <a:pt x="15406" y="1055"/>
                  <a:pt x="15382" y="1018"/>
                </a:cubicBezTo>
                <a:cubicBezTo>
                  <a:pt x="15675" y="797"/>
                  <a:pt x="15734" y="756"/>
                  <a:pt x="15882" y="756"/>
                </a:cubicBezTo>
                <a:cubicBezTo>
                  <a:pt x="15912" y="756"/>
                  <a:pt x="15946" y="758"/>
                  <a:pt x="15986" y="760"/>
                </a:cubicBezTo>
                <a:cubicBezTo>
                  <a:pt x="15999" y="860"/>
                  <a:pt x="16010" y="962"/>
                  <a:pt x="16021" y="1065"/>
                </a:cubicBezTo>
                <a:cubicBezTo>
                  <a:pt x="16088" y="1094"/>
                  <a:pt x="16148" y="1120"/>
                  <a:pt x="16201" y="1142"/>
                </a:cubicBezTo>
                <a:cubicBezTo>
                  <a:pt x="16267" y="1283"/>
                  <a:pt x="16292" y="1407"/>
                  <a:pt x="16154" y="1496"/>
                </a:cubicBezTo>
                <a:cubicBezTo>
                  <a:pt x="16221" y="1582"/>
                  <a:pt x="16279" y="1662"/>
                  <a:pt x="16351" y="1756"/>
                </a:cubicBezTo>
                <a:cubicBezTo>
                  <a:pt x="16381" y="1736"/>
                  <a:pt x="16415" y="1694"/>
                  <a:pt x="16456" y="1684"/>
                </a:cubicBezTo>
                <a:cubicBezTo>
                  <a:pt x="16658" y="1642"/>
                  <a:pt x="16785" y="1546"/>
                  <a:pt x="16770" y="1316"/>
                </a:cubicBezTo>
                <a:cubicBezTo>
                  <a:pt x="16769" y="1272"/>
                  <a:pt x="16805" y="1245"/>
                  <a:pt x="16855" y="1245"/>
                </a:cubicBezTo>
                <a:cubicBezTo>
                  <a:pt x="16870" y="1245"/>
                  <a:pt x="16886" y="1247"/>
                  <a:pt x="16903" y="1253"/>
                </a:cubicBezTo>
                <a:cubicBezTo>
                  <a:pt x="16934" y="1263"/>
                  <a:pt x="16958" y="1298"/>
                  <a:pt x="16999" y="1334"/>
                </a:cubicBezTo>
                <a:cubicBezTo>
                  <a:pt x="16914" y="1403"/>
                  <a:pt x="16898" y="1482"/>
                  <a:pt x="16925" y="1575"/>
                </a:cubicBezTo>
                <a:cubicBezTo>
                  <a:pt x="16942" y="1628"/>
                  <a:pt x="16944" y="1688"/>
                  <a:pt x="16939" y="1745"/>
                </a:cubicBezTo>
                <a:cubicBezTo>
                  <a:pt x="16935" y="1787"/>
                  <a:pt x="16919" y="1846"/>
                  <a:pt x="16888" y="1865"/>
                </a:cubicBezTo>
                <a:cubicBezTo>
                  <a:pt x="16873" y="1874"/>
                  <a:pt x="16859" y="1878"/>
                  <a:pt x="16845" y="1878"/>
                </a:cubicBezTo>
                <a:cubicBezTo>
                  <a:pt x="16806" y="1878"/>
                  <a:pt x="16772" y="1845"/>
                  <a:pt x="16745" y="1807"/>
                </a:cubicBezTo>
                <a:cubicBezTo>
                  <a:pt x="16729" y="1787"/>
                  <a:pt x="16703" y="1776"/>
                  <a:pt x="16674" y="1755"/>
                </a:cubicBezTo>
                <a:cubicBezTo>
                  <a:pt x="16610" y="1831"/>
                  <a:pt x="16549" y="1903"/>
                  <a:pt x="16497" y="1965"/>
                </a:cubicBezTo>
                <a:cubicBezTo>
                  <a:pt x="16451" y="1965"/>
                  <a:pt x="16410" y="1960"/>
                  <a:pt x="16373" y="1960"/>
                </a:cubicBezTo>
                <a:cubicBezTo>
                  <a:pt x="16352" y="1960"/>
                  <a:pt x="16331" y="1961"/>
                  <a:pt x="16312" y="1967"/>
                </a:cubicBezTo>
                <a:cubicBezTo>
                  <a:pt x="16295" y="1973"/>
                  <a:pt x="16280" y="1975"/>
                  <a:pt x="16266" y="1975"/>
                </a:cubicBezTo>
                <a:cubicBezTo>
                  <a:pt x="16210" y="1975"/>
                  <a:pt x="16177" y="1934"/>
                  <a:pt x="16145" y="1889"/>
                </a:cubicBezTo>
                <a:cubicBezTo>
                  <a:pt x="16090" y="1810"/>
                  <a:pt x="16192" y="1778"/>
                  <a:pt x="16201" y="1711"/>
                </a:cubicBezTo>
                <a:cubicBezTo>
                  <a:pt x="16058" y="1693"/>
                  <a:pt x="16093" y="1551"/>
                  <a:pt x="16046" y="1458"/>
                </a:cubicBezTo>
                <a:cubicBezTo>
                  <a:pt x="15997" y="1469"/>
                  <a:pt x="15944" y="1465"/>
                  <a:pt x="15929" y="1488"/>
                </a:cubicBezTo>
                <a:cubicBezTo>
                  <a:pt x="15867" y="1581"/>
                  <a:pt x="15774" y="1653"/>
                  <a:pt x="15751" y="1777"/>
                </a:cubicBezTo>
                <a:cubicBezTo>
                  <a:pt x="15730" y="1887"/>
                  <a:pt x="15685" y="1996"/>
                  <a:pt x="15641" y="2100"/>
                </a:cubicBezTo>
                <a:cubicBezTo>
                  <a:pt x="15617" y="2157"/>
                  <a:pt x="15564" y="2202"/>
                  <a:pt x="15531" y="2256"/>
                </a:cubicBezTo>
                <a:cubicBezTo>
                  <a:pt x="15510" y="2287"/>
                  <a:pt x="15503" y="2326"/>
                  <a:pt x="15484" y="2375"/>
                </a:cubicBezTo>
                <a:cubicBezTo>
                  <a:pt x="15549" y="2410"/>
                  <a:pt x="15603" y="2446"/>
                  <a:pt x="15664" y="2469"/>
                </a:cubicBezTo>
                <a:cubicBezTo>
                  <a:pt x="15741" y="2500"/>
                  <a:pt x="15665" y="2635"/>
                  <a:pt x="15791" y="2635"/>
                </a:cubicBezTo>
                <a:cubicBezTo>
                  <a:pt x="15792" y="2635"/>
                  <a:pt x="15793" y="2635"/>
                  <a:pt x="15795" y="2635"/>
                </a:cubicBezTo>
                <a:cubicBezTo>
                  <a:pt x="15803" y="2576"/>
                  <a:pt x="15808" y="2514"/>
                  <a:pt x="15826" y="2456"/>
                </a:cubicBezTo>
                <a:cubicBezTo>
                  <a:pt x="15841" y="2402"/>
                  <a:pt x="15878" y="2351"/>
                  <a:pt x="15889" y="2297"/>
                </a:cubicBezTo>
                <a:cubicBezTo>
                  <a:pt x="15900" y="2234"/>
                  <a:pt x="15895" y="2167"/>
                  <a:pt x="15897" y="2107"/>
                </a:cubicBezTo>
                <a:cubicBezTo>
                  <a:pt x="15968" y="2079"/>
                  <a:pt x="16032" y="2069"/>
                  <a:pt x="16094" y="2069"/>
                </a:cubicBezTo>
                <a:cubicBezTo>
                  <a:pt x="16136" y="2069"/>
                  <a:pt x="16178" y="2073"/>
                  <a:pt x="16220" y="2080"/>
                </a:cubicBezTo>
                <a:cubicBezTo>
                  <a:pt x="16202" y="2185"/>
                  <a:pt x="16185" y="2269"/>
                  <a:pt x="16175" y="2355"/>
                </a:cubicBezTo>
                <a:cubicBezTo>
                  <a:pt x="16162" y="2473"/>
                  <a:pt x="16176" y="2587"/>
                  <a:pt x="16231" y="2694"/>
                </a:cubicBezTo>
                <a:cubicBezTo>
                  <a:pt x="16237" y="2705"/>
                  <a:pt x="16260" y="2719"/>
                  <a:pt x="16273" y="2719"/>
                </a:cubicBezTo>
                <a:cubicBezTo>
                  <a:pt x="16275" y="2719"/>
                  <a:pt x="16276" y="2719"/>
                  <a:pt x="16277" y="2718"/>
                </a:cubicBezTo>
                <a:cubicBezTo>
                  <a:pt x="16299" y="2710"/>
                  <a:pt x="16335" y="2687"/>
                  <a:pt x="16334" y="2674"/>
                </a:cubicBezTo>
                <a:cubicBezTo>
                  <a:pt x="16320" y="2581"/>
                  <a:pt x="16353" y="2524"/>
                  <a:pt x="16448" y="2508"/>
                </a:cubicBezTo>
                <a:cubicBezTo>
                  <a:pt x="16513" y="2497"/>
                  <a:pt x="16535" y="2441"/>
                  <a:pt x="16569" y="2394"/>
                </a:cubicBezTo>
                <a:cubicBezTo>
                  <a:pt x="16608" y="2340"/>
                  <a:pt x="16640" y="2314"/>
                  <a:pt x="16678" y="2314"/>
                </a:cubicBezTo>
                <a:cubicBezTo>
                  <a:pt x="16702" y="2314"/>
                  <a:pt x="16729" y="2325"/>
                  <a:pt x="16761" y="2346"/>
                </a:cubicBezTo>
                <a:cubicBezTo>
                  <a:pt x="16834" y="2395"/>
                  <a:pt x="16901" y="2450"/>
                  <a:pt x="16985" y="2450"/>
                </a:cubicBezTo>
                <a:cubicBezTo>
                  <a:pt x="17003" y="2450"/>
                  <a:pt x="17022" y="2447"/>
                  <a:pt x="17042" y="2441"/>
                </a:cubicBezTo>
                <a:cubicBezTo>
                  <a:pt x="17112" y="2342"/>
                  <a:pt x="17092" y="2169"/>
                  <a:pt x="17255" y="2169"/>
                </a:cubicBezTo>
                <a:cubicBezTo>
                  <a:pt x="17267" y="2169"/>
                  <a:pt x="17280" y="2170"/>
                  <a:pt x="17294" y="2172"/>
                </a:cubicBezTo>
                <a:cubicBezTo>
                  <a:pt x="17338" y="2247"/>
                  <a:pt x="17380" y="2321"/>
                  <a:pt x="17417" y="2384"/>
                </a:cubicBezTo>
                <a:cubicBezTo>
                  <a:pt x="17530" y="2370"/>
                  <a:pt x="17631" y="2356"/>
                  <a:pt x="17732" y="2344"/>
                </a:cubicBezTo>
                <a:cubicBezTo>
                  <a:pt x="17767" y="2299"/>
                  <a:pt x="17803" y="2254"/>
                  <a:pt x="17835" y="2214"/>
                </a:cubicBezTo>
                <a:cubicBezTo>
                  <a:pt x="17863" y="2220"/>
                  <a:pt x="17887" y="2219"/>
                  <a:pt x="17898" y="2230"/>
                </a:cubicBezTo>
                <a:cubicBezTo>
                  <a:pt x="17949" y="2276"/>
                  <a:pt x="17998" y="2310"/>
                  <a:pt x="18047" y="2310"/>
                </a:cubicBezTo>
                <a:cubicBezTo>
                  <a:pt x="18086" y="2310"/>
                  <a:pt x="18125" y="2288"/>
                  <a:pt x="18165" y="2235"/>
                </a:cubicBezTo>
                <a:cubicBezTo>
                  <a:pt x="18181" y="2212"/>
                  <a:pt x="18200" y="2206"/>
                  <a:pt x="18219" y="2206"/>
                </a:cubicBezTo>
                <a:cubicBezTo>
                  <a:pt x="18235" y="2206"/>
                  <a:pt x="18251" y="2210"/>
                  <a:pt x="18267" y="2212"/>
                </a:cubicBezTo>
                <a:cubicBezTo>
                  <a:pt x="18342" y="2221"/>
                  <a:pt x="18416" y="2222"/>
                  <a:pt x="18491" y="2227"/>
                </a:cubicBezTo>
                <a:cubicBezTo>
                  <a:pt x="18541" y="2127"/>
                  <a:pt x="18594" y="2046"/>
                  <a:pt x="18580" y="1944"/>
                </a:cubicBezTo>
                <a:cubicBezTo>
                  <a:pt x="18561" y="1812"/>
                  <a:pt x="18539" y="1683"/>
                  <a:pt x="18519" y="1553"/>
                </a:cubicBezTo>
                <a:lnTo>
                  <a:pt x="18519" y="1553"/>
                </a:lnTo>
                <a:cubicBezTo>
                  <a:pt x="18598" y="1560"/>
                  <a:pt x="18676" y="1568"/>
                  <a:pt x="18755" y="1576"/>
                </a:cubicBezTo>
                <a:cubicBezTo>
                  <a:pt x="18721" y="1549"/>
                  <a:pt x="18686" y="1542"/>
                  <a:pt x="18652" y="1542"/>
                </a:cubicBezTo>
                <a:cubicBezTo>
                  <a:pt x="18609" y="1542"/>
                  <a:pt x="18566" y="1553"/>
                  <a:pt x="18523" y="1553"/>
                </a:cubicBezTo>
                <a:cubicBezTo>
                  <a:pt x="18522" y="1553"/>
                  <a:pt x="18520" y="1553"/>
                  <a:pt x="18519" y="1553"/>
                </a:cubicBezTo>
                <a:lnTo>
                  <a:pt x="18519" y="1553"/>
                </a:lnTo>
                <a:cubicBezTo>
                  <a:pt x="18519" y="1553"/>
                  <a:pt x="18519" y="1553"/>
                  <a:pt x="18519" y="1553"/>
                </a:cubicBezTo>
                <a:lnTo>
                  <a:pt x="18519" y="1553"/>
                </a:lnTo>
                <a:cubicBezTo>
                  <a:pt x="18518" y="1553"/>
                  <a:pt x="18518" y="1553"/>
                  <a:pt x="18517" y="1553"/>
                </a:cubicBezTo>
                <a:lnTo>
                  <a:pt x="18517" y="1553"/>
                </a:lnTo>
                <a:cubicBezTo>
                  <a:pt x="18518" y="1553"/>
                  <a:pt x="18518" y="1553"/>
                  <a:pt x="18519" y="1553"/>
                </a:cubicBezTo>
                <a:lnTo>
                  <a:pt x="18519" y="1553"/>
                </a:lnTo>
                <a:cubicBezTo>
                  <a:pt x="18519" y="1552"/>
                  <a:pt x="18518" y="1551"/>
                  <a:pt x="18518" y="1550"/>
                </a:cubicBezTo>
                <a:lnTo>
                  <a:pt x="18520" y="1550"/>
                </a:lnTo>
                <a:cubicBezTo>
                  <a:pt x="18457" y="1534"/>
                  <a:pt x="18395" y="1517"/>
                  <a:pt x="18269" y="1482"/>
                </a:cubicBezTo>
                <a:cubicBezTo>
                  <a:pt x="18403" y="1472"/>
                  <a:pt x="18499" y="1402"/>
                  <a:pt x="18595" y="1402"/>
                </a:cubicBezTo>
                <a:cubicBezTo>
                  <a:pt x="18637" y="1402"/>
                  <a:pt x="18678" y="1415"/>
                  <a:pt x="18723" y="1452"/>
                </a:cubicBezTo>
                <a:cubicBezTo>
                  <a:pt x="18729" y="1457"/>
                  <a:pt x="18738" y="1459"/>
                  <a:pt x="18748" y="1459"/>
                </a:cubicBezTo>
                <a:cubicBezTo>
                  <a:pt x="18766" y="1459"/>
                  <a:pt x="18789" y="1453"/>
                  <a:pt x="18805" y="1447"/>
                </a:cubicBezTo>
                <a:cubicBezTo>
                  <a:pt x="18894" y="1413"/>
                  <a:pt x="18984" y="1380"/>
                  <a:pt x="19070" y="1336"/>
                </a:cubicBezTo>
                <a:cubicBezTo>
                  <a:pt x="19096" y="1323"/>
                  <a:pt x="19123" y="1271"/>
                  <a:pt x="19117" y="1247"/>
                </a:cubicBezTo>
                <a:cubicBezTo>
                  <a:pt x="19109" y="1220"/>
                  <a:pt x="19061" y="1205"/>
                  <a:pt x="19031" y="1186"/>
                </a:cubicBezTo>
                <a:cubicBezTo>
                  <a:pt x="19012" y="1175"/>
                  <a:pt x="18990" y="1167"/>
                  <a:pt x="18943" y="1145"/>
                </a:cubicBezTo>
                <a:cubicBezTo>
                  <a:pt x="19099" y="1100"/>
                  <a:pt x="19227" y="1072"/>
                  <a:pt x="19350" y="1027"/>
                </a:cubicBezTo>
                <a:cubicBezTo>
                  <a:pt x="19412" y="1005"/>
                  <a:pt x="19493" y="969"/>
                  <a:pt x="19513" y="919"/>
                </a:cubicBezTo>
                <a:cubicBezTo>
                  <a:pt x="19557" y="808"/>
                  <a:pt x="19653" y="848"/>
                  <a:pt x="19723" y="827"/>
                </a:cubicBezTo>
                <a:cubicBezTo>
                  <a:pt x="19732" y="824"/>
                  <a:pt x="19741" y="823"/>
                  <a:pt x="19751" y="823"/>
                </a:cubicBezTo>
                <a:cubicBezTo>
                  <a:pt x="19793" y="823"/>
                  <a:pt x="19844" y="844"/>
                  <a:pt x="19907" y="854"/>
                </a:cubicBezTo>
                <a:lnTo>
                  <a:pt x="19907" y="621"/>
                </a:lnTo>
                <a:cubicBezTo>
                  <a:pt x="19976" y="580"/>
                  <a:pt x="20058" y="554"/>
                  <a:pt x="20089" y="457"/>
                </a:cubicBezTo>
                <a:cubicBezTo>
                  <a:pt x="20096" y="435"/>
                  <a:pt x="20115" y="422"/>
                  <a:pt x="20137" y="422"/>
                </a:cubicBezTo>
                <a:cubicBezTo>
                  <a:pt x="20159" y="422"/>
                  <a:pt x="20183" y="435"/>
                  <a:pt x="20201" y="464"/>
                </a:cubicBezTo>
                <a:cubicBezTo>
                  <a:pt x="20206" y="473"/>
                  <a:pt x="20205" y="488"/>
                  <a:pt x="20211" y="491"/>
                </a:cubicBezTo>
                <a:cubicBezTo>
                  <a:pt x="20232" y="506"/>
                  <a:pt x="20256" y="516"/>
                  <a:pt x="20279" y="530"/>
                </a:cubicBezTo>
                <a:cubicBezTo>
                  <a:pt x="20289" y="495"/>
                  <a:pt x="20319" y="442"/>
                  <a:pt x="20305" y="429"/>
                </a:cubicBezTo>
                <a:cubicBezTo>
                  <a:pt x="20237" y="357"/>
                  <a:pt x="20160" y="293"/>
                  <a:pt x="20080" y="229"/>
                </a:cubicBezTo>
                <a:cubicBezTo>
                  <a:pt x="20060" y="214"/>
                  <a:pt x="20026" y="214"/>
                  <a:pt x="20000" y="214"/>
                </a:cubicBezTo>
                <a:cubicBezTo>
                  <a:pt x="19973" y="214"/>
                  <a:pt x="19941" y="228"/>
                  <a:pt x="19916" y="228"/>
                </a:cubicBezTo>
                <a:cubicBezTo>
                  <a:pt x="19909" y="228"/>
                  <a:pt x="19903" y="227"/>
                  <a:pt x="19897" y="224"/>
                </a:cubicBezTo>
                <a:cubicBezTo>
                  <a:pt x="19814" y="183"/>
                  <a:pt x="19730" y="168"/>
                  <a:pt x="19644" y="168"/>
                </a:cubicBezTo>
                <a:cubicBezTo>
                  <a:pt x="19588" y="168"/>
                  <a:pt x="19531" y="174"/>
                  <a:pt x="19474" y="185"/>
                </a:cubicBezTo>
                <a:cubicBezTo>
                  <a:pt x="19454" y="189"/>
                  <a:pt x="19430" y="197"/>
                  <a:pt x="19411" y="197"/>
                </a:cubicBezTo>
                <a:cubicBezTo>
                  <a:pt x="19404" y="197"/>
                  <a:pt x="19397" y="196"/>
                  <a:pt x="19391" y="192"/>
                </a:cubicBezTo>
                <a:cubicBezTo>
                  <a:pt x="19268" y="124"/>
                  <a:pt x="19131" y="171"/>
                  <a:pt x="19003" y="137"/>
                </a:cubicBezTo>
                <a:cubicBezTo>
                  <a:pt x="18963" y="127"/>
                  <a:pt x="18919" y="121"/>
                  <a:pt x="18877" y="121"/>
                </a:cubicBezTo>
                <a:cubicBezTo>
                  <a:pt x="18841" y="121"/>
                  <a:pt x="18805" y="125"/>
                  <a:pt x="18773" y="135"/>
                </a:cubicBezTo>
                <a:cubicBezTo>
                  <a:pt x="18712" y="155"/>
                  <a:pt x="18665" y="221"/>
                  <a:pt x="18596" y="280"/>
                </a:cubicBezTo>
                <a:cubicBezTo>
                  <a:pt x="18560" y="145"/>
                  <a:pt x="18479" y="103"/>
                  <a:pt x="18357" y="103"/>
                </a:cubicBezTo>
                <a:cubicBezTo>
                  <a:pt x="18176" y="103"/>
                  <a:pt x="17998" y="133"/>
                  <a:pt x="17818" y="133"/>
                </a:cubicBezTo>
                <a:cubicBezTo>
                  <a:pt x="17780" y="133"/>
                  <a:pt x="17743" y="132"/>
                  <a:pt x="17705" y="129"/>
                </a:cubicBezTo>
                <a:cubicBezTo>
                  <a:pt x="17573" y="118"/>
                  <a:pt x="17442" y="114"/>
                  <a:pt x="17309" y="114"/>
                </a:cubicBezTo>
                <a:cubicBezTo>
                  <a:pt x="17288" y="114"/>
                  <a:pt x="17266" y="114"/>
                  <a:pt x="17245" y="115"/>
                </a:cubicBezTo>
                <a:cubicBezTo>
                  <a:pt x="17216" y="115"/>
                  <a:pt x="17187" y="114"/>
                  <a:pt x="17158" y="114"/>
                </a:cubicBezTo>
                <a:cubicBezTo>
                  <a:pt x="17041" y="114"/>
                  <a:pt x="16924" y="116"/>
                  <a:pt x="16811" y="136"/>
                </a:cubicBezTo>
                <a:cubicBezTo>
                  <a:pt x="16632" y="168"/>
                  <a:pt x="16573" y="274"/>
                  <a:pt x="16605" y="452"/>
                </a:cubicBezTo>
                <a:cubicBezTo>
                  <a:pt x="16614" y="489"/>
                  <a:pt x="16636" y="523"/>
                  <a:pt x="16644" y="560"/>
                </a:cubicBezTo>
                <a:cubicBezTo>
                  <a:pt x="16652" y="606"/>
                  <a:pt x="16660" y="657"/>
                  <a:pt x="16600" y="679"/>
                </a:cubicBezTo>
                <a:cubicBezTo>
                  <a:pt x="16458" y="607"/>
                  <a:pt x="16458" y="607"/>
                  <a:pt x="16389" y="504"/>
                </a:cubicBezTo>
                <a:cubicBezTo>
                  <a:pt x="16343" y="436"/>
                  <a:pt x="16294" y="402"/>
                  <a:pt x="16238" y="402"/>
                </a:cubicBezTo>
                <a:cubicBezTo>
                  <a:pt x="16193" y="402"/>
                  <a:pt x="16142" y="424"/>
                  <a:pt x="16086" y="469"/>
                </a:cubicBezTo>
                <a:cubicBezTo>
                  <a:pt x="16065" y="486"/>
                  <a:pt x="16041" y="499"/>
                  <a:pt x="16019" y="513"/>
                </a:cubicBezTo>
                <a:cubicBezTo>
                  <a:pt x="15974" y="458"/>
                  <a:pt x="15910" y="421"/>
                  <a:pt x="15949" y="336"/>
                </a:cubicBezTo>
                <a:cubicBezTo>
                  <a:pt x="16050" y="322"/>
                  <a:pt x="16156" y="315"/>
                  <a:pt x="16256" y="288"/>
                </a:cubicBezTo>
                <a:cubicBezTo>
                  <a:pt x="16313" y="270"/>
                  <a:pt x="16386" y="233"/>
                  <a:pt x="16338" y="122"/>
                </a:cubicBezTo>
                <a:cubicBezTo>
                  <a:pt x="16240" y="116"/>
                  <a:pt x="16142" y="109"/>
                  <a:pt x="16043" y="109"/>
                </a:cubicBezTo>
                <a:cubicBezTo>
                  <a:pt x="15900" y="109"/>
                  <a:pt x="15757" y="123"/>
                  <a:pt x="15620" y="175"/>
                </a:cubicBezTo>
                <a:cubicBezTo>
                  <a:pt x="15527" y="113"/>
                  <a:pt x="15477" y="80"/>
                  <a:pt x="15438" y="80"/>
                </a:cubicBezTo>
                <a:close/>
                <a:moveTo>
                  <a:pt x="8186" y="2768"/>
                </a:moveTo>
                <a:cubicBezTo>
                  <a:pt x="8179" y="2784"/>
                  <a:pt x="8172" y="2798"/>
                  <a:pt x="8168" y="2813"/>
                </a:cubicBezTo>
                <a:cubicBezTo>
                  <a:pt x="8167" y="2819"/>
                  <a:pt x="8179" y="2825"/>
                  <a:pt x="8186" y="2831"/>
                </a:cubicBezTo>
                <a:cubicBezTo>
                  <a:pt x="8192" y="2815"/>
                  <a:pt x="8201" y="2801"/>
                  <a:pt x="8204" y="2786"/>
                </a:cubicBezTo>
                <a:cubicBezTo>
                  <a:pt x="8205" y="2781"/>
                  <a:pt x="8192" y="2774"/>
                  <a:pt x="8186" y="2768"/>
                </a:cubicBezTo>
                <a:close/>
                <a:moveTo>
                  <a:pt x="13683" y="1667"/>
                </a:moveTo>
                <a:cubicBezTo>
                  <a:pt x="13565" y="1746"/>
                  <a:pt x="13514" y="1826"/>
                  <a:pt x="13598" y="1938"/>
                </a:cubicBezTo>
                <a:cubicBezTo>
                  <a:pt x="13519" y="2012"/>
                  <a:pt x="13444" y="2082"/>
                  <a:pt x="13378" y="2143"/>
                </a:cubicBezTo>
                <a:cubicBezTo>
                  <a:pt x="13374" y="2144"/>
                  <a:pt x="13370" y="2144"/>
                  <a:pt x="13366" y="2144"/>
                </a:cubicBezTo>
                <a:cubicBezTo>
                  <a:pt x="13315" y="2144"/>
                  <a:pt x="13267" y="2117"/>
                  <a:pt x="13223" y="2117"/>
                </a:cubicBezTo>
                <a:cubicBezTo>
                  <a:pt x="13197" y="2117"/>
                  <a:pt x="13172" y="2126"/>
                  <a:pt x="13147" y="2155"/>
                </a:cubicBezTo>
                <a:cubicBezTo>
                  <a:pt x="13164" y="2334"/>
                  <a:pt x="13161" y="2519"/>
                  <a:pt x="13246" y="2699"/>
                </a:cubicBezTo>
                <a:cubicBezTo>
                  <a:pt x="13181" y="2703"/>
                  <a:pt x="13118" y="2707"/>
                  <a:pt x="13061" y="2711"/>
                </a:cubicBezTo>
                <a:cubicBezTo>
                  <a:pt x="13031" y="2797"/>
                  <a:pt x="13074" y="2846"/>
                  <a:pt x="13131" y="2846"/>
                </a:cubicBezTo>
                <a:cubicBezTo>
                  <a:pt x="13133" y="2846"/>
                  <a:pt x="13134" y="2846"/>
                  <a:pt x="13136" y="2846"/>
                </a:cubicBezTo>
                <a:cubicBezTo>
                  <a:pt x="13297" y="2837"/>
                  <a:pt x="13459" y="2811"/>
                  <a:pt x="13620" y="2793"/>
                </a:cubicBezTo>
                <a:cubicBezTo>
                  <a:pt x="13623" y="2769"/>
                  <a:pt x="13628" y="2750"/>
                  <a:pt x="13625" y="2734"/>
                </a:cubicBezTo>
                <a:cubicBezTo>
                  <a:pt x="13620" y="2708"/>
                  <a:pt x="13608" y="2682"/>
                  <a:pt x="13599" y="2656"/>
                </a:cubicBezTo>
                <a:cubicBezTo>
                  <a:pt x="13550" y="2685"/>
                  <a:pt x="13506" y="2732"/>
                  <a:pt x="13461" y="2734"/>
                </a:cubicBezTo>
                <a:cubicBezTo>
                  <a:pt x="13460" y="2734"/>
                  <a:pt x="13460" y="2734"/>
                  <a:pt x="13460" y="2734"/>
                </a:cubicBezTo>
                <a:cubicBezTo>
                  <a:pt x="13397" y="2734"/>
                  <a:pt x="13336" y="2631"/>
                  <a:pt x="13348" y="2560"/>
                </a:cubicBezTo>
                <a:cubicBezTo>
                  <a:pt x="13352" y="2539"/>
                  <a:pt x="13386" y="2506"/>
                  <a:pt x="13404" y="2506"/>
                </a:cubicBezTo>
                <a:cubicBezTo>
                  <a:pt x="13449" y="2506"/>
                  <a:pt x="13494" y="2523"/>
                  <a:pt x="13541" y="2534"/>
                </a:cubicBezTo>
                <a:cubicBezTo>
                  <a:pt x="13592" y="2487"/>
                  <a:pt x="13622" y="2391"/>
                  <a:pt x="13706" y="2391"/>
                </a:cubicBezTo>
                <a:cubicBezTo>
                  <a:pt x="13731" y="2391"/>
                  <a:pt x="13760" y="2399"/>
                  <a:pt x="13797" y="2420"/>
                </a:cubicBezTo>
                <a:cubicBezTo>
                  <a:pt x="13825" y="2519"/>
                  <a:pt x="13866" y="2626"/>
                  <a:pt x="13786" y="2736"/>
                </a:cubicBezTo>
                <a:cubicBezTo>
                  <a:pt x="13770" y="2756"/>
                  <a:pt x="13778" y="2815"/>
                  <a:pt x="13798" y="2837"/>
                </a:cubicBezTo>
                <a:cubicBezTo>
                  <a:pt x="13815" y="2857"/>
                  <a:pt x="13854" y="2868"/>
                  <a:pt x="13885" y="2868"/>
                </a:cubicBezTo>
                <a:cubicBezTo>
                  <a:pt x="13891" y="2868"/>
                  <a:pt x="13896" y="2867"/>
                  <a:pt x="13900" y="2867"/>
                </a:cubicBezTo>
                <a:cubicBezTo>
                  <a:pt x="13961" y="2858"/>
                  <a:pt x="14020" y="2821"/>
                  <a:pt x="14077" y="2821"/>
                </a:cubicBezTo>
                <a:cubicBezTo>
                  <a:pt x="14081" y="2821"/>
                  <a:pt x="14085" y="2821"/>
                  <a:pt x="14089" y="2822"/>
                </a:cubicBezTo>
                <a:cubicBezTo>
                  <a:pt x="14098" y="2823"/>
                  <a:pt x="14106" y="2823"/>
                  <a:pt x="14114" y="2823"/>
                </a:cubicBezTo>
                <a:cubicBezTo>
                  <a:pt x="14201" y="2823"/>
                  <a:pt x="14245" y="2759"/>
                  <a:pt x="14311" y="2711"/>
                </a:cubicBezTo>
                <a:cubicBezTo>
                  <a:pt x="14285" y="2645"/>
                  <a:pt x="14274" y="2564"/>
                  <a:pt x="14228" y="2528"/>
                </a:cubicBezTo>
                <a:cubicBezTo>
                  <a:pt x="14157" y="2468"/>
                  <a:pt x="14197" y="2375"/>
                  <a:pt x="14144" y="2328"/>
                </a:cubicBezTo>
                <a:cubicBezTo>
                  <a:pt x="14095" y="2284"/>
                  <a:pt x="14027" y="2262"/>
                  <a:pt x="13971" y="2227"/>
                </a:cubicBezTo>
                <a:cubicBezTo>
                  <a:pt x="13962" y="2222"/>
                  <a:pt x="13968" y="2195"/>
                  <a:pt x="13966" y="2163"/>
                </a:cubicBezTo>
                <a:cubicBezTo>
                  <a:pt x="14022" y="2147"/>
                  <a:pt x="14078" y="2141"/>
                  <a:pt x="14134" y="2141"/>
                </a:cubicBezTo>
                <a:cubicBezTo>
                  <a:pt x="14181" y="2141"/>
                  <a:pt x="14228" y="2145"/>
                  <a:pt x="14275" y="2152"/>
                </a:cubicBezTo>
                <a:cubicBezTo>
                  <a:pt x="14309" y="2157"/>
                  <a:pt x="14344" y="2158"/>
                  <a:pt x="14378" y="2158"/>
                </a:cubicBezTo>
                <a:cubicBezTo>
                  <a:pt x="14414" y="2158"/>
                  <a:pt x="14449" y="2157"/>
                  <a:pt x="14485" y="2157"/>
                </a:cubicBezTo>
                <a:cubicBezTo>
                  <a:pt x="14488" y="2157"/>
                  <a:pt x="14491" y="2157"/>
                  <a:pt x="14494" y="2157"/>
                </a:cubicBezTo>
                <a:lnTo>
                  <a:pt x="14494" y="2157"/>
                </a:lnTo>
                <a:cubicBezTo>
                  <a:pt x="14467" y="2116"/>
                  <a:pt x="14428" y="2105"/>
                  <a:pt x="14390" y="2105"/>
                </a:cubicBezTo>
                <a:cubicBezTo>
                  <a:pt x="14365" y="2105"/>
                  <a:pt x="14341" y="2110"/>
                  <a:pt x="14320" y="2115"/>
                </a:cubicBezTo>
                <a:cubicBezTo>
                  <a:pt x="14292" y="2122"/>
                  <a:pt x="14265" y="2125"/>
                  <a:pt x="14239" y="2125"/>
                </a:cubicBezTo>
                <a:cubicBezTo>
                  <a:pt x="14131" y="2125"/>
                  <a:pt x="14036" y="2074"/>
                  <a:pt x="13936" y="2042"/>
                </a:cubicBezTo>
                <a:cubicBezTo>
                  <a:pt x="13863" y="2017"/>
                  <a:pt x="13845" y="1945"/>
                  <a:pt x="13911" y="1891"/>
                </a:cubicBezTo>
                <a:cubicBezTo>
                  <a:pt x="13990" y="1825"/>
                  <a:pt x="13922" y="1799"/>
                  <a:pt x="13899" y="1759"/>
                </a:cubicBezTo>
                <a:lnTo>
                  <a:pt x="13899" y="1759"/>
                </a:lnTo>
                <a:cubicBezTo>
                  <a:pt x="13901" y="1760"/>
                  <a:pt x="13903" y="1760"/>
                  <a:pt x="13904" y="1761"/>
                </a:cubicBezTo>
                <a:lnTo>
                  <a:pt x="13898" y="1758"/>
                </a:lnTo>
                <a:lnTo>
                  <a:pt x="13898" y="1758"/>
                </a:lnTo>
                <a:cubicBezTo>
                  <a:pt x="13898" y="1758"/>
                  <a:pt x="13899" y="1758"/>
                  <a:pt x="13899" y="1759"/>
                </a:cubicBezTo>
                <a:lnTo>
                  <a:pt x="13899" y="1759"/>
                </a:lnTo>
                <a:cubicBezTo>
                  <a:pt x="13824" y="1727"/>
                  <a:pt x="13749" y="1694"/>
                  <a:pt x="13683" y="1667"/>
                </a:cubicBezTo>
                <a:close/>
                <a:moveTo>
                  <a:pt x="8410" y="1"/>
                </a:moveTo>
                <a:cubicBezTo>
                  <a:pt x="8270" y="1"/>
                  <a:pt x="8129" y="14"/>
                  <a:pt x="7990" y="29"/>
                </a:cubicBezTo>
                <a:cubicBezTo>
                  <a:pt x="7900" y="38"/>
                  <a:pt x="7813" y="63"/>
                  <a:pt x="7726" y="63"/>
                </a:cubicBezTo>
                <a:cubicBezTo>
                  <a:pt x="7666" y="63"/>
                  <a:pt x="7606" y="52"/>
                  <a:pt x="7544" y="17"/>
                </a:cubicBezTo>
                <a:cubicBezTo>
                  <a:pt x="7524" y="6"/>
                  <a:pt x="7501" y="2"/>
                  <a:pt x="7475" y="2"/>
                </a:cubicBezTo>
                <a:cubicBezTo>
                  <a:pt x="7426" y="2"/>
                  <a:pt x="7368" y="17"/>
                  <a:pt x="7318" y="24"/>
                </a:cubicBezTo>
                <a:cubicBezTo>
                  <a:pt x="7191" y="44"/>
                  <a:pt x="7064" y="57"/>
                  <a:pt x="6937" y="57"/>
                </a:cubicBezTo>
                <a:cubicBezTo>
                  <a:pt x="6873" y="57"/>
                  <a:pt x="6809" y="53"/>
                  <a:pt x="6746" y="46"/>
                </a:cubicBezTo>
                <a:cubicBezTo>
                  <a:pt x="6521" y="20"/>
                  <a:pt x="6298" y="6"/>
                  <a:pt x="6074" y="6"/>
                </a:cubicBezTo>
                <a:cubicBezTo>
                  <a:pt x="5989" y="6"/>
                  <a:pt x="5905" y="8"/>
                  <a:pt x="5820" y="12"/>
                </a:cubicBezTo>
                <a:cubicBezTo>
                  <a:pt x="5679" y="18"/>
                  <a:pt x="5538" y="19"/>
                  <a:pt x="5396" y="19"/>
                </a:cubicBezTo>
                <a:cubicBezTo>
                  <a:pt x="5336" y="19"/>
                  <a:pt x="5277" y="19"/>
                  <a:pt x="5217" y="19"/>
                </a:cubicBezTo>
                <a:cubicBezTo>
                  <a:pt x="5186" y="19"/>
                  <a:pt x="5155" y="19"/>
                  <a:pt x="5124" y="19"/>
                </a:cubicBezTo>
                <a:cubicBezTo>
                  <a:pt x="5090" y="20"/>
                  <a:pt x="5057" y="20"/>
                  <a:pt x="5024" y="20"/>
                </a:cubicBezTo>
                <a:cubicBezTo>
                  <a:pt x="4785" y="20"/>
                  <a:pt x="4547" y="15"/>
                  <a:pt x="4309" y="15"/>
                </a:cubicBezTo>
                <a:cubicBezTo>
                  <a:pt x="4087" y="15"/>
                  <a:pt x="3866" y="19"/>
                  <a:pt x="3645" y="35"/>
                </a:cubicBezTo>
                <a:cubicBezTo>
                  <a:pt x="3067" y="76"/>
                  <a:pt x="2487" y="97"/>
                  <a:pt x="1914" y="195"/>
                </a:cubicBezTo>
                <a:cubicBezTo>
                  <a:pt x="1371" y="287"/>
                  <a:pt x="818" y="323"/>
                  <a:pt x="287" y="478"/>
                </a:cubicBezTo>
                <a:cubicBezTo>
                  <a:pt x="252" y="489"/>
                  <a:pt x="212" y="491"/>
                  <a:pt x="175" y="502"/>
                </a:cubicBezTo>
                <a:cubicBezTo>
                  <a:pt x="57" y="540"/>
                  <a:pt x="18" y="589"/>
                  <a:pt x="16" y="712"/>
                </a:cubicBezTo>
                <a:cubicBezTo>
                  <a:pt x="14" y="838"/>
                  <a:pt x="16" y="962"/>
                  <a:pt x="16" y="1080"/>
                </a:cubicBezTo>
                <a:cubicBezTo>
                  <a:pt x="183" y="1211"/>
                  <a:pt x="328" y="1361"/>
                  <a:pt x="518" y="1395"/>
                </a:cubicBezTo>
                <a:cubicBezTo>
                  <a:pt x="915" y="1467"/>
                  <a:pt x="1253" y="1690"/>
                  <a:pt x="1633" y="1800"/>
                </a:cubicBezTo>
                <a:cubicBezTo>
                  <a:pt x="1655" y="1806"/>
                  <a:pt x="1671" y="1833"/>
                  <a:pt x="1702" y="1863"/>
                </a:cubicBezTo>
                <a:cubicBezTo>
                  <a:pt x="1646" y="1869"/>
                  <a:pt x="1609" y="1873"/>
                  <a:pt x="1570" y="1877"/>
                </a:cubicBezTo>
                <a:cubicBezTo>
                  <a:pt x="1312" y="1908"/>
                  <a:pt x="1049" y="1893"/>
                  <a:pt x="795" y="1972"/>
                </a:cubicBezTo>
                <a:cubicBezTo>
                  <a:pt x="726" y="1994"/>
                  <a:pt x="647" y="2011"/>
                  <a:pt x="573" y="2011"/>
                </a:cubicBezTo>
                <a:cubicBezTo>
                  <a:pt x="530" y="2011"/>
                  <a:pt x="490" y="2005"/>
                  <a:pt x="454" y="1992"/>
                </a:cubicBezTo>
                <a:cubicBezTo>
                  <a:pt x="311" y="1938"/>
                  <a:pt x="178" y="1975"/>
                  <a:pt x="47" y="1944"/>
                </a:cubicBezTo>
                <a:lnTo>
                  <a:pt x="47" y="1944"/>
                </a:lnTo>
                <a:cubicBezTo>
                  <a:pt x="4" y="2095"/>
                  <a:pt x="1" y="2095"/>
                  <a:pt x="60" y="2264"/>
                </a:cubicBezTo>
                <a:cubicBezTo>
                  <a:pt x="104" y="2274"/>
                  <a:pt x="152" y="2282"/>
                  <a:pt x="197" y="2297"/>
                </a:cubicBezTo>
                <a:cubicBezTo>
                  <a:pt x="576" y="2422"/>
                  <a:pt x="962" y="2502"/>
                  <a:pt x="1361" y="2523"/>
                </a:cubicBezTo>
                <a:cubicBezTo>
                  <a:pt x="1525" y="2531"/>
                  <a:pt x="1687" y="2572"/>
                  <a:pt x="1850" y="2595"/>
                </a:cubicBezTo>
                <a:cubicBezTo>
                  <a:pt x="2127" y="2633"/>
                  <a:pt x="2403" y="2686"/>
                  <a:pt x="2681" y="2704"/>
                </a:cubicBezTo>
                <a:cubicBezTo>
                  <a:pt x="3086" y="2729"/>
                  <a:pt x="3487" y="2774"/>
                  <a:pt x="3889" y="2836"/>
                </a:cubicBezTo>
                <a:cubicBezTo>
                  <a:pt x="3960" y="2847"/>
                  <a:pt x="4032" y="2856"/>
                  <a:pt x="4102" y="2856"/>
                </a:cubicBezTo>
                <a:cubicBezTo>
                  <a:pt x="4208" y="2856"/>
                  <a:pt x="4310" y="2834"/>
                  <a:pt x="4397" y="2761"/>
                </a:cubicBezTo>
                <a:cubicBezTo>
                  <a:pt x="4471" y="2798"/>
                  <a:pt x="4539" y="2858"/>
                  <a:pt x="4600" y="2858"/>
                </a:cubicBezTo>
                <a:cubicBezTo>
                  <a:pt x="4604" y="2858"/>
                  <a:pt x="4608" y="2858"/>
                  <a:pt x="4611" y="2857"/>
                </a:cubicBezTo>
                <a:cubicBezTo>
                  <a:pt x="4658" y="2852"/>
                  <a:pt x="4704" y="2849"/>
                  <a:pt x="4751" y="2849"/>
                </a:cubicBezTo>
                <a:cubicBezTo>
                  <a:pt x="4941" y="2849"/>
                  <a:pt x="5131" y="2888"/>
                  <a:pt x="5321" y="2888"/>
                </a:cubicBezTo>
                <a:cubicBezTo>
                  <a:pt x="5420" y="2888"/>
                  <a:pt x="5519" y="2878"/>
                  <a:pt x="5617" y="2845"/>
                </a:cubicBezTo>
                <a:cubicBezTo>
                  <a:pt x="5621" y="2844"/>
                  <a:pt x="5624" y="2843"/>
                  <a:pt x="5628" y="2843"/>
                </a:cubicBezTo>
                <a:cubicBezTo>
                  <a:pt x="5634" y="2843"/>
                  <a:pt x="5640" y="2845"/>
                  <a:pt x="5644" y="2847"/>
                </a:cubicBezTo>
                <a:cubicBezTo>
                  <a:pt x="5718" y="2884"/>
                  <a:pt x="5794" y="2892"/>
                  <a:pt x="5871" y="2892"/>
                </a:cubicBezTo>
                <a:cubicBezTo>
                  <a:pt x="5931" y="2892"/>
                  <a:pt x="5992" y="2887"/>
                  <a:pt x="6053" y="2887"/>
                </a:cubicBezTo>
                <a:cubicBezTo>
                  <a:pt x="6088" y="2887"/>
                  <a:pt x="6123" y="2889"/>
                  <a:pt x="6158" y="2894"/>
                </a:cubicBezTo>
                <a:cubicBezTo>
                  <a:pt x="6186" y="2899"/>
                  <a:pt x="6214" y="2900"/>
                  <a:pt x="6243" y="2900"/>
                </a:cubicBezTo>
                <a:cubicBezTo>
                  <a:pt x="6328" y="2900"/>
                  <a:pt x="6416" y="2885"/>
                  <a:pt x="6503" y="2879"/>
                </a:cubicBezTo>
                <a:cubicBezTo>
                  <a:pt x="6560" y="2876"/>
                  <a:pt x="6616" y="2867"/>
                  <a:pt x="6673" y="2864"/>
                </a:cubicBezTo>
                <a:cubicBezTo>
                  <a:pt x="6846" y="2856"/>
                  <a:pt x="7019" y="2850"/>
                  <a:pt x="7191" y="2843"/>
                </a:cubicBezTo>
                <a:cubicBezTo>
                  <a:pt x="7224" y="2842"/>
                  <a:pt x="7255" y="2835"/>
                  <a:pt x="7286" y="2835"/>
                </a:cubicBezTo>
                <a:cubicBezTo>
                  <a:pt x="7291" y="2835"/>
                  <a:pt x="7296" y="2836"/>
                  <a:pt x="7301" y="2836"/>
                </a:cubicBezTo>
                <a:cubicBezTo>
                  <a:pt x="7346" y="2838"/>
                  <a:pt x="7394" y="2855"/>
                  <a:pt x="7437" y="2855"/>
                </a:cubicBezTo>
                <a:cubicBezTo>
                  <a:pt x="7449" y="2855"/>
                  <a:pt x="7459" y="2854"/>
                  <a:pt x="7470" y="2851"/>
                </a:cubicBezTo>
                <a:cubicBezTo>
                  <a:pt x="7528" y="2835"/>
                  <a:pt x="7579" y="2785"/>
                  <a:pt x="7631" y="2750"/>
                </a:cubicBezTo>
                <a:cubicBezTo>
                  <a:pt x="7689" y="2794"/>
                  <a:pt x="7720" y="2867"/>
                  <a:pt x="7794" y="2867"/>
                </a:cubicBezTo>
                <a:cubicBezTo>
                  <a:pt x="7804" y="2867"/>
                  <a:pt x="7814" y="2866"/>
                  <a:pt x="7824" y="2864"/>
                </a:cubicBezTo>
                <a:cubicBezTo>
                  <a:pt x="7840" y="2860"/>
                  <a:pt x="7857" y="2859"/>
                  <a:pt x="7873" y="2859"/>
                </a:cubicBezTo>
                <a:cubicBezTo>
                  <a:pt x="7893" y="2859"/>
                  <a:pt x="7914" y="2861"/>
                  <a:pt x="7934" y="2861"/>
                </a:cubicBezTo>
                <a:cubicBezTo>
                  <a:pt x="7981" y="2861"/>
                  <a:pt x="8028" y="2854"/>
                  <a:pt x="8069" y="2810"/>
                </a:cubicBezTo>
                <a:cubicBezTo>
                  <a:pt x="8042" y="2779"/>
                  <a:pt x="8028" y="2751"/>
                  <a:pt x="8006" y="2739"/>
                </a:cubicBezTo>
                <a:cubicBezTo>
                  <a:pt x="7873" y="2663"/>
                  <a:pt x="7850" y="2589"/>
                  <a:pt x="7951" y="2512"/>
                </a:cubicBezTo>
                <a:cubicBezTo>
                  <a:pt x="8088" y="2408"/>
                  <a:pt x="8199" y="2258"/>
                  <a:pt x="8393" y="2258"/>
                </a:cubicBezTo>
                <a:cubicBezTo>
                  <a:pt x="8399" y="2258"/>
                  <a:pt x="8405" y="2258"/>
                  <a:pt x="8411" y="2258"/>
                </a:cubicBezTo>
                <a:cubicBezTo>
                  <a:pt x="8392" y="2177"/>
                  <a:pt x="8377" y="2114"/>
                  <a:pt x="8359" y="2043"/>
                </a:cubicBezTo>
                <a:cubicBezTo>
                  <a:pt x="8434" y="1987"/>
                  <a:pt x="8502" y="1936"/>
                  <a:pt x="8571" y="1884"/>
                </a:cubicBezTo>
                <a:cubicBezTo>
                  <a:pt x="8674" y="1940"/>
                  <a:pt x="8787" y="1957"/>
                  <a:pt x="8828" y="2093"/>
                </a:cubicBezTo>
                <a:cubicBezTo>
                  <a:pt x="8735" y="2136"/>
                  <a:pt x="8643" y="2181"/>
                  <a:pt x="8546" y="2228"/>
                </a:cubicBezTo>
                <a:cubicBezTo>
                  <a:pt x="8528" y="2295"/>
                  <a:pt x="8517" y="2362"/>
                  <a:pt x="8492" y="2423"/>
                </a:cubicBezTo>
                <a:cubicBezTo>
                  <a:pt x="8466" y="2493"/>
                  <a:pt x="8428" y="2556"/>
                  <a:pt x="8394" y="2622"/>
                </a:cubicBezTo>
                <a:cubicBezTo>
                  <a:pt x="8507" y="2807"/>
                  <a:pt x="8571" y="2879"/>
                  <a:pt x="8694" y="2879"/>
                </a:cubicBezTo>
                <a:cubicBezTo>
                  <a:pt x="8759" y="2879"/>
                  <a:pt x="8840" y="2859"/>
                  <a:pt x="8954" y="2826"/>
                </a:cubicBezTo>
                <a:cubicBezTo>
                  <a:pt x="8976" y="2663"/>
                  <a:pt x="8998" y="2502"/>
                  <a:pt x="9018" y="2343"/>
                </a:cubicBezTo>
                <a:cubicBezTo>
                  <a:pt x="9103" y="2337"/>
                  <a:pt x="9174" y="2334"/>
                  <a:pt x="9234" y="2334"/>
                </a:cubicBezTo>
                <a:cubicBezTo>
                  <a:pt x="9474" y="2334"/>
                  <a:pt x="9533" y="2389"/>
                  <a:pt x="9598" y="2575"/>
                </a:cubicBezTo>
                <a:lnTo>
                  <a:pt x="9269" y="2575"/>
                </a:lnTo>
                <a:cubicBezTo>
                  <a:pt x="9278" y="2678"/>
                  <a:pt x="9284" y="2761"/>
                  <a:pt x="9291" y="2847"/>
                </a:cubicBezTo>
                <a:cubicBezTo>
                  <a:pt x="9332" y="2858"/>
                  <a:pt x="9373" y="2862"/>
                  <a:pt x="9413" y="2862"/>
                </a:cubicBezTo>
                <a:cubicBezTo>
                  <a:pt x="9503" y="2862"/>
                  <a:pt x="9590" y="2843"/>
                  <a:pt x="9678" y="2843"/>
                </a:cubicBezTo>
                <a:cubicBezTo>
                  <a:pt x="9702" y="2843"/>
                  <a:pt x="9726" y="2845"/>
                  <a:pt x="9751" y="2848"/>
                </a:cubicBezTo>
                <a:cubicBezTo>
                  <a:pt x="9832" y="2861"/>
                  <a:pt x="9918" y="2882"/>
                  <a:pt x="10003" y="2882"/>
                </a:cubicBezTo>
                <a:cubicBezTo>
                  <a:pt x="10071" y="2882"/>
                  <a:pt x="10138" y="2869"/>
                  <a:pt x="10202" y="2827"/>
                </a:cubicBezTo>
                <a:cubicBezTo>
                  <a:pt x="10259" y="2847"/>
                  <a:pt x="10316" y="2854"/>
                  <a:pt x="10374" y="2854"/>
                </a:cubicBezTo>
                <a:cubicBezTo>
                  <a:pt x="10462" y="2854"/>
                  <a:pt x="10550" y="2837"/>
                  <a:pt x="10637" y="2823"/>
                </a:cubicBezTo>
                <a:cubicBezTo>
                  <a:pt x="10651" y="2669"/>
                  <a:pt x="10654" y="2666"/>
                  <a:pt x="10610" y="2606"/>
                </a:cubicBezTo>
                <a:cubicBezTo>
                  <a:pt x="10514" y="2482"/>
                  <a:pt x="10419" y="2361"/>
                  <a:pt x="10490" y="2186"/>
                </a:cubicBezTo>
                <a:cubicBezTo>
                  <a:pt x="10503" y="2157"/>
                  <a:pt x="10484" y="2111"/>
                  <a:pt x="10472" y="2075"/>
                </a:cubicBezTo>
                <a:cubicBezTo>
                  <a:pt x="10408" y="1898"/>
                  <a:pt x="10487" y="1737"/>
                  <a:pt x="10525" y="1573"/>
                </a:cubicBezTo>
                <a:cubicBezTo>
                  <a:pt x="10546" y="1485"/>
                  <a:pt x="10595" y="1402"/>
                  <a:pt x="10632" y="1314"/>
                </a:cubicBezTo>
                <a:cubicBezTo>
                  <a:pt x="10650" y="1309"/>
                  <a:pt x="10669" y="1307"/>
                  <a:pt x="10688" y="1307"/>
                </a:cubicBezTo>
                <a:cubicBezTo>
                  <a:pt x="10744" y="1307"/>
                  <a:pt x="10798" y="1329"/>
                  <a:pt x="10803" y="1372"/>
                </a:cubicBezTo>
                <a:cubicBezTo>
                  <a:pt x="10816" y="1464"/>
                  <a:pt x="10921" y="1518"/>
                  <a:pt x="10879" y="1636"/>
                </a:cubicBezTo>
                <a:cubicBezTo>
                  <a:pt x="10829" y="1772"/>
                  <a:pt x="10858" y="1802"/>
                  <a:pt x="10984" y="1848"/>
                </a:cubicBezTo>
                <a:cubicBezTo>
                  <a:pt x="11012" y="1858"/>
                  <a:pt x="11043" y="1857"/>
                  <a:pt x="11068" y="1870"/>
                </a:cubicBezTo>
                <a:cubicBezTo>
                  <a:pt x="11093" y="1882"/>
                  <a:pt x="11110" y="1904"/>
                  <a:pt x="11139" y="1926"/>
                </a:cubicBezTo>
                <a:cubicBezTo>
                  <a:pt x="11124" y="2001"/>
                  <a:pt x="11109" y="2075"/>
                  <a:pt x="11098" y="2138"/>
                </a:cubicBezTo>
                <a:cubicBezTo>
                  <a:pt x="11036" y="2175"/>
                  <a:pt x="10985" y="2205"/>
                  <a:pt x="10935" y="2234"/>
                </a:cubicBezTo>
                <a:cubicBezTo>
                  <a:pt x="10980" y="2436"/>
                  <a:pt x="10856" y="2607"/>
                  <a:pt x="10846" y="2801"/>
                </a:cubicBezTo>
                <a:cubicBezTo>
                  <a:pt x="10853" y="2800"/>
                  <a:pt x="10860" y="2799"/>
                  <a:pt x="10867" y="2799"/>
                </a:cubicBezTo>
                <a:cubicBezTo>
                  <a:pt x="10932" y="2799"/>
                  <a:pt x="10964" y="2860"/>
                  <a:pt x="11015" y="2882"/>
                </a:cubicBezTo>
                <a:cubicBezTo>
                  <a:pt x="11031" y="2889"/>
                  <a:pt x="11044" y="2892"/>
                  <a:pt x="11056" y="2892"/>
                </a:cubicBezTo>
                <a:cubicBezTo>
                  <a:pt x="11124" y="2892"/>
                  <a:pt x="11139" y="2793"/>
                  <a:pt x="11205" y="2784"/>
                </a:cubicBezTo>
                <a:cubicBezTo>
                  <a:pt x="11228" y="2821"/>
                  <a:pt x="11254" y="2859"/>
                  <a:pt x="11284" y="2904"/>
                </a:cubicBezTo>
                <a:cubicBezTo>
                  <a:pt x="11320" y="2869"/>
                  <a:pt x="11353" y="2838"/>
                  <a:pt x="11385" y="2807"/>
                </a:cubicBezTo>
                <a:cubicBezTo>
                  <a:pt x="11420" y="2838"/>
                  <a:pt x="11454" y="2869"/>
                  <a:pt x="11500" y="2909"/>
                </a:cubicBezTo>
                <a:cubicBezTo>
                  <a:pt x="11526" y="2859"/>
                  <a:pt x="11554" y="2824"/>
                  <a:pt x="11592" y="2824"/>
                </a:cubicBezTo>
                <a:cubicBezTo>
                  <a:pt x="11613" y="2824"/>
                  <a:pt x="11636" y="2834"/>
                  <a:pt x="11663" y="2856"/>
                </a:cubicBezTo>
                <a:cubicBezTo>
                  <a:pt x="11678" y="2869"/>
                  <a:pt x="11693" y="2874"/>
                  <a:pt x="11706" y="2874"/>
                </a:cubicBezTo>
                <a:cubicBezTo>
                  <a:pt x="11737" y="2874"/>
                  <a:pt x="11762" y="2847"/>
                  <a:pt x="11770" y="2810"/>
                </a:cubicBezTo>
                <a:cubicBezTo>
                  <a:pt x="11781" y="2760"/>
                  <a:pt x="11773" y="2705"/>
                  <a:pt x="11773" y="2652"/>
                </a:cubicBezTo>
                <a:lnTo>
                  <a:pt x="11773" y="2652"/>
                </a:lnTo>
                <a:cubicBezTo>
                  <a:pt x="11704" y="2753"/>
                  <a:pt x="11604" y="2708"/>
                  <a:pt x="11528" y="2729"/>
                </a:cubicBezTo>
                <a:cubicBezTo>
                  <a:pt x="11477" y="2645"/>
                  <a:pt x="11371" y="2654"/>
                  <a:pt x="11295" y="2600"/>
                </a:cubicBezTo>
                <a:cubicBezTo>
                  <a:pt x="11303" y="2517"/>
                  <a:pt x="11305" y="2440"/>
                  <a:pt x="11318" y="2365"/>
                </a:cubicBezTo>
                <a:cubicBezTo>
                  <a:pt x="11331" y="2284"/>
                  <a:pt x="11370" y="2238"/>
                  <a:pt x="11435" y="2238"/>
                </a:cubicBezTo>
                <a:cubicBezTo>
                  <a:pt x="11449" y="2238"/>
                  <a:pt x="11463" y="2240"/>
                  <a:pt x="11478" y="2244"/>
                </a:cubicBezTo>
                <a:cubicBezTo>
                  <a:pt x="11521" y="2255"/>
                  <a:pt x="11559" y="2267"/>
                  <a:pt x="11597" y="2267"/>
                </a:cubicBezTo>
                <a:cubicBezTo>
                  <a:pt x="11635" y="2267"/>
                  <a:pt x="11672" y="2255"/>
                  <a:pt x="11714" y="2218"/>
                </a:cubicBezTo>
                <a:cubicBezTo>
                  <a:pt x="11725" y="2209"/>
                  <a:pt x="11740" y="2204"/>
                  <a:pt x="11757" y="2204"/>
                </a:cubicBezTo>
                <a:cubicBezTo>
                  <a:pt x="11821" y="2204"/>
                  <a:pt x="11910" y="2267"/>
                  <a:pt x="11913" y="2328"/>
                </a:cubicBezTo>
                <a:cubicBezTo>
                  <a:pt x="11918" y="2457"/>
                  <a:pt x="12000" y="2539"/>
                  <a:pt x="12062" y="2633"/>
                </a:cubicBezTo>
                <a:cubicBezTo>
                  <a:pt x="12103" y="2697"/>
                  <a:pt x="12147" y="2758"/>
                  <a:pt x="12205" y="2843"/>
                </a:cubicBezTo>
                <a:cubicBezTo>
                  <a:pt x="12230" y="2719"/>
                  <a:pt x="12250" y="2620"/>
                  <a:pt x="12267" y="2534"/>
                </a:cubicBezTo>
                <a:cubicBezTo>
                  <a:pt x="12301" y="2517"/>
                  <a:pt x="12330" y="2510"/>
                  <a:pt x="12355" y="2510"/>
                </a:cubicBezTo>
                <a:cubicBezTo>
                  <a:pt x="12412" y="2510"/>
                  <a:pt x="12449" y="2548"/>
                  <a:pt x="12477" y="2599"/>
                </a:cubicBezTo>
                <a:cubicBezTo>
                  <a:pt x="12501" y="2640"/>
                  <a:pt x="12499" y="2692"/>
                  <a:pt x="12516" y="2736"/>
                </a:cubicBezTo>
                <a:cubicBezTo>
                  <a:pt x="12562" y="2859"/>
                  <a:pt x="12623" y="2896"/>
                  <a:pt x="12774" y="2896"/>
                </a:cubicBezTo>
                <a:cubicBezTo>
                  <a:pt x="12776" y="2896"/>
                  <a:pt x="12778" y="2896"/>
                  <a:pt x="12780" y="2896"/>
                </a:cubicBezTo>
                <a:cubicBezTo>
                  <a:pt x="12793" y="2872"/>
                  <a:pt x="12808" y="2846"/>
                  <a:pt x="12814" y="2820"/>
                </a:cubicBezTo>
                <a:cubicBezTo>
                  <a:pt x="12842" y="2686"/>
                  <a:pt x="12738" y="2581"/>
                  <a:pt x="12734" y="2458"/>
                </a:cubicBezTo>
                <a:cubicBezTo>
                  <a:pt x="12732" y="2335"/>
                  <a:pt x="12759" y="2211"/>
                  <a:pt x="12765" y="2087"/>
                </a:cubicBezTo>
                <a:cubicBezTo>
                  <a:pt x="12768" y="2049"/>
                  <a:pt x="12753" y="2010"/>
                  <a:pt x="12736" y="1975"/>
                </a:cubicBezTo>
                <a:cubicBezTo>
                  <a:pt x="12676" y="1856"/>
                  <a:pt x="12691" y="1728"/>
                  <a:pt x="12692" y="1603"/>
                </a:cubicBezTo>
                <a:cubicBezTo>
                  <a:pt x="12693" y="1433"/>
                  <a:pt x="12749" y="1357"/>
                  <a:pt x="12881" y="1357"/>
                </a:cubicBezTo>
                <a:cubicBezTo>
                  <a:pt x="12923" y="1357"/>
                  <a:pt x="12973" y="1365"/>
                  <a:pt x="13031" y="1380"/>
                </a:cubicBezTo>
                <a:cubicBezTo>
                  <a:pt x="13070" y="1513"/>
                  <a:pt x="12886" y="1590"/>
                  <a:pt x="12944" y="1728"/>
                </a:cubicBezTo>
                <a:cubicBezTo>
                  <a:pt x="12988" y="1756"/>
                  <a:pt x="13028" y="1798"/>
                  <a:pt x="13078" y="1798"/>
                </a:cubicBezTo>
                <a:cubicBezTo>
                  <a:pt x="13093" y="1798"/>
                  <a:pt x="13109" y="1794"/>
                  <a:pt x="13126" y="1786"/>
                </a:cubicBezTo>
                <a:cubicBezTo>
                  <a:pt x="13175" y="1760"/>
                  <a:pt x="13256" y="1720"/>
                  <a:pt x="13256" y="1687"/>
                </a:cubicBezTo>
                <a:cubicBezTo>
                  <a:pt x="13256" y="1550"/>
                  <a:pt x="13363" y="1523"/>
                  <a:pt x="13462" y="1469"/>
                </a:cubicBezTo>
                <a:cubicBezTo>
                  <a:pt x="13436" y="1407"/>
                  <a:pt x="13409" y="1355"/>
                  <a:pt x="13394" y="1301"/>
                </a:cubicBezTo>
                <a:cubicBezTo>
                  <a:pt x="13383" y="1257"/>
                  <a:pt x="13395" y="1206"/>
                  <a:pt x="13385" y="1160"/>
                </a:cubicBezTo>
                <a:cubicBezTo>
                  <a:pt x="13374" y="1112"/>
                  <a:pt x="13349" y="1067"/>
                  <a:pt x="13331" y="1021"/>
                </a:cubicBezTo>
                <a:cubicBezTo>
                  <a:pt x="13401" y="982"/>
                  <a:pt x="13469" y="958"/>
                  <a:pt x="13536" y="958"/>
                </a:cubicBezTo>
                <a:cubicBezTo>
                  <a:pt x="13590" y="958"/>
                  <a:pt x="13643" y="973"/>
                  <a:pt x="13695" y="1008"/>
                </a:cubicBezTo>
                <a:cubicBezTo>
                  <a:pt x="13713" y="1021"/>
                  <a:pt x="13716" y="1058"/>
                  <a:pt x="13726" y="1086"/>
                </a:cubicBezTo>
                <a:cubicBezTo>
                  <a:pt x="13667" y="1106"/>
                  <a:pt x="13613" y="1125"/>
                  <a:pt x="13548" y="1147"/>
                </a:cubicBezTo>
                <a:cubicBezTo>
                  <a:pt x="13562" y="1186"/>
                  <a:pt x="13574" y="1218"/>
                  <a:pt x="13585" y="1253"/>
                </a:cubicBezTo>
                <a:cubicBezTo>
                  <a:pt x="13647" y="1243"/>
                  <a:pt x="13692" y="1235"/>
                  <a:pt x="13741" y="1227"/>
                </a:cubicBezTo>
                <a:cubicBezTo>
                  <a:pt x="13764" y="1223"/>
                  <a:pt x="13786" y="1221"/>
                  <a:pt x="13807" y="1221"/>
                </a:cubicBezTo>
                <a:cubicBezTo>
                  <a:pt x="13914" y="1221"/>
                  <a:pt x="13998" y="1273"/>
                  <a:pt x="14060" y="1372"/>
                </a:cubicBezTo>
                <a:cubicBezTo>
                  <a:pt x="14105" y="1443"/>
                  <a:pt x="14155" y="1510"/>
                  <a:pt x="14203" y="1578"/>
                </a:cubicBezTo>
                <a:cubicBezTo>
                  <a:pt x="14339" y="1490"/>
                  <a:pt x="14504" y="1465"/>
                  <a:pt x="14576" y="1306"/>
                </a:cubicBezTo>
                <a:cubicBezTo>
                  <a:pt x="14555" y="1255"/>
                  <a:pt x="14535" y="1203"/>
                  <a:pt x="14518" y="1158"/>
                </a:cubicBezTo>
                <a:cubicBezTo>
                  <a:pt x="14414" y="1090"/>
                  <a:pt x="14260" y="1155"/>
                  <a:pt x="14207" y="998"/>
                </a:cubicBezTo>
                <a:cubicBezTo>
                  <a:pt x="14226" y="953"/>
                  <a:pt x="14257" y="904"/>
                  <a:pt x="14268" y="849"/>
                </a:cubicBezTo>
                <a:cubicBezTo>
                  <a:pt x="14299" y="703"/>
                  <a:pt x="14214" y="595"/>
                  <a:pt x="14068" y="595"/>
                </a:cubicBezTo>
                <a:cubicBezTo>
                  <a:pt x="14060" y="595"/>
                  <a:pt x="14052" y="595"/>
                  <a:pt x="14043" y="596"/>
                </a:cubicBezTo>
                <a:cubicBezTo>
                  <a:pt x="13976" y="601"/>
                  <a:pt x="13912" y="629"/>
                  <a:pt x="13845" y="639"/>
                </a:cubicBezTo>
                <a:cubicBezTo>
                  <a:pt x="13827" y="642"/>
                  <a:pt x="13808" y="643"/>
                  <a:pt x="13788" y="643"/>
                </a:cubicBezTo>
                <a:cubicBezTo>
                  <a:pt x="13760" y="643"/>
                  <a:pt x="13728" y="641"/>
                  <a:pt x="13689" y="641"/>
                </a:cubicBezTo>
                <a:cubicBezTo>
                  <a:pt x="13685" y="557"/>
                  <a:pt x="13681" y="486"/>
                  <a:pt x="13678" y="416"/>
                </a:cubicBezTo>
                <a:cubicBezTo>
                  <a:pt x="13732" y="381"/>
                  <a:pt x="13775" y="357"/>
                  <a:pt x="13813" y="330"/>
                </a:cubicBezTo>
                <a:cubicBezTo>
                  <a:pt x="13858" y="296"/>
                  <a:pt x="13899" y="259"/>
                  <a:pt x="13944" y="223"/>
                </a:cubicBezTo>
                <a:cubicBezTo>
                  <a:pt x="14013" y="402"/>
                  <a:pt x="14013" y="400"/>
                  <a:pt x="14190" y="426"/>
                </a:cubicBezTo>
                <a:cubicBezTo>
                  <a:pt x="14218" y="429"/>
                  <a:pt x="14245" y="438"/>
                  <a:pt x="14285" y="449"/>
                </a:cubicBezTo>
                <a:cubicBezTo>
                  <a:pt x="14314" y="500"/>
                  <a:pt x="14371" y="556"/>
                  <a:pt x="14373" y="616"/>
                </a:cubicBezTo>
                <a:cubicBezTo>
                  <a:pt x="14377" y="697"/>
                  <a:pt x="14411" y="741"/>
                  <a:pt x="14477" y="766"/>
                </a:cubicBezTo>
                <a:cubicBezTo>
                  <a:pt x="14516" y="781"/>
                  <a:pt x="14555" y="791"/>
                  <a:pt x="14595" y="791"/>
                </a:cubicBezTo>
                <a:cubicBezTo>
                  <a:pt x="14630" y="791"/>
                  <a:pt x="14666" y="784"/>
                  <a:pt x="14701" y="764"/>
                </a:cubicBezTo>
                <a:cubicBezTo>
                  <a:pt x="14756" y="732"/>
                  <a:pt x="14786" y="684"/>
                  <a:pt x="14777" y="620"/>
                </a:cubicBezTo>
                <a:cubicBezTo>
                  <a:pt x="14775" y="592"/>
                  <a:pt x="14765" y="564"/>
                  <a:pt x="14757" y="536"/>
                </a:cubicBezTo>
                <a:cubicBezTo>
                  <a:pt x="14711" y="356"/>
                  <a:pt x="14711" y="357"/>
                  <a:pt x="14874" y="279"/>
                </a:cubicBezTo>
                <a:cubicBezTo>
                  <a:pt x="14908" y="262"/>
                  <a:pt x="14940" y="243"/>
                  <a:pt x="14984" y="218"/>
                </a:cubicBezTo>
                <a:cubicBezTo>
                  <a:pt x="14975" y="120"/>
                  <a:pt x="14949" y="61"/>
                  <a:pt x="14859" y="61"/>
                </a:cubicBezTo>
                <a:cubicBezTo>
                  <a:pt x="14857" y="61"/>
                  <a:pt x="14856" y="61"/>
                  <a:pt x="14854" y="61"/>
                </a:cubicBezTo>
                <a:cubicBezTo>
                  <a:pt x="14823" y="61"/>
                  <a:pt x="14792" y="60"/>
                  <a:pt x="14761" y="60"/>
                </a:cubicBezTo>
                <a:cubicBezTo>
                  <a:pt x="14725" y="60"/>
                  <a:pt x="14689" y="61"/>
                  <a:pt x="14653" y="69"/>
                </a:cubicBezTo>
                <a:cubicBezTo>
                  <a:pt x="14607" y="78"/>
                  <a:pt x="14563" y="82"/>
                  <a:pt x="14519" y="82"/>
                </a:cubicBezTo>
                <a:cubicBezTo>
                  <a:pt x="14453" y="82"/>
                  <a:pt x="14389" y="72"/>
                  <a:pt x="14319" y="55"/>
                </a:cubicBezTo>
                <a:cubicBezTo>
                  <a:pt x="14306" y="52"/>
                  <a:pt x="14292" y="50"/>
                  <a:pt x="14277" y="50"/>
                </a:cubicBezTo>
                <a:cubicBezTo>
                  <a:pt x="14187" y="50"/>
                  <a:pt x="14084" y="108"/>
                  <a:pt x="13986" y="121"/>
                </a:cubicBezTo>
                <a:cubicBezTo>
                  <a:pt x="13970" y="123"/>
                  <a:pt x="13953" y="124"/>
                  <a:pt x="13937" y="124"/>
                </a:cubicBezTo>
                <a:cubicBezTo>
                  <a:pt x="13878" y="124"/>
                  <a:pt x="13818" y="112"/>
                  <a:pt x="13761" y="97"/>
                </a:cubicBezTo>
                <a:cubicBezTo>
                  <a:pt x="13712" y="85"/>
                  <a:pt x="13663" y="76"/>
                  <a:pt x="13615" y="76"/>
                </a:cubicBezTo>
                <a:cubicBezTo>
                  <a:pt x="13578" y="76"/>
                  <a:pt x="13541" y="81"/>
                  <a:pt x="13505" y="94"/>
                </a:cubicBezTo>
                <a:cubicBezTo>
                  <a:pt x="13388" y="135"/>
                  <a:pt x="13254" y="116"/>
                  <a:pt x="13144" y="194"/>
                </a:cubicBezTo>
                <a:cubicBezTo>
                  <a:pt x="13134" y="202"/>
                  <a:pt x="13117" y="205"/>
                  <a:pt x="13099" y="205"/>
                </a:cubicBezTo>
                <a:cubicBezTo>
                  <a:pt x="13079" y="205"/>
                  <a:pt x="13057" y="201"/>
                  <a:pt x="13040" y="198"/>
                </a:cubicBezTo>
                <a:cubicBezTo>
                  <a:pt x="12872" y="158"/>
                  <a:pt x="12705" y="125"/>
                  <a:pt x="12537" y="125"/>
                </a:cubicBezTo>
                <a:cubicBezTo>
                  <a:pt x="12429" y="125"/>
                  <a:pt x="12320" y="139"/>
                  <a:pt x="12211" y="172"/>
                </a:cubicBezTo>
                <a:cubicBezTo>
                  <a:pt x="12191" y="169"/>
                  <a:pt x="12171" y="168"/>
                  <a:pt x="12151" y="168"/>
                </a:cubicBezTo>
                <a:cubicBezTo>
                  <a:pt x="12048" y="168"/>
                  <a:pt x="11942" y="199"/>
                  <a:pt x="11838" y="199"/>
                </a:cubicBezTo>
                <a:cubicBezTo>
                  <a:pt x="11765" y="199"/>
                  <a:pt x="11693" y="184"/>
                  <a:pt x="11623" y="132"/>
                </a:cubicBezTo>
                <a:cubicBezTo>
                  <a:pt x="11612" y="124"/>
                  <a:pt x="11596" y="121"/>
                  <a:pt x="11578" y="121"/>
                </a:cubicBezTo>
                <a:cubicBezTo>
                  <a:pt x="11555" y="121"/>
                  <a:pt x="11531" y="125"/>
                  <a:pt x="11510" y="130"/>
                </a:cubicBezTo>
                <a:cubicBezTo>
                  <a:pt x="11398" y="152"/>
                  <a:pt x="11345" y="162"/>
                  <a:pt x="11302" y="162"/>
                </a:cubicBezTo>
                <a:cubicBezTo>
                  <a:pt x="11263" y="162"/>
                  <a:pt x="11233" y="154"/>
                  <a:pt x="11175" y="137"/>
                </a:cubicBezTo>
                <a:cubicBezTo>
                  <a:pt x="11174" y="137"/>
                  <a:pt x="11174" y="137"/>
                  <a:pt x="11173" y="137"/>
                </a:cubicBezTo>
                <a:cubicBezTo>
                  <a:pt x="11162" y="137"/>
                  <a:pt x="11144" y="157"/>
                  <a:pt x="11125" y="169"/>
                </a:cubicBezTo>
                <a:cubicBezTo>
                  <a:pt x="11128" y="227"/>
                  <a:pt x="11130" y="289"/>
                  <a:pt x="11134" y="362"/>
                </a:cubicBezTo>
                <a:cubicBezTo>
                  <a:pt x="11071" y="353"/>
                  <a:pt x="11025" y="348"/>
                  <a:pt x="10975" y="343"/>
                </a:cubicBezTo>
                <a:cubicBezTo>
                  <a:pt x="10969" y="285"/>
                  <a:pt x="10964" y="239"/>
                  <a:pt x="10957" y="191"/>
                </a:cubicBezTo>
                <a:cubicBezTo>
                  <a:pt x="10950" y="142"/>
                  <a:pt x="10915" y="103"/>
                  <a:pt x="10877" y="103"/>
                </a:cubicBezTo>
                <a:cubicBezTo>
                  <a:pt x="10871" y="103"/>
                  <a:pt x="10865" y="104"/>
                  <a:pt x="10859" y="105"/>
                </a:cubicBezTo>
                <a:cubicBezTo>
                  <a:pt x="10785" y="130"/>
                  <a:pt x="10711" y="139"/>
                  <a:pt x="10637" y="139"/>
                </a:cubicBezTo>
                <a:cubicBezTo>
                  <a:pt x="10523" y="139"/>
                  <a:pt x="10409" y="117"/>
                  <a:pt x="10294" y="97"/>
                </a:cubicBezTo>
                <a:cubicBezTo>
                  <a:pt x="10260" y="143"/>
                  <a:pt x="10232" y="182"/>
                  <a:pt x="10216" y="205"/>
                </a:cubicBezTo>
                <a:cubicBezTo>
                  <a:pt x="10259" y="307"/>
                  <a:pt x="10293" y="394"/>
                  <a:pt x="10335" y="478"/>
                </a:cubicBezTo>
                <a:cubicBezTo>
                  <a:pt x="10359" y="523"/>
                  <a:pt x="10384" y="574"/>
                  <a:pt x="10438" y="574"/>
                </a:cubicBezTo>
                <a:cubicBezTo>
                  <a:pt x="10453" y="574"/>
                  <a:pt x="10471" y="570"/>
                  <a:pt x="10490" y="561"/>
                </a:cubicBezTo>
                <a:cubicBezTo>
                  <a:pt x="10493" y="560"/>
                  <a:pt x="10497" y="559"/>
                  <a:pt x="10501" y="559"/>
                </a:cubicBezTo>
                <a:cubicBezTo>
                  <a:pt x="10520" y="559"/>
                  <a:pt x="10547" y="575"/>
                  <a:pt x="10565" y="587"/>
                </a:cubicBezTo>
                <a:cubicBezTo>
                  <a:pt x="10580" y="596"/>
                  <a:pt x="10597" y="624"/>
                  <a:pt x="10592" y="633"/>
                </a:cubicBezTo>
                <a:cubicBezTo>
                  <a:pt x="10581" y="656"/>
                  <a:pt x="10556" y="689"/>
                  <a:pt x="10539" y="689"/>
                </a:cubicBezTo>
                <a:cubicBezTo>
                  <a:pt x="10405" y="685"/>
                  <a:pt x="10273" y="674"/>
                  <a:pt x="10149" y="665"/>
                </a:cubicBezTo>
                <a:cubicBezTo>
                  <a:pt x="10101" y="602"/>
                  <a:pt x="10062" y="550"/>
                  <a:pt x="10023" y="499"/>
                </a:cubicBezTo>
                <a:cubicBezTo>
                  <a:pt x="9957" y="495"/>
                  <a:pt x="9899" y="496"/>
                  <a:pt x="9842" y="490"/>
                </a:cubicBezTo>
                <a:cubicBezTo>
                  <a:pt x="9678" y="473"/>
                  <a:pt x="9642" y="408"/>
                  <a:pt x="9707" y="260"/>
                </a:cubicBezTo>
                <a:cubicBezTo>
                  <a:pt x="9732" y="204"/>
                  <a:pt x="9794" y="158"/>
                  <a:pt x="9767" y="76"/>
                </a:cubicBezTo>
                <a:cubicBezTo>
                  <a:pt x="9669" y="61"/>
                  <a:pt x="9577" y="41"/>
                  <a:pt x="9479" y="41"/>
                </a:cubicBezTo>
                <a:cubicBezTo>
                  <a:pt x="9443" y="41"/>
                  <a:pt x="9406" y="44"/>
                  <a:pt x="9367" y="51"/>
                </a:cubicBezTo>
                <a:cubicBezTo>
                  <a:pt x="9355" y="53"/>
                  <a:pt x="9343" y="54"/>
                  <a:pt x="9331" y="54"/>
                </a:cubicBezTo>
                <a:cubicBezTo>
                  <a:pt x="9264" y="54"/>
                  <a:pt x="9192" y="27"/>
                  <a:pt x="9119" y="27"/>
                </a:cubicBezTo>
                <a:cubicBezTo>
                  <a:pt x="9099" y="27"/>
                  <a:pt x="9078" y="29"/>
                  <a:pt x="9058" y="35"/>
                </a:cubicBezTo>
                <a:cubicBezTo>
                  <a:pt x="9010" y="48"/>
                  <a:pt x="8963" y="53"/>
                  <a:pt x="8916" y="53"/>
                </a:cubicBezTo>
                <a:cubicBezTo>
                  <a:pt x="8859" y="53"/>
                  <a:pt x="8801" y="45"/>
                  <a:pt x="8742" y="33"/>
                </a:cubicBezTo>
                <a:cubicBezTo>
                  <a:pt x="8632" y="9"/>
                  <a:pt x="8521" y="1"/>
                  <a:pt x="84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2" name="Google Shape;2082;p69"/>
          <p:cNvSpPr/>
          <p:nvPr/>
        </p:nvSpPr>
        <p:spPr>
          <a:xfrm>
            <a:off x="2784156" y="2659445"/>
            <a:ext cx="797977" cy="213402"/>
          </a:xfrm>
          <a:custGeom>
            <a:avLst/>
            <a:gdLst/>
            <a:ahLst/>
            <a:cxnLst/>
            <a:rect l="l" t="t" r="r" b="b"/>
            <a:pathLst>
              <a:path w="20297" h="5428" extrusionOk="0">
                <a:moveTo>
                  <a:pt x="8152" y="148"/>
                </a:moveTo>
                <a:cubicBezTo>
                  <a:pt x="8142" y="151"/>
                  <a:pt x="8134" y="152"/>
                  <a:pt x="8125" y="154"/>
                </a:cubicBezTo>
                <a:cubicBezTo>
                  <a:pt x="8136" y="160"/>
                  <a:pt x="8147" y="167"/>
                  <a:pt x="8157" y="172"/>
                </a:cubicBezTo>
                <a:cubicBezTo>
                  <a:pt x="8156" y="164"/>
                  <a:pt x="8154" y="156"/>
                  <a:pt x="8152" y="148"/>
                </a:cubicBezTo>
                <a:close/>
                <a:moveTo>
                  <a:pt x="3906" y="89"/>
                </a:moveTo>
                <a:cubicBezTo>
                  <a:pt x="3895" y="89"/>
                  <a:pt x="3868" y="108"/>
                  <a:pt x="3863" y="121"/>
                </a:cubicBezTo>
                <a:cubicBezTo>
                  <a:pt x="3850" y="155"/>
                  <a:pt x="3883" y="196"/>
                  <a:pt x="3918" y="196"/>
                </a:cubicBezTo>
                <a:cubicBezTo>
                  <a:pt x="3923" y="196"/>
                  <a:pt x="3928" y="195"/>
                  <a:pt x="3933" y="193"/>
                </a:cubicBezTo>
                <a:cubicBezTo>
                  <a:pt x="3946" y="188"/>
                  <a:pt x="3954" y="167"/>
                  <a:pt x="3971" y="144"/>
                </a:cubicBezTo>
                <a:cubicBezTo>
                  <a:pt x="3950" y="127"/>
                  <a:pt x="3931" y="102"/>
                  <a:pt x="3908" y="90"/>
                </a:cubicBezTo>
                <a:cubicBezTo>
                  <a:pt x="3907" y="90"/>
                  <a:pt x="3907" y="89"/>
                  <a:pt x="3906" y="89"/>
                </a:cubicBezTo>
                <a:close/>
                <a:moveTo>
                  <a:pt x="8699" y="59"/>
                </a:moveTo>
                <a:cubicBezTo>
                  <a:pt x="8639" y="59"/>
                  <a:pt x="8581" y="89"/>
                  <a:pt x="8533" y="205"/>
                </a:cubicBezTo>
                <a:cubicBezTo>
                  <a:pt x="8647" y="189"/>
                  <a:pt x="8711" y="184"/>
                  <a:pt x="8774" y="172"/>
                </a:cubicBezTo>
                <a:cubicBezTo>
                  <a:pt x="8786" y="169"/>
                  <a:pt x="8802" y="137"/>
                  <a:pt x="8802" y="119"/>
                </a:cubicBezTo>
                <a:cubicBezTo>
                  <a:pt x="8802" y="101"/>
                  <a:pt x="8785" y="71"/>
                  <a:pt x="8771" y="69"/>
                </a:cubicBezTo>
                <a:cubicBezTo>
                  <a:pt x="8747" y="64"/>
                  <a:pt x="8723" y="59"/>
                  <a:pt x="8699" y="59"/>
                </a:cubicBezTo>
                <a:close/>
                <a:moveTo>
                  <a:pt x="10152" y="101"/>
                </a:moveTo>
                <a:cubicBezTo>
                  <a:pt x="10127" y="128"/>
                  <a:pt x="10102" y="159"/>
                  <a:pt x="10077" y="187"/>
                </a:cubicBezTo>
                <a:cubicBezTo>
                  <a:pt x="10092" y="198"/>
                  <a:pt x="10114" y="219"/>
                  <a:pt x="10122" y="219"/>
                </a:cubicBezTo>
                <a:cubicBezTo>
                  <a:pt x="10122" y="219"/>
                  <a:pt x="10123" y="219"/>
                  <a:pt x="10123" y="219"/>
                </a:cubicBezTo>
                <a:cubicBezTo>
                  <a:pt x="10154" y="201"/>
                  <a:pt x="10180" y="174"/>
                  <a:pt x="10210" y="148"/>
                </a:cubicBezTo>
                <a:cubicBezTo>
                  <a:pt x="10179" y="123"/>
                  <a:pt x="10153" y="101"/>
                  <a:pt x="10152" y="101"/>
                </a:cubicBezTo>
                <a:close/>
                <a:moveTo>
                  <a:pt x="6046" y="250"/>
                </a:moveTo>
                <a:lnTo>
                  <a:pt x="6046" y="250"/>
                </a:lnTo>
                <a:cubicBezTo>
                  <a:pt x="6045" y="250"/>
                  <a:pt x="6045" y="250"/>
                  <a:pt x="6045" y="250"/>
                </a:cubicBezTo>
                <a:lnTo>
                  <a:pt x="6045" y="250"/>
                </a:lnTo>
                <a:cubicBezTo>
                  <a:pt x="6045" y="250"/>
                  <a:pt x="6045" y="250"/>
                  <a:pt x="6046" y="250"/>
                </a:cubicBezTo>
                <a:close/>
                <a:moveTo>
                  <a:pt x="11480" y="106"/>
                </a:moveTo>
                <a:cubicBezTo>
                  <a:pt x="11474" y="106"/>
                  <a:pt x="11469" y="107"/>
                  <a:pt x="11464" y="110"/>
                </a:cubicBezTo>
                <a:cubicBezTo>
                  <a:pt x="11441" y="123"/>
                  <a:pt x="11420" y="156"/>
                  <a:pt x="11420" y="180"/>
                </a:cubicBezTo>
                <a:cubicBezTo>
                  <a:pt x="11420" y="203"/>
                  <a:pt x="11449" y="224"/>
                  <a:pt x="11472" y="257"/>
                </a:cubicBezTo>
                <a:cubicBezTo>
                  <a:pt x="11500" y="225"/>
                  <a:pt x="11526" y="206"/>
                  <a:pt x="11535" y="182"/>
                </a:cubicBezTo>
                <a:cubicBezTo>
                  <a:pt x="11546" y="148"/>
                  <a:pt x="11511" y="106"/>
                  <a:pt x="11480" y="106"/>
                </a:cubicBezTo>
                <a:close/>
                <a:moveTo>
                  <a:pt x="13821" y="164"/>
                </a:moveTo>
                <a:cubicBezTo>
                  <a:pt x="13810" y="180"/>
                  <a:pt x="13791" y="195"/>
                  <a:pt x="13790" y="214"/>
                </a:cubicBezTo>
                <a:cubicBezTo>
                  <a:pt x="13787" y="229"/>
                  <a:pt x="13806" y="246"/>
                  <a:pt x="13816" y="262"/>
                </a:cubicBezTo>
                <a:cubicBezTo>
                  <a:pt x="13827" y="247"/>
                  <a:pt x="13839" y="233"/>
                  <a:pt x="13849" y="218"/>
                </a:cubicBezTo>
                <a:cubicBezTo>
                  <a:pt x="13841" y="198"/>
                  <a:pt x="13832" y="182"/>
                  <a:pt x="13821" y="164"/>
                </a:cubicBezTo>
                <a:close/>
                <a:moveTo>
                  <a:pt x="4846" y="78"/>
                </a:moveTo>
                <a:lnTo>
                  <a:pt x="4846" y="78"/>
                </a:lnTo>
                <a:cubicBezTo>
                  <a:pt x="4804" y="83"/>
                  <a:pt x="4764" y="88"/>
                  <a:pt x="4714" y="95"/>
                </a:cubicBezTo>
                <a:lnTo>
                  <a:pt x="4714" y="275"/>
                </a:lnTo>
                <a:lnTo>
                  <a:pt x="4714" y="275"/>
                </a:lnTo>
                <a:cubicBezTo>
                  <a:pt x="4756" y="234"/>
                  <a:pt x="4801" y="192"/>
                  <a:pt x="4841" y="147"/>
                </a:cubicBezTo>
                <a:cubicBezTo>
                  <a:pt x="4851" y="136"/>
                  <a:pt x="4843" y="110"/>
                  <a:pt x="4846" y="78"/>
                </a:cubicBezTo>
                <a:close/>
                <a:moveTo>
                  <a:pt x="15869" y="209"/>
                </a:moveTo>
                <a:cubicBezTo>
                  <a:pt x="15851" y="214"/>
                  <a:pt x="15832" y="220"/>
                  <a:pt x="15814" y="225"/>
                </a:cubicBezTo>
                <a:cubicBezTo>
                  <a:pt x="15821" y="245"/>
                  <a:pt x="15825" y="266"/>
                  <a:pt x="15839" y="281"/>
                </a:cubicBezTo>
                <a:cubicBezTo>
                  <a:pt x="15839" y="282"/>
                  <a:pt x="15841" y="283"/>
                  <a:pt x="15842" y="283"/>
                </a:cubicBezTo>
                <a:cubicBezTo>
                  <a:pt x="15851" y="283"/>
                  <a:pt x="15872" y="271"/>
                  <a:pt x="15886" y="267"/>
                </a:cubicBezTo>
                <a:cubicBezTo>
                  <a:pt x="15881" y="247"/>
                  <a:pt x="15875" y="228"/>
                  <a:pt x="15869" y="209"/>
                </a:cubicBezTo>
                <a:close/>
                <a:moveTo>
                  <a:pt x="4714" y="275"/>
                </a:moveTo>
                <a:cubicBezTo>
                  <a:pt x="4711" y="278"/>
                  <a:pt x="4709" y="280"/>
                  <a:pt x="4706" y="282"/>
                </a:cubicBezTo>
                <a:cubicBezTo>
                  <a:pt x="4706" y="283"/>
                  <a:pt x="4707" y="283"/>
                  <a:pt x="4707" y="283"/>
                </a:cubicBezTo>
                <a:lnTo>
                  <a:pt x="4707" y="283"/>
                </a:lnTo>
                <a:cubicBezTo>
                  <a:pt x="4709" y="284"/>
                  <a:pt x="4711" y="285"/>
                  <a:pt x="4714" y="285"/>
                </a:cubicBezTo>
                <a:lnTo>
                  <a:pt x="4714" y="285"/>
                </a:lnTo>
                <a:lnTo>
                  <a:pt x="4714" y="275"/>
                </a:lnTo>
                <a:close/>
                <a:moveTo>
                  <a:pt x="9692" y="134"/>
                </a:moveTo>
                <a:cubicBezTo>
                  <a:pt x="9684" y="134"/>
                  <a:pt x="9646" y="179"/>
                  <a:pt x="9645" y="203"/>
                </a:cubicBezTo>
                <a:cubicBezTo>
                  <a:pt x="9643" y="239"/>
                  <a:pt x="9647" y="287"/>
                  <a:pt x="9693" y="287"/>
                </a:cubicBezTo>
                <a:cubicBezTo>
                  <a:pt x="9699" y="287"/>
                  <a:pt x="9706" y="287"/>
                  <a:pt x="9714" y="285"/>
                </a:cubicBezTo>
                <a:cubicBezTo>
                  <a:pt x="9738" y="277"/>
                  <a:pt x="9756" y="244"/>
                  <a:pt x="9795" y="203"/>
                </a:cubicBezTo>
                <a:cubicBezTo>
                  <a:pt x="9755" y="174"/>
                  <a:pt x="9725" y="147"/>
                  <a:pt x="9692" y="134"/>
                </a:cubicBezTo>
                <a:cubicBezTo>
                  <a:pt x="9692" y="134"/>
                  <a:pt x="9692" y="134"/>
                  <a:pt x="9692" y="134"/>
                </a:cubicBezTo>
                <a:close/>
                <a:moveTo>
                  <a:pt x="18224" y="141"/>
                </a:moveTo>
                <a:lnTo>
                  <a:pt x="18299" y="290"/>
                </a:lnTo>
                <a:cubicBezTo>
                  <a:pt x="18329" y="238"/>
                  <a:pt x="18347" y="204"/>
                  <a:pt x="18380" y="148"/>
                </a:cubicBezTo>
                <a:cubicBezTo>
                  <a:pt x="18321" y="146"/>
                  <a:pt x="18284" y="144"/>
                  <a:pt x="18224" y="141"/>
                </a:cubicBezTo>
                <a:close/>
                <a:moveTo>
                  <a:pt x="9296" y="281"/>
                </a:moveTo>
                <a:cubicBezTo>
                  <a:pt x="9297" y="281"/>
                  <a:pt x="9298" y="281"/>
                  <a:pt x="9300" y="281"/>
                </a:cubicBezTo>
                <a:cubicBezTo>
                  <a:pt x="9307" y="285"/>
                  <a:pt x="9309" y="297"/>
                  <a:pt x="9314" y="305"/>
                </a:cubicBezTo>
                <a:cubicBezTo>
                  <a:pt x="9307" y="311"/>
                  <a:pt x="9299" y="317"/>
                  <a:pt x="9293" y="323"/>
                </a:cubicBezTo>
                <a:cubicBezTo>
                  <a:pt x="9284" y="311"/>
                  <a:pt x="9278" y="298"/>
                  <a:pt x="9272" y="286"/>
                </a:cubicBezTo>
                <a:cubicBezTo>
                  <a:pt x="9280" y="285"/>
                  <a:pt x="9289" y="281"/>
                  <a:pt x="9296" y="281"/>
                </a:cubicBezTo>
                <a:close/>
                <a:moveTo>
                  <a:pt x="1541" y="173"/>
                </a:moveTo>
                <a:cubicBezTo>
                  <a:pt x="1546" y="173"/>
                  <a:pt x="1553" y="174"/>
                  <a:pt x="1560" y="175"/>
                </a:cubicBezTo>
                <a:cubicBezTo>
                  <a:pt x="1569" y="177"/>
                  <a:pt x="1578" y="188"/>
                  <a:pt x="1582" y="197"/>
                </a:cubicBezTo>
                <a:cubicBezTo>
                  <a:pt x="1619" y="275"/>
                  <a:pt x="1531" y="274"/>
                  <a:pt x="1507" y="312"/>
                </a:cubicBezTo>
                <a:cubicBezTo>
                  <a:pt x="1501" y="320"/>
                  <a:pt x="1489" y="322"/>
                  <a:pt x="1460" y="339"/>
                </a:cubicBezTo>
                <a:cubicBezTo>
                  <a:pt x="1460" y="292"/>
                  <a:pt x="1458" y="280"/>
                  <a:pt x="1461" y="271"/>
                </a:cubicBezTo>
                <a:cubicBezTo>
                  <a:pt x="1474" y="225"/>
                  <a:pt x="1483" y="173"/>
                  <a:pt x="1541" y="173"/>
                </a:cubicBezTo>
                <a:close/>
                <a:moveTo>
                  <a:pt x="10841" y="231"/>
                </a:moveTo>
                <a:cubicBezTo>
                  <a:pt x="10871" y="257"/>
                  <a:pt x="10902" y="281"/>
                  <a:pt x="10953" y="323"/>
                </a:cubicBezTo>
                <a:cubicBezTo>
                  <a:pt x="10903" y="357"/>
                  <a:pt x="10874" y="389"/>
                  <a:pt x="10840" y="395"/>
                </a:cubicBezTo>
                <a:cubicBezTo>
                  <a:pt x="10839" y="395"/>
                  <a:pt x="10838" y="395"/>
                  <a:pt x="10838" y="395"/>
                </a:cubicBezTo>
                <a:cubicBezTo>
                  <a:pt x="10821" y="395"/>
                  <a:pt x="10780" y="350"/>
                  <a:pt x="10783" y="332"/>
                </a:cubicBezTo>
                <a:cubicBezTo>
                  <a:pt x="10789" y="297"/>
                  <a:pt x="10820" y="265"/>
                  <a:pt x="10841" y="231"/>
                </a:cubicBezTo>
                <a:close/>
                <a:moveTo>
                  <a:pt x="15651" y="282"/>
                </a:moveTo>
                <a:cubicBezTo>
                  <a:pt x="15644" y="301"/>
                  <a:pt x="15627" y="323"/>
                  <a:pt x="15632" y="336"/>
                </a:cubicBezTo>
                <a:cubicBezTo>
                  <a:pt x="15644" y="360"/>
                  <a:pt x="15665" y="380"/>
                  <a:pt x="15683" y="402"/>
                </a:cubicBezTo>
                <a:lnTo>
                  <a:pt x="15683" y="402"/>
                </a:lnTo>
                <a:cubicBezTo>
                  <a:pt x="15687" y="373"/>
                  <a:pt x="15692" y="345"/>
                  <a:pt x="15690" y="317"/>
                </a:cubicBezTo>
                <a:cubicBezTo>
                  <a:pt x="15688" y="305"/>
                  <a:pt x="15666" y="295"/>
                  <a:pt x="15651" y="282"/>
                </a:cubicBezTo>
                <a:close/>
                <a:moveTo>
                  <a:pt x="15683" y="402"/>
                </a:moveTo>
                <a:lnTo>
                  <a:pt x="15683" y="402"/>
                </a:lnTo>
                <a:cubicBezTo>
                  <a:pt x="15682" y="406"/>
                  <a:pt x="15682" y="410"/>
                  <a:pt x="15681" y="415"/>
                </a:cubicBezTo>
                <a:lnTo>
                  <a:pt x="15681" y="415"/>
                </a:lnTo>
                <a:lnTo>
                  <a:pt x="15680" y="416"/>
                </a:lnTo>
                <a:cubicBezTo>
                  <a:pt x="15680" y="416"/>
                  <a:pt x="15680" y="416"/>
                  <a:pt x="15681" y="416"/>
                </a:cubicBezTo>
                <a:lnTo>
                  <a:pt x="15681" y="416"/>
                </a:lnTo>
                <a:cubicBezTo>
                  <a:pt x="15682" y="415"/>
                  <a:pt x="15683" y="413"/>
                  <a:pt x="15685" y="412"/>
                </a:cubicBezTo>
                <a:lnTo>
                  <a:pt x="15685" y="412"/>
                </a:lnTo>
                <a:lnTo>
                  <a:pt x="15688" y="409"/>
                </a:lnTo>
                <a:lnTo>
                  <a:pt x="15688" y="409"/>
                </a:lnTo>
                <a:cubicBezTo>
                  <a:pt x="15688" y="409"/>
                  <a:pt x="15688" y="409"/>
                  <a:pt x="15688" y="409"/>
                </a:cubicBezTo>
                <a:cubicBezTo>
                  <a:pt x="15686" y="406"/>
                  <a:pt x="15685" y="404"/>
                  <a:pt x="15683" y="402"/>
                </a:cubicBezTo>
                <a:close/>
                <a:moveTo>
                  <a:pt x="11052" y="420"/>
                </a:moveTo>
                <a:cubicBezTo>
                  <a:pt x="11052" y="420"/>
                  <a:pt x="11052" y="420"/>
                  <a:pt x="11052" y="420"/>
                </a:cubicBezTo>
                <a:cubicBezTo>
                  <a:pt x="11052" y="420"/>
                  <a:pt x="11052" y="420"/>
                  <a:pt x="11052" y="420"/>
                </a:cubicBezTo>
                <a:close/>
                <a:moveTo>
                  <a:pt x="1956" y="400"/>
                </a:moveTo>
                <a:cubicBezTo>
                  <a:pt x="1962" y="409"/>
                  <a:pt x="1969" y="418"/>
                  <a:pt x="1976" y="425"/>
                </a:cubicBezTo>
                <a:cubicBezTo>
                  <a:pt x="1968" y="441"/>
                  <a:pt x="1958" y="460"/>
                  <a:pt x="1951" y="476"/>
                </a:cubicBezTo>
                <a:cubicBezTo>
                  <a:pt x="1945" y="469"/>
                  <a:pt x="1932" y="459"/>
                  <a:pt x="1933" y="452"/>
                </a:cubicBezTo>
                <a:cubicBezTo>
                  <a:pt x="1938" y="434"/>
                  <a:pt x="1948" y="418"/>
                  <a:pt x="1956" y="400"/>
                </a:cubicBezTo>
                <a:close/>
                <a:moveTo>
                  <a:pt x="18436" y="327"/>
                </a:moveTo>
                <a:cubicBezTo>
                  <a:pt x="18400" y="392"/>
                  <a:pt x="18371" y="444"/>
                  <a:pt x="18330" y="518"/>
                </a:cubicBezTo>
                <a:cubicBezTo>
                  <a:pt x="18371" y="516"/>
                  <a:pt x="18397" y="509"/>
                  <a:pt x="18419" y="509"/>
                </a:cubicBezTo>
                <a:cubicBezTo>
                  <a:pt x="18425" y="509"/>
                  <a:pt x="18431" y="510"/>
                  <a:pt x="18436" y="511"/>
                </a:cubicBezTo>
                <a:cubicBezTo>
                  <a:pt x="18469" y="517"/>
                  <a:pt x="18492" y="522"/>
                  <a:pt x="18509" y="522"/>
                </a:cubicBezTo>
                <a:cubicBezTo>
                  <a:pt x="18549" y="522"/>
                  <a:pt x="18557" y="496"/>
                  <a:pt x="18585" y="409"/>
                </a:cubicBezTo>
                <a:cubicBezTo>
                  <a:pt x="18541" y="385"/>
                  <a:pt x="18496" y="359"/>
                  <a:pt x="18436" y="327"/>
                </a:cubicBezTo>
                <a:close/>
                <a:moveTo>
                  <a:pt x="19059" y="363"/>
                </a:moveTo>
                <a:cubicBezTo>
                  <a:pt x="19007" y="398"/>
                  <a:pt x="18971" y="410"/>
                  <a:pt x="18955" y="434"/>
                </a:cubicBezTo>
                <a:cubicBezTo>
                  <a:pt x="18939" y="456"/>
                  <a:pt x="18929" y="498"/>
                  <a:pt x="18939" y="518"/>
                </a:cubicBezTo>
                <a:cubicBezTo>
                  <a:pt x="18949" y="536"/>
                  <a:pt x="18984" y="554"/>
                  <a:pt x="19008" y="554"/>
                </a:cubicBezTo>
                <a:cubicBezTo>
                  <a:pt x="19011" y="554"/>
                  <a:pt x="19014" y="554"/>
                  <a:pt x="19017" y="553"/>
                </a:cubicBezTo>
                <a:cubicBezTo>
                  <a:pt x="19041" y="548"/>
                  <a:pt x="19067" y="513"/>
                  <a:pt x="19073" y="487"/>
                </a:cubicBezTo>
                <a:cubicBezTo>
                  <a:pt x="19082" y="459"/>
                  <a:pt x="19068" y="424"/>
                  <a:pt x="19059" y="363"/>
                </a:cubicBezTo>
                <a:close/>
                <a:moveTo>
                  <a:pt x="18257" y="484"/>
                </a:moveTo>
                <a:lnTo>
                  <a:pt x="18257" y="484"/>
                </a:lnTo>
                <a:cubicBezTo>
                  <a:pt x="18236" y="485"/>
                  <a:pt x="18221" y="484"/>
                  <a:pt x="18221" y="486"/>
                </a:cubicBezTo>
                <a:cubicBezTo>
                  <a:pt x="18217" y="517"/>
                  <a:pt x="18214" y="549"/>
                  <a:pt x="18211" y="580"/>
                </a:cubicBezTo>
                <a:cubicBezTo>
                  <a:pt x="18226" y="580"/>
                  <a:pt x="18254" y="580"/>
                  <a:pt x="18254" y="579"/>
                </a:cubicBezTo>
                <a:cubicBezTo>
                  <a:pt x="18257" y="548"/>
                  <a:pt x="18257" y="516"/>
                  <a:pt x="18257" y="484"/>
                </a:cubicBezTo>
                <a:close/>
                <a:moveTo>
                  <a:pt x="14115" y="368"/>
                </a:moveTo>
                <a:cubicBezTo>
                  <a:pt x="14063" y="456"/>
                  <a:pt x="14013" y="502"/>
                  <a:pt x="14020" y="538"/>
                </a:cubicBezTo>
                <a:cubicBezTo>
                  <a:pt x="14026" y="579"/>
                  <a:pt x="14046" y="634"/>
                  <a:pt x="14106" y="634"/>
                </a:cubicBezTo>
                <a:cubicBezTo>
                  <a:pt x="14122" y="634"/>
                  <a:pt x="14142" y="630"/>
                  <a:pt x="14165" y="621"/>
                </a:cubicBezTo>
                <a:cubicBezTo>
                  <a:pt x="14151" y="556"/>
                  <a:pt x="14139" y="487"/>
                  <a:pt x="14115" y="368"/>
                </a:cubicBezTo>
                <a:close/>
                <a:moveTo>
                  <a:pt x="6686" y="60"/>
                </a:moveTo>
                <a:lnTo>
                  <a:pt x="6497" y="91"/>
                </a:lnTo>
                <a:cubicBezTo>
                  <a:pt x="6486" y="188"/>
                  <a:pt x="6490" y="270"/>
                  <a:pt x="6465" y="343"/>
                </a:cubicBezTo>
                <a:cubicBezTo>
                  <a:pt x="6417" y="478"/>
                  <a:pt x="6495" y="552"/>
                  <a:pt x="6592" y="640"/>
                </a:cubicBezTo>
                <a:cubicBezTo>
                  <a:pt x="6686" y="603"/>
                  <a:pt x="6784" y="563"/>
                  <a:pt x="6895" y="521"/>
                </a:cubicBezTo>
                <a:cubicBezTo>
                  <a:pt x="6803" y="441"/>
                  <a:pt x="6789" y="353"/>
                  <a:pt x="6820" y="246"/>
                </a:cubicBezTo>
                <a:cubicBezTo>
                  <a:pt x="6845" y="159"/>
                  <a:pt x="6797" y="94"/>
                  <a:pt x="6713" y="61"/>
                </a:cubicBezTo>
                <a:lnTo>
                  <a:pt x="6713" y="61"/>
                </a:lnTo>
                <a:cubicBezTo>
                  <a:pt x="6720" y="115"/>
                  <a:pt x="6733" y="172"/>
                  <a:pt x="6727" y="225"/>
                </a:cubicBezTo>
                <a:cubicBezTo>
                  <a:pt x="6723" y="261"/>
                  <a:pt x="6694" y="313"/>
                  <a:pt x="6665" y="322"/>
                </a:cubicBezTo>
                <a:cubicBezTo>
                  <a:pt x="6663" y="323"/>
                  <a:pt x="6660" y="324"/>
                  <a:pt x="6657" y="324"/>
                </a:cubicBezTo>
                <a:cubicBezTo>
                  <a:pt x="6630" y="324"/>
                  <a:pt x="6592" y="290"/>
                  <a:pt x="6551" y="269"/>
                </a:cubicBezTo>
                <a:cubicBezTo>
                  <a:pt x="6603" y="187"/>
                  <a:pt x="6645" y="124"/>
                  <a:pt x="6686" y="60"/>
                </a:cubicBezTo>
                <a:close/>
                <a:moveTo>
                  <a:pt x="13795" y="510"/>
                </a:moveTo>
                <a:cubicBezTo>
                  <a:pt x="13770" y="538"/>
                  <a:pt x="13746" y="566"/>
                  <a:pt x="13721" y="595"/>
                </a:cubicBezTo>
                <a:lnTo>
                  <a:pt x="13721" y="595"/>
                </a:lnTo>
                <a:cubicBezTo>
                  <a:pt x="13719" y="593"/>
                  <a:pt x="13716" y="591"/>
                  <a:pt x="13714" y="590"/>
                </a:cubicBezTo>
                <a:lnTo>
                  <a:pt x="13714" y="590"/>
                </a:lnTo>
                <a:lnTo>
                  <a:pt x="13713" y="588"/>
                </a:lnTo>
                <a:cubicBezTo>
                  <a:pt x="13713" y="588"/>
                  <a:pt x="13713" y="589"/>
                  <a:pt x="13713" y="589"/>
                </a:cubicBezTo>
                <a:lnTo>
                  <a:pt x="13713" y="589"/>
                </a:lnTo>
                <a:cubicBezTo>
                  <a:pt x="13712" y="589"/>
                  <a:pt x="13712" y="589"/>
                  <a:pt x="13712" y="590"/>
                </a:cubicBezTo>
                <a:lnTo>
                  <a:pt x="13712" y="590"/>
                </a:lnTo>
                <a:cubicBezTo>
                  <a:pt x="13712" y="592"/>
                  <a:pt x="13712" y="594"/>
                  <a:pt x="13712" y="596"/>
                </a:cubicBezTo>
                <a:lnTo>
                  <a:pt x="13712" y="596"/>
                </a:lnTo>
                <a:cubicBezTo>
                  <a:pt x="13714" y="597"/>
                  <a:pt x="13717" y="597"/>
                  <a:pt x="13719" y="598"/>
                </a:cubicBezTo>
                <a:cubicBezTo>
                  <a:pt x="13720" y="597"/>
                  <a:pt x="13721" y="596"/>
                  <a:pt x="13721" y="595"/>
                </a:cubicBezTo>
                <a:lnTo>
                  <a:pt x="13721" y="595"/>
                </a:lnTo>
                <a:cubicBezTo>
                  <a:pt x="13746" y="612"/>
                  <a:pt x="13768" y="632"/>
                  <a:pt x="13796" y="639"/>
                </a:cubicBezTo>
                <a:cubicBezTo>
                  <a:pt x="13803" y="641"/>
                  <a:pt x="13810" y="642"/>
                  <a:pt x="13817" y="642"/>
                </a:cubicBezTo>
                <a:cubicBezTo>
                  <a:pt x="13857" y="642"/>
                  <a:pt x="13881" y="608"/>
                  <a:pt x="13861" y="572"/>
                </a:cubicBezTo>
                <a:cubicBezTo>
                  <a:pt x="13847" y="547"/>
                  <a:pt x="13817" y="530"/>
                  <a:pt x="13795" y="510"/>
                </a:cubicBezTo>
                <a:close/>
                <a:moveTo>
                  <a:pt x="17742" y="146"/>
                </a:moveTo>
                <a:cubicBezTo>
                  <a:pt x="17617" y="154"/>
                  <a:pt x="17555" y="159"/>
                  <a:pt x="17475" y="164"/>
                </a:cubicBezTo>
                <a:cubicBezTo>
                  <a:pt x="17474" y="301"/>
                  <a:pt x="17542" y="438"/>
                  <a:pt x="17428" y="547"/>
                </a:cubicBezTo>
                <a:cubicBezTo>
                  <a:pt x="17418" y="556"/>
                  <a:pt x="17447" y="638"/>
                  <a:pt x="17473" y="645"/>
                </a:cubicBezTo>
                <a:cubicBezTo>
                  <a:pt x="17478" y="647"/>
                  <a:pt x="17483" y="648"/>
                  <a:pt x="17488" y="648"/>
                </a:cubicBezTo>
                <a:cubicBezTo>
                  <a:pt x="17518" y="648"/>
                  <a:pt x="17560" y="627"/>
                  <a:pt x="17581" y="604"/>
                </a:cubicBezTo>
                <a:cubicBezTo>
                  <a:pt x="17606" y="577"/>
                  <a:pt x="17634" y="511"/>
                  <a:pt x="17619" y="489"/>
                </a:cubicBezTo>
                <a:cubicBezTo>
                  <a:pt x="17527" y="348"/>
                  <a:pt x="17617" y="264"/>
                  <a:pt x="17742" y="146"/>
                </a:cubicBezTo>
                <a:close/>
                <a:moveTo>
                  <a:pt x="7864" y="23"/>
                </a:moveTo>
                <a:cubicBezTo>
                  <a:pt x="7817" y="255"/>
                  <a:pt x="7715" y="425"/>
                  <a:pt x="7778" y="634"/>
                </a:cubicBezTo>
                <a:cubicBezTo>
                  <a:pt x="7829" y="648"/>
                  <a:pt x="7883" y="665"/>
                  <a:pt x="7936" y="675"/>
                </a:cubicBezTo>
                <a:cubicBezTo>
                  <a:pt x="7939" y="676"/>
                  <a:pt x="7942" y="676"/>
                  <a:pt x="7945" y="676"/>
                </a:cubicBezTo>
                <a:cubicBezTo>
                  <a:pt x="7962" y="676"/>
                  <a:pt x="7980" y="668"/>
                  <a:pt x="7997" y="665"/>
                </a:cubicBezTo>
                <a:cubicBezTo>
                  <a:pt x="8083" y="339"/>
                  <a:pt x="8077" y="306"/>
                  <a:pt x="7864" y="23"/>
                </a:cubicBezTo>
                <a:close/>
                <a:moveTo>
                  <a:pt x="5914" y="80"/>
                </a:moveTo>
                <a:cubicBezTo>
                  <a:pt x="5893" y="80"/>
                  <a:pt x="5872" y="86"/>
                  <a:pt x="5851" y="97"/>
                </a:cubicBezTo>
                <a:cubicBezTo>
                  <a:pt x="5784" y="134"/>
                  <a:pt x="5774" y="192"/>
                  <a:pt x="5846" y="244"/>
                </a:cubicBezTo>
                <a:cubicBezTo>
                  <a:pt x="5743" y="331"/>
                  <a:pt x="5701" y="436"/>
                  <a:pt x="5748" y="579"/>
                </a:cubicBezTo>
                <a:cubicBezTo>
                  <a:pt x="5779" y="559"/>
                  <a:pt x="5828" y="544"/>
                  <a:pt x="5829" y="525"/>
                </a:cubicBezTo>
                <a:cubicBezTo>
                  <a:pt x="5840" y="387"/>
                  <a:pt x="5926" y="313"/>
                  <a:pt x="6035" y="254"/>
                </a:cubicBezTo>
                <a:lnTo>
                  <a:pt x="6035" y="254"/>
                </a:lnTo>
                <a:cubicBezTo>
                  <a:pt x="6034" y="256"/>
                  <a:pt x="6034" y="258"/>
                  <a:pt x="6034" y="260"/>
                </a:cubicBezTo>
                <a:lnTo>
                  <a:pt x="6034" y="260"/>
                </a:lnTo>
                <a:cubicBezTo>
                  <a:pt x="6035" y="259"/>
                  <a:pt x="6037" y="257"/>
                  <a:pt x="6039" y="256"/>
                </a:cubicBezTo>
                <a:lnTo>
                  <a:pt x="6039" y="256"/>
                </a:lnTo>
                <a:lnTo>
                  <a:pt x="6033" y="262"/>
                </a:lnTo>
                <a:cubicBezTo>
                  <a:pt x="6033" y="261"/>
                  <a:pt x="6033" y="261"/>
                  <a:pt x="6034" y="260"/>
                </a:cubicBezTo>
                <a:lnTo>
                  <a:pt x="6034" y="260"/>
                </a:lnTo>
                <a:cubicBezTo>
                  <a:pt x="5950" y="338"/>
                  <a:pt x="5937" y="449"/>
                  <a:pt x="5917" y="552"/>
                </a:cubicBezTo>
                <a:cubicBezTo>
                  <a:pt x="5911" y="587"/>
                  <a:pt x="5942" y="641"/>
                  <a:pt x="5973" y="664"/>
                </a:cubicBezTo>
                <a:cubicBezTo>
                  <a:pt x="5988" y="675"/>
                  <a:pt x="6013" y="679"/>
                  <a:pt x="6038" y="679"/>
                </a:cubicBezTo>
                <a:cubicBezTo>
                  <a:pt x="6057" y="679"/>
                  <a:pt x="6077" y="677"/>
                  <a:pt x="6093" y="672"/>
                </a:cubicBezTo>
                <a:cubicBezTo>
                  <a:pt x="6188" y="642"/>
                  <a:pt x="6241" y="581"/>
                  <a:pt x="6236" y="472"/>
                </a:cubicBezTo>
                <a:cubicBezTo>
                  <a:pt x="6229" y="339"/>
                  <a:pt x="6220" y="323"/>
                  <a:pt x="6035" y="263"/>
                </a:cubicBezTo>
                <a:cubicBezTo>
                  <a:pt x="6035" y="263"/>
                  <a:pt x="6035" y="263"/>
                  <a:pt x="6035" y="263"/>
                </a:cubicBezTo>
                <a:cubicBezTo>
                  <a:pt x="6035" y="263"/>
                  <a:pt x="6042" y="253"/>
                  <a:pt x="6045" y="250"/>
                </a:cubicBezTo>
                <a:lnTo>
                  <a:pt x="6045" y="250"/>
                </a:lnTo>
                <a:cubicBezTo>
                  <a:pt x="6043" y="252"/>
                  <a:pt x="6041" y="254"/>
                  <a:pt x="6039" y="256"/>
                </a:cubicBezTo>
                <a:lnTo>
                  <a:pt x="6039" y="256"/>
                </a:lnTo>
                <a:lnTo>
                  <a:pt x="6044" y="249"/>
                </a:lnTo>
                <a:lnTo>
                  <a:pt x="6044" y="249"/>
                </a:lnTo>
                <a:cubicBezTo>
                  <a:pt x="6041" y="250"/>
                  <a:pt x="6038" y="252"/>
                  <a:pt x="6035" y="254"/>
                </a:cubicBezTo>
                <a:lnTo>
                  <a:pt x="6035" y="254"/>
                </a:lnTo>
                <a:cubicBezTo>
                  <a:pt x="6040" y="221"/>
                  <a:pt x="6045" y="188"/>
                  <a:pt x="6050" y="153"/>
                </a:cubicBezTo>
                <a:lnTo>
                  <a:pt x="6050" y="153"/>
                </a:lnTo>
                <a:cubicBezTo>
                  <a:pt x="5982" y="182"/>
                  <a:pt x="5915" y="210"/>
                  <a:pt x="5847" y="238"/>
                </a:cubicBezTo>
                <a:cubicBezTo>
                  <a:pt x="5887" y="190"/>
                  <a:pt x="5926" y="142"/>
                  <a:pt x="5993" y="142"/>
                </a:cubicBezTo>
                <a:cubicBezTo>
                  <a:pt x="6000" y="142"/>
                  <a:pt x="6007" y="142"/>
                  <a:pt x="6015" y="143"/>
                </a:cubicBezTo>
                <a:cubicBezTo>
                  <a:pt x="5989" y="100"/>
                  <a:pt x="5953" y="80"/>
                  <a:pt x="5914" y="80"/>
                </a:cubicBezTo>
                <a:close/>
                <a:moveTo>
                  <a:pt x="7296" y="294"/>
                </a:moveTo>
                <a:cubicBezTo>
                  <a:pt x="7285" y="294"/>
                  <a:pt x="7273" y="296"/>
                  <a:pt x="7258" y="303"/>
                </a:cubicBezTo>
                <a:cubicBezTo>
                  <a:pt x="7199" y="329"/>
                  <a:pt x="7119" y="322"/>
                  <a:pt x="7076" y="361"/>
                </a:cubicBezTo>
                <a:cubicBezTo>
                  <a:pt x="7007" y="426"/>
                  <a:pt x="7063" y="506"/>
                  <a:pt x="7099" y="573"/>
                </a:cubicBezTo>
                <a:cubicBezTo>
                  <a:pt x="7117" y="610"/>
                  <a:pt x="7147" y="643"/>
                  <a:pt x="7183" y="690"/>
                </a:cubicBezTo>
                <a:cubicBezTo>
                  <a:pt x="7243" y="625"/>
                  <a:pt x="7291" y="569"/>
                  <a:pt x="7337" y="520"/>
                </a:cubicBezTo>
                <a:cubicBezTo>
                  <a:pt x="7439" y="526"/>
                  <a:pt x="7416" y="687"/>
                  <a:pt x="7515" y="687"/>
                </a:cubicBezTo>
                <a:cubicBezTo>
                  <a:pt x="7526" y="687"/>
                  <a:pt x="7538" y="685"/>
                  <a:pt x="7553" y="681"/>
                </a:cubicBezTo>
                <a:cubicBezTo>
                  <a:pt x="7563" y="658"/>
                  <a:pt x="7577" y="639"/>
                  <a:pt x="7578" y="619"/>
                </a:cubicBezTo>
                <a:cubicBezTo>
                  <a:pt x="7582" y="563"/>
                  <a:pt x="7580" y="508"/>
                  <a:pt x="7580" y="446"/>
                </a:cubicBezTo>
                <a:cubicBezTo>
                  <a:pt x="7506" y="414"/>
                  <a:pt x="7442" y="398"/>
                  <a:pt x="7392" y="362"/>
                </a:cubicBezTo>
                <a:cubicBezTo>
                  <a:pt x="7358" y="338"/>
                  <a:pt x="7340" y="294"/>
                  <a:pt x="7296" y="294"/>
                </a:cubicBezTo>
                <a:close/>
                <a:moveTo>
                  <a:pt x="15381" y="553"/>
                </a:moveTo>
                <a:cubicBezTo>
                  <a:pt x="15363" y="561"/>
                  <a:pt x="15328" y="571"/>
                  <a:pt x="15328" y="575"/>
                </a:cubicBezTo>
                <a:cubicBezTo>
                  <a:pt x="15337" y="613"/>
                  <a:pt x="15348" y="650"/>
                  <a:pt x="15362" y="687"/>
                </a:cubicBezTo>
                <a:cubicBezTo>
                  <a:pt x="15364" y="692"/>
                  <a:pt x="15380" y="692"/>
                  <a:pt x="15390" y="695"/>
                </a:cubicBezTo>
                <a:cubicBezTo>
                  <a:pt x="15398" y="685"/>
                  <a:pt x="15411" y="676"/>
                  <a:pt x="15409" y="669"/>
                </a:cubicBezTo>
                <a:cubicBezTo>
                  <a:pt x="15401" y="630"/>
                  <a:pt x="15391" y="592"/>
                  <a:pt x="15381" y="553"/>
                </a:cubicBezTo>
                <a:close/>
                <a:moveTo>
                  <a:pt x="13133" y="79"/>
                </a:moveTo>
                <a:cubicBezTo>
                  <a:pt x="13102" y="79"/>
                  <a:pt x="13072" y="97"/>
                  <a:pt x="13044" y="141"/>
                </a:cubicBezTo>
                <a:cubicBezTo>
                  <a:pt x="13030" y="162"/>
                  <a:pt x="13017" y="170"/>
                  <a:pt x="13005" y="170"/>
                </a:cubicBezTo>
                <a:cubicBezTo>
                  <a:pt x="12981" y="170"/>
                  <a:pt x="12960" y="143"/>
                  <a:pt x="12936" y="136"/>
                </a:cubicBezTo>
                <a:cubicBezTo>
                  <a:pt x="12923" y="132"/>
                  <a:pt x="12910" y="130"/>
                  <a:pt x="12898" y="130"/>
                </a:cubicBezTo>
                <a:cubicBezTo>
                  <a:pt x="12852" y="130"/>
                  <a:pt x="12823" y="161"/>
                  <a:pt x="12826" y="208"/>
                </a:cubicBezTo>
                <a:cubicBezTo>
                  <a:pt x="12828" y="240"/>
                  <a:pt x="12827" y="276"/>
                  <a:pt x="12839" y="306"/>
                </a:cubicBezTo>
                <a:cubicBezTo>
                  <a:pt x="12889" y="427"/>
                  <a:pt x="12942" y="548"/>
                  <a:pt x="13008" y="697"/>
                </a:cubicBezTo>
                <a:cubicBezTo>
                  <a:pt x="13036" y="632"/>
                  <a:pt x="13061" y="610"/>
                  <a:pt x="13087" y="610"/>
                </a:cubicBezTo>
                <a:cubicBezTo>
                  <a:pt x="13133" y="610"/>
                  <a:pt x="13177" y="680"/>
                  <a:pt x="13226" y="690"/>
                </a:cubicBezTo>
                <a:cubicBezTo>
                  <a:pt x="13318" y="660"/>
                  <a:pt x="13378" y="595"/>
                  <a:pt x="13385" y="497"/>
                </a:cubicBezTo>
                <a:cubicBezTo>
                  <a:pt x="13392" y="356"/>
                  <a:pt x="13349" y="229"/>
                  <a:pt x="13239" y="133"/>
                </a:cubicBezTo>
                <a:cubicBezTo>
                  <a:pt x="13205" y="102"/>
                  <a:pt x="13169" y="79"/>
                  <a:pt x="13133" y="79"/>
                </a:cubicBezTo>
                <a:close/>
                <a:moveTo>
                  <a:pt x="5480" y="67"/>
                </a:moveTo>
                <a:cubicBezTo>
                  <a:pt x="5465" y="67"/>
                  <a:pt x="5453" y="70"/>
                  <a:pt x="5446" y="77"/>
                </a:cubicBezTo>
                <a:cubicBezTo>
                  <a:pt x="5282" y="242"/>
                  <a:pt x="5045" y="353"/>
                  <a:pt x="5021" y="653"/>
                </a:cubicBezTo>
                <a:cubicBezTo>
                  <a:pt x="5130" y="667"/>
                  <a:pt x="5246" y="670"/>
                  <a:pt x="5359" y="710"/>
                </a:cubicBezTo>
                <a:cubicBezTo>
                  <a:pt x="5371" y="714"/>
                  <a:pt x="5382" y="716"/>
                  <a:pt x="5394" y="716"/>
                </a:cubicBezTo>
                <a:cubicBezTo>
                  <a:pt x="5477" y="716"/>
                  <a:pt x="5548" y="616"/>
                  <a:pt x="5534" y="522"/>
                </a:cubicBezTo>
                <a:cubicBezTo>
                  <a:pt x="5518" y="413"/>
                  <a:pt x="5493" y="303"/>
                  <a:pt x="5473" y="198"/>
                </a:cubicBezTo>
                <a:cubicBezTo>
                  <a:pt x="5507" y="163"/>
                  <a:pt x="5536" y="132"/>
                  <a:pt x="5590" y="74"/>
                </a:cubicBezTo>
                <a:cubicBezTo>
                  <a:pt x="5546" y="74"/>
                  <a:pt x="5507" y="67"/>
                  <a:pt x="5480" y="67"/>
                </a:cubicBezTo>
                <a:close/>
                <a:moveTo>
                  <a:pt x="10027" y="452"/>
                </a:moveTo>
                <a:cubicBezTo>
                  <a:pt x="9966" y="472"/>
                  <a:pt x="9924" y="485"/>
                  <a:pt x="9867" y="503"/>
                </a:cubicBezTo>
                <a:cubicBezTo>
                  <a:pt x="9868" y="571"/>
                  <a:pt x="9868" y="643"/>
                  <a:pt x="9868" y="725"/>
                </a:cubicBezTo>
                <a:cubicBezTo>
                  <a:pt x="9978" y="703"/>
                  <a:pt x="10068" y="684"/>
                  <a:pt x="10192" y="660"/>
                </a:cubicBezTo>
                <a:cubicBezTo>
                  <a:pt x="10149" y="604"/>
                  <a:pt x="10123" y="573"/>
                  <a:pt x="10099" y="543"/>
                </a:cubicBezTo>
                <a:cubicBezTo>
                  <a:pt x="10073" y="510"/>
                  <a:pt x="10048" y="477"/>
                  <a:pt x="10027" y="452"/>
                </a:cubicBezTo>
                <a:close/>
                <a:moveTo>
                  <a:pt x="16179" y="655"/>
                </a:moveTo>
                <a:cubicBezTo>
                  <a:pt x="16176" y="655"/>
                  <a:pt x="16156" y="671"/>
                  <a:pt x="16157" y="676"/>
                </a:cubicBezTo>
                <a:cubicBezTo>
                  <a:pt x="16163" y="694"/>
                  <a:pt x="16173" y="709"/>
                  <a:pt x="16182" y="726"/>
                </a:cubicBezTo>
                <a:cubicBezTo>
                  <a:pt x="16194" y="715"/>
                  <a:pt x="16209" y="702"/>
                  <a:pt x="16221" y="689"/>
                </a:cubicBezTo>
                <a:cubicBezTo>
                  <a:pt x="16209" y="677"/>
                  <a:pt x="16194" y="665"/>
                  <a:pt x="16179" y="655"/>
                </a:cubicBezTo>
                <a:cubicBezTo>
                  <a:pt x="16179" y="655"/>
                  <a:pt x="16179" y="655"/>
                  <a:pt x="16179" y="655"/>
                </a:cubicBezTo>
                <a:close/>
                <a:moveTo>
                  <a:pt x="16966" y="193"/>
                </a:moveTo>
                <a:cubicBezTo>
                  <a:pt x="16927" y="205"/>
                  <a:pt x="16890" y="211"/>
                  <a:pt x="16889" y="219"/>
                </a:cubicBezTo>
                <a:cubicBezTo>
                  <a:pt x="16882" y="327"/>
                  <a:pt x="16875" y="430"/>
                  <a:pt x="16763" y="493"/>
                </a:cubicBezTo>
                <a:cubicBezTo>
                  <a:pt x="16738" y="507"/>
                  <a:pt x="16726" y="547"/>
                  <a:pt x="16712" y="577"/>
                </a:cubicBezTo>
                <a:cubicBezTo>
                  <a:pt x="16689" y="625"/>
                  <a:pt x="16717" y="705"/>
                  <a:pt x="16759" y="721"/>
                </a:cubicBezTo>
                <a:cubicBezTo>
                  <a:pt x="16770" y="725"/>
                  <a:pt x="16783" y="727"/>
                  <a:pt x="16797" y="727"/>
                </a:cubicBezTo>
                <a:cubicBezTo>
                  <a:pt x="16853" y="727"/>
                  <a:pt x="16921" y="694"/>
                  <a:pt x="16926" y="648"/>
                </a:cubicBezTo>
                <a:cubicBezTo>
                  <a:pt x="16942" y="500"/>
                  <a:pt x="16986" y="351"/>
                  <a:pt x="16966" y="193"/>
                </a:cubicBezTo>
                <a:close/>
                <a:moveTo>
                  <a:pt x="15681" y="416"/>
                </a:moveTo>
                <a:cubicBezTo>
                  <a:pt x="15613" y="487"/>
                  <a:pt x="15601" y="561"/>
                  <a:pt x="15666" y="645"/>
                </a:cubicBezTo>
                <a:cubicBezTo>
                  <a:pt x="15705" y="697"/>
                  <a:pt x="15755" y="728"/>
                  <a:pt x="15810" y="728"/>
                </a:cubicBezTo>
                <a:cubicBezTo>
                  <a:pt x="15829" y="728"/>
                  <a:pt x="15849" y="725"/>
                  <a:pt x="15869" y="717"/>
                </a:cubicBezTo>
                <a:cubicBezTo>
                  <a:pt x="15957" y="684"/>
                  <a:pt x="15968" y="605"/>
                  <a:pt x="15947" y="502"/>
                </a:cubicBezTo>
                <a:lnTo>
                  <a:pt x="15947" y="502"/>
                </a:lnTo>
                <a:cubicBezTo>
                  <a:pt x="15912" y="521"/>
                  <a:pt x="15874" y="556"/>
                  <a:pt x="15855" y="556"/>
                </a:cubicBezTo>
                <a:cubicBezTo>
                  <a:pt x="15852" y="556"/>
                  <a:pt x="15851" y="556"/>
                  <a:pt x="15849" y="555"/>
                </a:cubicBezTo>
                <a:cubicBezTo>
                  <a:pt x="15804" y="531"/>
                  <a:pt x="15772" y="485"/>
                  <a:pt x="15733" y="450"/>
                </a:cubicBezTo>
                <a:cubicBezTo>
                  <a:pt x="15718" y="435"/>
                  <a:pt x="15698" y="426"/>
                  <a:pt x="15681" y="416"/>
                </a:cubicBezTo>
                <a:close/>
                <a:moveTo>
                  <a:pt x="698" y="716"/>
                </a:moveTo>
                <a:cubicBezTo>
                  <a:pt x="698" y="721"/>
                  <a:pt x="697" y="725"/>
                  <a:pt x="697" y="730"/>
                </a:cubicBezTo>
                <a:cubicBezTo>
                  <a:pt x="663" y="725"/>
                  <a:pt x="629" y="721"/>
                  <a:pt x="593" y="716"/>
                </a:cubicBezTo>
                <a:close/>
                <a:moveTo>
                  <a:pt x="9315" y="70"/>
                </a:moveTo>
                <a:cubicBezTo>
                  <a:pt x="9314" y="70"/>
                  <a:pt x="9313" y="70"/>
                  <a:pt x="9312" y="70"/>
                </a:cubicBezTo>
                <a:cubicBezTo>
                  <a:pt x="9299" y="71"/>
                  <a:pt x="9285" y="71"/>
                  <a:pt x="9271" y="71"/>
                </a:cubicBezTo>
                <a:cubicBezTo>
                  <a:pt x="9257" y="71"/>
                  <a:pt x="9243" y="71"/>
                  <a:pt x="9228" y="71"/>
                </a:cubicBezTo>
                <a:cubicBezTo>
                  <a:pt x="9177" y="71"/>
                  <a:pt x="9127" y="74"/>
                  <a:pt x="9089" y="96"/>
                </a:cubicBezTo>
                <a:cubicBezTo>
                  <a:pt x="9000" y="147"/>
                  <a:pt x="9083" y="233"/>
                  <a:pt x="9082" y="305"/>
                </a:cubicBezTo>
                <a:cubicBezTo>
                  <a:pt x="9081" y="390"/>
                  <a:pt x="9053" y="476"/>
                  <a:pt x="9036" y="559"/>
                </a:cubicBezTo>
                <a:cubicBezTo>
                  <a:pt x="9090" y="600"/>
                  <a:pt x="9131" y="638"/>
                  <a:pt x="9179" y="665"/>
                </a:cubicBezTo>
                <a:cubicBezTo>
                  <a:pt x="9232" y="695"/>
                  <a:pt x="9293" y="717"/>
                  <a:pt x="9333" y="736"/>
                </a:cubicBezTo>
                <a:cubicBezTo>
                  <a:pt x="9411" y="697"/>
                  <a:pt x="9419" y="609"/>
                  <a:pt x="9491" y="609"/>
                </a:cubicBezTo>
                <a:cubicBezTo>
                  <a:pt x="9495" y="609"/>
                  <a:pt x="9499" y="609"/>
                  <a:pt x="9504" y="609"/>
                </a:cubicBezTo>
                <a:cubicBezTo>
                  <a:pt x="9540" y="644"/>
                  <a:pt x="9578" y="679"/>
                  <a:pt x="9617" y="715"/>
                </a:cubicBezTo>
                <a:cubicBezTo>
                  <a:pt x="9689" y="636"/>
                  <a:pt x="9679" y="549"/>
                  <a:pt x="9617" y="502"/>
                </a:cubicBezTo>
                <a:cubicBezTo>
                  <a:pt x="9484" y="399"/>
                  <a:pt x="9425" y="266"/>
                  <a:pt x="9416" y="95"/>
                </a:cubicBezTo>
                <a:cubicBezTo>
                  <a:pt x="9359" y="80"/>
                  <a:pt x="9337" y="70"/>
                  <a:pt x="9315" y="70"/>
                </a:cubicBezTo>
                <a:close/>
                <a:moveTo>
                  <a:pt x="14825" y="295"/>
                </a:moveTo>
                <a:cubicBezTo>
                  <a:pt x="14723" y="430"/>
                  <a:pt x="14696" y="573"/>
                  <a:pt x="14768" y="736"/>
                </a:cubicBezTo>
                <a:cubicBezTo>
                  <a:pt x="14915" y="727"/>
                  <a:pt x="14930" y="623"/>
                  <a:pt x="14947" y="522"/>
                </a:cubicBezTo>
                <a:cubicBezTo>
                  <a:pt x="14965" y="419"/>
                  <a:pt x="14961" y="418"/>
                  <a:pt x="14825" y="295"/>
                </a:cubicBezTo>
                <a:close/>
                <a:moveTo>
                  <a:pt x="8415" y="353"/>
                </a:moveTo>
                <a:cubicBezTo>
                  <a:pt x="8358" y="353"/>
                  <a:pt x="8297" y="380"/>
                  <a:pt x="8228" y="394"/>
                </a:cubicBezTo>
                <a:cubicBezTo>
                  <a:pt x="8284" y="506"/>
                  <a:pt x="8330" y="599"/>
                  <a:pt x="8382" y="690"/>
                </a:cubicBezTo>
                <a:cubicBezTo>
                  <a:pt x="8391" y="706"/>
                  <a:pt x="8416" y="712"/>
                  <a:pt x="8450" y="732"/>
                </a:cubicBezTo>
                <a:cubicBezTo>
                  <a:pt x="8516" y="697"/>
                  <a:pt x="8592" y="659"/>
                  <a:pt x="8670" y="615"/>
                </a:cubicBezTo>
                <a:cubicBezTo>
                  <a:pt x="8686" y="636"/>
                  <a:pt x="8705" y="661"/>
                  <a:pt x="8770" y="738"/>
                </a:cubicBezTo>
                <a:cubicBezTo>
                  <a:pt x="8777" y="614"/>
                  <a:pt x="8781" y="553"/>
                  <a:pt x="8786" y="475"/>
                </a:cubicBezTo>
                <a:cubicBezTo>
                  <a:pt x="8697" y="461"/>
                  <a:pt x="8587" y="477"/>
                  <a:pt x="8555" y="434"/>
                </a:cubicBezTo>
                <a:cubicBezTo>
                  <a:pt x="8508" y="372"/>
                  <a:pt x="8463" y="353"/>
                  <a:pt x="8415" y="353"/>
                </a:cubicBezTo>
                <a:close/>
                <a:moveTo>
                  <a:pt x="13612" y="145"/>
                </a:moveTo>
                <a:cubicBezTo>
                  <a:pt x="13569" y="183"/>
                  <a:pt x="13500" y="214"/>
                  <a:pt x="13500" y="246"/>
                </a:cubicBezTo>
                <a:cubicBezTo>
                  <a:pt x="13496" y="413"/>
                  <a:pt x="13448" y="590"/>
                  <a:pt x="13551" y="743"/>
                </a:cubicBezTo>
                <a:cubicBezTo>
                  <a:pt x="13698" y="711"/>
                  <a:pt x="13701" y="711"/>
                  <a:pt x="13712" y="596"/>
                </a:cubicBezTo>
                <a:lnTo>
                  <a:pt x="13712" y="596"/>
                </a:lnTo>
                <a:cubicBezTo>
                  <a:pt x="13660" y="579"/>
                  <a:pt x="13611" y="560"/>
                  <a:pt x="13613" y="490"/>
                </a:cubicBezTo>
                <a:cubicBezTo>
                  <a:pt x="13616" y="384"/>
                  <a:pt x="13693" y="279"/>
                  <a:pt x="13612" y="145"/>
                </a:cubicBezTo>
                <a:close/>
                <a:moveTo>
                  <a:pt x="16315" y="575"/>
                </a:moveTo>
                <a:lnTo>
                  <a:pt x="16315" y="575"/>
                </a:lnTo>
                <a:cubicBezTo>
                  <a:pt x="16368" y="635"/>
                  <a:pt x="16410" y="682"/>
                  <a:pt x="16465" y="744"/>
                </a:cubicBezTo>
                <a:cubicBezTo>
                  <a:pt x="16451" y="603"/>
                  <a:pt x="16451" y="603"/>
                  <a:pt x="16315" y="575"/>
                </a:cubicBezTo>
                <a:close/>
                <a:moveTo>
                  <a:pt x="4365" y="95"/>
                </a:moveTo>
                <a:cubicBezTo>
                  <a:pt x="4345" y="95"/>
                  <a:pt x="4325" y="96"/>
                  <a:pt x="4304" y="98"/>
                </a:cubicBezTo>
                <a:cubicBezTo>
                  <a:pt x="4269" y="229"/>
                  <a:pt x="4386" y="357"/>
                  <a:pt x="4299" y="498"/>
                </a:cubicBezTo>
                <a:cubicBezTo>
                  <a:pt x="4248" y="451"/>
                  <a:pt x="4211" y="416"/>
                  <a:pt x="4165" y="373"/>
                </a:cubicBezTo>
                <a:cubicBezTo>
                  <a:pt x="4113" y="424"/>
                  <a:pt x="4061" y="476"/>
                  <a:pt x="4000" y="537"/>
                </a:cubicBezTo>
                <a:cubicBezTo>
                  <a:pt x="3964" y="490"/>
                  <a:pt x="3936" y="457"/>
                  <a:pt x="3908" y="424"/>
                </a:cubicBezTo>
                <a:cubicBezTo>
                  <a:pt x="3844" y="348"/>
                  <a:pt x="3815" y="313"/>
                  <a:pt x="3773" y="313"/>
                </a:cubicBezTo>
                <a:cubicBezTo>
                  <a:pt x="3737" y="313"/>
                  <a:pt x="3692" y="339"/>
                  <a:pt x="3607" y="388"/>
                </a:cubicBezTo>
                <a:cubicBezTo>
                  <a:pt x="3582" y="401"/>
                  <a:pt x="3549" y="401"/>
                  <a:pt x="3508" y="410"/>
                </a:cubicBezTo>
                <a:cubicBezTo>
                  <a:pt x="3461" y="306"/>
                  <a:pt x="3417" y="210"/>
                  <a:pt x="3374" y="113"/>
                </a:cubicBezTo>
                <a:cubicBezTo>
                  <a:pt x="3351" y="127"/>
                  <a:pt x="3336" y="129"/>
                  <a:pt x="3333" y="137"/>
                </a:cubicBezTo>
                <a:cubicBezTo>
                  <a:pt x="3293" y="219"/>
                  <a:pt x="3271" y="258"/>
                  <a:pt x="3245" y="258"/>
                </a:cubicBezTo>
                <a:cubicBezTo>
                  <a:pt x="3224" y="258"/>
                  <a:pt x="3199" y="230"/>
                  <a:pt x="3160" y="179"/>
                </a:cubicBezTo>
                <a:cubicBezTo>
                  <a:pt x="3142" y="154"/>
                  <a:pt x="3123" y="132"/>
                  <a:pt x="3101" y="105"/>
                </a:cubicBezTo>
                <a:cubicBezTo>
                  <a:pt x="3052" y="242"/>
                  <a:pt x="3002" y="368"/>
                  <a:pt x="2960" y="495"/>
                </a:cubicBezTo>
                <a:cubicBezTo>
                  <a:pt x="2921" y="610"/>
                  <a:pt x="2929" y="620"/>
                  <a:pt x="3087" y="716"/>
                </a:cubicBezTo>
                <a:cubicBezTo>
                  <a:pt x="3134" y="686"/>
                  <a:pt x="3181" y="656"/>
                  <a:pt x="3227" y="629"/>
                </a:cubicBezTo>
                <a:cubicBezTo>
                  <a:pt x="3302" y="651"/>
                  <a:pt x="3375" y="686"/>
                  <a:pt x="3451" y="695"/>
                </a:cubicBezTo>
                <a:cubicBezTo>
                  <a:pt x="3486" y="700"/>
                  <a:pt x="3520" y="701"/>
                  <a:pt x="3555" y="701"/>
                </a:cubicBezTo>
                <a:cubicBezTo>
                  <a:pt x="3652" y="701"/>
                  <a:pt x="3750" y="689"/>
                  <a:pt x="3847" y="689"/>
                </a:cubicBezTo>
                <a:cubicBezTo>
                  <a:pt x="3944" y="689"/>
                  <a:pt x="4040" y="701"/>
                  <a:pt x="4134" y="749"/>
                </a:cubicBezTo>
                <a:cubicBezTo>
                  <a:pt x="4137" y="751"/>
                  <a:pt x="4141" y="751"/>
                  <a:pt x="4146" y="751"/>
                </a:cubicBezTo>
                <a:cubicBezTo>
                  <a:pt x="4162" y="751"/>
                  <a:pt x="4184" y="742"/>
                  <a:pt x="4196" y="732"/>
                </a:cubicBezTo>
                <a:cubicBezTo>
                  <a:pt x="4234" y="703"/>
                  <a:pt x="4272" y="690"/>
                  <a:pt x="4311" y="690"/>
                </a:cubicBezTo>
                <a:cubicBezTo>
                  <a:pt x="4346" y="690"/>
                  <a:pt x="4381" y="700"/>
                  <a:pt x="4417" y="716"/>
                </a:cubicBezTo>
                <a:cubicBezTo>
                  <a:pt x="4445" y="728"/>
                  <a:pt x="4472" y="732"/>
                  <a:pt x="4499" y="732"/>
                </a:cubicBezTo>
                <a:cubicBezTo>
                  <a:pt x="4561" y="732"/>
                  <a:pt x="4621" y="708"/>
                  <a:pt x="4682" y="695"/>
                </a:cubicBezTo>
                <a:cubicBezTo>
                  <a:pt x="4780" y="673"/>
                  <a:pt x="4852" y="610"/>
                  <a:pt x="4859" y="514"/>
                </a:cubicBezTo>
                <a:cubicBezTo>
                  <a:pt x="4868" y="411"/>
                  <a:pt x="4825" y="321"/>
                  <a:pt x="4714" y="285"/>
                </a:cubicBezTo>
                <a:lnTo>
                  <a:pt x="4714" y="285"/>
                </a:lnTo>
                <a:lnTo>
                  <a:pt x="4714" y="291"/>
                </a:lnTo>
                <a:cubicBezTo>
                  <a:pt x="4714" y="291"/>
                  <a:pt x="4713" y="291"/>
                  <a:pt x="4713" y="291"/>
                </a:cubicBezTo>
                <a:cubicBezTo>
                  <a:pt x="4713" y="291"/>
                  <a:pt x="4708" y="286"/>
                  <a:pt x="4707" y="283"/>
                </a:cubicBezTo>
                <a:lnTo>
                  <a:pt x="4707" y="283"/>
                </a:lnTo>
                <a:cubicBezTo>
                  <a:pt x="4706" y="283"/>
                  <a:pt x="4705" y="283"/>
                  <a:pt x="4704" y="282"/>
                </a:cubicBezTo>
                <a:lnTo>
                  <a:pt x="4704" y="282"/>
                </a:lnTo>
                <a:lnTo>
                  <a:pt x="4714" y="292"/>
                </a:lnTo>
                <a:cubicBezTo>
                  <a:pt x="4663" y="272"/>
                  <a:pt x="4582" y="265"/>
                  <a:pt x="4570" y="231"/>
                </a:cubicBezTo>
                <a:cubicBezTo>
                  <a:pt x="4527" y="121"/>
                  <a:pt x="4454" y="95"/>
                  <a:pt x="4365" y="95"/>
                </a:cubicBezTo>
                <a:close/>
                <a:moveTo>
                  <a:pt x="14423" y="131"/>
                </a:moveTo>
                <a:lnTo>
                  <a:pt x="14423" y="131"/>
                </a:lnTo>
                <a:cubicBezTo>
                  <a:pt x="14339" y="213"/>
                  <a:pt x="14428" y="341"/>
                  <a:pt x="14338" y="404"/>
                </a:cubicBezTo>
                <a:cubicBezTo>
                  <a:pt x="14337" y="404"/>
                  <a:pt x="14337" y="404"/>
                  <a:pt x="14336" y="404"/>
                </a:cubicBezTo>
                <a:cubicBezTo>
                  <a:pt x="14178" y="404"/>
                  <a:pt x="14338" y="233"/>
                  <a:pt x="14211" y="215"/>
                </a:cubicBezTo>
                <a:lnTo>
                  <a:pt x="14211" y="215"/>
                </a:lnTo>
                <a:cubicBezTo>
                  <a:pt x="14110" y="414"/>
                  <a:pt x="14261" y="572"/>
                  <a:pt x="14276" y="759"/>
                </a:cubicBezTo>
                <a:cubicBezTo>
                  <a:pt x="14281" y="759"/>
                  <a:pt x="14286" y="759"/>
                  <a:pt x="14291" y="759"/>
                </a:cubicBezTo>
                <a:cubicBezTo>
                  <a:pt x="14430" y="759"/>
                  <a:pt x="14491" y="718"/>
                  <a:pt x="14534" y="626"/>
                </a:cubicBezTo>
                <a:cubicBezTo>
                  <a:pt x="14614" y="457"/>
                  <a:pt x="14579" y="301"/>
                  <a:pt x="14502" y="148"/>
                </a:cubicBezTo>
                <a:cubicBezTo>
                  <a:pt x="14492" y="132"/>
                  <a:pt x="14445" y="134"/>
                  <a:pt x="14423" y="131"/>
                </a:cubicBezTo>
                <a:close/>
                <a:moveTo>
                  <a:pt x="10672" y="99"/>
                </a:moveTo>
                <a:cubicBezTo>
                  <a:pt x="10620" y="99"/>
                  <a:pt x="10568" y="108"/>
                  <a:pt x="10517" y="138"/>
                </a:cubicBezTo>
                <a:cubicBezTo>
                  <a:pt x="10467" y="276"/>
                  <a:pt x="10414" y="398"/>
                  <a:pt x="10381" y="526"/>
                </a:cubicBezTo>
                <a:cubicBezTo>
                  <a:pt x="10365" y="582"/>
                  <a:pt x="10391" y="648"/>
                  <a:pt x="10400" y="716"/>
                </a:cubicBezTo>
                <a:lnTo>
                  <a:pt x="10795" y="716"/>
                </a:lnTo>
                <a:cubicBezTo>
                  <a:pt x="10826" y="585"/>
                  <a:pt x="10935" y="497"/>
                  <a:pt x="11052" y="417"/>
                </a:cubicBezTo>
                <a:lnTo>
                  <a:pt x="11052" y="417"/>
                </a:lnTo>
                <a:cubicBezTo>
                  <a:pt x="11052" y="418"/>
                  <a:pt x="11052" y="419"/>
                  <a:pt x="11052" y="420"/>
                </a:cubicBezTo>
                <a:lnTo>
                  <a:pt x="11052" y="420"/>
                </a:lnTo>
                <a:cubicBezTo>
                  <a:pt x="11052" y="419"/>
                  <a:pt x="11056" y="416"/>
                  <a:pt x="11058" y="413"/>
                </a:cubicBezTo>
                <a:lnTo>
                  <a:pt x="11058" y="413"/>
                </a:lnTo>
                <a:lnTo>
                  <a:pt x="11052" y="420"/>
                </a:lnTo>
                <a:cubicBezTo>
                  <a:pt x="11057" y="420"/>
                  <a:pt x="11062" y="420"/>
                  <a:pt x="11067" y="419"/>
                </a:cubicBezTo>
                <a:lnTo>
                  <a:pt x="11067" y="419"/>
                </a:lnTo>
                <a:cubicBezTo>
                  <a:pt x="11127" y="530"/>
                  <a:pt x="11048" y="683"/>
                  <a:pt x="11195" y="790"/>
                </a:cubicBezTo>
                <a:cubicBezTo>
                  <a:pt x="11220" y="690"/>
                  <a:pt x="11251" y="600"/>
                  <a:pt x="11261" y="508"/>
                </a:cubicBezTo>
                <a:cubicBezTo>
                  <a:pt x="11264" y="481"/>
                  <a:pt x="11215" y="436"/>
                  <a:pt x="11182" y="423"/>
                </a:cubicBezTo>
                <a:cubicBezTo>
                  <a:pt x="11167" y="417"/>
                  <a:pt x="11151" y="415"/>
                  <a:pt x="11134" y="415"/>
                </a:cubicBezTo>
                <a:cubicBezTo>
                  <a:pt x="11113" y="415"/>
                  <a:pt x="11090" y="418"/>
                  <a:pt x="11067" y="419"/>
                </a:cubicBezTo>
                <a:lnTo>
                  <a:pt x="11067" y="419"/>
                </a:lnTo>
                <a:cubicBezTo>
                  <a:pt x="11066" y="416"/>
                  <a:pt x="11064" y="413"/>
                  <a:pt x="11062" y="411"/>
                </a:cubicBezTo>
                <a:lnTo>
                  <a:pt x="11062" y="411"/>
                </a:lnTo>
                <a:cubicBezTo>
                  <a:pt x="11062" y="411"/>
                  <a:pt x="11060" y="412"/>
                  <a:pt x="11058" y="413"/>
                </a:cubicBezTo>
                <a:lnTo>
                  <a:pt x="11058" y="413"/>
                </a:lnTo>
                <a:lnTo>
                  <a:pt x="11061" y="411"/>
                </a:lnTo>
                <a:lnTo>
                  <a:pt x="11061" y="411"/>
                </a:lnTo>
                <a:cubicBezTo>
                  <a:pt x="11058" y="413"/>
                  <a:pt x="11055" y="415"/>
                  <a:pt x="11052" y="417"/>
                </a:cubicBezTo>
                <a:lnTo>
                  <a:pt x="11052" y="417"/>
                </a:lnTo>
                <a:cubicBezTo>
                  <a:pt x="11060" y="330"/>
                  <a:pt x="11066" y="243"/>
                  <a:pt x="11077" y="113"/>
                </a:cubicBezTo>
                <a:lnTo>
                  <a:pt x="11077" y="113"/>
                </a:lnTo>
                <a:cubicBezTo>
                  <a:pt x="11038" y="125"/>
                  <a:pt x="11000" y="129"/>
                  <a:pt x="10963" y="129"/>
                </a:cubicBezTo>
                <a:cubicBezTo>
                  <a:pt x="10862" y="129"/>
                  <a:pt x="10766" y="99"/>
                  <a:pt x="10672" y="99"/>
                </a:cubicBezTo>
                <a:close/>
                <a:moveTo>
                  <a:pt x="1665" y="628"/>
                </a:moveTo>
                <a:cubicBezTo>
                  <a:pt x="1689" y="645"/>
                  <a:pt x="1704" y="651"/>
                  <a:pt x="1705" y="660"/>
                </a:cubicBezTo>
                <a:cubicBezTo>
                  <a:pt x="1718" y="721"/>
                  <a:pt x="1789" y="773"/>
                  <a:pt x="1742" y="844"/>
                </a:cubicBezTo>
                <a:cubicBezTo>
                  <a:pt x="1716" y="883"/>
                  <a:pt x="1683" y="895"/>
                  <a:pt x="1645" y="895"/>
                </a:cubicBezTo>
                <a:cubicBezTo>
                  <a:pt x="1621" y="895"/>
                  <a:pt x="1594" y="890"/>
                  <a:pt x="1566" y="884"/>
                </a:cubicBezTo>
                <a:cubicBezTo>
                  <a:pt x="1459" y="860"/>
                  <a:pt x="1348" y="861"/>
                  <a:pt x="1238" y="853"/>
                </a:cubicBezTo>
                <a:cubicBezTo>
                  <a:pt x="1206" y="803"/>
                  <a:pt x="1191" y="746"/>
                  <a:pt x="1262" y="746"/>
                </a:cubicBezTo>
                <a:cubicBezTo>
                  <a:pt x="1267" y="746"/>
                  <a:pt x="1272" y="746"/>
                  <a:pt x="1277" y="747"/>
                </a:cubicBezTo>
                <a:cubicBezTo>
                  <a:pt x="1349" y="753"/>
                  <a:pt x="1418" y="797"/>
                  <a:pt x="1491" y="825"/>
                </a:cubicBezTo>
                <a:cubicBezTo>
                  <a:pt x="1557" y="751"/>
                  <a:pt x="1611" y="689"/>
                  <a:pt x="1665" y="628"/>
                </a:cubicBezTo>
                <a:close/>
                <a:moveTo>
                  <a:pt x="8642" y="880"/>
                </a:moveTo>
                <a:cubicBezTo>
                  <a:pt x="8641" y="880"/>
                  <a:pt x="8639" y="880"/>
                  <a:pt x="8638" y="881"/>
                </a:cubicBezTo>
                <a:cubicBezTo>
                  <a:pt x="8620" y="887"/>
                  <a:pt x="8603" y="906"/>
                  <a:pt x="8597" y="925"/>
                </a:cubicBezTo>
                <a:cubicBezTo>
                  <a:pt x="8595" y="932"/>
                  <a:pt x="8624" y="961"/>
                  <a:pt x="8630" y="961"/>
                </a:cubicBezTo>
                <a:cubicBezTo>
                  <a:pt x="8630" y="961"/>
                  <a:pt x="8630" y="961"/>
                  <a:pt x="8631" y="961"/>
                </a:cubicBezTo>
                <a:cubicBezTo>
                  <a:pt x="8653" y="946"/>
                  <a:pt x="8674" y="927"/>
                  <a:pt x="8699" y="905"/>
                </a:cubicBezTo>
                <a:cubicBezTo>
                  <a:pt x="8673" y="894"/>
                  <a:pt x="8655" y="880"/>
                  <a:pt x="8642" y="880"/>
                </a:cubicBezTo>
                <a:close/>
                <a:moveTo>
                  <a:pt x="18160" y="941"/>
                </a:moveTo>
                <a:lnTo>
                  <a:pt x="18170" y="962"/>
                </a:lnTo>
                <a:lnTo>
                  <a:pt x="18178" y="941"/>
                </a:lnTo>
                <a:close/>
                <a:moveTo>
                  <a:pt x="10155" y="926"/>
                </a:moveTo>
                <a:cubicBezTo>
                  <a:pt x="10149" y="942"/>
                  <a:pt x="10140" y="958"/>
                  <a:pt x="10135" y="974"/>
                </a:cubicBezTo>
                <a:cubicBezTo>
                  <a:pt x="10134" y="978"/>
                  <a:pt x="10148" y="993"/>
                  <a:pt x="10154" y="993"/>
                </a:cubicBezTo>
                <a:cubicBezTo>
                  <a:pt x="10160" y="993"/>
                  <a:pt x="10175" y="979"/>
                  <a:pt x="10174" y="976"/>
                </a:cubicBezTo>
                <a:cubicBezTo>
                  <a:pt x="10170" y="959"/>
                  <a:pt x="10162" y="942"/>
                  <a:pt x="10155" y="926"/>
                </a:cubicBezTo>
                <a:close/>
                <a:moveTo>
                  <a:pt x="777" y="959"/>
                </a:moveTo>
                <a:cubicBezTo>
                  <a:pt x="805" y="962"/>
                  <a:pt x="834" y="967"/>
                  <a:pt x="864" y="971"/>
                </a:cubicBezTo>
                <a:cubicBezTo>
                  <a:pt x="862" y="978"/>
                  <a:pt x="861" y="987"/>
                  <a:pt x="860" y="995"/>
                </a:cubicBezTo>
                <a:cubicBezTo>
                  <a:pt x="826" y="989"/>
                  <a:pt x="793" y="983"/>
                  <a:pt x="760" y="978"/>
                </a:cubicBezTo>
                <a:cubicBezTo>
                  <a:pt x="765" y="972"/>
                  <a:pt x="772" y="959"/>
                  <a:pt x="777" y="959"/>
                </a:cubicBezTo>
                <a:close/>
                <a:moveTo>
                  <a:pt x="1244" y="978"/>
                </a:moveTo>
                <a:lnTo>
                  <a:pt x="1244" y="998"/>
                </a:lnTo>
                <a:lnTo>
                  <a:pt x="1225" y="987"/>
                </a:lnTo>
                <a:lnTo>
                  <a:pt x="1244" y="978"/>
                </a:lnTo>
                <a:close/>
                <a:moveTo>
                  <a:pt x="2787" y="890"/>
                </a:moveTo>
                <a:cubicBezTo>
                  <a:pt x="2756" y="906"/>
                  <a:pt x="2722" y="922"/>
                  <a:pt x="2691" y="938"/>
                </a:cubicBezTo>
                <a:cubicBezTo>
                  <a:pt x="2684" y="943"/>
                  <a:pt x="2680" y="956"/>
                  <a:pt x="2662" y="981"/>
                </a:cubicBezTo>
                <a:cubicBezTo>
                  <a:pt x="2684" y="993"/>
                  <a:pt x="2696" y="1002"/>
                  <a:pt x="2703" y="1002"/>
                </a:cubicBezTo>
                <a:cubicBezTo>
                  <a:pt x="2703" y="1002"/>
                  <a:pt x="2704" y="1002"/>
                  <a:pt x="2704" y="1002"/>
                </a:cubicBezTo>
                <a:cubicBezTo>
                  <a:pt x="2737" y="986"/>
                  <a:pt x="2772" y="969"/>
                  <a:pt x="2802" y="947"/>
                </a:cubicBezTo>
                <a:cubicBezTo>
                  <a:pt x="2808" y="942"/>
                  <a:pt x="2792" y="911"/>
                  <a:pt x="2787" y="890"/>
                </a:cubicBezTo>
                <a:close/>
                <a:moveTo>
                  <a:pt x="9279" y="931"/>
                </a:moveTo>
                <a:cubicBezTo>
                  <a:pt x="9271" y="938"/>
                  <a:pt x="9256" y="947"/>
                  <a:pt x="9257" y="953"/>
                </a:cubicBezTo>
                <a:cubicBezTo>
                  <a:pt x="9261" y="969"/>
                  <a:pt x="9269" y="986"/>
                  <a:pt x="9276" y="1003"/>
                </a:cubicBezTo>
                <a:cubicBezTo>
                  <a:pt x="9283" y="986"/>
                  <a:pt x="9295" y="971"/>
                  <a:pt x="9299" y="954"/>
                </a:cubicBezTo>
                <a:cubicBezTo>
                  <a:pt x="9300" y="948"/>
                  <a:pt x="9286" y="938"/>
                  <a:pt x="9279" y="931"/>
                </a:cubicBezTo>
                <a:close/>
                <a:moveTo>
                  <a:pt x="13672" y="988"/>
                </a:moveTo>
                <a:lnTo>
                  <a:pt x="13684" y="1015"/>
                </a:lnTo>
                <a:lnTo>
                  <a:pt x="13697" y="988"/>
                </a:lnTo>
                <a:close/>
                <a:moveTo>
                  <a:pt x="13012" y="983"/>
                </a:moveTo>
                <a:cubicBezTo>
                  <a:pt x="13004" y="984"/>
                  <a:pt x="12992" y="983"/>
                  <a:pt x="12990" y="988"/>
                </a:cubicBezTo>
                <a:cubicBezTo>
                  <a:pt x="12985" y="997"/>
                  <a:pt x="12986" y="1007"/>
                  <a:pt x="12985" y="1016"/>
                </a:cubicBezTo>
                <a:cubicBezTo>
                  <a:pt x="12997" y="1014"/>
                  <a:pt x="13011" y="1013"/>
                  <a:pt x="13022" y="1010"/>
                </a:cubicBezTo>
                <a:cubicBezTo>
                  <a:pt x="13018" y="1002"/>
                  <a:pt x="13016" y="993"/>
                  <a:pt x="13012" y="983"/>
                </a:cubicBezTo>
                <a:close/>
                <a:moveTo>
                  <a:pt x="2414" y="823"/>
                </a:moveTo>
                <a:cubicBezTo>
                  <a:pt x="2396" y="876"/>
                  <a:pt x="2375" y="932"/>
                  <a:pt x="2343" y="1019"/>
                </a:cubicBezTo>
                <a:cubicBezTo>
                  <a:pt x="2357" y="1017"/>
                  <a:pt x="2370" y="1017"/>
                  <a:pt x="2383" y="1017"/>
                </a:cubicBezTo>
                <a:cubicBezTo>
                  <a:pt x="2400" y="1017"/>
                  <a:pt x="2415" y="1018"/>
                  <a:pt x="2429" y="1018"/>
                </a:cubicBezTo>
                <a:cubicBezTo>
                  <a:pt x="2464" y="1018"/>
                  <a:pt x="2491" y="1012"/>
                  <a:pt x="2509" y="972"/>
                </a:cubicBezTo>
                <a:cubicBezTo>
                  <a:pt x="2539" y="901"/>
                  <a:pt x="2525" y="843"/>
                  <a:pt x="2414" y="823"/>
                </a:cubicBezTo>
                <a:close/>
                <a:moveTo>
                  <a:pt x="15864" y="997"/>
                </a:moveTo>
                <a:lnTo>
                  <a:pt x="15851" y="1017"/>
                </a:lnTo>
                <a:lnTo>
                  <a:pt x="15870" y="1020"/>
                </a:lnTo>
                <a:lnTo>
                  <a:pt x="15864" y="997"/>
                </a:lnTo>
                <a:close/>
                <a:moveTo>
                  <a:pt x="14496" y="967"/>
                </a:moveTo>
                <a:cubicBezTo>
                  <a:pt x="14487" y="984"/>
                  <a:pt x="14477" y="1002"/>
                  <a:pt x="14472" y="1019"/>
                </a:cubicBezTo>
                <a:cubicBezTo>
                  <a:pt x="14471" y="1024"/>
                  <a:pt x="14486" y="1035"/>
                  <a:pt x="14494" y="1043"/>
                </a:cubicBezTo>
                <a:cubicBezTo>
                  <a:pt x="14504" y="1024"/>
                  <a:pt x="14514" y="1005"/>
                  <a:pt x="14523" y="987"/>
                </a:cubicBezTo>
                <a:cubicBezTo>
                  <a:pt x="14514" y="981"/>
                  <a:pt x="14505" y="973"/>
                  <a:pt x="14496" y="967"/>
                </a:cubicBezTo>
                <a:close/>
                <a:moveTo>
                  <a:pt x="7893" y="827"/>
                </a:moveTo>
                <a:cubicBezTo>
                  <a:pt x="7873" y="827"/>
                  <a:pt x="7848" y="838"/>
                  <a:pt x="7817" y="863"/>
                </a:cubicBezTo>
                <a:cubicBezTo>
                  <a:pt x="7828" y="921"/>
                  <a:pt x="7842" y="984"/>
                  <a:pt x="7854" y="1048"/>
                </a:cubicBezTo>
                <a:cubicBezTo>
                  <a:pt x="7926" y="1025"/>
                  <a:pt x="7985" y="993"/>
                  <a:pt x="7963" y="910"/>
                </a:cubicBezTo>
                <a:cubicBezTo>
                  <a:pt x="7951" y="862"/>
                  <a:pt x="7930" y="827"/>
                  <a:pt x="7893" y="827"/>
                </a:cubicBezTo>
                <a:close/>
                <a:moveTo>
                  <a:pt x="11920" y="93"/>
                </a:moveTo>
                <a:cubicBezTo>
                  <a:pt x="11898" y="93"/>
                  <a:pt x="11878" y="97"/>
                  <a:pt x="11868" y="107"/>
                </a:cubicBezTo>
                <a:cubicBezTo>
                  <a:pt x="11823" y="149"/>
                  <a:pt x="11786" y="211"/>
                  <a:pt x="11774" y="271"/>
                </a:cubicBezTo>
                <a:cubicBezTo>
                  <a:pt x="11769" y="296"/>
                  <a:pt x="11841" y="334"/>
                  <a:pt x="11892" y="378"/>
                </a:cubicBezTo>
                <a:cubicBezTo>
                  <a:pt x="11835" y="465"/>
                  <a:pt x="11776" y="553"/>
                  <a:pt x="11704" y="662"/>
                </a:cubicBezTo>
                <a:cubicBezTo>
                  <a:pt x="11639" y="575"/>
                  <a:pt x="11720" y="416"/>
                  <a:pt x="11581" y="416"/>
                </a:cubicBezTo>
                <a:cubicBezTo>
                  <a:pt x="11579" y="416"/>
                  <a:pt x="11576" y="416"/>
                  <a:pt x="11573" y="416"/>
                </a:cubicBezTo>
                <a:cubicBezTo>
                  <a:pt x="11459" y="421"/>
                  <a:pt x="11491" y="559"/>
                  <a:pt x="11439" y="628"/>
                </a:cubicBezTo>
                <a:cubicBezTo>
                  <a:pt x="11424" y="648"/>
                  <a:pt x="11434" y="689"/>
                  <a:pt x="11433" y="731"/>
                </a:cubicBezTo>
                <a:cubicBezTo>
                  <a:pt x="11474" y="739"/>
                  <a:pt x="11514" y="743"/>
                  <a:pt x="11553" y="743"/>
                </a:cubicBezTo>
                <a:cubicBezTo>
                  <a:pt x="11729" y="743"/>
                  <a:pt x="11887" y="671"/>
                  <a:pt x="12043" y="625"/>
                </a:cubicBezTo>
                <a:cubicBezTo>
                  <a:pt x="12174" y="697"/>
                  <a:pt x="12174" y="808"/>
                  <a:pt x="12169" y="925"/>
                </a:cubicBezTo>
                <a:cubicBezTo>
                  <a:pt x="12167" y="994"/>
                  <a:pt x="12145" y="1085"/>
                  <a:pt x="12248" y="1111"/>
                </a:cubicBezTo>
                <a:cubicBezTo>
                  <a:pt x="12305" y="973"/>
                  <a:pt x="12357" y="841"/>
                  <a:pt x="12409" y="712"/>
                </a:cubicBezTo>
                <a:cubicBezTo>
                  <a:pt x="12489" y="720"/>
                  <a:pt x="12552" y="726"/>
                  <a:pt x="12594" y="730"/>
                </a:cubicBezTo>
                <a:cubicBezTo>
                  <a:pt x="12647" y="626"/>
                  <a:pt x="12690" y="541"/>
                  <a:pt x="12742" y="438"/>
                </a:cubicBezTo>
                <a:cubicBezTo>
                  <a:pt x="12696" y="395"/>
                  <a:pt x="12637" y="361"/>
                  <a:pt x="12604" y="308"/>
                </a:cubicBezTo>
                <a:cubicBezTo>
                  <a:pt x="12571" y="255"/>
                  <a:pt x="12565" y="183"/>
                  <a:pt x="12550" y="131"/>
                </a:cubicBezTo>
                <a:lnTo>
                  <a:pt x="12248" y="131"/>
                </a:lnTo>
                <a:cubicBezTo>
                  <a:pt x="12234" y="221"/>
                  <a:pt x="12232" y="302"/>
                  <a:pt x="12206" y="374"/>
                </a:cubicBezTo>
                <a:cubicBezTo>
                  <a:pt x="12197" y="398"/>
                  <a:pt x="12131" y="413"/>
                  <a:pt x="12091" y="413"/>
                </a:cubicBezTo>
                <a:cubicBezTo>
                  <a:pt x="12070" y="413"/>
                  <a:pt x="12037" y="369"/>
                  <a:pt x="12034" y="343"/>
                </a:cubicBezTo>
                <a:cubicBezTo>
                  <a:pt x="12030" y="300"/>
                  <a:pt x="12060" y="254"/>
                  <a:pt x="12054" y="213"/>
                </a:cubicBezTo>
                <a:cubicBezTo>
                  <a:pt x="12049" y="174"/>
                  <a:pt x="12022" y="127"/>
                  <a:pt x="11989" y="108"/>
                </a:cubicBezTo>
                <a:cubicBezTo>
                  <a:pt x="11972" y="99"/>
                  <a:pt x="11945" y="93"/>
                  <a:pt x="11920" y="93"/>
                </a:cubicBezTo>
                <a:close/>
                <a:moveTo>
                  <a:pt x="2516" y="1093"/>
                </a:moveTo>
                <a:cubicBezTo>
                  <a:pt x="2485" y="1093"/>
                  <a:pt x="2468" y="1110"/>
                  <a:pt x="2464" y="1145"/>
                </a:cubicBezTo>
                <a:lnTo>
                  <a:pt x="2464" y="1145"/>
                </a:lnTo>
                <a:cubicBezTo>
                  <a:pt x="2515" y="1130"/>
                  <a:pt x="2566" y="1116"/>
                  <a:pt x="2616" y="1102"/>
                </a:cubicBezTo>
                <a:lnTo>
                  <a:pt x="2616" y="1102"/>
                </a:lnTo>
                <a:cubicBezTo>
                  <a:pt x="2619" y="1102"/>
                  <a:pt x="2621" y="1102"/>
                  <a:pt x="2623" y="1102"/>
                </a:cubicBezTo>
                <a:lnTo>
                  <a:pt x="2618" y="1101"/>
                </a:lnTo>
                <a:cubicBezTo>
                  <a:pt x="2618" y="1101"/>
                  <a:pt x="2617" y="1102"/>
                  <a:pt x="2616" y="1102"/>
                </a:cubicBezTo>
                <a:lnTo>
                  <a:pt x="2616" y="1102"/>
                </a:lnTo>
                <a:cubicBezTo>
                  <a:pt x="2591" y="1100"/>
                  <a:pt x="2564" y="1100"/>
                  <a:pt x="2537" y="1095"/>
                </a:cubicBezTo>
                <a:cubicBezTo>
                  <a:pt x="2530" y="1094"/>
                  <a:pt x="2522" y="1093"/>
                  <a:pt x="2516" y="1093"/>
                </a:cubicBezTo>
                <a:close/>
                <a:moveTo>
                  <a:pt x="2456" y="1147"/>
                </a:moveTo>
                <a:cubicBezTo>
                  <a:pt x="2456" y="1147"/>
                  <a:pt x="2455" y="1147"/>
                  <a:pt x="2455" y="1147"/>
                </a:cubicBezTo>
                <a:lnTo>
                  <a:pt x="2455" y="1147"/>
                </a:lnTo>
                <a:lnTo>
                  <a:pt x="2455" y="1147"/>
                </a:lnTo>
                <a:cubicBezTo>
                  <a:pt x="2455" y="1147"/>
                  <a:pt x="2455" y="1147"/>
                  <a:pt x="2456" y="1147"/>
                </a:cubicBezTo>
                <a:close/>
                <a:moveTo>
                  <a:pt x="2619" y="1102"/>
                </a:moveTo>
                <a:cubicBezTo>
                  <a:pt x="2619" y="1102"/>
                  <a:pt x="2618" y="1102"/>
                  <a:pt x="2618" y="1102"/>
                </a:cubicBezTo>
                <a:cubicBezTo>
                  <a:pt x="2618" y="1122"/>
                  <a:pt x="2619" y="1141"/>
                  <a:pt x="2619" y="1161"/>
                </a:cubicBezTo>
                <a:cubicBezTo>
                  <a:pt x="2621" y="1141"/>
                  <a:pt x="2622" y="1123"/>
                  <a:pt x="2623" y="1104"/>
                </a:cubicBezTo>
                <a:cubicBezTo>
                  <a:pt x="2623" y="1104"/>
                  <a:pt x="2620" y="1102"/>
                  <a:pt x="2619" y="1102"/>
                </a:cubicBezTo>
                <a:close/>
                <a:moveTo>
                  <a:pt x="17485" y="935"/>
                </a:moveTo>
                <a:lnTo>
                  <a:pt x="17485" y="935"/>
                </a:lnTo>
                <a:cubicBezTo>
                  <a:pt x="17440" y="1018"/>
                  <a:pt x="17418" y="1087"/>
                  <a:pt x="17481" y="1171"/>
                </a:cubicBezTo>
                <a:cubicBezTo>
                  <a:pt x="17551" y="1089"/>
                  <a:pt x="17537" y="1018"/>
                  <a:pt x="17485" y="935"/>
                </a:cubicBezTo>
                <a:close/>
                <a:moveTo>
                  <a:pt x="18167" y="1143"/>
                </a:moveTo>
                <a:cubicBezTo>
                  <a:pt x="18162" y="1151"/>
                  <a:pt x="18152" y="1159"/>
                  <a:pt x="18152" y="1167"/>
                </a:cubicBezTo>
                <a:cubicBezTo>
                  <a:pt x="18152" y="1174"/>
                  <a:pt x="18160" y="1182"/>
                  <a:pt x="18165" y="1189"/>
                </a:cubicBezTo>
                <a:cubicBezTo>
                  <a:pt x="18170" y="1182"/>
                  <a:pt x="18178" y="1176"/>
                  <a:pt x="18178" y="1168"/>
                </a:cubicBezTo>
                <a:cubicBezTo>
                  <a:pt x="18178" y="1161"/>
                  <a:pt x="18171" y="1151"/>
                  <a:pt x="18167" y="1143"/>
                </a:cubicBezTo>
                <a:close/>
                <a:moveTo>
                  <a:pt x="5426" y="823"/>
                </a:moveTo>
                <a:cubicBezTo>
                  <a:pt x="5397" y="823"/>
                  <a:pt x="5372" y="823"/>
                  <a:pt x="5348" y="826"/>
                </a:cubicBezTo>
                <a:cubicBezTo>
                  <a:pt x="5286" y="833"/>
                  <a:pt x="5265" y="917"/>
                  <a:pt x="5324" y="959"/>
                </a:cubicBezTo>
                <a:cubicBezTo>
                  <a:pt x="5391" y="1005"/>
                  <a:pt x="5363" y="1051"/>
                  <a:pt x="5362" y="1104"/>
                </a:cubicBezTo>
                <a:cubicBezTo>
                  <a:pt x="5360" y="1157"/>
                  <a:pt x="5380" y="1194"/>
                  <a:pt x="5429" y="1194"/>
                </a:cubicBezTo>
                <a:cubicBezTo>
                  <a:pt x="5439" y="1194"/>
                  <a:pt x="5452" y="1192"/>
                  <a:pt x="5466" y="1188"/>
                </a:cubicBezTo>
                <a:cubicBezTo>
                  <a:pt x="5450" y="962"/>
                  <a:pt x="5450" y="962"/>
                  <a:pt x="5619" y="825"/>
                </a:cubicBezTo>
                <a:cubicBezTo>
                  <a:pt x="5532" y="825"/>
                  <a:pt x="5474" y="823"/>
                  <a:pt x="5426" y="823"/>
                </a:cubicBezTo>
                <a:close/>
                <a:moveTo>
                  <a:pt x="6635" y="1122"/>
                </a:moveTo>
                <a:cubicBezTo>
                  <a:pt x="6625" y="1130"/>
                  <a:pt x="6609" y="1137"/>
                  <a:pt x="6610" y="1142"/>
                </a:cubicBezTo>
                <a:cubicBezTo>
                  <a:pt x="6614" y="1162"/>
                  <a:pt x="6623" y="1181"/>
                  <a:pt x="6630" y="1200"/>
                </a:cubicBezTo>
                <a:lnTo>
                  <a:pt x="6656" y="1181"/>
                </a:lnTo>
                <a:cubicBezTo>
                  <a:pt x="6650" y="1162"/>
                  <a:pt x="6643" y="1142"/>
                  <a:pt x="6635" y="1122"/>
                </a:cubicBezTo>
                <a:close/>
                <a:moveTo>
                  <a:pt x="18719" y="836"/>
                </a:moveTo>
                <a:cubicBezTo>
                  <a:pt x="18644" y="974"/>
                  <a:pt x="18600" y="1048"/>
                  <a:pt x="18565" y="1126"/>
                </a:cubicBezTo>
                <a:cubicBezTo>
                  <a:pt x="18557" y="1142"/>
                  <a:pt x="18586" y="1181"/>
                  <a:pt x="18606" y="1200"/>
                </a:cubicBezTo>
                <a:cubicBezTo>
                  <a:pt x="18611" y="1204"/>
                  <a:pt x="18620" y="1206"/>
                  <a:pt x="18630" y="1206"/>
                </a:cubicBezTo>
                <a:cubicBezTo>
                  <a:pt x="18644" y="1206"/>
                  <a:pt x="18659" y="1202"/>
                  <a:pt x="18667" y="1196"/>
                </a:cubicBezTo>
                <a:cubicBezTo>
                  <a:pt x="18757" y="1118"/>
                  <a:pt x="18774" y="1022"/>
                  <a:pt x="18719" y="836"/>
                </a:cubicBezTo>
                <a:close/>
                <a:moveTo>
                  <a:pt x="11383" y="890"/>
                </a:moveTo>
                <a:lnTo>
                  <a:pt x="11383" y="890"/>
                </a:lnTo>
                <a:cubicBezTo>
                  <a:pt x="11426" y="1018"/>
                  <a:pt x="11453" y="1096"/>
                  <a:pt x="11491" y="1207"/>
                </a:cubicBezTo>
                <a:cubicBezTo>
                  <a:pt x="11592" y="1114"/>
                  <a:pt x="11681" y="1059"/>
                  <a:pt x="11705" y="917"/>
                </a:cubicBezTo>
                <a:cubicBezTo>
                  <a:pt x="11600" y="908"/>
                  <a:pt x="11517" y="901"/>
                  <a:pt x="11383" y="890"/>
                </a:cubicBezTo>
                <a:close/>
                <a:moveTo>
                  <a:pt x="6072" y="819"/>
                </a:moveTo>
                <a:cubicBezTo>
                  <a:pt x="6050" y="881"/>
                  <a:pt x="6033" y="922"/>
                  <a:pt x="6018" y="963"/>
                </a:cubicBezTo>
                <a:cubicBezTo>
                  <a:pt x="6080" y="1012"/>
                  <a:pt x="6172" y="1122"/>
                  <a:pt x="6219" y="1208"/>
                </a:cubicBezTo>
                <a:cubicBezTo>
                  <a:pt x="6318" y="1118"/>
                  <a:pt x="6271" y="1004"/>
                  <a:pt x="6296" y="889"/>
                </a:cubicBezTo>
                <a:cubicBezTo>
                  <a:pt x="6216" y="864"/>
                  <a:pt x="6145" y="843"/>
                  <a:pt x="6072" y="819"/>
                </a:cubicBezTo>
                <a:close/>
                <a:moveTo>
                  <a:pt x="9072" y="964"/>
                </a:moveTo>
                <a:cubicBezTo>
                  <a:pt x="9063" y="964"/>
                  <a:pt x="9053" y="965"/>
                  <a:pt x="9047" y="968"/>
                </a:cubicBezTo>
                <a:cubicBezTo>
                  <a:pt x="8956" y="1010"/>
                  <a:pt x="9011" y="1079"/>
                  <a:pt x="9018" y="1138"/>
                </a:cubicBezTo>
                <a:cubicBezTo>
                  <a:pt x="9021" y="1159"/>
                  <a:pt x="9018" y="1184"/>
                  <a:pt x="9029" y="1200"/>
                </a:cubicBezTo>
                <a:cubicBezTo>
                  <a:pt x="9038" y="1213"/>
                  <a:pt x="9062" y="1230"/>
                  <a:pt x="9077" y="1230"/>
                </a:cubicBezTo>
                <a:cubicBezTo>
                  <a:pt x="9079" y="1230"/>
                  <a:pt x="9081" y="1230"/>
                  <a:pt x="9082" y="1229"/>
                </a:cubicBezTo>
                <a:cubicBezTo>
                  <a:pt x="9109" y="1222"/>
                  <a:pt x="9136" y="1203"/>
                  <a:pt x="9154" y="1179"/>
                </a:cubicBezTo>
                <a:cubicBezTo>
                  <a:pt x="9165" y="1166"/>
                  <a:pt x="9160" y="1137"/>
                  <a:pt x="9166" y="1085"/>
                </a:cubicBezTo>
                <a:cubicBezTo>
                  <a:pt x="9155" y="1061"/>
                  <a:pt x="9135" y="1014"/>
                  <a:pt x="9107" y="973"/>
                </a:cubicBezTo>
                <a:cubicBezTo>
                  <a:pt x="9102" y="967"/>
                  <a:pt x="9087" y="964"/>
                  <a:pt x="9072" y="964"/>
                </a:cubicBezTo>
                <a:close/>
                <a:moveTo>
                  <a:pt x="7507" y="825"/>
                </a:moveTo>
                <a:cubicBezTo>
                  <a:pt x="7475" y="958"/>
                  <a:pt x="7444" y="1090"/>
                  <a:pt x="7412" y="1233"/>
                </a:cubicBezTo>
                <a:cubicBezTo>
                  <a:pt x="7464" y="1222"/>
                  <a:pt x="7501" y="1204"/>
                  <a:pt x="7531" y="1204"/>
                </a:cubicBezTo>
                <a:cubicBezTo>
                  <a:pt x="7538" y="1204"/>
                  <a:pt x="7544" y="1205"/>
                  <a:pt x="7550" y="1207"/>
                </a:cubicBezTo>
                <a:cubicBezTo>
                  <a:pt x="7580" y="1215"/>
                  <a:pt x="7609" y="1239"/>
                  <a:pt x="7637" y="1239"/>
                </a:cubicBezTo>
                <a:cubicBezTo>
                  <a:pt x="7654" y="1239"/>
                  <a:pt x="7671" y="1230"/>
                  <a:pt x="7688" y="1204"/>
                </a:cubicBezTo>
                <a:cubicBezTo>
                  <a:pt x="7691" y="1130"/>
                  <a:pt x="7597" y="1086"/>
                  <a:pt x="7650" y="987"/>
                </a:cubicBezTo>
                <a:cubicBezTo>
                  <a:pt x="7700" y="896"/>
                  <a:pt x="7676" y="884"/>
                  <a:pt x="7507" y="825"/>
                </a:cubicBezTo>
                <a:close/>
                <a:moveTo>
                  <a:pt x="6787" y="819"/>
                </a:moveTo>
                <a:cubicBezTo>
                  <a:pt x="6771" y="819"/>
                  <a:pt x="6754" y="826"/>
                  <a:pt x="6733" y="843"/>
                </a:cubicBezTo>
                <a:cubicBezTo>
                  <a:pt x="6705" y="956"/>
                  <a:pt x="6764" y="1029"/>
                  <a:pt x="6851" y="1096"/>
                </a:cubicBezTo>
                <a:cubicBezTo>
                  <a:pt x="6889" y="1087"/>
                  <a:pt x="6928" y="1077"/>
                  <a:pt x="6968" y="1066"/>
                </a:cubicBezTo>
                <a:lnTo>
                  <a:pt x="6968" y="1066"/>
                </a:lnTo>
                <a:cubicBezTo>
                  <a:pt x="7003" y="1122"/>
                  <a:pt x="6935" y="1246"/>
                  <a:pt x="7051" y="1246"/>
                </a:cubicBezTo>
                <a:cubicBezTo>
                  <a:pt x="7061" y="1246"/>
                  <a:pt x="7073" y="1245"/>
                  <a:pt x="7087" y="1243"/>
                </a:cubicBezTo>
                <a:cubicBezTo>
                  <a:pt x="7196" y="1128"/>
                  <a:pt x="7143" y="998"/>
                  <a:pt x="7120" y="872"/>
                </a:cubicBezTo>
                <a:cubicBezTo>
                  <a:pt x="7117" y="858"/>
                  <a:pt x="7096" y="846"/>
                  <a:pt x="7079" y="830"/>
                </a:cubicBezTo>
                <a:cubicBezTo>
                  <a:pt x="7032" y="851"/>
                  <a:pt x="6983" y="875"/>
                  <a:pt x="6935" y="897"/>
                </a:cubicBezTo>
                <a:cubicBezTo>
                  <a:pt x="6932" y="898"/>
                  <a:pt x="6929" y="898"/>
                  <a:pt x="6926" y="898"/>
                </a:cubicBezTo>
                <a:cubicBezTo>
                  <a:pt x="6872" y="898"/>
                  <a:pt x="6841" y="819"/>
                  <a:pt x="6787" y="819"/>
                </a:cubicBezTo>
                <a:close/>
                <a:moveTo>
                  <a:pt x="10179" y="1118"/>
                </a:moveTo>
                <a:cubicBezTo>
                  <a:pt x="10160" y="1140"/>
                  <a:pt x="10132" y="1161"/>
                  <a:pt x="10130" y="1182"/>
                </a:cubicBezTo>
                <a:cubicBezTo>
                  <a:pt x="10129" y="1203"/>
                  <a:pt x="10158" y="1224"/>
                  <a:pt x="10175" y="1246"/>
                </a:cubicBezTo>
                <a:cubicBezTo>
                  <a:pt x="10198" y="1225"/>
                  <a:pt x="10222" y="1207"/>
                  <a:pt x="10255" y="1179"/>
                </a:cubicBezTo>
                <a:cubicBezTo>
                  <a:pt x="10225" y="1155"/>
                  <a:pt x="10201" y="1137"/>
                  <a:pt x="10179" y="1118"/>
                </a:cubicBezTo>
                <a:close/>
                <a:moveTo>
                  <a:pt x="16843" y="1184"/>
                </a:moveTo>
                <a:cubicBezTo>
                  <a:pt x="16838" y="1193"/>
                  <a:pt x="16824" y="1208"/>
                  <a:pt x="16826" y="1212"/>
                </a:cubicBezTo>
                <a:cubicBezTo>
                  <a:pt x="16839" y="1227"/>
                  <a:pt x="16852" y="1238"/>
                  <a:pt x="16866" y="1253"/>
                </a:cubicBezTo>
                <a:cubicBezTo>
                  <a:pt x="16872" y="1244"/>
                  <a:pt x="16877" y="1233"/>
                  <a:pt x="16882" y="1224"/>
                </a:cubicBezTo>
                <a:lnTo>
                  <a:pt x="16843" y="1184"/>
                </a:lnTo>
                <a:close/>
                <a:moveTo>
                  <a:pt x="5055" y="853"/>
                </a:moveTo>
                <a:cubicBezTo>
                  <a:pt x="5042" y="853"/>
                  <a:pt x="5019" y="857"/>
                  <a:pt x="5001" y="858"/>
                </a:cubicBezTo>
                <a:lnTo>
                  <a:pt x="5001" y="1044"/>
                </a:lnTo>
                <a:lnTo>
                  <a:pt x="4873" y="1044"/>
                </a:lnTo>
                <a:cubicBezTo>
                  <a:pt x="4964" y="1140"/>
                  <a:pt x="5011" y="1192"/>
                  <a:pt x="5068" y="1254"/>
                </a:cubicBezTo>
                <a:cubicBezTo>
                  <a:pt x="5173" y="1100"/>
                  <a:pt x="5113" y="977"/>
                  <a:pt x="5065" y="855"/>
                </a:cubicBezTo>
                <a:cubicBezTo>
                  <a:pt x="5064" y="853"/>
                  <a:pt x="5060" y="853"/>
                  <a:pt x="5055" y="853"/>
                </a:cubicBezTo>
                <a:close/>
                <a:moveTo>
                  <a:pt x="2840" y="1168"/>
                </a:moveTo>
                <a:cubicBezTo>
                  <a:pt x="2823" y="1181"/>
                  <a:pt x="2796" y="1189"/>
                  <a:pt x="2791" y="1205"/>
                </a:cubicBezTo>
                <a:cubicBezTo>
                  <a:pt x="2786" y="1219"/>
                  <a:pt x="2801" y="1243"/>
                  <a:pt x="2807" y="1261"/>
                </a:cubicBezTo>
                <a:cubicBezTo>
                  <a:pt x="2823" y="1251"/>
                  <a:pt x="2850" y="1244"/>
                  <a:pt x="2854" y="1229"/>
                </a:cubicBezTo>
                <a:cubicBezTo>
                  <a:pt x="2859" y="1212"/>
                  <a:pt x="2845" y="1189"/>
                  <a:pt x="2840" y="1168"/>
                </a:cubicBezTo>
                <a:close/>
                <a:moveTo>
                  <a:pt x="5770" y="832"/>
                </a:moveTo>
                <a:cubicBezTo>
                  <a:pt x="5741" y="832"/>
                  <a:pt x="5721" y="852"/>
                  <a:pt x="5723" y="884"/>
                </a:cubicBezTo>
                <a:cubicBezTo>
                  <a:pt x="5729" y="998"/>
                  <a:pt x="5708" y="1102"/>
                  <a:pt x="5666" y="1208"/>
                </a:cubicBezTo>
                <a:cubicBezTo>
                  <a:pt x="5661" y="1220"/>
                  <a:pt x="5681" y="1243"/>
                  <a:pt x="5690" y="1265"/>
                </a:cubicBezTo>
                <a:cubicBezTo>
                  <a:pt x="5768" y="1256"/>
                  <a:pt x="5849" y="1248"/>
                  <a:pt x="5953" y="1235"/>
                </a:cubicBezTo>
                <a:cubicBezTo>
                  <a:pt x="5915" y="1173"/>
                  <a:pt x="5898" y="1130"/>
                  <a:pt x="5869" y="1102"/>
                </a:cubicBezTo>
                <a:cubicBezTo>
                  <a:pt x="5836" y="1073"/>
                  <a:pt x="5792" y="1059"/>
                  <a:pt x="5779" y="1051"/>
                </a:cubicBezTo>
                <a:cubicBezTo>
                  <a:pt x="5801" y="951"/>
                  <a:pt x="5811" y="900"/>
                  <a:pt x="5823" y="850"/>
                </a:cubicBezTo>
                <a:cubicBezTo>
                  <a:pt x="5804" y="838"/>
                  <a:pt x="5785" y="832"/>
                  <a:pt x="5770" y="832"/>
                </a:cubicBezTo>
                <a:close/>
                <a:moveTo>
                  <a:pt x="11974" y="938"/>
                </a:moveTo>
                <a:lnTo>
                  <a:pt x="11974" y="938"/>
                </a:lnTo>
                <a:cubicBezTo>
                  <a:pt x="11835" y="1054"/>
                  <a:pt x="11761" y="1116"/>
                  <a:pt x="11686" y="1177"/>
                </a:cubicBezTo>
                <a:cubicBezTo>
                  <a:pt x="11742" y="1236"/>
                  <a:pt x="11786" y="1266"/>
                  <a:pt x="11819" y="1266"/>
                </a:cubicBezTo>
                <a:cubicBezTo>
                  <a:pt x="11841" y="1266"/>
                  <a:pt x="11858" y="1253"/>
                  <a:pt x="11871" y="1228"/>
                </a:cubicBezTo>
                <a:cubicBezTo>
                  <a:pt x="11906" y="1163"/>
                  <a:pt x="11923" y="1089"/>
                  <a:pt x="11974" y="938"/>
                </a:cubicBezTo>
                <a:close/>
                <a:moveTo>
                  <a:pt x="17142" y="1164"/>
                </a:moveTo>
                <a:cubicBezTo>
                  <a:pt x="17131" y="1182"/>
                  <a:pt x="17112" y="1200"/>
                  <a:pt x="17111" y="1217"/>
                </a:cubicBezTo>
                <a:cubicBezTo>
                  <a:pt x="17110" y="1233"/>
                  <a:pt x="17130" y="1250"/>
                  <a:pt x="17140" y="1266"/>
                </a:cubicBezTo>
                <a:cubicBezTo>
                  <a:pt x="17150" y="1250"/>
                  <a:pt x="17169" y="1234"/>
                  <a:pt x="17169" y="1218"/>
                </a:cubicBezTo>
                <a:cubicBezTo>
                  <a:pt x="17169" y="1200"/>
                  <a:pt x="17152" y="1182"/>
                  <a:pt x="17142" y="1164"/>
                </a:cubicBezTo>
                <a:close/>
                <a:moveTo>
                  <a:pt x="2281" y="1077"/>
                </a:moveTo>
                <a:cubicBezTo>
                  <a:pt x="2218" y="1077"/>
                  <a:pt x="2154" y="1093"/>
                  <a:pt x="2091" y="1101"/>
                </a:cubicBezTo>
                <a:cubicBezTo>
                  <a:pt x="2071" y="1104"/>
                  <a:pt x="2045" y="1152"/>
                  <a:pt x="2045" y="1179"/>
                </a:cubicBezTo>
                <a:cubicBezTo>
                  <a:pt x="2047" y="1208"/>
                  <a:pt x="2074" y="1256"/>
                  <a:pt x="2095" y="1259"/>
                </a:cubicBezTo>
                <a:cubicBezTo>
                  <a:pt x="2149" y="1265"/>
                  <a:pt x="2204" y="1272"/>
                  <a:pt x="2258" y="1272"/>
                </a:cubicBezTo>
                <a:cubicBezTo>
                  <a:pt x="2292" y="1272"/>
                  <a:pt x="2324" y="1269"/>
                  <a:pt x="2356" y="1263"/>
                </a:cubicBezTo>
                <a:cubicBezTo>
                  <a:pt x="2395" y="1255"/>
                  <a:pt x="2423" y="1188"/>
                  <a:pt x="2455" y="1147"/>
                </a:cubicBezTo>
                <a:lnTo>
                  <a:pt x="2455" y="1147"/>
                </a:lnTo>
                <a:lnTo>
                  <a:pt x="2463" y="1153"/>
                </a:lnTo>
                <a:lnTo>
                  <a:pt x="2457" y="1147"/>
                </a:lnTo>
                <a:lnTo>
                  <a:pt x="2457" y="1147"/>
                </a:lnTo>
                <a:cubicBezTo>
                  <a:pt x="2456" y="1147"/>
                  <a:pt x="2456" y="1147"/>
                  <a:pt x="2456" y="1147"/>
                </a:cubicBezTo>
                <a:lnTo>
                  <a:pt x="2456" y="1147"/>
                </a:lnTo>
                <a:cubicBezTo>
                  <a:pt x="2456" y="1147"/>
                  <a:pt x="2456" y="1147"/>
                  <a:pt x="2456" y="1146"/>
                </a:cubicBezTo>
                <a:lnTo>
                  <a:pt x="2457" y="1147"/>
                </a:lnTo>
                <a:lnTo>
                  <a:pt x="2457" y="1147"/>
                </a:lnTo>
                <a:cubicBezTo>
                  <a:pt x="2457" y="1147"/>
                  <a:pt x="2457" y="1147"/>
                  <a:pt x="2457" y="1147"/>
                </a:cubicBezTo>
                <a:lnTo>
                  <a:pt x="2457" y="1147"/>
                </a:lnTo>
                <a:cubicBezTo>
                  <a:pt x="2459" y="1149"/>
                  <a:pt x="2461" y="1151"/>
                  <a:pt x="2463" y="1153"/>
                </a:cubicBezTo>
                <a:cubicBezTo>
                  <a:pt x="2464" y="1150"/>
                  <a:pt x="2464" y="1148"/>
                  <a:pt x="2464" y="1145"/>
                </a:cubicBezTo>
                <a:lnTo>
                  <a:pt x="2464" y="1145"/>
                </a:lnTo>
                <a:cubicBezTo>
                  <a:pt x="2462" y="1145"/>
                  <a:pt x="2459" y="1146"/>
                  <a:pt x="2457" y="1147"/>
                </a:cubicBezTo>
                <a:lnTo>
                  <a:pt x="2457" y="1147"/>
                </a:lnTo>
                <a:cubicBezTo>
                  <a:pt x="2403" y="1092"/>
                  <a:pt x="2343" y="1077"/>
                  <a:pt x="2281" y="1077"/>
                </a:cubicBezTo>
                <a:close/>
                <a:moveTo>
                  <a:pt x="16059" y="1194"/>
                </a:moveTo>
                <a:cubicBezTo>
                  <a:pt x="16055" y="1215"/>
                  <a:pt x="16044" y="1239"/>
                  <a:pt x="16051" y="1254"/>
                </a:cubicBezTo>
                <a:cubicBezTo>
                  <a:pt x="16057" y="1266"/>
                  <a:pt x="16085" y="1269"/>
                  <a:pt x="16102" y="1275"/>
                </a:cubicBezTo>
                <a:cubicBezTo>
                  <a:pt x="16103" y="1258"/>
                  <a:pt x="16112" y="1237"/>
                  <a:pt x="16105" y="1224"/>
                </a:cubicBezTo>
                <a:cubicBezTo>
                  <a:pt x="16097" y="1210"/>
                  <a:pt x="16075" y="1204"/>
                  <a:pt x="16059" y="1194"/>
                </a:cubicBezTo>
                <a:close/>
                <a:moveTo>
                  <a:pt x="4106" y="1083"/>
                </a:moveTo>
                <a:cubicBezTo>
                  <a:pt x="4039" y="1083"/>
                  <a:pt x="3994" y="1128"/>
                  <a:pt x="4010" y="1189"/>
                </a:cubicBezTo>
                <a:cubicBezTo>
                  <a:pt x="4017" y="1223"/>
                  <a:pt x="4056" y="1265"/>
                  <a:pt x="4087" y="1274"/>
                </a:cubicBezTo>
                <a:cubicBezTo>
                  <a:pt x="4097" y="1277"/>
                  <a:pt x="4106" y="1278"/>
                  <a:pt x="4115" y="1278"/>
                </a:cubicBezTo>
                <a:cubicBezTo>
                  <a:pt x="4172" y="1278"/>
                  <a:pt x="4210" y="1227"/>
                  <a:pt x="4211" y="1134"/>
                </a:cubicBezTo>
                <a:cubicBezTo>
                  <a:pt x="4194" y="1123"/>
                  <a:pt x="4164" y="1090"/>
                  <a:pt x="4133" y="1085"/>
                </a:cubicBezTo>
                <a:cubicBezTo>
                  <a:pt x="4123" y="1083"/>
                  <a:pt x="4115" y="1083"/>
                  <a:pt x="4106" y="1083"/>
                </a:cubicBezTo>
                <a:close/>
                <a:moveTo>
                  <a:pt x="14201" y="965"/>
                </a:moveTo>
                <a:cubicBezTo>
                  <a:pt x="14116" y="965"/>
                  <a:pt x="14109" y="1000"/>
                  <a:pt x="14129" y="1112"/>
                </a:cubicBezTo>
                <a:cubicBezTo>
                  <a:pt x="14136" y="1155"/>
                  <a:pt x="14136" y="1203"/>
                  <a:pt x="14154" y="1239"/>
                </a:cubicBezTo>
                <a:cubicBezTo>
                  <a:pt x="14164" y="1261"/>
                  <a:pt x="14200" y="1282"/>
                  <a:pt x="14223" y="1282"/>
                </a:cubicBezTo>
                <a:cubicBezTo>
                  <a:pt x="14224" y="1282"/>
                  <a:pt x="14226" y="1282"/>
                  <a:pt x="14228" y="1281"/>
                </a:cubicBezTo>
                <a:cubicBezTo>
                  <a:pt x="14249" y="1278"/>
                  <a:pt x="14279" y="1223"/>
                  <a:pt x="14273" y="1212"/>
                </a:cubicBezTo>
                <a:cubicBezTo>
                  <a:pt x="14217" y="1120"/>
                  <a:pt x="14310" y="1054"/>
                  <a:pt x="14309" y="974"/>
                </a:cubicBezTo>
                <a:cubicBezTo>
                  <a:pt x="14264" y="968"/>
                  <a:pt x="14229" y="965"/>
                  <a:pt x="14201" y="965"/>
                </a:cubicBezTo>
                <a:close/>
                <a:moveTo>
                  <a:pt x="8316" y="875"/>
                </a:moveTo>
                <a:cubicBezTo>
                  <a:pt x="8288" y="921"/>
                  <a:pt x="8262" y="967"/>
                  <a:pt x="8233" y="1013"/>
                </a:cubicBezTo>
                <a:cubicBezTo>
                  <a:pt x="8151" y="1094"/>
                  <a:pt x="8162" y="1188"/>
                  <a:pt x="8191" y="1286"/>
                </a:cubicBezTo>
                <a:cubicBezTo>
                  <a:pt x="8296" y="1286"/>
                  <a:pt x="8290" y="1215"/>
                  <a:pt x="8290" y="1148"/>
                </a:cubicBezTo>
                <a:lnTo>
                  <a:pt x="8290" y="1148"/>
                </a:lnTo>
                <a:lnTo>
                  <a:pt x="8289" y="1147"/>
                </a:lnTo>
                <a:lnTo>
                  <a:pt x="8289" y="1147"/>
                </a:lnTo>
                <a:cubicBezTo>
                  <a:pt x="8345" y="1193"/>
                  <a:pt x="8398" y="1241"/>
                  <a:pt x="8470" y="1301"/>
                </a:cubicBezTo>
                <a:cubicBezTo>
                  <a:pt x="8464" y="959"/>
                  <a:pt x="8464" y="959"/>
                  <a:pt x="8316" y="875"/>
                </a:cubicBezTo>
                <a:close/>
                <a:moveTo>
                  <a:pt x="16445" y="1019"/>
                </a:moveTo>
                <a:cubicBezTo>
                  <a:pt x="16424" y="1019"/>
                  <a:pt x="16400" y="1022"/>
                  <a:pt x="16373" y="1029"/>
                </a:cubicBezTo>
                <a:cubicBezTo>
                  <a:pt x="16415" y="1082"/>
                  <a:pt x="16453" y="1118"/>
                  <a:pt x="16476" y="1163"/>
                </a:cubicBezTo>
                <a:cubicBezTo>
                  <a:pt x="16500" y="1208"/>
                  <a:pt x="16508" y="1261"/>
                  <a:pt x="16523" y="1309"/>
                </a:cubicBezTo>
                <a:cubicBezTo>
                  <a:pt x="16608" y="1290"/>
                  <a:pt x="16644" y="1238"/>
                  <a:pt x="16617" y="1183"/>
                </a:cubicBezTo>
                <a:cubicBezTo>
                  <a:pt x="16584" y="1113"/>
                  <a:pt x="16559" y="1019"/>
                  <a:pt x="16445" y="1019"/>
                </a:cubicBezTo>
                <a:close/>
                <a:moveTo>
                  <a:pt x="13897" y="1243"/>
                </a:moveTo>
                <a:cubicBezTo>
                  <a:pt x="13889" y="1259"/>
                  <a:pt x="13880" y="1274"/>
                  <a:pt x="13877" y="1291"/>
                </a:cubicBezTo>
                <a:cubicBezTo>
                  <a:pt x="13875" y="1296"/>
                  <a:pt x="13888" y="1305"/>
                  <a:pt x="13894" y="1311"/>
                </a:cubicBezTo>
                <a:cubicBezTo>
                  <a:pt x="13902" y="1295"/>
                  <a:pt x="13909" y="1278"/>
                  <a:pt x="13916" y="1264"/>
                </a:cubicBezTo>
                <a:cubicBezTo>
                  <a:pt x="13909" y="1256"/>
                  <a:pt x="13903" y="1250"/>
                  <a:pt x="13897" y="1243"/>
                </a:cubicBezTo>
                <a:close/>
                <a:moveTo>
                  <a:pt x="15165" y="968"/>
                </a:moveTo>
                <a:lnTo>
                  <a:pt x="15165" y="1311"/>
                </a:lnTo>
                <a:cubicBezTo>
                  <a:pt x="15308" y="1189"/>
                  <a:pt x="15321" y="1105"/>
                  <a:pt x="15258" y="1008"/>
                </a:cubicBezTo>
                <a:cubicBezTo>
                  <a:pt x="15245" y="988"/>
                  <a:pt x="15207" y="984"/>
                  <a:pt x="15165" y="968"/>
                </a:cubicBezTo>
                <a:close/>
                <a:moveTo>
                  <a:pt x="4134" y="803"/>
                </a:moveTo>
                <a:cubicBezTo>
                  <a:pt x="4079" y="803"/>
                  <a:pt x="4065" y="839"/>
                  <a:pt x="4049" y="971"/>
                </a:cubicBezTo>
                <a:cubicBezTo>
                  <a:pt x="4127" y="999"/>
                  <a:pt x="4207" y="1028"/>
                  <a:pt x="4284" y="1055"/>
                </a:cubicBezTo>
                <a:cubicBezTo>
                  <a:pt x="4294" y="1188"/>
                  <a:pt x="4345" y="1279"/>
                  <a:pt x="4489" y="1316"/>
                </a:cubicBezTo>
                <a:cubicBezTo>
                  <a:pt x="4555" y="1274"/>
                  <a:pt x="4631" y="1225"/>
                  <a:pt x="4733" y="1159"/>
                </a:cubicBezTo>
                <a:cubicBezTo>
                  <a:pt x="4646" y="1137"/>
                  <a:pt x="4595" y="1125"/>
                  <a:pt x="4531" y="1107"/>
                </a:cubicBezTo>
                <a:lnTo>
                  <a:pt x="4532" y="859"/>
                </a:lnTo>
                <a:cubicBezTo>
                  <a:pt x="4397" y="840"/>
                  <a:pt x="4279" y="820"/>
                  <a:pt x="4160" y="805"/>
                </a:cubicBezTo>
                <a:cubicBezTo>
                  <a:pt x="4151" y="804"/>
                  <a:pt x="4142" y="803"/>
                  <a:pt x="4134" y="803"/>
                </a:cubicBezTo>
                <a:close/>
                <a:moveTo>
                  <a:pt x="3036" y="809"/>
                </a:moveTo>
                <a:cubicBezTo>
                  <a:pt x="3022" y="935"/>
                  <a:pt x="3007" y="1034"/>
                  <a:pt x="3001" y="1131"/>
                </a:cubicBezTo>
                <a:cubicBezTo>
                  <a:pt x="2998" y="1199"/>
                  <a:pt x="3036" y="1253"/>
                  <a:pt x="3088" y="1253"/>
                </a:cubicBezTo>
                <a:cubicBezTo>
                  <a:pt x="3098" y="1253"/>
                  <a:pt x="3110" y="1251"/>
                  <a:pt x="3121" y="1246"/>
                </a:cubicBezTo>
                <a:cubicBezTo>
                  <a:pt x="3155" y="1232"/>
                  <a:pt x="3187" y="1227"/>
                  <a:pt x="3218" y="1227"/>
                </a:cubicBezTo>
                <a:cubicBezTo>
                  <a:pt x="3287" y="1227"/>
                  <a:pt x="3349" y="1254"/>
                  <a:pt x="3412" y="1279"/>
                </a:cubicBezTo>
                <a:cubicBezTo>
                  <a:pt x="3478" y="1306"/>
                  <a:pt x="3541" y="1318"/>
                  <a:pt x="3599" y="1318"/>
                </a:cubicBezTo>
                <a:cubicBezTo>
                  <a:pt x="3731" y="1318"/>
                  <a:pt x="3844" y="1255"/>
                  <a:pt x="3941" y="1148"/>
                </a:cubicBezTo>
                <a:cubicBezTo>
                  <a:pt x="3923" y="1080"/>
                  <a:pt x="3910" y="1029"/>
                  <a:pt x="3894" y="979"/>
                </a:cubicBezTo>
                <a:cubicBezTo>
                  <a:pt x="3877" y="930"/>
                  <a:pt x="3854" y="882"/>
                  <a:pt x="3828" y="818"/>
                </a:cubicBezTo>
                <a:cubicBezTo>
                  <a:pt x="3710" y="892"/>
                  <a:pt x="3614" y="954"/>
                  <a:pt x="3519" y="1014"/>
                </a:cubicBezTo>
                <a:cubicBezTo>
                  <a:pt x="3494" y="978"/>
                  <a:pt x="3497" y="925"/>
                  <a:pt x="3456" y="925"/>
                </a:cubicBezTo>
                <a:cubicBezTo>
                  <a:pt x="3450" y="925"/>
                  <a:pt x="3444" y="926"/>
                  <a:pt x="3437" y="928"/>
                </a:cubicBezTo>
                <a:cubicBezTo>
                  <a:pt x="3393" y="1008"/>
                  <a:pt x="3352" y="1082"/>
                  <a:pt x="3302" y="1172"/>
                </a:cubicBezTo>
                <a:cubicBezTo>
                  <a:pt x="3225" y="1118"/>
                  <a:pt x="3181" y="1086"/>
                  <a:pt x="3193" y="1000"/>
                </a:cubicBezTo>
                <a:cubicBezTo>
                  <a:pt x="3206" y="916"/>
                  <a:pt x="3167" y="849"/>
                  <a:pt x="3036" y="809"/>
                </a:cubicBezTo>
                <a:close/>
                <a:moveTo>
                  <a:pt x="12051" y="1105"/>
                </a:moveTo>
                <a:cubicBezTo>
                  <a:pt x="12024" y="1153"/>
                  <a:pt x="11992" y="1197"/>
                  <a:pt x="11979" y="1245"/>
                </a:cubicBezTo>
                <a:cubicBezTo>
                  <a:pt x="11973" y="1266"/>
                  <a:pt x="11998" y="1315"/>
                  <a:pt x="12018" y="1320"/>
                </a:cubicBezTo>
                <a:cubicBezTo>
                  <a:pt x="12021" y="1321"/>
                  <a:pt x="12024" y="1322"/>
                  <a:pt x="12027" y="1322"/>
                </a:cubicBezTo>
                <a:cubicBezTo>
                  <a:pt x="12051" y="1322"/>
                  <a:pt x="12086" y="1304"/>
                  <a:pt x="12100" y="1286"/>
                </a:cubicBezTo>
                <a:cubicBezTo>
                  <a:pt x="12151" y="1220"/>
                  <a:pt x="12121" y="1163"/>
                  <a:pt x="12051" y="1105"/>
                </a:cubicBezTo>
                <a:close/>
                <a:moveTo>
                  <a:pt x="19253" y="1467"/>
                </a:moveTo>
                <a:cubicBezTo>
                  <a:pt x="19249" y="1467"/>
                  <a:pt x="19245" y="1468"/>
                  <a:pt x="19241" y="1468"/>
                </a:cubicBezTo>
                <a:cubicBezTo>
                  <a:pt x="19237" y="1476"/>
                  <a:pt x="19235" y="1484"/>
                  <a:pt x="19232" y="1494"/>
                </a:cubicBezTo>
                <a:cubicBezTo>
                  <a:pt x="19243" y="1495"/>
                  <a:pt x="19254" y="1496"/>
                  <a:pt x="19266" y="1497"/>
                </a:cubicBezTo>
                <a:cubicBezTo>
                  <a:pt x="19264" y="1488"/>
                  <a:pt x="19264" y="1478"/>
                  <a:pt x="19261" y="1470"/>
                </a:cubicBezTo>
                <a:cubicBezTo>
                  <a:pt x="19260" y="1468"/>
                  <a:pt x="19257" y="1467"/>
                  <a:pt x="19253" y="1467"/>
                </a:cubicBezTo>
                <a:close/>
                <a:moveTo>
                  <a:pt x="14245" y="1537"/>
                </a:moveTo>
                <a:cubicBezTo>
                  <a:pt x="14235" y="1543"/>
                  <a:pt x="14223" y="1547"/>
                  <a:pt x="14217" y="1556"/>
                </a:cubicBezTo>
                <a:cubicBezTo>
                  <a:pt x="14214" y="1560"/>
                  <a:pt x="14222" y="1572"/>
                  <a:pt x="14226" y="1581"/>
                </a:cubicBezTo>
                <a:lnTo>
                  <a:pt x="14245" y="1565"/>
                </a:lnTo>
                <a:lnTo>
                  <a:pt x="14245" y="1537"/>
                </a:lnTo>
                <a:close/>
                <a:moveTo>
                  <a:pt x="16570" y="1483"/>
                </a:moveTo>
                <a:cubicBezTo>
                  <a:pt x="16568" y="1483"/>
                  <a:pt x="16567" y="1483"/>
                  <a:pt x="16566" y="1483"/>
                </a:cubicBezTo>
                <a:cubicBezTo>
                  <a:pt x="16505" y="1505"/>
                  <a:pt x="16531" y="1546"/>
                  <a:pt x="16550" y="1584"/>
                </a:cubicBezTo>
                <a:cubicBezTo>
                  <a:pt x="16553" y="1590"/>
                  <a:pt x="16557" y="1597"/>
                  <a:pt x="16561" y="1604"/>
                </a:cubicBezTo>
                <a:lnTo>
                  <a:pt x="16561" y="1604"/>
                </a:lnTo>
                <a:cubicBezTo>
                  <a:pt x="16613" y="1595"/>
                  <a:pt x="16628" y="1559"/>
                  <a:pt x="16613" y="1512"/>
                </a:cubicBezTo>
                <a:cubicBezTo>
                  <a:pt x="16610" y="1500"/>
                  <a:pt x="16583" y="1483"/>
                  <a:pt x="16570" y="1483"/>
                </a:cubicBezTo>
                <a:close/>
                <a:moveTo>
                  <a:pt x="16561" y="1604"/>
                </a:moveTo>
                <a:cubicBezTo>
                  <a:pt x="16560" y="1604"/>
                  <a:pt x="16559" y="1604"/>
                  <a:pt x="16558" y="1604"/>
                </a:cubicBezTo>
                <a:cubicBezTo>
                  <a:pt x="16557" y="1612"/>
                  <a:pt x="16556" y="1620"/>
                  <a:pt x="16555" y="1627"/>
                </a:cubicBezTo>
                <a:lnTo>
                  <a:pt x="16555" y="1627"/>
                </a:lnTo>
                <a:cubicBezTo>
                  <a:pt x="16558" y="1623"/>
                  <a:pt x="16562" y="1618"/>
                  <a:pt x="16566" y="1613"/>
                </a:cubicBezTo>
                <a:cubicBezTo>
                  <a:pt x="16566" y="1613"/>
                  <a:pt x="16566" y="1613"/>
                  <a:pt x="16566" y="1613"/>
                </a:cubicBezTo>
                <a:lnTo>
                  <a:pt x="16566" y="1613"/>
                </a:lnTo>
                <a:cubicBezTo>
                  <a:pt x="16566" y="1613"/>
                  <a:pt x="16566" y="1613"/>
                  <a:pt x="16566" y="1613"/>
                </a:cubicBezTo>
                <a:cubicBezTo>
                  <a:pt x="16566" y="1613"/>
                  <a:pt x="16566" y="1613"/>
                  <a:pt x="16566" y="1612"/>
                </a:cubicBezTo>
                <a:cubicBezTo>
                  <a:pt x="16564" y="1610"/>
                  <a:pt x="16563" y="1607"/>
                  <a:pt x="16561" y="1604"/>
                </a:cubicBezTo>
                <a:close/>
                <a:moveTo>
                  <a:pt x="16878" y="1570"/>
                </a:moveTo>
                <a:lnTo>
                  <a:pt x="16878" y="1570"/>
                </a:lnTo>
                <a:cubicBezTo>
                  <a:pt x="16846" y="1638"/>
                  <a:pt x="16828" y="1701"/>
                  <a:pt x="16900" y="1753"/>
                </a:cubicBezTo>
                <a:cubicBezTo>
                  <a:pt x="16941" y="1633"/>
                  <a:pt x="16941" y="1633"/>
                  <a:pt x="16878" y="1570"/>
                </a:cubicBezTo>
                <a:close/>
                <a:moveTo>
                  <a:pt x="5199" y="1602"/>
                </a:moveTo>
                <a:cubicBezTo>
                  <a:pt x="5268" y="1676"/>
                  <a:pt x="5270" y="1727"/>
                  <a:pt x="5219" y="1772"/>
                </a:cubicBezTo>
                <a:cubicBezTo>
                  <a:pt x="5215" y="1776"/>
                  <a:pt x="5207" y="1777"/>
                  <a:pt x="5198" y="1777"/>
                </a:cubicBezTo>
                <a:cubicBezTo>
                  <a:pt x="5183" y="1777"/>
                  <a:pt x="5166" y="1773"/>
                  <a:pt x="5159" y="1766"/>
                </a:cubicBezTo>
                <a:cubicBezTo>
                  <a:pt x="5099" y="1707"/>
                  <a:pt x="5160" y="1673"/>
                  <a:pt x="5199" y="1602"/>
                </a:cubicBezTo>
                <a:close/>
                <a:moveTo>
                  <a:pt x="14863" y="1535"/>
                </a:moveTo>
                <a:lnTo>
                  <a:pt x="14863" y="1535"/>
                </a:lnTo>
                <a:cubicBezTo>
                  <a:pt x="14893" y="1643"/>
                  <a:pt x="14912" y="1712"/>
                  <a:pt x="14931" y="1780"/>
                </a:cubicBezTo>
                <a:cubicBezTo>
                  <a:pt x="15005" y="1675"/>
                  <a:pt x="15005" y="1598"/>
                  <a:pt x="14863" y="1535"/>
                </a:cubicBezTo>
                <a:close/>
                <a:moveTo>
                  <a:pt x="19262" y="1650"/>
                </a:moveTo>
                <a:cubicBezTo>
                  <a:pt x="19251" y="1685"/>
                  <a:pt x="19237" y="1719"/>
                  <a:pt x="19228" y="1755"/>
                </a:cubicBezTo>
                <a:cubicBezTo>
                  <a:pt x="19227" y="1762"/>
                  <a:pt x="19236" y="1772"/>
                  <a:pt x="19241" y="1783"/>
                </a:cubicBezTo>
                <a:cubicBezTo>
                  <a:pt x="19251" y="1777"/>
                  <a:pt x="19267" y="1775"/>
                  <a:pt x="19268" y="1770"/>
                </a:cubicBezTo>
                <a:cubicBezTo>
                  <a:pt x="19277" y="1732"/>
                  <a:pt x="19282" y="1695"/>
                  <a:pt x="19288" y="1659"/>
                </a:cubicBezTo>
                <a:cubicBezTo>
                  <a:pt x="19288" y="1658"/>
                  <a:pt x="19262" y="1650"/>
                  <a:pt x="19262" y="1650"/>
                </a:cubicBezTo>
                <a:close/>
                <a:moveTo>
                  <a:pt x="14450" y="1461"/>
                </a:moveTo>
                <a:cubicBezTo>
                  <a:pt x="14460" y="1525"/>
                  <a:pt x="14467" y="1574"/>
                  <a:pt x="14475" y="1624"/>
                </a:cubicBezTo>
                <a:lnTo>
                  <a:pt x="14475" y="1624"/>
                </a:lnTo>
                <a:cubicBezTo>
                  <a:pt x="14472" y="1622"/>
                  <a:pt x="14469" y="1621"/>
                  <a:pt x="14466" y="1620"/>
                </a:cubicBezTo>
                <a:lnTo>
                  <a:pt x="14466" y="1620"/>
                </a:lnTo>
                <a:cubicBezTo>
                  <a:pt x="14466" y="1620"/>
                  <a:pt x="14470" y="1624"/>
                  <a:pt x="14473" y="1626"/>
                </a:cubicBezTo>
                <a:lnTo>
                  <a:pt x="14473" y="1626"/>
                </a:lnTo>
                <a:lnTo>
                  <a:pt x="14464" y="1620"/>
                </a:lnTo>
                <a:lnTo>
                  <a:pt x="14464" y="1620"/>
                </a:lnTo>
                <a:cubicBezTo>
                  <a:pt x="14465" y="1622"/>
                  <a:pt x="14466" y="1625"/>
                  <a:pt x="14468" y="1628"/>
                </a:cubicBezTo>
                <a:lnTo>
                  <a:pt x="14468" y="1628"/>
                </a:lnTo>
                <a:cubicBezTo>
                  <a:pt x="14470" y="1627"/>
                  <a:pt x="14472" y="1627"/>
                  <a:pt x="14474" y="1627"/>
                </a:cubicBezTo>
                <a:lnTo>
                  <a:pt x="14474" y="1627"/>
                </a:lnTo>
                <a:cubicBezTo>
                  <a:pt x="14475" y="1627"/>
                  <a:pt x="14476" y="1628"/>
                  <a:pt x="14476" y="1628"/>
                </a:cubicBezTo>
                <a:cubicBezTo>
                  <a:pt x="14476" y="1626"/>
                  <a:pt x="14476" y="1625"/>
                  <a:pt x="14475" y="1624"/>
                </a:cubicBezTo>
                <a:lnTo>
                  <a:pt x="14475" y="1624"/>
                </a:lnTo>
                <a:cubicBezTo>
                  <a:pt x="14535" y="1651"/>
                  <a:pt x="14579" y="1687"/>
                  <a:pt x="14542" y="1761"/>
                </a:cubicBezTo>
                <a:lnTo>
                  <a:pt x="14542" y="1761"/>
                </a:lnTo>
                <a:cubicBezTo>
                  <a:pt x="14539" y="1761"/>
                  <a:pt x="14536" y="1760"/>
                  <a:pt x="14533" y="1759"/>
                </a:cubicBezTo>
                <a:lnTo>
                  <a:pt x="14533" y="1759"/>
                </a:lnTo>
                <a:cubicBezTo>
                  <a:pt x="14534" y="1761"/>
                  <a:pt x="14535" y="1764"/>
                  <a:pt x="14536" y="1766"/>
                </a:cubicBezTo>
                <a:lnTo>
                  <a:pt x="14536" y="1766"/>
                </a:lnTo>
                <a:lnTo>
                  <a:pt x="14533" y="1763"/>
                </a:lnTo>
                <a:lnTo>
                  <a:pt x="14537" y="1768"/>
                </a:lnTo>
                <a:cubicBezTo>
                  <a:pt x="14537" y="1767"/>
                  <a:pt x="14537" y="1767"/>
                  <a:pt x="14536" y="1766"/>
                </a:cubicBezTo>
                <a:lnTo>
                  <a:pt x="14536" y="1766"/>
                </a:lnTo>
                <a:lnTo>
                  <a:pt x="14538" y="1768"/>
                </a:lnTo>
                <a:cubicBezTo>
                  <a:pt x="14540" y="1766"/>
                  <a:pt x="14541" y="1764"/>
                  <a:pt x="14542" y="1761"/>
                </a:cubicBezTo>
                <a:lnTo>
                  <a:pt x="14542" y="1761"/>
                </a:lnTo>
                <a:cubicBezTo>
                  <a:pt x="14578" y="1770"/>
                  <a:pt x="14615" y="1780"/>
                  <a:pt x="14652" y="1789"/>
                </a:cubicBezTo>
                <a:cubicBezTo>
                  <a:pt x="14657" y="1558"/>
                  <a:pt x="14655" y="1554"/>
                  <a:pt x="14450" y="1461"/>
                </a:cubicBezTo>
                <a:close/>
                <a:moveTo>
                  <a:pt x="19457" y="1748"/>
                </a:moveTo>
                <a:cubicBezTo>
                  <a:pt x="19451" y="1757"/>
                  <a:pt x="19443" y="1766"/>
                  <a:pt x="19443" y="1775"/>
                </a:cubicBezTo>
                <a:cubicBezTo>
                  <a:pt x="19442" y="1786"/>
                  <a:pt x="19447" y="1797"/>
                  <a:pt x="19450" y="1807"/>
                </a:cubicBezTo>
                <a:cubicBezTo>
                  <a:pt x="19456" y="1798"/>
                  <a:pt x="19459" y="1788"/>
                  <a:pt x="19464" y="1778"/>
                </a:cubicBezTo>
                <a:lnTo>
                  <a:pt x="19457" y="1748"/>
                </a:lnTo>
                <a:close/>
                <a:moveTo>
                  <a:pt x="15956" y="1561"/>
                </a:moveTo>
                <a:cubicBezTo>
                  <a:pt x="15937" y="1561"/>
                  <a:pt x="15917" y="1566"/>
                  <a:pt x="15906" y="1576"/>
                </a:cubicBezTo>
                <a:cubicBezTo>
                  <a:pt x="15890" y="1589"/>
                  <a:pt x="15880" y="1644"/>
                  <a:pt x="15892" y="1659"/>
                </a:cubicBezTo>
                <a:cubicBezTo>
                  <a:pt x="15938" y="1712"/>
                  <a:pt x="15994" y="1757"/>
                  <a:pt x="16056" y="1813"/>
                </a:cubicBezTo>
                <a:cubicBezTo>
                  <a:pt x="16097" y="1699"/>
                  <a:pt x="16095" y="1614"/>
                  <a:pt x="15994" y="1568"/>
                </a:cubicBezTo>
                <a:cubicBezTo>
                  <a:pt x="15984" y="1564"/>
                  <a:pt x="15970" y="1561"/>
                  <a:pt x="15956" y="1561"/>
                </a:cubicBezTo>
                <a:close/>
                <a:moveTo>
                  <a:pt x="16555" y="1627"/>
                </a:moveTo>
                <a:cubicBezTo>
                  <a:pt x="16511" y="1685"/>
                  <a:pt x="16508" y="1749"/>
                  <a:pt x="16532" y="1815"/>
                </a:cubicBezTo>
                <a:lnTo>
                  <a:pt x="16532" y="1815"/>
                </a:lnTo>
                <a:cubicBezTo>
                  <a:pt x="16538" y="1753"/>
                  <a:pt x="16546" y="1690"/>
                  <a:pt x="16555" y="1627"/>
                </a:cubicBezTo>
                <a:close/>
                <a:moveTo>
                  <a:pt x="16530" y="1818"/>
                </a:moveTo>
                <a:lnTo>
                  <a:pt x="16530" y="1818"/>
                </a:lnTo>
                <a:cubicBezTo>
                  <a:pt x="16530" y="1818"/>
                  <a:pt x="16530" y="1818"/>
                  <a:pt x="16530" y="1818"/>
                </a:cubicBezTo>
                <a:cubicBezTo>
                  <a:pt x="16530" y="1818"/>
                  <a:pt x="16530" y="1818"/>
                  <a:pt x="16530" y="1818"/>
                </a:cubicBezTo>
                <a:close/>
                <a:moveTo>
                  <a:pt x="9660" y="1912"/>
                </a:moveTo>
                <a:lnTo>
                  <a:pt x="9660" y="1912"/>
                </a:lnTo>
                <a:cubicBezTo>
                  <a:pt x="9660" y="1912"/>
                  <a:pt x="9660" y="1912"/>
                  <a:pt x="9661" y="1912"/>
                </a:cubicBezTo>
                <a:lnTo>
                  <a:pt x="9661" y="1912"/>
                </a:lnTo>
                <a:cubicBezTo>
                  <a:pt x="9661" y="1912"/>
                  <a:pt x="9661" y="1912"/>
                  <a:pt x="9661" y="1912"/>
                </a:cubicBezTo>
                <a:cubicBezTo>
                  <a:pt x="9660" y="1912"/>
                  <a:pt x="9660" y="1912"/>
                  <a:pt x="9660" y="1912"/>
                </a:cubicBezTo>
                <a:close/>
                <a:moveTo>
                  <a:pt x="18505" y="1855"/>
                </a:moveTo>
                <a:cubicBezTo>
                  <a:pt x="18498" y="1863"/>
                  <a:pt x="18482" y="1873"/>
                  <a:pt x="18483" y="1878"/>
                </a:cubicBezTo>
                <a:cubicBezTo>
                  <a:pt x="18487" y="1896"/>
                  <a:pt x="18496" y="1915"/>
                  <a:pt x="18503" y="1932"/>
                </a:cubicBezTo>
                <a:cubicBezTo>
                  <a:pt x="18510" y="1926"/>
                  <a:pt x="18525" y="1917"/>
                  <a:pt x="18524" y="1912"/>
                </a:cubicBezTo>
                <a:cubicBezTo>
                  <a:pt x="18520" y="1893"/>
                  <a:pt x="18511" y="1875"/>
                  <a:pt x="18505" y="1855"/>
                </a:cubicBezTo>
                <a:close/>
                <a:moveTo>
                  <a:pt x="17589" y="1556"/>
                </a:moveTo>
                <a:lnTo>
                  <a:pt x="17589" y="1556"/>
                </a:lnTo>
                <a:cubicBezTo>
                  <a:pt x="17568" y="1558"/>
                  <a:pt x="17547" y="1561"/>
                  <a:pt x="17526" y="1563"/>
                </a:cubicBezTo>
                <a:cubicBezTo>
                  <a:pt x="17526" y="1684"/>
                  <a:pt x="17525" y="1806"/>
                  <a:pt x="17529" y="1926"/>
                </a:cubicBezTo>
                <a:cubicBezTo>
                  <a:pt x="17529" y="1937"/>
                  <a:pt x="17562" y="1955"/>
                  <a:pt x="17579" y="1955"/>
                </a:cubicBezTo>
                <a:cubicBezTo>
                  <a:pt x="17580" y="1955"/>
                  <a:pt x="17581" y="1955"/>
                  <a:pt x="17582" y="1955"/>
                </a:cubicBezTo>
                <a:cubicBezTo>
                  <a:pt x="17597" y="1953"/>
                  <a:pt x="17625" y="1926"/>
                  <a:pt x="17623" y="1914"/>
                </a:cubicBezTo>
                <a:cubicBezTo>
                  <a:pt x="17616" y="1858"/>
                  <a:pt x="17596" y="1804"/>
                  <a:pt x="17591" y="1750"/>
                </a:cubicBezTo>
                <a:cubicBezTo>
                  <a:pt x="17584" y="1685"/>
                  <a:pt x="17589" y="1620"/>
                  <a:pt x="17589" y="1556"/>
                </a:cubicBezTo>
                <a:close/>
                <a:moveTo>
                  <a:pt x="5902" y="1618"/>
                </a:moveTo>
                <a:cubicBezTo>
                  <a:pt x="5975" y="1723"/>
                  <a:pt x="6050" y="1823"/>
                  <a:pt x="6055" y="1958"/>
                </a:cubicBezTo>
                <a:lnTo>
                  <a:pt x="6055" y="1958"/>
                </a:lnTo>
                <a:cubicBezTo>
                  <a:pt x="6005" y="1921"/>
                  <a:pt x="5957" y="1877"/>
                  <a:pt x="5902" y="1847"/>
                </a:cubicBezTo>
                <a:cubicBezTo>
                  <a:pt x="5871" y="1830"/>
                  <a:pt x="5829" y="1831"/>
                  <a:pt x="5791" y="1826"/>
                </a:cubicBezTo>
                <a:lnTo>
                  <a:pt x="5791" y="1826"/>
                </a:lnTo>
                <a:cubicBezTo>
                  <a:pt x="5791" y="1830"/>
                  <a:pt x="5791" y="1835"/>
                  <a:pt x="5790" y="1839"/>
                </a:cubicBezTo>
                <a:cubicBezTo>
                  <a:pt x="5786" y="1848"/>
                  <a:pt x="5781" y="1857"/>
                  <a:pt x="5776" y="1866"/>
                </a:cubicBezTo>
                <a:lnTo>
                  <a:pt x="5776" y="1866"/>
                </a:lnTo>
                <a:cubicBezTo>
                  <a:pt x="5777" y="1853"/>
                  <a:pt x="5779" y="1839"/>
                  <a:pt x="5779" y="1825"/>
                </a:cubicBezTo>
                <a:cubicBezTo>
                  <a:pt x="5783" y="1825"/>
                  <a:pt x="5787" y="1826"/>
                  <a:pt x="5791" y="1826"/>
                </a:cubicBezTo>
                <a:lnTo>
                  <a:pt x="5791" y="1826"/>
                </a:lnTo>
                <a:cubicBezTo>
                  <a:pt x="5801" y="1699"/>
                  <a:pt x="5804" y="1697"/>
                  <a:pt x="5902" y="1618"/>
                </a:cubicBezTo>
                <a:close/>
                <a:moveTo>
                  <a:pt x="6055" y="1958"/>
                </a:moveTo>
                <a:lnTo>
                  <a:pt x="6055" y="1958"/>
                </a:lnTo>
                <a:cubicBezTo>
                  <a:pt x="6057" y="1960"/>
                  <a:pt x="6059" y="1962"/>
                  <a:pt x="6062" y="1964"/>
                </a:cubicBezTo>
                <a:cubicBezTo>
                  <a:pt x="6060" y="1965"/>
                  <a:pt x="6057" y="1967"/>
                  <a:pt x="6055" y="1968"/>
                </a:cubicBezTo>
                <a:lnTo>
                  <a:pt x="6055" y="1968"/>
                </a:lnTo>
                <a:cubicBezTo>
                  <a:pt x="6055" y="1965"/>
                  <a:pt x="6055" y="1962"/>
                  <a:pt x="6055" y="1958"/>
                </a:cubicBezTo>
                <a:close/>
                <a:moveTo>
                  <a:pt x="14468" y="1628"/>
                </a:moveTo>
                <a:lnTo>
                  <a:pt x="14468" y="1628"/>
                </a:lnTo>
                <a:cubicBezTo>
                  <a:pt x="14385" y="1642"/>
                  <a:pt x="14335" y="1686"/>
                  <a:pt x="14346" y="1777"/>
                </a:cubicBezTo>
                <a:cubicBezTo>
                  <a:pt x="14360" y="1890"/>
                  <a:pt x="14407" y="1974"/>
                  <a:pt x="14459" y="1974"/>
                </a:cubicBezTo>
                <a:cubicBezTo>
                  <a:pt x="14464" y="1974"/>
                  <a:pt x="14469" y="1974"/>
                  <a:pt x="14474" y="1972"/>
                </a:cubicBezTo>
                <a:cubicBezTo>
                  <a:pt x="14600" y="1935"/>
                  <a:pt x="14526" y="1834"/>
                  <a:pt x="14528" y="1757"/>
                </a:cubicBezTo>
                <a:lnTo>
                  <a:pt x="14528" y="1757"/>
                </a:lnTo>
                <a:lnTo>
                  <a:pt x="14529" y="1758"/>
                </a:lnTo>
                <a:lnTo>
                  <a:pt x="14529" y="1758"/>
                </a:lnTo>
                <a:cubicBezTo>
                  <a:pt x="14529" y="1758"/>
                  <a:pt x="14529" y="1758"/>
                  <a:pt x="14528" y="1758"/>
                </a:cubicBezTo>
                <a:lnTo>
                  <a:pt x="14528" y="1758"/>
                </a:lnTo>
                <a:lnTo>
                  <a:pt x="14533" y="1763"/>
                </a:lnTo>
                <a:lnTo>
                  <a:pt x="14529" y="1758"/>
                </a:lnTo>
                <a:lnTo>
                  <a:pt x="14529" y="1758"/>
                </a:lnTo>
                <a:cubicBezTo>
                  <a:pt x="14531" y="1758"/>
                  <a:pt x="14532" y="1759"/>
                  <a:pt x="14533" y="1759"/>
                </a:cubicBezTo>
                <a:lnTo>
                  <a:pt x="14533" y="1759"/>
                </a:lnTo>
                <a:cubicBezTo>
                  <a:pt x="14511" y="1716"/>
                  <a:pt x="14489" y="1672"/>
                  <a:pt x="14468" y="1628"/>
                </a:cubicBezTo>
                <a:close/>
                <a:moveTo>
                  <a:pt x="17302" y="1439"/>
                </a:moveTo>
                <a:cubicBezTo>
                  <a:pt x="17249" y="1471"/>
                  <a:pt x="17217" y="1495"/>
                  <a:pt x="17181" y="1509"/>
                </a:cubicBezTo>
                <a:cubicBezTo>
                  <a:pt x="17135" y="1527"/>
                  <a:pt x="17086" y="1540"/>
                  <a:pt x="17029" y="1557"/>
                </a:cubicBezTo>
                <a:cubicBezTo>
                  <a:pt x="17035" y="1639"/>
                  <a:pt x="17038" y="1705"/>
                  <a:pt x="17048" y="1770"/>
                </a:cubicBezTo>
                <a:cubicBezTo>
                  <a:pt x="17053" y="1802"/>
                  <a:pt x="17070" y="1832"/>
                  <a:pt x="17081" y="1860"/>
                </a:cubicBezTo>
                <a:cubicBezTo>
                  <a:pt x="17172" y="1903"/>
                  <a:pt x="17258" y="1942"/>
                  <a:pt x="17358" y="1988"/>
                </a:cubicBezTo>
                <a:cubicBezTo>
                  <a:pt x="17392" y="1936"/>
                  <a:pt x="17427" y="1881"/>
                  <a:pt x="17464" y="1822"/>
                </a:cubicBezTo>
                <a:cubicBezTo>
                  <a:pt x="17419" y="1762"/>
                  <a:pt x="17371" y="1715"/>
                  <a:pt x="17346" y="1658"/>
                </a:cubicBezTo>
                <a:cubicBezTo>
                  <a:pt x="17320" y="1599"/>
                  <a:pt x="17319" y="1530"/>
                  <a:pt x="17302" y="1439"/>
                </a:cubicBezTo>
                <a:close/>
                <a:moveTo>
                  <a:pt x="3928" y="1970"/>
                </a:moveTo>
                <a:lnTo>
                  <a:pt x="3920" y="1991"/>
                </a:lnTo>
                <a:lnTo>
                  <a:pt x="3912" y="1970"/>
                </a:lnTo>
                <a:close/>
                <a:moveTo>
                  <a:pt x="18204" y="1393"/>
                </a:moveTo>
                <a:cubicBezTo>
                  <a:pt x="18081" y="1456"/>
                  <a:pt x="17966" y="1454"/>
                  <a:pt x="17905" y="1572"/>
                </a:cubicBezTo>
                <a:cubicBezTo>
                  <a:pt x="17834" y="1711"/>
                  <a:pt x="17830" y="1842"/>
                  <a:pt x="17869" y="1998"/>
                </a:cubicBezTo>
                <a:cubicBezTo>
                  <a:pt x="17958" y="1972"/>
                  <a:pt x="18027" y="1942"/>
                  <a:pt x="18099" y="1935"/>
                </a:cubicBezTo>
                <a:cubicBezTo>
                  <a:pt x="18114" y="1934"/>
                  <a:pt x="18129" y="1933"/>
                  <a:pt x="18145" y="1933"/>
                </a:cubicBezTo>
                <a:cubicBezTo>
                  <a:pt x="18204" y="1933"/>
                  <a:pt x="18263" y="1943"/>
                  <a:pt x="18315" y="1946"/>
                </a:cubicBezTo>
                <a:cubicBezTo>
                  <a:pt x="18400" y="1833"/>
                  <a:pt x="18482" y="1729"/>
                  <a:pt x="18556" y="1619"/>
                </a:cubicBezTo>
                <a:cubicBezTo>
                  <a:pt x="18576" y="1589"/>
                  <a:pt x="18572" y="1543"/>
                  <a:pt x="18582" y="1499"/>
                </a:cubicBezTo>
                <a:lnTo>
                  <a:pt x="18582" y="1499"/>
                </a:lnTo>
                <a:cubicBezTo>
                  <a:pt x="18424" y="1509"/>
                  <a:pt x="18427" y="1509"/>
                  <a:pt x="18382" y="1622"/>
                </a:cubicBezTo>
                <a:cubicBezTo>
                  <a:pt x="18373" y="1644"/>
                  <a:pt x="18341" y="1658"/>
                  <a:pt x="18301" y="1689"/>
                </a:cubicBezTo>
                <a:cubicBezTo>
                  <a:pt x="18266" y="1587"/>
                  <a:pt x="18239" y="1505"/>
                  <a:pt x="18204" y="1393"/>
                </a:cubicBezTo>
                <a:close/>
                <a:moveTo>
                  <a:pt x="12545" y="1890"/>
                </a:moveTo>
                <a:cubicBezTo>
                  <a:pt x="12549" y="1899"/>
                  <a:pt x="12561" y="1910"/>
                  <a:pt x="12560" y="1919"/>
                </a:cubicBezTo>
                <a:cubicBezTo>
                  <a:pt x="12553" y="1955"/>
                  <a:pt x="12544" y="1990"/>
                  <a:pt x="12535" y="2027"/>
                </a:cubicBezTo>
                <a:lnTo>
                  <a:pt x="12535" y="2027"/>
                </a:lnTo>
                <a:cubicBezTo>
                  <a:pt x="12524" y="1992"/>
                  <a:pt x="12514" y="1957"/>
                  <a:pt x="12507" y="1920"/>
                </a:cubicBezTo>
                <a:cubicBezTo>
                  <a:pt x="12506" y="1912"/>
                  <a:pt x="12531" y="1900"/>
                  <a:pt x="12545" y="1890"/>
                </a:cubicBezTo>
                <a:close/>
                <a:moveTo>
                  <a:pt x="15178" y="1546"/>
                </a:moveTo>
                <a:cubicBezTo>
                  <a:pt x="15062" y="1639"/>
                  <a:pt x="15114" y="1773"/>
                  <a:pt x="15093" y="1889"/>
                </a:cubicBezTo>
                <a:cubicBezTo>
                  <a:pt x="15087" y="1922"/>
                  <a:pt x="15110" y="1962"/>
                  <a:pt x="15130" y="2029"/>
                </a:cubicBezTo>
                <a:cubicBezTo>
                  <a:pt x="15231" y="1748"/>
                  <a:pt x="15231" y="1748"/>
                  <a:pt x="15178" y="1546"/>
                </a:cubicBezTo>
                <a:close/>
                <a:moveTo>
                  <a:pt x="14111" y="1643"/>
                </a:moveTo>
                <a:lnTo>
                  <a:pt x="14111" y="1643"/>
                </a:lnTo>
                <a:cubicBezTo>
                  <a:pt x="14042" y="1818"/>
                  <a:pt x="14169" y="1916"/>
                  <a:pt x="14218" y="2040"/>
                </a:cubicBezTo>
                <a:cubicBezTo>
                  <a:pt x="14221" y="2047"/>
                  <a:pt x="14240" y="2052"/>
                  <a:pt x="14257" y="2052"/>
                </a:cubicBezTo>
                <a:cubicBezTo>
                  <a:pt x="14265" y="2052"/>
                  <a:pt x="14273" y="2051"/>
                  <a:pt x="14277" y="2048"/>
                </a:cubicBezTo>
                <a:cubicBezTo>
                  <a:pt x="14302" y="2034"/>
                  <a:pt x="14333" y="2008"/>
                  <a:pt x="14336" y="1982"/>
                </a:cubicBezTo>
                <a:cubicBezTo>
                  <a:pt x="14341" y="1956"/>
                  <a:pt x="14329" y="1911"/>
                  <a:pt x="14309" y="1895"/>
                </a:cubicBezTo>
                <a:cubicBezTo>
                  <a:pt x="14258" y="1857"/>
                  <a:pt x="14197" y="1830"/>
                  <a:pt x="14140" y="1799"/>
                </a:cubicBezTo>
                <a:cubicBezTo>
                  <a:pt x="14131" y="1747"/>
                  <a:pt x="14120" y="1694"/>
                  <a:pt x="14111" y="1643"/>
                </a:cubicBezTo>
                <a:close/>
                <a:moveTo>
                  <a:pt x="16399" y="1634"/>
                </a:moveTo>
                <a:cubicBezTo>
                  <a:pt x="16252" y="1727"/>
                  <a:pt x="16216" y="1860"/>
                  <a:pt x="16238" y="2009"/>
                </a:cubicBezTo>
                <a:cubicBezTo>
                  <a:pt x="16244" y="2051"/>
                  <a:pt x="16264" y="2067"/>
                  <a:pt x="16289" y="2067"/>
                </a:cubicBezTo>
                <a:cubicBezTo>
                  <a:pt x="16310" y="2067"/>
                  <a:pt x="16335" y="2056"/>
                  <a:pt x="16359" y="2039"/>
                </a:cubicBezTo>
                <a:lnTo>
                  <a:pt x="16372" y="2040"/>
                </a:lnTo>
                <a:lnTo>
                  <a:pt x="16372" y="2040"/>
                </a:lnTo>
                <a:lnTo>
                  <a:pt x="16362" y="2038"/>
                </a:lnTo>
                <a:cubicBezTo>
                  <a:pt x="16363" y="2037"/>
                  <a:pt x="16364" y="2035"/>
                  <a:pt x="16364" y="2034"/>
                </a:cubicBezTo>
                <a:lnTo>
                  <a:pt x="16364" y="2034"/>
                </a:lnTo>
                <a:cubicBezTo>
                  <a:pt x="16367" y="2036"/>
                  <a:pt x="16369" y="2038"/>
                  <a:pt x="16372" y="2040"/>
                </a:cubicBezTo>
                <a:cubicBezTo>
                  <a:pt x="16372" y="2034"/>
                  <a:pt x="16372" y="2028"/>
                  <a:pt x="16371" y="2022"/>
                </a:cubicBezTo>
                <a:lnTo>
                  <a:pt x="16371" y="2022"/>
                </a:lnTo>
                <a:cubicBezTo>
                  <a:pt x="16369" y="2026"/>
                  <a:pt x="16367" y="2030"/>
                  <a:pt x="16364" y="2034"/>
                </a:cubicBezTo>
                <a:lnTo>
                  <a:pt x="16364" y="2034"/>
                </a:lnTo>
                <a:cubicBezTo>
                  <a:pt x="16290" y="1977"/>
                  <a:pt x="16327" y="1917"/>
                  <a:pt x="16369" y="1857"/>
                </a:cubicBezTo>
                <a:cubicBezTo>
                  <a:pt x="16369" y="1857"/>
                  <a:pt x="16369" y="1857"/>
                  <a:pt x="16369" y="1857"/>
                </a:cubicBezTo>
                <a:lnTo>
                  <a:pt x="16369" y="1857"/>
                </a:lnTo>
                <a:cubicBezTo>
                  <a:pt x="16370" y="1912"/>
                  <a:pt x="16371" y="1967"/>
                  <a:pt x="16371" y="2022"/>
                </a:cubicBezTo>
                <a:lnTo>
                  <a:pt x="16371" y="2022"/>
                </a:lnTo>
                <a:cubicBezTo>
                  <a:pt x="16403" y="1963"/>
                  <a:pt x="16406" y="1904"/>
                  <a:pt x="16378" y="1840"/>
                </a:cubicBezTo>
                <a:lnTo>
                  <a:pt x="16378" y="1840"/>
                </a:lnTo>
                <a:cubicBezTo>
                  <a:pt x="16431" y="1879"/>
                  <a:pt x="16482" y="1924"/>
                  <a:pt x="16541" y="1951"/>
                </a:cubicBezTo>
                <a:cubicBezTo>
                  <a:pt x="16541" y="1951"/>
                  <a:pt x="16542" y="1951"/>
                  <a:pt x="16542" y="1951"/>
                </a:cubicBezTo>
                <a:cubicBezTo>
                  <a:pt x="16557" y="1951"/>
                  <a:pt x="16612" y="1897"/>
                  <a:pt x="16615" y="1866"/>
                </a:cubicBezTo>
                <a:cubicBezTo>
                  <a:pt x="16620" y="1826"/>
                  <a:pt x="16601" y="1809"/>
                  <a:pt x="16573" y="1809"/>
                </a:cubicBezTo>
                <a:cubicBezTo>
                  <a:pt x="16560" y="1809"/>
                  <a:pt x="16546" y="1812"/>
                  <a:pt x="16532" y="1818"/>
                </a:cubicBezTo>
                <a:lnTo>
                  <a:pt x="16532" y="1818"/>
                </a:lnTo>
                <a:lnTo>
                  <a:pt x="16532" y="1817"/>
                </a:lnTo>
                <a:cubicBezTo>
                  <a:pt x="16532" y="1817"/>
                  <a:pt x="16532" y="1816"/>
                  <a:pt x="16532" y="1815"/>
                </a:cubicBezTo>
                <a:lnTo>
                  <a:pt x="16532" y="1815"/>
                </a:lnTo>
                <a:cubicBezTo>
                  <a:pt x="16532" y="1816"/>
                  <a:pt x="16531" y="1817"/>
                  <a:pt x="16531" y="1818"/>
                </a:cubicBezTo>
                <a:lnTo>
                  <a:pt x="16531" y="1818"/>
                </a:lnTo>
                <a:cubicBezTo>
                  <a:pt x="16532" y="1818"/>
                  <a:pt x="16532" y="1818"/>
                  <a:pt x="16532" y="1818"/>
                </a:cubicBezTo>
                <a:lnTo>
                  <a:pt x="16532" y="1818"/>
                </a:lnTo>
                <a:lnTo>
                  <a:pt x="16531" y="1818"/>
                </a:lnTo>
                <a:cubicBezTo>
                  <a:pt x="16531" y="1818"/>
                  <a:pt x="16531" y="1818"/>
                  <a:pt x="16531" y="1818"/>
                </a:cubicBezTo>
                <a:lnTo>
                  <a:pt x="16531" y="1818"/>
                </a:lnTo>
                <a:cubicBezTo>
                  <a:pt x="16530" y="1818"/>
                  <a:pt x="16529" y="1819"/>
                  <a:pt x="16528" y="1819"/>
                </a:cubicBezTo>
                <a:cubicBezTo>
                  <a:pt x="16528" y="1819"/>
                  <a:pt x="16530" y="1818"/>
                  <a:pt x="16530" y="1818"/>
                </a:cubicBezTo>
                <a:cubicBezTo>
                  <a:pt x="16530" y="1818"/>
                  <a:pt x="16530" y="1818"/>
                  <a:pt x="16530" y="1818"/>
                </a:cubicBezTo>
                <a:lnTo>
                  <a:pt x="16530" y="1818"/>
                </a:lnTo>
                <a:cubicBezTo>
                  <a:pt x="16487" y="1758"/>
                  <a:pt x="16445" y="1699"/>
                  <a:pt x="16399" y="1634"/>
                </a:cubicBezTo>
                <a:close/>
                <a:moveTo>
                  <a:pt x="15686" y="1649"/>
                </a:moveTo>
                <a:cubicBezTo>
                  <a:pt x="15647" y="1665"/>
                  <a:pt x="15614" y="1670"/>
                  <a:pt x="15611" y="1679"/>
                </a:cubicBezTo>
                <a:cubicBezTo>
                  <a:pt x="15591" y="1797"/>
                  <a:pt x="15574" y="1916"/>
                  <a:pt x="15562" y="2035"/>
                </a:cubicBezTo>
                <a:cubicBezTo>
                  <a:pt x="15560" y="2045"/>
                  <a:pt x="15591" y="2067"/>
                  <a:pt x="15608" y="2068"/>
                </a:cubicBezTo>
                <a:cubicBezTo>
                  <a:pt x="15609" y="2068"/>
                  <a:pt x="15609" y="2068"/>
                  <a:pt x="15610" y="2068"/>
                </a:cubicBezTo>
                <a:cubicBezTo>
                  <a:pt x="15628" y="2068"/>
                  <a:pt x="15660" y="2053"/>
                  <a:pt x="15661" y="2042"/>
                </a:cubicBezTo>
                <a:cubicBezTo>
                  <a:pt x="15672" y="1914"/>
                  <a:pt x="15678" y="1786"/>
                  <a:pt x="15686" y="1649"/>
                </a:cubicBezTo>
                <a:close/>
                <a:moveTo>
                  <a:pt x="12584" y="886"/>
                </a:moveTo>
                <a:lnTo>
                  <a:pt x="12584" y="886"/>
                </a:lnTo>
                <a:cubicBezTo>
                  <a:pt x="12578" y="953"/>
                  <a:pt x="12587" y="1009"/>
                  <a:pt x="12567" y="1054"/>
                </a:cubicBezTo>
                <a:cubicBezTo>
                  <a:pt x="12542" y="1112"/>
                  <a:pt x="12483" y="1159"/>
                  <a:pt x="12460" y="1219"/>
                </a:cubicBezTo>
                <a:cubicBezTo>
                  <a:pt x="12419" y="1322"/>
                  <a:pt x="12368" y="1432"/>
                  <a:pt x="12366" y="1541"/>
                </a:cubicBezTo>
                <a:cubicBezTo>
                  <a:pt x="12361" y="1722"/>
                  <a:pt x="12342" y="1920"/>
                  <a:pt x="12532" y="2040"/>
                </a:cubicBezTo>
                <a:lnTo>
                  <a:pt x="12532" y="2040"/>
                </a:lnTo>
                <a:cubicBezTo>
                  <a:pt x="12531" y="2042"/>
                  <a:pt x="12531" y="2044"/>
                  <a:pt x="12530" y="2047"/>
                </a:cubicBezTo>
                <a:cubicBezTo>
                  <a:pt x="12533" y="2046"/>
                  <a:pt x="12536" y="2045"/>
                  <a:pt x="12539" y="2044"/>
                </a:cubicBezTo>
                <a:lnTo>
                  <a:pt x="12539" y="2044"/>
                </a:lnTo>
                <a:cubicBezTo>
                  <a:pt x="12540" y="2044"/>
                  <a:pt x="12540" y="2045"/>
                  <a:pt x="12541" y="2045"/>
                </a:cubicBezTo>
                <a:cubicBezTo>
                  <a:pt x="12540" y="2045"/>
                  <a:pt x="12540" y="2044"/>
                  <a:pt x="12540" y="2044"/>
                </a:cubicBezTo>
                <a:lnTo>
                  <a:pt x="12540" y="2044"/>
                </a:lnTo>
                <a:cubicBezTo>
                  <a:pt x="12591" y="2028"/>
                  <a:pt x="12647" y="1999"/>
                  <a:pt x="12693" y="1999"/>
                </a:cubicBezTo>
                <a:cubicBezTo>
                  <a:pt x="12701" y="1999"/>
                  <a:pt x="12709" y="2000"/>
                  <a:pt x="12717" y="2002"/>
                </a:cubicBezTo>
                <a:cubicBezTo>
                  <a:pt x="12731" y="2006"/>
                  <a:pt x="12744" y="2007"/>
                  <a:pt x="12755" y="2007"/>
                </a:cubicBezTo>
                <a:cubicBezTo>
                  <a:pt x="12836" y="2007"/>
                  <a:pt x="12835" y="1911"/>
                  <a:pt x="12891" y="1880"/>
                </a:cubicBezTo>
                <a:cubicBezTo>
                  <a:pt x="12972" y="1946"/>
                  <a:pt x="13054" y="2013"/>
                  <a:pt x="13132" y="2079"/>
                </a:cubicBezTo>
                <a:cubicBezTo>
                  <a:pt x="13285" y="1873"/>
                  <a:pt x="13203" y="1684"/>
                  <a:pt x="13145" y="1488"/>
                </a:cubicBezTo>
                <a:lnTo>
                  <a:pt x="13145" y="1488"/>
                </a:lnTo>
                <a:cubicBezTo>
                  <a:pt x="13101" y="1515"/>
                  <a:pt x="13059" y="1529"/>
                  <a:pt x="13021" y="1529"/>
                </a:cubicBezTo>
                <a:cubicBezTo>
                  <a:pt x="12964" y="1529"/>
                  <a:pt x="12915" y="1497"/>
                  <a:pt x="12878" y="1424"/>
                </a:cubicBezTo>
                <a:cubicBezTo>
                  <a:pt x="12773" y="1497"/>
                  <a:pt x="12669" y="1554"/>
                  <a:pt x="12655" y="1711"/>
                </a:cubicBezTo>
                <a:cubicBezTo>
                  <a:pt x="12522" y="1439"/>
                  <a:pt x="12522" y="1432"/>
                  <a:pt x="12675" y="1181"/>
                </a:cubicBezTo>
                <a:cubicBezTo>
                  <a:pt x="12720" y="1208"/>
                  <a:pt x="12763" y="1234"/>
                  <a:pt x="12834" y="1276"/>
                </a:cubicBezTo>
                <a:cubicBezTo>
                  <a:pt x="12842" y="1205"/>
                  <a:pt x="12843" y="1153"/>
                  <a:pt x="12853" y="1104"/>
                </a:cubicBezTo>
                <a:cubicBezTo>
                  <a:pt x="12862" y="1053"/>
                  <a:pt x="12879" y="1004"/>
                  <a:pt x="12890" y="962"/>
                </a:cubicBezTo>
                <a:cubicBezTo>
                  <a:pt x="12787" y="936"/>
                  <a:pt x="12698" y="915"/>
                  <a:pt x="12584" y="886"/>
                </a:cubicBezTo>
                <a:close/>
                <a:moveTo>
                  <a:pt x="11132" y="917"/>
                </a:moveTo>
                <a:cubicBezTo>
                  <a:pt x="11112" y="928"/>
                  <a:pt x="11098" y="932"/>
                  <a:pt x="11093" y="940"/>
                </a:cubicBezTo>
                <a:cubicBezTo>
                  <a:pt x="11041" y="1033"/>
                  <a:pt x="11019" y="1074"/>
                  <a:pt x="10984" y="1074"/>
                </a:cubicBezTo>
                <a:cubicBezTo>
                  <a:pt x="10955" y="1074"/>
                  <a:pt x="10917" y="1046"/>
                  <a:pt x="10848" y="998"/>
                </a:cubicBezTo>
                <a:cubicBezTo>
                  <a:pt x="10788" y="956"/>
                  <a:pt x="10707" y="943"/>
                  <a:pt x="10636" y="918"/>
                </a:cubicBezTo>
                <a:cubicBezTo>
                  <a:pt x="10619" y="965"/>
                  <a:pt x="10597" y="980"/>
                  <a:pt x="10573" y="980"/>
                </a:cubicBezTo>
                <a:cubicBezTo>
                  <a:pt x="10536" y="980"/>
                  <a:pt x="10492" y="947"/>
                  <a:pt x="10449" y="947"/>
                </a:cubicBezTo>
                <a:cubicBezTo>
                  <a:pt x="10432" y="947"/>
                  <a:pt x="10416" y="951"/>
                  <a:pt x="10400" y="964"/>
                </a:cubicBezTo>
                <a:cubicBezTo>
                  <a:pt x="10435" y="1081"/>
                  <a:pt x="10463" y="1210"/>
                  <a:pt x="10514" y="1332"/>
                </a:cubicBezTo>
                <a:cubicBezTo>
                  <a:pt x="10553" y="1425"/>
                  <a:pt x="10523" y="1480"/>
                  <a:pt x="10436" y="1546"/>
                </a:cubicBezTo>
                <a:cubicBezTo>
                  <a:pt x="10357" y="1536"/>
                  <a:pt x="10270" y="1493"/>
                  <a:pt x="10181" y="1493"/>
                </a:cubicBezTo>
                <a:cubicBezTo>
                  <a:pt x="10143" y="1493"/>
                  <a:pt x="10105" y="1500"/>
                  <a:pt x="10067" y="1521"/>
                </a:cubicBezTo>
                <a:cubicBezTo>
                  <a:pt x="10001" y="1635"/>
                  <a:pt x="10140" y="1669"/>
                  <a:pt x="10153" y="1736"/>
                </a:cubicBezTo>
                <a:cubicBezTo>
                  <a:pt x="10149" y="1857"/>
                  <a:pt x="9964" y="1849"/>
                  <a:pt x="10002" y="1983"/>
                </a:cubicBezTo>
                <a:cubicBezTo>
                  <a:pt x="10109" y="2040"/>
                  <a:pt x="10218" y="2079"/>
                  <a:pt x="10332" y="2079"/>
                </a:cubicBezTo>
                <a:cubicBezTo>
                  <a:pt x="10404" y="2079"/>
                  <a:pt x="10478" y="2063"/>
                  <a:pt x="10556" y="2026"/>
                </a:cubicBezTo>
                <a:cubicBezTo>
                  <a:pt x="10559" y="1993"/>
                  <a:pt x="10558" y="1950"/>
                  <a:pt x="10569" y="1910"/>
                </a:cubicBezTo>
                <a:cubicBezTo>
                  <a:pt x="10579" y="1870"/>
                  <a:pt x="10602" y="1833"/>
                  <a:pt x="10620" y="1794"/>
                </a:cubicBezTo>
                <a:lnTo>
                  <a:pt x="10620" y="1794"/>
                </a:lnTo>
                <a:cubicBezTo>
                  <a:pt x="10733" y="1844"/>
                  <a:pt x="10616" y="2018"/>
                  <a:pt x="10790" y="2028"/>
                </a:cubicBezTo>
                <a:cubicBezTo>
                  <a:pt x="10824" y="1924"/>
                  <a:pt x="10857" y="1813"/>
                  <a:pt x="10892" y="1702"/>
                </a:cubicBezTo>
                <a:cubicBezTo>
                  <a:pt x="11073" y="1707"/>
                  <a:pt x="11011" y="1904"/>
                  <a:pt x="11121" y="1958"/>
                </a:cubicBezTo>
                <a:cubicBezTo>
                  <a:pt x="11160" y="1838"/>
                  <a:pt x="11175" y="1694"/>
                  <a:pt x="11342" y="1669"/>
                </a:cubicBezTo>
                <a:cubicBezTo>
                  <a:pt x="11347" y="1684"/>
                  <a:pt x="11354" y="1696"/>
                  <a:pt x="11352" y="1705"/>
                </a:cubicBezTo>
                <a:cubicBezTo>
                  <a:pt x="11323" y="1792"/>
                  <a:pt x="11290" y="1881"/>
                  <a:pt x="11379" y="1952"/>
                </a:cubicBezTo>
                <a:cubicBezTo>
                  <a:pt x="11423" y="1987"/>
                  <a:pt x="11470" y="2027"/>
                  <a:pt x="11522" y="2027"/>
                </a:cubicBezTo>
                <a:cubicBezTo>
                  <a:pt x="11551" y="2027"/>
                  <a:pt x="11581" y="2015"/>
                  <a:pt x="11614" y="1983"/>
                </a:cubicBezTo>
                <a:cubicBezTo>
                  <a:pt x="11619" y="1979"/>
                  <a:pt x="11629" y="1977"/>
                  <a:pt x="11639" y="1977"/>
                </a:cubicBezTo>
                <a:cubicBezTo>
                  <a:pt x="11652" y="1977"/>
                  <a:pt x="11666" y="1980"/>
                  <a:pt x="11671" y="1985"/>
                </a:cubicBezTo>
                <a:cubicBezTo>
                  <a:pt x="11714" y="2028"/>
                  <a:pt x="11761" y="2038"/>
                  <a:pt x="11809" y="2038"/>
                </a:cubicBezTo>
                <a:cubicBezTo>
                  <a:pt x="11852" y="2038"/>
                  <a:pt x="11897" y="2030"/>
                  <a:pt x="11941" y="2030"/>
                </a:cubicBezTo>
                <a:cubicBezTo>
                  <a:pt x="11958" y="2030"/>
                  <a:pt x="11975" y="2031"/>
                  <a:pt x="11992" y="2035"/>
                </a:cubicBezTo>
                <a:cubicBezTo>
                  <a:pt x="12093" y="1842"/>
                  <a:pt x="12342" y="1714"/>
                  <a:pt x="12198" y="1443"/>
                </a:cubicBezTo>
                <a:cubicBezTo>
                  <a:pt x="12151" y="1432"/>
                  <a:pt x="12104" y="1412"/>
                  <a:pt x="12058" y="1412"/>
                </a:cubicBezTo>
                <a:cubicBezTo>
                  <a:pt x="12021" y="1412"/>
                  <a:pt x="11984" y="1426"/>
                  <a:pt x="11949" y="1469"/>
                </a:cubicBezTo>
                <a:cubicBezTo>
                  <a:pt x="11929" y="1495"/>
                  <a:pt x="11880" y="1526"/>
                  <a:pt x="11854" y="1526"/>
                </a:cubicBezTo>
                <a:cubicBezTo>
                  <a:pt x="11850" y="1526"/>
                  <a:pt x="11847" y="1526"/>
                  <a:pt x="11845" y="1524"/>
                </a:cubicBezTo>
                <a:cubicBezTo>
                  <a:pt x="11831" y="1518"/>
                  <a:pt x="11818" y="1515"/>
                  <a:pt x="11805" y="1515"/>
                </a:cubicBezTo>
                <a:cubicBezTo>
                  <a:pt x="11755" y="1515"/>
                  <a:pt x="11711" y="1556"/>
                  <a:pt x="11656" y="1556"/>
                </a:cubicBezTo>
                <a:cubicBezTo>
                  <a:pt x="11638" y="1556"/>
                  <a:pt x="11619" y="1551"/>
                  <a:pt x="11598" y="1540"/>
                </a:cubicBezTo>
                <a:cubicBezTo>
                  <a:pt x="11581" y="1531"/>
                  <a:pt x="11562" y="1527"/>
                  <a:pt x="11540" y="1527"/>
                </a:cubicBezTo>
                <a:cubicBezTo>
                  <a:pt x="11470" y="1527"/>
                  <a:pt x="11376" y="1563"/>
                  <a:pt x="11273" y="1578"/>
                </a:cubicBezTo>
                <a:cubicBezTo>
                  <a:pt x="11245" y="1535"/>
                  <a:pt x="11210" y="1476"/>
                  <a:pt x="11157" y="1392"/>
                </a:cubicBezTo>
                <a:cubicBezTo>
                  <a:pt x="10968" y="1474"/>
                  <a:pt x="10809" y="1543"/>
                  <a:pt x="10650" y="1611"/>
                </a:cubicBezTo>
                <a:cubicBezTo>
                  <a:pt x="10549" y="1420"/>
                  <a:pt x="10610" y="1287"/>
                  <a:pt x="10779" y="1172"/>
                </a:cubicBezTo>
                <a:cubicBezTo>
                  <a:pt x="10820" y="1276"/>
                  <a:pt x="10873" y="1344"/>
                  <a:pt x="10963" y="1344"/>
                </a:cubicBezTo>
                <a:cubicBezTo>
                  <a:pt x="10992" y="1344"/>
                  <a:pt x="11026" y="1337"/>
                  <a:pt x="11065" y="1320"/>
                </a:cubicBezTo>
                <a:cubicBezTo>
                  <a:pt x="11128" y="1294"/>
                  <a:pt x="11205" y="1302"/>
                  <a:pt x="11294" y="1295"/>
                </a:cubicBezTo>
                <a:cubicBezTo>
                  <a:pt x="11267" y="1143"/>
                  <a:pt x="11298" y="988"/>
                  <a:pt x="11132" y="917"/>
                </a:cubicBezTo>
                <a:close/>
                <a:moveTo>
                  <a:pt x="13815" y="1498"/>
                </a:moveTo>
                <a:cubicBezTo>
                  <a:pt x="13768" y="1498"/>
                  <a:pt x="13717" y="1517"/>
                  <a:pt x="13670" y="1517"/>
                </a:cubicBezTo>
                <a:cubicBezTo>
                  <a:pt x="13664" y="1517"/>
                  <a:pt x="13657" y="1517"/>
                  <a:pt x="13651" y="1516"/>
                </a:cubicBezTo>
                <a:cubicBezTo>
                  <a:pt x="13650" y="1516"/>
                  <a:pt x="13649" y="1516"/>
                  <a:pt x="13649" y="1516"/>
                </a:cubicBezTo>
                <a:cubicBezTo>
                  <a:pt x="13631" y="1516"/>
                  <a:pt x="13610" y="1535"/>
                  <a:pt x="13582" y="1548"/>
                </a:cubicBezTo>
                <a:cubicBezTo>
                  <a:pt x="13582" y="1653"/>
                  <a:pt x="13571" y="1765"/>
                  <a:pt x="13585" y="1874"/>
                </a:cubicBezTo>
                <a:cubicBezTo>
                  <a:pt x="13588" y="1909"/>
                  <a:pt x="13599" y="1920"/>
                  <a:pt x="13614" y="1920"/>
                </a:cubicBezTo>
                <a:cubicBezTo>
                  <a:pt x="13637" y="1920"/>
                  <a:pt x="13669" y="1892"/>
                  <a:pt x="13694" y="1892"/>
                </a:cubicBezTo>
                <a:cubicBezTo>
                  <a:pt x="13699" y="1892"/>
                  <a:pt x="13704" y="1893"/>
                  <a:pt x="13709" y="1896"/>
                </a:cubicBezTo>
                <a:cubicBezTo>
                  <a:pt x="13720" y="1939"/>
                  <a:pt x="13731" y="1981"/>
                  <a:pt x="13762" y="2093"/>
                </a:cubicBezTo>
                <a:cubicBezTo>
                  <a:pt x="13816" y="1957"/>
                  <a:pt x="13861" y="1886"/>
                  <a:pt x="13869" y="1812"/>
                </a:cubicBezTo>
                <a:cubicBezTo>
                  <a:pt x="13880" y="1726"/>
                  <a:pt x="13991" y="1669"/>
                  <a:pt x="13928" y="1565"/>
                </a:cubicBezTo>
                <a:cubicBezTo>
                  <a:pt x="13895" y="1512"/>
                  <a:pt x="13856" y="1498"/>
                  <a:pt x="13815" y="1498"/>
                </a:cubicBezTo>
                <a:close/>
                <a:moveTo>
                  <a:pt x="3372" y="2049"/>
                </a:moveTo>
                <a:cubicBezTo>
                  <a:pt x="3375" y="2057"/>
                  <a:pt x="3383" y="2065"/>
                  <a:pt x="3383" y="2075"/>
                </a:cubicBezTo>
                <a:cubicBezTo>
                  <a:pt x="3382" y="2081"/>
                  <a:pt x="3372" y="2088"/>
                  <a:pt x="3367" y="2094"/>
                </a:cubicBezTo>
                <a:cubicBezTo>
                  <a:pt x="3369" y="2079"/>
                  <a:pt x="3371" y="2064"/>
                  <a:pt x="3372" y="2049"/>
                </a:cubicBezTo>
                <a:close/>
                <a:moveTo>
                  <a:pt x="6682" y="2039"/>
                </a:moveTo>
                <a:cubicBezTo>
                  <a:pt x="6689" y="2055"/>
                  <a:pt x="6704" y="2081"/>
                  <a:pt x="6699" y="2086"/>
                </a:cubicBezTo>
                <a:cubicBezTo>
                  <a:pt x="6687" y="2100"/>
                  <a:pt x="6664" y="2104"/>
                  <a:pt x="6646" y="2111"/>
                </a:cubicBezTo>
                <a:cubicBezTo>
                  <a:pt x="6635" y="2098"/>
                  <a:pt x="6624" y="2084"/>
                  <a:pt x="6614" y="2068"/>
                </a:cubicBezTo>
                <a:cubicBezTo>
                  <a:pt x="6638" y="2059"/>
                  <a:pt x="6659" y="2049"/>
                  <a:pt x="6682" y="2039"/>
                </a:cubicBezTo>
                <a:close/>
                <a:moveTo>
                  <a:pt x="3161" y="2093"/>
                </a:moveTo>
                <a:lnTo>
                  <a:pt x="3180" y="2094"/>
                </a:lnTo>
                <a:lnTo>
                  <a:pt x="3169" y="2113"/>
                </a:lnTo>
                <a:lnTo>
                  <a:pt x="3161" y="2093"/>
                </a:lnTo>
                <a:close/>
                <a:moveTo>
                  <a:pt x="6947" y="1763"/>
                </a:moveTo>
                <a:cubicBezTo>
                  <a:pt x="7038" y="1816"/>
                  <a:pt x="7165" y="1831"/>
                  <a:pt x="7184" y="1931"/>
                </a:cubicBezTo>
                <a:cubicBezTo>
                  <a:pt x="7212" y="2074"/>
                  <a:pt x="7329" y="1994"/>
                  <a:pt x="7382" y="2070"/>
                </a:cubicBezTo>
                <a:cubicBezTo>
                  <a:pt x="7376" y="2070"/>
                  <a:pt x="7371" y="2070"/>
                  <a:pt x="7366" y="2070"/>
                </a:cubicBezTo>
                <a:cubicBezTo>
                  <a:pt x="7253" y="2070"/>
                  <a:pt x="7143" y="2141"/>
                  <a:pt x="7028" y="2141"/>
                </a:cubicBezTo>
                <a:cubicBezTo>
                  <a:pt x="6974" y="2141"/>
                  <a:pt x="6918" y="2125"/>
                  <a:pt x="6861" y="2078"/>
                </a:cubicBezTo>
                <a:cubicBezTo>
                  <a:pt x="6873" y="1977"/>
                  <a:pt x="6866" y="1870"/>
                  <a:pt x="6947" y="1763"/>
                </a:cubicBezTo>
                <a:close/>
                <a:moveTo>
                  <a:pt x="4297" y="2106"/>
                </a:moveTo>
                <a:cubicBezTo>
                  <a:pt x="4309" y="2106"/>
                  <a:pt x="4321" y="2107"/>
                  <a:pt x="4333" y="2108"/>
                </a:cubicBezTo>
                <a:cubicBezTo>
                  <a:pt x="4339" y="2109"/>
                  <a:pt x="4341" y="2124"/>
                  <a:pt x="4345" y="2132"/>
                </a:cubicBezTo>
                <a:cubicBezTo>
                  <a:pt x="4326" y="2136"/>
                  <a:pt x="4310" y="2144"/>
                  <a:pt x="4292" y="2144"/>
                </a:cubicBezTo>
                <a:cubicBezTo>
                  <a:pt x="4291" y="2144"/>
                  <a:pt x="4290" y="2144"/>
                  <a:pt x="4289" y="2144"/>
                </a:cubicBezTo>
                <a:cubicBezTo>
                  <a:pt x="4283" y="2142"/>
                  <a:pt x="4278" y="2120"/>
                  <a:pt x="4272" y="2106"/>
                </a:cubicBezTo>
                <a:cubicBezTo>
                  <a:pt x="4280" y="2106"/>
                  <a:pt x="4288" y="2106"/>
                  <a:pt x="4297" y="2106"/>
                </a:cubicBezTo>
                <a:close/>
                <a:moveTo>
                  <a:pt x="3006" y="2026"/>
                </a:moveTo>
                <a:cubicBezTo>
                  <a:pt x="3012" y="2053"/>
                  <a:pt x="3023" y="2081"/>
                  <a:pt x="3022" y="2109"/>
                </a:cubicBezTo>
                <a:cubicBezTo>
                  <a:pt x="3022" y="2120"/>
                  <a:pt x="2992" y="2130"/>
                  <a:pt x="2967" y="2145"/>
                </a:cubicBezTo>
                <a:cubicBezTo>
                  <a:pt x="2959" y="2116"/>
                  <a:pt x="2945" y="2088"/>
                  <a:pt x="2949" y="2064"/>
                </a:cubicBezTo>
                <a:cubicBezTo>
                  <a:pt x="2952" y="2048"/>
                  <a:pt x="2986" y="2039"/>
                  <a:pt x="3006" y="2026"/>
                </a:cubicBezTo>
                <a:close/>
                <a:moveTo>
                  <a:pt x="2574" y="2141"/>
                </a:moveTo>
                <a:cubicBezTo>
                  <a:pt x="2578" y="2141"/>
                  <a:pt x="2586" y="2147"/>
                  <a:pt x="2593" y="2149"/>
                </a:cubicBezTo>
                <a:cubicBezTo>
                  <a:pt x="2588" y="2157"/>
                  <a:pt x="2586" y="2167"/>
                  <a:pt x="2581" y="2170"/>
                </a:cubicBezTo>
                <a:cubicBezTo>
                  <a:pt x="2581" y="2170"/>
                  <a:pt x="2580" y="2170"/>
                  <a:pt x="2580" y="2170"/>
                </a:cubicBezTo>
                <a:cubicBezTo>
                  <a:pt x="2576" y="2170"/>
                  <a:pt x="2567" y="2164"/>
                  <a:pt x="2562" y="2162"/>
                </a:cubicBezTo>
                <a:cubicBezTo>
                  <a:pt x="2565" y="2155"/>
                  <a:pt x="2567" y="2145"/>
                  <a:pt x="2572" y="2141"/>
                </a:cubicBezTo>
                <a:cubicBezTo>
                  <a:pt x="2573" y="2141"/>
                  <a:pt x="2573" y="2141"/>
                  <a:pt x="2574" y="2141"/>
                </a:cubicBezTo>
                <a:close/>
                <a:moveTo>
                  <a:pt x="4769" y="1799"/>
                </a:moveTo>
                <a:cubicBezTo>
                  <a:pt x="4793" y="1799"/>
                  <a:pt x="4818" y="1804"/>
                  <a:pt x="4822" y="1814"/>
                </a:cubicBezTo>
                <a:cubicBezTo>
                  <a:pt x="4860" y="1895"/>
                  <a:pt x="4887" y="1980"/>
                  <a:pt x="4924" y="2080"/>
                </a:cubicBezTo>
                <a:cubicBezTo>
                  <a:pt x="4951" y="2080"/>
                  <a:pt x="4970" y="2078"/>
                  <a:pt x="4986" y="2078"/>
                </a:cubicBezTo>
                <a:cubicBezTo>
                  <a:pt x="4998" y="2078"/>
                  <a:pt x="5007" y="2079"/>
                  <a:pt x="5015" y="2083"/>
                </a:cubicBezTo>
                <a:cubicBezTo>
                  <a:pt x="5030" y="2089"/>
                  <a:pt x="5048" y="2113"/>
                  <a:pt x="5048" y="2130"/>
                </a:cubicBezTo>
                <a:cubicBezTo>
                  <a:pt x="5048" y="2147"/>
                  <a:pt x="5026" y="2181"/>
                  <a:pt x="5016" y="2181"/>
                </a:cubicBezTo>
                <a:cubicBezTo>
                  <a:pt x="4898" y="2175"/>
                  <a:pt x="4780" y="2163"/>
                  <a:pt x="4646" y="2151"/>
                </a:cubicBezTo>
                <a:cubicBezTo>
                  <a:pt x="4724" y="2052"/>
                  <a:pt x="4817" y="1973"/>
                  <a:pt x="4714" y="1857"/>
                </a:cubicBezTo>
                <a:cubicBezTo>
                  <a:pt x="4708" y="1849"/>
                  <a:pt x="4728" y="1804"/>
                  <a:pt x="4739" y="1802"/>
                </a:cubicBezTo>
                <a:cubicBezTo>
                  <a:pt x="4748" y="1800"/>
                  <a:pt x="4758" y="1799"/>
                  <a:pt x="4769" y="1799"/>
                </a:cubicBezTo>
                <a:close/>
                <a:moveTo>
                  <a:pt x="18623" y="2186"/>
                </a:moveTo>
                <a:cubicBezTo>
                  <a:pt x="18610" y="2196"/>
                  <a:pt x="18597" y="2207"/>
                  <a:pt x="18585" y="2218"/>
                </a:cubicBezTo>
                <a:cubicBezTo>
                  <a:pt x="18602" y="2231"/>
                  <a:pt x="18618" y="2243"/>
                  <a:pt x="18634" y="2254"/>
                </a:cubicBezTo>
                <a:cubicBezTo>
                  <a:pt x="18641" y="2245"/>
                  <a:pt x="18653" y="2234"/>
                  <a:pt x="18651" y="2229"/>
                </a:cubicBezTo>
                <a:cubicBezTo>
                  <a:pt x="18644" y="2214"/>
                  <a:pt x="18633" y="2201"/>
                  <a:pt x="18623" y="2186"/>
                </a:cubicBezTo>
                <a:close/>
                <a:moveTo>
                  <a:pt x="12787" y="2236"/>
                </a:moveTo>
                <a:lnTo>
                  <a:pt x="12787" y="2236"/>
                </a:lnTo>
                <a:cubicBezTo>
                  <a:pt x="12788" y="2258"/>
                  <a:pt x="12790" y="2279"/>
                  <a:pt x="12791" y="2301"/>
                </a:cubicBezTo>
                <a:lnTo>
                  <a:pt x="12791" y="2301"/>
                </a:lnTo>
                <a:cubicBezTo>
                  <a:pt x="12807" y="2286"/>
                  <a:pt x="12822" y="2270"/>
                  <a:pt x="12839" y="2255"/>
                </a:cubicBezTo>
                <a:cubicBezTo>
                  <a:pt x="12822" y="2249"/>
                  <a:pt x="12804" y="2243"/>
                  <a:pt x="12787" y="2236"/>
                </a:cubicBezTo>
                <a:close/>
                <a:moveTo>
                  <a:pt x="19013" y="2154"/>
                </a:moveTo>
                <a:cubicBezTo>
                  <a:pt x="19012" y="2154"/>
                  <a:pt x="19010" y="2154"/>
                  <a:pt x="19009" y="2154"/>
                </a:cubicBezTo>
                <a:cubicBezTo>
                  <a:pt x="18975" y="2155"/>
                  <a:pt x="18941" y="2183"/>
                  <a:pt x="18888" y="2209"/>
                </a:cubicBezTo>
                <a:cubicBezTo>
                  <a:pt x="18964" y="2250"/>
                  <a:pt x="19020" y="2277"/>
                  <a:pt x="19072" y="2305"/>
                </a:cubicBezTo>
                <a:lnTo>
                  <a:pt x="19072" y="2305"/>
                </a:lnTo>
                <a:cubicBezTo>
                  <a:pt x="19072" y="2303"/>
                  <a:pt x="19072" y="2302"/>
                  <a:pt x="19071" y="2300"/>
                </a:cubicBezTo>
                <a:cubicBezTo>
                  <a:pt x="19071" y="2300"/>
                  <a:pt x="19071" y="2300"/>
                  <a:pt x="19071" y="2300"/>
                </a:cubicBezTo>
                <a:cubicBezTo>
                  <a:pt x="19072" y="2300"/>
                  <a:pt x="19072" y="2300"/>
                  <a:pt x="19073" y="2301"/>
                </a:cubicBezTo>
                <a:lnTo>
                  <a:pt x="19073" y="2301"/>
                </a:lnTo>
                <a:lnTo>
                  <a:pt x="19071" y="2299"/>
                </a:lnTo>
                <a:lnTo>
                  <a:pt x="19121" y="2191"/>
                </a:lnTo>
                <a:cubicBezTo>
                  <a:pt x="19085" y="2178"/>
                  <a:pt x="19050" y="2154"/>
                  <a:pt x="19013" y="2154"/>
                </a:cubicBezTo>
                <a:close/>
                <a:moveTo>
                  <a:pt x="19073" y="2301"/>
                </a:moveTo>
                <a:lnTo>
                  <a:pt x="19079" y="2308"/>
                </a:lnTo>
                <a:lnTo>
                  <a:pt x="19079" y="2308"/>
                </a:lnTo>
                <a:cubicBezTo>
                  <a:pt x="19080" y="2308"/>
                  <a:pt x="19081" y="2308"/>
                  <a:pt x="19082" y="2308"/>
                </a:cubicBezTo>
                <a:cubicBezTo>
                  <a:pt x="19082" y="2308"/>
                  <a:pt x="19075" y="2303"/>
                  <a:pt x="19073" y="2301"/>
                </a:cubicBezTo>
                <a:close/>
                <a:moveTo>
                  <a:pt x="19072" y="2305"/>
                </a:moveTo>
                <a:cubicBezTo>
                  <a:pt x="19072" y="2306"/>
                  <a:pt x="19072" y="2308"/>
                  <a:pt x="19073" y="2309"/>
                </a:cubicBezTo>
                <a:lnTo>
                  <a:pt x="19073" y="2309"/>
                </a:lnTo>
                <a:cubicBezTo>
                  <a:pt x="19075" y="2309"/>
                  <a:pt x="19076" y="2309"/>
                  <a:pt x="19078" y="2308"/>
                </a:cubicBezTo>
                <a:lnTo>
                  <a:pt x="19078" y="2308"/>
                </a:lnTo>
                <a:cubicBezTo>
                  <a:pt x="19079" y="2309"/>
                  <a:pt x="19079" y="2309"/>
                  <a:pt x="19080" y="2309"/>
                </a:cubicBezTo>
                <a:lnTo>
                  <a:pt x="19079" y="2308"/>
                </a:lnTo>
                <a:lnTo>
                  <a:pt x="19079" y="2308"/>
                </a:lnTo>
                <a:cubicBezTo>
                  <a:pt x="19079" y="2308"/>
                  <a:pt x="19078" y="2308"/>
                  <a:pt x="19078" y="2308"/>
                </a:cubicBezTo>
                <a:lnTo>
                  <a:pt x="19078" y="2308"/>
                </a:lnTo>
                <a:cubicBezTo>
                  <a:pt x="19076" y="2307"/>
                  <a:pt x="19074" y="2306"/>
                  <a:pt x="19072" y="2305"/>
                </a:cubicBezTo>
                <a:close/>
                <a:moveTo>
                  <a:pt x="12791" y="2301"/>
                </a:moveTo>
                <a:lnTo>
                  <a:pt x="12791" y="2301"/>
                </a:lnTo>
                <a:cubicBezTo>
                  <a:pt x="12788" y="2304"/>
                  <a:pt x="12784" y="2307"/>
                  <a:pt x="12781" y="2310"/>
                </a:cubicBezTo>
                <a:lnTo>
                  <a:pt x="12792" y="2318"/>
                </a:lnTo>
                <a:lnTo>
                  <a:pt x="12781" y="2311"/>
                </a:lnTo>
                <a:cubicBezTo>
                  <a:pt x="12780" y="2315"/>
                  <a:pt x="12779" y="2318"/>
                  <a:pt x="12778" y="2322"/>
                </a:cubicBezTo>
                <a:lnTo>
                  <a:pt x="12778" y="2322"/>
                </a:lnTo>
                <a:cubicBezTo>
                  <a:pt x="12782" y="2321"/>
                  <a:pt x="12787" y="2320"/>
                  <a:pt x="12792" y="2318"/>
                </a:cubicBezTo>
                <a:cubicBezTo>
                  <a:pt x="12791" y="2313"/>
                  <a:pt x="12791" y="2307"/>
                  <a:pt x="12791" y="2301"/>
                </a:cubicBezTo>
                <a:close/>
                <a:moveTo>
                  <a:pt x="15052" y="2299"/>
                </a:moveTo>
                <a:cubicBezTo>
                  <a:pt x="15046" y="2301"/>
                  <a:pt x="15040" y="2304"/>
                  <a:pt x="15031" y="2306"/>
                </a:cubicBezTo>
                <a:cubicBezTo>
                  <a:pt x="15036" y="2320"/>
                  <a:pt x="15043" y="2334"/>
                  <a:pt x="15048" y="2347"/>
                </a:cubicBezTo>
                <a:cubicBezTo>
                  <a:pt x="15053" y="2340"/>
                  <a:pt x="15062" y="2334"/>
                  <a:pt x="15062" y="2325"/>
                </a:cubicBezTo>
                <a:cubicBezTo>
                  <a:pt x="15063" y="2316"/>
                  <a:pt x="15056" y="2307"/>
                  <a:pt x="15052" y="2299"/>
                </a:cubicBezTo>
                <a:close/>
                <a:moveTo>
                  <a:pt x="6675" y="2330"/>
                </a:moveTo>
                <a:lnTo>
                  <a:pt x="6675" y="2354"/>
                </a:lnTo>
                <a:lnTo>
                  <a:pt x="6649" y="2341"/>
                </a:lnTo>
                <a:lnTo>
                  <a:pt x="6675" y="2330"/>
                </a:lnTo>
                <a:close/>
                <a:moveTo>
                  <a:pt x="17968" y="2351"/>
                </a:moveTo>
                <a:cubicBezTo>
                  <a:pt x="17962" y="2354"/>
                  <a:pt x="17949" y="2356"/>
                  <a:pt x="17949" y="2359"/>
                </a:cubicBezTo>
                <a:cubicBezTo>
                  <a:pt x="17949" y="2368"/>
                  <a:pt x="17952" y="2377"/>
                  <a:pt x="17958" y="2396"/>
                </a:cubicBezTo>
                <a:cubicBezTo>
                  <a:pt x="17963" y="2376"/>
                  <a:pt x="17966" y="2362"/>
                  <a:pt x="17968" y="2351"/>
                </a:cubicBezTo>
                <a:close/>
                <a:moveTo>
                  <a:pt x="19073" y="2309"/>
                </a:moveTo>
                <a:lnTo>
                  <a:pt x="19073" y="2309"/>
                </a:lnTo>
                <a:cubicBezTo>
                  <a:pt x="19044" y="2311"/>
                  <a:pt x="19014" y="2311"/>
                  <a:pt x="18989" y="2321"/>
                </a:cubicBezTo>
                <a:cubicBezTo>
                  <a:pt x="18975" y="2329"/>
                  <a:pt x="18962" y="2357"/>
                  <a:pt x="18964" y="2376"/>
                </a:cubicBezTo>
                <a:cubicBezTo>
                  <a:pt x="18966" y="2392"/>
                  <a:pt x="18987" y="2418"/>
                  <a:pt x="19002" y="2418"/>
                </a:cubicBezTo>
                <a:cubicBezTo>
                  <a:pt x="19030" y="2418"/>
                  <a:pt x="19073" y="2411"/>
                  <a:pt x="19082" y="2392"/>
                </a:cubicBezTo>
                <a:cubicBezTo>
                  <a:pt x="19091" y="2370"/>
                  <a:pt x="19078" y="2338"/>
                  <a:pt x="19073" y="2309"/>
                </a:cubicBezTo>
                <a:close/>
                <a:moveTo>
                  <a:pt x="7766" y="2051"/>
                </a:moveTo>
                <a:cubicBezTo>
                  <a:pt x="7809" y="2051"/>
                  <a:pt x="7832" y="2084"/>
                  <a:pt x="7832" y="2142"/>
                </a:cubicBezTo>
                <a:cubicBezTo>
                  <a:pt x="7831" y="2237"/>
                  <a:pt x="7826" y="2339"/>
                  <a:pt x="7689" y="2421"/>
                </a:cubicBezTo>
                <a:cubicBezTo>
                  <a:pt x="7695" y="2277"/>
                  <a:pt x="7700" y="2172"/>
                  <a:pt x="7704" y="2068"/>
                </a:cubicBezTo>
                <a:cubicBezTo>
                  <a:pt x="7728" y="2057"/>
                  <a:pt x="7749" y="2051"/>
                  <a:pt x="7766" y="2051"/>
                </a:cubicBezTo>
                <a:close/>
                <a:moveTo>
                  <a:pt x="15866" y="2391"/>
                </a:moveTo>
                <a:cubicBezTo>
                  <a:pt x="15866" y="2391"/>
                  <a:pt x="15866" y="2391"/>
                  <a:pt x="15866" y="2391"/>
                </a:cubicBezTo>
                <a:cubicBezTo>
                  <a:pt x="15857" y="2409"/>
                  <a:pt x="15849" y="2427"/>
                  <a:pt x="15841" y="2444"/>
                </a:cubicBezTo>
                <a:cubicBezTo>
                  <a:pt x="15837" y="2454"/>
                  <a:pt x="15839" y="2464"/>
                  <a:pt x="15837" y="2473"/>
                </a:cubicBezTo>
                <a:cubicBezTo>
                  <a:pt x="15844" y="2464"/>
                  <a:pt x="15851" y="2456"/>
                  <a:pt x="15854" y="2447"/>
                </a:cubicBezTo>
                <a:cubicBezTo>
                  <a:pt x="15859" y="2429"/>
                  <a:pt x="15862" y="2410"/>
                  <a:pt x="15866" y="2392"/>
                </a:cubicBezTo>
                <a:cubicBezTo>
                  <a:pt x="15867" y="2392"/>
                  <a:pt x="15867" y="2391"/>
                  <a:pt x="15866" y="2391"/>
                </a:cubicBezTo>
                <a:close/>
                <a:moveTo>
                  <a:pt x="4043" y="2450"/>
                </a:moveTo>
                <a:lnTo>
                  <a:pt x="4067" y="2454"/>
                </a:lnTo>
                <a:lnTo>
                  <a:pt x="4052" y="2478"/>
                </a:lnTo>
                <a:lnTo>
                  <a:pt x="4043" y="2450"/>
                </a:lnTo>
                <a:close/>
                <a:moveTo>
                  <a:pt x="18202" y="2218"/>
                </a:moveTo>
                <a:cubicBezTo>
                  <a:pt x="18198" y="2218"/>
                  <a:pt x="18183" y="2227"/>
                  <a:pt x="18155" y="2239"/>
                </a:cubicBezTo>
                <a:cubicBezTo>
                  <a:pt x="18149" y="2310"/>
                  <a:pt x="18142" y="2392"/>
                  <a:pt x="18135" y="2484"/>
                </a:cubicBezTo>
                <a:cubicBezTo>
                  <a:pt x="18178" y="2494"/>
                  <a:pt x="18218" y="2499"/>
                  <a:pt x="18257" y="2499"/>
                </a:cubicBezTo>
                <a:cubicBezTo>
                  <a:pt x="18347" y="2499"/>
                  <a:pt x="18429" y="2471"/>
                  <a:pt x="18519" y="2396"/>
                </a:cubicBezTo>
                <a:cubicBezTo>
                  <a:pt x="18383" y="2380"/>
                  <a:pt x="18295" y="2299"/>
                  <a:pt x="18204" y="2218"/>
                </a:cubicBezTo>
                <a:cubicBezTo>
                  <a:pt x="18203" y="2218"/>
                  <a:pt x="18203" y="2218"/>
                  <a:pt x="18202" y="2218"/>
                </a:cubicBezTo>
                <a:close/>
                <a:moveTo>
                  <a:pt x="17592" y="2204"/>
                </a:moveTo>
                <a:cubicBezTo>
                  <a:pt x="17554" y="2222"/>
                  <a:pt x="17516" y="2228"/>
                  <a:pt x="17477" y="2228"/>
                </a:cubicBezTo>
                <a:cubicBezTo>
                  <a:pt x="17417" y="2228"/>
                  <a:pt x="17357" y="2214"/>
                  <a:pt x="17300" y="2214"/>
                </a:cubicBezTo>
                <a:cubicBezTo>
                  <a:pt x="17235" y="2214"/>
                  <a:pt x="17173" y="2232"/>
                  <a:pt x="17121" y="2306"/>
                </a:cubicBezTo>
                <a:cubicBezTo>
                  <a:pt x="17116" y="2361"/>
                  <a:pt x="17111" y="2427"/>
                  <a:pt x="17105" y="2509"/>
                </a:cubicBezTo>
                <a:cubicBezTo>
                  <a:pt x="17181" y="2509"/>
                  <a:pt x="17251" y="2509"/>
                  <a:pt x="17317" y="2509"/>
                </a:cubicBezTo>
                <a:cubicBezTo>
                  <a:pt x="17400" y="2509"/>
                  <a:pt x="17477" y="2509"/>
                  <a:pt x="17555" y="2506"/>
                </a:cubicBezTo>
                <a:cubicBezTo>
                  <a:pt x="17583" y="2505"/>
                  <a:pt x="17609" y="2478"/>
                  <a:pt x="17650" y="2457"/>
                </a:cubicBezTo>
                <a:cubicBezTo>
                  <a:pt x="17632" y="2372"/>
                  <a:pt x="17612" y="2290"/>
                  <a:pt x="17592" y="2204"/>
                </a:cubicBezTo>
                <a:close/>
                <a:moveTo>
                  <a:pt x="8731" y="2165"/>
                </a:moveTo>
                <a:cubicBezTo>
                  <a:pt x="8633" y="2183"/>
                  <a:pt x="8541" y="2202"/>
                  <a:pt x="8434" y="2222"/>
                </a:cubicBezTo>
                <a:cubicBezTo>
                  <a:pt x="8454" y="2466"/>
                  <a:pt x="8481" y="2552"/>
                  <a:pt x="8589" y="2552"/>
                </a:cubicBezTo>
                <a:cubicBezTo>
                  <a:pt x="8628" y="2552"/>
                  <a:pt x="8679" y="2540"/>
                  <a:pt x="8743" y="2521"/>
                </a:cubicBezTo>
                <a:cubicBezTo>
                  <a:pt x="8767" y="2401"/>
                  <a:pt x="8852" y="2277"/>
                  <a:pt x="8731" y="2165"/>
                </a:cubicBezTo>
                <a:close/>
                <a:moveTo>
                  <a:pt x="13077" y="2141"/>
                </a:moveTo>
                <a:cubicBezTo>
                  <a:pt x="13048" y="2239"/>
                  <a:pt x="13026" y="2299"/>
                  <a:pt x="13014" y="2359"/>
                </a:cubicBezTo>
                <a:cubicBezTo>
                  <a:pt x="13003" y="2419"/>
                  <a:pt x="12914" y="2467"/>
                  <a:pt x="12997" y="2557"/>
                </a:cubicBezTo>
                <a:cubicBezTo>
                  <a:pt x="13031" y="2529"/>
                  <a:pt x="13066" y="2519"/>
                  <a:pt x="13103" y="2519"/>
                </a:cubicBezTo>
                <a:cubicBezTo>
                  <a:pt x="13178" y="2519"/>
                  <a:pt x="13259" y="2557"/>
                  <a:pt x="13342" y="2557"/>
                </a:cubicBezTo>
                <a:cubicBezTo>
                  <a:pt x="13398" y="2557"/>
                  <a:pt x="13454" y="2540"/>
                  <a:pt x="13509" y="2483"/>
                </a:cubicBezTo>
                <a:cubicBezTo>
                  <a:pt x="13412" y="2447"/>
                  <a:pt x="13321" y="2432"/>
                  <a:pt x="13258" y="2382"/>
                </a:cubicBezTo>
                <a:cubicBezTo>
                  <a:pt x="13191" y="2331"/>
                  <a:pt x="13152" y="2245"/>
                  <a:pt x="13077" y="2141"/>
                </a:cubicBezTo>
                <a:close/>
                <a:moveTo>
                  <a:pt x="16486" y="2239"/>
                </a:moveTo>
                <a:cubicBezTo>
                  <a:pt x="16461" y="2267"/>
                  <a:pt x="16409" y="2296"/>
                  <a:pt x="16413" y="2319"/>
                </a:cubicBezTo>
                <a:cubicBezTo>
                  <a:pt x="16425" y="2407"/>
                  <a:pt x="16397" y="2523"/>
                  <a:pt x="16548" y="2571"/>
                </a:cubicBezTo>
                <a:lnTo>
                  <a:pt x="16548" y="2271"/>
                </a:lnTo>
                <a:cubicBezTo>
                  <a:pt x="16527" y="2262"/>
                  <a:pt x="16507" y="2250"/>
                  <a:pt x="16486" y="2239"/>
                </a:cubicBezTo>
                <a:close/>
                <a:moveTo>
                  <a:pt x="16844" y="2216"/>
                </a:moveTo>
                <a:lnTo>
                  <a:pt x="16844" y="2216"/>
                </a:lnTo>
                <a:cubicBezTo>
                  <a:pt x="16768" y="2366"/>
                  <a:pt x="16779" y="2458"/>
                  <a:pt x="16882" y="2571"/>
                </a:cubicBezTo>
                <a:cubicBezTo>
                  <a:pt x="16923" y="2443"/>
                  <a:pt x="16951" y="2351"/>
                  <a:pt x="16844" y="2216"/>
                </a:cubicBezTo>
                <a:close/>
                <a:moveTo>
                  <a:pt x="16229" y="2437"/>
                </a:moveTo>
                <a:cubicBezTo>
                  <a:pt x="16212" y="2437"/>
                  <a:pt x="16177" y="2474"/>
                  <a:pt x="16175" y="2496"/>
                </a:cubicBezTo>
                <a:cubicBezTo>
                  <a:pt x="16174" y="2518"/>
                  <a:pt x="16206" y="2541"/>
                  <a:pt x="16231" y="2575"/>
                </a:cubicBezTo>
                <a:cubicBezTo>
                  <a:pt x="16265" y="2536"/>
                  <a:pt x="16285" y="2513"/>
                  <a:pt x="16306" y="2488"/>
                </a:cubicBezTo>
                <a:cubicBezTo>
                  <a:pt x="16281" y="2469"/>
                  <a:pt x="16257" y="2438"/>
                  <a:pt x="16230" y="2437"/>
                </a:cubicBezTo>
                <a:cubicBezTo>
                  <a:pt x="16230" y="2437"/>
                  <a:pt x="16230" y="2437"/>
                  <a:pt x="16229" y="2437"/>
                </a:cubicBezTo>
                <a:close/>
                <a:moveTo>
                  <a:pt x="12546" y="2165"/>
                </a:moveTo>
                <a:cubicBezTo>
                  <a:pt x="12470" y="2187"/>
                  <a:pt x="12387" y="2213"/>
                  <a:pt x="12310" y="2236"/>
                </a:cubicBezTo>
                <a:cubicBezTo>
                  <a:pt x="12283" y="2346"/>
                  <a:pt x="12261" y="2441"/>
                  <a:pt x="12235" y="2547"/>
                </a:cubicBezTo>
                <a:cubicBezTo>
                  <a:pt x="12293" y="2570"/>
                  <a:pt x="12349" y="2579"/>
                  <a:pt x="12403" y="2579"/>
                </a:cubicBezTo>
                <a:cubicBezTo>
                  <a:pt x="12514" y="2579"/>
                  <a:pt x="12619" y="2540"/>
                  <a:pt x="12727" y="2500"/>
                </a:cubicBezTo>
                <a:cubicBezTo>
                  <a:pt x="12743" y="2445"/>
                  <a:pt x="12760" y="2383"/>
                  <a:pt x="12778" y="2322"/>
                </a:cubicBezTo>
                <a:lnTo>
                  <a:pt x="12778" y="2322"/>
                </a:lnTo>
                <a:cubicBezTo>
                  <a:pt x="12766" y="2325"/>
                  <a:pt x="12755" y="2326"/>
                  <a:pt x="12744" y="2326"/>
                </a:cubicBezTo>
                <a:cubicBezTo>
                  <a:pt x="12652" y="2326"/>
                  <a:pt x="12616" y="2229"/>
                  <a:pt x="12546" y="2165"/>
                </a:cubicBezTo>
                <a:close/>
                <a:moveTo>
                  <a:pt x="13730" y="2195"/>
                </a:moveTo>
                <a:cubicBezTo>
                  <a:pt x="13658" y="2195"/>
                  <a:pt x="13590" y="2224"/>
                  <a:pt x="13524" y="2267"/>
                </a:cubicBezTo>
                <a:cubicBezTo>
                  <a:pt x="13516" y="2380"/>
                  <a:pt x="13695" y="2383"/>
                  <a:pt x="13668" y="2514"/>
                </a:cubicBezTo>
                <a:cubicBezTo>
                  <a:pt x="13665" y="2526"/>
                  <a:pt x="13735" y="2569"/>
                  <a:pt x="13775" y="2576"/>
                </a:cubicBezTo>
                <a:cubicBezTo>
                  <a:pt x="13795" y="2579"/>
                  <a:pt x="13816" y="2581"/>
                  <a:pt x="13836" y="2581"/>
                </a:cubicBezTo>
                <a:cubicBezTo>
                  <a:pt x="13905" y="2581"/>
                  <a:pt x="13970" y="2558"/>
                  <a:pt x="14026" y="2509"/>
                </a:cubicBezTo>
                <a:cubicBezTo>
                  <a:pt x="13977" y="2401"/>
                  <a:pt x="13970" y="2269"/>
                  <a:pt x="13838" y="2217"/>
                </a:cubicBezTo>
                <a:cubicBezTo>
                  <a:pt x="13800" y="2202"/>
                  <a:pt x="13765" y="2195"/>
                  <a:pt x="13730" y="2195"/>
                </a:cubicBezTo>
                <a:close/>
                <a:moveTo>
                  <a:pt x="14462" y="2221"/>
                </a:moveTo>
                <a:cubicBezTo>
                  <a:pt x="14448" y="2290"/>
                  <a:pt x="14435" y="2360"/>
                  <a:pt x="14421" y="2437"/>
                </a:cubicBezTo>
                <a:cubicBezTo>
                  <a:pt x="14396" y="2447"/>
                  <a:pt x="14336" y="2504"/>
                  <a:pt x="14307" y="2552"/>
                </a:cubicBezTo>
                <a:cubicBezTo>
                  <a:pt x="14430" y="2581"/>
                  <a:pt x="14552" y="2593"/>
                  <a:pt x="14676" y="2593"/>
                </a:cubicBezTo>
                <a:cubicBezTo>
                  <a:pt x="14773" y="2593"/>
                  <a:pt x="14872" y="2585"/>
                  <a:pt x="14974" y="2572"/>
                </a:cubicBezTo>
                <a:cubicBezTo>
                  <a:pt x="14954" y="2485"/>
                  <a:pt x="14940" y="2423"/>
                  <a:pt x="14925" y="2360"/>
                </a:cubicBezTo>
                <a:cubicBezTo>
                  <a:pt x="14881" y="2375"/>
                  <a:pt x="14852" y="2423"/>
                  <a:pt x="14812" y="2423"/>
                </a:cubicBezTo>
                <a:cubicBezTo>
                  <a:pt x="14796" y="2423"/>
                  <a:pt x="14777" y="2415"/>
                  <a:pt x="14756" y="2393"/>
                </a:cubicBezTo>
                <a:cubicBezTo>
                  <a:pt x="14693" y="2332"/>
                  <a:pt x="14620" y="2280"/>
                  <a:pt x="14549" y="2229"/>
                </a:cubicBezTo>
                <a:cubicBezTo>
                  <a:pt x="14533" y="2219"/>
                  <a:pt x="14507" y="2224"/>
                  <a:pt x="14462" y="2221"/>
                </a:cubicBezTo>
                <a:close/>
                <a:moveTo>
                  <a:pt x="15752" y="2253"/>
                </a:moveTo>
                <a:cubicBezTo>
                  <a:pt x="15723" y="2253"/>
                  <a:pt x="15683" y="2272"/>
                  <a:pt x="15614" y="2303"/>
                </a:cubicBezTo>
                <a:cubicBezTo>
                  <a:pt x="15568" y="2324"/>
                  <a:pt x="15509" y="2316"/>
                  <a:pt x="15450" y="2325"/>
                </a:cubicBezTo>
                <a:cubicBezTo>
                  <a:pt x="15473" y="2373"/>
                  <a:pt x="15487" y="2402"/>
                  <a:pt x="15502" y="2432"/>
                </a:cubicBezTo>
                <a:cubicBezTo>
                  <a:pt x="15556" y="2546"/>
                  <a:pt x="15599" y="2602"/>
                  <a:pt x="15647" y="2602"/>
                </a:cubicBezTo>
                <a:cubicBezTo>
                  <a:pt x="15691" y="2602"/>
                  <a:pt x="15739" y="2557"/>
                  <a:pt x="15804" y="2467"/>
                </a:cubicBezTo>
                <a:cubicBezTo>
                  <a:pt x="15823" y="2439"/>
                  <a:pt x="15846" y="2416"/>
                  <a:pt x="15866" y="2390"/>
                </a:cubicBezTo>
                <a:lnTo>
                  <a:pt x="15866" y="2390"/>
                </a:lnTo>
                <a:cubicBezTo>
                  <a:pt x="15867" y="2391"/>
                  <a:pt x="15867" y="2391"/>
                  <a:pt x="15867" y="2392"/>
                </a:cubicBezTo>
                <a:lnTo>
                  <a:pt x="15866" y="2390"/>
                </a:lnTo>
                <a:cubicBezTo>
                  <a:pt x="15866" y="2390"/>
                  <a:pt x="15866" y="2390"/>
                  <a:pt x="15866" y="2390"/>
                </a:cubicBezTo>
                <a:lnTo>
                  <a:pt x="15866" y="2390"/>
                </a:lnTo>
                <a:cubicBezTo>
                  <a:pt x="15815" y="2292"/>
                  <a:pt x="15795" y="2253"/>
                  <a:pt x="15752" y="2253"/>
                </a:cubicBezTo>
                <a:close/>
                <a:moveTo>
                  <a:pt x="860" y="2596"/>
                </a:moveTo>
                <a:cubicBezTo>
                  <a:pt x="860" y="2603"/>
                  <a:pt x="861" y="2610"/>
                  <a:pt x="861" y="2618"/>
                </a:cubicBezTo>
                <a:cubicBezTo>
                  <a:pt x="829" y="2620"/>
                  <a:pt x="795" y="2622"/>
                  <a:pt x="764" y="2624"/>
                </a:cubicBezTo>
                <a:cubicBezTo>
                  <a:pt x="764" y="2617"/>
                  <a:pt x="763" y="2610"/>
                  <a:pt x="763" y="2602"/>
                </a:cubicBezTo>
                <a:cubicBezTo>
                  <a:pt x="794" y="2600"/>
                  <a:pt x="828" y="2598"/>
                  <a:pt x="860" y="2596"/>
                </a:cubicBezTo>
                <a:close/>
                <a:moveTo>
                  <a:pt x="9267" y="2667"/>
                </a:moveTo>
                <a:lnTo>
                  <a:pt x="9283" y="2672"/>
                </a:lnTo>
                <a:lnTo>
                  <a:pt x="9273" y="2690"/>
                </a:lnTo>
                <a:lnTo>
                  <a:pt x="9267" y="2667"/>
                </a:lnTo>
                <a:close/>
                <a:moveTo>
                  <a:pt x="3828" y="2580"/>
                </a:moveTo>
                <a:cubicBezTo>
                  <a:pt x="3996" y="2580"/>
                  <a:pt x="4243" y="2588"/>
                  <a:pt x="4622" y="2601"/>
                </a:cubicBezTo>
                <a:cubicBezTo>
                  <a:pt x="4391" y="2676"/>
                  <a:pt x="4163" y="2688"/>
                  <a:pt x="3933" y="2688"/>
                </a:cubicBezTo>
                <a:cubicBezTo>
                  <a:pt x="3830" y="2688"/>
                  <a:pt x="3726" y="2686"/>
                  <a:pt x="3622" y="2686"/>
                </a:cubicBezTo>
                <a:cubicBezTo>
                  <a:pt x="3534" y="2686"/>
                  <a:pt x="3445" y="2687"/>
                  <a:pt x="3356" y="2693"/>
                </a:cubicBezTo>
                <a:cubicBezTo>
                  <a:pt x="3472" y="2609"/>
                  <a:pt x="3513" y="2580"/>
                  <a:pt x="3828" y="2580"/>
                </a:cubicBezTo>
                <a:close/>
                <a:moveTo>
                  <a:pt x="2924" y="2562"/>
                </a:moveTo>
                <a:cubicBezTo>
                  <a:pt x="3005" y="2562"/>
                  <a:pt x="3038" y="2610"/>
                  <a:pt x="2986" y="2715"/>
                </a:cubicBezTo>
                <a:cubicBezTo>
                  <a:pt x="2842" y="2699"/>
                  <a:pt x="2698" y="2643"/>
                  <a:pt x="2552" y="2605"/>
                </a:cubicBezTo>
                <a:cubicBezTo>
                  <a:pt x="2545" y="2636"/>
                  <a:pt x="2542" y="2668"/>
                  <a:pt x="2537" y="2710"/>
                </a:cubicBezTo>
                <a:cubicBezTo>
                  <a:pt x="2171" y="2700"/>
                  <a:pt x="1810" y="2689"/>
                  <a:pt x="1419" y="2678"/>
                </a:cubicBezTo>
                <a:cubicBezTo>
                  <a:pt x="1456" y="2638"/>
                  <a:pt x="1475" y="2601"/>
                  <a:pt x="1494" y="2601"/>
                </a:cubicBezTo>
                <a:cubicBezTo>
                  <a:pt x="1528" y="2601"/>
                  <a:pt x="1562" y="2600"/>
                  <a:pt x="1596" y="2600"/>
                </a:cubicBezTo>
                <a:cubicBezTo>
                  <a:pt x="1714" y="2600"/>
                  <a:pt x="1833" y="2603"/>
                  <a:pt x="1952" y="2603"/>
                </a:cubicBezTo>
                <a:cubicBezTo>
                  <a:pt x="2121" y="2603"/>
                  <a:pt x="2290" y="2598"/>
                  <a:pt x="2458" y="2572"/>
                </a:cubicBezTo>
                <a:cubicBezTo>
                  <a:pt x="2460" y="2572"/>
                  <a:pt x="2462" y="2572"/>
                  <a:pt x="2464" y="2572"/>
                </a:cubicBezTo>
                <a:cubicBezTo>
                  <a:pt x="2492" y="2572"/>
                  <a:pt x="2523" y="2594"/>
                  <a:pt x="2552" y="2605"/>
                </a:cubicBezTo>
                <a:cubicBezTo>
                  <a:pt x="2674" y="2590"/>
                  <a:pt x="2793" y="2569"/>
                  <a:pt x="2916" y="2562"/>
                </a:cubicBezTo>
                <a:cubicBezTo>
                  <a:pt x="2919" y="2562"/>
                  <a:pt x="2922" y="2562"/>
                  <a:pt x="2924" y="2562"/>
                </a:cubicBezTo>
                <a:close/>
                <a:moveTo>
                  <a:pt x="19533" y="2705"/>
                </a:moveTo>
                <a:cubicBezTo>
                  <a:pt x="19517" y="2726"/>
                  <a:pt x="19498" y="2749"/>
                  <a:pt x="19487" y="2772"/>
                </a:cubicBezTo>
                <a:cubicBezTo>
                  <a:pt x="19484" y="2779"/>
                  <a:pt x="19507" y="2797"/>
                  <a:pt x="19518" y="2810"/>
                </a:cubicBezTo>
                <a:cubicBezTo>
                  <a:pt x="19530" y="2785"/>
                  <a:pt x="19545" y="2760"/>
                  <a:pt x="19556" y="2738"/>
                </a:cubicBezTo>
                <a:cubicBezTo>
                  <a:pt x="19545" y="2721"/>
                  <a:pt x="19539" y="2714"/>
                  <a:pt x="19533" y="2705"/>
                </a:cubicBezTo>
                <a:close/>
                <a:moveTo>
                  <a:pt x="14435" y="2798"/>
                </a:moveTo>
                <a:cubicBezTo>
                  <a:pt x="14432" y="2812"/>
                  <a:pt x="14428" y="2827"/>
                  <a:pt x="14426" y="2841"/>
                </a:cubicBezTo>
                <a:cubicBezTo>
                  <a:pt x="14432" y="2834"/>
                  <a:pt x="14442" y="2831"/>
                  <a:pt x="14443" y="2823"/>
                </a:cubicBezTo>
                <a:cubicBezTo>
                  <a:pt x="14445" y="2815"/>
                  <a:pt x="14438" y="2806"/>
                  <a:pt x="14435" y="2798"/>
                </a:cubicBezTo>
                <a:close/>
                <a:moveTo>
                  <a:pt x="18522" y="2668"/>
                </a:moveTo>
                <a:cubicBezTo>
                  <a:pt x="18522" y="2668"/>
                  <a:pt x="18499" y="2681"/>
                  <a:pt x="18500" y="2687"/>
                </a:cubicBezTo>
                <a:cubicBezTo>
                  <a:pt x="18504" y="2725"/>
                  <a:pt x="18503" y="2770"/>
                  <a:pt x="18521" y="2801"/>
                </a:cubicBezTo>
                <a:cubicBezTo>
                  <a:pt x="18534" y="2823"/>
                  <a:pt x="18570" y="2832"/>
                  <a:pt x="18598" y="2845"/>
                </a:cubicBezTo>
                <a:lnTo>
                  <a:pt x="18598" y="2845"/>
                </a:lnTo>
                <a:cubicBezTo>
                  <a:pt x="18600" y="2816"/>
                  <a:pt x="18607" y="2784"/>
                  <a:pt x="18596" y="2758"/>
                </a:cubicBezTo>
                <a:cubicBezTo>
                  <a:pt x="18582" y="2724"/>
                  <a:pt x="18548" y="2696"/>
                  <a:pt x="18522" y="2668"/>
                </a:cubicBezTo>
                <a:close/>
                <a:moveTo>
                  <a:pt x="13415" y="2813"/>
                </a:moveTo>
                <a:cubicBezTo>
                  <a:pt x="13410" y="2813"/>
                  <a:pt x="13400" y="2819"/>
                  <a:pt x="13392" y="2821"/>
                </a:cubicBezTo>
                <a:cubicBezTo>
                  <a:pt x="13392" y="2832"/>
                  <a:pt x="13395" y="2842"/>
                  <a:pt x="13396" y="2851"/>
                </a:cubicBezTo>
                <a:lnTo>
                  <a:pt x="13431" y="2839"/>
                </a:lnTo>
                <a:cubicBezTo>
                  <a:pt x="13427" y="2831"/>
                  <a:pt x="13424" y="2817"/>
                  <a:pt x="13418" y="2813"/>
                </a:cubicBezTo>
                <a:cubicBezTo>
                  <a:pt x="13417" y="2813"/>
                  <a:pt x="13416" y="2813"/>
                  <a:pt x="13415" y="2813"/>
                </a:cubicBezTo>
                <a:close/>
                <a:moveTo>
                  <a:pt x="6153" y="2520"/>
                </a:moveTo>
                <a:cubicBezTo>
                  <a:pt x="6169" y="2520"/>
                  <a:pt x="6185" y="2521"/>
                  <a:pt x="6202" y="2524"/>
                </a:cubicBezTo>
                <a:cubicBezTo>
                  <a:pt x="6209" y="2545"/>
                  <a:pt x="6228" y="2567"/>
                  <a:pt x="6221" y="2580"/>
                </a:cubicBezTo>
                <a:cubicBezTo>
                  <a:pt x="6179" y="2665"/>
                  <a:pt x="6132" y="2747"/>
                  <a:pt x="6072" y="2853"/>
                </a:cubicBezTo>
                <a:cubicBezTo>
                  <a:pt x="6034" y="2767"/>
                  <a:pt x="6004" y="2700"/>
                  <a:pt x="5977" y="2638"/>
                </a:cubicBezTo>
                <a:cubicBezTo>
                  <a:pt x="6021" y="2553"/>
                  <a:pt x="6080" y="2520"/>
                  <a:pt x="6153" y="2520"/>
                </a:cubicBezTo>
                <a:close/>
                <a:moveTo>
                  <a:pt x="9125" y="2813"/>
                </a:moveTo>
                <a:cubicBezTo>
                  <a:pt x="9135" y="2823"/>
                  <a:pt x="9144" y="2833"/>
                  <a:pt x="9153" y="2842"/>
                </a:cubicBezTo>
                <a:cubicBezTo>
                  <a:pt x="9146" y="2848"/>
                  <a:pt x="9140" y="2853"/>
                  <a:pt x="9134" y="2859"/>
                </a:cubicBezTo>
                <a:cubicBezTo>
                  <a:pt x="9129" y="2853"/>
                  <a:pt x="9119" y="2847"/>
                  <a:pt x="9118" y="2841"/>
                </a:cubicBezTo>
                <a:cubicBezTo>
                  <a:pt x="9118" y="2832"/>
                  <a:pt x="9123" y="2823"/>
                  <a:pt x="9125" y="2813"/>
                </a:cubicBezTo>
                <a:close/>
                <a:moveTo>
                  <a:pt x="18598" y="2845"/>
                </a:moveTo>
                <a:cubicBezTo>
                  <a:pt x="18598" y="2849"/>
                  <a:pt x="18598" y="2854"/>
                  <a:pt x="18598" y="2858"/>
                </a:cubicBezTo>
                <a:lnTo>
                  <a:pt x="18598" y="2858"/>
                </a:lnTo>
                <a:lnTo>
                  <a:pt x="18597" y="2858"/>
                </a:lnTo>
                <a:cubicBezTo>
                  <a:pt x="18599" y="2860"/>
                  <a:pt x="18600" y="2861"/>
                  <a:pt x="18602" y="2862"/>
                </a:cubicBezTo>
                <a:lnTo>
                  <a:pt x="18602" y="2862"/>
                </a:lnTo>
                <a:cubicBezTo>
                  <a:pt x="18604" y="2859"/>
                  <a:pt x="18605" y="2855"/>
                  <a:pt x="18606" y="2851"/>
                </a:cubicBezTo>
                <a:lnTo>
                  <a:pt x="18606" y="2851"/>
                </a:lnTo>
                <a:lnTo>
                  <a:pt x="18603" y="2854"/>
                </a:lnTo>
                <a:lnTo>
                  <a:pt x="18603" y="2854"/>
                </a:lnTo>
                <a:cubicBezTo>
                  <a:pt x="18605" y="2852"/>
                  <a:pt x="18606" y="2850"/>
                  <a:pt x="18606" y="2849"/>
                </a:cubicBezTo>
                <a:cubicBezTo>
                  <a:pt x="18604" y="2848"/>
                  <a:pt x="18601" y="2847"/>
                  <a:pt x="18598" y="2845"/>
                </a:cubicBezTo>
                <a:close/>
                <a:moveTo>
                  <a:pt x="17434" y="2833"/>
                </a:moveTo>
                <a:cubicBezTo>
                  <a:pt x="17430" y="2853"/>
                  <a:pt x="17427" y="2874"/>
                  <a:pt x="17424" y="2893"/>
                </a:cubicBezTo>
                <a:lnTo>
                  <a:pt x="17427" y="2895"/>
                </a:lnTo>
                <a:cubicBezTo>
                  <a:pt x="17429" y="2875"/>
                  <a:pt x="17432" y="2853"/>
                  <a:pt x="17434" y="2833"/>
                </a:cubicBezTo>
                <a:close/>
                <a:moveTo>
                  <a:pt x="16224" y="2786"/>
                </a:moveTo>
                <a:cubicBezTo>
                  <a:pt x="16210" y="2786"/>
                  <a:pt x="16174" y="2802"/>
                  <a:pt x="16175" y="2805"/>
                </a:cubicBezTo>
                <a:cubicBezTo>
                  <a:pt x="16184" y="2844"/>
                  <a:pt x="16194" y="2885"/>
                  <a:pt x="16212" y="2921"/>
                </a:cubicBezTo>
                <a:cubicBezTo>
                  <a:pt x="16212" y="2922"/>
                  <a:pt x="16215" y="2923"/>
                  <a:pt x="16218" y="2923"/>
                </a:cubicBezTo>
                <a:cubicBezTo>
                  <a:pt x="16233" y="2923"/>
                  <a:pt x="16270" y="2912"/>
                  <a:pt x="16314" y="2903"/>
                </a:cubicBezTo>
                <a:cubicBezTo>
                  <a:pt x="16276" y="2848"/>
                  <a:pt x="16256" y="2813"/>
                  <a:pt x="16228" y="2787"/>
                </a:cubicBezTo>
                <a:cubicBezTo>
                  <a:pt x="16227" y="2786"/>
                  <a:pt x="16226" y="2786"/>
                  <a:pt x="16224" y="2786"/>
                </a:cubicBezTo>
                <a:close/>
                <a:moveTo>
                  <a:pt x="15877" y="2726"/>
                </a:moveTo>
                <a:cubicBezTo>
                  <a:pt x="15739" y="2734"/>
                  <a:pt x="15750" y="2811"/>
                  <a:pt x="15767" y="2929"/>
                </a:cubicBezTo>
                <a:cubicBezTo>
                  <a:pt x="15828" y="2936"/>
                  <a:pt x="15880" y="2941"/>
                  <a:pt x="15931" y="2945"/>
                </a:cubicBezTo>
                <a:cubicBezTo>
                  <a:pt x="15934" y="2945"/>
                  <a:pt x="15941" y="2930"/>
                  <a:pt x="15955" y="2904"/>
                </a:cubicBezTo>
                <a:cubicBezTo>
                  <a:pt x="15931" y="2849"/>
                  <a:pt x="15902" y="2786"/>
                  <a:pt x="15877" y="2726"/>
                </a:cubicBezTo>
                <a:close/>
                <a:moveTo>
                  <a:pt x="16542" y="2854"/>
                </a:moveTo>
                <a:cubicBezTo>
                  <a:pt x="16530" y="2870"/>
                  <a:pt x="16506" y="2887"/>
                  <a:pt x="16508" y="2899"/>
                </a:cubicBezTo>
                <a:cubicBezTo>
                  <a:pt x="16512" y="2920"/>
                  <a:pt x="16532" y="2938"/>
                  <a:pt x="16547" y="2957"/>
                </a:cubicBezTo>
                <a:lnTo>
                  <a:pt x="16569" y="2908"/>
                </a:lnTo>
                <a:cubicBezTo>
                  <a:pt x="16561" y="2888"/>
                  <a:pt x="16552" y="2872"/>
                  <a:pt x="16542" y="2854"/>
                </a:cubicBezTo>
                <a:close/>
                <a:moveTo>
                  <a:pt x="10575" y="2652"/>
                </a:moveTo>
                <a:cubicBezTo>
                  <a:pt x="10599" y="2652"/>
                  <a:pt x="10620" y="2673"/>
                  <a:pt x="10637" y="2692"/>
                </a:cubicBezTo>
                <a:cubicBezTo>
                  <a:pt x="10687" y="2749"/>
                  <a:pt x="10738" y="2807"/>
                  <a:pt x="10775" y="2873"/>
                </a:cubicBezTo>
                <a:cubicBezTo>
                  <a:pt x="10793" y="2900"/>
                  <a:pt x="10778" y="2949"/>
                  <a:pt x="10778" y="2998"/>
                </a:cubicBezTo>
                <a:cubicBezTo>
                  <a:pt x="10590" y="2910"/>
                  <a:pt x="10588" y="2911"/>
                  <a:pt x="10531" y="2677"/>
                </a:cubicBezTo>
                <a:cubicBezTo>
                  <a:pt x="10547" y="2659"/>
                  <a:pt x="10562" y="2652"/>
                  <a:pt x="10575" y="2652"/>
                </a:cubicBezTo>
                <a:close/>
                <a:moveTo>
                  <a:pt x="17612" y="2955"/>
                </a:moveTo>
                <a:cubicBezTo>
                  <a:pt x="17625" y="2965"/>
                  <a:pt x="17648" y="2975"/>
                  <a:pt x="17648" y="2984"/>
                </a:cubicBezTo>
                <a:cubicBezTo>
                  <a:pt x="17646" y="3001"/>
                  <a:pt x="17632" y="3016"/>
                  <a:pt x="17623" y="3032"/>
                </a:cubicBezTo>
                <a:cubicBezTo>
                  <a:pt x="17613" y="3025"/>
                  <a:pt x="17599" y="3017"/>
                  <a:pt x="17599" y="3011"/>
                </a:cubicBezTo>
                <a:cubicBezTo>
                  <a:pt x="17601" y="2993"/>
                  <a:pt x="17607" y="2975"/>
                  <a:pt x="17612" y="2955"/>
                </a:cubicBezTo>
                <a:close/>
                <a:moveTo>
                  <a:pt x="12024" y="2922"/>
                </a:moveTo>
                <a:lnTo>
                  <a:pt x="12024" y="2922"/>
                </a:lnTo>
                <a:cubicBezTo>
                  <a:pt x="11999" y="2964"/>
                  <a:pt x="11973" y="3006"/>
                  <a:pt x="11943" y="3052"/>
                </a:cubicBezTo>
                <a:cubicBezTo>
                  <a:pt x="11897" y="2953"/>
                  <a:pt x="11895" y="2950"/>
                  <a:pt x="12024" y="2922"/>
                </a:cubicBezTo>
                <a:close/>
                <a:moveTo>
                  <a:pt x="3359" y="2936"/>
                </a:moveTo>
                <a:cubicBezTo>
                  <a:pt x="3369" y="2955"/>
                  <a:pt x="3378" y="2974"/>
                  <a:pt x="3395" y="3002"/>
                </a:cubicBezTo>
                <a:cubicBezTo>
                  <a:pt x="3376" y="3020"/>
                  <a:pt x="3356" y="3039"/>
                  <a:pt x="3335" y="3059"/>
                </a:cubicBezTo>
                <a:cubicBezTo>
                  <a:pt x="3320" y="3037"/>
                  <a:pt x="3287" y="3008"/>
                  <a:pt x="3292" y="2992"/>
                </a:cubicBezTo>
                <a:cubicBezTo>
                  <a:pt x="3300" y="2969"/>
                  <a:pt x="3335" y="2955"/>
                  <a:pt x="3359" y="2936"/>
                </a:cubicBezTo>
                <a:close/>
                <a:moveTo>
                  <a:pt x="6351" y="2897"/>
                </a:moveTo>
                <a:cubicBezTo>
                  <a:pt x="6358" y="2943"/>
                  <a:pt x="6373" y="2975"/>
                  <a:pt x="6366" y="3001"/>
                </a:cubicBezTo>
                <a:cubicBezTo>
                  <a:pt x="6358" y="3026"/>
                  <a:pt x="6327" y="3044"/>
                  <a:pt x="6306" y="3065"/>
                </a:cubicBezTo>
                <a:cubicBezTo>
                  <a:pt x="6298" y="3040"/>
                  <a:pt x="6280" y="3011"/>
                  <a:pt x="6286" y="2987"/>
                </a:cubicBezTo>
                <a:cubicBezTo>
                  <a:pt x="6292" y="2960"/>
                  <a:pt x="6321" y="2936"/>
                  <a:pt x="6351" y="2897"/>
                </a:cubicBezTo>
                <a:close/>
                <a:moveTo>
                  <a:pt x="18602" y="2862"/>
                </a:moveTo>
                <a:cubicBezTo>
                  <a:pt x="18566" y="2964"/>
                  <a:pt x="18497" y="3064"/>
                  <a:pt x="18565" y="3190"/>
                </a:cubicBezTo>
                <a:cubicBezTo>
                  <a:pt x="18654" y="3107"/>
                  <a:pt x="18664" y="3010"/>
                  <a:pt x="18662" y="2913"/>
                </a:cubicBezTo>
                <a:cubicBezTo>
                  <a:pt x="18662" y="2896"/>
                  <a:pt x="18626" y="2879"/>
                  <a:pt x="18602" y="2862"/>
                </a:cubicBezTo>
                <a:close/>
                <a:moveTo>
                  <a:pt x="3571" y="3141"/>
                </a:moveTo>
                <a:cubicBezTo>
                  <a:pt x="3577" y="3141"/>
                  <a:pt x="3586" y="3141"/>
                  <a:pt x="3586" y="3141"/>
                </a:cubicBezTo>
                <a:cubicBezTo>
                  <a:pt x="3587" y="3161"/>
                  <a:pt x="3587" y="3181"/>
                  <a:pt x="3587" y="3201"/>
                </a:cubicBezTo>
                <a:cubicBezTo>
                  <a:pt x="3579" y="3201"/>
                  <a:pt x="3571" y="3201"/>
                  <a:pt x="3563" y="3202"/>
                </a:cubicBezTo>
                <a:cubicBezTo>
                  <a:pt x="3565" y="3181"/>
                  <a:pt x="3565" y="3162"/>
                  <a:pt x="3566" y="3141"/>
                </a:cubicBezTo>
                <a:cubicBezTo>
                  <a:pt x="3566" y="3141"/>
                  <a:pt x="3568" y="3141"/>
                  <a:pt x="3571" y="3141"/>
                </a:cubicBezTo>
                <a:close/>
                <a:moveTo>
                  <a:pt x="4653" y="3140"/>
                </a:moveTo>
                <a:lnTo>
                  <a:pt x="4653" y="3140"/>
                </a:lnTo>
                <a:cubicBezTo>
                  <a:pt x="4662" y="3156"/>
                  <a:pt x="4671" y="3172"/>
                  <a:pt x="4679" y="3191"/>
                </a:cubicBezTo>
                <a:cubicBezTo>
                  <a:pt x="4684" y="3201"/>
                  <a:pt x="4686" y="3211"/>
                  <a:pt x="4689" y="3219"/>
                </a:cubicBezTo>
                <a:cubicBezTo>
                  <a:pt x="4682" y="3211"/>
                  <a:pt x="4670" y="3204"/>
                  <a:pt x="4666" y="3195"/>
                </a:cubicBezTo>
                <a:cubicBezTo>
                  <a:pt x="4658" y="3179"/>
                  <a:pt x="4655" y="3160"/>
                  <a:pt x="4650" y="3141"/>
                </a:cubicBezTo>
                <a:cubicBezTo>
                  <a:pt x="4651" y="3141"/>
                  <a:pt x="4652" y="3140"/>
                  <a:pt x="4653" y="3140"/>
                </a:cubicBezTo>
                <a:close/>
                <a:moveTo>
                  <a:pt x="12946" y="3135"/>
                </a:moveTo>
                <a:cubicBezTo>
                  <a:pt x="12946" y="3135"/>
                  <a:pt x="12946" y="3135"/>
                  <a:pt x="12946" y="3135"/>
                </a:cubicBezTo>
                <a:cubicBezTo>
                  <a:pt x="12939" y="3164"/>
                  <a:pt x="12931" y="3191"/>
                  <a:pt x="12925" y="3220"/>
                </a:cubicBezTo>
                <a:cubicBezTo>
                  <a:pt x="12927" y="3221"/>
                  <a:pt x="12930" y="3221"/>
                  <a:pt x="12932" y="3222"/>
                </a:cubicBezTo>
                <a:cubicBezTo>
                  <a:pt x="12937" y="3194"/>
                  <a:pt x="12942" y="3166"/>
                  <a:pt x="12947" y="3136"/>
                </a:cubicBezTo>
                <a:cubicBezTo>
                  <a:pt x="12947" y="3136"/>
                  <a:pt x="12947" y="3135"/>
                  <a:pt x="12946" y="3135"/>
                </a:cubicBezTo>
                <a:close/>
                <a:moveTo>
                  <a:pt x="18903" y="2984"/>
                </a:moveTo>
                <a:lnTo>
                  <a:pt x="18903" y="2984"/>
                </a:lnTo>
                <a:cubicBezTo>
                  <a:pt x="18825" y="2992"/>
                  <a:pt x="18761" y="2992"/>
                  <a:pt x="18775" y="3071"/>
                </a:cubicBezTo>
                <a:cubicBezTo>
                  <a:pt x="18784" y="3123"/>
                  <a:pt x="18811" y="3170"/>
                  <a:pt x="18834" y="3230"/>
                </a:cubicBezTo>
                <a:cubicBezTo>
                  <a:pt x="18857" y="3146"/>
                  <a:pt x="18877" y="3078"/>
                  <a:pt x="18903" y="2984"/>
                </a:cubicBezTo>
                <a:close/>
                <a:moveTo>
                  <a:pt x="11542" y="3210"/>
                </a:moveTo>
                <a:cubicBezTo>
                  <a:pt x="11549" y="3210"/>
                  <a:pt x="11558" y="3215"/>
                  <a:pt x="11566" y="3217"/>
                </a:cubicBezTo>
                <a:cubicBezTo>
                  <a:pt x="11563" y="3223"/>
                  <a:pt x="11559" y="3235"/>
                  <a:pt x="11558" y="3235"/>
                </a:cubicBezTo>
                <a:cubicBezTo>
                  <a:pt x="11550" y="3235"/>
                  <a:pt x="11542" y="3230"/>
                  <a:pt x="11533" y="3227"/>
                </a:cubicBezTo>
                <a:cubicBezTo>
                  <a:pt x="11536" y="3221"/>
                  <a:pt x="11538" y="3210"/>
                  <a:pt x="11542" y="3210"/>
                </a:cubicBezTo>
                <a:close/>
                <a:moveTo>
                  <a:pt x="5776" y="1866"/>
                </a:moveTo>
                <a:cubicBezTo>
                  <a:pt x="5776" y="1875"/>
                  <a:pt x="5776" y="1883"/>
                  <a:pt x="5777" y="1891"/>
                </a:cubicBezTo>
                <a:cubicBezTo>
                  <a:pt x="5791" y="1994"/>
                  <a:pt x="5815" y="2035"/>
                  <a:pt x="5882" y="2035"/>
                </a:cubicBezTo>
                <a:cubicBezTo>
                  <a:pt x="5900" y="2035"/>
                  <a:pt x="5921" y="2032"/>
                  <a:pt x="5946" y="2026"/>
                </a:cubicBezTo>
                <a:cubicBezTo>
                  <a:pt x="5985" y="2018"/>
                  <a:pt x="6019" y="1989"/>
                  <a:pt x="6055" y="1968"/>
                </a:cubicBezTo>
                <a:lnTo>
                  <a:pt x="6055" y="1968"/>
                </a:lnTo>
                <a:cubicBezTo>
                  <a:pt x="6055" y="1970"/>
                  <a:pt x="6055" y="1971"/>
                  <a:pt x="6055" y="1973"/>
                </a:cubicBezTo>
                <a:cubicBezTo>
                  <a:pt x="6152" y="1999"/>
                  <a:pt x="6248" y="2023"/>
                  <a:pt x="6377" y="2056"/>
                </a:cubicBezTo>
                <a:cubicBezTo>
                  <a:pt x="6308" y="2122"/>
                  <a:pt x="6259" y="2171"/>
                  <a:pt x="6205" y="2220"/>
                </a:cubicBezTo>
                <a:cubicBezTo>
                  <a:pt x="6233" y="2278"/>
                  <a:pt x="6260" y="2335"/>
                  <a:pt x="6303" y="2428"/>
                </a:cubicBezTo>
                <a:cubicBezTo>
                  <a:pt x="6230" y="2415"/>
                  <a:pt x="6185" y="2419"/>
                  <a:pt x="6157" y="2399"/>
                </a:cubicBezTo>
                <a:cubicBezTo>
                  <a:pt x="6136" y="2385"/>
                  <a:pt x="6133" y="2340"/>
                  <a:pt x="6123" y="2308"/>
                </a:cubicBezTo>
                <a:cubicBezTo>
                  <a:pt x="6084" y="2165"/>
                  <a:pt x="6031" y="2107"/>
                  <a:pt x="5925" y="2107"/>
                </a:cubicBezTo>
                <a:cubicBezTo>
                  <a:pt x="5900" y="2107"/>
                  <a:pt x="5872" y="2111"/>
                  <a:pt x="5841" y="2117"/>
                </a:cubicBezTo>
                <a:cubicBezTo>
                  <a:pt x="5810" y="2124"/>
                  <a:pt x="5783" y="2149"/>
                  <a:pt x="5755" y="2167"/>
                </a:cubicBezTo>
                <a:cubicBezTo>
                  <a:pt x="5751" y="2170"/>
                  <a:pt x="5677" y="2505"/>
                  <a:pt x="5678" y="2510"/>
                </a:cubicBezTo>
                <a:cubicBezTo>
                  <a:pt x="5696" y="2639"/>
                  <a:pt x="5696" y="2639"/>
                  <a:pt x="5605" y="2760"/>
                </a:cubicBezTo>
                <a:cubicBezTo>
                  <a:pt x="5476" y="2678"/>
                  <a:pt x="5404" y="2638"/>
                  <a:pt x="5342" y="2638"/>
                </a:cubicBezTo>
                <a:cubicBezTo>
                  <a:pt x="5284" y="2638"/>
                  <a:pt x="5235" y="2674"/>
                  <a:pt x="5157" y="2744"/>
                </a:cubicBezTo>
                <a:cubicBezTo>
                  <a:pt x="5114" y="2710"/>
                  <a:pt x="5072" y="2652"/>
                  <a:pt x="5030" y="2651"/>
                </a:cubicBezTo>
                <a:cubicBezTo>
                  <a:pt x="5029" y="2651"/>
                  <a:pt x="5029" y="2651"/>
                  <a:pt x="5028" y="2651"/>
                </a:cubicBezTo>
                <a:cubicBezTo>
                  <a:pt x="4988" y="2651"/>
                  <a:pt x="4937" y="2704"/>
                  <a:pt x="4912" y="2746"/>
                </a:cubicBezTo>
                <a:cubicBezTo>
                  <a:pt x="4843" y="2857"/>
                  <a:pt x="4820" y="2974"/>
                  <a:pt x="4893" y="3097"/>
                </a:cubicBezTo>
                <a:cubicBezTo>
                  <a:pt x="4914" y="3131"/>
                  <a:pt x="4913" y="3181"/>
                  <a:pt x="4922" y="3221"/>
                </a:cubicBezTo>
                <a:cubicBezTo>
                  <a:pt x="4889" y="3240"/>
                  <a:pt x="4860" y="3248"/>
                  <a:pt x="4835" y="3248"/>
                </a:cubicBezTo>
                <a:cubicBezTo>
                  <a:pt x="4761" y="3248"/>
                  <a:pt x="4712" y="3182"/>
                  <a:pt x="4656" y="3139"/>
                </a:cubicBezTo>
                <a:lnTo>
                  <a:pt x="4656" y="3139"/>
                </a:lnTo>
                <a:cubicBezTo>
                  <a:pt x="4703" y="3123"/>
                  <a:pt x="4722" y="3089"/>
                  <a:pt x="4707" y="3040"/>
                </a:cubicBezTo>
                <a:cubicBezTo>
                  <a:pt x="4684" y="2969"/>
                  <a:pt x="4658" y="2896"/>
                  <a:pt x="4631" y="2817"/>
                </a:cubicBezTo>
                <a:lnTo>
                  <a:pt x="4631" y="2817"/>
                </a:lnTo>
                <a:cubicBezTo>
                  <a:pt x="4665" y="2821"/>
                  <a:pt x="4693" y="2823"/>
                  <a:pt x="4716" y="2823"/>
                </a:cubicBezTo>
                <a:cubicBezTo>
                  <a:pt x="4801" y="2823"/>
                  <a:pt x="4818" y="2797"/>
                  <a:pt x="4831" y="2717"/>
                </a:cubicBezTo>
                <a:cubicBezTo>
                  <a:pt x="4841" y="2668"/>
                  <a:pt x="4779" y="2612"/>
                  <a:pt x="4847" y="2566"/>
                </a:cubicBezTo>
                <a:cubicBezTo>
                  <a:pt x="4868" y="2552"/>
                  <a:pt x="4889" y="2547"/>
                  <a:pt x="4910" y="2547"/>
                </a:cubicBezTo>
                <a:cubicBezTo>
                  <a:pt x="4941" y="2547"/>
                  <a:pt x="4972" y="2557"/>
                  <a:pt x="5005" y="2557"/>
                </a:cubicBezTo>
                <a:cubicBezTo>
                  <a:pt x="5148" y="2556"/>
                  <a:pt x="5292" y="2540"/>
                  <a:pt x="5435" y="2517"/>
                </a:cubicBezTo>
                <a:cubicBezTo>
                  <a:pt x="5537" y="2501"/>
                  <a:pt x="5575" y="2440"/>
                  <a:pt x="5579" y="2321"/>
                </a:cubicBezTo>
                <a:cubicBezTo>
                  <a:pt x="5583" y="2214"/>
                  <a:pt x="5570" y="2200"/>
                  <a:pt x="5430" y="2145"/>
                </a:cubicBezTo>
                <a:cubicBezTo>
                  <a:pt x="5401" y="2133"/>
                  <a:pt x="5377" y="2112"/>
                  <a:pt x="5308" y="2068"/>
                </a:cubicBezTo>
                <a:cubicBezTo>
                  <a:pt x="5471" y="2045"/>
                  <a:pt x="5589" y="2029"/>
                  <a:pt x="5697" y="2014"/>
                </a:cubicBezTo>
                <a:cubicBezTo>
                  <a:pt x="5726" y="1962"/>
                  <a:pt x="5752" y="1914"/>
                  <a:pt x="5776" y="1866"/>
                </a:cubicBezTo>
                <a:close/>
                <a:moveTo>
                  <a:pt x="14840" y="2741"/>
                </a:moveTo>
                <a:cubicBezTo>
                  <a:pt x="14792" y="2741"/>
                  <a:pt x="14738" y="2748"/>
                  <a:pt x="14666" y="2752"/>
                </a:cubicBezTo>
                <a:cubicBezTo>
                  <a:pt x="14713" y="2838"/>
                  <a:pt x="14759" y="2889"/>
                  <a:pt x="14769" y="2949"/>
                </a:cubicBezTo>
                <a:cubicBezTo>
                  <a:pt x="14781" y="3021"/>
                  <a:pt x="14756" y="3099"/>
                  <a:pt x="14761" y="3175"/>
                </a:cubicBezTo>
                <a:cubicBezTo>
                  <a:pt x="14764" y="3209"/>
                  <a:pt x="14797" y="3242"/>
                  <a:pt x="14816" y="3274"/>
                </a:cubicBezTo>
                <a:cubicBezTo>
                  <a:pt x="14837" y="3267"/>
                  <a:pt x="14858" y="3259"/>
                  <a:pt x="14881" y="3252"/>
                </a:cubicBezTo>
                <a:cubicBezTo>
                  <a:pt x="14884" y="3185"/>
                  <a:pt x="14882" y="3119"/>
                  <a:pt x="14896" y="3054"/>
                </a:cubicBezTo>
                <a:cubicBezTo>
                  <a:pt x="14909" y="2992"/>
                  <a:pt x="14948" y="2933"/>
                  <a:pt x="14963" y="2870"/>
                </a:cubicBezTo>
                <a:cubicBezTo>
                  <a:pt x="14976" y="2811"/>
                  <a:pt x="14954" y="2752"/>
                  <a:pt x="14888" y="2744"/>
                </a:cubicBezTo>
                <a:cubicBezTo>
                  <a:pt x="14872" y="2742"/>
                  <a:pt x="14857" y="2741"/>
                  <a:pt x="14840" y="2741"/>
                </a:cubicBezTo>
                <a:close/>
                <a:moveTo>
                  <a:pt x="7809" y="2629"/>
                </a:moveTo>
                <a:cubicBezTo>
                  <a:pt x="7745" y="2654"/>
                  <a:pt x="7681" y="2660"/>
                  <a:pt x="7658" y="2693"/>
                </a:cubicBezTo>
                <a:cubicBezTo>
                  <a:pt x="7630" y="2733"/>
                  <a:pt x="7621" y="2838"/>
                  <a:pt x="7632" y="2843"/>
                </a:cubicBezTo>
                <a:cubicBezTo>
                  <a:pt x="7780" y="2900"/>
                  <a:pt x="7724" y="3013"/>
                  <a:pt x="7721" y="3118"/>
                </a:cubicBezTo>
                <a:cubicBezTo>
                  <a:pt x="7720" y="3166"/>
                  <a:pt x="7755" y="3216"/>
                  <a:pt x="7785" y="3302"/>
                </a:cubicBezTo>
                <a:cubicBezTo>
                  <a:pt x="7975" y="3048"/>
                  <a:pt x="7826" y="2854"/>
                  <a:pt x="7809" y="2629"/>
                </a:cubicBezTo>
                <a:close/>
                <a:moveTo>
                  <a:pt x="18029" y="3273"/>
                </a:moveTo>
                <a:cubicBezTo>
                  <a:pt x="18022" y="3282"/>
                  <a:pt x="18016" y="3288"/>
                  <a:pt x="18008" y="3294"/>
                </a:cubicBezTo>
                <a:cubicBezTo>
                  <a:pt x="18018" y="3304"/>
                  <a:pt x="18028" y="3314"/>
                  <a:pt x="18040" y="3324"/>
                </a:cubicBezTo>
                <a:cubicBezTo>
                  <a:pt x="18044" y="3314"/>
                  <a:pt x="18047" y="3304"/>
                  <a:pt x="18050" y="3295"/>
                </a:cubicBezTo>
                <a:cubicBezTo>
                  <a:pt x="18043" y="3289"/>
                  <a:pt x="18037" y="3282"/>
                  <a:pt x="18029" y="3273"/>
                </a:cubicBezTo>
                <a:close/>
                <a:moveTo>
                  <a:pt x="9938" y="3214"/>
                </a:moveTo>
                <a:cubicBezTo>
                  <a:pt x="9953" y="3214"/>
                  <a:pt x="9969" y="3215"/>
                  <a:pt x="9984" y="3218"/>
                </a:cubicBezTo>
                <a:cubicBezTo>
                  <a:pt x="10010" y="3223"/>
                  <a:pt x="10030" y="3258"/>
                  <a:pt x="10053" y="3278"/>
                </a:cubicBezTo>
                <a:cubicBezTo>
                  <a:pt x="10053" y="3278"/>
                  <a:pt x="10053" y="3278"/>
                  <a:pt x="10053" y="3278"/>
                </a:cubicBezTo>
                <a:lnTo>
                  <a:pt x="10053" y="3278"/>
                </a:lnTo>
                <a:cubicBezTo>
                  <a:pt x="10024" y="3290"/>
                  <a:pt x="9994" y="3304"/>
                  <a:pt x="9965" y="3315"/>
                </a:cubicBezTo>
                <a:cubicBezTo>
                  <a:pt x="9943" y="3324"/>
                  <a:pt x="9921" y="3330"/>
                  <a:pt x="9901" y="3330"/>
                </a:cubicBezTo>
                <a:cubicBezTo>
                  <a:pt x="9872" y="3330"/>
                  <a:pt x="9846" y="3317"/>
                  <a:pt x="9829" y="3279"/>
                </a:cubicBezTo>
                <a:cubicBezTo>
                  <a:pt x="9822" y="3264"/>
                  <a:pt x="9831" y="3225"/>
                  <a:pt x="9837" y="3223"/>
                </a:cubicBezTo>
                <a:cubicBezTo>
                  <a:pt x="9870" y="3219"/>
                  <a:pt x="9904" y="3214"/>
                  <a:pt x="9938" y="3214"/>
                </a:cubicBezTo>
                <a:close/>
                <a:moveTo>
                  <a:pt x="12261" y="3220"/>
                </a:moveTo>
                <a:cubicBezTo>
                  <a:pt x="12273" y="3233"/>
                  <a:pt x="12285" y="3247"/>
                  <a:pt x="12304" y="3267"/>
                </a:cubicBezTo>
                <a:cubicBezTo>
                  <a:pt x="12289" y="3289"/>
                  <a:pt x="12274" y="3312"/>
                  <a:pt x="12259" y="3336"/>
                </a:cubicBezTo>
                <a:cubicBezTo>
                  <a:pt x="12250" y="3317"/>
                  <a:pt x="12233" y="3297"/>
                  <a:pt x="12233" y="3277"/>
                </a:cubicBezTo>
                <a:cubicBezTo>
                  <a:pt x="12233" y="3258"/>
                  <a:pt x="12251" y="3238"/>
                  <a:pt x="12261" y="3220"/>
                </a:cubicBezTo>
                <a:close/>
                <a:moveTo>
                  <a:pt x="17183" y="2741"/>
                </a:moveTo>
                <a:cubicBezTo>
                  <a:pt x="17167" y="2764"/>
                  <a:pt x="17133" y="2790"/>
                  <a:pt x="17136" y="2811"/>
                </a:cubicBezTo>
                <a:cubicBezTo>
                  <a:pt x="17153" y="2984"/>
                  <a:pt x="17179" y="3155"/>
                  <a:pt x="17205" y="3354"/>
                </a:cubicBezTo>
                <a:cubicBezTo>
                  <a:pt x="17243" y="3345"/>
                  <a:pt x="17264" y="3344"/>
                  <a:pt x="17264" y="3340"/>
                </a:cubicBezTo>
                <a:cubicBezTo>
                  <a:pt x="17294" y="3159"/>
                  <a:pt x="17259" y="2977"/>
                  <a:pt x="17249" y="2797"/>
                </a:cubicBezTo>
                <a:cubicBezTo>
                  <a:pt x="17248" y="2777"/>
                  <a:pt x="17205" y="2760"/>
                  <a:pt x="17183" y="2741"/>
                </a:cubicBezTo>
                <a:close/>
                <a:moveTo>
                  <a:pt x="18231" y="2729"/>
                </a:moveTo>
                <a:cubicBezTo>
                  <a:pt x="18155" y="2750"/>
                  <a:pt x="18096" y="2765"/>
                  <a:pt x="18019" y="2787"/>
                </a:cubicBezTo>
                <a:cubicBezTo>
                  <a:pt x="18079" y="2990"/>
                  <a:pt x="18063" y="3190"/>
                  <a:pt x="18162" y="3377"/>
                </a:cubicBezTo>
                <a:cubicBezTo>
                  <a:pt x="18206" y="3355"/>
                  <a:pt x="18233" y="3343"/>
                  <a:pt x="18260" y="3328"/>
                </a:cubicBezTo>
                <a:cubicBezTo>
                  <a:pt x="18269" y="3321"/>
                  <a:pt x="18279" y="3309"/>
                  <a:pt x="18278" y="3300"/>
                </a:cubicBezTo>
                <a:cubicBezTo>
                  <a:pt x="18255" y="3119"/>
                  <a:pt x="18284" y="2930"/>
                  <a:pt x="18231" y="2729"/>
                </a:cubicBezTo>
                <a:close/>
                <a:moveTo>
                  <a:pt x="17617" y="2733"/>
                </a:moveTo>
                <a:cubicBezTo>
                  <a:pt x="17561" y="2733"/>
                  <a:pt x="17549" y="2809"/>
                  <a:pt x="17509" y="2836"/>
                </a:cubicBezTo>
                <a:cubicBezTo>
                  <a:pt x="17480" y="2853"/>
                  <a:pt x="17454" y="2875"/>
                  <a:pt x="17427" y="2895"/>
                </a:cubicBezTo>
                <a:cubicBezTo>
                  <a:pt x="17427" y="2895"/>
                  <a:pt x="17427" y="2895"/>
                  <a:pt x="17427" y="2895"/>
                </a:cubicBezTo>
                <a:lnTo>
                  <a:pt x="17427" y="2895"/>
                </a:lnTo>
                <a:lnTo>
                  <a:pt x="17423" y="2893"/>
                </a:lnTo>
                <a:lnTo>
                  <a:pt x="17423" y="2893"/>
                </a:lnTo>
                <a:cubicBezTo>
                  <a:pt x="17455" y="3084"/>
                  <a:pt x="17455" y="3084"/>
                  <a:pt x="17573" y="3210"/>
                </a:cubicBezTo>
                <a:cubicBezTo>
                  <a:pt x="17552" y="3230"/>
                  <a:pt x="17530" y="3252"/>
                  <a:pt x="17507" y="3269"/>
                </a:cubicBezTo>
                <a:cubicBezTo>
                  <a:pt x="17470" y="3299"/>
                  <a:pt x="17437" y="3339"/>
                  <a:pt x="17480" y="3375"/>
                </a:cubicBezTo>
                <a:cubicBezTo>
                  <a:pt x="17486" y="3380"/>
                  <a:pt x="17497" y="3382"/>
                  <a:pt x="17511" y="3382"/>
                </a:cubicBezTo>
                <a:cubicBezTo>
                  <a:pt x="17542" y="3382"/>
                  <a:pt x="17584" y="3370"/>
                  <a:pt x="17591" y="3355"/>
                </a:cubicBezTo>
                <a:cubicBezTo>
                  <a:pt x="17648" y="3215"/>
                  <a:pt x="17763" y="3092"/>
                  <a:pt x="17731" y="2920"/>
                </a:cubicBezTo>
                <a:cubicBezTo>
                  <a:pt x="17720" y="2854"/>
                  <a:pt x="17733" y="2782"/>
                  <a:pt x="17659" y="2745"/>
                </a:cubicBezTo>
                <a:cubicBezTo>
                  <a:pt x="17643" y="2736"/>
                  <a:pt x="17629" y="2733"/>
                  <a:pt x="17617" y="2733"/>
                </a:cubicBezTo>
                <a:close/>
                <a:moveTo>
                  <a:pt x="15870" y="3059"/>
                </a:moveTo>
                <a:cubicBezTo>
                  <a:pt x="15848" y="3059"/>
                  <a:pt x="15826" y="3066"/>
                  <a:pt x="15815" y="3082"/>
                </a:cubicBezTo>
                <a:cubicBezTo>
                  <a:pt x="15785" y="3123"/>
                  <a:pt x="15743" y="3164"/>
                  <a:pt x="15808" y="3218"/>
                </a:cubicBezTo>
                <a:cubicBezTo>
                  <a:pt x="15851" y="3257"/>
                  <a:pt x="15880" y="3313"/>
                  <a:pt x="15938" y="3394"/>
                </a:cubicBezTo>
                <a:cubicBezTo>
                  <a:pt x="15946" y="3277"/>
                  <a:pt x="15980" y="3185"/>
                  <a:pt x="15928" y="3084"/>
                </a:cubicBezTo>
                <a:cubicBezTo>
                  <a:pt x="15920" y="3068"/>
                  <a:pt x="15895" y="3059"/>
                  <a:pt x="15870" y="3059"/>
                </a:cubicBezTo>
                <a:close/>
                <a:moveTo>
                  <a:pt x="11828" y="3210"/>
                </a:moveTo>
                <a:cubicBezTo>
                  <a:pt x="11844" y="3210"/>
                  <a:pt x="11866" y="3219"/>
                  <a:pt x="11869" y="3228"/>
                </a:cubicBezTo>
                <a:cubicBezTo>
                  <a:pt x="11876" y="3247"/>
                  <a:pt x="11869" y="3272"/>
                  <a:pt x="11860" y="3292"/>
                </a:cubicBezTo>
                <a:cubicBezTo>
                  <a:pt x="11848" y="3318"/>
                  <a:pt x="11828" y="3344"/>
                  <a:pt x="11788" y="3406"/>
                </a:cubicBezTo>
                <a:cubicBezTo>
                  <a:pt x="11784" y="3320"/>
                  <a:pt x="11778" y="3289"/>
                  <a:pt x="11782" y="3259"/>
                </a:cubicBezTo>
                <a:cubicBezTo>
                  <a:pt x="11784" y="3242"/>
                  <a:pt x="11802" y="3218"/>
                  <a:pt x="11818" y="3212"/>
                </a:cubicBezTo>
                <a:cubicBezTo>
                  <a:pt x="11821" y="3211"/>
                  <a:pt x="11824" y="3210"/>
                  <a:pt x="11828" y="3210"/>
                </a:cubicBezTo>
                <a:close/>
                <a:moveTo>
                  <a:pt x="9322" y="2219"/>
                </a:moveTo>
                <a:cubicBezTo>
                  <a:pt x="9375" y="2259"/>
                  <a:pt x="9420" y="2275"/>
                  <a:pt x="9421" y="2295"/>
                </a:cubicBezTo>
                <a:cubicBezTo>
                  <a:pt x="9426" y="2390"/>
                  <a:pt x="9464" y="2467"/>
                  <a:pt x="9522" y="2539"/>
                </a:cubicBezTo>
                <a:cubicBezTo>
                  <a:pt x="9522" y="2536"/>
                  <a:pt x="9522" y="2533"/>
                  <a:pt x="9522" y="2530"/>
                </a:cubicBezTo>
                <a:lnTo>
                  <a:pt x="9522" y="2530"/>
                </a:lnTo>
                <a:cubicBezTo>
                  <a:pt x="9586" y="2560"/>
                  <a:pt x="9652" y="2588"/>
                  <a:pt x="9729" y="2622"/>
                </a:cubicBezTo>
                <a:cubicBezTo>
                  <a:pt x="9689" y="2755"/>
                  <a:pt x="9590" y="2883"/>
                  <a:pt x="9710" y="3027"/>
                </a:cubicBezTo>
                <a:cubicBezTo>
                  <a:pt x="9739" y="3063"/>
                  <a:pt x="9715" y="3160"/>
                  <a:pt x="9693" y="3220"/>
                </a:cubicBezTo>
                <a:cubicBezTo>
                  <a:pt x="9668" y="3290"/>
                  <a:pt x="9616" y="3350"/>
                  <a:pt x="9576" y="3415"/>
                </a:cubicBezTo>
                <a:cubicBezTo>
                  <a:pt x="9559" y="3401"/>
                  <a:pt x="9528" y="3391"/>
                  <a:pt x="9528" y="3380"/>
                </a:cubicBezTo>
                <a:cubicBezTo>
                  <a:pt x="9528" y="3047"/>
                  <a:pt x="9445" y="2731"/>
                  <a:pt x="9318" y="2426"/>
                </a:cubicBezTo>
                <a:cubicBezTo>
                  <a:pt x="9298" y="2377"/>
                  <a:pt x="9319" y="2309"/>
                  <a:pt x="9322" y="2219"/>
                </a:cubicBezTo>
                <a:close/>
                <a:moveTo>
                  <a:pt x="6103" y="2949"/>
                </a:moveTo>
                <a:lnTo>
                  <a:pt x="6103" y="2949"/>
                </a:lnTo>
                <a:cubicBezTo>
                  <a:pt x="6081" y="3113"/>
                  <a:pt x="6062" y="3254"/>
                  <a:pt x="6040" y="3416"/>
                </a:cubicBezTo>
                <a:cubicBezTo>
                  <a:pt x="5983" y="3386"/>
                  <a:pt x="5933" y="3377"/>
                  <a:pt x="5912" y="3348"/>
                </a:cubicBezTo>
                <a:cubicBezTo>
                  <a:pt x="5883" y="3305"/>
                  <a:pt x="5861" y="3248"/>
                  <a:pt x="5860" y="3196"/>
                </a:cubicBezTo>
                <a:cubicBezTo>
                  <a:pt x="5857" y="3057"/>
                  <a:pt x="5918" y="2961"/>
                  <a:pt x="6103" y="2949"/>
                </a:cubicBezTo>
                <a:close/>
                <a:moveTo>
                  <a:pt x="5153" y="3283"/>
                </a:moveTo>
                <a:cubicBezTo>
                  <a:pt x="5165" y="3318"/>
                  <a:pt x="5181" y="3353"/>
                  <a:pt x="5190" y="3390"/>
                </a:cubicBezTo>
                <a:cubicBezTo>
                  <a:pt x="5191" y="3395"/>
                  <a:pt x="5158" y="3408"/>
                  <a:pt x="5122" y="3428"/>
                </a:cubicBezTo>
                <a:cubicBezTo>
                  <a:pt x="5116" y="3384"/>
                  <a:pt x="5108" y="3346"/>
                  <a:pt x="5108" y="3310"/>
                </a:cubicBezTo>
                <a:cubicBezTo>
                  <a:pt x="5108" y="3300"/>
                  <a:pt x="5138" y="3291"/>
                  <a:pt x="5153" y="3283"/>
                </a:cubicBezTo>
                <a:close/>
                <a:moveTo>
                  <a:pt x="12036" y="3404"/>
                </a:moveTo>
                <a:cubicBezTo>
                  <a:pt x="12044" y="3404"/>
                  <a:pt x="12052" y="3408"/>
                  <a:pt x="12060" y="3411"/>
                </a:cubicBezTo>
                <a:cubicBezTo>
                  <a:pt x="12058" y="3420"/>
                  <a:pt x="12056" y="3435"/>
                  <a:pt x="12053" y="3435"/>
                </a:cubicBezTo>
                <a:cubicBezTo>
                  <a:pt x="12052" y="3435"/>
                  <a:pt x="12051" y="3435"/>
                  <a:pt x="12050" y="3435"/>
                </a:cubicBezTo>
                <a:cubicBezTo>
                  <a:pt x="12042" y="3435"/>
                  <a:pt x="12033" y="3431"/>
                  <a:pt x="12024" y="3428"/>
                </a:cubicBezTo>
                <a:cubicBezTo>
                  <a:pt x="12027" y="3421"/>
                  <a:pt x="12028" y="3407"/>
                  <a:pt x="12032" y="3404"/>
                </a:cubicBezTo>
                <a:cubicBezTo>
                  <a:pt x="12034" y="3404"/>
                  <a:pt x="12035" y="3404"/>
                  <a:pt x="12036" y="3404"/>
                </a:cubicBezTo>
                <a:close/>
                <a:moveTo>
                  <a:pt x="10049" y="3290"/>
                </a:moveTo>
                <a:cubicBezTo>
                  <a:pt x="10033" y="3334"/>
                  <a:pt x="10017" y="3380"/>
                  <a:pt x="9996" y="3436"/>
                </a:cubicBezTo>
                <a:cubicBezTo>
                  <a:pt x="9947" y="3350"/>
                  <a:pt x="10028" y="3332"/>
                  <a:pt x="10049" y="3290"/>
                </a:cubicBezTo>
                <a:close/>
                <a:moveTo>
                  <a:pt x="2555" y="3435"/>
                </a:moveTo>
                <a:cubicBezTo>
                  <a:pt x="2566" y="3449"/>
                  <a:pt x="2578" y="3462"/>
                  <a:pt x="2591" y="3476"/>
                </a:cubicBezTo>
                <a:cubicBezTo>
                  <a:pt x="2578" y="3486"/>
                  <a:pt x="2566" y="3497"/>
                  <a:pt x="2553" y="3505"/>
                </a:cubicBezTo>
                <a:cubicBezTo>
                  <a:pt x="2546" y="3488"/>
                  <a:pt x="2537" y="3473"/>
                  <a:pt x="2534" y="3457"/>
                </a:cubicBezTo>
                <a:cubicBezTo>
                  <a:pt x="2532" y="3452"/>
                  <a:pt x="2546" y="3442"/>
                  <a:pt x="2555" y="3435"/>
                </a:cubicBezTo>
                <a:close/>
                <a:moveTo>
                  <a:pt x="2981" y="3463"/>
                </a:moveTo>
                <a:cubicBezTo>
                  <a:pt x="2993" y="3474"/>
                  <a:pt x="3008" y="3486"/>
                  <a:pt x="3022" y="3498"/>
                </a:cubicBezTo>
                <a:cubicBezTo>
                  <a:pt x="3003" y="3509"/>
                  <a:pt x="2987" y="3520"/>
                  <a:pt x="2970" y="3528"/>
                </a:cubicBezTo>
                <a:cubicBezTo>
                  <a:pt x="2969" y="3529"/>
                  <a:pt x="2969" y="3529"/>
                  <a:pt x="2969" y="3529"/>
                </a:cubicBezTo>
                <a:cubicBezTo>
                  <a:pt x="2963" y="3529"/>
                  <a:pt x="2946" y="3512"/>
                  <a:pt x="2947" y="3509"/>
                </a:cubicBezTo>
                <a:cubicBezTo>
                  <a:pt x="2956" y="3493"/>
                  <a:pt x="2970" y="3478"/>
                  <a:pt x="2981" y="3463"/>
                </a:cubicBezTo>
                <a:close/>
                <a:moveTo>
                  <a:pt x="10921" y="3510"/>
                </a:moveTo>
                <a:lnTo>
                  <a:pt x="10908" y="3540"/>
                </a:lnTo>
                <a:lnTo>
                  <a:pt x="10897" y="3510"/>
                </a:lnTo>
                <a:close/>
                <a:moveTo>
                  <a:pt x="14886" y="3498"/>
                </a:moveTo>
                <a:cubicBezTo>
                  <a:pt x="14890" y="3512"/>
                  <a:pt x="14895" y="3526"/>
                  <a:pt x="14899" y="3540"/>
                </a:cubicBezTo>
                <a:lnTo>
                  <a:pt x="14899" y="3540"/>
                </a:lnTo>
                <a:cubicBezTo>
                  <a:pt x="14900" y="3532"/>
                  <a:pt x="14901" y="3524"/>
                  <a:pt x="14899" y="3517"/>
                </a:cubicBezTo>
                <a:cubicBezTo>
                  <a:pt x="14898" y="3509"/>
                  <a:pt x="14891" y="3504"/>
                  <a:pt x="14886" y="3498"/>
                </a:cubicBezTo>
                <a:close/>
                <a:moveTo>
                  <a:pt x="1562" y="3472"/>
                </a:moveTo>
                <a:cubicBezTo>
                  <a:pt x="1580" y="3534"/>
                  <a:pt x="1548" y="3550"/>
                  <a:pt x="1512" y="3550"/>
                </a:cubicBezTo>
                <a:cubicBezTo>
                  <a:pt x="1506" y="3550"/>
                  <a:pt x="1500" y="3550"/>
                  <a:pt x="1494" y="3549"/>
                </a:cubicBezTo>
                <a:cubicBezTo>
                  <a:pt x="1389" y="3536"/>
                  <a:pt x="1274" y="3563"/>
                  <a:pt x="1143" y="3472"/>
                </a:cubicBezTo>
                <a:close/>
                <a:moveTo>
                  <a:pt x="14899" y="3540"/>
                </a:moveTo>
                <a:cubicBezTo>
                  <a:pt x="14898" y="3544"/>
                  <a:pt x="14898" y="3547"/>
                  <a:pt x="14898" y="3550"/>
                </a:cubicBezTo>
                <a:cubicBezTo>
                  <a:pt x="14899" y="3551"/>
                  <a:pt x="14900" y="3552"/>
                  <a:pt x="14902" y="3554"/>
                </a:cubicBezTo>
                <a:lnTo>
                  <a:pt x="14902" y="3554"/>
                </a:lnTo>
                <a:lnTo>
                  <a:pt x="14901" y="3553"/>
                </a:lnTo>
                <a:lnTo>
                  <a:pt x="14901" y="3553"/>
                </a:lnTo>
                <a:cubicBezTo>
                  <a:pt x="14902" y="3554"/>
                  <a:pt x="14903" y="3555"/>
                  <a:pt x="14903" y="3556"/>
                </a:cubicBezTo>
                <a:lnTo>
                  <a:pt x="14903" y="3556"/>
                </a:lnTo>
                <a:cubicBezTo>
                  <a:pt x="14902" y="3550"/>
                  <a:pt x="14900" y="3545"/>
                  <a:pt x="14899" y="3540"/>
                </a:cubicBezTo>
                <a:close/>
                <a:moveTo>
                  <a:pt x="18628" y="3549"/>
                </a:moveTo>
                <a:lnTo>
                  <a:pt x="18602" y="3559"/>
                </a:lnTo>
                <a:lnTo>
                  <a:pt x="18628" y="3570"/>
                </a:lnTo>
                <a:lnTo>
                  <a:pt x="18628" y="3549"/>
                </a:lnTo>
                <a:close/>
                <a:moveTo>
                  <a:pt x="19448" y="3586"/>
                </a:moveTo>
                <a:cubicBezTo>
                  <a:pt x="19446" y="3595"/>
                  <a:pt x="19442" y="3602"/>
                  <a:pt x="19442" y="3610"/>
                </a:cubicBezTo>
                <a:cubicBezTo>
                  <a:pt x="19442" y="3612"/>
                  <a:pt x="19454" y="3616"/>
                  <a:pt x="19461" y="3617"/>
                </a:cubicBezTo>
                <a:cubicBezTo>
                  <a:pt x="19463" y="3609"/>
                  <a:pt x="19467" y="3601"/>
                  <a:pt x="19467" y="3594"/>
                </a:cubicBezTo>
                <a:cubicBezTo>
                  <a:pt x="19467" y="3591"/>
                  <a:pt x="19456" y="3589"/>
                  <a:pt x="19448" y="3586"/>
                </a:cubicBezTo>
                <a:close/>
                <a:moveTo>
                  <a:pt x="20297" y="3502"/>
                </a:moveTo>
                <a:lnTo>
                  <a:pt x="20297" y="3502"/>
                </a:lnTo>
                <a:cubicBezTo>
                  <a:pt x="20217" y="3515"/>
                  <a:pt x="20178" y="3510"/>
                  <a:pt x="20159" y="3527"/>
                </a:cubicBezTo>
                <a:cubicBezTo>
                  <a:pt x="20133" y="3551"/>
                  <a:pt x="20120" y="3592"/>
                  <a:pt x="20103" y="3627"/>
                </a:cubicBezTo>
                <a:cubicBezTo>
                  <a:pt x="20102" y="3631"/>
                  <a:pt x="20118" y="3647"/>
                  <a:pt x="20124" y="3647"/>
                </a:cubicBezTo>
                <a:cubicBezTo>
                  <a:pt x="20124" y="3647"/>
                  <a:pt x="20124" y="3647"/>
                  <a:pt x="20125" y="3647"/>
                </a:cubicBezTo>
                <a:cubicBezTo>
                  <a:pt x="20154" y="3641"/>
                  <a:pt x="20188" y="3636"/>
                  <a:pt x="20211" y="3618"/>
                </a:cubicBezTo>
                <a:cubicBezTo>
                  <a:pt x="20235" y="3600"/>
                  <a:pt x="20248" y="3568"/>
                  <a:pt x="20297" y="3502"/>
                </a:cubicBezTo>
                <a:close/>
                <a:moveTo>
                  <a:pt x="19225" y="3598"/>
                </a:moveTo>
                <a:cubicBezTo>
                  <a:pt x="19197" y="3598"/>
                  <a:pt x="19169" y="3611"/>
                  <a:pt x="19109" y="3637"/>
                </a:cubicBezTo>
                <a:cubicBezTo>
                  <a:pt x="19143" y="3665"/>
                  <a:pt x="19175" y="3677"/>
                  <a:pt x="19207" y="3677"/>
                </a:cubicBezTo>
                <a:cubicBezTo>
                  <a:pt x="19245" y="3677"/>
                  <a:pt x="19282" y="3658"/>
                  <a:pt x="19319" y="3627"/>
                </a:cubicBezTo>
                <a:cubicBezTo>
                  <a:pt x="19273" y="3608"/>
                  <a:pt x="19249" y="3598"/>
                  <a:pt x="19225" y="3598"/>
                </a:cubicBezTo>
                <a:close/>
                <a:moveTo>
                  <a:pt x="16208" y="3689"/>
                </a:moveTo>
                <a:lnTo>
                  <a:pt x="16208" y="3689"/>
                </a:lnTo>
                <a:cubicBezTo>
                  <a:pt x="16210" y="3691"/>
                  <a:pt x="16212" y="3692"/>
                  <a:pt x="16214" y="3694"/>
                </a:cubicBezTo>
                <a:lnTo>
                  <a:pt x="16214" y="3694"/>
                </a:lnTo>
                <a:cubicBezTo>
                  <a:pt x="16212" y="3693"/>
                  <a:pt x="16210" y="3693"/>
                  <a:pt x="16209" y="3692"/>
                </a:cubicBezTo>
                <a:cubicBezTo>
                  <a:pt x="16208" y="3691"/>
                  <a:pt x="16208" y="3690"/>
                  <a:pt x="16208" y="3689"/>
                </a:cubicBezTo>
                <a:close/>
                <a:moveTo>
                  <a:pt x="14560" y="3606"/>
                </a:moveTo>
                <a:lnTo>
                  <a:pt x="14560" y="3698"/>
                </a:lnTo>
                <a:cubicBezTo>
                  <a:pt x="14570" y="3682"/>
                  <a:pt x="14581" y="3674"/>
                  <a:pt x="14579" y="3668"/>
                </a:cubicBezTo>
                <a:cubicBezTo>
                  <a:pt x="14574" y="3647"/>
                  <a:pt x="14566" y="3627"/>
                  <a:pt x="14560" y="3606"/>
                </a:cubicBezTo>
                <a:close/>
                <a:moveTo>
                  <a:pt x="6517" y="3427"/>
                </a:moveTo>
                <a:cubicBezTo>
                  <a:pt x="6512" y="3514"/>
                  <a:pt x="6507" y="3587"/>
                  <a:pt x="6499" y="3707"/>
                </a:cubicBezTo>
                <a:cubicBezTo>
                  <a:pt x="6318" y="3559"/>
                  <a:pt x="6320" y="3558"/>
                  <a:pt x="6517" y="3427"/>
                </a:cubicBezTo>
                <a:close/>
                <a:moveTo>
                  <a:pt x="17341" y="3531"/>
                </a:moveTo>
                <a:cubicBezTo>
                  <a:pt x="17294" y="3531"/>
                  <a:pt x="17261" y="3564"/>
                  <a:pt x="17248" y="3611"/>
                </a:cubicBezTo>
                <a:cubicBezTo>
                  <a:pt x="17230" y="3669"/>
                  <a:pt x="17251" y="3712"/>
                  <a:pt x="17311" y="3743"/>
                </a:cubicBezTo>
                <a:cubicBezTo>
                  <a:pt x="17330" y="3752"/>
                  <a:pt x="17349" y="3756"/>
                  <a:pt x="17367" y="3756"/>
                </a:cubicBezTo>
                <a:cubicBezTo>
                  <a:pt x="17426" y="3756"/>
                  <a:pt x="17479" y="3716"/>
                  <a:pt x="17537" y="3716"/>
                </a:cubicBezTo>
                <a:cubicBezTo>
                  <a:pt x="17544" y="3716"/>
                  <a:pt x="17551" y="3717"/>
                  <a:pt x="17558" y="3718"/>
                </a:cubicBezTo>
                <a:cubicBezTo>
                  <a:pt x="17558" y="3718"/>
                  <a:pt x="17558" y="3718"/>
                  <a:pt x="17558" y="3718"/>
                </a:cubicBezTo>
                <a:cubicBezTo>
                  <a:pt x="17562" y="3718"/>
                  <a:pt x="17568" y="3700"/>
                  <a:pt x="17574" y="3692"/>
                </a:cubicBezTo>
                <a:cubicBezTo>
                  <a:pt x="17571" y="3661"/>
                  <a:pt x="17567" y="3627"/>
                  <a:pt x="17565" y="3606"/>
                </a:cubicBezTo>
                <a:cubicBezTo>
                  <a:pt x="17481" y="3575"/>
                  <a:pt x="17428" y="3550"/>
                  <a:pt x="17372" y="3535"/>
                </a:cubicBezTo>
                <a:cubicBezTo>
                  <a:pt x="17361" y="3532"/>
                  <a:pt x="17351" y="3531"/>
                  <a:pt x="17341" y="3531"/>
                </a:cubicBezTo>
                <a:close/>
                <a:moveTo>
                  <a:pt x="6361" y="3832"/>
                </a:moveTo>
                <a:cubicBezTo>
                  <a:pt x="6363" y="3840"/>
                  <a:pt x="6364" y="3847"/>
                  <a:pt x="6367" y="3855"/>
                </a:cubicBezTo>
                <a:cubicBezTo>
                  <a:pt x="6361" y="3857"/>
                  <a:pt x="6354" y="3858"/>
                  <a:pt x="6347" y="3859"/>
                </a:cubicBezTo>
                <a:cubicBezTo>
                  <a:pt x="6352" y="3851"/>
                  <a:pt x="6356" y="3841"/>
                  <a:pt x="6361" y="3832"/>
                </a:cubicBezTo>
                <a:close/>
                <a:moveTo>
                  <a:pt x="5164" y="3748"/>
                </a:moveTo>
                <a:cubicBezTo>
                  <a:pt x="5164" y="3748"/>
                  <a:pt x="5164" y="3748"/>
                  <a:pt x="5164" y="3748"/>
                </a:cubicBezTo>
                <a:cubicBezTo>
                  <a:pt x="5198" y="3759"/>
                  <a:pt x="5229" y="3775"/>
                  <a:pt x="5260" y="3791"/>
                </a:cubicBezTo>
                <a:cubicBezTo>
                  <a:pt x="5240" y="3831"/>
                  <a:pt x="5231" y="3850"/>
                  <a:pt x="5222" y="3868"/>
                </a:cubicBezTo>
                <a:cubicBezTo>
                  <a:pt x="5193" y="3843"/>
                  <a:pt x="5162" y="3820"/>
                  <a:pt x="5137" y="3792"/>
                </a:cubicBezTo>
                <a:cubicBezTo>
                  <a:pt x="5133" y="3789"/>
                  <a:pt x="5159" y="3748"/>
                  <a:pt x="5164" y="3748"/>
                </a:cubicBezTo>
                <a:close/>
                <a:moveTo>
                  <a:pt x="10545" y="3554"/>
                </a:moveTo>
                <a:cubicBezTo>
                  <a:pt x="10607" y="3554"/>
                  <a:pt x="10647" y="3597"/>
                  <a:pt x="10660" y="3637"/>
                </a:cubicBezTo>
                <a:cubicBezTo>
                  <a:pt x="10692" y="3740"/>
                  <a:pt x="10631" y="3812"/>
                  <a:pt x="10548" y="3868"/>
                </a:cubicBezTo>
                <a:cubicBezTo>
                  <a:pt x="10473" y="3807"/>
                  <a:pt x="10537" y="3756"/>
                  <a:pt x="10528" y="3708"/>
                </a:cubicBezTo>
                <a:cubicBezTo>
                  <a:pt x="10518" y="3659"/>
                  <a:pt x="10503" y="3611"/>
                  <a:pt x="10490" y="3564"/>
                </a:cubicBezTo>
                <a:cubicBezTo>
                  <a:pt x="10510" y="3557"/>
                  <a:pt x="10529" y="3554"/>
                  <a:pt x="10545" y="3554"/>
                </a:cubicBezTo>
                <a:close/>
                <a:moveTo>
                  <a:pt x="15753" y="3860"/>
                </a:moveTo>
                <a:cubicBezTo>
                  <a:pt x="15752" y="3862"/>
                  <a:pt x="15751" y="3865"/>
                  <a:pt x="15750" y="3868"/>
                </a:cubicBezTo>
                <a:lnTo>
                  <a:pt x="15762" y="3862"/>
                </a:lnTo>
                <a:cubicBezTo>
                  <a:pt x="15759" y="3862"/>
                  <a:pt x="15756" y="3861"/>
                  <a:pt x="15753" y="3860"/>
                </a:cubicBezTo>
                <a:close/>
                <a:moveTo>
                  <a:pt x="16160" y="3858"/>
                </a:moveTo>
                <a:lnTo>
                  <a:pt x="16160" y="3858"/>
                </a:lnTo>
                <a:cubicBezTo>
                  <a:pt x="16158" y="3863"/>
                  <a:pt x="16157" y="3868"/>
                  <a:pt x="16155" y="3873"/>
                </a:cubicBezTo>
                <a:lnTo>
                  <a:pt x="16155" y="3873"/>
                </a:lnTo>
                <a:lnTo>
                  <a:pt x="16159" y="3870"/>
                </a:lnTo>
                <a:lnTo>
                  <a:pt x="16168" y="3861"/>
                </a:lnTo>
                <a:cubicBezTo>
                  <a:pt x="16165" y="3860"/>
                  <a:pt x="16163" y="3859"/>
                  <a:pt x="16160" y="3858"/>
                </a:cubicBezTo>
                <a:close/>
                <a:moveTo>
                  <a:pt x="16155" y="3873"/>
                </a:moveTo>
                <a:lnTo>
                  <a:pt x="16154" y="3874"/>
                </a:lnTo>
                <a:cubicBezTo>
                  <a:pt x="16155" y="3874"/>
                  <a:pt x="16155" y="3874"/>
                  <a:pt x="16155" y="3874"/>
                </a:cubicBezTo>
                <a:lnTo>
                  <a:pt x="16155" y="3874"/>
                </a:lnTo>
                <a:cubicBezTo>
                  <a:pt x="16155" y="3874"/>
                  <a:pt x="16155" y="3873"/>
                  <a:pt x="16155" y="3873"/>
                </a:cubicBezTo>
                <a:close/>
                <a:moveTo>
                  <a:pt x="16170" y="3864"/>
                </a:moveTo>
                <a:lnTo>
                  <a:pt x="16159" y="3870"/>
                </a:lnTo>
                <a:lnTo>
                  <a:pt x="16156" y="3874"/>
                </a:lnTo>
                <a:lnTo>
                  <a:pt x="16156" y="3874"/>
                </a:lnTo>
                <a:cubicBezTo>
                  <a:pt x="16156" y="3874"/>
                  <a:pt x="16155" y="3874"/>
                  <a:pt x="16155" y="3874"/>
                </a:cubicBezTo>
                <a:lnTo>
                  <a:pt x="16155" y="3874"/>
                </a:lnTo>
                <a:cubicBezTo>
                  <a:pt x="16155" y="3875"/>
                  <a:pt x="16155" y="3875"/>
                  <a:pt x="16154" y="3876"/>
                </a:cubicBezTo>
                <a:lnTo>
                  <a:pt x="16156" y="3874"/>
                </a:lnTo>
                <a:lnTo>
                  <a:pt x="16156" y="3874"/>
                </a:lnTo>
                <a:cubicBezTo>
                  <a:pt x="16162" y="3876"/>
                  <a:pt x="16168" y="3877"/>
                  <a:pt x="16174" y="3879"/>
                </a:cubicBezTo>
                <a:lnTo>
                  <a:pt x="16174" y="3879"/>
                </a:lnTo>
                <a:cubicBezTo>
                  <a:pt x="16173" y="3874"/>
                  <a:pt x="16171" y="3869"/>
                  <a:pt x="16170" y="3864"/>
                </a:cubicBezTo>
                <a:close/>
                <a:moveTo>
                  <a:pt x="15764" y="3866"/>
                </a:moveTo>
                <a:lnTo>
                  <a:pt x="15753" y="3872"/>
                </a:lnTo>
                <a:cubicBezTo>
                  <a:pt x="15758" y="3875"/>
                  <a:pt x="15764" y="3879"/>
                  <a:pt x="15770" y="3883"/>
                </a:cubicBezTo>
                <a:lnTo>
                  <a:pt x="15770" y="3883"/>
                </a:lnTo>
                <a:cubicBezTo>
                  <a:pt x="15768" y="3877"/>
                  <a:pt x="15766" y="3871"/>
                  <a:pt x="15764" y="3866"/>
                </a:cubicBezTo>
                <a:close/>
                <a:moveTo>
                  <a:pt x="8417" y="3887"/>
                </a:moveTo>
                <a:cubicBezTo>
                  <a:pt x="8411" y="3887"/>
                  <a:pt x="8395" y="3928"/>
                  <a:pt x="8400" y="3932"/>
                </a:cubicBezTo>
                <a:cubicBezTo>
                  <a:pt x="8417" y="3950"/>
                  <a:pt x="8443" y="3959"/>
                  <a:pt x="8467" y="3971"/>
                </a:cubicBezTo>
                <a:cubicBezTo>
                  <a:pt x="8472" y="3953"/>
                  <a:pt x="8478" y="3934"/>
                  <a:pt x="8487" y="3901"/>
                </a:cubicBezTo>
                <a:cubicBezTo>
                  <a:pt x="8464" y="3897"/>
                  <a:pt x="8441" y="3887"/>
                  <a:pt x="8417" y="3887"/>
                </a:cubicBezTo>
                <a:close/>
                <a:moveTo>
                  <a:pt x="11959" y="3667"/>
                </a:moveTo>
                <a:lnTo>
                  <a:pt x="11959" y="3667"/>
                </a:lnTo>
                <a:cubicBezTo>
                  <a:pt x="11930" y="3790"/>
                  <a:pt x="11901" y="3912"/>
                  <a:pt x="11870" y="4042"/>
                </a:cubicBezTo>
                <a:cubicBezTo>
                  <a:pt x="11839" y="3908"/>
                  <a:pt x="11839" y="3908"/>
                  <a:pt x="11959" y="3667"/>
                </a:cubicBezTo>
                <a:close/>
                <a:moveTo>
                  <a:pt x="11207" y="3907"/>
                </a:moveTo>
                <a:lnTo>
                  <a:pt x="11330" y="3971"/>
                </a:lnTo>
                <a:cubicBezTo>
                  <a:pt x="11311" y="4010"/>
                  <a:pt x="11307" y="4037"/>
                  <a:pt x="11293" y="4045"/>
                </a:cubicBezTo>
                <a:cubicBezTo>
                  <a:pt x="11279" y="4051"/>
                  <a:pt x="11267" y="4054"/>
                  <a:pt x="11256" y="4054"/>
                </a:cubicBezTo>
                <a:cubicBezTo>
                  <a:pt x="11214" y="4054"/>
                  <a:pt x="11191" y="4012"/>
                  <a:pt x="11173" y="3978"/>
                </a:cubicBezTo>
                <a:cubicBezTo>
                  <a:pt x="11164" y="3964"/>
                  <a:pt x="11194" y="3930"/>
                  <a:pt x="11207" y="3907"/>
                </a:cubicBezTo>
                <a:close/>
                <a:moveTo>
                  <a:pt x="4150" y="3597"/>
                </a:moveTo>
                <a:cubicBezTo>
                  <a:pt x="4269" y="3604"/>
                  <a:pt x="4271" y="3686"/>
                  <a:pt x="4264" y="3741"/>
                </a:cubicBezTo>
                <a:cubicBezTo>
                  <a:pt x="4251" y="3847"/>
                  <a:pt x="4217" y="3951"/>
                  <a:pt x="4191" y="4055"/>
                </a:cubicBezTo>
                <a:cubicBezTo>
                  <a:pt x="4179" y="4052"/>
                  <a:pt x="4164" y="4050"/>
                  <a:pt x="4150" y="4047"/>
                </a:cubicBezTo>
                <a:lnTo>
                  <a:pt x="4150" y="3597"/>
                </a:lnTo>
                <a:close/>
                <a:moveTo>
                  <a:pt x="6743" y="3097"/>
                </a:moveTo>
                <a:cubicBezTo>
                  <a:pt x="6778" y="3210"/>
                  <a:pt x="6802" y="3294"/>
                  <a:pt x="6830" y="3377"/>
                </a:cubicBezTo>
                <a:cubicBezTo>
                  <a:pt x="6912" y="3620"/>
                  <a:pt x="6807" y="3827"/>
                  <a:pt x="6710" y="4037"/>
                </a:cubicBezTo>
                <a:cubicBezTo>
                  <a:pt x="6703" y="4050"/>
                  <a:pt x="6675" y="4064"/>
                  <a:pt x="6661" y="4064"/>
                </a:cubicBezTo>
                <a:cubicBezTo>
                  <a:pt x="6658" y="4064"/>
                  <a:pt x="6657" y="4064"/>
                  <a:pt x="6655" y="4063"/>
                </a:cubicBezTo>
                <a:cubicBezTo>
                  <a:pt x="6629" y="4050"/>
                  <a:pt x="6590" y="4025"/>
                  <a:pt x="6589" y="4002"/>
                </a:cubicBezTo>
                <a:cubicBezTo>
                  <a:pt x="6582" y="3918"/>
                  <a:pt x="6552" y="3830"/>
                  <a:pt x="6629" y="3753"/>
                </a:cubicBezTo>
                <a:cubicBezTo>
                  <a:pt x="6710" y="3672"/>
                  <a:pt x="6705" y="3575"/>
                  <a:pt x="6657" y="3474"/>
                </a:cubicBezTo>
                <a:cubicBezTo>
                  <a:pt x="6608" y="3369"/>
                  <a:pt x="6644" y="3261"/>
                  <a:pt x="6664" y="3155"/>
                </a:cubicBezTo>
                <a:cubicBezTo>
                  <a:pt x="6668" y="3140"/>
                  <a:pt x="6696" y="3131"/>
                  <a:pt x="6743" y="3097"/>
                </a:cubicBezTo>
                <a:close/>
                <a:moveTo>
                  <a:pt x="15394" y="2818"/>
                </a:moveTo>
                <a:cubicBezTo>
                  <a:pt x="15327" y="2879"/>
                  <a:pt x="15307" y="2959"/>
                  <a:pt x="15261" y="3016"/>
                </a:cubicBezTo>
                <a:cubicBezTo>
                  <a:pt x="15207" y="3083"/>
                  <a:pt x="15130" y="3130"/>
                  <a:pt x="15068" y="3180"/>
                </a:cubicBezTo>
                <a:cubicBezTo>
                  <a:pt x="15076" y="3283"/>
                  <a:pt x="15067" y="3372"/>
                  <a:pt x="15206" y="3372"/>
                </a:cubicBezTo>
                <a:cubicBezTo>
                  <a:pt x="15260" y="3372"/>
                  <a:pt x="15313" y="3440"/>
                  <a:pt x="15369" y="3478"/>
                </a:cubicBezTo>
                <a:cubicBezTo>
                  <a:pt x="15299" y="3558"/>
                  <a:pt x="15327" y="3688"/>
                  <a:pt x="15200" y="3725"/>
                </a:cubicBezTo>
                <a:cubicBezTo>
                  <a:pt x="15180" y="3650"/>
                  <a:pt x="15164" y="3587"/>
                  <a:pt x="15147" y="3527"/>
                </a:cubicBezTo>
                <a:cubicBezTo>
                  <a:pt x="15083" y="3531"/>
                  <a:pt x="15031" y="3592"/>
                  <a:pt x="14974" y="3592"/>
                </a:cubicBezTo>
                <a:cubicBezTo>
                  <a:pt x="14951" y="3592"/>
                  <a:pt x="14928" y="3582"/>
                  <a:pt x="14903" y="3556"/>
                </a:cubicBezTo>
                <a:lnTo>
                  <a:pt x="14903" y="3556"/>
                </a:lnTo>
                <a:cubicBezTo>
                  <a:pt x="14904" y="3556"/>
                  <a:pt x="14904" y="3556"/>
                  <a:pt x="14904" y="3557"/>
                </a:cubicBezTo>
                <a:lnTo>
                  <a:pt x="14904" y="3557"/>
                </a:lnTo>
                <a:cubicBezTo>
                  <a:pt x="14903" y="3556"/>
                  <a:pt x="14903" y="3555"/>
                  <a:pt x="14902" y="3554"/>
                </a:cubicBezTo>
                <a:lnTo>
                  <a:pt x="14902" y="3554"/>
                </a:lnTo>
                <a:lnTo>
                  <a:pt x="14904" y="3557"/>
                </a:lnTo>
                <a:lnTo>
                  <a:pt x="14904" y="3557"/>
                </a:lnTo>
                <a:cubicBezTo>
                  <a:pt x="14904" y="3558"/>
                  <a:pt x="14904" y="3558"/>
                  <a:pt x="14904" y="3558"/>
                </a:cubicBezTo>
                <a:cubicBezTo>
                  <a:pt x="14904" y="3558"/>
                  <a:pt x="14904" y="3558"/>
                  <a:pt x="14904" y="3557"/>
                </a:cubicBezTo>
                <a:lnTo>
                  <a:pt x="14904" y="3557"/>
                </a:lnTo>
                <a:lnTo>
                  <a:pt x="14905" y="3559"/>
                </a:lnTo>
                <a:cubicBezTo>
                  <a:pt x="14879" y="3575"/>
                  <a:pt x="14833" y="3585"/>
                  <a:pt x="14828" y="3604"/>
                </a:cubicBezTo>
                <a:cubicBezTo>
                  <a:pt x="14810" y="3714"/>
                  <a:pt x="14803" y="3826"/>
                  <a:pt x="14790" y="3935"/>
                </a:cubicBezTo>
                <a:cubicBezTo>
                  <a:pt x="14783" y="3985"/>
                  <a:pt x="14790" y="4020"/>
                  <a:pt x="14849" y="4020"/>
                </a:cubicBezTo>
                <a:cubicBezTo>
                  <a:pt x="14851" y="4020"/>
                  <a:pt x="14852" y="4020"/>
                  <a:pt x="14854" y="4020"/>
                </a:cubicBezTo>
                <a:cubicBezTo>
                  <a:pt x="14894" y="3904"/>
                  <a:pt x="14864" y="3746"/>
                  <a:pt x="15030" y="3709"/>
                </a:cubicBezTo>
                <a:lnTo>
                  <a:pt x="15030" y="3709"/>
                </a:lnTo>
                <a:cubicBezTo>
                  <a:pt x="15145" y="3810"/>
                  <a:pt x="15002" y="3969"/>
                  <a:pt x="15107" y="4077"/>
                </a:cubicBezTo>
                <a:cubicBezTo>
                  <a:pt x="15136" y="4056"/>
                  <a:pt x="15165" y="4047"/>
                  <a:pt x="15170" y="4032"/>
                </a:cubicBezTo>
                <a:cubicBezTo>
                  <a:pt x="15227" y="3862"/>
                  <a:pt x="15340" y="3803"/>
                  <a:pt x="15481" y="3803"/>
                </a:cubicBezTo>
                <a:cubicBezTo>
                  <a:pt x="15519" y="3803"/>
                  <a:pt x="15559" y="3807"/>
                  <a:pt x="15600" y="3814"/>
                </a:cubicBezTo>
                <a:cubicBezTo>
                  <a:pt x="15652" y="3824"/>
                  <a:pt x="15702" y="3844"/>
                  <a:pt x="15753" y="3860"/>
                </a:cubicBezTo>
                <a:lnTo>
                  <a:pt x="15753" y="3860"/>
                </a:lnTo>
                <a:cubicBezTo>
                  <a:pt x="15777" y="3804"/>
                  <a:pt x="15802" y="3748"/>
                  <a:pt x="15824" y="3699"/>
                </a:cubicBezTo>
                <a:cubicBezTo>
                  <a:pt x="15858" y="3695"/>
                  <a:pt x="15889" y="3691"/>
                  <a:pt x="15919" y="3691"/>
                </a:cubicBezTo>
                <a:cubicBezTo>
                  <a:pt x="15984" y="3691"/>
                  <a:pt x="16036" y="3711"/>
                  <a:pt x="16060" y="3801"/>
                </a:cubicBezTo>
                <a:cubicBezTo>
                  <a:pt x="16067" y="3828"/>
                  <a:pt x="16123" y="3840"/>
                  <a:pt x="16160" y="3858"/>
                </a:cubicBezTo>
                <a:lnTo>
                  <a:pt x="16160" y="3858"/>
                </a:lnTo>
                <a:cubicBezTo>
                  <a:pt x="16177" y="3803"/>
                  <a:pt x="16193" y="3749"/>
                  <a:pt x="16211" y="3694"/>
                </a:cubicBezTo>
                <a:lnTo>
                  <a:pt x="16216" y="3696"/>
                </a:lnTo>
                <a:lnTo>
                  <a:pt x="16216" y="3696"/>
                </a:lnTo>
                <a:cubicBezTo>
                  <a:pt x="16216" y="3696"/>
                  <a:pt x="16217" y="3696"/>
                  <a:pt x="16217" y="3696"/>
                </a:cubicBezTo>
                <a:cubicBezTo>
                  <a:pt x="16217" y="3696"/>
                  <a:pt x="16217" y="3696"/>
                  <a:pt x="16217" y="3696"/>
                </a:cubicBezTo>
                <a:lnTo>
                  <a:pt x="16217" y="3696"/>
                </a:lnTo>
                <a:lnTo>
                  <a:pt x="16219" y="3696"/>
                </a:lnTo>
                <a:cubicBezTo>
                  <a:pt x="16215" y="3693"/>
                  <a:pt x="16212" y="3690"/>
                  <a:pt x="16208" y="3686"/>
                </a:cubicBezTo>
                <a:lnTo>
                  <a:pt x="16208" y="3686"/>
                </a:lnTo>
                <a:cubicBezTo>
                  <a:pt x="16208" y="3677"/>
                  <a:pt x="16208" y="3669"/>
                  <a:pt x="16208" y="3661"/>
                </a:cubicBezTo>
                <a:cubicBezTo>
                  <a:pt x="16208" y="3641"/>
                  <a:pt x="16209" y="3622"/>
                  <a:pt x="16208" y="3604"/>
                </a:cubicBezTo>
                <a:cubicBezTo>
                  <a:pt x="16208" y="3603"/>
                  <a:pt x="16200" y="3602"/>
                  <a:pt x="16193" y="3602"/>
                </a:cubicBezTo>
                <a:cubicBezTo>
                  <a:pt x="16187" y="3602"/>
                  <a:pt x="16182" y="3603"/>
                  <a:pt x="16182" y="3604"/>
                </a:cubicBezTo>
                <a:cubicBezTo>
                  <a:pt x="16177" y="3621"/>
                  <a:pt x="16168" y="3641"/>
                  <a:pt x="16174" y="3653"/>
                </a:cubicBezTo>
                <a:cubicBezTo>
                  <a:pt x="16175" y="3655"/>
                  <a:pt x="16175" y="3657"/>
                  <a:pt x="16176" y="3658"/>
                </a:cubicBezTo>
                <a:lnTo>
                  <a:pt x="16176" y="3658"/>
                </a:lnTo>
                <a:cubicBezTo>
                  <a:pt x="16093" y="3590"/>
                  <a:pt x="16003" y="3555"/>
                  <a:pt x="15906" y="3555"/>
                </a:cubicBezTo>
                <a:cubicBezTo>
                  <a:pt x="15848" y="3555"/>
                  <a:pt x="15788" y="3567"/>
                  <a:pt x="15725" y="3592"/>
                </a:cubicBezTo>
                <a:cubicBezTo>
                  <a:pt x="15701" y="3602"/>
                  <a:pt x="15670" y="3617"/>
                  <a:pt x="15646" y="3617"/>
                </a:cubicBezTo>
                <a:cubicBezTo>
                  <a:pt x="15641" y="3617"/>
                  <a:pt x="15636" y="3616"/>
                  <a:pt x="15632" y="3615"/>
                </a:cubicBezTo>
                <a:cubicBezTo>
                  <a:pt x="15583" y="3595"/>
                  <a:pt x="15502" y="3559"/>
                  <a:pt x="15501" y="3529"/>
                </a:cubicBezTo>
                <a:cubicBezTo>
                  <a:pt x="15501" y="3317"/>
                  <a:pt x="15437" y="3121"/>
                  <a:pt x="15373" y="2924"/>
                </a:cubicBezTo>
                <a:cubicBezTo>
                  <a:pt x="15362" y="2894"/>
                  <a:pt x="15386" y="2854"/>
                  <a:pt x="15394" y="2818"/>
                </a:cubicBezTo>
                <a:close/>
                <a:moveTo>
                  <a:pt x="18565" y="4071"/>
                </a:moveTo>
                <a:cubicBezTo>
                  <a:pt x="18564" y="4079"/>
                  <a:pt x="18560" y="4087"/>
                  <a:pt x="18557" y="4096"/>
                </a:cubicBezTo>
                <a:cubicBezTo>
                  <a:pt x="18564" y="4098"/>
                  <a:pt x="18573" y="4102"/>
                  <a:pt x="18577" y="4102"/>
                </a:cubicBezTo>
                <a:cubicBezTo>
                  <a:pt x="18578" y="4102"/>
                  <a:pt x="18579" y="4102"/>
                  <a:pt x="18580" y="4101"/>
                </a:cubicBezTo>
                <a:cubicBezTo>
                  <a:pt x="18585" y="4096"/>
                  <a:pt x="18587" y="4086"/>
                  <a:pt x="18586" y="4078"/>
                </a:cubicBezTo>
                <a:cubicBezTo>
                  <a:pt x="18586" y="4076"/>
                  <a:pt x="18572" y="4073"/>
                  <a:pt x="18565" y="4071"/>
                </a:cubicBezTo>
                <a:close/>
                <a:moveTo>
                  <a:pt x="5215" y="4066"/>
                </a:moveTo>
                <a:lnTo>
                  <a:pt x="5222" y="4093"/>
                </a:lnTo>
                <a:cubicBezTo>
                  <a:pt x="5215" y="4096"/>
                  <a:pt x="5206" y="4098"/>
                  <a:pt x="5200" y="4102"/>
                </a:cubicBezTo>
                <a:cubicBezTo>
                  <a:pt x="5197" y="4093"/>
                  <a:pt x="5193" y="4084"/>
                  <a:pt x="5194" y="4076"/>
                </a:cubicBezTo>
                <a:cubicBezTo>
                  <a:pt x="5194" y="4071"/>
                  <a:pt x="5206" y="4068"/>
                  <a:pt x="5215" y="4066"/>
                </a:cubicBezTo>
                <a:close/>
                <a:moveTo>
                  <a:pt x="19139" y="4002"/>
                </a:moveTo>
                <a:cubicBezTo>
                  <a:pt x="19120" y="4019"/>
                  <a:pt x="19101" y="4038"/>
                  <a:pt x="19082" y="4055"/>
                </a:cubicBezTo>
                <a:lnTo>
                  <a:pt x="19082" y="4055"/>
                </a:lnTo>
                <a:cubicBezTo>
                  <a:pt x="19079" y="4052"/>
                  <a:pt x="19076" y="4049"/>
                  <a:pt x="19073" y="4047"/>
                </a:cubicBezTo>
                <a:lnTo>
                  <a:pt x="19073" y="4047"/>
                </a:lnTo>
                <a:cubicBezTo>
                  <a:pt x="19073" y="4047"/>
                  <a:pt x="19072" y="4046"/>
                  <a:pt x="19072" y="4046"/>
                </a:cubicBezTo>
                <a:lnTo>
                  <a:pt x="19072" y="4046"/>
                </a:lnTo>
                <a:cubicBezTo>
                  <a:pt x="19072" y="4050"/>
                  <a:pt x="19072" y="4054"/>
                  <a:pt x="19073" y="4058"/>
                </a:cubicBezTo>
                <a:lnTo>
                  <a:pt x="19073" y="4058"/>
                </a:lnTo>
                <a:cubicBezTo>
                  <a:pt x="19075" y="4058"/>
                  <a:pt x="19077" y="4058"/>
                  <a:pt x="19079" y="4057"/>
                </a:cubicBezTo>
                <a:cubicBezTo>
                  <a:pt x="19080" y="4056"/>
                  <a:pt x="19081" y="4055"/>
                  <a:pt x="19082" y="4055"/>
                </a:cubicBezTo>
                <a:lnTo>
                  <a:pt x="19082" y="4055"/>
                </a:lnTo>
                <a:cubicBezTo>
                  <a:pt x="19102" y="4074"/>
                  <a:pt x="19121" y="4104"/>
                  <a:pt x="19144" y="4104"/>
                </a:cubicBezTo>
                <a:cubicBezTo>
                  <a:pt x="19157" y="4104"/>
                  <a:pt x="19171" y="4095"/>
                  <a:pt x="19187" y="4070"/>
                </a:cubicBezTo>
                <a:cubicBezTo>
                  <a:pt x="19192" y="4061"/>
                  <a:pt x="19156" y="4025"/>
                  <a:pt x="19139" y="4002"/>
                </a:cubicBezTo>
                <a:close/>
                <a:moveTo>
                  <a:pt x="8015" y="3997"/>
                </a:moveTo>
                <a:cubicBezTo>
                  <a:pt x="8022" y="3997"/>
                  <a:pt x="8029" y="3998"/>
                  <a:pt x="8036" y="3999"/>
                </a:cubicBezTo>
                <a:cubicBezTo>
                  <a:pt x="8062" y="4004"/>
                  <a:pt x="8083" y="4026"/>
                  <a:pt x="8106" y="4041"/>
                </a:cubicBezTo>
                <a:cubicBezTo>
                  <a:pt x="8086" y="4063"/>
                  <a:pt x="8069" y="4091"/>
                  <a:pt x="8045" y="4107"/>
                </a:cubicBezTo>
                <a:cubicBezTo>
                  <a:pt x="8029" y="4118"/>
                  <a:pt x="8004" y="4114"/>
                  <a:pt x="7972" y="4118"/>
                </a:cubicBezTo>
                <a:cubicBezTo>
                  <a:pt x="7965" y="4080"/>
                  <a:pt x="7958" y="4042"/>
                  <a:pt x="7951" y="4004"/>
                </a:cubicBezTo>
                <a:lnTo>
                  <a:pt x="7951" y="4004"/>
                </a:lnTo>
                <a:cubicBezTo>
                  <a:pt x="7972" y="4001"/>
                  <a:pt x="7994" y="3997"/>
                  <a:pt x="8015" y="3997"/>
                </a:cubicBezTo>
                <a:close/>
                <a:moveTo>
                  <a:pt x="13944" y="3297"/>
                </a:moveTo>
                <a:lnTo>
                  <a:pt x="13944" y="3297"/>
                </a:lnTo>
                <a:cubicBezTo>
                  <a:pt x="14114" y="3389"/>
                  <a:pt x="14160" y="3514"/>
                  <a:pt x="14131" y="3673"/>
                </a:cubicBezTo>
                <a:cubicBezTo>
                  <a:pt x="14108" y="3795"/>
                  <a:pt x="14090" y="3917"/>
                  <a:pt x="14059" y="4036"/>
                </a:cubicBezTo>
                <a:cubicBezTo>
                  <a:pt x="14048" y="4083"/>
                  <a:pt x="14014" y="4118"/>
                  <a:pt x="13948" y="4118"/>
                </a:cubicBezTo>
                <a:cubicBezTo>
                  <a:pt x="13936" y="4118"/>
                  <a:pt x="13923" y="4117"/>
                  <a:pt x="13909" y="4115"/>
                </a:cubicBezTo>
                <a:cubicBezTo>
                  <a:pt x="13843" y="3949"/>
                  <a:pt x="13822" y="3794"/>
                  <a:pt x="13931" y="3656"/>
                </a:cubicBezTo>
                <a:cubicBezTo>
                  <a:pt x="14021" y="3543"/>
                  <a:pt x="13918" y="3421"/>
                  <a:pt x="13944" y="3297"/>
                </a:cubicBezTo>
                <a:close/>
                <a:moveTo>
                  <a:pt x="7384" y="3826"/>
                </a:moveTo>
                <a:cubicBezTo>
                  <a:pt x="7552" y="3873"/>
                  <a:pt x="7561" y="3990"/>
                  <a:pt x="7561" y="4110"/>
                </a:cubicBezTo>
                <a:lnTo>
                  <a:pt x="7561" y="4110"/>
                </a:lnTo>
                <a:cubicBezTo>
                  <a:pt x="7518" y="4119"/>
                  <a:pt x="7484" y="4125"/>
                  <a:pt x="7457" y="4125"/>
                </a:cubicBezTo>
                <a:cubicBezTo>
                  <a:pt x="7392" y="4125"/>
                  <a:pt x="7372" y="4092"/>
                  <a:pt x="7367" y="4011"/>
                </a:cubicBezTo>
                <a:cubicBezTo>
                  <a:pt x="7365" y="3951"/>
                  <a:pt x="7378" y="3891"/>
                  <a:pt x="7384" y="3826"/>
                </a:cubicBezTo>
                <a:close/>
                <a:moveTo>
                  <a:pt x="9247" y="3064"/>
                </a:moveTo>
                <a:cubicBezTo>
                  <a:pt x="9384" y="3064"/>
                  <a:pt x="9297" y="3162"/>
                  <a:pt x="9339" y="3203"/>
                </a:cubicBezTo>
                <a:cubicBezTo>
                  <a:pt x="9385" y="3248"/>
                  <a:pt x="9422" y="3318"/>
                  <a:pt x="9430" y="3381"/>
                </a:cubicBezTo>
                <a:cubicBezTo>
                  <a:pt x="9443" y="3493"/>
                  <a:pt x="9479" y="3566"/>
                  <a:pt x="9596" y="3602"/>
                </a:cubicBezTo>
                <a:cubicBezTo>
                  <a:pt x="9668" y="3625"/>
                  <a:pt x="9688" y="3712"/>
                  <a:pt x="9665" y="3774"/>
                </a:cubicBezTo>
                <a:cubicBezTo>
                  <a:pt x="9621" y="3897"/>
                  <a:pt x="9609" y="4034"/>
                  <a:pt x="9508" y="4131"/>
                </a:cubicBezTo>
                <a:lnTo>
                  <a:pt x="9508" y="4131"/>
                </a:lnTo>
                <a:cubicBezTo>
                  <a:pt x="9508" y="4130"/>
                  <a:pt x="9508" y="4130"/>
                  <a:pt x="9509" y="4129"/>
                </a:cubicBezTo>
                <a:lnTo>
                  <a:pt x="9509" y="4129"/>
                </a:lnTo>
                <a:cubicBezTo>
                  <a:pt x="9499" y="4130"/>
                  <a:pt x="9489" y="4131"/>
                  <a:pt x="9480" y="4131"/>
                </a:cubicBezTo>
                <a:cubicBezTo>
                  <a:pt x="9429" y="4131"/>
                  <a:pt x="9384" y="4111"/>
                  <a:pt x="9382" y="4055"/>
                </a:cubicBezTo>
                <a:cubicBezTo>
                  <a:pt x="9374" y="3860"/>
                  <a:pt x="9310" y="3682"/>
                  <a:pt x="9256" y="3499"/>
                </a:cubicBezTo>
                <a:cubicBezTo>
                  <a:pt x="9216" y="3367"/>
                  <a:pt x="9247" y="3212"/>
                  <a:pt x="9247" y="3064"/>
                </a:cubicBezTo>
                <a:close/>
                <a:moveTo>
                  <a:pt x="2350" y="4119"/>
                </a:moveTo>
                <a:lnTo>
                  <a:pt x="2370" y="4124"/>
                </a:lnTo>
                <a:lnTo>
                  <a:pt x="2356" y="4147"/>
                </a:lnTo>
                <a:lnTo>
                  <a:pt x="2350" y="4119"/>
                </a:lnTo>
                <a:close/>
                <a:moveTo>
                  <a:pt x="19073" y="4058"/>
                </a:moveTo>
                <a:cubicBezTo>
                  <a:pt x="19053" y="4062"/>
                  <a:pt x="19031" y="4062"/>
                  <a:pt x="19018" y="4073"/>
                </a:cubicBezTo>
                <a:cubicBezTo>
                  <a:pt x="19000" y="4089"/>
                  <a:pt x="18987" y="4117"/>
                  <a:pt x="18975" y="4139"/>
                </a:cubicBezTo>
                <a:cubicBezTo>
                  <a:pt x="18975" y="4139"/>
                  <a:pt x="18993" y="4155"/>
                  <a:pt x="18998" y="4155"/>
                </a:cubicBezTo>
                <a:cubicBezTo>
                  <a:pt x="18999" y="4155"/>
                  <a:pt x="18999" y="4155"/>
                  <a:pt x="19000" y="4154"/>
                </a:cubicBezTo>
                <a:cubicBezTo>
                  <a:pt x="19023" y="4141"/>
                  <a:pt x="19052" y="4129"/>
                  <a:pt x="19068" y="4107"/>
                </a:cubicBezTo>
                <a:cubicBezTo>
                  <a:pt x="19077" y="4097"/>
                  <a:pt x="19073" y="4077"/>
                  <a:pt x="19073" y="4058"/>
                </a:cubicBezTo>
                <a:close/>
                <a:moveTo>
                  <a:pt x="13478" y="4163"/>
                </a:moveTo>
                <a:cubicBezTo>
                  <a:pt x="13477" y="4163"/>
                  <a:pt x="13476" y="4163"/>
                  <a:pt x="13476" y="4163"/>
                </a:cubicBezTo>
                <a:lnTo>
                  <a:pt x="13476" y="4163"/>
                </a:lnTo>
                <a:cubicBezTo>
                  <a:pt x="13477" y="4165"/>
                  <a:pt x="13478" y="4166"/>
                  <a:pt x="13480" y="4168"/>
                </a:cubicBezTo>
                <a:lnTo>
                  <a:pt x="13478" y="4163"/>
                </a:lnTo>
                <a:close/>
                <a:moveTo>
                  <a:pt x="13475" y="4164"/>
                </a:moveTo>
                <a:lnTo>
                  <a:pt x="13475" y="4172"/>
                </a:lnTo>
                <a:lnTo>
                  <a:pt x="13475" y="4172"/>
                </a:lnTo>
                <a:cubicBezTo>
                  <a:pt x="13477" y="4170"/>
                  <a:pt x="13479" y="4169"/>
                  <a:pt x="13480" y="4168"/>
                </a:cubicBezTo>
                <a:cubicBezTo>
                  <a:pt x="13480" y="4168"/>
                  <a:pt x="13475" y="4165"/>
                  <a:pt x="13475" y="4164"/>
                </a:cubicBezTo>
                <a:close/>
                <a:moveTo>
                  <a:pt x="11646" y="3617"/>
                </a:moveTo>
                <a:cubicBezTo>
                  <a:pt x="11671" y="3673"/>
                  <a:pt x="11718" y="3725"/>
                  <a:pt x="11710" y="3768"/>
                </a:cubicBezTo>
                <a:cubicBezTo>
                  <a:pt x="11681" y="3907"/>
                  <a:pt x="11634" y="4040"/>
                  <a:pt x="11594" y="4175"/>
                </a:cubicBezTo>
                <a:cubicBezTo>
                  <a:pt x="11585" y="4174"/>
                  <a:pt x="11574" y="4174"/>
                  <a:pt x="11564" y="4174"/>
                </a:cubicBezTo>
                <a:cubicBezTo>
                  <a:pt x="11564" y="4052"/>
                  <a:pt x="11562" y="3929"/>
                  <a:pt x="11564" y="3807"/>
                </a:cubicBezTo>
                <a:cubicBezTo>
                  <a:pt x="11566" y="3763"/>
                  <a:pt x="11581" y="3718"/>
                  <a:pt x="11594" y="3675"/>
                </a:cubicBezTo>
                <a:cubicBezTo>
                  <a:pt x="11599" y="3661"/>
                  <a:pt x="11618" y="3647"/>
                  <a:pt x="11646" y="3617"/>
                </a:cubicBezTo>
                <a:close/>
                <a:moveTo>
                  <a:pt x="13475" y="4172"/>
                </a:moveTo>
                <a:cubicBezTo>
                  <a:pt x="13468" y="4176"/>
                  <a:pt x="13461" y="4181"/>
                  <a:pt x="13459" y="4188"/>
                </a:cubicBezTo>
                <a:cubicBezTo>
                  <a:pt x="13458" y="4191"/>
                  <a:pt x="13469" y="4202"/>
                  <a:pt x="13475" y="4209"/>
                </a:cubicBezTo>
                <a:lnTo>
                  <a:pt x="13475" y="4172"/>
                </a:lnTo>
                <a:close/>
                <a:moveTo>
                  <a:pt x="18342" y="3855"/>
                </a:moveTo>
                <a:cubicBezTo>
                  <a:pt x="18277" y="3872"/>
                  <a:pt x="18232" y="3883"/>
                  <a:pt x="18181" y="3896"/>
                </a:cubicBezTo>
                <a:cubicBezTo>
                  <a:pt x="18218" y="4015"/>
                  <a:pt x="18187" y="4134"/>
                  <a:pt x="18308" y="4221"/>
                </a:cubicBezTo>
                <a:cubicBezTo>
                  <a:pt x="18319" y="4093"/>
                  <a:pt x="18330" y="3989"/>
                  <a:pt x="18342" y="3855"/>
                </a:cubicBezTo>
                <a:close/>
                <a:moveTo>
                  <a:pt x="18844" y="4098"/>
                </a:moveTo>
                <a:cubicBezTo>
                  <a:pt x="18823" y="4104"/>
                  <a:pt x="18798" y="4106"/>
                  <a:pt x="18785" y="4119"/>
                </a:cubicBezTo>
                <a:cubicBezTo>
                  <a:pt x="18746" y="4163"/>
                  <a:pt x="18774" y="4195"/>
                  <a:pt x="18811" y="4224"/>
                </a:cubicBezTo>
                <a:cubicBezTo>
                  <a:pt x="18820" y="4230"/>
                  <a:pt x="18832" y="4231"/>
                  <a:pt x="18842" y="4235"/>
                </a:cubicBezTo>
                <a:cubicBezTo>
                  <a:pt x="18848" y="4229"/>
                  <a:pt x="18862" y="4221"/>
                  <a:pt x="18862" y="4216"/>
                </a:cubicBezTo>
                <a:cubicBezTo>
                  <a:pt x="18858" y="4176"/>
                  <a:pt x="18851" y="4137"/>
                  <a:pt x="18844" y="4098"/>
                </a:cubicBezTo>
                <a:close/>
                <a:moveTo>
                  <a:pt x="1618" y="4012"/>
                </a:moveTo>
                <a:cubicBezTo>
                  <a:pt x="1704" y="4104"/>
                  <a:pt x="1712" y="4171"/>
                  <a:pt x="1663" y="4242"/>
                </a:cubicBezTo>
                <a:cubicBezTo>
                  <a:pt x="1655" y="4252"/>
                  <a:pt x="1625" y="4248"/>
                  <a:pt x="1583" y="4253"/>
                </a:cubicBezTo>
                <a:cubicBezTo>
                  <a:pt x="1594" y="4179"/>
                  <a:pt x="1604" y="4112"/>
                  <a:pt x="1618" y="4012"/>
                </a:cubicBezTo>
                <a:close/>
                <a:moveTo>
                  <a:pt x="12379" y="3969"/>
                </a:moveTo>
                <a:cubicBezTo>
                  <a:pt x="12388" y="3969"/>
                  <a:pt x="12404" y="3997"/>
                  <a:pt x="12413" y="4015"/>
                </a:cubicBezTo>
                <a:cubicBezTo>
                  <a:pt x="12418" y="4022"/>
                  <a:pt x="12413" y="4037"/>
                  <a:pt x="12411" y="4047"/>
                </a:cubicBezTo>
                <a:cubicBezTo>
                  <a:pt x="12392" y="4115"/>
                  <a:pt x="12372" y="4184"/>
                  <a:pt x="12350" y="4265"/>
                </a:cubicBezTo>
                <a:cubicBezTo>
                  <a:pt x="12292" y="4173"/>
                  <a:pt x="12268" y="4089"/>
                  <a:pt x="12300" y="4002"/>
                </a:cubicBezTo>
                <a:cubicBezTo>
                  <a:pt x="12306" y="3983"/>
                  <a:pt x="12351" y="3973"/>
                  <a:pt x="12379" y="3969"/>
                </a:cubicBezTo>
                <a:cubicBezTo>
                  <a:pt x="12379" y="3969"/>
                  <a:pt x="12379" y="3969"/>
                  <a:pt x="12379" y="3969"/>
                </a:cubicBezTo>
                <a:close/>
                <a:moveTo>
                  <a:pt x="3560" y="3980"/>
                </a:moveTo>
                <a:lnTo>
                  <a:pt x="3560" y="3980"/>
                </a:lnTo>
                <a:cubicBezTo>
                  <a:pt x="3587" y="4080"/>
                  <a:pt x="3620" y="4181"/>
                  <a:pt x="3559" y="4275"/>
                </a:cubicBezTo>
                <a:lnTo>
                  <a:pt x="3559" y="4275"/>
                </a:lnTo>
                <a:cubicBezTo>
                  <a:pt x="3559" y="4177"/>
                  <a:pt x="3559" y="4078"/>
                  <a:pt x="3560" y="3980"/>
                </a:cubicBezTo>
                <a:close/>
                <a:moveTo>
                  <a:pt x="4744" y="3564"/>
                </a:moveTo>
                <a:cubicBezTo>
                  <a:pt x="4762" y="3612"/>
                  <a:pt x="4767" y="3653"/>
                  <a:pt x="4789" y="3681"/>
                </a:cubicBezTo>
                <a:cubicBezTo>
                  <a:pt x="4855" y="3760"/>
                  <a:pt x="4807" y="3860"/>
                  <a:pt x="4836" y="3935"/>
                </a:cubicBezTo>
                <a:cubicBezTo>
                  <a:pt x="4864" y="4009"/>
                  <a:pt x="4952" y="4058"/>
                  <a:pt x="5009" y="4123"/>
                </a:cubicBezTo>
                <a:cubicBezTo>
                  <a:pt x="5018" y="4133"/>
                  <a:pt x="5011" y="4161"/>
                  <a:pt x="5010" y="4161"/>
                </a:cubicBezTo>
                <a:cubicBezTo>
                  <a:pt x="5010" y="4161"/>
                  <a:pt x="5010" y="4161"/>
                  <a:pt x="5010" y="4161"/>
                </a:cubicBezTo>
                <a:cubicBezTo>
                  <a:pt x="4932" y="4204"/>
                  <a:pt x="4862" y="4241"/>
                  <a:pt x="4780" y="4287"/>
                </a:cubicBezTo>
                <a:cubicBezTo>
                  <a:pt x="4780" y="4202"/>
                  <a:pt x="4789" y="4124"/>
                  <a:pt x="4778" y="4048"/>
                </a:cubicBezTo>
                <a:cubicBezTo>
                  <a:pt x="4765" y="3963"/>
                  <a:pt x="4745" y="3872"/>
                  <a:pt x="4704" y="3796"/>
                </a:cubicBezTo>
                <a:cubicBezTo>
                  <a:pt x="4658" y="3712"/>
                  <a:pt x="4672" y="3651"/>
                  <a:pt x="4744" y="3564"/>
                </a:cubicBezTo>
                <a:close/>
                <a:moveTo>
                  <a:pt x="5662" y="3498"/>
                </a:moveTo>
                <a:cubicBezTo>
                  <a:pt x="5815" y="3574"/>
                  <a:pt x="5883" y="3682"/>
                  <a:pt x="5824" y="3806"/>
                </a:cubicBezTo>
                <a:cubicBezTo>
                  <a:pt x="5739" y="3982"/>
                  <a:pt x="5727" y="4171"/>
                  <a:pt x="5691" y="4361"/>
                </a:cubicBezTo>
                <a:cubicBezTo>
                  <a:pt x="5673" y="4363"/>
                  <a:pt x="5654" y="4365"/>
                  <a:pt x="5637" y="4365"/>
                </a:cubicBezTo>
                <a:cubicBezTo>
                  <a:pt x="5569" y="4365"/>
                  <a:pt x="5511" y="4344"/>
                  <a:pt x="5487" y="4237"/>
                </a:cubicBezTo>
                <a:cubicBezTo>
                  <a:pt x="5529" y="4202"/>
                  <a:pt x="5578" y="4163"/>
                  <a:pt x="5629" y="4120"/>
                </a:cubicBezTo>
                <a:cubicBezTo>
                  <a:pt x="5640" y="3914"/>
                  <a:pt x="5651" y="3705"/>
                  <a:pt x="5662" y="3498"/>
                </a:cubicBezTo>
                <a:close/>
                <a:moveTo>
                  <a:pt x="14775" y="4231"/>
                </a:moveTo>
                <a:cubicBezTo>
                  <a:pt x="14763" y="4266"/>
                  <a:pt x="14748" y="4289"/>
                  <a:pt x="14753" y="4306"/>
                </a:cubicBezTo>
                <a:cubicBezTo>
                  <a:pt x="14760" y="4330"/>
                  <a:pt x="14783" y="4348"/>
                  <a:pt x="14799" y="4370"/>
                </a:cubicBezTo>
                <a:cubicBezTo>
                  <a:pt x="14806" y="4350"/>
                  <a:pt x="14822" y="4330"/>
                  <a:pt x="14820" y="4313"/>
                </a:cubicBezTo>
                <a:cubicBezTo>
                  <a:pt x="14814" y="4288"/>
                  <a:pt x="14795" y="4264"/>
                  <a:pt x="14775" y="4231"/>
                </a:cubicBezTo>
                <a:close/>
                <a:moveTo>
                  <a:pt x="6082" y="4360"/>
                </a:moveTo>
                <a:cubicBezTo>
                  <a:pt x="6091" y="4365"/>
                  <a:pt x="6098" y="4369"/>
                  <a:pt x="6107" y="4372"/>
                </a:cubicBezTo>
                <a:cubicBezTo>
                  <a:pt x="6096" y="4378"/>
                  <a:pt x="6082" y="4384"/>
                  <a:pt x="6071" y="4389"/>
                </a:cubicBezTo>
                <a:cubicBezTo>
                  <a:pt x="6075" y="4380"/>
                  <a:pt x="6079" y="4370"/>
                  <a:pt x="6082" y="4360"/>
                </a:cubicBezTo>
                <a:close/>
                <a:moveTo>
                  <a:pt x="14249" y="4144"/>
                </a:moveTo>
                <a:cubicBezTo>
                  <a:pt x="14298" y="4210"/>
                  <a:pt x="14331" y="4237"/>
                  <a:pt x="14343" y="4272"/>
                </a:cubicBezTo>
                <a:cubicBezTo>
                  <a:pt x="14361" y="4326"/>
                  <a:pt x="14326" y="4389"/>
                  <a:pt x="14292" y="4389"/>
                </a:cubicBezTo>
                <a:cubicBezTo>
                  <a:pt x="14287" y="4389"/>
                  <a:pt x="14282" y="4388"/>
                  <a:pt x="14277" y="4385"/>
                </a:cubicBezTo>
                <a:cubicBezTo>
                  <a:pt x="14246" y="4366"/>
                  <a:pt x="14218" y="4327"/>
                  <a:pt x="14212" y="4291"/>
                </a:cubicBezTo>
                <a:cubicBezTo>
                  <a:pt x="14205" y="4258"/>
                  <a:pt x="14227" y="4220"/>
                  <a:pt x="14249" y="4144"/>
                </a:cubicBezTo>
                <a:close/>
                <a:moveTo>
                  <a:pt x="6697" y="4297"/>
                </a:moveTo>
                <a:cubicBezTo>
                  <a:pt x="6706" y="4330"/>
                  <a:pt x="6717" y="4364"/>
                  <a:pt x="6726" y="4396"/>
                </a:cubicBezTo>
                <a:cubicBezTo>
                  <a:pt x="6715" y="4399"/>
                  <a:pt x="6704" y="4401"/>
                  <a:pt x="6694" y="4404"/>
                </a:cubicBezTo>
                <a:cubicBezTo>
                  <a:pt x="6686" y="4375"/>
                  <a:pt x="6679" y="4345"/>
                  <a:pt x="6675" y="4317"/>
                </a:cubicBezTo>
                <a:cubicBezTo>
                  <a:pt x="6674" y="4311"/>
                  <a:pt x="6690" y="4303"/>
                  <a:pt x="6697" y="4297"/>
                </a:cubicBezTo>
                <a:close/>
                <a:moveTo>
                  <a:pt x="16940" y="4358"/>
                </a:moveTo>
                <a:cubicBezTo>
                  <a:pt x="16947" y="4358"/>
                  <a:pt x="16963" y="4370"/>
                  <a:pt x="16962" y="4374"/>
                </a:cubicBezTo>
                <a:cubicBezTo>
                  <a:pt x="16957" y="4391"/>
                  <a:pt x="16948" y="4409"/>
                  <a:pt x="16941" y="4425"/>
                </a:cubicBezTo>
                <a:cubicBezTo>
                  <a:pt x="16932" y="4409"/>
                  <a:pt x="16923" y="4393"/>
                  <a:pt x="16920" y="4375"/>
                </a:cubicBezTo>
                <a:cubicBezTo>
                  <a:pt x="16918" y="4373"/>
                  <a:pt x="16932" y="4358"/>
                  <a:pt x="16940" y="4358"/>
                </a:cubicBezTo>
                <a:close/>
                <a:moveTo>
                  <a:pt x="10290" y="4237"/>
                </a:moveTo>
                <a:cubicBezTo>
                  <a:pt x="10307" y="4237"/>
                  <a:pt x="10329" y="4253"/>
                  <a:pt x="10338" y="4268"/>
                </a:cubicBezTo>
                <a:cubicBezTo>
                  <a:pt x="10369" y="4339"/>
                  <a:pt x="10333" y="4386"/>
                  <a:pt x="10284" y="4431"/>
                </a:cubicBezTo>
                <a:lnTo>
                  <a:pt x="10284" y="4431"/>
                </a:lnTo>
                <a:cubicBezTo>
                  <a:pt x="10275" y="4381"/>
                  <a:pt x="10263" y="4331"/>
                  <a:pt x="10260" y="4281"/>
                </a:cubicBezTo>
                <a:cubicBezTo>
                  <a:pt x="10258" y="4266"/>
                  <a:pt x="10280" y="4237"/>
                  <a:pt x="10290" y="4237"/>
                </a:cubicBezTo>
                <a:close/>
                <a:moveTo>
                  <a:pt x="3848" y="4394"/>
                </a:moveTo>
                <a:lnTo>
                  <a:pt x="3867" y="4417"/>
                </a:lnTo>
                <a:cubicBezTo>
                  <a:pt x="3858" y="4432"/>
                  <a:pt x="3849" y="4448"/>
                  <a:pt x="3839" y="4462"/>
                </a:cubicBezTo>
                <a:cubicBezTo>
                  <a:pt x="3832" y="4456"/>
                  <a:pt x="3817" y="4445"/>
                  <a:pt x="3818" y="4442"/>
                </a:cubicBezTo>
                <a:cubicBezTo>
                  <a:pt x="3826" y="4426"/>
                  <a:pt x="3837" y="4411"/>
                  <a:pt x="3848" y="4394"/>
                </a:cubicBezTo>
                <a:close/>
                <a:moveTo>
                  <a:pt x="6955" y="4164"/>
                </a:moveTo>
                <a:lnTo>
                  <a:pt x="6955" y="4164"/>
                </a:lnTo>
                <a:cubicBezTo>
                  <a:pt x="7069" y="4282"/>
                  <a:pt x="7069" y="4282"/>
                  <a:pt x="6969" y="4480"/>
                </a:cubicBezTo>
                <a:cubicBezTo>
                  <a:pt x="6882" y="4381"/>
                  <a:pt x="6835" y="4276"/>
                  <a:pt x="6955" y="4164"/>
                </a:cubicBezTo>
                <a:close/>
                <a:moveTo>
                  <a:pt x="2304" y="4303"/>
                </a:moveTo>
                <a:cubicBezTo>
                  <a:pt x="2348" y="4381"/>
                  <a:pt x="2376" y="4414"/>
                  <a:pt x="2382" y="4448"/>
                </a:cubicBezTo>
                <a:cubicBezTo>
                  <a:pt x="2386" y="4472"/>
                  <a:pt x="2361" y="4518"/>
                  <a:pt x="2340" y="4526"/>
                </a:cubicBezTo>
                <a:cubicBezTo>
                  <a:pt x="2330" y="4530"/>
                  <a:pt x="2322" y="4531"/>
                  <a:pt x="2314" y="4531"/>
                </a:cubicBezTo>
                <a:cubicBezTo>
                  <a:pt x="2279" y="4531"/>
                  <a:pt x="2256" y="4502"/>
                  <a:pt x="2258" y="4461"/>
                </a:cubicBezTo>
                <a:cubicBezTo>
                  <a:pt x="2259" y="4425"/>
                  <a:pt x="2276" y="4390"/>
                  <a:pt x="2304" y="4303"/>
                </a:cubicBezTo>
                <a:close/>
                <a:moveTo>
                  <a:pt x="10855" y="4583"/>
                </a:moveTo>
                <a:cubicBezTo>
                  <a:pt x="10855" y="4583"/>
                  <a:pt x="10855" y="4583"/>
                  <a:pt x="10855" y="4583"/>
                </a:cubicBezTo>
                <a:cubicBezTo>
                  <a:pt x="10855" y="4583"/>
                  <a:pt x="10855" y="4583"/>
                  <a:pt x="10855" y="4583"/>
                </a:cubicBezTo>
                <a:lnTo>
                  <a:pt x="10855" y="4583"/>
                </a:lnTo>
                <a:cubicBezTo>
                  <a:pt x="10855" y="4583"/>
                  <a:pt x="10855" y="4583"/>
                  <a:pt x="10855" y="4583"/>
                </a:cubicBezTo>
                <a:close/>
                <a:moveTo>
                  <a:pt x="6306" y="4041"/>
                </a:moveTo>
                <a:cubicBezTo>
                  <a:pt x="6337" y="4041"/>
                  <a:pt x="6364" y="4061"/>
                  <a:pt x="6384" y="4091"/>
                </a:cubicBezTo>
                <a:cubicBezTo>
                  <a:pt x="6466" y="4215"/>
                  <a:pt x="6482" y="4357"/>
                  <a:pt x="6455" y="4501"/>
                </a:cubicBezTo>
                <a:cubicBezTo>
                  <a:pt x="6450" y="4528"/>
                  <a:pt x="6399" y="4549"/>
                  <a:pt x="6341" y="4596"/>
                </a:cubicBezTo>
                <a:cubicBezTo>
                  <a:pt x="6305" y="4398"/>
                  <a:pt x="6198" y="4251"/>
                  <a:pt x="6241" y="4067"/>
                </a:cubicBezTo>
                <a:cubicBezTo>
                  <a:pt x="6264" y="4049"/>
                  <a:pt x="6286" y="4041"/>
                  <a:pt x="6306" y="4041"/>
                </a:cubicBezTo>
                <a:close/>
                <a:moveTo>
                  <a:pt x="3559" y="4292"/>
                </a:moveTo>
                <a:lnTo>
                  <a:pt x="3559" y="4292"/>
                </a:lnTo>
                <a:cubicBezTo>
                  <a:pt x="3653" y="4381"/>
                  <a:pt x="3644" y="4484"/>
                  <a:pt x="3586" y="4611"/>
                </a:cubicBezTo>
                <a:cubicBezTo>
                  <a:pt x="3515" y="4521"/>
                  <a:pt x="3521" y="4422"/>
                  <a:pt x="3511" y="4330"/>
                </a:cubicBezTo>
                <a:cubicBezTo>
                  <a:pt x="3510" y="4319"/>
                  <a:pt x="3541" y="4306"/>
                  <a:pt x="3559" y="4293"/>
                </a:cubicBezTo>
                <a:cubicBezTo>
                  <a:pt x="3559" y="4293"/>
                  <a:pt x="3559" y="4292"/>
                  <a:pt x="3559" y="4292"/>
                </a:cubicBezTo>
                <a:close/>
                <a:moveTo>
                  <a:pt x="2772" y="4442"/>
                </a:moveTo>
                <a:lnTo>
                  <a:pt x="2772" y="4442"/>
                </a:lnTo>
                <a:cubicBezTo>
                  <a:pt x="2790" y="4631"/>
                  <a:pt x="2790" y="4631"/>
                  <a:pt x="2691" y="4645"/>
                </a:cubicBezTo>
                <a:cubicBezTo>
                  <a:pt x="2715" y="4590"/>
                  <a:pt x="2735" y="4538"/>
                  <a:pt x="2772" y="4442"/>
                </a:cubicBezTo>
                <a:close/>
                <a:moveTo>
                  <a:pt x="12721" y="4393"/>
                </a:moveTo>
                <a:lnTo>
                  <a:pt x="12721" y="4393"/>
                </a:lnTo>
                <a:cubicBezTo>
                  <a:pt x="12678" y="4440"/>
                  <a:pt x="12643" y="4462"/>
                  <a:pt x="12643" y="4480"/>
                </a:cubicBezTo>
                <a:cubicBezTo>
                  <a:pt x="12648" y="4542"/>
                  <a:pt x="12664" y="4603"/>
                  <a:pt x="12677" y="4663"/>
                </a:cubicBezTo>
                <a:lnTo>
                  <a:pt x="12677" y="4663"/>
                </a:lnTo>
                <a:lnTo>
                  <a:pt x="12678" y="4663"/>
                </a:lnTo>
                <a:cubicBezTo>
                  <a:pt x="12678" y="4663"/>
                  <a:pt x="12678" y="4663"/>
                  <a:pt x="12678" y="4664"/>
                </a:cubicBezTo>
                <a:lnTo>
                  <a:pt x="12678" y="4664"/>
                </a:lnTo>
                <a:cubicBezTo>
                  <a:pt x="12690" y="4587"/>
                  <a:pt x="12702" y="4508"/>
                  <a:pt x="12721" y="4393"/>
                </a:cubicBezTo>
                <a:close/>
                <a:moveTo>
                  <a:pt x="18841" y="4626"/>
                </a:moveTo>
                <a:cubicBezTo>
                  <a:pt x="18833" y="4626"/>
                  <a:pt x="18826" y="4637"/>
                  <a:pt x="18818" y="4642"/>
                </a:cubicBezTo>
                <a:cubicBezTo>
                  <a:pt x="18830" y="4651"/>
                  <a:pt x="18841" y="4661"/>
                  <a:pt x="18852" y="4670"/>
                </a:cubicBezTo>
                <a:cubicBezTo>
                  <a:pt x="18854" y="4661"/>
                  <a:pt x="18858" y="4651"/>
                  <a:pt x="18861" y="4642"/>
                </a:cubicBezTo>
                <a:cubicBezTo>
                  <a:pt x="18854" y="4637"/>
                  <a:pt x="18848" y="4626"/>
                  <a:pt x="18841" y="4626"/>
                </a:cubicBezTo>
                <a:close/>
                <a:moveTo>
                  <a:pt x="5217" y="4395"/>
                </a:moveTo>
                <a:lnTo>
                  <a:pt x="5217" y="4395"/>
                </a:lnTo>
                <a:cubicBezTo>
                  <a:pt x="5239" y="4598"/>
                  <a:pt x="5239" y="4598"/>
                  <a:pt x="5142" y="4673"/>
                </a:cubicBezTo>
                <a:cubicBezTo>
                  <a:pt x="5124" y="4568"/>
                  <a:pt x="5149" y="4483"/>
                  <a:pt x="5217" y="4395"/>
                </a:cubicBezTo>
                <a:close/>
                <a:moveTo>
                  <a:pt x="11716" y="4660"/>
                </a:moveTo>
                <a:lnTo>
                  <a:pt x="11735" y="4661"/>
                </a:lnTo>
                <a:lnTo>
                  <a:pt x="11725" y="4681"/>
                </a:lnTo>
                <a:lnTo>
                  <a:pt x="11716" y="4660"/>
                </a:lnTo>
                <a:close/>
                <a:moveTo>
                  <a:pt x="19262" y="4598"/>
                </a:moveTo>
                <a:cubicBezTo>
                  <a:pt x="19248" y="4608"/>
                  <a:pt x="19225" y="4616"/>
                  <a:pt x="19223" y="4629"/>
                </a:cubicBezTo>
                <a:cubicBezTo>
                  <a:pt x="19220" y="4647"/>
                  <a:pt x="19226" y="4672"/>
                  <a:pt x="19237" y="4688"/>
                </a:cubicBezTo>
                <a:cubicBezTo>
                  <a:pt x="19239" y="4690"/>
                  <a:pt x="19242" y="4691"/>
                  <a:pt x="19246" y="4691"/>
                </a:cubicBezTo>
                <a:cubicBezTo>
                  <a:pt x="19257" y="4691"/>
                  <a:pt x="19277" y="4685"/>
                  <a:pt x="19297" y="4683"/>
                </a:cubicBezTo>
                <a:cubicBezTo>
                  <a:pt x="19284" y="4652"/>
                  <a:pt x="19273" y="4626"/>
                  <a:pt x="19262" y="4598"/>
                </a:cubicBezTo>
                <a:close/>
                <a:moveTo>
                  <a:pt x="6640" y="4656"/>
                </a:moveTo>
                <a:cubicBezTo>
                  <a:pt x="6648" y="4672"/>
                  <a:pt x="6656" y="4690"/>
                  <a:pt x="6661" y="4709"/>
                </a:cubicBezTo>
                <a:cubicBezTo>
                  <a:pt x="6663" y="4713"/>
                  <a:pt x="6646" y="4721"/>
                  <a:pt x="6639" y="4727"/>
                </a:cubicBezTo>
                <a:cubicBezTo>
                  <a:pt x="6631" y="4711"/>
                  <a:pt x="6622" y="4693"/>
                  <a:pt x="6618" y="4676"/>
                </a:cubicBezTo>
                <a:cubicBezTo>
                  <a:pt x="6617" y="4671"/>
                  <a:pt x="6633" y="4662"/>
                  <a:pt x="6640" y="4656"/>
                </a:cubicBezTo>
                <a:close/>
                <a:moveTo>
                  <a:pt x="18651" y="4473"/>
                </a:moveTo>
                <a:lnTo>
                  <a:pt x="18651" y="4473"/>
                </a:lnTo>
                <a:cubicBezTo>
                  <a:pt x="18656" y="4564"/>
                  <a:pt x="18659" y="4634"/>
                  <a:pt x="18667" y="4728"/>
                </a:cubicBezTo>
                <a:cubicBezTo>
                  <a:pt x="18777" y="4591"/>
                  <a:pt x="18777" y="4591"/>
                  <a:pt x="18651" y="4473"/>
                </a:cubicBezTo>
                <a:close/>
                <a:moveTo>
                  <a:pt x="12491" y="4701"/>
                </a:moveTo>
                <a:cubicBezTo>
                  <a:pt x="12501" y="4701"/>
                  <a:pt x="12509" y="4711"/>
                  <a:pt x="12517" y="4717"/>
                </a:cubicBezTo>
                <a:cubicBezTo>
                  <a:pt x="12509" y="4721"/>
                  <a:pt x="12499" y="4729"/>
                  <a:pt x="12489" y="4731"/>
                </a:cubicBezTo>
                <a:cubicBezTo>
                  <a:pt x="12480" y="4731"/>
                  <a:pt x="12473" y="4721"/>
                  <a:pt x="12464" y="4714"/>
                </a:cubicBezTo>
                <a:cubicBezTo>
                  <a:pt x="12473" y="4709"/>
                  <a:pt x="12483" y="4701"/>
                  <a:pt x="12491" y="4701"/>
                </a:cubicBezTo>
                <a:close/>
                <a:moveTo>
                  <a:pt x="10984" y="4020"/>
                </a:moveTo>
                <a:cubicBezTo>
                  <a:pt x="11046" y="4090"/>
                  <a:pt x="11107" y="4161"/>
                  <a:pt x="11178" y="4242"/>
                </a:cubicBezTo>
                <a:cubicBezTo>
                  <a:pt x="11127" y="4317"/>
                  <a:pt x="11051" y="4399"/>
                  <a:pt x="11013" y="4496"/>
                </a:cubicBezTo>
                <a:cubicBezTo>
                  <a:pt x="10978" y="4583"/>
                  <a:pt x="10898" y="4540"/>
                  <a:pt x="10855" y="4583"/>
                </a:cubicBezTo>
                <a:lnTo>
                  <a:pt x="10855" y="4583"/>
                </a:lnTo>
                <a:cubicBezTo>
                  <a:pt x="10864" y="4498"/>
                  <a:pt x="10874" y="4415"/>
                  <a:pt x="10890" y="4275"/>
                </a:cubicBezTo>
                <a:lnTo>
                  <a:pt x="10890" y="4275"/>
                </a:lnTo>
                <a:cubicBezTo>
                  <a:pt x="10841" y="4342"/>
                  <a:pt x="10810" y="4365"/>
                  <a:pt x="10813" y="4384"/>
                </a:cubicBezTo>
                <a:cubicBezTo>
                  <a:pt x="10820" y="4450"/>
                  <a:pt x="10840" y="4513"/>
                  <a:pt x="10854" y="4578"/>
                </a:cubicBezTo>
                <a:cubicBezTo>
                  <a:pt x="10852" y="4579"/>
                  <a:pt x="10854" y="4583"/>
                  <a:pt x="10855" y="4583"/>
                </a:cubicBezTo>
                <a:cubicBezTo>
                  <a:pt x="10855" y="4583"/>
                  <a:pt x="10855" y="4583"/>
                  <a:pt x="10855" y="4583"/>
                </a:cubicBezTo>
                <a:lnTo>
                  <a:pt x="10855" y="4583"/>
                </a:lnTo>
                <a:cubicBezTo>
                  <a:pt x="10855" y="4583"/>
                  <a:pt x="10854" y="4583"/>
                  <a:pt x="10854" y="4584"/>
                </a:cubicBezTo>
                <a:lnTo>
                  <a:pt x="10851" y="4579"/>
                </a:lnTo>
                <a:cubicBezTo>
                  <a:pt x="10828" y="4628"/>
                  <a:pt x="10805" y="4677"/>
                  <a:pt x="10777" y="4737"/>
                </a:cubicBezTo>
                <a:cubicBezTo>
                  <a:pt x="10678" y="4663"/>
                  <a:pt x="10700" y="4584"/>
                  <a:pt x="10724" y="4495"/>
                </a:cubicBezTo>
                <a:cubicBezTo>
                  <a:pt x="10749" y="4404"/>
                  <a:pt x="10697" y="4295"/>
                  <a:pt x="10804" y="4218"/>
                </a:cubicBezTo>
                <a:cubicBezTo>
                  <a:pt x="10871" y="4169"/>
                  <a:pt x="10921" y="4092"/>
                  <a:pt x="10984" y="4020"/>
                </a:cubicBezTo>
                <a:close/>
                <a:moveTo>
                  <a:pt x="16015" y="4534"/>
                </a:moveTo>
                <a:cubicBezTo>
                  <a:pt x="16049" y="4548"/>
                  <a:pt x="16086" y="4563"/>
                  <a:pt x="16123" y="4580"/>
                </a:cubicBezTo>
                <a:lnTo>
                  <a:pt x="16123" y="4580"/>
                </a:lnTo>
                <a:cubicBezTo>
                  <a:pt x="16081" y="4638"/>
                  <a:pt x="16040" y="4696"/>
                  <a:pt x="15988" y="4769"/>
                </a:cubicBezTo>
                <a:cubicBezTo>
                  <a:pt x="15929" y="4679"/>
                  <a:pt x="15955" y="4610"/>
                  <a:pt x="16015" y="4534"/>
                </a:cubicBezTo>
                <a:close/>
                <a:moveTo>
                  <a:pt x="15641" y="3955"/>
                </a:moveTo>
                <a:cubicBezTo>
                  <a:pt x="15417" y="3966"/>
                  <a:pt x="15417" y="3966"/>
                  <a:pt x="15337" y="4065"/>
                </a:cubicBezTo>
                <a:cubicBezTo>
                  <a:pt x="15247" y="4174"/>
                  <a:pt x="15250" y="4190"/>
                  <a:pt x="15390" y="4324"/>
                </a:cubicBezTo>
                <a:cubicBezTo>
                  <a:pt x="15417" y="4283"/>
                  <a:pt x="15442" y="4242"/>
                  <a:pt x="15466" y="4207"/>
                </a:cubicBezTo>
                <a:cubicBezTo>
                  <a:pt x="15652" y="4375"/>
                  <a:pt x="15534" y="4588"/>
                  <a:pt x="15586" y="4777"/>
                </a:cubicBezTo>
                <a:cubicBezTo>
                  <a:pt x="15660" y="4634"/>
                  <a:pt x="15711" y="4496"/>
                  <a:pt x="15657" y="4335"/>
                </a:cubicBezTo>
                <a:cubicBezTo>
                  <a:pt x="15635" y="4266"/>
                  <a:pt x="15652" y="4184"/>
                  <a:pt x="15650" y="4108"/>
                </a:cubicBezTo>
                <a:cubicBezTo>
                  <a:pt x="15648" y="4057"/>
                  <a:pt x="15645" y="4006"/>
                  <a:pt x="15641" y="3955"/>
                </a:cubicBezTo>
                <a:close/>
                <a:moveTo>
                  <a:pt x="16479" y="4708"/>
                </a:moveTo>
                <a:cubicBezTo>
                  <a:pt x="16479" y="4708"/>
                  <a:pt x="16479" y="4708"/>
                  <a:pt x="16479" y="4708"/>
                </a:cubicBezTo>
                <a:cubicBezTo>
                  <a:pt x="16465" y="4717"/>
                  <a:pt x="16453" y="4728"/>
                  <a:pt x="16440" y="4740"/>
                </a:cubicBezTo>
                <a:cubicBezTo>
                  <a:pt x="16453" y="4754"/>
                  <a:pt x="16466" y="4767"/>
                  <a:pt x="16477" y="4781"/>
                </a:cubicBezTo>
                <a:cubicBezTo>
                  <a:pt x="16484" y="4763"/>
                  <a:pt x="16492" y="4747"/>
                  <a:pt x="16497" y="4728"/>
                </a:cubicBezTo>
                <a:cubicBezTo>
                  <a:pt x="16498" y="4722"/>
                  <a:pt x="16481" y="4708"/>
                  <a:pt x="16479" y="4708"/>
                </a:cubicBezTo>
                <a:close/>
                <a:moveTo>
                  <a:pt x="9206" y="4224"/>
                </a:moveTo>
                <a:lnTo>
                  <a:pt x="9206" y="4224"/>
                </a:lnTo>
                <a:cubicBezTo>
                  <a:pt x="9289" y="4441"/>
                  <a:pt x="9124" y="4596"/>
                  <a:pt x="9118" y="4800"/>
                </a:cubicBezTo>
                <a:lnTo>
                  <a:pt x="8903" y="4800"/>
                </a:lnTo>
                <a:cubicBezTo>
                  <a:pt x="8913" y="4632"/>
                  <a:pt x="8924" y="4472"/>
                  <a:pt x="8934" y="4308"/>
                </a:cubicBezTo>
                <a:cubicBezTo>
                  <a:pt x="9018" y="4283"/>
                  <a:pt x="9109" y="4255"/>
                  <a:pt x="9206" y="4224"/>
                </a:cubicBezTo>
                <a:close/>
                <a:moveTo>
                  <a:pt x="15239" y="4661"/>
                </a:moveTo>
                <a:cubicBezTo>
                  <a:pt x="15217" y="4661"/>
                  <a:pt x="15196" y="4697"/>
                  <a:pt x="15176" y="4716"/>
                </a:cubicBezTo>
                <a:cubicBezTo>
                  <a:pt x="15204" y="4744"/>
                  <a:pt x="15231" y="4772"/>
                  <a:pt x="15260" y="4801"/>
                </a:cubicBezTo>
                <a:lnTo>
                  <a:pt x="15309" y="4718"/>
                </a:lnTo>
                <a:cubicBezTo>
                  <a:pt x="15282" y="4695"/>
                  <a:pt x="15261" y="4661"/>
                  <a:pt x="15239" y="4661"/>
                </a:cubicBezTo>
                <a:close/>
                <a:moveTo>
                  <a:pt x="1658" y="4596"/>
                </a:moveTo>
                <a:cubicBezTo>
                  <a:pt x="1649" y="4661"/>
                  <a:pt x="1639" y="4724"/>
                  <a:pt x="1625" y="4806"/>
                </a:cubicBezTo>
                <a:cubicBezTo>
                  <a:pt x="1537" y="4714"/>
                  <a:pt x="1572" y="4647"/>
                  <a:pt x="1658" y="4596"/>
                </a:cubicBezTo>
                <a:close/>
                <a:moveTo>
                  <a:pt x="5999" y="4733"/>
                </a:moveTo>
                <a:cubicBezTo>
                  <a:pt x="6007" y="4733"/>
                  <a:pt x="6028" y="4748"/>
                  <a:pt x="6041" y="4755"/>
                </a:cubicBezTo>
                <a:cubicBezTo>
                  <a:pt x="6034" y="4774"/>
                  <a:pt x="6028" y="4793"/>
                  <a:pt x="6020" y="4810"/>
                </a:cubicBezTo>
                <a:cubicBezTo>
                  <a:pt x="6002" y="4801"/>
                  <a:pt x="5984" y="4794"/>
                  <a:pt x="5967" y="4785"/>
                </a:cubicBezTo>
                <a:cubicBezTo>
                  <a:pt x="5977" y="4767"/>
                  <a:pt x="5983" y="4745"/>
                  <a:pt x="5997" y="4733"/>
                </a:cubicBezTo>
                <a:cubicBezTo>
                  <a:pt x="5998" y="4733"/>
                  <a:pt x="5999" y="4733"/>
                  <a:pt x="5999" y="4733"/>
                </a:cubicBezTo>
                <a:close/>
                <a:moveTo>
                  <a:pt x="11508" y="4552"/>
                </a:moveTo>
                <a:cubicBezTo>
                  <a:pt x="11553" y="4617"/>
                  <a:pt x="11593" y="4665"/>
                  <a:pt x="11617" y="4719"/>
                </a:cubicBezTo>
                <a:cubicBezTo>
                  <a:pt x="11627" y="4742"/>
                  <a:pt x="11612" y="4790"/>
                  <a:pt x="11592" y="4806"/>
                </a:cubicBezTo>
                <a:cubicBezTo>
                  <a:pt x="11588" y="4809"/>
                  <a:pt x="11582" y="4811"/>
                  <a:pt x="11575" y="4811"/>
                </a:cubicBezTo>
                <a:cubicBezTo>
                  <a:pt x="11553" y="4811"/>
                  <a:pt x="11520" y="4799"/>
                  <a:pt x="11510" y="4785"/>
                </a:cubicBezTo>
                <a:cubicBezTo>
                  <a:pt x="11477" y="4742"/>
                  <a:pt x="11453" y="4690"/>
                  <a:pt x="11438" y="4639"/>
                </a:cubicBezTo>
                <a:cubicBezTo>
                  <a:pt x="11433" y="4622"/>
                  <a:pt x="11472" y="4594"/>
                  <a:pt x="11508" y="4552"/>
                </a:cubicBezTo>
                <a:close/>
                <a:moveTo>
                  <a:pt x="4356" y="4528"/>
                </a:moveTo>
                <a:lnTo>
                  <a:pt x="4356" y="4528"/>
                </a:lnTo>
                <a:cubicBezTo>
                  <a:pt x="4384" y="4650"/>
                  <a:pt x="4404" y="4740"/>
                  <a:pt x="4423" y="4830"/>
                </a:cubicBezTo>
                <a:cubicBezTo>
                  <a:pt x="4302" y="4762"/>
                  <a:pt x="4243" y="4672"/>
                  <a:pt x="4356" y="4528"/>
                </a:cubicBezTo>
                <a:close/>
                <a:moveTo>
                  <a:pt x="12148" y="4388"/>
                </a:moveTo>
                <a:lnTo>
                  <a:pt x="12148" y="4388"/>
                </a:lnTo>
                <a:cubicBezTo>
                  <a:pt x="12158" y="4544"/>
                  <a:pt x="12156" y="4695"/>
                  <a:pt x="12065" y="4866"/>
                </a:cubicBezTo>
                <a:cubicBezTo>
                  <a:pt x="11945" y="4642"/>
                  <a:pt x="12128" y="4537"/>
                  <a:pt x="12148" y="4388"/>
                </a:cubicBezTo>
                <a:close/>
                <a:moveTo>
                  <a:pt x="14036" y="4276"/>
                </a:moveTo>
                <a:cubicBezTo>
                  <a:pt x="14103" y="4498"/>
                  <a:pt x="14183" y="4677"/>
                  <a:pt x="14191" y="4876"/>
                </a:cubicBezTo>
                <a:lnTo>
                  <a:pt x="14191" y="4876"/>
                </a:lnTo>
                <a:cubicBezTo>
                  <a:pt x="14146" y="4876"/>
                  <a:pt x="14101" y="4877"/>
                  <a:pt x="14058" y="4877"/>
                </a:cubicBezTo>
                <a:lnTo>
                  <a:pt x="14058" y="4877"/>
                </a:lnTo>
                <a:cubicBezTo>
                  <a:pt x="13940" y="4697"/>
                  <a:pt x="13878" y="4513"/>
                  <a:pt x="14036" y="4276"/>
                </a:cubicBezTo>
                <a:close/>
                <a:moveTo>
                  <a:pt x="5505" y="4569"/>
                </a:moveTo>
                <a:cubicBezTo>
                  <a:pt x="5593" y="4569"/>
                  <a:pt x="5639" y="4617"/>
                  <a:pt x="5649" y="4704"/>
                </a:cubicBezTo>
                <a:cubicBezTo>
                  <a:pt x="5664" y="4834"/>
                  <a:pt x="5579" y="4876"/>
                  <a:pt x="5449" y="4891"/>
                </a:cubicBezTo>
                <a:cubicBezTo>
                  <a:pt x="5446" y="4826"/>
                  <a:pt x="5440" y="4762"/>
                  <a:pt x="5440" y="4699"/>
                </a:cubicBezTo>
                <a:cubicBezTo>
                  <a:pt x="5441" y="4658"/>
                  <a:pt x="5449" y="4616"/>
                  <a:pt x="5454" y="4574"/>
                </a:cubicBezTo>
                <a:cubicBezTo>
                  <a:pt x="5473" y="4570"/>
                  <a:pt x="5490" y="4569"/>
                  <a:pt x="5505" y="4569"/>
                </a:cubicBezTo>
                <a:close/>
                <a:moveTo>
                  <a:pt x="14052" y="4891"/>
                </a:moveTo>
                <a:cubicBezTo>
                  <a:pt x="14046" y="4911"/>
                  <a:pt x="14040" y="4932"/>
                  <a:pt x="14033" y="4953"/>
                </a:cubicBezTo>
                <a:lnTo>
                  <a:pt x="13999" y="4918"/>
                </a:lnTo>
                <a:cubicBezTo>
                  <a:pt x="14017" y="4909"/>
                  <a:pt x="14034" y="4900"/>
                  <a:pt x="14052" y="4891"/>
                </a:cubicBezTo>
                <a:close/>
                <a:moveTo>
                  <a:pt x="13361" y="4642"/>
                </a:moveTo>
                <a:cubicBezTo>
                  <a:pt x="13361" y="4730"/>
                  <a:pt x="13363" y="4816"/>
                  <a:pt x="13361" y="4902"/>
                </a:cubicBezTo>
                <a:cubicBezTo>
                  <a:pt x="13361" y="4922"/>
                  <a:pt x="13342" y="4939"/>
                  <a:pt x="13332" y="4959"/>
                </a:cubicBezTo>
                <a:cubicBezTo>
                  <a:pt x="13329" y="4959"/>
                  <a:pt x="13326" y="4959"/>
                  <a:pt x="13323" y="4959"/>
                </a:cubicBezTo>
                <a:cubicBezTo>
                  <a:pt x="13268" y="4959"/>
                  <a:pt x="13245" y="4911"/>
                  <a:pt x="13256" y="4876"/>
                </a:cubicBezTo>
                <a:cubicBezTo>
                  <a:pt x="13280" y="4796"/>
                  <a:pt x="13323" y="4719"/>
                  <a:pt x="13361" y="4642"/>
                </a:cubicBezTo>
                <a:close/>
                <a:moveTo>
                  <a:pt x="10971" y="4864"/>
                </a:moveTo>
                <a:cubicBezTo>
                  <a:pt x="10953" y="4888"/>
                  <a:pt x="10934" y="4910"/>
                  <a:pt x="10924" y="4934"/>
                </a:cubicBezTo>
                <a:cubicBezTo>
                  <a:pt x="10921" y="4943"/>
                  <a:pt x="10946" y="4965"/>
                  <a:pt x="10961" y="4979"/>
                </a:cubicBezTo>
                <a:cubicBezTo>
                  <a:pt x="10961" y="4980"/>
                  <a:pt x="10961" y="4980"/>
                  <a:pt x="10962" y="4980"/>
                </a:cubicBezTo>
                <a:cubicBezTo>
                  <a:pt x="10968" y="4980"/>
                  <a:pt x="10988" y="4968"/>
                  <a:pt x="10988" y="4964"/>
                </a:cubicBezTo>
                <a:cubicBezTo>
                  <a:pt x="10984" y="4930"/>
                  <a:pt x="10976" y="4897"/>
                  <a:pt x="10971" y="4864"/>
                </a:cubicBezTo>
                <a:close/>
                <a:moveTo>
                  <a:pt x="17771" y="3474"/>
                </a:moveTo>
                <a:lnTo>
                  <a:pt x="17771" y="3474"/>
                </a:lnTo>
                <a:cubicBezTo>
                  <a:pt x="17806" y="3710"/>
                  <a:pt x="17739" y="3864"/>
                  <a:pt x="17619" y="4009"/>
                </a:cubicBezTo>
                <a:cubicBezTo>
                  <a:pt x="17572" y="4066"/>
                  <a:pt x="17514" y="4166"/>
                  <a:pt x="17577" y="4257"/>
                </a:cubicBezTo>
                <a:cubicBezTo>
                  <a:pt x="17676" y="4395"/>
                  <a:pt x="17613" y="4523"/>
                  <a:pt x="17525" y="4614"/>
                </a:cubicBezTo>
                <a:cubicBezTo>
                  <a:pt x="17443" y="4697"/>
                  <a:pt x="17445" y="4777"/>
                  <a:pt x="17476" y="4855"/>
                </a:cubicBezTo>
                <a:cubicBezTo>
                  <a:pt x="17499" y="4911"/>
                  <a:pt x="17571" y="4947"/>
                  <a:pt x="17614" y="4984"/>
                </a:cubicBezTo>
                <a:cubicBezTo>
                  <a:pt x="17727" y="4796"/>
                  <a:pt x="17755" y="4589"/>
                  <a:pt x="17876" y="4412"/>
                </a:cubicBezTo>
                <a:cubicBezTo>
                  <a:pt x="17998" y="4237"/>
                  <a:pt x="18007" y="4020"/>
                  <a:pt x="17999" y="3816"/>
                </a:cubicBezTo>
                <a:cubicBezTo>
                  <a:pt x="18074" y="3790"/>
                  <a:pt x="18131" y="3760"/>
                  <a:pt x="18198" y="3760"/>
                </a:cubicBezTo>
                <a:cubicBezTo>
                  <a:pt x="18220" y="3760"/>
                  <a:pt x="18243" y="3764"/>
                  <a:pt x="18269" y="3771"/>
                </a:cubicBezTo>
                <a:cubicBezTo>
                  <a:pt x="18305" y="3782"/>
                  <a:pt x="18334" y="3788"/>
                  <a:pt x="18359" y="3788"/>
                </a:cubicBezTo>
                <a:cubicBezTo>
                  <a:pt x="18449" y="3788"/>
                  <a:pt x="18468" y="3711"/>
                  <a:pt x="18444" y="3534"/>
                </a:cubicBezTo>
                <a:cubicBezTo>
                  <a:pt x="18390" y="3512"/>
                  <a:pt x="18334" y="3500"/>
                  <a:pt x="18279" y="3500"/>
                </a:cubicBezTo>
                <a:cubicBezTo>
                  <a:pt x="18216" y="3500"/>
                  <a:pt x="18153" y="3515"/>
                  <a:pt x="18093" y="3545"/>
                </a:cubicBezTo>
                <a:cubicBezTo>
                  <a:pt x="18070" y="3556"/>
                  <a:pt x="18052" y="3561"/>
                  <a:pt x="18035" y="3561"/>
                </a:cubicBezTo>
                <a:cubicBezTo>
                  <a:pt x="18003" y="3561"/>
                  <a:pt x="17979" y="3544"/>
                  <a:pt x="17946" y="3522"/>
                </a:cubicBezTo>
                <a:cubicBezTo>
                  <a:pt x="17914" y="3499"/>
                  <a:pt x="17865" y="3499"/>
                  <a:pt x="17771" y="3474"/>
                </a:cubicBezTo>
                <a:close/>
                <a:moveTo>
                  <a:pt x="15865" y="4918"/>
                </a:moveTo>
                <a:cubicBezTo>
                  <a:pt x="15872" y="4924"/>
                  <a:pt x="15878" y="4932"/>
                  <a:pt x="15885" y="4939"/>
                </a:cubicBezTo>
                <a:cubicBezTo>
                  <a:pt x="15877" y="4955"/>
                  <a:pt x="15867" y="4972"/>
                  <a:pt x="15860" y="4989"/>
                </a:cubicBezTo>
                <a:cubicBezTo>
                  <a:pt x="15854" y="4980"/>
                  <a:pt x="15841" y="4972"/>
                  <a:pt x="15842" y="4967"/>
                </a:cubicBezTo>
                <a:cubicBezTo>
                  <a:pt x="15847" y="4949"/>
                  <a:pt x="15857" y="4933"/>
                  <a:pt x="15865" y="4918"/>
                </a:cubicBezTo>
                <a:close/>
                <a:moveTo>
                  <a:pt x="14566" y="4929"/>
                </a:moveTo>
                <a:cubicBezTo>
                  <a:pt x="14560" y="4936"/>
                  <a:pt x="14548" y="4943"/>
                  <a:pt x="14546" y="4950"/>
                </a:cubicBezTo>
                <a:cubicBezTo>
                  <a:pt x="14545" y="4969"/>
                  <a:pt x="14549" y="4989"/>
                  <a:pt x="14551" y="5008"/>
                </a:cubicBezTo>
                <a:cubicBezTo>
                  <a:pt x="14563" y="5000"/>
                  <a:pt x="14574" y="4991"/>
                  <a:pt x="14585" y="4983"/>
                </a:cubicBezTo>
                <a:cubicBezTo>
                  <a:pt x="14579" y="4965"/>
                  <a:pt x="14573" y="4948"/>
                  <a:pt x="14566" y="4929"/>
                </a:cubicBezTo>
                <a:close/>
                <a:moveTo>
                  <a:pt x="7561" y="4117"/>
                </a:moveTo>
                <a:cubicBezTo>
                  <a:pt x="7561" y="4118"/>
                  <a:pt x="7561" y="4118"/>
                  <a:pt x="7561" y="4119"/>
                </a:cubicBezTo>
                <a:cubicBezTo>
                  <a:pt x="7592" y="4133"/>
                  <a:pt x="7621" y="4148"/>
                  <a:pt x="7648" y="4165"/>
                </a:cubicBezTo>
                <a:cubicBezTo>
                  <a:pt x="7737" y="4217"/>
                  <a:pt x="7770" y="4294"/>
                  <a:pt x="7736" y="4391"/>
                </a:cubicBezTo>
                <a:cubicBezTo>
                  <a:pt x="7712" y="4465"/>
                  <a:pt x="7678" y="4535"/>
                  <a:pt x="7647" y="4608"/>
                </a:cubicBezTo>
                <a:cubicBezTo>
                  <a:pt x="7781" y="4743"/>
                  <a:pt x="7756" y="4886"/>
                  <a:pt x="7701" y="5045"/>
                </a:cubicBezTo>
                <a:cubicBezTo>
                  <a:pt x="7587" y="5019"/>
                  <a:pt x="7597" y="4928"/>
                  <a:pt x="7578" y="4862"/>
                </a:cubicBezTo>
                <a:cubicBezTo>
                  <a:pt x="7556" y="4780"/>
                  <a:pt x="7546" y="4692"/>
                  <a:pt x="7530" y="4608"/>
                </a:cubicBezTo>
                <a:cubicBezTo>
                  <a:pt x="7381" y="4565"/>
                  <a:pt x="7417" y="4489"/>
                  <a:pt x="7488" y="4399"/>
                </a:cubicBezTo>
                <a:cubicBezTo>
                  <a:pt x="7501" y="4381"/>
                  <a:pt x="7494" y="4341"/>
                  <a:pt x="7489" y="4313"/>
                </a:cubicBezTo>
                <a:cubicBezTo>
                  <a:pt x="7474" y="4231"/>
                  <a:pt x="7507" y="4170"/>
                  <a:pt x="7561" y="4117"/>
                </a:cubicBezTo>
                <a:close/>
                <a:moveTo>
                  <a:pt x="14184" y="5051"/>
                </a:moveTo>
                <a:cubicBezTo>
                  <a:pt x="14184" y="5051"/>
                  <a:pt x="14184" y="5051"/>
                  <a:pt x="14184" y="5051"/>
                </a:cubicBezTo>
                <a:lnTo>
                  <a:pt x="14190" y="5051"/>
                </a:lnTo>
                <a:cubicBezTo>
                  <a:pt x="14188" y="5051"/>
                  <a:pt x="14186" y="5051"/>
                  <a:pt x="14184" y="5051"/>
                </a:cubicBezTo>
                <a:close/>
                <a:moveTo>
                  <a:pt x="16856" y="5017"/>
                </a:moveTo>
                <a:cubicBezTo>
                  <a:pt x="16861" y="5029"/>
                  <a:pt x="16865" y="5041"/>
                  <a:pt x="16869" y="5054"/>
                </a:cubicBezTo>
                <a:cubicBezTo>
                  <a:pt x="16864" y="5046"/>
                  <a:pt x="16856" y="5038"/>
                  <a:pt x="16855" y="5031"/>
                </a:cubicBezTo>
                <a:cubicBezTo>
                  <a:pt x="16855" y="5026"/>
                  <a:pt x="16855" y="5022"/>
                  <a:pt x="16856" y="5017"/>
                </a:cubicBezTo>
                <a:close/>
                <a:moveTo>
                  <a:pt x="14188" y="5052"/>
                </a:moveTo>
                <a:cubicBezTo>
                  <a:pt x="14187" y="5052"/>
                  <a:pt x="14184" y="5052"/>
                  <a:pt x="14185" y="5052"/>
                </a:cubicBezTo>
                <a:cubicBezTo>
                  <a:pt x="14185" y="5053"/>
                  <a:pt x="14186" y="5054"/>
                  <a:pt x="14186" y="5056"/>
                </a:cubicBezTo>
                <a:lnTo>
                  <a:pt x="14186" y="5056"/>
                </a:lnTo>
                <a:cubicBezTo>
                  <a:pt x="14187" y="5054"/>
                  <a:pt x="14188" y="5053"/>
                  <a:pt x="14189" y="5052"/>
                </a:cubicBezTo>
                <a:cubicBezTo>
                  <a:pt x="14189" y="5052"/>
                  <a:pt x="14189" y="5052"/>
                  <a:pt x="14188" y="5052"/>
                </a:cubicBezTo>
                <a:close/>
                <a:moveTo>
                  <a:pt x="6437" y="4941"/>
                </a:moveTo>
                <a:cubicBezTo>
                  <a:pt x="6444" y="4941"/>
                  <a:pt x="6473" y="4952"/>
                  <a:pt x="6490" y="4958"/>
                </a:cubicBezTo>
                <a:cubicBezTo>
                  <a:pt x="6474" y="4993"/>
                  <a:pt x="6455" y="5026"/>
                  <a:pt x="6439" y="5061"/>
                </a:cubicBezTo>
                <a:cubicBezTo>
                  <a:pt x="6426" y="5056"/>
                  <a:pt x="6412" y="5050"/>
                  <a:pt x="6399" y="5045"/>
                </a:cubicBezTo>
                <a:cubicBezTo>
                  <a:pt x="6410" y="5010"/>
                  <a:pt x="6423" y="4974"/>
                  <a:pt x="6436" y="4941"/>
                </a:cubicBezTo>
                <a:cubicBezTo>
                  <a:pt x="6436" y="4941"/>
                  <a:pt x="6437" y="4941"/>
                  <a:pt x="6437" y="4941"/>
                </a:cubicBezTo>
                <a:close/>
                <a:moveTo>
                  <a:pt x="5355" y="5046"/>
                </a:moveTo>
                <a:cubicBezTo>
                  <a:pt x="5358" y="5054"/>
                  <a:pt x="5360" y="5062"/>
                  <a:pt x="5362" y="5069"/>
                </a:cubicBezTo>
                <a:cubicBezTo>
                  <a:pt x="5350" y="5072"/>
                  <a:pt x="5340" y="5073"/>
                  <a:pt x="5328" y="5075"/>
                </a:cubicBezTo>
                <a:cubicBezTo>
                  <a:pt x="5329" y="5066"/>
                  <a:pt x="5328" y="5056"/>
                  <a:pt x="5333" y="5050"/>
                </a:cubicBezTo>
                <a:cubicBezTo>
                  <a:pt x="5338" y="5045"/>
                  <a:pt x="5348" y="5047"/>
                  <a:pt x="5355" y="5046"/>
                </a:cubicBezTo>
                <a:close/>
                <a:moveTo>
                  <a:pt x="8446" y="3018"/>
                </a:moveTo>
                <a:cubicBezTo>
                  <a:pt x="8566" y="3145"/>
                  <a:pt x="8538" y="3243"/>
                  <a:pt x="8518" y="3341"/>
                </a:cubicBezTo>
                <a:cubicBezTo>
                  <a:pt x="8495" y="3449"/>
                  <a:pt x="8480" y="3558"/>
                  <a:pt x="8463" y="3667"/>
                </a:cubicBezTo>
                <a:cubicBezTo>
                  <a:pt x="8453" y="3715"/>
                  <a:pt x="8465" y="3744"/>
                  <a:pt x="8510" y="3776"/>
                </a:cubicBezTo>
                <a:cubicBezTo>
                  <a:pt x="8550" y="3805"/>
                  <a:pt x="8579" y="3866"/>
                  <a:pt x="8584" y="3915"/>
                </a:cubicBezTo>
                <a:cubicBezTo>
                  <a:pt x="8604" y="4123"/>
                  <a:pt x="8613" y="4330"/>
                  <a:pt x="8627" y="4542"/>
                </a:cubicBezTo>
                <a:cubicBezTo>
                  <a:pt x="8569" y="4586"/>
                  <a:pt x="8516" y="4644"/>
                  <a:pt x="8449" y="4675"/>
                </a:cubicBezTo>
                <a:cubicBezTo>
                  <a:pt x="8351" y="4721"/>
                  <a:pt x="8458" y="4851"/>
                  <a:pt x="8341" y="4895"/>
                </a:cubicBezTo>
                <a:cubicBezTo>
                  <a:pt x="8279" y="4918"/>
                  <a:pt x="8242" y="5001"/>
                  <a:pt x="8176" y="5078"/>
                </a:cubicBezTo>
                <a:cubicBezTo>
                  <a:pt x="8144" y="4810"/>
                  <a:pt x="8170" y="4570"/>
                  <a:pt x="8244" y="4344"/>
                </a:cubicBezTo>
                <a:cubicBezTo>
                  <a:pt x="8309" y="4152"/>
                  <a:pt x="8328" y="3974"/>
                  <a:pt x="8200" y="3800"/>
                </a:cubicBezTo>
                <a:cubicBezTo>
                  <a:pt x="8301" y="3616"/>
                  <a:pt x="8328" y="3433"/>
                  <a:pt x="8222" y="3254"/>
                </a:cubicBezTo>
                <a:cubicBezTo>
                  <a:pt x="8337" y="3200"/>
                  <a:pt x="8469" y="3206"/>
                  <a:pt x="8446" y="3018"/>
                </a:cubicBezTo>
                <a:close/>
                <a:moveTo>
                  <a:pt x="18448" y="4400"/>
                </a:moveTo>
                <a:cubicBezTo>
                  <a:pt x="18410" y="4527"/>
                  <a:pt x="18376" y="4598"/>
                  <a:pt x="18367" y="4672"/>
                </a:cubicBezTo>
                <a:cubicBezTo>
                  <a:pt x="18360" y="4743"/>
                  <a:pt x="18381" y="4815"/>
                  <a:pt x="18392" y="4908"/>
                </a:cubicBezTo>
                <a:cubicBezTo>
                  <a:pt x="18295" y="4856"/>
                  <a:pt x="18260" y="4795"/>
                  <a:pt x="18253" y="4716"/>
                </a:cubicBezTo>
                <a:cubicBezTo>
                  <a:pt x="18247" y="4649"/>
                  <a:pt x="18249" y="4579"/>
                  <a:pt x="18228" y="4516"/>
                </a:cubicBezTo>
                <a:cubicBezTo>
                  <a:pt x="18217" y="4481"/>
                  <a:pt x="18170" y="4444"/>
                  <a:pt x="18132" y="4436"/>
                </a:cubicBezTo>
                <a:cubicBezTo>
                  <a:pt x="18126" y="4435"/>
                  <a:pt x="18120" y="4435"/>
                  <a:pt x="18115" y="4435"/>
                </a:cubicBezTo>
                <a:cubicBezTo>
                  <a:pt x="18059" y="4435"/>
                  <a:pt x="18035" y="4492"/>
                  <a:pt x="18023" y="4539"/>
                </a:cubicBezTo>
                <a:cubicBezTo>
                  <a:pt x="18013" y="4580"/>
                  <a:pt x="18019" y="4630"/>
                  <a:pt x="18034" y="4670"/>
                </a:cubicBezTo>
                <a:cubicBezTo>
                  <a:pt x="18065" y="4753"/>
                  <a:pt x="18106" y="4832"/>
                  <a:pt x="18142" y="4913"/>
                </a:cubicBezTo>
                <a:cubicBezTo>
                  <a:pt x="18170" y="4973"/>
                  <a:pt x="18209" y="5034"/>
                  <a:pt x="18155" y="5100"/>
                </a:cubicBezTo>
                <a:lnTo>
                  <a:pt x="18159" y="5100"/>
                </a:lnTo>
                <a:cubicBezTo>
                  <a:pt x="18277" y="5077"/>
                  <a:pt x="18395" y="5055"/>
                  <a:pt x="18528" y="5030"/>
                </a:cubicBezTo>
                <a:cubicBezTo>
                  <a:pt x="18510" y="4922"/>
                  <a:pt x="18490" y="4825"/>
                  <a:pt x="18478" y="4726"/>
                </a:cubicBezTo>
                <a:cubicBezTo>
                  <a:pt x="18467" y="4635"/>
                  <a:pt x="18462" y="4543"/>
                  <a:pt x="18448" y="4400"/>
                </a:cubicBezTo>
                <a:close/>
                <a:moveTo>
                  <a:pt x="12663" y="4973"/>
                </a:moveTo>
                <a:cubicBezTo>
                  <a:pt x="12664" y="4973"/>
                  <a:pt x="12665" y="4974"/>
                  <a:pt x="12666" y="4974"/>
                </a:cubicBezTo>
                <a:cubicBezTo>
                  <a:pt x="12680" y="5009"/>
                  <a:pt x="12690" y="5045"/>
                  <a:pt x="12698" y="5082"/>
                </a:cubicBezTo>
                <a:cubicBezTo>
                  <a:pt x="12699" y="5090"/>
                  <a:pt x="12688" y="5100"/>
                  <a:pt x="12674" y="5124"/>
                </a:cubicBezTo>
                <a:cubicBezTo>
                  <a:pt x="12650" y="5111"/>
                  <a:pt x="12637" y="5107"/>
                  <a:pt x="12634" y="5101"/>
                </a:cubicBezTo>
                <a:cubicBezTo>
                  <a:pt x="12625" y="5062"/>
                  <a:pt x="12617" y="5023"/>
                  <a:pt x="12609" y="4984"/>
                </a:cubicBezTo>
                <a:cubicBezTo>
                  <a:pt x="12626" y="4981"/>
                  <a:pt x="12654" y="4973"/>
                  <a:pt x="12663" y="4973"/>
                </a:cubicBezTo>
                <a:close/>
                <a:moveTo>
                  <a:pt x="2013" y="5121"/>
                </a:moveTo>
                <a:cubicBezTo>
                  <a:pt x="2020" y="5123"/>
                  <a:pt x="2028" y="5127"/>
                  <a:pt x="2033" y="5131"/>
                </a:cubicBezTo>
                <a:cubicBezTo>
                  <a:pt x="2023" y="5136"/>
                  <a:pt x="2014" y="5141"/>
                  <a:pt x="2003" y="5146"/>
                </a:cubicBezTo>
                <a:cubicBezTo>
                  <a:pt x="2008" y="5137"/>
                  <a:pt x="2010" y="5129"/>
                  <a:pt x="2013" y="5121"/>
                </a:cubicBezTo>
                <a:close/>
                <a:moveTo>
                  <a:pt x="14403" y="5039"/>
                </a:moveTo>
                <a:cubicBezTo>
                  <a:pt x="14402" y="5039"/>
                  <a:pt x="14402" y="5040"/>
                  <a:pt x="14401" y="5040"/>
                </a:cubicBezTo>
                <a:cubicBezTo>
                  <a:pt x="14377" y="5051"/>
                  <a:pt x="14351" y="5070"/>
                  <a:pt x="14339" y="5093"/>
                </a:cubicBezTo>
                <a:cubicBezTo>
                  <a:pt x="14331" y="5107"/>
                  <a:pt x="14336" y="5129"/>
                  <a:pt x="14338" y="5149"/>
                </a:cubicBezTo>
                <a:lnTo>
                  <a:pt x="14338" y="5149"/>
                </a:lnTo>
                <a:cubicBezTo>
                  <a:pt x="14349" y="5150"/>
                  <a:pt x="14361" y="5152"/>
                  <a:pt x="14371" y="5152"/>
                </a:cubicBezTo>
                <a:cubicBezTo>
                  <a:pt x="14380" y="5152"/>
                  <a:pt x="14389" y="5150"/>
                  <a:pt x="14395" y="5146"/>
                </a:cubicBezTo>
                <a:cubicBezTo>
                  <a:pt x="14417" y="5131"/>
                  <a:pt x="14435" y="5103"/>
                  <a:pt x="14443" y="5078"/>
                </a:cubicBezTo>
                <a:cubicBezTo>
                  <a:pt x="14446" y="5071"/>
                  <a:pt x="14413" y="5039"/>
                  <a:pt x="14403" y="5039"/>
                </a:cubicBezTo>
                <a:close/>
                <a:moveTo>
                  <a:pt x="14333" y="5149"/>
                </a:moveTo>
                <a:cubicBezTo>
                  <a:pt x="14331" y="5149"/>
                  <a:pt x="14330" y="5149"/>
                  <a:pt x="14328" y="5149"/>
                </a:cubicBezTo>
                <a:cubicBezTo>
                  <a:pt x="14329" y="5154"/>
                  <a:pt x="14330" y="5158"/>
                  <a:pt x="14331" y="5162"/>
                </a:cubicBezTo>
                <a:lnTo>
                  <a:pt x="14331" y="5162"/>
                </a:lnTo>
                <a:cubicBezTo>
                  <a:pt x="14334" y="5161"/>
                  <a:pt x="14336" y="5160"/>
                  <a:pt x="14339" y="5160"/>
                </a:cubicBezTo>
                <a:cubicBezTo>
                  <a:pt x="14339" y="5156"/>
                  <a:pt x="14338" y="5153"/>
                  <a:pt x="14338" y="5149"/>
                </a:cubicBezTo>
                <a:lnTo>
                  <a:pt x="14338" y="5149"/>
                </a:lnTo>
                <a:cubicBezTo>
                  <a:pt x="14336" y="5149"/>
                  <a:pt x="14334" y="5149"/>
                  <a:pt x="14333" y="5149"/>
                </a:cubicBezTo>
                <a:close/>
                <a:moveTo>
                  <a:pt x="18785" y="5133"/>
                </a:moveTo>
                <a:cubicBezTo>
                  <a:pt x="18777" y="5136"/>
                  <a:pt x="18765" y="5137"/>
                  <a:pt x="18765" y="5141"/>
                </a:cubicBezTo>
                <a:cubicBezTo>
                  <a:pt x="18764" y="5149"/>
                  <a:pt x="18769" y="5159"/>
                  <a:pt x="18771" y="5169"/>
                </a:cubicBezTo>
                <a:cubicBezTo>
                  <a:pt x="18779" y="5167"/>
                  <a:pt x="18785" y="5164"/>
                  <a:pt x="18793" y="5162"/>
                </a:cubicBezTo>
                <a:cubicBezTo>
                  <a:pt x="18790" y="5152"/>
                  <a:pt x="18787" y="5142"/>
                  <a:pt x="18785" y="5133"/>
                </a:cubicBezTo>
                <a:close/>
                <a:moveTo>
                  <a:pt x="18159" y="5100"/>
                </a:moveTo>
                <a:lnTo>
                  <a:pt x="18157" y="5102"/>
                </a:lnTo>
                <a:cubicBezTo>
                  <a:pt x="18160" y="5122"/>
                  <a:pt x="18160" y="5141"/>
                  <a:pt x="18166" y="5159"/>
                </a:cubicBezTo>
                <a:cubicBezTo>
                  <a:pt x="18168" y="5169"/>
                  <a:pt x="18178" y="5177"/>
                  <a:pt x="18185" y="5185"/>
                </a:cubicBezTo>
                <a:cubicBezTo>
                  <a:pt x="18183" y="5175"/>
                  <a:pt x="18182" y="5167"/>
                  <a:pt x="18178" y="5157"/>
                </a:cubicBezTo>
                <a:cubicBezTo>
                  <a:pt x="18172" y="5137"/>
                  <a:pt x="18166" y="5119"/>
                  <a:pt x="18159" y="5100"/>
                </a:cubicBezTo>
                <a:close/>
                <a:moveTo>
                  <a:pt x="10892" y="5200"/>
                </a:moveTo>
                <a:lnTo>
                  <a:pt x="10897" y="5223"/>
                </a:lnTo>
                <a:lnTo>
                  <a:pt x="10911" y="5205"/>
                </a:lnTo>
                <a:lnTo>
                  <a:pt x="10892" y="5200"/>
                </a:lnTo>
                <a:close/>
                <a:moveTo>
                  <a:pt x="3893" y="4998"/>
                </a:moveTo>
                <a:cubicBezTo>
                  <a:pt x="3940" y="5040"/>
                  <a:pt x="3976" y="5056"/>
                  <a:pt x="3982" y="5080"/>
                </a:cubicBezTo>
                <a:cubicBezTo>
                  <a:pt x="4002" y="5150"/>
                  <a:pt x="3956" y="5228"/>
                  <a:pt x="3901" y="5228"/>
                </a:cubicBezTo>
                <a:cubicBezTo>
                  <a:pt x="3900" y="5228"/>
                  <a:pt x="3899" y="5228"/>
                  <a:pt x="3898" y="5228"/>
                </a:cubicBezTo>
                <a:cubicBezTo>
                  <a:pt x="3879" y="5226"/>
                  <a:pt x="3847" y="5203"/>
                  <a:pt x="3848" y="5193"/>
                </a:cubicBezTo>
                <a:cubicBezTo>
                  <a:pt x="3857" y="5134"/>
                  <a:pt x="3873" y="5078"/>
                  <a:pt x="3893" y="4998"/>
                </a:cubicBezTo>
                <a:close/>
                <a:moveTo>
                  <a:pt x="2968" y="5132"/>
                </a:moveTo>
                <a:cubicBezTo>
                  <a:pt x="2980" y="5151"/>
                  <a:pt x="2997" y="5168"/>
                  <a:pt x="2998" y="5187"/>
                </a:cubicBezTo>
                <a:cubicBezTo>
                  <a:pt x="2998" y="5205"/>
                  <a:pt x="2982" y="5224"/>
                  <a:pt x="2972" y="5242"/>
                </a:cubicBezTo>
                <a:cubicBezTo>
                  <a:pt x="2960" y="5224"/>
                  <a:pt x="2940" y="5206"/>
                  <a:pt x="2940" y="5188"/>
                </a:cubicBezTo>
                <a:cubicBezTo>
                  <a:pt x="2940" y="5169"/>
                  <a:pt x="2957" y="5151"/>
                  <a:pt x="2968" y="5132"/>
                </a:cubicBezTo>
                <a:close/>
                <a:moveTo>
                  <a:pt x="15072" y="5238"/>
                </a:moveTo>
                <a:cubicBezTo>
                  <a:pt x="15068" y="5243"/>
                  <a:pt x="15064" y="5247"/>
                  <a:pt x="15060" y="5252"/>
                </a:cubicBezTo>
                <a:cubicBezTo>
                  <a:pt x="15065" y="5251"/>
                  <a:pt x="15071" y="5251"/>
                  <a:pt x="15077" y="5251"/>
                </a:cubicBezTo>
                <a:cubicBezTo>
                  <a:pt x="15079" y="5251"/>
                  <a:pt x="15080" y="5251"/>
                  <a:pt x="15082" y="5251"/>
                </a:cubicBezTo>
                <a:lnTo>
                  <a:pt x="15082" y="5251"/>
                </a:lnTo>
                <a:cubicBezTo>
                  <a:pt x="15079" y="5247"/>
                  <a:pt x="15075" y="5242"/>
                  <a:pt x="15072" y="5238"/>
                </a:cubicBezTo>
                <a:close/>
                <a:moveTo>
                  <a:pt x="15082" y="5251"/>
                </a:moveTo>
                <a:cubicBezTo>
                  <a:pt x="15082" y="5252"/>
                  <a:pt x="15082" y="5252"/>
                  <a:pt x="15083" y="5252"/>
                </a:cubicBezTo>
                <a:cubicBezTo>
                  <a:pt x="15082" y="5252"/>
                  <a:pt x="15082" y="5252"/>
                  <a:pt x="15082" y="5251"/>
                </a:cubicBezTo>
                <a:lnTo>
                  <a:pt x="15082" y="5251"/>
                </a:lnTo>
                <a:cubicBezTo>
                  <a:pt x="15082" y="5251"/>
                  <a:pt x="15082" y="5251"/>
                  <a:pt x="15082" y="5251"/>
                </a:cubicBezTo>
                <a:close/>
                <a:moveTo>
                  <a:pt x="14803" y="4686"/>
                </a:moveTo>
                <a:cubicBezTo>
                  <a:pt x="14787" y="4686"/>
                  <a:pt x="14769" y="4691"/>
                  <a:pt x="14751" y="4703"/>
                </a:cubicBezTo>
                <a:cubicBezTo>
                  <a:pt x="14698" y="4971"/>
                  <a:pt x="14798" y="5145"/>
                  <a:pt x="15060" y="5222"/>
                </a:cubicBezTo>
                <a:lnTo>
                  <a:pt x="15060" y="5222"/>
                </a:lnTo>
                <a:cubicBezTo>
                  <a:pt x="14981" y="5120"/>
                  <a:pt x="14986" y="5109"/>
                  <a:pt x="15051" y="4982"/>
                </a:cubicBezTo>
                <a:lnTo>
                  <a:pt x="15051" y="4982"/>
                </a:lnTo>
                <a:cubicBezTo>
                  <a:pt x="15089" y="5071"/>
                  <a:pt x="15136" y="5151"/>
                  <a:pt x="15075" y="5234"/>
                </a:cubicBezTo>
                <a:lnTo>
                  <a:pt x="15075" y="5234"/>
                </a:lnTo>
                <a:cubicBezTo>
                  <a:pt x="15072" y="5229"/>
                  <a:pt x="15070" y="5225"/>
                  <a:pt x="15066" y="5224"/>
                </a:cubicBezTo>
                <a:cubicBezTo>
                  <a:pt x="15064" y="5224"/>
                  <a:pt x="15062" y="5223"/>
                  <a:pt x="15060" y="5222"/>
                </a:cubicBezTo>
                <a:lnTo>
                  <a:pt x="15060" y="5222"/>
                </a:lnTo>
                <a:cubicBezTo>
                  <a:pt x="15063" y="5227"/>
                  <a:pt x="15067" y="5233"/>
                  <a:pt x="15072" y="5238"/>
                </a:cubicBezTo>
                <a:lnTo>
                  <a:pt x="15072" y="5238"/>
                </a:lnTo>
                <a:cubicBezTo>
                  <a:pt x="15073" y="5237"/>
                  <a:pt x="15074" y="5235"/>
                  <a:pt x="15075" y="5234"/>
                </a:cubicBezTo>
                <a:lnTo>
                  <a:pt x="15075" y="5234"/>
                </a:lnTo>
                <a:cubicBezTo>
                  <a:pt x="15077" y="5239"/>
                  <a:pt x="15080" y="5246"/>
                  <a:pt x="15082" y="5251"/>
                </a:cubicBezTo>
                <a:lnTo>
                  <a:pt x="15082" y="5251"/>
                </a:lnTo>
                <a:cubicBezTo>
                  <a:pt x="15097" y="5252"/>
                  <a:pt x="15114" y="5252"/>
                  <a:pt x="15129" y="5252"/>
                </a:cubicBezTo>
                <a:cubicBezTo>
                  <a:pt x="15153" y="5252"/>
                  <a:pt x="15174" y="5250"/>
                  <a:pt x="15184" y="5239"/>
                </a:cubicBezTo>
                <a:cubicBezTo>
                  <a:pt x="15215" y="5201"/>
                  <a:pt x="15220" y="5142"/>
                  <a:pt x="15230" y="5091"/>
                </a:cubicBezTo>
                <a:cubicBezTo>
                  <a:pt x="15234" y="5072"/>
                  <a:pt x="15222" y="5044"/>
                  <a:pt x="15209" y="5030"/>
                </a:cubicBezTo>
                <a:cubicBezTo>
                  <a:pt x="15114" y="4935"/>
                  <a:pt x="15025" y="4839"/>
                  <a:pt x="14922" y="4758"/>
                </a:cubicBezTo>
                <a:cubicBezTo>
                  <a:pt x="14889" y="4732"/>
                  <a:pt x="14852" y="4686"/>
                  <a:pt x="14803" y="4686"/>
                </a:cubicBezTo>
                <a:close/>
                <a:moveTo>
                  <a:pt x="17967" y="5159"/>
                </a:moveTo>
                <a:cubicBezTo>
                  <a:pt x="17941" y="5159"/>
                  <a:pt x="17915" y="5165"/>
                  <a:pt x="17889" y="5169"/>
                </a:cubicBezTo>
                <a:cubicBezTo>
                  <a:pt x="17891" y="5189"/>
                  <a:pt x="17886" y="5219"/>
                  <a:pt x="17898" y="5230"/>
                </a:cubicBezTo>
                <a:cubicBezTo>
                  <a:pt x="17914" y="5247"/>
                  <a:pt x="17932" y="5255"/>
                  <a:pt x="17949" y="5255"/>
                </a:cubicBezTo>
                <a:cubicBezTo>
                  <a:pt x="17971" y="5255"/>
                  <a:pt x="17993" y="5243"/>
                  <a:pt x="18014" y="5225"/>
                </a:cubicBezTo>
                <a:cubicBezTo>
                  <a:pt x="18022" y="5219"/>
                  <a:pt x="18026" y="5206"/>
                  <a:pt x="18031" y="5198"/>
                </a:cubicBezTo>
                <a:cubicBezTo>
                  <a:pt x="18014" y="5183"/>
                  <a:pt x="17998" y="5162"/>
                  <a:pt x="17980" y="5160"/>
                </a:cubicBezTo>
                <a:cubicBezTo>
                  <a:pt x="17976" y="5159"/>
                  <a:pt x="17971" y="5159"/>
                  <a:pt x="17967" y="5159"/>
                </a:cubicBezTo>
                <a:close/>
                <a:moveTo>
                  <a:pt x="17210" y="5019"/>
                </a:moveTo>
                <a:lnTo>
                  <a:pt x="17210" y="5019"/>
                </a:lnTo>
                <a:cubicBezTo>
                  <a:pt x="17194" y="5206"/>
                  <a:pt x="17194" y="5206"/>
                  <a:pt x="17271" y="5286"/>
                </a:cubicBezTo>
                <a:cubicBezTo>
                  <a:pt x="17251" y="5194"/>
                  <a:pt x="17238" y="5138"/>
                  <a:pt x="17210" y="5019"/>
                </a:cubicBezTo>
                <a:close/>
                <a:moveTo>
                  <a:pt x="15518" y="5152"/>
                </a:moveTo>
                <a:lnTo>
                  <a:pt x="15518" y="5152"/>
                </a:lnTo>
                <a:cubicBezTo>
                  <a:pt x="15522" y="5215"/>
                  <a:pt x="15519" y="5250"/>
                  <a:pt x="15528" y="5280"/>
                </a:cubicBezTo>
                <a:cubicBezTo>
                  <a:pt x="15533" y="5294"/>
                  <a:pt x="15559" y="5303"/>
                  <a:pt x="15575" y="5315"/>
                </a:cubicBezTo>
                <a:cubicBezTo>
                  <a:pt x="15586" y="5297"/>
                  <a:pt x="15608" y="5271"/>
                  <a:pt x="15603" y="5261"/>
                </a:cubicBezTo>
                <a:cubicBezTo>
                  <a:pt x="15586" y="5229"/>
                  <a:pt x="15559" y="5203"/>
                  <a:pt x="15518" y="5152"/>
                </a:cubicBezTo>
                <a:close/>
                <a:moveTo>
                  <a:pt x="17483" y="4991"/>
                </a:moveTo>
                <a:cubicBezTo>
                  <a:pt x="17437" y="5114"/>
                  <a:pt x="17407" y="5172"/>
                  <a:pt x="17396" y="5231"/>
                </a:cubicBezTo>
                <a:cubicBezTo>
                  <a:pt x="17388" y="5272"/>
                  <a:pt x="17407" y="5322"/>
                  <a:pt x="17452" y="5322"/>
                </a:cubicBezTo>
                <a:cubicBezTo>
                  <a:pt x="17456" y="5322"/>
                  <a:pt x="17461" y="5322"/>
                  <a:pt x="17466" y="5320"/>
                </a:cubicBezTo>
                <a:cubicBezTo>
                  <a:pt x="17500" y="5313"/>
                  <a:pt x="17547" y="5265"/>
                  <a:pt x="17547" y="5235"/>
                </a:cubicBezTo>
                <a:cubicBezTo>
                  <a:pt x="17547" y="5175"/>
                  <a:pt x="17517" y="5116"/>
                  <a:pt x="17483" y="4991"/>
                </a:cubicBezTo>
                <a:close/>
                <a:moveTo>
                  <a:pt x="13846" y="2709"/>
                </a:moveTo>
                <a:cubicBezTo>
                  <a:pt x="13779" y="2709"/>
                  <a:pt x="13759" y="2761"/>
                  <a:pt x="13766" y="2869"/>
                </a:cubicBezTo>
                <a:cubicBezTo>
                  <a:pt x="13781" y="3103"/>
                  <a:pt x="13782" y="3339"/>
                  <a:pt x="13790" y="3575"/>
                </a:cubicBezTo>
                <a:cubicBezTo>
                  <a:pt x="13792" y="3652"/>
                  <a:pt x="13716" y="3645"/>
                  <a:pt x="13661" y="3686"/>
                </a:cubicBezTo>
                <a:cubicBezTo>
                  <a:pt x="13751" y="3817"/>
                  <a:pt x="13735" y="3958"/>
                  <a:pt x="13644" y="4098"/>
                </a:cubicBezTo>
                <a:cubicBezTo>
                  <a:pt x="13792" y="4253"/>
                  <a:pt x="13744" y="4460"/>
                  <a:pt x="13805" y="4639"/>
                </a:cubicBezTo>
                <a:cubicBezTo>
                  <a:pt x="13856" y="4791"/>
                  <a:pt x="13878" y="4937"/>
                  <a:pt x="13754" y="5083"/>
                </a:cubicBezTo>
                <a:cubicBezTo>
                  <a:pt x="13684" y="5165"/>
                  <a:pt x="13729" y="5269"/>
                  <a:pt x="13836" y="5337"/>
                </a:cubicBezTo>
                <a:cubicBezTo>
                  <a:pt x="13924" y="5196"/>
                  <a:pt x="13998" y="5051"/>
                  <a:pt x="14181" y="5051"/>
                </a:cubicBezTo>
                <a:cubicBezTo>
                  <a:pt x="14182" y="5051"/>
                  <a:pt x="14183" y="5051"/>
                  <a:pt x="14184" y="5051"/>
                </a:cubicBezTo>
                <a:lnTo>
                  <a:pt x="14184" y="5051"/>
                </a:lnTo>
                <a:cubicBezTo>
                  <a:pt x="14079" y="4982"/>
                  <a:pt x="14161" y="4931"/>
                  <a:pt x="14199" y="4876"/>
                </a:cubicBezTo>
                <a:cubicBezTo>
                  <a:pt x="14198" y="4876"/>
                  <a:pt x="14196" y="4876"/>
                  <a:pt x="14195" y="4876"/>
                </a:cubicBezTo>
                <a:lnTo>
                  <a:pt x="14195" y="4876"/>
                </a:lnTo>
                <a:cubicBezTo>
                  <a:pt x="14244" y="4781"/>
                  <a:pt x="14291" y="4687"/>
                  <a:pt x="14359" y="4555"/>
                </a:cubicBezTo>
                <a:cubicBezTo>
                  <a:pt x="14387" y="4685"/>
                  <a:pt x="14403" y="4765"/>
                  <a:pt x="14424" y="4860"/>
                </a:cubicBezTo>
                <a:cubicBezTo>
                  <a:pt x="14475" y="4834"/>
                  <a:pt x="14523" y="4825"/>
                  <a:pt x="14529" y="4803"/>
                </a:cubicBezTo>
                <a:cubicBezTo>
                  <a:pt x="14561" y="4698"/>
                  <a:pt x="14606" y="4595"/>
                  <a:pt x="14554" y="4478"/>
                </a:cubicBezTo>
                <a:cubicBezTo>
                  <a:pt x="14526" y="4420"/>
                  <a:pt x="14524" y="4347"/>
                  <a:pt x="14528" y="4282"/>
                </a:cubicBezTo>
                <a:cubicBezTo>
                  <a:pt x="14535" y="4175"/>
                  <a:pt x="14530" y="4083"/>
                  <a:pt x="14429" y="4014"/>
                </a:cubicBezTo>
                <a:cubicBezTo>
                  <a:pt x="14400" y="3994"/>
                  <a:pt x="14370" y="3924"/>
                  <a:pt x="14383" y="3896"/>
                </a:cubicBezTo>
                <a:cubicBezTo>
                  <a:pt x="14437" y="3775"/>
                  <a:pt x="14373" y="3674"/>
                  <a:pt x="14345" y="3569"/>
                </a:cubicBezTo>
                <a:cubicBezTo>
                  <a:pt x="14303" y="3408"/>
                  <a:pt x="14332" y="3267"/>
                  <a:pt x="14443" y="3151"/>
                </a:cubicBezTo>
                <a:cubicBezTo>
                  <a:pt x="14406" y="3071"/>
                  <a:pt x="14381" y="2997"/>
                  <a:pt x="14291" y="2980"/>
                </a:cubicBezTo>
                <a:cubicBezTo>
                  <a:pt x="14268" y="3036"/>
                  <a:pt x="14249" y="3083"/>
                  <a:pt x="14222" y="3145"/>
                </a:cubicBezTo>
                <a:cubicBezTo>
                  <a:pt x="14184" y="3073"/>
                  <a:pt x="14144" y="3036"/>
                  <a:pt x="14070" y="3036"/>
                </a:cubicBezTo>
                <a:cubicBezTo>
                  <a:pt x="14066" y="3036"/>
                  <a:pt x="14062" y="3036"/>
                  <a:pt x="14058" y="3037"/>
                </a:cubicBezTo>
                <a:cubicBezTo>
                  <a:pt x="14058" y="3037"/>
                  <a:pt x="14057" y="3037"/>
                  <a:pt x="14057" y="3037"/>
                </a:cubicBezTo>
                <a:cubicBezTo>
                  <a:pt x="14020" y="3037"/>
                  <a:pt x="13970" y="2979"/>
                  <a:pt x="13943" y="2935"/>
                </a:cubicBezTo>
                <a:cubicBezTo>
                  <a:pt x="13893" y="2856"/>
                  <a:pt x="14012" y="2842"/>
                  <a:pt x="14016" y="2779"/>
                </a:cubicBezTo>
                <a:cubicBezTo>
                  <a:pt x="13998" y="2765"/>
                  <a:pt x="13981" y="2746"/>
                  <a:pt x="13962" y="2738"/>
                </a:cubicBezTo>
                <a:cubicBezTo>
                  <a:pt x="13913" y="2719"/>
                  <a:pt x="13875" y="2709"/>
                  <a:pt x="13846" y="2709"/>
                </a:cubicBezTo>
                <a:close/>
                <a:moveTo>
                  <a:pt x="13177" y="2754"/>
                </a:moveTo>
                <a:cubicBezTo>
                  <a:pt x="13115" y="2811"/>
                  <a:pt x="13174" y="2868"/>
                  <a:pt x="13161" y="2918"/>
                </a:cubicBezTo>
                <a:cubicBezTo>
                  <a:pt x="13145" y="2981"/>
                  <a:pt x="13112" y="3042"/>
                  <a:pt x="13097" y="3105"/>
                </a:cubicBezTo>
                <a:cubicBezTo>
                  <a:pt x="13082" y="3171"/>
                  <a:pt x="13080" y="3238"/>
                  <a:pt x="13071" y="3305"/>
                </a:cubicBezTo>
                <a:cubicBezTo>
                  <a:pt x="13063" y="3372"/>
                  <a:pt x="13138" y="3411"/>
                  <a:pt x="13115" y="3493"/>
                </a:cubicBezTo>
                <a:cubicBezTo>
                  <a:pt x="13064" y="3671"/>
                  <a:pt x="13076" y="3861"/>
                  <a:pt x="13058" y="4045"/>
                </a:cubicBezTo>
                <a:cubicBezTo>
                  <a:pt x="13023" y="4376"/>
                  <a:pt x="13073" y="4713"/>
                  <a:pt x="13109" y="5046"/>
                </a:cubicBezTo>
                <a:cubicBezTo>
                  <a:pt x="13122" y="5172"/>
                  <a:pt x="13171" y="5286"/>
                  <a:pt x="13299" y="5338"/>
                </a:cubicBezTo>
                <a:cubicBezTo>
                  <a:pt x="13489" y="5269"/>
                  <a:pt x="13489" y="5269"/>
                  <a:pt x="13476" y="5235"/>
                </a:cubicBezTo>
                <a:cubicBezTo>
                  <a:pt x="13450" y="5221"/>
                  <a:pt x="13425" y="5206"/>
                  <a:pt x="13399" y="5192"/>
                </a:cubicBezTo>
                <a:cubicBezTo>
                  <a:pt x="13437" y="5159"/>
                  <a:pt x="13501" y="5129"/>
                  <a:pt x="13507" y="5091"/>
                </a:cubicBezTo>
                <a:cubicBezTo>
                  <a:pt x="13545" y="4871"/>
                  <a:pt x="13534" y="4652"/>
                  <a:pt x="13433" y="4442"/>
                </a:cubicBezTo>
                <a:cubicBezTo>
                  <a:pt x="13316" y="4492"/>
                  <a:pt x="13307" y="4554"/>
                  <a:pt x="13361" y="4636"/>
                </a:cubicBezTo>
                <a:cubicBezTo>
                  <a:pt x="13361" y="4636"/>
                  <a:pt x="13361" y="4636"/>
                  <a:pt x="13361" y="4636"/>
                </a:cubicBezTo>
                <a:lnTo>
                  <a:pt x="13361" y="4636"/>
                </a:lnTo>
                <a:cubicBezTo>
                  <a:pt x="13338" y="4649"/>
                  <a:pt x="13312" y="4664"/>
                  <a:pt x="13290" y="4664"/>
                </a:cubicBezTo>
                <a:cubicBezTo>
                  <a:pt x="13268" y="4664"/>
                  <a:pt x="13249" y="4651"/>
                  <a:pt x="13235" y="4615"/>
                </a:cubicBezTo>
                <a:cubicBezTo>
                  <a:pt x="13220" y="4575"/>
                  <a:pt x="13199" y="4513"/>
                  <a:pt x="13219" y="4487"/>
                </a:cubicBezTo>
                <a:cubicBezTo>
                  <a:pt x="13298" y="4375"/>
                  <a:pt x="13315" y="4212"/>
                  <a:pt x="13476" y="4163"/>
                </a:cubicBezTo>
                <a:lnTo>
                  <a:pt x="13476" y="4163"/>
                </a:lnTo>
                <a:cubicBezTo>
                  <a:pt x="13422" y="4109"/>
                  <a:pt x="13470" y="4071"/>
                  <a:pt x="13500" y="4026"/>
                </a:cubicBezTo>
                <a:cubicBezTo>
                  <a:pt x="13529" y="3983"/>
                  <a:pt x="13582" y="3910"/>
                  <a:pt x="13567" y="3889"/>
                </a:cubicBezTo>
                <a:cubicBezTo>
                  <a:pt x="13493" y="3781"/>
                  <a:pt x="13584" y="3694"/>
                  <a:pt x="13587" y="3599"/>
                </a:cubicBezTo>
                <a:cubicBezTo>
                  <a:pt x="13587" y="3579"/>
                  <a:pt x="13572" y="3558"/>
                  <a:pt x="13565" y="3535"/>
                </a:cubicBezTo>
                <a:cubicBezTo>
                  <a:pt x="13519" y="3521"/>
                  <a:pt x="13474" y="3481"/>
                  <a:pt x="13424" y="3481"/>
                </a:cubicBezTo>
                <a:cubicBezTo>
                  <a:pt x="13391" y="3481"/>
                  <a:pt x="13357" y="3498"/>
                  <a:pt x="13320" y="3550"/>
                </a:cubicBezTo>
                <a:cubicBezTo>
                  <a:pt x="13362" y="3637"/>
                  <a:pt x="13408" y="3734"/>
                  <a:pt x="13461" y="3843"/>
                </a:cubicBezTo>
                <a:cubicBezTo>
                  <a:pt x="13399" y="3912"/>
                  <a:pt x="13343" y="3974"/>
                  <a:pt x="13278" y="4045"/>
                </a:cubicBezTo>
                <a:cubicBezTo>
                  <a:pt x="13211" y="3951"/>
                  <a:pt x="13119" y="3862"/>
                  <a:pt x="13188" y="3789"/>
                </a:cubicBezTo>
                <a:cubicBezTo>
                  <a:pt x="13284" y="3684"/>
                  <a:pt x="13253" y="3587"/>
                  <a:pt x="13242" y="3478"/>
                </a:cubicBezTo>
                <a:cubicBezTo>
                  <a:pt x="13236" y="3400"/>
                  <a:pt x="13198" y="3289"/>
                  <a:pt x="13236" y="3249"/>
                </a:cubicBezTo>
                <a:cubicBezTo>
                  <a:pt x="13382" y="3094"/>
                  <a:pt x="13237" y="2951"/>
                  <a:pt x="13243" y="2805"/>
                </a:cubicBezTo>
                <a:cubicBezTo>
                  <a:pt x="13243" y="2788"/>
                  <a:pt x="13200" y="2770"/>
                  <a:pt x="13177" y="2754"/>
                </a:cubicBezTo>
                <a:close/>
                <a:moveTo>
                  <a:pt x="16459" y="5189"/>
                </a:moveTo>
                <a:cubicBezTo>
                  <a:pt x="16424" y="5189"/>
                  <a:pt x="16395" y="5208"/>
                  <a:pt x="16387" y="5260"/>
                </a:cubicBezTo>
                <a:cubicBezTo>
                  <a:pt x="16435" y="5286"/>
                  <a:pt x="16482" y="5311"/>
                  <a:pt x="16544" y="5344"/>
                </a:cubicBezTo>
                <a:cubicBezTo>
                  <a:pt x="16590" y="5264"/>
                  <a:pt x="16566" y="5219"/>
                  <a:pt x="16507" y="5199"/>
                </a:cubicBezTo>
                <a:cubicBezTo>
                  <a:pt x="16491" y="5193"/>
                  <a:pt x="16474" y="5189"/>
                  <a:pt x="16459" y="5189"/>
                </a:cubicBezTo>
                <a:close/>
                <a:moveTo>
                  <a:pt x="14544" y="5223"/>
                </a:moveTo>
                <a:cubicBezTo>
                  <a:pt x="14542" y="5223"/>
                  <a:pt x="14541" y="5224"/>
                  <a:pt x="14540" y="5224"/>
                </a:cubicBezTo>
                <a:cubicBezTo>
                  <a:pt x="14515" y="5235"/>
                  <a:pt x="14489" y="5266"/>
                  <a:pt x="14487" y="5292"/>
                </a:cubicBezTo>
                <a:cubicBezTo>
                  <a:pt x="14486" y="5311"/>
                  <a:pt x="14525" y="5351"/>
                  <a:pt x="14535" y="5351"/>
                </a:cubicBezTo>
                <a:cubicBezTo>
                  <a:pt x="14535" y="5351"/>
                  <a:pt x="14535" y="5351"/>
                  <a:pt x="14535" y="5351"/>
                </a:cubicBezTo>
                <a:cubicBezTo>
                  <a:pt x="14565" y="5339"/>
                  <a:pt x="14590" y="5312"/>
                  <a:pt x="14633" y="5276"/>
                </a:cubicBezTo>
                <a:cubicBezTo>
                  <a:pt x="14588" y="5249"/>
                  <a:pt x="14559" y="5223"/>
                  <a:pt x="14544" y="5223"/>
                </a:cubicBezTo>
                <a:close/>
                <a:moveTo>
                  <a:pt x="16877" y="2747"/>
                </a:moveTo>
                <a:cubicBezTo>
                  <a:pt x="16854" y="2747"/>
                  <a:pt x="16831" y="2764"/>
                  <a:pt x="16814" y="2783"/>
                </a:cubicBezTo>
                <a:cubicBezTo>
                  <a:pt x="16712" y="2898"/>
                  <a:pt x="16613" y="3018"/>
                  <a:pt x="16498" y="3154"/>
                </a:cubicBezTo>
                <a:cubicBezTo>
                  <a:pt x="16551" y="3208"/>
                  <a:pt x="16464" y="3294"/>
                  <a:pt x="16513" y="3381"/>
                </a:cubicBezTo>
                <a:cubicBezTo>
                  <a:pt x="16544" y="3351"/>
                  <a:pt x="16564" y="3340"/>
                  <a:pt x="16572" y="3323"/>
                </a:cubicBezTo>
                <a:cubicBezTo>
                  <a:pt x="16586" y="3290"/>
                  <a:pt x="16604" y="3276"/>
                  <a:pt x="16622" y="3276"/>
                </a:cubicBezTo>
                <a:cubicBezTo>
                  <a:pt x="16638" y="3276"/>
                  <a:pt x="16654" y="3288"/>
                  <a:pt x="16667" y="3310"/>
                </a:cubicBezTo>
                <a:cubicBezTo>
                  <a:pt x="16710" y="3389"/>
                  <a:pt x="16687" y="3463"/>
                  <a:pt x="16623" y="3523"/>
                </a:cubicBezTo>
                <a:cubicBezTo>
                  <a:pt x="16532" y="3605"/>
                  <a:pt x="16443" y="3687"/>
                  <a:pt x="16357" y="3764"/>
                </a:cubicBezTo>
                <a:cubicBezTo>
                  <a:pt x="16369" y="3825"/>
                  <a:pt x="16380" y="3872"/>
                  <a:pt x="16394" y="3937"/>
                </a:cubicBezTo>
                <a:cubicBezTo>
                  <a:pt x="16311" y="3915"/>
                  <a:pt x="16242" y="3897"/>
                  <a:pt x="16174" y="3879"/>
                </a:cubicBezTo>
                <a:lnTo>
                  <a:pt x="16174" y="3879"/>
                </a:lnTo>
                <a:cubicBezTo>
                  <a:pt x="16223" y="4041"/>
                  <a:pt x="16261" y="4202"/>
                  <a:pt x="16259" y="4374"/>
                </a:cubicBezTo>
                <a:cubicBezTo>
                  <a:pt x="16257" y="4477"/>
                  <a:pt x="16207" y="4532"/>
                  <a:pt x="16128" y="4575"/>
                </a:cubicBezTo>
                <a:lnTo>
                  <a:pt x="16128" y="4575"/>
                </a:lnTo>
                <a:cubicBezTo>
                  <a:pt x="16104" y="4497"/>
                  <a:pt x="16057" y="4415"/>
                  <a:pt x="16064" y="4339"/>
                </a:cubicBezTo>
                <a:cubicBezTo>
                  <a:pt x="16077" y="4186"/>
                  <a:pt x="15944" y="4109"/>
                  <a:pt x="15908" y="3982"/>
                </a:cubicBezTo>
                <a:cubicBezTo>
                  <a:pt x="15896" y="3940"/>
                  <a:pt x="15823" y="3914"/>
                  <a:pt x="15770" y="3883"/>
                </a:cubicBezTo>
                <a:lnTo>
                  <a:pt x="15770" y="3883"/>
                </a:lnTo>
                <a:cubicBezTo>
                  <a:pt x="15816" y="4025"/>
                  <a:pt x="15774" y="4172"/>
                  <a:pt x="15772" y="4309"/>
                </a:cubicBezTo>
                <a:cubicBezTo>
                  <a:pt x="15914" y="4370"/>
                  <a:pt x="15928" y="4389"/>
                  <a:pt x="15862" y="4468"/>
                </a:cubicBezTo>
                <a:cubicBezTo>
                  <a:pt x="15738" y="4618"/>
                  <a:pt x="15738" y="4794"/>
                  <a:pt x="15739" y="4970"/>
                </a:cubicBezTo>
                <a:cubicBezTo>
                  <a:pt x="15741" y="5025"/>
                  <a:pt x="15774" y="5081"/>
                  <a:pt x="15772" y="5134"/>
                </a:cubicBezTo>
                <a:cubicBezTo>
                  <a:pt x="15769" y="5195"/>
                  <a:pt x="15744" y="5257"/>
                  <a:pt x="15726" y="5337"/>
                </a:cubicBezTo>
                <a:cubicBezTo>
                  <a:pt x="15811" y="5317"/>
                  <a:pt x="15883" y="5301"/>
                  <a:pt x="15949" y="5286"/>
                </a:cubicBezTo>
                <a:cubicBezTo>
                  <a:pt x="16029" y="5113"/>
                  <a:pt x="16029" y="5113"/>
                  <a:pt x="16188" y="5037"/>
                </a:cubicBezTo>
                <a:lnTo>
                  <a:pt x="16188" y="5037"/>
                </a:lnTo>
                <a:cubicBezTo>
                  <a:pt x="16123" y="5122"/>
                  <a:pt x="16076" y="5165"/>
                  <a:pt x="16051" y="5220"/>
                </a:cubicBezTo>
                <a:cubicBezTo>
                  <a:pt x="16035" y="5254"/>
                  <a:pt x="16039" y="5328"/>
                  <a:pt x="16057" y="5338"/>
                </a:cubicBezTo>
                <a:cubicBezTo>
                  <a:pt x="16109" y="5364"/>
                  <a:pt x="16172" y="5379"/>
                  <a:pt x="16230" y="5379"/>
                </a:cubicBezTo>
                <a:cubicBezTo>
                  <a:pt x="16234" y="5379"/>
                  <a:pt x="16238" y="5379"/>
                  <a:pt x="16241" y="5379"/>
                </a:cubicBezTo>
                <a:cubicBezTo>
                  <a:pt x="16266" y="5378"/>
                  <a:pt x="16307" y="5311"/>
                  <a:pt x="16305" y="5277"/>
                </a:cubicBezTo>
                <a:cubicBezTo>
                  <a:pt x="16297" y="5189"/>
                  <a:pt x="16245" y="5101"/>
                  <a:pt x="16255" y="5016"/>
                </a:cubicBezTo>
                <a:cubicBezTo>
                  <a:pt x="16265" y="4923"/>
                  <a:pt x="16334" y="4837"/>
                  <a:pt x="16353" y="4744"/>
                </a:cubicBezTo>
                <a:cubicBezTo>
                  <a:pt x="16375" y="4635"/>
                  <a:pt x="16373" y="4522"/>
                  <a:pt x="16382" y="4395"/>
                </a:cubicBezTo>
                <a:cubicBezTo>
                  <a:pt x="16426" y="4427"/>
                  <a:pt x="16449" y="4443"/>
                  <a:pt x="16472" y="4461"/>
                </a:cubicBezTo>
                <a:cubicBezTo>
                  <a:pt x="16526" y="4303"/>
                  <a:pt x="16600" y="4150"/>
                  <a:pt x="16576" y="3976"/>
                </a:cubicBezTo>
                <a:cubicBezTo>
                  <a:pt x="16561" y="3872"/>
                  <a:pt x="16621" y="3812"/>
                  <a:pt x="16711" y="3769"/>
                </a:cubicBezTo>
                <a:cubicBezTo>
                  <a:pt x="16763" y="3787"/>
                  <a:pt x="16815" y="3805"/>
                  <a:pt x="16871" y="3824"/>
                </a:cubicBezTo>
                <a:cubicBezTo>
                  <a:pt x="16769" y="3968"/>
                  <a:pt x="16874" y="4171"/>
                  <a:pt x="16712" y="4289"/>
                </a:cubicBezTo>
                <a:cubicBezTo>
                  <a:pt x="16696" y="4299"/>
                  <a:pt x="16710" y="4354"/>
                  <a:pt x="16716" y="4386"/>
                </a:cubicBezTo>
                <a:cubicBezTo>
                  <a:pt x="16759" y="4593"/>
                  <a:pt x="16805" y="4798"/>
                  <a:pt x="16851" y="5004"/>
                </a:cubicBezTo>
                <a:lnTo>
                  <a:pt x="16851" y="5004"/>
                </a:lnTo>
                <a:cubicBezTo>
                  <a:pt x="16711" y="5094"/>
                  <a:pt x="16749" y="5215"/>
                  <a:pt x="16786" y="5353"/>
                </a:cubicBezTo>
                <a:cubicBezTo>
                  <a:pt x="16846" y="5327"/>
                  <a:pt x="16900" y="5319"/>
                  <a:pt x="16923" y="5289"/>
                </a:cubicBezTo>
                <a:cubicBezTo>
                  <a:pt x="17068" y="5096"/>
                  <a:pt x="17246" y="4909"/>
                  <a:pt x="17192" y="4640"/>
                </a:cubicBezTo>
                <a:cubicBezTo>
                  <a:pt x="17169" y="4523"/>
                  <a:pt x="17174" y="4403"/>
                  <a:pt x="17218" y="4314"/>
                </a:cubicBezTo>
                <a:cubicBezTo>
                  <a:pt x="17284" y="4177"/>
                  <a:pt x="17253" y="4059"/>
                  <a:pt x="17242" y="3933"/>
                </a:cubicBezTo>
                <a:cubicBezTo>
                  <a:pt x="17241" y="3933"/>
                  <a:pt x="17240" y="3933"/>
                  <a:pt x="17239" y="3933"/>
                </a:cubicBezTo>
                <a:cubicBezTo>
                  <a:pt x="17194" y="3933"/>
                  <a:pt x="17151" y="3959"/>
                  <a:pt x="17114" y="3959"/>
                </a:cubicBezTo>
                <a:cubicBezTo>
                  <a:pt x="17089" y="3959"/>
                  <a:pt x="17067" y="3948"/>
                  <a:pt x="17050" y="3911"/>
                </a:cubicBezTo>
                <a:cubicBezTo>
                  <a:pt x="17020" y="3849"/>
                  <a:pt x="17060" y="3807"/>
                  <a:pt x="17106" y="3770"/>
                </a:cubicBezTo>
                <a:cubicBezTo>
                  <a:pt x="17125" y="3756"/>
                  <a:pt x="17145" y="3739"/>
                  <a:pt x="17150" y="3719"/>
                </a:cubicBezTo>
                <a:cubicBezTo>
                  <a:pt x="17161" y="3679"/>
                  <a:pt x="17184" y="3619"/>
                  <a:pt x="17167" y="3598"/>
                </a:cubicBezTo>
                <a:cubicBezTo>
                  <a:pt x="17135" y="3561"/>
                  <a:pt x="17076" y="3541"/>
                  <a:pt x="17027" y="3529"/>
                </a:cubicBezTo>
                <a:cubicBezTo>
                  <a:pt x="17025" y="3529"/>
                  <a:pt x="17022" y="3529"/>
                  <a:pt x="17019" y="3529"/>
                </a:cubicBezTo>
                <a:cubicBezTo>
                  <a:pt x="16992" y="3529"/>
                  <a:pt x="16961" y="3555"/>
                  <a:pt x="16932" y="3559"/>
                </a:cubicBezTo>
                <a:cubicBezTo>
                  <a:pt x="16914" y="3562"/>
                  <a:pt x="16897" y="3563"/>
                  <a:pt x="16882" y="3563"/>
                </a:cubicBezTo>
                <a:cubicBezTo>
                  <a:pt x="16811" y="3563"/>
                  <a:pt x="16774" y="3537"/>
                  <a:pt x="16773" y="3484"/>
                </a:cubicBezTo>
                <a:cubicBezTo>
                  <a:pt x="16772" y="3415"/>
                  <a:pt x="16803" y="3399"/>
                  <a:pt x="16845" y="3399"/>
                </a:cubicBezTo>
                <a:cubicBezTo>
                  <a:pt x="16866" y="3399"/>
                  <a:pt x="16890" y="3403"/>
                  <a:pt x="16915" y="3407"/>
                </a:cubicBezTo>
                <a:cubicBezTo>
                  <a:pt x="16918" y="3407"/>
                  <a:pt x="16922" y="3407"/>
                  <a:pt x="16926" y="3407"/>
                </a:cubicBezTo>
                <a:cubicBezTo>
                  <a:pt x="16959" y="3407"/>
                  <a:pt x="16995" y="3390"/>
                  <a:pt x="17040" y="3381"/>
                </a:cubicBezTo>
                <a:cubicBezTo>
                  <a:pt x="16986" y="3286"/>
                  <a:pt x="16945" y="3212"/>
                  <a:pt x="16902" y="3140"/>
                </a:cubicBezTo>
                <a:cubicBezTo>
                  <a:pt x="16897" y="3130"/>
                  <a:pt x="16879" y="3129"/>
                  <a:pt x="16871" y="3126"/>
                </a:cubicBezTo>
                <a:cubicBezTo>
                  <a:pt x="16854" y="3172"/>
                  <a:pt x="16840" y="3211"/>
                  <a:pt x="16822" y="3260"/>
                </a:cubicBezTo>
                <a:cubicBezTo>
                  <a:pt x="16742" y="3129"/>
                  <a:pt x="16736" y="3102"/>
                  <a:pt x="16781" y="3047"/>
                </a:cubicBezTo>
                <a:cubicBezTo>
                  <a:pt x="16830" y="2986"/>
                  <a:pt x="16890" y="2934"/>
                  <a:pt x="16935" y="2872"/>
                </a:cubicBezTo>
                <a:cubicBezTo>
                  <a:pt x="16948" y="2852"/>
                  <a:pt x="16940" y="2803"/>
                  <a:pt x="16925" y="2779"/>
                </a:cubicBezTo>
                <a:cubicBezTo>
                  <a:pt x="16910" y="2756"/>
                  <a:pt x="16894" y="2747"/>
                  <a:pt x="16877" y="2747"/>
                </a:cubicBezTo>
                <a:close/>
                <a:moveTo>
                  <a:pt x="14186" y="5056"/>
                </a:moveTo>
                <a:cubicBezTo>
                  <a:pt x="14142" y="5104"/>
                  <a:pt x="14089" y="5148"/>
                  <a:pt x="14063" y="5204"/>
                </a:cubicBezTo>
                <a:cubicBezTo>
                  <a:pt x="14026" y="5283"/>
                  <a:pt x="14052" y="5356"/>
                  <a:pt x="14141" y="5395"/>
                </a:cubicBezTo>
                <a:cubicBezTo>
                  <a:pt x="14270" y="5369"/>
                  <a:pt x="14363" y="5314"/>
                  <a:pt x="14331" y="5162"/>
                </a:cubicBezTo>
                <a:lnTo>
                  <a:pt x="14331" y="5162"/>
                </a:lnTo>
                <a:cubicBezTo>
                  <a:pt x="14297" y="5172"/>
                  <a:pt x="14274" y="5179"/>
                  <a:pt x="14256" y="5179"/>
                </a:cubicBezTo>
                <a:cubicBezTo>
                  <a:pt x="14219" y="5179"/>
                  <a:pt x="14211" y="5148"/>
                  <a:pt x="14186" y="5056"/>
                </a:cubicBezTo>
                <a:close/>
                <a:moveTo>
                  <a:pt x="1203" y="0"/>
                </a:moveTo>
                <a:cubicBezTo>
                  <a:pt x="1041" y="0"/>
                  <a:pt x="905" y="78"/>
                  <a:pt x="758" y="126"/>
                </a:cubicBezTo>
                <a:cubicBezTo>
                  <a:pt x="733" y="133"/>
                  <a:pt x="722" y="179"/>
                  <a:pt x="702" y="210"/>
                </a:cubicBezTo>
                <a:cubicBezTo>
                  <a:pt x="746" y="271"/>
                  <a:pt x="788" y="331"/>
                  <a:pt x="846" y="413"/>
                </a:cubicBezTo>
                <a:cubicBezTo>
                  <a:pt x="741" y="448"/>
                  <a:pt x="661" y="475"/>
                  <a:pt x="577" y="505"/>
                </a:cubicBezTo>
                <a:cubicBezTo>
                  <a:pt x="580" y="583"/>
                  <a:pt x="585" y="649"/>
                  <a:pt x="589" y="715"/>
                </a:cubicBezTo>
                <a:lnTo>
                  <a:pt x="589" y="715"/>
                </a:lnTo>
                <a:cubicBezTo>
                  <a:pt x="588" y="715"/>
                  <a:pt x="587" y="715"/>
                  <a:pt x="585" y="715"/>
                </a:cubicBezTo>
                <a:lnTo>
                  <a:pt x="585" y="715"/>
                </a:lnTo>
                <a:cubicBezTo>
                  <a:pt x="514" y="957"/>
                  <a:pt x="514" y="957"/>
                  <a:pt x="611" y="1173"/>
                </a:cubicBezTo>
                <a:cubicBezTo>
                  <a:pt x="639" y="1182"/>
                  <a:pt x="670" y="1196"/>
                  <a:pt x="702" y="1202"/>
                </a:cubicBezTo>
                <a:cubicBezTo>
                  <a:pt x="784" y="1214"/>
                  <a:pt x="865" y="1233"/>
                  <a:pt x="874" y="1332"/>
                </a:cubicBezTo>
                <a:cubicBezTo>
                  <a:pt x="881" y="1420"/>
                  <a:pt x="820" y="1476"/>
                  <a:pt x="748" y="1516"/>
                </a:cubicBezTo>
                <a:cubicBezTo>
                  <a:pt x="651" y="1571"/>
                  <a:pt x="550" y="1620"/>
                  <a:pt x="451" y="1674"/>
                </a:cubicBezTo>
                <a:cubicBezTo>
                  <a:pt x="406" y="1699"/>
                  <a:pt x="364" y="1730"/>
                  <a:pt x="295" y="1775"/>
                </a:cubicBezTo>
                <a:cubicBezTo>
                  <a:pt x="413" y="1850"/>
                  <a:pt x="501" y="1907"/>
                  <a:pt x="611" y="1978"/>
                </a:cubicBezTo>
                <a:cubicBezTo>
                  <a:pt x="523" y="2016"/>
                  <a:pt x="466" y="2040"/>
                  <a:pt x="383" y="2075"/>
                </a:cubicBezTo>
                <a:cubicBezTo>
                  <a:pt x="476" y="2103"/>
                  <a:pt x="542" y="2125"/>
                  <a:pt x="651" y="2158"/>
                </a:cubicBezTo>
                <a:cubicBezTo>
                  <a:pt x="550" y="2213"/>
                  <a:pt x="483" y="2243"/>
                  <a:pt x="425" y="2285"/>
                </a:cubicBezTo>
                <a:cubicBezTo>
                  <a:pt x="363" y="2329"/>
                  <a:pt x="311" y="2385"/>
                  <a:pt x="247" y="2442"/>
                </a:cubicBezTo>
                <a:cubicBezTo>
                  <a:pt x="285" y="2506"/>
                  <a:pt x="317" y="2561"/>
                  <a:pt x="349" y="2618"/>
                </a:cubicBezTo>
                <a:cubicBezTo>
                  <a:pt x="309" y="2641"/>
                  <a:pt x="272" y="2663"/>
                  <a:pt x="231" y="2687"/>
                </a:cubicBezTo>
                <a:cubicBezTo>
                  <a:pt x="262" y="2767"/>
                  <a:pt x="291" y="2847"/>
                  <a:pt x="319" y="2921"/>
                </a:cubicBezTo>
                <a:cubicBezTo>
                  <a:pt x="388" y="2969"/>
                  <a:pt x="486" y="2905"/>
                  <a:pt x="542" y="3003"/>
                </a:cubicBezTo>
                <a:cubicBezTo>
                  <a:pt x="405" y="3066"/>
                  <a:pt x="270" y="3126"/>
                  <a:pt x="127" y="3190"/>
                </a:cubicBezTo>
                <a:cubicBezTo>
                  <a:pt x="158" y="3225"/>
                  <a:pt x="168" y="3246"/>
                  <a:pt x="185" y="3256"/>
                </a:cubicBezTo>
                <a:cubicBezTo>
                  <a:pt x="208" y="3269"/>
                  <a:pt x="235" y="3277"/>
                  <a:pt x="260" y="3288"/>
                </a:cubicBezTo>
                <a:cubicBezTo>
                  <a:pt x="235" y="3318"/>
                  <a:pt x="215" y="3341"/>
                  <a:pt x="176" y="3391"/>
                </a:cubicBezTo>
                <a:cubicBezTo>
                  <a:pt x="445" y="3426"/>
                  <a:pt x="688" y="3457"/>
                  <a:pt x="954" y="3492"/>
                </a:cubicBezTo>
                <a:cubicBezTo>
                  <a:pt x="656" y="3561"/>
                  <a:pt x="349" y="3477"/>
                  <a:pt x="75" y="3696"/>
                </a:cubicBezTo>
                <a:cubicBezTo>
                  <a:pt x="240" y="3749"/>
                  <a:pt x="383" y="3791"/>
                  <a:pt x="432" y="3951"/>
                </a:cubicBezTo>
                <a:cubicBezTo>
                  <a:pt x="329" y="3990"/>
                  <a:pt x="220" y="4015"/>
                  <a:pt x="126" y="4070"/>
                </a:cubicBezTo>
                <a:cubicBezTo>
                  <a:pt x="75" y="4099"/>
                  <a:pt x="26" y="4178"/>
                  <a:pt x="26" y="4232"/>
                </a:cubicBezTo>
                <a:cubicBezTo>
                  <a:pt x="26" y="4283"/>
                  <a:pt x="97" y="4332"/>
                  <a:pt x="126" y="4369"/>
                </a:cubicBezTo>
                <a:cubicBezTo>
                  <a:pt x="99" y="4460"/>
                  <a:pt x="45" y="4549"/>
                  <a:pt x="60" y="4625"/>
                </a:cubicBezTo>
                <a:cubicBezTo>
                  <a:pt x="76" y="4708"/>
                  <a:pt x="77" y="4768"/>
                  <a:pt x="40" y="4845"/>
                </a:cubicBezTo>
                <a:cubicBezTo>
                  <a:pt x="9" y="4913"/>
                  <a:pt x="0" y="4999"/>
                  <a:pt x="0" y="5076"/>
                </a:cubicBezTo>
                <a:cubicBezTo>
                  <a:pt x="0" y="5221"/>
                  <a:pt x="88" y="5326"/>
                  <a:pt x="236" y="5357"/>
                </a:cubicBezTo>
                <a:cubicBezTo>
                  <a:pt x="356" y="5383"/>
                  <a:pt x="480" y="5416"/>
                  <a:pt x="603" y="5418"/>
                </a:cubicBezTo>
                <a:cubicBezTo>
                  <a:pt x="913" y="5421"/>
                  <a:pt x="1224" y="5428"/>
                  <a:pt x="1536" y="5428"/>
                </a:cubicBezTo>
                <a:cubicBezTo>
                  <a:pt x="1778" y="5428"/>
                  <a:pt x="2020" y="5424"/>
                  <a:pt x="2261" y="5410"/>
                </a:cubicBezTo>
                <a:cubicBezTo>
                  <a:pt x="2653" y="5387"/>
                  <a:pt x="3043" y="5384"/>
                  <a:pt x="3444" y="5382"/>
                </a:cubicBezTo>
                <a:cubicBezTo>
                  <a:pt x="3488" y="5336"/>
                  <a:pt x="3535" y="5287"/>
                  <a:pt x="3585" y="5234"/>
                </a:cubicBezTo>
                <a:cubicBezTo>
                  <a:pt x="3602" y="5291"/>
                  <a:pt x="3614" y="5332"/>
                  <a:pt x="3627" y="5375"/>
                </a:cubicBezTo>
                <a:cubicBezTo>
                  <a:pt x="3817" y="5365"/>
                  <a:pt x="3993" y="5356"/>
                  <a:pt x="4172" y="5347"/>
                </a:cubicBezTo>
                <a:cubicBezTo>
                  <a:pt x="4183" y="5347"/>
                  <a:pt x="4195" y="5346"/>
                  <a:pt x="4207" y="5346"/>
                </a:cubicBezTo>
                <a:cubicBezTo>
                  <a:pt x="4289" y="5346"/>
                  <a:pt x="4372" y="5360"/>
                  <a:pt x="4454" y="5360"/>
                </a:cubicBezTo>
                <a:cubicBezTo>
                  <a:pt x="4535" y="5360"/>
                  <a:pt x="4613" y="5347"/>
                  <a:pt x="4689" y="5297"/>
                </a:cubicBezTo>
                <a:cubicBezTo>
                  <a:pt x="4704" y="5240"/>
                  <a:pt x="4721" y="5180"/>
                  <a:pt x="4753" y="5066"/>
                </a:cubicBezTo>
                <a:cubicBezTo>
                  <a:pt x="4823" y="5188"/>
                  <a:pt x="4866" y="5259"/>
                  <a:pt x="4913" y="5341"/>
                </a:cubicBezTo>
                <a:cubicBezTo>
                  <a:pt x="4961" y="5341"/>
                  <a:pt x="5013" y="5351"/>
                  <a:pt x="5061" y="5351"/>
                </a:cubicBezTo>
                <a:cubicBezTo>
                  <a:pt x="5090" y="5351"/>
                  <a:pt x="5117" y="5347"/>
                  <a:pt x="5141" y="5336"/>
                </a:cubicBezTo>
                <a:cubicBezTo>
                  <a:pt x="5184" y="5315"/>
                  <a:pt x="5227" y="5308"/>
                  <a:pt x="5271" y="5308"/>
                </a:cubicBezTo>
                <a:cubicBezTo>
                  <a:pt x="5343" y="5308"/>
                  <a:pt x="5414" y="5326"/>
                  <a:pt x="5485" y="5326"/>
                </a:cubicBezTo>
                <a:cubicBezTo>
                  <a:pt x="5522" y="5326"/>
                  <a:pt x="5559" y="5321"/>
                  <a:pt x="5596" y="5306"/>
                </a:cubicBezTo>
                <a:cubicBezTo>
                  <a:pt x="5630" y="5331"/>
                  <a:pt x="5665" y="5339"/>
                  <a:pt x="5700" y="5339"/>
                </a:cubicBezTo>
                <a:cubicBezTo>
                  <a:pt x="5765" y="5339"/>
                  <a:pt x="5831" y="5312"/>
                  <a:pt x="5896" y="5312"/>
                </a:cubicBezTo>
                <a:cubicBezTo>
                  <a:pt x="5916" y="5312"/>
                  <a:pt x="5935" y="5314"/>
                  <a:pt x="5954" y="5320"/>
                </a:cubicBezTo>
                <a:cubicBezTo>
                  <a:pt x="6007" y="5280"/>
                  <a:pt x="6063" y="5267"/>
                  <a:pt x="6121" y="5267"/>
                </a:cubicBezTo>
                <a:cubicBezTo>
                  <a:pt x="6211" y="5267"/>
                  <a:pt x="6304" y="5298"/>
                  <a:pt x="6395" y="5298"/>
                </a:cubicBezTo>
                <a:cubicBezTo>
                  <a:pt x="6451" y="5298"/>
                  <a:pt x="6505" y="5286"/>
                  <a:pt x="6557" y="5249"/>
                </a:cubicBezTo>
                <a:cubicBezTo>
                  <a:pt x="6557" y="5248"/>
                  <a:pt x="6558" y="5248"/>
                  <a:pt x="6558" y="5248"/>
                </a:cubicBezTo>
                <a:cubicBezTo>
                  <a:pt x="6566" y="5248"/>
                  <a:pt x="6591" y="5280"/>
                  <a:pt x="6610" y="5283"/>
                </a:cubicBezTo>
                <a:cubicBezTo>
                  <a:pt x="6685" y="5298"/>
                  <a:pt x="6760" y="5308"/>
                  <a:pt x="6829" y="5320"/>
                </a:cubicBezTo>
                <a:cubicBezTo>
                  <a:pt x="6856" y="5265"/>
                  <a:pt x="6875" y="5228"/>
                  <a:pt x="6901" y="5177"/>
                </a:cubicBezTo>
                <a:cubicBezTo>
                  <a:pt x="6954" y="5233"/>
                  <a:pt x="6992" y="5296"/>
                  <a:pt x="7046" y="5323"/>
                </a:cubicBezTo>
                <a:cubicBezTo>
                  <a:pt x="7076" y="5338"/>
                  <a:pt x="7109" y="5347"/>
                  <a:pt x="7141" y="5347"/>
                </a:cubicBezTo>
                <a:cubicBezTo>
                  <a:pt x="7182" y="5347"/>
                  <a:pt x="7221" y="5332"/>
                  <a:pt x="7248" y="5301"/>
                </a:cubicBezTo>
                <a:cubicBezTo>
                  <a:pt x="7326" y="5194"/>
                  <a:pt x="7245" y="5051"/>
                  <a:pt x="7374" y="4980"/>
                </a:cubicBezTo>
                <a:cubicBezTo>
                  <a:pt x="7516" y="5060"/>
                  <a:pt x="7407" y="5277"/>
                  <a:pt x="7587" y="5348"/>
                </a:cubicBezTo>
                <a:cubicBezTo>
                  <a:pt x="7633" y="5312"/>
                  <a:pt x="7682" y="5272"/>
                  <a:pt x="7742" y="5225"/>
                </a:cubicBezTo>
                <a:cubicBezTo>
                  <a:pt x="7809" y="5299"/>
                  <a:pt x="7887" y="5353"/>
                  <a:pt x="7993" y="5353"/>
                </a:cubicBezTo>
                <a:cubicBezTo>
                  <a:pt x="8002" y="5353"/>
                  <a:pt x="8011" y="5353"/>
                  <a:pt x="8020" y="5352"/>
                </a:cubicBezTo>
                <a:cubicBezTo>
                  <a:pt x="8229" y="5334"/>
                  <a:pt x="8439" y="5331"/>
                  <a:pt x="8648" y="5308"/>
                </a:cubicBezTo>
                <a:cubicBezTo>
                  <a:pt x="8754" y="5298"/>
                  <a:pt x="8856" y="5262"/>
                  <a:pt x="8968" y="5235"/>
                </a:cubicBezTo>
                <a:cubicBezTo>
                  <a:pt x="8982" y="5259"/>
                  <a:pt x="9006" y="5297"/>
                  <a:pt x="9038" y="5351"/>
                </a:cubicBezTo>
                <a:cubicBezTo>
                  <a:pt x="9081" y="5351"/>
                  <a:pt x="9129" y="5348"/>
                  <a:pt x="9177" y="5348"/>
                </a:cubicBezTo>
                <a:cubicBezTo>
                  <a:pt x="9204" y="5348"/>
                  <a:pt x="9232" y="5349"/>
                  <a:pt x="9259" y="5352"/>
                </a:cubicBezTo>
                <a:cubicBezTo>
                  <a:pt x="9333" y="5359"/>
                  <a:pt x="9406" y="5384"/>
                  <a:pt x="9506" y="5408"/>
                </a:cubicBezTo>
                <a:cubicBezTo>
                  <a:pt x="9485" y="5286"/>
                  <a:pt x="9487" y="5180"/>
                  <a:pt x="9447" y="5096"/>
                </a:cubicBezTo>
                <a:cubicBezTo>
                  <a:pt x="9412" y="5021"/>
                  <a:pt x="9400" y="4978"/>
                  <a:pt x="9465" y="4923"/>
                </a:cubicBezTo>
                <a:cubicBezTo>
                  <a:pt x="9489" y="4902"/>
                  <a:pt x="9515" y="4871"/>
                  <a:pt x="9518" y="4841"/>
                </a:cubicBezTo>
                <a:cubicBezTo>
                  <a:pt x="9526" y="4743"/>
                  <a:pt x="9528" y="4642"/>
                  <a:pt x="9526" y="4543"/>
                </a:cubicBezTo>
                <a:cubicBezTo>
                  <a:pt x="9526" y="4514"/>
                  <a:pt x="9504" y="4487"/>
                  <a:pt x="9497" y="4460"/>
                </a:cubicBezTo>
                <a:cubicBezTo>
                  <a:pt x="9474" y="4351"/>
                  <a:pt x="9466" y="4241"/>
                  <a:pt x="9507" y="4134"/>
                </a:cubicBezTo>
                <a:lnTo>
                  <a:pt x="9507" y="4134"/>
                </a:lnTo>
                <a:cubicBezTo>
                  <a:pt x="9528" y="4127"/>
                  <a:pt x="9550" y="4123"/>
                  <a:pt x="9570" y="4123"/>
                </a:cubicBezTo>
                <a:cubicBezTo>
                  <a:pt x="9606" y="4123"/>
                  <a:pt x="9637" y="4136"/>
                  <a:pt x="9653" y="4171"/>
                </a:cubicBezTo>
                <a:cubicBezTo>
                  <a:pt x="9714" y="4301"/>
                  <a:pt x="9784" y="4434"/>
                  <a:pt x="9806" y="4573"/>
                </a:cubicBezTo>
                <a:cubicBezTo>
                  <a:pt x="9826" y="4701"/>
                  <a:pt x="9717" y="4794"/>
                  <a:pt x="9627" y="4880"/>
                </a:cubicBezTo>
                <a:cubicBezTo>
                  <a:pt x="9604" y="4901"/>
                  <a:pt x="9587" y="4929"/>
                  <a:pt x="9565" y="4959"/>
                </a:cubicBezTo>
                <a:cubicBezTo>
                  <a:pt x="9604" y="5090"/>
                  <a:pt x="9561" y="5234"/>
                  <a:pt x="9669" y="5364"/>
                </a:cubicBezTo>
                <a:cubicBezTo>
                  <a:pt x="9754" y="5369"/>
                  <a:pt x="9847" y="5375"/>
                  <a:pt x="9943" y="5380"/>
                </a:cubicBezTo>
                <a:cubicBezTo>
                  <a:pt x="9965" y="5244"/>
                  <a:pt x="9840" y="5119"/>
                  <a:pt x="9966" y="5013"/>
                </a:cubicBezTo>
                <a:cubicBezTo>
                  <a:pt x="10086" y="5021"/>
                  <a:pt x="10063" y="5108"/>
                  <a:pt x="10063" y="5187"/>
                </a:cubicBezTo>
                <a:cubicBezTo>
                  <a:pt x="10062" y="5236"/>
                  <a:pt x="10069" y="5283"/>
                  <a:pt x="10121" y="5283"/>
                </a:cubicBezTo>
                <a:cubicBezTo>
                  <a:pt x="10132" y="5283"/>
                  <a:pt x="10144" y="5281"/>
                  <a:pt x="10159" y="5276"/>
                </a:cubicBezTo>
                <a:cubicBezTo>
                  <a:pt x="10220" y="5083"/>
                  <a:pt x="10183" y="4903"/>
                  <a:pt x="10080" y="4748"/>
                </a:cubicBezTo>
                <a:cubicBezTo>
                  <a:pt x="10107" y="4683"/>
                  <a:pt x="10129" y="4635"/>
                  <a:pt x="10147" y="4593"/>
                </a:cubicBezTo>
                <a:cubicBezTo>
                  <a:pt x="10133" y="4570"/>
                  <a:pt x="10129" y="4559"/>
                  <a:pt x="10121" y="4553"/>
                </a:cubicBezTo>
                <a:cubicBezTo>
                  <a:pt x="10005" y="4462"/>
                  <a:pt x="9882" y="4378"/>
                  <a:pt x="9986" y="4197"/>
                </a:cubicBezTo>
                <a:cubicBezTo>
                  <a:pt x="10004" y="4169"/>
                  <a:pt x="9970" y="4112"/>
                  <a:pt x="9964" y="4068"/>
                </a:cubicBezTo>
                <a:cubicBezTo>
                  <a:pt x="9952" y="3993"/>
                  <a:pt x="9952" y="3971"/>
                  <a:pt x="10005" y="3971"/>
                </a:cubicBezTo>
                <a:cubicBezTo>
                  <a:pt x="10025" y="3971"/>
                  <a:pt x="10051" y="3974"/>
                  <a:pt x="10087" y="3978"/>
                </a:cubicBezTo>
                <a:cubicBezTo>
                  <a:pt x="10076" y="4065"/>
                  <a:pt x="10065" y="4153"/>
                  <a:pt x="10055" y="4241"/>
                </a:cubicBezTo>
                <a:cubicBezTo>
                  <a:pt x="10040" y="4360"/>
                  <a:pt x="10128" y="4421"/>
                  <a:pt x="10210" y="4480"/>
                </a:cubicBezTo>
                <a:cubicBezTo>
                  <a:pt x="10210" y="4481"/>
                  <a:pt x="10211" y="4481"/>
                  <a:pt x="10213" y="4481"/>
                </a:cubicBezTo>
                <a:cubicBezTo>
                  <a:pt x="10225" y="4481"/>
                  <a:pt x="10258" y="4453"/>
                  <a:pt x="10282" y="4438"/>
                </a:cubicBezTo>
                <a:lnTo>
                  <a:pt x="10282" y="4438"/>
                </a:lnTo>
                <a:cubicBezTo>
                  <a:pt x="10312" y="4448"/>
                  <a:pt x="10364" y="4455"/>
                  <a:pt x="10367" y="4468"/>
                </a:cubicBezTo>
                <a:cubicBezTo>
                  <a:pt x="10390" y="4632"/>
                  <a:pt x="10472" y="4786"/>
                  <a:pt x="10432" y="4962"/>
                </a:cubicBezTo>
                <a:cubicBezTo>
                  <a:pt x="10400" y="5100"/>
                  <a:pt x="10398" y="5246"/>
                  <a:pt x="10383" y="5387"/>
                </a:cubicBezTo>
                <a:cubicBezTo>
                  <a:pt x="10449" y="5395"/>
                  <a:pt x="10491" y="5400"/>
                  <a:pt x="10520" y="5400"/>
                </a:cubicBezTo>
                <a:cubicBezTo>
                  <a:pt x="10567" y="5400"/>
                  <a:pt x="10578" y="5386"/>
                  <a:pt x="10608" y="5349"/>
                </a:cubicBezTo>
                <a:cubicBezTo>
                  <a:pt x="10691" y="5246"/>
                  <a:pt x="10759" y="5141"/>
                  <a:pt x="10758" y="4996"/>
                </a:cubicBezTo>
                <a:cubicBezTo>
                  <a:pt x="10757" y="4850"/>
                  <a:pt x="10856" y="4786"/>
                  <a:pt x="11008" y="4754"/>
                </a:cubicBezTo>
                <a:lnTo>
                  <a:pt x="11008" y="4754"/>
                </a:lnTo>
                <a:cubicBezTo>
                  <a:pt x="10992" y="4796"/>
                  <a:pt x="10983" y="4824"/>
                  <a:pt x="10974" y="4850"/>
                </a:cubicBezTo>
                <a:lnTo>
                  <a:pt x="10967" y="4845"/>
                </a:lnTo>
                <a:lnTo>
                  <a:pt x="10967" y="4845"/>
                </a:lnTo>
                <a:cubicBezTo>
                  <a:pt x="10969" y="4847"/>
                  <a:pt x="10970" y="4849"/>
                  <a:pt x="10972" y="4851"/>
                </a:cubicBezTo>
                <a:lnTo>
                  <a:pt x="10972" y="4851"/>
                </a:lnTo>
                <a:cubicBezTo>
                  <a:pt x="10970" y="4849"/>
                  <a:pt x="10968" y="4847"/>
                  <a:pt x="10968" y="4847"/>
                </a:cubicBezTo>
                <a:lnTo>
                  <a:pt x="10968" y="4847"/>
                </a:lnTo>
                <a:cubicBezTo>
                  <a:pt x="10969" y="4853"/>
                  <a:pt x="10970" y="4858"/>
                  <a:pt x="10971" y="4864"/>
                </a:cubicBezTo>
                <a:lnTo>
                  <a:pt x="10971" y="4864"/>
                </a:lnTo>
                <a:cubicBezTo>
                  <a:pt x="10973" y="4861"/>
                  <a:pt x="10975" y="4858"/>
                  <a:pt x="10977" y="4855"/>
                </a:cubicBezTo>
                <a:lnTo>
                  <a:pt x="10977" y="4855"/>
                </a:lnTo>
                <a:cubicBezTo>
                  <a:pt x="11121" y="5001"/>
                  <a:pt x="11083" y="5198"/>
                  <a:pt x="11098" y="5384"/>
                </a:cubicBezTo>
                <a:cubicBezTo>
                  <a:pt x="11175" y="5388"/>
                  <a:pt x="11248" y="5400"/>
                  <a:pt x="11320" y="5400"/>
                </a:cubicBezTo>
                <a:cubicBezTo>
                  <a:pt x="11395" y="5400"/>
                  <a:pt x="11469" y="5387"/>
                  <a:pt x="11542" y="5336"/>
                </a:cubicBezTo>
                <a:cubicBezTo>
                  <a:pt x="11542" y="5296"/>
                  <a:pt x="11540" y="5252"/>
                  <a:pt x="11542" y="5209"/>
                </a:cubicBezTo>
                <a:cubicBezTo>
                  <a:pt x="11543" y="5155"/>
                  <a:pt x="11533" y="5095"/>
                  <a:pt x="11622" y="5067"/>
                </a:cubicBezTo>
                <a:cubicBezTo>
                  <a:pt x="11644" y="5116"/>
                  <a:pt x="11667" y="5164"/>
                  <a:pt x="11690" y="5213"/>
                </a:cubicBezTo>
                <a:cubicBezTo>
                  <a:pt x="11709" y="5253"/>
                  <a:pt x="11733" y="5279"/>
                  <a:pt x="11769" y="5279"/>
                </a:cubicBezTo>
                <a:cubicBezTo>
                  <a:pt x="11784" y="5279"/>
                  <a:pt x="11800" y="5275"/>
                  <a:pt x="11818" y="5266"/>
                </a:cubicBezTo>
                <a:cubicBezTo>
                  <a:pt x="11856" y="5219"/>
                  <a:pt x="11782" y="5129"/>
                  <a:pt x="11892" y="5101"/>
                </a:cubicBezTo>
                <a:cubicBezTo>
                  <a:pt x="11946" y="5193"/>
                  <a:pt x="12000" y="5287"/>
                  <a:pt x="12049" y="5372"/>
                </a:cubicBezTo>
                <a:cubicBezTo>
                  <a:pt x="12160" y="5363"/>
                  <a:pt x="12233" y="5312"/>
                  <a:pt x="12224" y="5225"/>
                </a:cubicBezTo>
                <a:cubicBezTo>
                  <a:pt x="12210" y="5088"/>
                  <a:pt x="12278" y="4990"/>
                  <a:pt x="12343" y="4866"/>
                </a:cubicBezTo>
                <a:cubicBezTo>
                  <a:pt x="12387" y="5013"/>
                  <a:pt x="12428" y="5146"/>
                  <a:pt x="12466" y="5271"/>
                </a:cubicBezTo>
                <a:cubicBezTo>
                  <a:pt x="12550" y="5310"/>
                  <a:pt x="12629" y="5343"/>
                  <a:pt x="12704" y="5384"/>
                </a:cubicBezTo>
                <a:cubicBezTo>
                  <a:pt x="12731" y="5399"/>
                  <a:pt x="12756" y="5406"/>
                  <a:pt x="12780" y="5406"/>
                </a:cubicBezTo>
                <a:cubicBezTo>
                  <a:pt x="12819" y="5406"/>
                  <a:pt x="12855" y="5388"/>
                  <a:pt x="12889" y="5359"/>
                </a:cubicBezTo>
                <a:cubicBezTo>
                  <a:pt x="12922" y="5332"/>
                  <a:pt x="12949" y="5296"/>
                  <a:pt x="12962" y="5282"/>
                </a:cubicBezTo>
                <a:cubicBezTo>
                  <a:pt x="12960" y="5080"/>
                  <a:pt x="12747" y="4982"/>
                  <a:pt x="12787" y="4786"/>
                </a:cubicBezTo>
                <a:cubicBezTo>
                  <a:pt x="12788" y="4778"/>
                  <a:pt x="12726" y="4763"/>
                  <a:pt x="12704" y="4742"/>
                </a:cubicBezTo>
                <a:cubicBezTo>
                  <a:pt x="12686" y="4723"/>
                  <a:pt x="12685" y="4691"/>
                  <a:pt x="12678" y="4664"/>
                </a:cubicBezTo>
                <a:lnTo>
                  <a:pt x="12678" y="4664"/>
                </a:lnTo>
                <a:cubicBezTo>
                  <a:pt x="12678" y="4665"/>
                  <a:pt x="12678" y="4665"/>
                  <a:pt x="12678" y="4666"/>
                </a:cubicBezTo>
                <a:cubicBezTo>
                  <a:pt x="12678" y="4665"/>
                  <a:pt x="12677" y="4664"/>
                  <a:pt x="12677" y="4663"/>
                </a:cubicBezTo>
                <a:lnTo>
                  <a:pt x="12677" y="4663"/>
                </a:lnTo>
                <a:lnTo>
                  <a:pt x="12676" y="4665"/>
                </a:lnTo>
                <a:cubicBezTo>
                  <a:pt x="12604" y="4604"/>
                  <a:pt x="12542" y="4533"/>
                  <a:pt x="12556" y="4435"/>
                </a:cubicBezTo>
                <a:cubicBezTo>
                  <a:pt x="12580" y="4270"/>
                  <a:pt x="12452" y="4111"/>
                  <a:pt x="12542" y="3943"/>
                </a:cubicBezTo>
                <a:cubicBezTo>
                  <a:pt x="12551" y="3927"/>
                  <a:pt x="12514" y="3889"/>
                  <a:pt x="12505" y="3858"/>
                </a:cubicBezTo>
                <a:cubicBezTo>
                  <a:pt x="12475" y="3751"/>
                  <a:pt x="12493" y="3694"/>
                  <a:pt x="12597" y="3571"/>
                </a:cubicBezTo>
                <a:cubicBezTo>
                  <a:pt x="12688" y="3768"/>
                  <a:pt x="12709" y="3996"/>
                  <a:pt x="12885" y="4154"/>
                </a:cubicBezTo>
                <a:cubicBezTo>
                  <a:pt x="12908" y="3979"/>
                  <a:pt x="12906" y="3980"/>
                  <a:pt x="12863" y="3884"/>
                </a:cubicBezTo>
                <a:cubicBezTo>
                  <a:pt x="12850" y="3857"/>
                  <a:pt x="12827" y="3816"/>
                  <a:pt x="12838" y="3802"/>
                </a:cubicBezTo>
                <a:cubicBezTo>
                  <a:pt x="12954" y="3636"/>
                  <a:pt x="12828" y="3482"/>
                  <a:pt x="12844" y="3318"/>
                </a:cubicBezTo>
                <a:lnTo>
                  <a:pt x="12844" y="3318"/>
                </a:lnTo>
                <a:cubicBezTo>
                  <a:pt x="12763" y="3334"/>
                  <a:pt x="12763" y="3454"/>
                  <a:pt x="12689" y="3454"/>
                </a:cubicBezTo>
                <a:cubicBezTo>
                  <a:pt x="12669" y="3454"/>
                  <a:pt x="12645" y="3446"/>
                  <a:pt x="12612" y="3425"/>
                </a:cubicBezTo>
                <a:cubicBezTo>
                  <a:pt x="12624" y="3358"/>
                  <a:pt x="12638" y="3284"/>
                  <a:pt x="12650" y="3216"/>
                </a:cubicBezTo>
                <a:cubicBezTo>
                  <a:pt x="12758" y="3186"/>
                  <a:pt x="12852" y="3161"/>
                  <a:pt x="12946" y="3134"/>
                </a:cubicBezTo>
                <a:lnTo>
                  <a:pt x="12945" y="3129"/>
                </a:lnTo>
                <a:cubicBezTo>
                  <a:pt x="12894" y="3010"/>
                  <a:pt x="12847" y="2888"/>
                  <a:pt x="12729" y="2815"/>
                </a:cubicBezTo>
                <a:cubicBezTo>
                  <a:pt x="12706" y="2839"/>
                  <a:pt x="12688" y="2863"/>
                  <a:pt x="12668" y="2887"/>
                </a:cubicBezTo>
                <a:cubicBezTo>
                  <a:pt x="12576" y="2685"/>
                  <a:pt x="12562" y="2655"/>
                  <a:pt x="12410" y="2655"/>
                </a:cubicBezTo>
                <a:cubicBezTo>
                  <a:pt x="12383" y="2655"/>
                  <a:pt x="12352" y="2655"/>
                  <a:pt x="12316" y="2657"/>
                </a:cubicBezTo>
                <a:cubicBezTo>
                  <a:pt x="12281" y="2733"/>
                  <a:pt x="12265" y="2812"/>
                  <a:pt x="12366" y="2846"/>
                </a:cubicBezTo>
                <a:cubicBezTo>
                  <a:pt x="12474" y="2883"/>
                  <a:pt x="12491" y="2964"/>
                  <a:pt x="12491" y="3057"/>
                </a:cubicBezTo>
                <a:cubicBezTo>
                  <a:pt x="12491" y="3102"/>
                  <a:pt x="12481" y="3146"/>
                  <a:pt x="12478" y="3191"/>
                </a:cubicBezTo>
                <a:cubicBezTo>
                  <a:pt x="12474" y="3236"/>
                  <a:pt x="12473" y="3283"/>
                  <a:pt x="12469" y="3360"/>
                </a:cubicBezTo>
                <a:cubicBezTo>
                  <a:pt x="12351" y="3196"/>
                  <a:pt x="12258" y="3059"/>
                  <a:pt x="12155" y="2931"/>
                </a:cubicBezTo>
                <a:cubicBezTo>
                  <a:pt x="12137" y="2910"/>
                  <a:pt x="12089" y="2914"/>
                  <a:pt x="12049" y="2911"/>
                </a:cubicBezTo>
                <a:lnTo>
                  <a:pt x="12049" y="2911"/>
                </a:lnTo>
                <a:cubicBezTo>
                  <a:pt x="12098" y="2869"/>
                  <a:pt x="12174" y="2826"/>
                  <a:pt x="12173" y="2787"/>
                </a:cubicBezTo>
                <a:cubicBezTo>
                  <a:pt x="12172" y="2720"/>
                  <a:pt x="12110" y="2654"/>
                  <a:pt x="12071" y="2583"/>
                </a:cubicBezTo>
                <a:cubicBezTo>
                  <a:pt x="12081" y="2480"/>
                  <a:pt x="12094" y="2372"/>
                  <a:pt x="12106" y="2257"/>
                </a:cubicBezTo>
                <a:cubicBezTo>
                  <a:pt x="12012" y="2218"/>
                  <a:pt x="11932" y="2176"/>
                  <a:pt x="11846" y="2155"/>
                </a:cubicBezTo>
                <a:cubicBezTo>
                  <a:pt x="11824" y="2150"/>
                  <a:pt x="11801" y="2146"/>
                  <a:pt x="11779" y="2146"/>
                </a:cubicBezTo>
                <a:cubicBezTo>
                  <a:pt x="11726" y="2146"/>
                  <a:pt x="11676" y="2167"/>
                  <a:pt x="11643" y="2229"/>
                </a:cubicBezTo>
                <a:cubicBezTo>
                  <a:pt x="11654" y="2262"/>
                  <a:pt x="11659" y="2296"/>
                  <a:pt x="11676" y="2324"/>
                </a:cubicBezTo>
                <a:cubicBezTo>
                  <a:pt x="11773" y="2477"/>
                  <a:pt x="11783" y="2613"/>
                  <a:pt x="11626" y="2741"/>
                </a:cubicBezTo>
                <a:cubicBezTo>
                  <a:pt x="11585" y="2772"/>
                  <a:pt x="11572" y="2841"/>
                  <a:pt x="11537" y="2910"/>
                </a:cubicBezTo>
                <a:cubicBezTo>
                  <a:pt x="11461" y="2805"/>
                  <a:pt x="11398" y="2718"/>
                  <a:pt x="11331" y="2626"/>
                </a:cubicBezTo>
                <a:cubicBezTo>
                  <a:pt x="11440" y="2595"/>
                  <a:pt x="11503" y="2545"/>
                  <a:pt x="11479" y="2436"/>
                </a:cubicBezTo>
                <a:cubicBezTo>
                  <a:pt x="11460" y="2350"/>
                  <a:pt x="11435" y="2264"/>
                  <a:pt x="11412" y="2173"/>
                </a:cubicBezTo>
                <a:lnTo>
                  <a:pt x="11185" y="2173"/>
                </a:lnTo>
                <a:cubicBezTo>
                  <a:pt x="11207" y="2260"/>
                  <a:pt x="11236" y="2334"/>
                  <a:pt x="11239" y="2408"/>
                </a:cubicBezTo>
                <a:cubicBezTo>
                  <a:pt x="11241" y="2483"/>
                  <a:pt x="11203" y="2561"/>
                  <a:pt x="11209" y="2636"/>
                </a:cubicBezTo>
                <a:cubicBezTo>
                  <a:pt x="11216" y="2728"/>
                  <a:pt x="11107" y="2785"/>
                  <a:pt x="11151" y="2885"/>
                </a:cubicBezTo>
                <a:cubicBezTo>
                  <a:pt x="11189" y="2974"/>
                  <a:pt x="11115" y="3032"/>
                  <a:pt x="11072" y="3095"/>
                </a:cubicBezTo>
                <a:cubicBezTo>
                  <a:pt x="11035" y="3153"/>
                  <a:pt x="11105" y="3258"/>
                  <a:pt x="10993" y="3288"/>
                </a:cubicBezTo>
                <a:cubicBezTo>
                  <a:pt x="10917" y="3033"/>
                  <a:pt x="10912" y="3032"/>
                  <a:pt x="10959" y="2870"/>
                </a:cubicBezTo>
                <a:cubicBezTo>
                  <a:pt x="11018" y="2664"/>
                  <a:pt x="11013" y="2457"/>
                  <a:pt x="10995" y="2236"/>
                </a:cubicBezTo>
                <a:cubicBezTo>
                  <a:pt x="10868" y="2198"/>
                  <a:pt x="10757" y="2151"/>
                  <a:pt x="10633" y="2151"/>
                </a:cubicBezTo>
                <a:cubicBezTo>
                  <a:pt x="10631" y="2151"/>
                  <a:pt x="10628" y="2151"/>
                  <a:pt x="10626" y="2151"/>
                </a:cubicBezTo>
                <a:cubicBezTo>
                  <a:pt x="10480" y="2155"/>
                  <a:pt x="10335" y="2162"/>
                  <a:pt x="10190" y="2168"/>
                </a:cubicBezTo>
                <a:cubicBezTo>
                  <a:pt x="10169" y="2170"/>
                  <a:pt x="10147" y="2180"/>
                  <a:pt x="10124" y="2185"/>
                </a:cubicBezTo>
                <a:cubicBezTo>
                  <a:pt x="10067" y="2199"/>
                  <a:pt x="10057" y="2265"/>
                  <a:pt x="10097" y="2319"/>
                </a:cubicBezTo>
                <a:cubicBezTo>
                  <a:pt x="10125" y="2358"/>
                  <a:pt x="10158" y="2378"/>
                  <a:pt x="10198" y="2378"/>
                </a:cubicBezTo>
                <a:cubicBezTo>
                  <a:pt x="10212" y="2378"/>
                  <a:pt x="10227" y="2376"/>
                  <a:pt x="10242" y="2371"/>
                </a:cubicBezTo>
                <a:cubicBezTo>
                  <a:pt x="10274" y="2361"/>
                  <a:pt x="10305" y="2354"/>
                  <a:pt x="10333" y="2354"/>
                </a:cubicBezTo>
                <a:cubicBezTo>
                  <a:pt x="10377" y="2354"/>
                  <a:pt x="10415" y="2370"/>
                  <a:pt x="10445" y="2414"/>
                </a:cubicBezTo>
                <a:cubicBezTo>
                  <a:pt x="10429" y="2519"/>
                  <a:pt x="10421" y="2619"/>
                  <a:pt x="10396" y="2714"/>
                </a:cubicBezTo>
                <a:cubicBezTo>
                  <a:pt x="10365" y="2834"/>
                  <a:pt x="10486" y="2883"/>
                  <a:pt x="10509" y="2976"/>
                </a:cubicBezTo>
                <a:cubicBezTo>
                  <a:pt x="10427" y="3006"/>
                  <a:pt x="10345" y="3063"/>
                  <a:pt x="10280" y="3138"/>
                </a:cubicBezTo>
                <a:cubicBezTo>
                  <a:pt x="10293" y="3232"/>
                  <a:pt x="10427" y="3285"/>
                  <a:pt x="10372" y="3407"/>
                </a:cubicBezTo>
                <a:cubicBezTo>
                  <a:pt x="10331" y="3499"/>
                  <a:pt x="10323" y="3615"/>
                  <a:pt x="10261" y="3686"/>
                </a:cubicBezTo>
                <a:cubicBezTo>
                  <a:pt x="10214" y="3740"/>
                  <a:pt x="10181" y="3847"/>
                  <a:pt x="10065" y="3847"/>
                </a:cubicBezTo>
                <a:cubicBezTo>
                  <a:pt x="10035" y="3847"/>
                  <a:pt x="9999" y="3840"/>
                  <a:pt x="9955" y="3823"/>
                </a:cubicBezTo>
                <a:cubicBezTo>
                  <a:pt x="10157" y="3740"/>
                  <a:pt x="10123" y="3587"/>
                  <a:pt x="10134" y="3451"/>
                </a:cubicBezTo>
                <a:cubicBezTo>
                  <a:pt x="10149" y="3254"/>
                  <a:pt x="10179" y="3058"/>
                  <a:pt x="10157" y="2861"/>
                </a:cubicBezTo>
                <a:cubicBezTo>
                  <a:pt x="10150" y="2798"/>
                  <a:pt x="10139" y="2735"/>
                  <a:pt x="10132" y="2685"/>
                </a:cubicBezTo>
                <a:cubicBezTo>
                  <a:pt x="10026" y="2663"/>
                  <a:pt x="9944" y="2644"/>
                  <a:pt x="9857" y="2626"/>
                </a:cubicBezTo>
                <a:cubicBezTo>
                  <a:pt x="9884" y="2559"/>
                  <a:pt x="9927" y="2549"/>
                  <a:pt x="9973" y="2549"/>
                </a:cubicBezTo>
                <a:cubicBezTo>
                  <a:pt x="9992" y="2549"/>
                  <a:pt x="10011" y="2550"/>
                  <a:pt x="10030" y="2550"/>
                </a:cubicBezTo>
                <a:cubicBezTo>
                  <a:pt x="10069" y="2550"/>
                  <a:pt x="10106" y="2543"/>
                  <a:pt x="10133" y="2499"/>
                </a:cubicBezTo>
                <a:cubicBezTo>
                  <a:pt x="10101" y="2460"/>
                  <a:pt x="10062" y="2422"/>
                  <a:pt x="10031" y="2376"/>
                </a:cubicBezTo>
                <a:cubicBezTo>
                  <a:pt x="10001" y="2331"/>
                  <a:pt x="9980" y="2279"/>
                  <a:pt x="9957" y="2234"/>
                </a:cubicBezTo>
                <a:cubicBezTo>
                  <a:pt x="9846" y="2216"/>
                  <a:pt x="9740" y="2197"/>
                  <a:pt x="9574" y="2170"/>
                </a:cubicBezTo>
                <a:lnTo>
                  <a:pt x="9574" y="2170"/>
                </a:lnTo>
                <a:cubicBezTo>
                  <a:pt x="9670" y="2336"/>
                  <a:pt x="9610" y="2432"/>
                  <a:pt x="9521" y="2519"/>
                </a:cubicBezTo>
                <a:lnTo>
                  <a:pt x="9521" y="2519"/>
                </a:lnTo>
                <a:cubicBezTo>
                  <a:pt x="9516" y="2425"/>
                  <a:pt x="9509" y="2332"/>
                  <a:pt x="9504" y="2232"/>
                </a:cubicBezTo>
                <a:cubicBezTo>
                  <a:pt x="9393" y="2199"/>
                  <a:pt x="9287" y="2156"/>
                  <a:pt x="9182" y="2156"/>
                </a:cubicBezTo>
                <a:cubicBezTo>
                  <a:pt x="9117" y="2156"/>
                  <a:pt x="9053" y="2172"/>
                  <a:pt x="8987" y="2218"/>
                </a:cubicBezTo>
                <a:cubicBezTo>
                  <a:pt x="8971" y="2393"/>
                  <a:pt x="8967" y="2395"/>
                  <a:pt x="9042" y="2570"/>
                </a:cubicBezTo>
                <a:cubicBezTo>
                  <a:pt x="9099" y="2703"/>
                  <a:pt x="8919" y="2782"/>
                  <a:pt x="8979" y="2911"/>
                </a:cubicBezTo>
                <a:cubicBezTo>
                  <a:pt x="8992" y="2940"/>
                  <a:pt x="8990" y="2976"/>
                  <a:pt x="8995" y="3010"/>
                </a:cubicBezTo>
                <a:cubicBezTo>
                  <a:pt x="9005" y="3064"/>
                  <a:pt x="9013" y="3120"/>
                  <a:pt x="9022" y="3170"/>
                </a:cubicBezTo>
                <a:cubicBezTo>
                  <a:pt x="9005" y="3182"/>
                  <a:pt x="8995" y="3192"/>
                  <a:pt x="8986" y="3194"/>
                </a:cubicBezTo>
                <a:cubicBezTo>
                  <a:pt x="8977" y="3196"/>
                  <a:pt x="8968" y="3196"/>
                  <a:pt x="8959" y="3196"/>
                </a:cubicBezTo>
                <a:cubicBezTo>
                  <a:pt x="8947" y="3196"/>
                  <a:pt x="8935" y="3195"/>
                  <a:pt x="8923" y="3195"/>
                </a:cubicBezTo>
                <a:cubicBezTo>
                  <a:pt x="8933" y="3363"/>
                  <a:pt x="8933" y="3363"/>
                  <a:pt x="9087" y="3371"/>
                </a:cubicBezTo>
                <a:cubicBezTo>
                  <a:pt x="8991" y="3594"/>
                  <a:pt x="8991" y="3594"/>
                  <a:pt x="9068" y="3796"/>
                </a:cubicBezTo>
                <a:cubicBezTo>
                  <a:pt x="9131" y="3959"/>
                  <a:pt x="9120" y="3992"/>
                  <a:pt x="8945" y="4181"/>
                </a:cubicBezTo>
                <a:cubicBezTo>
                  <a:pt x="8930" y="4132"/>
                  <a:pt x="8897" y="4084"/>
                  <a:pt x="8909" y="4058"/>
                </a:cubicBezTo>
                <a:cubicBezTo>
                  <a:pt x="8974" y="3924"/>
                  <a:pt x="8956" y="3802"/>
                  <a:pt x="8898" y="3669"/>
                </a:cubicBezTo>
                <a:cubicBezTo>
                  <a:pt x="8854" y="3569"/>
                  <a:pt x="8841" y="3453"/>
                  <a:pt x="8826" y="3343"/>
                </a:cubicBezTo>
                <a:cubicBezTo>
                  <a:pt x="8802" y="3144"/>
                  <a:pt x="8787" y="2943"/>
                  <a:pt x="8771" y="2767"/>
                </a:cubicBezTo>
                <a:cubicBezTo>
                  <a:pt x="8659" y="2713"/>
                  <a:pt x="8579" y="2672"/>
                  <a:pt x="8487" y="2626"/>
                </a:cubicBezTo>
                <a:cubicBezTo>
                  <a:pt x="8432" y="2780"/>
                  <a:pt x="8423" y="2944"/>
                  <a:pt x="8275" y="3053"/>
                </a:cubicBezTo>
                <a:cubicBezTo>
                  <a:pt x="8150" y="2936"/>
                  <a:pt x="8180" y="2772"/>
                  <a:pt x="8101" y="2622"/>
                </a:cubicBezTo>
                <a:cubicBezTo>
                  <a:pt x="8053" y="2675"/>
                  <a:pt x="7993" y="2710"/>
                  <a:pt x="7991" y="2749"/>
                </a:cubicBezTo>
                <a:cubicBezTo>
                  <a:pt x="7985" y="2847"/>
                  <a:pt x="8004" y="2946"/>
                  <a:pt x="8011" y="3047"/>
                </a:cubicBezTo>
                <a:cubicBezTo>
                  <a:pt x="8016" y="3136"/>
                  <a:pt x="8007" y="3227"/>
                  <a:pt x="8021" y="3315"/>
                </a:cubicBezTo>
                <a:cubicBezTo>
                  <a:pt x="8036" y="3412"/>
                  <a:pt x="8070" y="3503"/>
                  <a:pt x="8099" y="3604"/>
                </a:cubicBezTo>
                <a:cubicBezTo>
                  <a:pt x="8090" y="3608"/>
                  <a:pt x="8082" y="3609"/>
                  <a:pt x="8073" y="3609"/>
                </a:cubicBezTo>
                <a:cubicBezTo>
                  <a:pt x="8038" y="3609"/>
                  <a:pt x="8003" y="3589"/>
                  <a:pt x="7971" y="3589"/>
                </a:cubicBezTo>
                <a:cubicBezTo>
                  <a:pt x="7947" y="3589"/>
                  <a:pt x="7925" y="3601"/>
                  <a:pt x="7908" y="3645"/>
                </a:cubicBezTo>
                <a:cubicBezTo>
                  <a:pt x="7939" y="3682"/>
                  <a:pt x="7975" y="3724"/>
                  <a:pt x="8011" y="3766"/>
                </a:cubicBezTo>
                <a:cubicBezTo>
                  <a:pt x="8006" y="3849"/>
                  <a:pt x="7881" y="3896"/>
                  <a:pt x="7935" y="3997"/>
                </a:cubicBezTo>
                <a:lnTo>
                  <a:pt x="7935" y="3997"/>
                </a:lnTo>
                <a:cubicBezTo>
                  <a:pt x="7931" y="3997"/>
                  <a:pt x="7927" y="3997"/>
                  <a:pt x="7924" y="3997"/>
                </a:cubicBezTo>
                <a:cubicBezTo>
                  <a:pt x="7833" y="3997"/>
                  <a:pt x="7779" y="3954"/>
                  <a:pt x="7761" y="3851"/>
                </a:cubicBezTo>
                <a:cubicBezTo>
                  <a:pt x="7729" y="3667"/>
                  <a:pt x="7688" y="3484"/>
                  <a:pt x="7648" y="3292"/>
                </a:cubicBezTo>
                <a:cubicBezTo>
                  <a:pt x="7581" y="3334"/>
                  <a:pt x="7535" y="3363"/>
                  <a:pt x="7489" y="3392"/>
                </a:cubicBezTo>
                <a:cubicBezTo>
                  <a:pt x="7616" y="3131"/>
                  <a:pt x="7493" y="2893"/>
                  <a:pt x="7489" y="2638"/>
                </a:cubicBezTo>
                <a:cubicBezTo>
                  <a:pt x="7331" y="2618"/>
                  <a:pt x="7191" y="2598"/>
                  <a:pt x="7061" y="2581"/>
                </a:cubicBezTo>
                <a:cubicBezTo>
                  <a:pt x="6994" y="2651"/>
                  <a:pt x="6931" y="2700"/>
                  <a:pt x="6890" y="2764"/>
                </a:cubicBezTo>
                <a:cubicBezTo>
                  <a:pt x="6846" y="2832"/>
                  <a:pt x="6822" y="2915"/>
                  <a:pt x="6779" y="3013"/>
                </a:cubicBezTo>
                <a:cubicBezTo>
                  <a:pt x="6707" y="2931"/>
                  <a:pt x="6701" y="2862"/>
                  <a:pt x="6709" y="2765"/>
                </a:cubicBezTo>
                <a:cubicBezTo>
                  <a:pt x="6715" y="2699"/>
                  <a:pt x="6633" y="2624"/>
                  <a:pt x="6576" y="2534"/>
                </a:cubicBezTo>
                <a:cubicBezTo>
                  <a:pt x="6664" y="2523"/>
                  <a:pt x="6736" y="2530"/>
                  <a:pt x="6791" y="2504"/>
                </a:cubicBezTo>
                <a:cubicBezTo>
                  <a:pt x="6841" y="2480"/>
                  <a:pt x="6871" y="2418"/>
                  <a:pt x="6910" y="2373"/>
                </a:cubicBezTo>
                <a:cubicBezTo>
                  <a:pt x="6932" y="2391"/>
                  <a:pt x="6951" y="2402"/>
                  <a:pt x="6967" y="2418"/>
                </a:cubicBezTo>
                <a:cubicBezTo>
                  <a:pt x="7035" y="2485"/>
                  <a:pt x="7078" y="2521"/>
                  <a:pt x="7116" y="2521"/>
                </a:cubicBezTo>
                <a:cubicBezTo>
                  <a:pt x="7159" y="2521"/>
                  <a:pt x="7196" y="2475"/>
                  <a:pt x="7256" y="2380"/>
                </a:cubicBezTo>
                <a:cubicBezTo>
                  <a:pt x="7264" y="2368"/>
                  <a:pt x="7286" y="2367"/>
                  <a:pt x="7304" y="2360"/>
                </a:cubicBezTo>
                <a:cubicBezTo>
                  <a:pt x="7310" y="2383"/>
                  <a:pt x="7315" y="2405"/>
                  <a:pt x="7321" y="2426"/>
                </a:cubicBezTo>
                <a:cubicBezTo>
                  <a:pt x="7331" y="2455"/>
                  <a:pt x="7343" y="2484"/>
                  <a:pt x="7358" y="2525"/>
                </a:cubicBezTo>
                <a:cubicBezTo>
                  <a:pt x="7476" y="2526"/>
                  <a:pt x="7592" y="2558"/>
                  <a:pt x="7708" y="2558"/>
                </a:cubicBezTo>
                <a:cubicBezTo>
                  <a:pt x="7756" y="2558"/>
                  <a:pt x="7805" y="2553"/>
                  <a:pt x="7853" y="2537"/>
                </a:cubicBezTo>
                <a:cubicBezTo>
                  <a:pt x="7874" y="2473"/>
                  <a:pt x="7894" y="2422"/>
                  <a:pt x="7911" y="2371"/>
                </a:cubicBezTo>
                <a:cubicBezTo>
                  <a:pt x="7934" y="2382"/>
                  <a:pt x="7957" y="2390"/>
                  <a:pt x="7971" y="2405"/>
                </a:cubicBezTo>
                <a:cubicBezTo>
                  <a:pt x="7991" y="2431"/>
                  <a:pt x="7998" y="2468"/>
                  <a:pt x="8021" y="2491"/>
                </a:cubicBezTo>
                <a:cubicBezTo>
                  <a:pt x="8038" y="2509"/>
                  <a:pt x="8062" y="2517"/>
                  <a:pt x="8085" y="2517"/>
                </a:cubicBezTo>
                <a:cubicBezTo>
                  <a:pt x="8119" y="2517"/>
                  <a:pt x="8152" y="2500"/>
                  <a:pt x="8160" y="2469"/>
                </a:cubicBezTo>
                <a:cubicBezTo>
                  <a:pt x="8181" y="2393"/>
                  <a:pt x="8200" y="2315"/>
                  <a:pt x="8201" y="2238"/>
                </a:cubicBezTo>
                <a:cubicBezTo>
                  <a:pt x="8203" y="2145"/>
                  <a:pt x="8146" y="2098"/>
                  <a:pt x="8052" y="2093"/>
                </a:cubicBezTo>
                <a:cubicBezTo>
                  <a:pt x="8022" y="2091"/>
                  <a:pt x="7992" y="2074"/>
                  <a:pt x="7968" y="2064"/>
                </a:cubicBezTo>
                <a:cubicBezTo>
                  <a:pt x="7963" y="1977"/>
                  <a:pt x="7980" y="1889"/>
                  <a:pt x="7947" y="1828"/>
                </a:cubicBezTo>
                <a:cubicBezTo>
                  <a:pt x="7916" y="1768"/>
                  <a:pt x="7833" y="1737"/>
                  <a:pt x="7767" y="1690"/>
                </a:cubicBezTo>
                <a:cubicBezTo>
                  <a:pt x="7807" y="1639"/>
                  <a:pt x="7833" y="1604"/>
                  <a:pt x="7865" y="1563"/>
                </a:cubicBezTo>
                <a:cubicBezTo>
                  <a:pt x="7934" y="1606"/>
                  <a:pt x="7997" y="1644"/>
                  <a:pt x="8067" y="1688"/>
                </a:cubicBezTo>
                <a:cubicBezTo>
                  <a:pt x="8074" y="1739"/>
                  <a:pt x="8079" y="1796"/>
                  <a:pt x="8090" y="1850"/>
                </a:cubicBezTo>
                <a:cubicBezTo>
                  <a:pt x="8100" y="1909"/>
                  <a:pt x="8038" y="1982"/>
                  <a:pt x="8121" y="2022"/>
                </a:cubicBezTo>
                <a:cubicBezTo>
                  <a:pt x="8267" y="2004"/>
                  <a:pt x="8175" y="1801"/>
                  <a:pt x="8311" y="1788"/>
                </a:cubicBezTo>
                <a:cubicBezTo>
                  <a:pt x="8362" y="1838"/>
                  <a:pt x="8411" y="1883"/>
                  <a:pt x="8458" y="1930"/>
                </a:cubicBezTo>
                <a:cubicBezTo>
                  <a:pt x="8514" y="1988"/>
                  <a:pt x="8602" y="2021"/>
                  <a:pt x="8693" y="2021"/>
                </a:cubicBezTo>
                <a:cubicBezTo>
                  <a:pt x="8738" y="2021"/>
                  <a:pt x="8784" y="2013"/>
                  <a:pt x="8826" y="1996"/>
                </a:cubicBezTo>
                <a:cubicBezTo>
                  <a:pt x="8847" y="1987"/>
                  <a:pt x="8865" y="1983"/>
                  <a:pt x="8882" y="1983"/>
                </a:cubicBezTo>
                <a:cubicBezTo>
                  <a:pt x="8916" y="1983"/>
                  <a:pt x="8943" y="2001"/>
                  <a:pt x="8971" y="2034"/>
                </a:cubicBezTo>
                <a:cubicBezTo>
                  <a:pt x="9007" y="2075"/>
                  <a:pt x="9044" y="2092"/>
                  <a:pt x="9083" y="2092"/>
                </a:cubicBezTo>
                <a:cubicBezTo>
                  <a:pt x="9126" y="2092"/>
                  <a:pt x="9170" y="2071"/>
                  <a:pt x="9217" y="2039"/>
                </a:cubicBezTo>
                <a:cubicBezTo>
                  <a:pt x="9228" y="1991"/>
                  <a:pt x="9236" y="1934"/>
                  <a:pt x="9256" y="1883"/>
                </a:cubicBezTo>
                <a:cubicBezTo>
                  <a:pt x="9277" y="1825"/>
                  <a:pt x="9308" y="1772"/>
                  <a:pt x="9335" y="1717"/>
                </a:cubicBezTo>
                <a:cubicBezTo>
                  <a:pt x="9349" y="1720"/>
                  <a:pt x="9363" y="1724"/>
                  <a:pt x="9377" y="1726"/>
                </a:cubicBezTo>
                <a:cubicBezTo>
                  <a:pt x="9381" y="1808"/>
                  <a:pt x="9385" y="1890"/>
                  <a:pt x="9390" y="1991"/>
                </a:cubicBezTo>
                <a:cubicBezTo>
                  <a:pt x="9451" y="1911"/>
                  <a:pt x="9496" y="1852"/>
                  <a:pt x="9565" y="1762"/>
                </a:cubicBezTo>
                <a:cubicBezTo>
                  <a:pt x="9599" y="1828"/>
                  <a:pt x="9615" y="1860"/>
                  <a:pt x="9632" y="1895"/>
                </a:cubicBezTo>
                <a:cubicBezTo>
                  <a:pt x="9635" y="1897"/>
                  <a:pt x="9638" y="1899"/>
                  <a:pt x="9642" y="1901"/>
                </a:cubicBezTo>
                <a:lnTo>
                  <a:pt x="9642" y="1901"/>
                </a:lnTo>
                <a:cubicBezTo>
                  <a:pt x="9665" y="2051"/>
                  <a:pt x="9779" y="2022"/>
                  <a:pt x="9919" y="2028"/>
                </a:cubicBezTo>
                <a:cubicBezTo>
                  <a:pt x="9805" y="1857"/>
                  <a:pt x="9872" y="1716"/>
                  <a:pt x="9928" y="1596"/>
                </a:cubicBezTo>
                <a:cubicBezTo>
                  <a:pt x="9877" y="1547"/>
                  <a:pt x="9847" y="1512"/>
                  <a:pt x="9810" y="1488"/>
                </a:cubicBezTo>
                <a:cubicBezTo>
                  <a:pt x="9766" y="1459"/>
                  <a:pt x="9712" y="1443"/>
                  <a:pt x="9669" y="1413"/>
                </a:cubicBezTo>
                <a:cubicBezTo>
                  <a:pt x="9650" y="1398"/>
                  <a:pt x="9632" y="1355"/>
                  <a:pt x="9638" y="1332"/>
                </a:cubicBezTo>
                <a:cubicBezTo>
                  <a:pt x="9646" y="1302"/>
                  <a:pt x="9657" y="1293"/>
                  <a:pt x="9670" y="1293"/>
                </a:cubicBezTo>
                <a:cubicBezTo>
                  <a:pt x="9693" y="1293"/>
                  <a:pt x="9721" y="1319"/>
                  <a:pt x="9747" y="1319"/>
                </a:cubicBezTo>
                <a:cubicBezTo>
                  <a:pt x="9756" y="1319"/>
                  <a:pt x="9765" y="1316"/>
                  <a:pt x="9774" y="1306"/>
                </a:cubicBezTo>
                <a:cubicBezTo>
                  <a:pt x="9853" y="1198"/>
                  <a:pt x="9883" y="1075"/>
                  <a:pt x="9829" y="930"/>
                </a:cubicBezTo>
                <a:cubicBezTo>
                  <a:pt x="9796" y="924"/>
                  <a:pt x="9764" y="922"/>
                  <a:pt x="9731" y="922"/>
                </a:cubicBezTo>
                <a:cubicBezTo>
                  <a:pt x="9630" y="922"/>
                  <a:pt x="9530" y="948"/>
                  <a:pt x="9421" y="987"/>
                </a:cubicBezTo>
                <a:cubicBezTo>
                  <a:pt x="9438" y="1138"/>
                  <a:pt x="9455" y="1279"/>
                  <a:pt x="9476" y="1456"/>
                </a:cubicBezTo>
                <a:cubicBezTo>
                  <a:pt x="9462" y="1478"/>
                  <a:pt x="9427" y="1531"/>
                  <a:pt x="9385" y="1597"/>
                </a:cubicBezTo>
                <a:cubicBezTo>
                  <a:pt x="9283" y="1546"/>
                  <a:pt x="9199" y="1502"/>
                  <a:pt x="9099" y="1453"/>
                </a:cubicBezTo>
                <a:cubicBezTo>
                  <a:pt x="9082" y="1521"/>
                  <a:pt x="9068" y="1574"/>
                  <a:pt x="9057" y="1628"/>
                </a:cubicBezTo>
                <a:cubicBezTo>
                  <a:pt x="9044" y="1689"/>
                  <a:pt x="9031" y="1752"/>
                  <a:pt x="9007" y="1863"/>
                </a:cubicBezTo>
                <a:cubicBezTo>
                  <a:pt x="8958" y="1775"/>
                  <a:pt x="8924" y="1731"/>
                  <a:pt x="8909" y="1681"/>
                </a:cubicBezTo>
                <a:cubicBezTo>
                  <a:pt x="8897" y="1640"/>
                  <a:pt x="8919" y="1591"/>
                  <a:pt x="8908" y="1548"/>
                </a:cubicBezTo>
                <a:cubicBezTo>
                  <a:pt x="8903" y="1524"/>
                  <a:pt x="8864" y="1496"/>
                  <a:pt x="8839" y="1494"/>
                </a:cubicBezTo>
                <a:cubicBezTo>
                  <a:pt x="8837" y="1493"/>
                  <a:pt x="8835" y="1493"/>
                  <a:pt x="8833" y="1493"/>
                </a:cubicBezTo>
                <a:cubicBezTo>
                  <a:pt x="8806" y="1493"/>
                  <a:pt x="8765" y="1511"/>
                  <a:pt x="8759" y="1531"/>
                </a:cubicBezTo>
                <a:cubicBezTo>
                  <a:pt x="8744" y="1570"/>
                  <a:pt x="8752" y="1618"/>
                  <a:pt x="8748" y="1661"/>
                </a:cubicBezTo>
                <a:cubicBezTo>
                  <a:pt x="8739" y="1756"/>
                  <a:pt x="8695" y="1821"/>
                  <a:pt x="8574" y="1871"/>
                </a:cubicBezTo>
                <a:lnTo>
                  <a:pt x="8574" y="1453"/>
                </a:lnTo>
                <a:cubicBezTo>
                  <a:pt x="8554" y="1451"/>
                  <a:pt x="8536" y="1450"/>
                  <a:pt x="8519" y="1450"/>
                </a:cubicBezTo>
                <a:cubicBezTo>
                  <a:pt x="8440" y="1450"/>
                  <a:pt x="8394" y="1469"/>
                  <a:pt x="8329" y="1519"/>
                </a:cubicBezTo>
                <a:cubicBezTo>
                  <a:pt x="8286" y="1500"/>
                  <a:pt x="8228" y="1458"/>
                  <a:pt x="8200" y="1458"/>
                </a:cubicBezTo>
                <a:cubicBezTo>
                  <a:pt x="8196" y="1458"/>
                  <a:pt x="8193" y="1459"/>
                  <a:pt x="8190" y="1461"/>
                </a:cubicBezTo>
                <a:cubicBezTo>
                  <a:pt x="8151" y="1491"/>
                  <a:pt x="8113" y="1503"/>
                  <a:pt x="8076" y="1503"/>
                </a:cubicBezTo>
                <a:cubicBezTo>
                  <a:pt x="8040" y="1503"/>
                  <a:pt x="8005" y="1492"/>
                  <a:pt x="7968" y="1474"/>
                </a:cubicBezTo>
                <a:cubicBezTo>
                  <a:pt x="7846" y="1417"/>
                  <a:pt x="7723" y="1399"/>
                  <a:pt x="7600" y="1399"/>
                </a:cubicBezTo>
                <a:cubicBezTo>
                  <a:pt x="7471" y="1399"/>
                  <a:pt x="7342" y="1419"/>
                  <a:pt x="7213" y="1435"/>
                </a:cubicBezTo>
                <a:cubicBezTo>
                  <a:pt x="7191" y="1466"/>
                  <a:pt x="7169" y="1476"/>
                  <a:pt x="7147" y="1476"/>
                </a:cubicBezTo>
                <a:cubicBezTo>
                  <a:pt x="7102" y="1476"/>
                  <a:pt x="7058" y="1431"/>
                  <a:pt x="7013" y="1431"/>
                </a:cubicBezTo>
                <a:cubicBezTo>
                  <a:pt x="7009" y="1431"/>
                  <a:pt x="7005" y="1431"/>
                  <a:pt x="7001" y="1432"/>
                </a:cubicBezTo>
                <a:cubicBezTo>
                  <a:pt x="6942" y="1480"/>
                  <a:pt x="6885" y="1527"/>
                  <a:pt x="6827" y="1576"/>
                </a:cubicBezTo>
                <a:cubicBezTo>
                  <a:pt x="6771" y="1529"/>
                  <a:pt x="6730" y="1495"/>
                  <a:pt x="6696" y="1466"/>
                </a:cubicBezTo>
                <a:cubicBezTo>
                  <a:pt x="6656" y="1494"/>
                  <a:pt x="6621" y="1538"/>
                  <a:pt x="6588" y="1538"/>
                </a:cubicBezTo>
                <a:cubicBezTo>
                  <a:pt x="6587" y="1538"/>
                  <a:pt x="6586" y="1538"/>
                  <a:pt x="6584" y="1538"/>
                </a:cubicBezTo>
                <a:cubicBezTo>
                  <a:pt x="6499" y="1530"/>
                  <a:pt x="6402" y="1522"/>
                  <a:pt x="6332" y="1478"/>
                </a:cubicBezTo>
                <a:cubicBezTo>
                  <a:pt x="6259" y="1430"/>
                  <a:pt x="6185" y="1406"/>
                  <a:pt x="6113" y="1406"/>
                </a:cubicBezTo>
                <a:cubicBezTo>
                  <a:pt x="6047" y="1406"/>
                  <a:pt x="5983" y="1426"/>
                  <a:pt x="5922" y="1465"/>
                </a:cubicBezTo>
                <a:cubicBezTo>
                  <a:pt x="5893" y="1483"/>
                  <a:pt x="5866" y="1489"/>
                  <a:pt x="5840" y="1489"/>
                </a:cubicBezTo>
                <a:cubicBezTo>
                  <a:pt x="5788" y="1489"/>
                  <a:pt x="5740" y="1465"/>
                  <a:pt x="5685" y="1465"/>
                </a:cubicBezTo>
                <a:cubicBezTo>
                  <a:pt x="5674" y="1465"/>
                  <a:pt x="5663" y="1466"/>
                  <a:pt x="5652" y="1468"/>
                </a:cubicBezTo>
                <a:cubicBezTo>
                  <a:pt x="5623" y="1546"/>
                  <a:pt x="5594" y="1629"/>
                  <a:pt x="5560" y="1711"/>
                </a:cubicBezTo>
                <a:cubicBezTo>
                  <a:pt x="5557" y="1720"/>
                  <a:pt x="5526" y="1717"/>
                  <a:pt x="5503" y="1720"/>
                </a:cubicBezTo>
                <a:lnTo>
                  <a:pt x="5503" y="1488"/>
                </a:lnTo>
                <a:cubicBezTo>
                  <a:pt x="5387" y="1492"/>
                  <a:pt x="5275" y="1509"/>
                  <a:pt x="5168" y="1509"/>
                </a:cubicBezTo>
                <a:cubicBezTo>
                  <a:pt x="5120" y="1509"/>
                  <a:pt x="5073" y="1505"/>
                  <a:pt x="5027" y="1496"/>
                </a:cubicBezTo>
                <a:cubicBezTo>
                  <a:pt x="4952" y="1480"/>
                  <a:pt x="4877" y="1475"/>
                  <a:pt x="4803" y="1475"/>
                </a:cubicBezTo>
                <a:cubicBezTo>
                  <a:pt x="4627" y="1475"/>
                  <a:pt x="4451" y="1505"/>
                  <a:pt x="4276" y="1505"/>
                </a:cubicBezTo>
                <a:cubicBezTo>
                  <a:pt x="4194" y="1505"/>
                  <a:pt x="4112" y="1498"/>
                  <a:pt x="4030" y="1479"/>
                </a:cubicBezTo>
                <a:cubicBezTo>
                  <a:pt x="4025" y="1478"/>
                  <a:pt x="4021" y="1478"/>
                  <a:pt x="4015" y="1478"/>
                </a:cubicBezTo>
                <a:cubicBezTo>
                  <a:pt x="3968" y="1478"/>
                  <a:pt x="3903" y="1522"/>
                  <a:pt x="3863" y="1522"/>
                </a:cubicBezTo>
                <a:cubicBezTo>
                  <a:pt x="3856" y="1522"/>
                  <a:pt x="3849" y="1520"/>
                  <a:pt x="3844" y="1517"/>
                </a:cubicBezTo>
                <a:cubicBezTo>
                  <a:pt x="3795" y="1488"/>
                  <a:pt x="3747" y="1480"/>
                  <a:pt x="3700" y="1480"/>
                </a:cubicBezTo>
                <a:cubicBezTo>
                  <a:pt x="3641" y="1480"/>
                  <a:pt x="3584" y="1493"/>
                  <a:pt x="3526" y="1493"/>
                </a:cubicBezTo>
                <a:cubicBezTo>
                  <a:pt x="3514" y="1493"/>
                  <a:pt x="3501" y="1492"/>
                  <a:pt x="3489" y="1491"/>
                </a:cubicBezTo>
                <a:cubicBezTo>
                  <a:pt x="3475" y="1489"/>
                  <a:pt x="3460" y="1488"/>
                  <a:pt x="3446" y="1488"/>
                </a:cubicBezTo>
                <a:cubicBezTo>
                  <a:pt x="3336" y="1488"/>
                  <a:pt x="3236" y="1530"/>
                  <a:pt x="3125" y="1530"/>
                </a:cubicBezTo>
                <a:cubicBezTo>
                  <a:pt x="3118" y="1530"/>
                  <a:pt x="3110" y="1530"/>
                  <a:pt x="3103" y="1529"/>
                </a:cubicBezTo>
                <a:cubicBezTo>
                  <a:pt x="3000" y="1523"/>
                  <a:pt x="2896" y="1512"/>
                  <a:pt x="2789" y="1512"/>
                </a:cubicBezTo>
                <a:cubicBezTo>
                  <a:pt x="2739" y="1512"/>
                  <a:pt x="2688" y="1514"/>
                  <a:pt x="2637" y="1521"/>
                </a:cubicBezTo>
                <a:cubicBezTo>
                  <a:pt x="2614" y="1524"/>
                  <a:pt x="2591" y="1526"/>
                  <a:pt x="2567" y="1526"/>
                </a:cubicBezTo>
                <a:cubicBezTo>
                  <a:pt x="2471" y="1526"/>
                  <a:pt x="2371" y="1503"/>
                  <a:pt x="2266" y="1503"/>
                </a:cubicBezTo>
                <a:cubicBezTo>
                  <a:pt x="2227" y="1503"/>
                  <a:pt x="2187" y="1507"/>
                  <a:pt x="2147" y="1515"/>
                </a:cubicBezTo>
                <a:cubicBezTo>
                  <a:pt x="2118" y="1521"/>
                  <a:pt x="2088" y="1524"/>
                  <a:pt x="2058" y="1524"/>
                </a:cubicBezTo>
                <a:cubicBezTo>
                  <a:pt x="1918" y="1524"/>
                  <a:pt x="1767" y="1470"/>
                  <a:pt x="1624" y="1470"/>
                </a:cubicBezTo>
                <a:cubicBezTo>
                  <a:pt x="1622" y="1470"/>
                  <a:pt x="1619" y="1470"/>
                  <a:pt x="1617" y="1470"/>
                </a:cubicBezTo>
                <a:cubicBezTo>
                  <a:pt x="1613" y="1470"/>
                  <a:pt x="1609" y="1470"/>
                  <a:pt x="1604" y="1470"/>
                </a:cubicBezTo>
                <a:cubicBezTo>
                  <a:pt x="1411" y="1470"/>
                  <a:pt x="1256" y="1381"/>
                  <a:pt x="1039" y="1310"/>
                </a:cubicBezTo>
                <a:cubicBezTo>
                  <a:pt x="1124" y="1265"/>
                  <a:pt x="1175" y="1217"/>
                  <a:pt x="1213" y="1217"/>
                </a:cubicBezTo>
                <a:cubicBezTo>
                  <a:pt x="1217" y="1217"/>
                  <a:pt x="1220" y="1217"/>
                  <a:pt x="1223" y="1218"/>
                </a:cubicBezTo>
                <a:cubicBezTo>
                  <a:pt x="1265" y="1228"/>
                  <a:pt x="1308" y="1231"/>
                  <a:pt x="1351" y="1231"/>
                </a:cubicBezTo>
                <a:cubicBezTo>
                  <a:pt x="1425" y="1231"/>
                  <a:pt x="1499" y="1222"/>
                  <a:pt x="1573" y="1222"/>
                </a:cubicBezTo>
                <a:cubicBezTo>
                  <a:pt x="1633" y="1222"/>
                  <a:pt x="1692" y="1228"/>
                  <a:pt x="1751" y="1249"/>
                </a:cubicBezTo>
                <a:cubicBezTo>
                  <a:pt x="1764" y="1253"/>
                  <a:pt x="1777" y="1256"/>
                  <a:pt x="1790" y="1256"/>
                </a:cubicBezTo>
                <a:cubicBezTo>
                  <a:pt x="1847" y="1256"/>
                  <a:pt x="1904" y="1212"/>
                  <a:pt x="1938" y="1122"/>
                </a:cubicBezTo>
                <a:cubicBezTo>
                  <a:pt x="1793" y="1096"/>
                  <a:pt x="1666" y="1075"/>
                  <a:pt x="1538" y="1051"/>
                </a:cubicBezTo>
                <a:cubicBezTo>
                  <a:pt x="1660" y="1020"/>
                  <a:pt x="1779" y="1019"/>
                  <a:pt x="1899" y="1009"/>
                </a:cubicBezTo>
                <a:cubicBezTo>
                  <a:pt x="1927" y="1007"/>
                  <a:pt x="1963" y="979"/>
                  <a:pt x="1978" y="954"/>
                </a:cubicBezTo>
                <a:cubicBezTo>
                  <a:pt x="2004" y="905"/>
                  <a:pt x="1974" y="870"/>
                  <a:pt x="1927" y="853"/>
                </a:cubicBezTo>
                <a:cubicBezTo>
                  <a:pt x="1875" y="835"/>
                  <a:pt x="1848" y="798"/>
                  <a:pt x="1871" y="754"/>
                </a:cubicBezTo>
                <a:cubicBezTo>
                  <a:pt x="1890" y="723"/>
                  <a:pt x="1938" y="695"/>
                  <a:pt x="1974" y="694"/>
                </a:cubicBezTo>
                <a:cubicBezTo>
                  <a:pt x="2087" y="690"/>
                  <a:pt x="2202" y="688"/>
                  <a:pt x="2316" y="688"/>
                </a:cubicBezTo>
                <a:cubicBezTo>
                  <a:pt x="2377" y="688"/>
                  <a:pt x="2438" y="689"/>
                  <a:pt x="2498" y="689"/>
                </a:cubicBezTo>
                <a:cubicBezTo>
                  <a:pt x="2582" y="689"/>
                  <a:pt x="2668" y="696"/>
                  <a:pt x="2760" y="701"/>
                </a:cubicBezTo>
                <a:cubicBezTo>
                  <a:pt x="2821" y="608"/>
                  <a:pt x="2867" y="512"/>
                  <a:pt x="2767" y="404"/>
                </a:cubicBezTo>
                <a:cubicBezTo>
                  <a:pt x="2716" y="349"/>
                  <a:pt x="2722" y="282"/>
                  <a:pt x="2752" y="215"/>
                </a:cubicBezTo>
                <a:cubicBezTo>
                  <a:pt x="2770" y="179"/>
                  <a:pt x="2772" y="137"/>
                  <a:pt x="2785" y="81"/>
                </a:cubicBezTo>
                <a:lnTo>
                  <a:pt x="2785" y="81"/>
                </a:lnTo>
                <a:cubicBezTo>
                  <a:pt x="2706" y="103"/>
                  <a:pt x="2644" y="107"/>
                  <a:pt x="2603" y="139"/>
                </a:cubicBezTo>
                <a:cubicBezTo>
                  <a:pt x="2570" y="167"/>
                  <a:pt x="2573" y="235"/>
                  <a:pt x="2544" y="271"/>
                </a:cubicBezTo>
                <a:cubicBezTo>
                  <a:pt x="2474" y="356"/>
                  <a:pt x="2414" y="461"/>
                  <a:pt x="2286" y="471"/>
                </a:cubicBezTo>
                <a:cubicBezTo>
                  <a:pt x="2218" y="348"/>
                  <a:pt x="2086" y="256"/>
                  <a:pt x="2115" y="97"/>
                </a:cubicBezTo>
                <a:cubicBezTo>
                  <a:pt x="1830" y="69"/>
                  <a:pt x="1561" y="57"/>
                  <a:pt x="1296" y="9"/>
                </a:cubicBezTo>
                <a:cubicBezTo>
                  <a:pt x="1264" y="3"/>
                  <a:pt x="1233" y="0"/>
                  <a:pt x="12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3" name="Google Shape;2083;p69"/>
          <p:cNvSpPr/>
          <p:nvPr/>
        </p:nvSpPr>
        <p:spPr>
          <a:xfrm>
            <a:off x="4937512" y="3807191"/>
            <a:ext cx="4628" cy="5355"/>
          </a:xfrm>
          <a:custGeom>
            <a:avLst/>
            <a:gdLst/>
            <a:ahLst/>
            <a:cxnLst/>
            <a:rect l="l" t="t" r="r" b="b"/>
            <a:pathLst>
              <a:path w="140" h="162" extrusionOk="0">
                <a:moveTo>
                  <a:pt x="69" y="1"/>
                </a:moveTo>
                <a:cubicBezTo>
                  <a:pt x="69" y="1"/>
                  <a:pt x="68" y="1"/>
                  <a:pt x="67" y="1"/>
                </a:cubicBezTo>
                <a:cubicBezTo>
                  <a:pt x="28" y="2"/>
                  <a:pt x="1" y="38"/>
                  <a:pt x="2" y="84"/>
                </a:cubicBezTo>
                <a:cubicBezTo>
                  <a:pt x="3" y="129"/>
                  <a:pt x="32" y="162"/>
                  <a:pt x="69" y="162"/>
                </a:cubicBezTo>
                <a:cubicBezTo>
                  <a:pt x="70" y="162"/>
                  <a:pt x="71" y="162"/>
                  <a:pt x="73" y="162"/>
                </a:cubicBezTo>
                <a:cubicBezTo>
                  <a:pt x="110" y="161"/>
                  <a:pt x="139" y="125"/>
                  <a:pt x="138" y="79"/>
                </a:cubicBezTo>
                <a:cubicBezTo>
                  <a:pt x="136" y="33"/>
                  <a:pt x="106" y="1"/>
                  <a:pt x="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69"/>
          <p:cNvSpPr/>
          <p:nvPr/>
        </p:nvSpPr>
        <p:spPr>
          <a:xfrm>
            <a:off x="8637275" y="2583713"/>
            <a:ext cx="2775" cy="1950"/>
          </a:xfrm>
          <a:custGeom>
            <a:avLst/>
            <a:gdLst/>
            <a:ahLst/>
            <a:cxnLst/>
            <a:rect l="l" t="t" r="r" b="b"/>
            <a:pathLst>
              <a:path w="111" h="78" extrusionOk="0">
                <a:moveTo>
                  <a:pt x="55" y="1"/>
                </a:moveTo>
                <a:cubicBezTo>
                  <a:pt x="23" y="1"/>
                  <a:pt x="0" y="17"/>
                  <a:pt x="0" y="39"/>
                </a:cubicBezTo>
                <a:cubicBezTo>
                  <a:pt x="0" y="60"/>
                  <a:pt x="23" y="78"/>
                  <a:pt x="55" y="78"/>
                </a:cubicBezTo>
                <a:cubicBezTo>
                  <a:pt x="88" y="78"/>
                  <a:pt x="110" y="60"/>
                  <a:pt x="110" y="39"/>
                </a:cubicBezTo>
                <a:cubicBezTo>
                  <a:pt x="110" y="17"/>
                  <a:pt x="85" y="1"/>
                  <a:pt x="55" y="1"/>
                </a:cubicBezTo>
                <a:close/>
              </a:path>
            </a:pathLst>
          </a:custGeom>
          <a:solidFill>
            <a:srgbClr val="1D1F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2085;p69"/>
          <p:cNvSpPr/>
          <p:nvPr/>
        </p:nvSpPr>
        <p:spPr>
          <a:xfrm rot="10800000" flipH="1">
            <a:off x="3277827" y="952854"/>
            <a:ext cx="1984219" cy="81796"/>
          </a:xfrm>
          <a:custGeom>
            <a:avLst/>
            <a:gdLst/>
            <a:ahLst/>
            <a:cxnLst/>
            <a:rect l="l" t="t" r="r" b="b"/>
            <a:pathLst>
              <a:path w="26710" h="6566" extrusionOk="0">
                <a:moveTo>
                  <a:pt x="20463" y="244"/>
                </a:moveTo>
                <a:cubicBezTo>
                  <a:pt x="20472" y="252"/>
                  <a:pt x="20479" y="259"/>
                  <a:pt x="20487" y="267"/>
                </a:cubicBezTo>
                <a:cubicBezTo>
                  <a:pt x="20473" y="275"/>
                  <a:pt x="20458" y="283"/>
                  <a:pt x="20443" y="287"/>
                </a:cubicBezTo>
                <a:cubicBezTo>
                  <a:pt x="20443" y="287"/>
                  <a:pt x="20442" y="287"/>
                  <a:pt x="20442" y="287"/>
                </a:cubicBezTo>
                <a:cubicBezTo>
                  <a:pt x="20436" y="287"/>
                  <a:pt x="20429" y="275"/>
                  <a:pt x="20421" y="267"/>
                </a:cubicBezTo>
                <a:lnTo>
                  <a:pt x="20463" y="244"/>
                </a:lnTo>
                <a:close/>
                <a:moveTo>
                  <a:pt x="21232" y="301"/>
                </a:moveTo>
                <a:cubicBezTo>
                  <a:pt x="21239" y="308"/>
                  <a:pt x="21254" y="317"/>
                  <a:pt x="21253" y="322"/>
                </a:cubicBezTo>
                <a:cubicBezTo>
                  <a:pt x="21249" y="338"/>
                  <a:pt x="21239" y="352"/>
                  <a:pt x="21232" y="365"/>
                </a:cubicBezTo>
                <a:cubicBezTo>
                  <a:pt x="21224" y="359"/>
                  <a:pt x="21218" y="352"/>
                  <a:pt x="21209" y="343"/>
                </a:cubicBezTo>
                <a:lnTo>
                  <a:pt x="21232" y="301"/>
                </a:lnTo>
                <a:close/>
                <a:moveTo>
                  <a:pt x="21804" y="379"/>
                </a:moveTo>
                <a:cubicBezTo>
                  <a:pt x="21804" y="379"/>
                  <a:pt x="21805" y="379"/>
                  <a:pt x="21805" y="379"/>
                </a:cubicBezTo>
                <a:cubicBezTo>
                  <a:pt x="21820" y="383"/>
                  <a:pt x="21835" y="391"/>
                  <a:pt x="21849" y="399"/>
                </a:cubicBezTo>
                <a:cubicBezTo>
                  <a:pt x="21841" y="405"/>
                  <a:pt x="21835" y="414"/>
                  <a:pt x="21825" y="422"/>
                </a:cubicBezTo>
                <a:lnTo>
                  <a:pt x="21783" y="399"/>
                </a:lnTo>
                <a:cubicBezTo>
                  <a:pt x="21791" y="391"/>
                  <a:pt x="21799" y="379"/>
                  <a:pt x="21804" y="379"/>
                </a:cubicBezTo>
                <a:close/>
                <a:moveTo>
                  <a:pt x="19027" y="365"/>
                </a:moveTo>
                <a:cubicBezTo>
                  <a:pt x="19035" y="381"/>
                  <a:pt x="19044" y="395"/>
                  <a:pt x="19048" y="410"/>
                </a:cubicBezTo>
                <a:cubicBezTo>
                  <a:pt x="19049" y="415"/>
                  <a:pt x="19035" y="424"/>
                  <a:pt x="19027" y="431"/>
                </a:cubicBezTo>
                <a:cubicBezTo>
                  <a:pt x="19019" y="417"/>
                  <a:pt x="19011" y="403"/>
                  <a:pt x="19007" y="388"/>
                </a:cubicBezTo>
                <a:cubicBezTo>
                  <a:pt x="19006" y="383"/>
                  <a:pt x="19019" y="374"/>
                  <a:pt x="19027" y="365"/>
                </a:cubicBezTo>
                <a:close/>
                <a:moveTo>
                  <a:pt x="20195" y="365"/>
                </a:moveTo>
                <a:lnTo>
                  <a:pt x="20219" y="409"/>
                </a:lnTo>
                <a:cubicBezTo>
                  <a:pt x="20209" y="417"/>
                  <a:pt x="20201" y="425"/>
                  <a:pt x="20195" y="432"/>
                </a:cubicBezTo>
                <a:cubicBezTo>
                  <a:pt x="20188" y="417"/>
                  <a:pt x="20179" y="402"/>
                  <a:pt x="20175" y="387"/>
                </a:cubicBezTo>
                <a:cubicBezTo>
                  <a:pt x="20173" y="383"/>
                  <a:pt x="20188" y="374"/>
                  <a:pt x="20195" y="365"/>
                </a:cubicBezTo>
                <a:close/>
                <a:moveTo>
                  <a:pt x="21102" y="365"/>
                </a:moveTo>
                <a:cubicBezTo>
                  <a:pt x="21110" y="381"/>
                  <a:pt x="21119" y="395"/>
                  <a:pt x="21123" y="411"/>
                </a:cubicBezTo>
                <a:cubicBezTo>
                  <a:pt x="21124" y="416"/>
                  <a:pt x="21110" y="425"/>
                  <a:pt x="21102" y="432"/>
                </a:cubicBezTo>
                <a:lnTo>
                  <a:pt x="21079" y="390"/>
                </a:lnTo>
                <a:cubicBezTo>
                  <a:pt x="21088" y="381"/>
                  <a:pt x="21095" y="374"/>
                  <a:pt x="21102" y="365"/>
                </a:cubicBezTo>
                <a:close/>
                <a:moveTo>
                  <a:pt x="18585" y="444"/>
                </a:moveTo>
                <a:cubicBezTo>
                  <a:pt x="18591" y="444"/>
                  <a:pt x="18598" y="457"/>
                  <a:pt x="18606" y="465"/>
                </a:cubicBezTo>
                <a:cubicBezTo>
                  <a:pt x="18591" y="472"/>
                  <a:pt x="18577" y="483"/>
                  <a:pt x="18562" y="486"/>
                </a:cubicBezTo>
                <a:cubicBezTo>
                  <a:pt x="18561" y="486"/>
                  <a:pt x="18561" y="486"/>
                  <a:pt x="18561" y="486"/>
                </a:cubicBezTo>
                <a:cubicBezTo>
                  <a:pt x="18555" y="486"/>
                  <a:pt x="18548" y="472"/>
                  <a:pt x="18540" y="465"/>
                </a:cubicBezTo>
                <a:cubicBezTo>
                  <a:pt x="18554" y="457"/>
                  <a:pt x="18568" y="448"/>
                  <a:pt x="18583" y="444"/>
                </a:cubicBezTo>
                <a:cubicBezTo>
                  <a:pt x="18584" y="444"/>
                  <a:pt x="18584" y="444"/>
                  <a:pt x="18585" y="444"/>
                </a:cubicBezTo>
                <a:close/>
                <a:moveTo>
                  <a:pt x="15850" y="432"/>
                </a:moveTo>
                <a:cubicBezTo>
                  <a:pt x="15857" y="439"/>
                  <a:pt x="15863" y="447"/>
                  <a:pt x="15873" y="456"/>
                </a:cubicBezTo>
                <a:lnTo>
                  <a:pt x="15850" y="498"/>
                </a:lnTo>
                <a:cubicBezTo>
                  <a:pt x="15842" y="491"/>
                  <a:pt x="15827" y="482"/>
                  <a:pt x="15829" y="476"/>
                </a:cubicBezTo>
                <a:cubicBezTo>
                  <a:pt x="15833" y="461"/>
                  <a:pt x="15842" y="447"/>
                  <a:pt x="15850" y="432"/>
                </a:cubicBezTo>
                <a:close/>
                <a:moveTo>
                  <a:pt x="22076" y="307"/>
                </a:moveTo>
                <a:cubicBezTo>
                  <a:pt x="22095" y="322"/>
                  <a:pt x="22116" y="342"/>
                  <a:pt x="22142" y="363"/>
                </a:cubicBezTo>
                <a:lnTo>
                  <a:pt x="22328" y="363"/>
                </a:lnTo>
                <a:cubicBezTo>
                  <a:pt x="22352" y="385"/>
                  <a:pt x="22374" y="406"/>
                  <a:pt x="22403" y="432"/>
                </a:cubicBezTo>
                <a:cubicBezTo>
                  <a:pt x="22410" y="437"/>
                  <a:pt x="22418" y="439"/>
                  <a:pt x="22427" y="439"/>
                </a:cubicBezTo>
                <a:cubicBezTo>
                  <a:pt x="22450" y="439"/>
                  <a:pt x="22476" y="427"/>
                  <a:pt x="22500" y="427"/>
                </a:cubicBezTo>
                <a:cubicBezTo>
                  <a:pt x="22522" y="427"/>
                  <a:pt x="22541" y="436"/>
                  <a:pt x="22553" y="471"/>
                </a:cubicBezTo>
                <a:cubicBezTo>
                  <a:pt x="22543" y="482"/>
                  <a:pt x="22537" y="497"/>
                  <a:pt x="22528" y="497"/>
                </a:cubicBezTo>
                <a:cubicBezTo>
                  <a:pt x="22422" y="498"/>
                  <a:pt x="22314" y="498"/>
                  <a:pt x="22208" y="498"/>
                </a:cubicBezTo>
                <a:cubicBezTo>
                  <a:pt x="22184" y="476"/>
                  <a:pt x="22162" y="456"/>
                  <a:pt x="22141" y="434"/>
                </a:cubicBezTo>
                <a:cubicBezTo>
                  <a:pt x="22118" y="455"/>
                  <a:pt x="22096" y="473"/>
                  <a:pt x="22074" y="494"/>
                </a:cubicBezTo>
                <a:cubicBezTo>
                  <a:pt x="22040" y="461"/>
                  <a:pt x="22010" y="430"/>
                  <a:pt x="21978" y="396"/>
                </a:cubicBezTo>
                <a:cubicBezTo>
                  <a:pt x="22009" y="368"/>
                  <a:pt x="22040" y="339"/>
                  <a:pt x="22076" y="307"/>
                </a:cubicBezTo>
                <a:close/>
                <a:moveTo>
                  <a:pt x="22724" y="432"/>
                </a:moveTo>
                <a:cubicBezTo>
                  <a:pt x="22732" y="440"/>
                  <a:pt x="22745" y="450"/>
                  <a:pt x="22744" y="455"/>
                </a:cubicBezTo>
                <a:cubicBezTo>
                  <a:pt x="22740" y="470"/>
                  <a:pt x="22732" y="484"/>
                  <a:pt x="22724" y="498"/>
                </a:cubicBezTo>
                <a:cubicBezTo>
                  <a:pt x="22717" y="492"/>
                  <a:pt x="22709" y="484"/>
                  <a:pt x="22701" y="475"/>
                </a:cubicBezTo>
                <a:lnTo>
                  <a:pt x="22724" y="432"/>
                </a:lnTo>
                <a:close/>
                <a:moveTo>
                  <a:pt x="20780" y="358"/>
                </a:moveTo>
                <a:cubicBezTo>
                  <a:pt x="20810" y="358"/>
                  <a:pt x="20837" y="369"/>
                  <a:pt x="20863" y="389"/>
                </a:cubicBezTo>
                <a:cubicBezTo>
                  <a:pt x="20835" y="430"/>
                  <a:pt x="20807" y="472"/>
                  <a:pt x="20786" y="503"/>
                </a:cubicBezTo>
                <a:cubicBezTo>
                  <a:pt x="20741" y="494"/>
                  <a:pt x="20722" y="491"/>
                  <a:pt x="20693" y="487"/>
                </a:cubicBezTo>
                <a:cubicBezTo>
                  <a:pt x="20688" y="461"/>
                  <a:pt x="20682" y="431"/>
                  <a:pt x="20677" y="404"/>
                </a:cubicBezTo>
                <a:cubicBezTo>
                  <a:pt x="20713" y="372"/>
                  <a:pt x="20747" y="358"/>
                  <a:pt x="20780" y="358"/>
                </a:cubicBezTo>
                <a:close/>
                <a:moveTo>
                  <a:pt x="23089" y="484"/>
                </a:moveTo>
                <a:lnTo>
                  <a:pt x="23089" y="484"/>
                </a:lnTo>
                <a:cubicBezTo>
                  <a:pt x="23070" y="512"/>
                  <a:pt x="23057" y="530"/>
                  <a:pt x="23041" y="548"/>
                </a:cubicBezTo>
                <a:cubicBezTo>
                  <a:pt x="22997" y="491"/>
                  <a:pt x="23048" y="494"/>
                  <a:pt x="23089" y="484"/>
                </a:cubicBezTo>
                <a:close/>
                <a:moveTo>
                  <a:pt x="19991" y="439"/>
                </a:moveTo>
                <a:cubicBezTo>
                  <a:pt x="20060" y="467"/>
                  <a:pt x="20042" y="508"/>
                  <a:pt x="20000" y="569"/>
                </a:cubicBezTo>
                <a:cubicBezTo>
                  <a:pt x="19958" y="514"/>
                  <a:pt x="19955" y="478"/>
                  <a:pt x="19991" y="439"/>
                </a:cubicBezTo>
                <a:close/>
                <a:moveTo>
                  <a:pt x="7745" y="631"/>
                </a:moveTo>
                <a:lnTo>
                  <a:pt x="7767" y="673"/>
                </a:lnTo>
                <a:cubicBezTo>
                  <a:pt x="7758" y="682"/>
                  <a:pt x="7752" y="689"/>
                  <a:pt x="7745" y="696"/>
                </a:cubicBezTo>
                <a:cubicBezTo>
                  <a:pt x="7737" y="682"/>
                  <a:pt x="7727" y="668"/>
                  <a:pt x="7724" y="652"/>
                </a:cubicBezTo>
                <a:cubicBezTo>
                  <a:pt x="7722" y="647"/>
                  <a:pt x="7737" y="638"/>
                  <a:pt x="7745" y="631"/>
                </a:cubicBezTo>
                <a:close/>
                <a:moveTo>
                  <a:pt x="18314" y="631"/>
                </a:moveTo>
                <a:cubicBezTo>
                  <a:pt x="18322" y="645"/>
                  <a:pt x="18330" y="658"/>
                  <a:pt x="18335" y="674"/>
                </a:cubicBezTo>
                <a:cubicBezTo>
                  <a:pt x="18336" y="679"/>
                  <a:pt x="18322" y="688"/>
                  <a:pt x="18314" y="696"/>
                </a:cubicBezTo>
                <a:cubicBezTo>
                  <a:pt x="18307" y="682"/>
                  <a:pt x="18298" y="668"/>
                  <a:pt x="18293" y="652"/>
                </a:cubicBezTo>
                <a:cubicBezTo>
                  <a:pt x="18292" y="647"/>
                  <a:pt x="18307" y="638"/>
                  <a:pt x="18314" y="631"/>
                </a:cubicBezTo>
                <a:close/>
                <a:moveTo>
                  <a:pt x="21622" y="631"/>
                </a:moveTo>
                <a:lnTo>
                  <a:pt x="21644" y="673"/>
                </a:lnTo>
                <a:lnTo>
                  <a:pt x="21622" y="696"/>
                </a:lnTo>
                <a:cubicBezTo>
                  <a:pt x="21614" y="682"/>
                  <a:pt x="21604" y="668"/>
                  <a:pt x="21601" y="652"/>
                </a:cubicBezTo>
                <a:cubicBezTo>
                  <a:pt x="21599" y="647"/>
                  <a:pt x="21614" y="638"/>
                  <a:pt x="21622" y="631"/>
                </a:cubicBezTo>
                <a:close/>
                <a:moveTo>
                  <a:pt x="15525" y="696"/>
                </a:moveTo>
                <a:cubicBezTo>
                  <a:pt x="15533" y="704"/>
                  <a:pt x="15548" y="713"/>
                  <a:pt x="15547" y="718"/>
                </a:cubicBezTo>
                <a:cubicBezTo>
                  <a:pt x="15543" y="733"/>
                  <a:pt x="15533" y="748"/>
                  <a:pt x="15525" y="761"/>
                </a:cubicBezTo>
                <a:cubicBezTo>
                  <a:pt x="15518" y="755"/>
                  <a:pt x="15512" y="748"/>
                  <a:pt x="15503" y="738"/>
                </a:cubicBezTo>
                <a:cubicBezTo>
                  <a:pt x="15511" y="725"/>
                  <a:pt x="15518" y="710"/>
                  <a:pt x="15525" y="696"/>
                </a:cubicBezTo>
                <a:close/>
                <a:moveTo>
                  <a:pt x="17007" y="638"/>
                </a:moveTo>
                <a:cubicBezTo>
                  <a:pt x="17070" y="646"/>
                  <a:pt x="17040" y="696"/>
                  <a:pt x="17051" y="727"/>
                </a:cubicBezTo>
                <a:cubicBezTo>
                  <a:pt x="17028" y="752"/>
                  <a:pt x="17006" y="764"/>
                  <a:pt x="16984" y="764"/>
                </a:cubicBezTo>
                <a:cubicBezTo>
                  <a:pt x="16962" y="764"/>
                  <a:pt x="16941" y="753"/>
                  <a:pt x="16920" y="729"/>
                </a:cubicBezTo>
                <a:cubicBezTo>
                  <a:pt x="16950" y="699"/>
                  <a:pt x="16979" y="669"/>
                  <a:pt x="17007" y="638"/>
                </a:cubicBezTo>
                <a:close/>
                <a:moveTo>
                  <a:pt x="13439" y="775"/>
                </a:moveTo>
                <a:cubicBezTo>
                  <a:pt x="13439" y="775"/>
                  <a:pt x="13439" y="775"/>
                  <a:pt x="13440" y="775"/>
                </a:cubicBezTo>
                <a:cubicBezTo>
                  <a:pt x="13454" y="780"/>
                  <a:pt x="13468" y="789"/>
                  <a:pt x="13483" y="796"/>
                </a:cubicBezTo>
                <a:cubicBezTo>
                  <a:pt x="13475" y="802"/>
                  <a:pt x="13468" y="810"/>
                  <a:pt x="13460" y="820"/>
                </a:cubicBezTo>
                <a:cubicBezTo>
                  <a:pt x="13447" y="811"/>
                  <a:pt x="13432" y="802"/>
                  <a:pt x="13417" y="796"/>
                </a:cubicBezTo>
                <a:cubicBezTo>
                  <a:pt x="13425" y="789"/>
                  <a:pt x="13434" y="775"/>
                  <a:pt x="13439" y="775"/>
                </a:cubicBezTo>
                <a:close/>
                <a:moveTo>
                  <a:pt x="14280" y="765"/>
                </a:moveTo>
                <a:cubicBezTo>
                  <a:pt x="14283" y="765"/>
                  <a:pt x="14286" y="765"/>
                  <a:pt x="14290" y="765"/>
                </a:cubicBezTo>
                <a:cubicBezTo>
                  <a:pt x="14299" y="765"/>
                  <a:pt x="14309" y="791"/>
                  <a:pt x="14313" y="806"/>
                </a:cubicBezTo>
                <a:cubicBezTo>
                  <a:pt x="14314" y="811"/>
                  <a:pt x="14300" y="827"/>
                  <a:pt x="14293" y="827"/>
                </a:cubicBezTo>
                <a:cubicBezTo>
                  <a:pt x="14264" y="826"/>
                  <a:pt x="14234" y="821"/>
                  <a:pt x="14206" y="817"/>
                </a:cubicBezTo>
                <a:cubicBezTo>
                  <a:pt x="14206" y="802"/>
                  <a:pt x="14205" y="789"/>
                  <a:pt x="14205" y="774"/>
                </a:cubicBezTo>
                <a:cubicBezTo>
                  <a:pt x="14231" y="771"/>
                  <a:pt x="14256" y="765"/>
                  <a:pt x="14280" y="765"/>
                </a:cubicBezTo>
                <a:close/>
                <a:moveTo>
                  <a:pt x="13744" y="762"/>
                </a:moveTo>
                <a:cubicBezTo>
                  <a:pt x="13763" y="762"/>
                  <a:pt x="13782" y="770"/>
                  <a:pt x="13802" y="780"/>
                </a:cubicBezTo>
                <a:cubicBezTo>
                  <a:pt x="13788" y="818"/>
                  <a:pt x="13771" y="833"/>
                  <a:pt x="13750" y="833"/>
                </a:cubicBezTo>
                <a:cubicBezTo>
                  <a:pt x="13729" y="833"/>
                  <a:pt x="13704" y="818"/>
                  <a:pt x="13676" y="797"/>
                </a:cubicBezTo>
                <a:cubicBezTo>
                  <a:pt x="13701" y="771"/>
                  <a:pt x="13723" y="762"/>
                  <a:pt x="13744" y="762"/>
                </a:cubicBezTo>
                <a:close/>
                <a:moveTo>
                  <a:pt x="11670" y="828"/>
                </a:moveTo>
                <a:cubicBezTo>
                  <a:pt x="11689" y="828"/>
                  <a:pt x="11708" y="836"/>
                  <a:pt x="11728" y="845"/>
                </a:cubicBezTo>
                <a:cubicBezTo>
                  <a:pt x="11713" y="884"/>
                  <a:pt x="11696" y="899"/>
                  <a:pt x="11675" y="899"/>
                </a:cubicBezTo>
                <a:cubicBezTo>
                  <a:pt x="11654" y="899"/>
                  <a:pt x="11629" y="884"/>
                  <a:pt x="11601" y="863"/>
                </a:cubicBezTo>
                <a:cubicBezTo>
                  <a:pt x="11626" y="837"/>
                  <a:pt x="11649" y="828"/>
                  <a:pt x="11670" y="828"/>
                </a:cubicBezTo>
                <a:close/>
                <a:moveTo>
                  <a:pt x="12123" y="828"/>
                </a:moveTo>
                <a:cubicBezTo>
                  <a:pt x="12143" y="828"/>
                  <a:pt x="12161" y="836"/>
                  <a:pt x="12181" y="845"/>
                </a:cubicBezTo>
                <a:cubicBezTo>
                  <a:pt x="12167" y="884"/>
                  <a:pt x="12149" y="899"/>
                  <a:pt x="12128" y="899"/>
                </a:cubicBezTo>
                <a:cubicBezTo>
                  <a:pt x="12107" y="899"/>
                  <a:pt x="12082" y="884"/>
                  <a:pt x="12054" y="863"/>
                </a:cubicBezTo>
                <a:cubicBezTo>
                  <a:pt x="12080" y="837"/>
                  <a:pt x="12102" y="828"/>
                  <a:pt x="12123" y="828"/>
                </a:cubicBezTo>
                <a:close/>
                <a:moveTo>
                  <a:pt x="23200" y="696"/>
                </a:moveTo>
                <a:cubicBezTo>
                  <a:pt x="23224" y="696"/>
                  <a:pt x="23252" y="717"/>
                  <a:pt x="23306" y="761"/>
                </a:cubicBezTo>
                <a:lnTo>
                  <a:pt x="23624" y="761"/>
                </a:lnTo>
                <a:cubicBezTo>
                  <a:pt x="23648" y="784"/>
                  <a:pt x="23673" y="805"/>
                  <a:pt x="23696" y="828"/>
                </a:cubicBezTo>
                <a:lnTo>
                  <a:pt x="24146" y="828"/>
                </a:lnTo>
                <a:cubicBezTo>
                  <a:pt x="24168" y="851"/>
                  <a:pt x="24192" y="872"/>
                  <a:pt x="24215" y="895"/>
                </a:cubicBezTo>
                <a:cubicBezTo>
                  <a:pt x="24225" y="896"/>
                  <a:pt x="24234" y="896"/>
                  <a:pt x="24244" y="896"/>
                </a:cubicBezTo>
                <a:cubicBezTo>
                  <a:pt x="24273" y="896"/>
                  <a:pt x="24302" y="892"/>
                  <a:pt x="24331" y="892"/>
                </a:cubicBezTo>
                <a:cubicBezTo>
                  <a:pt x="24366" y="892"/>
                  <a:pt x="24399" y="898"/>
                  <a:pt x="24431" y="920"/>
                </a:cubicBezTo>
                <a:cubicBezTo>
                  <a:pt x="24421" y="935"/>
                  <a:pt x="24413" y="962"/>
                  <a:pt x="24403" y="962"/>
                </a:cubicBezTo>
                <a:cubicBezTo>
                  <a:pt x="24339" y="963"/>
                  <a:pt x="24275" y="964"/>
                  <a:pt x="24211" y="964"/>
                </a:cubicBezTo>
                <a:cubicBezTo>
                  <a:pt x="24168" y="964"/>
                  <a:pt x="24126" y="964"/>
                  <a:pt x="24084" y="964"/>
                </a:cubicBezTo>
                <a:cubicBezTo>
                  <a:pt x="24068" y="946"/>
                  <a:pt x="24053" y="931"/>
                  <a:pt x="24037" y="915"/>
                </a:cubicBezTo>
                <a:cubicBezTo>
                  <a:pt x="24029" y="909"/>
                  <a:pt x="24020" y="898"/>
                  <a:pt x="24013" y="898"/>
                </a:cubicBezTo>
                <a:cubicBezTo>
                  <a:pt x="23863" y="897"/>
                  <a:pt x="23714" y="897"/>
                  <a:pt x="23568" y="897"/>
                </a:cubicBezTo>
                <a:cubicBezTo>
                  <a:pt x="23541" y="871"/>
                  <a:pt x="23518" y="848"/>
                  <a:pt x="23499" y="832"/>
                </a:cubicBezTo>
                <a:cubicBezTo>
                  <a:pt x="23488" y="828"/>
                  <a:pt x="23479" y="827"/>
                  <a:pt x="23471" y="827"/>
                </a:cubicBezTo>
                <a:cubicBezTo>
                  <a:pt x="23420" y="827"/>
                  <a:pt x="23401" y="884"/>
                  <a:pt x="23371" y="893"/>
                </a:cubicBezTo>
                <a:cubicBezTo>
                  <a:pt x="23362" y="895"/>
                  <a:pt x="23354" y="896"/>
                  <a:pt x="23346" y="896"/>
                </a:cubicBezTo>
                <a:cubicBezTo>
                  <a:pt x="23301" y="896"/>
                  <a:pt x="23280" y="863"/>
                  <a:pt x="23251" y="842"/>
                </a:cubicBezTo>
                <a:cubicBezTo>
                  <a:pt x="23220" y="821"/>
                  <a:pt x="23179" y="815"/>
                  <a:pt x="23146" y="802"/>
                </a:cubicBezTo>
                <a:lnTo>
                  <a:pt x="23146" y="729"/>
                </a:lnTo>
                <a:cubicBezTo>
                  <a:pt x="23167" y="708"/>
                  <a:pt x="23183" y="696"/>
                  <a:pt x="23200" y="696"/>
                </a:cubicBezTo>
                <a:close/>
                <a:moveTo>
                  <a:pt x="6783" y="974"/>
                </a:moveTo>
                <a:cubicBezTo>
                  <a:pt x="6789" y="974"/>
                  <a:pt x="6797" y="987"/>
                  <a:pt x="6804" y="994"/>
                </a:cubicBezTo>
                <a:cubicBezTo>
                  <a:pt x="6790" y="1001"/>
                  <a:pt x="6775" y="1011"/>
                  <a:pt x="6760" y="1015"/>
                </a:cubicBezTo>
                <a:cubicBezTo>
                  <a:pt x="6760" y="1015"/>
                  <a:pt x="6760" y="1015"/>
                  <a:pt x="6759" y="1015"/>
                </a:cubicBezTo>
                <a:cubicBezTo>
                  <a:pt x="6753" y="1015"/>
                  <a:pt x="6745" y="1001"/>
                  <a:pt x="6738" y="994"/>
                </a:cubicBezTo>
                <a:cubicBezTo>
                  <a:pt x="6753" y="986"/>
                  <a:pt x="6766" y="977"/>
                  <a:pt x="6782" y="974"/>
                </a:cubicBezTo>
                <a:cubicBezTo>
                  <a:pt x="6782" y="974"/>
                  <a:pt x="6782" y="974"/>
                  <a:pt x="6783" y="974"/>
                </a:cubicBezTo>
                <a:close/>
                <a:moveTo>
                  <a:pt x="6967" y="961"/>
                </a:moveTo>
                <a:cubicBezTo>
                  <a:pt x="6975" y="969"/>
                  <a:pt x="6989" y="977"/>
                  <a:pt x="6987" y="982"/>
                </a:cubicBezTo>
                <a:cubicBezTo>
                  <a:pt x="6984" y="998"/>
                  <a:pt x="6975" y="1012"/>
                  <a:pt x="6967" y="1026"/>
                </a:cubicBezTo>
                <a:cubicBezTo>
                  <a:pt x="6959" y="1020"/>
                  <a:pt x="6953" y="1012"/>
                  <a:pt x="6944" y="1003"/>
                </a:cubicBezTo>
                <a:cubicBezTo>
                  <a:pt x="6950" y="989"/>
                  <a:pt x="6958" y="975"/>
                  <a:pt x="6967" y="961"/>
                </a:cubicBezTo>
                <a:close/>
                <a:moveTo>
                  <a:pt x="1402" y="1303"/>
                </a:moveTo>
                <a:cubicBezTo>
                  <a:pt x="1408" y="1303"/>
                  <a:pt x="1415" y="1316"/>
                  <a:pt x="1423" y="1323"/>
                </a:cubicBezTo>
                <a:cubicBezTo>
                  <a:pt x="1407" y="1331"/>
                  <a:pt x="1394" y="1341"/>
                  <a:pt x="1379" y="1344"/>
                </a:cubicBezTo>
                <a:cubicBezTo>
                  <a:pt x="1379" y="1344"/>
                  <a:pt x="1378" y="1344"/>
                  <a:pt x="1378" y="1344"/>
                </a:cubicBezTo>
                <a:cubicBezTo>
                  <a:pt x="1372" y="1344"/>
                  <a:pt x="1364" y="1330"/>
                  <a:pt x="1357" y="1323"/>
                </a:cubicBezTo>
                <a:cubicBezTo>
                  <a:pt x="1372" y="1315"/>
                  <a:pt x="1385" y="1306"/>
                  <a:pt x="1400" y="1303"/>
                </a:cubicBezTo>
                <a:cubicBezTo>
                  <a:pt x="1401" y="1303"/>
                  <a:pt x="1401" y="1303"/>
                  <a:pt x="1402" y="1303"/>
                </a:cubicBezTo>
                <a:close/>
                <a:moveTo>
                  <a:pt x="1229" y="1289"/>
                </a:moveTo>
                <a:cubicBezTo>
                  <a:pt x="1249" y="1289"/>
                  <a:pt x="1271" y="1300"/>
                  <a:pt x="1296" y="1326"/>
                </a:cubicBezTo>
                <a:cubicBezTo>
                  <a:pt x="1264" y="1354"/>
                  <a:pt x="1233" y="1380"/>
                  <a:pt x="1179" y="1424"/>
                </a:cubicBezTo>
                <a:cubicBezTo>
                  <a:pt x="1162" y="1412"/>
                  <a:pt x="1146" y="1407"/>
                  <a:pt x="1131" y="1407"/>
                </a:cubicBezTo>
                <a:cubicBezTo>
                  <a:pt x="1071" y="1407"/>
                  <a:pt x="1026" y="1487"/>
                  <a:pt x="962" y="1487"/>
                </a:cubicBezTo>
                <a:cubicBezTo>
                  <a:pt x="948" y="1487"/>
                  <a:pt x="933" y="1483"/>
                  <a:pt x="916" y="1473"/>
                </a:cubicBezTo>
                <a:cubicBezTo>
                  <a:pt x="912" y="1452"/>
                  <a:pt x="906" y="1422"/>
                  <a:pt x="901" y="1395"/>
                </a:cubicBezTo>
                <a:cubicBezTo>
                  <a:pt x="932" y="1362"/>
                  <a:pt x="968" y="1355"/>
                  <a:pt x="1003" y="1355"/>
                </a:cubicBezTo>
                <a:cubicBezTo>
                  <a:pt x="1030" y="1355"/>
                  <a:pt x="1057" y="1359"/>
                  <a:pt x="1083" y="1359"/>
                </a:cubicBezTo>
                <a:cubicBezTo>
                  <a:pt x="1102" y="1359"/>
                  <a:pt x="1120" y="1357"/>
                  <a:pt x="1138" y="1350"/>
                </a:cubicBezTo>
                <a:cubicBezTo>
                  <a:pt x="1166" y="1320"/>
                  <a:pt x="1195" y="1289"/>
                  <a:pt x="1229" y="1289"/>
                </a:cubicBezTo>
                <a:close/>
                <a:moveTo>
                  <a:pt x="485" y="1286"/>
                </a:moveTo>
                <a:cubicBezTo>
                  <a:pt x="500" y="1286"/>
                  <a:pt x="516" y="1288"/>
                  <a:pt x="530" y="1294"/>
                </a:cubicBezTo>
                <a:cubicBezTo>
                  <a:pt x="591" y="1318"/>
                  <a:pt x="649" y="1357"/>
                  <a:pt x="764" y="1422"/>
                </a:cubicBezTo>
                <a:lnTo>
                  <a:pt x="424" y="1422"/>
                </a:lnTo>
                <a:cubicBezTo>
                  <a:pt x="390" y="1450"/>
                  <a:pt x="369" y="1467"/>
                  <a:pt x="336" y="1494"/>
                </a:cubicBezTo>
                <a:cubicBezTo>
                  <a:pt x="327" y="1452"/>
                  <a:pt x="323" y="1423"/>
                  <a:pt x="316" y="1392"/>
                </a:cubicBezTo>
                <a:cubicBezTo>
                  <a:pt x="350" y="1361"/>
                  <a:pt x="381" y="1332"/>
                  <a:pt x="426" y="1290"/>
                </a:cubicBezTo>
                <a:cubicBezTo>
                  <a:pt x="440" y="1290"/>
                  <a:pt x="462" y="1286"/>
                  <a:pt x="485" y="1286"/>
                </a:cubicBezTo>
                <a:close/>
                <a:moveTo>
                  <a:pt x="23057" y="3149"/>
                </a:moveTo>
                <a:lnTo>
                  <a:pt x="23079" y="3172"/>
                </a:lnTo>
                <a:cubicBezTo>
                  <a:pt x="23066" y="3180"/>
                  <a:pt x="23052" y="3189"/>
                  <a:pt x="23036" y="3192"/>
                </a:cubicBezTo>
                <a:cubicBezTo>
                  <a:pt x="23036" y="3192"/>
                  <a:pt x="23035" y="3192"/>
                  <a:pt x="23035" y="3192"/>
                </a:cubicBezTo>
                <a:cubicBezTo>
                  <a:pt x="23029" y="3192"/>
                  <a:pt x="23021" y="3179"/>
                  <a:pt x="23015" y="3172"/>
                </a:cubicBezTo>
                <a:lnTo>
                  <a:pt x="23057" y="3149"/>
                </a:lnTo>
                <a:close/>
                <a:moveTo>
                  <a:pt x="22729" y="3478"/>
                </a:moveTo>
                <a:lnTo>
                  <a:pt x="22729" y="3478"/>
                </a:lnTo>
                <a:cubicBezTo>
                  <a:pt x="22758" y="3516"/>
                  <a:pt x="22745" y="3527"/>
                  <a:pt x="22718" y="3534"/>
                </a:cubicBezTo>
                <a:lnTo>
                  <a:pt x="22718" y="3534"/>
                </a:lnTo>
                <a:cubicBezTo>
                  <a:pt x="22700" y="3510"/>
                  <a:pt x="22715" y="3493"/>
                  <a:pt x="22729" y="3478"/>
                </a:cubicBezTo>
                <a:close/>
                <a:moveTo>
                  <a:pt x="22712" y="3535"/>
                </a:moveTo>
                <a:cubicBezTo>
                  <a:pt x="22700" y="3538"/>
                  <a:pt x="22686" y="3541"/>
                  <a:pt x="22672" y="3545"/>
                </a:cubicBezTo>
                <a:cubicBezTo>
                  <a:pt x="22668" y="3592"/>
                  <a:pt x="22648" y="3616"/>
                  <a:pt x="22627" y="3637"/>
                </a:cubicBezTo>
                <a:cubicBezTo>
                  <a:pt x="22648" y="3660"/>
                  <a:pt x="22668" y="3684"/>
                  <a:pt x="22688" y="3705"/>
                </a:cubicBezTo>
                <a:cubicBezTo>
                  <a:pt x="22656" y="3737"/>
                  <a:pt x="22626" y="3768"/>
                  <a:pt x="22588" y="3807"/>
                </a:cubicBezTo>
                <a:cubicBezTo>
                  <a:pt x="22575" y="3766"/>
                  <a:pt x="22563" y="3729"/>
                  <a:pt x="22548" y="3682"/>
                </a:cubicBezTo>
                <a:cubicBezTo>
                  <a:pt x="22523" y="3677"/>
                  <a:pt x="22496" y="3670"/>
                  <a:pt x="22461" y="3663"/>
                </a:cubicBezTo>
                <a:cubicBezTo>
                  <a:pt x="22436" y="3631"/>
                  <a:pt x="22385" y="3612"/>
                  <a:pt x="22378" y="3556"/>
                </a:cubicBezTo>
                <a:cubicBezTo>
                  <a:pt x="22388" y="3549"/>
                  <a:pt x="22396" y="3537"/>
                  <a:pt x="22404" y="3537"/>
                </a:cubicBezTo>
                <a:cubicBezTo>
                  <a:pt x="22499" y="3536"/>
                  <a:pt x="22591" y="3535"/>
                  <a:pt x="22712" y="3535"/>
                </a:cubicBezTo>
                <a:close/>
                <a:moveTo>
                  <a:pt x="22112" y="3667"/>
                </a:moveTo>
                <a:cubicBezTo>
                  <a:pt x="22165" y="3667"/>
                  <a:pt x="22195" y="3736"/>
                  <a:pt x="22237" y="3768"/>
                </a:cubicBezTo>
                <a:cubicBezTo>
                  <a:pt x="22208" y="3798"/>
                  <a:pt x="22178" y="3827"/>
                  <a:pt x="22136" y="3874"/>
                </a:cubicBezTo>
                <a:cubicBezTo>
                  <a:pt x="22111" y="3829"/>
                  <a:pt x="22087" y="3786"/>
                  <a:pt x="22044" y="3708"/>
                </a:cubicBezTo>
                <a:lnTo>
                  <a:pt x="22044" y="3698"/>
                </a:lnTo>
                <a:cubicBezTo>
                  <a:pt x="22071" y="3675"/>
                  <a:pt x="22093" y="3667"/>
                  <a:pt x="22112" y="3667"/>
                </a:cubicBezTo>
                <a:close/>
                <a:moveTo>
                  <a:pt x="22141" y="3932"/>
                </a:moveTo>
                <a:lnTo>
                  <a:pt x="22164" y="3975"/>
                </a:lnTo>
                <a:cubicBezTo>
                  <a:pt x="22154" y="3983"/>
                  <a:pt x="22147" y="3991"/>
                  <a:pt x="22141" y="3998"/>
                </a:cubicBezTo>
                <a:cubicBezTo>
                  <a:pt x="22133" y="3984"/>
                  <a:pt x="22123" y="3969"/>
                  <a:pt x="22120" y="3955"/>
                </a:cubicBezTo>
                <a:cubicBezTo>
                  <a:pt x="22118" y="3950"/>
                  <a:pt x="22133" y="3940"/>
                  <a:pt x="22141" y="3932"/>
                </a:cubicBezTo>
                <a:close/>
                <a:moveTo>
                  <a:pt x="2427" y="4064"/>
                </a:moveTo>
                <a:lnTo>
                  <a:pt x="2451" y="4106"/>
                </a:lnTo>
                <a:cubicBezTo>
                  <a:pt x="2442" y="4115"/>
                  <a:pt x="2434" y="4122"/>
                  <a:pt x="2427" y="4129"/>
                </a:cubicBezTo>
                <a:cubicBezTo>
                  <a:pt x="2420" y="4115"/>
                  <a:pt x="2411" y="4101"/>
                  <a:pt x="2407" y="4085"/>
                </a:cubicBezTo>
                <a:cubicBezTo>
                  <a:pt x="2406" y="4080"/>
                  <a:pt x="2420" y="4071"/>
                  <a:pt x="2427" y="4064"/>
                </a:cubicBezTo>
                <a:close/>
                <a:moveTo>
                  <a:pt x="4956" y="4059"/>
                </a:moveTo>
                <a:cubicBezTo>
                  <a:pt x="4998" y="4112"/>
                  <a:pt x="5001" y="4149"/>
                  <a:pt x="4965" y="4188"/>
                </a:cubicBezTo>
                <a:cubicBezTo>
                  <a:pt x="4895" y="4160"/>
                  <a:pt x="4914" y="4119"/>
                  <a:pt x="4956" y="4059"/>
                </a:cubicBezTo>
                <a:close/>
                <a:moveTo>
                  <a:pt x="3136" y="4126"/>
                </a:moveTo>
                <a:cubicBezTo>
                  <a:pt x="3187" y="4172"/>
                  <a:pt x="3187" y="4215"/>
                  <a:pt x="3142" y="4260"/>
                </a:cubicBezTo>
                <a:cubicBezTo>
                  <a:pt x="3112" y="4224"/>
                  <a:pt x="3064" y="4204"/>
                  <a:pt x="3051" y="4142"/>
                </a:cubicBezTo>
                <a:cubicBezTo>
                  <a:pt x="3081" y="4137"/>
                  <a:pt x="3111" y="4132"/>
                  <a:pt x="3136" y="4126"/>
                </a:cubicBezTo>
                <a:close/>
                <a:moveTo>
                  <a:pt x="3464" y="4261"/>
                </a:moveTo>
                <a:lnTo>
                  <a:pt x="3487" y="4303"/>
                </a:lnTo>
                <a:cubicBezTo>
                  <a:pt x="3480" y="4313"/>
                  <a:pt x="3472" y="4321"/>
                  <a:pt x="3464" y="4327"/>
                </a:cubicBezTo>
                <a:cubicBezTo>
                  <a:pt x="3456" y="4313"/>
                  <a:pt x="3448" y="4298"/>
                  <a:pt x="3444" y="4283"/>
                </a:cubicBezTo>
                <a:cubicBezTo>
                  <a:pt x="3443" y="4278"/>
                  <a:pt x="3456" y="4269"/>
                  <a:pt x="3464" y="4261"/>
                </a:cubicBezTo>
                <a:close/>
                <a:moveTo>
                  <a:pt x="21881" y="4261"/>
                </a:moveTo>
                <a:lnTo>
                  <a:pt x="21905" y="4303"/>
                </a:lnTo>
                <a:lnTo>
                  <a:pt x="21881" y="4327"/>
                </a:lnTo>
                <a:cubicBezTo>
                  <a:pt x="21874" y="4313"/>
                  <a:pt x="21864" y="4298"/>
                  <a:pt x="21860" y="4283"/>
                </a:cubicBezTo>
                <a:cubicBezTo>
                  <a:pt x="21859" y="4278"/>
                  <a:pt x="21874" y="4269"/>
                  <a:pt x="21881" y="4261"/>
                </a:cubicBezTo>
                <a:close/>
                <a:moveTo>
                  <a:pt x="22075" y="4261"/>
                </a:moveTo>
                <a:cubicBezTo>
                  <a:pt x="22082" y="4277"/>
                  <a:pt x="22092" y="4291"/>
                  <a:pt x="22096" y="4305"/>
                </a:cubicBezTo>
                <a:cubicBezTo>
                  <a:pt x="22097" y="4311"/>
                  <a:pt x="22082" y="4319"/>
                  <a:pt x="22075" y="4327"/>
                </a:cubicBezTo>
                <a:cubicBezTo>
                  <a:pt x="22067" y="4313"/>
                  <a:pt x="22058" y="4299"/>
                  <a:pt x="22055" y="4284"/>
                </a:cubicBezTo>
                <a:cubicBezTo>
                  <a:pt x="22053" y="4279"/>
                  <a:pt x="22067" y="4269"/>
                  <a:pt x="22075" y="4261"/>
                </a:cubicBezTo>
                <a:close/>
                <a:moveTo>
                  <a:pt x="9236" y="4328"/>
                </a:moveTo>
                <a:cubicBezTo>
                  <a:pt x="9243" y="4335"/>
                  <a:pt x="9251" y="4342"/>
                  <a:pt x="9259" y="4352"/>
                </a:cubicBezTo>
                <a:lnTo>
                  <a:pt x="9236" y="4394"/>
                </a:lnTo>
                <a:cubicBezTo>
                  <a:pt x="9228" y="4387"/>
                  <a:pt x="9215" y="4377"/>
                  <a:pt x="9216" y="4372"/>
                </a:cubicBezTo>
                <a:cubicBezTo>
                  <a:pt x="9220" y="4357"/>
                  <a:pt x="9228" y="4342"/>
                  <a:pt x="9236" y="4328"/>
                </a:cubicBezTo>
                <a:close/>
                <a:moveTo>
                  <a:pt x="17407" y="4328"/>
                </a:moveTo>
                <a:lnTo>
                  <a:pt x="17430" y="4371"/>
                </a:lnTo>
                <a:cubicBezTo>
                  <a:pt x="17421" y="4379"/>
                  <a:pt x="17413" y="4387"/>
                  <a:pt x="17407" y="4394"/>
                </a:cubicBezTo>
                <a:cubicBezTo>
                  <a:pt x="17399" y="4379"/>
                  <a:pt x="17390" y="4366"/>
                  <a:pt x="17387" y="4351"/>
                </a:cubicBezTo>
                <a:cubicBezTo>
                  <a:pt x="17385" y="4345"/>
                  <a:pt x="17399" y="4336"/>
                  <a:pt x="17407" y="4328"/>
                </a:cubicBezTo>
                <a:close/>
                <a:moveTo>
                  <a:pt x="22323" y="3927"/>
                </a:moveTo>
                <a:cubicBezTo>
                  <a:pt x="22442" y="4017"/>
                  <a:pt x="22472" y="4146"/>
                  <a:pt x="22519" y="4277"/>
                </a:cubicBezTo>
                <a:cubicBezTo>
                  <a:pt x="22445" y="4343"/>
                  <a:pt x="22384" y="4399"/>
                  <a:pt x="22318" y="4460"/>
                </a:cubicBezTo>
                <a:cubicBezTo>
                  <a:pt x="22306" y="4458"/>
                  <a:pt x="22286" y="4457"/>
                  <a:pt x="22264" y="4454"/>
                </a:cubicBezTo>
                <a:cubicBezTo>
                  <a:pt x="22214" y="4412"/>
                  <a:pt x="22247" y="4354"/>
                  <a:pt x="22236" y="4299"/>
                </a:cubicBezTo>
                <a:cubicBezTo>
                  <a:pt x="22218" y="4280"/>
                  <a:pt x="22197" y="4255"/>
                  <a:pt x="22179" y="4234"/>
                </a:cubicBezTo>
                <a:cubicBezTo>
                  <a:pt x="22218" y="4166"/>
                  <a:pt x="22257" y="4096"/>
                  <a:pt x="22296" y="4027"/>
                </a:cubicBezTo>
                <a:cubicBezTo>
                  <a:pt x="22280" y="4008"/>
                  <a:pt x="22260" y="3986"/>
                  <a:pt x="22233" y="3956"/>
                </a:cubicBezTo>
                <a:cubicBezTo>
                  <a:pt x="22267" y="3946"/>
                  <a:pt x="22296" y="3936"/>
                  <a:pt x="22323" y="3927"/>
                </a:cubicBezTo>
                <a:close/>
                <a:moveTo>
                  <a:pt x="17394" y="4473"/>
                </a:moveTo>
                <a:cubicBezTo>
                  <a:pt x="17395" y="4473"/>
                  <a:pt x="17395" y="4473"/>
                  <a:pt x="17395" y="4473"/>
                </a:cubicBezTo>
                <a:cubicBezTo>
                  <a:pt x="17410" y="4477"/>
                  <a:pt x="17425" y="4486"/>
                  <a:pt x="17439" y="4495"/>
                </a:cubicBezTo>
                <a:cubicBezTo>
                  <a:pt x="17431" y="4501"/>
                  <a:pt x="17425" y="4508"/>
                  <a:pt x="17416" y="4517"/>
                </a:cubicBezTo>
                <a:cubicBezTo>
                  <a:pt x="17402" y="4509"/>
                  <a:pt x="17388" y="4501"/>
                  <a:pt x="17373" y="4495"/>
                </a:cubicBezTo>
                <a:cubicBezTo>
                  <a:pt x="17381" y="4487"/>
                  <a:pt x="17389" y="4473"/>
                  <a:pt x="17394" y="4473"/>
                </a:cubicBezTo>
                <a:close/>
                <a:moveTo>
                  <a:pt x="16045" y="4461"/>
                </a:moveTo>
                <a:cubicBezTo>
                  <a:pt x="16051" y="4475"/>
                  <a:pt x="16062" y="4489"/>
                  <a:pt x="16066" y="4505"/>
                </a:cubicBezTo>
                <a:cubicBezTo>
                  <a:pt x="16067" y="4509"/>
                  <a:pt x="16053" y="4518"/>
                  <a:pt x="16045" y="4526"/>
                </a:cubicBezTo>
                <a:cubicBezTo>
                  <a:pt x="16037" y="4512"/>
                  <a:pt x="16028" y="4498"/>
                  <a:pt x="16025" y="4482"/>
                </a:cubicBezTo>
                <a:cubicBezTo>
                  <a:pt x="16023" y="4477"/>
                  <a:pt x="16037" y="4469"/>
                  <a:pt x="16045" y="4461"/>
                </a:cubicBezTo>
                <a:close/>
                <a:moveTo>
                  <a:pt x="22865" y="4472"/>
                </a:moveTo>
                <a:cubicBezTo>
                  <a:pt x="22881" y="4513"/>
                  <a:pt x="22911" y="4564"/>
                  <a:pt x="22848" y="4585"/>
                </a:cubicBezTo>
                <a:cubicBezTo>
                  <a:pt x="22823" y="4508"/>
                  <a:pt x="22820" y="4499"/>
                  <a:pt x="22865" y="4472"/>
                </a:cubicBezTo>
                <a:close/>
                <a:moveTo>
                  <a:pt x="23064" y="4379"/>
                </a:moveTo>
                <a:cubicBezTo>
                  <a:pt x="23072" y="4435"/>
                  <a:pt x="23077" y="4465"/>
                  <a:pt x="23080" y="4491"/>
                </a:cubicBezTo>
                <a:cubicBezTo>
                  <a:pt x="23047" y="4527"/>
                  <a:pt x="23017" y="4558"/>
                  <a:pt x="22986" y="4589"/>
                </a:cubicBezTo>
                <a:cubicBezTo>
                  <a:pt x="22915" y="4569"/>
                  <a:pt x="22995" y="4452"/>
                  <a:pt x="22911" y="4452"/>
                </a:cubicBezTo>
                <a:cubicBezTo>
                  <a:pt x="22905" y="4452"/>
                  <a:pt x="22898" y="4452"/>
                  <a:pt x="22889" y="4454"/>
                </a:cubicBezTo>
                <a:lnTo>
                  <a:pt x="22889" y="4454"/>
                </a:lnTo>
                <a:cubicBezTo>
                  <a:pt x="22940" y="4361"/>
                  <a:pt x="23004" y="4418"/>
                  <a:pt x="23064" y="4379"/>
                </a:cubicBezTo>
                <a:close/>
                <a:moveTo>
                  <a:pt x="2557" y="4659"/>
                </a:moveTo>
                <a:cubicBezTo>
                  <a:pt x="2565" y="4665"/>
                  <a:pt x="2571" y="4672"/>
                  <a:pt x="2580" y="4682"/>
                </a:cubicBezTo>
                <a:cubicBezTo>
                  <a:pt x="2572" y="4696"/>
                  <a:pt x="2565" y="4710"/>
                  <a:pt x="2557" y="4726"/>
                </a:cubicBezTo>
                <a:cubicBezTo>
                  <a:pt x="2550" y="4718"/>
                  <a:pt x="2535" y="4708"/>
                  <a:pt x="2536" y="4703"/>
                </a:cubicBezTo>
                <a:cubicBezTo>
                  <a:pt x="2540" y="4687"/>
                  <a:pt x="2550" y="4672"/>
                  <a:pt x="2557" y="4659"/>
                </a:cubicBezTo>
                <a:close/>
                <a:moveTo>
                  <a:pt x="4066" y="4193"/>
                </a:moveTo>
                <a:cubicBezTo>
                  <a:pt x="4094" y="4193"/>
                  <a:pt x="4121" y="4202"/>
                  <a:pt x="4145" y="4229"/>
                </a:cubicBezTo>
                <a:cubicBezTo>
                  <a:pt x="4145" y="4251"/>
                  <a:pt x="4145" y="4274"/>
                  <a:pt x="4147" y="4317"/>
                </a:cubicBezTo>
                <a:cubicBezTo>
                  <a:pt x="4184" y="4347"/>
                  <a:pt x="4232" y="4385"/>
                  <a:pt x="4283" y="4424"/>
                </a:cubicBezTo>
                <a:cubicBezTo>
                  <a:pt x="4250" y="4455"/>
                  <a:pt x="4215" y="4462"/>
                  <a:pt x="4180" y="4462"/>
                </a:cubicBezTo>
                <a:cubicBezTo>
                  <a:pt x="4155" y="4462"/>
                  <a:pt x="4131" y="4458"/>
                  <a:pt x="4107" y="4458"/>
                </a:cubicBezTo>
                <a:cubicBezTo>
                  <a:pt x="4081" y="4458"/>
                  <a:pt x="4055" y="4462"/>
                  <a:pt x="4032" y="4479"/>
                </a:cubicBezTo>
                <a:cubicBezTo>
                  <a:pt x="3994" y="4554"/>
                  <a:pt x="4039" y="4647"/>
                  <a:pt x="4000" y="4727"/>
                </a:cubicBezTo>
                <a:cubicBezTo>
                  <a:pt x="3888" y="4670"/>
                  <a:pt x="3877" y="4556"/>
                  <a:pt x="3824" y="4472"/>
                </a:cubicBezTo>
                <a:cubicBezTo>
                  <a:pt x="3806" y="4443"/>
                  <a:pt x="3821" y="4392"/>
                  <a:pt x="3821" y="4354"/>
                </a:cubicBezTo>
                <a:cubicBezTo>
                  <a:pt x="3834" y="4347"/>
                  <a:pt x="3844" y="4344"/>
                  <a:pt x="3853" y="4344"/>
                </a:cubicBezTo>
                <a:cubicBezTo>
                  <a:pt x="3890" y="4344"/>
                  <a:pt x="3900" y="4393"/>
                  <a:pt x="3952" y="4393"/>
                </a:cubicBezTo>
                <a:cubicBezTo>
                  <a:pt x="3953" y="4393"/>
                  <a:pt x="3954" y="4393"/>
                  <a:pt x="3955" y="4393"/>
                </a:cubicBezTo>
                <a:cubicBezTo>
                  <a:pt x="3958" y="4392"/>
                  <a:pt x="3986" y="4383"/>
                  <a:pt x="4016" y="4373"/>
                </a:cubicBezTo>
                <a:cubicBezTo>
                  <a:pt x="3955" y="4290"/>
                  <a:pt x="3955" y="4290"/>
                  <a:pt x="3972" y="4209"/>
                </a:cubicBezTo>
                <a:cubicBezTo>
                  <a:pt x="4003" y="4203"/>
                  <a:pt x="4035" y="4193"/>
                  <a:pt x="4066" y="4193"/>
                </a:cubicBezTo>
                <a:close/>
                <a:moveTo>
                  <a:pt x="2939" y="4471"/>
                </a:moveTo>
                <a:cubicBezTo>
                  <a:pt x="2991" y="4497"/>
                  <a:pt x="3042" y="4521"/>
                  <a:pt x="3102" y="4551"/>
                </a:cubicBezTo>
                <a:lnTo>
                  <a:pt x="3102" y="4774"/>
                </a:lnTo>
                <a:cubicBezTo>
                  <a:pt x="3074" y="4780"/>
                  <a:pt x="3045" y="4789"/>
                  <a:pt x="3018" y="4795"/>
                </a:cubicBezTo>
                <a:cubicBezTo>
                  <a:pt x="2992" y="4769"/>
                  <a:pt x="2968" y="4746"/>
                  <a:pt x="2945" y="4724"/>
                </a:cubicBezTo>
                <a:lnTo>
                  <a:pt x="2849" y="4724"/>
                </a:lnTo>
                <a:lnTo>
                  <a:pt x="2849" y="4835"/>
                </a:lnTo>
                <a:cubicBezTo>
                  <a:pt x="2819" y="4842"/>
                  <a:pt x="2785" y="4852"/>
                  <a:pt x="2734" y="4867"/>
                </a:cubicBezTo>
                <a:cubicBezTo>
                  <a:pt x="2728" y="4816"/>
                  <a:pt x="2724" y="4780"/>
                  <a:pt x="2719" y="4732"/>
                </a:cubicBezTo>
                <a:cubicBezTo>
                  <a:pt x="2773" y="4728"/>
                  <a:pt x="2812" y="4724"/>
                  <a:pt x="2850" y="4722"/>
                </a:cubicBezTo>
                <a:cubicBezTo>
                  <a:pt x="2827" y="4619"/>
                  <a:pt x="2921" y="4557"/>
                  <a:pt x="2939" y="4471"/>
                </a:cubicBezTo>
                <a:close/>
                <a:moveTo>
                  <a:pt x="22463" y="4790"/>
                </a:moveTo>
                <a:cubicBezTo>
                  <a:pt x="22491" y="4827"/>
                  <a:pt x="22541" y="4847"/>
                  <a:pt x="22550" y="4902"/>
                </a:cubicBezTo>
                <a:cubicBezTo>
                  <a:pt x="22530" y="4919"/>
                  <a:pt x="22509" y="4924"/>
                  <a:pt x="22487" y="4924"/>
                </a:cubicBezTo>
                <a:cubicBezTo>
                  <a:pt x="22466" y="4924"/>
                  <a:pt x="22445" y="4920"/>
                  <a:pt x="22424" y="4920"/>
                </a:cubicBezTo>
                <a:cubicBezTo>
                  <a:pt x="22416" y="4920"/>
                  <a:pt x="22408" y="4921"/>
                  <a:pt x="22400" y="4922"/>
                </a:cubicBezTo>
                <a:cubicBezTo>
                  <a:pt x="22352" y="4878"/>
                  <a:pt x="22358" y="4833"/>
                  <a:pt x="22396" y="4790"/>
                </a:cubicBezTo>
                <a:close/>
                <a:moveTo>
                  <a:pt x="3408" y="4855"/>
                </a:moveTo>
                <a:cubicBezTo>
                  <a:pt x="3496" y="4859"/>
                  <a:pt x="3513" y="4921"/>
                  <a:pt x="3557" y="4949"/>
                </a:cubicBezTo>
                <a:cubicBezTo>
                  <a:pt x="3546" y="4962"/>
                  <a:pt x="3534" y="4986"/>
                  <a:pt x="3524" y="4986"/>
                </a:cubicBezTo>
                <a:cubicBezTo>
                  <a:pt x="3524" y="4986"/>
                  <a:pt x="3523" y="4986"/>
                  <a:pt x="3523" y="4986"/>
                </a:cubicBezTo>
                <a:cubicBezTo>
                  <a:pt x="3517" y="4985"/>
                  <a:pt x="3511" y="4985"/>
                  <a:pt x="3505" y="4985"/>
                </a:cubicBezTo>
                <a:cubicBezTo>
                  <a:pt x="3471" y="4985"/>
                  <a:pt x="3437" y="4991"/>
                  <a:pt x="3402" y="4991"/>
                </a:cubicBezTo>
                <a:cubicBezTo>
                  <a:pt x="3371" y="4991"/>
                  <a:pt x="3341" y="4986"/>
                  <a:pt x="3311" y="4967"/>
                </a:cubicBezTo>
                <a:cubicBezTo>
                  <a:pt x="3332" y="4904"/>
                  <a:pt x="3386" y="4883"/>
                  <a:pt x="3408" y="4855"/>
                </a:cubicBezTo>
                <a:close/>
                <a:moveTo>
                  <a:pt x="17660" y="4918"/>
                </a:moveTo>
                <a:cubicBezTo>
                  <a:pt x="17714" y="4965"/>
                  <a:pt x="17713" y="5010"/>
                  <a:pt x="17666" y="5055"/>
                </a:cubicBezTo>
                <a:lnTo>
                  <a:pt x="17587" y="5055"/>
                </a:lnTo>
                <a:cubicBezTo>
                  <a:pt x="17580" y="5021"/>
                  <a:pt x="17573" y="4985"/>
                  <a:pt x="17564" y="4939"/>
                </a:cubicBezTo>
                <a:cubicBezTo>
                  <a:pt x="17606" y="4929"/>
                  <a:pt x="17634" y="4923"/>
                  <a:pt x="17660" y="4918"/>
                </a:cubicBezTo>
                <a:close/>
                <a:moveTo>
                  <a:pt x="3068" y="4929"/>
                </a:moveTo>
                <a:lnTo>
                  <a:pt x="3068" y="4929"/>
                </a:lnTo>
                <a:cubicBezTo>
                  <a:pt x="3137" y="4958"/>
                  <a:pt x="3119" y="4999"/>
                  <a:pt x="3076" y="5060"/>
                </a:cubicBezTo>
                <a:cubicBezTo>
                  <a:pt x="3034" y="5005"/>
                  <a:pt x="3032" y="4968"/>
                  <a:pt x="3068" y="4929"/>
                </a:cubicBezTo>
                <a:close/>
                <a:moveTo>
                  <a:pt x="4124" y="5067"/>
                </a:moveTo>
                <a:cubicBezTo>
                  <a:pt x="4130" y="5067"/>
                  <a:pt x="4138" y="5080"/>
                  <a:pt x="4145" y="5088"/>
                </a:cubicBezTo>
                <a:cubicBezTo>
                  <a:pt x="4132" y="5094"/>
                  <a:pt x="4117" y="5104"/>
                  <a:pt x="4102" y="5108"/>
                </a:cubicBezTo>
                <a:cubicBezTo>
                  <a:pt x="4102" y="5108"/>
                  <a:pt x="4101" y="5108"/>
                  <a:pt x="4101" y="5108"/>
                </a:cubicBezTo>
                <a:cubicBezTo>
                  <a:pt x="4095" y="5108"/>
                  <a:pt x="4087" y="5096"/>
                  <a:pt x="4080" y="5088"/>
                </a:cubicBezTo>
                <a:cubicBezTo>
                  <a:pt x="4094" y="5079"/>
                  <a:pt x="4108" y="5071"/>
                  <a:pt x="4123" y="5067"/>
                </a:cubicBezTo>
                <a:cubicBezTo>
                  <a:pt x="4124" y="5067"/>
                  <a:pt x="4124" y="5067"/>
                  <a:pt x="4124" y="5067"/>
                </a:cubicBezTo>
                <a:close/>
                <a:moveTo>
                  <a:pt x="6156" y="5646"/>
                </a:moveTo>
                <a:cubicBezTo>
                  <a:pt x="6177" y="5646"/>
                  <a:pt x="6198" y="5657"/>
                  <a:pt x="6219" y="5680"/>
                </a:cubicBezTo>
                <a:cubicBezTo>
                  <a:pt x="6184" y="5711"/>
                  <a:pt x="6164" y="5760"/>
                  <a:pt x="6103" y="5771"/>
                </a:cubicBezTo>
                <a:cubicBezTo>
                  <a:pt x="6098" y="5741"/>
                  <a:pt x="6092" y="5713"/>
                  <a:pt x="6087" y="5687"/>
                </a:cubicBezTo>
                <a:cubicBezTo>
                  <a:pt x="6111" y="5659"/>
                  <a:pt x="6134" y="5646"/>
                  <a:pt x="6156" y="5646"/>
                </a:cubicBezTo>
                <a:close/>
                <a:moveTo>
                  <a:pt x="11630" y="5779"/>
                </a:moveTo>
                <a:cubicBezTo>
                  <a:pt x="11664" y="5841"/>
                  <a:pt x="11694" y="5895"/>
                  <a:pt x="11738" y="5973"/>
                </a:cubicBezTo>
                <a:lnTo>
                  <a:pt x="11626" y="5973"/>
                </a:lnTo>
                <a:cubicBezTo>
                  <a:pt x="11590" y="5910"/>
                  <a:pt x="11591" y="5851"/>
                  <a:pt x="11630" y="5779"/>
                </a:cubicBezTo>
                <a:close/>
                <a:moveTo>
                  <a:pt x="12361" y="5992"/>
                </a:moveTo>
                <a:cubicBezTo>
                  <a:pt x="12367" y="5992"/>
                  <a:pt x="12374" y="6005"/>
                  <a:pt x="12382" y="6013"/>
                </a:cubicBezTo>
                <a:lnTo>
                  <a:pt x="12340" y="6036"/>
                </a:lnTo>
                <a:cubicBezTo>
                  <a:pt x="12330" y="6027"/>
                  <a:pt x="12324" y="6019"/>
                  <a:pt x="12316" y="6013"/>
                </a:cubicBezTo>
                <a:cubicBezTo>
                  <a:pt x="12330" y="6005"/>
                  <a:pt x="12344" y="5996"/>
                  <a:pt x="12360" y="5992"/>
                </a:cubicBezTo>
                <a:cubicBezTo>
                  <a:pt x="12360" y="5992"/>
                  <a:pt x="12361" y="5992"/>
                  <a:pt x="12361" y="5992"/>
                </a:cubicBezTo>
                <a:close/>
                <a:moveTo>
                  <a:pt x="21161" y="5987"/>
                </a:moveTo>
                <a:cubicBezTo>
                  <a:pt x="21165" y="5987"/>
                  <a:pt x="21174" y="5991"/>
                  <a:pt x="21182" y="5992"/>
                </a:cubicBezTo>
                <a:cubicBezTo>
                  <a:pt x="21223" y="6039"/>
                  <a:pt x="21183" y="6095"/>
                  <a:pt x="21203" y="6140"/>
                </a:cubicBezTo>
                <a:cubicBezTo>
                  <a:pt x="21170" y="6169"/>
                  <a:pt x="21137" y="6183"/>
                  <a:pt x="21103" y="6183"/>
                </a:cubicBezTo>
                <a:cubicBezTo>
                  <a:pt x="21070" y="6183"/>
                  <a:pt x="21036" y="6169"/>
                  <a:pt x="21000" y="6140"/>
                </a:cubicBezTo>
                <a:cubicBezTo>
                  <a:pt x="21053" y="6088"/>
                  <a:pt x="21106" y="6037"/>
                  <a:pt x="21159" y="5987"/>
                </a:cubicBezTo>
                <a:cubicBezTo>
                  <a:pt x="21160" y="5987"/>
                  <a:pt x="21160" y="5987"/>
                  <a:pt x="21161" y="5987"/>
                </a:cubicBezTo>
                <a:close/>
                <a:moveTo>
                  <a:pt x="14326" y="6174"/>
                </a:moveTo>
                <a:cubicBezTo>
                  <a:pt x="14348" y="6174"/>
                  <a:pt x="14369" y="6185"/>
                  <a:pt x="14391" y="6209"/>
                </a:cubicBezTo>
                <a:cubicBezTo>
                  <a:pt x="14369" y="6233"/>
                  <a:pt x="14348" y="6245"/>
                  <a:pt x="14326" y="6245"/>
                </a:cubicBezTo>
                <a:cubicBezTo>
                  <a:pt x="14305" y="6245"/>
                  <a:pt x="14283" y="6233"/>
                  <a:pt x="14262" y="6209"/>
                </a:cubicBezTo>
                <a:cubicBezTo>
                  <a:pt x="14283" y="6185"/>
                  <a:pt x="14305" y="6174"/>
                  <a:pt x="14326" y="6174"/>
                </a:cubicBezTo>
                <a:close/>
                <a:moveTo>
                  <a:pt x="14111" y="6255"/>
                </a:moveTo>
                <a:cubicBezTo>
                  <a:pt x="14117" y="6255"/>
                  <a:pt x="14125" y="6269"/>
                  <a:pt x="14133" y="6276"/>
                </a:cubicBezTo>
                <a:lnTo>
                  <a:pt x="14090" y="6300"/>
                </a:lnTo>
                <a:cubicBezTo>
                  <a:pt x="14082" y="6290"/>
                  <a:pt x="14074" y="6284"/>
                  <a:pt x="14068" y="6276"/>
                </a:cubicBezTo>
                <a:cubicBezTo>
                  <a:pt x="14082" y="6269"/>
                  <a:pt x="14095" y="6260"/>
                  <a:pt x="14111" y="6255"/>
                </a:cubicBezTo>
                <a:cubicBezTo>
                  <a:pt x="14111" y="6255"/>
                  <a:pt x="14111" y="6255"/>
                  <a:pt x="14111" y="6255"/>
                </a:cubicBezTo>
                <a:close/>
                <a:moveTo>
                  <a:pt x="16314" y="6384"/>
                </a:moveTo>
                <a:cubicBezTo>
                  <a:pt x="16323" y="6393"/>
                  <a:pt x="16329" y="6401"/>
                  <a:pt x="16336" y="6408"/>
                </a:cubicBezTo>
                <a:cubicBezTo>
                  <a:pt x="16323" y="6415"/>
                  <a:pt x="16308" y="6424"/>
                  <a:pt x="16293" y="6428"/>
                </a:cubicBezTo>
                <a:cubicBezTo>
                  <a:pt x="16293" y="6428"/>
                  <a:pt x="16293" y="6428"/>
                  <a:pt x="16292" y="6428"/>
                </a:cubicBezTo>
                <a:cubicBezTo>
                  <a:pt x="16286" y="6428"/>
                  <a:pt x="16278" y="6414"/>
                  <a:pt x="16271" y="6408"/>
                </a:cubicBezTo>
                <a:lnTo>
                  <a:pt x="16314" y="6384"/>
                </a:lnTo>
                <a:close/>
                <a:moveTo>
                  <a:pt x="16140" y="0"/>
                </a:moveTo>
                <a:cubicBezTo>
                  <a:pt x="16108" y="56"/>
                  <a:pt x="16074" y="114"/>
                  <a:pt x="16041" y="172"/>
                </a:cubicBezTo>
                <a:cubicBezTo>
                  <a:pt x="15970" y="136"/>
                  <a:pt x="15916" y="108"/>
                  <a:pt x="15863" y="82"/>
                </a:cubicBezTo>
                <a:cubicBezTo>
                  <a:pt x="15834" y="108"/>
                  <a:pt x="15810" y="129"/>
                  <a:pt x="15784" y="153"/>
                </a:cubicBezTo>
                <a:cubicBezTo>
                  <a:pt x="15764" y="133"/>
                  <a:pt x="15740" y="112"/>
                  <a:pt x="15718" y="92"/>
                </a:cubicBezTo>
                <a:cubicBezTo>
                  <a:pt x="15697" y="112"/>
                  <a:pt x="15673" y="134"/>
                  <a:pt x="15649" y="158"/>
                </a:cubicBezTo>
                <a:lnTo>
                  <a:pt x="14625" y="158"/>
                </a:lnTo>
                <a:cubicBezTo>
                  <a:pt x="14584" y="188"/>
                  <a:pt x="14551" y="211"/>
                  <a:pt x="14523" y="231"/>
                </a:cubicBezTo>
                <a:cubicBezTo>
                  <a:pt x="14466" y="198"/>
                  <a:pt x="14423" y="172"/>
                  <a:pt x="14384" y="149"/>
                </a:cubicBezTo>
                <a:cubicBezTo>
                  <a:pt x="14346" y="175"/>
                  <a:pt x="14314" y="196"/>
                  <a:pt x="14315" y="196"/>
                </a:cubicBezTo>
                <a:cubicBezTo>
                  <a:pt x="14315" y="196"/>
                  <a:pt x="14315" y="195"/>
                  <a:pt x="14316" y="195"/>
                </a:cubicBezTo>
                <a:lnTo>
                  <a:pt x="14316" y="195"/>
                </a:lnTo>
                <a:cubicBezTo>
                  <a:pt x="14283" y="215"/>
                  <a:pt x="14254" y="223"/>
                  <a:pt x="14230" y="223"/>
                </a:cubicBezTo>
                <a:cubicBezTo>
                  <a:pt x="14157" y="223"/>
                  <a:pt x="14115" y="155"/>
                  <a:pt x="14055" y="155"/>
                </a:cubicBezTo>
                <a:cubicBezTo>
                  <a:pt x="14049" y="155"/>
                  <a:pt x="14043" y="155"/>
                  <a:pt x="14037" y="157"/>
                </a:cubicBezTo>
                <a:cubicBezTo>
                  <a:pt x="14014" y="175"/>
                  <a:pt x="13992" y="198"/>
                  <a:pt x="13967" y="220"/>
                </a:cubicBezTo>
                <a:cubicBezTo>
                  <a:pt x="13956" y="222"/>
                  <a:pt x="13945" y="223"/>
                  <a:pt x="13934" y="223"/>
                </a:cubicBezTo>
                <a:cubicBezTo>
                  <a:pt x="13903" y="223"/>
                  <a:pt x="13872" y="218"/>
                  <a:pt x="13842" y="218"/>
                </a:cubicBezTo>
                <a:cubicBezTo>
                  <a:pt x="13811" y="218"/>
                  <a:pt x="13782" y="223"/>
                  <a:pt x="13755" y="240"/>
                </a:cubicBezTo>
                <a:cubicBezTo>
                  <a:pt x="13736" y="259"/>
                  <a:pt x="13720" y="273"/>
                  <a:pt x="13706" y="286"/>
                </a:cubicBezTo>
                <a:lnTo>
                  <a:pt x="13580" y="286"/>
                </a:lnTo>
                <a:cubicBezTo>
                  <a:pt x="13555" y="262"/>
                  <a:pt x="13530" y="241"/>
                  <a:pt x="13508" y="220"/>
                </a:cubicBezTo>
                <a:cubicBezTo>
                  <a:pt x="13498" y="222"/>
                  <a:pt x="13487" y="223"/>
                  <a:pt x="13476" y="223"/>
                </a:cubicBezTo>
                <a:cubicBezTo>
                  <a:pt x="13443" y="223"/>
                  <a:pt x="13409" y="216"/>
                  <a:pt x="13378" y="216"/>
                </a:cubicBezTo>
                <a:cubicBezTo>
                  <a:pt x="13348" y="216"/>
                  <a:pt x="13320" y="222"/>
                  <a:pt x="13295" y="246"/>
                </a:cubicBezTo>
                <a:cubicBezTo>
                  <a:pt x="13287" y="282"/>
                  <a:pt x="13281" y="312"/>
                  <a:pt x="13276" y="339"/>
                </a:cubicBezTo>
                <a:cubicBezTo>
                  <a:pt x="13247" y="344"/>
                  <a:pt x="13227" y="349"/>
                  <a:pt x="13181" y="358"/>
                </a:cubicBezTo>
                <a:cubicBezTo>
                  <a:pt x="13154" y="317"/>
                  <a:pt x="13118" y="262"/>
                  <a:pt x="13094" y="227"/>
                </a:cubicBezTo>
                <a:cubicBezTo>
                  <a:pt x="12991" y="221"/>
                  <a:pt x="12918" y="218"/>
                  <a:pt x="12860" y="215"/>
                </a:cubicBezTo>
                <a:lnTo>
                  <a:pt x="12800" y="157"/>
                </a:lnTo>
                <a:cubicBezTo>
                  <a:pt x="12778" y="178"/>
                  <a:pt x="12754" y="200"/>
                  <a:pt x="12729" y="223"/>
                </a:cubicBezTo>
                <a:lnTo>
                  <a:pt x="12476" y="223"/>
                </a:lnTo>
                <a:cubicBezTo>
                  <a:pt x="12450" y="247"/>
                  <a:pt x="12426" y="268"/>
                  <a:pt x="12400" y="291"/>
                </a:cubicBezTo>
                <a:lnTo>
                  <a:pt x="12152" y="291"/>
                </a:lnTo>
                <a:cubicBezTo>
                  <a:pt x="12123" y="314"/>
                  <a:pt x="12101" y="332"/>
                  <a:pt x="12081" y="349"/>
                </a:cubicBezTo>
                <a:cubicBezTo>
                  <a:pt x="12060" y="327"/>
                  <a:pt x="12045" y="312"/>
                  <a:pt x="12028" y="295"/>
                </a:cubicBezTo>
                <a:lnTo>
                  <a:pt x="11071" y="295"/>
                </a:lnTo>
                <a:cubicBezTo>
                  <a:pt x="11004" y="329"/>
                  <a:pt x="10968" y="348"/>
                  <a:pt x="10934" y="364"/>
                </a:cubicBezTo>
                <a:cubicBezTo>
                  <a:pt x="10902" y="333"/>
                  <a:pt x="10878" y="312"/>
                  <a:pt x="10853" y="288"/>
                </a:cubicBezTo>
                <a:cubicBezTo>
                  <a:pt x="10845" y="289"/>
                  <a:pt x="10837" y="289"/>
                  <a:pt x="10828" y="289"/>
                </a:cubicBezTo>
                <a:cubicBezTo>
                  <a:pt x="10797" y="289"/>
                  <a:pt x="10765" y="285"/>
                  <a:pt x="10733" y="285"/>
                </a:cubicBezTo>
                <a:cubicBezTo>
                  <a:pt x="10701" y="285"/>
                  <a:pt x="10669" y="290"/>
                  <a:pt x="10638" y="309"/>
                </a:cubicBezTo>
                <a:cubicBezTo>
                  <a:pt x="10625" y="347"/>
                  <a:pt x="10614" y="384"/>
                  <a:pt x="10590" y="452"/>
                </a:cubicBezTo>
                <a:cubicBezTo>
                  <a:pt x="10540" y="380"/>
                  <a:pt x="10503" y="327"/>
                  <a:pt x="10475" y="286"/>
                </a:cubicBezTo>
                <a:cubicBezTo>
                  <a:pt x="10409" y="288"/>
                  <a:pt x="10367" y="291"/>
                  <a:pt x="10328" y="292"/>
                </a:cubicBezTo>
                <a:cubicBezTo>
                  <a:pt x="10312" y="338"/>
                  <a:pt x="10296" y="375"/>
                  <a:pt x="10282" y="414"/>
                </a:cubicBezTo>
                <a:lnTo>
                  <a:pt x="10143" y="414"/>
                </a:lnTo>
                <a:cubicBezTo>
                  <a:pt x="10105" y="384"/>
                  <a:pt x="10080" y="365"/>
                  <a:pt x="10064" y="354"/>
                </a:cubicBezTo>
                <a:lnTo>
                  <a:pt x="9951" y="354"/>
                </a:lnTo>
                <a:cubicBezTo>
                  <a:pt x="9929" y="375"/>
                  <a:pt x="9905" y="396"/>
                  <a:pt x="9881" y="420"/>
                </a:cubicBezTo>
                <a:lnTo>
                  <a:pt x="9689" y="420"/>
                </a:lnTo>
                <a:cubicBezTo>
                  <a:pt x="9665" y="398"/>
                  <a:pt x="9642" y="376"/>
                  <a:pt x="9639" y="374"/>
                </a:cubicBezTo>
                <a:cubicBezTo>
                  <a:pt x="9618" y="362"/>
                  <a:pt x="9601" y="357"/>
                  <a:pt x="9586" y="357"/>
                </a:cubicBezTo>
                <a:cubicBezTo>
                  <a:pt x="9539" y="357"/>
                  <a:pt x="9521" y="407"/>
                  <a:pt x="9492" y="417"/>
                </a:cubicBezTo>
                <a:lnTo>
                  <a:pt x="9360" y="417"/>
                </a:lnTo>
                <a:cubicBezTo>
                  <a:pt x="9319" y="375"/>
                  <a:pt x="9279" y="337"/>
                  <a:pt x="9237" y="292"/>
                </a:cubicBezTo>
                <a:cubicBezTo>
                  <a:pt x="9216" y="311"/>
                  <a:pt x="9194" y="329"/>
                  <a:pt x="9169" y="350"/>
                </a:cubicBezTo>
                <a:cubicBezTo>
                  <a:pt x="9132" y="354"/>
                  <a:pt x="9095" y="355"/>
                  <a:pt x="9058" y="355"/>
                </a:cubicBezTo>
                <a:cubicBezTo>
                  <a:pt x="9003" y="355"/>
                  <a:pt x="8949" y="352"/>
                  <a:pt x="8897" y="352"/>
                </a:cubicBezTo>
                <a:cubicBezTo>
                  <a:pt x="8854" y="352"/>
                  <a:pt x="8813" y="354"/>
                  <a:pt x="8774" y="359"/>
                </a:cubicBezTo>
                <a:cubicBezTo>
                  <a:pt x="8745" y="389"/>
                  <a:pt x="8730" y="404"/>
                  <a:pt x="8714" y="420"/>
                </a:cubicBezTo>
                <a:lnTo>
                  <a:pt x="8327" y="420"/>
                </a:lnTo>
                <a:cubicBezTo>
                  <a:pt x="8302" y="441"/>
                  <a:pt x="8279" y="465"/>
                  <a:pt x="8259" y="484"/>
                </a:cubicBezTo>
                <a:lnTo>
                  <a:pt x="8128" y="484"/>
                </a:lnTo>
                <a:cubicBezTo>
                  <a:pt x="8099" y="454"/>
                  <a:pt x="8073" y="417"/>
                  <a:pt x="8032" y="417"/>
                </a:cubicBezTo>
                <a:cubicBezTo>
                  <a:pt x="8020" y="417"/>
                  <a:pt x="8007" y="420"/>
                  <a:pt x="7993" y="427"/>
                </a:cubicBezTo>
                <a:cubicBezTo>
                  <a:pt x="7974" y="467"/>
                  <a:pt x="7957" y="507"/>
                  <a:pt x="7932" y="561"/>
                </a:cubicBezTo>
                <a:cubicBezTo>
                  <a:pt x="7909" y="503"/>
                  <a:pt x="7895" y="465"/>
                  <a:pt x="7880" y="427"/>
                </a:cubicBezTo>
                <a:lnTo>
                  <a:pt x="7668" y="427"/>
                </a:lnTo>
                <a:cubicBezTo>
                  <a:pt x="7645" y="451"/>
                  <a:pt x="7630" y="466"/>
                  <a:pt x="7614" y="482"/>
                </a:cubicBezTo>
                <a:cubicBezTo>
                  <a:pt x="7579" y="468"/>
                  <a:pt x="7554" y="410"/>
                  <a:pt x="7514" y="410"/>
                </a:cubicBezTo>
                <a:cubicBezTo>
                  <a:pt x="7497" y="410"/>
                  <a:pt x="7478" y="420"/>
                  <a:pt x="7454" y="448"/>
                </a:cubicBezTo>
                <a:cubicBezTo>
                  <a:pt x="7453" y="475"/>
                  <a:pt x="7453" y="507"/>
                  <a:pt x="7448" y="538"/>
                </a:cubicBezTo>
                <a:cubicBezTo>
                  <a:pt x="7444" y="566"/>
                  <a:pt x="7430" y="591"/>
                  <a:pt x="7408" y="666"/>
                </a:cubicBezTo>
                <a:cubicBezTo>
                  <a:pt x="7390" y="558"/>
                  <a:pt x="7381" y="497"/>
                  <a:pt x="7370" y="429"/>
                </a:cubicBezTo>
                <a:lnTo>
                  <a:pt x="7084" y="429"/>
                </a:lnTo>
                <a:cubicBezTo>
                  <a:pt x="6985" y="544"/>
                  <a:pt x="6819" y="523"/>
                  <a:pt x="6695" y="615"/>
                </a:cubicBezTo>
                <a:cubicBezTo>
                  <a:pt x="6662" y="615"/>
                  <a:pt x="6625" y="621"/>
                  <a:pt x="6587" y="621"/>
                </a:cubicBezTo>
                <a:cubicBezTo>
                  <a:pt x="6555" y="621"/>
                  <a:pt x="6522" y="617"/>
                  <a:pt x="6490" y="601"/>
                </a:cubicBezTo>
                <a:cubicBezTo>
                  <a:pt x="6477" y="561"/>
                  <a:pt x="6464" y="523"/>
                  <a:pt x="6452" y="487"/>
                </a:cubicBezTo>
                <a:lnTo>
                  <a:pt x="6315" y="487"/>
                </a:lnTo>
                <a:cubicBezTo>
                  <a:pt x="6292" y="507"/>
                  <a:pt x="6269" y="529"/>
                  <a:pt x="6251" y="545"/>
                </a:cubicBezTo>
                <a:cubicBezTo>
                  <a:pt x="6215" y="520"/>
                  <a:pt x="6181" y="497"/>
                  <a:pt x="6155" y="477"/>
                </a:cubicBezTo>
                <a:cubicBezTo>
                  <a:pt x="6098" y="511"/>
                  <a:pt x="6056" y="537"/>
                  <a:pt x="6017" y="559"/>
                </a:cubicBezTo>
                <a:cubicBezTo>
                  <a:pt x="5976" y="532"/>
                  <a:pt x="5945" y="511"/>
                  <a:pt x="5917" y="493"/>
                </a:cubicBezTo>
                <a:cubicBezTo>
                  <a:pt x="5893" y="516"/>
                  <a:pt x="5878" y="532"/>
                  <a:pt x="5862" y="549"/>
                </a:cubicBezTo>
                <a:lnTo>
                  <a:pt x="5542" y="549"/>
                </a:lnTo>
                <a:cubicBezTo>
                  <a:pt x="5517" y="573"/>
                  <a:pt x="5495" y="595"/>
                  <a:pt x="5470" y="617"/>
                </a:cubicBezTo>
                <a:lnTo>
                  <a:pt x="5213" y="617"/>
                </a:lnTo>
                <a:cubicBezTo>
                  <a:pt x="5190" y="641"/>
                  <a:pt x="5167" y="662"/>
                  <a:pt x="5143" y="684"/>
                </a:cubicBezTo>
                <a:cubicBezTo>
                  <a:pt x="5124" y="681"/>
                  <a:pt x="5027" y="636"/>
                  <a:pt x="5012" y="621"/>
                </a:cubicBezTo>
                <a:lnTo>
                  <a:pt x="4690" y="621"/>
                </a:lnTo>
                <a:lnTo>
                  <a:pt x="4640" y="672"/>
                </a:lnTo>
                <a:cubicBezTo>
                  <a:pt x="4599" y="651"/>
                  <a:pt x="4556" y="630"/>
                  <a:pt x="4515" y="609"/>
                </a:cubicBezTo>
                <a:cubicBezTo>
                  <a:pt x="4484" y="637"/>
                  <a:pt x="4461" y="657"/>
                  <a:pt x="4433" y="682"/>
                </a:cubicBezTo>
                <a:lnTo>
                  <a:pt x="4306" y="682"/>
                </a:lnTo>
                <a:cubicBezTo>
                  <a:pt x="4287" y="662"/>
                  <a:pt x="4263" y="641"/>
                  <a:pt x="4240" y="617"/>
                </a:cubicBezTo>
                <a:lnTo>
                  <a:pt x="4046" y="617"/>
                </a:lnTo>
                <a:cubicBezTo>
                  <a:pt x="4024" y="641"/>
                  <a:pt x="4000" y="662"/>
                  <a:pt x="3975" y="686"/>
                </a:cubicBezTo>
                <a:lnTo>
                  <a:pt x="3527" y="686"/>
                </a:lnTo>
                <a:cubicBezTo>
                  <a:pt x="3500" y="710"/>
                  <a:pt x="3477" y="730"/>
                  <a:pt x="3451" y="754"/>
                </a:cubicBezTo>
                <a:lnTo>
                  <a:pt x="3268" y="754"/>
                </a:lnTo>
                <a:cubicBezTo>
                  <a:pt x="3237" y="780"/>
                  <a:pt x="3213" y="800"/>
                  <a:pt x="3191" y="818"/>
                </a:cubicBezTo>
                <a:cubicBezTo>
                  <a:pt x="3086" y="773"/>
                  <a:pt x="3055" y="760"/>
                  <a:pt x="3005" y="760"/>
                </a:cubicBezTo>
                <a:cubicBezTo>
                  <a:pt x="2984" y="760"/>
                  <a:pt x="2960" y="762"/>
                  <a:pt x="2927" y="765"/>
                </a:cubicBezTo>
                <a:lnTo>
                  <a:pt x="2878" y="816"/>
                </a:lnTo>
                <a:cubicBezTo>
                  <a:pt x="2731" y="816"/>
                  <a:pt x="2579" y="816"/>
                  <a:pt x="2428" y="817"/>
                </a:cubicBezTo>
                <a:cubicBezTo>
                  <a:pt x="2421" y="817"/>
                  <a:pt x="2412" y="828"/>
                  <a:pt x="2405" y="835"/>
                </a:cubicBezTo>
                <a:cubicBezTo>
                  <a:pt x="2389" y="851"/>
                  <a:pt x="2375" y="866"/>
                  <a:pt x="2359" y="881"/>
                </a:cubicBezTo>
                <a:cubicBezTo>
                  <a:pt x="2336" y="859"/>
                  <a:pt x="2313" y="837"/>
                  <a:pt x="2293" y="818"/>
                </a:cubicBezTo>
                <a:lnTo>
                  <a:pt x="2173" y="818"/>
                </a:lnTo>
                <a:cubicBezTo>
                  <a:pt x="2130" y="847"/>
                  <a:pt x="2097" y="871"/>
                  <a:pt x="2071" y="890"/>
                </a:cubicBezTo>
                <a:cubicBezTo>
                  <a:pt x="2014" y="857"/>
                  <a:pt x="1971" y="831"/>
                  <a:pt x="1933" y="809"/>
                </a:cubicBezTo>
                <a:cubicBezTo>
                  <a:pt x="1892" y="836"/>
                  <a:pt x="1861" y="857"/>
                  <a:pt x="1832" y="874"/>
                </a:cubicBezTo>
                <a:cubicBezTo>
                  <a:pt x="1811" y="852"/>
                  <a:pt x="1795" y="836"/>
                  <a:pt x="1779" y="820"/>
                </a:cubicBezTo>
                <a:cubicBezTo>
                  <a:pt x="1725" y="817"/>
                  <a:pt x="1671" y="815"/>
                  <a:pt x="1619" y="815"/>
                </a:cubicBezTo>
                <a:cubicBezTo>
                  <a:pt x="1582" y="815"/>
                  <a:pt x="1546" y="816"/>
                  <a:pt x="1513" y="820"/>
                </a:cubicBezTo>
                <a:cubicBezTo>
                  <a:pt x="1483" y="851"/>
                  <a:pt x="1467" y="866"/>
                  <a:pt x="1454" y="881"/>
                </a:cubicBezTo>
                <a:cubicBezTo>
                  <a:pt x="1430" y="861"/>
                  <a:pt x="1409" y="838"/>
                  <a:pt x="1385" y="818"/>
                </a:cubicBezTo>
                <a:cubicBezTo>
                  <a:pt x="1369" y="836"/>
                  <a:pt x="1353" y="852"/>
                  <a:pt x="1326" y="878"/>
                </a:cubicBezTo>
                <a:lnTo>
                  <a:pt x="937" y="878"/>
                </a:lnTo>
                <a:cubicBezTo>
                  <a:pt x="911" y="905"/>
                  <a:pt x="896" y="920"/>
                  <a:pt x="869" y="948"/>
                </a:cubicBezTo>
                <a:lnTo>
                  <a:pt x="545" y="948"/>
                </a:lnTo>
                <a:cubicBezTo>
                  <a:pt x="518" y="975"/>
                  <a:pt x="503" y="991"/>
                  <a:pt x="488" y="1007"/>
                </a:cubicBezTo>
                <a:cubicBezTo>
                  <a:pt x="437" y="1013"/>
                  <a:pt x="386" y="1020"/>
                  <a:pt x="341" y="1025"/>
                </a:cubicBezTo>
                <a:cubicBezTo>
                  <a:pt x="267" y="1100"/>
                  <a:pt x="198" y="1170"/>
                  <a:pt x="126" y="1243"/>
                </a:cubicBezTo>
                <a:lnTo>
                  <a:pt x="126" y="1380"/>
                </a:lnTo>
                <a:cubicBezTo>
                  <a:pt x="154" y="1412"/>
                  <a:pt x="206" y="1443"/>
                  <a:pt x="185" y="1510"/>
                </a:cubicBezTo>
                <a:cubicBezTo>
                  <a:pt x="166" y="1532"/>
                  <a:pt x="144" y="1556"/>
                  <a:pt x="124" y="1578"/>
                </a:cubicBezTo>
                <a:lnTo>
                  <a:pt x="124" y="1700"/>
                </a:lnTo>
                <a:cubicBezTo>
                  <a:pt x="134" y="1743"/>
                  <a:pt x="212" y="1750"/>
                  <a:pt x="161" y="1804"/>
                </a:cubicBezTo>
                <a:cubicBezTo>
                  <a:pt x="108" y="1808"/>
                  <a:pt x="57" y="1812"/>
                  <a:pt x="0" y="1814"/>
                </a:cubicBezTo>
                <a:lnTo>
                  <a:pt x="0" y="1981"/>
                </a:lnTo>
                <a:cubicBezTo>
                  <a:pt x="72" y="2054"/>
                  <a:pt x="141" y="2125"/>
                  <a:pt x="210" y="2194"/>
                </a:cubicBezTo>
                <a:cubicBezTo>
                  <a:pt x="238" y="2202"/>
                  <a:pt x="268" y="2209"/>
                  <a:pt x="297" y="2218"/>
                </a:cubicBezTo>
                <a:cubicBezTo>
                  <a:pt x="320" y="2317"/>
                  <a:pt x="410" y="2394"/>
                  <a:pt x="388" y="2509"/>
                </a:cubicBezTo>
                <a:cubicBezTo>
                  <a:pt x="486" y="2560"/>
                  <a:pt x="592" y="2598"/>
                  <a:pt x="680" y="2668"/>
                </a:cubicBezTo>
                <a:cubicBezTo>
                  <a:pt x="693" y="2664"/>
                  <a:pt x="706" y="2663"/>
                  <a:pt x="719" y="2663"/>
                </a:cubicBezTo>
                <a:cubicBezTo>
                  <a:pt x="811" y="2663"/>
                  <a:pt x="883" y="2746"/>
                  <a:pt x="975" y="2746"/>
                </a:cubicBezTo>
                <a:cubicBezTo>
                  <a:pt x="985" y="2746"/>
                  <a:pt x="996" y="2745"/>
                  <a:pt x="1007" y="2743"/>
                </a:cubicBezTo>
                <a:cubicBezTo>
                  <a:pt x="1045" y="2826"/>
                  <a:pt x="1084" y="2908"/>
                  <a:pt x="1128" y="3007"/>
                </a:cubicBezTo>
                <a:cubicBezTo>
                  <a:pt x="1144" y="2993"/>
                  <a:pt x="1158" y="2988"/>
                  <a:pt x="1170" y="2988"/>
                </a:cubicBezTo>
                <a:cubicBezTo>
                  <a:pt x="1217" y="2988"/>
                  <a:pt x="1238" y="3074"/>
                  <a:pt x="1294" y="3074"/>
                </a:cubicBezTo>
                <a:cubicBezTo>
                  <a:pt x="1302" y="3074"/>
                  <a:pt x="1311" y="3073"/>
                  <a:pt x="1320" y="3069"/>
                </a:cubicBezTo>
                <a:cubicBezTo>
                  <a:pt x="1321" y="3069"/>
                  <a:pt x="1322" y="3068"/>
                  <a:pt x="1322" y="3068"/>
                </a:cubicBezTo>
                <a:cubicBezTo>
                  <a:pt x="1336" y="3068"/>
                  <a:pt x="1367" y="3110"/>
                  <a:pt x="1388" y="3134"/>
                </a:cubicBezTo>
                <a:cubicBezTo>
                  <a:pt x="1398" y="3145"/>
                  <a:pt x="1402" y="3163"/>
                  <a:pt x="1409" y="3177"/>
                </a:cubicBezTo>
                <a:cubicBezTo>
                  <a:pt x="1390" y="3195"/>
                  <a:pt x="1377" y="3211"/>
                  <a:pt x="1358" y="3228"/>
                </a:cubicBezTo>
                <a:cubicBezTo>
                  <a:pt x="1379" y="3252"/>
                  <a:pt x="1398" y="3274"/>
                  <a:pt x="1420" y="3299"/>
                </a:cubicBezTo>
                <a:lnTo>
                  <a:pt x="1420" y="3429"/>
                </a:lnTo>
                <a:cubicBezTo>
                  <a:pt x="1335" y="3463"/>
                  <a:pt x="1263" y="3533"/>
                  <a:pt x="1165" y="3533"/>
                </a:cubicBezTo>
                <a:cubicBezTo>
                  <a:pt x="1156" y="3533"/>
                  <a:pt x="1147" y="3533"/>
                  <a:pt x="1137" y="3531"/>
                </a:cubicBezTo>
                <a:cubicBezTo>
                  <a:pt x="1137" y="3531"/>
                  <a:pt x="1137" y="3531"/>
                  <a:pt x="1137" y="3531"/>
                </a:cubicBezTo>
                <a:cubicBezTo>
                  <a:pt x="1123" y="3531"/>
                  <a:pt x="1108" y="3559"/>
                  <a:pt x="1091" y="3577"/>
                </a:cubicBezTo>
                <a:cubicBezTo>
                  <a:pt x="1100" y="3603"/>
                  <a:pt x="1108" y="3632"/>
                  <a:pt x="1118" y="3659"/>
                </a:cubicBezTo>
                <a:cubicBezTo>
                  <a:pt x="1148" y="3660"/>
                  <a:pt x="1168" y="3660"/>
                  <a:pt x="1159" y="3660"/>
                </a:cubicBezTo>
                <a:cubicBezTo>
                  <a:pt x="1304" y="3730"/>
                  <a:pt x="1354" y="3850"/>
                  <a:pt x="1420" y="3982"/>
                </a:cubicBezTo>
                <a:lnTo>
                  <a:pt x="1420" y="4156"/>
                </a:lnTo>
                <a:cubicBezTo>
                  <a:pt x="1437" y="4168"/>
                  <a:pt x="1454" y="4182"/>
                  <a:pt x="1471" y="4189"/>
                </a:cubicBezTo>
                <a:cubicBezTo>
                  <a:pt x="1490" y="4197"/>
                  <a:pt x="1511" y="4199"/>
                  <a:pt x="1558" y="4209"/>
                </a:cubicBezTo>
                <a:cubicBezTo>
                  <a:pt x="1623" y="4276"/>
                  <a:pt x="1704" y="4361"/>
                  <a:pt x="1785" y="4444"/>
                </a:cubicBezTo>
                <a:cubicBezTo>
                  <a:pt x="1803" y="4429"/>
                  <a:pt x="1825" y="4410"/>
                  <a:pt x="1840" y="4398"/>
                </a:cubicBezTo>
                <a:cubicBezTo>
                  <a:pt x="1897" y="4441"/>
                  <a:pt x="1940" y="4497"/>
                  <a:pt x="1997" y="4516"/>
                </a:cubicBezTo>
                <a:cubicBezTo>
                  <a:pt x="2061" y="4538"/>
                  <a:pt x="2097" y="4574"/>
                  <a:pt x="2125" y="4631"/>
                </a:cubicBezTo>
                <a:cubicBezTo>
                  <a:pt x="2083" y="4666"/>
                  <a:pt x="2027" y="4656"/>
                  <a:pt x="1984" y="4696"/>
                </a:cubicBezTo>
                <a:cubicBezTo>
                  <a:pt x="1944" y="4731"/>
                  <a:pt x="1870" y="4724"/>
                  <a:pt x="1816" y="4734"/>
                </a:cubicBezTo>
                <a:cubicBezTo>
                  <a:pt x="1820" y="4790"/>
                  <a:pt x="1887" y="4795"/>
                  <a:pt x="1873" y="4850"/>
                </a:cubicBezTo>
                <a:cubicBezTo>
                  <a:pt x="1892" y="4857"/>
                  <a:pt x="1924" y="4863"/>
                  <a:pt x="1927" y="4873"/>
                </a:cubicBezTo>
                <a:cubicBezTo>
                  <a:pt x="1937" y="4923"/>
                  <a:pt x="1937" y="4976"/>
                  <a:pt x="1939" y="5005"/>
                </a:cubicBezTo>
                <a:cubicBezTo>
                  <a:pt x="1909" y="5048"/>
                  <a:pt x="1894" y="5068"/>
                  <a:pt x="1872" y="5098"/>
                </a:cubicBezTo>
                <a:cubicBezTo>
                  <a:pt x="1971" y="5106"/>
                  <a:pt x="2045" y="5150"/>
                  <a:pt x="2062" y="5217"/>
                </a:cubicBezTo>
                <a:cubicBezTo>
                  <a:pt x="2079" y="5276"/>
                  <a:pt x="2100" y="5317"/>
                  <a:pt x="2140" y="5350"/>
                </a:cubicBezTo>
                <a:cubicBezTo>
                  <a:pt x="2180" y="5384"/>
                  <a:pt x="2200" y="5445"/>
                  <a:pt x="2285" y="5446"/>
                </a:cubicBezTo>
                <a:cubicBezTo>
                  <a:pt x="2323" y="5438"/>
                  <a:pt x="2346" y="5382"/>
                  <a:pt x="2387" y="5351"/>
                </a:cubicBezTo>
                <a:cubicBezTo>
                  <a:pt x="2426" y="5322"/>
                  <a:pt x="2445" y="5267"/>
                  <a:pt x="2499" y="5256"/>
                </a:cubicBezTo>
                <a:cubicBezTo>
                  <a:pt x="2517" y="5274"/>
                  <a:pt x="2531" y="5289"/>
                  <a:pt x="2555" y="5313"/>
                </a:cubicBezTo>
                <a:cubicBezTo>
                  <a:pt x="2576" y="5313"/>
                  <a:pt x="2604" y="5307"/>
                  <a:pt x="2630" y="5307"/>
                </a:cubicBezTo>
                <a:cubicBezTo>
                  <a:pt x="2645" y="5307"/>
                  <a:pt x="2660" y="5309"/>
                  <a:pt x="2673" y="5315"/>
                </a:cubicBezTo>
                <a:cubicBezTo>
                  <a:pt x="2746" y="5349"/>
                  <a:pt x="2813" y="5397"/>
                  <a:pt x="2891" y="5445"/>
                </a:cubicBezTo>
                <a:lnTo>
                  <a:pt x="3075" y="5445"/>
                </a:lnTo>
                <a:cubicBezTo>
                  <a:pt x="3106" y="5492"/>
                  <a:pt x="3152" y="5504"/>
                  <a:pt x="3204" y="5520"/>
                </a:cubicBezTo>
                <a:cubicBezTo>
                  <a:pt x="3250" y="5535"/>
                  <a:pt x="3278" y="5617"/>
                  <a:pt x="3322" y="5627"/>
                </a:cubicBezTo>
                <a:cubicBezTo>
                  <a:pt x="3395" y="5643"/>
                  <a:pt x="3455" y="5720"/>
                  <a:pt x="3532" y="5720"/>
                </a:cubicBezTo>
                <a:cubicBezTo>
                  <a:pt x="3555" y="5720"/>
                  <a:pt x="3580" y="5712"/>
                  <a:pt x="3607" y="5694"/>
                </a:cubicBezTo>
                <a:cubicBezTo>
                  <a:pt x="3620" y="5656"/>
                  <a:pt x="3634" y="5618"/>
                  <a:pt x="3648" y="5576"/>
                </a:cubicBezTo>
                <a:cubicBezTo>
                  <a:pt x="3682" y="5581"/>
                  <a:pt x="3712" y="5585"/>
                  <a:pt x="3738" y="5589"/>
                </a:cubicBezTo>
                <a:cubicBezTo>
                  <a:pt x="3753" y="5637"/>
                  <a:pt x="3767" y="5675"/>
                  <a:pt x="3783" y="5725"/>
                </a:cubicBezTo>
                <a:cubicBezTo>
                  <a:pt x="3851" y="5608"/>
                  <a:pt x="3960" y="5575"/>
                  <a:pt x="4058" y="5525"/>
                </a:cubicBezTo>
                <a:cubicBezTo>
                  <a:pt x="4108" y="5565"/>
                  <a:pt x="4137" y="5628"/>
                  <a:pt x="4207" y="5646"/>
                </a:cubicBezTo>
                <a:cubicBezTo>
                  <a:pt x="4257" y="5621"/>
                  <a:pt x="4311" y="5594"/>
                  <a:pt x="4359" y="5570"/>
                </a:cubicBezTo>
                <a:cubicBezTo>
                  <a:pt x="4394" y="5602"/>
                  <a:pt x="4416" y="5622"/>
                  <a:pt x="4437" y="5642"/>
                </a:cubicBezTo>
                <a:cubicBezTo>
                  <a:pt x="4464" y="5618"/>
                  <a:pt x="4487" y="5598"/>
                  <a:pt x="4519" y="5570"/>
                </a:cubicBezTo>
                <a:cubicBezTo>
                  <a:pt x="4606" y="5616"/>
                  <a:pt x="4695" y="5663"/>
                  <a:pt x="4771" y="5703"/>
                </a:cubicBezTo>
                <a:lnTo>
                  <a:pt x="5163" y="5703"/>
                </a:lnTo>
                <a:cubicBezTo>
                  <a:pt x="5180" y="5657"/>
                  <a:pt x="5192" y="5618"/>
                  <a:pt x="5208" y="5574"/>
                </a:cubicBezTo>
                <a:cubicBezTo>
                  <a:pt x="5220" y="5578"/>
                  <a:pt x="5233" y="5579"/>
                  <a:pt x="5245" y="5579"/>
                </a:cubicBezTo>
                <a:cubicBezTo>
                  <a:pt x="5265" y="5579"/>
                  <a:pt x="5285" y="5576"/>
                  <a:pt x="5304" y="5576"/>
                </a:cubicBezTo>
                <a:cubicBezTo>
                  <a:pt x="5325" y="5576"/>
                  <a:pt x="5345" y="5580"/>
                  <a:pt x="5363" y="5596"/>
                </a:cubicBezTo>
                <a:cubicBezTo>
                  <a:pt x="5377" y="5637"/>
                  <a:pt x="5391" y="5675"/>
                  <a:pt x="5402" y="5711"/>
                </a:cubicBezTo>
                <a:lnTo>
                  <a:pt x="5603" y="5711"/>
                </a:lnTo>
                <a:cubicBezTo>
                  <a:pt x="5627" y="5734"/>
                  <a:pt x="5650" y="5756"/>
                  <a:pt x="5675" y="5779"/>
                </a:cubicBezTo>
                <a:lnTo>
                  <a:pt x="5798" y="5779"/>
                </a:lnTo>
                <a:cubicBezTo>
                  <a:pt x="5826" y="5803"/>
                  <a:pt x="5849" y="5824"/>
                  <a:pt x="5875" y="5847"/>
                </a:cubicBezTo>
                <a:lnTo>
                  <a:pt x="6256" y="5847"/>
                </a:lnTo>
                <a:cubicBezTo>
                  <a:pt x="6276" y="5867"/>
                  <a:pt x="6291" y="5883"/>
                  <a:pt x="6312" y="5904"/>
                </a:cubicBezTo>
                <a:lnTo>
                  <a:pt x="6713" y="5904"/>
                </a:lnTo>
                <a:cubicBezTo>
                  <a:pt x="6733" y="5882"/>
                  <a:pt x="6749" y="5867"/>
                  <a:pt x="6775" y="5839"/>
                </a:cubicBezTo>
                <a:lnTo>
                  <a:pt x="7107" y="5839"/>
                </a:lnTo>
                <a:cubicBezTo>
                  <a:pt x="7125" y="5790"/>
                  <a:pt x="7138" y="5752"/>
                  <a:pt x="7154" y="5708"/>
                </a:cubicBezTo>
                <a:cubicBezTo>
                  <a:pt x="7166" y="5711"/>
                  <a:pt x="7178" y="5713"/>
                  <a:pt x="7191" y="5713"/>
                </a:cubicBezTo>
                <a:cubicBezTo>
                  <a:pt x="7210" y="5713"/>
                  <a:pt x="7230" y="5710"/>
                  <a:pt x="7249" y="5710"/>
                </a:cubicBezTo>
                <a:cubicBezTo>
                  <a:pt x="7271" y="5710"/>
                  <a:pt x="7292" y="5714"/>
                  <a:pt x="7313" y="5731"/>
                </a:cubicBezTo>
                <a:cubicBezTo>
                  <a:pt x="7299" y="5762"/>
                  <a:pt x="7284" y="5792"/>
                  <a:pt x="7264" y="5836"/>
                </a:cubicBezTo>
                <a:lnTo>
                  <a:pt x="7485" y="5836"/>
                </a:lnTo>
                <a:cubicBezTo>
                  <a:pt x="7537" y="5957"/>
                  <a:pt x="7680" y="5863"/>
                  <a:pt x="7732" y="5964"/>
                </a:cubicBezTo>
                <a:cubicBezTo>
                  <a:pt x="7807" y="5968"/>
                  <a:pt x="7880" y="5973"/>
                  <a:pt x="7955" y="5976"/>
                </a:cubicBezTo>
                <a:cubicBezTo>
                  <a:pt x="7957" y="5976"/>
                  <a:pt x="7958" y="5976"/>
                  <a:pt x="7960" y="5976"/>
                </a:cubicBezTo>
                <a:cubicBezTo>
                  <a:pt x="7979" y="5976"/>
                  <a:pt x="7997" y="5969"/>
                  <a:pt x="8009" y="5967"/>
                </a:cubicBezTo>
                <a:cubicBezTo>
                  <a:pt x="8039" y="5944"/>
                  <a:pt x="8063" y="5924"/>
                  <a:pt x="8097" y="5898"/>
                </a:cubicBezTo>
                <a:cubicBezTo>
                  <a:pt x="8132" y="5921"/>
                  <a:pt x="8166" y="5945"/>
                  <a:pt x="8212" y="5977"/>
                </a:cubicBezTo>
                <a:cubicBezTo>
                  <a:pt x="8228" y="5977"/>
                  <a:pt x="8258" y="5970"/>
                  <a:pt x="8284" y="5970"/>
                </a:cubicBezTo>
                <a:cubicBezTo>
                  <a:pt x="8299" y="5970"/>
                  <a:pt x="8313" y="5973"/>
                  <a:pt x="8320" y="5981"/>
                </a:cubicBezTo>
                <a:cubicBezTo>
                  <a:pt x="8379" y="6045"/>
                  <a:pt x="8477" y="6034"/>
                  <a:pt x="8522" y="6098"/>
                </a:cubicBezTo>
                <a:cubicBezTo>
                  <a:pt x="8603" y="6055"/>
                  <a:pt x="8682" y="6013"/>
                  <a:pt x="8755" y="5975"/>
                </a:cubicBezTo>
                <a:cubicBezTo>
                  <a:pt x="8806" y="5988"/>
                  <a:pt x="8835" y="6048"/>
                  <a:pt x="8881" y="6048"/>
                </a:cubicBezTo>
                <a:cubicBezTo>
                  <a:pt x="8894" y="6048"/>
                  <a:pt x="8910" y="6042"/>
                  <a:pt x="8928" y="6028"/>
                </a:cubicBezTo>
                <a:cubicBezTo>
                  <a:pt x="8940" y="5991"/>
                  <a:pt x="8955" y="5952"/>
                  <a:pt x="8963" y="5930"/>
                </a:cubicBezTo>
                <a:cubicBezTo>
                  <a:pt x="9004" y="5900"/>
                  <a:pt x="9061" y="5936"/>
                  <a:pt x="9066" y="5873"/>
                </a:cubicBezTo>
                <a:cubicBezTo>
                  <a:pt x="9047" y="5849"/>
                  <a:pt x="9031" y="5828"/>
                  <a:pt x="9005" y="5795"/>
                </a:cubicBezTo>
                <a:cubicBezTo>
                  <a:pt x="9051" y="5787"/>
                  <a:pt x="9081" y="5783"/>
                  <a:pt x="9110" y="5779"/>
                </a:cubicBezTo>
                <a:cubicBezTo>
                  <a:pt x="9132" y="5826"/>
                  <a:pt x="9151" y="5867"/>
                  <a:pt x="9174" y="5911"/>
                </a:cubicBezTo>
                <a:cubicBezTo>
                  <a:pt x="9240" y="5832"/>
                  <a:pt x="9168" y="5733"/>
                  <a:pt x="9230" y="5652"/>
                </a:cubicBezTo>
                <a:lnTo>
                  <a:pt x="9230" y="5652"/>
                </a:lnTo>
                <a:cubicBezTo>
                  <a:pt x="9321" y="5689"/>
                  <a:pt x="9221" y="5798"/>
                  <a:pt x="9300" y="5842"/>
                </a:cubicBezTo>
                <a:cubicBezTo>
                  <a:pt x="9321" y="5801"/>
                  <a:pt x="9340" y="5760"/>
                  <a:pt x="9359" y="5723"/>
                </a:cubicBezTo>
                <a:cubicBezTo>
                  <a:pt x="9401" y="5726"/>
                  <a:pt x="9409" y="5782"/>
                  <a:pt x="9451" y="5782"/>
                </a:cubicBezTo>
                <a:cubicBezTo>
                  <a:pt x="9455" y="5782"/>
                  <a:pt x="9459" y="5782"/>
                  <a:pt x="9463" y="5780"/>
                </a:cubicBezTo>
                <a:cubicBezTo>
                  <a:pt x="9472" y="5761"/>
                  <a:pt x="9479" y="5743"/>
                  <a:pt x="9485" y="5726"/>
                </a:cubicBezTo>
                <a:cubicBezTo>
                  <a:pt x="9506" y="5714"/>
                  <a:pt x="9527" y="5710"/>
                  <a:pt x="9546" y="5710"/>
                </a:cubicBezTo>
                <a:cubicBezTo>
                  <a:pt x="9625" y="5710"/>
                  <a:pt x="9692" y="5786"/>
                  <a:pt x="9773" y="5786"/>
                </a:cubicBezTo>
                <a:cubicBezTo>
                  <a:pt x="9787" y="5786"/>
                  <a:pt x="9802" y="5783"/>
                  <a:pt x="9818" y="5777"/>
                </a:cubicBezTo>
                <a:cubicBezTo>
                  <a:pt x="9837" y="5761"/>
                  <a:pt x="9859" y="5739"/>
                  <a:pt x="9881" y="5720"/>
                </a:cubicBezTo>
                <a:lnTo>
                  <a:pt x="10085" y="5839"/>
                </a:lnTo>
                <a:cubicBezTo>
                  <a:pt x="10130" y="5779"/>
                  <a:pt x="10124" y="5679"/>
                  <a:pt x="10222" y="5659"/>
                </a:cubicBezTo>
                <a:cubicBezTo>
                  <a:pt x="10259" y="5698"/>
                  <a:pt x="10297" y="5736"/>
                  <a:pt x="10337" y="5777"/>
                </a:cubicBezTo>
                <a:lnTo>
                  <a:pt x="10593" y="5777"/>
                </a:lnTo>
                <a:cubicBezTo>
                  <a:pt x="10616" y="5801"/>
                  <a:pt x="10639" y="5823"/>
                  <a:pt x="10664" y="5846"/>
                </a:cubicBezTo>
                <a:lnTo>
                  <a:pt x="10791" y="5846"/>
                </a:lnTo>
                <a:cubicBezTo>
                  <a:pt x="10814" y="5824"/>
                  <a:pt x="10837" y="5803"/>
                  <a:pt x="10860" y="5782"/>
                </a:cubicBezTo>
                <a:cubicBezTo>
                  <a:pt x="10890" y="5828"/>
                  <a:pt x="10952" y="5846"/>
                  <a:pt x="10955" y="5908"/>
                </a:cubicBezTo>
                <a:cubicBezTo>
                  <a:pt x="10938" y="6022"/>
                  <a:pt x="10832" y="6033"/>
                  <a:pt x="10757" y="6088"/>
                </a:cubicBezTo>
                <a:cubicBezTo>
                  <a:pt x="10764" y="6116"/>
                  <a:pt x="10772" y="6144"/>
                  <a:pt x="10778" y="6166"/>
                </a:cubicBezTo>
                <a:cubicBezTo>
                  <a:pt x="10799" y="6174"/>
                  <a:pt x="10818" y="6178"/>
                  <a:pt x="10835" y="6178"/>
                </a:cubicBezTo>
                <a:cubicBezTo>
                  <a:pt x="10905" y="6178"/>
                  <a:pt x="10957" y="6124"/>
                  <a:pt x="11019" y="6115"/>
                </a:cubicBezTo>
                <a:cubicBezTo>
                  <a:pt x="11103" y="6101"/>
                  <a:pt x="11071" y="6036"/>
                  <a:pt x="11097" y="5998"/>
                </a:cubicBezTo>
                <a:cubicBezTo>
                  <a:pt x="11152" y="5919"/>
                  <a:pt x="11248" y="5908"/>
                  <a:pt x="11319" y="5857"/>
                </a:cubicBezTo>
                <a:cubicBezTo>
                  <a:pt x="11340" y="5874"/>
                  <a:pt x="11361" y="5890"/>
                  <a:pt x="11382" y="5906"/>
                </a:cubicBezTo>
                <a:cubicBezTo>
                  <a:pt x="11405" y="5883"/>
                  <a:pt x="11421" y="5868"/>
                  <a:pt x="11436" y="5851"/>
                </a:cubicBezTo>
                <a:cubicBezTo>
                  <a:pt x="11473" y="5878"/>
                  <a:pt x="11510" y="5906"/>
                  <a:pt x="11549" y="5936"/>
                </a:cubicBezTo>
                <a:cubicBezTo>
                  <a:pt x="11498" y="5986"/>
                  <a:pt x="11467" y="6016"/>
                  <a:pt x="11445" y="6037"/>
                </a:cubicBezTo>
                <a:cubicBezTo>
                  <a:pt x="11434" y="6044"/>
                  <a:pt x="11421" y="6046"/>
                  <a:pt x="11408" y="6046"/>
                </a:cubicBezTo>
                <a:cubicBezTo>
                  <a:pt x="11391" y="6046"/>
                  <a:pt x="11373" y="6042"/>
                  <a:pt x="11356" y="6042"/>
                </a:cubicBezTo>
                <a:cubicBezTo>
                  <a:pt x="11328" y="6042"/>
                  <a:pt x="11305" y="6052"/>
                  <a:pt x="11296" y="6106"/>
                </a:cubicBezTo>
                <a:lnTo>
                  <a:pt x="11698" y="6106"/>
                </a:lnTo>
                <a:cubicBezTo>
                  <a:pt x="11747" y="6157"/>
                  <a:pt x="11785" y="6196"/>
                  <a:pt x="11823" y="6234"/>
                </a:cubicBezTo>
                <a:lnTo>
                  <a:pt x="12098" y="6234"/>
                </a:lnTo>
                <a:cubicBezTo>
                  <a:pt x="12120" y="6211"/>
                  <a:pt x="12135" y="6196"/>
                  <a:pt x="12150" y="6180"/>
                </a:cubicBezTo>
                <a:cubicBezTo>
                  <a:pt x="12202" y="6176"/>
                  <a:pt x="12253" y="6173"/>
                  <a:pt x="12289" y="6171"/>
                </a:cubicBezTo>
                <a:cubicBezTo>
                  <a:pt x="12317" y="6141"/>
                  <a:pt x="12332" y="6126"/>
                  <a:pt x="12348" y="6110"/>
                </a:cubicBezTo>
                <a:lnTo>
                  <a:pt x="12463" y="6110"/>
                </a:lnTo>
                <a:cubicBezTo>
                  <a:pt x="12545" y="6158"/>
                  <a:pt x="12614" y="6199"/>
                  <a:pt x="12695" y="6245"/>
                </a:cubicBezTo>
                <a:lnTo>
                  <a:pt x="12997" y="6245"/>
                </a:lnTo>
                <a:cubicBezTo>
                  <a:pt x="13025" y="6270"/>
                  <a:pt x="13050" y="6290"/>
                  <a:pt x="13082" y="6319"/>
                </a:cubicBezTo>
                <a:cubicBezTo>
                  <a:pt x="13108" y="6305"/>
                  <a:pt x="13132" y="6299"/>
                  <a:pt x="13156" y="6299"/>
                </a:cubicBezTo>
                <a:cubicBezTo>
                  <a:pt x="13241" y="6299"/>
                  <a:pt x="13316" y="6372"/>
                  <a:pt x="13405" y="6377"/>
                </a:cubicBezTo>
                <a:cubicBezTo>
                  <a:pt x="13432" y="6378"/>
                  <a:pt x="13460" y="6398"/>
                  <a:pt x="13487" y="6412"/>
                </a:cubicBezTo>
                <a:cubicBezTo>
                  <a:pt x="13514" y="6424"/>
                  <a:pt x="13540" y="6437"/>
                  <a:pt x="13561" y="6446"/>
                </a:cubicBezTo>
                <a:cubicBezTo>
                  <a:pt x="13608" y="6424"/>
                  <a:pt x="13631" y="6370"/>
                  <a:pt x="13679" y="6370"/>
                </a:cubicBezTo>
                <a:cubicBezTo>
                  <a:pt x="13687" y="6370"/>
                  <a:pt x="13697" y="6372"/>
                  <a:pt x="13707" y="6376"/>
                </a:cubicBezTo>
                <a:cubicBezTo>
                  <a:pt x="13751" y="6419"/>
                  <a:pt x="13796" y="6461"/>
                  <a:pt x="13840" y="6504"/>
                </a:cubicBezTo>
                <a:cubicBezTo>
                  <a:pt x="13867" y="6481"/>
                  <a:pt x="13890" y="6459"/>
                  <a:pt x="13915" y="6437"/>
                </a:cubicBezTo>
                <a:lnTo>
                  <a:pt x="14104" y="6437"/>
                </a:lnTo>
                <a:cubicBezTo>
                  <a:pt x="14123" y="6418"/>
                  <a:pt x="14136" y="6402"/>
                  <a:pt x="14164" y="6376"/>
                </a:cubicBezTo>
                <a:lnTo>
                  <a:pt x="14355" y="6376"/>
                </a:lnTo>
                <a:cubicBezTo>
                  <a:pt x="14405" y="6334"/>
                  <a:pt x="14427" y="6316"/>
                  <a:pt x="14449" y="6316"/>
                </a:cubicBezTo>
                <a:cubicBezTo>
                  <a:pt x="14467" y="6316"/>
                  <a:pt x="14484" y="6327"/>
                  <a:pt x="14515" y="6348"/>
                </a:cubicBezTo>
                <a:cubicBezTo>
                  <a:pt x="14467" y="6394"/>
                  <a:pt x="14416" y="6439"/>
                  <a:pt x="14488" y="6507"/>
                </a:cubicBezTo>
                <a:lnTo>
                  <a:pt x="14876" y="6507"/>
                </a:lnTo>
                <a:cubicBezTo>
                  <a:pt x="14936" y="6468"/>
                  <a:pt x="14961" y="6379"/>
                  <a:pt x="15049" y="6376"/>
                </a:cubicBezTo>
                <a:cubicBezTo>
                  <a:pt x="15081" y="6393"/>
                  <a:pt x="15113" y="6413"/>
                  <a:pt x="15147" y="6432"/>
                </a:cubicBezTo>
                <a:cubicBezTo>
                  <a:pt x="15189" y="6398"/>
                  <a:pt x="15161" y="6349"/>
                  <a:pt x="15173" y="6319"/>
                </a:cubicBezTo>
                <a:cubicBezTo>
                  <a:pt x="15146" y="6301"/>
                  <a:pt x="15127" y="6285"/>
                  <a:pt x="15110" y="6270"/>
                </a:cubicBezTo>
                <a:cubicBezTo>
                  <a:pt x="15125" y="6258"/>
                  <a:pt x="15136" y="6253"/>
                  <a:pt x="15144" y="6253"/>
                </a:cubicBezTo>
                <a:cubicBezTo>
                  <a:pt x="15165" y="6253"/>
                  <a:pt x="15165" y="6288"/>
                  <a:pt x="15173" y="6319"/>
                </a:cubicBezTo>
                <a:cubicBezTo>
                  <a:pt x="15203" y="6289"/>
                  <a:pt x="15236" y="6270"/>
                  <a:pt x="15280" y="6233"/>
                </a:cubicBezTo>
                <a:cubicBezTo>
                  <a:pt x="15295" y="6250"/>
                  <a:pt x="15315" y="6275"/>
                  <a:pt x="15332" y="6295"/>
                </a:cubicBezTo>
                <a:lnTo>
                  <a:pt x="15432" y="6295"/>
                </a:lnTo>
                <a:lnTo>
                  <a:pt x="15432" y="6203"/>
                </a:lnTo>
                <a:cubicBezTo>
                  <a:pt x="15450" y="6172"/>
                  <a:pt x="15470" y="6159"/>
                  <a:pt x="15492" y="6159"/>
                </a:cubicBezTo>
                <a:cubicBezTo>
                  <a:pt x="15512" y="6159"/>
                  <a:pt x="15532" y="6170"/>
                  <a:pt x="15554" y="6188"/>
                </a:cubicBezTo>
                <a:cubicBezTo>
                  <a:pt x="15526" y="6239"/>
                  <a:pt x="15495" y="6285"/>
                  <a:pt x="15432" y="6295"/>
                </a:cubicBezTo>
                <a:cubicBezTo>
                  <a:pt x="15440" y="6315"/>
                  <a:pt x="15445" y="6347"/>
                  <a:pt x="15455" y="6350"/>
                </a:cubicBezTo>
                <a:cubicBezTo>
                  <a:pt x="15504" y="6358"/>
                  <a:pt x="15555" y="6360"/>
                  <a:pt x="15593" y="6362"/>
                </a:cubicBezTo>
                <a:cubicBezTo>
                  <a:pt x="15622" y="6331"/>
                  <a:pt x="15637" y="6316"/>
                  <a:pt x="15656" y="6299"/>
                </a:cubicBezTo>
                <a:cubicBezTo>
                  <a:pt x="15677" y="6319"/>
                  <a:pt x="15699" y="6338"/>
                  <a:pt x="15723" y="6358"/>
                </a:cubicBezTo>
                <a:cubicBezTo>
                  <a:pt x="15744" y="6338"/>
                  <a:pt x="15768" y="6316"/>
                  <a:pt x="15796" y="6290"/>
                </a:cubicBezTo>
                <a:cubicBezTo>
                  <a:pt x="15806" y="6296"/>
                  <a:pt x="15817" y="6298"/>
                  <a:pt x="15829" y="6298"/>
                </a:cubicBezTo>
                <a:cubicBezTo>
                  <a:pt x="15847" y="6298"/>
                  <a:pt x="15865" y="6294"/>
                  <a:pt x="15883" y="6294"/>
                </a:cubicBezTo>
                <a:cubicBezTo>
                  <a:pt x="15904" y="6294"/>
                  <a:pt x="15925" y="6299"/>
                  <a:pt x="15943" y="6320"/>
                </a:cubicBezTo>
                <a:cubicBezTo>
                  <a:pt x="15889" y="6399"/>
                  <a:pt x="15889" y="6399"/>
                  <a:pt x="15904" y="6487"/>
                </a:cubicBezTo>
                <a:lnTo>
                  <a:pt x="16117" y="6487"/>
                </a:lnTo>
                <a:cubicBezTo>
                  <a:pt x="16136" y="6468"/>
                  <a:pt x="16151" y="6453"/>
                  <a:pt x="16171" y="6432"/>
                </a:cubicBezTo>
                <a:cubicBezTo>
                  <a:pt x="16192" y="6450"/>
                  <a:pt x="16215" y="6469"/>
                  <a:pt x="16242" y="6491"/>
                </a:cubicBezTo>
                <a:lnTo>
                  <a:pt x="16428" y="6491"/>
                </a:lnTo>
                <a:cubicBezTo>
                  <a:pt x="16452" y="6514"/>
                  <a:pt x="16477" y="6536"/>
                  <a:pt x="16500" y="6558"/>
                </a:cubicBezTo>
                <a:cubicBezTo>
                  <a:pt x="16523" y="6537"/>
                  <a:pt x="16546" y="6515"/>
                  <a:pt x="16571" y="6492"/>
                </a:cubicBezTo>
                <a:lnTo>
                  <a:pt x="16696" y="6492"/>
                </a:lnTo>
                <a:cubicBezTo>
                  <a:pt x="16725" y="6437"/>
                  <a:pt x="16753" y="6382"/>
                  <a:pt x="16791" y="6307"/>
                </a:cubicBezTo>
                <a:lnTo>
                  <a:pt x="16791" y="6193"/>
                </a:lnTo>
                <a:cubicBezTo>
                  <a:pt x="16827" y="6178"/>
                  <a:pt x="16868" y="6172"/>
                  <a:pt x="16898" y="6151"/>
                </a:cubicBezTo>
                <a:cubicBezTo>
                  <a:pt x="16927" y="6130"/>
                  <a:pt x="16949" y="6098"/>
                  <a:pt x="16994" y="6098"/>
                </a:cubicBezTo>
                <a:cubicBezTo>
                  <a:pt x="17003" y="6098"/>
                  <a:pt x="17012" y="6099"/>
                  <a:pt x="17022" y="6101"/>
                </a:cubicBezTo>
                <a:cubicBezTo>
                  <a:pt x="17049" y="6125"/>
                  <a:pt x="17086" y="6157"/>
                  <a:pt x="17120" y="6185"/>
                </a:cubicBezTo>
                <a:cubicBezTo>
                  <a:pt x="17089" y="6227"/>
                  <a:pt x="17071" y="6248"/>
                  <a:pt x="17055" y="6270"/>
                </a:cubicBezTo>
                <a:cubicBezTo>
                  <a:pt x="17078" y="6288"/>
                  <a:pt x="17099" y="6297"/>
                  <a:pt x="17119" y="6297"/>
                </a:cubicBezTo>
                <a:cubicBezTo>
                  <a:pt x="17139" y="6297"/>
                  <a:pt x="17157" y="6288"/>
                  <a:pt x="17174" y="6270"/>
                </a:cubicBezTo>
                <a:cubicBezTo>
                  <a:pt x="17178" y="6217"/>
                  <a:pt x="17183" y="6165"/>
                  <a:pt x="17189" y="6096"/>
                </a:cubicBezTo>
                <a:cubicBezTo>
                  <a:pt x="17236" y="6103"/>
                  <a:pt x="17272" y="6108"/>
                  <a:pt x="17300" y="6111"/>
                </a:cubicBezTo>
                <a:cubicBezTo>
                  <a:pt x="17310" y="6161"/>
                  <a:pt x="17316" y="6191"/>
                  <a:pt x="17321" y="6216"/>
                </a:cubicBezTo>
                <a:cubicBezTo>
                  <a:pt x="17368" y="6232"/>
                  <a:pt x="17405" y="6244"/>
                  <a:pt x="17431" y="6253"/>
                </a:cubicBezTo>
                <a:cubicBezTo>
                  <a:pt x="17441" y="6299"/>
                  <a:pt x="17449" y="6327"/>
                  <a:pt x="17457" y="6361"/>
                </a:cubicBezTo>
                <a:cubicBezTo>
                  <a:pt x="17495" y="6358"/>
                  <a:pt x="17523" y="6356"/>
                  <a:pt x="17533" y="6356"/>
                </a:cubicBezTo>
                <a:cubicBezTo>
                  <a:pt x="17582" y="6280"/>
                  <a:pt x="17620" y="6219"/>
                  <a:pt x="17655" y="6166"/>
                </a:cubicBezTo>
                <a:lnTo>
                  <a:pt x="17736" y="6166"/>
                </a:lnTo>
                <a:cubicBezTo>
                  <a:pt x="17757" y="6211"/>
                  <a:pt x="17777" y="6255"/>
                  <a:pt x="17800" y="6305"/>
                </a:cubicBezTo>
                <a:cubicBezTo>
                  <a:pt x="17834" y="6294"/>
                  <a:pt x="17863" y="6286"/>
                  <a:pt x="17888" y="6279"/>
                </a:cubicBezTo>
                <a:cubicBezTo>
                  <a:pt x="17894" y="6218"/>
                  <a:pt x="17898" y="6166"/>
                  <a:pt x="17907" y="6053"/>
                </a:cubicBezTo>
                <a:cubicBezTo>
                  <a:pt x="17949" y="6145"/>
                  <a:pt x="17998" y="6167"/>
                  <a:pt x="18046" y="6167"/>
                </a:cubicBezTo>
                <a:cubicBezTo>
                  <a:pt x="18074" y="6167"/>
                  <a:pt x="18101" y="6160"/>
                  <a:pt x="18128" y="6155"/>
                </a:cubicBezTo>
                <a:cubicBezTo>
                  <a:pt x="18153" y="6135"/>
                  <a:pt x="18173" y="6120"/>
                  <a:pt x="18191" y="6105"/>
                </a:cubicBezTo>
                <a:cubicBezTo>
                  <a:pt x="18237" y="6199"/>
                  <a:pt x="18274" y="6283"/>
                  <a:pt x="18317" y="6363"/>
                </a:cubicBezTo>
                <a:cubicBezTo>
                  <a:pt x="18360" y="6446"/>
                  <a:pt x="18467" y="6429"/>
                  <a:pt x="18519" y="6491"/>
                </a:cubicBezTo>
                <a:lnTo>
                  <a:pt x="18704" y="6491"/>
                </a:lnTo>
                <a:cubicBezTo>
                  <a:pt x="18733" y="6468"/>
                  <a:pt x="18754" y="6451"/>
                  <a:pt x="18774" y="6434"/>
                </a:cubicBezTo>
                <a:cubicBezTo>
                  <a:pt x="18796" y="6458"/>
                  <a:pt x="18811" y="6473"/>
                  <a:pt x="18833" y="6495"/>
                </a:cubicBezTo>
                <a:cubicBezTo>
                  <a:pt x="18903" y="6495"/>
                  <a:pt x="18977" y="6495"/>
                  <a:pt x="19052" y="6494"/>
                </a:cubicBezTo>
                <a:cubicBezTo>
                  <a:pt x="19071" y="6492"/>
                  <a:pt x="19090" y="6482"/>
                  <a:pt x="19110" y="6476"/>
                </a:cubicBezTo>
                <a:cubicBezTo>
                  <a:pt x="19124" y="6461"/>
                  <a:pt x="19139" y="6446"/>
                  <a:pt x="19157" y="6428"/>
                </a:cubicBezTo>
                <a:cubicBezTo>
                  <a:pt x="19263" y="6428"/>
                  <a:pt x="19371" y="6428"/>
                  <a:pt x="19479" y="6429"/>
                </a:cubicBezTo>
                <a:cubicBezTo>
                  <a:pt x="19487" y="6429"/>
                  <a:pt x="19495" y="6444"/>
                  <a:pt x="19502" y="6450"/>
                </a:cubicBezTo>
                <a:cubicBezTo>
                  <a:pt x="19516" y="6489"/>
                  <a:pt x="19528" y="6526"/>
                  <a:pt x="19541" y="6566"/>
                </a:cubicBezTo>
                <a:cubicBezTo>
                  <a:pt x="19571" y="6537"/>
                  <a:pt x="19595" y="6515"/>
                  <a:pt x="19619" y="6492"/>
                </a:cubicBezTo>
                <a:lnTo>
                  <a:pt x="19743" y="6492"/>
                </a:lnTo>
                <a:cubicBezTo>
                  <a:pt x="19794" y="6454"/>
                  <a:pt x="19819" y="6389"/>
                  <a:pt x="19883" y="6376"/>
                </a:cubicBezTo>
                <a:cubicBezTo>
                  <a:pt x="19923" y="6417"/>
                  <a:pt x="19962" y="6455"/>
                  <a:pt x="20000" y="6495"/>
                </a:cubicBezTo>
                <a:lnTo>
                  <a:pt x="20258" y="6495"/>
                </a:lnTo>
                <a:cubicBezTo>
                  <a:pt x="20281" y="6473"/>
                  <a:pt x="20304" y="6451"/>
                  <a:pt x="20329" y="6428"/>
                </a:cubicBezTo>
                <a:lnTo>
                  <a:pt x="20453" y="6428"/>
                </a:lnTo>
                <a:cubicBezTo>
                  <a:pt x="20478" y="6407"/>
                  <a:pt x="20501" y="6386"/>
                  <a:pt x="20545" y="6347"/>
                </a:cubicBezTo>
                <a:cubicBezTo>
                  <a:pt x="20581" y="6403"/>
                  <a:pt x="20614" y="6459"/>
                  <a:pt x="20642" y="6504"/>
                </a:cubicBezTo>
                <a:cubicBezTo>
                  <a:pt x="20787" y="6455"/>
                  <a:pt x="20894" y="6394"/>
                  <a:pt x="20974" y="6295"/>
                </a:cubicBezTo>
                <a:lnTo>
                  <a:pt x="21101" y="6295"/>
                </a:lnTo>
                <a:cubicBezTo>
                  <a:pt x="21126" y="6274"/>
                  <a:pt x="21150" y="6253"/>
                  <a:pt x="21170" y="6237"/>
                </a:cubicBezTo>
                <a:cubicBezTo>
                  <a:pt x="21203" y="6270"/>
                  <a:pt x="21236" y="6300"/>
                  <a:pt x="21258" y="6321"/>
                </a:cubicBezTo>
                <a:cubicBezTo>
                  <a:pt x="21267" y="6363"/>
                  <a:pt x="21273" y="6393"/>
                  <a:pt x="21281" y="6425"/>
                </a:cubicBezTo>
                <a:lnTo>
                  <a:pt x="21490" y="6425"/>
                </a:lnTo>
                <a:cubicBezTo>
                  <a:pt x="21507" y="6412"/>
                  <a:pt x="21530" y="6391"/>
                  <a:pt x="21563" y="6361"/>
                </a:cubicBezTo>
                <a:cubicBezTo>
                  <a:pt x="21569" y="6357"/>
                  <a:pt x="21576" y="6356"/>
                  <a:pt x="21584" y="6356"/>
                </a:cubicBezTo>
                <a:cubicBezTo>
                  <a:pt x="21605" y="6356"/>
                  <a:pt x="21632" y="6368"/>
                  <a:pt x="21657" y="6368"/>
                </a:cubicBezTo>
                <a:cubicBezTo>
                  <a:pt x="21679" y="6368"/>
                  <a:pt x="21699" y="6358"/>
                  <a:pt x="21711" y="6322"/>
                </a:cubicBezTo>
                <a:lnTo>
                  <a:pt x="21674" y="6285"/>
                </a:lnTo>
                <a:cubicBezTo>
                  <a:pt x="21716" y="6243"/>
                  <a:pt x="21759" y="6199"/>
                  <a:pt x="21799" y="6160"/>
                </a:cubicBezTo>
                <a:cubicBezTo>
                  <a:pt x="21769" y="6117"/>
                  <a:pt x="21741" y="6099"/>
                  <a:pt x="21716" y="6099"/>
                </a:cubicBezTo>
                <a:cubicBezTo>
                  <a:pt x="21702" y="6099"/>
                  <a:pt x="21689" y="6104"/>
                  <a:pt x="21676" y="6115"/>
                </a:cubicBezTo>
                <a:cubicBezTo>
                  <a:pt x="21646" y="6139"/>
                  <a:pt x="21621" y="6168"/>
                  <a:pt x="21588" y="6168"/>
                </a:cubicBezTo>
                <a:cubicBezTo>
                  <a:pt x="21574" y="6168"/>
                  <a:pt x="21559" y="6163"/>
                  <a:pt x="21542" y="6152"/>
                </a:cubicBezTo>
                <a:cubicBezTo>
                  <a:pt x="21520" y="6006"/>
                  <a:pt x="21520" y="6006"/>
                  <a:pt x="21561" y="5964"/>
                </a:cubicBezTo>
                <a:cubicBezTo>
                  <a:pt x="21577" y="5970"/>
                  <a:pt x="21593" y="5971"/>
                  <a:pt x="21610" y="5971"/>
                </a:cubicBezTo>
                <a:cubicBezTo>
                  <a:pt x="21633" y="5971"/>
                  <a:pt x="21657" y="5968"/>
                  <a:pt x="21682" y="5968"/>
                </a:cubicBezTo>
                <a:cubicBezTo>
                  <a:pt x="21711" y="5968"/>
                  <a:pt x="21740" y="5973"/>
                  <a:pt x="21768" y="5992"/>
                </a:cubicBezTo>
                <a:cubicBezTo>
                  <a:pt x="21794" y="6009"/>
                  <a:pt x="21819" y="6026"/>
                  <a:pt x="21843" y="6042"/>
                </a:cubicBezTo>
                <a:cubicBezTo>
                  <a:pt x="21915" y="6006"/>
                  <a:pt x="21985" y="5983"/>
                  <a:pt x="22036" y="5939"/>
                </a:cubicBezTo>
                <a:cubicBezTo>
                  <a:pt x="22098" y="5883"/>
                  <a:pt x="22156" y="5828"/>
                  <a:pt x="22234" y="5802"/>
                </a:cubicBezTo>
                <a:cubicBezTo>
                  <a:pt x="22215" y="5780"/>
                  <a:pt x="22195" y="5757"/>
                  <a:pt x="22178" y="5736"/>
                </a:cubicBezTo>
                <a:cubicBezTo>
                  <a:pt x="22199" y="5711"/>
                  <a:pt x="22216" y="5689"/>
                  <a:pt x="22233" y="5667"/>
                </a:cubicBezTo>
                <a:cubicBezTo>
                  <a:pt x="22213" y="5646"/>
                  <a:pt x="22197" y="5630"/>
                  <a:pt x="22182" y="5615"/>
                </a:cubicBezTo>
                <a:cubicBezTo>
                  <a:pt x="22213" y="5563"/>
                  <a:pt x="22239" y="5507"/>
                  <a:pt x="22310" y="5507"/>
                </a:cubicBezTo>
                <a:cubicBezTo>
                  <a:pt x="22312" y="5507"/>
                  <a:pt x="22314" y="5507"/>
                  <a:pt x="22316" y="5507"/>
                </a:cubicBezTo>
                <a:cubicBezTo>
                  <a:pt x="22358" y="5533"/>
                  <a:pt x="22400" y="5559"/>
                  <a:pt x="22442" y="5585"/>
                </a:cubicBezTo>
                <a:cubicBezTo>
                  <a:pt x="22477" y="5555"/>
                  <a:pt x="22501" y="5535"/>
                  <a:pt x="22533" y="5508"/>
                </a:cubicBezTo>
                <a:cubicBezTo>
                  <a:pt x="22538" y="5509"/>
                  <a:pt x="22544" y="5509"/>
                  <a:pt x="22550" y="5509"/>
                </a:cubicBezTo>
                <a:cubicBezTo>
                  <a:pt x="22567" y="5509"/>
                  <a:pt x="22585" y="5507"/>
                  <a:pt x="22605" y="5507"/>
                </a:cubicBezTo>
                <a:cubicBezTo>
                  <a:pt x="22631" y="5507"/>
                  <a:pt x="22660" y="5511"/>
                  <a:pt x="22692" y="5534"/>
                </a:cubicBezTo>
                <a:cubicBezTo>
                  <a:pt x="22692" y="5566"/>
                  <a:pt x="22686" y="5610"/>
                  <a:pt x="22693" y="5649"/>
                </a:cubicBezTo>
                <a:cubicBezTo>
                  <a:pt x="22703" y="5698"/>
                  <a:pt x="22591" y="5710"/>
                  <a:pt x="22665" y="5775"/>
                </a:cubicBezTo>
                <a:cubicBezTo>
                  <a:pt x="22692" y="5769"/>
                  <a:pt x="22722" y="5762"/>
                  <a:pt x="22745" y="5756"/>
                </a:cubicBezTo>
                <a:cubicBezTo>
                  <a:pt x="22781" y="5649"/>
                  <a:pt x="22720" y="5538"/>
                  <a:pt x="22791" y="5438"/>
                </a:cubicBezTo>
                <a:cubicBezTo>
                  <a:pt x="22822" y="5478"/>
                  <a:pt x="22852" y="5510"/>
                  <a:pt x="22887" y="5510"/>
                </a:cubicBezTo>
                <a:cubicBezTo>
                  <a:pt x="22907" y="5510"/>
                  <a:pt x="22928" y="5500"/>
                  <a:pt x="22951" y="5474"/>
                </a:cubicBezTo>
                <a:cubicBezTo>
                  <a:pt x="22951" y="5441"/>
                  <a:pt x="22951" y="5409"/>
                  <a:pt x="22955" y="5385"/>
                </a:cubicBezTo>
                <a:cubicBezTo>
                  <a:pt x="22927" y="5366"/>
                  <a:pt x="22910" y="5351"/>
                  <a:pt x="22892" y="5335"/>
                </a:cubicBezTo>
                <a:cubicBezTo>
                  <a:pt x="22908" y="5324"/>
                  <a:pt x="22919" y="5319"/>
                  <a:pt x="22926" y="5319"/>
                </a:cubicBezTo>
                <a:cubicBezTo>
                  <a:pt x="22948" y="5319"/>
                  <a:pt x="22948" y="5354"/>
                  <a:pt x="22955" y="5385"/>
                </a:cubicBezTo>
                <a:cubicBezTo>
                  <a:pt x="23005" y="5375"/>
                  <a:pt x="23059" y="5375"/>
                  <a:pt x="23112" y="5375"/>
                </a:cubicBezTo>
                <a:cubicBezTo>
                  <a:pt x="23135" y="5354"/>
                  <a:pt x="23159" y="5332"/>
                  <a:pt x="23197" y="5296"/>
                </a:cubicBezTo>
                <a:cubicBezTo>
                  <a:pt x="23234" y="5350"/>
                  <a:pt x="23272" y="5404"/>
                  <a:pt x="23300" y="5446"/>
                </a:cubicBezTo>
                <a:lnTo>
                  <a:pt x="23638" y="5446"/>
                </a:lnTo>
                <a:cubicBezTo>
                  <a:pt x="23658" y="5467"/>
                  <a:pt x="23674" y="5482"/>
                  <a:pt x="23700" y="5510"/>
                </a:cubicBezTo>
                <a:cubicBezTo>
                  <a:pt x="23726" y="5464"/>
                  <a:pt x="23771" y="5452"/>
                  <a:pt x="23817" y="5435"/>
                </a:cubicBezTo>
                <a:cubicBezTo>
                  <a:pt x="23870" y="5416"/>
                  <a:pt x="23920" y="5368"/>
                  <a:pt x="23927" y="5291"/>
                </a:cubicBezTo>
                <a:cubicBezTo>
                  <a:pt x="23932" y="5246"/>
                  <a:pt x="23976" y="5205"/>
                  <a:pt x="24004" y="5159"/>
                </a:cubicBezTo>
                <a:cubicBezTo>
                  <a:pt x="23874" y="5071"/>
                  <a:pt x="23725" y="5041"/>
                  <a:pt x="23642" y="4917"/>
                </a:cubicBezTo>
                <a:cubicBezTo>
                  <a:pt x="23566" y="4913"/>
                  <a:pt x="23494" y="4909"/>
                  <a:pt x="23477" y="4908"/>
                </a:cubicBezTo>
                <a:cubicBezTo>
                  <a:pt x="23390" y="4867"/>
                  <a:pt x="23354" y="4850"/>
                  <a:pt x="23321" y="4836"/>
                </a:cubicBezTo>
                <a:cubicBezTo>
                  <a:pt x="23288" y="4867"/>
                  <a:pt x="23264" y="4888"/>
                  <a:pt x="23242" y="4911"/>
                </a:cubicBezTo>
                <a:lnTo>
                  <a:pt x="22984" y="4911"/>
                </a:lnTo>
                <a:cubicBezTo>
                  <a:pt x="22953" y="4878"/>
                  <a:pt x="22922" y="4847"/>
                  <a:pt x="22891" y="4816"/>
                </a:cubicBezTo>
                <a:cubicBezTo>
                  <a:pt x="22891" y="4764"/>
                  <a:pt x="22871" y="4710"/>
                  <a:pt x="22910" y="4652"/>
                </a:cubicBezTo>
                <a:cubicBezTo>
                  <a:pt x="22976" y="4649"/>
                  <a:pt x="23049" y="4645"/>
                  <a:pt x="23109" y="4642"/>
                </a:cubicBezTo>
                <a:cubicBezTo>
                  <a:pt x="23149" y="4606"/>
                  <a:pt x="23181" y="4577"/>
                  <a:pt x="23211" y="4549"/>
                </a:cubicBezTo>
                <a:lnTo>
                  <a:pt x="23211" y="4351"/>
                </a:lnTo>
                <a:cubicBezTo>
                  <a:pt x="23234" y="4325"/>
                  <a:pt x="23256" y="4300"/>
                  <a:pt x="23280" y="4274"/>
                </a:cubicBezTo>
                <a:cubicBezTo>
                  <a:pt x="23272" y="4245"/>
                  <a:pt x="23262" y="4215"/>
                  <a:pt x="23252" y="4181"/>
                </a:cubicBezTo>
                <a:cubicBezTo>
                  <a:pt x="23222" y="4209"/>
                  <a:pt x="23200" y="4229"/>
                  <a:pt x="23176" y="4251"/>
                </a:cubicBezTo>
                <a:lnTo>
                  <a:pt x="22893" y="4251"/>
                </a:lnTo>
                <a:cubicBezTo>
                  <a:pt x="22868" y="4289"/>
                  <a:pt x="22832" y="4340"/>
                  <a:pt x="22794" y="4395"/>
                </a:cubicBezTo>
                <a:cubicBezTo>
                  <a:pt x="22733" y="4307"/>
                  <a:pt x="22643" y="4275"/>
                  <a:pt x="22621" y="4179"/>
                </a:cubicBezTo>
                <a:cubicBezTo>
                  <a:pt x="22639" y="4122"/>
                  <a:pt x="22691" y="4097"/>
                  <a:pt x="22723" y="4055"/>
                </a:cubicBezTo>
                <a:cubicBezTo>
                  <a:pt x="22755" y="4055"/>
                  <a:pt x="22787" y="4056"/>
                  <a:pt x="22820" y="4056"/>
                </a:cubicBezTo>
                <a:cubicBezTo>
                  <a:pt x="22841" y="4056"/>
                  <a:pt x="22863" y="4055"/>
                  <a:pt x="22884" y="4054"/>
                </a:cubicBezTo>
                <a:cubicBezTo>
                  <a:pt x="22891" y="4053"/>
                  <a:pt x="22897" y="4053"/>
                  <a:pt x="22904" y="4053"/>
                </a:cubicBezTo>
                <a:cubicBezTo>
                  <a:pt x="22927" y="4053"/>
                  <a:pt x="22950" y="4055"/>
                  <a:pt x="22974" y="4055"/>
                </a:cubicBezTo>
                <a:cubicBezTo>
                  <a:pt x="23009" y="4055"/>
                  <a:pt x="23045" y="4050"/>
                  <a:pt x="23083" y="4024"/>
                </a:cubicBezTo>
                <a:cubicBezTo>
                  <a:pt x="23076" y="3993"/>
                  <a:pt x="23068" y="3956"/>
                  <a:pt x="23061" y="3921"/>
                </a:cubicBezTo>
                <a:lnTo>
                  <a:pt x="22981" y="3921"/>
                </a:lnTo>
                <a:cubicBezTo>
                  <a:pt x="22935" y="3849"/>
                  <a:pt x="22838" y="3819"/>
                  <a:pt x="22823" y="3734"/>
                </a:cubicBezTo>
                <a:cubicBezTo>
                  <a:pt x="22796" y="3715"/>
                  <a:pt x="22779" y="3700"/>
                  <a:pt x="22761" y="3685"/>
                </a:cubicBezTo>
                <a:cubicBezTo>
                  <a:pt x="22776" y="3673"/>
                  <a:pt x="22787" y="3668"/>
                  <a:pt x="22795" y="3668"/>
                </a:cubicBezTo>
                <a:cubicBezTo>
                  <a:pt x="22817" y="3668"/>
                  <a:pt x="22817" y="3702"/>
                  <a:pt x="22823" y="3734"/>
                </a:cubicBezTo>
                <a:cubicBezTo>
                  <a:pt x="22884" y="3730"/>
                  <a:pt x="22884" y="3685"/>
                  <a:pt x="22885" y="3641"/>
                </a:cubicBezTo>
                <a:cubicBezTo>
                  <a:pt x="22872" y="3590"/>
                  <a:pt x="22797" y="3570"/>
                  <a:pt x="22821" y="3500"/>
                </a:cubicBezTo>
                <a:cubicBezTo>
                  <a:pt x="22892" y="3427"/>
                  <a:pt x="22950" y="3344"/>
                  <a:pt x="23060" y="3307"/>
                </a:cubicBezTo>
                <a:cubicBezTo>
                  <a:pt x="23145" y="3279"/>
                  <a:pt x="23160" y="3165"/>
                  <a:pt x="23197" y="3083"/>
                </a:cubicBezTo>
                <a:cubicBezTo>
                  <a:pt x="23137" y="3066"/>
                  <a:pt x="23089" y="3027"/>
                  <a:pt x="23034" y="3002"/>
                </a:cubicBezTo>
                <a:cubicBezTo>
                  <a:pt x="22982" y="2978"/>
                  <a:pt x="22916" y="3004"/>
                  <a:pt x="22859" y="2949"/>
                </a:cubicBezTo>
                <a:cubicBezTo>
                  <a:pt x="22823" y="2914"/>
                  <a:pt x="22746" y="2922"/>
                  <a:pt x="22680" y="2908"/>
                </a:cubicBezTo>
                <a:cubicBezTo>
                  <a:pt x="22698" y="2889"/>
                  <a:pt x="22705" y="2876"/>
                  <a:pt x="22713" y="2876"/>
                </a:cubicBezTo>
                <a:cubicBezTo>
                  <a:pt x="22807" y="2874"/>
                  <a:pt x="22901" y="2874"/>
                  <a:pt x="22967" y="2874"/>
                </a:cubicBezTo>
                <a:cubicBezTo>
                  <a:pt x="23009" y="2884"/>
                  <a:pt x="23019" y="2923"/>
                  <a:pt x="23042" y="2923"/>
                </a:cubicBezTo>
                <a:cubicBezTo>
                  <a:pt x="23048" y="2923"/>
                  <a:pt x="23054" y="2920"/>
                  <a:pt x="23062" y="2915"/>
                </a:cubicBezTo>
                <a:cubicBezTo>
                  <a:pt x="23079" y="2898"/>
                  <a:pt x="23095" y="2883"/>
                  <a:pt x="23110" y="2866"/>
                </a:cubicBezTo>
                <a:lnTo>
                  <a:pt x="23499" y="2866"/>
                </a:lnTo>
                <a:lnTo>
                  <a:pt x="23568" y="2932"/>
                </a:lnTo>
                <a:cubicBezTo>
                  <a:pt x="23578" y="2936"/>
                  <a:pt x="23586" y="2937"/>
                  <a:pt x="23595" y="2937"/>
                </a:cubicBezTo>
                <a:cubicBezTo>
                  <a:pt x="23643" y="2937"/>
                  <a:pt x="23665" y="2885"/>
                  <a:pt x="23697" y="2868"/>
                </a:cubicBezTo>
                <a:lnTo>
                  <a:pt x="23953" y="2868"/>
                </a:lnTo>
                <a:cubicBezTo>
                  <a:pt x="23980" y="2891"/>
                  <a:pt x="24003" y="2908"/>
                  <a:pt x="24015" y="2920"/>
                </a:cubicBezTo>
                <a:cubicBezTo>
                  <a:pt x="24059" y="2894"/>
                  <a:pt x="24093" y="2874"/>
                  <a:pt x="24122" y="2857"/>
                </a:cubicBezTo>
                <a:cubicBezTo>
                  <a:pt x="24164" y="2886"/>
                  <a:pt x="24194" y="2906"/>
                  <a:pt x="24220" y="2924"/>
                </a:cubicBezTo>
                <a:lnTo>
                  <a:pt x="24276" y="2868"/>
                </a:lnTo>
                <a:cubicBezTo>
                  <a:pt x="24299" y="2889"/>
                  <a:pt x="24322" y="2912"/>
                  <a:pt x="24344" y="2930"/>
                </a:cubicBezTo>
                <a:cubicBezTo>
                  <a:pt x="24367" y="2909"/>
                  <a:pt x="24389" y="2889"/>
                  <a:pt x="24410" y="2871"/>
                </a:cubicBezTo>
                <a:cubicBezTo>
                  <a:pt x="24434" y="2892"/>
                  <a:pt x="24456" y="2909"/>
                  <a:pt x="24477" y="2928"/>
                </a:cubicBezTo>
                <a:lnTo>
                  <a:pt x="24529" y="2877"/>
                </a:lnTo>
                <a:cubicBezTo>
                  <a:pt x="24578" y="2906"/>
                  <a:pt x="24625" y="2937"/>
                  <a:pt x="24678" y="2937"/>
                </a:cubicBezTo>
                <a:cubicBezTo>
                  <a:pt x="24701" y="2937"/>
                  <a:pt x="24725" y="2931"/>
                  <a:pt x="24750" y="2917"/>
                </a:cubicBezTo>
                <a:lnTo>
                  <a:pt x="24797" y="2868"/>
                </a:lnTo>
                <a:lnTo>
                  <a:pt x="25442" y="2868"/>
                </a:lnTo>
                <a:cubicBezTo>
                  <a:pt x="25478" y="2842"/>
                  <a:pt x="25502" y="2796"/>
                  <a:pt x="25548" y="2796"/>
                </a:cubicBezTo>
                <a:cubicBezTo>
                  <a:pt x="25556" y="2796"/>
                  <a:pt x="25565" y="2797"/>
                  <a:pt x="25575" y="2801"/>
                </a:cubicBezTo>
                <a:cubicBezTo>
                  <a:pt x="25599" y="2824"/>
                  <a:pt x="25622" y="2845"/>
                  <a:pt x="25644" y="2865"/>
                </a:cubicBezTo>
                <a:cubicBezTo>
                  <a:pt x="25696" y="2790"/>
                  <a:pt x="25793" y="2794"/>
                  <a:pt x="25851" y="2727"/>
                </a:cubicBezTo>
                <a:cubicBezTo>
                  <a:pt x="25896" y="2673"/>
                  <a:pt x="25966" y="2620"/>
                  <a:pt x="26029" y="2613"/>
                </a:cubicBezTo>
                <a:cubicBezTo>
                  <a:pt x="26131" y="2603"/>
                  <a:pt x="26162" y="2513"/>
                  <a:pt x="26235" y="2470"/>
                </a:cubicBezTo>
                <a:lnTo>
                  <a:pt x="26528" y="2470"/>
                </a:lnTo>
                <a:cubicBezTo>
                  <a:pt x="26601" y="2430"/>
                  <a:pt x="26656" y="2403"/>
                  <a:pt x="26709" y="2374"/>
                </a:cubicBezTo>
                <a:cubicBezTo>
                  <a:pt x="26689" y="2351"/>
                  <a:pt x="26667" y="2327"/>
                  <a:pt x="26646" y="2303"/>
                </a:cubicBezTo>
                <a:cubicBezTo>
                  <a:pt x="26635" y="2252"/>
                  <a:pt x="26668" y="2194"/>
                  <a:pt x="26619" y="2146"/>
                </a:cubicBezTo>
                <a:cubicBezTo>
                  <a:pt x="26550" y="2143"/>
                  <a:pt x="26477" y="2139"/>
                  <a:pt x="26410" y="2135"/>
                </a:cubicBezTo>
                <a:cubicBezTo>
                  <a:pt x="26375" y="2085"/>
                  <a:pt x="26379" y="2048"/>
                  <a:pt x="26414" y="2013"/>
                </a:cubicBezTo>
                <a:cubicBezTo>
                  <a:pt x="26629" y="2005"/>
                  <a:pt x="26629" y="2005"/>
                  <a:pt x="26637" y="1967"/>
                </a:cubicBezTo>
                <a:cubicBezTo>
                  <a:pt x="26612" y="1946"/>
                  <a:pt x="26584" y="1941"/>
                  <a:pt x="26555" y="1941"/>
                </a:cubicBezTo>
                <a:cubicBezTo>
                  <a:pt x="26529" y="1941"/>
                  <a:pt x="26503" y="1945"/>
                  <a:pt x="26477" y="1945"/>
                </a:cubicBezTo>
                <a:cubicBezTo>
                  <a:pt x="26449" y="1945"/>
                  <a:pt x="26422" y="1940"/>
                  <a:pt x="26398" y="1921"/>
                </a:cubicBezTo>
                <a:cubicBezTo>
                  <a:pt x="26382" y="1906"/>
                  <a:pt x="26367" y="1891"/>
                  <a:pt x="26351" y="1876"/>
                </a:cubicBezTo>
                <a:cubicBezTo>
                  <a:pt x="26343" y="1875"/>
                  <a:pt x="26335" y="1874"/>
                  <a:pt x="26327" y="1874"/>
                </a:cubicBezTo>
                <a:cubicBezTo>
                  <a:pt x="26308" y="1874"/>
                  <a:pt x="26289" y="1877"/>
                  <a:pt x="26270" y="1877"/>
                </a:cubicBezTo>
                <a:cubicBezTo>
                  <a:pt x="26244" y="1877"/>
                  <a:pt x="26218" y="1871"/>
                  <a:pt x="26194" y="1845"/>
                </a:cubicBezTo>
                <a:cubicBezTo>
                  <a:pt x="26238" y="1823"/>
                  <a:pt x="26279" y="1802"/>
                  <a:pt x="26322" y="1782"/>
                </a:cubicBezTo>
                <a:cubicBezTo>
                  <a:pt x="26270" y="1750"/>
                  <a:pt x="26220" y="1719"/>
                  <a:pt x="26169" y="1688"/>
                </a:cubicBezTo>
                <a:cubicBezTo>
                  <a:pt x="26157" y="1680"/>
                  <a:pt x="26143" y="1678"/>
                  <a:pt x="26129" y="1678"/>
                </a:cubicBezTo>
                <a:cubicBezTo>
                  <a:pt x="26104" y="1678"/>
                  <a:pt x="26077" y="1686"/>
                  <a:pt x="26055" y="1686"/>
                </a:cubicBezTo>
                <a:cubicBezTo>
                  <a:pt x="26036" y="1686"/>
                  <a:pt x="26019" y="1680"/>
                  <a:pt x="26009" y="1661"/>
                </a:cubicBezTo>
                <a:cubicBezTo>
                  <a:pt x="25995" y="1608"/>
                  <a:pt x="25986" y="1578"/>
                  <a:pt x="25978" y="1550"/>
                </a:cubicBezTo>
                <a:lnTo>
                  <a:pt x="25818" y="1550"/>
                </a:lnTo>
                <a:cubicBezTo>
                  <a:pt x="25794" y="1520"/>
                  <a:pt x="25765" y="1472"/>
                  <a:pt x="25725" y="1437"/>
                </a:cubicBezTo>
                <a:cubicBezTo>
                  <a:pt x="25697" y="1413"/>
                  <a:pt x="25643" y="1414"/>
                  <a:pt x="25618" y="1387"/>
                </a:cubicBezTo>
                <a:cubicBezTo>
                  <a:pt x="25575" y="1337"/>
                  <a:pt x="25516" y="1367"/>
                  <a:pt x="25473" y="1345"/>
                </a:cubicBezTo>
                <a:cubicBezTo>
                  <a:pt x="25403" y="1309"/>
                  <a:pt x="25315" y="1296"/>
                  <a:pt x="25264" y="1226"/>
                </a:cubicBezTo>
                <a:cubicBezTo>
                  <a:pt x="25224" y="1170"/>
                  <a:pt x="25159" y="1164"/>
                  <a:pt x="25109" y="1130"/>
                </a:cubicBezTo>
                <a:cubicBezTo>
                  <a:pt x="25025" y="1075"/>
                  <a:pt x="24917" y="1053"/>
                  <a:pt x="24869" y="951"/>
                </a:cubicBezTo>
                <a:cubicBezTo>
                  <a:pt x="24838" y="977"/>
                  <a:pt x="24817" y="995"/>
                  <a:pt x="24795" y="1013"/>
                </a:cubicBezTo>
                <a:cubicBezTo>
                  <a:pt x="24729" y="946"/>
                  <a:pt x="24668" y="883"/>
                  <a:pt x="24606" y="821"/>
                </a:cubicBezTo>
                <a:lnTo>
                  <a:pt x="24544" y="821"/>
                </a:lnTo>
                <a:cubicBezTo>
                  <a:pt x="24497" y="774"/>
                  <a:pt x="24451" y="729"/>
                  <a:pt x="24404" y="684"/>
                </a:cubicBezTo>
                <a:lnTo>
                  <a:pt x="24237" y="684"/>
                </a:lnTo>
                <a:cubicBezTo>
                  <a:pt x="24134" y="632"/>
                  <a:pt x="24055" y="589"/>
                  <a:pt x="23979" y="549"/>
                </a:cubicBezTo>
                <a:cubicBezTo>
                  <a:pt x="23941" y="574"/>
                  <a:pt x="23911" y="595"/>
                  <a:pt x="23882" y="612"/>
                </a:cubicBezTo>
                <a:cubicBezTo>
                  <a:pt x="23859" y="588"/>
                  <a:pt x="23844" y="573"/>
                  <a:pt x="23817" y="545"/>
                </a:cubicBezTo>
                <a:lnTo>
                  <a:pt x="23427" y="545"/>
                </a:lnTo>
                <a:cubicBezTo>
                  <a:pt x="23401" y="519"/>
                  <a:pt x="23386" y="503"/>
                  <a:pt x="23371" y="488"/>
                </a:cubicBezTo>
                <a:cubicBezTo>
                  <a:pt x="23274" y="488"/>
                  <a:pt x="23177" y="488"/>
                  <a:pt x="23089" y="484"/>
                </a:cubicBezTo>
                <a:cubicBezTo>
                  <a:pt x="23088" y="468"/>
                  <a:pt x="23090" y="440"/>
                  <a:pt x="23104" y="432"/>
                </a:cubicBezTo>
                <a:cubicBezTo>
                  <a:pt x="23157" y="404"/>
                  <a:pt x="23213" y="383"/>
                  <a:pt x="23284" y="353"/>
                </a:cubicBezTo>
                <a:cubicBezTo>
                  <a:pt x="23289" y="352"/>
                  <a:pt x="23294" y="352"/>
                  <a:pt x="23300" y="352"/>
                </a:cubicBezTo>
                <a:cubicBezTo>
                  <a:pt x="23320" y="352"/>
                  <a:pt x="23343" y="355"/>
                  <a:pt x="23368" y="355"/>
                </a:cubicBezTo>
                <a:cubicBezTo>
                  <a:pt x="23398" y="355"/>
                  <a:pt x="23429" y="351"/>
                  <a:pt x="23461" y="333"/>
                </a:cubicBezTo>
                <a:cubicBezTo>
                  <a:pt x="23495" y="223"/>
                  <a:pt x="23411" y="194"/>
                  <a:pt x="23336" y="146"/>
                </a:cubicBezTo>
                <a:cubicBezTo>
                  <a:pt x="23300" y="172"/>
                  <a:pt x="23269" y="195"/>
                  <a:pt x="23237" y="216"/>
                </a:cubicBezTo>
                <a:lnTo>
                  <a:pt x="23178" y="159"/>
                </a:lnTo>
                <a:lnTo>
                  <a:pt x="22926" y="159"/>
                </a:lnTo>
                <a:cubicBezTo>
                  <a:pt x="22885" y="126"/>
                  <a:pt x="22862" y="106"/>
                  <a:pt x="22834" y="85"/>
                </a:cubicBezTo>
                <a:lnTo>
                  <a:pt x="22522" y="85"/>
                </a:lnTo>
                <a:cubicBezTo>
                  <a:pt x="22500" y="61"/>
                  <a:pt x="22484" y="46"/>
                  <a:pt x="22467" y="28"/>
                </a:cubicBezTo>
                <a:cubicBezTo>
                  <a:pt x="22422" y="69"/>
                  <a:pt x="22376" y="112"/>
                  <a:pt x="22339" y="147"/>
                </a:cubicBezTo>
                <a:cubicBezTo>
                  <a:pt x="22266" y="107"/>
                  <a:pt x="22199" y="71"/>
                  <a:pt x="22129" y="34"/>
                </a:cubicBezTo>
                <a:cubicBezTo>
                  <a:pt x="21985" y="122"/>
                  <a:pt x="21947" y="145"/>
                  <a:pt x="21883" y="145"/>
                </a:cubicBezTo>
                <a:cubicBezTo>
                  <a:pt x="21860" y="145"/>
                  <a:pt x="21834" y="142"/>
                  <a:pt x="21798" y="138"/>
                </a:cubicBezTo>
                <a:cubicBezTo>
                  <a:pt x="21782" y="123"/>
                  <a:pt x="21767" y="107"/>
                  <a:pt x="21751" y="91"/>
                </a:cubicBezTo>
                <a:lnTo>
                  <a:pt x="21624" y="91"/>
                </a:lnTo>
                <a:cubicBezTo>
                  <a:pt x="21599" y="67"/>
                  <a:pt x="21577" y="46"/>
                  <a:pt x="21554" y="25"/>
                </a:cubicBezTo>
                <a:lnTo>
                  <a:pt x="20261" y="25"/>
                </a:lnTo>
                <a:cubicBezTo>
                  <a:pt x="20235" y="49"/>
                  <a:pt x="20210" y="70"/>
                  <a:pt x="20192" y="87"/>
                </a:cubicBezTo>
                <a:lnTo>
                  <a:pt x="19935" y="87"/>
                </a:lnTo>
                <a:cubicBezTo>
                  <a:pt x="19908" y="64"/>
                  <a:pt x="19887" y="46"/>
                  <a:pt x="19873" y="35"/>
                </a:cubicBezTo>
                <a:cubicBezTo>
                  <a:pt x="19830" y="61"/>
                  <a:pt x="19795" y="82"/>
                  <a:pt x="19764" y="100"/>
                </a:cubicBezTo>
                <a:cubicBezTo>
                  <a:pt x="19716" y="74"/>
                  <a:pt x="19690" y="23"/>
                  <a:pt x="19640" y="23"/>
                </a:cubicBezTo>
                <a:cubicBezTo>
                  <a:pt x="19631" y="23"/>
                  <a:pt x="19622" y="25"/>
                  <a:pt x="19611" y="28"/>
                </a:cubicBezTo>
                <a:cubicBezTo>
                  <a:pt x="19594" y="45"/>
                  <a:pt x="19569" y="66"/>
                  <a:pt x="19546" y="88"/>
                </a:cubicBezTo>
                <a:cubicBezTo>
                  <a:pt x="19523" y="67"/>
                  <a:pt x="19500" y="46"/>
                  <a:pt x="19478" y="25"/>
                </a:cubicBezTo>
                <a:lnTo>
                  <a:pt x="19351" y="25"/>
                </a:lnTo>
                <a:cubicBezTo>
                  <a:pt x="19325" y="49"/>
                  <a:pt x="19302" y="70"/>
                  <a:pt x="19267" y="101"/>
                </a:cubicBezTo>
                <a:cubicBezTo>
                  <a:pt x="19228" y="80"/>
                  <a:pt x="19187" y="57"/>
                  <a:pt x="19146" y="34"/>
                </a:cubicBezTo>
                <a:cubicBezTo>
                  <a:pt x="19130" y="50"/>
                  <a:pt x="19115" y="65"/>
                  <a:pt x="19097" y="83"/>
                </a:cubicBezTo>
                <a:lnTo>
                  <a:pt x="18963" y="83"/>
                </a:lnTo>
                <a:cubicBezTo>
                  <a:pt x="18925" y="55"/>
                  <a:pt x="18900" y="36"/>
                  <a:pt x="18879" y="21"/>
                </a:cubicBezTo>
                <a:cubicBezTo>
                  <a:pt x="18830" y="25"/>
                  <a:pt x="18789" y="28"/>
                  <a:pt x="18761" y="30"/>
                </a:cubicBezTo>
                <a:cubicBezTo>
                  <a:pt x="18732" y="57"/>
                  <a:pt x="18717" y="72"/>
                  <a:pt x="18701" y="90"/>
                </a:cubicBezTo>
                <a:lnTo>
                  <a:pt x="18572" y="90"/>
                </a:lnTo>
                <a:cubicBezTo>
                  <a:pt x="18549" y="67"/>
                  <a:pt x="18526" y="46"/>
                  <a:pt x="18504" y="25"/>
                </a:cubicBezTo>
                <a:lnTo>
                  <a:pt x="18377" y="25"/>
                </a:lnTo>
                <a:cubicBezTo>
                  <a:pt x="18351" y="50"/>
                  <a:pt x="18326" y="70"/>
                  <a:pt x="18306" y="90"/>
                </a:cubicBezTo>
                <a:cubicBezTo>
                  <a:pt x="18294" y="92"/>
                  <a:pt x="18282" y="93"/>
                  <a:pt x="18271" y="93"/>
                </a:cubicBezTo>
                <a:cubicBezTo>
                  <a:pt x="18209" y="93"/>
                  <a:pt x="18157" y="66"/>
                  <a:pt x="18107" y="34"/>
                </a:cubicBezTo>
                <a:cubicBezTo>
                  <a:pt x="18092" y="50"/>
                  <a:pt x="18077" y="66"/>
                  <a:pt x="18059" y="83"/>
                </a:cubicBezTo>
                <a:lnTo>
                  <a:pt x="17786" y="83"/>
                </a:lnTo>
                <a:cubicBezTo>
                  <a:pt x="17763" y="60"/>
                  <a:pt x="17749" y="45"/>
                  <a:pt x="17730" y="26"/>
                </a:cubicBezTo>
                <a:cubicBezTo>
                  <a:pt x="17707" y="47"/>
                  <a:pt x="17686" y="67"/>
                  <a:pt x="17661" y="90"/>
                </a:cubicBezTo>
                <a:lnTo>
                  <a:pt x="17534" y="90"/>
                </a:lnTo>
                <a:cubicBezTo>
                  <a:pt x="17512" y="67"/>
                  <a:pt x="17489" y="47"/>
                  <a:pt x="17467" y="26"/>
                </a:cubicBezTo>
                <a:cubicBezTo>
                  <a:pt x="17442" y="50"/>
                  <a:pt x="17420" y="70"/>
                  <a:pt x="17394" y="93"/>
                </a:cubicBezTo>
                <a:lnTo>
                  <a:pt x="17220" y="93"/>
                </a:lnTo>
                <a:cubicBezTo>
                  <a:pt x="17173" y="126"/>
                  <a:pt x="17138" y="147"/>
                  <a:pt x="17110" y="165"/>
                </a:cubicBezTo>
                <a:cubicBezTo>
                  <a:pt x="17079" y="146"/>
                  <a:pt x="17062" y="134"/>
                  <a:pt x="17045" y="123"/>
                </a:cubicBezTo>
                <a:cubicBezTo>
                  <a:pt x="17029" y="111"/>
                  <a:pt x="17011" y="101"/>
                  <a:pt x="16983" y="83"/>
                </a:cubicBezTo>
                <a:lnTo>
                  <a:pt x="16553" y="83"/>
                </a:lnTo>
                <a:cubicBezTo>
                  <a:pt x="16530" y="61"/>
                  <a:pt x="16516" y="45"/>
                  <a:pt x="16500" y="30"/>
                </a:cubicBezTo>
                <a:cubicBezTo>
                  <a:pt x="16500" y="30"/>
                  <a:pt x="16499" y="30"/>
                  <a:pt x="16499" y="30"/>
                </a:cubicBezTo>
                <a:cubicBezTo>
                  <a:pt x="16496" y="30"/>
                  <a:pt x="16485" y="40"/>
                  <a:pt x="16478" y="44"/>
                </a:cubicBezTo>
                <a:lnTo>
                  <a:pt x="16432" y="90"/>
                </a:lnTo>
                <a:cubicBezTo>
                  <a:pt x="16422" y="89"/>
                  <a:pt x="16413" y="88"/>
                  <a:pt x="16403" y="88"/>
                </a:cubicBezTo>
                <a:cubicBezTo>
                  <a:pt x="16371" y="88"/>
                  <a:pt x="16338" y="93"/>
                  <a:pt x="16307" y="93"/>
                </a:cubicBezTo>
                <a:cubicBezTo>
                  <a:pt x="16276" y="93"/>
                  <a:pt x="16245" y="89"/>
                  <a:pt x="16217" y="70"/>
                </a:cubicBezTo>
                <a:cubicBezTo>
                  <a:pt x="16198" y="54"/>
                  <a:pt x="16183" y="41"/>
                  <a:pt x="161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6" name="Google Shape;2086;p69"/>
          <p:cNvSpPr/>
          <p:nvPr/>
        </p:nvSpPr>
        <p:spPr>
          <a:xfrm>
            <a:off x="7500991" y="4269708"/>
            <a:ext cx="5855" cy="3808"/>
          </a:xfrm>
          <a:custGeom>
            <a:avLst/>
            <a:gdLst/>
            <a:ahLst/>
            <a:cxnLst/>
            <a:rect l="l" t="t" r="r" b="b"/>
            <a:pathLst>
              <a:path w="163" h="106" extrusionOk="0">
                <a:moveTo>
                  <a:pt x="81" y="1"/>
                </a:moveTo>
                <a:cubicBezTo>
                  <a:pt x="36" y="1"/>
                  <a:pt x="0" y="23"/>
                  <a:pt x="0" y="53"/>
                </a:cubicBezTo>
                <a:cubicBezTo>
                  <a:pt x="0" y="83"/>
                  <a:pt x="36" y="105"/>
                  <a:pt x="81" y="105"/>
                </a:cubicBezTo>
                <a:cubicBezTo>
                  <a:pt x="126" y="105"/>
                  <a:pt x="162" y="83"/>
                  <a:pt x="162" y="53"/>
                </a:cubicBezTo>
                <a:cubicBezTo>
                  <a:pt x="162" y="23"/>
                  <a:pt x="126" y="1"/>
                  <a:pt x="8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7" name="Google Shape;2087;p69"/>
          <p:cNvSpPr/>
          <p:nvPr/>
        </p:nvSpPr>
        <p:spPr>
          <a:xfrm>
            <a:off x="5223195" y="4005878"/>
            <a:ext cx="29203" cy="7902"/>
          </a:xfrm>
          <a:custGeom>
            <a:avLst/>
            <a:gdLst/>
            <a:ahLst/>
            <a:cxnLst/>
            <a:rect l="l" t="t" r="r" b="b"/>
            <a:pathLst>
              <a:path w="813" h="220" extrusionOk="0">
                <a:moveTo>
                  <a:pt x="97" y="0"/>
                </a:moveTo>
                <a:cubicBezTo>
                  <a:pt x="56" y="0"/>
                  <a:pt x="28" y="7"/>
                  <a:pt x="20" y="22"/>
                </a:cubicBezTo>
                <a:cubicBezTo>
                  <a:pt x="1" y="60"/>
                  <a:pt x="162" y="130"/>
                  <a:pt x="370" y="175"/>
                </a:cubicBezTo>
                <a:cubicBezTo>
                  <a:pt x="506" y="203"/>
                  <a:pt x="636" y="220"/>
                  <a:pt x="715" y="220"/>
                </a:cubicBezTo>
                <a:cubicBezTo>
                  <a:pt x="757" y="220"/>
                  <a:pt x="785" y="215"/>
                  <a:pt x="792" y="205"/>
                </a:cubicBezTo>
                <a:cubicBezTo>
                  <a:pt x="813" y="175"/>
                  <a:pt x="804" y="156"/>
                  <a:pt x="770" y="156"/>
                </a:cubicBezTo>
                <a:cubicBezTo>
                  <a:pt x="769" y="156"/>
                  <a:pt x="768" y="156"/>
                  <a:pt x="767" y="156"/>
                </a:cubicBezTo>
                <a:cubicBezTo>
                  <a:pt x="767" y="156"/>
                  <a:pt x="766" y="156"/>
                  <a:pt x="766" y="156"/>
                </a:cubicBezTo>
                <a:cubicBezTo>
                  <a:pt x="729" y="156"/>
                  <a:pt x="556" y="111"/>
                  <a:pt x="382" y="55"/>
                </a:cubicBezTo>
                <a:cubicBezTo>
                  <a:pt x="271" y="20"/>
                  <a:pt x="166" y="0"/>
                  <a:pt x="9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8" name="Google Shape;2088;p69"/>
          <p:cNvSpPr/>
          <p:nvPr/>
        </p:nvSpPr>
        <p:spPr>
          <a:xfrm>
            <a:off x="5278088" y="4005771"/>
            <a:ext cx="14907" cy="13075"/>
          </a:xfrm>
          <a:custGeom>
            <a:avLst/>
            <a:gdLst/>
            <a:ahLst/>
            <a:cxnLst/>
            <a:rect l="l" t="t" r="r" b="b"/>
            <a:pathLst>
              <a:path w="415" h="364" extrusionOk="0">
                <a:moveTo>
                  <a:pt x="63" y="1"/>
                </a:moveTo>
                <a:cubicBezTo>
                  <a:pt x="1" y="1"/>
                  <a:pt x="40" y="94"/>
                  <a:pt x="171" y="227"/>
                </a:cubicBezTo>
                <a:cubicBezTo>
                  <a:pt x="245" y="302"/>
                  <a:pt x="322" y="363"/>
                  <a:pt x="343" y="363"/>
                </a:cubicBezTo>
                <a:cubicBezTo>
                  <a:pt x="343" y="363"/>
                  <a:pt x="343" y="363"/>
                  <a:pt x="344" y="363"/>
                </a:cubicBezTo>
                <a:cubicBezTo>
                  <a:pt x="414" y="360"/>
                  <a:pt x="223" y="58"/>
                  <a:pt x="123" y="17"/>
                </a:cubicBezTo>
                <a:cubicBezTo>
                  <a:pt x="97" y="6"/>
                  <a:pt x="77" y="1"/>
                  <a:pt x="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9" name="Google Shape;2089;p69"/>
          <p:cNvSpPr/>
          <p:nvPr/>
        </p:nvSpPr>
        <p:spPr>
          <a:xfrm>
            <a:off x="5289548" y="3995963"/>
            <a:ext cx="8944" cy="10704"/>
          </a:xfrm>
          <a:custGeom>
            <a:avLst/>
            <a:gdLst/>
            <a:ahLst/>
            <a:cxnLst/>
            <a:rect l="l" t="t" r="r" b="b"/>
            <a:pathLst>
              <a:path w="249" h="298" extrusionOk="0">
                <a:moveTo>
                  <a:pt x="80" y="0"/>
                </a:moveTo>
                <a:cubicBezTo>
                  <a:pt x="1" y="0"/>
                  <a:pt x="28" y="129"/>
                  <a:pt x="147" y="238"/>
                </a:cubicBezTo>
                <a:cubicBezTo>
                  <a:pt x="189" y="277"/>
                  <a:pt x="215" y="298"/>
                  <a:pt x="230" y="298"/>
                </a:cubicBezTo>
                <a:cubicBezTo>
                  <a:pt x="248" y="298"/>
                  <a:pt x="246" y="263"/>
                  <a:pt x="233" y="190"/>
                </a:cubicBezTo>
                <a:cubicBezTo>
                  <a:pt x="217" y="105"/>
                  <a:pt x="166" y="23"/>
                  <a:pt x="119" y="8"/>
                </a:cubicBezTo>
                <a:cubicBezTo>
                  <a:pt x="104" y="3"/>
                  <a:pt x="91" y="0"/>
                  <a:pt x="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0" name="Google Shape;2090;p69"/>
          <p:cNvSpPr/>
          <p:nvPr/>
        </p:nvSpPr>
        <p:spPr>
          <a:xfrm>
            <a:off x="5357195" y="4010405"/>
            <a:ext cx="5101" cy="8621"/>
          </a:xfrm>
          <a:custGeom>
            <a:avLst/>
            <a:gdLst/>
            <a:ahLst/>
            <a:cxnLst/>
            <a:rect l="l" t="t" r="r" b="b"/>
            <a:pathLst>
              <a:path w="142" h="240" extrusionOk="0">
                <a:moveTo>
                  <a:pt x="68" y="0"/>
                </a:moveTo>
                <a:cubicBezTo>
                  <a:pt x="68" y="0"/>
                  <a:pt x="67" y="0"/>
                  <a:pt x="67" y="0"/>
                </a:cubicBezTo>
                <a:cubicBezTo>
                  <a:pt x="28" y="3"/>
                  <a:pt x="0" y="54"/>
                  <a:pt x="3" y="122"/>
                </a:cubicBezTo>
                <a:cubicBezTo>
                  <a:pt x="5" y="190"/>
                  <a:pt x="34" y="239"/>
                  <a:pt x="73" y="239"/>
                </a:cubicBezTo>
                <a:cubicBezTo>
                  <a:pt x="73" y="239"/>
                  <a:pt x="74" y="239"/>
                  <a:pt x="75" y="239"/>
                </a:cubicBezTo>
                <a:cubicBezTo>
                  <a:pt x="115" y="238"/>
                  <a:pt x="142" y="187"/>
                  <a:pt x="139" y="117"/>
                </a:cubicBezTo>
                <a:cubicBezTo>
                  <a:pt x="137" y="49"/>
                  <a:pt x="106" y="0"/>
                  <a:pt x="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1" name="Google Shape;2091;p69"/>
          <p:cNvSpPr/>
          <p:nvPr/>
        </p:nvSpPr>
        <p:spPr>
          <a:xfrm>
            <a:off x="5669492" y="3850864"/>
            <a:ext cx="15517" cy="8657"/>
          </a:xfrm>
          <a:custGeom>
            <a:avLst/>
            <a:gdLst/>
            <a:ahLst/>
            <a:cxnLst/>
            <a:rect l="l" t="t" r="r" b="b"/>
            <a:pathLst>
              <a:path w="432" h="241" extrusionOk="0">
                <a:moveTo>
                  <a:pt x="330" y="0"/>
                </a:moveTo>
                <a:cubicBezTo>
                  <a:pt x="304" y="0"/>
                  <a:pt x="277" y="24"/>
                  <a:pt x="256" y="66"/>
                </a:cubicBezTo>
                <a:cubicBezTo>
                  <a:pt x="234" y="113"/>
                  <a:pt x="200" y="140"/>
                  <a:pt x="166" y="140"/>
                </a:cubicBezTo>
                <a:cubicBezTo>
                  <a:pt x="155" y="140"/>
                  <a:pt x="143" y="137"/>
                  <a:pt x="132" y="130"/>
                </a:cubicBezTo>
                <a:cubicBezTo>
                  <a:pt x="119" y="122"/>
                  <a:pt x="105" y="118"/>
                  <a:pt x="91" y="118"/>
                </a:cubicBezTo>
                <a:cubicBezTo>
                  <a:pt x="62" y="118"/>
                  <a:pt x="34" y="134"/>
                  <a:pt x="20" y="164"/>
                </a:cubicBezTo>
                <a:cubicBezTo>
                  <a:pt x="1" y="206"/>
                  <a:pt x="37" y="241"/>
                  <a:pt x="96" y="241"/>
                </a:cubicBezTo>
                <a:cubicBezTo>
                  <a:pt x="98" y="241"/>
                  <a:pt x="101" y="241"/>
                  <a:pt x="103" y="241"/>
                </a:cubicBezTo>
                <a:cubicBezTo>
                  <a:pt x="272" y="232"/>
                  <a:pt x="431" y="92"/>
                  <a:pt x="362" y="15"/>
                </a:cubicBezTo>
                <a:cubicBezTo>
                  <a:pt x="352" y="5"/>
                  <a:pt x="341" y="0"/>
                  <a:pt x="3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2" name="Google Shape;2092;p69"/>
          <p:cNvSpPr/>
          <p:nvPr/>
        </p:nvSpPr>
        <p:spPr>
          <a:xfrm>
            <a:off x="5733403" y="3953357"/>
            <a:ext cx="18176" cy="9806"/>
          </a:xfrm>
          <a:custGeom>
            <a:avLst/>
            <a:gdLst/>
            <a:ahLst/>
            <a:cxnLst/>
            <a:rect l="l" t="t" r="r" b="b"/>
            <a:pathLst>
              <a:path w="506" h="273" extrusionOk="0">
                <a:moveTo>
                  <a:pt x="191" y="1"/>
                </a:moveTo>
                <a:cubicBezTo>
                  <a:pt x="26" y="1"/>
                  <a:pt x="0" y="107"/>
                  <a:pt x="159" y="218"/>
                </a:cubicBezTo>
                <a:cubicBezTo>
                  <a:pt x="211" y="254"/>
                  <a:pt x="252" y="273"/>
                  <a:pt x="288" y="273"/>
                </a:cubicBezTo>
                <a:cubicBezTo>
                  <a:pt x="324" y="273"/>
                  <a:pt x="356" y="254"/>
                  <a:pt x="392" y="216"/>
                </a:cubicBezTo>
                <a:cubicBezTo>
                  <a:pt x="506" y="96"/>
                  <a:pt x="463" y="33"/>
                  <a:pt x="249" y="4"/>
                </a:cubicBezTo>
                <a:cubicBezTo>
                  <a:pt x="228" y="2"/>
                  <a:pt x="209" y="1"/>
                  <a:pt x="1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3" name="Google Shape;2093;p69"/>
          <p:cNvSpPr/>
          <p:nvPr/>
        </p:nvSpPr>
        <p:spPr>
          <a:xfrm>
            <a:off x="5738505" y="3933239"/>
            <a:ext cx="23887" cy="18858"/>
          </a:xfrm>
          <a:custGeom>
            <a:avLst/>
            <a:gdLst/>
            <a:ahLst/>
            <a:cxnLst/>
            <a:rect l="l" t="t" r="r" b="b"/>
            <a:pathLst>
              <a:path w="665" h="525" extrusionOk="0">
                <a:moveTo>
                  <a:pt x="353" y="1"/>
                </a:moveTo>
                <a:cubicBezTo>
                  <a:pt x="332" y="1"/>
                  <a:pt x="301" y="16"/>
                  <a:pt x="259" y="45"/>
                </a:cubicBezTo>
                <a:cubicBezTo>
                  <a:pt x="211" y="78"/>
                  <a:pt x="161" y="97"/>
                  <a:pt x="128" y="97"/>
                </a:cubicBezTo>
                <a:cubicBezTo>
                  <a:pt x="114" y="97"/>
                  <a:pt x="102" y="93"/>
                  <a:pt x="95" y="86"/>
                </a:cubicBezTo>
                <a:cubicBezTo>
                  <a:pt x="83" y="73"/>
                  <a:pt x="73" y="67"/>
                  <a:pt x="63" y="67"/>
                </a:cubicBezTo>
                <a:cubicBezTo>
                  <a:pt x="16" y="67"/>
                  <a:pt x="1" y="209"/>
                  <a:pt x="53" y="302"/>
                </a:cubicBezTo>
                <a:cubicBezTo>
                  <a:pt x="77" y="343"/>
                  <a:pt x="118" y="366"/>
                  <a:pt x="161" y="366"/>
                </a:cubicBezTo>
                <a:cubicBezTo>
                  <a:pt x="182" y="366"/>
                  <a:pt x="204" y="360"/>
                  <a:pt x="225" y="349"/>
                </a:cubicBezTo>
                <a:cubicBezTo>
                  <a:pt x="246" y="338"/>
                  <a:pt x="266" y="333"/>
                  <a:pt x="284" y="333"/>
                </a:cubicBezTo>
                <a:cubicBezTo>
                  <a:pt x="326" y="333"/>
                  <a:pt x="359" y="361"/>
                  <a:pt x="379" y="414"/>
                </a:cubicBezTo>
                <a:cubicBezTo>
                  <a:pt x="406" y="488"/>
                  <a:pt x="445" y="525"/>
                  <a:pt x="477" y="525"/>
                </a:cubicBezTo>
                <a:cubicBezTo>
                  <a:pt x="511" y="525"/>
                  <a:pt x="537" y="485"/>
                  <a:pt x="534" y="407"/>
                </a:cubicBezTo>
                <a:cubicBezTo>
                  <a:pt x="532" y="338"/>
                  <a:pt x="560" y="283"/>
                  <a:pt x="596" y="282"/>
                </a:cubicBezTo>
                <a:cubicBezTo>
                  <a:pt x="635" y="281"/>
                  <a:pt x="664" y="245"/>
                  <a:pt x="662" y="199"/>
                </a:cubicBezTo>
                <a:cubicBezTo>
                  <a:pt x="661" y="155"/>
                  <a:pt x="606" y="123"/>
                  <a:pt x="534" y="123"/>
                </a:cubicBezTo>
                <a:cubicBezTo>
                  <a:pt x="530" y="123"/>
                  <a:pt x="527" y="123"/>
                  <a:pt x="524" y="123"/>
                </a:cubicBezTo>
                <a:cubicBezTo>
                  <a:pt x="521" y="123"/>
                  <a:pt x="519" y="123"/>
                  <a:pt x="517" y="123"/>
                </a:cubicBezTo>
                <a:cubicBezTo>
                  <a:pt x="442" y="123"/>
                  <a:pt x="386" y="91"/>
                  <a:pt x="385" y="43"/>
                </a:cubicBezTo>
                <a:cubicBezTo>
                  <a:pt x="384" y="15"/>
                  <a:pt x="374" y="1"/>
                  <a:pt x="3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4" name="Google Shape;2094;p69"/>
          <p:cNvGrpSpPr/>
          <p:nvPr/>
        </p:nvGrpSpPr>
        <p:grpSpPr>
          <a:xfrm>
            <a:off x="4713651" y="1927178"/>
            <a:ext cx="1981742" cy="281290"/>
            <a:chOff x="3772500" y="3043350"/>
            <a:chExt cx="1379275" cy="195775"/>
          </a:xfrm>
        </p:grpSpPr>
        <p:sp>
          <p:nvSpPr>
            <p:cNvPr id="2095" name="Google Shape;2095;p69"/>
            <p:cNvSpPr/>
            <p:nvPr/>
          </p:nvSpPr>
          <p:spPr>
            <a:xfrm>
              <a:off x="3772500" y="3043350"/>
              <a:ext cx="1379275" cy="195750"/>
            </a:xfrm>
            <a:custGeom>
              <a:avLst/>
              <a:gdLst/>
              <a:ahLst/>
              <a:cxnLst/>
              <a:rect l="l" t="t" r="r" b="b"/>
              <a:pathLst>
                <a:path w="55171" h="7830" extrusionOk="0">
                  <a:moveTo>
                    <a:pt x="49046" y="390"/>
                  </a:moveTo>
                  <a:cubicBezTo>
                    <a:pt x="49072" y="390"/>
                    <a:pt x="49102" y="392"/>
                    <a:pt x="49136" y="397"/>
                  </a:cubicBezTo>
                  <a:cubicBezTo>
                    <a:pt x="49244" y="411"/>
                    <a:pt x="49377" y="424"/>
                    <a:pt x="49434" y="424"/>
                  </a:cubicBezTo>
                  <a:cubicBezTo>
                    <a:pt x="49490" y="424"/>
                    <a:pt x="49523" y="445"/>
                    <a:pt x="49508" y="467"/>
                  </a:cubicBezTo>
                  <a:cubicBezTo>
                    <a:pt x="49492" y="494"/>
                    <a:pt x="49365" y="509"/>
                    <a:pt x="49238" y="509"/>
                  </a:cubicBezTo>
                  <a:cubicBezTo>
                    <a:pt x="49145" y="509"/>
                    <a:pt x="49052" y="501"/>
                    <a:pt x="49005" y="483"/>
                  </a:cubicBezTo>
                  <a:cubicBezTo>
                    <a:pt x="48885" y="436"/>
                    <a:pt x="48921" y="390"/>
                    <a:pt x="49046" y="390"/>
                  </a:cubicBezTo>
                  <a:close/>
                  <a:moveTo>
                    <a:pt x="53807" y="844"/>
                  </a:moveTo>
                  <a:cubicBezTo>
                    <a:pt x="53843" y="844"/>
                    <a:pt x="53858" y="862"/>
                    <a:pt x="53843" y="886"/>
                  </a:cubicBezTo>
                  <a:cubicBezTo>
                    <a:pt x="53826" y="910"/>
                    <a:pt x="53789" y="928"/>
                    <a:pt x="53754" y="928"/>
                  </a:cubicBezTo>
                  <a:cubicBezTo>
                    <a:pt x="53718" y="928"/>
                    <a:pt x="53702" y="910"/>
                    <a:pt x="53718" y="886"/>
                  </a:cubicBezTo>
                  <a:cubicBezTo>
                    <a:pt x="53733" y="862"/>
                    <a:pt x="53771" y="844"/>
                    <a:pt x="53807" y="844"/>
                  </a:cubicBezTo>
                  <a:close/>
                  <a:moveTo>
                    <a:pt x="23142" y="1180"/>
                  </a:moveTo>
                  <a:cubicBezTo>
                    <a:pt x="23164" y="1180"/>
                    <a:pt x="23184" y="1203"/>
                    <a:pt x="23184" y="1227"/>
                  </a:cubicBezTo>
                  <a:cubicBezTo>
                    <a:pt x="23184" y="1243"/>
                    <a:pt x="23175" y="1253"/>
                    <a:pt x="23161" y="1253"/>
                  </a:cubicBezTo>
                  <a:cubicBezTo>
                    <a:pt x="23156" y="1253"/>
                    <a:pt x="23149" y="1251"/>
                    <a:pt x="23142" y="1247"/>
                  </a:cubicBezTo>
                  <a:cubicBezTo>
                    <a:pt x="23118" y="1232"/>
                    <a:pt x="23100" y="1212"/>
                    <a:pt x="23100" y="1201"/>
                  </a:cubicBezTo>
                  <a:cubicBezTo>
                    <a:pt x="23100" y="1190"/>
                    <a:pt x="23118" y="1180"/>
                    <a:pt x="23142" y="1180"/>
                  </a:cubicBezTo>
                  <a:close/>
                  <a:moveTo>
                    <a:pt x="54796" y="2969"/>
                  </a:moveTo>
                  <a:cubicBezTo>
                    <a:pt x="54894" y="2969"/>
                    <a:pt x="54929" y="3016"/>
                    <a:pt x="54855" y="3078"/>
                  </a:cubicBezTo>
                  <a:cubicBezTo>
                    <a:pt x="54830" y="3099"/>
                    <a:pt x="54785" y="3108"/>
                    <a:pt x="54739" y="3108"/>
                  </a:cubicBezTo>
                  <a:cubicBezTo>
                    <a:pt x="54661" y="3108"/>
                    <a:pt x="54578" y="3082"/>
                    <a:pt x="54578" y="3042"/>
                  </a:cubicBezTo>
                  <a:cubicBezTo>
                    <a:pt x="54577" y="3020"/>
                    <a:pt x="54638" y="2993"/>
                    <a:pt x="54715" y="2978"/>
                  </a:cubicBezTo>
                  <a:cubicBezTo>
                    <a:pt x="54745" y="2972"/>
                    <a:pt x="54772" y="2969"/>
                    <a:pt x="54796" y="2969"/>
                  </a:cubicBezTo>
                  <a:close/>
                  <a:moveTo>
                    <a:pt x="22086" y="3959"/>
                  </a:moveTo>
                  <a:cubicBezTo>
                    <a:pt x="22104" y="3959"/>
                    <a:pt x="22144" y="3987"/>
                    <a:pt x="22172" y="4019"/>
                  </a:cubicBezTo>
                  <a:cubicBezTo>
                    <a:pt x="22200" y="4052"/>
                    <a:pt x="22205" y="4066"/>
                    <a:pt x="22184" y="4066"/>
                  </a:cubicBezTo>
                  <a:cubicBezTo>
                    <a:pt x="22174" y="4066"/>
                    <a:pt x="22157" y="4062"/>
                    <a:pt x="22133" y="4056"/>
                  </a:cubicBezTo>
                  <a:cubicBezTo>
                    <a:pt x="22050" y="4033"/>
                    <a:pt x="22013" y="3959"/>
                    <a:pt x="22086" y="3959"/>
                  </a:cubicBezTo>
                  <a:close/>
                  <a:moveTo>
                    <a:pt x="16167" y="3982"/>
                  </a:moveTo>
                  <a:cubicBezTo>
                    <a:pt x="16213" y="3982"/>
                    <a:pt x="16245" y="3989"/>
                    <a:pt x="16258" y="4002"/>
                  </a:cubicBezTo>
                  <a:cubicBezTo>
                    <a:pt x="16309" y="4053"/>
                    <a:pt x="16286" y="4079"/>
                    <a:pt x="16197" y="4079"/>
                  </a:cubicBezTo>
                  <a:cubicBezTo>
                    <a:pt x="16158" y="4079"/>
                    <a:pt x="16106" y="4074"/>
                    <a:pt x="16042" y="4064"/>
                  </a:cubicBezTo>
                  <a:lnTo>
                    <a:pt x="15842" y="4030"/>
                  </a:lnTo>
                  <a:lnTo>
                    <a:pt x="16031" y="3996"/>
                  </a:lnTo>
                  <a:cubicBezTo>
                    <a:pt x="16083" y="3987"/>
                    <a:pt x="16130" y="3982"/>
                    <a:pt x="16167" y="3982"/>
                  </a:cubicBezTo>
                  <a:close/>
                  <a:moveTo>
                    <a:pt x="46815" y="4439"/>
                  </a:moveTo>
                  <a:cubicBezTo>
                    <a:pt x="46827" y="4439"/>
                    <a:pt x="46835" y="4447"/>
                    <a:pt x="46835" y="4463"/>
                  </a:cubicBezTo>
                  <a:cubicBezTo>
                    <a:pt x="46835" y="4488"/>
                    <a:pt x="46816" y="4507"/>
                    <a:pt x="46793" y="4507"/>
                  </a:cubicBezTo>
                  <a:cubicBezTo>
                    <a:pt x="46769" y="4507"/>
                    <a:pt x="46750" y="4499"/>
                    <a:pt x="46750" y="4489"/>
                  </a:cubicBezTo>
                  <a:cubicBezTo>
                    <a:pt x="46750" y="4479"/>
                    <a:pt x="46769" y="4461"/>
                    <a:pt x="46793" y="4446"/>
                  </a:cubicBezTo>
                  <a:cubicBezTo>
                    <a:pt x="46801" y="4441"/>
                    <a:pt x="46809" y="4439"/>
                    <a:pt x="46815" y="4439"/>
                  </a:cubicBezTo>
                  <a:close/>
                  <a:moveTo>
                    <a:pt x="48790" y="4424"/>
                  </a:moveTo>
                  <a:cubicBezTo>
                    <a:pt x="48837" y="4424"/>
                    <a:pt x="48854" y="4444"/>
                    <a:pt x="48854" y="4484"/>
                  </a:cubicBezTo>
                  <a:cubicBezTo>
                    <a:pt x="48854" y="4529"/>
                    <a:pt x="48810" y="4548"/>
                    <a:pt x="48705" y="4548"/>
                  </a:cubicBezTo>
                  <a:cubicBezTo>
                    <a:pt x="48542" y="4548"/>
                    <a:pt x="48511" y="4488"/>
                    <a:pt x="48654" y="4449"/>
                  </a:cubicBezTo>
                  <a:cubicBezTo>
                    <a:pt x="48715" y="4433"/>
                    <a:pt x="48759" y="4424"/>
                    <a:pt x="48790" y="4424"/>
                  </a:cubicBezTo>
                  <a:close/>
                  <a:moveTo>
                    <a:pt x="48979" y="4617"/>
                  </a:moveTo>
                  <a:cubicBezTo>
                    <a:pt x="48996" y="4617"/>
                    <a:pt x="49013" y="4621"/>
                    <a:pt x="49030" y="4627"/>
                  </a:cubicBezTo>
                  <a:cubicBezTo>
                    <a:pt x="49079" y="4645"/>
                    <a:pt x="49114" y="4675"/>
                    <a:pt x="49114" y="4699"/>
                  </a:cubicBezTo>
                  <a:cubicBezTo>
                    <a:pt x="49113" y="4733"/>
                    <a:pt x="49057" y="4755"/>
                    <a:pt x="48996" y="4755"/>
                  </a:cubicBezTo>
                  <a:cubicBezTo>
                    <a:pt x="48967" y="4755"/>
                    <a:pt x="48937" y="4750"/>
                    <a:pt x="48910" y="4740"/>
                  </a:cubicBezTo>
                  <a:cubicBezTo>
                    <a:pt x="48858" y="4719"/>
                    <a:pt x="48855" y="4703"/>
                    <a:pt x="48896" y="4654"/>
                  </a:cubicBezTo>
                  <a:cubicBezTo>
                    <a:pt x="48917" y="4630"/>
                    <a:pt x="48947" y="4617"/>
                    <a:pt x="48979" y="4617"/>
                  </a:cubicBezTo>
                  <a:close/>
                  <a:moveTo>
                    <a:pt x="48319" y="4722"/>
                  </a:moveTo>
                  <a:cubicBezTo>
                    <a:pt x="48333" y="4722"/>
                    <a:pt x="48347" y="4725"/>
                    <a:pt x="48359" y="4730"/>
                  </a:cubicBezTo>
                  <a:cubicBezTo>
                    <a:pt x="48392" y="4743"/>
                    <a:pt x="48381" y="4752"/>
                    <a:pt x="48333" y="4755"/>
                  </a:cubicBezTo>
                  <a:cubicBezTo>
                    <a:pt x="48328" y="4756"/>
                    <a:pt x="48324" y="4756"/>
                    <a:pt x="48320" y="4756"/>
                  </a:cubicBezTo>
                  <a:cubicBezTo>
                    <a:pt x="48285" y="4756"/>
                    <a:pt x="48267" y="4746"/>
                    <a:pt x="48280" y="4734"/>
                  </a:cubicBezTo>
                  <a:cubicBezTo>
                    <a:pt x="48287" y="4726"/>
                    <a:pt x="48302" y="4722"/>
                    <a:pt x="48319" y="4722"/>
                  </a:cubicBezTo>
                  <a:close/>
                  <a:moveTo>
                    <a:pt x="49065" y="4800"/>
                  </a:moveTo>
                  <a:cubicBezTo>
                    <a:pt x="49089" y="4800"/>
                    <a:pt x="49107" y="4818"/>
                    <a:pt x="49107" y="4842"/>
                  </a:cubicBezTo>
                  <a:cubicBezTo>
                    <a:pt x="49107" y="4867"/>
                    <a:pt x="49089" y="4884"/>
                    <a:pt x="49065" y="4884"/>
                  </a:cubicBezTo>
                  <a:cubicBezTo>
                    <a:pt x="49040" y="4884"/>
                    <a:pt x="49023" y="4867"/>
                    <a:pt x="49023" y="4842"/>
                  </a:cubicBezTo>
                  <a:cubicBezTo>
                    <a:pt x="49023" y="4818"/>
                    <a:pt x="49040" y="4800"/>
                    <a:pt x="49065" y="4800"/>
                  </a:cubicBezTo>
                  <a:close/>
                  <a:moveTo>
                    <a:pt x="49260" y="4843"/>
                  </a:moveTo>
                  <a:cubicBezTo>
                    <a:pt x="49295" y="4843"/>
                    <a:pt x="49312" y="4862"/>
                    <a:pt x="49299" y="4885"/>
                  </a:cubicBezTo>
                  <a:cubicBezTo>
                    <a:pt x="49288" y="4902"/>
                    <a:pt x="49272" y="4911"/>
                    <a:pt x="49256" y="4911"/>
                  </a:cubicBezTo>
                  <a:cubicBezTo>
                    <a:pt x="49248" y="4911"/>
                    <a:pt x="49239" y="4909"/>
                    <a:pt x="49232" y="4904"/>
                  </a:cubicBezTo>
                  <a:cubicBezTo>
                    <a:pt x="49176" y="4869"/>
                    <a:pt x="49187" y="4843"/>
                    <a:pt x="49260" y="4843"/>
                  </a:cubicBezTo>
                  <a:close/>
                  <a:moveTo>
                    <a:pt x="46876" y="4968"/>
                  </a:moveTo>
                  <a:cubicBezTo>
                    <a:pt x="46901" y="4968"/>
                    <a:pt x="46918" y="4977"/>
                    <a:pt x="46918" y="4989"/>
                  </a:cubicBezTo>
                  <a:cubicBezTo>
                    <a:pt x="46918" y="5000"/>
                    <a:pt x="46901" y="5020"/>
                    <a:pt x="46876" y="5035"/>
                  </a:cubicBezTo>
                  <a:cubicBezTo>
                    <a:pt x="46870" y="5039"/>
                    <a:pt x="46863" y="5041"/>
                    <a:pt x="46858" y="5041"/>
                  </a:cubicBezTo>
                  <a:cubicBezTo>
                    <a:pt x="46844" y="5041"/>
                    <a:pt x="46834" y="5031"/>
                    <a:pt x="46834" y="5014"/>
                  </a:cubicBezTo>
                  <a:cubicBezTo>
                    <a:pt x="46835" y="4990"/>
                    <a:pt x="46855" y="4968"/>
                    <a:pt x="46876" y="4968"/>
                  </a:cubicBezTo>
                  <a:close/>
                  <a:moveTo>
                    <a:pt x="48961" y="4968"/>
                  </a:moveTo>
                  <a:cubicBezTo>
                    <a:pt x="48997" y="4968"/>
                    <a:pt x="49023" y="4986"/>
                    <a:pt x="49023" y="5010"/>
                  </a:cubicBezTo>
                  <a:cubicBezTo>
                    <a:pt x="49023" y="5034"/>
                    <a:pt x="48997" y="5052"/>
                    <a:pt x="48961" y="5052"/>
                  </a:cubicBezTo>
                  <a:cubicBezTo>
                    <a:pt x="48926" y="5052"/>
                    <a:pt x="48900" y="5034"/>
                    <a:pt x="48900" y="5010"/>
                  </a:cubicBezTo>
                  <a:cubicBezTo>
                    <a:pt x="48899" y="4986"/>
                    <a:pt x="48925" y="4968"/>
                    <a:pt x="48961" y="4968"/>
                  </a:cubicBezTo>
                  <a:close/>
                  <a:moveTo>
                    <a:pt x="48038" y="5029"/>
                  </a:moveTo>
                  <a:cubicBezTo>
                    <a:pt x="48054" y="5029"/>
                    <a:pt x="48070" y="5037"/>
                    <a:pt x="48080" y="5053"/>
                  </a:cubicBezTo>
                  <a:cubicBezTo>
                    <a:pt x="48095" y="5077"/>
                    <a:pt x="48077" y="5095"/>
                    <a:pt x="48041" y="5095"/>
                  </a:cubicBezTo>
                  <a:cubicBezTo>
                    <a:pt x="48040" y="5095"/>
                    <a:pt x="48038" y="5095"/>
                    <a:pt x="48037" y="5095"/>
                  </a:cubicBezTo>
                  <a:cubicBezTo>
                    <a:pt x="47964" y="5095"/>
                    <a:pt x="47954" y="5071"/>
                    <a:pt x="48014" y="5036"/>
                  </a:cubicBezTo>
                  <a:cubicBezTo>
                    <a:pt x="48021" y="5031"/>
                    <a:pt x="48030" y="5029"/>
                    <a:pt x="48038" y="5029"/>
                  </a:cubicBezTo>
                  <a:close/>
                  <a:moveTo>
                    <a:pt x="45679" y="5052"/>
                  </a:moveTo>
                  <a:cubicBezTo>
                    <a:pt x="45714" y="5052"/>
                    <a:pt x="45740" y="5071"/>
                    <a:pt x="45740" y="5094"/>
                  </a:cubicBezTo>
                  <a:cubicBezTo>
                    <a:pt x="45740" y="5119"/>
                    <a:pt x="45714" y="5136"/>
                    <a:pt x="45679" y="5136"/>
                  </a:cubicBezTo>
                  <a:cubicBezTo>
                    <a:pt x="45643" y="5136"/>
                    <a:pt x="45617" y="5119"/>
                    <a:pt x="45617" y="5094"/>
                  </a:cubicBezTo>
                  <a:cubicBezTo>
                    <a:pt x="45617" y="5071"/>
                    <a:pt x="45643" y="5052"/>
                    <a:pt x="45679" y="5052"/>
                  </a:cubicBezTo>
                  <a:close/>
                  <a:moveTo>
                    <a:pt x="54171" y="5061"/>
                  </a:moveTo>
                  <a:cubicBezTo>
                    <a:pt x="54177" y="5061"/>
                    <a:pt x="54183" y="5061"/>
                    <a:pt x="54189" y="5063"/>
                  </a:cubicBezTo>
                  <a:cubicBezTo>
                    <a:pt x="54281" y="5080"/>
                    <a:pt x="54319" y="5304"/>
                    <a:pt x="54229" y="5304"/>
                  </a:cubicBezTo>
                  <a:cubicBezTo>
                    <a:pt x="54172" y="5304"/>
                    <a:pt x="54135" y="5237"/>
                    <a:pt x="54121" y="5105"/>
                  </a:cubicBezTo>
                  <a:cubicBezTo>
                    <a:pt x="54120" y="5078"/>
                    <a:pt x="54141" y="5061"/>
                    <a:pt x="54171" y="5061"/>
                  </a:cubicBezTo>
                  <a:close/>
                  <a:moveTo>
                    <a:pt x="41687" y="5272"/>
                  </a:moveTo>
                  <a:cubicBezTo>
                    <a:pt x="41692" y="5272"/>
                    <a:pt x="41697" y="5273"/>
                    <a:pt x="41702" y="5273"/>
                  </a:cubicBezTo>
                  <a:cubicBezTo>
                    <a:pt x="41770" y="5276"/>
                    <a:pt x="41829" y="5292"/>
                    <a:pt x="41829" y="5311"/>
                  </a:cubicBezTo>
                  <a:cubicBezTo>
                    <a:pt x="41829" y="5328"/>
                    <a:pt x="41781" y="5341"/>
                    <a:pt x="41722" y="5341"/>
                  </a:cubicBezTo>
                  <a:cubicBezTo>
                    <a:pt x="41715" y="5341"/>
                    <a:pt x="41709" y="5341"/>
                    <a:pt x="41702" y="5340"/>
                  </a:cubicBezTo>
                  <a:cubicBezTo>
                    <a:pt x="41634" y="5338"/>
                    <a:pt x="41575" y="5321"/>
                    <a:pt x="41575" y="5302"/>
                  </a:cubicBezTo>
                  <a:cubicBezTo>
                    <a:pt x="41575" y="5284"/>
                    <a:pt x="41626" y="5272"/>
                    <a:pt x="41687" y="5272"/>
                  </a:cubicBezTo>
                  <a:close/>
                  <a:moveTo>
                    <a:pt x="51200" y="5370"/>
                  </a:moveTo>
                  <a:cubicBezTo>
                    <a:pt x="51210" y="5370"/>
                    <a:pt x="51221" y="5372"/>
                    <a:pt x="51233" y="5376"/>
                  </a:cubicBezTo>
                  <a:cubicBezTo>
                    <a:pt x="51269" y="5391"/>
                    <a:pt x="51294" y="5407"/>
                    <a:pt x="51294" y="5416"/>
                  </a:cubicBezTo>
                  <a:cubicBezTo>
                    <a:pt x="51294" y="5425"/>
                    <a:pt x="51269" y="5433"/>
                    <a:pt x="51233" y="5433"/>
                  </a:cubicBezTo>
                  <a:cubicBezTo>
                    <a:pt x="51197" y="5433"/>
                    <a:pt x="51171" y="5416"/>
                    <a:pt x="51171" y="5393"/>
                  </a:cubicBezTo>
                  <a:cubicBezTo>
                    <a:pt x="51171" y="5378"/>
                    <a:pt x="51182" y="5370"/>
                    <a:pt x="51200" y="5370"/>
                  </a:cubicBezTo>
                  <a:close/>
                  <a:moveTo>
                    <a:pt x="39323" y="5702"/>
                  </a:moveTo>
                  <a:cubicBezTo>
                    <a:pt x="39331" y="5702"/>
                    <a:pt x="39339" y="5704"/>
                    <a:pt x="39348" y="5709"/>
                  </a:cubicBezTo>
                  <a:cubicBezTo>
                    <a:pt x="39372" y="5724"/>
                    <a:pt x="39378" y="5749"/>
                    <a:pt x="39365" y="5774"/>
                  </a:cubicBezTo>
                  <a:cubicBezTo>
                    <a:pt x="39356" y="5789"/>
                    <a:pt x="39341" y="5797"/>
                    <a:pt x="39326" y="5797"/>
                  </a:cubicBezTo>
                  <a:cubicBezTo>
                    <a:pt x="39318" y="5797"/>
                    <a:pt x="39309" y="5795"/>
                    <a:pt x="39300" y="5790"/>
                  </a:cubicBezTo>
                  <a:cubicBezTo>
                    <a:pt x="39276" y="5776"/>
                    <a:pt x="39270" y="5750"/>
                    <a:pt x="39284" y="5726"/>
                  </a:cubicBezTo>
                  <a:cubicBezTo>
                    <a:pt x="39293" y="5710"/>
                    <a:pt x="39307" y="5702"/>
                    <a:pt x="39323" y="5702"/>
                  </a:cubicBezTo>
                  <a:close/>
                  <a:moveTo>
                    <a:pt x="38783" y="5855"/>
                  </a:moveTo>
                  <a:cubicBezTo>
                    <a:pt x="38859" y="5855"/>
                    <a:pt x="38843" y="5944"/>
                    <a:pt x="38762" y="5970"/>
                  </a:cubicBezTo>
                  <a:cubicBezTo>
                    <a:pt x="38759" y="5972"/>
                    <a:pt x="38755" y="5973"/>
                    <a:pt x="38751" y="5973"/>
                  </a:cubicBezTo>
                  <a:cubicBezTo>
                    <a:pt x="38731" y="5973"/>
                    <a:pt x="38714" y="5952"/>
                    <a:pt x="38714" y="5921"/>
                  </a:cubicBezTo>
                  <a:cubicBezTo>
                    <a:pt x="38715" y="5885"/>
                    <a:pt x="38747" y="5855"/>
                    <a:pt x="38783" y="5855"/>
                  </a:cubicBezTo>
                  <a:close/>
                  <a:moveTo>
                    <a:pt x="38267" y="5871"/>
                  </a:moveTo>
                  <a:cubicBezTo>
                    <a:pt x="38283" y="5871"/>
                    <a:pt x="38294" y="5887"/>
                    <a:pt x="38294" y="5914"/>
                  </a:cubicBezTo>
                  <a:cubicBezTo>
                    <a:pt x="38294" y="5950"/>
                    <a:pt x="38276" y="5979"/>
                    <a:pt x="38251" y="5979"/>
                  </a:cubicBezTo>
                  <a:cubicBezTo>
                    <a:pt x="38228" y="5979"/>
                    <a:pt x="38209" y="5962"/>
                    <a:pt x="38209" y="5940"/>
                  </a:cubicBezTo>
                  <a:cubicBezTo>
                    <a:pt x="38209" y="5918"/>
                    <a:pt x="38228" y="5892"/>
                    <a:pt x="38251" y="5876"/>
                  </a:cubicBezTo>
                  <a:cubicBezTo>
                    <a:pt x="38257" y="5873"/>
                    <a:pt x="38262" y="5871"/>
                    <a:pt x="38267" y="5871"/>
                  </a:cubicBezTo>
                  <a:close/>
                  <a:moveTo>
                    <a:pt x="43921" y="5824"/>
                  </a:moveTo>
                  <a:cubicBezTo>
                    <a:pt x="43942" y="5824"/>
                    <a:pt x="43963" y="5836"/>
                    <a:pt x="43977" y="5858"/>
                  </a:cubicBezTo>
                  <a:cubicBezTo>
                    <a:pt x="44009" y="5911"/>
                    <a:pt x="43957" y="5977"/>
                    <a:pt x="43881" y="5980"/>
                  </a:cubicBezTo>
                  <a:cubicBezTo>
                    <a:pt x="43881" y="5980"/>
                    <a:pt x="43881" y="5980"/>
                    <a:pt x="43881" y="5980"/>
                  </a:cubicBezTo>
                  <a:cubicBezTo>
                    <a:pt x="43832" y="5980"/>
                    <a:pt x="43841" y="5865"/>
                    <a:pt x="43894" y="5832"/>
                  </a:cubicBezTo>
                  <a:cubicBezTo>
                    <a:pt x="43902" y="5827"/>
                    <a:pt x="43912" y="5824"/>
                    <a:pt x="43921" y="5824"/>
                  </a:cubicBezTo>
                  <a:close/>
                  <a:moveTo>
                    <a:pt x="40041" y="5818"/>
                  </a:moveTo>
                  <a:cubicBezTo>
                    <a:pt x="40092" y="5818"/>
                    <a:pt x="40136" y="5828"/>
                    <a:pt x="40154" y="5846"/>
                  </a:cubicBezTo>
                  <a:cubicBezTo>
                    <a:pt x="40179" y="5872"/>
                    <a:pt x="40176" y="5918"/>
                    <a:pt x="40146" y="5975"/>
                  </a:cubicBezTo>
                  <a:cubicBezTo>
                    <a:pt x="40114" y="6033"/>
                    <a:pt x="40079" y="6062"/>
                    <a:pt x="40054" y="6062"/>
                  </a:cubicBezTo>
                  <a:cubicBezTo>
                    <a:pt x="40030" y="6062"/>
                    <a:pt x="40018" y="6033"/>
                    <a:pt x="40033" y="5975"/>
                  </a:cubicBezTo>
                  <a:cubicBezTo>
                    <a:pt x="40051" y="5909"/>
                    <a:pt x="40033" y="5880"/>
                    <a:pt x="39964" y="5861"/>
                  </a:cubicBezTo>
                  <a:cubicBezTo>
                    <a:pt x="39880" y="5837"/>
                    <a:pt x="39883" y="5834"/>
                    <a:pt x="39992" y="5821"/>
                  </a:cubicBezTo>
                  <a:cubicBezTo>
                    <a:pt x="40008" y="5819"/>
                    <a:pt x="40025" y="5818"/>
                    <a:pt x="40041" y="5818"/>
                  </a:cubicBezTo>
                  <a:close/>
                  <a:moveTo>
                    <a:pt x="43573" y="5999"/>
                  </a:moveTo>
                  <a:cubicBezTo>
                    <a:pt x="43590" y="5999"/>
                    <a:pt x="43597" y="6006"/>
                    <a:pt x="43597" y="6019"/>
                  </a:cubicBezTo>
                  <a:cubicBezTo>
                    <a:pt x="43597" y="6076"/>
                    <a:pt x="43500" y="6134"/>
                    <a:pt x="43356" y="6167"/>
                  </a:cubicBezTo>
                  <a:cubicBezTo>
                    <a:pt x="43323" y="6174"/>
                    <a:pt x="43296" y="6177"/>
                    <a:pt x="43275" y="6177"/>
                  </a:cubicBezTo>
                  <a:cubicBezTo>
                    <a:pt x="43187" y="6177"/>
                    <a:pt x="43201" y="6123"/>
                    <a:pt x="43331" y="6075"/>
                  </a:cubicBezTo>
                  <a:cubicBezTo>
                    <a:pt x="43471" y="6022"/>
                    <a:pt x="43541" y="5999"/>
                    <a:pt x="43573" y="5999"/>
                  </a:cubicBezTo>
                  <a:close/>
                  <a:moveTo>
                    <a:pt x="4176" y="6150"/>
                  </a:moveTo>
                  <a:cubicBezTo>
                    <a:pt x="4253" y="6150"/>
                    <a:pt x="4195" y="6216"/>
                    <a:pt x="4110" y="6225"/>
                  </a:cubicBezTo>
                  <a:cubicBezTo>
                    <a:pt x="4097" y="6226"/>
                    <a:pt x="4085" y="6226"/>
                    <a:pt x="4076" y="6226"/>
                  </a:cubicBezTo>
                  <a:cubicBezTo>
                    <a:pt x="4038" y="6226"/>
                    <a:pt x="4042" y="6216"/>
                    <a:pt x="4080" y="6191"/>
                  </a:cubicBezTo>
                  <a:cubicBezTo>
                    <a:pt x="4116" y="6168"/>
                    <a:pt x="4156" y="6150"/>
                    <a:pt x="4174" y="6150"/>
                  </a:cubicBezTo>
                  <a:cubicBezTo>
                    <a:pt x="4174" y="6150"/>
                    <a:pt x="4175" y="6150"/>
                    <a:pt x="4176" y="6150"/>
                  </a:cubicBezTo>
                  <a:close/>
                  <a:moveTo>
                    <a:pt x="37825" y="6150"/>
                  </a:moveTo>
                  <a:cubicBezTo>
                    <a:pt x="37839" y="6150"/>
                    <a:pt x="37862" y="6162"/>
                    <a:pt x="37882" y="6182"/>
                  </a:cubicBezTo>
                  <a:cubicBezTo>
                    <a:pt x="37915" y="6212"/>
                    <a:pt x="37917" y="6231"/>
                    <a:pt x="37889" y="6231"/>
                  </a:cubicBezTo>
                  <a:cubicBezTo>
                    <a:pt x="37833" y="6231"/>
                    <a:pt x="37784" y="6180"/>
                    <a:pt x="37814" y="6154"/>
                  </a:cubicBezTo>
                  <a:cubicBezTo>
                    <a:pt x="37816" y="6151"/>
                    <a:pt x="37820" y="6150"/>
                    <a:pt x="37825" y="6150"/>
                  </a:cubicBezTo>
                  <a:close/>
                  <a:moveTo>
                    <a:pt x="43032" y="6157"/>
                  </a:moveTo>
                  <a:cubicBezTo>
                    <a:pt x="43071" y="6157"/>
                    <a:pt x="43085" y="6168"/>
                    <a:pt x="43072" y="6189"/>
                  </a:cubicBezTo>
                  <a:cubicBezTo>
                    <a:pt x="43057" y="6211"/>
                    <a:pt x="42997" y="6231"/>
                    <a:pt x="42937" y="6231"/>
                  </a:cubicBezTo>
                  <a:cubicBezTo>
                    <a:pt x="42802" y="6231"/>
                    <a:pt x="42843" y="6179"/>
                    <a:pt x="42992" y="6160"/>
                  </a:cubicBezTo>
                  <a:cubicBezTo>
                    <a:pt x="43007" y="6158"/>
                    <a:pt x="43021" y="6157"/>
                    <a:pt x="43032" y="6157"/>
                  </a:cubicBezTo>
                  <a:close/>
                  <a:moveTo>
                    <a:pt x="16999" y="6194"/>
                  </a:moveTo>
                  <a:cubicBezTo>
                    <a:pt x="17014" y="6194"/>
                    <a:pt x="17028" y="6204"/>
                    <a:pt x="17047" y="6224"/>
                  </a:cubicBezTo>
                  <a:cubicBezTo>
                    <a:pt x="17096" y="6272"/>
                    <a:pt x="17080" y="6311"/>
                    <a:pt x="17029" y="6311"/>
                  </a:cubicBezTo>
                  <a:cubicBezTo>
                    <a:pt x="17013" y="6311"/>
                    <a:pt x="16994" y="6307"/>
                    <a:pt x="16972" y="6298"/>
                  </a:cubicBezTo>
                  <a:cubicBezTo>
                    <a:pt x="16916" y="6277"/>
                    <a:pt x="16911" y="6260"/>
                    <a:pt x="16950" y="6224"/>
                  </a:cubicBezTo>
                  <a:cubicBezTo>
                    <a:pt x="16970" y="6204"/>
                    <a:pt x="16984" y="6194"/>
                    <a:pt x="16999" y="6194"/>
                  </a:cubicBezTo>
                  <a:close/>
                  <a:moveTo>
                    <a:pt x="17735" y="6231"/>
                  </a:moveTo>
                  <a:cubicBezTo>
                    <a:pt x="17815" y="6231"/>
                    <a:pt x="17881" y="6250"/>
                    <a:pt x="17881" y="6273"/>
                  </a:cubicBezTo>
                  <a:cubicBezTo>
                    <a:pt x="17881" y="6296"/>
                    <a:pt x="17814" y="6315"/>
                    <a:pt x="17735" y="6315"/>
                  </a:cubicBezTo>
                  <a:cubicBezTo>
                    <a:pt x="17656" y="6315"/>
                    <a:pt x="17589" y="6296"/>
                    <a:pt x="17589" y="6273"/>
                  </a:cubicBezTo>
                  <a:cubicBezTo>
                    <a:pt x="17589" y="6250"/>
                    <a:pt x="17656" y="6231"/>
                    <a:pt x="17735" y="6231"/>
                  </a:cubicBezTo>
                  <a:close/>
                  <a:moveTo>
                    <a:pt x="18160" y="6231"/>
                  </a:moveTo>
                  <a:cubicBezTo>
                    <a:pt x="18264" y="6231"/>
                    <a:pt x="18347" y="6249"/>
                    <a:pt x="18347" y="6273"/>
                  </a:cubicBezTo>
                  <a:cubicBezTo>
                    <a:pt x="18347" y="6296"/>
                    <a:pt x="18251" y="6315"/>
                    <a:pt x="18134" y="6315"/>
                  </a:cubicBezTo>
                  <a:cubicBezTo>
                    <a:pt x="18003" y="6315"/>
                    <a:pt x="17932" y="6299"/>
                    <a:pt x="17948" y="6273"/>
                  </a:cubicBezTo>
                  <a:cubicBezTo>
                    <a:pt x="17962" y="6249"/>
                    <a:pt x="18055" y="6231"/>
                    <a:pt x="18160" y="6231"/>
                  </a:cubicBezTo>
                  <a:close/>
                  <a:moveTo>
                    <a:pt x="33772" y="6231"/>
                  </a:moveTo>
                  <a:cubicBezTo>
                    <a:pt x="33807" y="6231"/>
                    <a:pt x="33825" y="6250"/>
                    <a:pt x="33812" y="6273"/>
                  </a:cubicBezTo>
                  <a:cubicBezTo>
                    <a:pt x="33796" y="6297"/>
                    <a:pt x="33767" y="6315"/>
                    <a:pt x="33745" y="6315"/>
                  </a:cubicBezTo>
                  <a:cubicBezTo>
                    <a:pt x="33721" y="6315"/>
                    <a:pt x="33705" y="6297"/>
                    <a:pt x="33705" y="6273"/>
                  </a:cubicBezTo>
                  <a:cubicBezTo>
                    <a:pt x="33705" y="6250"/>
                    <a:pt x="33735" y="6231"/>
                    <a:pt x="33772" y="6231"/>
                  </a:cubicBezTo>
                  <a:close/>
                  <a:moveTo>
                    <a:pt x="18746" y="6275"/>
                  </a:moveTo>
                  <a:cubicBezTo>
                    <a:pt x="18806" y="6275"/>
                    <a:pt x="18851" y="6290"/>
                    <a:pt x="18851" y="6310"/>
                  </a:cubicBezTo>
                  <a:cubicBezTo>
                    <a:pt x="18851" y="6324"/>
                    <a:pt x="18829" y="6332"/>
                    <a:pt x="18795" y="6332"/>
                  </a:cubicBezTo>
                  <a:cubicBezTo>
                    <a:pt x="18781" y="6332"/>
                    <a:pt x="18764" y="6330"/>
                    <a:pt x="18746" y="6327"/>
                  </a:cubicBezTo>
                  <a:cubicBezTo>
                    <a:pt x="18685" y="6315"/>
                    <a:pt x="18639" y="6299"/>
                    <a:pt x="18639" y="6291"/>
                  </a:cubicBezTo>
                  <a:cubicBezTo>
                    <a:pt x="18639" y="6282"/>
                    <a:pt x="18685" y="6275"/>
                    <a:pt x="18746" y="6275"/>
                  </a:cubicBezTo>
                  <a:close/>
                  <a:moveTo>
                    <a:pt x="18977" y="6275"/>
                  </a:moveTo>
                  <a:cubicBezTo>
                    <a:pt x="19002" y="6275"/>
                    <a:pt x="19019" y="6292"/>
                    <a:pt x="19019" y="6317"/>
                  </a:cubicBezTo>
                  <a:cubicBezTo>
                    <a:pt x="19019" y="6340"/>
                    <a:pt x="19002" y="6359"/>
                    <a:pt x="18977" y="6359"/>
                  </a:cubicBezTo>
                  <a:cubicBezTo>
                    <a:pt x="18953" y="6359"/>
                    <a:pt x="18935" y="6340"/>
                    <a:pt x="18935" y="6317"/>
                  </a:cubicBezTo>
                  <a:cubicBezTo>
                    <a:pt x="18935" y="6293"/>
                    <a:pt x="18953" y="6275"/>
                    <a:pt x="18977" y="6275"/>
                  </a:cubicBezTo>
                  <a:close/>
                  <a:moveTo>
                    <a:pt x="39181" y="6275"/>
                  </a:moveTo>
                  <a:cubicBezTo>
                    <a:pt x="39203" y="6275"/>
                    <a:pt x="39219" y="6292"/>
                    <a:pt x="39219" y="6317"/>
                  </a:cubicBezTo>
                  <a:cubicBezTo>
                    <a:pt x="39219" y="6339"/>
                    <a:pt x="39191" y="6359"/>
                    <a:pt x="39153" y="6359"/>
                  </a:cubicBezTo>
                  <a:cubicBezTo>
                    <a:pt x="39117" y="6359"/>
                    <a:pt x="39100" y="6339"/>
                    <a:pt x="39114" y="6317"/>
                  </a:cubicBezTo>
                  <a:cubicBezTo>
                    <a:pt x="39129" y="6293"/>
                    <a:pt x="39157" y="6275"/>
                    <a:pt x="39181" y="6275"/>
                  </a:cubicBezTo>
                  <a:close/>
                  <a:moveTo>
                    <a:pt x="43527" y="6277"/>
                  </a:moveTo>
                  <a:cubicBezTo>
                    <a:pt x="43589" y="6277"/>
                    <a:pt x="43636" y="6296"/>
                    <a:pt x="43636" y="6321"/>
                  </a:cubicBezTo>
                  <a:cubicBezTo>
                    <a:pt x="43636" y="6337"/>
                    <a:pt x="43620" y="6347"/>
                    <a:pt x="43598" y="6347"/>
                  </a:cubicBezTo>
                  <a:cubicBezTo>
                    <a:pt x="43589" y="6347"/>
                    <a:pt x="43579" y="6345"/>
                    <a:pt x="43568" y="6341"/>
                  </a:cubicBezTo>
                  <a:cubicBezTo>
                    <a:pt x="43557" y="6337"/>
                    <a:pt x="43544" y="6335"/>
                    <a:pt x="43530" y="6335"/>
                  </a:cubicBezTo>
                  <a:cubicBezTo>
                    <a:pt x="43499" y="6335"/>
                    <a:pt x="43464" y="6345"/>
                    <a:pt x="43444" y="6363"/>
                  </a:cubicBezTo>
                  <a:cubicBezTo>
                    <a:pt x="43424" y="6380"/>
                    <a:pt x="43392" y="6389"/>
                    <a:pt x="43361" y="6389"/>
                  </a:cubicBezTo>
                  <a:cubicBezTo>
                    <a:pt x="43344" y="6389"/>
                    <a:pt x="43327" y="6386"/>
                    <a:pt x="43313" y="6380"/>
                  </a:cubicBezTo>
                  <a:cubicBezTo>
                    <a:pt x="43246" y="6354"/>
                    <a:pt x="43246" y="6348"/>
                    <a:pt x="43323" y="6314"/>
                  </a:cubicBezTo>
                  <a:cubicBezTo>
                    <a:pt x="43371" y="6295"/>
                    <a:pt x="43458" y="6278"/>
                    <a:pt x="43522" y="6277"/>
                  </a:cubicBezTo>
                  <a:cubicBezTo>
                    <a:pt x="43523" y="6277"/>
                    <a:pt x="43525" y="6277"/>
                    <a:pt x="43527" y="6277"/>
                  </a:cubicBezTo>
                  <a:close/>
                  <a:moveTo>
                    <a:pt x="19456" y="6304"/>
                  </a:moveTo>
                  <a:cubicBezTo>
                    <a:pt x="19519" y="6304"/>
                    <a:pt x="19576" y="6316"/>
                    <a:pt x="19631" y="6341"/>
                  </a:cubicBezTo>
                  <a:cubicBezTo>
                    <a:pt x="19709" y="6377"/>
                    <a:pt x="19734" y="6390"/>
                    <a:pt x="19674" y="6390"/>
                  </a:cubicBezTo>
                  <a:cubicBezTo>
                    <a:pt x="19642" y="6390"/>
                    <a:pt x="19587" y="6387"/>
                    <a:pt x="19504" y="6380"/>
                  </a:cubicBezTo>
                  <a:cubicBezTo>
                    <a:pt x="19151" y="6355"/>
                    <a:pt x="19147" y="6354"/>
                    <a:pt x="19336" y="6317"/>
                  </a:cubicBezTo>
                  <a:cubicBezTo>
                    <a:pt x="19379" y="6308"/>
                    <a:pt x="19419" y="6304"/>
                    <a:pt x="19456" y="6304"/>
                  </a:cubicBezTo>
                  <a:close/>
                  <a:moveTo>
                    <a:pt x="39941" y="6316"/>
                  </a:moveTo>
                  <a:cubicBezTo>
                    <a:pt x="40093" y="6316"/>
                    <a:pt x="40073" y="6368"/>
                    <a:pt x="39913" y="6390"/>
                  </a:cubicBezTo>
                  <a:cubicBezTo>
                    <a:pt x="39902" y="6391"/>
                    <a:pt x="39892" y="6392"/>
                    <a:pt x="39882" y="6392"/>
                  </a:cubicBezTo>
                  <a:cubicBezTo>
                    <a:pt x="39840" y="6392"/>
                    <a:pt x="39809" y="6379"/>
                    <a:pt x="39809" y="6360"/>
                  </a:cubicBezTo>
                  <a:cubicBezTo>
                    <a:pt x="39809" y="6334"/>
                    <a:pt x="39869" y="6316"/>
                    <a:pt x="39941" y="6316"/>
                  </a:cubicBezTo>
                  <a:close/>
                  <a:moveTo>
                    <a:pt x="20026" y="6359"/>
                  </a:moveTo>
                  <a:cubicBezTo>
                    <a:pt x="20098" y="6359"/>
                    <a:pt x="20155" y="6377"/>
                    <a:pt x="20155" y="6399"/>
                  </a:cubicBezTo>
                  <a:cubicBezTo>
                    <a:pt x="20155" y="6427"/>
                    <a:pt x="20095" y="6443"/>
                    <a:pt x="20035" y="6443"/>
                  </a:cubicBezTo>
                  <a:cubicBezTo>
                    <a:pt x="19992" y="6443"/>
                    <a:pt x="19949" y="6434"/>
                    <a:pt x="19930" y="6415"/>
                  </a:cubicBezTo>
                  <a:cubicBezTo>
                    <a:pt x="19883" y="6368"/>
                    <a:pt x="19897" y="6359"/>
                    <a:pt x="20026" y="6359"/>
                  </a:cubicBezTo>
                  <a:close/>
                  <a:moveTo>
                    <a:pt x="20257" y="6417"/>
                  </a:moveTo>
                  <a:cubicBezTo>
                    <a:pt x="20306" y="6417"/>
                    <a:pt x="20378" y="6423"/>
                    <a:pt x="20459" y="6438"/>
                  </a:cubicBezTo>
                  <a:cubicBezTo>
                    <a:pt x="20548" y="6454"/>
                    <a:pt x="20631" y="6464"/>
                    <a:pt x="20678" y="6464"/>
                  </a:cubicBezTo>
                  <a:cubicBezTo>
                    <a:pt x="20697" y="6464"/>
                    <a:pt x="20709" y="6462"/>
                    <a:pt x="20714" y="6459"/>
                  </a:cubicBezTo>
                  <a:cubicBezTo>
                    <a:pt x="20719" y="6455"/>
                    <a:pt x="20724" y="6454"/>
                    <a:pt x="20728" y="6454"/>
                  </a:cubicBezTo>
                  <a:cubicBezTo>
                    <a:pt x="20738" y="6454"/>
                    <a:pt x="20744" y="6463"/>
                    <a:pt x="20744" y="6480"/>
                  </a:cubicBezTo>
                  <a:cubicBezTo>
                    <a:pt x="20744" y="6495"/>
                    <a:pt x="20688" y="6502"/>
                    <a:pt x="20611" y="6502"/>
                  </a:cubicBezTo>
                  <a:cubicBezTo>
                    <a:pt x="20494" y="6502"/>
                    <a:pt x="20329" y="6486"/>
                    <a:pt x="20243" y="6459"/>
                  </a:cubicBezTo>
                  <a:cubicBezTo>
                    <a:pt x="20158" y="6432"/>
                    <a:pt x="20180" y="6417"/>
                    <a:pt x="20257" y="6417"/>
                  </a:cubicBezTo>
                  <a:close/>
                  <a:moveTo>
                    <a:pt x="38190" y="6377"/>
                  </a:moveTo>
                  <a:cubicBezTo>
                    <a:pt x="38202" y="6377"/>
                    <a:pt x="38214" y="6379"/>
                    <a:pt x="38226" y="6383"/>
                  </a:cubicBezTo>
                  <a:cubicBezTo>
                    <a:pt x="38297" y="6410"/>
                    <a:pt x="38322" y="6485"/>
                    <a:pt x="38258" y="6485"/>
                  </a:cubicBezTo>
                  <a:cubicBezTo>
                    <a:pt x="38236" y="6485"/>
                    <a:pt x="38187" y="6497"/>
                    <a:pt x="38151" y="6511"/>
                  </a:cubicBezTo>
                  <a:cubicBezTo>
                    <a:pt x="38136" y="6517"/>
                    <a:pt x="38124" y="6519"/>
                    <a:pt x="38115" y="6519"/>
                  </a:cubicBezTo>
                  <a:cubicBezTo>
                    <a:pt x="38076" y="6519"/>
                    <a:pt x="38076" y="6479"/>
                    <a:pt x="38118" y="6411"/>
                  </a:cubicBezTo>
                  <a:cubicBezTo>
                    <a:pt x="38132" y="6389"/>
                    <a:pt x="38160" y="6377"/>
                    <a:pt x="38190" y="6377"/>
                  </a:cubicBezTo>
                  <a:close/>
                  <a:moveTo>
                    <a:pt x="35492" y="6460"/>
                  </a:moveTo>
                  <a:cubicBezTo>
                    <a:pt x="35505" y="6460"/>
                    <a:pt x="35526" y="6464"/>
                    <a:pt x="35556" y="6473"/>
                  </a:cubicBezTo>
                  <a:cubicBezTo>
                    <a:pt x="35606" y="6486"/>
                    <a:pt x="35631" y="6512"/>
                    <a:pt x="35617" y="6536"/>
                  </a:cubicBezTo>
                  <a:cubicBezTo>
                    <a:pt x="35611" y="6546"/>
                    <a:pt x="35601" y="6551"/>
                    <a:pt x="35590" y="6551"/>
                  </a:cubicBezTo>
                  <a:cubicBezTo>
                    <a:pt x="35574" y="6551"/>
                    <a:pt x="35554" y="6542"/>
                    <a:pt x="35533" y="6524"/>
                  </a:cubicBezTo>
                  <a:cubicBezTo>
                    <a:pt x="35479" y="6480"/>
                    <a:pt x="35465" y="6460"/>
                    <a:pt x="35492" y="6460"/>
                  </a:cubicBezTo>
                  <a:close/>
                  <a:moveTo>
                    <a:pt x="21122" y="6483"/>
                  </a:moveTo>
                  <a:cubicBezTo>
                    <a:pt x="21145" y="6483"/>
                    <a:pt x="21164" y="6501"/>
                    <a:pt x="21164" y="6525"/>
                  </a:cubicBezTo>
                  <a:cubicBezTo>
                    <a:pt x="21164" y="6549"/>
                    <a:pt x="21145" y="6568"/>
                    <a:pt x="21122" y="6568"/>
                  </a:cubicBezTo>
                  <a:cubicBezTo>
                    <a:pt x="21097" y="6568"/>
                    <a:pt x="21079" y="6549"/>
                    <a:pt x="21079" y="6525"/>
                  </a:cubicBezTo>
                  <a:cubicBezTo>
                    <a:pt x="21080" y="6501"/>
                    <a:pt x="21098" y="6483"/>
                    <a:pt x="21122" y="6483"/>
                  </a:cubicBezTo>
                  <a:close/>
                  <a:moveTo>
                    <a:pt x="42009" y="6501"/>
                  </a:moveTo>
                  <a:cubicBezTo>
                    <a:pt x="42025" y="6501"/>
                    <a:pt x="42037" y="6519"/>
                    <a:pt x="42037" y="6547"/>
                  </a:cubicBezTo>
                  <a:cubicBezTo>
                    <a:pt x="42037" y="6575"/>
                    <a:pt x="42025" y="6594"/>
                    <a:pt x="42009" y="6594"/>
                  </a:cubicBezTo>
                  <a:cubicBezTo>
                    <a:pt x="42005" y="6594"/>
                    <a:pt x="42000" y="6592"/>
                    <a:pt x="41995" y="6589"/>
                  </a:cubicBezTo>
                  <a:cubicBezTo>
                    <a:pt x="41971" y="6574"/>
                    <a:pt x="41953" y="6556"/>
                    <a:pt x="41953" y="6547"/>
                  </a:cubicBezTo>
                  <a:cubicBezTo>
                    <a:pt x="41953" y="6538"/>
                    <a:pt x="41971" y="6521"/>
                    <a:pt x="41995" y="6505"/>
                  </a:cubicBezTo>
                  <a:cubicBezTo>
                    <a:pt x="42000" y="6502"/>
                    <a:pt x="42004" y="6501"/>
                    <a:pt x="42009" y="6501"/>
                  </a:cubicBezTo>
                  <a:close/>
                  <a:moveTo>
                    <a:pt x="21748" y="6518"/>
                  </a:moveTo>
                  <a:cubicBezTo>
                    <a:pt x="21952" y="6518"/>
                    <a:pt x="22066" y="6571"/>
                    <a:pt x="21970" y="6629"/>
                  </a:cubicBezTo>
                  <a:cubicBezTo>
                    <a:pt x="21958" y="6637"/>
                    <a:pt x="21924" y="6640"/>
                    <a:pt x="21880" y="6640"/>
                  </a:cubicBezTo>
                  <a:cubicBezTo>
                    <a:pt x="21720" y="6640"/>
                    <a:pt x="21417" y="6599"/>
                    <a:pt x="21417" y="6567"/>
                  </a:cubicBezTo>
                  <a:cubicBezTo>
                    <a:pt x="21416" y="6549"/>
                    <a:pt x="21533" y="6529"/>
                    <a:pt x="21673" y="6521"/>
                  </a:cubicBezTo>
                  <a:cubicBezTo>
                    <a:pt x="21699" y="6519"/>
                    <a:pt x="21724" y="6518"/>
                    <a:pt x="21748" y="6518"/>
                  </a:cubicBezTo>
                  <a:close/>
                  <a:moveTo>
                    <a:pt x="23101" y="6568"/>
                  </a:moveTo>
                  <a:cubicBezTo>
                    <a:pt x="23145" y="6568"/>
                    <a:pt x="23191" y="6585"/>
                    <a:pt x="23205" y="6610"/>
                  </a:cubicBezTo>
                  <a:cubicBezTo>
                    <a:pt x="23220" y="6634"/>
                    <a:pt x="23177" y="6652"/>
                    <a:pt x="23101" y="6652"/>
                  </a:cubicBezTo>
                  <a:cubicBezTo>
                    <a:pt x="23026" y="6652"/>
                    <a:pt x="22982" y="6634"/>
                    <a:pt x="22998" y="6610"/>
                  </a:cubicBezTo>
                  <a:cubicBezTo>
                    <a:pt x="23012" y="6585"/>
                    <a:pt x="23058" y="6568"/>
                    <a:pt x="23101" y="6568"/>
                  </a:cubicBezTo>
                  <a:close/>
                  <a:moveTo>
                    <a:pt x="22820" y="6540"/>
                  </a:moveTo>
                  <a:cubicBezTo>
                    <a:pt x="22902" y="6540"/>
                    <a:pt x="22930" y="6552"/>
                    <a:pt x="22923" y="6580"/>
                  </a:cubicBezTo>
                  <a:cubicBezTo>
                    <a:pt x="22910" y="6639"/>
                    <a:pt x="22804" y="6670"/>
                    <a:pt x="22614" y="6670"/>
                  </a:cubicBezTo>
                  <a:cubicBezTo>
                    <a:pt x="22567" y="6670"/>
                    <a:pt x="22515" y="6668"/>
                    <a:pt x="22459" y="6664"/>
                  </a:cubicBezTo>
                  <a:cubicBezTo>
                    <a:pt x="22214" y="6647"/>
                    <a:pt x="22119" y="6574"/>
                    <a:pt x="22334" y="6568"/>
                  </a:cubicBezTo>
                  <a:cubicBezTo>
                    <a:pt x="22397" y="6565"/>
                    <a:pt x="22561" y="6557"/>
                    <a:pt x="22693" y="6545"/>
                  </a:cubicBezTo>
                  <a:cubicBezTo>
                    <a:pt x="22745" y="6542"/>
                    <a:pt x="22787" y="6540"/>
                    <a:pt x="22820" y="6540"/>
                  </a:cubicBezTo>
                  <a:close/>
                  <a:moveTo>
                    <a:pt x="24785" y="6574"/>
                  </a:moveTo>
                  <a:cubicBezTo>
                    <a:pt x="24796" y="6574"/>
                    <a:pt x="24807" y="6578"/>
                    <a:pt x="24815" y="6587"/>
                  </a:cubicBezTo>
                  <a:cubicBezTo>
                    <a:pt x="24885" y="6657"/>
                    <a:pt x="24699" y="6696"/>
                    <a:pt x="24290" y="6696"/>
                  </a:cubicBezTo>
                  <a:cubicBezTo>
                    <a:pt x="24053" y="6696"/>
                    <a:pt x="23857" y="6679"/>
                    <a:pt x="23857" y="6657"/>
                  </a:cubicBezTo>
                  <a:cubicBezTo>
                    <a:pt x="23857" y="6636"/>
                    <a:pt x="23902" y="6613"/>
                    <a:pt x="23953" y="6604"/>
                  </a:cubicBezTo>
                  <a:cubicBezTo>
                    <a:pt x="23974" y="6600"/>
                    <a:pt x="24016" y="6598"/>
                    <a:pt x="24071" y="6598"/>
                  </a:cubicBezTo>
                  <a:cubicBezTo>
                    <a:pt x="24155" y="6598"/>
                    <a:pt x="24269" y="6602"/>
                    <a:pt x="24378" y="6610"/>
                  </a:cubicBezTo>
                  <a:cubicBezTo>
                    <a:pt x="24438" y="6614"/>
                    <a:pt x="24496" y="6615"/>
                    <a:pt x="24548" y="6615"/>
                  </a:cubicBezTo>
                  <a:cubicBezTo>
                    <a:pt x="24652" y="6615"/>
                    <a:pt x="24731" y="6608"/>
                    <a:pt x="24745" y="6593"/>
                  </a:cubicBezTo>
                  <a:cubicBezTo>
                    <a:pt x="24757" y="6581"/>
                    <a:pt x="24771" y="6574"/>
                    <a:pt x="24785" y="6574"/>
                  </a:cubicBezTo>
                  <a:close/>
                  <a:moveTo>
                    <a:pt x="26699" y="6611"/>
                  </a:moveTo>
                  <a:cubicBezTo>
                    <a:pt x="26755" y="6611"/>
                    <a:pt x="26803" y="6630"/>
                    <a:pt x="26803" y="6653"/>
                  </a:cubicBezTo>
                  <a:cubicBezTo>
                    <a:pt x="26803" y="6676"/>
                    <a:pt x="26754" y="6696"/>
                    <a:pt x="26699" y="6696"/>
                  </a:cubicBezTo>
                  <a:cubicBezTo>
                    <a:pt x="26642" y="6696"/>
                    <a:pt x="26595" y="6676"/>
                    <a:pt x="26595" y="6653"/>
                  </a:cubicBezTo>
                  <a:cubicBezTo>
                    <a:pt x="26595" y="6630"/>
                    <a:pt x="26642" y="6611"/>
                    <a:pt x="26699" y="6611"/>
                  </a:cubicBezTo>
                  <a:close/>
                  <a:moveTo>
                    <a:pt x="26929" y="6611"/>
                  </a:moveTo>
                  <a:cubicBezTo>
                    <a:pt x="26954" y="6611"/>
                    <a:pt x="26971" y="6629"/>
                    <a:pt x="26971" y="6653"/>
                  </a:cubicBezTo>
                  <a:cubicBezTo>
                    <a:pt x="26971" y="6677"/>
                    <a:pt x="26954" y="6696"/>
                    <a:pt x="26929" y="6696"/>
                  </a:cubicBezTo>
                  <a:cubicBezTo>
                    <a:pt x="26906" y="6696"/>
                    <a:pt x="26887" y="6677"/>
                    <a:pt x="26887" y="6653"/>
                  </a:cubicBezTo>
                  <a:cubicBezTo>
                    <a:pt x="26887" y="6629"/>
                    <a:pt x="26906" y="6611"/>
                    <a:pt x="26929" y="6611"/>
                  </a:cubicBezTo>
                  <a:close/>
                  <a:moveTo>
                    <a:pt x="27225" y="6568"/>
                  </a:moveTo>
                  <a:cubicBezTo>
                    <a:pt x="27248" y="6568"/>
                    <a:pt x="27267" y="6595"/>
                    <a:pt x="27267" y="6631"/>
                  </a:cubicBezTo>
                  <a:cubicBezTo>
                    <a:pt x="27267" y="6670"/>
                    <a:pt x="27225" y="6696"/>
                    <a:pt x="27161" y="6696"/>
                  </a:cubicBezTo>
                  <a:cubicBezTo>
                    <a:pt x="27101" y="6696"/>
                    <a:pt x="27055" y="6675"/>
                    <a:pt x="27055" y="6650"/>
                  </a:cubicBezTo>
                  <a:cubicBezTo>
                    <a:pt x="27055" y="6632"/>
                    <a:pt x="27068" y="6622"/>
                    <a:pt x="27088" y="6622"/>
                  </a:cubicBezTo>
                  <a:cubicBezTo>
                    <a:pt x="27097" y="6622"/>
                    <a:pt x="27108" y="6624"/>
                    <a:pt x="27119" y="6628"/>
                  </a:cubicBezTo>
                  <a:cubicBezTo>
                    <a:pt x="27130" y="6633"/>
                    <a:pt x="27141" y="6635"/>
                    <a:pt x="27151" y="6635"/>
                  </a:cubicBezTo>
                  <a:cubicBezTo>
                    <a:pt x="27170" y="6635"/>
                    <a:pt x="27183" y="6626"/>
                    <a:pt x="27183" y="6610"/>
                  </a:cubicBezTo>
                  <a:cubicBezTo>
                    <a:pt x="27183" y="6585"/>
                    <a:pt x="27201" y="6568"/>
                    <a:pt x="27225" y="6568"/>
                  </a:cubicBezTo>
                  <a:close/>
                  <a:moveTo>
                    <a:pt x="35177" y="6736"/>
                  </a:moveTo>
                  <a:cubicBezTo>
                    <a:pt x="35202" y="6736"/>
                    <a:pt x="35220" y="6744"/>
                    <a:pt x="35220" y="6756"/>
                  </a:cubicBezTo>
                  <a:cubicBezTo>
                    <a:pt x="35220" y="6768"/>
                    <a:pt x="35202" y="6787"/>
                    <a:pt x="35177" y="6802"/>
                  </a:cubicBezTo>
                  <a:cubicBezTo>
                    <a:pt x="35171" y="6806"/>
                    <a:pt x="35164" y="6808"/>
                    <a:pt x="35159" y="6808"/>
                  </a:cubicBezTo>
                  <a:cubicBezTo>
                    <a:pt x="35145" y="6808"/>
                    <a:pt x="35135" y="6798"/>
                    <a:pt x="35135" y="6782"/>
                  </a:cubicBezTo>
                  <a:cubicBezTo>
                    <a:pt x="35135" y="6757"/>
                    <a:pt x="35156" y="6736"/>
                    <a:pt x="35177" y="6736"/>
                  </a:cubicBezTo>
                  <a:close/>
                  <a:moveTo>
                    <a:pt x="34975" y="6721"/>
                  </a:moveTo>
                  <a:cubicBezTo>
                    <a:pt x="35048" y="6721"/>
                    <a:pt x="35094" y="6744"/>
                    <a:pt x="35094" y="6784"/>
                  </a:cubicBezTo>
                  <a:cubicBezTo>
                    <a:pt x="35094" y="6803"/>
                    <a:pt x="35027" y="6820"/>
                    <a:pt x="34946" y="6820"/>
                  </a:cubicBezTo>
                  <a:cubicBezTo>
                    <a:pt x="34783" y="6820"/>
                    <a:pt x="34746" y="6757"/>
                    <a:pt x="34895" y="6729"/>
                  </a:cubicBezTo>
                  <a:cubicBezTo>
                    <a:pt x="34924" y="6723"/>
                    <a:pt x="34951" y="6721"/>
                    <a:pt x="34975" y="6721"/>
                  </a:cubicBezTo>
                  <a:close/>
                  <a:moveTo>
                    <a:pt x="32365" y="6828"/>
                  </a:moveTo>
                  <a:cubicBezTo>
                    <a:pt x="32388" y="6828"/>
                    <a:pt x="32412" y="6831"/>
                    <a:pt x="32431" y="6836"/>
                  </a:cubicBezTo>
                  <a:cubicBezTo>
                    <a:pt x="32471" y="6846"/>
                    <a:pt x="32449" y="6857"/>
                    <a:pt x="32379" y="6857"/>
                  </a:cubicBezTo>
                  <a:cubicBezTo>
                    <a:pt x="32312" y="6857"/>
                    <a:pt x="32277" y="6848"/>
                    <a:pt x="32305" y="6836"/>
                  </a:cubicBezTo>
                  <a:cubicBezTo>
                    <a:pt x="32320" y="6831"/>
                    <a:pt x="32342" y="6828"/>
                    <a:pt x="32365" y="6828"/>
                  </a:cubicBezTo>
                  <a:close/>
                  <a:moveTo>
                    <a:pt x="16284" y="6780"/>
                  </a:moveTo>
                  <a:cubicBezTo>
                    <a:pt x="16308" y="6780"/>
                    <a:pt x="16326" y="6798"/>
                    <a:pt x="16326" y="6822"/>
                  </a:cubicBezTo>
                  <a:cubicBezTo>
                    <a:pt x="16326" y="6846"/>
                    <a:pt x="16308" y="6865"/>
                    <a:pt x="16284" y="6865"/>
                  </a:cubicBezTo>
                  <a:cubicBezTo>
                    <a:pt x="16260" y="6865"/>
                    <a:pt x="16242" y="6846"/>
                    <a:pt x="16242" y="6822"/>
                  </a:cubicBezTo>
                  <a:cubicBezTo>
                    <a:pt x="16242" y="6798"/>
                    <a:pt x="16261" y="6780"/>
                    <a:pt x="16284" y="6780"/>
                  </a:cubicBezTo>
                  <a:close/>
                  <a:moveTo>
                    <a:pt x="29144" y="6820"/>
                  </a:moveTo>
                  <a:cubicBezTo>
                    <a:pt x="29179" y="6820"/>
                    <a:pt x="29197" y="6839"/>
                    <a:pt x="29182" y="6864"/>
                  </a:cubicBezTo>
                  <a:cubicBezTo>
                    <a:pt x="29173" y="6880"/>
                    <a:pt x="29156" y="6888"/>
                    <a:pt x="29140" y="6888"/>
                  </a:cubicBezTo>
                  <a:cubicBezTo>
                    <a:pt x="29131" y="6888"/>
                    <a:pt x="29123" y="6886"/>
                    <a:pt x="29116" y="6881"/>
                  </a:cubicBezTo>
                  <a:cubicBezTo>
                    <a:pt x="29059" y="6845"/>
                    <a:pt x="29071" y="6820"/>
                    <a:pt x="29144" y="6820"/>
                  </a:cubicBezTo>
                  <a:close/>
                  <a:moveTo>
                    <a:pt x="35728" y="6736"/>
                  </a:moveTo>
                  <a:cubicBezTo>
                    <a:pt x="35955" y="6736"/>
                    <a:pt x="36022" y="6749"/>
                    <a:pt x="36022" y="6795"/>
                  </a:cubicBezTo>
                  <a:cubicBezTo>
                    <a:pt x="36022" y="6854"/>
                    <a:pt x="35987" y="6889"/>
                    <a:pt x="35943" y="6889"/>
                  </a:cubicBezTo>
                  <a:cubicBezTo>
                    <a:pt x="35921" y="6889"/>
                    <a:pt x="35897" y="6880"/>
                    <a:pt x="35873" y="6861"/>
                  </a:cubicBezTo>
                  <a:cubicBezTo>
                    <a:pt x="35840" y="6834"/>
                    <a:pt x="35741" y="6811"/>
                    <a:pt x="35653" y="6811"/>
                  </a:cubicBezTo>
                  <a:cubicBezTo>
                    <a:pt x="35500" y="6811"/>
                    <a:pt x="35432" y="6793"/>
                    <a:pt x="35432" y="6754"/>
                  </a:cubicBezTo>
                  <a:cubicBezTo>
                    <a:pt x="35432" y="6744"/>
                    <a:pt x="35566" y="6736"/>
                    <a:pt x="35728" y="6736"/>
                  </a:cubicBezTo>
                  <a:close/>
                  <a:moveTo>
                    <a:pt x="31605" y="6820"/>
                  </a:moveTo>
                  <a:cubicBezTo>
                    <a:pt x="31672" y="6820"/>
                    <a:pt x="31729" y="6838"/>
                    <a:pt x="31729" y="6860"/>
                  </a:cubicBezTo>
                  <a:cubicBezTo>
                    <a:pt x="31729" y="6879"/>
                    <a:pt x="31679" y="6892"/>
                    <a:pt x="31611" y="6892"/>
                  </a:cubicBezTo>
                  <a:cubicBezTo>
                    <a:pt x="31602" y="6892"/>
                    <a:pt x="31593" y="6892"/>
                    <a:pt x="31584" y="6892"/>
                  </a:cubicBezTo>
                  <a:cubicBezTo>
                    <a:pt x="31411" y="6881"/>
                    <a:pt x="31427" y="6820"/>
                    <a:pt x="31605" y="6820"/>
                  </a:cubicBezTo>
                  <a:close/>
                  <a:moveTo>
                    <a:pt x="31939" y="6820"/>
                  </a:moveTo>
                  <a:cubicBezTo>
                    <a:pt x="31963" y="6820"/>
                    <a:pt x="31981" y="6829"/>
                    <a:pt x="31981" y="6840"/>
                  </a:cubicBezTo>
                  <a:cubicBezTo>
                    <a:pt x="31981" y="6852"/>
                    <a:pt x="31963" y="6871"/>
                    <a:pt x="31939" y="6886"/>
                  </a:cubicBezTo>
                  <a:cubicBezTo>
                    <a:pt x="31932" y="6891"/>
                    <a:pt x="31925" y="6893"/>
                    <a:pt x="31919" y="6893"/>
                  </a:cubicBezTo>
                  <a:cubicBezTo>
                    <a:pt x="31906" y="6893"/>
                    <a:pt x="31897" y="6883"/>
                    <a:pt x="31897" y="6866"/>
                  </a:cubicBezTo>
                  <a:cubicBezTo>
                    <a:pt x="31898" y="6841"/>
                    <a:pt x="31917" y="6820"/>
                    <a:pt x="31939" y="6820"/>
                  </a:cubicBezTo>
                  <a:close/>
                  <a:moveTo>
                    <a:pt x="32169" y="6829"/>
                  </a:moveTo>
                  <a:cubicBezTo>
                    <a:pt x="32193" y="6829"/>
                    <a:pt x="32214" y="6832"/>
                    <a:pt x="32221" y="6839"/>
                  </a:cubicBezTo>
                  <a:cubicBezTo>
                    <a:pt x="32256" y="6872"/>
                    <a:pt x="32229" y="6898"/>
                    <a:pt x="32183" y="6898"/>
                  </a:cubicBezTo>
                  <a:cubicBezTo>
                    <a:pt x="32165" y="6898"/>
                    <a:pt x="32144" y="6894"/>
                    <a:pt x="32122" y="6884"/>
                  </a:cubicBezTo>
                  <a:cubicBezTo>
                    <a:pt x="32050" y="6854"/>
                    <a:pt x="32050" y="6851"/>
                    <a:pt x="32122" y="6833"/>
                  </a:cubicBezTo>
                  <a:cubicBezTo>
                    <a:pt x="32137" y="6830"/>
                    <a:pt x="32154" y="6829"/>
                    <a:pt x="32169" y="6829"/>
                  </a:cubicBezTo>
                  <a:close/>
                  <a:moveTo>
                    <a:pt x="33222" y="6793"/>
                  </a:moveTo>
                  <a:cubicBezTo>
                    <a:pt x="33359" y="6793"/>
                    <a:pt x="33412" y="6807"/>
                    <a:pt x="33425" y="6841"/>
                  </a:cubicBezTo>
                  <a:cubicBezTo>
                    <a:pt x="33444" y="6887"/>
                    <a:pt x="33372" y="6901"/>
                    <a:pt x="33067" y="6902"/>
                  </a:cubicBezTo>
                  <a:cubicBezTo>
                    <a:pt x="33064" y="6902"/>
                    <a:pt x="33061" y="6902"/>
                    <a:pt x="33058" y="6902"/>
                  </a:cubicBezTo>
                  <a:cubicBezTo>
                    <a:pt x="32595" y="6902"/>
                    <a:pt x="32618" y="6818"/>
                    <a:pt x="33091" y="6796"/>
                  </a:cubicBezTo>
                  <a:cubicBezTo>
                    <a:pt x="33142" y="6794"/>
                    <a:pt x="33185" y="6793"/>
                    <a:pt x="33222" y="6793"/>
                  </a:cubicBezTo>
                  <a:close/>
                  <a:moveTo>
                    <a:pt x="33769" y="6820"/>
                  </a:moveTo>
                  <a:cubicBezTo>
                    <a:pt x="33897" y="6820"/>
                    <a:pt x="34001" y="6839"/>
                    <a:pt x="34001" y="6864"/>
                  </a:cubicBezTo>
                  <a:cubicBezTo>
                    <a:pt x="34001" y="6890"/>
                    <a:pt x="33906" y="6905"/>
                    <a:pt x="33805" y="6905"/>
                  </a:cubicBezTo>
                  <a:cubicBezTo>
                    <a:pt x="33729" y="6905"/>
                    <a:pt x="33650" y="6897"/>
                    <a:pt x="33604" y="6879"/>
                  </a:cubicBezTo>
                  <a:cubicBezTo>
                    <a:pt x="33491" y="6835"/>
                    <a:pt x="33532" y="6820"/>
                    <a:pt x="33769" y="6820"/>
                  </a:cubicBezTo>
                  <a:close/>
                  <a:moveTo>
                    <a:pt x="30904" y="6780"/>
                  </a:moveTo>
                  <a:cubicBezTo>
                    <a:pt x="30980" y="6780"/>
                    <a:pt x="31179" y="6882"/>
                    <a:pt x="31153" y="6908"/>
                  </a:cubicBezTo>
                  <a:cubicBezTo>
                    <a:pt x="31139" y="6921"/>
                    <a:pt x="31114" y="6927"/>
                    <a:pt x="31084" y="6927"/>
                  </a:cubicBezTo>
                  <a:cubicBezTo>
                    <a:pt x="31003" y="6927"/>
                    <a:pt x="30887" y="6884"/>
                    <a:pt x="30887" y="6836"/>
                  </a:cubicBezTo>
                  <a:cubicBezTo>
                    <a:pt x="30887" y="6803"/>
                    <a:pt x="30893" y="6780"/>
                    <a:pt x="30904" y="6780"/>
                  </a:cubicBezTo>
                  <a:close/>
                  <a:moveTo>
                    <a:pt x="29244" y="6948"/>
                  </a:moveTo>
                  <a:cubicBezTo>
                    <a:pt x="29293" y="6948"/>
                    <a:pt x="29345" y="7031"/>
                    <a:pt x="29316" y="7061"/>
                  </a:cubicBezTo>
                  <a:cubicBezTo>
                    <a:pt x="29310" y="7067"/>
                    <a:pt x="29302" y="7069"/>
                    <a:pt x="29293" y="7069"/>
                  </a:cubicBezTo>
                  <a:cubicBezTo>
                    <a:pt x="29256" y="7069"/>
                    <a:pt x="29203" y="7027"/>
                    <a:pt x="29203" y="6989"/>
                  </a:cubicBezTo>
                  <a:cubicBezTo>
                    <a:pt x="29204" y="6964"/>
                    <a:pt x="29219" y="6948"/>
                    <a:pt x="29244" y="6948"/>
                  </a:cubicBezTo>
                  <a:close/>
                  <a:moveTo>
                    <a:pt x="23690" y="7033"/>
                  </a:moveTo>
                  <a:cubicBezTo>
                    <a:pt x="23714" y="7033"/>
                    <a:pt x="23732" y="7053"/>
                    <a:pt x="23732" y="7076"/>
                  </a:cubicBezTo>
                  <a:cubicBezTo>
                    <a:pt x="23732" y="7092"/>
                    <a:pt x="23724" y="7101"/>
                    <a:pt x="23712" y="7101"/>
                  </a:cubicBezTo>
                  <a:cubicBezTo>
                    <a:pt x="23706" y="7101"/>
                    <a:pt x="23698" y="7099"/>
                    <a:pt x="23690" y="7094"/>
                  </a:cubicBezTo>
                  <a:cubicBezTo>
                    <a:pt x="23666" y="7078"/>
                    <a:pt x="23648" y="7061"/>
                    <a:pt x="23648" y="7050"/>
                  </a:cubicBezTo>
                  <a:cubicBezTo>
                    <a:pt x="23648" y="7040"/>
                    <a:pt x="23667" y="7033"/>
                    <a:pt x="23690" y="7033"/>
                  </a:cubicBezTo>
                  <a:close/>
                  <a:moveTo>
                    <a:pt x="26090" y="7080"/>
                  </a:moveTo>
                  <a:cubicBezTo>
                    <a:pt x="26109" y="7080"/>
                    <a:pt x="26128" y="7083"/>
                    <a:pt x="26142" y="7089"/>
                  </a:cubicBezTo>
                  <a:cubicBezTo>
                    <a:pt x="26170" y="7100"/>
                    <a:pt x="26145" y="7110"/>
                    <a:pt x="26089" y="7110"/>
                  </a:cubicBezTo>
                  <a:cubicBezTo>
                    <a:pt x="26033" y="7110"/>
                    <a:pt x="26009" y="7101"/>
                    <a:pt x="26037" y="7089"/>
                  </a:cubicBezTo>
                  <a:cubicBezTo>
                    <a:pt x="26051" y="7083"/>
                    <a:pt x="26070" y="7080"/>
                    <a:pt x="26090" y="7080"/>
                  </a:cubicBezTo>
                  <a:close/>
                  <a:moveTo>
                    <a:pt x="25059" y="7033"/>
                  </a:moveTo>
                  <a:cubicBezTo>
                    <a:pt x="25208" y="7033"/>
                    <a:pt x="25258" y="7087"/>
                    <a:pt x="25148" y="7130"/>
                  </a:cubicBezTo>
                  <a:cubicBezTo>
                    <a:pt x="25131" y="7137"/>
                    <a:pt x="25109" y="7140"/>
                    <a:pt x="25086" y="7140"/>
                  </a:cubicBezTo>
                  <a:cubicBezTo>
                    <a:pt x="25007" y="7140"/>
                    <a:pt x="24911" y="7107"/>
                    <a:pt x="24911" y="7069"/>
                  </a:cubicBezTo>
                  <a:cubicBezTo>
                    <a:pt x="24911" y="7049"/>
                    <a:pt x="24979" y="7033"/>
                    <a:pt x="25059" y="7033"/>
                  </a:cubicBezTo>
                  <a:close/>
                  <a:moveTo>
                    <a:pt x="24146" y="7033"/>
                  </a:moveTo>
                  <a:cubicBezTo>
                    <a:pt x="24204" y="7033"/>
                    <a:pt x="24226" y="7055"/>
                    <a:pt x="24209" y="7096"/>
                  </a:cubicBezTo>
                  <a:cubicBezTo>
                    <a:pt x="24196" y="7133"/>
                    <a:pt x="24130" y="7157"/>
                    <a:pt x="24042" y="7157"/>
                  </a:cubicBezTo>
                  <a:cubicBezTo>
                    <a:pt x="23881" y="7157"/>
                    <a:pt x="23854" y="7096"/>
                    <a:pt x="23998" y="7059"/>
                  </a:cubicBezTo>
                  <a:cubicBezTo>
                    <a:pt x="24061" y="7042"/>
                    <a:pt x="24111" y="7033"/>
                    <a:pt x="24146" y="7033"/>
                  </a:cubicBezTo>
                  <a:close/>
                  <a:moveTo>
                    <a:pt x="38430" y="7089"/>
                  </a:moveTo>
                  <a:cubicBezTo>
                    <a:pt x="38446" y="7089"/>
                    <a:pt x="38478" y="7091"/>
                    <a:pt x="38515" y="7095"/>
                  </a:cubicBezTo>
                  <a:cubicBezTo>
                    <a:pt x="38655" y="7112"/>
                    <a:pt x="38658" y="7116"/>
                    <a:pt x="38571" y="7164"/>
                  </a:cubicBezTo>
                  <a:cubicBezTo>
                    <a:pt x="38546" y="7179"/>
                    <a:pt x="38526" y="7186"/>
                    <a:pt x="38509" y="7186"/>
                  </a:cubicBezTo>
                  <a:cubicBezTo>
                    <a:pt x="38489" y="7186"/>
                    <a:pt x="38473" y="7175"/>
                    <a:pt x="38458" y="7152"/>
                  </a:cubicBezTo>
                  <a:cubicBezTo>
                    <a:pt x="38438" y="7120"/>
                    <a:pt x="38420" y="7092"/>
                    <a:pt x="38419" y="7090"/>
                  </a:cubicBezTo>
                  <a:cubicBezTo>
                    <a:pt x="38419" y="7089"/>
                    <a:pt x="38423" y="7089"/>
                    <a:pt x="38430" y="7089"/>
                  </a:cubicBezTo>
                  <a:close/>
                  <a:moveTo>
                    <a:pt x="20563" y="7047"/>
                  </a:moveTo>
                  <a:cubicBezTo>
                    <a:pt x="20572" y="7047"/>
                    <a:pt x="20580" y="7060"/>
                    <a:pt x="20590" y="7087"/>
                  </a:cubicBezTo>
                  <a:cubicBezTo>
                    <a:pt x="20613" y="7152"/>
                    <a:pt x="20586" y="7200"/>
                    <a:pt x="20528" y="7200"/>
                  </a:cubicBezTo>
                  <a:cubicBezTo>
                    <a:pt x="20483" y="7200"/>
                    <a:pt x="20484" y="7153"/>
                    <a:pt x="20531" y="7080"/>
                  </a:cubicBezTo>
                  <a:cubicBezTo>
                    <a:pt x="20545" y="7058"/>
                    <a:pt x="20554" y="7047"/>
                    <a:pt x="20563" y="7047"/>
                  </a:cubicBezTo>
                  <a:close/>
                  <a:moveTo>
                    <a:pt x="36544" y="7285"/>
                  </a:moveTo>
                  <a:cubicBezTo>
                    <a:pt x="36554" y="7285"/>
                    <a:pt x="36574" y="7302"/>
                    <a:pt x="36588" y="7327"/>
                  </a:cubicBezTo>
                  <a:cubicBezTo>
                    <a:pt x="36602" y="7350"/>
                    <a:pt x="36594" y="7369"/>
                    <a:pt x="36570" y="7369"/>
                  </a:cubicBezTo>
                  <a:cubicBezTo>
                    <a:pt x="36545" y="7369"/>
                    <a:pt x="36527" y="7350"/>
                    <a:pt x="36527" y="7327"/>
                  </a:cubicBezTo>
                  <a:cubicBezTo>
                    <a:pt x="36527" y="7302"/>
                    <a:pt x="36534" y="7285"/>
                    <a:pt x="36544" y="7285"/>
                  </a:cubicBezTo>
                  <a:close/>
                  <a:moveTo>
                    <a:pt x="35477" y="7409"/>
                  </a:moveTo>
                  <a:cubicBezTo>
                    <a:pt x="35525" y="7409"/>
                    <a:pt x="35553" y="7428"/>
                    <a:pt x="35537" y="7451"/>
                  </a:cubicBezTo>
                  <a:cubicBezTo>
                    <a:pt x="35522" y="7476"/>
                    <a:pt x="35485" y="7493"/>
                    <a:pt x="35449" y="7493"/>
                  </a:cubicBezTo>
                  <a:cubicBezTo>
                    <a:pt x="35413" y="7493"/>
                    <a:pt x="35387" y="7476"/>
                    <a:pt x="35387" y="7451"/>
                  </a:cubicBezTo>
                  <a:cubicBezTo>
                    <a:pt x="35387" y="7428"/>
                    <a:pt x="35427" y="7409"/>
                    <a:pt x="35477" y="7409"/>
                  </a:cubicBezTo>
                  <a:close/>
                  <a:moveTo>
                    <a:pt x="28993" y="7494"/>
                  </a:moveTo>
                  <a:cubicBezTo>
                    <a:pt x="29014" y="7494"/>
                    <a:pt x="29035" y="7516"/>
                    <a:pt x="29035" y="7540"/>
                  </a:cubicBezTo>
                  <a:cubicBezTo>
                    <a:pt x="29035" y="7557"/>
                    <a:pt x="29025" y="7566"/>
                    <a:pt x="29011" y="7566"/>
                  </a:cubicBezTo>
                  <a:cubicBezTo>
                    <a:pt x="29006" y="7566"/>
                    <a:pt x="28999" y="7564"/>
                    <a:pt x="28993" y="7561"/>
                  </a:cubicBezTo>
                  <a:cubicBezTo>
                    <a:pt x="28968" y="7545"/>
                    <a:pt x="28951" y="7526"/>
                    <a:pt x="28951" y="7515"/>
                  </a:cubicBezTo>
                  <a:cubicBezTo>
                    <a:pt x="28951" y="7502"/>
                    <a:pt x="28969" y="7494"/>
                    <a:pt x="28993" y="7494"/>
                  </a:cubicBezTo>
                  <a:close/>
                  <a:moveTo>
                    <a:pt x="33802" y="7515"/>
                  </a:moveTo>
                  <a:cubicBezTo>
                    <a:pt x="33821" y="7515"/>
                    <a:pt x="33833" y="7523"/>
                    <a:pt x="33833" y="7538"/>
                  </a:cubicBezTo>
                  <a:cubicBezTo>
                    <a:pt x="33833" y="7562"/>
                    <a:pt x="33804" y="7578"/>
                    <a:pt x="33769" y="7578"/>
                  </a:cubicBezTo>
                  <a:cubicBezTo>
                    <a:pt x="33733" y="7578"/>
                    <a:pt x="33705" y="7572"/>
                    <a:pt x="33705" y="7562"/>
                  </a:cubicBezTo>
                  <a:cubicBezTo>
                    <a:pt x="33705" y="7552"/>
                    <a:pt x="33733" y="7535"/>
                    <a:pt x="33769" y="7522"/>
                  </a:cubicBezTo>
                  <a:cubicBezTo>
                    <a:pt x="33781" y="7517"/>
                    <a:pt x="33792" y="7515"/>
                    <a:pt x="33802" y="7515"/>
                  </a:cubicBezTo>
                  <a:close/>
                  <a:moveTo>
                    <a:pt x="33608" y="7626"/>
                  </a:moveTo>
                  <a:cubicBezTo>
                    <a:pt x="33627" y="7626"/>
                    <a:pt x="33644" y="7630"/>
                    <a:pt x="33653" y="7637"/>
                  </a:cubicBezTo>
                  <a:cubicBezTo>
                    <a:pt x="33683" y="7668"/>
                    <a:pt x="33657" y="7695"/>
                    <a:pt x="33619" y="7695"/>
                  </a:cubicBezTo>
                  <a:cubicBezTo>
                    <a:pt x="33605" y="7695"/>
                    <a:pt x="33588" y="7690"/>
                    <a:pt x="33572" y="7681"/>
                  </a:cubicBezTo>
                  <a:cubicBezTo>
                    <a:pt x="33530" y="7655"/>
                    <a:pt x="33530" y="7645"/>
                    <a:pt x="33574" y="7630"/>
                  </a:cubicBezTo>
                  <a:cubicBezTo>
                    <a:pt x="33585" y="7627"/>
                    <a:pt x="33597" y="7626"/>
                    <a:pt x="33608" y="7626"/>
                  </a:cubicBezTo>
                  <a:close/>
                  <a:moveTo>
                    <a:pt x="51715" y="0"/>
                  </a:moveTo>
                  <a:cubicBezTo>
                    <a:pt x="51631" y="0"/>
                    <a:pt x="51565" y="20"/>
                    <a:pt x="51565" y="43"/>
                  </a:cubicBezTo>
                  <a:cubicBezTo>
                    <a:pt x="51565" y="72"/>
                    <a:pt x="51523" y="86"/>
                    <a:pt x="51476" y="86"/>
                  </a:cubicBezTo>
                  <a:cubicBezTo>
                    <a:pt x="51420" y="86"/>
                    <a:pt x="51357" y="67"/>
                    <a:pt x="51346" y="32"/>
                  </a:cubicBezTo>
                  <a:cubicBezTo>
                    <a:pt x="51340" y="16"/>
                    <a:pt x="51333" y="8"/>
                    <a:pt x="51322" y="8"/>
                  </a:cubicBezTo>
                  <a:cubicBezTo>
                    <a:pt x="51308" y="8"/>
                    <a:pt x="51287" y="22"/>
                    <a:pt x="51259" y="52"/>
                  </a:cubicBezTo>
                  <a:cubicBezTo>
                    <a:pt x="51187" y="125"/>
                    <a:pt x="51124" y="149"/>
                    <a:pt x="50893" y="184"/>
                  </a:cubicBezTo>
                  <a:cubicBezTo>
                    <a:pt x="50789" y="201"/>
                    <a:pt x="50789" y="201"/>
                    <a:pt x="50885" y="233"/>
                  </a:cubicBezTo>
                  <a:cubicBezTo>
                    <a:pt x="51125" y="312"/>
                    <a:pt x="50887" y="350"/>
                    <a:pt x="50134" y="350"/>
                  </a:cubicBezTo>
                  <a:cubicBezTo>
                    <a:pt x="50104" y="350"/>
                    <a:pt x="50074" y="350"/>
                    <a:pt x="50043" y="349"/>
                  </a:cubicBezTo>
                  <a:cubicBezTo>
                    <a:pt x="49796" y="349"/>
                    <a:pt x="49577" y="348"/>
                    <a:pt x="49387" y="348"/>
                  </a:cubicBezTo>
                  <a:cubicBezTo>
                    <a:pt x="49006" y="348"/>
                    <a:pt x="48742" y="350"/>
                    <a:pt x="48600" y="353"/>
                  </a:cubicBezTo>
                  <a:cubicBezTo>
                    <a:pt x="48576" y="353"/>
                    <a:pt x="48550" y="353"/>
                    <a:pt x="48524" y="353"/>
                  </a:cubicBezTo>
                  <a:cubicBezTo>
                    <a:pt x="48398" y="353"/>
                    <a:pt x="48256" y="349"/>
                    <a:pt x="48179" y="342"/>
                  </a:cubicBezTo>
                  <a:cubicBezTo>
                    <a:pt x="48075" y="333"/>
                    <a:pt x="47957" y="329"/>
                    <a:pt x="47843" y="329"/>
                  </a:cubicBezTo>
                  <a:cubicBezTo>
                    <a:pt x="47571" y="329"/>
                    <a:pt x="47320" y="352"/>
                    <a:pt x="47339" y="385"/>
                  </a:cubicBezTo>
                  <a:cubicBezTo>
                    <a:pt x="47351" y="404"/>
                    <a:pt x="47383" y="414"/>
                    <a:pt x="47425" y="414"/>
                  </a:cubicBezTo>
                  <a:cubicBezTo>
                    <a:pt x="47446" y="414"/>
                    <a:pt x="47469" y="412"/>
                    <a:pt x="47493" y="407"/>
                  </a:cubicBezTo>
                  <a:cubicBezTo>
                    <a:pt x="47524" y="401"/>
                    <a:pt x="47549" y="398"/>
                    <a:pt x="47566" y="398"/>
                  </a:cubicBezTo>
                  <a:cubicBezTo>
                    <a:pt x="47598" y="398"/>
                    <a:pt x="47608" y="408"/>
                    <a:pt x="47600" y="432"/>
                  </a:cubicBezTo>
                  <a:cubicBezTo>
                    <a:pt x="47587" y="468"/>
                    <a:pt x="47470" y="486"/>
                    <a:pt x="47209" y="486"/>
                  </a:cubicBezTo>
                  <a:cubicBezTo>
                    <a:pt x="46688" y="486"/>
                    <a:pt x="46588" y="470"/>
                    <a:pt x="46647" y="397"/>
                  </a:cubicBezTo>
                  <a:cubicBezTo>
                    <a:pt x="46685" y="351"/>
                    <a:pt x="46661" y="339"/>
                    <a:pt x="46509" y="339"/>
                  </a:cubicBezTo>
                  <a:cubicBezTo>
                    <a:pt x="46497" y="339"/>
                    <a:pt x="46483" y="339"/>
                    <a:pt x="46469" y="339"/>
                  </a:cubicBezTo>
                  <a:cubicBezTo>
                    <a:pt x="46345" y="340"/>
                    <a:pt x="46214" y="360"/>
                    <a:pt x="46181" y="381"/>
                  </a:cubicBezTo>
                  <a:cubicBezTo>
                    <a:pt x="46132" y="414"/>
                    <a:pt x="46139" y="421"/>
                    <a:pt x="46215" y="422"/>
                  </a:cubicBezTo>
                  <a:cubicBezTo>
                    <a:pt x="46328" y="424"/>
                    <a:pt x="46346" y="508"/>
                    <a:pt x="46236" y="513"/>
                  </a:cubicBezTo>
                  <a:cubicBezTo>
                    <a:pt x="46146" y="517"/>
                    <a:pt x="46056" y="528"/>
                    <a:pt x="45571" y="586"/>
                  </a:cubicBezTo>
                  <a:cubicBezTo>
                    <a:pt x="45341" y="614"/>
                    <a:pt x="45212" y="629"/>
                    <a:pt x="45139" y="629"/>
                  </a:cubicBezTo>
                  <a:cubicBezTo>
                    <a:pt x="45056" y="629"/>
                    <a:pt x="45046" y="610"/>
                    <a:pt x="45046" y="570"/>
                  </a:cubicBezTo>
                  <a:cubicBezTo>
                    <a:pt x="45046" y="530"/>
                    <a:pt x="45015" y="512"/>
                    <a:pt x="44942" y="512"/>
                  </a:cubicBezTo>
                  <a:cubicBezTo>
                    <a:pt x="44932" y="512"/>
                    <a:pt x="44921" y="513"/>
                    <a:pt x="44910" y="513"/>
                  </a:cubicBezTo>
                  <a:cubicBezTo>
                    <a:pt x="44778" y="522"/>
                    <a:pt x="44777" y="523"/>
                    <a:pt x="44894" y="539"/>
                  </a:cubicBezTo>
                  <a:cubicBezTo>
                    <a:pt x="45011" y="557"/>
                    <a:pt x="45012" y="559"/>
                    <a:pt x="44929" y="615"/>
                  </a:cubicBezTo>
                  <a:cubicBezTo>
                    <a:pt x="44890" y="639"/>
                    <a:pt x="44844" y="655"/>
                    <a:pt x="44810" y="655"/>
                  </a:cubicBezTo>
                  <a:cubicBezTo>
                    <a:pt x="44800" y="655"/>
                    <a:pt x="44791" y="653"/>
                    <a:pt x="44783" y="651"/>
                  </a:cubicBezTo>
                  <a:cubicBezTo>
                    <a:pt x="44773" y="646"/>
                    <a:pt x="44754" y="644"/>
                    <a:pt x="44731" y="644"/>
                  </a:cubicBezTo>
                  <a:cubicBezTo>
                    <a:pt x="44684" y="644"/>
                    <a:pt x="44617" y="653"/>
                    <a:pt x="44553" y="667"/>
                  </a:cubicBezTo>
                  <a:cubicBezTo>
                    <a:pt x="44497" y="680"/>
                    <a:pt x="44447" y="685"/>
                    <a:pt x="44407" y="685"/>
                  </a:cubicBezTo>
                  <a:cubicBezTo>
                    <a:pt x="44305" y="685"/>
                    <a:pt x="44267" y="648"/>
                    <a:pt x="44357" y="595"/>
                  </a:cubicBezTo>
                  <a:cubicBezTo>
                    <a:pt x="44399" y="571"/>
                    <a:pt x="44341" y="560"/>
                    <a:pt x="44135" y="560"/>
                  </a:cubicBezTo>
                  <a:cubicBezTo>
                    <a:pt x="44048" y="560"/>
                    <a:pt x="43935" y="562"/>
                    <a:pt x="43792" y="566"/>
                  </a:cubicBezTo>
                  <a:cubicBezTo>
                    <a:pt x="43435" y="576"/>
                    <a:pt x="43133" y="595"/>
                    <a:pt x="43118" y="610"/>
                  </a:cubicBezTo>
                  <a:cubicBezTo>
                    <a:pt x="43102" y="625"/>
                    <a:pt x="43116" y="652"/>
                    <a:pt x="43153" y="676"/>
                  </a:cubicBezTo>
                  <a:cubicBezTo>
                    <a:pt x="43199" y="706"/>
                    <a:pt x="43178" y="716"/>
                    <a:pt x="43072" y="716"/>
                  </a:cubicBezTo>
                  <a:cubicBezTo>
                    <a:pt x="42992" y="716"/>
                    <a:pt x="42910" y="691"/>
                    <a:pt x="42884" y="656"/>
                  </a:cubicBezTo>
                  <a:cubicBezTo>
                    <a:pt x="42847" y="606"/>
                    <a:pt x="42693" y="581"/>
                    <a:pt x="42407" y="581"/>
                  </a:cubicBezTo>
                  <a:cubicBezTo>
                    <a:pt x="42050" y="581"/>
                    <a:pt x="41488" y="620"/>
                    <a:pt x="40690" y="698"/>
                  </a:cubicBezTo>
                  <a:cubicBezTo>
                    <a:pt x="40345" y="732"/>
                    <a:pt x="39937" y="786"/>
                    <a:pt x="39786" y="817"/>
                  </a:cubicBezTo>
                  <a:cubicBezTo>
                    <a:pt x="39633" y="849"/>
                    <a:pt x="39401" y="887"/>
                    <a:pt x="39260" y="903"/>
                  </a:cubicBezTo>
                  <a:cubicBezTo>
                    <a:pt x="39125" y="918"/>
                    <a:pt x="38994" y="942"/>
                    <a:pt x="38974" y="953"/>
                  </a:cubicBezTo>
                  <a:cubicBezTo>
                    <a:pt x="38931" y="980"/>
                    <a:pt x="38818" y="996"/>
                    <a:pt x="38456" y="1029"/>
                  </a:cubicBezTo>
                  <a:cubicBezTo>
                    <a:pt x="38087" y="1062"/>
                    <a:pt x="37726" y="1129"/>
                    <a:pt x="37623" y="1185"/>
                  </a:cubicBezTo>
                  <a:cubicBezTo>
                    <a:pt x="37578" y="1209"/>
                    <a:pt x="37286" y="1235"/>
                    <a:pt x="36969" y="1244"/>
                  </a:cubicBezTo>
                  <a:cubicBezTo>
                    <a:pt x="36653" y="1252"/>
                    <a:pt x="36227" y="1271"/>
                    <a:pt x="36018" y="1283"/>
                  </a:cubicBezTo>
                  <a:cubicBezTo>
                    <a:pt x="35811" y="1296"/>
                    <a:pt x="35316" y="1318"/>
                    <a:pt x="34924" y="1329"/>
                  </a:cubicBezTo>
                  <a:cubicBezTo>
                    <a:pt x="34531" y="1341"/>
                    <a:pt x="34105" y="1360"/>
                    <a:pt x="33978" y="1369"/>
                  </a:cubicBezTo>
                  <a:cubicBezTo>
                    <a:pt x="33880" y="1377"/>
                    <a:pt x="33701" y="1382"/>
                    <a:pt x="33535" y="1382"/>
                  </a:cubicBezTo>
                  <a:cubicBezTo>
                    <a:pt x="33484" y="1382"/>
                    <a:pt x="33434" y="1381"/>
                    <a:pt x="33388" y="1380"/>
                  </a:cubicBezTo>
                  <a:cubicBezTo>
                    <a:pt x="33291" y="1379"/>
                    <a:pt x="33191" y="1378"/>
                    <a:pt x="33111" y="1378"/>
                  </a:cubicBezTo>
                  <a:cubicBezTo>
                    <a:pt x="33031" y="1378"/>
                    <a:pt x="32969" y="1379"/>
                    <a:pt x="32946" y="1380"/>
                  </a:cubicBezTo>
                  <a:cubicBezTo>
                    <a:pt x="32888" y="1384"/>
                    <a:pt x="32809" y="1386"/>
                    <a:pt x="32723" y="1386"/>
                  </a:cubicBezTo>
                  <a:cubicBezTo>
                    <a:pt x="32517" y="1386"/>
                    <a:pt x="32273" y="1375"/>
                    <a:pt x="32193" y="1359"/>
                  </a:cubicBezTo>
                  <a:cubicBezTo>
                    <a:pt x="32163" y="1353"/>
                    <a:pt x="32141" y="1350"/>
                    <a:pt x="32125" y="1350"/>
                  </a:cubicBezTo>
                  <a:cubicBezTo>
                    <a:pt x="32096" y="1350"/>
                    <a:pt x="32088" y="1359"/>
                    <a:pt x="32100" y="1378"/>
                  </a:cubicBezTo>
                  <a:cubicBezTo>
                    <a:pt x="32116" y="1403"/>
                    <a:pt x="31767" y="1414"/>
                    <a:pt x="31276" y="1414"/>
                  </a:cubicBezTo>
                  <a:cubicBezTo>
                    <a:pt x="30406" y="1414"/>
                    <a:pt x="29093" y="1380"/>
                    <a:pt x="28571" y="1328"/>
                  </a:cubicBezTo>
                  <a:cubicBezTo>
                    <a:pt x="28151" y="1287"/>
                    <a:pt x="27470" y="1261"/>
                    <a:pt x="26760" y="1260"/>
                  </a:cubicBezTo>
                  <a:cubicBezTo>
                    <a:pt x="26135" y="1259"/>
                    <a:pt x="25417" y="1241"/>
                    <a:pt x="25164" y="1219"/>
                  </a:cubicBezTo>
                  <a:cubicBezTo>
                    <a:pt x="24315" y="1148"/>
                    <a:pt x="23445" y="1114"/>
                    <a:pt x="22491" y="1114"/>
                  </a:cubicBezTo>
                  <a:cubicBezTo>
                    <a:pt x="21969" y="1114"/>
                    <a:pt x="21535" y="1103"/>
                    <a:pt x="21522" y="1088"/>
                  </a:cubicBezTo>
                  <a:cubicBezTo>
                    <a:pt x="21511" y="1075"/>
                    <a:pt x="21400" y="1051"/>
                    <a:pt x="21281" y="1039"/>
                  </a:cubicBezTo>
                  <a:cubicBezTo>
                    <a:pt x="21225" y="1033"/>
                    <a:pt x="21182" y="1029"/>
                    <a:pt x="21150" y="1029"/>
                  </a:cubicBezTo>
                  <a:cubicBezTo>
                    <a:pt x="21088" y="1029"/>
                    <a:pt x="21065" y="1041"/>
                    <a:pt x="21071" y="1065"/>
                  </a:cubicBezTo>
                  <a:cubicBezTo>
                    <a:pt x="21075" y="1087"/>
                    <a:pt x="21062" y="1100"/>
                    <a:pt x="21040" y="1100"/>
                  </a:cubicBezTo>
                  <a:cubicBezTo>
                    <a:pt x="21033" y="1100"/>
                    <a:pt x="21025" y="1099"/>
                    <a:pt x="21017" y="1096"/>
                  </a:cubicBezTo>
                  <a:cubicBezTo>
                    <a:pt x="20983" y="1086"/>
                    <a:pt x="20315" y="1070"/>
                    <a:pt x="19539" y="1057"/>
                  </a:cubicBezTo>
                  <a:cubicBezTo>
                    <a:pt x="19217" y="1053"/>
                    <a:pt x="18956" y="1050"/>
                    <a:pt x="18737" y="1050"/>
                  </a:cubicBezTo>
                  <a:cubicBezTo>
                    <a:pt x="18174" y="1050"/>
                    <a:pt x="17887" y="1067"/>
                    <a:pt x="17561" y="1107"/>
                  </a:cubicBezTo>
                  <a:cubicBezTo>
                    <a:pt x="17035" y="1172"/>
                    <a:pt x="16507" y="1195"/>
                    <a:pt x="14619" y="1239"/>
                  </a:cubicBezTo>
                  <a:cubicBezTo>
                    <a:pt x="13608" y="1261"/>
                    <a:pt x="13413" y="1285"/>
                    <a:pt x="13300" y="1390"/>
                  </a:cubicBezTo>
                  <a:cubicBezTo>
                    <a:pt x="13233" y="1453"/>
                    <a:pt x="13180" y="1469"/>
                    <a:pt x="12855" y="1469"/>
                  </a:cubicBezTo>
                  <a:cubicBezTo>
                    <a:pt x="12784" y="1469"/>
                    <a:pt x="12700" y="1469"/>
                    <a:pt x="12600" y="1467"/>
                  </a:cubicBezTo>
                  <a:cubicBezTo>
                    <a:pt x="12578" y="1467"/>
                    <a:pt x="12555" y="1467"/>
                    <a:pt x="12531" y="1467"/>
                  </a:cubicBezTo>
                  <a:cubicBezTo>
                    <a:pt x="12204" y="1467"/>
                    <a:pt x="11795" y="1486"/>
                    <a:pt x="11590" y="1511"/>
                  </a:cubicBezTo>
                  <a:cubicBezTo>
                    <a:pt x="11436" y="1531"/>
                    <a:pt x="11250" y="1541"/>
                    <a:pt x="11083" y="1541"/>
                  </a:cubicBezTo>
                  <a:cubicBezTo>
                    <a:pt x="10997" y="1541"/>
                    <a:pt x="10916" y="1538"/>
                    <a:pt x="10848" y="1533"/>
                  </a:cubicBezTo>
                  <a:cubicBezTo>
                    <a:pt x="10762" y="1525"/>
                    <a:pt x="10690" y="1522"/>
                    <a:pt x="10634" y="1522"/>
                  </a:cubicBezTo>
                  <a:cubicBezTo>
                    <a:pt x="10542" y="1522"/>
                    <a:pt x="10490" y="1531"/>
                    <a:pt x="10478" y="1549"/>
                  </a:cubicBezTo>
                  <a:cubicBezTo>
                    <a:pt x="10461" y="1578"/>
                    <a:pt x="10495" y="1593"/>
                    <a:pt x="10574" y="1593"/>
                  </a:cubicBezTo>
                  <a:cubicBezTo>
                    <a:pt x="10792" y="1593"/>
                    <a:pt x="10770" y="1677"/>
                    <a:pt x="10550" y="1686"/>
                  </a:cubicBezTo>
                  <a:cubicBezTo>
                    <a:pt x="10437" y="1690"/>
                    <a:pt x="10313" y="1696"/>
                    <a:pt x="10266" y="1700"/>
                  </a:cubicBezTo>
                  <a:cubicBezTo>
                    <a:pt x="9822" y="1737"/>
                    <a:pt x="9567" y="1754"/>
                    <a:pt x="9417" y="1754"/>
                  </a:cubicBezTo>
                  <a:cubicBezTo>
                    <a:pt x="9291" y="1754"/>
                    <a:pt x="9239" y="1742"/>
                    <a:pt x="9212" y="1718"/>
                  </a:cubicBezTo>
                  <a:cubicBezTo>
                    <a:pt x="9185" y="1696"/>
                    <a:pt x="9163" y="1685"/>
                    <a:pt x="9136" y="1685"/>
                  </a:cubicBezTo>
                  <a:cubicBezTo>
                    <a:pt x="9110" y="1685"/>
                    <a:pt x="9080" y="1694"/>
                    <a:pt x="9038" y="1713"/>
                  </a:cubicBezTo>
                  <a:cubicBezTo>
                    <a:pt x="8992" y="1734"/>
                    <a:pt x="8947" y="1747"/>
                    <a:pt x="8923" y="1747"/>
                  </a:cubicBezTo>
                  <a:cubicBezTo>
                    <a:pt x="8915" y="1747"/>
                    <a:pt x="8909" y="1746"/>
                    <a:pt x="8906" y="1743"/>
                  </a:cubicBezTo>
                  <a:cubicBezTo>
                    <a:pt x="8904" y="1740"/>
                    <a:pt x="8900" y="1739"/>
                    <a:pt x="8896" y="1739"/>
                  </a:cubicBezTo>
                  <a:cubicBezTo>
                    <a:pt x="8881" y="1739"/>
                    <a:pt x="8856" y="1754"/>
                    <a:pt x="8832" y="1779"/>
                  </a:cubicBezTo>
                  <a:cubicBezTo>
                    <a:pt x="8776" y="1834"/>
                    <a:pt x="8127" y="1890"/>
                    <a:pt x="7736" y="1890"/>
                  </a:cubicBezTo>
                  <a:cubicBezTo>
                    <a:pt x="7599" y="1890"/>
                    <a:pt x="7494" y="1883"/>
                    <a:pt x="7457" y="1867"/>
                  </a:cubicBezTo>
                  <a:cubicBezTo>
                    <a:pt x="7392" y="1840"/>
                    <a:pt x="7337" y="1827"/>
                    <a:pt x="7291" y="1827"/>
                  </a:cubicBezTo>
                  <a:cubicBezTo>
                    <a:pt x="7242" y="1827"/>
                    <a:pt x="7202" y="1841"/>
                    <a:pt x="7169" y="1871"/>
                  </a:cubicBezTo>
                  <a:cubicBezTo>
                    <a:pt x="7122" y="1912"/>
                    <a:pt x="6877" y="1932"/>
                    <a:pt x="6222" y="1949"/>
                  </a:cubicBezTo>
                  <a:cubicBezTo>
                    <a:pt x="5737" y="1961"/>
                    <a:pt x="5247" y="1989"/>
                    <a:pt x="5133" y="2010"/>
                  </a:cubicBezTo>
                  <a:cubicBezTo>
                    <a:pt x="4816" y="2071"/>
                    <a:pt x="4426" y="2144"/>
                    <a:pt x="4331" y="2161"/>
                  </a:cubicBezTo>
                  <a:cubicBezTo>
                    <a:pt x="4282" y="2169"/>
                    <a:pt x="4242" y="2178"/>
                    <a:pt x="4236" y="2183"/>
                  </a:cubicBezTo>
                  <a:cubicBezTo>
                    <a:pt x="4229" y="2189"/>
                    <a:pt x="4213" y="2195"/>
                    <a:pt x="4193" y="2202"/>
                  </a:cubicBezTo>
                  <a:cubicBezTo>
                    <a:pt x="4176" y="2207"/>
                    <a:pt x="4134" y="2223"/>
                    <a:pt x="4098" y="2240"/>
                  </a:cubicBezTo>
                  <a:cubicBezTo>
                    <a:pt x="4027" y="2271"/>
                    <a:pt x="3696" y="2340"/>
                    <a:pt x="3469" y="2373"/>
                  </a:cubicBezTo>
                  <a:cubicBezTo>
                    <a:pt x="3275" y="2400"/>
                    <a:pt x="3156" y="2445"/>
                    <a:pt x="2607" y="2691"/>
                  </a:cubicBezTo>
                  <a:cubicBezTo>
                    <a:pt x="2490" y="2743"/>
                    <a:pt x="2347" y="2792"/>
                    <a:pt x="2291" y="2798"/>
                  </a:cubicBezTo>
                  <a:cubicBezTo>
                    <a:pt x="2234" y="2804"/>
                    <a:pt x="2180" y="2830"/>
                    <a:pt x="2173" y="2855"/>
                  </a:cubicBezTo>
                  <a:cubicBezTo>
                    <a:pt x="2164" y="2879"/>
                    <a:pt x="2142" y="2899"/>
                    <a:pt x="2120" y="2899"/>
                  </a:cubicBezTo>
                  <a:cubicBezTo>
                    <a:pt x="2098" y="2899"/>
                    <a:pt x="1984" y="2957"/>
                    <a:pt x="1860" y="3030"/>
                  </a:cubicBezTo>
                  <a:cubicBezTo>
                    <a:pt x="1736" y="3105"/>
                    <a:pt x="1629" y="3163"/>
                    <a:pt x="1618" y="3164"/>
                  </a:cubicBezTo>
                  <a:cubicBezTo>
                    <a:pt x="1608" y="3166"/>
                    <a:pt x="1533" y="3204"/>
                    <a:pt x="1457" y="3249"/>
                  </a:cubicBezTo>
                  <a:cubicBezTo>
                    <a:pt x="1358" y="3309"/>
                    <a:pt x="1334" y="3341"/>
                    <a:pt x="1372" y="3366"/>
                  </a:cubicBezTo>
                  <a:cubicBezTo>
                    <a:pt x="1413" y="3392"/>
                    <a:pt x="1406" y="3407"/>
                    <a:pt x="1343" y="3427"/>
                  </a:cubicBezTo>
                  <a:cubicBezTo>
                    <a:pt x="1098" y="3507"/>
                    <a:pt x="1035" y="3555"/>
                    <a:pt x="852" y="3799"/>
                  </a:cubicBezTo>
                  <a:cubicBezTo>
                    <a:pt x="600" y="4137"/>
                    <a:pt x="503" y="4314"/>
                    <a:pt x="338" y="4726"/>
                  </a:cubicBezTo>
                  <a:cubicBezTo>
                    <a:pt x="128" y="5205"/>
                    <a:pt x="1" y="5955"/>
                    <a:pt x="103" y="5993"/>
                  </a:cubicBezTo>
                  <a:cubicBezTo>
                    <a:pt x="108" y="5995"/>
                    <a:pt x="115" y="5996"/>
                    <a:pt x="122" y="5996"/>
                  </a:cubicBezTo>
                  <a:cubicBezTo>
                    <a:pt x="155" y="5996"/>
                    <a:pt x="203" y="5976"/>
                    <a:pt x="238" y="5944"/>
                  </a:cubicBezTo>
                  <a:cubicBezTo>
                    <a:pt x="298" y="5893"/>
                    <a:pt x="358" y="5862"/>
                    <a:pt x="391" y="5862"/>
                  </a:cubicBezTo>
                  <a:cubicBezTo>
                    <a:pt x="408" y="5862"/>
                    <a:pt x="418" y="5870"/>
                    <a:pt x="416" y="5886"/>
                  </a:cubicBezTo>
                  <a:cubicBezTo>
                    <a:pt x="415" y="5904"/>
                    <a:pt x="391" y="5962"/>
                    <a:pt x="360" y="6019"/>
                  </a:cubicBezTo>
                  <a:cubicBezTo>
                    <a:pt x="299" y="6129"/>
                    <a:pt x="318" y="6314"/>
                    <a:pt x="388" y="6314"/>
                  </a:cubicBezTo>
                  <a:cubicBezTo>
                    <a:pt x="389" y="6314"/>
                    <a:pt x="390" y="6314"/>
                    <a:pt x="391" y="6314"/>
                  </a:cubicBezTo>
                  <a:cubicBezTo>
                    <a:pt x="418" y="6313"/>
                    <a:pt x="515" y="6275"/>
                    <a:pt x="607" y="6231"/>
                  </a:cubicBezTo>
                  <a:cubicBezTo>
                    <a:pt x="684" y="6195"/>
                    <a:pt x="719" y="6171"/>
                    <a:pt x="698" y="6171"/>
                  </a:cubicBezTo>
                  <a:cubicBezTo>
                    <a:pt x="694" y="6171"/>
                    <a:pt x="688" y="6172"/>
                    <a:pt x="679" y="6174"/>
                  </a:cubicBezTo>
                  <a:cubicBezTo>
                    <a:pt x="651" y="6181"/>
                    <a:pt x="631" y="6185"/>
                    <a:pt x="619" y="6185"/>
                  </a:cubicBezTo>
                  <a:cubicBezTo>
                    <a:pt x="593" y="6185"/>
                    <a:pt x="602" y="6166"/>
                    <a:pt x="636" y="6114"/>
                  </a:cubicBezTo>
                  <a:cubicBezTo>
                    <a:pt x="677" y="6048"/>
                    <a:pt x="762" y="5999"/>
                    <a:pt x="804" y="5999"/>
                  </a:cubicBezTo>
                  <a:cubicBezTo>
                    <a:pt x="826" y="5999"/>
                    <a:pt x="837" y="6012"/>
                    <a:pt x="825" y="6042"/>
                  </a:cubicBezTo>
                  <a:cubicBezTo>
                    <a:pt x="812" y="6075"/>
                    <a:pt x="830" y="6109"/>
                    <a:pt x="866" y="6123"/>
                  </a:cubicBezTo>
                  <a:cubicBezTo>
                    <a:pt x="879" y="6128"/>
                    <a:pt x="889" y="6131"/>
                    <a:pt x="897" y="6131"/>
                  </a:cubicBezTo>
                  <a:cubicBezTo>
                    <a:pt x="910" y="6131"/>
                    <a:pt x="913" y="6123"/>
                    <a:pt x="904" y="6109"/>
                  </a:cubicBezTo>
                  <a:cubicBezTo>
                    <a:pt x="892" y="6088"/>
                    <a:pt x="922" y="6048"/>
                    <a:pt x="969" y="6023"/>
                  </a:cubicBezTo>
                  <a:cubicBezTo>
                    <a:pt x="1010" y="6001"/>
                    <a:pt x="1041" y="5991"/>
                    <a:pt x="1059" y="5991"/>
                  </a:cubicBezTo>
                  <a:cubicBezTo>
                    <a:pt x="1089" y="5991"/>
                    <a:pt x="1084" y="6018"/>
                    <a:pt x="1029" y="6064"/>
                  </a:cubicBezTo>
                  <a:cubicBezTo>
                    <a:pt x="953" y="6128"/>
                    <a:pt x="945" y="6231"/>
                    <a:pt x="1017" y="6231"/>
                  </a:cubicBezTo>
                  <a:cubicBezTo>
                    <a:pt x="1043" y="6231"/>
                    <a:pt x="1020" y="6279"/>
                    <a:pt x="968" y="6334"/>
                  </a:cubicBezTo>
                  <a:cubicBezTo>
                    <a:pt x="880" y="6427"/>
                    <a:pt x="859" y="6473"/>
                    <a:pt x="901" y="6473"/>
                  </a:cubicBezTo>
                  <a:cubicBezTo>
                    <a:pt x="940" y="6473"/>
                    <a:pt x="1033" y="6434"/>
                    <a:pt x="1178" y="6355"/>
                  </a:cubicBezTo>
                  <a:cubicBezTo>
                    <a:pt x="1235" y="6323"/>
                    <a:pt x="1394" y="6294"/>
                    <a:pt x="1534" y="6289"/>
                  </a:cubicBezTo>
                  <a:cubicBezTo>
                    <a:pt x="1673" y="6286"/>
                    <a:pt x="1919" y="6250"/>
                    <a:pt x="2080" y="6211"/>
                  </a:cubicBezTo>
                  <a:cubicBezTo>
                    <a:pt x="2300" y="6158"/>
                    <a:pt x="2723" y="6130"/>
                    <a:pt x="3071" y="6130"/>
                  </a:cubicBezTo>
                  <a:cubicBezTo>
                    <a:pt x="3358" y="6130"/>
                    <a:pt x="3593" y="6149"/>
                    <a:pt x="3618" y="6190"/>
                  </a:cubicBezTo>
                  <a:cubicBezTo>
                    <a:pt x="3638" y="6221"/>
                    <a:pt x="3648" y="6261"/>
                    <a:pt x="3639" y="6276"/>
                  </a:cubicBezTo>
                  <a:cubicBezTo>
                    <a:pt x="3631" y="6290"/>
                    <a:pt x="3666" y="6298"/>
                    <a:pt x="3723" y="6298"/>
                  </a:cubicBezTo>
                  <a:cubicBezTo>
                    <a:pt x="3729" y="6298"/>
                    <a:pt x="3736" y="6298"/>
                    <a:pt x="3742" y="6297"/>
                  </a:cubicBezTo>
                  <a:cubicBezTo>
                    <a:pt x="3811" y="6294"/>
                    <a:pt x="3854" y="6280"/>
                    <a:pt x="3843" y="6261"/>
                  </a:cubicBezTo>
                  <a:cubicBezTo>
                    <a:pt x="3831" y="6243"/>
                    <a:pt x="3832" y="6233"/>
                    <a:pt x="3846" y="6233"/>
                  </a:cubicBezTo>
                  <a:cubicBezTo>
                    <a:pt x="3867" y="6233"/>
                    <a:pt x="3918" y="6254"/>
                    <a:pt x="3999" y="6296"/>
                  </a:cubicBezTo>
                  <a:cubicBezTo>
                    <a:pt x="4070" y="6333"/>
                    <a:pt x="4262" y="6370"/>
                    <a:pt x="4429" y="6379"/>
                  </a:cubicBezTo>
                  <a:cubicBezTo>
                    <a:pt x="4642" y="6393"/>
                    <a:pt x="4745" y="6416"/>
                    <a:pt x="4780" y="6464"/>
                  </a:cubicBezTo>
                  <a:cubicBezTo>
                    <a:pt x="4799" y="6488"/>
                    <a:pt x="4815" y="6501"/>
                    <a:pt x="4826" y="6501"/>
                  </a:cubicBezTo>
                  <a:cubicBezTo>
                    <a:pt x="4834" y="6501"/>
                    <a:pt x="4839" y="6496"/>
                    <a:pt x="4843" y="6486"/>
                  </a:cubicBezTo>
                  <a:cubicBezTo>
                    <a:pt x="4854" y="6452"/>
                    <a:pt x="5040" y="6434"/>
                    <a:pt x="5392" y="6434"/>
                  </a:cubicBezTo>
                  <a:cubicBezTo>
                    <a:pt x="5557" y="6434"/>
                    <a:pt x="5760" y="6438"/>
                    <a:pt x="5999" y="6446"/>
                  </a:cubicBezTo>
                  <a:cubicBezTo>
                    <a:pt x="6078" y="6448"/>
                    <a:pt x="6147" y="6450"/>
                    <a:pt x="6208" y="6450"/>
                  </a:cubicBezTo>
                  <a:cubicBezTo>
                    <a:pt x="6397" y="6450"/>
                    <a:pt x="6497" y="6437"/>
                    <a:pt x="6529" y="6409"/>
                  </a:cubicBezTo>
                  <a:cubicBezTo>
                    <a:pt x="6555" y="6388"/>
                    <a:pt x="6574" y="6378"/>
                    <a:pt x="6591" y="6378"/>
                  </a:cubicBezTo>
                  <a:cubicBezTo>
                    <a:pt x="6607" y="6378"/>
                    <a:pt x="6622" y="6387"/>
                    <a:pt x="6640" y="6405"/>
                  </a:cubicBezTo>
                  <a:cubicBezTo>
                    <a:pt x="6668" y="6434"/>
                    <a:pt x="6867" y="6457"/>
                    <a:pt x="7122" y="6465"/>
                  </a:cubicBezTo>
                  <a:cubicBezTo>
                    <a:pt x="7358" y="6471"/>
                    <a:pt x="7716" y="6490"/>
                    <a:pt x="7910" y="6506"/>
                  </a:cubicBezTo>
                  <a:cubicBezTo>
                    <a:pt x="8337" y="6540"/>
                    <a:pt x="8918" y="6568"/>
                    <a:pt x="9169" y="6568"/>
                  </a:cubicBezTo>
                  <a:cubicBezTo>
                    <a:pt x="9190" y="6568"/>
                    <a:pt x="9208" y="6568"/>
                    <a:pt x="9224" y="6568"/>
                  </a:cubicBezTo>
                  <a:cubicBezTo>
                    <a:pt x="9226" y="6568"/>
                    <a:pt x="9228" y="6568"/>
                    <a:pt x="9230" y="6568"/>
                  </a:cubicBezTo>
                  <a:cubicBezTo>
                    <a:pt x="9265" y="6568"/>
                    <a:pt x="9366" y="6576"/>
                    <a:pt x="9465" y="6587"/>
                  </a:cubicBezTo>
                  <a:cubicBezTo>
                    <a:pt x="9692" y="6613"/>
                    <a:pt x="10238" y="6656"/>
                    <a:pt x="10559" y="6672"/>
                  </a:cubicBezTo>
                  <a:cubicBezTo>
                    <a:pt x="10687" y="6681"/>
                    <a:pt x="10866" y="6696"/>
                    <a:pt x="10960" y="6707"/>
                  </a:cubicBezTo>
                  <a:cubicBezTo>
                    <a:pt x="11052" y="6718"/>
                    <a:pt x="11468" y="6742"/>
                    <a:pt x="11886" y="6757"/>
                  </a:cubicBezTo>
                  <a:cubicBezTo>
                    <a:pt x="12302" y="6773"/>
                    <a:pt x="12748" y="6794"/>
                    <a:pt x="12876" y="6806"/>
                  </a:cubicBezTo>
                  <a:cubicBezTo>
                    <a:pt x="13004" y="6818"/>
                    <a:pt x="13255" y="6833"/>
                    <a:pt x="13435" y="6841"/>
                  </a:cubicBezTo>
                  <a:cubicBezTo>
                    <a:pt x="13617" y="6851"/>
                    <a:pt x="13776" y="6866"/>
                    <a:pt x="13793" y="6876"/>
                  </a:cubicBezTo>
                  <a:cubicBezTo>
                    <a:pt x="13809" y="6886"/>
                    <a:pt x="13895" y="6896"/>
                    <a:pt x="13983" y="6898"/>
                  </a:cubicBezTo>
                  <a:cubicBezTo>
                    <a:pt x="14070" y="6901"/>
                    <a:pt x="14218" y="6922"/>
                    <a:pt x="14306" y="6947"/>
                  </a:cubicBezTo>
                  <a:cubicBezTo>
                    <a:pt x="14367" y="6964"/>
                    <a:pt x="14435" y="6973"/>
                    <a:pt x="14482" y="6973"/>
                  </a:cubicBezTo>
                  <a:cubicBezTo>
                    <a:pt x="14503" y="6973"/>
                    <a:pt x="14520" y="6971"/>
                    <a:pt x="14530" y="6967"/>
                  </a:cubicBezTo>
                  <a:cubicBezTo>
                    <a:pt x="14543" y="6963"/>
                    <a:pt x="14555" y="6960"/>
                    <a:pt x="14566" y="6960"/>
                  </a:cubicBezTo>
                  <a:cubicBezTo>
                    <a:pt x="14589" y="6960"/>
                    <a:pt x="14610" y="6969"/>
                    <a:pt x="14621" y="6985"/>
                  </a:cubicBezTo>
                  <a:cubicBezTo>
                    <a:pt x="14630" y="7000"/>
                    <a:pt x="14648" y="7007"/>
                    <a:pt x="14672" y="7007"/>
                  </a:cubicBezTo>
                  <a:cubicBezTo>
                    <a:pt x="14693" y="7007"/>
                    <a:pt x="14718" y="7002"/>
                    <a:pt x="14747" y="6992"/>
                  </a:cubicBezTo>
                  <a:cubicBezTo>
                    <a:pt x="14775" y="6982"/>
                    <a:pt x="14805" y="6977"/>
                    <a:pt x="14831" y="6977"/>
                  </a:cubicBezTo>
                  <a:cubicBezTo>
                    <a:pt x="14854" y="6977"/>
                    <a:pt x="14872" y="6981"/>
                    <a:pt x="14881" y="6989"/>
                  </a:cubicBezTo>
                  <a:cubicBezTo>
                    <a:pt x="14921" y="7026"/>
                    <a:pt x="15375" y="7054"/>
                    <a:pt x="15677" y="7054"/>
                  </a:cubicBezTo>
                  <a:cubicBezTo>
                    <a:pt x="15832" y="7054"/>
                    <a:pt x="15948" y="7047"/>
                    <a:pt x="15948" y="7029"/>
                  </a:cubicBezTo>
                  <a:cubicBezTo>
                    <a:pt x="15948" y="7011"/>
                    <a:pt x="15961" y="7001"/>
                    <a:pt x="15982" y="7001"/>
                  </a:cubicBezTo>
                  <a:cubicBezTo>
                    <a:pt x="15992" y="7001"/>
                    <a:pt x="16002" y="7003"/>
                    <a:pt x="16014" y="7007"/>
                  </a:cubicBezTo>
                  <a:cubicBezTo>
                    <a:pt x="16050" y="7021"/>
                    <a:pt x="16442" y="7044"/>
                    <a:pt x="16887" y="7057"/>
                  </a:cubicBezTo>
                  <a:cubicBezTo>
                    <a:pt x="17332" y="7070"/>
                    <a:pt x="17703" y="7089"/>
                    <a:pt x="17713" y="7100"/>
                  </a:cubicBezTo>
                  <a:cubicBezTo>
                    <a:pt x="17715" y="7102"/>
                    <a:pt x="17719" y="7103"/>
                    <a:pt x="17724" y="7103"/>
                  </a:cubicBezTo>
                  <a:cubicBezTo>
                    <a:pt x="17739" y="7103"/>
                    <a:pt x="17763" y="7091"/>
                    <a:pt x="17788" y="7071"/>
                  </a:cubicBezTo>
                  <a:cubicBezTo>
                    <a:pt x="17808" y="7054"/>
                    <a:pt x="17839" y="7045"/>
                    <a:pt x="17869" y="7045"/>
                  </a:cubicBezTo>
                  <a:cubicBezTo>
                    <a:pt x="17885" y="7045"/>
                    <a:pt x="17902" y="7048"/>
                    <a:pt x="17916" y="7053"/>
                  </a:cubicBezTo>
                  <a:cubicBezTo>
                    <a:pt x="17983" y="7080"/>
                    <a:pt x="18125" y="7092"/>
                    <a:pt x="18853" y="7135"/>
                  </a:cubicBezTo>
                  <a:cubicBezTo>
                    <a:pt x="19503" y="7173"/>
                    <a:pt x="19852" y="7210"/>
                    <a:pt x="20432" y="7304"/>
                  </a:cubicBezTo>
                  <a:cubicBezTo>
                    <a:pt x="20780" y="7361"/>
                    <a:pt x="21323" y="7404"/>
                    <a:pt x="22011" y="7433"/>
                  </a:cubicBezTo>
                  <a:cubicBezTo>
                    <a:pt x="22960" y="7472"/>
                    <a:pt x="23452" y="7490"/>
                    <a:pt x="23709" y="7490"/>
                  </a:cubicBezTo>
                  <a:cubicBezTo>
                    <a:pt x="23923" y="7490"/>
                    <a:pt x="23974" y="7477"/>
                    <a:pt x="23989" y="7453"/>
                  </a:cubicBezTo>
                  <a:cubicBezTo>
                    <a:pt x="24002" y="7431"/>
                    <a:pt x="24015" y="7420"/>
                    <a:pt x="24034" y="7420"/>
                  </a:cubicBezTo>
                  <a:cubicBezTo>
                    <a:pt x="24054" y="7420"/>
                    <a:pt x="24080" y="7433"/>
                    <a:pt x="24122" y="7460"/>
                  </a:cubicBezTo>
                  <a:cubicBezTo>
                    <a:pt x="24198" y="7509"/>
                    <a:pt x="24373" y="7526"/>
                    <a:pt x="24874" y="7532"/>
                  </a:cubicBezTo>
                  <a:cubicBezTo>
                    <a:pt x="27407" y="7562"/>
                    <a:pt x="28035" y="7587"/>
                    <a:pt x="28132" y="7663"/>
                  </a:cubicBezTo>
                  <a:cubicBezTo>
                    <a:pt x="28171" y="7694"/>
                    <a:pt x="28270" y="7710"/>
                    <a:pt x="28361" y="7710"/>
                  </a:cubicBezTo>
                  <a:cubicBezTo>
                    <a:pt x="28439" y="7710"/>
                    <a:pt x="28512" y="7698"/>
                    <a:pt x="28537" y="7673"/>
                  </a:cubicBezTo>
                  <a:cubicBezTo>
                    <a:pt x="28570" y="7640"/>
                    <a:pt x="28621" y="7622"/>
                    <a:pt x="28654" y="7622"/>
                  </a:cubicBezTo>
                  <a:cubicBezTo>
                    <a:pt x="28682" y="7622"/>
                    <a:pt x="28698" y="7635"/>
                    <a:pt x="28681" y="7661"/>
                  </a:cubicBezTo>
                  <a:cubicBezTo>
                    <a:pt x="28655" y="7705"/>
                    <a:pt x="28737" y="7736"/>
                    <a:pt x="28848" y="7736"/>
                  </a:cubicBezTo>
                  <a:cubicBezTo>
                    <a:pt x="28886" y="7736"/>
                    <a:pt x="28928" y="7732"/>
                    <a:pt x="28969" y="7725"/>
                  </a:cubicBezTo>
                  <a:cubicBezTo>
                    <a:pt x="29000" y="7719"/>
                    <a:pt x="29029" y="7716"/>
                    <a:pt x="29054" y="7716"/>
                  </a:cubicBezTo>
                  <a:cubicBezTo>
                    <a:pt x="29098" y="7716"/>
                    <a:pt x="29131" y="7725"/>
                    <a:pt x="29140" y="7741"/>
                  </a:cubicBezTo>
                  <a:cubicBezTo>
                    <a:pt x="29150" y="7758"/>
                    <a:pt x="29181" y="7766"/>
                    <a:pt x="29222" y="7766"/>
                  </a:cubicBezTo>
                  <a:cubicBezTo>
                    <a:pt x="29244" y="7766"/>
                    <a:pt x="29269" y="7764"/>
                    <a:pt x="29296" y="7758"/>
                  </a:cubicBezTo>
                  <a:cubicBezTo>
                    <a:pt x="29324" y="7753"/>
                    <a:pt x="29348" y="7750"/>
                    <a:pt x="29370" y="7750"/>
                  </a:cubicBezTo>
                  <a:cubicBezTo>
                    <a:pt x="29414" y="7750"/>
                    <a:pt x="29445" y="7762"/>
                    <a:pt x="29459" y="7784"/>
                  </a:cubicBezTo>
                  <a:cubicBezTo>
                    <a:pt x="29477" y="7813"/>
                    <a:pt x="29511" y="7826"/>
                    <a:pt x="29548" y="7826"/>
                  </a:cubicBezTo>
                  <a:cubicBezTo>
                    <a:pt x="29620" y="7826"/>
                    <a:pt x="29701" y="7776"/>
                    <a:pt x="29684" y="7712"/>
                  </a:cubicBezTo>
                  <a:cubicBezTo>
                    <a:pt x="29672" y="7664"/>
                    <a:pt x="29690" y="7623"/>
                    <a:pt x="29728" y="7608"/>
                  </a:cubicBezTo>
                  <a:cubicBezTo>
                    <a:pt x="29743" y="7602"/>
                    <a:pt x="29756" y="7599"/>
                    <a:pt x="29768" y="7599"/>
                  </a:cubicBezTo>
                  <a:cubicBezTo>
                    <a:pt x="29825" y="7599"/>
                    <a:pt x="29849" y="7661"/>
                    <a:pt x="29800" y="7720"/>
                  </a:cubicBezTo>
                  <a:cubicBezTo>
                    <a:pt x="29758" y="7771"/>
                    <a:pt x="29771" y="7812"/>
                    <a:pt x="29807" y="7812"/>
                  </a:cubicBezTo>
                  <a:cubicBezTo>
                    <a:pt x="29823" y="7812"/>
                    <a:pt x="29842" y="7805"/>
                    <a:pt x="29864" y="7787"/>
                  </a:cubicBezTo>
                  <a:cubicBezTo>
                    <a:pt x="29882" y="7772"/>
                    <a:pt x="29907" y="7764"/>
                    <a:pt x="29930" y="7764"/>
                  </a:cubicBezTo>
                  <a:cubicBezTo>
                    <a:pt x="29947" y="7764"/>
                    <a:pt x="29963" y="7768"/>
                    <a:pt x="29976" y="7776"/>
                  </a:cubicBezTo>
                  <a:cubicBezTo>
                    <a:pt x="30014" y="7799"/>
                    <a:pt x="30149" y="7811"/>
                    <a:pt x="30268" y="7811"/>
                  </a:cubicBezTo>
                  <a:cubicBezTo>
                    <a:pt x="30375" y="7811"/>
                    <a:pt x="30469" y="7801"/>
                    <a:pt x="30469" y="7781"/>
                  </a:cubicBezTo>
                  <a:cubicBezTo>
                    <a:pt x="30469" y="7761"/>
                    <a:pt x="30518" y="7745"/>
                    <a:pt x="30574" y="7745"/>
                  </a:cubicBezTo>
                  <a:cubicBezTo>
                    <a:pt x="30628" y="7745"/>
                    <a:pt x="30677" y="7764"/>
                    <a:pt x="30677" y="7787"/>
                  </a:cubicBezTo>
                  <a:cubicBezTo>
                    <a:pt x="30677" y="7810"/>
                    <a:pt x="30735" y="7829"/>
                    <a:pt x="30807" y="7829"/>
                  </a:cubicBezTo>
                  <a:cubicBezTo>
                    <a:pt x="30904" y="7829"/>
                    <a:pt x="30944" y="7808"/>
                    <a:pt x="30960" y="7744"/>
                  </a:cubicBezTo>
                  <a:cubicBezTo>
                    <a:pt x="30975" y="7686"/>
                    <a:pt x="31038" y="7657"/>
                    <a:pt x="31102" y="7657"/>
                  </a:cubicBezTo>
                  <a:cubicBezTo>
                    <a:pt x="31165" y="7657"/>
                    <a:pt x="31230" y="7686"/>
                    <a:pt x="31248" y="7744"/>
                  </a:cubicBezTo>
                  <a:cubicBezTo>
                    <a:pt x="31265" y="7798"/>
                    <a:pt x="31345" y="7826"/>
                    <a:pt x="31426" y="7826"/>
                  </a:cubicBezTo>
                  <a:cubicBezTo>
                    <a:pt x="31501" y="7826"/>
                    <a:pt x="31578" y="7802"/>
                    <a:pt x="31607" y="7752"/>
                  </a:cubicBezTo>
                  <a:cubicBezTo>
                    <a:pt x="31623" y="7724"/>
                    <a:pt x="31638" y="7710"/>
                    <a:pt x="31651" y="7710"/>
                  </a:cubicBezTo>
                  <a:cubicBezTo>
                    <a:pt x="31660" y="7710"/>
                    <a:pt x="31669" y="7718"/>
                    <a:pt x="31678" y="7732"/>
                  </a:cubicBezTo>
                  <a:cubicBezTo>
                    <a:pt x="31702" y="7768"/>
                    <a:pt x="31869" y="7797"/>
                    <a:pt x="32030" y="7797"/>
                  </a:cubicBezTo>
                  <a:cubicBezTo>
                    <a:pt x="32061" y="7797"/>
                    <a:pt x="32091" y="7796"/>
                    <a:pt x="32121" y="7793"/>
                  </a:cubicBezTo>
                  <a:cubicBezTo>
                    <a:pt x="32216" y="7785"/>
                    <a:pt x="32219" y="7677"/>
                    <a:pt x="32124" y="7624"/>
                  </a:cubicBezTo>
                  <a:cubicBezTo>
                    <a:pt x="32106" y="7614"/>
                    <a:pt x="32090" y="7609"/>
                    <a:pt x="32074" y="7609"/>
                  </a:cubicBezTo>
                  <a:cubicBezTo>
                    <a:pt x="32043" y="7609"/>
                    <a:pt x="32012" y="7629"/>
                    <a:pt x="31975" y="7671"/>
                  </a:cubicBezTo>
                  <a:cubicBezTo>
                    <a:pt x="31942" y="7711"/>
                    <a:pt x="31905" y="7736"/>
                    <a:pt x="31884" y="7736"/>
                  </a:cubicBezTo>
                  <a:cubicBezTo>
                    <a:pt x="31879" y="7736"/>
                    <a:pt x="31875" y="7735"/>
                    <a:pt x="31872" y="7732"/>
                  </a:cubicBezTo>
                  <a:cubicBezTo>
                    <a:pt x="31856" y="7715"/>
                    <a:pt x="31877" y="7667"/>
                    <a:pt x="31921" y="7619"/>
                  </a:cubicBezTo>
                  <a:cubicBezTo>
                    <a:pt x="31958" y="7579"/>
                    <a:pt x="31997" y="7558"/>
                    <a:pt x="32053" y="7558"/>
                  </a:cubicBezTo>
                  <a:cubicBezTo>
                    <a:pt x="32115" y="7558"/>
                    <a:pt x="32197" y="7583"/>
                    <a:pt x="32321" y="7633"/>
                  </a:cubicBezTo>
                  <a:cubicBezTo>
                    <a:pt x="32382" y="7658"/>
                    <a:pt x="32408" y="7670"/>
                    <a:pt x="32444" y="7670"/>
                  </a:cubicBezTo>
                  <a:cubicBezTo>
                    <a:pt x="32478" y="7670"/>
                    <a:pt x="32520" y="7660"/>
                    <a:pt x="32609" y="7641"/>
                  </a:cubicBezTo>
                  <a:cubicBezTo>
                    <a:pt x="32656" y="7631"/>
                    <a:pt x="32688" y="7624"/>
                    <a:pt x="32706" y="7624"/>
                  </a:cubicBezTo>
                  <a:cubicBezTo>
                    <a:pt x="32739" y="7624"/>
                    <a:pt x="32732" y="7643"/>
                    <a:pt x="32705" y="7694"/>
                  </a:cubicBezTo>
                  <a:cubicBezTo>
                    <a:pt x="32666" y="7766"/>
                    <a:pt x="32676" y="7779"/>
                    <a:pt x="32789" y="7801"/>
                  </a:cubicBezTo>
                  <a:cubicBezTo>
                    <a:pt x="32872" y="7818"/>
                    <a:pt x="32946" y="7826"/>
                    <a:pt x="33008" y="7826"/>
                  </a:cubicBezTo>
                  <a:cubicBezTo>
                    <a:pt x="33108" y="7826"/>
                    <a:pt x="33180" y="7805"/>
                    <a:pt x="33222" y="7762"/>
                  </a:cubicBezTo>
                  <a:cubicBezTo>
                    <a:pt x="33253" y="7732"/>
                    <a:pt x="33289" y="7715"/>
                    <a:pt x="33324" y="7715"/>
                  </a:cubicBezTo>
                  <a:cubicBezTo>
                    <a:pt x="33338" y="7715"/>
                    <a:pt x="33350" y="7718"/>
                    <a:pt x="33363" y="7723"/>
                  </a:cubicBezTo>
                  <a:cubicBezTo>
                    <a:pt x="33430" y="7750"/>
                    <a:pt x="33612" y="7779"/>
                    <a:pt x="33817" y="7798"/>
                  </a:cubicBezTo>
                  <a:cubicBezTo>
                    <a:pt x="33822" y="7799"/>
                    <a:pt x="33830" y="7799"/>
                    <a:pt x="33840" y="7799"/>
                  </a:cubicBezTo>
                  <a:cubicBezTo>
                    <a:pt x="33910" y="7799"/>
                    <a:pt x="34080" y="7787"/>
                    <a:pt x="34245" y="7770"/>
                  </a:cubicBezTo>
                  <a:cubicBezTo>
                    <a:pt x="34566" y="7737"/>
                    <a:pt x="34587" y="7728"/>
                    <a:pt x="34547" y="7654"/>
                  </a:cubicBezTo>
                  <a:cubicBezTo>
                    <a:pt x="34522" y="7606"/>
                    <a:pt x="34513" y="7581"/>
                    <a:pt x="34538" y="7581"/>
                  </a:cubicBezTo>
                  <a:cubicBezTo>
                    <a:pt x="34564" y="7581"/>
                    <a:pt x="34627" y="7608"/>
                    <a:pt x="34746" y="7663"/>
                  </a:cubicBezTo>
                  <a:cubicBezTo>
                    <a:pt x="34853" y="7711"/>
                    <a:pt x="34919" y="7731"/>
                    <a:pt x="35009" y="7731"/>
                  </a:cubicBezTo>
                  <a:cubicBezTo>
                    <a:pt x="35056" y="7731"/>
                    <a:pt x="35108" y="7726"/>
                    <a:pt x="35176" y="7716"/>
                  </a:cubicBezTo>
                  <a:cubicBezTo>
                    <a:pt x="35280" y="7701"/>
                    <a:pt x="35393" y="7693"/>
                    <a:pt x="35462" y="7693"/>
                  </a:cubicBezTo>
                  <a:cubicBezTo>
                    <a:pt x="35482" y="7693"/>
                    <a:pt x="35498" y="7694"/>
                    <a:pt x="35509" y="7695"/>
                  </a:cubicBezTo>
                  <a:cubicBezTo>
                    <a:pt x="35518" y="7696"/>
                    <a:pt x="35525" y="7696"/>
                    <a:pt x="35533" y="7696"/>
                  </a:cubicBezTo>
                  <a:cubicBezTo>
                    <a:pt x="35574" y="7696"/>
                    <a:pt x="35605" y="7683"/>
                    <a:pt x="35605" y="7663"/>
                  </a:cubicBezTo>
                  <a:cubicBezTo>
                    <a:pt x="35605" y="7639"/>
                    <a:pt x="35576" y="7619"/>
                    <a:pt x="35540" y="7619"/>
                  </a:cubicBezTo>
                  <a:cubicBezTo>
                    <a:pt x="35504" y="7619"/>
                    <a:pt x="35477" y="7602"/>
                    <a:pt x="35477" y="7577"/>
                  </a:cubicBezTo>
                  <a:cubicBezTo>
                    <a:pt x="35477" y="7552"/>
                    <a:pt x="35504" y="7535"/>
                    <a:pt x="35540" y="7535"/>
                  </a:cubicBezTo>
                  <a:cubicBezTo>
                    <a:pt x="35575" y="7535"/>
                    <a:pt x="35605" y="7502"/>
                    <a:pt x="35605" y="7466"/>
                  </a:cubicBezTo>
                  <a:cubicBezTo>
                    <a:pt x="35605" y="7432"/>
                    <a:pt x="35614" y="7416"/>
                    <a:pt x="35642" y="7416"/>
                  </a:cubicBezTo>
                  <a:cubicBezTo>
                    <a:pt x="35656" y="7416"/>
                    <a:pt x="35675" y="7420"/>
                    <a:pt x="35699" y="7427"/>
                  </a:cubicBezTo>
                  <a:cubicBezTo>
                    <a:pt x="35751" y="7443"/>
                    <a:pt x="35853" y="7465"/>
                    <a:pt x="35929" y="7480"/>
                  </a:cubicBezTo>
                  <a:cubicBezTo>
                    <a:pt x="36053" y="7501"/>
                    <a:pt x="36128" y="7576"/>
                    <a:pt x="36026" y="7576"/>
                  </a:cubicBezTo>
                  <a:cubicBezTo>
                    <a:pt x="36001" y="7576"/>
                    <a:pt x="35982" y="7604"/>
                    <a:pt x="35982" y="7640"/>
                  </a:cubicBezTo>
                  <a:cubicBezTo>
                    <a:pt x="35982" y="7680"/>
                    <a:pt x="35997" y="7700"/>
                    <a:pt x="36032" y="7700"/>
                  </a:cubicBezTo>
                  <a:cubicBezTo>
                    <a:pt x="36055" y="7700"/>
                    <a:pt x="36086" y="7692"/>
                    <a:pt x="36126" y="7676"/>
                  </a:cubicBezTo>
                  <a:cubicBezTo>
                    <a:pt x="36173" y="7659"/>
                    <a:pt x="36187" y="7619"/>
                    <a:pt x="36169" y="7551"/>
                  </a:cubicBezTo>
                  <a:cubicBezTo>
                    <a:pt x="36154" y="7491"/>
                    <a:pt x="36166" y="7423"/>
                    <a:pt x="36201" y="7381"/>
                  </a:cubicBezTo>
                  <a:cubicBezTo>
                    <a:pt x="36247" y="7325"/>
                    <a:pt x="36248" y="7307"/>
                    <a:pt x="36205" y="7292"/>
                  </a:cubicBezTo>
                  <a:cubicBezTo>
                    <a:pt x="36176" y="7284"/>
                    <a:pt x="36162" y="7255"/>
                    <a:pt x="36175" y="7235"/>
                  </a:cubicBezTo>
                  <a:cubicBezTo>
                    <a:pt x="36190" y="7211"/>
                    <a:pt x="36075" y="7199"/>
                    <a:pt x="35896" y="7199"/>
                  </a:cubicBezTo>
                  <a:cubicBezTo>
                    <a:pt x="35710" y="7199"/>
                    <a:pt x="35454" y="7212"/>
                    <a:pt x="35204" y="7238"/>
                  </a:cubicBezTo>
                  <a:cubicBezTo>
                    <a:pt x="34457" y="7315"/>
                    <a:pt x="32556" y="7363"/>
                    <a:pt x="31062" y="7363"/>
                  </a:cubicBezTo>
                  <a:cubicBezTo>
                    <a:pt x="30158" y="7363"/>
                    <a:pt x="29403" y="7345"/>
                    <a:pt x="29143" y="7307"/>
                  </a:cubicBezTo>
                  <a:cubicBezTo>
                    <a:pt x="28456" y="7204"/>
                    <a:pt x="27296" y="7117"/>
                    <a:pt x="26607" y="7115"/>
                  </a:cubicBezTo>
                  <a:cubicBezTo>
                    <a:pt x="26531" y="7115"/>
                    <a:pt x="26477" y="7095"/>
                    <a:pt x="26490" y="7074"/>
                  </a:cubicBezTo>
                  <a:cubicBezTo>
                    <a:pt x="26503" y="7051"/>
                    <a:pt x="26636" y="7034"/>
                    <a:pt x="26785" y="7034"/>
                  </a:cubicBezTo>
                  <a:cubicBezTo>
                    <a:pt x="26933" y="7034"/>
                    <a:pt x="27089" y="7016"/>
                    <a:pt x="27132" y="6993"/>
                  </a:cubicBezTo>
                  <a:cubicBezTo>
                    <a:pt x="27160" y="6978"/>
                    <a:pt x="27205" y="6971"/>
                    <a:pt x="27253" y="6971"/>
                  </a:cubicBezTo>
                  <a:cubicBezTo>
                    <a:pt x="27348" y="6971"/>
                    <a:pt x="27459" y="6998"/>
                    <a:pt x="27486" y="7038"/>
                  </a:cubicBezTo>
                  <a:cubicBezTo>
                    <a:pt x="27498" y="7059"/>
                    <a:pt x="27837" y="7094"/>
                    <a:pt x="28242" y="7120"/>
                  </a:cubicBezTo>
                  <a:cubicBezTo>
                    <a:pt x="28647" y="7146"/>
                    <a:pt x="29108" y="7174"/>
                    <a:pt x="29270" y="7187"/>
                  </a:cubicBezTo>
                  <a:cubicBezTo>
                    <a:pt x="29430" y="7198"/>
                    <a:pt x="29680" y="7209"/>
                    <a:pt x="29818" y="7212"/>
                  </a:cubicBezTo>
                  <a:cubicBezTo>
                    <a:pt x="29958" y="7215"/>
                    <a:pt x="30093" y="7233"/>
                    <a:pt x="30120" y="7250"/>
                  </a:cubicBezTo>
                  <a:cubicBezTo>
                    <a:pt x="30132" y="7258"/>
                    <a:pt x="30145" y="7262"/>
                    <a:pt x="30158" y="7262"/>
                  </a:cubicBezTo>
                  <a:cubicBezTo>
                    <a:pt x="30173" y="7262"/>
                    <a:pt x="30186" y="7256"/>
                    <a:pt x="30194" y="7244"/>
                  </a:cubicBezTo>
                  <a:cubicBezTo>
                    <a:pt x="30204" y="7229"/>
                    <a:pt x="30228" y="7221"/>
                    <a:pt x="30257" y="7221"/>
                  </a:cubicBezTo>
                  <a:cubicBezTo>
                    <a:pt x="30269" y="7221"/>
                    <a:pt x="30283" y="7222"/>
                    <a:pt x="30296" y="7226"/>
                  </a:cubicBezTo>
                  <a:cubicBezTo>
                    <a:pt x="30305" y="7228"/>
                    <a:pt x="30314" y="7229"/>
                    <a:pt x="30323" y="7229"/>
                  </a:cubicBezTo>
                  <a:cubicBezTo>
                    <a:pt x="30364" y="7229"/>
                    <a:pt x="30411" y="7208"/>
                    <a:pt x="30443" y="7177"/>
                  </a:cubicBezTo>
                  <a:cubicBezTo>
                    <a:pt x="30472" y="7147"/>
                    <a:pt x="30509" y="7133"/>
                    <a:pt x="30538" y="7133"/>
                  </a:cubicBezTo>
                  <a:cubicBezTo>
                    <a:pt x="30576" y="7133"/>
                    <a:pt x="30600" y="7157"/>
                    <a:pt x="30575" y="7198"/>
                  </a:cubicBezTo>
                  <a:cubicBezTo>
                    <a:pt x="30550" y="7237"/>
                    <a:pt x="30586" y="7266"/>
                    <a:pt x="30636" y="7266"/>
                  </a:cubicBezTo>
                  <a:cubicBezTo>
                    <a:pt x="30660" y="7266"/>
                    <a:pt x="30686" y="7260"/>
                    <a:pt x="30711" y="7246"/>
                  </a:cubicBezTo>
                  <a:cubicBezTo>
                    <a:pt x="30736" y="7233"/>
                    <a:pt x="30761" y="7227"/>
                    <a:pt x="30787" y="7227"/>
                  </a:cubicBezTo>
                  <a:cubicBezTo>
                    <a:pt x="30812" y="7227"/>
                    <a:pt x="30837" y="7233"/>
                    <a:pt x="30860" y="7246"/>
                  </a:cubicBezTo>
                  <a:cubicBezTo>
                    <a:pt x="30879" y="7257"/>
                    <a:pt x="30899" y="7263"/>
                    <a:pt x="30920" y="7263"/>
                  </a:cubicBezTo>
                  <a:cubicBezTo>
                    <a:pt x="30953" y="7263"/>
                    <a:pt x="30990" y="7248"/>
                    <a:pt x="31034" y="7218"/>
                  </a:cubicBezTo>
                  <a:cubicBezTo>
                    <a:pt x="31076" y="7191"/>
                    <a:pt x="31108" y="7177"/>
                    <a:pt x="31132" y="7177"/>
                  </a:cubicBezTo>
                  <a:cubicBezTo>
                    <a:pt x="31146" y="7177"/>
                    <a:pt x="31157" y="7182"/>
                    <a:pt x="31165" y="7194"/>
                  </a:cubicBezTo>
                  <a:cubicBezTo>
                    <a:pt x="31180" y="7218"/>
                    <a:pt x="31212" y="7238"/>
                    <a:pt x="31236" y="7238"/>
                  </a:cubicBezTo>
                  <a:cubicBezTo>
                    <a:pt x="31259" y="7238"/>
                    <a:pt x="31266" y="7220"/>
                    <a:pt x="31252" y="7198"/>
                  </a:cubicBezTo>
                  <a:cubicBezTo>
                    <a:pt x="31245" y="7187"/>
                    <a:pt x="31250" y="7182"/>
                    <a:pt x="31265" y="7182"/>
                  </a:cubicBezTo>
                  <a:cubicBezTo>
                    <a:pt x="31283" y="7182"/>
                    <a:pt x="31315" y="7190"/>
                    <a:pt x="31356" y="7204"/>
                  </a:cubicBezTo>
                  <a:cubicBezTo>
                    <a:pt x="31405" y="7221"/>
                    <a:pt x="31483" y="7230"/>
                    <a:pt x="31563" y="7230"/>
                  </a:cubicBezTo>
                  <a:cubicBezTo>
                    <a:pt x="31605" y="7230"/>
                    <a:pt x="31647" y="7228"/>
                    <a:pt x="31685" y="7223"/>
                  </a:cubicBezTo>
                  <a:cubicBezTo>
                    <a:pt x="31793" y="7207"/>
                    <a:pt x="31994" y="7193"/>
                    <a:pt x="32126" y="7190"/>
                  </a:cubicBezTo>
                  <a:cubicBezTo>
                    <a:pt x="32257" y="7188"/>
                    <a:pt x="32379" y="7168"/>
                    <a:pt x="32391" y="7148"/>
                  </a:cubicBezTo>
                  <a:cubicBezTo>
                    <a:pt x="32397" y="7138"/>
                    <a:pt x="32407" y="7134"/>
                    <a:pt x="32418" y="7134"/>
                  </a:cubicBezTo>
                  <a:cubicBezTo>
                    <a:pt x="32435" y="7134"/>
                    <a:pt x="32455" y="7143"/>
                    <a:pt x="32476" y="7161"/>
                  </a:cubicBezTo>
                  <a:cubicBezTo>
                    <a:pt x="32521" y="7198"/>
                    <a:pt x="32587" y="7217"/>
                    <a:pt x="32668" y="7217"/>
                  </a:cubicBezTo>
                  <a:cubicBezTo>
                    <a:pt x="32722" y="7217"/>
                    <a:pt x="32782" y="7209"/>
                    <a:pt x="32845" y="7192"/>
                  </a:cubicBezTo>
                  <a:cubicBezTo>
                    <a:pt x="32875" y="7184"/>
                    <a:pt x="32904" y="7180"/>
                    <a:pt x="32931" y="7180"/>
                  </a:cubicBezTo>
                  <a:cubicBezTo>
                    <a:pt x="32970" y="7180"/>
                    <a:pt x="33003" y="7188"/>
                    <a:pt x="33022" y="7203"/>
                  </a:cubicBezTo>
                  <a:cubicBezTo>
                    <a:pt x="33037" y="7216"/>
                    <a:pt x="33057" y="7223"/>
                    <a:pt x="33082" y="7223"/>
                  </a:cubicBezTo>
                  <a:cubicBezTo>
                    <a:pt x="33115" y="7223"/>
                    <a:pt x="33159" y="7211"/>
                    <a:pt x="33214" y="7187"/>
                  </a:cubicBezTo>
                  <a:cubicBezTo>
                    <a:pt x="33275" y="7160"/>
                    <a:pt x="33372" y="7143"/>
                    <a:pt x="33451" y="7143"/>
                  </a:cubicBezTo>
                  <a:cubicBezTo>
                    <a:pt x="33472" y="7143"/>
                    <a:pt x="33491" y="7144"/>
                    <a:pt x="33508" y="7147"/>
                  </a:cubicBezTo>
                  <a:cubicBezTo>
                    <a:pt x="33541" y="7151"/>
                    <a:pt x="33568" y="7153"/>
                    <a:pt x="33589" y="7153"/>
                  </a:cubicBezTo>
                  <a:cubicBezTo>
                    <a:pt x="33652" y="7153"/>
                    <a:pt x="33673" y="7133"/>
                    <a:pt x="33691" y="7079"/>
                  </a:cubicBezTo>
                  <a:cubicBezTo>
                    <a:pt x="33709" y="7022"/>
                    <a:pt x="33731" y="6994"/>
                    <a:pt x="33771" y="6994"/>
                  </a:cubicBezTo>
                  <a:cubicBezTo>
                    <a:pt x="33801" y="6994"/>
                    <a:pt x="33841" y="7010"/>
                    <a:pt x="33896" y="7040"/>
                  </a:cubicBezTo>
                  <a:cubicBezTo>
                    <a:pt x="33940" y="7065"/>
                    <a:pt x="34055" y="7080"/>
                    <a:pt x="34172" y="7080"/>
                  </a:cubicBezTo>
                  <a:cubicBezTo>
                    <a:pt x="34191" y="7080"/>
                    <a:pt x="34211" y="7080"/>
                    <a:pt x="34230" y="7079"/>
                  </a:cubicBezTo>
                  <a:cubicBezTo>
                    <a:pt x="34274" y="7077"/>
                    <a:pt x="34310" y="7076"/>
                    <a:pt x="34340" y="7076"/>
                  </a:cubicBezTo>
                  <a:cubicBezTo>
                    <a:pt x="34446" y="7076"/>
                    <a:pt x="34471" y="7091"/>
                    <a:pt x="34470" y="7135"/>
                  </a:cubicBezTo>
                  <a:cubicBezTo>
                    <a:pt x="34470" y="7164"/>
                    <a:pt x="34479" y="7181"/>
                    <a:pt x="34495" y="7181"/>
                  </a:cubicBezTo>
                  <a:cubicBezTo>
                    <a:pt x="34501" y="7181"/>
                    <a:pt x="34507" y="7179"/>
                    <a:pt x="34514" y="7174"/>
                  </a:cubicBezTo>
                  <a:cubicBezTo>
                    <a:pt x="34540" y="7159"/>
                    <a:pt x="34649" y="7142"/>
                    <a:pt x="34756" y="7135"/>
                  </a:cubicBezTo>
                  <a:cubicBezTo>
                    <a:pt x="34865" y="7128"/>
                    <a:pt x="35037" y="7084"/>
                    <a:pt x="35140" y="7036"/>
                  </a:cubicBezTo>
                  <a:cubicBezTo>
                    <a:pt x="35220" y="7000"/>
                    <a:pt x="35295" y="6979"/>
                    <a:pt x="35339" y="6979"/>
                  </a:cubicBezTo>
                  <a:cubicBezTo>
                    <a:pt x="35355" y="6979"/>
                    <a:pt x="35366" y="6982"/>
                    <a:pt x="35373" y="6987"/>
                  </a:cubicBezTo>
                  <a:cubicBezTo>
                    <a:pt x="35390" y="7001"/>
                    <a:pt x="35564" y="7008"/>
                    <a:pt x="35725" y="7008"/>
                  </a:cubicBezTo>
                  <a:cubicBezTo>
                    <a:pt x="35870" y="7008"/>
                    <a:pt x="36006" y="7002"/>
                    <a:pt x="36006" y="6990"/>
                  </a:cubicBezTo>
                  <a:cubicBezTo>
                    <a:pt x="36006" y="6987"/>
                    <a:pt x="36133" y="6975"/>
                    <a:pt x="36289" y="6966"/>
                  </a:cubicBezTo>
                  <a:cubicBezTo>
                    <a:pt x="36329" y="6964"/>
                    <a:pt x="36366" y="6963"/>
                    <a:pt x="36400" y="6963"/>
                  </a:cubicBezTo>
                  <a:cubicBezTo>
                    <a:pt x="36502" y="6963"/>
                    <a:pt x="36572" y="6973"/>
                    <a:pt x="36572" y="6990"/>
                  </a:cubicBezTo>
                  <a:cubicBezTo>
                    <a:pt x="36572" y="7004"/>
                    <a:pt x="36598" y="7010"/>
                    <a:pt x="36640" y="7010"/>
                  </a:cubicBezTo>
                  <a:cubicBezTo>
                    <a:pt x="36767" y="7010"/>
                    <a:pt x="37046" y="6954"/>
                    <a:pt x="37217" y="6884"/>
                  </a:cubicBezTo>
                  <a:cubicBezTo>
                    <a:pt x="37234" y="6877"/>
                    <a:pt x="37249" y="6874"/>
                    <a:pt x="37260" y="6874"/>
                  </a:cubicBezTo>
                  <a:cubicBezTo>
                    <a:pt x="37278" y="6874"/>
                    <a:pt x="37289" y="6883"/>
                    <a:pt x="37289" y="6901"/>
                  </a:cubicBezTo>
                  <a:cubicBezTo>
                    <a:pt x="37289" y="6925"/>
                    <a:pt x="37310" y="6947"/>
                    <a:pt x="37332" y="6947"/>
                  </a:cubicBezTo>
                  <a:cubicBezTo>
                    <a:pt x="37356" y="6947"/>
                    <a:pt x="37374" y="6911"/>
                    <a:pt x="37374" y="6862"/>
                  </a:cubicBezTo>
                  <a:cubicBezTo>
                    <a:pt x="37374" y="6810"/>
                    <a:pt x="37402" y="6778"/>
                    <a:pt x="37448" y="6778"/>
                  </a:cubicBezTo>
                  <a:cubicBezTo>
                    <a:pt x="37508" y="6778"/>
                    <a:pt x="37511" y="6785"/>
                    <a:pt x="37465" y="6816"/>
                  </a:cubicBezTo>
                  <a:cubicBezTo>
                    <a:pt x="37433" y="6836"/>
                    <a:pt x="37420" y="6876"/>
                    <a:pt x="37437" y="6905"/>
                  </a:cubicBezTo>
                  <a:cubicBezTo>
                    <a:pt x="37444" y="6917"/>
                    <a:pt x="37453" y="6923"/>
                    <a:pt x="37463" y="6923"/>
                  </a:cubicBezTo>
                  <a:cubicBezTo>
                    <a:pt x="37480" y="6923"/>
                    <a:pt x="37502" y="6904"/>
                    <a:pt x="37529" y="6866"/>
                  </a:cubicBezTo>
                  <a:cubicBezTo>
                    <a:pt x="37563" y="6818"/>
                    <a:pt x="37578" y="6757"/>
                    <a:pt x="37561" y="6732"/>
                  </a:cubicBezTo>
                  <a:cubicBezTo>
                    <a:pt x="37548" y="6713"/>
                    <a:pt x="37552" y="6704"/>
                    <a:pt x="37572" y="6704"/>
                  </a:cubicBezTo>
                  <a:cubicBezTo>
                    <a:pt x="37585" y="6704"/>
                    <a:pt x="37605" y="6708"/>
                    <a:pt x="37631" y="6715"/>
                  </a:cubicBezTo>
                  <a:cubicBezTo>
                    <a:pt x="37688" y="6732"/>
                    <a:pt x="37738" y="6761"/>
                    <a:pt x="37745" y="6782"/>
                  </a:cubicBezTo>
                  <a:cubicBezTo>
                    <a:pt x="37755" y="6808"/>
                    <a:pt x="37771" y="6819"/>
                    <a:pt x="37786" y="6819"/>
                  </a:cubicBezTo>
                  <a:cubicBezTo>
                    <a:pt x="37811" y="6819"/>
                    <a:pt x="37836" y="6786"/>
                    <a:pt x="37836" y="6733"/>
                  </a:cubicBezTo>
                  <a:cubicBezTo>
                    <a:pt x="37836" y="6685"/>
                    <a:pt x="37856" y="6651"/>
                    <a:pt x="37884" y="6651"/>
                  </a:cubicBezTo>
                  <a:cubicBezTo>
                    <a:pt x="37885" y="6651"/>
                    <a:pt x="37885" y="6651"/>
                    <a:pt x="37885" y="6651"/>
                  </a:cubicBezTo>
                  <a:cubicBezTo>
                    <a:pt x="37911" y="6652"/>
                    <a:pt x="37922" y="6681"/>
                    <a:pt x="37909" y="6712"/>
                  </a:cubicBezTo>
                  <a:cubicBezTo>
                    <a:pt x="37897" y="6744"/>
                    <a:pt x="37902" y="6783"/>
                    <a:pt x="37921" y="6794"/>
                  </a:cubicBezTo>
                  <a:cubicBezTo>
                    <a:pt x="37925" y="6797"/>
                    <a:pt x="37928" y="6798"/>
                    <a:pt x="37932" y="6798"/>
                  </a:cubicBezTo>
                  <a:cubicBezTo>
                    <a:pt x="37949" y="6798"/>
                    <a:pt x="37968" y="6772"/>
                    <a:pt x="37979" y="6733"/>
                  </a:cubicBezTo>
                  <a:cubicBezTo>
                    <a:pt x="37992" y="6679"/>
                    <a:pt x="38021" y="6652"/>
                    <a:pt x="38049" y="6652"/>
                  </a:cubicBezTo>
                  <a:cubicBezTo>
                    <a:pt x="38077" y="6652"/>
                    <a:pt x="38105" y="6679"/>
                    <a:pt x="38119" y="6733"/>
                  </a:cubicBezTo>
                  <a:cubicBezTo>
                    <a:pt x="38133" y="6787"/>
                    <a:pt x="38176" y="6819"/>
                    <a:pt x="38212" y="6819"/>
                  </a:cubicBezTo>
                  <a:cubicBezTo>
                    <a:pt x="38236" y="6819"/>
                    <a:pt x="38257" y="6806"/>
                    <a:pt x="38267" y="6777"/>
                  </a:cubicBezTo>
                  <a:cubicBezTo>
                    <a:pt x="38276" y="6751"/>
                    <a:pt x="38318" y="6726"/>
                    <a:pt x="38367" y="6716"/>
                  </a:cubicBezTo>
                  <a:cubicBezTo>
                    <a:pt x="38590" y="6671"/>
                    <a:pt x="38679" y="6638"/>
                    <a:pt x="38659" y="6605"/>
                  </a:cubicBezTo>
                  <a:cubicBezTo>
                    <a:pt x="38646" y="6583"/>
                    <a:pt x="38690" y="6544"/>
                    <a:pt x="38753" y="6521"/>
                  </a:cubicBezTo>
                  <a:cubicBezTo>
                    <a:pt x="38854" y="6483"/>
                    <a:pt x="38862" y="6469"/>
                    <a:pt x="38808" y="6425"/>
                  </a:cubicBezTo>
                  <a:cubicBezTo>
                    <a:pt x="38718" y="6357"/>
                    <a:pt x="38703" y="6227"/>
                    <a:pt x="38783" y="6227"/>
                  </a:cubicBezTo>
                  <a:cubicBezTo>
                    <a:pt x="38819" y="6227"/>
                    <a:pt x="38846" y="6245"/>
                    <a:pt x="38846" y="6270"/>
                  </a:cubicBezTo>
                  <a:cubicBezTo>
                    <a:pt x="38846" y="6293"/>
                    <a:pt x="38882" y="6312"/>
                    <a:pt x="38932" y="6312"/>
                  </a:cubicBezTo>
                  <a:cubicBezTo>
                    <a:pt x="38988" y="6312"/>
                    <a:pt x="39007" y="6333"/>
                    <a:pt x="38992" y="6375"/>
                  </a:cubicBezTo>
                  <a:cubicBezTo>
                    <a:pt x="38980" y="6405"/>
                    <a:pt x="38962" y="6423"/>
                    <a:pt x="38946" y="6423"/>
                  </a:cubicBezTo>
                  <a:cubicBezTo>
                    <a:pt x="38942" y="6423"/>
                    <a:pt x="38939" y="6422"/>
                    <a:pt x="38936" y="6420"/>
                  </a:cubicBezTo>
                  <a:cubicBezTo>
                    <a:pt x="38934" y="6419"/>
                    <a:pt x="38932" y="6419"/>
                    <a:pt x="38930" y="6419"/>
                  </a:cubicBezTo>
                  <a:cubicBezTo>
                    <a:pt x="38900" y="6419"/>
                    <a:pt x="38851" y="6533"/>
                    <a:pt x="38850" y="6613"/>
                  </a:cubicBezTo>
                  <a:cubicBezTo>
                    <a:pt x="38849" y="6619"/>
                    <a:pt x="38859" y="6622"/>
                    <a:pt x="38877" y="6622"/>
                  </a:cubicBezTo>
                  <a:cubicBezTo>
                    <a:pt x="38960" y="6622"/>
                    <a:pt x="39208" y="6558"/>
                    <a:pt x="39323" y="6501"/>
                  </a:cubicBezTo>
                  <a:cubicBezTo>
                    <a:pt x="39398" y="6464"/>
                    <a:pt x="39448" y="6445"/>
                    <a:pt x="39476" y="6445"/>
                  </a:cubicBezTo>
                  <a:cubicBezTo>
                    <a:pt x="39505" y="6445"/>
                    <a:pt x="39510" y="6465"/>
                    <a:pt x="39495" y="6504"/>
                  </a:cubicBezTo>
                  <a:cubicBezTo>
                    <a:pt x="39482" y="6537"/>
                    <a:pt x="39491" y="6565"/>
                    <a:pt x="39515" y="6565"/>
                  </a:cubicBezTo>
                  <a:cubicBezTo>
                    <a:pt x="39537" y="6565"/>
                    <a:pt x="39567" y="6537"/>
                    <a:pt x="39581" y="6501"/>
                  </a:cubicBezTo>
                  <a:cubicBezTo>
                    <a:pt x="39593" y="6471"/>
                    <a:pt x="39614" y="6456"/>
                    <a:pt x="39646" y="6456"/>
                  </a:cubicBezTo>
                  <a:cubicBezTo>
                    <a:pt x="39659" y="6456"/>
                    <a:pt x="39673" y="6458"/>
                    <a:pt x="39689" y="6463"/>
                  </a:cubicBezTo>
                  <a:cubicBezTo>
                    <a:pt x="39701" y="6467"/>
                    <a:pt x="39720" y="6469"/>
                    <a:pt x="39743" y="6469"/>
                  </a:cubicBezTo>
                  <a:cubicBezTo>
                    <a:pt x="39931" y="6469"/>
                    <a:pt x="40424" y="6351"/>
                    <a:pt x="40460" y="6289"/>
                  </a:cubicBezTo>
                  <a:cubicBezTo>
                    <a:pt x="40474" y="6266"/>
                    <a:pt x="40491" y="6255"/>
                    <a:pt x="40518" y="6255"/>
                  </a:cubicBezTo>
                  <a:cubicBezTo>
                    <a:pt x="40539" y="6255"/>
                    <a:pt x="40566" y="6262"/>
                    <a:pt x="40602" y="6276"/>
                  </a:cubicBezTo>
                  <a:cubicBezTo>
                    <a:pt x="40647" y="6293"/>
                    <a:pt x="40681" y="6301"/>
                    <a:pt x="40703" y="6301"/>
                  </a:cubicBezTo>
                  <a:cubicBezTo>
                    <a:pt x="40751" y="6301"/>
                    <a:pt x="40744" y="6261"/>
                    <a:pt x="40675" y="6186"/>
                  </a:cubicBezTo>
                  <a:lnTo>
                    <a:pt x="40592" y="6093"/>
                  </a:lnTo>
                  <a:lnTo>
                    <a:pt x="40760" y="6124"/>
                  </a:lnTo>
                  <a:cubicBezTo>
                    <a:pt x="40965" y="6161"/>
                    <a:pt x="40993" y="6176"/>
                    <a:pt x="40993" y="6250"/>
                  </a:cubicBezTo>
                  <a:cubicBezTo>
                    <a:pt x="40993" y="6277"/>
                    <a:pt x="41002" y="6290"/>
                    <a:pt x="41030" y="6290"/>
                  </a:cubicBezTo>
                  <a:cubicBezTo>
                    <a:pt x="41052" y="6290"/>
                    <a:pt x="41083" y="6283"/>
                    <a:pt x="41129" y="6269"/>
                  </a:cubicBezTo>
                  <a:cubicBezTo>
                    <a:pt x="41245" y="6234"/>
                    <a:pt x="41929" y="6207"/>
                    <a:pt x="42374" y="6207"/>
                  </a:cubicBezTo>
                  <a:cubicBezTo>
                    <a:pt x="42598" y="6207"/>
                    <a:pt x="42760" y="6214"/>
                    <a:pt x="42760" y="6230"/>
                  </a:cubicBezTo>
                  <a:cubicBezTo>
                    <a:pt x="42760" y="6281"/>
                    <a:pt x="41913" y="6401"/>
                    <a:pt x="41571" y="6401"/>
                  </a:cubicBezTo>
                  <a:cubicBezTo>
                    <a:pt x="41562" y="6401"/>
                    <a:pt x="41554" y="6401"/>
                    <a:pt x="41546" y="6401"/>
                  </a:cubicBezTo>
                  <a:cubicBezTo>
                    <a:pt x="41545" y="6401"/>
                    <a:pt x="41543" y="6401"/>
                    <a:pt x="41541" y="6401"/>
                  </a:cubicBezTo>
                  <a:cubicBezTo>
                    <a:pt x="41455" y="6401"/>
                    <a:pt x="41386" y="6426"/>
                    <a:pt x="41352" y="6470"/>
                  </a:cubicBezTo>
                  <a:cubicBezTo>
                    <a:pt x="41327" y="6503"/>
                    <a:pt x="41310" y="6519"/>
                    <a:pt x="41291" y="6519"/>
                  </a:cubicBezTo>
                  <a:cubicBezTo>
                    <a:pt x="41275" y="6519"/>
                    <a:pt x="41258" y="6509"/>
                    <a:pt x="41234" y="6489"/>
                  </a:cubicBezTo>
                  <a:cubicBezTo>
                    <a:pt x="41200" y="6461"/>
                    <a:pt x="41141" y="6448"/>
                    <a:pt x="41085" y="6448"/>
                  </a:cubicBezTo>
                  <a:cubicBezTo>
                    <a:pt x="41007" y="6448"/>
                    <a:pt x="40935" y="6472"/>
                    <a:pt x="40944" y="6515"/>
                  </a:cubicBezTo>
                  <a:cubicBezTo>
                    <a:pt x="40949" y="6543"/>
                    <a:pt x="40934" y="6568"/>
                    <a:pt x="40910" y="6568"/>
                  </a:cubicBezTo>
                  <a:cubicBezTo>
                    <a:pt x="40885" y="6568"/>
                    <a:pt x="40867" y="6549"/>
                    <a:pt x="40867" y="6528"/>
                  </a:cubicBezTo>
                  <a:cubicBezTo>
                    <a:pt x="40867" y="6512"/>
                    <a:pt x="40831" y="6505"/>
                    <a:pt x="40776" y="6505"/>
                  </a:cubicBezTo>
                  <a:cubicBezTo>
                    <a:pt x="40648" y="6505"/>
                    <a:pt x="40414" y="6542"/>
                    <a:pt x="40257" y="6594"/>
                  </a:cubicBezTo>
                  <a:cubicBezTo>
                    <a:pt x="40163" y="6626"/>
                    <a:pt x="40012" y="6652"/>
                    <a:pt x="39916" y="6653"/>
                  </a:cubicBezTo>
                  <a:cubicBezTo>
                    <a:pt x="39752" y="6655"/>
                    <a:pt x="39412" y="6743"/>
                    <a:pt x="39259" y="6824"/>
                  </a:cubicBezTo>
                  <a:cubicBezTo>
                    <a:pt x="39235" y="6837"/>
                    <a:pt x="39216" y="6843"/>
                    <a:pt x="39203" y="6843"/>
                  </a:cubicBezTo>
                  <a:cubicBezTo>
                    <a:pt x="39190" y="6843"/>
                    <a:pt x="39184" y="6837"/>
                    <a:pt x="39185" y="6824"/>
                  </a:cubicBezTo>
                  <a:cubicBezTo>
                    <a:pt x="39186" y="6804"/>
                    <a:pt x="39139" y="6791"/>
                    <a:pt x="39080" y="6791"/>
                  </a:cubicBezTo>
                  <a:cubicBezTo>
                    <a:pt x="39073" y="6791"/>
                    <a:pt x="39067" y="6791"/>
                    <a:pt x="39061" y="6791"/>
                  </a:cubicBezTo>
                  <a:cubicBezTo>
                    <a:pt x="38993" y="6795"/>
                    <a:pt x="38934" y="6824"/>
                    <a:pt x="38933" y="6852"/>
                  </a:cubicBezTo>
                  <a:cubicBezTo>
                    <a:pt x="38931" y="6906"/>
                    <a:pt x="38895" y="6913"/>
                    <a:pt x="38574" y="6929"/>
                  </a:cubicBezTo>
                  <a:cubicBezTo>
                    <a:pt x="38177" y="6949"/>
                    <a:pt x="37943" y="6995"/>
                    <a:pt x="37893" y="7061"/>
                  </a:cubicBezTo>
                  <a:cubicBezTo>
                    <a:pt x="37870" y="7091"/>
                    <a:pt x="37853" y="7106"/>
                    <a:pt x="37834" y="7106"/>
                  </a:cubicBezTo>
                  <a:cubicBezTo>
                    <a:pt x="37819" y="7106"/>
                    <a:pt x="37802" y="7096"/>
                    <a:pt x="37779" y="7077"/>
                  </a:cubicBezTo>
                  <a:cubicBezTo>
                    <a:pt x="37752" y="7055"/>
                    <a:pt x="37705" y="7044"/>
                    <a:pt x="37646" y="7044"/>
                  </a:cubicBezTo>
                  <a:cubicBezTo>
                    <a:pt x="37618" y="7044"/>
                    <a:pt x="37588" y="7046"/>
                    <a:pt x="37555" y="7051"/>
                  </a:cubicBezTo>
                  <a:cubicBezTo>
                    <a:pt x="37466" y="7066"/>
                    <a:pt x="37283" y="7085"/>
                    <a:pt x="37144" y="7095"/>
                  </a:cubicBezTo>
                  <a:cubicBezTo>
                    <a:pt x="36395" y="7145"/>
                    <a:pt x="36136" y="7186"/>
                    <a:pt x="36270" y="7232"/>
                  </a:cubicBezTo>
                  <a:cubicBezTo>
                    <a:pt x="36298" y="7242"/>
                    <a:pt x="36323" y="7275"/>
                    <a:pt x="36323" y="7302"/>
                  </a:cubicBezTo>
                  <a:cubicBezTo>
                    <a:pt x="36323" y="7361"/>
                    <a:pt x="36563" y="7445"/>
                    <a:pt x="36718" y="7445"/>
                  </a:cubicBezTo>
                  <a:cubicBezTo>
                    <a:pt x="36729" y="7445"/>
                    <a:pt x="36739" y="7445"/>
                    <a:pt x="36748" y="7444"/>
                  </a:cubicBezTo>
                  <a:cubicBezTo>
                    <a:pt x="36759" y="7443"/>
                    <a:pt x="36768" y="7442"/>
                    <a:pt x="36777" y="7442"/>
                  </a:cubicBezTo>
                  <a:cubicBezTo>
                    <a:pt x="36830" y="7442"/>
                    <a:pt x="36850" y="7462"/>
                    <a:pt x="36846" y="7507"/>
                  </a:cubicBezTo>
                  <a:cubicBezTo>
                    <a:pt x="36841" y="7563"/>
                    <a:pt x="36872" y="7579"/>
                    <a:pt x="36973" y="7579"/>
                  </a:cubicBezTo>
                  <a:cubicBezTo>
                    <a:pt x="37045" y="7579"/>
                    <a:pt x="37133" y="7562"/>
                    <a:pt x="37168" y="7541"/>
                  </a:cubicBezTo>
                  <a:cubicBezTo>
                    <a:pt x="37219" y="7508"/>
                    <a:pt x="37217" y="7498"/>
                    <a:pt x="37158" y="7476"/>
                  </a:cubicBezTo>
                  <a:cubicBezTo>
                    <a:pt x="37058" y="7437"/>
                    <a:pt x="37062" y="7343"/>
                    <a:pt x="37165" y="7287"/>
                  </a:cubicBezTo>
                  <a:cubicBezTo>
                    <a:pt x="37213" y="7262"/>
                    <a:pt x="37243" y="7248"/>
                    <a:pt x="37261" y="7248"/>
                  </a:cubicBezTo>
                  <a:cubicBezTo>
                    <a:pt x="37289" y="7248"/>
                    <a:pt x="37293" y="7278"/>
                    <a:pt x="37293" y="7347"/>
                  </a:cubicBezTo>
                  <a:cubicBezTo>
                    <a:pt x="37293" y="7439"/>
                    <a:pt x="37311" y="7478"/>
                    <a:pt x="37378" y="7478"/>
                  </a:cubicBezTo>
                  <a:cubicBezTo>
                    <a:pt x="37411" y="7478"/>
                    <a:pt x="37456" y="7468"/>
                    <a:pt x="37518" y="7451"/>
                  </a:cubicBezTo>
                  <a:cubicBezTo>
                    <a:pt x="37694" y="7401"/>
                    <a:pt x="37722" y="7326"/>
                    <a:pt x="37566" y="7326"/>
                  </a:cubicBezTo>
                  <a:cubicBezTo>
                    <a:pt x="37365" y="7326"/>
                    <a:pt x="37482" y="7222"/>
                    <a:pt x="37739" y="7173"/>
                  </a:cubicBezTo>
                  <a:cubicBezTo>
                    <a:pt x="37875" y="7148"/>
                    <a:pt x="37996" y="7122"/>
                    <a:pt x="38008" y="7117"/>
                  </a:cubicBezTo>
                  <a:cubicBezTo>
                    <a:pt x="38032" y="7107"/>
                    <a:pt x="38062" y="7102"/>
                    <a:pt x="38091" y="7102"/>
                  </a:cubicBezTo>
                  <a:cubicBezTo>
                    <a:pt x="38136" y="7102"/>
                    <a:pt x="38181" y="7113"/>
                    <a:pt x="38208" y="7132"/>
                  </a:cubicBezTo>
                  <a:cubicBezTo>
                    <a:pt x="38225" y="7144"/>
                    <a:pt x="38251" y="7151"/>
                    <a:pt x="38279" y="7151"/>
                  </a:cubicBezTo>
                  <a:cubicBezTo>
                    <a:pt x="38298" y="7151"/>
                    <a:pt x="38317" y="7148"/>
                    <a:pt x="38334" y="7142"/>
                  </a:cubicBezTo>
                  <a:cubicBezTo>
                    <a:pt x="38348" y="7136"/>
                    <a:pt x="38359" y="7133"/>
                    <a:pt x="38365" y="7133"/>
                  </a:cubicBezTo>
                  <a:cubicBezTo>
                    <a:pt x="38383" y="7133"/>
                    <a:pt x="38365" y="7159"/>
                    <a:pt x="38309" y="7219"/>
                  </a:cubicBezTo>
                  <a:cubicBezTo>
                    <a:pt x="38259" y="7272"/>
                    <a:pt x="38208" y="7307"/>
                    <a:pt x="38183" y="7307"/>
                  </a:cubicBezTo>
                  <a:cubicBezTo>
                    <a:pt x="38179" y="7307"/>
                    <a:pt x="38176" y="7306"/>
                    <a:pt x="38173" y="7304"/>
                  </a:cubicBezTo>
                  <a:cubicBezTo>
                    <a:pt x="38168" y="7301"/>
                    <a:pt x="38162" y="7299"/>
                    <a:pt x="38157" y="7299"/>
                  </a:cubicBezTo>
                  <a:cubicBezTo>
                    <a:pt x="38146" y="7299"/>
                    <a:pt x="38137" y="7309"/>
                    <a:pt x="38137" y="7326"/>
                  </a:cubicBezTo>
                  <a:cubicBezTo>
                    <a:pt x="38137" y="7352"/>
                    <a:pt x="38173" y="7369"/>
                    <a:pt x="38221" y="7369"/>
                  </a:cubicBezTo>
                  <a:cubicBezTo>
                    <a:pt x="38271" y="7369"/>
                    <a:pt x="38307" y="7353"/>
                    <a:pt x="38307" y="7331"/>
                  </a:cubicBezTo>
                  <a:cubicBezTo>
                    <a:pt x="38307" y="7310"/>
                    <a:pt x="38387" y="7280"/>
                    <a:pt x="38487" y="7264"/>
                  </a:cubicBezTo>
                  <a:cubicBezTo>
                    <a:pt x="38687" y="7230"/>
                    <a:pt x="38818" y="7136"/>
                    <a:pt x="38784" y="7048"/>
                  </a:cubicBezTo>
                  <a:cubicBezTo>
                    <a:pt x="38770" y="7012"/>
                    <a:pt x="38772" y="6993"/>
                    <a:pt x="38791" y="6993"/>
                  </a:cubicBezTo>
                  <a:cubicBezTo>
                    <a:pt x="38811" y="6993"/>
                    <a:pt x="38849" y="7013"/>
                    <a:pt x="38908" y="7053"/>
                  </a:cubicBezTo>
                  <a:cubicBezTo>
                    <a:pt x="38951" y="7082"/>
                    <a:pt x="38991" y="7095"/>
                    <a:pt x="39037" y="7095"/>
                  </a:cubicBezTo>
                  <a:cubicBezTo>
                    <a:pt x="39067" y="7095"/>
                    <a:pt x="39099" y="7090"/>
                    <a:pt x="39136" y="7079"/>
                  </a:cubicBezTo>
                  <a:cubicBezTo>
                    <a:pt x="39189" y="7064"/>
                    <a:pt x="39240" y="7055"/>
                    <a:pt x="39267" y="7055"/>
                  </a:cubicBezTo>
                  <a:cubicBezTo>
                    <a:pt x="39277" y="7055"/>
                    <a:pt x="39284" y="7056"/>
                    <a:pt x="39286" y="7059"/>
                  </a:cubicBezTo>
                  <a:cubicBezTo>
                    <a:pt x="39287" y="7059"/>
                    <a:pt x="39288" y="7060"/>
                    <a:pt x="39290" y="7060"/>
                  </a:cubicBezTo>
                  <a:cubicBezTo>
                    <a:pt x="39306" y="7060"/>
                    <a:pt x="39358" y="7013"/>
                    <a:pt x="39417" y="6948"/>
                  </a:cubicBezTo>
                  <a:cubicBezTo>
                    <a:pt x="39480" y="6877"/>
                    <a:pt x="39519" y="6846"/>
                    <a:pt x="39558" y="6846"/>
                  </a:cubicBezTo>
                  <a:cubicBezTo>
                    <a:pt x="39573" y="6846"/>
                    <a:pt x="39588" y="6851"/>
                    <a:pt x="39605" y="6860"/>
                  </a:cubicBezTo>
                  <a:cubicBezTo>
                    <a:pt x="39634" y="6875"/>
                    <a:pt x="39675" y="6883"/>
                    <a:pt x="39715" y="6883"/>
                  </a:cubicBezTo>
                  <a:cubicBezTo>
                    <a:pt x="39735" y="6883"/>
                    <a:pt x="39755" y="6881"/>
                    <a:pt x="39773" y="6876"/>
                  </a:cubicBezTo>
                  <a:cubicBezTo>
                    <a:pt x="39789" y="6872"/>
                    <a:pt x="39804" y="6870"/>
                    <a:pt x="39816" y="6870"/>
                  </a:cubicBezTo>
                  <a:cubicBezTo>
                    <a:pt x="39869" y="6870"/>
                    <a:pt x="39881" y="6912"/>
                    <a:pt x="39866" y="7020"/>
                  </a:cubicBezTo>
                  <a:cubicBezTo>
                    <a:pt x="39861" y="7055"/>
                    <a:pt x="39882" y="7072"/>
                    <a:pt x="39915" y="7072"/>
                  </a:cubicBezTo>
                  <a:cubicBezTo>
                    <a:pt x="39962" y="7072"/>
                    <a:pt x="40033" y="7039"/>
                    <a:pt x="40088" y="6980"/>
                  </a:cubicBezTo>
                  <a:cubicBezTo>
                    <a:pt x="40132" y="6932"/>
                    <a:pt x="40200" y="6897"/>
                    <a:pt x="40241" y="6897"/>
                  </a:cubicBezTo>
                  <a:cubicBezTo>
                    <a:pt x="40245" y="6897"/>
                    <a:pt x="40249" y="6897"/>
                    <a:pt x="40252" y="6898"/>
                  </a:cubicBezTo>
                  <a:cubicBezTo>
                    <a:pt x="40259" y="6899"/>
                    <a:pt x="40266" y="6900"/>
                    <a:pt x="40273" y="6900"/>
                  </a:cubicBezTo>
                  <a:cubicBezTo>
                    <a:pt x="40303" y="6900"/>
                    <a:pt x="40326" y="6886"/>
                    <a:pt x="40326" y="6866"/>
                  </a:cubicBezTo>
                  <a:cubicBezTo>
                    <a:pt x="40326" y="6841"/>
                    <a:pt x="40288" y="6820"/>
                    <a:pt x="40244" y="6820"/>
                  </a:cubicBezTo>
                  <a:cubicBezTo>
                    <a:pt x="40188" y="6820"/>
                    <a:pt x="40170" y="6800"/>
                    <a:pt x="40187" y="6757"/>
                  </a:cubicBezTo>
                  <a:cubicBezTo>
                    <a:pt x="40201" y="6723"/>
                    <a:pt x="40254" y="6696"/>
                    <a:pt x="40311" y="6696"/>
                  </a:cubicBezTo>
                  <a:cubicBezTo>
                    <a:pt x="40386" y="6696"/>
                    <a:pt x="40411" y="6717"/>
                    <a:pt x="40411" y="6788"/>
                  </a:cubicBezTo>
                  <a:lnTo>
                    <a:pt x="40411" y="6880"/>
                  </a:lnTo>
                  <a:lnTo>
                    <a:pt x="40509" y="6785"/>
                  </a:lnTo>
                  <a:cubicBezTo>
                    <a:pt x="40562" y="6736"/>
                    <a:pt x="40645" y="6683"/>
                    <a:pt x="40688" y="6674"/>
                  </a:cubicBezTo>
                  <a:cubicBezTo>
                    <a:pt x="40876" y="6635"/>
                    <a:pt x="40965" y="6616"/>
                    <a:pt x="41003" y="6616"/>
                  </a:cubicBezTo>
                  <a:cubicBezTo>
                    <a:pt x="41038" y="6616"/>
                    <a:pt x="41031" y="6632"/>
                    <a:pt x="41019" y="6662"/>
                  </a:cubicBezTo>
                  <a:cubicBezTo>
                    <a:pt x="40992" y="6732"/>
                    <a:pt x="41032" y="6749"/>
                    <a:pt x="41305" y="6795"/>
                  </a:cubicBezTo>
                  <a:cubicBezTo>
                    <a:pt x="41339" y="6801"/>
                    <a:pt x="41369" y="6804"/>
                    <a:pt x="41393" y="6804"/>
                  </a:cubicBezTo>
                  <a:cubicBezTo>
                    <a:pt x="41436" y="6804"/>
                    <a:pt x="41461" y="6795"/>
                    <a:pt x="41461" y="6778"/>
                  </a:cubicBezTo>
                  <a:cubicBezTo>
                    <a:pt x="41461" y="6750"/>
                    <a:pt x="41484" y="6736"/>
                    <a:pt x="41519" y="6736"/>
                  </a:cubicBezTo>
                  <a:cubicBezTo>
                    <a:pt x="41562" y="6736"/>
                    <a:pt x="41624" y="6757"/>
                    <a:pt x="41685" y="6795"/>
                  </a:cubicBezTo>
                  <a:cubicBezTo>
                    <a:pt x="41741" y="6831"/>
                    <a:pt x="41836" y="6851"/>
                    <a:pt x="41909" y="6851"/>
                  </a:cubicBezTo>
                  <a:cubicBezTo>
                    <a:pt x="41966" y="6851"/>
                    <a:pt x="42009" y="6839"/>
                    <a:pt x="42009" y="6814"/>
                  </a:cubicBezTo>
                  <a:cubicBezTo>
                    <a:pt x="42009" y="6794"/>
                    <a:pt x="42091" y="6778"/>
                    <a:pt x="42191" y="6778"/>
                  </a:cubicBezTo>
                  <a:cubicBezTo>
                    <a:pt x="42319" y="6778"/>
                    <a:pt x="42396" y="6752"/>
                    <a:pt x="42451" y="6693"/>
                  </a:cubicBezTo>
                  <a:cubicBezTo>
                    <a:pt x="42501" y="6639"/>
                    <a:pt x="42547" y="6612"/>
                    <a:pt x="42584" y="6612"/>
                  </a:cubicBezTo>
                  <a:cubicBezTo>
                    <a:pt x="42616" y="6612"/>
                    <a:pt x="42642" y="6632"/>
                    <a:pt x="42657" y="6672"/>
                  </a:cubicBezTo>
                  <a:cubicBezTo>
                    <a:pt x="42674" y="6716"/>
                    <a:pt x="42736" y="6737"/>
                    <a:pt x="42809" y="6737"/>
                  </a:cubicBezTo>
                  <a:cubicBezTo>
                    <a:pt x="42897" y="6737"/>
                    <a:pt x="42999" y="6706"/>
                    <a:pt x="43052" y="6649"/>
                  </a:cubicBezTo>
                  <a:cubicBezTo>
                    <a:pt x="43099" y="6598"/>
                    <a:pt x="43135" y="6577"/>
                    <a:pt x="43193" y="6577"/>
                  </a:cubicBezTo>
                  <a:cubicBezTo>
                    <a:pt x="43218" y="6577"/>
                    <a:pt x="43247" y="6581"/>
                    <a:pt x="43283" y="6588"/>
                  </a:cubicBezTo>
                  <a:cubicBezTo>
                    <a:pt x="43312" y="6594"/>
                    <a:pt x="43342" y="6596"/>
                    <a:pt x="43371" y="6596"/>
                  </a:cubicBezTo>
                  <a:cubicBezTo>
                    <a:pt x="43440" y="6596"/>
                    <a:pt x="43508" y="6582"/>
                    <a:pt x="43572" y="6553"/>
                  </a:cubicBezTo>
                  <a:cubicBezTo>
                    <a:pt x="43647" y="6521"/>
                    <a:pt x="43746" y="6481"/>
                    <a:pt x="43785" y="6467"/>
                  </a:cubicBezTo>
                  <a:cubicBezTo>
                    <a:pt x="43825" y="6455"/>
                    <a:pt x="43857" y="6428"/>
                    <a:pt x="43856" y="6410"/>
                  </a:cubicBezTo>
                  <a:cubicBezTo>
                    <a:pt x="43854" y="6391"/>
                    <a:pt x="43856" y="6358"/>
                    <a:pt x="43860" y="6334"/>
                  </a:cubicBezTo>
                  <a:cubicBezTo>
                    <a:pt x="43865" y="6311"/>
                    <a:pt x="43870" y="6267"/>
                    <a:pt x="43874" y="6231"/>
                  </a:cubicBezTo>
                  <a:cubicBezTo>
                    <a:pt x="43877" y="6195"/>
                    <a:pt x="43931" y="6163"/>
                    <a:pt x="43998" y="6155"/>
                  </a:cubicBezTo>
                  <a:cubicBezTo>
                    <a:pt x="44062" y="6148"/>
                    <a:pt x="44127" y="6114"/>
                    <a:pt x="44141" y="6081"/>
                  </a:cubicBezTo>
                  <a:cubicBezTo>
                    <a:pt x="44153" y="6049"/>
                    <a:pt x="44197" y="6020"/>
                    <a:pt x="44233" y="6017"/>
                  </a:cubicBezTo>
                  <a:cubicBezTo>
                    <a:pt x="44272" y="6015"/>
                    <a:pt x="44250" y="5991"/>
                    <a:pt x="44179" y="5959"/>
                  </a:cubicBezTo>
                  <a:cubicBezTo>
                    <a:pt x="44059" y="5906"/>
                    <a:pt x="44059" y="5904"/>
                    <a:pt x="44144" y="5858"/>
                  </a:cubicBezTo>
                  <a:cubicBezTo>
                    <a:pt x="44201" y="5828"/>
                    <a:pt x="44266" y="5812"/>
                    <a:pt x="44317" y="5812"/>
                  </a:cubicBezTo>
                  <a:cubicBezTo>
                    <a:pt x="44368" y="5812"/>
                    <a:pt x="44404" y="5827"/>
                    <a:pt x="44404" y="5858"/>
                  </a:cubicBezTo>
                  <a:cubicBezTo>
                    <a:pt x="44404" y="5877"/>
                    <a:pt x="44391" y="5887"/>
                    <a:pt x="44371" y="5887"/>
                  </a:cubicBezTo>
                  <a:cubicBezTo>
                    <a:pt x="44362" y="5887"/>
                    <a:pt x="44352" y="5885"/>
                    <a:pt x="44340" y="5880"/>
                  </a:cubicBezTo>
                  <a:cubicBezTo>
                    <a:pt x="44328" y="5875"/>
                    <a:pt x="44317" y="5873"/>
                    <a:pt x="44310" y="5873"/>
                  </a:cubicBezTo>
                  <a:cubicBezTo>
                    <a:pt x="44296" y="5873"/>
                    <a:pt x="44292" y="5881"/>
                    <a:pt x="44301" y="5897"/>
                  </a:cubicBezTo>
                  <a:cubicBezTo>
                    <a:pt x="44316" y="5919"/>
                    <a:pt x="44356" y="5939"/>
                    <a:pt x="44388" y="5939"/>
                  </a:cubicBezTo>
                  <a:cubicBezTo>
                    <a:pt x="44420" y="5939"/>
                    <a:pt x="44448" y="5975"/>
                    <a:pt x="44448" y="6020"/>
                  </a:cubicBezTo>
                  <a:cubicBezTo>
                    <a:pt x="44448" y="6088"/>
                    <a:pt x="44470" y="6125"/>
                    <a:pt x="44495" y="6125"/>
                  </a:cubicBezTo>
                  <a:cubicBezTo>
                    <a:pt x="44513" y="6125"/>
                    <a:pt x="44533" y="6103"/>
                    <a:pt x="44546" y="6055"/>
                  </a:cubicBezTo>
                  <a:cubicBezTo>
                    <a:pt x="44557" y="6015"/>
                    <a:pt x="44573" y="5993"/>
                    <a:pt x="44588" y="5993"/>
                  </a:cubicBezTo>
                  <a:cubicBezTo>
                    <a:pt x="44594" y="5993"/>
                    <a:pt x="44600" y="5996"/>
                    <a:pt x="44605" y="6003"/>
                  </a:cubicBezTo>
                  <a:cubicBezTo>
                    <a:pt x="44628" y="6034"/>
                    <a:pt x="44716" y="6052"/>
                    <a:pt x="44784" y="6052"/>
                  </a:cubicBezTo>
                  <a:cubicBezTo>
                    <a:pt x="44831" y="6052"/>
                    <a:pt x="44869" y="6043"/>
                    <a:pt x="44869" y="6024"/>
                  </a:cubicBezTo>
                  <a:cubicBezTo>
                    <a:pt x="44869" y="6004"/>
                    <a:pt x="44880" y="5957"/>
                    <a:pt x="44895" y="5921"/>
                  </a:cubicBezTo>
                  <a:cubicBezTo>
                    <a:pt x="44912" y="5876"/>
                    <a:pt x="44897" y="5855"/>
                    <a:pt x="44845" y="5855"/>
                  </a:cubicBezTo>
                  <a:cubicBezTo>
                    <a:pt x="44784" y="5855"/>
                    <a:pt x="44779" y="5842"/>
                    <a:pt x="44820" y="5801"/>
                  </a:cubicBezTo>
                  <a:cubicBezTo>
                    <a:pt x="44889" y="5734"/>
                    <a:pt x="44884" y="5699"/>
                    <a:pt x="44809" y="5671"/>
                  </a:cubicBezTo>
                  <a:cubicBezTo>
                    <a:pt x="44798" y="5667"/>
                    <a:pt x="44789" y="5665"/>
                    <a:pt x="44782" y="5665"/>
                  </a:cubicBezTo>
                  <a:cubicBezTo>
                    <a:pt x="44764" y="5665"/>
                    <a:pt x="44760" y="5679"/>
                    <a:pt x="44771" y="5709"/>
                  </a:cubicBezTo>
                  <a:cubicBezTo>
                    <a:pt x="44786" y="5751"/>
                    <a:pt x="44764" y="5770"/>
                    <a:pt x="44696" y="5770"/>
                  </a:cubicBezTo>
                  <a:lnTo>
                    <a:pt x="44601" y="5770"/>
                  </a:lnTo>
                  <a:lnTo>
                    <a:pt x="44703" y="5661"/>
                  </a:lnTo>
                  <a:cubicBezTo>
                    <a:pt x="44758" y="5602"/>
                    <a:pt x="44823" y="5570"/>
                    <a:pt x="44865" y="5570"/>
                  </a:cubicBezTo>
                  <a:cubicBezTo>
                    <a:pt x="44895" y="5570"/>
                    <a:pt x="44914" y="5586"/>
                    <a:pt x="44909" y="5621"/>
                  </a:cubicBezTo>
                  <a:cubicBezTo>
                    <a:pt x="44902" y="5666"/>
                    <a:pt x="44987" y="5699"/>
                    <a:pt x="45081" y="5699"/>
                  </a:cubicBezTo>
                  <a:cubicBezTo>
                    <a:pt x="45104" y="5699"/>
                    <a:pt x="45127" y="5697"/>
                    <a:pt x="45150" y="5693"/>
                  </a:cubicBezTo>
                  <a:cubicBezTo>
                    <a:pt x="45245" y="5675"/>
                    <a:pt x="45247" y="5670"/>
                    <a:pt x="45182" y="5570"/>
                  </a:cubicBezTo>
                  <a:cubicBezTo>
                    <a:pt x="45102" y="5450"/>
                    <a:pt x="45131" y="5266"/>
                    <a:pt x="45230" y="5266"/>
                  </a:cubicBezTo>
                  <a:cubicBezTo>
                    <a:pt x="45306" y="5266"/>
                    <a:pt x="45311" y="5313"/>
                    <a:pt x="45242" y="5381"/>
                  </a:cubicBezTo>
                  <a:cubicBezTo>
                    <a:pt x="45193" y="5431"/>
                    <a:pt x="45194" y="5456"/>
                    <a:pt x="45245" y="5456"/>
                  </a:cubicBezTo>
                  <a:cubicBezTo>
                    <a:pt x="45283" y="5456"/>
                    <a:pt x="45347" y="5442"/>
                    <a:pt x="45438" y="5415"/>
                  </a:cubicBezTo>
                  <a:cubicBezTo>
                    <a:pt x="45516" y="5391"/>
                    <a:pt x="45572" y="5378"/>
                    <a:pt x="45618" y="5378"/>
                  </a:cubicBezTo>
                  <a:cubicBezTo>
                    <a:pt x="45697" y="5378"/>
                    <a:pt x="45745" y="5417"/>
                    <a:pt x="45823" y="5509"/>
                  </a:cubicBezTo>
                  <a:cubicBezTo>
                    <a:pt x="45841" y="5531"/>
                    <a:pt x="45853" y="5542"/>
                    <a:pt x="45865" y="5542"/>
                  </a:cubicBezTo>
                  <a:cubicBezTo>
                    <a:pt x="45880" y="5542"/>
                    <a:pt x="45893" y="5524"/>
                    <a:pt x="45913" y="5486"/>
                  </a:cubicBezTo>
                  <a:cubicBezTo>
                    <a:pt x="45938" y="5440"/>
                    <a:pt x="45997" y="5418"/>
                    <a:pt x="46059" y="5418"/>
                  </a:cubicBezTo>
                  <a:cubicBezTo>
                    <a:pt x="46141" y="5418"/>
                    <a:pt x="46227" y="5455"/>
                    <a:pt x="46244" y="5522"/>
                  </a:cubicBezTo>
                  <a:cubicBezTo>
                    <a:pt x="46258" y="5573"/>
                    <a:pt x="46290" y="5604"/>
                    <a:pt x="46313" y="5604"/>
                  </a:cubicBezTo>
                  <a:cubicBezTo>
                    <a:pt x="46328" y="5604"/>
                    <a:pt x="46339" y="5591"/>
                    <a:pt x="46339" y="5561"/>
                  </a:cubicBezTo>
                  <a:cubicBezTo>
                    <a:pt x="46339" y="5538"/>
                    <a:pt x="46367" y="5518"/>
                    <a:pt x="46400" y="5518"/>
                  </a:cubicBezTo>
                  <a:cubicBezTo>
                    <a:pt x="46438" y="5518"/>
                    <a:pt x="46452" y="5489"/>
                    <a:pt x="46439" y="5442"/>
                  </a:cubicBezTo>
                  <a:cubicBezTo>
                    <a:pt x="46420" y="5368"/>
                    <a:pt x="46526" y="5292"/>
                    <a:pt x="46616" y="5292"/>
                  </a:cubicBezTo>
                  <a:cubicBezTo>
                    <a:pt x="46639" y="5292"/>
                    <a:pt x="46661" y="5297"/>
                    <a:pt x="46680" y="5309"/>
                  </a:cubicBezTo>
                  <a:cubicBezTo>
                    <a:pt x="46693" y="5317"/>
                    <a:pt x="46709" y="5321"/>
                    <a:pt x="46727" y="5321"/>
                  </a:cubicBezTo>
                  <a:cubicBezTo>
                    <a:pt x="46759" y="5321"/>
                    <a:pt x="46797" y="5308"/>
                    <a:pt x="46836" y="5282"/>
                  </a:cubicBezTo>
                  <a:cubicBezTo>
                    <a:pt x="46877" y="5255"/>
                    <a:pt x="46935" y="5239"/>
                    <a:pt x="46979" y="5239"/>
                  </a:cubicBezTo>
                  <a:cubicBezTo>
                    <a:pt x="46993" y="5239"/>
                    <a:pt x="47005" y="5240"/>
                    <a:pt x="47015" y="5243"/>
                  </a:cubicBezTo>
                  <a:cubicBezTo>
                    <a:pt x="47030" y="5248"/>
                    <a:pt x="47046" y="5251"/>
                    <a:pt x="47059" y="5251"/>
                  </a:cubicBezTo>
                  <a:cubicBezTo>
                    <a:pt x="47081" y="5251"/>
                    <a:pt x="47097" y="5243"/>
                    <a:pt x="47097" y="5230"/>
                  </a:cubicBezTo>
                  <a:cubicBezTo>
                    <a:pt x="47097" y="5206"/>
                    <a:pt x="47076" y="5184"/>
                    <a:pt x="47047" y="5173"/>
                  </a:cubicBezTo>
                  <a:cubicBezTo>
                    <a:pt x="47016" y="5163"/>
                    <a:pt x="47012" y="5134"/>
                    <a:pt x="47037" y="5091"/>
                  </a:cubicBezTo>
                  <a:cubicBezTo>
                    <a:pt x="47055" y="5060"/>
                    <a:pt x="47070" y="5045"/>
                    <a:pt x="47100" y="5045"/>
                  </a:cubicBezTo>
                  <a:cubicBezTo>
                    <a:pt x="47126" y="5045"/>
                    <a:pt x="47164" y="5057"/>
                    <a:pt x="47225" y="5079"/>
                  </a:cubicBezTo>
                  <a:cubicBezTo>
                    <a:pt x="47360" y="5129"/>
                    <a:pt x="47365" y="5135"/>
                    <a:pt x="47277" y="5163"/>
                  </a:cubicBezTo>
                  <a:cubicBezTo>
                    <a:pt x="47178" y="5192"/>
                    <a:pt x="47160" y="5248"/>
                    <a:pt x="47222" y="5345"/>
                  </a:cubicBezTo>
                  <a:cubicBezTo>
                    <a:pt x="47235" y="5366"/>
                    <a:pt x="47248" y="5377"/>
                    <a:pt x="47266" y="5377"/>
                  </a:cubicBezTo>
                  <a:cubicBezTo>
                    <a:pt x="47288" y="5377"/>
                    <a:pt x="47319" y="5361"/>
                    <a:pt x="47369" y="5328"/>
                  </a:cubicBezTo>
                  <a:cubicBezTo>
                    <a:pt x="47431" y="5287"/>
                    <a:pt x="47485" y="5270"/>
                    <a:pt x="47590" y="5270"/>
                  </a:cubicBezTo>
                  <a:cubicBezTo>
                    <a:pt x="47643" y="5270"/>
                    <a:pt x="47709" y="5274"/>
                    <a:pt x="47795" y="5282"/>
                  </a:cubicBezTo>
                  <a:cubicBezTo>
                    <a:pt x="47885" y="5290"/>
                    <a:pt x="47952" y="5294"/>
                    <a:pt x="48000" y="5294"/>
                  </a:cubicBezTo>
                  <a:cubicBezTo>
                    <a:pt x="48076" y="5294"/>
                    <a:pt x="48104" y="5283"/>
                    <a:pt x="48100" y="5261"/>
                  </a:cubicBezTo>
                  <a:cubicBezTo>
                    <a:pt x="48086" y="5203"/>
                    <a:pt x="48366" y="5121"/>
                    <a:pt x="48521" y="5121"/>
                  </a:cubicBezTo>
                  <a:cubicBezTo>
                    <a:pt x="48557" y="5121"/>
                    <a:pt x="48586" y="5125"/>
                    <a:pt x="48603" y="5135"/>
                  </a:cubicBezTo>
                  <a:cubicBezTo>
                    <a:pt x="48643" y="5159"/>
                    <a:pt x="48651" y="5178"/>
                    <a:pt x="48623" y="5179"/>
                  </a:cubicBezTo>
                  <a:cubicBezTo>
                    <a:pt x="48595" y="5180"/>
                    <a:pt x="48571" y="5199"/>
                    <a:pt x="48571" y="5217"/>
                  </a:cubicBezTo>
                  <a:cubicBezTo>
                    <a:pt x="48571" y="5232"/>
                    <a:pt x="48693" y="5239"/>
                    <a:pt x="48847" y="5239"/>
                  </a:cubicBezTo>
                  <a:cubicBezTo>
                    <a:pt x="49093" y="5239"/>
                    <a:pt x="49421" y="5222"/>
                    <a:pt x="49460" y="5197"/>
                  </a:cubicBezTo>
                  <a:cubicBezTo>
                    <a:pt x="49527" y="5156"/>
                    <a:pt x="49496" y="5105"/>
                    <a:pt x="49389" y="5078"/>
                  </a:cubicBezTo>
                  <a:cubicBezTo>
                    <a:pt x="49267" y="5047"/>
                    <a:pt x="49292" y="4971"/>
                    <a:pt x="49422" y="4971"/>
                  </a:cubicBezTo>
                  <a:cubicBezTo>
                    <a:pt x="49423" y="4971"/>
                    <a:pt x="49424" y="4971"/>
                    <a:pt x="49425" y="4971"/>
                  </a:cubicBezTo>
                  <a:cubicBezTo>
                    <a:pt x="49485" y="4971"/>
                    <a:pt x="49538" y="5018"/>
                    <a:pt x="49581" y="5107"/>
                  </a:cubicBezTo>
                  <a:cubicBezTo>
                    <a:pt x="49623" y="5195"/>
                    <a:pt x="49687" y="5251"/>
                    <a:pt x="49768" y="5273"/>
                  </a:cubicBezTo>
                  <a:cubicBezTo>
                    <a:pt x="49835" y="5291"/>
                    <a:pt x="49905" y="5329"/>
                    <a:pt x="49925" y="5359"/>
                  </a:cubicBezTo>
                  <a:cubicBezTo>
                    <a:pt x="49939" y="5381"/>
                    <a:pt x="49950" y="5392"/>
                    <a:pt x="49963" y="5392"/>
                  </a:cubicBezTo>
                  <a:cubicBezTo>
                    <a:pt x="49975" y="5392"/>
                    <a:pt x="49990" y="5382"/>
                    <a:pt x="50011" y="5361"/>
                  </a:cubicBezTo>
                  <a:cubicBezTo>
                    <a:pt x="50044" y="5327"/>
                    <a:pt x="50094" y="5310"/>
                    <a:pt x="50139" y="5310"/>
                  </a:cubicBezTo>
                  <a:cubicBezTo>
                    <a:pt x="50184" y="5310"/>
                    <a:pt x="50224" y="5327"/>
                    <a:pt x="50237" y="5361"/>
                  </a:cubicBezTo>
                  <a:cubicBezTo>
                    <a:pt x="50249" y="5394"/>
                    <a:pt x="50328" y="5419"/>
                    <a:pt x="50416" y="5419"/>
                  </a:cubicBezTo>
                  <a:cubicBezTo>
                    <a:pt x="50421" y="5419"/>
                    <a:pt x="50426" y="5419"/>
                    <a:pt x="50430" y="5419"/>
                  </a:cubicBezTo>
                  <a:cubicBezTo>
                    <a:pt x="50504" y="5419"/>
                    <a:pt x="50536" y="5411"/>
                    <a:pt x="50498" y="5402"/>
                  </a:cubicBezTo>
                  <a:cubicBezTo>
                    <a:pt x="50458" y="5392"/>
                    <a:pt x="50436" y="5366"/>
                    <a:pt x="50448" y="5344"/>
                  </a:cubicBezTo>
                  <a:cubicBezTo>
                    <a:pt x="50456" y="5332"/>
                    <a:pt x="50469" y="5326"/>
                    <a:pt x="50486" y="5326"/>
                  </a:cubicBezTo>
                  <a:cubicBezTo>
                    <a:pt x="50503" y="5326"/>
                    <a:pt x="50526" y="5333"/>
                    <a:pt x="50551" y="5347"/>
                  </a:cubicBezTo>
                  <a:cubicBezTo>
                    <a:pt x="50580" y="5363"/>
                    <a:pt x="50618" y="5372"/>
                    <a:pt x="50651" y="5372"/>
                  </a:cubicBezTo>
                  <a:cubicBezTo>
                    <a:pt x="50667" y="5372"/>
                    <a:pt x="50683" y="5370"/>
                    <a:pt x="50695" y="5365"/>
                  </a:cubicBezTo>
                  <a:cubicBezTo>
                    <a:pt x="50705" y="5362"/>
                    <a:pt x="50714" y="5360"/>
                    <a:pt x="50723" y="5360"/>
                  </a:cubicBezTo>
                  <a:cubicBezTo>
                    <a:pt x="50745" y="5360"/>
                    <a:pt x="50762" y="5371"/>
                    <a:pt x="50762" y="5391"/>
                  </a:cubicBezTo>
                  <a:cubicBezTo>
                    <a:pt x="50762" y="5414"/>
                    <a:pt x="50783" y="5425"/>
                    <a:pt x="50821" y="5425"/>
                  </a:cubicBezTo>
                  <a:cubicBezTo>
                    <a:pt x="50835" y="5425"/>
                    <a:pt x="50852" y="5424"/>
                    <a:pt x="50871" y="5420"/>
                  </a:cubicBezTo>
                  <a:cubicBezTo>
                    <a:pt x="50895" y="5416"/>
                    <a:pt x="50913" y="5413"/>
                    <a:pt x="50926" y="5413"/>
                  </a:cubicBezTo>
                  <a:cubicBezTo>
                    <a:pt x="50953" y="5413"/>
                    <a:pt x="50956" y="5424"/>
                    <a:pt x="50935" y="5445"/>
                  </a:cubicBezTo>
                  <a:cubicBezTo>
                    <a:pt x="50880" y="5500"/>
                    <a:pt x="50872" y="5585"/>
                    <a:pt x="50908" y="5585"/>
                  </a:cubicBezTo>
                  <a:cubicBezTo>
                    <a:pt x="50916" y="5585"/>
                    <a:pt x="50926" y="5581"/>
                    <a:pt x="50939" y="5571"/>
                  </a:cubicBezTo>
                  <a:cubicBezTo>
                    <a:pt x="50966" y="5550"/>
                    <a:pt x="51016" y="5541"/>
                    <a:pt x="51071" y="5541"/>
                  </a:cubicBezTo>
                  <a:cubicBezTo>
                    <a:pt x="51182" y="5541"/>
                    <a:pt x="51311" y="5578"/>
                    <a:pt x="51292" y="5625"/>
                  </a:cubicBezTo>
                  <a:cubicBezTo>
                    <a:pt x="51273" y="5676"/>
                    <a:pt x="51373" y="5714"/>
                    <a:pt x="51466" y="5714"/>
                  </a:cubicBezTo>
                  <a:cubicBezTo>
                    <a:pt x="51513" y="5714"/>
                    <a:pt x="51557" y="5705"/>
                    <a:pt x="51584" y="5683"/>
                  </a:cubicBezTo>
                  <a:cubicBezTo>
                    <a:pt x="51606" y="5665"/>
                    <a:pt x="51627" y="5656"/>
                    <a:pt x="51647" y="5656"/>
                  </a:cubicBezTo>
                  <a:cubicBezTo>
                    <a:pt x="51664" y="5656"/>
                    <a:pt x="51681" y="5662"/>
                    <a:pt x="51697" y="5675"/>
                  </a:cubicBezTo>
                  <a:cubicBezTo>
                    <a:pt x="51751" y="5719"/>
                    <a:pt x="52045" y="5753"/>
                    <a:pt x="52739" y="5794"/>
                  </a:cubicBezTo>
                  <a:cubicBezTo>
                    <a:pt x="52959" y="5807"/>
                    <a:pt x="53158" y="5835"/>
                    <a:pt x="53180" y="5856"/>
                  </a:cubicBezTo>
                  <a:cubicBezTo>
                    <a:pt x="53207" y="5882"/>
                    <a:pt x="53240" y="5894"/>
                    <a:pt x="53265" y="5894"/>
                  </a:cubicBezTo>
                  <a:cubicBezTo>
                    <a:pt x="53299" y="5894"/>
                    <a:pt x="53321" y="5873"/>
                    <a:pt x="53306" y="5834"/>
                  </a:cubicBezTo>
                  <a:cubicBezTo>
                    <a:pt x="53290" y="5794"/>
                    <a:pt x="53305" y="5773"/>
                    <a:pt x="53330" y="5773"/>
                  </a:cubicBezTo>
                  <a:cubicBezTo>
                    <a:pt x="53352" y="5773"/>
                    <a:pt x="53382" y="5790"/>
                    <a:pt x="53404" y="5826"/>
                  </a:cubicBezTo>
                  <a:cubicBezTo>
                    <a:pt x="53443" y="5889"/>
                    <a:pt x="53612" y="5945"/>
                    <a:pt x="53712" y="5945"/>
                  </a:cubicBezTo>
                  <a:cubicBezTo>
                    <a:pt x="53747" y="5945"/>
                    <a:pt x="53774" y="5938"/>
                    <a:pt x="53783" y="5922"/>
                  </a:cubicBezTo>
                  <a:cubicBezTo>
                    <a:pt x="53829" y="5848"/>
                    <a:pt x="54004" y="5766"/>
                    <a:pt x="54096" y="5766"/>
                  </a:cubicBezTo>
                  <a:cubicBezTo>
                    <a:pt x="54113" y="5766"/>
                    <a:pt x="54128" y="5769"/>
                    <a:pt x="54138" y="5776"/>
                  </a:cubicBezTo>
                  <a:cubicBezTo>
                    <a:pt x="54176" y="5800"/>
                    <a:pt x="54218" y="5812"/>
                    <a:pt x="54247" y="5812"/>
                  </a:cubicBezTo>
                  <a:cubicBezTo>
                    <a:pt x="54279" y="5812"/>
                    <a:pt x="54296" y="5798"/>
                    <a:pt x="54279" y="5770"/>
                  </a:cubicBezTo>
                  <a:cubicBezTo>
                    <a:pt x="54262" y="5741"/>
                    <a:pt x="54280" y="5728"/>
                    <a:pt x="54314" y="5728"/>
                  </a:cubicBezTo>
                  <a:cubicBezTo>
                    <a:pt x="54354" y="5728"/>
                    <a:pt x="54414" y="5746"/>
                    <a:pt x="54468" y="5779"/>
                  </a:cubicBezTo>
                  <a:cubicBezTo>
                    <a:pt x="54499" y="5799"/>
                    <a:pt x="54528" y="5807"/>
                    <a:pt x="54552" y="5807"/>
                  </a:cubicBezTo>
                  <a:cubicBezTo>
                    <a:pt x="54622" y="5807"/>
                    <a:pt x="54652" y="5738"/>
                    <a:pt x="54580" y="5666"/>
                  </a:cubicBezTo>
                  <a:cubicBezTo>
                    <a:pt x="54548" y="5634"/>
                    <a:pt x="54498" y="5608"/>
                    <a:pt x="54468" y="5608"/>
                  </a:cubicBezTo>
                  <a:cubicBezTo>
                    <a:pt x="54465" y="5608"/>
                    <a:pt x="54461" y="5608"/>
                    <a:pt x="54458" y="5609"/>
                  </a:cubicBezTo>
                  <a:cubicBezTo>
                    <a:pt x="54454" y="5610"/>
                    <a:pt x="54448" y="5610"/>
                    <a:pt x="54441" y="5610"/>
                  </a:cubicBezTo>
                  <a:cubicBezTo>
                    <a:pt x="54403" y="5610"/>
                    <a:pt x="54335" y="5599"/>
                    <a:pt x="54278" y="5583"/>
                  </a:cubicBezTo>
                  <a:cubicBezTo>
                    <a:pt x="54158" y="5549"/>
                    <a:pt x="54165" y="5544"/>
                    <a:pt x="54382" y="5515"/>
                  </a:cubicBezTo>
                  <a:cubicBezTo>
                    <a:pt x="54514" y="5497"/>
                    <a:pt x="54633" y="5455"/>
                    <a:pt x="54659" y="5416"/>
                  </a:cubicBezTo>
                  <a:cubicBezTo>
                    <a:pt x="54685" y="5380"/>
                    <a:pt x="54729" y="5350"/>
                    <a:pt x="54755" y="5350"/>
                  </a:cubicBezTo>
                  <a:cubicBezTo>
                    <a:pt x="54780" y="5350"/>
                    <a:pt x="54819" y="5314"/>
                    <a:pt x="54844" y="5269"/>
                  </a:cubicBezTo>
                  <a:cubicBezTo>
                    <a:pt x="54891" y="5179"/>
                    <a:pt x="54824" y="5134"/>
                    <a:pt x="54624" y="5119"/>
                  </a:cubicBezTo>
                  <a:cubicBezTo>
                    <a:pt x="54493" y="5109"/>
                    <a:pt x="54450" y="5076"/>
                    <a:pt x="54489" y="5012"/>
                  </a:cubicBezTo>
                  <a:cubicBezTo>
                    <a:pt x="54500" y="4996"/>
                    <a:pt x="54533" y="4987"/>
                    <a:pt x="54582" y="4987"/>
                  </a:cubicBezTo>
                  <a:cubicBezTo>
                    <a:pt x="54610" y="4987"/>
                    <a:pt x="54644" y="4990"/>
                    <a:pt x="54681" y="4996"/>
                  </a:cubicBezTo>
                  <a:cubicBezTo>
                    <a:pt x="54729" y="5004"/>
                    <a:pt x="54764" y="5009"/>
                    <a:pt x="54788" y="5009"/>
                  </a:cubicBezTo>
                  <a:cubicBezTo>
                    <a:pt x="54838" y="5009"/>
                    <a:pt x="54846" y="4988"/>
                    <a:pt x="54848" y="4933"/>
                  </a:cubicBezTo>
                  <a:cubicBezTo>
                    <a:pt x="54849" y="4879"/>
                    <a:pt x="54875" y="4830"/>
                    <a:pt x="54910" y="4817"/>
                  </a:cubicBezTo>
                  <a:cubicBezTo>
                    <a:pt x="55000" y="4782"/>
                    <a:pt x="55030" y="4652"/>
                    <a:pt x="54971" y="4555"/>
                  </a:cubicBezTo>
                  <a:cubicBezTo>
                    <a:pt x="54929" y="4488"/>
                    <a:pt x="54929" y="4458"/>
                    <a:pt x="54975" y="4403"/>
                  </a:cubicBezTo>
                  <a:cubicBezTo>
                    <a:pt x="55018" y="4351"/>
                    <a:pt x="55019" y="4324"/>
                    <a:pt x="54981" y="4287"/>
                  </a:cubicBezTo>
                  <a:cubicBezTo>
                    <a:pt x="54952" y="4259"/>
                    <a:pt x="54932" y="4198"/>
                    <a:pt x="54932" y="4146"/>
                  </a:cubicBezTo>
                  <a:cubicBezTo>
                    <a:pt x="54934" y="4093"/>
                    <a:pt x="54908" y="4032"/>
                    <a:pt x="54874" y="4005"/>
                  </a:cubicBezTo>
                  <a:cubicBezTo>
                    <a:pt x="54812" y="3954"/>
                    <a:pt x="54826" y="3833"/>
                    <a:pt x="54895" y="3833"/>
                  </a:cubicBezTo>
                  <a:cubicBezTo>
                    <a:pt x="54914" y="3833"/>
                    <a:pt x="54970" y="3796"/>
                    <a:pt x="55013" y="3752"/>
                  </a:cubicBezTo>
                  <a:cubicBezTo>
                    <a:pt x="55080" y="3686"/>
                    <a:pt x="55089" y="3644"/>
                    <a:pt x="55057" y="3511"/>
                  </a:cubicBezTo>
                  <a:cubicBezTo>
                    <a:pt x="55014" y="3331"/>
                    <a:pt x="55008" y="3293"/>
                    <a:pt x="55044" y="3293"/>
                  </a:cubicBezTo>
                  <a:cubicBezTo>
                    <a:pt x="55050" y="3293"/>
                    <a:pt x="55058" y="3294"/>
                    <a:pt x="55067" y="3296"/>
                  </a:cubicBezTo>
                  <a:cubicBezTo>
                    <a:pt x="55070" y="3297"/>
                    <a:pt x="55074" y="3297"/>
                    <a:pt x="55077" y="3297"/>
                  </a:cubicBezTo>
                  <a:cubicBezTo>
                    <a:pt x="55102" y="3297"/>
                    <a:pt x="55125" y="3273"/>
                    <a:pt x="55134" y="3238"/>
                  </a:cubicBezTo>
                  <a:cubicBezTo>
                    <a:pt x="55142" y="3193"/>
                    <a:pt x="55115" y="3162"/>
                    <a:pt x="55059" y="3153"/>
                  </a:cubicBezTo>
                  <a:cubicBezTo>
                    <a:pt x="54955" y="3137"/>
                    <a:pt x="54962" y="3057"/>
                    <a:pt x="55061" y="3057"/>
                  </a:cubicBezTo>
                  <a:cubicBezTo>
                    <a:pt x="55064" y="3057"/>
                    <a:pt x="55067" y="3057"/>
                    <a:pt x="55070" y="3057"/>
                  </a:cubicBezTo>
                  <a:cubicBezTo>
                    <a:pt x="55073" y="3058"/>
                    <a:pt x="55075" y="3058"/>
                    <a:pt x="55078" y="3058"/>
                  </a:cubicBezTo>
                  <a:cubicBezTo>
                    <a:pt x="55170" y="3058"/>
                    <a:pt x="55160" y="3001"/>
                    <a:pt x="55059" y="2968"/>
                  </a:cubicBezTo>
                  <a:cubicBezTo>
                    <a:pt x="55011" y="2953"/>
                    <a:pt x="54975" y="2915"/>
                    <a:pt x="54975" y="2878"/>
                  </a:cubicBezTo>
                  <a:cubicBezTo>
                    <a:pt x="54975" y="2806"/>
                    <a:pt x="54884" y="2708"/>
                    <a:pt x="54829" y="2708"/>
                  </a:cubicBezTo>
                  <a:cubicBezTo>
                    <a:pt x="54822" y="2708"/>
                    <a:pt x="54816" y="2709"/>
                    <a:pt x="54811" y="2712"/>
                  </a:cubicBezTo>
                  <a:cubicBezTo>
                    <a:pt x="54804" y="2716"/>
                    <a:pt x="54794" y="2718"/>
                    <a:pt x="54780" y="2718"/>
                  </a:cubicBezTo>
                  <a:cubicBezTo>
                    <a:pt x="54749" y="2718"/>
                    <a:pt x="54704" y="2707"/>
                    <a:pt x="54662" y="2689"/>
                  </a:cubicBezTo>
                  <a:cubicBezTo>
                    <a:pt x="54573" y="2649"/>
                    <a:pt x="54555" y="2610"/>
                    <a:pt x="54555" y="2479"/>
                  </a:cubicBezTo>
                  <a:cubicBezTo>
                    <a:pt x="54555" y="2362"/>
                    <a:pt x="54572" y="2316"/>
                    <a:pt x="54618" y="2316"/>
                  </a:cubicBezTo>
                  <a:cubicBezTo>
                    <a:pt x="54803" y="2316"/>
                    <a:pt x="54522" y="2062"/>
                    <a:pt x="54306" y="2033"/>
                  </a:cubicBezTo>
                  <a:cubicBezTo>
                    <a:pt x="54153" y="2012"/>
                    <a:pt x="53984" y="1854"/>
                    <a:pt x="54081" y="1821"/>
                  </a:cubicBezTo>
                  <a:cubicBezTo>
                    <a:pt x="54105" y="1814"/>
                    <a:pt x="54178" y="1758"/>
                    <a:pt x="54238" y="1702"/>
                  </a:cubicBezTo>
                  <a:cubicBezTo>
                    <a:pt x="54334" y="1613"/>
                    <a:pt x="54340" y="1597"/>
                    <a:pt x="54274" y="1597"/>
                  </a:cubicBezTo>
                  <a:cubicBezTo>
                    <a:pt x="54198" y="1595"/>
                    <a:pt x="54001" y="1475"/>
                    <a:pt x="54074" y="1475"/>
                  </a:cubicBezTo>
                  <a:cubicBezTo>
                    <a:pt x="54096" y="1475"/>
                    <a:pt x="54085" y="1457"/>
                    <a:pt x="54054" y="1437"/>
                  </a:cubicBezTo>
                  <a:cubicBezTo>
                    <a:pt x="53979" y="1389"/>
                    <a:pt x="54033" y="1306"/>
                    <a:pt x="54138" y="1306"/>
                  </a:cubicBezTo>
                  <a:cubicBezTo>
                    <a:pt x="54182" y="1306"/>
                    <a:pt x="54219" y="1277"/>
                    <a:pt x="54219" y="1242"/>
                  </a:cubicBezTo>
                  <a:cubicBezTo>
                    <a:pt x="54219" y="1206"/>
                    <a:pt x="54242" y="1178"/>
                    <a:pt x="54271" y="1178"/>
                  </a:cubicBezTo>
                  <a:cubicBezTo>
                    <a:pt x="54300" y="1178"/>
                    <a:pt x="54279" y="1141"/>
                    <a:pt x="54228" y="1097"/>
                  </a:cubicBezTo>
                  <a:cubicBezTo>
                    <a:pt x="54074" y="968"/>
                    <a:pt x="54147" y="717"/>
                    <a:pt x="54341" y="717"/>
                  </a:cubicBezTo>
                  <a:cubicBezTo>
                    <a:pt x="54422" y="717"/>
                    <a:pt x="54427" y="707"/>
                    <a:pt x="54381" y="635"/>
                  </a:cubicBezTo>
                  <a:cubicBezTo>
                    <a:pt x="54337" y="566"/>
                    <a:pt x="54341" y="539"/>
                    <a:pt x="54406" y="467"/>
                  </a:cubicBezTo>
                  <a:cubicBezTo>
                    <a:pt x="54475" y="391"/>
                    <a:pt x="54476" y="381"/>
                    <a:pt x="54413" y="381"/>
                  </a:cubicBezTo>
                  <a:cubicBezTo>
                    <a:pt x="54373" y="381"/>
                    <a:pt x="54326" y="335"/>
                    <a:pt x="54304" y="276"/>
                  </a:cubicBezTo>
                  <a:cubicBezTo>
                    <a:pt x="54270" y="186"/>
                    <a:pt x="54235" y="169"/>
                    <a:pt x="54083" y="165"/>
                  </a:cubicBezTo>
                  <a:cubicBezTo>
                    <a:pt x="54033" y="164"/>
                    <a:pt x="53985" y="163"/>
                    <a:pt x="53947" y="163"/>
                  </a:cubicBezTo>
                  <a:cubicBezTo>
                    <a:pt x="53909" y="163"/>
                    <a:pt x="53882" y="164"/>
                    <a:pt x="53873" y="165"/>
                  </a:cubicBezTo>
                  <a:cubicBezTo>
                    <a:pt x="53856" y="168"/>
                    <a:pt x="53653" y="181"/>
                    <a:pt x="53419" y="197"/>
                  </a:cubicBezTo>
                  <a:cubicBezTo>
                    <a:pt x="53298" y="205"/>
                    <a:pt x="53208" y="209"/>
                    <a:pt x="53143" y="209"/>
                  </a:cubicBezTo>
                  <a:cubicBezTo>
                    <a:pt x="53038" y="209"/>
                    <a:pt x="52997" y="198"/>
                    <a:pt x="52997" y="175"/>
                  </a:cubicBezTo>
                  <a:cubicBezTo>
                    <a:pt x="52997" y="156"/>
                    <a:pt x="52988" y="144"/>
                    <a:pt x="52976" y="144"/>
                  </a:cubicBezTo>
                  <a:cubicBezTo>
                    <a:pt x="52970" y="144"/>
                    <a:pt x="52965" y="146"/>
                    <a:pt x="52958" y="150"/>
                  </a:cubicBezTo>
                  <a:cubicBezTo>
                    <a:pt x="52952" y="154"/>
                    <a:pt x="52945" y="156"/>
                    <a:pt x="52937" y="156"/>
                  </a:cubicBezTo>
                  <a:cubicBezTo>
                    <a:pt x="52921" y="156"/>
                    <a:pt x="52904" y="146"/>
                    <a:pt x="52895" y="129"/>
                  </a:cubicBezTo>
                  <a:cubicBezTo>
                    <a:pt x="52886" y="114"/>
                    <a:pt x="52872" y="106"/>
                    <a:pt x="52854" y="106"/>
                  </a:cubicBezTo>
                  <a:cubicBezTo>
                    <a:pt x="52836" y="106"/>
                    <a:pt x="52813" y="114"/>
                    <a:pt x="52785" y="129"/>
                  </a:cubicBezTo>
                  <a:cubicBezTo>
                    <a:pt x="52760" y="143"/>
                    <a:pt x="52739" y="149"/>
                    <a:pt x="52724" y="149"/>
                  </a:cubicBezTo>
                  <a:cubicBezTo>
                    <a:pt x="52711" y="149"/>
                    <a:pt x="52703" y="144"/>
                    <a:pt x="52703" y="133"/>
                  </a:cubicBezTo>
                  <a:cubicBezTo>
                    <a:pt x="52703" y="112"/>
                    <a:pt x="52728" y="83"/>
                    <a:pt x="52757" y="73"/>
                  </a:cubicBezTo>
                  <a:cubicBezTo>
                    <a:pt x="52785" y="62"/>
                    <a:pt x="52738" y="51"/>
                    <a:pt x="52650" y="48"/>
                  </a:cubicBezTo>
                  <a:cubicBezTo>
                    <a:pt x="52644" y="48"/>
                    <a:pt x="52639" y="48"/>
                    <a:pt x="52633" y="48"/>
                  </a:cubicBezTo>
                  <a:cubicBezTo>
                    <a:pt x="52553" y="48"/>
                    <a:pt x="52491" y="62"/>
                    <a:pt x="52491" y="81"/>
                  </a:cubicBezTo>
                  <a:cubicBezTo>
                    <a:pt x="52491" y="98"/>
                    <a:pt x="52466" y="106"/>
                    <a:pt x="52367" y="106"/>
                  </a:cubicBezTo>
                  <a:cubicBezTo>
                    <a:pt x="52289" y="106"/>
                    <a:pt x="52166" y="101"/>
                    <a:pt x="51974" y="92"/>
                  </a:cubicBezTo>
                  <a:cubicBezTo>
                    <a:pt x="51877" y="87"/>
                    <a:pt x="51824" y="68"/>
                    <a:pt x="51840" y="42"/>
                  </a:cubicBezTo>
                  <a:cubicBezTo>
                    <a:pt x="51855" y="17"/>
                    <a:pt x="51804" y="0"/>
                    <a:pt x="51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9"/>
            <p:cNvSpPr/>
            <p:nvPr/>
          </p:nvSpPr>
          <p:spPr>
            <a:xfrm>
              <a:off x="4548875" y="3237500"/>
              <a:ext cx="3150" cy="1625"/>
            </a:xfrm>
            <a:custGeom>
              <a:avLst/>
              <a:gdLst/>
              <a:ahLst/>
              <a:cxnLst/>
              <a:rect l="l" t="t" r="r" b="b"/>
              <a:pathLst>
                <a:path w="126" h="65" extrusionOk="0">
                  <a:moveTo>
                    <a:pt x="30" y="1"/>
                  </a:moveTo>
                  <a:cubicBezTo>
                    <a:pt x="12" y="1"/>
                    <a:pt x="0" y="9"/>
                    <a:pt x="0" y="25"/>
                  </a:cubicBezTo>
                  <a:cubicBezTo>
                    <a:pt x="0" y="47"/>
                    <a:pt x="27" y="64"/>
                    <a:pt x="63" y="64"/>
                  </a:cubicBezTo>
                  <a:cubicBezTo>
                    <a:pt x="99" y="64"/>
                    <a:pt x="125" y="58"/>
                    <a:pt x="125" y="48"/>
                  </a:cubicBezTo>
                  <a:cubicBezTo>
                    <a:pt x="125" y="39"/>
                    <a:pt x="100" y="22"/>
                    <a:pt x="63" y="8"/>
                  </a:cubicBezTo>
                  <a:cubicBezTo>
                    <a:pt x="50" y="3"/>
                    <a:pt x="39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9"/>
            <p:cNvSpPr/>
            <p:nvPr/>
          </p:nvSpPr>
          <p:spPr>
            <a:xfrm>
              <a:off x="4581050" y="3237425"/>
              <a:ext cx="3450" cy="1700"/>
            </a:xfrm>
            <a:custGeom>
              <a:avLst/>
              <a:gdLst/>
              <a:ahLst/>
              <a:cxnLst/>
              <a:rect l="l" t="t" r="r" b="b"/>
              <a:pathLst>
                <a:path w="138" h="68" extrusionOk="0">
                  <a:moveTo>
                    <a:pt x="81" y="0"/>
                  </a:moveTo>
                  <a:cubicBezTo>
                    <a:pt x="73" y="0"/>
                    <a:pt x="64" y="3"/>
                    <a:pt x="57" y="8"/>
                  </a:cubicBezTo>
                  <a:cubicBezTo>
                    <a:pt x="0" y="42"/>
                    <a:pt x="12" y="67"/>
                    <a:pt x="84" y="67"/>
                  </a:cubicBezTo>
                  <a:cubicBezTo>
                    <a:pt x="120" y="67"/>
                    <a:pt x="138" y="50"/>
                    <a:pt x="123" y="25"/>
                  </a:cubicBezTo>
                  <a:cubicBezTo>
                    <a:pt x="113" y="9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9"/>
            <p:cNvSpPr/>
            <p:nvPr/>
          </p:nvSpPr>
          <p:spPr>
            <a:xfrm>
              <a:off x="4663150" y="3233200"/>
              <a:ext cx="3225" cy="1400"/>
            </a:xfrm>
            <a:custGeom>
              <a:avLst/>
              <a:gdLst/>
              <a:ahLst/>
              <a:cxnLst/>
              <a:rect l="l" t="t" r="r" b="b"/>
              <a:pathLst>
                <a:path w="129" h="56" extrusionOk="0">
                  <a:moveTo>
                    <a:pt x="83" y="0"/>
                  </a:moveTo>
                  <a:cubicBezTo>
                    <a:pt x="74" y="0"/>
                    <a:pt x="64" y="3"/>
                    <a:pt x="55" y="9"/>
                  </a:cubicBezTo>
                  <a:cubicBezTo>
                    <a:pt x="0" y="41"/>
                    <a:pt x="6" y="56"/>
                    <a:pt x="78" y="56"/>
                  </a:cubicBezTo>
                  <a:cubicBezTo>
                    <a:pt x="110" y="56"/>
                    <a:pt x="128" y="39"/>
                    <a:pt x="117" y="20"/>
                  </a:cubicBezTo>
                  <a:cubicBezTo>
                    <a:pt x="109" y="7"/>
                    <a:pt x="96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9"/>
            <p:cNvSpPr/>
            <p:nvPr/>
          </p:nvSpPr>
          <p:spPr>
            <a:xfrm>
              <a:off x="4682800" y="3230625"/>
              <a:ext cx="4950" cy="3200"/>
            </a:xfrm>
            <a:custGeom>
              <a:avLst/>
              <a:gdLst/>
              <a:ahLst/>
              <a:cxnLst/>
              <a:rect l="l" t="t" r="r" b="b"/>
              <a:pathLst>
                <a:path w="198" h="128" extrusionOk="0">
                  <a:moveTo>
                    <a:pt x="29" y="0"/>
                  </a:moveTo>
                  <a:cubicBezTo>
                    <a:pt x="24" y="0"/>
                    <a:pt x="19" y="2"/>
                    <a:pt x="15" y="6"/>
                  </a:cubicBezTo>
                  <a:cubicBezTo>
                    <a:pt x="0" y="20"/>
                    <a:pt x="10" y="50"/>
                    <a:pt x="38" y="78"/>
                  </a:cubicBezTo>
                  <a:cubicBezTo>
                    <a:pt x="70" y="111"/>
                    <a:pt x="112" y="128"/>
                    <a:pt x="144" y="128"/>
                  </a:cubicBezTo>
                  <a:cubicBezTo>
                    <a:pt x="175" y="128"/>
                    <a:pt x="198" y="112"/>
                    <a:pt x="198" y="82"/>
                  </a:cubicBezTo>
                  <a:cubicBezTo>
                    <a:pt x="198" y="66"/>
                    <a:pt x="183" y="55"/>
                    <a:pt x="163" y="55"/>
                  </a:cubicBezTo>
                  <a:cubicBezTo>
                    <a:pt x="155" y="55"/>
                    <a:pt x="146" y="57"/>
                    <a:pt x="137" y="60"/>
                  </a:cubicBezTo>
                  <a:cubicBezTo>
                    <a:pt x="130" y="63"/>
                    <a:pt x="122" y="64"/>
                    <a:pt x="114" y="64"/>
                  </a:cubicBezTo>
                  <a:cubicBezTo>
                    <a:pt x="89" y="64"/>
                    <a:pt x="66" y="52"/>
                    <a:pt x="59" y="32"/>
                  </a:cubicBezTo>
                  <a:cubicBezTo>
                    <a:pt x="52" y="12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9"/>
            <p:cNvSpPr/>
            <p:nvPr/>
          </p:nvSpPr>
          <p:spPr>
            <a:xfrm>
              <a:off x="4719350" y="3224600"/>
              <a:ext cx="5000" cy="3175"/>
            </a:xfrm>
            <a:custGeom>
              <a:avLst/>
              <a:gdLst/>
              <a:ahLst/>
              <a:cxnLst/>
              <a:rect l="l" t="t" r="r" b="b"/>
              <a:pathLst>
                <a:path w="200" h="127" extrusionOk="0">
                  <a:moveTo>
                    <a:pt x="35" y="0"/>
                  </a:moveTo>
                  <a:cubicBezTo>
                    <a:pt x="14" y="0"/>
                    <a:pt x="1" y="2"/>
                    <a:pt x="1" y="5"/>
                  </a:cubicBezTo>
                  <a:cubicBezTo>
                    <a:pt x="2" y="10"/>
                    <a:pt x="17" y="45"/>
                    <a:pt x="33" y="81"/>
                  </a:cubicBezTo>
                  <a:cubicBezTo>
                    <a:pt x="46" y="111"/>
                    <a:pt x="55" y="126"/>
                    <a:pt x="68" y="126"/>
                  </a:cubicBezTo>
                  <a:cubicBezTo>
                    <a:pt x="82" y="126"/>
                    <a:pt x="101" y="110"/>
                    <a:pt x="133" y="78"/>
                  </a:cubicBezTo>
                  <a:cubicBezTo>
                    <a:pt x="200" y="15"/>
                    <a:pt x="197" y="9"/>
                    <a:pt x="101" y="3"/>
                  </a:cubicBezTo>
                  <a:cubicBezTo>
                    <a:pt x="75" y="1"/>
                    <a:pt x="52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9"/>
            <p:cNvSpPr/>
            <p:nvPr/>
          </p:nvSpPr>
          <p:spPr>
            <a:xfrm>
              <a:off x="4758825" y="3220125"/>
              <a:ext cx="3500" cy="1775"/>
            </a:xfrm>
            <a:custGeom>
              <a:avLst/>
              <a:gdLst/>
              <a:ahLst/>
              <a:cxnLst/>
              <a:rect l="l" t="t" r="r" b="b"/>
              <a:pathLst>
                <a:path w="140" h="71" extrusionOk="0">
                  <a:moveTo>
                    <a:pt x="87" y="1"/>
                  </a:moveTo>
                  <a:cubicBezTo>
                    <a:pt x="11" y="1"/>
                    <a:pt x="0" y="27"/>
                    <a:pt x="58" y="64"/>
                  </a:cubicBezTo>
                  <a:cubicBezTo>
                    <a:pt x="66" y="69"/>
                    <a:pt x="74" y="71"/>
                    <a:pt x="82" y="71"/>
                  </a:cubicBezTo>
                  <a:cubicBezTo>
                    <a:pt x="99" y="71"/>
                    <a:pt x="116" y="62"/>
                    <a:pt x="125" y="45"/>
                  </a:cubicBezTo>
                  <a:cubicBezTo>
                    <a:pt x="139" y="20"/>
                    <a:pt x="123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9"/>
            <p:cNvSpPr/>
            <p:nvPr/>
          </p:nvSpPr>
          <p:spPr>
            <a:xfrm>
              <a:off x="4787425" y="3212475"/>
              <a:ext cx="5025" cy="4375"/>
            </a:xfrm>
            <a:custGeom>
              <a:avLst/>
              <a:gdLst/>
              <a:ahLst/>
              <a:cxnLst/>
              <a:rect l="l" t="t" r="r" b="b"/>
              <a:pathLst>
                <a:path w="201" h="175" extrusionOk="0">
                  <a:moveTo>
                    <a:pt x="27" y="0"/>
                  </a:moveTo>
                  <a:cubicBezTo>
                    <a:pt x="0" y="0"/>
                    <a:pt x="14" y="44"/>
                    <a:pt x="74" y="122"/>
                  </a:cubicBezTo>
                  <a:cubicBezTo>
                    <a:pt x="100" y="158"/>
                    <a:pt x="124" y="175"/>
                    <a:pt x="145" y="175"/>
                  </a:cubicBezTo>
                  <a:cubicBezTo>
                    <a:pt x="155" y="175"/>
                    <a:pt x="165" y="170"/>
                    <a:pt x="174" y="161"/>
                  </a:cubicBezTo>
                  <a:cubicBezTo>
                    <a:pt x="200" y="133"/>
                    <a:pt x="182" y="96"/>
                    <a:pt x="113" y="45"/>
                  </a:cubicBezTo>
                  <a:cubicBezTo>
                    <a:pt x="72" y="14"/>
                    <a:pt x="43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9"/>
            <p:cNvSpPr/>
            <p:nvPr/>
          </p:nvSpPr>
          <p:spPr>
            <a:xfrm>
              <a:off x="4870800" y="3201175"/>
              <a:ext cx="2150" cy="2150"/>
            </a:xfrm>
            <a:custGeom>
              <a:avLst/>
              <a:gdLst/>
              <a:ahLst/>
              <a:cxnLst/>
              <a:rect l="l" t="t" r="r" b="b"/>
              <a:pathLst>
                <a:path w="86" h="86" extrusionOk="0">
                  <a:moveTo>
                    <a:pt x="44" y="1"/>
                  </a:moveTo>
                  <a:cubicBezTo>
                    <a:pt x="19" y="1"/>
                    <a:pt x="1" y="19"/>
                    <a:pt x="1" y="44"/>
                  </a:cubicBezTo>
                  <a:cubicBezTo>
                    <a:pt x="1" y="67"/>
                    <a:pt x="19" y="86"/>
                    <a:pt x="44" y="86"/>
                  </a:cubicBezTo>
                  <a:cubicBezTo>
                    <a:pt x="67" y="86"/>
                    <a:pt x="86" y="67"/>
                    <a:pt x="86" y="44"/>
                  </a:cubicBezTo>
                  <a:cubicBezTo>
                    <a:pt x="86" y="19"/>
                    <a:pt x="67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9"/>
            <p:cNvSpPr/>
            <p:nvPr/>
          </p:nvSpPr>
          <p:spPr>
            <a:xfrm>
              <a:off x="4878100" y="3197425"/>
              <a:ext cx="2150" cy="2800"/>
            </a:xfrm>
            <a:custGeom>
              <a:avLst/>
              <a:gdLst/>
              <a:ahLst/>
              <a:cxnLst/>
              <a:rect l="l" t="t" r="r" b="b"/>
              <a:pathLst>
                <a:path w="86" h="112" extrusionOk="0">
                  <a:moveTo>
                    <a:pt x="59" y="0"/>
                  </a:moveTo>
                  <a:cubicBezTo>
                    <a:pt x="54" y="0"/>
                    <a:pt x="49" y="2"/>
                    <a:pt x="44" y="5"/>
                  </a:cubicBezTo>
                  <a:cubicBezTo>
                    <a:pt x="19" y="21"/>
                    <a:pt x="1" y="48"/>
                    <a:pt x="1" y="72"/>
                  </a:cubicBezTo>
                  <a:cubicBezTo>
                    <a:pt x="1" y="94"/>
                    <a:pt x="19" y="112"/>
                    <a:pt x="44" y="112"/>
                  </a:cubicBezTo>
                  <a:cubicBezTo>
                    <a:pt x="66" y="112"/>
                    <a:pt x="86" y="82"/>
                    <a:pt x="86" y="44"/>
                  </a:cubicBezTo>
                  <a:cubicBezTo>
                    <a:pt x="86" y="17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9"/>
            <p:cNvSpPr/>
            <p:nvPr/>
          </p:nvSpPr>
          <p:spPr>
            <a:xfrm>
              <a:off x="4897050" y="3191100"/>
              <a:ext cx="2150" cy="1725"/>
            </a:xfrm>
            <a:custGeom>
              <a:avLst/>
              <a:gdLst/>
              <a:ahLst/>
              <a:cxnLst/>
              <a:rect l="l" t="t" r="r" b="b"/>
              <a:pathLst>
                <a:path w="86" h="69" extrusionOk="0">
                  <a:moveTo>
                    <a:pt x="65" y="0"/>
                  </a:moveTo>
                  <a:cubicBezTo>
                    <a:pt x="59" y="0"/>
                    <a:pt x="51" y="2"/>
                    <a:pt x="44" y="7"/>
                  </a:cubicBezTo>
                  <a:cubicBezTo>
                    <a:pt x="19" y="23"/>
                    <a:pt x="1" y="40"/>
                    <a:pt x="1" y="50"/>
                  </a:cubicBezTo>
                  <a:cubicBezTo>
                    <a:pt x="1" y="60"/>
                    <a:pt x="19" y="69"/>
                    <a:pt x="44" y="69"/>
                  </a:cubicBezTo>
                  <a:cubicBezTo>
                    <a:pt x="66" y="69"/>
                    <a:pt x="86" y="48"/>
                    <a:pt x="86" y="25"/>
                  </a:cubicBezTo>
                  <a:cubicBezTo>
                    <a:pt x="86" y="9"/>
                    <a:pt x="77" y="0"/>
                    <a:pt x="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9"/>
            <p:cNvSpPr/>
            <p:nvPr/>
          </p:nvSpPr>
          <p:spPr>
            <a:xfrm>
              <a:off x="4904950" y="3181275"/>
              <a:ext cx="7250" cy="4950"/>
            </a:xfrm>
            <a:custGeom>
              <a:avLst/>
              <a:gdLst/>
              <a:ahLst/>
              <a:cxnLst/>
              <a:rect l="l" t="t" r="r" b="b"/>
              <a:pathLst>
                <a:path w="290" h="198" extrusionOk="0">
                  <a:moveTo>
                    <a:pt x="67" y="1"/>
                  </a:moveTo>
                  <a:cubicBezTo>
                    <a:pt x="0" y="1"/>
                    <a:pt x="13" y="107"/>
                    <a:pt x="87" y="167"/>
                  </a:cubicBezTo>
                  <a:cubicBezTo>
                    <a:pt x="110" y="187"/>
                    <a:pt x="141" y="198"/>
                    <a:pt x="172" y="198"/>
                  </a:cubicBezTo>
                  <a:cubicBezTo>
                    <a:pt x="190" y="198"/>
                    <a:pt x="208" y="194"/>
                    <a:pt x="225" y="186"/>
                  </a:cubicBezTo>
                  <a:cubicBezTo>
                    <a:pt x="289" y="156"/>
                    <a:pt x="285" y="150"/>
                    <a:pt x="202" y="136"/>
                  </a:cubicBezTo>
                  <a:cubicBezTo>
                    <a:pt x="150" y="127"/>
                    <a:pt x="106" y="93"/>
                    <a:pt x="106" y="61"/>
                  </a:cubicBezTo>
                  <a:cubicBezTo>
                    <a:pt x="106" y="28"/>
                    <a:pt x="88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9"/>
            <p:cNvSpPr/>
            <p:nvPr/>
          </p:nvSpPr>
          <p:spPr>
            <a:xfrm>
              <a:off x="4906600" y="3187600"/>
              <a:ext cx="2125" cy="3100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42" y="1"/>
                  </a:moveTo>
                  <a:cubicBezTo>
                    <a:pt x="17" y="1"/>
                    <a:pt x="0" y="26"/>
                    <a:pt x="0" y="62"/>
                  </a:cubicBezTo>
                  <a:cubicBezTo>
                    <a:pt x="0" y="98"/>
                    <a:pt x="17" y="124"/>
                    <a:pt x="42" y="124"/>
                  </a:cubicBezTo>
                  <a:cubicBezTo>
                    <a:pt x="67" y="124"/>
                    <a:pt x="84" y="98"/>
                    <a:pt x="84" y="62"/>
                  </a:cubicBezTo>
                  <a:cubicBezTo>
                    <a:pt x="84" y="26"/>
                    <a:pt x="67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9"/>
            <p:cNvSpPr/>
            <p:nvPr/>
          </p:nvSpPr>
          <p:spPr>
            <a:xfrm>
              <a:off x="4916075" y="3053050"/>
              <a:ext cx="4175" cy="775"/>
            </a:xfrm>
            <a:custGeom>
              <a:avLst/>
              <a:gdLst/>
              <a:ahLst/>
              <a:cxnLst/>
              <a:rect l="l" t="t" r="r" b="b"/>
              <a:pathLst>
                <a:path w="167" h="31" extrusionOk="0">
                  <a:moveTo>
                    <a:pt x="82" y="0"/>
                  </a:moveTo>
                  <a:cubicBezTo>
                    <a:pt x="62" y="0"/>
                    <a:pt x="43" y="3"/>
                    <a:pt x="29" y="9"/>
                  </a:cubicBezTo>
                  <a:cubicBezTo>
                    <a:pt x="0" y="22"/>
                    <a:pt x="24" y="30"/>
                    <a:pt x="83" y="30"/>
                  </a:cubicBezTo>
                  <a:cubicBezTo>
                    <a:pt x="144" y="30"/>
                    <a:pt x="166" y="22"/>
                    <a:pt x="135" y="9"/>
                  </a:cubicBezTo>
                  <a:cubicBezTo>
                    <a:pt x="122" y="3"/>
                    <a:pt x="102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9"/>
            <p:cNvSpPr/>
            <p:nvPr/>
          </p:nvSpPr>
          <p:spPr>
            <a:xfrm>
              <a:off x="4981050" y="3172975"/>
              <a:ext cx="3850" cy="1800"/>
            </a:xfrm>
            <a:custGeom>
              <a:avLst/>
              <a:gdLst/>
              <a:ahLst/>
              <a:cxnLst/>
              <a:rect l="l" t="t" r="r" b="b"/>
              <a:pathLst>
                <a:path w="154" h="72" extrusionOk="0">
                  <a:moveTo>
                    <a:pt x="75" y="0"/>
                  </a:moveTo>
                  <a:cubicBezTo>
                    <a:pt x="65" y="0"/>
                    <a:pt x="54" y="2"/>
                    <a:pt x="43" y="6"/>
                  </a:cubicBezTo>
                  <a:cubicBezTo>
                    <a:pt x="1" y="20"/>
                    <a:pt x="2" y="30"/>
                    <a:pt x="46" y="56"/>
                  </a:cubicBezTo>
                  <a:cubicBezTo>
                    <a:pt x="62" y="66"/>
                    <a:pt x="82" y="71"/>
                    <a:pt x="98" y="71"/>
                  </a:cubicBezTo>
                  <a:cubicBezTo>
                    <a:pt x="109" y="71"/>
                    <a:pt x="119" y="69"/>
                    <a:pt x="124" y="63"/>
                  </a:cubicBezTo>
                  <a:cubicBezTo>
                    <a:pt x="154" y="33"/>
                    <a:pt x="121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9"/>
            <p:cNvSpPr/>
            <p:nvPr/>
          </p:nvSpPr>
          <p:spPr>
            <a:xfrm>
              <a:off x="5032825" y="3047600"/>
              <a:ext cx="8425" cy="2150"/>
            </a:xfrm>
            <a:custGeom>
              <a:avLst/>
              <a:gdLst/>
              <a:ahLst/>
              <a:cxnLst/>
              <a:rect l="l" t="t" r="r" b="b"/>
              <a:pathLst>
                <a:path w="337" h="86" extrusionOk="0">
                  <a:moveTo>
                    <a:pt x="168" y="0"/>
                  </a:moveTo>
                  <a:cubicBezTo>
                    <a:pt x="76" y="0"/>
                    <a:pt x="0" y="20"/>
                    <a:pt x="0" y="42"/>
                  </a:cubicBezTo>
                  <a:cubicBezTo>
                    <a:pt x="0" y="66"/>
                    <a:pt x="76" y="85"/>
                    <a:pt x="168" y="85"/>
                  </a:cubicBezTo>
                  <a:cubicBezTo>
                    <a:pt x="261" y="85"/>
                    <a:pt x="336" y="66"/>
                    <a:pt x="336" y="42"/>
                  </a:cubicBezTo>
                  <a:cubicBezTo>
                    <a:pt x="336" y="20"/>
                    <a:pt x="261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9"/>
            <p:cNvSpPr/>
            <p:nvPr/>
          </p:nvSpPr>
          <p:spPr>
            <a:xfrm>
              <a:off x="5035975" y="3180350"/>
              <a:ext cx="3150" cy="850"/>
            </a:xfrm>
            <a:custGeom>
              <a:avLst/>
              <a:gdLst/>
              <a:ahLst/>
              <a:cxnLst/>
              <a:rect l="l" t="t" r="r" b="b"/>
              <a:pathLst>
                <a:path w="126" h="34" extrusionOk="0">
                  <a:moveTo>
                    <a:pt x="52" y="1"/>
                  </a:moveTo>
                  <a:cubicBezTo>
                    <a:pt x="35" y="1"/>
                    <a:pt x="20" y="4"/>
                    <a:pt x="12" y="12"/>
                  </a:cubicBezTo>
                  <a:cubicBezTo>
                    <a:pt x="0" y="25"/>
                    <a:pt x="19" y="34"/>
                    <a:pt x="55" y="34"/>
                  </a:cubicBezTo>
                  <a:cubicBezTo>
                    <a:pt x="59" y="34"/>
                    <a:pt x="63" y="34"/>
                    <a:pt x="67" y="33"/>
                  </a:cubicBezTo>
                  <a:cubicBezTo>
                    <a:pt x="115" y="31"/>
                    <a:pt x="125" y="21"/>
                    <a:pt x="93" y="8"/>
                  </a:cubicBezTo>
                  <a:cubicBezTo>
                    <a:pt x="80" y="3"/>
                    <a:pt x="66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2" name="Google Shape;2112;p69"/>
          <p:cNvGrpSpPr/>
          <p:nvPr/>
        </p:nvGrpSpPr>
        <p:grpSpPr>
          <a:xfrm>
            <a:off x="4719794" y="3728962"/>
            <a:ext cx="1065387" cy="381003"/>
            <a:chOff x="3776775" y="4297375"/>
            <a:chExt cx="741500" cy="265175"/>
          </a:xfrm>
        </p:grpSpPr>
        <p:sp>
          <p:nvSpPr>
            <p:cNvPr id="2113" name="Google Shape;2113;p69"/>
            <p:cNvSpPr/>
            <p:nvPr/>
          </p:nvSpPr>
          <p:spPr>
            <a:xfrm>
              <a:off x="3776775" y="4297375"/>
              <a:ext cx="741500" cy="265175"/>
            </a:xfrm>
            <a:custGeom>
              <a:avLst/>
              <a:gdLst/>
              <a:ahLst/>
              <a:cxnLst/>
              <a:rect l="l" t="t" r="r" b="b"/>
              <a:pathLst>
                <a:path w="29660" h="10607" extrusionOk="0">
                  <a:moveTo>
                    <a:pt x="19094" y="5041"/>
                  </a:moveTo>
                  <a:cubicBezTo>
                    <a:pt x="19114" y="5041"/>
                    <a:pt x="19133" y="5044"/>
                    <a:pt x="19151" y="5051"/>
                  </a:cubicBezTo>
                  <a:cubicBezTo>
                    <a:pt x="19204" y="5073"/>
                    <a:pt x="19251" y="5131"/>
                    <a:pt x="19252" y="5177"/>
                  </a:cubicBezTo>
                  <a:cubicBezTo>
                    <a:pt x="19254" y="5232"/>
                    <a:pt x="19153" y="5266"/>
                    <a:pt x="19054" y="5266"/>
                  </a:cubicBezTo>
                  <a:cubicBezTo>
                    <a:pt x="18987" y="5266"/>
                    <a:pt x="18921" y="5250"/>
                    <a:pt x="18890" y="5216"/>
                  </a:cubicBezTo>
                  <a:cubicBezTo>
                    <a:pt x="18831" y="5150"/>
                    <a:pt x="18977" y="5041"/>
                    <a:pt x="19094" y="5041"/>
                  </a:cubicBezTo>
                  <a:close/>
                  <a:moveTo>
                    <a:pt x="28122" y="5086"/>
                  </a:moveTo>
                  <a:cubicBezTo>
                    <a:pt x="28192" y="5086"/>
                    <a:pt x="28226" y="5237"/>
                    <a:pt x="28166" y="5286"/>
                  </a:cubicBezTo>
                  <a:cubicBezTo>
                    <a:pt x="28157" y="5294"/>
                    <a:pt x="28148" y="5297"/>
                    <a:pt x="28139" y="5297"/>
                  </a:cubicBezTo>
                  <a:cubicBezTo>
                    <a:pt x="28114" y="5297"/>
                    <a:pt x="28094" y="5265"/>
                    <a:pt x="28092" y="5214"/>
                  </a:cubicBezTo>
                  <a:cubicBezTo>
                    <a:pt x="28089" y="5143"/>
                    <a:pt x="28103" y="5086"/>
                    <a:pt x="28120" y="5086"/>
                  </a:cubicBezTo>
                  <a:cubicBezTo>
                    <a:pt x="28121" y="5086"/>
                    <a:pt x="28121" y="5086"/>
                    <a:pt x="28122" y="5086"/>
                  </a:cubicBezTo>
                  <a:close/>
                  <a:moveTo>
                    <a:pt x="14033" y="5769"/>
                  </a:moveTo>
                  <a:cubicBezTo>
                    <a:pt x="14116" y="5769"/>
                    <a:pt x="14176" y="5865"/>
                    <a:pt x="14140" y="5943"/>
                  </a:cubicBezTo>
                  <a:cubicBezTo>
                    <a:pt x="14128" y="5968"/>
                    <a:pt x="14109" y="5979"/>
                    <a:pt x="14087" y="5979"/>
                  </a:cubicBezTo>
                  <a:cubicBezTo>
                    <a:pt x="14038" y="5979"/>
                    <a:pt x="13978" y="5924"/>
                    <a:pt x="13975" y="5849"/>
                  </a:cubicBezTo>
                  <a:cubicBezTo>
                    <a:pt x="13973" y="5803"/>
                    <a:pt x="13996" y="5771"/>
                    <a:pt x="14031" y="5769"/>
                  </a:cubicBezTo>
                  <a:cubicBezTo>
                    <a:pt x="14031" y="5769"/>
                    <a:pt x="14032" y="5769"/>
                    <a:pt x="14033" y="5769"/>
                  </a:cubicBezTo>
                  <a:close/>
                  <a:moveTo>
                    <a:pt x="16627" y="5758"/>
                  </a:moveTo>
                  <a:cubicBezTo>
                    <a:pt x="16754" y="5758"/>
                    <a:pt x="16874" y="5889"/>
                    <a:pt x="16814" y="5966"/>
                  </a:cubicBezTo>
                  <a:cubicBezTo>
                    <a:pt x="16807" y="5975"/>
                    <a:pt x="16785" y="5980"/>
                    <a:pt x="16753" y="5980"/>
                  </a:cubicBezTo>
                  <a:cubicBezTo>
                    <a:pt x="16713" y="5980"/>
                    <a:pt x="16657" y="5972"/>
                    <a:pt x="16602" y="5958"/>
                  </a:cubicBezTo>
                  <a:cubicBezTo>
                    <a:pt x="16407" y="5907"/>
                    <a:pt x="16419" y="5766"/>
                    <a:pt x="16620" y="5758"/>
                  </a:cubicBezTo>
                  <a:cubicBezTo>
                    <a:pt x="16622" y="5758"/>
                    <a:pt x="16625" y="5758"/>
                    <a:pt x="16627" y="5758"/>
                  </a:cubicBezTo>
                  <a:close/>
                  <a:moveTo>
                    <a:pt x="15527" y="5604"/>
                  </a:moveTo>
                  <a:cubicBezTo>
                    <a:pt x="15590" y="5604"/>
                    <a:pt x="15656" y="5631"/>
                    <a:pt x="15698" y="5677"/>
                  </a:cubicBezTo>
                  <a:cubicBezTo>
                    <a:pt x="15751" y="5736"/>
                    <a:pt x="15831" y="5787"/>
                    <a:pt x="15870" y="5787"/>
                  </a:cubicBezTo>
                  <a:cubicBezTo>
                    <a:pt x="15870" y="5787"/>
                    <a:pt x="15870" y="5787"/>
                    <a:pt x="15871" y="5787"/>
                  </a:cubicBezTo>
                  <a:cubicBezTo>
                    <a:pt x="15872" y="5787"/>
                    <a:pt x="15872" y="5787"/>
                    <a:pt x="15873" y="5787"/>
                  </a:cubicBezTo>
                  <a:cubicBezTo>
                    <a:pt x="15989" y="5787"/>
                    <a:pt x="16114" y="6107"/>
                    <a:pt x="16035" y="6207"/>
                  </a:cubicBezTo>
                  <a:cubicBezTo>
                    <a:pt x="16007" y="6242"/>
                    <a:pt x="15961" y="6257"/>
                    <a:pt x="15905" y="6257"/>
                  </a:cubicBezTo>
                  <a:cubicBezTo>
                    <a:pt x="15743" y="6257"/>
                    <a:pt x="15502" y="6127"/>
                    <a:pt x="15425" y="5964"/>
                  </a:cubicBezTo>
                  <a:cubicBezTo>
                    <a:pt x="15299" y="5700"/>
                    <a:pt x="15303" y="5672"/>
                    <a:pt x="15462" y="5615"/>
                  </a:cubicBezTo>
                  <a:cubicBezTo>
                    <a:pt x="15482" y="5607"/>
                    <a:pt x="15505" y="5604"/>
                    <a:pt x="15527" y="5604"/>
                  </a:cubicBezTo>
                  <a:close/>
                  <a:moveTo>
                    <a:pt x="27191" y="6283"/>
                  </a:moveTo>
                  <a:cubicBezTo>
                    <a:pt x="27218" y="6283"/>
                    <a:pt x="27253" y="6289"/>
                    <a:pt x="27298" y="6300"/>
                  </a:cubicBezTo>
                  <a:cubicBezTo>
                    <a:pt x="27572" y="6368"/>
                    <a:pt x="27592" y="6389"/>
                    <a:pt x="27597" y="6627"/>
                  </a:cubicBezTo>
                  <a:cubicBezTo>
                    <a:pt x="27600" y="6739"/>
                    <a:pt x="27600" y="6792"/>
                    <a:pt x="27583" y="6792"/>
                  </a:cubicBezTo>
                  <a:cubicBezTo>
                    <a:pt x="27569" y="6792"/>
                    <a:pt x="27543" y="6754"/>
                    <a:pt x="27496" y="6684"/>
                  </a:cubicBezTo>
                  <a:cubicBezTo>
                    <a:pt x="27437" y="6594"/>
                    <a:pt x="27355" y="6522"/>
                    <a:pt x="27305" y="6517"/>
                  </a:cubicBezTo>
                  <a:cubicBezTo>
                    <a:pt x="27259" y="6512"/>
                    <a:pt x="27197" y="6506"/>
                    <a:pt x="27168" y="6504"/>
                  </a:cubicBezTo>
                  <a:cubicBezTo>
                    <a:pt x="27139" y="6500"/>
                    <a:pt x="27115" y="6445"/>
                    <a:pt x="27112" y="6376"/>
                  </a:cubicBezTo>
                  <a:cubicBezTo>
                    <a:pt x="27110" y="6312"/>
                    <a:pt x="27130" y="6283"/>
                    <a:pt x="27191" y="6283"/>
                  </a:cubicBezTo>
                  <a:close/>
                  <a:moveTo>
                    <a:pt x="11151" y="6684"/>
                  </a:moveTo>
                  <a:cubicBezTo>
                    <a:pt x="11188" y="6684"/>
                    <a:pt x="11215" y="6699"/>
                    <a:pt x="11217" y="6720"/>
                  </a:cubicBezTo>
                  <a:cubicBezTo>
                    <a:pt x="11218" y="6742"/>
                    <a:pt x="11189" y="6782"/>
                    <a:pt x="11152" y="6811"/>
                  </a:cubicBezTo>
                  <a:cubicBezTo>
                    <a:pt x="11141" y="6820"/>
                    <a:pt x="11130" y="6824"/>
                    <a:pt x="11120" y="6824"/>
                  </a:cubicBezTo>
                  <a:cubicBezTo>
                    <a:pt x="11100" y="6824"/>
                    <a:pt x="11084" y="6807"/>
                    <a:pt x="11084" y="6776"/>
                  </a:cubicBezTo>
                  <a:cubicBezTo>
                    <a:pt x="11081" y="6729"/>
                    <a:pt x="11111" y="6685"/>
                    <a:pt x="11147" y="6684"/>
                  </a:cubicBezTo>
                  <a:cubicBezTo>
                    <a:pt x="11149" y="6684"/>
                    <a:pt x="11150" y="6684"/>
                    <a:pt x="11151" y="6684"/>
                  </a:cubicBezTo>
                  <a:close/>
                  <a:moveTo>
                    <a:pt x="15138" y="6660"/>
                  </a:moveTo>
                  <a:cubicBezTo>
                    <a:pt x="15154" y="6660"/>
                    <a:pt x="15172" y="6664"/>
                    <a:pt x="15194" y="6673"/>
                  </a:cubicBezTo>
                  <a:cubicBezTo>
                    <a:pt x="15252" y="6697"/>
                    <a:pt x="15282" y="6745"/>
                    <a:pt x="15261" y="6786"/>
                  </a:cubicBezTo>
                  <a:cubicBezTo>
                    <a:pt x="15248" y="6813"/>
                    <a:pt x="15227" y="6825"/>
                    <a:pt x="15203" y="6825"/>
                  </a:cubicBezTo>
                  <a:cubicBezTo>
                    <a:pt x="15154" y="6825"/>
                    <a:pt x="15096" y="6773"/>
                    <a:pt x="15093" y="6700"/>
                  </a:cubicBezTo>
                  <a:cubicBezTo>
                    <a:pt x="15093" y="6674"/>
                    <a:pt x="15110" y="6660"/>
                    <a:pt x="15138" y="6660"/>
                  </a:cubicBezTo>
                  <a:close/>
                  <a:moveTo>
                    <a:pt x="15701" y="6599"/>
                  </a:moveTo>
                  <a:cubicBezTo>
                    <a:pt x="15779" y="6599"/>
                    <a:pt x="15868" y="6752"/>
                    <a:pt x="15824" y="6811"/>
                  </a:cubicBezTo>
                  <a:cubicBezTo>
                    <a:pt x="15814" y="6823"/>
                    <a:pt x="15801" y="6829"/>
                    <a:pt x="15786" y="6829"/>
                  </a:cubicBezTo>
                  <a:cubicBezTo>
                    <a:pt x="15727" y="6829"/>
                    <a:pt x="15640" y="6752"/>
                    <a:pt x="15638" y="6679"/>
                  </a:cubicBezTo>
                  <a:cubicBezTo>
                    <a:pt x="15635" y="6633"/>
                    <a:pt x="15661" y="6601"/>
                    <a:pt x="15700" y="6599"/>
                  </a:cubicBezTo>
                  <a:cubicBezTo>
                    <a:pt x="15700" y="6599"/>
                    <a:pt x="15701" y="6599"/>
                    <a:pt x="15701" y="6599"/>
                  </a:cubicBezTo>
                  <a:close/>
                  <a:moveTo>
                    <a:pt x="20539" y="6743"/>
                  </a:moveTo>
                  <a:cubicBezTo>
                    <a:pt x="20574" y="6743"/>
                    <a:pt x="20600" y="6776"/>
                    <a:pt x="20601" y="6822"/>
                  </a:cubicBezTo>
                  <a:cubicBezTo>
                    <a:pt x="20603" y="6866"/>
                    <a:pt x="20559" y="6904"/>
                    <a:pt x="20502" y="6906"/>
                  </a:cubicBezTo>
                  <a:cubicBezTo>
                    <a:pt x="20500" y="6906"/>
                    <a:pt x="20497" y="6906"/>
                    <a:pt x="20495" y="6906"/>
                  </a:cubicBezTo>
                  <a:cubicBezTo>
                    <a:pt x="20442" y="6906"/>
                    <a:pt x="20417" y="6872"/>
                    <a:pt x="20438" y="6828"/>
                  </a:cubicBezTo>
                  <a:cubicBezTo>
                    <a:pt x="20460" y="6781"/>
                    <a:pt x="20503" y="6745"/>
                    <a:pt x="20538" y="6743"/>
                  </a:cubicBezTo>
                  <a:cubicBezTo>
                    <a:pt x="20538" y="6743"/>
                    <a:pt x="20539" y="6743"/>
                    <a:pt x="20539" y="6743"/>
                  </a:cubicBezTo>
                  <a:close/>
                  <a:moveTo>
                    <a:pt x="19140" y="6796"/>
                  </a:moveTo>
                  <a:cubicBezTo>
                    <a:pt x="19158" y="6796"/>
                    <a:pt x="19190" y="6830"/>
                    <a:pt x="19215" y="6874"/>
                  </a:cubicBezTo>
                  <a:cubicBezTo>
                    <a:pt x="19238" y="6915"/>
                    <a:pt x="19224" y="6955"/>
                    <a:pt x="19185" y="6956"/>
                  </a:cubicBezTo>
                  <a:cubicBezTo>
                    <a:pt x="19185" y="6956"/>
                    <a:pt x="19184" y="6956"/>
                    <a:pt x="19184" y="6956"/>
                  </a:cubicBezTo>
                  <a:cubicBezTo>
                    <a:pt x="19146" y="6956"/>
                    <a:pt x="19110" y="6919"/>
                    <a:pt x="19109" y="6878"/>
                  </a:cubicBezTo>
                  <a:cubicBezTo>
                    <a:pt x="19108" y="6832"/>
                    <a:pt x="19120" y="6796"/>
                    <a:pt x="19138" y="6796"/>
                  </a:cubicBezTo>
                  <a:cubicBezTo>
                    <a:pt x="19139" y="6796"/>
                    <a:pt x="19139" y="6796"/>
                    <a:pt x="19140" y="6796"/>
                  </a:cubicBezTo>
                  <a:close/>
                  <a:moveTo>
                    <a:pt x="13633" y="6516"/>
                  </a:moveTo>
                  <a:cubicBezTo>
                    <a:pt x="13863" y="6516"/>
                    <a:pt x="14414" y="6666"/>
                    <a:pt x="14416" y="6733"/>
                  </a:cubicBezTo>
                  <a:cubicBezTo>
                    <a:pt x="14417" y="6774"/>
                    <a:pt x="14356" y="6812"/>
                    <a:pt x="14287" y="6815"/>
                  </a:cubicBezTo>
                  <a:cubicBezTo>
                    <a:pt x="14215" y="6818"/>
                    <a:pt x="14135" y="6860"/>
                    <a:pt x="14114" y="6906"/>
                  </a:cubicBezTo>
                  <a:cubicBezTo>
                    <a:pt x="14086" y="6963"/>
                    <a:pt x="14034" y="6991"/>
                    <a:pt x="13987" y="6991"/>
                  </a:cubicBezTo>
                  <a:cubicBezTo>
                    <a:pt x="13931" y="6991"/>
                    <a:pt x="13881" y="6954"/>
                    <a:pt x="13878" y="6884"/>
                  </a:cubicBezTo>
                  <a:cubicBezTo>
                    <a:pt x="13875" y="6823"/>
                    <a:pt x="13795" y="6748"/>
                    <a:pt x="13704" y="6725"/>
                  </a:cubicBezTo>
                  <a:cubicBezTo>
                    <a:pt x="13520" y="6676"/>
                    <a:pt x="13457" y="6521"/>
                    <a:pt x="13618" y="6516"/>
                  </a:cubicBezTo>
                  <a:cubicBezTo>
                    <a:pt x="13623" y="6516"/>
                    <a:pt x="13628" y="6516"/>
                    <a:pt x="13633" y="6516"/>
                  </a:cubicBezTo>
                  <a:close/>
                  <a:moveTo>
                    <a:pt x="20176" y="6919"/>
                  </a:moveTo>
                  <a:cubicBezTo>
                    <a:pt x="20261" y="6919"/>
                    <a:pt x="20346" y="6947"/>
                    <a:pt x="20367" y="6979"/>
                  </a:cubicBezTo>
                  <a:cubicBezTo>
                    <a:pt x="20403" y="7042"/>
                    <a:pt x="20237" y="7132"/>
                    <a:pt x="20127" y="7132"/>
                  </a:cubicBezTo>
                  <a:cubicBezTo>
                    <a:pt x="20101" y="7132"/>
                    <a:pt x="20079" y="7127"/>
                    <a:pt x="20062" y="7116"/>
                  </a:cubicBezTo>
                  <a:cubicBezTo>
                    <a:pt x="19944" y="7037"/>
                    <a:pt x="19998" y="6925"/>
                    <a:pt x="20159" y="6919"/>
                  </a:cubicBezTo>
                  <a:cubicBezTo>
                    <a:pt x="20164" y="6919"/>
                    <a:pt x="20170" y="6919"/>
                    <a:pt x="20176" y="6919"/>
                  </a:cubicBezTo>
                  <a:close/>
                  <a:moveTo>
                    <a:pt x="28067" y="7218"/>
                  </a:moveTo>
                  <a:cubicBezTo>
                    <a:pt x="28157" y="7218"/>
                    <a:pt x="28215" y="7231"/>
                    <a:pt x="28200" y="7250"/>
                  </a:cubicBezTo>
                  <a:cubicBezTo>
                    <a:pt x="28182" y="7273"/>
                    <a:pt x="28202" y="7335"/>
                    <a:pt x="28242" y="7387"/>
                  </a:cubicBezTo>
                  <a:cubicBezTo>
                    <a:pt x="28312" y="7480"/>
                    <a:pt x="28265" y="7535"/>
                    <a:pt x="28180" y="7535"/>
                  </a:cubicBezTo>
                  <a:cubicBezTo>
                    <a:pt x="28120" y="7535"/>
                    <a:pt x="28042" y="7507"/>
                    <a:pt x="27972" y="7447"/>
                  </a:cubicBezTo>
                  <a:cubicBezTo>
                    <a:pt x="27780" y="7276"/>
                    <a:pt x="27792" y="7227"/>
                    <a:pt x="28030" y="7218"/>
                  </a:cubicBezTo>
                  <a:cubicBezTo>
                    <a:pt x="28043" y="7218"/>
                    <a:pt x="28055" y="7218"/>
                    <a:pt x="28067" y="7218"/>
                  </a:cubicBezTo>
                  <a:close/>
                  <a:moveTo>
                    <a:pt x="21410" y="7397"/>
                  </a:moveTo>
                  <a:cubicBezTo>
                    <a:pt x="21476" y="7397"/>
                    <a:pt x="21512" y="7453"/>
                    <a:pt x="21475" y="7531"/>
                  </a:cubicBezTo>
                  <a:cubicBezTo>
                    <a:pt x="21453" y="7577"/>
                    <a:pt x="21396" y="7600"/>
                    <a:pt x="21344" y="7600"/>
                  </a:cubicBezTo>
                  <a:cubicBezTo>
                    <a:pt x="21293" y="7600"/>
                    <a:pt x="21247" y="7578"/>
                    <a:pt x="21245" y="7532"/>
                  </a:cubicBezTo>
                  <a:cubicBezTo>
                    <a:pt x="21242" y="7495"/>
                    <a:pt x="21286" y="7442"/>
                    <a:pt x="21337" y="7416"/>
                  </a:cubicBezTo>
                  <a:cubicBezTo>
                    <a:pt x="21364" y="7403"/>
                    <a:pt x="21388" y="7397"/>
                    <a:pt x="21410" y="7397"/>
                  </a:cubicBezTo>
                  <a:close/>
                  <a:moveTo>
                    <a:pt x="19362" y="7549"/>
                  </a:moveTo>
                  <a:cubicBezTo>
                    <a:pt x="19386" y="7549"/>
                    <a:pt x="19428" y="7576"/>
                    <a:pt x="19479" y="7628"/>
                  </a:cubicBezTo>
                  <a:cubicBezTo>
                    <a:pt x="19668" y="7816"/>
                    <a:pt x="19666" y="7906"/>
                    <a:pt x="19471" y="7914"/>
                  </a:cubicBezTo>
                  <a:cubicBezTo>
                    <a:pt x="19467" y="7914"/>
                    <a:pt x="19463" y="7914"/>
                    <a:pt x="19460" y="7914"/>
                  </a:cubicBezTo>
                  <a:cubicBezTo>
                    <a:pt x="19262" y="7914"/>
                    <a:pt x="19085" y="7739"/>
                    <a:pt x="19243" y="7694"/>
                  </a:cubicBezTo>
                  <a:cubicBezTo>
                    <a:pt x="19301" y="7677"/>
                    <a:pt x="19344" y="7626"/>
                    <a:pt x="19342" y="7576"/>
                  </a:cubicBezTo>
                  <a:cubicBezTo>
                    <a:pt x="19341" y="7558"/>
                    <a:pt x="19349" y="7549"/>
                    <a:pt x="19362" y="7549"/>
                  </a:cubicBezTo>
                  <a:close/>
                  <a:moveTo>
                    <a:pt x="29298" y="7822"/>
                  </a:moveTo>
                  <a:cubicBezTo>
                    <a:pt x="29317" y="7822"/>
                    <a:pt x="29339" y="7835"/>
                    <a:pt x="29362" y="7860"/>
                  </a:cubicBezTo>
                  <a:cubicBezTo>
                    <a:pt x="29432" y="7936"/>
                    <a:pt x="29410" y="8016"/>
                    <a:pt x="29348" y="8016"/>
                  </a:cubicBezTo>
                  <a:cubicBezTo>
                    <a:pt x="29330" y="8016"/>
                    <a:pt x="29307" y="8009"/>
                    <a:pt x="29283" y="7993"/>
                  </a:cubicBezTo>
                  <a:cubicBezTo>
                    <a:pt x="29243" y="7966"/>
                    <a:pt x="29228" y="7906"/>
                    <a:pt x="29248" y="7862"/>
                  </a:cubicBezTo>
                  <a:cubicBezTo>
                    <a:pt x="29261" y="7836"/>
                    <a:pt x="29278" y="7822"/>
                    <a:pt x="29298" y="7822"/>
                  </a:cubicBezTo>
                  <a:close/>
                  <a:moveTo>
                    <a:pt x="28704" y="8054"/>
                  </a:moveTo>
                  <a:cubicBezTo>
                    <a:pt x="28721" y="8054"/>
                    <a:pt x="28755" y="8089"/>
                    <a:pt x="28780" y="8133"/>
                  </a:cubicBezTo>
                  <a:cubicBezTo>
                    <a:pt x="28802" y="8174"/>
                    <a:pt x="28789" y="8213"/>
                    <a:pt x="28750" y="8215"/>
                  </a:cubicBezTo>
                  <a:cubicBezTo>
                    <a:pt x="28750" y="8215"/>
                    <a:pt x="28749" y="8215"/>
                    <a:pt x="28749" y="8215"/>
                  </a:cubicBezTo>
                  <a:cubicBezTo>
                    <a:pt x="28711" y="8215"/>
                    <a:pt x="28674" y="8179"/>
                    <a:pt x="28673" y="8136"/>
                  </a:cubicBezTo>
                  <a:cubicBezTo>
                    <a:pt x="28672" y="8090"/>
                    <a:pt x="28685" y="8056"/>
                    <a:pt x="28703" y="8054"/>
                  </a:cubicBezTo>
                  <a:cubicBezTo>
                    <a:pt x="28703" y="8054"/>
                    <a:pt x="28703" y="8054"/>
                    <a:pt x="28704" y="8054"/>
                  </a:cubicBezTo>
                  <a:close/>
                  <a:moveTo>
                    <a:pt x="22987" y="8667"/>
                  </a:moveTo>
                  <a:cubicBezTo>
                    <a:pt x="23025" y="8667"/>
                    <a:pt x="23054" y="8698"/>
                    <a:pt x="23056" y="8741"/>
                  </a:cubicBezTo>
                  <a:cubicBezTo>
                    <a:pt x="23057" y="8785"/>
                    <a:pt x="23031" y="8840"/>
                    <a:pt x="22993" y="8871"/>
                  </a:cubicBezTo>
                  <a:cubicBezTo>
                    <a:pt x="22984" y="8878"/>
                    <a:pt x="22976" y="8881"/>
                    <a:pt x="22968" y="8881"/>
                  </a:cubicBezTo>
                  <a:cubicBezTo>
                    <a:pt x="22943" y="8881"/>
                    <a:pt x="22925" y="8849"/>
                    <a:pt x="22923" y="8796"/>
                  </a:cubicBezTo>
                  <a:cubicBezTo>
                    <a:pt x="22920" y="8727"/>
                    <a:pt x="22949" y="8668"/>
                    <a:pt x="22986" y="8667"/>
                  </a:cubicBezTo>
                  <a:cubicBezTo>
                    <a:pt x="22986" y="8667"/>
                    <a:pt x="22987" y="8667"/>
                    <a:pt x="22987" y="8667"/>
                  </a:cubicBezTo>
                  <a:close/>
                  <a:moveTo>
                    <a:pt x="28317" y="8889"/>
                  </a:moveTo>
                  <a:cubicBezTo>
                    <a:pt x="28370" y="8889"/>
                    <a:pt x="28422" y="8907"/>
                    <a:pt x="28451" y="8940"/>
                  </a:cubicBezTo>
                  <a:cubicBezTo>
                    <a:pt x="28523" y="9019"/>
                    <a:pt x="28522" y="9062"/>
                    <a:pt x="28463" y="9062"/>
                  </a:cubicBezTo>
                  <a:cubicBezTo>
                    <a:pt x="28428" y="9062"/>
                    <a:pt x="28372" y="9047"/>
                    <a:pt x="28298" y="9014"/>
                  </a:cubicBezTo>
                  <a:cubicBezTo>
                    <a:pt x="28147" y="8948"/>
                    <a:pt x="28141" y="8933"/>
                    <a:pt x="28252" y="8899"/>
                  </a:cubicBezTo>
                  <a:cubicBezTo>
                    <a:pt x="28273" y="8892"/>
                    <a:pt x="28295" y="8889"/>
                    <a:pt x="28317" y="8889"/>
                  </a:cubicBezTo>
                  <a:close/>
                  <a:moveTo>
                    <a:pt x="5247" y="1"/>
                  </a:moveTo>
                  <a:cubicBezTo>
                    <a:pt x="5204" y="1"/>
                    <a:pt x="5171" y="13"/>
                    <a:pt x="5162" y="35"/>
                  </a:cubicBezTo>
                  <a:cubicBezTo>
                    <a:pt x="5146" y="66"/>
                    <a:pt x="4854" y="114"/>
                    <a:pt x="4504" y="139"/>
                  </a:cubicBezTo>
                  <a:cubicBezTo>
                    <a:pt x="4155" y="165"/>
                    <a:pt x="3856" y="201"/>
                    <a:pt x="3835" y="217"/>
                  </a:cubicBezTo>
                  <a:cubicBezTo>
                    <a:pt x="3812" y="235"/>
                    <a:pt x="3504" y="286"/>
                    <a:pt x="3155" y="328"/>
                  </a:cubicBezTo>
                  <a:cubicBezTo>
                    <a:pt x="2807" y="370"/>
                    <a:pt x="2382" y="466"/>
                    <a:pt x="2218" y="539"/>
                  </a:cubicBezTo>
                  <a:cubicBezTo>
                    <a:pt x="2053" y="614"/>
                    <a:pt x="1660" y="696"/>
                    <a:pt x="1345" y="723"/>
                  </a:cubicBezTo>
                  <a:cubicBezTo>
                    <a:pt x="848" y="767"/>
                    <a:pt x="618" y="798"/>
                    <a:pt x="379" y="855"/>
                  </a:cubicBezTo>
                  <a:cubicBezTo>
                    <a:pt x="286" y="877"/>
                    <a:pt x="336" y="1105"/>
                    <a:pt x="432" y="1105"/>
                  </a:cubicBezTo>
                  <a:cubicBezTo>
                    <a:pt x="433" y="1105"/>
                    <a:pt x="433" y="1105"/>
                    <a:pt x="434" y="1105"/>
                  </a:cubicBezTo>
                  <a:cubicBezTo>
                    <a:pt x="435" y="1105"/>
                    <a:pt x="436" y="1105"/>
                    <a:pt x="438" y="1105"/>
                  </a:cubicBezTo>
                  <a:cubicBezTo>
                    <a:pt x="491" y="1105"/>
                    <a:pt x="530" y="1172"/>
                    <a:pt x="527" y="1262"/>
                  </a:cubicBezTo>
                  <a:cubicBezTo>
                    <a:pt x="525" y="1354"/>
                    <a:pt x="492" y="1425"/>
                    <a:pt x="453" y="1426"/>
                  </a:cubicBezTo>
                  <a:cubicBezTo>
                    <a:pt x="415" y="1428"/>
                    <a:pt x="349" y="1546"/>
                    <a:pt x="311" y="1685"/>
                  </a:cubicBezTo>
                  <a:cubicBezTo>
                    <a:pt x="269" y="1837"/>
                    <a:pt x="224" y="1906"/>
                    <a:pt x="166" y="1906"/>
                  </a:cubicBezTo>
                  <a:cubicBezTo>
                    <a:pt x="156" y="1906"/>
                    <a:pt x="145" y="1904"/>
                    <a:pt x="134" y="1899"/>
                  </a:cubicBezTo>
                  <a:cubicBezTo>
                    <a:pt x="112" y="1891"/>
                    <a:pt x="94" y="1887"/>
                    <a:pt x="80" y="1887"/>
                  </a:cubicBezTo>
                  <a:cubicBezTo>
                    <a:pt x="0" y="1887"/>
                    <a:pt x="22" y="1998"/>
                    <a:pt x="141" y="2069"/>
                  </a:cubicBezTo>
                  <a:cubicBezTo>
                    <a:pt x="202" y="2105"/>
                    <a:pt x="293" y="2223"/>
                    <a:pt x="342" y="2330"/>
                  </a:cubicBezTo>
                  <a:cubicBezTo>
                    <a:pt x="405" y="2469"/>
                    <a:pt x="493" y="2525"/>
                    <a:pt x="664" y="2535"/>
                  </a:cubicBezTo>
                  <a:cubicBezTo>
                    <a:pt x="1215" y="2562"/>
                    <a:pt x="1481" y="2621"/>
                    <a:pt x="1485" y="2714"/>
                  </a:cubicBezTo>
                  <a:cubicBezTo>
                    <a:pt x="1488" y="2772"/>
                    <a:pt x="1571" y="2806"/>
                    <a:pt x="1703" y="2806"/>
                  </a:cubicBezTo>
                  <a:cubicBezTo>
                    <a:pt x="1712" y="2806"/>
                    <a:pt x="1722" y="2806"/>
                    <a:pt x="1731" y="2805"/>
                  </a:cubicBezTo>
                  <a:cubicBezTo>
                    <a:pt x="1738" y="2805"/>
                    <a:pt x="1745" y="2805"/>
                    <a:pt x="1752" y="2805"/>
                  </a:cubicBezTo>
                  <a:cubicBezTo>
                    <a:pt x="1881" y="2805"/>
                    <a:pt x="2005" y="2850"/>
                    <a:pt x="2040" y="2913"/>
                  </a:cubicBezTo>
                  <a:cubicBezTo>
                    <a:pt x="2079" y="2980"/>
                    <a:pt x="2127" y="3031"/>
                    <a:pt x="2157" y="3032"/>
                  </a:cubicBezTo>
                  <a:cubicBezTo>
                    <a:pt x="2488" y="3047"/>
                    <a:pt x="2926" y="3141"/>
                    <a:pt x="2928" y="3198"/>
                  </a:cubicBezTo>
                  <a:cubicBezTo>
                    <a:pt x="2929" y="3236"/>
                    <a:pt x="2999" y="3269"/>
                    <a:pt x="3083" y="3269"/>
                  </a:cubicBezTo>
                  <a:cubicBezTo>
                    <a:pt x="3088" y="3269"/>
                    <a:pt x="3093" y="3269"/>
                    <a:pt x="3098" y="3268"/>
                  </a:cubicBezTo>
                  <a:cubicBezTo>
                    <a:pt x="3103" y="3268"/>
                    <a:pt x="3107" y="3268"/>
                    <a:pt x="3112" y="3268"/>
                  </a:cubicBezTo>
                  <a:cubicBezTo>
                    <a:pt x="3199" y="3268"/>
                    <a:pt x="3290" y="3304"/>
                    <a:pt x="3314" y="3349"/>
                  </a:cubicBezTo>
                  <a:cubicBezTo>
                    <a:pt x="3333" y="3383"/>
                    <a:pt x="3376" y="3403"/>
                    <a:pt x="3425" y="3403"/>
                  </a:cubicBezTo>
                  <a:cubicBezTo>
                    <a:pt x="3445" y="3403"/>
                    <a:pt x="3467" y="3400"/>
                    <a:pt x="3487" y="3392"/>
                  </a:cubicBezTo>
                  <a:cubicBezTo>
                    <a:pt x="3501" y="3388"/>
                    <a:pt x="3516" y="3386"/>
                    <a:pt x="3533" y="3386"/>
                  </a:cubicBezTo>
                  <a:cubicBezTo>
                    <a:pt x="3605" y="3386"/>
                    <a:pt x="3703" y="3421"/>
                    <a:pt x="3771" y="3477"/>
                  </a:cubicBezTo>
                  <a:cubicBezTo>
                    <a:pt x="4029" y="3682"/>
                    <a:pt x="4353" y="3864"/>
                    <a:pt x="4462" y="3864"/>
                  </a:cubicBezTo>
                  <a:cubicBezTo>
                    <a:pt x="4464" y="3864"/>
                    <a:pt x="4465" y="3864"/>
                    <a:pt x="4466" y="3864"/>
                  </a:cubicBezTo>
                  <a:cubicBezTo>
                    <a:pt x="4467" y="3864"/>
                    <a:pt x="4468" y="3864"/>
                    <a:pt x="4470" y="3864"/>
                  </a:cubicBezTo>
                  <a:cubicBezTo>
                    <a:pt x="4527" y="3864"/>
                    <a:pt x="4607" y="3910"/>
                    <a:pt x="4654" y="3973"/>
                  </a:cubicBezTo>
                  <a:cubicBezTo>
                    <a:pt x="4700" y="4034"/>
                    <a:pt x="4890" y="4123"/>
                    <a:pt x="5072" y="4169"/>
                  </a:cubicBezTo>
                  <a:cubicBezTo>
                    <a:pt x="5256" y="4215"/>
                    <a:pt x="5464" y="4324"/>
                    <a:pt x="5536" y="4410"/>
                  </a:cubicBezTo>
                  <a:cubicBezTo>
                    <a:pt x="5682" y="4589"/>
                    <a:pt x="6184" y="4969"/>
                    <a:pt x="6295" y="4985"/>
                  </a:cubicBezTo>
                  <a:cubicBezTo>
                    <a:pt x="6328" y="4990"/>
                    <a:pt x="6396" y="4996"/>
                    <a:pt x="6434" y="4999"/>
                  </a:cubicBezTo>
                  <a:cubicBezTo>
                    <a:pt x="6474" y="5001"/>
                    <a:pt x="6630" y="5132"/>
                    <a:pt x="6772" y="5282"/>
                  </a:cubicBezTo>
                  <a:cubicBezTo>
                    <a:pt x="6949" y="5469"/>
                    <a:pt x="7047" y="5535"/>
                    <a:pt x="7177" y="5535"/>
                  </a:cubicBezTo>
                  <a:cubicBezTo>
                    <a:pt x="7201" y="5535"/>
                    <a:pt x="7226" y="5533"/>
                    <a:pt x="7252" y="5529"/>
                  </a:cubicBezTo>
                  <a:cubicBezTo>
                    <a:pt x="7282" y="5524"/>
                    <a:pt x="7309" y="5522"/>
                    <a:pt x="7333" y="5522"/>
                  </a:cubicBezTo>
                  <a:cubicBezTo>
                    <a:pt x="7414" y="5522"/>
                    <a:pt x="7462" y="5546"/>
                    <a:pt x="7458" y="5586"/>
                  </a:cubicBezTo>
                  <a:cubicBezTo>
                    <a:pt x="7454" y="5623"/>
                    <a:pt x="7478" y="5644"/>
                    <a:pt x="7515" y="5644"/>
                  </a:cubicBezTo>
                  <a:cubicBezTo>
                    <a:pt x="7529" y="5644"/>
                    <a:pt x="7545" y="5641"/>
                    <a:pt x="7562" y="5635"/>
                  </a:cubicBezTo>
                  <a:cubicBezTo>
                    <a:pt x="7594" y="5624"/>
                    <a:pt x="7628" y="5619"/>
                    <a:pt x="7663" y="5619"/>
                  </a:cubicBezTo>
                  <a:cubicBezTo>
                    <a:pt x="7845" y="5619"/>
                    <a:pt x="8055" y="5750"/>
                    <a:pt x="8020" y="5870"/>
                  </a:cubicBezTo>
                  <a:cubicBezTo>
                    <a:pt x="8000" y="5939"/>
                    <a:pt x="7998" y="5993"/>
                    <a:pt x="8016" y="5993"/>
                  </a:cubicBezTo>
                  <a:cubicBezTo>
                    <a:pt x="8016" y="5993"/>
                    <a:pt x="8016" y="5993"/>
                    <a:pt x="8016" y="5993"/>
                  </a:cubicBezTo>
                  <a:cubicBezTo>
                    <a:pt x="8016" y="5993"/>
                    <a:pt x="8017" y="5993"/>
                    <a:pt x="8017" y="5993"/>
                  </a:cubicBezTo>
                  <a:cubicBezTo>
                    <a:pt x="8038" y="5993"/>
                    <a:pt x="8169" y="6047"/>
                    <a:pt x="8312" y="6113"/>
                  </a:cubicBezTo>
                  <a:cubicBezTo>
                    <a:pt x="8428" y="6166"/>
                    <a:pt x="8491" y="6193"/>
                    <a:pt x="8515" y="6193"/>
                  </a:cubicBezTo>
                  <a:cubicBezTo>
                    <a:pt x="8539" y="6193"/>
                    <a:pt x="8524" y="6166"/>
                    <a:pt x="8484" y="6114"/>
                  </a:cubicBezTo>
                  <a:cubicBezTo>
                    <a:pt x="8404" y="6008"/>
                    <a:pt x="8420" y="5945"/>
                    <a:pt x="8509" y="5945"/>
                  </a:cubicBezTo>
                  <a:cubicBezTo>
                    <a:pt x="8547" y="5945"/>
                    <a:pt x="8600" y="5957"/>
                    <a:pt x="8664" y="5983"/>
                  </a:cubicBezTo>
                  <a:cubicBezTo>
                    <a:pt x="8769" y="6025"/>
                    <a:pt x="8816" y="6092"/>
                    <a:pt x="8794" y="6172"/>
                  </a:cubicBezTo>
                  <a:cubicBezTo>
                    <a:pt x="8765" y="6274"/>
                    <a:pt x="8884" y="6343"/>
                    <a:pt x="9008" y="6343"/>
                  </a:cubicBezTo>
                  <a:cubicBezTo>
                    <a:pt x="9078" y="6343"/>
                    <a:pt x="9151" y="6320"/>
                    <a:pt x="9199" y="6269"/>
                  </a:cubicBezTo>
                  <a:cubicBezTo>
                    <a:pt x="9230" y="6236"/>
                    <a:pt x="9251" y="6218"/>
                    <a:pt x="9266" y="6218"/>
                  </a:cubicBezTo>
                  <a:cubicBezTo>
                    <a:pt x="9288" y="6218"/>
                    <a:pt x="9295" y="6255"/>
                    <a:pt x="9298" y="6337"/>
                  </a:cubicBezTo>
                  <a:cubicBezTo>
                    <a:pt x="9302" y="6447"/>
                    <a:pt x="9333" y="6502"/>
                    <a:pt x="9367" y="6502"/>
                  </a:cubicBezTo>
                  <a:cubicBezTo>
                    <a:pt x="9399" y="6502"/>
                    <a:pt x="9436" y="6450"/>
                    <a:pt x="9455" y="6346"/>
                  </a:cubicBezTo>
                  <a:cubicBezTo>
                    <a:pt x="9473" y="6239"/>
                    <a:pt x="9511" y="6185"/>
                    <a:pt x="9565" y="6185"/>
                  </a:cubicBezTo>
                  <a:cubicBezTo>
                    <a:pt x="9609" y="6185"/>
                    <a:pt x="9664" y="6221"/>
                    <a:pt x="9729" y="6292"/>
                  </a:cubicBezTo>
                  <a:cubicBezTo>
                    <a:pt x="9790" y="6358"/>
                    <a:pt x="9877" y="6409"/>
                    <a:pt x="9928" y="6409"/>
                  </a:cubicBezTo>
                  <a:cubicBezTo>
                    <a:pt x="9999" y="6409"/>
                    <a:pt x="9998" y="6426"/>
                    <a:pt x="9922" y="6486"/>
                  </a:cubicBezTo>
                  <a:cubicBezTo>
                    <a:pt x="9866" y="6531"/>
                    <a:pt x="9842" y="6584"/>
                    <a:pt x="9868" y="6615"/>
                  </a:cubicBezTo>
                  <a:cubicBezTo>
                    <a:pt x="9873" y="6621"/>
                    <a:pt x="9882" y="6624"/>
                    <a:pt x="9893" y="6624"/>
                  </a:cubicBezTo>
                  <a:cubicBezTo>
                    <a:pt x="9934" y="6624"/>
                    <a:pt x="10008" y="6586"/>
                    <a:pt x="10082" y="6522"/>
                  </a:cubicBezTo>
                  <a:cubicBezTo>
                    <a:pt x="10161" y="6455"/>
                    <a:pt x="10249" y="6422"/>
                    <a:pt x="10320" y="6422"/>
                  </a:cubicBezTo>
                  <a:cubicBezTo>
                    <a:pt x="10402" y="6422"/>
                    <a:pt x="10462" y="6464"/>
                    <a:pt x="10465" y="6546"/>
                  </a:cubicBezTo>
                  <a:cubicBezTo>
                    <a:pt x="10466" y="6581"/>
                    <a:pt x="10435" y="6599"/>
                    <a:pt x="10382" y="6599"/>
                  </a:cubicBezTo>
                  <a:cubicBezTo>
                    <a:pt x="10358" y="6599"/>
                    <a:pt x="10328" y="6595"/>
                    <a:pt x="10295" y="6587"/>
                  </a:cubicBezTo>
                  <a:cubicBezTo>
                    <a:pt x="10261" y="6578"/>
                    <a:pt x="10232" y="6574"/>
                    <a:pt x="10208" y="6574"/>
                  </a:cubicBezTo>
                  <a:cubicBezTo>
                    <a:pt x="10152" y="6574"/>
                    <a:pt x="10124" y="6596"/>
                    <a:pt x="10126" y="6639"/>
                  </a:cubicBezTo>
                  <a:cubicBezTo>
                    <a:pt x="10127" y="6678"/>
                    <a:pt x="10141" y="6701"/>
                    <a:pt x="10161" y="6701"/>
                  </a:cubicBezTo>
                  <a:cubicBezTo>
                    <a:pt x="10168" y="6701"/>
                    <a:pt x="10176" y="6698"/>
                    <a:pt x="10185" y="6691"/>
                  </a:cubicBezTo>
                  <a:cubicBezTo>
                    <a:pt x="10194" y="6684"/>
                    <a:pt x="10206" y="6681"/>
                    <a:pt x="10220" y="6681"/>
                  </a:cubicBezTo>
                  <a:cubicBezTo>
                    <a:pt x="10260" y="6681"/>
                    <a:pt x="10318" y="6706"/>
                    <a:pt x="10373" y="6749"/>
                  </a:cubicBezTo>
                  <a:cubicBezTo>
                    <a:pt x="10426" y="6792"/>
                    <a:pt x="10493" y="6817"/>
                    <a:pt x="10546" y="6817"/>
                  </a:cubicBezTo>
                  <a:cubicBezTo>
                    <a:pt x="10565" y="6817"/>
                    <a:pt x="10581" y="6814"/>
                    <a:pt x="10595" y="6807"/>
                  </a:cubicBezTo>
                  <a:cubicBezTo>
                    <a:pt x="10672" y="6768"/>
                    <a:pt x="10671" y="6749"/>
                    <a:pt x="10594" y="6696"/>
                  </a:cubicBezTo>
                  <a:cubicBezTo>
                    <a:pt x="10515" y="6639"/>
                    <a:pt x="10513" y="6629"/>
                    <a:pt x="10592" y="6626"/>
                  </a:cubicBezTo>
                  <a:cubicBezTo>
                    <a:pt x="10592" y="6626"/>
                    <a:pt x="10593" y="6626"/>
                    <a:pt x="10593" y="6626"/>
                  </a:cubicBezTo>
                  <a:cubicBezTo>
                    <a:pt x="10642" y="6626"/>
                    <a:pt x="10701" y="6692"/>
                    <a:pt x="10722" y="6775"/>
                  </a:cubicBezTo>
                  <a:cubicBezTo>
                    <a:pt x="10755" y="6900"/>
                    <a:pt x="10930" y="6975"/>
                    <a:pt x="11096" y="6975"/>
                  </a:cubicBezTo>
                  <a:cubicBezTo>
                    <a:pt x="11203" y="6975"/>
                    <a:pt x="11307" y="6944"/>
                    <a:pt x="11366" y="6876"/>
                  </a:cubicBezTo>
                  <a:cubicBezTo>
                    <a:pt x="11418" y="6815"/>
                    <a:pt x="11486" y="6785"/>
                    <a:pt x="11564" y="6785"/>
                  </a:cubicBezTo>
                  <a:cubicBezTo>
                    <a:pt x="11707" y="6785"/>
                    <a:pt x="11882" y="6884"/>
                    <a:pt x="12053" y="7072"/>
                  </a:cubicBezTo>
                  <a:lnTo>
                    <a:pt x="12262" y="7302"/>
                  </a:lnTo>
                  <a:lnTo>
                    <a:pt x="12209" y="7035"/>
                  </a:lnTo>
                  <a:lnTo>
                    <a:pt x="12157" y="6767"/>
                  </a:lnTo>
                  <a:lnTo>
                    <a:pt x="12359" y="6987"/>
                  </a:lnTo>
                  <a:cubicBezTo>
                    <a:pt x="12508" y="7148"/>
                    <a:pt x="12540" y="7223"/>
                    <a:pt x="12479" y="7270"/>
                  </a:cubicBezTo>
                  <a:cubicBezTo>
                    <a:pt x="12393" y="7338"/>
                    <a:pt x="12634" y="7434"/>
                    <a:pt x="13157" y="7542"/>
                  </a:cubicBezTo>
                  <a:cubicBezTo>
                    <a:pt x="13232" y="7558"/>
                    <a:pt x="13283" y="7567"/>
                    <a:pt x="13312" y="7567"/>
                  </a:cubicBezTo>
                  <a:cubicBezTo>
                    <a:pt x="13367" y="7567"/>
                    <a:pt x="13350" y="7536"/>
                    <a:pt x="13287" y="7456"/>
                  </a:cubicBezTo>
                  <a:cubicBezTo>
                    <a:pt x="13216" y="7367"/>
                    <a:pt x="13200" y="7338"/>
                    <a:pt x="13245" y="7338"/>
                  </a:cubicBezTo>
                  <a:cubicBezTo>
                    <a:pt x="13262" y="7338"/>
                    <a:pt x="13286" y="7341"/>
                    <a:pt x="13318" y="7347"/>
                  </a:cubicBezTo>
                  <a:cubicBezTo>
                    <a:pt x="13396" y="7362"/>
                    <a:pt x="13457" y="7419"/>
                    <a:pt x="13459" y="7480"/>
                  </a:cubicBezTo>
                  <a:cubicBezTo>
                    <a:pt x="13463" y="7593"/>
                    <a:pt x="13656" y="7710"/>
                    <a:pt x="13837" y="7710"/>
                  </a:cubicBezTo>
                  <a:cubicBezTo>
                    <a:pt x="13918" y="7710"/>
                    <a:pt x="13914" y="7686"/>
                    <a:pt x="13821" y="7609"/>
                  </a:cubicBezTo>
                  <a:cubicBezTo>
                    <a:pt x="13665" y="7479"/>
                    <a:pt x="13747" y="7365"/>
                    <a:pt x="13941" y="7365"/>
                  </a:cubicBezTo>
                  <a:cubicBezTo>
                    <a:pt x="13989" y="7365"/>
                    <a:pt x="14044" y="7372"/>
                    <a:pt x="14103" y="7387"/>
                  </a:cubicBezTo>
                  <a:cubicBezTo>
                    <a:pt x="14535" y="7500"/>
                    <a:pt x="14646" y="7547"/>
                    <a:pt x="14649" y="7622"/>
                  </a:cubicBezTo>
                  <a:cubicBezTo>
                    <a:pt x="14651" y="7677"/>
                    <a:pt x="14667" y="7700"/>
                    <a:pt x="14689" y="7700"/>
                  </a:cubicBezTo>
                  <a:cubicBezTo>
                    <a:pt x="14733" y="7700"/>
                    <a:pt x="14801" y="7604"/>
                    <a:pt x="14825" y="7469"/>
                  </a:cubicBezTo>
                  <a:cubicBezTo>
                    <a:pt x="14845" y="7354"/>
                    <a:pt x="14855" y="7302"/>
                    <a:pt x="14877" y="7302"/>
                  </a:cubicBezTo>
                  <a:cubicBezTo>
                    <a:pt x="14895" y="7302"/>
                    <a:pt x="14920" y="7337"/>
                    <a:pt x="14965" y="7403"/>
                  </a:cubicBezTo>
                  <a:cubicBezTo>
                    <a:pt x="15013" y="7473"/>
                    <a:pt x="15040" y="7509"/>
                    <a:pt x="15065" y="7509"/>
                  </a:cubicBezTo>
                  <a:cubicBezTo>
                    <a:pt x="15090" y="7509"/>
                    <a:pt x="15112" y="7473"/>
                    <a:pt x="15154" y="7400"/>
                  </a:cubicBezTo>
                  <a:cubicBezTo>
                    <a:pt x="15190" y="7334"/>
                    <a:pt x="15212" y="7299"/>
                    <a:pt x="15235" y="7299"/>
                  </a:cubicBezTo>
                  <a:cubicBezTo>
                    <a:pt x="15262" y="7299"/>
                    <a:pt x="15289" y="7351"/>
                    <a:pt x="15343" y="7463"/>
                  </a:cubicBezTo>
                  <a:lnTo>
                    <a:pt x="15449" y="7678"/>
                  </a:lnTo>
                  <a:lnTo>
                    <a:pt x="15548" y="7497"/>
                  </a:lnTo>
                  <a:cubicBezTo>
                    <a:pt x="15590" y="7421"/>
                    <a:pt x="15635" y="7377"/>
                    <a:pt x="15666" y="7377"/>
                  </a:cubicBezTo>
                  <a:cubicBezTo>
                    <a:pt x="15676" y="7377"/>
                    <a:pt x="15685" y="7382"/>
                    <a:pt x="15691" y="7392"/>
                  </a:cubicBezTo>
                  <a:cubicBezTo>
                    <a:pt x="15703" y="7413"/>
                    <a:pt x="15725" y="7422"/>
                    <a:pt x="15753" y="7422"/>
                  </a:cubicBezTo>
                  <a:cubicBezTo>
                    <a:pt x="15862" y="7422"/>
                    <a:pt x="16062" y="7279"/>
                    <a:pt x="16084" y="7156"/>
                  </a:cubicBezTo>
                  <a:cubicBezTo>
                    <a:pt x="16090" y="7122"/>
                    <a:pt x="16098" y="7105"/>
                    <a:pt x="16109" y="7105"/>
                  </a:cubicBezTo>
                  <a:cubicBezTo>
                    <a:pt x="16126" y="7105"/>
                    <a:pt x="16149" y="7146"/>
                    <a:pt x="16182" y="7228"/>
                  </a:cubicBezTo>
                  <a:cubicBezTo>
                    <a:pt x="16268" y="7449"/>
                    <a:pt x="16248" y="7950"/>
                    <a:pt x="16152" y="7952"/>
                  </a:cubicBezTo>
                  <a:cubicBezTo>
                    <a:pt x="16116" y="7953"/>
                    <a:pt x="16107" y="7992"/>
                    <a:pt x="16133" y="8038"/>
                  </a:cubicBezTo>
                  <a:cubicBezTo>
                    <a:pt x="16161" y="8087"/>
                    <a:pt x="16226" y="8110"/>
                    <a:pt x="16289" y="8110"/>
                  </a:cubicBezTo>
                  <a:cubicBezTo>
                    <a:pt x="16367" y="8110"/>
                    <a:pt x="16441" y="8075"/>
                    <a:pt x="16439" y="8011"/>
                  </a:cubicBezTo>
                  <a:cubicBezTo>
                    <a:pt x="16434" y="7797"/>
                    <a:pt x="16726" y="7548"/>
                    <a:pt x="16986" y="7547"/>
                  </a:cubicBezTo>
                  <a:cubicBezTo>
                    <a:pt x="16986" y="7547"/>
                    <a:pt x="16987" y="7547"/>
                    <a:pt x="16988" y="7547"/>
                  </a:cubicBezTo>
                  <a:cubicBezTo>
                    <a:pt x="17290" y="7547"/>
                    <a:pt x="17330" y="7721"/>
                    <a:pt x="17032" y="7743"/>
                  </a:cubicBezTo>
                  <a:cubicBezTo>
                    <a:pt x="16915" y="7751"/>
                    <a:pt x="16784" y="7803"/>
                    <a:pt x="16745" y="7858"/>
                  </a:cubicBezTo>
                  <a:cubicBezTo>
                    <a:pt x="16711" y="7902"/>
                    <a:pt x="16705" y="7923"/>
                    <a:pt x="16730" y="7923"/>
                  </a:cubicBezTo>
                  <a:cubicBezTo>
                    <a:pt x="16748" y="7923"/>
                    <a:pt x="16780" y="7913"/>
                    <a:pt x="16830" y="7893"/>
                  </a:cubicBezTo>
                  <a:cubicBezTo>
                    <a:pt x="16869" y="7878"/>
                    <a:pt x="16907" y="7871"/>
                    <a:pt x="16941" y="7871"/>
                  </a:cubicBezTo>
                  <a:cubicBezTo>
                    <a:pt x="16985" y="7871"/>
                    <a:pt x="17020" y="7884"/>
                    <a:pt x="17035" y="7909"/>
                  </a:cubicBezTo>
                  <a:cubicBezTo>
                    <a:pt x="17060" y="7953"/>
                    <a:pt x="17198" y="8008"/>
                    <a:pt x="17347" y="8035"/>
                  </a:cubicBezTo>
                  <a:lnTo>
                    <a:pt x="17616" y="8083"/>
                  </a:lnTo>
                  <a:lnTo>
                    <a:pt x="17494" y="7894"/>
                  </a:lnTo>
                  <a:cubicBezTo>
                    <a:pt x="17339" y="7654"/>
                    <a:pt x="17345" y="7615"/>
                    <a:pt x="17556" y="7542"/>
                  </a:cubicBezTo>
                  <a:cubicBezTo>
                    <a:pt x="17603" y="7526"/>
                    <a:pt x="17641" y="7517"/>
                    <a:pt x="17675" y="7517"/>
                  </a:cubicBezTo>
                  <a:cubicBezTo>
                    <a:pt x="17748" y="7517"/>
                    <a:pt x="17799" y="7557"/>
                    <a:pt x="17868" y="7650"/>
                  </a:cubicBezTo>
                  <a:cubicBezTo>
                    <a:pt x="17924" y="7726"/>
                    <a:pt x="17955" y="7763"/>
                    <a:pt x="17973" y="7763"/>
                  </a:cubicBezTo>
                  <a:cubicBezTo>
                    <a:pt x="17987" y="7763"/>
                    <a:pt x="17991" y="7736"/>
                    <a:pt x="17990" y="7683"/>
                  </a:cubicBezTo>
                  <a:cubicBezTo>
                    <a:pt x="17986" y="7601"/>
                    <a:pt x="18021" y="7565"/>
                    <a:pt x="18066" y="7565"/>
                  </a:cubicBezTo>
                  <a:cubicBezTo>
                    <a:pt x="18137" y="7565"/>
                    <a:pt x="18234" y="7653"/>
                    <a:pt x="18256" y="7788"/>
                  </a:cubicBezTo>
                  <a:cubicBezTo>
                    <a:pt x="18273" y="7898"/>
                    <a:pt x="18266" y="7945"/>
                    <a:pt x="18225" y="7945"/>
                  </a:cubicBezTo>
                  <a:cubicBezTo>
                    <a:pt x="18212" y="7945"/>
                    <a:pt x="18196" y="7941"/>
                    <a:pt x="18177" y="7932"/>
                  </a:cubicBezTo>
                  <a:cubicBezTo>
                    <a:pt x="18158" y="7924"/>
                    <a:pt x="18138" y="7920"/>
                    <a:pt x="18119" y="7920"/>
                  </a:cubicBezTo>
                  <a:cubicBezTo>
                    <a:pt x="18080" y="7920"/>
                    <a:pt x="18046" y="7936"/>
                    <a:pt x="18033" y="7965"/>
                  </a:cubicBezTo>
                  <a:cubicBezTo>
                    <a:pt x="18012" y="8009"/>
                    <a:pt x="18120" y="8045"/>
                    <a:pt x="18289" y="8048"/>
                  </a:cubicBezTo>
                  <a:cubicBezTo>
                    <a:pt x="18451" y="8050"/>
                    <a:pt x="18673" y="8059"/>
                    <a:pt x="18789" y="8068"/>
                  </a:cubicBezTo>
                  <a:cubicBezTo>
                    <a:pt x="18864" y="8073"/>
                    <a:pt x="18912" y="8076"/>
                    <a:pt x="18972" y="8076"/>
                  </a:cubicBezTo>
                  <a:cubicBezTo>
                    <a:pt x="19091" y="8076"/>
                    <a:pt x="19261" y="8062"/>
                    <a:pt x="19803" y="8018"/>
                  </a:cubicBezTo>
                  <a:cubicBezTo>
                    <a:pt x="20138" y="7992"/>
                    <a:pt x="20498" y="7947"/>
                    <a:pt x="20598" y="7920"/>
                  </a:cubicBezTo>
                  <a:cubicBezTo>
                    <a:pt x="20638" y="7909"/>
                    <a:pt x="20676" y="7904"/>
                    <a:pt x="20711" y="7904"/>
                  </a:cubicBezTo>
                  <a:cubicBezTo>
                    <a:pt x="20765" y="7904"/>
                    <a:pt x="20808" y="7917"/>
                    <a:pt x="20823" y="7943"/>
                  </a:cubicBezTo>
                  <a:cubicBezTo>
                    <a:pt x="20837" y="7968"/>
                    <a:pt x="20867" y="7982"/>
                    <a:pt x="20900" y="7982"/>
                  </a:cubicBezTo>
                  <a:cubicBezTo>
                    <a:pt x="20918" y="7982"/>
                    <a:pt x="20938" y="7977"/>
                    <a:pt x="20956" y="7968"/>
                  </a:cubicBezTo>
                  <a:cubicBezTo>
                    <a:pt x="20965" y="7964"/>
                    <a:pt x="20975" y="7961"/>
                    <a:pt x="20986" y="7961"/>
                  </a:cubicBezTo>
                  <a:cubicBezTo>
                    <a:pt x="21034" y="7961"/>
                    <a:pt x="21089" y="8007"/>
                    <a:pt x="21125" y="8081"/>
                  </a:cubicBezTo>
                  <a:cubicBezTo>
                    <a:pt x="21192" y="8219"/>
                    <a:pt x="21176" y="8248"/>
                    <a:pt x="21003" y="8299"/>
                  </a:cubicBezTo>
                  <a:cubicBezTo>
                    <a:pt x="20778" y="8366"/>
                    <a:pt x="20674" y="8503"/>
                    <a:pt x="20842" y="8503"/>
                  </a:cubicBezTo>
                  <a:cubicBezTo>
                    <a:pt x="20847" y="8503"/>
                    <a:pt x="20851" y="8503"/>
                    <a:pt x="20855" y="8503"/>
                  </a:cubicBezTo>
                  <a:cubicBezTo>
                    <a:pt x="20998" y="8496"/>
                    <a:pt x="21567" y="7940"/>
                    <a:pt x="21561" y="7811"/>
                  </a:cubicBezTo>
                  <a:cubicBezTo>
                    <a:pt x="21560" y="7763"/>
                    <a:pt x="21613" y="7716"/>
                    <a:pt x="21683" y="7702"/>
                  </a:cubicBezTo>
                  <a:cubicBezTo>
                    <a:pt x="21697" y="7699"/>
                    <a:pt x="21710" y="7698"/>
                    <a:pt x="21721" y="7698"/>
                  </a:cubicBezTo>
                  <a:cubicBezTo>
                    <a:pt x="21775" y="7698"/>
                    <a:pt x="21792" y="7729"/>
                    <a:pt x="21770" y="7792"/>
                  </a:cubicBezTo>
                  <a:cubicBezTo>
                    <a:pt x="21748" y="7856"/>
                    <a:pt x="21717" y="7960"/>
                    <a:pt x="21699" y="8029"/>
                  </a:cubicBezTo>
                  <a:cubicBezTo>
                    <a:pt x="21682" y="8090"/>
                    <a:pt x="21686" y="8119"/>
                    <a:pt x="21713" y="8119"/>
                  </a:cubicBezTo>
                  <a:cubicBezTo>
                    <a:pt x="21726" y="8119"/>
                    <a:pt x="21744" y="8112"/>
                    <a:pt x="21768" y="8099"/>
                  </a:cubicBezTo>
                  <a:cubicBezTo>
                    <a:pt x="21827" y="8070"/>
                    <a:pt x="21873" y="8012"/>
                    <a:pt x="21871" y="7972"/>
                  </a:cubicBezTo>
                  <a:cubicBezTo>
                    <a:pt x="21870" y="7931"/>
                    <a:pt x="21914" y="7899"/>
                    <a:pt x="21972" y="7895"/>
                  </a:cubicBezTo>
                  <a:cubicBezTo>
                    <a:pt x="22030" y="7893"/>
                    <a:pt x="22075" y="7856"/>
                    <a:pt x="22073" y="7811"/>
                  </a:cubicBezTo>
                  <a:cubicBezTo>
                    <a:pt x="22071" y="7765"/>
                    <a:pt x="22127" y="7727"/>
                    <a:pt x="22206" y="7725"/>
                  </a:cubicBezTo>
                  <a:cubicBezTo>
                    <a:pt x="22219" y="7725"/>
                    <a:pt x="22231" y="7725"/>
                    <a:pt x="22241" y="7725"/>
                  </a:cubicBezTo>
                  <a:cubicBezTo>
                    <a:pt x="22333" y="7725"/>
                    <a:pt x="22326" y="7752"/>
                    <a:pt x="22239" y="7927"/>
                  </a:cubicBezTo>
                  <a:cubicBezTo>
                    <a:pt x="22159" y="8092"/>
                    <a:pt x="22153" y="8131"/>
                    <a:pt x="22222" y="8131"/>
                  </a:cubicBezTo>
                  <a:cubicBezTo>
                    <a:pt x="22226" y="8131"/>
                    <a:pt x="22230" y="8131"/>
                    <a:pt x="22234" y="8131"/>
                  </a:cubicBezTo>
                  <a:cubicBezTo>
                    <a:pt x="22285" y="8129"/>
                    <a:pt x="22370" y="8080"/>
                    <a:pt x="22414" y="8025"/>
                  </a:cubicBezTo>
                  <a:cubicBezTo>
                    <a:pt x="22443" y="7989"/>
                    <a:pt x="22462" y="7970"/>
                    <a:pt x="22473" y="7970"/>
                  </a:cubicBezTo>
                  <a:cubicBezTo>
                    <a:pt x="22489" y="7970"/>
                    <a:pt x="22489" y="8005"/>
                    <a:pt x="22481" y="8080"/>
                  </a:cubicBezTo>
                  <a:cubicBezTo>
                    <a:pt x="22470" y="8180"/>
                    <a:pt x="22501" y="8239"/>
                    <a:pt x="22565" y="8239"/>
                  </a:cubicBezTo>
                  <a:cubicBezTo>
                    <a:pt x="22644" y="8239"/>
                    <a:pt x="22670" y="8388"/>
                    <a:pt x="22696" y="9018"/>
                  </a:cubicBezTo>
                  <a:cubicBezTo>
                    <a:pt x="22714" y="9449"/>
                    <a:pt x="22749" y="9822"/>
                    <a:pt x="22775" y="9850"/>
                  </a:cubicBezTo>
                  <a:cubicBezTo>
                    <a:pt x="22779" y="9856"/>
                    <a:pt x="22784" y="9858"/>
                    <a:pt x="22790" y="9858"/>
                  </a:cubicBezTo>
                  <a:cubicBezTo>
                    <a:pt x="22855" y="9858"/>
                    <a:pt x="22961" y="9483"/>
                    <a:pt x="22962" y="9220"/>
                  </a:cubicBezTo>
                  <a:cubicBezTo>
                    <a:pt x="22964" y="9097"/>
                    <a:pt x="22997" y="8981"/>
                    <a:pt x="23037" y="8960"/>
                  </a:cubicBezTo>
                  <a:cubicBezTo>
                    <a:pt x="23042" y="8957"/>
                    <a:pt x="23047" y="8956"/>
                    <a:pt x="23051" y="8956"/>
                  </a:cubicBezTo>
                  <a:cubicBezTo>
                    <a:pt x="23088" y="8956"/>
                    <a:pt x="23107" y="9042"/>
                    <a:pt x="23102" y="9200"/>
                  </a:cubicBezTo>
                  <a:cubicBezTo>
                    <a:pt x="23097" y="9395"/>
                    <a:pt x="23132" y="9517"/>
                    <a:pt x="23171" y="9517"/>
                  </a:cubicBezTo>
                  <a:cubicBezTo>
                    <a:pt x="23195" y="9517"/>
                    <a:pt x="23220" y="9472"/>
                    <a:pt x="23238" y="9371"/>
                  </a:cubicBezTo>
                  <a:cubicBezTo>
                    <a:pt x="23255" y="9273"/>
                    <a:pt x="23275" y="9228"/>
                    <a:pt x="23295" y="9228"/>
                  </a:cubicBezTo>
                  <a:cubicBezTo>
                    <a:pt x="23333" y="9228"/>
                    <a:pt x="23368" y="9405"/>
                    <a:pt x="23374" y="9697"/>
                  </a:cubicBezTo>
                  <a:cubicBezTo>
                    <a:pt x="23377" y="9918"/>
                    <a:pt x="23411" y="10101"/>
                    <a:pt x="23445" y="10101"/>
                  </a:cubicBezTo>
                  <a:cubicBezTo>
                    <a:pt x="23446" y="10101"/>
                    <a:pt x="23446" y="10101"/>
                    <a:pt x="23446" y="10101"/>
                  </a:cubicBezTo>
                  <a:cubicBezTo>
                    <a:pt x="23514" y="10098"/>
                    <a:pt x="23541" y="9974"/>
                    <a:pt x="23507" y="9815"/>
                  </a:cubicBezTo>
                  <a:cubicBezTo>
                    <a:pt x="23454" y="9571"/>
                    <a:pt x="23436" y="9493"/>
                    <a:pt x="23474" y="9493"/>
                  </a:cubicBezTo>
                  <a:cubicBezTo>
                    <a:pt x="23492" y="9493"/>
                    <a:pt x="23522" y="9510"/>
                    <a:pt x="23567" y="9536"/>
                  </a:cubicBezTo>
                  <a:cubicBezTo>
                    <a:pt x="23619" y="9566"/>
                    <a:pt x="23664" y="9582"/>
                    <a:pt x="23700" y="9582"/>
                  </a:cubicBezTo>
                  <a:cubicBezTo>
                    <a:pt x="23791" y="9582"/>
                    <a:pt x="23830" y="9483"/>
                    <a:pt x="23823" y="9279"/>
                  </a:cubicBezTo>
                  <a:cubicBezTo>
                    <a:pt x="23818" y="9149"/>
                    <a:pt x="23841" y="9039"/>
                    <a:pt x="23873" y="9038"/>
                  </a:cubicBezTo>
                  <a:cubicBezTo>
                    <a:pt x="23905" y="9037"/>
                    <a:pt x="23919" y="8780"/>
                    <a:pt x="23904" y="8472"/>
                  </a:cubicBezTo>
                  <a:cubicBezTo>
                    <a:pt x="23882" y="8011"/>
                    <a:pt x="23894" y="7907"/>
                    <a:pt x="23980" y="7904"/>
                  </a:cubicBezTo>
                  <a:cubicBezTo>
                    <a:pt x="23980" y="7904"/>
                    <a:pt x="23980" y="7904"/>
                    <a:pt x="23981" y="7904"/>
                  </a:cubicBezTo>
                  <a:cubicBezTo>
                    <a:pt x="24117" y="7904"/>
                    <a:pt x="24429" y="8616"/>
                    <a:pt x="24347" y="8744"/>
                  </a:cubicBezTo>
                  <a:cubicBezTo>
                    <a:pt x="24311" y="8798"/>
                    <a:pt x="24306" y="8859"/>
                    <a:pt x="24333" y="8885"/>
                  </a:cubicBezTo>
                  <a:cubicBezTo>
                    <a:pt x="24361" y="8915"/>
                    <a:pt x="24356" y="8936"/>
                    <a:pt x="24319" y="8940"/>
                  </a:cubicBezTo>
                  <a:cubicBezTo>
                    <a:pt x="24284" y="8944"/>
                    <a:pt x="24258" y="9069"/>
                    <a:pt x="24261" y="9222"/>
                  </a:cubicBezTo>
                  <a:cubicBezTo>
                    <a:pt x="24263" y="9360"/>
                    <a:pt x="24284" y="9458"/>
                    <a:pt x="24310" y="9458"/>
                  </a:cubicBezTo>
                  <a:cubicBezTo>
                    <a:pt x="24313" y="9458"/>
                    <a:pt x="24316" y="9457"/>
                    <a:pt x="24319" y="9454"/>
                  </a:cubicBezTo>
                  <a:cubicBezTo>
                    <a:pt x="24349" y="9430"/>
                    <a:pt x="24370" y="9344"/>
                    <a:pt x="24366" y="9261"/>
                  </a:cubicBezTo>
                  <a:cubicBezTo>
                    <a:pt x="24364" y="9176"/>
                    <a:pt x="24390" y="9087"/>
                    <a:pt x="24430" y="9054"/>
                  </a:cubicBezTo>
                  <a:cubicBezTo>
                    <a:pt x="24466" y="9026"/>
                    <a:pt x="24479" y="8930"/>
                    <a:pt x="24455" y="8853"/>
                  </a:cubicBezTo>
                  <a:cubicBezTo>
                    <a:pt x="24431" y="8778"/>
                    <a:pt x="24443" y="8683"/>
                    <a:pt x="24479" y="8654"/>
                  </a:cubicBezTo>
                  <a:cubicBezTo>
                    <a:pt x="24491" y="8644"/>
                    <a:pt x="24502" y="8639"/>
                    <a:pt x="24512" y="8639"/>
                  </a:cubicBezTo>
                  <a:cubicBezTo>
                    <a:pt x="24558" y="8639"/>
                    <a:pt x="24576" y="8741"/>
                    <a:pt x="24560" y="8919"/>
                  </a:cubicBezTo>
                  <a:cubicBezTo>
                    <a:pt x="24555" y="8981"/>
                    <a:pt x="24589" y="9059"/>
                    <a:pt x="24634" y="9089"/>
                  </a:cubicBezTo>
                  <a:cubicBezTo>
                    <a:pt x="24681" y="9120"/>
                    <a:pt x="24723" y="9333"/>
                    <a:pt x="24733" y="9577"/>
                  </a:cubicBezTo>
                  <a:cubicBezTo>
                    <a:pt x="24741" y="9800"/>
                    <a:pt x="24747" y="9900"/>
                    <a:pt x="24760" y="9900"/>
                  </a:cubicBezTo>
                  <a:cubicBezTo>
                    <a:pt x="24769" y="9900"/>
                    <a:pt x="24781" y="9853"/>
                    <a:pt x="24798" y="9766"/>
                  </a:cubicBezTo>
                  <a:cubicBezTo>
                    <a:pt x="24825" y="9635"/>
                    <a:pt x="24906" y="9443"/>
                    <a:pt x="24973" y="9349"/>
                  </a:cubicBezTo>
                  <a:cubicBezTo>
                    <a:pt x="25059" y="9231"/>
                    <a:pt x="25078" y="9139"/>
                    <a:pt x="25032" y="9062"/>
                  </a:cubicBezTo>
                  <a:cubicBezTo>
                    <a:pt x="24928" y="8887"/>
                    <a:pt x="24950" y="8834"/>
                    <a:pt x="25131" y="8828"/>
                  </a:cubicBezTo>
                  <a:cubicBezTo>
                    <a:pt x="25140" y="8828"/>
                    <a:pt x="25148" y="8827"/>
                    <a:pt x="25156" y="8827"/>
                  </a:cubicBezTo>
                  <a:cubicBezTo>
                    <a:pt x="25283" y="8827"/>
                    <a:pt x="25301" y="8873"/>
                    <a:pt x="25310" y="9140"/>
                  </a:cubicBezTo>
                  <a:cubicBezTo>
                    <a:pt x="25317" y="9318"/>
                    <a:pt x="25348" y="9477"/>
                    <a:pt x="25382" y="9499"/>
                  </a:cubicBezTo>
                  <a:cubicBezTo>
                    <a:pt x="25388" y="9503"/>
                    <a:pt x="25395" y="9505"/>
                    <a:pt x="25401" y="9505"/>
                  </a:cubicBezTo>
                  <a:cubicBezTo>
                    <a:pt x="25486" y="9505"/>
                    <a:pt x="25585" y="9154"/>
                    <a:pt x="25532" y="9005"/>
                  </a:cubicBezTo>
                  <a:cubicBezTo>
                    <a:pt x="25505" y="8931"/>
                    <a:pt x="25504" y="8899"/>
                    <a:pt x="25537" y="8899"/>
                  </a:cubicBezTo>
                  <a:cubicBezTo>
                    <a:pt x="25551" y="8899"/>
                    <a:pt x="25572" y="8905"/>
                    <a:pt x="25599" y="8916"/>
                  </a:cubicBezTo>
                  <a:cubicBezTo>
                    <a:pt x="25625" y="8926"/>
                    <a:pt x="25645" y="8932"/>
                    <a:pt x="25661" y="8932"/>
                  </a:cubicBezTo>
                  <a:cubicBezTo>
                    <a:pt x="25717" y="8932"/>
                    <a:pt x="25726" y="8858"/>
                    <a:pt x="25728" y="8613"/>
                  </a:cubicBezTo>
                  <a:cubicBezTo>
                    <a:pt x="25728" y="8488"/>
                    <a:pt x="25777" y="8421"/>
                    <a:pt x="25823" y="8421"/>
                  </a:cubicBezTo>
                  <a:cubicBezTo>
                    <a:pt x="25863" y="8421"/>
                    <a:pt x="25901" y="8470"/>
                    <a:pt x="25905" y="8576"/>
                  </a:cubicBezTo>
                  <a:cubicBezTo>
                    <a:pt x="25908" y="8689"/>
                    <a:pt x="25951" y="8764"/>
                    <a:pt x="26010" y="8764"/>
                  </a:cubicBezTo>
                  <a:cubicBezTo>
                    <a:pt x="26011" y="8764"/>
                    <a:pt x="26012" y="8764"/>
                    <a:pt x="26012" y="8764"/>
                  </a:cubicBezTo>
                  <a:cubicBezTo>
                    <a:pt x="26070" y="8761"/>
                    <a:pt x="26111" y="8731"/>
                    <a:pt x="26110" y="8691"/>
                  </a:cubicBezTo>
                  <a:cubicBezTo>
                    <a:pt x="26108" y="8665"/>
                    <a:pt x="26118" y="8651"/>
                    <a:pt x="26136" y="8651"/>
                  </a:cubicBezTo>
                  <a:cubicBezTo>
                    <a:pt x="26146" y="8651"/>
                    <a:pt x="26159" y="8656"/>
                    <a:pt x="26173" y="8665"/>
                  </a:cubicBezTo>
                  <a:cubicBezTo>
                    <a:pt x="26182" y="8671"/>
                    <a:pt x="26192" y="8674"/>
                    <a:pt x="26201" y="8674"/>
                  </a:cubicBezTo>
                  <a:cubicBezTo>
                    <a:pt x="26229" y="8674"/>
                    <a:pt x="26255" y="8649"/>
                    <a:pt x="26266" y="8608"/>
                  </a:cubicBezTo>
                  <a:cubicBezTo>
                    <a:pt x="26275" y="8575"/>
                    <a:pt x="26291" y="8560"/>
                    <a:pt x="26311" y="8560"/>
                  </a:cubicBezTo>
                  <a:cubicBezTo>
                    <a:pt x="26463" y="8560"/>
                    <a:pt x="26886" y="9384"/>
                    <a:pt x="26901" y="9776"/>
                  </a:cubicBezTo>
                  <a:cubicBezTo>
                    <a:pt x="26906" y="9929"/>
                    <a:pt x="26942" y="10050"/>
                    <a:pt x="26982" y="10050"/>
                  </a:cubicBezTo>
                  <a:cubicBezTo>
                    <a:pt x="26982" y="10050"/>
                    <a:pt x="26982" y="10050"/>
                    <a:pt x="26983" y="10050"/>
                  </a:cubicBezTo>
                  <a:cubicBezTo>
                    <a:pt x="26983" y="10050"/>
                    <a:pt x="26984" y="10050"/>
                    <a:pt x="26984" y="10050"/>
                  </a:cubicBezTo>
                  <a:cubicBezTo>
                    <a:pt x="27028" y="10050"/>
                    <a:pt x="27040" y="10152"/>
                    <a:pt x="27019" y="10329"/>
                  </a:cubicBezTo>
                  <a:cubicBezTo>
                    <a:pt x="26992" y="10546"/>
                    <a:pt x="27005" y="10607"/>
                    <a:pt x="27082" y="10607"/>
                  </a:cubicBezTo>
                  <a:cubicBezTo>
                    <a:pt x="27085" y="10607"/>
                    <a:pt x="27088" y="10607"/>
                    <a:pt x="27090" y="10607"/>
                  </a:cubicBezTo>
                  <a:cubicBezTo>
                    <a:pt x="27150" y="10605"/>
                    <a:pt x="27213" y="10522"/>
                    <a:pt x="27233" y="10421"/>
                  </a:cubicBezTo>
                  <a:cubicBezTo>
                    <a:pt x="27252" y="10323"/>
                    <a:pt x="27322" y="10079"/>
                    <a:pt x="27385" y="9892"/>
                  </a:cubicBezTo>
                  <a:cubicBezTo>
                    <a:pt x="27448" y="9705"/>
                    <a:pt x="27499" y="9471"/>
                    <a:pt x="27495" y="9385"/>
                  </a:cubicBezTo>
                  <a:cubicBezTo>
                    <a:pt x="27491" y="9293"/>
                    <a:pt x="27532" y="9222"/>
                    <a:pt x="27590" y="9220"/>
                  </a:cubicBezTo>
                  <a:cubicBezTo>
                    <a:pt x="27647" y="9217"/>
                    <a:pt x="27711" y="9099"/>
                    <a:pt x="27739" y="8954"/>
                  </a:cubicBezTo>
                  <a:cubicBezTo>
                    <a:pt x="27770" y="8778"/>
                    <a:pt x="27867" y="8675"/>
                    <a:pt x="27947" y="8675"/>
                  </a:cubicBezTo>
                  <a:cubicBezTo>
                    <a:pt x="28004" y="8675"/>
                    <a:pt x="28052" y="8727"/>
                    <a:pt x="28062" y="8842"/>
                  </a:cubicBezTo>
                  <a:cubicBezTo>
                    <a:pt x="28082" y="9109"/>
                    <a:pt x="28174" y="9326"/>
                    <a:pt x="28260" y="9326"/>
                  </a:cubicBezTo>
                  <a:cubicBezTo>
                    <a:pt x="28268" y="9326"/>
                    <a:pt x="28276" y="9324"/>
                    <a:pt x="28284" y="9321"/>
                  </a:cubicBezTo>
                  <a:cubicBezTo>
                    <a:pt x="28296" y="9315"/>
                    <a:pt x="28310" y="9312"/>
                    <a:pt x="28325" y="9312"/>
                  </a:cubicBezTo>
                  <a:cubicBezTo>
                    <a:pt x="28372" y="9312"/>
                    <a:pt x="28430" y="9339"/>
                    <a:pt x="28471" y="9385"/>
                  </a:cubicBezTo>
                  <a:cubicBezTo>
                    <a:pt x="28509" y="9426"/>
                    <a:pt x="28556" y="9451"/>
                    <a:pt x="28592" y="9451"/>
                  </a:cubicBezTo>
                  <a:cubicBezTo>
                    <a:pt x="28608" y="9451"/>
                    <a:pt x="28621" y="9447"/>
                    <a:pt x="28631" y="9438"/>
                  </a:cubicBezTo>
                  <a:cubicBezTo>
                    <a:pt x="28729" y="9351"/>
                    <a:pt x="28672" y="8437"/>
                    <a:pt x="28567" y="8401"/>
                  </a:cubicBezTo>
                  <a:cubicBezTo>
                    <a:pt x="28402" y="8341"/>
                    <a:pt x="28462" y="8250"/>
                    <a:pt x="28621" y="8250"/>
                  </a:cubicBezTo>
                  <a:cubicBezTo>
                    <a:pt x="28648" y="8250"/>
                    <a:pt x="28678" y="8252"/>
                    <a:pt x="28710" y="8258"/>
                  </a:cubicBezTo>
                  <a:cubicBezTo>
                    <a:pt x="28772" y="8269"/>
                    <a:pt x="28818" y="8276"/>
                    <a:pt x="28853" y="8276"/>
                  </a:cubicBezTo>
                  <a:cubicBezTo>
                    <a:pt x="28930" y="8276"/>
                    <a:pt x="28950" y="8245"/>
                    <a:pt x="28948" y="8172"/>
                  </a:cubicBezTo>
                  <a:cubicBezTo>
                    <a:pt x="28945" y="8086"/>
                    <a:pt x="29051" y="8033"/>
                    <a:pt x="29153" y="8033"/>
                  </a:cubicBezTo>
                  <a:cubicBezTo>
                    <a:pt x="29223" y="8033"/>
                    <a:pt x="29291" y="8057"/>
                    <a:pt x="29322" y="8112"/>
                  </a:cubicBezTo>
                  <a:cubicBezTo>
                    <a:pt x="29351" y="8164"/>
                    <a:pt x="29385" y="8188"/>
                    <a:pt x="29413" y="8188"/>
                  </a:cubicBezTo>
                  <a:cubicBezTo>
                    <a:pt x="29457" y="8188"/>
                    <a:pt x="29490" y="8133"/>
                    <a:pt x="29487" y="8037"/>
                  </a:cubicBezTo>
                  <a:cubicBezTo>
                    <a:pt x="29484" y="7952"/>
                    <a:pt x="29527" y="7835"/>
                    <a:pt x="29580" y="7777"/>
                  </a:cubicBezTo>
                  <a:cubicBezTo>
                    <a:pt x="29659" y="7692"/>
                    <a:pt x="29649" y="7555"/>
                    <a:pt x="29587" y="7555"/>
                  </a:cubicBezTo>
                  <a:cubicBezTo>
                    <a:pt x="29573" y="7555"/>
                    <a:pt x="29558" y="7562"/>
                    <a:pt x="29540" y="7576"/>
                  </a:cubicBezTo>
                  <a:cubicBezTo>
                    <a:pt x="29532" y="7582"/>
                    <a:pt x="29522" y="7585"/>
                    <a:pt x="29511" y="7585"/>
                  </a:cubicBezTo>
                  <a:cubicBezTo>
                    <a:pt x="29423" y="7585"/>
                    <a:pt x="29265" y="7393"/>
                    <a:pt x="29283" y="7284"/>
                  </a:cubicBezTo>
                  <a:cubicBezTo>
                    <a:pt x="29289" y="7248"/>
                    <a:pt x="29289" y="7228"/>
                    <a:pt x="29284" y="7228"/>
                  </a:cubicBezTo>
                  <a:cubicBezTo>
                    <a:pt x="29281" y="7228"/>
                    <a:pt x="29278" y="7234"/>
                    <a:pt x="29273" y="7245"/>
                  </a:cubicBezTo>
                  <a:cubicBezTo>
                    <a:pt x="29254" y="7289"/>
                    <a:pt x="29206" y="7308"/>
                    <a:pt x="29154" y="7308"/>
                  </a:cubicBezTo>
                  <a:cubicBezTo>
                    <a:pt x="29074" y="7308"/>
                    <a:pt x="28985" y="7261"/>
                    <a:pt x="28982" y="7186"/>
                  </a:cubicBezTo>
                  <a:cubicBezTo>
                    <a:pt x="28980" y="7135"/>
                    <a:pt x="28962" y="7104"/>
                    <a:pt x="28937" y="7104"/>
                  </a:cubicBezTo>
                  <a:cubicBezTo>
                    <a:pt x="28928" y="7104"/>
                    <a:pt x="28918" y="7108"/>
                    <a:pt x="28908" y="7116"/>
                  </a:cubicBezTo>
                  <a:cubicBezTo>
                    <a:pt x="28899" y="7122"/>
                    <a:pt x="28886" y="7126"/>
                    <a:pt x="28869" y="7126"/>
                  </a:cubicBezTo>
                  <a:cubicBezTo>
                    <a:pt x="28818" y="7126"/>
                    <a:pt x="28737" y="7095"/>
                    <a:pt x="28666" y="7044"/>
                  </a:cubicBezTo>
                  <a:cubicBezTo>
                    <a:pt x="28593" y="6992"/>
                    <a:pt x="28496" y="6959"/>
                    <a:pt x="28425" y="6959"/>
                  </a:cubicBezTo>
                  <a:cubicBezTo>
                    <a:pt x="28404" y="6959"/>
                    <a:pt x="28386" y="6962"/>
                    <a:pt x="28371" y="6968"/>
                  </a:cubicBezTo>
                  <a:cubicBezTo>
                    <a:pt x="28349" y="6977"/>
                    <a:pt x="28330" y="6983"/>
                    <a:pt x="28314" y="6983"/>
                  </a:cubicBezTo>
                  <a:cubicBezTo>
                    <a:pt x="28242" y="6983"/>
                    <a:pt x="28224" y="6869"/>
                    <a:pt x="28185" y="6424"/>
                  </a:cubicBezTo>
                  <a:cubicBezTo>
                    <a:pt x="28170" y="6272"/>
                    <a:pt x="28146" y="6152"/>
                    <a:pt x="28129" y="6152"/>
                  </a:cubicBezTo>
                  <a:cubicBezTo>
                    <a:pt x="28128" y="6152"/>
                    <a:pt x="28128" y="6152"/>
                    <a:pt x="28128" y="6152"/>
                  </a:cubicBezTo>
                  <a:cubicBezTo>
                    <a:pt x="28113" y="6153"/>
                    <a:pt x="28100" y="6154"/>
                    <a:pt x="28088" y="6154"/>
                  </a:cubicBezTo>
                  <a:cubicBezTo>
                    <a:pt x="27988" y="6154"/>
                    <a:pt x="28007" y="6093"/>
                    <a:pt x="28146" y="5931"/>
                  </a:cubicBezTo>
                  <a:cubicBezTo>
                    <a:pt x="28277" y="5778"/>
                    <a:pt x="28311" y="5673"/>
                    <a:pt x="28274" y="5555"/>
                  </a:cubicBezTo>
                  <a:cubicBezTo>
                    <a:pt x="28246" y="5465"/>
                    <a:pt x="28259" y="5335"/>
                    <a:pt x="28308" y="5262"/>
                  </a:cubicBezTo>
                  <a:cubicBezTo>
                    <a:pt x="28356" y="5192"/>
                    <a:pt x="28386" y="5110"/>
                    <a:pt x="28376" y="5083"/>
                  </a:cubicBezTo>
                  <a:cubicBezTo>
                    <a:pt x="28366" y="5056"/>
                    <a:pt x="28397" y="5032"/>
                    <a:pt x="28443" y="5030"/>
                  </a:cubicBezTo>
                  <a:cubicBezTo>
                    <a:pt x="28636" y="5019"/>
                    <a:pt x="29027" y="4473"/>
                    <a:pt x="28923" y="4360"/>
                  </a:cubicBezTo>
                  <a:cubicBezTo>
                    <a:pt x="28910" y="4344"/>
                    <a:pt x="28894" y="4338"/>
                    <a:pt x="28879" y="4338"/>
                  </a:cubicBezTo>
                  <a:cubicBezTo>
                    <a:pt x="28816" y="4338"/>
                    <a:pt x="28751" y="4447"/>
                    <a:pt x="28794" y="4526"/>
                  </a:cubicBezTo>
                  <a:cubicBezTo>
                    <a:pt x="28812" y="4560"/>
                    <a:pt x="28817" y="4578"/>
                    <a:pt x="28809" y="4578"/>
                  </a:cubicBezTo>
                  <a:cubicBezTo>
                    <a:pt x="28805" y="4578"/>
                    <a:pt x="28797" y="4572"/>
                    <a:pt x="28785" y="4560"/>
                  </a:cubicBezTo>
                  <a:cubicBezTo>
                    <a:pt x="28777" y="4553"/>
                    <a:pt x="28764" y="4549"/>
                    <a:pt x="28748" y="4549"/>
                  </a:cubicBezTo>
                  <a:cubicBezTo>
                    <a:pt x="28697" y="4549"/>
                    <a:pt x="28612" y="4582"/>
                    <a:pt x="28531" y="4635"/>
                  </a:cubicBezTo>
                  <a:cubicBezTo>
                    <a:pt x="28447" y="4691"/>
                    <a:pt x="28388" y="4719"/>
                    <a:pt x="28341" y="4719"/>
                  </a:cubicBezTo>
                  <a:cubicBezTo>
                    <a:pt x="28307" y="4719"/>
                    <a:pt x="28280" y="4704"/>
                    <a:pt x="28254" y="4676"/>
                  </a:cubicBezTo>
                  <a:cubicBezTo>
                    <a:pt x="28196" y="4612"/>
                    <a:pt x="28205" y="4556"/>
                    <a:pt x="28287" y="4479"/>
                  </a:cubicBezTo>
                  <a:cubicBezTo>
                    <a:pt x="28390" y="4381"/>
                    <a:pt x="28402" y="4333"/>
                    <a:pt x="28353" y="4333"/>
                  </a:cubicBezTo>
                  <a:cubicBezTo>
                    <a:pt x="28300" y="4333"/>
                    <a:pt x="28178" y="4388"/>
                    <a:pt x="28022" y="4495"/>
                  </a:cubicBezTo>
                  <a:cubicBezTo>
                    <a:pt x="27877" y="4594"/>
                    <a:pt x="27708" y="4666"/>
                    <a:pt x="27626" y="4666"/>
                  </a:cubicBezTo>
                  <a:cubicBezTo>
                    <a:pt x="27615" y="4666"/>
                    <a:pt x="27605" y="4664"/>
                    <a:pt x="27597" y="4662"/>
                  </a:cubicBezTo>
                  <a:cubicBezTo>
                    <a:pt x="27580" y="4656"/>
                    <a:pt x="27562" y="4653"/>
                    <a:pt x="27546" y="4653"/>
                  </a:cubicBezTo>
                  <a:cubicBezTo>
                    <a:pt x="27497" y="4653"/>
                    <a:pt x="27459" y="4680"/>
                    <a:pt x="27445" y="4728"/>
                  </a:cubicBezTo>
                  <a:cubicBezTo>
                    <a:pt x="27419" y="4819"/>
                    <a:pt x="27250" y="4869"/>
                    <a:pt x="27095" y="4869"/>
                  </a:cubicBezTo>
                  <a:cubicBezTo>
                    <a:pt x="26970" y="4869"/>
                    <a:pt x="26854" y="4836"/>
                    <a:pt x="26829" y="4766"/>
                  </a:cubicBezTo>
                  <a:cubicBezTo>
                    <a:pt x="26808" y="4710"/>
                    <a:pt x="26774" y="4683"/>
                    <a:pt x="26716" y="4683"/>
                  </a:cubicBezTo>
                  <a:cubicBezTo>
                    <a:pt x="26688" y="4683"/>
                    <a:pt x="26654" y="4689"/>
                    <a:pt x="26613" y="4703"/>
                  </a:cubicBezTo>
                  <a:cubicBezTo>
                    <a:pt x="26587" y="4711"/>
                    <a:pt x="26559" y="4716"/>
                    <a:pt x="26530" y="4716"/>
                  </a:cubicBezTo>
                  <a:cubicBezTo>
                    <a:pt x="26267" y="4716"/>
                    <a:pt x="25893" y="4378"/>
                    <a:pt x="25737" y="3976"/>
                  </a:cubicBezTo>
                  <a:cubicBezTo>
                    <a:pt x="25704" y="3895"/>
                    <a:pt x="25655" y="3840"/>
                    <a:pt x="25618" y="3840"/>
                  </a:cubicBezTo>
                  <a:cubicBezTo>
                    <a:pt x="25611" y="3840"/>
                    <a:pt x="25604" y="3842"/>
                    <a:pt x="25597" y="3847"/>
                  </a:cubicBezTo>
                  <a:cubicBezTo>
                    <a:pt x="25558" y="3875"/>
                    <a:pt x="25547" y="3930"/>
                    <a:pt x="25569" y="3967"/>
                  </a:cubicBezTo>
                  <a:cubicBezTo>
                    <a:pt x="25587" y="3997"/>
                    <a:pt x="25564" y="4014"/>
                    <a:pt x="25516" y="4014"/>
                  </a:cubicBezTo>
                  <a:cubicBezTo>
                    <a:pt x="25503" y="4014"/>
                    <a:pt x="25487" y="4013"/>
                    <a:pt x="25470" y="4010"/>
                  </a:cubicBezTo>
                  <a:cubicBezTo>
                    <a:pt x="25455" y="4007"/>
                    <a:pt x="25441" y="4006"/>
                    <a:pt x="25428" y="4006"/>
                  </a:cubicBezTo>
                  <a:cubicBezTo>
                    <a:pt x="25361" y="4006"/>
                    <a:pt x="25333" y="4048"/>
                    <a:pt x="25336" y="4138"/>
                  </a:cubicBezTo>
                  <a:cubicBezTo>
                    <a:pt x="25341" y="4275"/>
                    <a:pt x="25288" y="4358"/>
                    <a:pt x="25228" y="4358"/>
                  </a:cubicBezTo>
                  <a:cubicBezTo>
                    <a:pt x="25193" y="4358"/>
                    <a:pt x="25155" y="4330"/>
                    <a:pt x="25123" y="4268"/>
                  </a:cubicBezTo>
                  <a:cubicBezTo>
                    <a:pt x="25092" y="4207"/>
                    <a:pt x="25070" y="4177"/>
                    <a:pt x="25048" y="4177"/>
                  </a:cubicBezTo>
                  <a:cubicBezTo>
                    <a:pt x="25031" y="4177"/>
                    <a:pt x="25014" y="4198"/>
                    <a:pt x="24993" y="4239"/>
                  </a:cubicBezTo>
                  <a:cubicBezTo>
                    <a:pt x="24968" y="4286"/>
                    <a:pt x="24951" y="4310"/>
                    <a:pt x="24931" y="4310"/>
                  </a:cubicBezTo>
                  <a:cubicBezTo>
                    <a:pt x="24911" y="4310"/>
                    <a:pt x="24890" y="4286"/>
                    <a:pt x="24857" y="4237"/>
                  </a:cubicBezTo>
                  <a:cubicBezTo>
                    <a:pt x="24824" y="4189"/>
                    <a:pt x="24802" y="4166"/>
                    <a:pt x="24785" y="4166"/>
                  </a:cubicBezTo>
                  <a:cubicBezTo>
                    <a:pt x="24770" y="4166"/>
                    <a:pt x="24759" y="4184"/>
                    <a:pt x="24749" y="4221"/>
                  </a:cubicBezTo>
                  <a:cubicBezTo>
                    <a:pt x="24738" y="4260"/>
                    <a:pt x="24710" y="4285"/>
                    <a:pt x="24682" y="4285"/>
                  </a:cubicBezTo>
                  <a:cubicBezTo>
                    <a:pt x="24671" y="4285"/>
                    <a:pt x="24661" y="4281"/>
                    <a:pt x="24651" y="4274"/>
                  </a:cubicBezTo>
                  <a:cubicBezTo>
                    <a:pt x="24610" y="4247"/>
                    <a:pt x="24624" y="4169"/>
                    <a:pt x="24685" y="4082"/>
                  </a:cubicBezTo>
                  <a:cubicBezTo>
                    <a:pt x="24753" y="3987"/>
                    <a:pt x="24764" y="3918"/>
                    <a:pt x="24717" y="3884"/>
                  </a:cubicBezTo>
                  <a:cubicBezTo>
                    <a:pt x="24677" y="3856"/>
                    <a:pt x="24657" y="3801"/>
                    <a:pt x="24673" y="3762"/>
                  </a:cubicBezTo>
                  <a:cubicBezTo>
                    <a:pt x="24688" y="3729"/>
                    <a:pt x="24661" y="3706"/>
                    <a:pt x="24612" y="3706"/>
                  </a:cubicBezTo>
                  <a:cubicBezTo>
                    <a:pt x="24604" y="3706"/>
                    <a:pt x="24596" y="3707"/>
                    <a:pt x="24588" y="3708"/>
                  </a:cubicBezTo>
                  <a:cubicBezTo>
                    <a:pt x="24581" y="3709"/>
                    <a:pt x="24574" y="3709"/>
                    <a:pt x="24568" y="3709"/>
                  </a:cubicBezTo>
                  <a:cubicBezTo>
                    <a:pt x="24506" y="3709"/>
                    <a:pt x="24477" y="3664"/>
                    <a:pt x="24486" y="3581"/>
                  </a:cubicBezTo>
                  <a:cubicBezTo>
                    <a:pt x="24495" y="3481"/>
                    <a:pt x="24460" y="3444"/>
                    <a:pt x="24348" y="3444"/>
                  </a:cubicBezTo>
                  <a:cubicBezTo>
                    <a:pt x="24341" y="3444"/>
                    <a:pt x="24333" y="3444"/>
                    <a:pt x="24325" y="3445"/>
                  </a:cubicBezTo>
                  <a:cubicBezTo>
                    <a:pt x="24320" y="3445"/>
                    <a:pt x="24315" y="3445"/>
                    <a:pt x="24310" y="3445"/>
                  </a:cubicBezTo>
                  <a:cubicBezTo>
                    <a:pt x="24209" y="3445"/>
                    <a:pt x="24148" y="3403"/>
                    <a:pt x="24146" y="3329"/>
                  </a:cubicBezTo>
                  <a:cubicBezTo>
                    <a:pt x="24144" y="3273"/>
                    <a:pt x="24135" y="3247"/>
                    <a:pt x="24110" y="3247"/>
                  </a:cubicBezTo>
                  <a:cubicBezTo>
                    <a:pt x="24091" y="3247"/>
                    <a:pt x="24062" y="3262"/>
                    <a:pt x="24022" y="3291"/>
                  </a:cubicBezTo>
                  <a:cubicBezTo>
                    <a:pt x="23981" y="3320"/>
                    <a:pt x="23945" y="3335"/>
                    <a:pt x="23912" y="3335"/>
                  </a:cubicBezTo>
                  <a:cubicBezTo>
                    <a:pt x="23878" y="3335"/>
                    <a:pt x="23847" y="3319"/>
                    <a:pt x="23818" y="3288"/>
                  </a:cubicBezTo>
                  <a:cubicBezTo>
                    <a:pt x="23797" y="3266"/>
                    <a:pt x="23781" y="3255"/>
                    <a:pt x="23769" y="3255"/>
                  </a:cubicBezTo>
                  <a:cubicBezTo>
                    <a:pt x="23745" y="3255"/>
                    <a:pt x="23737" y="3302"/>
                    <a:pt x="23741" y="3406"/>
                  </a:cubicBezTo>
                  <a:cubicBezTo>
                    <a:pt x="23749" y="3613"/>
                    <a:pt x="23649" y="3716"/>
                    <a:pt x="23436" y="3724"/>
                  </a:cubicBezTo>
                  <a:cubicBezTo>
                    <a:pt x="23435" y="3724"/>
                    <a:pt x="23433" y="3724"/>
                    <a:pt x="23432" y="3724"/>
                  </a:cubicBezTo>
                  <a:cubicBezTo>
                    <a:pt x="23366" y="3724"/>
                    <a:pt x="23346" y="3683"/>
                    <a:pt x="23370" y="3600"/>
                  </a:cubicBezTo>
                  <a:cubicBezTo>
                    <a:pt x="23390" y="3528"/>
                    <a:pt x="23381" y="3496"/>
                    <a:pt x="23330" y="3496"/>
                  </a:cubicBezTo>
                  <a:cubicBezTo>
                    <a:pt x="23315" y="3496"/>
                    <a:pt x="23297" y="3499"/>
                    <a:pt x="23275" y="3504"/>
                  </a:cubicBezTo>
                  <a:cubicBezTo>
                    <a:pt x="23265" y="3506"/>
                    <a:pt x="23255" y="3507"/>
                    <a:pt x="23245" y="3507"/>
                  </a:cubicBezTo>
                  <a:cubicBezTo>
                    <a:pt x="23174" y="3507"/>
                    <a:pt x="23089" y="3457"/>
                    <a:pt x="23034" y="3378"/>
                  </a:cubicBezTo>
                  <a:cubicBezTo>
                    <a:pt x="22983" y="3305"/>
                    <a:pt x="22952" y="3270"/>
                    <a:pt x="22926" y="3270"/>
                  </a:cubicBezTo>
                  <a:cubicBezTo>
                    <a:pt x="22905" y="3270"/>
                    <a:pt x="22886" y="3295"/>
                    <a:pt x="22862" y="3342"/>
                  </a:cubicBezTo>
                  <a:cubicBezTo>
                    <a:pt x="22835" y="3391"/>
                    <a:pt x="22814" y="3419"/>
                    <a:pt x="22802" y="3419"/>
                  </a:cubicBezTo>
                  <a:cubicBezTo>
                    <a:pt x="22797" y="3419"/>
                    <a:pt x="22793" y="3413"/>
                    <a:pt x="22792" y="3403"/>
                  </a:cubicBezTo>
                  <a:cubicBezTo>
                    <a:pt x="22791" y="3391"/>
                    <a:pt x="22782" y="3386"/>
                    <a:pt x="22768" y="3386"/>
                  </a:cubicBezTo>
                  <a:cubicBezTo>
                    <a:pt x="22741" y="3386"/>
                    <a:pt x="22694" y="3405"/>
                    <a:pt x="22644" y="3438"/>
                  </a:cubicBezTo>
                  <a:cubicBezTo>
                    <a:pt x="22589" y="3476"/>
                    <a:pt x="22556" y="3496"/>
                    <a:pt x="22540" y="3496"/>
                  </a:cubicBezTo>
                  <a:cubicBezTo>
                    <a:pt x="22520" y="3496"/>
                    <a:pt x="22523" y="3468"/>
                    <a:pt x="22539" y="3412"/>
                  </a:cubicBezTo>
                  <a:cubicBezTo>
                    <a:pt x="22557" y="3349"/>
                    <a:pt x="22518" y="3321"/>
                    <a:pt x="22443" y="3321"/>
                  </a:cubicBezTo>
                  <a:cubicBezTo>
                    <a:pt x="22303" y="3321"/>
                    <a:pt x="22038" y="3423"/>
                    <a:pt x="21798" y="3590"/>
                  </a:cubicBezTo>
                  <a:cubicBezTo>
                    <a:pt x="21670" y="3679"/>
                    <a:pt x="21589" y="3723"/>
                    <a:pt x="21547" y="3723"/>
                  </a:cubicBezTo>
                  <a:cubicBezTo>
                    <a:pt x="21523" y="3723"/>
                    <a:pt x="21511" y="3708"/>
                    <a:pt x="21510" y="3680"/>
                  </a:cubicBezTo>
                  <a:cubicBezTo>
                    <a:pt x="21506" y="3570"/>
                    <a:pt x="21781" y="3301"/>
                    <a:pt x="21904" y="3296"/>
                  </a:cubicBezTo>
                  <a:cubicBezTo>
                    <a:pt x="22027" y="3291"/>
                    <a:pt x="22766" y="2834"/>
                    <a:pt x="22764" y="2765"/>
                  </a:cubicBezTo>
                  <a:cubicBezTo>
                    <a:pt x="22762" y="2724"/>
                    <a:pt x="22752" y="2702"/>
                    <a:pt x="22726" y="2702"/>
                  </a:cubicBezTo>
                  <a:cubicBezTo>
                    <a:pt x="22695" y="2702"/>
                    <a:pt x="22642" y="2732"/>
                    <a:pt x="22557" y="2792"/>
                  </a:cubicBezTo>
                  <a:cubicBezTo>
                    <a:pt x="22498" y="2834"/>
                    <a:pt x="22419" y="2860"/>
                    <a:pt x="22355" y="2860"/>
                  </a:cubicBezTo>
                  <a:cubicBezTo>
                    <a:pt x="22338" y="2860"/>
                    <a:pt x="22322" y="2858"/>
                    <a:pt x="22308" y="2854"/>
                  </a:cubicBezTo>
                  <a:cubicBezTo>
                    <a:pt x="22224" y="2833"/>
                    <a:pt x="22257" y="2791"/>
                    <a:pt x="22416" y="2712"/>
                  </a:cubicBezTo>
                  <a:lnTo>
                    <a:pt x="22641" y="2599"/>
                  </a:lnTo>
                  <a:lnTo>
                    <a:pt x="22417" y="2500"/>
                  </a:lnTo>
                  <a:cubicBezTo>
                    <a:pt x="22324" y="2459"/>
                    <a:pt x="22233" y="2435"/>
                    <a:pt x="22179" y="2435"/>
                  </a:cubicBezTo>
                  <a:cubicBezTo>
                    <a:pt x="22159" y="2435"/>
                    <a:pt x="22145" y="2438"/>
                    <a:pt x="22136" y="2445"/>
                  </a:cubicBezTo>
                  <a:cubicBezTo>
                    <a:pt x="22130" y="2450"/>
                    <a:pt x="22125" y="2452"/>
                    <a:pt x="22120" y="2452"/>
                  </a:cubicBezTo>
                  <a:cubicBezTo>
                    <a:pt x="22103" y="2452"/>
                    <a:pt x="22099" y="2416"/>
                    <a:pt x="22114" y="2362"/>
                  </a:cubicBezTo>
                  <a:cubicBezTo>
                    <a:pt x="22134" y="2286"/>
                    <a:pt x="22113" y="2237"/>
                    <a:pt x="22062" y="2237"/>
                  </a:cubicBezTo>
                  <a:cubicBezTo>
                    <a:pt x="22061" y="2237"/>
                    <a:pt x="22059" y="2237"/>
                    <a:pt x="22057" y="2238"/>
                  </a:cubicBezTo>
                  <a:cubicBezTo>
                    <a:pt x="22055" y="2238"/>
                    <a:pt x="22053" y="2238"/>
                    <a:pt x="22051" y="2238"/>
                  </a:cubicBezTo>
                  <a:cubicBezTo>
                    <a:pt x="21992" y="2238"/>
                    <a:pt x="22000" y="2206"/>
                    <a:pt x="22079" y="2130"/>
                  </a:cubicBezTo>
                  <a:cubicBezTo>
                    <a:pt x="22186" y="2023"/>
                    <a:pt x="22185" y="1969"/>
                    <a:pt x="22081" y="1969"/>
                  </a:cubicBezTo>
                  <a:cubicBezTo>
                    <a:pt x="22027" y="1969"/>
                    <a:pt x="21945" y="1984"/>
                    <a:pt x="21835" y="2013"/>
                  </a:cubicBezTo>
                  <a:cubicBezTo>
                    <a:pt x="21745" y="2037"/>
                    <a:pt x="21658" y="2050"/>
                    <a:pt x="21597" y="2050"/>
                  </a:cubicBezTo>
                  <a:cubicBezTo>
                    <a:pt x="21554" y="2050"/>
                    <a:pt x="21524" y="2043"/>
                    <a:pt x="21515" y="2031"/>
                  </a:cubicBezTo>
                  <a:cubicBezTo>
                    <a:pt x="21495" y="2000"/>
                    <a:pt x="21372" y="1927"/>
                    <a:pt x="21248" y="1872"/>
                  </a:cubicBezTo>
                  <a:cubicBezTo>
                    <a:pt x="21082" y="1799"/>
                    <a:pt x="21025" y="1728"/>
                    <a:pt x="21044" y="1626"/>
                  </a:cubicBezTo>
                  <a:cubicBezTo>
                    <a:pt x="21062" y="1528"/>
                    <a:pt x="21040" y="1497"/>
                    <a:pt x="20880" y="1497"/>
                  </a:cubicBezTo>
                  <a:cubicBezTo>
                    <a:pt x="20838" y="1497"/>
                    <a:pt x="20786" y="1499"/>
                    <a:pt x="20722" y="1503"/>
                  </a:cubicBezTo>
                  <a:cubicBezTo>
                    <a:pt x="20677" y="1506"/>
                    <a:pt x="20631" y="1507"/>
                    <a:pt x="20586" y="1507"/>
                  </a:cubicBezTo>
                  <a:cubicBezTo>
                    <a:pt x="20436" y="1507"/>
                    <a:pt x="20295" y="1492"/>
                    <a:pt x="20236" y="1467"/>
                  </a:cubicBezTo>
                  <a:cubicBezTo>
                    <a:pt x="20157" y="1435"/>
                    <a:pt x="20060" y="1399"/>
                    <a:pt x="20009" y="1384"/>
                  </a:cubicBezTo>
                  <a:cubicBezTo>
                    <a:pt x="19963" y="1370"/>
                    <a:pt x="19939" y="1315"/>
                    <a:pt x="19962" y="1270"/>
                  </a:cubicBezTo>
                  <a:cubicBezTo>
                    <a:pt x="19986" y="1219"/>
                    <a:pt x="19948" y="1195"/>
                    <a:pt x="19890" y="1195"/>
                  </a:cubicBezTo>
                  <a:cubicBezTo>
                    <a:pt x="19819" y="1195"/>
                    <a:pt x="19718" y="1231"/>
                    <a:pt x="19667" y="1297"/>
                  </a:cubicBezTo>
                  <a:cubicBezTo>
                    <a:pt x="19638" y="1334"/>
                    <a:pt x="19613" y="1352"/>
                    <a:pt x="19585" y="1352"/>
                  </a:cubicBezTo>
                  <a:cubicBezTo>
                    <a:pt x="19561" y="1352"/>
                    <a:pt x="19534" y="1337"/>
                    <a:pt x="19502" y="1307"/>
                  </a:cubicBezTo>
                  <a:cubicBezTo>
                    <a:pt x="19473" y="1280"/>
                    <a:pt x="19436" y="1266"/>
                    <a:pt x="19399" y="1266"/>
                  </a:cubicBezTo>
                  <a:cubicBezTo>
                    <a:pt x="19372" y="1266"/>
                    <a:pt x="19345" y="1274"/>
                    <a:pt x="19323" y="1291"/>
                  </a:cubicBezTo>
                  <a:cubicBezTo>
                    <a:pt x="19286" y="1319"/>
                    <a:pt x="19234" y="1333"/>
                    <a:pt x="19176" y="1333"/>
                  </a:cubicBezTo>
                  <a:cubicBezTo>
                    <a:pt x="19067" y="1333"/>
                    <a:pt x="18937" y="1287"/>
                    <a:pt x="18846" y="1206"/>
                  </a:cubicBezTo>
                  <a:cubicBezTo>
                    <a:pt x="18797" y="1163"/>
                    <a:pt x="18636" y="1127"/>
                    <a:pt x="18485" y="1127"/>
                  </a:cubicBezTo>
                  <a:cubicBezTo>
                    <a:pt x="18479" y="1127"/>
                    <a:pt x="18473" y="1127"/>
                    <a:pt x="18467" y="1127"/>
                  </a:cubicBezTo>
                  <a:cubicBezTo>
                    <a:pt x="18461" y="1127"/>
                    <a:pt x="18455" y="1127"/>
                    <a:pt x="18449" y="1127"/>
                  </a:cubicBezTo>
                  <a:cubicBezTo>
                    <a:pt x="18298" y="1127"/>
                    <a:pt x="18143" y="1102"/>
                    <a:pt x="18099" y="1072"/>
                  </a:cubicBezTo>
                  <a:cubicBezTo>
                    <a:pt x="18062" y="1046"/>
                    <a:pt x="17952" y="1028"/>
                    <a:pt x="17835" y="1028"/>
                  </a:cubicBezTo>
                  <a:cubicBezTo>
                    <a:pt x="17809" y="1028"/>
                    <a:pt x="17783" y="1029"/>
                    <a:pt x="17757" y="1031"/>
                  </a:cubicBezTo>
                  <a:cubicBezTo>
                    <a:pt x="17733" y="1032"/>
                    <a:pt x="17705" y="1033"/>
                    <a:pt x="17675" y="1033"/>
                  </a:cubicBezTo>
                  <a:cubicBezTo>
                    <a:pt x="17526" y="1033"/>
                    <a:pt x="17317" y="1013"/>
                    <a:pt x="17160" y="982"/>
                  </a:cubicBezTo>
                  <a:cubicBezTo>
                    <a:pt x="16963" y="944"/>
                    <a:pt x="16740" y="925"/>
                    <a:pt x="16530" y="925"/>
                  </a:cubicBezTo>
                  <a:cubicBezTo>
                    <a:pt x="16252" y="925"/>
                    <a:pt x="15998" y="958"/>
                    <a:pt x="15860" y="1019"/>
                  </a:cubicBezTo>
                  <a:cubicBezTo>
                    <a:pt x="15647" y="1115"/>
                    <a:pt x="13688" y="1379"/>
                    <a:pt x="13271" y="1379"/>
                  </a:cubicBezTo>
                  <a:cubicBezTo>
                    <a:pt x="13227" y="1379"/>
                    <a:pt x="13199" y="1376"/>
                    <a:pt x="13194" y="1370"/>
                  </a:cubicBezTo>
                  <a:cubicBezTo>
                    <a:pt x="13150" y="1311"/>
                    <a:pt x="13041" y="1293"/>
                    <a:pt x="12305" y="1223"/>
                  </a:cubicBezTo>
                  <a:cubicBezTo>
                    <a:pt x="10154" y="1016"/>
                    <a:pt x="9407" y="914"/>
                    <a:pt x="9286" y="808"/>
                  </a:cubicBezTo>
                  <a:cubicBezTo>
                    <a:pt x="9204" y="737"/>
                    <a:pt x="8640" y="680"/>
                    <a:pt x="7693" y="647"/>
                  </a:cubicBezTo>
                  <a:cubicBezTo>
                    <a:pt x="7544" y="642"/>
                    <a:pt x="7011" y="585"/>
                    <a:pt x="6510" y="519"/>
                  </a:cubicBezTo>
                  <a:cubicBezTo>
                    <a:pt x="5659" y="409"/>
                    <a:pt x="5347" y="292"/>
                    <a:pt x="5433" y="113"/>
                  </a:cubicBezTo>
                  <a:cubicBezTo>
                    <a:pt x="5449" y="77"/>
                    <a:pt x="5404" y="35"/>
                    <a:pt x="5326" y="12"/>
                  </a:cubicBezTo>
                  <a:cubicBezTo>
                    <a:pt x="5297" y="4"/>
                    <a:pt x="5271" y="1"/>
                    <a:pt x="5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9"/>
            <p:cNvSpPr/>
            <p:nvPr/>
          </p:nvSpPr>
          <p:spPr>
            <a:xfrm>
              <a:off x="3845650" y="4442600"/>
              <a:ext cx="1975" cy="1925"/>
            </a:xfrm>
            <a:custGeom>
              <a:avLst/>
              <a:gdLst/>
              <a:ahLst/>
              <a:cxnLst/>
              <a:rect l="l" t="t" r="r" b="b"/>
              <a:pathLst>
                <a:path w="79" h="77" extrusionOk="0">
                  <a:moveTo>
                    <a:pt x="40" y="0"/>
                  </a:moveTo>
                  <a:cubicBezTo>
                    <a:pt x="39" y="0"/>
                    <a:pt x="38" y="0"/>
                    <a:pt x="38" y="0"/>
                  </a:cubicBezTo>
                  <a:cubicBezTo>
                    <a:pt x="16" y="1"/>
                    <a:pt x="1" y="19"/>
                    <a:pt x="2" y="40"/>
                  </a:cubicBezTo>
                  <a:cubicBezTo>
                    <a:pt x="4" y="61"/>
                    <a:pt x="20" y="76"/>
                    <a:pt x="42" y="76"/>
                  </a:cubicBezTo>
                  <a:cubicBezTo>
                    <a:pt x="63" y="75"/>
                    <a:pt x="79" y="58"/>
                    <a:pt x="78" y="36"/>
                  </a:cubicBezTo>
                  <a:cubicBezTo>
                    <a:pt x="77" y="15"/>
                    <a:pt x="61" y="0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9"/>
            <p:cNvSpPr/>
            <p:nvPr/>
          </p:nvSpPr>
          <p:spPr>
            <a:xfrm>
              <a:off x="3903000" y="4382100"/>
              <a:ext cx="6200" cy="4175"/>
            </a:xfrm>
            <a:custGeom>
              <a:avLst/>
              <a:gdLst/>
              <a:ahLst/>
              <a:cxnLst/>
              <a:rect l="l" t="t" r="r" b="b"/>
              <a:pathLst>
                <a:path w="248" h="167" extrusionOk="0">
                  <a:moveTo>
                    <a:pt x="165" y="0"/>
                  </a:moveTo>
                  <a:cubicBezTo>
                    <a:pt x="146" y="0"/>
                    <a:pt x="124" y="7"/>
                    <a:pt x="100" y="21"/>
                  </a:cubicBezTo>
                  <a:cubicBezTo>
                    <a:pt x="7" y="75"/>
                    <a:pt x="1" y="121"/>
                    <a:pt x="85" y="150"/>
                  </a:cubicBezTo>
                  <a:cubicBezTo>
                    <a:pt x="119" y="161"/>
                    <a:pt x="145" y="167"/>
                    <a:pt x="164" y="167"/>
                  </a:cubicBezTo>
                  <a:cubicBezTo>
                    <a:pt x="197" y="167"/>
                    <a:pt x="214" y="150"/>
                    <a:pt x="225" y="115"/>
                  </a:cubicBezTo>
                  <a:cubicBezTo>
                    <a:pt x="248" y="46"/>
                    <a:pt x="217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9"/>
            <p:cNvSpPr/>
            <p:nvPr/>
          </p:nvSpPr>
          <p:spPr>
            <a:xfrm>
              <a:off x="3902550" y="4371375"/>
              <a:ext cx="7675" cy="9275"/>
            </a:xfrm>
            <a:custGeom>
              <a:avLst/>
              <a:gdLst/>
              <a:ahLst/>
              <a:cxnLst/>
              <a:rect l="l" t="t" r="r" b="b"/>
              <a:pathLst>
                <a:path w="307" h="371" extrusionOk="0">
                  <a:moveTo>
                    <a:pt x="254" y="0"/>
                  </a:moveTo>
                  <a:cubicBezTo>
                    <a:pt x="225" y="0"/>
                    <a:pt x="185" y="30"/>
                    <a:pt x="122" y="93"/>
                  </a:cubicBezTo>
                  <a:cubicBezTo>
                    <a:pt x="27" y="192"/>
                    <a:pt x="1" y="268"/>
                    <a:pt x="61" y="268"/>
                  </a:cubicBezTo>
                  <a:cubicBezTo>
                    <a:pt x="63" y="268"/>
                    <a:pt x="64" y="267"/>
                    <a:pt x="66" y="267"/>
                  </a:cubicBezTo>
                  <a:cubicBezTo>
                    <a:pt x="66" y="267"/>
                    <a:pt x="67" y="267"/>
                    <a:pt x="67" y="267"/>
                  </a:cubicBezTo>
                  <a:cubicBezTo>
                    <a:pt x="86" y="267"/>
                    <a:pt x="103" y="295"/>
                    <a:pt x="105" y="330"/>
                  </a:cubicBezTo>
                  <a:cubicBezTo>
                    <a:pt x="106" y="357"/>
                    <a:pt x="108" y="370"/>
                    <a:pt x="114" y="370"/>
                  </a:cubicBezTo>
                  <a:cubicBezTo>
                    <a:pt x="122" y="370"/>
                    <a:pt x="135" y="354"/>
                    <a:pt x="159" y="319"/>
                  </a:cubicBezTo>
                  <a:cubicBezTo>
                    <a:pt x="188" y="278"/>
                    <a:pt x="210" y="212"/>
                    <a:pt x="209" y="175"/>
                  </a:cubicBezTo>
                  <a:cubicBezTo>
                    <a:pt x="208" y="139"/>
                    <a:pt x="234" y="96"/>
                    <a:pt x="262" y="83"/>
                  </a:cubicBezTo>
                  <a:cubicBezTo>
                    <a:pt x="295" y="69"/>
                    <a:pt x="307" y="46"/>
                    <a:pt x="296" y="28"/>
                  </a:cubicBezTo>
                  <a:cubicBezTo>
                    <a:pt x="283" y="10"/>
                    <a:pt x="270" y="0"/>
                    <a:pt x="2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" name="Google Shape;2117;p69"/>
          <p:cNvGrpSpPr/>
          <p:nvPr/>
        </p:nvGrpSpPr>
        <p:grpSpPr>
          <a:xfrm>
            <a:off x="4692854" y="4003354"/>
            <a:ext cx="2076751" cy="272238"/>
            <a:chOff x="3758025" y="4488350"/>
            <a:chExt cx="1445400" cy="189475"/>
          </a:xfrm>
        </p:grpSpPr>
        <p:sp>
          <p:nvSpPr>
            <p:cNvPr id="2118" name="Google Shape;2118;p69"/>
            <p:cNvSpPr/>
            <p:nvPr/>
          </p:nvSpPr>
          <p:spPr>
            <a:xfrm>
              <a:off x="4352200" y="4538175"/>
              <a:ext cx="3550" cy="3450"/>
            </a:xfrm>
            <a:custGeom>
              <a:avLst/>
              <a:gdLst/>
              <a:ahLst/>
              <a:cxnLst/>
              <a:rect l="l" t="t" r="r" b="b"/>
              <a:pathLst>
                <a:path w="142" h="138" extrusionOk="0">
                  <a:moveTo>
                    <a:pt x="69" y="0"/>
                  </a:moveTo>
                  <a:cubicBezTo>
                    <a:pt x="69" y="0"/>
                    <a:pt x="68" y="0"/>
                    <a:pt x="68" y="0"/>
                  </a:cubicBezTo>
                  <a:cubicBezTo>
                    <a:pt x="30" y="2"/>
                    <a:pt x="0" y="20"/>
                    <a:pt x="1" y="41"/>
                  </a:cubicBezTo>
                  <a:cubicBezTo>
                    <a:pt x="5" y="64"/>
                    <a:pt x="34" y="101"/>
                    <a:pt x="73" y="127"/>
                  </a:cubicBezTo>
                  <a:cubicBezTo>
                    <a:pt x="84" y="135"/>
                    <a:pt x="94" y="138"/>
                    <a:pt x="103" y="138"/>
                  </a:cubicBezTo>
                  <a:cubicBezTo>
                    <a:pt x="125" y="138"/>
                    <a:pt x="141" y="119"/>
                    <a:pt x="140" y="86"/>
                  </a:cubicBezTo>
                  <a:cubicBezTo>
                    <a:pt x="139" y="41"/>
                    <a:pt x="105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9"/>
            <p:cNvSpPr/>
            <p:nvPr/>
          </p:nvSpPr>
          <p:spPr>
            <a:xfrm>
              <a:off x="4387925" y="4531250"/>
              <a:ext cx="3325" cy="7400"/>
            </a:xfrm>
            <a:custGeom>
              <a:avLst/>
              <a:gdLst/>
              <a:ahLst/>
              <a:cxnLst/>
              <a:rect l="l" t="t" r="r" b="b"/>
              <a:pathLst>
                <a:path w="133" h="296" extrusionOk="0">
                  <a:moveTo>
                    <a:pt x="118" y="0"/>
                  </a:moveTo>
                  <a:cubicBezTo>
                    <a:pt x="107" y="0"/>
                    <a:pt x="87" y="24"/>
                    <a:pt x="63" y="67"/>
                  </a:cubicBezTo>
                  <a:cubicBezTo>
                    <a:pt x="26" y="138"/>
                    <a:pt x="1" y="223"/>
                    <a:pt x="3" y="270"/>
                  </a:cubicBezTo>
                  <a:cubicBezTo>
                    <a:pt x="4" y="287"/>
                    <a:pt x="8" y="296"/>
                    <a:pt x="15" y="296"/>
                  </a:cubicBezTo>
                  <a:cubicBezTo>
                    <a:pt x="27" y="296"/>
                    <a:pt x="47" y="273"/>
                    <a:pt x="70" y="229"/>
                  </a:cubicBezTo>
                  <a:cubicBezTo>
                    <a:pt x="107" y="158"/>
                    <a:pt x="133" y="74"/>
                    <a:pt x="130" y="26"/>
                  </a:cubicBezTo>
                  <a:cubicBezTo>
                    <a:pt x="129" y="8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9"/>
            <p:cNvSpPr/>
            <p:nvPr/>
          </p:nvSpPr>
          <p:spPr>
            <a:xfrm>
              <a:off x="4425100" y="4528075"/>
              <a:ext cx="3425" cy="3375"/>
            </a:xfrm>
            <a:custGeom>
              <a:avLst/>
              <a:gdLst/>
              <a:ahLst/>
              <a:cxnLst/>
              <a:rect l="l" t="t" r="r" b="b"/>
              <a:pathLst>
                <a:path w="137" h="135" extrusionOk="0">
                  <a:moveTo>
                    <a:pt x="101" y="1"/>
                  </a:moveTo>
                  <a:cubicBezTo>
                    <a:pt x="90" y="1"/>
                    <a:pt x="78" y="5"/>
                    <a:pt x="66" y="15"/>
                  </a:cubicBezTo>
                  <a:cubicBezTo>
                    <a:pt x="29" y="45"/>
                    <a:pt x="0" y="83"/>
                    <a:pt x="0" y="102"/>
                  </a:cubicBezTo>
                  <a:cubicBezTo>
                    <a:pt x="2" y="122"/>
                    <a:pt x="29" y="135"/>
                    <a:pt x="66" y="135"/>
                  </a:cubicBezTo>
                  <a:cubicBezTo>
                    <a:pt x="67" y="135"/>
                    <a:pt x="69" y="135"/>
                    <a:pt x="70" y="135"/>
                  </a:cubicBezTo>
                  <a:cubicBezTo>
                    <a:pt x="107" y="133"/>
                    <a:pt x="137" y="94"/>
                    <a:pt x="136" y="48"/>
                  </a:cubicBezTo>
                  <a:cubicBezTo>
                    <a:pt x="134" y="17"/>
                    <a:pt x="120" y="1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9"/>
            <p:cNvSpPr/>
            <p:nvPr/>
          </p:nvSpPr>
          <p:spPr>
            <a:xfrm>
              <a:off x="4469550" y="4535925"/>
              <a:ext cx="3425" cy="3375"/>
            </a:xfrm>
            <a:custGeom>
              <a:avLst/>
              <a:gdLst/>
              <a:ahLst/>
              <a:cxnLst/>
              <a:rect l="l" t="t" r="r" b="b"/>
              <a:pathLst>
                <a:path w="137" h="135" extrusionOk="0">
                  <a:moveTo>
                    <a:pt x="71" y="1"/>
                  </a:moveTo>
                  <a:cubicBezTo>
                    <a:pt x="70" y="1"/>
                    <a:pt x="68" y="1"/>
                    <a:pt x="67" y="1"/>
                  </a:cubicBezTo>
                  <a:cubicBezTo>
                    <a:pt x="30" y="2"/>
                    <a:pt x="0" y="42"/>
                    <a:pt x="2" y="88"/>
                  </a:cubicBezTo>
                  <a:cubicBezTo>
                    <a:pt x="3" y="118"/>
                    <a:pt x="17" y="135"/>
                    <a:pt x="36" y="135"/>
                  </a:cubicBezTo>
                  <a:cubicBezTo>
                    <a:pt x="46" y="135"/>
                    <a:pt x="58" y="130"/>
                    <a:pt x="71" y="120"/>
                  </a:cubicBezTo>
                  <a:cubicBezTo>
                    <a:pt x="108" y="90"/>
                    <a:pt x="136" y="52"/>
                    <a:pt x="136" y="33"/>
                  </a:cubicBezTo>
                  <a:cubicBezTo>
                    <a:pt x="135" y="14"/>
                    <a:pt x="108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9"/>
            <p:cNvSpPr/>
            <p:nvPr/>
          </p:nvSpPr>
          <p:spPr>
            <a:xfrm>
              <a:off x="3758025" y="4488350"/>
              <a:ext cx="1445400" cy="189475"/>
            </a:xfrm>
            <a:custGeom>
              <a:avLst/>
              <a:gdLst/>
              <a:ahLst/>
              <a:cxnLst/>
              <a:rect l="l" t="t" r="r" b="b"/>
              <a:pathLst>
                <a:path w="57816" h="7579" extrusionOk="0">
                  <a:moveTo>
                    <a:pt x="13319" y="3335"/>
                  </a:moveTo>
                  <a:cubicBezTo>
                    <a:pt x="13348" y="3335"/>
                    <a:pt x="13373" y="3359"/>
                    <a:pt x="13374" y="3390"/>
                  </a:cubicBezTo>
                  <a:cubicBezTo>
                    <a:pt x="13376" y="3426"/>
                    <a:pt x="13344" y="3450"/>
                    <a:pt x="13309" y="3450"/>
                  </a:cubicBezTo>
                  <a:cubicBezTo>
                    <a:pt x="13290" y="3450"/>
                    <a:pt x="13270" y="3443"/>
                    <a:pt x="13254" y="3428"/>
                  </a:cubicBezTo>
                  <a:cubicBezTo>
                    <a:pt x="13218" y="3395"/>
                    <a:pt x="13257" y="3338"/>
                    <a:pt x="13317" y="3335"/>
                  </a:cubicBezTo>
                  <a:cubicBezTo>
                    <a:pt x="13318" y="3335"/>
                    <a:pt x="13319" y="3335"/>
                    <a:pt x="13319" y="3335"/>
                  </a:cubicBezTo>
                  <a:close/>
                  <a:moveTo>
                    <a:pt x="57056" y="3390"/>
                  </a:moveTo>
                  <a:cubicBezTo>
                    <a:pt x="57083" y="3390"/>
                    <a:pt x="57103" y="3401"/>
                    <a:pt x="57104" y="3426"/>
                  </a:cubicBezTo>
                  <a:cubicBezTo>
                    <a:pt x="57106" y="3446"/>
                    <a:pt x="57082" y="3462"/>
                    <a:pt x="57050" y="3463"/>
                  </a:cubicBezTo>
                  <a:cubicBezTo>
                    <a:pt x="57019" y="3466"/>
                    <a:pt x="56930" y="3502"/>
                    <a:pt x="56857" y="3543"/>
                  </a:cubicBezTo>
                  <a:cubicBezTo>
                    <a:pt x="56725" y="3617"/>
                    <a:pt x="56253" y="3764"/>
                    <a:pt x="56124" y="3770"/>
                  </a:cubicBezTo>
                  <a:cubicBezTo>
                    <a:pt x="56117" y="3770"/>
                    <a:pt x="56111" y="3770"/>
                    <a:pt x="56105" y="3770"/>
                  </a:cubicBezTo>
                  <a:cubicBezTo>
                    <a:pt x="56000" y="3770"/>
                    <a:pt x="56157" y="3697"/>
                    <a:pt x="56458" y="3607"/>
                  </a:cubicBezTo>
                  <a:cubicBezTo>
                    <a:pt x="56641" y="3554"/>
                    <a:pt x="56822" y="3501"/>
                    <a:pt x="56861" y="3489"/>
                  </a:cubicBezTo>
                  <a:cubicBezTo>
                    <a:pt x="56899" y="3479"/>
                    <a:pt x="56948" y="3452"/>
                    <a:pt x="56969" y="3430"/>
                  </a:cubicBezTo>
                  <a:cubicBezTo>
                    <a:pt x="56993" y="3403"/>
                    <a:pt x="57028" y="3390"/>
                    <a:pt x="57056" y="3390"/>
                  </a:cubicBezTo>
                  <a:close/>
                  <a:moveTo>
                    <a:pt x="15643" y="3846"/>
                  </a:moveTo>
                  <a:cubicBezTo>
                    <a:pt x="15662" y="3846"/>
                    <a:pt x="15687" y="3849"/>
                    <a:pt x="15714" y="3856"/>
                  </a:cubicBezTo>
                  <a:cubicBezTo>
                    <a:pt x="15745" y="3864"/>
                    <a:pt x="15775" y="3867"/>
                    <a:pt x="15801" y="3867"/>
                  </a:cubicBezTo>
                  <a:cubicBezTo>
                    <a:pt x="15826" y="3867"/>
                    <a:pt x="15846" y="3864"/>
                    <a:pt x="15855" y="3856"/>
                  </a:cubicBezTo>
                  <a:cubicBezTo>
                    <a:pt x="15862" y="3851"/>
                    <a:pt x="15865" y="3848"/>
                    <a:pt x="15867" y="3848"/>
                  </a:cubicBezTo>
                  <a:cubicBezTo>
                    <a:pt x="15870" y="3848"/>
                    <a:pt x="15865" y="3857"/>
                    <a:pt x="15851" y="3873"/>
                  </a:cubicBezTo>
                  <a:cubicBezTo>
                    <a:pt x="15835" y="3895"/>
                    <a:pt x="15786" y="3905"/>
                    <a:pt x="15735" y="3905"/>
                  </a:cubicBezTo>
                  <a:cubicBezTo>
                    <a:pt x="15672" y="3905"/>
                    <a:pt x="15608" y="3889"/>
                    <a:pt x="15606" y="3861"/>
                  </a:cubicBezTo>
                  <a:cubicBezTo>
                    <a:pt x="15606" y="3851"/>
                    <a:pt x="15620" y="3846"/>
                    <a:pt x="15643" y="3846"/>
                  </a:cubicBezTo>
                  <a:close/>
                  <a:moveTo>
                    <a:pt x="12509" y="3974"/>
                  </a:moveTo>
                  <a:cubicBezTo>
                    <a:pt x="12530" y="3974"/>
                    <a:pt x="12546" y="3989"/>
                    <a:pt x="12547" y="4010"/>
                  </a:cubicBezTo>
                  <a:cubicBezTo>
                    <a:pt x="12548" y="4031"/>
                    <a:pt x="12533" y="4048"/>
                    <a:pt x="12511" y="4050"/>
                  </a:cubicBezTo>
                  <a:cubicBezTo>
                    <a:pt x="12510" y="4050"/>
                    <a:pt x="12510" y="4050"/>
                    <a:pt x="12509" y="4050"/>
                  </a:cubicBezTo>
                  <a:cubicBezTo>
                    <a:pt x="12488" y="4050"/>
                    <a:pt x="12472" y="4035"/>
                    <a:pt x="12471" y="4014"/>
                  </a:cubicBezTo>
                  <a:cubicBezTo>
                    <a:pt x="12470" y="3991"/>
                    <a:pt x="12485" y="3975"/>
                    <a:pt x="12507" y="3974"/>
                  </a:cubicBezTo>
                  <a:cubicBezTo>
                    <a:pt x="12508" y="3974"/>
                    <a:pt x="12508" y="3974"/>
                    <a:pt x="12509" y="3974"/>
                  </a:cubicBezTo>
                  <a:close/>
                  <a:moveTo>
                    <a:pt x="15465" y="4053"/>
                  </a:moveTo>
                  <a:cubicBezTo>
                    <a:pt x="15484" y="4053"/>
                    <a:pt x="15503" y="4072"/>
                    <a:pt x="15504" y="4092"/>
                  </a:cubicBezTo>
                  <a:cubicBezTo>
                    <a:pt x="15505" y="4107"/>
                    <a:pt x="15496" y="4116"/>
                    <a:pt x="15484" y="4116"/>
                  </a:cubicBezTo>
                  <a:cubicBezTo>
                    <a:pt x="15479" y="4116"/>
                    <a:pt x="15474" y="4114"/>
                    <a:pt x="15468" y="4111"/>
                  </a:cubicBezTo>
                  <a:cubicBezTo>
                    <a:pt x="15447" y="4099"/>
                    <a:pt x="15430" y="4081"/>
                    <a:pt x="15428" y="4072"/>
                  </a:cubicBezTo>
                  <a:cubicBezTo>
                    <a:pt x="15427" y="4062"/>
                    <a:pt x="15442" y="4055"/>
                    <a:pt x="15464" y="4053"/>
                  </a:cubicBezTo>
                  <a:cubicBezTo>
                    <a:pt x="15464" y="4053"/>
                    <a:pt x="15465" y="4053"/>
                    <a:pt x="15465" y="4053"/>
                  </a:cubicBezTo>
                  <a:close/>
                  <a:moveTo>
                    <a:pt x="15581" y="4047"/>
                  </a:moveTo>
                  <a:cubicBezTo>
                    <a:pt x="15601" y="4047"/>
                    <a:pt x="15617" y="4063"/>
                    <a:pt x="15618" y="4083"/>
                  </a:cubicBezTo>
                  <a:cubicBezTo>
                    <a:pt x="15620" y="4106"/>
                    <a:pt x="15604" y="4122"/>
                    <a:pt x="15582" y="4123"/>
                  </a:cubicBezTo>
                  <a:cubicBezTo>
                    <a:pt x="15581" y="4123"/>
                    <a:pt x="15580" y="4123"/>
                    <a:pt x="15580" y="4123"/>
                  </a:cubicBezTo>
                  <a:cubicBezTo>
                    <a:pt x="15559" y="4123"/>
                    <a:pt x="15544" y="4108"/>
                    <a:pt x="15543" y="4087"/>
                  </a:cubicBezTo>
                  <a:cubicBezTo>
                    <a:pt x="15541" y="4065"/>
                    <a:pt x="15556" y="4048"/>
                    <a:pt x="15579" y="4048"/>
                  </a:cubicBezTo>
                  <a:cubicBezTo>
                    <a:pt x="15579" y="4047"/>
                    <a:pt x="15580" y="4047"/>
                    <a:pt x="15581" y="4047"/>
                  </a:cubicBezTo>
                  <a:close/>
                  <a:moveTo>
                    <a:pt x="14914" y="4085"/>
                  </a:moveTo>
                  <a:cubicBezTo>
                    <a:pt x="14930" y="4085"/>
                    <a:pt x="14948" y="4088"/>
                    <a:pt x="14967" y="4094"/>
                  </a:cubicBezTo>
                  <a:cubicBezTo>
                    <a:pt x="15003" y="4106"/>
                    <a:pt x="15023" y="4122"/>
                    <a:pt x="15013" y="4135"/>
                  </a:cubicBezTo>
                  <a:cubicBezTo>
                    <a:pt x="15009" y="4140"/>
                    <a:pt x="14998" y="4143"/>
                    <a:pt x="14985" y="4143"/>
                  </a:cubicBezTo>
                  <a:cubicBezTo>
                    <a:pt x="14970" y="4143"/>
                    <a:pt x="14950" y="4140"/>
                    <a:pt x="14931" y="4134"/>
                  </a:cubicBezTo>
                  <a:cubicBezTo>
                    <a:pt x="14895" y="4122"/>
                    <a:pt x="14875" y="4104"/>
                    <a:pt x="14885" y="4093"/>
                  </a:cubicBezTo>
                  <a:cubicBezTo>
                    <a:pt x="14890" y="4087"/>
                    <a:pt x="14901" y="4085"/>
                    <a:pt x="14914" y="4085"/>
                  </a:cubicBezTo>
                  <a:close/>
                  <a:moveTo>
                    <a:pt x="16829" y="4147"/>
                  </a:moveTo>
                  <a:cubicBezTo>
                    <a:pt x="16869" y="4147"/>
                    <a:pt x="16908" y="4167"/>
                    <a:pt x="16919" y="4195"/>
                  </a:cubicBezTo>
                  <a:cubicBezTo>
                    <a:pt x="16942" y="4246"/>
                    <a:pt x="16934" y="4274"/>
                    <a:pt x="16906" y="4274"/>
                  </a:cubicBezTo>
                  <a:cubicBezTo>
                    <a:pt x="16886" y="4274"/>
                    <a:pt x="16856" y="4260"/>
                    <a:pt x="16821" y="4231"/>
                  </a:cubicBezTo>
                  <a:cubicBezTo>
                    <a:pt x="16728" y="4155"/>
                    <a:pt x="16728" y="4158"/>
                    <a:pt x="16816" y="4148"/>
                  </a:cubicBezTo>
                  <a:cubicBezTo>
                    <a:pt x="16821" y="4147"/>
                    <a:pt x="16825" y="4147"/>
                    <a:pt x="16829" y="4147"/>
                  </a:cubicBezTo>
                  <a:close/>
                  <a:moveTo>
                    <a:pt x="16358" y="4246"/>
                  </a:moveTo>
                  <a:cubicBezTo>
                    <a:pt x="16363" y="4246"/>
                    <a:pt x="16368" y="4246"/>
                    <a:pt x="16374" y="4246"/>
                  </a:cubicBezTo>
                  <a:cubicBezTo>
                    <a:pt x="16492" y="4258"/>
                    <a:pt x="16512" y="4301"/>
                    <a:pt x="16402" y="4306"/>
                  </a:cubicBezTo>
                  <a:cubicBezTo>
                    <a:pt x="16398" y="4306"/>
                    <a:pt x="16395" y="4306"/>
                    <a:pt x="16391" y="4306"/>
                  </a:cubicBezTo>
                  <a:cubicBezTo>
                    <a:pt x="16343" y="4306"/>
                    <a:pt x="16302" y="4292"/>
                    <a:pt x="16301" y="4275"/>
                  </a:cubicBezTo>
                  <a:cubicBezTo>
                    <a:pt x="16299" y="4258"/>
                    <a:pt x="16323" y="4246"/>
                    <a:pt x="16358" y="4246"/>
                  </a:cubicBezTo>
                  <a:close/>
                  <a:moveTo>
                    <a:pt x="15331" y="4209"/>
                  </a:moveTo>
                  <a:cubicBezTo>
                    <a:pt x="15369" y="4209"/>
                    <a:pt x="15400" y="4232"/>
                    <a:pt x="15400" y="4263"/>
                  </a:cubicBezTo>
                  <a:cubicBezTo>
                    <a:pt x="15402" y="4301"/>
                    <a:pt x="15400" y="4317"/>
                    <a:pt x="15378" y="4317"/>
                  </a:cubicBezTo>
                  <a:cubicBezTo>
                    <a:pt x="15365" y="4317"/>
                    <a:pt x="15345" y="4311"/>
                    <a:pt x="15313" y="4301"/>
                  </a:cubicBezTo>
                  <a:cubicBezTo>
                    <a:pt x="15228" y="4272"/>
                    <a:pt x="15236" y="4215"/>
                    <a:pt x="15324" y="4209"/>
                  </a:cubicBezTo>
                  <a:cubicBezTo>
                    <a:pt x="15326" y="4209"/>
                    <a:pt x="15329" y="4209"/>
                    <a:pt x="15331" y="4209"/>
                  </a:cubicBezTo>
                  <a:close/>
                  <a:moveTo>
                    <a:pt x="16005" y="4215"/>
                  </a:moveTo>
                  <a:cubicBezTo>
                    <a:pt x="16077" y="4215"/>
                    <a:pt x="16099" y="4267"/>
                    <a:pt x="16041" y="4307"/>
                  </a:cubicBezTo>
                  <a:cubicBezTo>
                    <a:pt x="16029" y="4315"/>
                    <a:pt x="16016" y="4318"/>
                    <a:pt x="16002" y="4318"/>
                  </a:cubicBezTo>
                  <a:cubicBezTo>
                    <a:pt x="15965" y="4318"/>
                    <a:pt x="15926" y="4292"/>
                    <a:pt x="15924" y="4256"/>
                  </a:cubicBezTo>
                  <a:cubicBezTo>
                    <a:pt x="15924" y="4235"/>
                    <a:pt x="15955" y="4217"/>
                    <a:pt x="15997" y="4216"/>
                  </a:cubicBezTo>
                  <a:cubicBezTo>
                    <a:pt x="16000" y="4215"/>
                    <a:pt x="16002" y="4215"/>
                    <a:pt x="16005" y="4215"/>
                  </a:cubicBezTo>
                  <a:close/>
                  <a:moveTo>
                    <a:pt x="16663" y="4202"/>
                  </a:moveTo>
                  <a:cubicBezTo>
                    <a:pt x="16669" y="4202"/>
                    <a:pt x="16673" y="4203"/>
                    <a:pt x="16677" y="4205"/>
                  </a:cubicBezTo>
                  <a:cubicBezTo>
                    <a:pt x="16714" y="4226"/>
                    <a:pt x="16729" y="4364"/>
                    <a:pt x="16697" y="4367"/>
                  </a:cubicBezTo>
                  <a:cubicBezTo>
                    <a:pt x="16685" y="4367"/>
                    <a:pt x="16636" y="4350"/>
                    <a:pt x="16592" y="4331"/>
                  </a:cubicBezTo>
                  <a:cubicBezTo>
                    <a:pt x="16512" y="4295"/>
                    <a:pt x="16512" y="4292"/>
                    <a:pt x="16577" y="4241"/>
                  </a:cubicBezTo>
                  <a:cubicBezTo>
                    <a:pt x="16608" y="4217"/>
                    <a:pt x="16642" y="4202"/>
                    <a:pt x="16663" y="4202"/>
                  </a:cubicBezTo>
                  <a:close/>
                  <a:moveTo>
                    <a:pt x="17180" y="4236"/>
                  </a:moveTo>
                  <a:cubicBezTo>
                    <a:pt x="17187" y="4236"/>
                    <a:pt x="17194" y="4236"/>
                    <a:pt x="17202" y="4237"/>
                  </a:cubicBezTo>
                  <a:cubicBezTo>
                    <a:pt x="17256" y="4241"/>
                    <a:pt x="17295" y="4276"/>
                    <a:pt x="17304" y="4329"/>
                  </a:cubicBezTo>
                  <a:cubicBezTo>
                    <a:pt x="17315" y="4385"/>
                    <a:pt x="17298" y="4414"/>
                    <a:pt x="17268" y="4414"/>
                  </a:cubicBezTo>
                  <a:cubicBezTo>
                    <a:pt x="17244" y="4414"/>
                    <a:pt x="17212" y="4396"/>
                    <a:pt x="17179" y="4358"/>
                  </a:cubicBezTo>
                  <a:cubicBezTo>
                    <a:pt x="17109" y="4273"/>
                    <a:pt x="17108" y="4236"/>
                    <a:pt x="17180" y="4236"/>
                  </a:cubicBezTo>
                  <a:close/>
                  <a:moveTo>
                    <a:pt x="18516" y="4426"/>
                  </a:moveTo>
                  <a:cubicBezTo>
                    <a:pt x="18537" y="4426"/>
                    <a:pt x="18552" y="4441"/>
                    <a:pt x="18553" y="4461"/>
                  </a:cubicBezTo>
                  <a:cubicBezTo>
                    <a:pt x="18555" y="4483"/>
                    <a:pt x="18540" y="4500"/>
                    <a:pt x="18517" y="4501"/>
                  </a:cubicBezTo>
                  <a:cubicBezTo>
                    <a:pt x="18517" y="4501"/>
                    <a:pt x="18516" y="4501"/>
                    <a:pt x="18515" y="4501"/>
                  </a:cubicBezTo>
                  <a:cubicBezTo>
                    <a:pt x="18495" y="4501"/>
                    <a:pt x="18479" y="4486"/>
                    <a:pt x="18478" y="4466"/>
                  </a:cubicBezTo>
                  <a:cubicBezTo>
                    <a:pt x="18478" y="4444"/>
                    <a:pt x="18494" y="4427"/>
                    <a:pt x="18514" y="4426"/>
                  </a:cubicBezTo>
                  <a:cubicBezTo>
                    <a:pt x="18515" y="4426"/>
                    <a:pt x="18516" y="4426"/>
                    <a:pt x="18516" y="4426"/>
                  </a:cubicBezTo>
                  <a:close/>
                  <a:moveTo>
                    <a:pt x="46581" y="4254"/>
                  </a:moveTo>
                  <a:cubicBezTo>
                    <a:pt x="46612" y="4254"/>
                    <a:pt x="46633" y="4266"/>
                    <a:pt x="46635" y="4292"/>
                  </a:cubicBezTo>
                  <a:cubicBezTo>
                    <a:pt x="46636" y="4324"/>
                    <a:pt x="46612" y="4354"/>
                    <a:pt x="46584" y="4355"/>
                  </a:cubicBezTo>
                  <a:cubicBezTo>
                    <a:pt x="46556" y="4357"/>
                    <a:pt x="46518" y="4383"/>
                    <a:pt x="46503" y="4409"/>
                  </a:cubicBezTo>
                  <a:cubicBezTo>
                    <a:pt x="46488" y="4437"/>
                    <a:pt x="46404" y="4476"/>
                    <a:pt x="46315" y="4493"/>
                  </a:cubicBezTo>
                  <a:cubicBezTo>
                    <a:pt x="46267" y="4504"/>
                    <a:pt x="46231" y="4508"/>
                    <a:pt x="46208" y="4508"/>
                  </a:cubicBezTo>
                  <a:cubicBezTo>
                    <a:pt x="46180" y="4508"/>
                    <a:pt x="46170" y="4501"/>
                    <a:pt x="46179" y="4488"/>
                  </a:cubicBezTo>
                  <a:cubicBezTo>
                    <a:pt x="46190" y="4467"/>
                    <a:pt x="46220" y="4447"/>
                    <a:pt x="46241" y="4446"/>
                  </a:cubicBezTo>
                  <a:cubicBezTo>
                    <a:pt x="46263" y="4445"/>
                    <a:pt x="46315" y="4409"/>
                    <a:pt x="46356" y="4368"/>
                  </a:cubicBezTo>
                  <a:cubicBezTo>
                    <a:pt x="46425" y="4298"/>
                    <a:pt x="46522" y="4254"/>
                    <a:pt x="46581" y="4254"/>
                  </a:cubicBezTo>
                  <a:close/>
                  <a:moveTo>
                    <a:pt x="19018" y="4482"/>
                  </a:moveTo>
                  <a:cubicBezTo>
                    <a:pt x="19028" y="4482"/>
                    <a:pt x="19039" y="4484"/>
                    <a:pt x="19048" y="4487"/>
                  </a:cubicBezTo>
                  <a:cubicBezTo>
                    <a:pt x="19077" y="4497"/>
                    <a:pt x="19069" y="4508"/>
                    <a:pt x="19026" y="4512"/>
                  </a:cubicBezTo>
                  <a:cubicBezTo>
                    <a:pt x="19020" y="4512"/>
                    <a:pt x="19014" y="4512"/>
                    <a:pt x="19009" y="4512"/>
                  </a:cubicBezTo>
                  <a:cubicBezTo>
                    <a:pt x="18981" y="4512"/>
                    <a:pt x="18967" y="4506"/>
                    <a:pt x="18977" y="4495"/>
                  </a:cubicBezTo>
                  <a:cubicBezTo>
                    <a:pt x="18985" y="4487"/>
                    <a:pt x="19001" y="4482"/>
                    <a:pt x="19018" y="4482"/>
                  </a:cubicBezTo>
                  <a:close/>
                  <a:moveTo>
                    <a:pt x="18121" y="4670"/>
                  </a:moveTo>
                  <a:cubicBezTo>
                    <a:pt x="18196" y="4670"/>
                    <a:pt x="18266" y="4714"/>
                    <a:pt x="18269" y="4763"/>
                  </a:cubicBezTo>
                  <a:cubicBezTo>
                    <a:pt x="18271" y="4798"/>
                    <a:pt x="18257" y="4815"/>
                    <a:pt x="18224" y="4815"/>
                  </a:cubicBezTo>
                  <a:cubicBezTo>
                    <a:pt x="18204" y="4815"/>
                    <a:pt x="18177" y="4809"/>
                    <a:pt x="18142" y="4798"/>
                  </a:cubicBezTo>
                  <a:cubicBezTo>
                    <a:pt x="18077" y="4775"/>
                    <a:pt x="18051" y="4673"/>
                    <a:pt x="18112" y="4670"/>
                  </a:cubicBezTo>
                  <a:cubicBezTo>
                    <a:pt x="18115" y="4670"/>
                    <a:pt x="18118" y="4670"/>
                    <a:pt x="18121" y="4670"/>
                  </a:cubicBezTo>
                  <a:close/>
                  <a:moveTo>
                    <a:pt x="40810" y="4840"/>
                  </a:moveTo>
                  <a:cubicBezTo>
                    <a:pt x="40824" y="4840"/>
                    <a:pt x="40837" y="4847"/>
                    <a:pt x="40847" y="4860"/>
                  </a:cubicBezTo>
                  <a:cubicBezTo>
                    <a:pt x="40861" y="4881"/>
                    <a:pt x="40847" y="4897"/>
                    <a:pt x="40815" y="4898"/>
                  </a:cubicBezTo>
                  <a:cubicBezTo>
                    <a:pt x="40810" y="4898"/>
                    <a:pt x="40805" y="4898"/>
                    <a:pt x="40800" y="4898"/>
                  </a:cubicBezTo>
                  <a:cubicBezTo>
                    <a:pt x="40749" y="4898"/>
                    <a:pt x="40743" y="4878"/>
                    <a:pt x="40787" y="4847"/>
                  </a:cubicBezTo>
                  <a:cubicBezTo>
                    <a:pt x="40794" y="4842"/>
                    <a:pt x="40802" y="4840"/>
                    <a:pt x="40810" y="4840"/>
                  </a:cubicBezTo>
                  <a:close/>
                  <a:moveTo>
                    <a:pt x="18159" y="4879"/>
                  </a:moveTo>
                  <a:cubicBezTo>
                    <a:pt x="18171" y="4879"/>
                    <a:pt x="18182" y="4881"/>
                    <a:pt x="18193" y="4885"/>
                  </a:cubicBezTo>
                  <a:cubicBezTo>
                    <a:pt x="18239" y="4900"/>
                    <a:pt x="18236" y="4908"/>
                    <a:pt x="18181" y="4933"/>
                  </a:cubicBezTo>
                  <a:cubicBezTo>
                    <a:pt x="18155" y="4944"/>
                    <a:pt x="18125" y="4950"/>
                    <a:pt x="18103" y="4950"/>
                  </a:cubicBezTo>
                  <a:cubicBezTo>
                    <a:pt x="18093" y="4950"/>
                    <a:pt x="18084" y="4949"/>
                    <a:pt x="18079" y="4946"/>
                  </a:cubicBezTo>
                  <a:cubicBezTo>
                    <a:pt x="18033" y="4923"/>
                    <a:pt x="18098" y="4879"/>
                    <a:pt x="18159" y="4879"/>
                  </a:cubicBezTo>
                  <a:close/>
                  <a:moveTo>
                    <a:pt x="14610" y="4917"/>
                  </a:moveTo>
                  <a:cubicBezTo>
                    <a:pt x="14629" y="4917"/>
                    <a:pt x="14647" y="4936"/>
                    <a:pt x="14648" y="4956"/>
                  </a:cubicBezTo>
                  <a:cubicBezTo>
                    <a:pt x="14649" y="4971"/>
                    <a:pt x="14641" y="4980"/>
                    <a:pt x="14629" y="4980"/>
                  </a:cubicBezTo>
                  <a:cubicBezTo>
                    <a:pt x="14624" y="4980"/>
                    <a:pt x="14618" y="4979"/>
                    <a:pt x="14613" y="4975"/>
                  </a:cubicBezTo>
                  <a:cubicBezTo>
                    <a:pt x="14591" y="4964"/>
                    <a:pt x="14575" y="4946"/>
                    <a:pt x="14573" y="4937"/>
                  </a:cubicBezTo>
                  <a:cubicBezTo>
                    <a:pt x="14572" y="4928"/>
                    <a:pt x="14588" y="4918"/>
                    <a:pt x="14608" y="4917"/>
                  </a:cubicBezTo>
                  <a:cubicBezTo>
                    <a:pt x="14609" y="4917"/>
                    <a:pt x="14609" y="4917"/>
                    <a:pt x="14610" y="4917"/>
                  </a:cubicBezTo>
                  <a:close/>
                  <a:moveTo>
                    <a:pt x="18624" y="4954"/>
                  </a:moveTo>
                  <a:cubicBezTo>
                    <a:pt x="18667" y="4954"/>
                    <a:pt x="18729" y="4960"/>
                    <a:pt x="18809" y="4973"/>
                  </a:cubicBezTo>
                  <a:cubicBezTo>
                    <a:pt x="18921" y="4989"/>
                    <a:pt x="19031" y="5005"/>
                    <a:pt x="19056" y="5008"/>
                  </a:cubicBezTo>
                  <a:cubicBezTo>
                    <a:pt x="19082" y="5009"/>
                    <a:pt x="19104" y="5020"/>
                    <a:pt x="19104" y="5031"/>
                  </a:cubicBezTo>
                  <a:cubicBezTo>
                    <a:pt x="19105" y="5056"/>
                    <a:pt x="19019" y="5068"/>
                    <a:pt x="18918" y="5068"/>
                  </a:cubicBezTo>
                  <a:cubicBezTo>
                    <a:pt x="18813" y="5068"/>
                    <a:pt x="18693" y="5055"/>
                    <a:pt x="18638" y="5029"/>
                  </a:cubicBezTo>
                  <a:cubicBezTo>
                    <a:pt x="18534" y="4981"/>
                    <a:pt x="18534" y="4954"/>
                    <a:pt x="18624" y="4954"/>
                  </a:cubicBezTo>
                  <a:close/>
                  <a:moveTo>
                    <a:pt x="14980" y="4946"/>
                  </a:moveTo>
                  <a:cubicBezTo>
                    <a:pt x="14985" y="4946"/>
                    <a:pt x="14991" y="4946"/>
                    <a:pt x="14997" y="4946"/>
                  </a:cubicBezTo>
                  <a:cubicBezTo>
                    <a:pt x="15111" y="4952"/>
                    <a:pt x="15217" y="5050"/>
                    <a:pt x="15169" y="5103"/>
                  </a:cubicBezTo>
                  <a:cubicBezTo>
                    <a:pt x="15163" y="5110"/>
                    <a:pt x="15153" y="5113"/>
                    <a:pt x="15140" y="5113"/>
                  </a:cubicBezTo>
                  <a:cubicBezTo>
                    <a:pt x="15119" y="5113"/>
                    <a:pt x="15092" y="5105"/>
                    <a:pt x="15066" y="5091"/>
                  </a:cubicBezTo>
                  <a:cubicBezTo>
                    <a:pt x="15027" y="5068"/>
                    <a:pt x="14955" y="5051"/>
                    <a:pt x="14902" y="5051"/>
                  </a:cubicBezTo>
                  <a:cubicBezTo>
                    <a:pt x="14899" y="5051"/>
                    <a:pt x="14896" y="5052"/>
                    <a:pt x="14893" y="5052"/>
                  </a:cubicBezTo>
                  <a:cubicBezTo>
                    <a:pt x="14880" y="5052"/>
                    <a:pt x="14868" y="5053"/>
                    <a:pt x="14858" y="5053"/>
                  </a:cubicBezTo>
                  <a:cubicBezTo>
                    <a:pt x="14806" y="5053"/>
                    <a:pt x="14807" y="5042"/>
                    <a:pt x="14841" y="4998"/>
                  </a:cubicBezTo>
                  <a:cubicBezTo>
                    <a:pt x="14866" y="4966"/>
                    <a:pt x="14919" y="4946"/>
                    <a:pt x="14980" y="4946"/>
                  </a:cubicBezTo>
                  <a:close/>
                  <a:moveTo>
                    <a:pt x="44396" y="5097"/>
                  </a:moveTo>
                  <a:cubicBezTo>
                    <a:pt x="44415" y="5097"/>
                    <a:pt x="44429" y="5103"/>
                    <a:pt x="44430" y="5112"/>
                  </a:cubicBezTo>
                  <a:cubicBezTo>
                    <a:pt x="44430" y="5122"/>
                    <a:pt x="44416" y="5141"/>
                    <a:pt x="44394" y="5154"/>
                  </a:cubicBezTo>
                  <a:cubicBezTo>
                    <a:pt x="44388" y="5159"/>
                    <a:pt x="44382" y="5161"/>
                    <a:pt x="44376" y="5161"/>
                  </a:cubicBezTo>
                  <a:cubicBezTo>
                    <a:pt x="44365" y="5161"/>
                    <a:pt x="44357" y="5152"/>
                    <a:pt x="44356" y="5139"/>
                  </a:cubicBezTo>
                  <a:cubicBezTo>
                    <a:pt x="44356" y="5118"/>
                    <a:pt x="44372" y="5098"/>
                    <a:pt x="44392" y="5097"/>
                  </a:cubicBezTo>
                  <a:cubicBezTo>
                    <a:pt x="44393" y="5097"/>
                    <a:pt x="44394" y="5097"/>
                    <a:pt x="44396" y="5097"/>
                  </a:cubicBezTo>
                  <a:close/>
                  <a:moveTo>
                    <a:pt x="17649" y="5115"/>
                  </a:moveTo>
                  <a:cubicBezTo>
                    <a:pt x="17692" y="5115"/>
                    <a:pt x="17724" y="5126"/>
                    <a:pt x="17725" y="5143"/>
                  </a:cubicBezTo>
                  <a:cubicBezTo>
                    <a:pt x="17727" y="5169"/>
                    <a:pt x="17668" y="5185"/>
                    <a:pt x="17612" y="5185"/>
                  </a:cubicBezTo>
                  <a:cubicBezTo>
                    <a:pt x="17577" y="5185"/>
                    <a:pt x="17543" y="5178"/>
                    <a:pt x="17527" y="5163"/>
                  </a:cubicBezTo>
                  <a:cubicBezTo>
                    <a:pt x="17493" y="5133"/>
                    <a:pt x="17493" y="5133"/>
                    <a:pt x="17614" y="5117"/>
                  </a:cubicBezTo>
                  <a:cubicBezTo>
                    <a:pt x="17626" y="5116"/>
                    <a:pt x="17638" y="5115"/>
                    <a:pt x="17649" y="5115"/>
                  </a:cubicBezTo>
                  <a:close/>
                  <a:moveTo>
                    <a:pt x="34587" y="5188"/>
                  </a:moveTo>
                  <a:cubicBezTo>
                    <a:pt x="34596" y="5188"/>
                    <a:pt x="34606" y="5190"/>
                    <a:pt x="34617" y="5193"/>
                  </a:cubicBezTo>
                  <a:cubicBezTo>
                    <a:pt x="34649" y="5203"/>
                    <a:pt x="34667" y="5226"/>
                    <a:pt x="34655" y="5244"/>
                  </a:cubicBezTo>
                  <a:cubicBezTo>
                    <a:pt x="34648" y="5257"/>
                    <a:pt x="34635" y="5263"/>
                    <a:pt x="34621" y="5263"/>
                  </a:cubicBezTo>
                  <a:cubicBezTo>
                    <a:pt x="34593" y="5263"/>
                    <a:pt x="34561" y="5239"/>
                    <a:pt x="34561" y="5205"/>
                  </a:cubicBezTo>
                  <a:cubicBezTo>
                    <a:pt x="34560" y="5194"/>
                    <a:pt x="34570" y="5188"/>
                    <a:pt x="34587" y="5188"/>
                  </a:cubicBezTo>
                  <a:close/>
                  <a:moveTo>
                    <a:pt x="18740" y="5203"/>
                  </a:moveTo>
                  <a:cubicBezTo>
                    <a:pt x="18761" y="5203"/>
                    <a:pt x="18777" y="5218"/>
                    <a:pt x="18778" y="5239"/>
                  </a:cubicBezTo>
                  <a:cubicBezTo>
                    <a:pt x="18779" y="5261"/>
                    <a:pt x="18763" y="5277"/>
                    <a:pt x="18742" y="5279"/>
                  </a:cubicBezTo>
                  <a:cubicBezTo>
                    <a:pt x="18741" y="5279"/>
                    <a:pt x="18740" y="5279"/>
                    <a:pt x="18740" y="5279"/>
                  </a:cubicBezTo>
                  <a:cubicBezTo>
                    <a:pt x="18719" y="5279"/>
                    <a:pt x="18704" y="5264"/>
                    <a:pt x="18702" y="5243"/>
                  </a:cubicBezTo>
                  <a:cubicBezTo>
                    <a:pt x="18701" y="5221"/>
                    <a:pt x="18716" y="5203"/>
                    <a:pt x="18738" y="5203"/>
                  </a:cubicBezTo>
                  <a:cubicBezTo>
                    <a:pt x="18738" y="5203"/>
                    <a:pt x="18739" y="5203"/>
                    <a:pt x="18740" y="5203"/>
                  </a:cubicBezTo>
                  <a:close/>
                  <a:moveTo>
                    <a:pt x="23039" y="5316"/>
                  </a:moveTo>
                  <a:cubicBezTo>
                    <a:pt x="23050" y="5316"/>
                    <a:pt x="23061" y="5316"/>
                    <a:pt x="23074" y="5317"/>
                  </a:cubicBezTo>
                  <a:cubicBezTo>
                    <a:pt x="23173" y="5322"/>
                    <a:pt x="23264" y="5343"/>
                    <a:pt x="23281" y="5366"/>
                  </a:cubicBezTo>
                  <a:cubicBezTo>
                    <a:pt x="23296" y="5388"/>
                    <a:pt x="23373" y="5407"/>
                    <a:pt x="23449" y="5407"/>
                  </a:cubicBezTo>
                  <a:cubicBezTo>
                    <a:pt x="23523" y="5408"/>
                    <a:pt x="23608" y="5428"/>
                    <a:pt x="23630" y="5449"/>
                  </a:cubicBezTo>
                  <a:cubicBezTo>
                    <a:pt x="23655" y="5473"/>
                    <a:pt x="23554" y="5484"/>
                    <a:pt x="23423" y="5484"/>
                  </a:cubicBezTo>
                  <a:cubicBezTo>
                    <a:pt x="23273" y="5484"/>
                    <a:pt x="23085" y="5469"/>
                    <a:pt x="23002" y="5443"/>
                  </a:cubicBezTo>
                  <a:cubicBezTo>
                    <a:pt x="22835" y="5388"/>
                    <a:pt x="22865" y="5316"/>
                    <a:pt x="23039" y="5316"/>
                  </a:cubicBezTo>
                  <a:close/>
                  <a:moveTo>
                    <a:pt x="20137" y="5434"/>
                  </a:moveTo>
                  <a:cubicBezTo>
                    <a:pt x="20158" y="5434"/>
                    <a:pt x="20173" y="5449"/>
                    <a:pt x="20175" y="5470"/>
                  </a:cubicBezTo>
                  <a:cubicBezTo>
                    <a:pt x="20176" y="5491"/>
                    <a:pt x="20161" y="5508"/>
                    <a:pt x="20139" y="5510"/>
                  </a:cubicBezTo>
                  <a:cubicBezTo>
                    <a:pt x="20139" y="5510"/>
                    <a:pt x="20138" y="5510"/>
                    <a:pt x="20137" y="5510"/>
                  </a:cubicBezTo>
                  <a:cubicBezTo>
                    <a:pt x="20117" y="5510"/>
                    <a:pt x="20100" y="5495"/>
                    <a:pt x="20099" y="5474"/>
                  </a:cubicBezTo>
                  <a:cubicBezTo>
                    <a:pt x="20098" y="5450"/>
                    <a:pt x="20114" y="5434"/>
                    <a:pt x="20135" y="5434"/>
                  </a:cubicBezTo>
                  <a:cubicBezTo>
                    <a:pt x="20136" y="5434"/>
                    <a:pt x="20137" y="5434"/>
                    <a:pt x="20137" y="5434"/>
                  </a:cubicBezTo>
                  <a:close/>
                  <a:moveTo>
                    <a:pt x="20291" y="5461"/>
                  </a:moveTo>
                  <a:cubicBezTo>
                    <a:pt x="20330" y="5461"/>
                    <a:pt x="20360" y="5476"/>
                    <a:pt x="20361" y="5495"/>
                  </a:cubicBezTo>
                  <a:cubicBezTo>
                    <a:pt x="20362" y="5517"/>
                    <a:pt x="20330" y="5533"/>
                    <a:pt x="20288" y="5536"/>
                  </a:cubicBezTo>
                  <a:cubicBezTo>
                    <a:pt x="20285" y="5536"/>
                    <a:pt x="20283" y="5536"/>
                    <a:pt x="20280" y="5536"/>
                  </a:cubicBezTo>
                  <a:cubicBezTo>
                    <a:pt x="20242" y="5536"/>
                    <a:pt x="20212" y="5522"/>
                    <a:pt x="20211" y="5502"/>
                  </a:cubicBezTo>
                  <a:cubicBezTo>
                    <a:pt x="20210" y="5481"/>
                    <a:pt x="20242" y="5464"/>
                    <a:pt x="20284" y="5461"/>
                  </a:cubicBezTo>
                  <a:cubicBezTo>
                    <a:pt x="20286" y="5461"/>
                    <a:pt x="20289" y="5461"/>
                    <a:pt x="20291" y="5461"/>
                  </a:cubicBezTo>
                  <a:close/>
                  <a:moveTo>
                    <a:pt x="20680" y="5481"/>
                  </a:moveTo>
                  <a:cubicBezTo>
                    <a:pt x="20707" y="5481"/>
                    <a:pt x="20743" y="5496"/>
                    <a:pt x="20755" y="5515"/>
                  </a:cubicBezTo>
                  <a:cubicBezTo>
                    <a:pt x="20769" y="5535"/>
                    <a:pt x="20746" y="5553"/>
                    <a:pt x="20704" y="5554"/>
                  </a:cubicBezTo>
                  <a:cubicBezTo>
                    <a:pt x="20700" y="5554"/>
                    <a:pt x="20697" y="5554"/>
                    <a:pt x="20693" y="5554"/>
                  </a:cubicBezTo>
                  <a:cubicBezTo>
                    <a:pt x="20656" y="5554"/>
                    <a:pt x="20627" y="5540"/>
                    <a:pt x="20626" y="5521"/>
                  </a:cubicBezTo>
                  <a:cubicBezTo>
                    <a:pt x="20625" y="5501"/>
                    <a:pt x="20649" y="5482"/>
                    <a:pt x="20677" y="5481"/>
                  </a:cubicBezTo>
                  <a:cubicBezTo>
                    <a:pt x="20678" y="5481"/>
                    <a:pt x="20679" y="5481"/>
                    <a:pt x="20680" y="5481"/>
                  </a:cubicBezTo>
                  <a:close/>
                  <a:moveTo>
                    <a:pt x="19406" y="4888"/>
                  </a:moveTo>
                  <a:cubicBezTo>
                    <a:pt x="19459" y="4888"/>
                    <a:pt x="19518" y="4908"/>
                    <a:pt x="19533" y="4946"/>
                  </a:cubicBezTo>
                  <a:cubicBezTo>
                    <a:pt x="19547" y="4984"/>
                    <a:pt x="19610" y="5016"/>
                    <a:pt x="19696" y="5026"/>
                  </a:cubicBezTo>
                  <a:cubicBezTo>
                    <a:pt x="19771" y="5036"/>
                    <a:pt x="19853" y="5054"/>
                    <a:pt x="19874" y="5064"/>
                  </a:cubicBezTo>
                  <a:cubicBezTo>
                    <a:pt x="19887" y="5070"/>
                    <a:pt x="19916" y="5074"/>
                    <a:pt x="19949" y="5074"/>
                  </a:cubicBezTo>
                  <a:cubicBezTo>
                    <a:pt x="19968" y="5074"/>
                    <a:pt x="19990" y="5072"/>
                    <a:pt x="20010" y="5070"/>
                  </a:cubicBezTo>
                  <a:cubicBezTo>
                    <a:pt x="20021" y="5068"/>
                    <a:pt x="20033" y="5068"/>
                    <a:pt x="20044" y="5068"/>
                  </a:cubicBezTo>
                  <a:cubicBezTo>
                    <a:pt x="20085" y="5068"/>
                    <a:pt x="20122" y="5079"/>
                    <a:pt x="20134" y="5095"/>
                  </a:cubicBezTo>
                  <a:cubicBezTo>
                    <a:pt x="20141" y="5105"/>
                    <a:pt x="20151" y="5110"/>
                    <a:pt x="20163" y="5110"/>
                  </a:cubicBezTo>
                  <a:cubicBezTo>
                    <a:pt x="20181" y="5110"/>
                    <a:pt x="20204" y="5098"/>
                    <a:pt x="20233" y="5076"/>
                  </a:cubicBezTo>
                  <a:cubicBezTo>
                    <a:pt x="20272" y="5046"/>
                    <a:pt x="20339" y="5032"/>
                    <a:pt x="20412" y="5032"/>
                  </a:cubicBezTo>
                  <a:cubicBezTo>
                    <a:pt x="20498" y="5032"/>
                    <a:pt x="20592" y="5052"/>
                    <a:pt x="20658" y="5091"/>
                  </a:cubicBezTo>
                  <a:cubicBezTo>
                    <a:pt x="20688" y="5109"/>
                    <a:pt x="20715" y="5118"/>
                    <a:pt x="20739" y="5118"/>
                  </a:cubicBezTo>
                  <a:cubicBezTo>
                    <a:pt x="20759" y="5118"/>
                    <a:pt x="20777" y="5112"/>
                    <a:pt x="20794" y="5100"/>
                  </a:cubicBezTo>
                  <a:cubicBezTo>
                    <a:pt x="20835" y="5071"/>
                    <a:pt x="20889" y="5057"/>
                    <a:pt x="20941" y="5057"/>
                  </a:cubicBezTo>
                  <a:cubicBezTo>
                    <a:pt x="21006" y="5057"/>
                    <a:pt x="21066" y="5079"/>
                    <a:pt x="21092" y="5121"/>
                  </a:cubicBezTo>
                  <a:cubicBezTo>
                    <a:pt x="21117" y="5160"/>
                    <a:pt x="21162" y="5190"/>
                    <a:pt x="21200" y="5190"/>
                  </a:cubicBezTo>
                  <a:cubicBezTo>
                    <a:pt x="21202" y="5190"/>
                    <a:pt x="21204" y="5190"/>
                    <a:pt x="21206" y="5190"/>
                  </a:cubicBezTo>
                  <a:cubicBezTo>
                    <a:pt x="21206" y="5190"/>
                    <a:pt x="21207" y="5190"/>
                    <a:pt x="21208" y="5190"/>
                  </a:cubicBezTo>
                  <a:cubicBezTo>
                    <a:pt x="21244" y="5190"/>
                    <a:pt x="21286" y="5220"/>
                    <a:pt x="21297" y="5260"/>
                  </a:cubicBezTo>
                  <a:cubicBezTo>
                    <a:pt x="21308" y="5297"/>
                    <a:pt x="21324" y="5314"/>
                    <a:pt x="21354" y="5314"/>
                  </a:cubicBezTo>
                  <a:cubicBezTo>
                    <a:pt x="21367" y="5314"/>
                    <a:pt x="21382" y="5311"/>
                    <a:pt x="21400" y="5306"/>
                  </a:cubicBezTo>
                  <a:cubicBezTo>
                    <a:pt x="21452" y="5289"/>
                    <a:pt x="21465" y="5272"/>
                    <a:pt x="21436" y="5256"/>
                  </a:cubicBezTo>
                  <a:cubicBezTo>
                    <a:pt x="21373" y="5221"/>
                    <a:pt x="21411" y="5202"/>
                    <a:pt x="21542" y="5202"/>
                  </a:cubicBezTo>
                  <a:cubicBezTo>
                    <a:pt x="21592" y="5202"/>
                    <a:pt x="21656" y="5205"/>
                    <a:pt x="21734" y="5210"/>
                  </a:cubicBezTo>
                  <a:cubicBezTo>
                    <a:pt x="21887" y="5223"/>
                    <a:pt x="22085" y="5234"/>
                    <a:pt x="22165" y="5235"/>
                  </a:cubicBezTo>
                  <a:cubicBezTo>
                    <a:pt x="22247" y="5236"/>
                    <a:pt x="22323" y="5243"/>
                    <a:pt x="22333" y="5248"/>
                  </a:cubicBezTo>
                  <a:cubicBezTo>
                    <a:pt x="22343" y="5253"/>
                    <a:pt x="22377" y="5260"/>
                    <a:pt x="22409" y="5264"/>
                  </a:cubicBezTo>
                  <a:cubicBezTo>
                    <a:pt x="22710" y="5291"/>
                    <a:pt x="22725" y="5458"/>
                    <a:pt x="22431" y="5518"/>
                  </a:cubicBezTo>
                  <a:cubicBezTo>
                    <a:pt x="22380" y="5528"/>
                    <a:pt x="22344" y="5534"/>
                    <a:pt x="22320" y="5534"/>
                  </a:cubicBezTo>
                  <a:cubicBezTo>
                    <a:pt x="22284" y="5534"/>
                    <a:pt x="22272" y="5522"/>
                    <a:pt x="22270" y="5494"/>
                  </a:cubicBezTo>
                  <a:cubicBezTo>
                    <a:pt x="22268" y="5460"/>
                    <a:pt x="22236" y="5443"/>
                    <a:pt x="22191" y="5443"/>
                  </a:cubicBezTo>
                  <a:cubicBezTo>
                    <a:pt x="22147" y="5443"/>
                    <a:pt x="22090" y="5459"/>
                    <a:pt x="22035" y="5492"/>
                  </a:cubicBezTo>
                  <a:cubicBezTo>
                    <a:pt x="22007" y="5509"/>
                    <a:pt x="21988" y="5517"/>
                    <a:pt x="21970" y="5517"/>
                  </a:cubicBezTo>
                  <a:cubicBezTo>
                    <a:pt x="21948" y="5517"/>
                    <a:pt x="21930" y="5503"/>
                    <a:pt x="21906" y="5474"/>
                  </a:cubicBezTo>
                  <a:cubicBezTo>
                    <a:pt x="21870" y="5430"/>
                    <a:pt x="21795" y="5408"/>
                    <a:pt x="21681" y="5407"/>
                  </a:cubicBezTo>
                  <a:cubicBezTo>
                    <a:pt x="21677" y="5407"/>
                    <a:pt x="21672" y="5407"/>
                    <a:pt x="21668" y="5407"/>
                  </a:cubicBezTo>
                  <a:cubicBezTo>
                    <a:pt x="21498" y="5407"/>
                    <a:pt x="21410" y="5464"/>
                    <a:pt x="21443" y="5551"/>
                  </a:cubicBezTo>
                  <a:cubicBezTo>
                    <a:pt x="21453" y="5577"/>
                    <a:pt x="21451" y="5589"/>
                    <a:pt x="21433" y="5589"/>
                  </a:cubicBezTo>
                  <a:cubicBezTo>
                    <a:pt x="21425" y="5589"/>
                    <a:pt x="21413" y="5586"/>
                    <a:pt x="21399" y="5581"/>
                  </a:cubicBezTo>
                  <a:cubicBezTo>
                    <a:pt x="21367" y="5570"/>
                    <a:pt x="21308" y="5564"/>
                    <a:pt x="21260" y="5564"/>
                  </a:cubicBezTo>
                  <a:cubicBezTo>
                    <a:pt x="21253" y="5564"/>
                    <a:pt x="21247" y="5564"/>
                    <a:pt x="21242" y="5564"/>
                  </a:cubicBezTo>
                  <a:cubicBezTo>
                    <a:pt x="21238" y="5564"/>
                    <a:pt x="21235" y="5564"/>
                    <a:pt x="21231" y="5564"/>
                  </a:cubicBezTo>
                  <a:cubicBezTo>
                    <a:pt x="21167" y="5564"/>
                    <a:pt x="21130" y="5527"/>
                    <a:pt x="21067" y="5409"/>
                  </a:cubicBezTo>
                  <a:cubicBezTo>
                    <a:pt x="20991" y="5267"/>
                    <a:pt x="20875" y="5193"/>
                    <a:pt x="20738" y="5193"/>
                  </a:cubicBezTo>
                  <a:cubicBezTo>
                    <a:pt x="20674" y="5193"/>
                    <a:pt x="20605" y="5209"/>
                    <a:pt x="20534" y="5243"/>
                  </a:cubicBezTo>
                  <a:cubicBezTo>
                    <a:pt x="20523" y="5248"/>
                    <a:pt x="20511" y="5251"/>
                    <a:pt x="20498" y="5251"/>
                  </a:cubicBezTo>
                  <a:cubicBezTo>
                    <a:pt x="20470" y="5251"/>
                    <a:pt x="20438" y="5238"/>
                    <a:pt x="20413" y="5215"/>
                  </a:cubicBezTo>
                  <a:cubicBezTo>
                    <a:pt x="20391" y="5195"/>
                    <a:pt x="20370" y="5185"/>
                    <a:pt x="20354" y="5185"/>
                  </a:cubicBezTo>
                  <a:cubicBezTo>
                    <a:pt x="20344" y="5185"/>
                    <a:pt x="20335" y="5189"/>
                    <a:pt x="20330" y="5199"/>
                  </a:cubicBezTo>
                  <a:cubicBezTo>
                    <a:pt x="20315" y="5226"/>
                    <a:pt x="20219" y="5243"/>
                    <a:pt x="20141" y="5243"/>
                  </a:cubicBezTo>
                  <a:cubicBezTo>
                    <a:pt x="20091" y="5243"/>
                    <a:pt x="20048" y="5236"/>
                    <a:pt x="20038" y="5221"/>
                  </a:cubicBezTo>
                  <a:cubicBezTo>
                    <a:pt x="20028" y="5207"/>
                    <a:pt x="19909" y="5197"/>
                    <a:pt x="19766" y="5197"/>
                  </a:cubicBezTo>
                  <a:cubicBezTo>
                    <a:pt x="19753" y="5197"/>
                    <a:pt x="19739" y="5197"/>
                    <a:pt x="19725" y="5197"/>
                  </a:cubicBezTo>
                  <a:cubicBezTo>
                    <a:pt x="19715" y="5197"/>
                    <a:pt x="19704" y="5197"/>
                    <a:pt x="19694" y="5197"/>
                  </a:cubicBezTo>
                  <a:cubicBezTo>
                    <a:pt x="19520" y="5197"/>
                    <a:pt x="19409" y="5181"/>
                    <a:pt x="19371" y="5148"/>
                  </a:cubicBezTo>
                  <a:cubicBezTo>
                    <a:pt x="19347" y="5128"/>
                    <a:pt x="19310" y="5116"/>
                    <a:pt x="19277" y="5116"/>
                  </a:cubicBezTo>
                  <a:cubicBezTo>
                    <a:pt x="19263" y="5116"/>
                    <a:pt x="19250" y="5118"/>
                    <a:pt x="19239" y="5122"/>
                  </a:cubicBezTo>
                  <a:cubicBezTo>
                    <a:pt x="19220" y="5130"/>
                    <a:pt x="19207" y="5134"/>
                    <a:pt x="19201" y="5134"/>
                  </a:cubicBezTo>
                  <a:cubicBezTo>
                    <a:pt x="19188" y="5134"/>
                    <a:pt x="19203" y="5116"/>
                    <a:pt x="19249" y="5070"/>
                  </a:cubicBezTo>
                  <a:cubicBezTo>
                    <a:pt x="19291" y="5028"/>
                    <a:pt x="19322" y="4972"/>
                    <a:pt x="19315" y="4946"/>
                  </a:cubicBezTo>
                  <a:cubicBezTo>
                    <a:pt x="19305" y="4908"/>
                    <a:pt x="19352" y="4888"/>
                    <a:pt x="19406" y="4888"/>
                  </a:cubicBezTo>
                  <a:close/>
                  <a:moveTo>
                    <a:pt x="22137" y="5520"/>
                  </a:moveTo>
                  <a:cubicBezTo>
                    <a:pt x="22146" y="5520"/>
                    <a:pt x="22164" y="5533"/>
                    <a:pt x="22178" y="5556"/>
                  </a:cubicBezTo>
                  <a:cubicBezTo>
                    <a:pt x="22193" y="5574"/>
                    <a:pt x="22185" y="5593"/>
                    <a:pt x="22164" y="5594"/>
                  </a:cubicBezTo>
                  <a:cubicBezTo>
                    <a:pt x="22163" y="5594"/>
                    <a:pt x="22163" y="5594"/>
                    <a:pt x="22162" y="5594"/>
                  </a:cubicBezTo>
                  <a:cubicBezTo>
                    <a:pt x="22141" y="5594"/>
                    <a:pt x="22124" y="5578"/>
                    <a:pt x="22123" y="5558"/>
                  </a:cubicBezTo>
                  <a:cubicBezTo>
                    <a:pt x="22122" y="5536"/>
                    <a:pt x="22128" y="5520"/>
                    <a:pt x="22137" y="5520"/>
                  </a:cubicBezTo>
                  <a:close/>
                  <a:moveTo>
                    <a:pt x="29779" y="5517"/>
                  </a:moveTo>
                  <a:cubicBezTo>
                    <a:pt x="29808" y="5517"/>
                    <a:pt x="29821" y="5531"/>
                    <a:pt x="29809" y="5553"/>
                  </a:cubicBezTo>
                  <a:cubicBezTo>
                    <a:pt x="29796" y="5574"/>
                    <a:pt x="29764" y="5593"/>
                    <a:pt x="29732" y="5594"/>
                  </a:cubicBezTo>
                  <a:cubicBezTo>
                    <a:pt x="29731" y="5594"/>
                    <a:pt x="29729" y="5594"/>
                    <a:pt x="29728" y="5594"/>
                  </a:cubicBezTo>
                  <a:cubicBezTo>
                    <a:pt x="29699" y="5594"/>
                    <a:pt x="29686" y="5581"/>
                    <a:pt x="29699" y="5558"/>
                  </a:cubicBezTo>
                  <a:cubicBezTo>
                    <a:pt x="29711" y="5536"/>
                    <a:pt x="29744" y="5520"/>
                    <a:pt x="29776" y="5517"/>
                  </a:cubicBezTo>
                  <a:cubicBezTo>
                    <a:pt x="29777" y="5517"/>
                    <a:pt x="29778" y="5517"/>
                    <a:pt x="29779" y="5517"/>
                  </a:cubicBezTo>
                  <a:close/>
                  <a:moveTo>
                    <a:pt x="33460" y="5434"/>
                  </a:moveTo>
                  <a:cubicBezTo>
                    <a:pt x="33492" y="5434"/>
                    <a:pt x="33519" y="5435"/>
                    <a:pt x="33536" y="5439"/>
                  </a:cubicBezTo>
                  <a:cubicBezTo>
                    <a:pt x="33670" y="5466"/>
                    <a:pt x="33558" y="5520"/>
                    <a:pt x="33345" y="5531"/>
                  </a:cubicBezTo>
                  <a:cubicBezTo>
                    <a:pt x="33225" y="5537"/>
                    <a:pt x="33115" y="5561"/>
                    <a:pt x="33102" y="5582"/>
                  </a:cubicBezTo>
                  <a:cubicBezTo>
                    <a:pt x="33093" y="5598"/>
                    <a:pt x="33079" y="5605"/>
                    <a:pt x="33064" y="5605"/>
                  </a:cubicBezTo>
                  <a:cubicBezTo>
                    <a:pt x="33037" y="5605"/>
                    <a:pt x="33009" y="5582"/>
                    <a:pt x="33007" y="5548"/>
                  </a:cubicBezTo>
                  <a:cubicBezTo>
                    <a:pt x="33004" y="5530"/>
                    <a:pt x="33021" y="5505"/>
                    <a:pt x="33043" y="5490"/>
                  </a:cubicBezTo>
                  <a:cubicBezTo>
                    <a:pt x="33082" y="5463"/>
                    <a:pt x="33323" y="5434"/>
                    <a:pt x="33460" y="5434"/>
                  </a:cubicBezTo>
                  <a:close/>
                  <a:moveTo>
                    <a:pt x="20009" y="5564"/>
                  </a:moveTo>
                  <a:cubicBezTo>
                    <a:pt x="20016" y="5564"/>
                    <a:pt x="20024" y="5566"/>
                    <a:pt x="20033" y="5571"/>
                  </a:cubicBezTo>
                  <a:cubicBezTo>
                    <a:pt x="20050" y="5581"/>
                    <a:pt x="20057" y="5614"/>
                    <a:pt x="20045" y="5648"/>
                  </a:cubicBezTo>
                  <a:cubicBezTo>
                    <a:pt x="20037" y="5672"/>
                    <a:pt x="20029" y="5684"/>
                    <a:pt x="20020" y="5684"/>
                  </a:cubicBezTo>
                  <a:cubicBezTo>
                    <a:pt x="20013" y="5684"/>
                    <a:pt x="20004" y="5676"/>
                    <a:pt x="19994" y="5660"/>
                  </a:cubicBezTo>
                  <a:cubicBezTo>
                    <a:pt x="19963" y="5614"/>
                    <a:pt x="19976" y="5564"/>
                    <a:pt x="20009" y="5564"/>
                  </a:cubicBezTo>
                  <a:close/>
                  <a:moveTo>
                    <a:pt x="19631" y="5366"/>
                  </a:moveTo>
                  <a:cubicBezTo>
                    <a:pt x="19695" y="5366"/>
                    <a:pt x="19721" y="5382"/>
                    <a:pt x="19723" y="5425"/>
                  </a:cubicBezTo>
                  <a:cubicBezTo>
                    <a:pt x="19724" y="5460"/>
                    <a:pt x="19705" y="5490"/>
                    <a:pt x="19679" y="5492"/>
                  </a:cubicBezTo>
                  <a:cubicBezTo>
                    <a:pt x="19654" y="5495"/>
                    <a:pt x="19680" y="5520"/>
                    <a:pt x="19740" y="5548"/>
                  </a:cubicBezTo>
                  <a:cubicBezTo>
                    <a:pt x="19860" y="5607"/>
                    <a:pt x="19864" y="5689"/>
                    <a:pt x="19747" y="5700"/>
                  </a:cubicBezTo>
                  <a:cubicBezTo>
                    <a:pt x="19739" y="5701"/>
                    <a:pt x="19731" y="5702"/>
                    <a:pt x="19725" y="5702"/>
                  </a:cubicBezTo>
                  <a:cubicBezTo>
                    <a:pt x="19686" y="5702"/>
                    <a:pt x="19676" y="5686"/>
                    <a:pt x="19688" y="5650"/>
                  </a:cubicBezTo>
                  <a:cubicBezTo>
                    <a:pt x="19696" y="5625"/>
                    <a:pt x="19694" y="5612"/>
                    <a:pt x="19684" y="5612"/>
                  </a:cubicBezTo>
                  <a:cubicBezTo>
                    <a:pt x="19679" y="5612"/>
                    <a:pt x="19673" y="5615"/>
                    <a:pt x="19665" y="5620"/>
                  </a:cubicBezTo>
                  <a:cubicBezTo>
                    <a:pt x="19646" y="5633"/>
                    <a:pt x="19629" y="5639"/>
                    <a:pt x="19614" y="5639"/>
                  </a:cubicBezTo>
                  <a:cubicBezTo>
                    <a:pt x="19573" y="5639"/>
                    <a:pt x="19552" y="5593"/>
                    <a:pt x="19581" y="5531"/>
                  </a:cubicBezTo>
                  <a:cubicBezTo>
                    <a:pt x="19607" y="5474"/>
                    <a:pt x="19604" y="5460"/>
                    <a:pt x="19562" y="5460"/>
                  </a:cubicBezTo>
                  <a:cubicBezTo>
                    <a:pt x="19561" y="5460"/>
                    <a:pt x="19559" y="5460"/>
                    <a:pt x="19557" y="5460"/>
                  </a:cubicBezTo>
                  <a:cubicBezTo>
                    <a:pt x="19556" y="5460"/>
                    <a:pt x="19556" y="5460"/>
                    <a:pt x="19555" y="5460"/>
                  </a:cubicBezTo>
                  <a:cubicBezTo>
                    <a:pt x="19524" y="5460"/>
                    <a:pt x="19500" y="5442"/>
                    <a:pt x="19499" y="5417"/>
                  </a:cubicBezTo>
                  <a:cubicBezTo>
                    <a:pt x="19496" y="5392"/>
                    <a:pt x="19544" y="5369"/>
                    <a:pt x="19608" y="5366"/>
                  </a:cubicBezTo>
                  <a:cubicBezTo>
                    <a:pt x="19616" y="5366"/>
                    <a:pt x="19624" y="5366"/>
                    <a:pt x="19631" y="5366"/>
                  </a:cubicBezTo>
                  <a:close/>
                  <a:moveTo>
                    <a:pt x="20181" y="5592"/>
                  </a:moveTo>
                  <a:cubicBezTo>
                    <a:pt x="20258" y="5592"/>
                    <a:pt x="20413" y="5648"/>
                    <a:pt x="20513" y="5718"/>
                  </a:cubicBezTo>
                  <a:lnTo>
                    <a:pt x="20597" y="5777"/>
                  </a:lnTo>
                  <a:lnTo>
                    <a:pt x="20517" y="5803"/>
                  </a:lnTo>
                  <a:cubicBezTo>
                    <a:pt x="20494" y="5810"/>
                    <a:pt x="20472" y="5813"/>
                    <a:pt x="20454" y="5813"/>
                  </a:cubicBezTo>
                  <a:cubicBezTo>
                    <a:pt x="20435" y="5813"/>
                    <a:pt x="20422" y="5810"/>
                    <a:pt x="20416" y="5803"/>
                  </a:cubicBezTo>
                  <a:cubicBezTo>
                    <a:pt x="20405" y="5788"/>
                    <a:pt x="20359" y="5759"/>
                    <a:pt x="20310" y="5735"/>
                  </a:cubicBezTo>
                  <a:cubicBezTo>
                    <a:pt x="20280" y="5720"/>
                    <a:pt x="20258" y="5712"/>
                    <a:pt x="20243" y="5712"/>
                  </a:cubicBezTo>
                  <a:cubicBezTo>
                    <a:pt x="20228" y="5712"/>
                    <a:pt x="20219" y="5720"/>
                    <a:pt x="20215" y="5736"/>
                  </a:cubicBezTo>
                  <a:cubicBezTo>
                    <a:pt x="20210" y="5754"/>
                    <a:pt x="20198" y="5761"/>
                    <a:pt x="20184" y="5761"/>
                  </a:cubicBezTo>
                  <a:cubicBezTo>
                    <a:pt x="20153" y="5761"/>
                    <a:pt x="20111" y="5724"/>
                    <a:pt x="20109" y="5677"/>
                  </a:cubicBezTo>
                  <a:cubicBezTo>
                    <a:pt x="20109" y="5648"/>
                    <a:pt x="20122" y="5615"/>
                    <a:pt x="20144" y="5600"/>
                  </a:cubicBezTo>
                  <a:cubicBezTo>
                    <a:pt x="20152" y="5594"/>
                    <a:pt x="20165" y="5592"/>
                    <a:pt x="20181" y="5592"/>
                  </a:cubicBezTo>
                  <a:close/>
                  <a:moveTo>
                    <a:pt x="38291" y="5730"/>
                  </a:moveTo>
                  <a:cubicBezTo>
                    <a:pt x="38353" y="5730"/>
                    <a:pt x="38400" y="5757"/>
                    <a:pt x="38374" y="5803"/>
                  </a:cubicBezTo>
                  <a:cubicBezTo>
                    <a:pt x="38362" y="5826"/>
                    <a:pt x="38336" y="5840"/>
                    <a:pt x="38309" y="5840"/>
                  </a:cubicBezTo>
                  <a:cubicBezTo>
                    <a:pt x="38299" y="5840"/>
                    <a:pt x="38290" y="5839"/>
                    <a:pt x="38281" y="5835"/>
                  </a:cubicBezTo>
                  <a:cubicBezTo>
                    <a:pt x="38269" y="5831"/>
                    <a:pt x="38258" y="5829"/>
                    <a:pt x="38251" y="5829"/>
                  </a:cubicBezTo>
                  <a:cubicBezTo>
                    <a:pt x="38237" y="5829"/>
                    <a:pt x="38234" y="5836"/>
                    <a:pt x="38243" y="5850"/>
                  </a:cubicBezTo>
                  <a:cubicBezTo>
                    <a:pt x="38256" y="5870"/>
                    <a:pt x="38225" y="5889"/>
                    <a:pt x="38172" y="5891"/>
                  </a:cubicBezTo>
                  <a:cubicBezTo>
                    <a:pt x="38166" y="5891"/>
                    <a:pt x="38159" y="5891"/>
                    <a:pt x="38153" y="5891"/>
                  </a:cubicBezTo>
                  <a:cubicBezTo>
                    <a:pt x="38053" y="5891"/>
                    <a:pt x="38052" y="5843"/>
                    <a:pt x="38154" y="5772"/>
                  </a:cubicBezTo>
                  <a:cubicBezTo>
                    <a:pt x="38195" y="5743"/>
                    <a:pt x="38247" y="5730"/>
                    <a:pt x="38291" y="5730"/>
                  </a:cubicBezTo>
                  <a:close/>
                  <a:moveTo>
                    <a:pt x="40226" y="5865"/>
                  </a:moveTo>
                  <a:cubicBezTo>
                    <a:pt x="40256" y="5865"/>
                    <a:pt x="40279" y="5879"/>
                    <a:pt x="40279" y="5900"/>
                  </a:cubicBezTo>
                  <a:cubicBezTo>
                    <a:pt x="40280" y="5922"/>
                    <a:pt x="40257" y="5938"/>
                    <a:pt x="40226" y="5940"/>
                  </a:cubicBezTo>
                  <a:cubicBezTo>
                    <a:pt x="40225" y="5940"/>
                    <a:pt x="40224" y="5940"/>
                    <a:pt x="40222" y="5940"/>
                  </a:cubicBezTo>
                  <a:cubicBezTo>
                    <a:pt x="40191" y="5940"/>
                    <a:pt x="40169" y="5926"/>
                    <a:pt x="40169" y="5905"/>
                  </a:cubicBezTo>
                  <a:cubicBezTo>
                    <a:pt x="40169" y="5884"/>
                    <a:pt x="40191" y="5866"/>
                    <a:pt x="40223" y="5865"/>
                  </a:cubicBezTo>
                  <a:cubicBezTo>
                    <a:pt x="40224" y="5865"/>
                    <a:pt x="40225" y="5865"/>
                    <a:pt x="40226" y="5865"/>
                  </a:cubicBezTo>
                  <a:close/>
                  <a:moveTo>
                    <a:pt x="38576" y="5883"/>
                  </a:moveTo>
                  <a:cubicBezTo>
                    <a:pt x="38626" y="5883"/>
                    <a:pt x="38626" y="5894"/>
                    <a:pt x="38591" y="5933"/>
                  </a:cubicBezTo>
                  <a:cubicBezTo>
                    <a:pt x="38570" y="5956"/>
                    <a:pt x="38534" y="5970"/>
                    <a:pt x="38503" y="5970"/>
                  </a:cubicBezTo>
                  <a:cubicBezTo>
                    <a:pt x="38493" y="5970"/>
                    <a:pt x="38485" y="5969"/>
                    <a:pt x="38477" y="5967"/>
                  </a:cubicBezTo>
                  <a:cubicBezTo>
                    <a:pt x="38388" y="5938"/>
                    <a:pt x="38428" y="5890"/>
                    <a:pt x="38543" y="5884"/>
                  </a:cubicBezTo>
                  <a:cubicBezTo>
                    <a:pt x="38556" y="5883"/>
                    <a:pt x="38567" y="5883"/>
                    <a:pt x="38576" y="5883"/>
                  </a:cubicBezTo>
                  <a:close/>
                  <a:moveTo>
                    <a:pt x="37095" y="5889"/>
                  </a:moveTo>
                  <a:cubicBezTo>
                    <a:pt x="37102" y="5889"/>
                    <a:pt x="37110" y="5891"/>
                    <a:pt x="37119" y="5894"/>
                  </a:cubicBezTo>
                  <a:cubicBezTo>
                    <a:pt x="37152" y="5904"/>
                    <a:pt x="37179" y="5926"/>
                    <a:pt x="37179" y="5943"/>
                  </a:cubicBezTo>
                  <a:cubicBezTo>
                    <a:pt x="37180" y="5961"/>
                    <a:pt x="37155" y="5977"/>
                    <a:pt x="37123" y="5978"/>
                  </a:cubicBezTo>
                  <a:cubicBezTo>
                    <a:pt x="37122" y="5978"/>
                    <a:pt x="37122" y="5978"/>
                    <a:pt x="37121" y="5978"/>
                  </a:cubicBezTo>
                  <a:cubicBezTo>
                    <a:pt x="37090" y="5978"/>
                    <a:pt x="37066" y="5957"/>
                    <a:pt x="37065" y="5928"/>
                  </a:cubicBezTo>
                  <a:cubicBezTo>
                    <a:pt x="37063" y="5903"/>
                    <a:pt x="37074" y="5889"/>
                    <a:pt x="37095" y="5889"/>
                  </a:cubicBezTo>
                  <a:close/>
                  <a:moveTo>
                    <a:pt x="20870" y="5858"/>
                  </a:moveTo>
                  <a:cubicBezTo>
                    <a:pt x="20889" y="5858"/>
                    <a:pt x="20912" y="5865"/>
                    <a:pt x="20941" y="5878"/>
                  </a:cubicBezTo>
                  <a:cubicBezTo>
                    <a:pt x="20985" y="5899"/>
                    <a:pt x="21012" y="5935"/>
                    <a:pt x="21001" y="5953"/>
                  </a:cubicBezTo>
                  <a:cubicBezTo>
                    <a:pt x="20991" y="5971"/>
                    <a:pt x="20977" y="5981"/>
                    <a:pt x="20964" y="5981"/>
                  </a:cubicBezTo>
                  <a:cubicBezTo>
                    <a:pt x="20961" y="5981"/>
                    <a:pt x="20957" y="5980"/>
                    <a:pt x="20954" y="5979"/>
                  </a:cubicBezTo>
                  <a:cubicBezTo>
                    <a:pt x="20939" y="5973"/>
                    <a:pt x="20893" y="5957"/>
                    <a:pt x="20853" y="5945"/>
                  </a:cubicBezTo>
                  <a:cubicBezTo>
                    <a:pt x="20802" y="5929"/>
                    <a:pt x="20792" y="5909"/>
                    <a:pt x="20818" y="5881"/>
                  </a:cubicBezTo>
                  <a:cubicBezTo>
                    <a:pt x="20833" y="5865"/>
                    <a:pt x="20849" y="5858"/>
                    <a:pt x="20870" y="5858"/>
                  </a:cubicBezTo>
                  <a:close/>
                  <a:moveTo>
                    <a:pt x="19478" y="5774"/>
                  </a:moveTo>
                  <a:cubicBezTo>
                    <a:pt x="19503" y="5774"/>
                    <a:pt x="19558" y="5793"/>
                    <a:pt x="19646" y="5830"/>
                  </a:cubicBezTo>
                  <a:cubicBezTo>
                    <a:pt x="19741" y="5870"/>
                    <a:pt x="19822" y="5930"/>
                    <a:pt x="19823" y="5957"/>
                  </a:cubicBezTo>
                  <a:cubicBezTo>
                    <a:pt x="19825" y="5993"/>
                    <a:pt x="19793" y="6011"/>
                    <a:pt x="19756" y="6011"/>
                  </a:cubicBezTo>
                  <a:cubicBezTo>
                    <a:pt x="19717" y="6011"/>
                    <a:pt x="19674" y="5992"/>
                    <a:pt x="19658" y="5954"/>
                  </a:cubicBezTo>
                  <a:cubicBezTo>
                    <a:pt x="19647" y="5931"/>
                    <a:pt x="19631" y="5916"/>
                    <a:pt x="19619" y="5916"/>
                  </a:cubicBezTo>
                  <a:cubicBezTo>
                    <a:pt x="19615" y="5916"/>
                    <a:pt x="19611" y="5917"/>
                    <a:pt x="19609" y="5921"/>
                  </a:cubicBezTo>
                  <a:cubicBezTo>
                    <a:pt x="19606" y="5923"/>
                    <a:pt x="19603" y="5924"/>
                    <a:pt x="19599" y="5924"/>
                  </a:cubicBezTo>
                  <a:cubicBezTo>
                    <a:pt x="19581" y="5924"/>
                    <a:pt x="19549" y="5902"/>
                    <a:pt x="19518" y="5866"/>
                  </a:cubicBezTo>
                  <a:cubicBezTo>
                    <a:pt x="19463" y="5804"/>
                    <a:pt x="19447" y="5774"/>
                    <a:pt x="19478" y="5774"/>
                  </a:cubicBezTo>
                  <a:close/>
                  <a:moveTo>
                    <a:pt x="36753" y="5997"/>
                  </a:moveTo>
                  <a:cubicBezTo>
                    <a:pt x="36785" y="5997"/>
                    <a:pt x="36809" y="6012"/>
                    <a:pt x="36810" y="6032"/>
                  </a:cubicBezTo>
                  <a:cubicBezTo>
                    <a:pt x="36811" y="6053"/>
                    <a:pt x="36786" y="6070"/>
                    <a:pt x="36754" y="6071"/>
                  </a:cubicBezTo>
                  <a:cubicBezTo>
                    <a:pt x="36752" y="6071"/>
                    <a:pt x="36751" y="6071"/>
                    <a:pt x="36749" y="6071"/>
                  </a:cubicBezTo>
                  <a:cubicBezTo>
                    <a:pt x="36720" y="6071"/>
                    <a:pt x="36697" y="6057"/>
                    <a:pt x="36696" y="6037"/>
                  </a:cubicBezTo>
                  <a:cubicBezTo>
                    <a:pt x="36694" y="6017"/>
                    <a:pt x="36718" y="5998"/>
                    <a:pt x="36750" y="5997"/>
                  </a:cubicBezTo>
                  <a:cubicBezTo>
                    <a:pt x="36751" y="5997"/>
                    <a:pt x="36752" y="5997"/>
                    <a:pt x="36753" y="5997"/>
                  </a:cubicBezTo>
                  <a:close/>
                  <a:moveTo>
                    <a:pt x="20010" y="5776"/>
                  </a:moveTo>
                  <a:cubicBezTo>
                    <a:pt x="20016" y="5776"/>
                    <a:pt x="20035" y="5790"/>
                    <a:pt x="20067" y="5818"/>
                  </a:cubicBezTo>
                  <a:cubicBezTo>
                    <a:pt x="20093" y="5843"/>
                    <a:pt x="20117" y="5854"/>
                    <a:pt x="20146" y="5854"/>
                  </a:cubicBezTo>
                  <a:cubicBezTo>
                    <a:pt x="20168" y="5854"/>
                    <a:pt x="20192" y="5848"/>
                    <a:pt x="20222" y="5834"/>
                  </a:cubicBezTo>
                  <a:cubicBezTo>
                    <a:pt x="20253" y="5821"/>
                    <a:pt x="20278" y="5814"/>
                    <a:pt x="20297" y="5814"/>
                  </a:cubicBezTo>
                  <a:cubicBezTo>
                    <a:pt x="20319" y="5814"/>
                    <a:pt x="20335" y="5823"/>
                    <a:pt x="20348" y="5841"/>
                  </a:cubicBezTo>
                  <a:cubicBezTo>
                    <a:pt x="20367" y="5869"/>
                    <a:pt x="20364" y="5894"/>
                    <a:pt x="20339" y="5903"/>
                  </a:cubicBezTo>
                  <a:cubicBezTo>
                    <a:pt x="20316" y="5912"/>
                    <a:pt x="20337" y="5947"/>
                    <a:pt x="20388" y="5983"/>
                  </a:cubicBezTo>
                  <a:cubicBezTo>
                    <a:pt x="20439" y="6019"/>
                    <a:pt x="20469" y="6060"/>
                    <a:pt x="20454" y="6076"/>
                  </a:cubicBezTo>
                  <a:cubicBezTo>
                    <a:pt x="20447" y="6084"/>
                    <a:pt x="20434" y="6088"/>
                    <a:pt x="20419" y="6088"/>
                  </a:cubicBezTo>
                  <a:cubicBezTo>
                    <a:pt x="20353" y="6088"/>
                    <a:pt x="20235" y="6025"/>
                    <a:pt x="20257" y="5987"/>
                  </a:cubicBezTo>
                  <a:cubicBezTo>
                    <a:pt x="20268" y="5967"/>
                    <a:pt x="20247" y="5953"/>
                    <a:pt x="20210" y="5953"/>
                  </a:cubicBezTo>
                  <a:cubicBezTo>
                    <a:pt x="20209" y="5953"/>
                    <a:pt x="20207" y="5953"/>
                    <a:pt x="20206" y="5953"/>
                  </a:cubicBezTo>
                  <a:cubicBezTo>
                    <a:pt x="20205" y="5953"/>
                    <a:pt x="20205" y="5953"/>
                    <a:pt x="20204" y="5953"/>
                  </a:cubicBezTo>
                  <a:cubicBezTo>
                    <a:pt x="20165" y="5953"/>
                    <a:pt x="20105" y="5918"/>
                    <a:pt x="20071" y="5874"/>
                  </a:cubicBezTo>
                  <a:cubicBezTo>
                    <a:pt x="20020" y="5809"/>
                    <a:pt x="20000" y="5776"/>
                    <a:pt x="20010" y="5776"/>
                  </a:cubicBezTo>
                  <a:close/>
                  <a:moveTo>
                    <a:pt x="35784" y="6060"/>
                  </a:moveTo>
                  <a:cubicBezTo>
                    <a:pt x="35797" y="6060"/>
                    <a:pt x="35811" y="6067"/>
                    <a:pt x="35820" y="6080"/>
                  </a:cubicBezTo>
                  <a:cubicBezTo>
                    <a:pt x="35833" y="6101"/>
                    <a:pt x="35820" y="6117"/>
                    <a:pt x="35787" y="6119"/>
                  </a:cubicBezTo>
                  <a:cubicBezTo>
                    <a:pt x="35783" y="6119"/>
                    <a:pt x="35779" y="6120"/>
                    <a:pt x="35776" y="6120"/>
                  </a:cubicBezTo>
                  <a:cubicBezTo>
                    <a:pt x="35722" y="6120"/>
                    <a:pt x="35715" y="6099"/>
                    <a:pt x="35760" y="6068"/>
                  </a:cubicBezTo>
                  <a:cubicBezTo>
                    <a:pt x="35768" y="6063"/>
                    <a:pt x="35776" y="6060"/>
                    <a:pt x="35784" y="6060"/>
                  </a:cubicBezTo>
                  <a:close/>
                  <a:moveTo>
                    <a:pt x="37473" y="5900"/>
                  </a:moveTo>
                  <a:cubicBezTo>
                    <a:pt x="37503" y="5900"/>
                    <a:pt x="37536" y="5902"/>
                    <a:pt x="37574" y="5906"/>
                  </a:cubicBezTo>
                  <a:cubicBezTo>
                    <a:pt x="37642" y="5913"/>
                    <a:pt x="37717" y="5917"/>
                    <a:pt x="37768" y="5917"/>
                  </a:cubicBezTo>
                  <a:cubicBezTo>
                    <a:pt x="37793" y="5917"/>
                    <a:pt x="37812" y="5916"/>
                    <a:pt x="37823" y="5914"/>
                  </a:cubicBezTo>
                  <a:cubicBezTo>
                    <a:pt x="37835" y="5912"/>
                    <a:pt x="37846" y="5911"/>
                    <a:pt x="37855" y="5911"/>
                  </a:cubicBezTo>
                  <a:cubicBezTo>
                    <a:pt x="37874" y="5911"/>
                    <a:pt x="37887" y="5915"/>
                    <a:pt x="37887" y="5923"/>
                  </a:cubicBezTo>
                  <a:cubicBezTo>
                    <a:pt x="37890" y="5967"/>
                    <a:pt x="37582" y="6104"/>
                    <a:pt x="37419" y="6132"/>
                  </a:cubicBezTo>
                  <a:cubicBezTo>
                    <a:pt x="37370" y="6140"/>
                    <a:pt x="37335" y="6144"/>
                    <a:pt x="37316" y="6144"/>
                  </a:cubicBezTo>
                  <a:cubicBezTo>
                    <a:pt x="37294" y="6144"/>
                    <a:pt x="37293" y="6139"/>
                    <a:pt x="37316" y="6127"/>
                  </a:cubicBezTo>
                  <a:cubicBezTo>
                    <a:pt x="37364" y="6105"/>
                    <a:pt x="37370" y="6086"/>
                    <a:pt x="37337" y="6068"/>
                  </a:cubicBezTo>
                  <a:cubicBezTo>
                    <a:pt x="37320" y="6059"/>
                    <a:pt x="37302" y="6054"/>
                    <a:pt x="37286" y="6054"/>
                  </a:cubicBezTo>
                  <a:cubicBezTo>
                    <a:pt x="37233" y="6054"/>
                    <a:pt x="37190" y="6095"/>
                    <a:pt x="37211" y="6142"/>
                  </a:cubicBezTo>
                  <a:cubicBezTo>
                    <a:pt x="37226" y="6173"/>
                    <a:pt x="37218" y="6198"/>
                    <a:pt x="37193" y="6199"/>
                  </a:cubicBezTo>
                  <a:cubicBezTo>
                    <a:pt x="37191" y="6199"/>
                    <a:pt x="37190" y="6199"/>
                    <a:pt x="37188" y="6199"/>
                  </a:cubicBezTo>
                  <a:cubicBezTo>
                    <a:pt x="37167" y="6199"/>
                    <a:pt x="37158" y="6186"/>
                    <a:pt x="37168" y="6167"/>
                  </a:cubicBezTo>
                  <a:cubicBezTo>
                    <a:pt x="37179" y="6148"/>
                    <a:pt x="37169" y="6122"/>
                    <a:pt x="37148" y="6110"/>
                  </a:cubicBezTo>
                  <a:cubicBezTo>
                    <a:pt x="37078" y="6070"/>
                    <a:pt x="37106" y="6030"/>
                    <a:pt x="37247" y="5958"/>
                  </a:cubicBezTo>
                  <a:cubicBezTo>
                    <a:pt x="37329" y="5917"/>
                    <a:pt x="37389" y="5900"/>
                    <a:pt x="37473" y="5900"/>
                  </a:cubicBezTo>
                  <a:close/>
                  <a:moveTo>
                    <a:pt x="19595" y="6208"/>
                  </a:moveTo>
                  <a:cubicBezTo>
                    <a:pt x="19699" y="6208"/>
                    <a:pt x="19723" y="6256"/>
                    <a:pt x="19629" y="6296"/>
                  </a:cubicBezTo>
                  <a:cubicBezTo>
                    <a:pt x="19619" y="6300"/>
                    <a:pt x="19608" y="6302"/>
                    <a:pt x="19595" y="6302"/>
                  </a:cubicBezTo>
                  <a:cubicBezTo>
                    <a:pt x="19539" y="6302"/>
                    <a:pt x="19464" y="6265"/>
                    <a:pt x="19462" y="6228"/>
                  </a:cubicBezTo>
                  <a:cubicBezTo>
                    <a:pt x="19463" y="6220"/>
                    <a:pt x="19513" y="6213"/>
                    <a:pt x="19576" y="6208"/>
                  </a:cubicBezTo>
                  <a:cubicBezTo>
                    <a:pt x="19582" y="6208"/>
                    <a:pt x="19589" y="6208"/>
                    <a:pt x="19595" y="6208"/>
                  </a:cubicBezTo>
                  <a:close/>
                  <a:moveTo>
                    <a:pt x="38197" y="6115"/>
                  </a:moveTo>
                  <a:cubicBezTo>
                    <a:pt x="38310" y="6115"/>
                    <a:pt x="38398" y="6180"/>
                    <a:pt x="38318" y="6211"/>
                  </a:cubicBezTo>
                  <a:cubicBezTo>
                    <a:pt x="38296" y="6220"/>
                    <a:pt x="38277" y="6252"/>
                    <a:pt x="38279" y="6280"/>
                  </a:cubicBezTo>
                  <a:cubicBezTo>
                    <a:pt x="38281" y="6316"/>
                    <a:pt x="38269" y="6335"/>
                    <a:pt x="38248" y="6335"/>
                  </a:cubicBezTo>
                  <a:cubicBezTo>
                    <a:pt x="38230" y="6335"/>
                    <a:pt x="38205" y="6321"/>
                    <a:pt x="38174" y="6293"/>
                  </a:cubicBezTo>
                  <a:cubicBezTo>
                    <a:pt x="38157" y="6277"/>
                    <a:pt x="38144" y="6269"/>
                    <a:pt x="38133" y="6269"/>
                  </a:cubicBezTo>
                  <a:cubicBezTo>
                    <a:pt x="38121" y="6269"/>
                    <a:pt x="38111" y="6279"/>
                    <a:pt x="38100" y="6301"/>
                  </a:cubicBezTo>
                  <a:cubicBezTo>
                    <a:pt x="38082" y="6331"/>
                    <a:pt x="38064" y="6343"/>
                    <a:pt x="38049" y="6343"/>
                  </a:cubicBezTo>
                  <a:cubicBezTo>
                    <a:pt x="38016" y="6343"/>
                    <a:pt x="37995" y="6287"/>
                    <a:pt x="38024" y="6215"/>
                  </a:cubicBezTo>
                  <a:cubicBezTo>
                    <a:pt x="38051" y="6143"/>
                    <a:pt x="38089" y="6120"/>
                    <a:pt x="38182" y="6115"/>
                  </a:cubicBezTo>
                  <a:cubicBezTo>
                    <a:pt x="38187" y="6115"/>
                    <a:pt x="38192" y="6115"/>
                    <a:pt x="38197" y="6115"/>
                  </a:cubicBezTo>
                  <a:close/>
                  <a:moveTo>
                    <a:pt x="21172" y="5619"/>
                  </a:moveTo>
                  <a:cubicBezTo>
                    <a:pt x="21177" y="5619"/>
                    <a:pt x="21181" y="5620"/>
                    <a:pt x="21185" y="5622"/>
                  </a:cubicBezTo>
                  <a:cubicBezTo>
                    <a:pt x="21200" y="5629"/>
                    <a:pt x="21297" y="5635"/>
                    <a:pt x="21410" y="5635"/>
                  </a:cubicBezTo>
                  <a:cubicBezTo>
                    <a:pt x="21419" y="5635"/>
                    <a:pt x="21428" y="5635"/>
                    <a:pt x="21437" y="5635"/>
                  </a:cubicBezTo>
                  <a:cubicBezTo>
                    <a:pt x="21447" y="5635"/>
                    <a:pt x="21456" y="5635"/>
                    <a:pt x="21465" y="5635"/>
                  </a:cubicBezTo>
                  <a:cubicBezTo>
                    <a:pt x="21722" y="5635"/>
                    <a:pt x="21761" y="5664"/>
                    <a:pt x="21718" y="5815"/>
                  </a:cubicBezTo>
                  <a:cubicBezTo>
                    <a:pt x="21699" y="5885"/>
                    <a:pt x="21660" y="5960"/>
                    <a:pt x="21629" y="5987"/>
                  </a:cubicBezTo>
                  <a:cubicBezTo>
                    <a:pt x="21591" y="6020"/>
                    <a:pt x="21591" y="6031"/>
                    <a:pt x="21653" y="6031"/>
                  </a:cubicBezTo>
                  <a:cubicBezTo>
                    <a:pt x="21668" y="6031"/>
                    <a:pt x="21688" y="6030"/>
                    <a:pt x="21711" y="6029"/>
                  </a:cubicBezTo>
                  <a:cubicBezTo>
                    <a:pt x="21722" y="6028"/>
                    <a:pt x="21733" y="6028"/>
                    <a:pt x="21744" y="6028"/>
                  </a:cubicBezTo>
                  <a:cubicBezTo>
                    <a:pt x="21803" y="6028"/>
                    <a:pt x="21851" y="6038"/>
                    <a:pt x="21852" y="6051"/>
                  </a:cubicBezTo>
                  <a:cubicBezTo>
                    <a:pt x="21854" y="6066"/>
                    <a:pt x="21868" y="6145"/>
                    <a:pt x="21882" y="6227"/>
                  </a:cubicBezTo>
                  <a:cubicBezTo>
                    <a:pt x="21898" y="6314"/>
                    <a:pt x="21904" y="6349"/>
                    <a:pt x="21889" y="6349"/>
                  </a:cubicBezTo>
                  <a:cubicBezTo>
                    <a:pt x="21879" y="6349"/>
                    <a:pt x="21859" y="6333"/>
                    <a:pt x="21827" y="6307"/>
                  </a:cubicBezTo>
                  <a:cubicBezTo>
                    <a:pt x="21783" y="6271"/>
                    <a:pt x="21707" y="6224"/>
                    <a:pt x="21660" y="6203"/>
                  </a:cubicBezTo>
                  <a:cubicBezTo>
                    <a:pt x="21612" y="6182"/>
                    <a:pt x="21573" y="6141"/>
                    <a:pt x="21571" y="6111"/>
                  </a:cubicBezTo>
                  <a:cubicBezTo>
                    <a:pt x="21570" y="6082"/>
                    <a:pt x="21527" y="6039"/>
                    <a:pt x="21478" y="6018"/>
                  </a:cubicBezTo>
                  <a:cubicBezTo>
                    <a:pt x="21431" y="5996"/>
                    <a:pt x="21370" y="5958"/>
                    <a:pt x="21347" y="5938"/>
                  </a:cubicBezTo>
                  <a:cubicBezTo>
                    <a:pt x="21324" y="5918"/>
                    <a:pt x="21272" y="5903"/>
                    <a:pt x="21224" y="5903"/>
                  </a:cubicBezTo>
                  <a:cubicBezTo>
                    <a:pt x="21221" y="5903"/>
                    <a:pt x="21218" y="5903"/>
                    <a:pt x="21215" y="5903"/>
                  </a:cubicBezTo>
                  <a:cubicBezTo>
                    <a:pt x="21206" y="5904"/>
                    <a:pt x="21197" y="5904"/>
                    <a:pt x="21189" y="5904"/>
                  </a:cubicBezTo>
                  <a:cubicBezTo>
                    <a:pt x="21118" y="5904"/>
                    <a:pt x="21072" y="5884"/>
                    <a:pt x="20852" y="5772"/>
                  </a:cubicBezTo>
                  <a:cubicBezTo>
                    <a:pt x="20705" y="5697"/>
                    <a:pt x="20663" y="5631"/>
                    <a:pt x="20759" y="5627"/>
                  </a:cubicBezTo>
                  <a:cubicBezTo>
                    <a:pt x="20761" y="5627"/>
                    <a:pt x="20763" y="5627"/>
                    <a:pt x="20765" y="5627"/>
                  </a:cubicBezTo>
                  <a:cubicBezTo>
                    <a:pt x="20792" y="5627"/>
                    <a:pt x="20824" y="5640"/>
                    <a:pt x="20835" y="5655"/>
                  </a:cubicBezTo>
                  <a:cubicBezTo>
                    <a:pt x="20848" y="5673"/>
                    <a:pt x="20903" y="5681"/>
                    <a:pt x="20963" y="5681"/>
                  </a:cubicBezTo>
                  <a:cubicBezTo>
                    <a:pt x="21040" y="5681"/>
                    <a:pt x="21124" y="5668"/>
                    <a:pt x="21138" y="5644"/>
                  </a:cubicBezTo>
                  <a:cubicBezTo>
                    <a:pt x="21147" y="5628"/>
                    <a:pt x="21159" y="5619"/>
                    <a:pt x="21172" y="5619"/>
                  </a:cubicBezTo>
                  <a:close/>
                  <a:moveTo>
                    <a:pt x="37836" y="6226"/>
                  </a:moveTo>
                  <a:cubicBezTo>
                    <a:pt x="37875" y="6226"/>
                    <a:pt x="37943" y="6278"/>
                    <a:pt x="37946" y="6319"/>
                  </a:cubicBezTo>
                  <a:cubicBezTo>
                    <a:pt x="37947" y="6336"/>
                    <a:pt x="37915" y="6352"/>
                    <a:pt x="37872" y="6355"/>
                  </a:cubicBezTo>
                  <a:cubicBezTo>
                    <a:pt x="37871" y="6355"/>
                    <a:pt x="37869" y="6355"/>
                    <a:pt x="37868" y="6355"/>
                  </a:cubicBezTo>
                  <a:cubicBezTo>
                    <a:pt x="37801" y="6355"/>
                    <a:pt x="37770" y="6285"/>
                    <a:pt x="37816" y="6233"/>
                  </a:cubicBezTo>
                  <a:cubicBezTo>
                    <a:pt x="37821" y="6228"/>
                    <a:pt x="37827" y="6226"/>
                    <a:pt x="37836" y="6226"/>
                  </a:cubicBezTo>
                  <a:close/>
                  <a:moveTo>
                    <a:pt x="35448" y="6329"/>
                  </a:moveTo>
                  <a:cubicBezTo>
                    <a:pt x="35478" y="6329"/>
                    <a:pt x="35508" y="6337"/>
                    <a:pt x="35525" y="6353"/>
                  </a:cubicBezTo>
                  <a:cubicBezTo>
                    <a:pt x="35570" y="6394"/>
                    <a:pt x="35561" y="6420"/>
                    <a:pt x="35522" y="6420"/>
                  </a:cubicBezTo>
                  <a:cubicBezTo>
                    <a:pt x="35502" y="6420"/>
                    <a:pt x="35472" y="6413"/>
                    <a:pt x="35438" y="6396"/>
                  </a:cubicBezTo>
                  <a:cubicBezTo>
                    <a:pt x="35357" y="6356"/>
                    <a:pt x="35355" y="6348"/>
                    <a:pt x="35415" y="6332"/>
                  </a:cubicBezTo>
                  <a:cubicBezTo>
                    <a:pt x="35426" y="6330"/>
                    <a:pt x="35437" y="6329"/>
                    <a:pt x="35448" y="6329"/>
                  </a:cubicBezTo>
                  <a:close/>
                  <a:moveTo>
                    <a:pt x="29682" y="6346"/>
                  </a:moveTo>
                  <a:cubicBezTo>
                    <a:pt x="29702" y="6346"/>
                    <a:pt x="29719" y="6371"/>
                    <a:pt x="29720" y="6402"/>
                  </a:cubicBezTo>
                  <a:cubicBezTo>
                    <a:pt x="29721" y="6427"/>
                    <a:pt x="29712" y="6443"/>
                    <a:pt x="29697" y="6443"/>
                  </a:cubicBezTo>
                  <a:cubicBezTo>
                    <a:pt x="29693" y="6443"/>
                    <a:pt x="29689" y="6441"/>
                    <a:pt x="29685" y="6439"/>
                  </a:cubicBezTo>
                  <a:cubicBezTo>
                    <a:pt x="29663" y="6428"/>
                    <a:pt x="29645" y="6403"/>
                    <a:pt x="29645" y="6383"/>
                  </a:cubicBezTo>
                  <a:cubicBezTo>
                    <a:pt x="29644" y="6362"/>
                    <a:pt x="29659" y="6346"/>
                    <a:pt x="29680" y="6346"/>
                  </a:cubicBezTo>
                  <a:cubicBezTo>
                    <a:pt x="29681" y="6346"/>
                    <a:pt x="29681" y="6346"/>
                    <a:pt x="29682" y="6346"/>
                  </a:cubicBezTo>
                  <a:close/>
                  <a:moveTo>
                    <a:pt x="36881" y="6185"/>
                  </a:moveTo>
                  <a:cubicBezTo>
                    <a:pt x="36906" y="6185"/>
                    <a:pt x="36923" y="6192"/>
                    <a:pt x="36938" y="6206"/>
                  </a:cubicBezTo>
                  <a:cubicBezTo>
                    <a:pt x="36994" y="6259"/>
                    <a:pt x="36971" y="6286"/>
                    <a:pt x="36856" y="6312"/>
                  </a:cubicBezTo>
                  <a:cubicBezTo>
                    <a:pt x="36809" y="6322"/>
                    <a:pt x="36716" y="6343"/>
                    <a:pt x="36656" y="6355"/>
                  </a:cubicBezTo>
                  <a:cubicBezTo>
                    <a:pt x="36596" y="6367"/>
                    <a:pt x="36494" y="6396"/>
                    <a:pt x="36436" y="6414"/>
                  </a:cubicBezTo>
                  <a:cubicBezTo>
                    <a:pt x="36380" y="6434"/>
                    <a:pt x="36315" y="6443"/>
                    <a:pt x="36261" y="6443"/>
                  </a:cubicBezTo>
                  <a:cubicBezTo>
                    <a:pt x="36201" y="6443"/>
                    <a:pt x="36155" y="6431"/>
                    <a:pt x="36154" y="6407"/>
                  </a:cubicBezTo>
                  <a:cubicBezTo>
                    <a:pt x="36154" y="6393"/>
                    <a:pt x="36214" y="6357"/>
                    <a:pt x="36291" y="6326"/>
                  </a:cubicBezTo>
                  <a:cubicBezTo>
                    <a:pt x="36368" y="6294"/>
                    <a:pt x="36471" y="6269"/>
                    <a:pt x="36522" y="6269"/>
                  </a:cubicBezTo>
                  <a:cubicBezTo>
                    <a:pt x="36573" y="6269"/>
                    <a:pt x="36676" y="6244"/>
                    <a:pt x="36754" y="6217"/>
                  </a:cubicBezTo>
                  <a:cubicBezTo>
                    <a:pt x="36812" y="6195"/>
                    <a:pt x="36852" y="6185"/>
                    <a:pt x="36881" y="6185"/>
                  </a:cubicBezTo>
                  <a:close/>
                  <a:moveTo>
                    <a:pt x="34664" y="6325"/>
                  </a:moveTo>
                  <a:cubicBezTo>
                    <a:pt x="34747" y="6325"/>
                    <a:pt x="34773" y="6364"/>
                    <a:pt x="34729" y="6425"/>
                  </a:cubicBezTo>
                  <a:cubicBezTo>
                    <a:pt x="34712" y="6447"/>
                    <a:pt x="34699" y="6459"/>
                    <a:pt x="34683" y="6459"/>
                  </a:cubicBezTo>
                  <a:cubicBezTo>
                    <a:pt x="34671" y="6459"/>
                    <a:pt x="34657" y="6452"/>
                    <a:pt x="34639" y="6438"/>
                  </a:cubicBezTo>
                  <a:cubicBezTo>
                    <a:pt x="34562" y="6377"/>
                    <a:pt x="34566" y="6329"/>
                    <a:pt x="34648" y="6325"/>
                  </a:cubicBezTo>
                  <a:cubicBezTo>
                    <a:pt x="34653" y="6325"/>
                    <a:pt x="34659" y="6325"/>
                    <a:pt x="34664" y="6325"/>
                  </a:cubicBezTo>
                  <a:close/>
                  <a:moveTo>
                    <a:pt x="37666" y="6445"/>
                  </a:moveTo>
                  <a:cubicBezTo>
                    <a:pt x="37676" y="6445"/>
                    <a:pt x="37687" y="6447"/>
                    <a:pt x="37697" y="6450"/>
                  </a:cubicBezTo>
                  <a:cubicBezTo>
                    <a:pt x="37727" y="6460"/>
                    <a:pt x="37717" y="6470"/>
                    <a:pt x="37675" y="6474"/>
                  </a:cubicBezTo>
                  <a:cubicBezTo>
                    <a:pt x="37671" y="6474"/>
                    <a:pt x="37667" y="6474"/>
                    <a:pt x="37663" y="6474"/>
                  </a:cubicBezTo>
                  <a:cubicBezTo>
                    <a:pt x="37632" y="6474"/>
                    <a:pt x="37615" y="6467"/>
                    <a:pt x="37626" y="6457"/>
                  </a:cubicBezTo>
                  <a:cubicBezTo>
                    <a:pt x="37634" y="6449"/>
                    <a:pt x="37649" y="6445"/>
                    <a:pt x="37666" y="6445"/>
                  </a:cubicBezTo>
                  <a:close/>
                  <a:moveTo>
                    <a:pt x="23166" y="5959"/>
                  </a:moveTo>
                  <a:cubicBezTo>
                    <a:pt x="23182" y="5959"/>
                    <a:pt x="23192" y="5974"/>
                    <a:pt x="23194" y="6005"/>
                  </a:cubicBezTo>
                  <a:cubicBezTo>
                    <a:pt x="23196" y="6054"/>
                    <a:pt x="23413" y="6083"/>
                    <a:pt x="23617" y="6083"/>
                  </a:cubicBezTo>
                  <a:cubicBezTo>
                    <a:pt x="23773" y="6083"/>
                    <a:pt x="23921" y="6066"/>
                    <a:pt x="23961" y="6029"/>
                  </a:cubicBezTo>
                  <a:cubicBezTo>
                    <a:pt x="23979" y="6013"/>
                    <a:pt x="23995" y="6004"/>
                    <a:pt x="24011" y="6004"/>
                  </a:cubicBezTo>
                  <a:cubicBezTo>
                    <a:pt x="24030" y="6004"/>
                    <a:pt x="24049" y="6016"/>
                    <a:pt x="24075" y="6038"/>
                  </a:cubicBezTo>
                  <a:cubicBezTo>
                    <a:pt x="24107" y="6067"/>
                    <a:pt x="24166" y="6091"/>
                    <a:pt x="24203" y="6091"/>
                  </a:cubicBezTo>
                  <a:cubicBezTo>
                    <a:pt x="24203" y="6091"/>
                    <a:pt x="24204" y="6091"/>
                    <a:pt x="24205" y="6091"/>
                  </a:cubicBezTo>
                  <a:cubicBezTo>
                    <a:pt x="24206" y="6091"/>
                    <a:pt x="24206" y="6091"/>
                    <a:pt x="24207" y="6091"/>
                  </a:cubicBezTo>
                  <a:cubicBezTo>
                    <a:pt x="24267" y="6091"/>
                    <a:pt x="24345" y="6188"/>
                    <a:pt x="24311" y="6224"/>
                  </a:cubicBezTo>
                  <a:cubicBezTo>
                    <a:pt x="24304" y="6232"/>
                    <a:pt x="24235" y="6248"/>
                    <a:pt x="24157" y="6259"/>
                  </a:cubicBezTo>
                  <a:cubicBezTo>
                    <a:pt x="23979" y="6283"/>
                    <a:pt x="23955" y="6345"/>
                    <a:pt x="24093" y="6345"/>
                  </a:cubicBezTo>
                  <a:cubicBezTo>
                    <a:pt x="24111" y="6345"/>
                    <a:pt x="24131" y="6344"/>
                    <a:pt x="24154" y="6342"/>
                  </a:cubicBezTo>
                  <a:cubicBezTo>
                    <a:pt x="24170" y="6340"/>
                    <a:pt x="24187" y="6339"/>
                    <a:pt x="24204" y="6339"/>
                  </a:cubicBezTo>
                  <a:cubicBezTo>
                    <a:pt x="24286" y="6339"/>
                    <a:pt x="24378" y="6356"/>
                    <a:pt x="24438" y="6383"/>
                  </a:cubicBezTo>
                  <a:lnTo>
                    <a:pt x="24561" y="6439"/>
                  </a:lnTo>
                  <a:lnTo>
                    <a:pt x="24461" y="6471"/>
                  </a:lnTo>
                  <a:cubicBezTo>
                    <a:pt x="24436" y="6479"/>
                    <a:pt x="24413" y="6483"/>
                    <a:pt x="24393" y="6483"/>
                  </a:cubicBezTo>
                  <a:cubicBezTo>
                    <a:pt x="24369" y="6483"/>
                    <a:pt x="24352" y="6477"/>
                    <a:pt x="24347" y="6465"/>
                  </a:cubicBezTo>
                  <a:cubicBezTo>
                    <a:pt x="24342" y="6451"/>
                    <a:pt x="24307" y="6444"/>
                    <a:pt x="24253" y="6444"/>
                  </a:cubicBezTo>
                  <a:cubicBezTo>
                    <a:pt x="24216" y="6444"/>
                    <a:pt x="24169" y="6448"/>
                    <a:pt x="24117" y="6454"/>
                  </a:cubicBezTo>
                  <a:cubicBezTo>
                    <a:pt x="24053" y="6462"/>
                    <a:pt x="24006" y="6467"/>
                    <a:pt x="23971" y="6467"/>
                  </a:cubicBezTo>
                  <a:cubicBezTo>
                    <a:pt x="23912" y="6467"/>
                    <a:pt x="23888" y="6455"/>
                    <a:pt x="23875" y="6429"/>
                  </a:cubicBezTo>
                  <a:cubicBezTo>
                    <a:pt x="23861" y="6399"/>
                    <a:pt x="23876" y="6357"/>
                    <a:pt x="23911" y="6336"/>
                  </a:cubicBezTo>
                  <a:cubicBezTo>
                    <a:pt x="23946" y="6315"/>
                    <a:pt x="23964" y="6291"/>
                    <a:pt x="23954" y="6283"/>
                  </a:cubicBezTo>
                  <a:cubicBezTo>
                    <a:pt x="23930" y="6264"/>
                    <a:pt x="23811" y="6249"/>
                    <a:pt x="23730" y="6249"/>
                  </a:cubicBezTo>
                  <a:cubicBezTo>
                    <a:pt x="23687" y="6249"/>
                    <a:pt x="23654" y="6254"/>
                    <a:pt x="23655" y="6264"/>
                  </a:cubicBezTo>
                  <a:cubicBezTo>
                    <a:pt x="23656" y="6278"/>
                    <a:pt x="23542" y="6296"/>
                    <a:pt x="23400" y="6305"/>
                  </a:cubicBezTo>
                  <a:cubicBezTo>
                    <a:pt x="23257" y="6314"/>
                    <a:pt x="23098" y="6335"/>
                    <a:pt x="23042" y="6352"/>
                  </a:cubicBezTo>
                  <a:cubicBezTo>
                    <a:pt x="23015" y="6360"/>
                    <a:pt x="22992" y="6365"/>
                    <a:pt x="22970" y="6365"/>
                  </a:cubicBezTo>
                  <a:cubicBezTo>
                    <a:pt x="22933" y="6365"/>
                    <a:pt x="22901" y="6352"/>
                    <a:pt x="22867" y="6324"/>
                  </a:cubicBezTo>
                  <a:cubicBezTo>
                    <a:pt x="22839" y="6302"/>
                    <a:pt x="22818" y="6291"/>
                    <a:pt x="22806" y="6291"/>
                  </a:cubicBezTo>
                  <a:cubicBezTo>
                    <a:pt x="22799" y="6291"/>
                    <a:pt x="22795" y="6296"/>
                    <a:pt x="22795" y="6306"/>
                  </a:cubicBezTo>
                  <a:cubicBezTo>
                    <a:pt x="22797" y="6337"/>
                    <a:pt x="22728" y="6355"/>
                    <a:pt x="22652" y="6355"/>
                  </a:cubicBezTo>
                  <a:cubicBezTo>
                    <a:pt x="22601" y="6355"/>
                    <a:pt x="22546" y="6347"/>
                    <a:pt x="22508" y="6329"/>
                  </a:cubicBezTo>
                  <a:cubicBezTo>
                    <a:pt x="22416" y="6286"/>
                    <a:pt x="22322" y="6258"/>
                    <a:pt x="22274" y="6258"/>
                  </a:cubicBezTo>
                  <a:cubicBezTo>
                    <a:pt x="22267" y="6258"/>
                    <a:pt x="22261" y="6258"/>
                    <a:pt x="22256" y="6260"/>
                  </a:cubicBezTo>
                  <a:cubicBezTo>
                    <a:pt x="22243" y="6264"/>
                    <a:pt x="22228" y="6266"/>
                    <a:pt x="22213" y="6266"/>
                  </a:cubicBezTo>
                  <a:cubicBezTo>
                    <a:pt x="22138" y="6266"/>
                    <a:pt x="22048" y="6223"/>
                    <a:pt x="22032" y="6173"/>
                  </a:cubicBezTo>
                  <a:cubicBezTo>
                    <a:pt x="21994" y="6061"/>
                    <a:pt x="21996" y="6050"/>
                    <a:pt x="22051" y="6048"/>
                  </a:cubicBezTo>
                  <a:cubicBezTo>
                    <a:pt x="22052" y="6047"/>
                    <a:pt x="22053" y="6047"/>
                    <a:pt x="22055" y="6047"/>
                  </a:cubicBezTo>
                  <a:cubicBezTo>
                    <a:pt x="22084" y="6047"/>
                    <a:pt x="22134" y="6072"/>
                    <a:pt x="22167" y="6102"/>
                  </a:cubicBezTo>
                  <a:cubicBezTo>
                    <a:pt x="22193" y="6127"/>
                    <a:pt x="22209" y="6140"/>
                    <a:pt x="22220" y="6140"/>
                  </a:cubicBezTo>
                  <a:cubicBezTo>
                    <a:pt x="22232" y="6140"/>
                    <a:pt x="22239" y="6126"/>
                    <a:pt x="22248" y="6099"/>
                  </a:cubicBezTo>
                  <a:cubicBezTo>
                    <a:pt x="22262" y="6057"/>
                    <a:pt x="22306" y="6035"/>
                    <a:pt x="22362" y="6035"/>
                  </a:cubicBezTo>
                  <a:cubicBezTo>
                    <a:pt x="22399" y="6035"/>
                    <a:pt x="22441" y="6045"/>
                    <a:pt x="22484" y="6065"/>
                  </a:cubicBezTo>
                  <a:cubicBezTo>
                    <a:pt x="22505" y="6075"/>
                    <a:pt x="22526" y="6080"/>
                    <a:pt x="22543" y="6080"/>
                  </a:cubicBezTo>
                  <a:cubicBezTo>
                    <a:pt x="22558" y="6080"/>
                    <a:pt x="22570" y="6076"/>
                    <a:pt x="22575" y="6068"/>
                  </a:cubicBezTo>
                  <a:cubicBezTo>
                    <a:pt x="22584" y="6050"/>
                    <a:pt x="22643" y="6043"/>
                    <a:pt x="22713" y="6043"/>
                  </a:cubicBezTo>
                  <a:cubicBezTo>
                    <a:pt x="22822" y="6043"/>
                    <a:pt x="22957" y="6061"/>
                    <a:pt x="22978" y="6091"/>
                  </a:cubicBezTo>
                  <a:cubicBezTo>
                    <a:pt x="22982" y="6096"/>
                    <a:pt x="22988" y="6099"/>
                    <a:pt x="22994" y="6099"/>
                  </a:cubicBezTo>
                  <a:cubicBezTo>
                    <a:pt x="23012" y="6099"/>
                    <a:pt x="23040" y="6079"/>
                    <a:pt x="23067" y="6043"/>
                  </a:cubicBezTo>
                  <a:cubicBezTo>
                    <a:pt x="23110" y="5988"/>
                    <a:pt x="23144" y="5959"/>
                    <a:pt x="23166" y="5959"/>
                  </a:cubicBezTo>
                  <a:close/>
                  <a:moveTo>
                    <a:pt x="35674" y="6369"/>
                  </a:moveTo>
                  <a:cubicBezTo>
                    <a:pt x="35716" y="6369"/>
                    <a:pt x="35802" y="6450"/>
                    <a:pt x="35776" y="6476"/>
                  </a:cubicBezTo>
                  <a:cubicBezTo>
                    <a:pt x="35770" y="6482"/>
                    <a:pt x="35760" y="6485"/>
                    <a:pt x="35748" y="6485"/>
                  </a:cubicBezTo>
                  <a:cubicBezTo>
                    <a:pt x="35704" y="6485"/>
                    <a:pt x="35632" y="6452"/>
                    <a:pt x="35631" y="6425"/>
                  </a:cubicBezTo>
                  <a:cubicBezTo>
                    <a:pt x="35631" y="6407"/>
                    <a:pt x="35643" y="6386"/>
                    <a:pt x="35661" y="6372"/>
                  </a:cubicBezTo>
                  <a:cubicBezTo>
                    <a:pt x="35665" y="6370"/>
                    <a:pt x="35669" y="6369"/>
                    <a:pt x="35674" y="6369"/>
                  </a:cubicBezTo>
                  <a:close/>
                  <a:moveTo>
                    <a:pt x="29972" y="6480"/>
                  </a:moveTo>
                  <a:cubicBezTo>
                    <a:pt x="30002" y="6480"/>
                    <a:pt x="30017" y="6495"/>
                    <a:pt x="30006" y="6516"/>
                  </a:cubicBezTo>
                  <a:cubicBezTo>
                    <a:pt x="29995" y="6537"/>
                    <a:pt x="29970" y="6556"/>
                    <a:pt x="29950" y="6556"/>
                  </a:cubicBezTo>
                  <a:cubicBezTo>
                    <a:pt x="29949" y="6556"/>
                    <a:pt x="29949" y="6556"/>
                    <a:pt x="29948" y="6556"/>
                  </a:cubicBezTo>
                  <a:cubicBezTo>
                    <a:pt x="29928" y="6556"/>
                    <a:pt x="29914" y="6541"/>
                    <a:pt x="29913" y="6520"/>
                  </a:cubicBezTo>
                  <a:cubicBezTo>
                    <a:pt x="29911" y="6500"/>
                    <a:pt x="29937" y="6483"/>
                    <a:pt x="29969" y="6480"/>
                  </a:cubicBezTo>
                  <a:cubicBezTo>
                    <a:pt x="29970" y="6480"/>
                    <a:pt x="29971" y="6480"/>
                    <a:pt x="29972" y="6480"/>
                  </a:cubicBezTo>
                  <a:close/>
                  <a:moveTo>
                    <a:pt x="37174" y="6464"/>
                  </a:moveTo>
                  <a:cubicBezTo>
                    <a:pt x="37221" y="6464"/>
                    <a:pt x="37241" y="6487"/>
                    <a:pt x="37244" y="6541"/>
                  </a:cubicBezTo>
                  <a:cubicBezTo>
                    <a:pt x="37246" y="6583"/>
                    <a:pt x="37246" y="6602"/>
                    <a:pt x="37235" y="6602"/>
                  </a:cubicBezTo>
                  <a:cubicBezTo>
                    <a:pt x="37225" y="6602"/>
                    <a:pt x="37205" y="6587"/>
                    <a:pt x="37169" y="6558"/>
                  </a:cubicBezTo>
                  <a:cubicBezTo>
                    <a:pt x="37124" y="6522"/>
                    <a:pt x="37091" y="6489"/>
                    <a:pt x="37091" y="6481"/>
                  </a:cubicBezTo>
                  <a:cubicBezTo>
                    <a:pt x="37091" y="6474"/>
                    <a:pt x="37123" y="6466"/>
                    <a:pt x="37165" y="6465"/>
                  </a:cubicBezTo>
                  <a:cubicBezTo>
                    <a:pt x="37168" y="6464"/>
                    <a:pt x="37171" y="6464"/>
                    <a:pt x="37174" y="6464"/>
                  </a:cubicBezTo>
                  <a:close/>
                  <a:moveTo>
                    <a:pt x="28598" y="6033"/>
                  </a:moveTo>
                  <a:cubicBezTo>
                    <a:pt x="28611" y="6033"/>
                    <a:pt x="28625" y="6036"/>
                    <a:pt x="28640" y="6042"/>
                  </a:cubicBezTo>
                  <a:cubicBezTo>
                    <a:pt x="28676" y="6054"/>
                    <a:pt x="28715" y="6063"/>
                    <a:pt x="28733" y="6063"/>
                  </a:cubicBezTo>
                  <a:cubicBezTo>
                    <a:pt x="28736" y="6063"/>
                    <a:pt x="28738" y="6063"/>
                    <a:pt x="28740" y="6063"/>
                  </a:cubicBezTo>
                  <a:cubicBezTo>
                    <a:pt x="28741" y="6063"/>
                    <a:pt x="28743" y="6062"/>
                    <a:pt x="28744" y="6062"/>
                  </a:cubicBezTo>
                  <a:cubicBezTo>
                    <a:pt x="28757" y="6062"/>
                    <a:pt x="28767" y="6079"/>
                    <a:pt x="28769" y="6106"/>
                  </a:cubicBezTo>
                  <a:cubicBezTo>
                    <a:pt x="28776" y="6227"/>
                    <a:pt x="28869" y="6332"/>
                    <a:pt x="28969" y="6332"/>
                  </a:cubicBezTo>
                  <a:cubicBezTo>
                    <a:pt x="28972" y="6332"/>
                    <a:pt x="28974" y="6331"/>
                    <a:pt x="28977" y="6331"/>
                  </a:cubicBezTo>
                  <a:cubicBezTo>
                    <a:pt x="29033" y="6329"/>
                    <a:pt x="29079" y="6312"/>
                    <a:pt x="29078" y="6294"/>
                  </a:cubicBezTo>
                  <a:cubicBezTo>
                    <a:pt x="29077" y="6282"/>
                    <a:pt x="29082" y="6275"/>
                    <a:pt x="29092" y="6275"/>
                  </a:cubicBezTo>
                  <a:cubicBezTo>
                    <a:pt x="29098" y="6275"/>
                    <a:pt x="29104" y="6277"/>
                    <a:pt x="29112" y="6281"/>
                  </a:cubicBezTo>
                  <a:cubicBezTo>
                    <a:pt x="29118" y="6284"/>
                    <a:pt x="29124" y="6286"/>
                    <a:pt x="29130" y="6286"/>
                  </a:cubicBezTo>
                  <a:cubicBezTo>
                    <a:pt x="29146" y="6286"/>
                    <a:pt x="29161" y="6277"/>
                    <a:pt x="29170" y="6261"/>
                  </a:cubicBezTo>
                  <a:cubicBezTo>
                    <a:pt x="29182" y="6239"/>
                    <a:pt x="29155" y="6225"/>
                    <a:pt x="29106" y="6225"/>
                  </a:cubicBezTo>
                  <a:cubicBezTo>
                    <a:pt x="29102" y="6225"/>
                    <a:pt x="29099" y="6225"/>
                    <a:pt x="29095" y="6225"/>
                  </a:cubicBezTo>
                  <a:cubicBezTo>
                    <a:pt x="29093" y="6225"/>
                    <a:pt x="29091" y="6225"/>
                    <a:pt x="29089" y="6225"/>
                  </a:cubicBezTo>
                  <a:cubicBezTo>
                    <a:pt x="29003" y="6225"/>
                    <a:pt x="28925" y="6145"/>
                    <a:pt x="28967" y="6096"/>
                  </a:cubicBezTo>
                  <a:cubicBezTo>
                    <a:pt x="28976" y="6086"/>
                    <a:pt x="29004" y="6081"/>
                    <a:pt x="29041" y="6081"/>
                  </a:cubicBezTo>
                  <a:cubicBezTo>
                    <a:pt x="29151" y="6081"/>
                    <a:pt x="29346" y="6120"/>
                    <a:pt x="29391" y="6160"/>
                  </a:cubicBezTo>
                  <a:cubicBezTo>
                    <a:pt x="29479" y="6238"/>
                    <a:pt x="29464" y="6273"/>
                    <a:pt x="29331" y="6311"/>
                  </a:cubicBezTo>
                  <a:cubicBezTo>
                    <a:pt x="29180" y="6355"/>
                    <a:pt x="29163" y="6360"/>
                    <a:pt x="29127" y="6371"/>
                  </a:cubicBezTo>
                  <a:cubicBezTo>
                    <a:pt x="29068" y="6390"/>
                    <a:pt x="29252" y="6432"/>
                    <a:pt x="29380" y="6432"/>
                  </a:cubicBezTo>
                  <a:cubicBezTo>
                    <a:pt x="29385" y="6432"/>
                    <a:pt x="29389" y="6432"/>
                    <a:pt x="29394" y="6432"/>
                  </a:cubicBezTo>
                  <a:cubicBezTo>
                    <a:pt x="29404" y="6431"/>
                    <a:pt x="29414" y="6431"/>
                    <a:pt x="29423" y="6431"/>
                  </a:cubicBezTo>
                  <a:cubicBezTo>
                    <a:pt x="29505" y="6431"/>
                    <a:pt x="29534" y="6448"/>
                    <a:pt x="29536" y="6489"/>
                  </a:cubicBezTo>
                  <a:cubicBezTo>
                    <a:pt x="29538" y="6526"/>
                    <a:pt x="29526" y="6540"/>
                    <a:pt x="29486" y="6540"/>
                  </a:cubicBezTo>
                  <a:cubicBezTo>
                    <a:pt x="29470" y="6540"/>
                    <a:pt x="29451" y="6538"/>
                    <a:pt x="29426" y="6534"/>
                  </a:cubicBezTo>
                  <a:cubicBezTo>
                    <a:pt x="29402" y="6530"/>
                    <a:pt x="29382" y="6528"/>
                    <a:pt x="29366" y="6528"/>
                  </a:cubicBezTo>
                  <a:cubicBezTo>
                    <a:pt x="29327" y="6528"/>
                    <a:pt x="29314" y="6541"/>
                    <a:pt x="29316" y="6570"/>
                  </a:cubicBezTo>
                  <a:cubicBezTo>
                    <a:pt x="29318" y="6608"/>
                    <a:pt x="29264" y="6631"/>
                    <a:pt x="29208" y="6631"/>
                  </a:cubicBezTo>
                  <a:cubicBezTo>
                    <a:pt x="29171" y="6631"/>
                    <a:pt x="29131" y="6620"/>
                    <a:pt x="29107" y="6598"/>
                  </a:cubicBezTo>
                  <a:cubicBezTo>
                    <a:pt x="29092" y="6584"/>
                    <a:pt x="29066" y="6577"/>
                    <a:pt x="29030" y="6577"/>
                  </a:cubicBezTo>
                  <a:cubicBezTo>
                    <a:pt x="28996" y="6577"/>
                    <a:pt x="28953" y="6583"/>
                    <a:pt x="28902" y="6596"/>
                  </a:cubicBezTo>
                  <a:cubicBezTo>
                    <a:pt x="28819" y="6615"/>
                    <a:pt x="28724" y="6630"/>
                    <a:pt x="28683" y="6630"/>
                  </a:cubicBezTo>
                  <a:cubicBezTo>
                    <a:pt x="28680" y="6630"/>
                    <a:pt x="28678" y="6630"/>
                    <a:pt x="28675" y="6630"/>
                  </a:cubicBezTo>
                  <a:cubicBezTo>
                    <a:pt x="28673" y="6629"/>
                    <a:pt x="28670" y="6629"/>
                    <a:pt x="28668" y="6629"/>
                  </a:cubicBezTo>
                  <a:cubicBezTo>
                    <a:pt x="28635" y="6629"/>
                    <a:pt x="28610" y="6641"/>
                    <a:pt x="28612" y="6657"/>
                  </a:cubicBezTo>
                  <a:cubicBezTo>
                    <a:pt x="28613" y="6674"/>
                    <a:pt x="28546" y="6693"/>
                    <a:pt x="28464" y="6699"/>
                  </a:cubicBezTo>
                  <a:cubicBezTo>
                    <a:pt x="28447" y="6701"/>
                    <a:pt x="28430" y="6701"/>
                    <a:pt x="28415" y="6701"/>
                  </a:cubicBezTo>
                  <a:cubicBezTo>
                    <a:pt x="28354" y="6701"/>
                    <a:pt x="28314" y="6690"/>
                    <a:pt x="28313" y="6671"/>
                  </a:cubicBezTo>
                  <a:cubicBezTo>
                    <a:pt x="28312" y="6653"/>
                    <a:pt x="28333" y="6643"/>
                    <a:pt x="28362" y="6643"/>
                  </a:cubicBezTo>
                  <a:cubicBezTo>
                    <a:pt x="28371" y="6643"/>
                    <a:pt x="28379" y="6643"/>
                    <a:pt x="28388" y="6645"/>
                  </a:cubicBezTo>
                  <a:cubicBezTo>
                    <a:pt x="28409" y="6649"/>
                    <a:pt x="28423" y="6651"/>
                    <a:pt x="28432" y="6651"/>
                  </a:cubicBezTo>
                  <a:cubicBezTo>
                    <a:pt x="28452" y="6651"/>
                    <a:pt x="28446" y="6640"/>
                    <a:pt x="28419" y="6609"/>
                  </a:cubicBezTo>
                  <a:cubicBezTo>
                    <a:pt x="28399" y="6588"/>
                    <a:pt x="28377" y="6575"/>
                    <a:pt x="28363" y="6575"/>
                  </a:cubicBezTo>
                  <a:cubicBezTo>
                    <a:pt x="28359" y="6575"/>
                    <a:pt x="28356" y="6576"/>
                    <a:pt x="28354" y="6578"/>
                  </a:cubicBezTo>
                  <a:cubicBezTo>
                    <a:pt x="28351" y="6581"/>
                    <a:pt x="28348" y="6582"/>
                    <a:pt x="28345" y="6582"/>
                  </a:cubicBezTo>
                  <a:cubicBezTo>
                    <a:pt x="28331" y="6582"/>
                    <a:pt x="28309" y="6566"/>
                    <a:pt x="28287" y="6539"/>
                  </a:cubicBezTo>
                  <a:cubicBezTo>
                    <a:pt x="28268" y="6515"/>
                    <a:pt x="28255" y="6501"/>
                    <a:pt x="28240" y="6501"/>
                  </a:cubicBezTo>
                  <a:cubicBezTo>
                    <a:pt x="28222" y="6501"/>
                    <a:pt x="28202" y="6521"/>
                    <a:pt x="28162" y="6565"/>
                  </a:cubicBezTo>
                  <a:cubicBezTo>
                    <a:pt x="28121" y="6609"/>
                    <a:pt x="28061" y="6633"/>
                    <a:pt x="28021" y="6633"/>
                  </a:cubicBezTo>
                  <a:cubicBezTo>
                    <a:pt x="27988" y="6633"/>
                    <a:pt x="27969" y="6616"/>
                    <a:pt x="27989" y="6580"/>
                  </a:cubicBezTo>
                  <a:cubicBezTo>
                    <a:pt x="27999" y="6561"/>
                    <a:pt x="27974" y="6540"/>
                    <a:pt x="27931" y="6531"/>
                  </a:cubicBezTo>
                  <a:cubicBezTo>
                    <a:pt x="27917" y="6528"/>
                    <a:pt x="27903" y="6527"/>
                    <a:pt x="27891" y="6527"/>
                  </a:cubicBezTo>
                  <a:cubicBezTo>
                    <a:pt x="27865" y="6527"/>
                    <a:pt x="27846" y="6533"/>
                    <a:pt x="27839" y="6544"/>
                  </a:cubicBezTo>
                  <a:cubicBezTo>
                    <a:pt x="27820" y="6576"/>
                    <a:pt x="27734" y="6602"/>
                    <a:pt x="27680" y="6602"/>
                  </a:cubicBezTo>
                  <a:cubicBezTo>
                    <a:pt x="27654" y="6602"/>
                    <a:pt x="27635" y="6596"/>
                    <a:pt x="27634" y="6582"/>
                  </a:cubicBezTo>
                  <a:cubicBezTo>
                    <a:pt x="27633" y="6571"/>
                    <a:pt x="27615" y="6564"/>
                    <a:pt x="27584" y="6564"/>
                  </a:cubicBezTo>
                  <a:cubicBezTo>
                    <a:pt x="27562" y="6564"/>
                    <a:pt x="27533" y="6568"/>
                    <a:pt x="27499" y="6575"/>
                  </a:cubicBezTo>
                  <a:cubicBezTo>
                    <a:pt x="27465" y="6583"/>
                    <a:pt x="27437" y="6587"/>
                    <a:pt x="27415" y="6587"/>
                  </a:cubicBezTo>
                  <a:cubicBezTo>
                    <a:pt x="27377" y="6587"/>
                    <a:pt x="27356" y="6575"/>
                    <a:pt x="27345" y="6552"/>
                  </a:cubicBezTo>
                  <a:cubicBezTo>
                    <a:pt x="27335" y="6526"/>
                    <a:pt x="27297" y="6512"/>
                    <a:pt x="27238" y="6512"/>
                  </a:cubicBezTo>
                  <a:cubicBezTo>
                    <a:pt x="27223" y="6512"/>
                    <a:pt x="27206" y="6513"/>
                    <a:pt x="27188" y="6515"/>
                  </a:cubicBezTo>
                  <a:cubicBezTo>
                    <a:pt x="27166" y="6517"/>
                    <a:pt x="27144" y="6518"/>
                    <a:pt x="27123" y="6518"/>
                  </a:cubicBezTo>
                  <a:cubicBezTo>
                    <a:pt x="27071" y="6518"/>
                    <a:pt x="27024" y="6512"/>
                    <a:pt x="27006" y="6501"/>
                  </a:cubicBezTo>
                  <a:cubicBezTo>
                    <a:pt x="27001" y="6498"/>
                    <a:pt x="26991" y="6497"/>
                    <a:pt x="26977" y="6497"/>
                  </a:cubicBezTo>
                  <a:cubicBezTo>
                    <a:pt x="26931" y="6497"/>
                    <a:pt x="26841" y="6514"/>
                    <a:pt x="26749" y="6542"/>
                  </a:cubicBezTo>
                  <a:cubicBezTo>
                    <a:pt x="26598" y="6590"/>
                    <a:pt x="26464" y="6615"/>
                    <a:pt x="26380" y="6615"/>
                  </a:cubicBezTo>
                  <a:cubicBezTo>
                    <a:pt x="26323" y="6615"/>
                    <a:pt x="26289" y="6604"/>
                    <a:pt x="26288" y="6580"/>
                  </a:cubicBezTo>
                  <a:cubicBezTo>
                    <a:pt x="26287" y="6566"/>
                    <a:pt x="26283" y="6559"/>
                    <a:pt x="26275" y="6559"/>
                  </a:cubicBezTo>
                  <a:cubicBezTo>
                    <a:pt x="26266" y="6559"/>
                    <a:pt x="26252" y="6568"/>
                    <a:pt x="26233" y="6587"/>
                  </a:cubicBezTo>
                  <a:cubicBezTo>
                    <a:pt x="26206" y="6611"/>
                    <a:pt x="26156" y="6623"/>
                    <a:pt x="26079" y="6623"/>
                  </a:cubicBezTo>
                  <a:cubicBezTo>
                    <a:pt x="26052" y="6623"/>
                    <a:pt x="26022" y="6621"/>
                    <a:pt x="25988" y="6618"/>
                  </a:cubicBezTo>
                  <a:cubicBezTo>
                    <a:pt x="25957" y="6615"/>
                    <a:pt x="25927" y="6614"/>
                    <a:pt x="25899" y="6614"/>
                  </a:cubicBezTo>
                  <a:cubicBezTo>
                    <a:pt x="25815" y="6614"/>
                    <a:pt x="25744" y="6626"/>
                    <a:pt x="25697" y="6649"/>
                  </a:cubicBezTo>
                  <a:cubicBezTo>
                    <a:pt x="25650" y="6672"/>
                    <a:pt x="25595" y="6683"/>
                    <a:pt x="25542" y="6683"/>
                  </a:cubicBezTo>
                  <a:cubicBezTo>
                    <a:pt x="25435" y="6683"/>
                    <a:pt x="25336" y="6640"/>
                    <a:pt x="25322" y="6571"/>
                  </a:cubicBezTo>
                  <a:cubicBezTo>
                    <a:pt x="25313" y="6521"/>
                    <a:pt x="25282" y="6500"/>
                    <a:pt x="25217" y="6500"/>
                  </a:cubicBezTo>
                  <a:cubicBezTo>
                    <a:pt x="25214" y="6500"/>
                    <a:pt x="25211" y="6500"/>
                    <a:pt x="25208" y="6500"/>
                  </a:cubicBezTo>
                  <a:cubicBezTo>
                    <a:pt x="25127" y="6504"/>
                    <a:pt x="25055" y="6505"/>
                    <a:pt x="24992" y="6505"/>
                  </a:cubicBezTo>
                  <a:cubicBezTo>
                    <a:pt x="24782" y="6505"/>
                    <a:pt x="24674" y="6488"/>
                    <a:pt x="24672" y="6453"/>
                  </a:cubicBezTo>
                  <a:cubicBezTo>
                    <a:pt x="24670" y="6418"/>
                    <a:pt x="24758" y="6402"/>
                    <a:pt x="25032" y="6387"/>
                  </a:cubicBezTo>
                  <a:cubicBezTo>
                    <a:pt x="25877" y="6340"/>
                    <a:pt x="27312" y="6237"/>
                    <a:pt x="27450" y="6215"/>
                  </a:cubicBezTo>
                  <a:cubicBezTo>
                    <a:pt x="27532" y="6202"/>
                    <a:pt x="27802" y="6179"/>
                    <a:pt x="28054" y="6163"/>
                  </a:cubicBezTo>
                  <a:cubicBezTo>
                    <a:pt x="28427" y="6141"/>
                    <a:pt x="28516" y="6125"/>
                    <a:pt x="28540" y="6075"/>
                  </a:cubicBezTo>
                  <a:cubicBezTo>
                    <a:pt x="28554" y="6047"/>
                    <a:pt x="28572" y="6033"/>
                    <a:pt x="28598" y="6033"/>
                  </a:cubicBezTo>
                  <a:close/>
                  <a:moveTo>
                    <a:pt x="22045" y="6685"/>
                  </a:moveTo>
                  <a:cubicBezTo>
                    <a:pt x="22054" y="6685"/>
                    <a:pt x="22072" y="6699"/>
                    <a:pt x="22086" y="6721"/>
                  </a:cubicBezTo>
                  <a:cubicBezTo>
                    <a:pt x="22100" y="6740"/>
                    <a:pt x="22093" y="6758"/>
                    <a:pt x="22072" y="6760"/>
                  </a:cubicBezTo>
                  <a:cubicBezTo>
                    <a:pt x="22071" y="6760"/>
                    <a:pt x="22070" y="6760"/>
                    <a:pt x="22070" y="6760"/>
                  </a:cubicBezTo>
                  <a:cubicBezTo>
                    <a:pt x="22049" y="6760"/>
                    <a:pt x="22032" y="6743"/>
                    <a:pt x="22031" y="6724"/>
                  </a:cubicBezTo>
                  <a:cubicBezTo>
                    <a:pt x="22030" y="6703"/>
                    <a:pt x="22036" y="6686"/>
                    <a:pt x="22045" y="6685"/>
                  </a:cubicBezTo>
                  <a:close/>
                  <a:moveTo>
                    <a:pt x="32094" y="6715"/>
                  </a:moveTo>
                  <a:cubicBezTo>
                    <a:pt x="32115" y="6715"/>
                    <a:pt x="32131" y="6730"/>
                    <a:pt x="32132" y="6750"/>
                  </a:cubicBezTo>
                  <a:cubicBezTo>
                    <a:pt x="32133" y="6772"/>
                    <a:pt x="32118" y="6788"/>
                    <a:pt x="32096" y="6790"/>
                  </a:cubicBezTo>
                  <a:cubicBezTo>
                    <a:pt x="32096" y="6790"/>
                    <a:pt x="32095" y="6790"/>
                    <a:pt x="32094" y="6790"/>
                  </a:cubicBezTo>
                  <a:cubicBezTo>
                    <a:pt x="32074" y="6790"/>
                    <a:pt x="32057" y="6775"/>
                    <a:pt x="32056" y="6755"/>
                  </a:cubicBezTo>
                  <a:cubicBezTo>
                    <a:pt x="32056" y="6732"/>
                    <a:pt x="32071" y="6716"/>
                    <a:pt x="32092" y="6715"/>
                  </a:cubicBezTo>
                  <a:cubicBezTo>
                    <a:pt x="32093" y="6715"/>
                    <a:pt x="32094" y="6715"/>
                    <a:pt x="32094" y="6715"/>
                  </a:cubicBezTo>
                  <a:close/>
                  <a:moveTo>
                    <a:pt x="22798" y="6739"/>
                  </a:moveTo>
                  <a:cubicBezTo>
                    <a:pt x="22800" y="6739"/>
                    <a:pt x="22802" y="6739"/>
                    <a:pt x="22804" y="6739"/>
                  </a:cubicBezTo>
                  <a:cubicBezTo>
                    <a:pt x="22925" y="6750"/>
                    <a:pt x="22908" y="6828"/>
                    <a:pt x="22784" y="6834"/>
                  </a:cubicBezTo>
                  <a:cubicBezTo>
                    <a:pt x="22767" y="6835"/>
                    <a:pt x="22753" y="6836"/>
                    <a:pt x="22741" y="6836"/>
                  </a:cubicBezTo>
                  <a:cubicBezTo>
                    <a:pt x="22681" y="6836"/>
                    <a:pt x="22676" y="6824"/>
                    <a:pt x="22703" y="6787"/>
                  </a:cubicBezTo>
                  <a:cubicBezTo>
                    <a:pt x="22724" y="6760"/>
                    <a:pt x="22767" y="6739"/>
                    <a:pt x="22798" y="6739"/>
                  </a:cubicBezTo>
                  <a:close/>
                  <a:moveTo>
                    <a:pt x="34828" y="6804"/>
                  </a:moveTo>
                  <a:cubicBezTo>
                    <a:pt x="34849" y="6804"/>
                    <a:pt x="34864" y="6819"/>
                    <a:pt x="34865" y="6840"/>
                  </a:cubicBezTo>
                  <a:cubicBezTo>
                    <a:pt x="34867" y="6862"/>
                    <a:pt x="34852" y="6879"/>
                    <a:pt x="34829" y="6880"/>
                  </a:cubicBezTo>
                  <a:cubicBezTo>
                    <a:pt x="34828" y="6880"/>
                    <a:pt x="34828" y="6880"/>
                    <a:pt x="34827" y="6880"/>
                  </a:cubicBezTo>
                  <a:cubicBezTo>
                    <a:pt x="34807" y="6880"/>
                    <a:pt x="34791" y="6865"/>
                    <a:pt x="34790" y="6844"/>
                  </a:cubicBezTo>
                  <a:cubicBezTo>
                    <a:pt x="34790" y="6822"/>
                    <a:pt x="34806" y="6806"/>
                    <a:pt x="34826" y="6804"/>
                  </a:cubicBezTo>
                  <a:cubicBezTo>
                    <a:pt x="34827" y="6804"/>
                    <a:pt x="34827" y="6804"/>
                    <a:pt x="34828" y="6804"/>
                  </a:cubicBezTo>
                  <a:close/>
                  <a:moveTo>
                    <a:pt x="31728" y="6780"/>
                  </a:moveTo>
                  <a:cubicBezTo>
                    <a:pt x="31771" y="6780"/>
                    <a:pt x="31795" y="6791"/>
                    <a:pt x="31796" y="6814"/>
                  </a:cubicBezTo>
                  <a:cubicBezTo>
                    <a:pt x="31798" y="6849"/>
                    <a:pt x="31750" y="6879"/>
                    <a:pt x="31662" y="6898"/>
                  </a:cubicBezTo>
                  <a:cubicBezTo>
                    <a:pt x="31561" y="6920"/>
                    <a:pt x="31493" y="6931"/>
                    <a:pt x="31450" y="6931"/>
                  </a:cubicBezTo>
                  <a:cubicBezTo>
                    <a:pt x="31410" y="6931"/>
                    <a:pt x="31392" y="6921"/>
                    <a:pt x="31392" y="6903"/>
                  </a:cubicBezTo>
                  <a:cubicBezTo>
                    <a:pt x="31391" y="6883"/>
                    <a:pt x="31417" y="6857"/>
                    <a:pt x="31452" y="6844"/>
                  </a:cubicBezTo>
                  <a:cubicBezTo>
                    <a:pt x="31572" y="6802"/>
                    <a:pt x="31668" y="6780"/>
                    <a:pt x="31728" y="6780"/>
                  </a:cubicBezTo>
                  <a:close/>
                  <a:moveTo>
                    <a:pt x="22693" y="6878"/>
                  </a:moveTo>
                  <a:cubicBezTo>
                    <a:pt x="22723" y="6878"/>
                    <a:pt x="22748" y="6901"/>
                    <a:pt x="22751" y="6932"/>
                  </a:cubicBezTo>
                  <a:cubicBezTo>
                    <a:pt x="22752" y="6967"/>
                    <a:pt x="22735" y="6988"/>
                    <a:pt x="22711" y="6988"/>
                  </a:cubicBezTo>
                  <a:cubicBezTo>
                    <a:pt x="22697" y="6988"/>
                    <a:pt x="22680" y="6981"/>
                    <a:pt x="22664" y="6966"/>
                  </a:cubicBezTo>
                  <a:cubicBezTo>
                    <a:pt x="22620" y="6926"/>
                    <a:pt x="22634" y="6881"/>
                    <a:pt x="22691" y="6879"/>
                  </a:cubicBezTo>
                  <a:cubicBezTo>
                    <a:pt x="22691" y="6878"/>
                    <a:pt x="22692" y="6878"/>
                    <a:pt x="22693" y="6878"/>
                  </a:cubicBezTo>
                  <a:close/>
                  <a:moveTo>
                    <a:pt x="23187" y="6652"/>
                  </a:moveTo>
                  <a:cubicBezTo>
                    <a:pt x="23249" y="6652"/>
                    <a:pt x="23342" y="6673"/>
                    <a:pt x="23360" y="6699"/>
                  </a:cubicBezTo>
                  <a:cubicBezTo>
                    <a:pt x="23371" y="6715"/>
                    <a:pt x="23410" y="6727"/>
                    <a:pt x="23452" y="6727"/>
                  </a:cubicBezTo>
                  <a:cubicBezTo>
                    <a:pt x="23455" y="6727"/>
                    <a:pt x="23459" y="6727"/>
                    <a:pt x="23462" y="6727"/>
                  </a:cubicBezTo>
                  <a:cubicBezTo>
                    <a:pt x="23465" y="6727"/>
                    <a:pt x="23468" y="6727"/>
                    <a:pt x="23471" y="6727"/>
                  </a:cubicBezTo>
                  <a:cubicBezTo>
                    <a:pt x="23523" y="6727"/>
                    <a:pt x="23530" y="6735"/>
                    <a:pt x="23495" y="6760"/>
                  </a:cubicBezTo>
                  <a:cubicBezTo>
                    <a:pt x="23467" y="6777"/>
                    <a:pt x="23457" y="6822"/>
                    <a:pt x="23470" y="6853"/>
                  </a:cubicBezTo>
                  <a:cubicBezTo>
                    <a:pt x="23490" y="6895"/>
                    <a:pt x="23475" y="6913"/>
                    <a:pt x="23422" y="6915"/>
                  </a:cubicBezTo>
                  <a:cubicBezTo>
                    <a:pt x="23379" y="6918"/>
                    <a:pt x="23348" y="6944"/>
                    <a:pt x="23349" y="6976"/>
                  </a:cubicBezTo>
                  <a:cubicBezTo>
                    <a:pt x="23352" y="7008"/>
                    <a:pt x="23337" y="7022"/>
                    <a:pt x="23288" y="7022"/>
                  </a:cubicBezTo>
                  <a:cubicBezTo>
                    <a:pt x="23269" y="7022"/>
                    <a:pt x="23244" y="7020"/>
                    <a:pt x="23213" y="7016"/>
                  </a:cubicBezTo>
                  <a:cubicBezTo>
                    <a:pt x="22985" y="6988"/>
                    <a:pt x="22957" y="6947"/>
                    <a:pt x="23102" y="6858"/>
                  </a:cubicBezTo>
                  <a:cubicBezTo>
                    <a:pt x="23141" y="6834"/>
                    <a:pt x="23169" y="6823"/>
                    <a:pt x="23193" y="6823"/>
                  </a:cubicBezTo>
                  <a:cubicBezTo>
                    <a:pt x="23211" y="6823"/>
                    <a:pt x="23228" y="6830"/>
                    <a:pt x="23246" y="6844"/>
                  </a:cubicBezTo>
                  <a:cubicBezTo>
                    <a:pt x="23265" y="6858"/>
                    <a:pt x="23287" y="6866"/>
                    <a:pt x="23303" y="6866"/>
                  </a:cubicBezTo>
                  <a:cubicBezTo>
                    <a:pt x="23311" y="6866"/>
                    <a:pt x="23318" y="6864"/>
                    <a:pt x="23322" y="6859"/>
                  </a:cubicBezTo>
                  <a:cubicBezTo>
                    <a:pt x="23333" y="6847"/>
                    <a:pt x="23292" y="6801"/>
                    <a:pt x="23229" y="6760"/>
                  </a:cubicBezTo>
                  <a:cubicBezTo>
                    <a:pt x="23167" y="6717"/>
                    <a:pt x="23123" y="6675"/>
                    <a:pt x="23132" y="6664"/>
                  </a:cubicBezTo>
                  <a:cubicBezTo>
                    <a:pt x="23140" y="6656"/>
                    <a:pt x="23161" y="6652"/>
                    <a:pt x="23187" y="6652"/>
                  </a:cubicBezTo>
                  <a:close/>
                  <a:moveTo>
                    <a:pt x="28262" y="7014"/>
                  </a:moveTo>
                  <a:cubicBezTo>
                    <a:pt x="28300" y="7014"/>
                    <a:pt x="28330" y="7028"/>
                    <a:pt x="28331" y="7048"/>
                  </a:cubicBezTo>
                  <a:cubicBezTo>
                    <a:pt x="28332" y="7069"/>
                    <a:pt x="28300" y="7085"/>
                    <a:pt x="28258" y="7089"/>
                  </a:cubicBezTo>
                  <a:cubicBezTo>
                    <a:pt x="28256" y="7089"/>
                    <a:pt x="28253" y="7089"/>
                    <a:pt x="28251" y="7089"/>
                  </a:cubicBezTo>
                  <a:cubicBezTo>
                    <a:pt x="28211" y="7089"/>
                    <a:pt x="28182" y="7074"/>
                    <a:pt x="28181" y="7055"/>
                  </a:cubicBezTo>
                  <a:cubicBezTo>
                    <a:pt x="28181" y="7033"/>
                    <a:pt x="28212" y="7016"/>
                    <a:pt x="28254" y="7014"/>
                  </a:cubicBezTo>
                  <a:cubicBezTo>
                    <a:pt x="28257" y="7014"/>
                    <a:pt x="28259" y="7014"/>
                    <a:pt x="28262" y="7014"/>
                  </a:cubicBezTo>
                  <a:close/>
                  <a:moveTo>
                    <a:pt x="25802" y="7176"/>
                  </a:moveTo>
                  <a:cubicBezTo>
                    <a:pt x="25853" y="7176"/>
                    <a:pt x="26025" y="7291"/>
                    <a:pt x="26026" y="7326"/>
                  </a:cubicBezTo>
                  <a:cubicBezTo>
                    <a:pt x="26026" y="7343"/>
                    <a:pt x="26006" y="7351"/>
                    <a:pt x="25977" y="7351"/>
                  </a:cubicBezTo>
                  <a:cubicBezTo>
                    <a:pt x="25938" y="7351"/>
                    <a:pt x="25882" y="7337"/>
                    <a:pt x="25836" y="7311"/>
                  </a:cubicBezTo>
                  <a:cubicBezTo>
                    <a:pt x="25751" y="7265"/>
                    <a:pt x="25730" y="7177"/>
                    <a:pt x="25801" y="7176"/>
                  </a:cubicBezTo>
                  <a:cubicBezTo>
                    <a:pt x="25801" y="7176"/>
                    <a:pt x="25802" y="7176"/>
                    <a:pt x="25802" y="7176"/>
                  </a:cubicBezTo>
                  <a:close/>
                  <a:moveTo>
                    <a:pt x="26047" y="7390"/>
                  </a:moveTo>
                  <a:cubicBezTo>
                    <a:pt x="26069" y="7390"/>
                    <a:pt x="26095" y="7400"/>
                    <a:pt x="26115" y="7416"/>
                  </a:cubicBezTo>
                  <a:cubicBezTo>
                    <a:pt x="26149" y="7446"/>
                    <a:pt x="26146" y="7456"/>
                    <a:pt x="26103" y="7457"/>
                  </a:cubicBezTo>
                  <a:cubicBezTo>
                    <a:pt x="26099" y="7458"/>
                    <a:pt x="26096" y="7458"/>
                    <a:pt x="26094" y="7458"/>
                  </a:cubicBezTo>
                  <a:cubicBezTo>
                    <a:pt x="26023" y="7458"/>
                    <a:pt x="25976" y="7413"/>
                    <a:pt x="26028" y="7393"/>
                  </a:cubicBezTo>
                  <a:cubicBezTo>
                    <a:pt x="26034" y="7391"/>
                    <a:pt x="26040" y="7390"/>
                    <a:pt x="26047" y="7390"/>
                  </a:cubicBezTo>
                  <a:close/>
                  <a:moveTo>
                    <a:pt x="48747" y="1"/>
                  </a:moveTo>
                  <a:cubicBezTo>
                    <a:pt x="48587" y="1"/>
                    <a:pt x="48429" y="5"/>
                    <a:pt x="48276" y="14"/>
                  </a:cubicBezTo>
                  <a:cubicBezTo>
                    <a:pt x="47248" y="71"/>
                    <a:pt x="46658" y="290"/>
                    <a:pt x="45701" y="968"/>
                  </a:cubicBezTo>
                  <a:cubicBezTo>
                    <a:pt x="45485" y="1121"/>
                    <a:pt x="45252" y="1280"/>
                    <a:pt x="45188" y="1317"/>
                  </a:cubicBezTo>
                  <a:cubicBezTo>
                    <a:pt x="45122" y="1357"/>
                    <a:pt x="45070" y="1401"/>
                    <a:pt x="45070" y="1417"/>
                  </a:cubicBezTo>
                  <a:cubicBezTo>
                    <a:pt x="45070" y="1435"/>
                    <a:pt x="45053" y="1448"/>
                    <a:pt x="45027" y="1449"/>
                  </a:cubicBezTo>
                  <a:cubicBezTo>
                    <a:pt x="45003" y="1450"/>
                    <a:pt x="44766" y="1571"/>
                    <a:pt x="44501" y="1717"/>
                  </a:cubicBezTo>
                  <a:cubicBezTo>
                    <a:pt x="43687" y="2165"/>
                    <a:pt x="43050" y="2401"/>
                    <a:pt x="41641" y="2777"/>
                  </a:cubicBezTo>
                  <a:cubicBezTo>
                    <a:pt x="41253" y="2882"/>
                    <a:pt x="40837" y="2994"/>
                    <a:pt x="40715" y="3028"/>
                  </a:cubicBezTo>
                  <a:cubicBezTo>
                    <a:pt x="39811" y="3288"/>
                    <a:pt x="38910" y="3473"/>
                    <a:pt x="38613" y="3473"/>
                  </a:cubicBezTo>
                  <a:cubicBezTo>
                    <a:pt x="38548" y="3473"/>
                    <a:pt x="38511" y="3464"/>
                    <a:pt x="38511" y="3445"/>
                  </a:cubicBezTo>
                  <a:cubicBezTo>
                    <a:pt x="38510" y="3438"/>
                    <a:pt x="38504" y="3435"/>
                    <a:pt x="38495" y="3435"/>
                  </a:cubicBezTo>
                  <a:cubicBezTo>
                    <a:pt x="38483" y="3435"/>
                    <a:pt x="38466" y="3441"/>
                    <a:pt x="38446" y="3452"/>
                  </a:cubicBezTo>
                  <a:cubicBezTo>
                    <a:pt x="38334" y="3518"/>
                    <a:pt x="37580" y="3661"/>
                    <a:pt x="37158" y="3696"/>
                  </a:cubicBezTo>
                  <a:cubicBezTo>
                    <a:pt x="36934" y="3715"/>
                    <a:pt x="36694" y="3750"/>
                    <a:pt x="36627" y="3775"/>
                  </a:cubicBezTo>
                  <a:cubicBezTo>
                    <a:pt x="36580" y="3792"/>
                    <a:pt x="36548" y="3801"/>
                    <a:pt x="36521" y="3801"/>
                  </a:cubicBezTo>
                  <a:cubicBezTo>
                    <a:pt x="36490" y="3801"/>
                    <a:pt x="36466" y="3789"/>
                    <a:pt x="36434" y="3764"/>
                  </a:cubicBezTo>
                  <a:cubicBezTo>
                    <a:pt x="36403" y="3738"/>
                    <a:pt x="36384" y="3725"/>
                    <a:pt x="36372" y="3725"/>
                  </a:cubicBezTo>
                  <a:cubicBezTo>
                    <a:pt x="36359" y="3725"/>
                    <a:pt x="36353" y="3738"/>
                    <a:pt x="36344" y="3765"/>
                  </a:cubicBezTo>
                  <a:cubicBezTo>
                    <a:pt x="36329" y="3812"/>
                    <a:pt x="36256" y="3825"/>
                    <a:pt x="35937" y="3836"/>
                  </a:cubicBezTo>
                  <a:cubicBezTo>
                    <a:pt x="35724" y="3845"/>
                    <a:pt x="35532" y="3861"/>
                    <a:pt x="35514" y="3875"/>
                  </a:cubicBezTo>
                  <a:cubicBezTo>
                    <a:pt x="35476" y="3901"/>
                    <a:pt x="33901" y="4186"/>
                    <a:pt x="33317" y="4273"/>
                  </a:cubicBezTo>
                  <a:cubicBezTo>
                    <a:pt x="32738" y="4359"/>
                    <a:pt x="32004" y="4447"/>
                    <a:pt x="31418" y="4500"/>
                  </a:cubicBezTo>
                  <a:cubicBezTo>
                    <a:pt x="31100" y="4529"/>
                    <a:pt x="30816" y="4568"/>
                    <a:pt x="30783" y="4585"/>
                  </a:cubicBezTo>
                  <a:cubicBezTo>
                    <a:pt x="30768" y="4594"/>
                    <a:pt x="30752" y="4599"/>
                    <a:pt x="30736" y="4599"/>
                  </a:cubicBezTo>
                  <a:cubicBezTo>
                    <a:pt x="30715" y="4599"/>
                    <a:pt x="30696" y="4592"/>
                    <a:pt x="30679" y="4577"/>
                  </a:cubicBezTo>
                  <a:cubicBezTo>
                    <a:pt x="30662" y="4561"/>
                    <a:pt x="30559" y="4553"/>
                    <a:pt x="30354" y="4553"/>
                  </a:cubicBezTo>
                  <a:cubicBezTo>
                    <a:pt x="30187" y="4553"/>
                    <a:pt x="29954" y="4558"/>
                    <a:pt x="29645" y="4569"/>
                  </a:cubicBezTo>
                  <a:cubicBezTo>
                    <a:pt x="29365" y="4579"/>
                    <a:pt x="29120" y="4584"/>
                    <a:pt x="28947" y="4584"/>
                  </a:cubicBezTo>
                  <a:cubicBezTo>
                    <a:pt x="28773" y="4584"/>
                    <a:pt x="28670" y="4579"/>
                    <a:pt x="28675" y="4569"/>
                  </a:cubicBezTo>
                  <a:cubicBezTo>
                    <a:pt x="28686" y="4549"/>
                    <a:pt x="28672" y="4537"/>
                    <a:pt x="28643" y="4537"/>
                  </a:cubicBezTo>
                  <a:cubicBezTo>
                    <a:pt x="28642" y="4537"/>
                    <a:pt x="28641" y="4537"/>
                    <a:pt x="28639" y="4537"/>
                  </a:cubicBezTo>
                  <a:cubicBezTo>
                    <a:pt x="28608" y="4538"/>
                    <a:pt x="28579" y="4555"/>
                    <a:pt x="28574" y="4575"/>
                  </a:cubicBezTo>
                  <a:cubicBezTo>
                    <a:pt x="28565" y="4606"/>
                    <a:pt x="28345" y="4640"/>
                    <a:pt x="28223" y="4640"/>
                  </a:cubicBezTo>
                  <a:cubicBezTo>
                    <a:pt x="28185" y="4640"/>
                    <a:pt x="28156" y="4637"/>
                    <a:pt x="28148" y="4628"/>
                  </a:cubicBezTo>
                  <a:cubicBezTo>
                    <a:pt x="28143" y="4624"/>
                    <a:pt x="28135" y="4622"/>
                    <a:pt x="28125" y="4622"/>
                  </a:cubicBezTo>
                  <a:cubicBezTo>
                    <a:pt x="28105" y="4622"/>
                    <a:pt x="28077" y="4631"/>
                    <a:pt x="28049" y="4647"/>
                  </a:cubicBezTo>
                  <a:cubicBezTo>
                    <a:pt x="28025" y="4661"/>
                    <a:pt x="28007" y="4669"/>
                    <a:pt x="27998" y="4669"/>
                  </a:cubicBezTo>
                  <a:cubicBezTo>
                    <a:pt x="27991" y="4669"/>
                    <a:pt x="27990" y="4665"/>
                    <a:pt x="27994" y="4657"/>
                  </a:cubicBezTo>
                  <a:cubicBezTo>
                    <a:pt x="27998" y="4650"/>
                    <a:pt x="27932" y="4646"/>
                    <a:pt x="27817" y="4646"/>
                  </a:cubicBezTo>
                  <a:cubicBezTo>
                    <a:pt x="27669" y="4646"/>
                    <a:pt x="27443" y="4652"/>
                    <a:pt x="27187" y="4665"/>
                  </a:cubicBezTo>
                  <a:cubicBezTo>
                    <a:pt x="26681" y="4691"/>
                    <a:pt x="26065" y="4705"/>
                    <a:pt x="25667" y="4705"/>
                  </a:cubicBezTo>
                  <a:cubicBezTo>
                    <a:pt x="25437" y="4705"/>
                    <a:pt x="25280" y="4700"/>
                    <a:pt x="25260" y="4690"/>
                  </a:cubicBezTo>
                  <a:cubicBezTo>
                    <a:pt x="25247" y="4682"/>
                    <a:pt x="25141" y="4669"/>
                    <a:pt x="25028" y="4661"/>
                  </a:cubicBezTo>
                  <a:cubicBezTo>
                    <a:pt x="24634" y="4635"/>
                    <a:pt x="23843" y="4544"/>
                    <a:pt x="23620" y="4501"/>
                  </a:cubicBezTo>
                  <a:cubicBezTo>
                    <a:pt x="23495" y="4477"/>
                    <a:pt x="23343" y="4450"/>
                    <a:pt x="23281" y="4442"/>
                  </a:cubicBezTo>
                  <a:cubicBezTo>
                    <a:pt x="23219" y="4435"/>
                    <a:pt x="23152" y="4415"/>
                    <a:pt x="23131" y="4401"/>
                  </a:cubicBezTo>
                  <a:cubicBezTo>
                    <a:pt x="23095" y="4374"/>
                    <a:pt x="22875" y="4327"/>
                    <a:pt x="22616" y="4288"/>
                  </a:cubicBezTo>
                  <a:cubicBezTo>
                    <a:pt x="22565" y="4281"/>
                    <a:pt x="22250" y="4224"/>
                    <a:pt x="21918" y="4160"/>
                  </a:cubicBezTo>
                  <a:cubicBezTo>
                    <a:pt x="21587" y="4098"/>
                    <a:pt x="21177" y="4022"/>
                    <a:pt x="21012" y="3993"/>
                  </a:cubicBezTo>
                  <a:cubicBezTo>
                    <a:pt x="20847" y="3964"/>
                    <a:pt x="20703" y="3929"/>
                    <a:pt x="20691" y="3916"/>
                  </a:cubicBezTo>
                  <a:cubicBezTo>
                    <a:pt x="20680" y="3903"/>
                    <a:pt x="20598" y="3884"/>
                    <a:pt x="20505" y="3873"/>
                  </a:cubicBezTo>
                  <a:cubicBezTo>
                    <a:pt x="20412" y="3863"/>
                    <a:pt x="20283" y="3834"/>
                    <a:pt x="20212" y="3809"/>
                  </a:cubicBezTo>
                  <a:cubicBezTo>
                    <a:pt x="20141" y="3783"/>
                    <a:pt x="19937" y="3735"/>
                    <a:pt x="19755" y="3703"/>
                  </a:cubicBezTo>
                  <a:cubicBezTo>
                    <a:pt x="19341" y="3631"/>
                    <a:pt x="18984" y="3550"/>
                    <a:pt x="18933" y="3518"/>
                  </a:cubicBezTo>
                  <a:cubicBezTo>
                    <a:pt x="18912" y="3503"/>
                    <a:pt x="18749" y="3461"/>
                    <a:pt x="18573" y="3426"/>
                  </a:cubicBezTo>
                  <a:cubicBezTo>
                    <a:pt x="18163" y="3341"/>
                    <a:pt x="18131" y="3334"/>
                    <a:pt x="17950" y="3307"/>
                  </a:cubicBezTo>
                  <a:cubicBezTo>
                    <a:pt x="17868" y="3293"/>
                    <a:pt x="17722" y="3261"/>
                    <a:pt x="17627" y="3233"/>
                  </a:cubicBezTo>
                  <a:cubicBezTo>
                    <a:pt x="17534" y="3206"/>
                    <a:pt x="17344" y="3163"/>
                    <a:pt x="17211" y="3138"/>
                  </a:cubicBezTo>
                  <a:cubicBezTo>
                    <a:pt x="16923" y="3081"/>
                    <a:pt x="16739" y="3036"/>
                    <a:pt x="16605" y="2990"/>
                  </a:cubicBezTo>
                  <a:cubicBezTo>
                    <a:pt x="16553" y="2972"/>
                    <a:pt x="16411" y="2949"/>
                    <a:pt x="16285" y="2938"/>
                  </a:cubicBezTo>
                  <a:cubicBezTo>
                    <a:pt x="16161" y="2928"/>
                    <a:pt x="15867" y="2884"/>
                    <a:pt x="15626" y="2842"/>
                  </a:cubicBezTo>
                  <a:cubicBezTo>
                    <a:pt x="15385" y="2800"/>
                    <a:pt x="15006" y="2740"/>
                    <a:pt x="14776" y="2710"/>
                  </a:cubicBezTo>
                  <a:cubicBezTo>
                    <a:pt x="14547" y="2680"/>
                    <a:pt x="14345" y="2637"/>
                    <a:pt x="14323" y="2612"/>
                  </a:cubicBezTo>
                  <a:cubicBezTo>
                    <a:pt x="14286" y="2569"/>
                    <a:pt x="14007" y="2525"/>
                    <a:pt x="13566" y="2494"/>
                  </a:cubicBezTo>
                  <a:cubicBezTo>
                    <a:pt x="13464" y="2487"/>
                    <a:pt x="13119" y="2451"/>
                    <a:pt x="12796" y="2415"/>
                  </a:cubicBezTo>
                  <a:cubicBezTo>
                    <a:pt x="12271" y="2355"/>
                    <a:pt x="12129" y="2340"/>
                    <a:pt x="11617" y="2340"/>
                  </a:cubicBezTo>
                  <a:cubicBezTo>
                    <a:pt x="11449" y="2340"/>
                    <a:pt x="11242" y="2341"/>
                    <a:pt x="10969" y="2344"/>
                  </a:cubicBezTo>
                  <a:cubicBezTo>
                    <a:pt x="10444" y="2347"/>
                    <a:pt x="9985" y="2369"/>
                    <a:pt x="9809" y="2397"/>
                  </a:cubicBezTo>
                  <a:cubicBezTo>
                    <a:pt x="9586" y="2433"/>
                    <a:pt x="9066" y="2459"/>
                    <a:pt x="8613" y="2459"/>
                  </a:cubicBezTo>
                  <a:cubicBezTo>
                    <a:pt x="8493" y="2459"/>
                    <a:pt x="8378" y="2457"/>
                    <a:pt x="8274" y="2453"/>
                  </a:cubicBezTo>
                  <a:cubicBezTo>
                    <a:pt x="8142" y="2448"/>
                    <a:pt x="7912" y="2444"/>
                    <a:pt x="7769" y="2443"/>
                  </a:cubicBezTo>
                  <a:cubicBezTo>
                    <a:pt x="7626" y="2442"/>
                    <a:pt x="7384" y="2433"/>
                    <a:pt x="7234" y="2422"/>
                  </a:cubicBezTo>
                  <a:cubicBezTo>
                    <a:pt x="7185" y="2419"/>
                    <a:pt x="7137" y="2418"/>
                    <a:pt x="7094" y="2418"/>
                  </a:cubicBezTo>
                  <a:cubicBezTo>
                    <a:pt x="7007" y="2418"/>
                    <a:pt x="6942" y="2424"/>
                    <a:pt x="6932" y="2436"/>
                  </a:cubicBezTo>
                  <a:cubicBezTo>
                    <a:pt x="6924" y="2444"/>
                    <a:pt x="6907" y="2448"/>
                    <a:pt x="6885" y="2448"/>
                  </a:cubicBezTo>
                  <a:cubicBezTo>
                    <a:pt x="6860" y="2448"/>
                    <a:pt x="6830" y="2443"/>
                    <a:pt x="6800" y="2433"/>
                  </a:cubicBezTo>
                  <a:cubicBezTo>
                    <a:pt x="6750" y="2416"/>
                    <a:pt x="6672" y="2404"/>
                    <a:pt x="6614" y="2404"/>
                  </a:cubicBezTo>
                  <a:cubicBezTo>
                    <a:pt x="6605" y="2404"/>
                    <a:pt x="6597" y="2405"/>
                    <a:pt x="6589" y="2405"/>
                  </a:cubicBezTo>
                  <a:cubicBezTo>
                    <a:pt x="6584" y="2405"/>
                    <a:pt x="6579" y="2405"/>
                    <a:pt x="6573" y="2405"/>
                  </a:cubicBezTo>
                  <a:cubicBezTo>
                    <a:pt x="6519" y="2405"/>
                    <a:pt x="6470" y="2395"/>
                    <a:pt x="6459" y="2380"/>
                  </a:cubicBezTo>
                  <a:cubicBezTo>
                    <a:pt x="6447" y="2364"/>
                    <a:pt x="6359" y="2351"/>
                    <a:pt x="6259" y="2350"/>
                  </a:cubicBezTo>
                  <a:cubicBezTo>
                    <a:pt x="5957" y="2347"/>
                    <a:pt x="5933" y="2346"/>
                    <a:pt x="5890" y="2321"/>
                  </a:cubicBezTo>
                  <a:cubicBezTo>
                    <a:pt x="5850" y="2298"/>
                    <a:pt x="5595" y="2266"/>
                    <a:pt x="5477" y="2266"/>
                  </a:cubicBezTo>
                  <a:cubicBezTo>
                    <a:pt x="5455" y="2266"/>
                    <a:pt x="5438" y="2267"/>
                    <a:pt x="5428" y="2270"/>
                  </a:cubicBezTo>
                  <a:cubicBezTo>
                    <a:pt x="5424" y="2271"/>
                    <a:pt x="5419" y="2271"/>
                    <a:pt x="5414" y="2271"/>
                  </a:cubicBezTo>
                  <a:cubicBezTo>
                    <a:pt x="5383" y="2271"/>
                    <a:pt x="5331" y="2254"/>
                    <a:pt x="5288" y="2228"/>
                  </a:cubicBezTo>
                  <a:cubicBezTo>
                    <a:pt x="5239" y="2198"/>
                    <a:pt x="5169" y="2177"/>
                    <a:pt x="5126" y="2177"/>
                  </a:cubicBezTo>
                  <a:cubicBezTo>
                    <a:pt x="5124" y="2177"/>
                    <a:pt x="5122" y="2178"/>
                    <a:pt x="5121" y="2178"/>
                  </a:cubicBezTo>
                  <a:cubicBezTo>
                    <a:pt x="5117" y="2178"/>
                    <a:pt x="5113" y="2178"/>
                    <a:pt x="5109" y="2178"/>
                  </a:cubicBezTo>
                  <a:cubicBezTo>
                    <a:pt x="5071" y="2178"/>
                    <a:pt x="5033" y="2164"/>
                    <a:pt x="5021" y="2146"/>
                  </a:cubicBezTo>
                  <a:cubicBezTo>
                    <a:pt x="5009" y="2128"/>
                    <a:pt x="4964" y="2114"/>
                    <a:pt x="4922" y="2114"/>
                  </a:cubicBezTo>
                  <a:cubicBezTo>
                    <a:pt x="4917" y="2114"/>
                    <a:pt x="4913" y="2114"/>
                    <a:pt x="4910" y="2114"/>
                  </a:cubicBezTo>
                  <a:cubicBezTo>
                    <a:pt x="4907" y="2114"/>
                    <a:pt x="4904" y="2114"/>
                    <a:pt x="4902" y="2114"/>
                  </a:cubicBezTo>
                  <a:cubicBezTo>
                    <a:pt x="4851" y="2114"/>
                    <a:pt x="4772" y="2096"/>
                    <a:pt x="4714" y="2070"/>
                  </a:cubicBezTo>
                  <a:cubicBezTo>
                    <a:pt x="4399" y="1934"/>
                    <a:pt x="4230" y="1883"/>
                    <a:pt x="3904" y="1826"/>
                  </a:cubicBezTo>
                  <a:cubicBezTo>
                    <a:pt x="3707" y="1791"/>
                    <a:pt x="3495" y="1751"/>
                    <a:pt x="3431" y="1737"/>
                  </a:cubicBezTo>
                  <a:cubicBezTo>
                    <a:pt x="3368" y="1724"/>
                    <a:pt x="3183" y="1709"/>
                    <a:pt x="3019" y="1706"/>
                  </a:cubicBezTo>
                  <a:cubicBezTo>
                    <a:pt x="2855" y="1704"/>
                    <a:pt x="2660" y="1688"/>
                    <a:pt x="2588" y="1670"/>
                  </a:cubicBezTo>
                  <a:cubicBezTo>
                    <a:pt x="2516" y="1654"/>
                    <a:pt x="2319" y="1635"/>
                    <a:pt x="2155" y="1629"/>
                  </a:cubicBezTo>
                  <a:cubicBezTo>
                    <a:pt x="1991" y="1624"/>
                    <a:pt x="1838" y="1608"/>
                    <a:pt x="1817" y="1596"/>
                  </a:cubicBezTo>
                  <a:cubicBezTo>
                    <a:pt x="1796" y="1581"/>
                    <a:pt x="1687" y="1553"/>
                    <a:pt x="1575" y="1532"/>
                  </a:cubicBezTo>
                  <a:cubicBezTo>
                    <a:pt x="1507" y="1519"/>
                    <a:pt x="1454" y="1512"/>
                    <a:pt x="1408" y="1512"/>
                  </a:cubicBezTo>
                  <a:cubicBezTo>
                    <a:pt x="1347" y="1512"/>
                    <a:pt x="1296" y="1524"/>
                    <a:pt x="1232" y="1550"/>
                  </a:cubicBezTo>
                  <a:cubicBezTo>
                    <a:pt x="1166" y="1575"/>
                    <a:pt x="1097" y="1588"/>
                    <a:pt x="1019" y="1588"/>
                  </a:cubicBezTo>
                  <a:cubicBezTo>
                    <a:pt x="985" y="1588"/>
                    <a:pt x="948" y="1585"/>
                    <a:pt x="909" y="1580"/>
                  </a:cubicBezTo>
                  <a:cubicBezTo>
                    <a:pt x="834" y="1570"/>
                    <a:pt x="753" y="1566"/>
                    <a:pt x="672" y="1566"/>
                  </a:cubicBezTo>
                  <a:cubicBezTo>
                    <a:pt x="338" y="1566"/>
                    <a:pt x="0" y="1642"/>
                    <a:pt x="11" y="1735"/>
                  </a:cubicBezTo>
                  <a:cubicBezTo>
                    <a:pt x="18" y="1749"/>
                    <a:pt x="37" y="1804"/>
                    <a:pt x="58" y="1850"/>
                  </a:cubicBezTo>
                  <a:cubicBezTo>
                    <a:pt x="78" y="1895"/>
                    <a:pt x="88" y="1956"/>
                    <a:pt x="77" y="1988"/>
                  </a:cubicBezTo>
                  <a:cubicBezTo>
                    <a:pt x="67" y="2020"/>
                    <a:pt x="79" y="2043"/>
                    <a:pt x="108" y="2043"/>
                  </a:cubicBezTo>
                  <a:cubicBezTo>
                    <a:pt x="109" y="2043"/>
                    <a:pt x="110" y="2043"/>
                    <a:pt x="110" y="2043"/>
                  </a:cubicBezTo>
                  <a:cubicBezTo>
                    <a:pt x="139" y="2043"/>
                    <a:pt x="196" y="2089"/>
                    <a:pt x="240" y="2147"/>
                  </a:cubicBezTo>
                  <a:cubicBezTo>
                    <a:pt x="283" y="2206"/>
                    <a:pt x="361" y="2259"/>
                    <a:pt x="416" y="2268"/>
                  </a:cubicBezTo>
                  <a:cubicBezTo>
                    <a:pt x="559" y="2290"/>
                    <a:pt x="756" y="2412"/>
                    <a:pt x="797" y="2503"/>
                  </a:cubicBezTo>
                  <a:cubicBezTo>
                    <a:pt x="817" y="2550"/>
                    <a:pt x="932" y="2641"/>
                    <a:pt x="1052" y="2708"/>
                  </a:cubicBezTo>
                  <a:cubicBezTo>
                    <a:pt x="1173" y="2775"/>
                    <a:pt x="1358" y="2879"/>
                    <a:pt x="1468" y="2944"/>
                  </a:cubicBezTo>
                  <a:cubicBezTo>
                    <a:pt x="1690" y="3072"/>
                    <a:pt x="2505" y="3444"/>
                    <a:pt x="2740" y="3526"/>
                  </a:cubicBezTo>
                  <a:cubicBezTo>
                    <a:pt x="2823" y="3556"/>
                    <a:pt x="2952" y="3598"/>
                    <a:pt x="3025" y="3621"/>
                  </a:cubicBezTo>
                  <a:cubicBezTo>
                    <a:pt x="3097" y="3644"/>
                    <a:pt x="3212" y="3683"/>
                    <a:pt x="3271" y="3705"/>
                  </a:cubicBezTo>
                  <a:cubicBezTo>
                    <a:pt x="3711" y="3873"/>
                    <a:pt x="4980" y="4211"/>
                    <a:pt x="5282" y="4241"/>
                  </a:cubicBezTo>
                  <a:cubicBezTo>
                    <a:pt x="5323" y="4245"/>
                    <a:pt x="5569" y="4288"/>
                    <a:pt x="5828" y="4337"/>
                  </a:cubicBezTo>
                  <a:cubicBezTo>
                    <a:pt x="6087" y="4386"/>
                    <a:pt x="6604" y="4472"/>
                    <a:pt x="6977" y="4528"/>
                  </a:cubicBezTo>
                  <a:cubicBezTo>
                    <a:pt x="7930" y="4670"/>
                    <a:pt x="8496" y="4770"/>
                    <a:pt x="9675" y="5001"/>
                  </a:cubicBezTo>
                  <a:cubicBezTo>
                    <a:pt x="9977" y="5061"/>
                    <a:pt x="10256" y="5113"/>
                    <a:pt x="10298" y="5117"/>
                  </a:cubicBezTo>
                  <a:cubicBezTo>
                    <a:pt x="10339" y="5121"/>
                    <a:pt x="10446" y="5130"/>
                    <a:pt x="10533" y="5138"/>
                  </a:cubicBezTo>
                  <a:cubicBezTo>
                    <a:pt x="10550" y="5139"/>
                    <a:pt x="10569" y="5140"/>
                    <a:pt x="10587" y="5140"/>
                  </a:cubicBezTo>
                  <a:cubicBezTo>
                    <a:pt x="10661" y="5140"/>
                    <a:pt x="10739" y="5129"/>
                    <a:pt x="10775" y="5113"/>
                  </a:cubicBezTo>
                  <a:lnTo>
                    <a:pt x="10858" y="5075"/>
                  </a:lnTo>
                  <a:lnTo>
                    <a:pt x="10753" y="5039"/>
                  </a:lnTo>
                  <a:cubicBezTo>
                    <a:pt x="10698" y="5021"/>
                    <a:pt x="10622" y="5006"/>
                    <a:pt x="10582" y="5006"/>
                  </a:cubicBezTo>
                  <a:cubicBezTo>
                    <a:pt x="10579" y="5006"/>
                    <a:pt x="10577" y="5006"/>
                    <a:pt x="10575" y="5007"/>
                  </a:cubicBezTo>
                  <a:cubicBezTo>
                    <a:pt x="10573" y="5007"/>
                    <a:pt x="10572" y="5007"/>
                    <a:pt x="10570" y="5007"/>
                  </a:cubicBezTo>
                  <a:cubicBezTo>
                    <a:pt x="10511" y="5007"/>
                    <a:pt x="10458" y="4944"/>
                    <a:pt x="10454" y="4867"/>
                  </a:cubicBezTo>
                  <a:cubicBezTo>
                    <a:pt x="10453" y="4854"/>
                    <a:pt x="10481" y="4849"/>
                    <a:pt x="10518" y="4849"/>
                  </a:cubicBezTo>
                  <a:cubicBezTo>
                    <a:pt x="10592" y="4849"/>
                    <a:pt x="10704" y="4870"/>
                    <a:pt x="10724" y="4897"/>
                  </a:cubicBezTo>
                  <a:cubicBezTo>
                    <a:pt x="10738" y="4916"/>
                    <a:pt x="10805" y="4933"/>
                    <a:pt x="10876" y="4935"/>
                  </a:cubicBezTo>
                  <a:cubicBezTo>
                    <a:pt x="10948" y="4938"/>
                    <a:pt x="11006" y="4943"/>
                    <a:pt x="11011" y="4948"/>
                  </a:cubicBezTo>
                  <a:cubicBezTo>
                    <a:pt x="11016" y="4953"/>
                    <a:pt x="11032" y="4959"/>
                    <a:pt x="11050" y="4964"/>
                  </a:cubicBezTo>
                  <a:cubicBezTo>
                    <a:pt x="11241" y="5006"/>
                    <a:pt x="11284" y="5023"/>
                    <a:pt x="11286" y="5051"/>
                  </a:cubicBezTo>
                  <a:cubicBezTo>
                    <a:pt x="11287" y="5068"/>
                    <a:pt x="11258" y="5085"/>
                    <a:pt x="11222" y="5087"/>
                  </a:cubicBezTo>
                  <a:cubicBezTo>
                    <a:pt x="11163" y="5093"/>
                    <a:pt x="11641" y="5250"/>
                    <a:pt x="11713" y="5250"/>
                  </a:cubicBezTo>
                  <a:cubicBezTo>
                    <a:pt x="11713" y="5250"/>
                    <a:pt x="11714" y="5250"/>
                    <a:pt x="11714" y="5250"/>
                  </a:cubicBezTo>
                  <a:cubicBezTo>
                    <a:pt x="11729" y="5250"/>
                    <a:pt x="11742" y="5229"/>
                    <a:pt x="11740" y="5203"/>
                  </a:cubicBezTo>
                  <a:cubicBezTo>
                    <a:pt x="11739" y="5179"/>
                    <a:pt x="11770" y="5134"/>
                    <a:pt x="11808" y="5107"/>
                  </a:cubicBezTo>
                  <a:cubicBezTo>
                    <a:pt x="11837" y="5087"/>
                    <a:pt x="11860" y="5077"/>
                    <a:pt x="11886" y="5077"/>
                  </a:cubicBezTo>
                  <a:cubicBezTo>
                    <a:pt x="11913" y="5077"/>
                    <a:pt x="11943" y="5087"/>
                    <a:pt x="11984" y="5106"/>
                  </a:cubicBezTo>
                  <a:cubicBezTo>
                    <a:pt x="12079" y="5149"/>
                    <a:pt x="12239" y="5173"/>
                    <a:pt x="12361" y="5173"/>
                  </a:cubicBezTo>
                  <a:cubicBezTo>
                    <a:pt x="12445" y="5173"/>
                    <a:pt x="12511" y="5162"/>
                    <a:pt x="12525" y="5137"/>
                  </a:cubicBezTo>
                  <a:cubicBezTo>
                    <a:pt x="12534" y="5120"/>
                    <a:pt x="12565" y="5112"/>
                    <a:pt x="12619" y="5112"/>
                  </a:cubicBezTo>
                  <a:cubicBezTo>
                    <a:pt x="12749" y="5112"/>
                    <a:pt x="13017" y="5161"/>
                    <a:pt x="13446" y="5262"/>
                  </a:cubicBezTo>
                  <a:cubicBezTo>
                    <a:pt x="13611" y="5301"/>
                    <a:pt x="13843" y="5340"/>
                    <a:pt x="13956" y="5348"/>
                  </a:cubicBezTo>
                  <a:cubicBezTo>
                    <a:pt x="14069" y="5355"/>
                    <a:pt x="14188" y="5373"/>
                    <a:pt x="14219" y="5389"/>
                  </a:cubicBezTo>
                  <a:cubicBezTo>
                    <a:pt x="14250" y="5403"/>
                    <a:pt x="14421" y="5415"/>
                    <a:pt x="14595" y="5418"/>
                  </a:cubicBezTo>
                  <a:cubicBezTo>
                    <a:pt x="14621" y="5419"/>
                    <a:pt x="14645" y="5419"/>
                    <a:pt x="14669" y="5419"/>
                  </a:cubicBezTo>
                  <a:cubicBezTo>
                    <a:pt x="14802" y="5419"/>
                    <a:pt x="14888" y="5414"/>
                    <a:pt x="14867" y="5406"/>
                  </a:cubicBezTo>
                  <a:cubicBezTo>
                    <a:pt x="14800" y="5386"/>
                    <a:pt x="14802" y="5323"/>
                    <a:pt x="14869" y="5321"/>
                  </a:cubicBezTo>
                  <a:cubicBezTo>
                    <a:pt x="14871" y="5321"/>
                    <a:pt x="14873" y="5321"/>
                    <a:pt x="14875" y="5321"/>
                  </a:cubicBezTo>
                  <a:cubicBezTo>
                    <a:pt x="14904" y="5321"/>
                    <a:pt x="14926" y="5335"/>
                    <a:pt x="14928" y="5354"/>
                  </a:cubicBezTo>
                  <a:cubicBezTo>
                    <a:pt x="14929" y="5374"/>
                    <a:pt x="14956" y="5413"/>
                    <a:pt x="14990" y="5444"/>
                  </a:cubicBezTo>
                  <a:cubicBezTo>
                    <a:pt x="15027" y="5478"/>
                    <a:pt x="15079" y="5494"/>
                    <a:pt x="15119" y="5494"/>
                  </a:cubicBezTo>
                  <a:cubicBezTo>
                    <a:pt x="15163" y="5494"/>
                    <a:pt x="15195" y="5475"/>
                    <a:pt x="15185" y="5437"/>
                  </a:cubicBezTo>
                  <a:cubicBezTo>
                    <a:pt x="15176" y="5401"/>
                    <a:pt x="15182" y="5383"/>
                    <a:pt x="15217" y="5383"/>
                  </a:cubicBezTo>
                  <a:cubicBezTo>
                    <a:pt x="15250" y="5383"/>
                    <a:pt x="15311" y="5400"/>
                    <a:pt x="15410" y="5434"/>
                  </a:cubicBezTo>
                  <a:cubicBezTo>
                    <a:pt x="15443" y="5445"/>
                    <a:pt x="15525" y="5456"/>
                    <a:pt x="15587" y="5459"/>
                  </a:cubicBezTo>
                  <a:cubicBezTo>
                    <a:pt x="15650" y="5460"/>
                    <a:pt x="15862" y="5480"/>
                    <a:pt x="16061" y="5501"/>
                  </a:cubicBezTo>
                  <a:cubicBezTo>
                    <a:pt x="16402" y="5538"/>
                    <a:pt x="16534" y="5565"/>
                    <a:pt x="16719" y="5639"/>
                  </a:cubicBezTo>
                  <a:cubicBezTo>
                    <a:pt x="16763" y="5655"/>
                    <a:pt x="16826" y="5676"/>
                    <a:pt x="16865" y="5686"/>
                  </a:cubicBezTo>
                  <a:cubicBezTo>
                    <a:pt x="16899" y="5695"/>
                    <a:pt x="16923" y="5722"/>
                    <a:pt x="16913" y="5741"/>
                  </a:cubicBezTo>
                  <a:cubicBezTo>
                    <a:pt x="16894" y="5775"/>
                    <a:pt x="17068" y="5919"/>
                    <a:pt x="17127" y="5919"/>
                  </a:cubicBezTo>
                  <a:cubicBezTo>
                    <a:pt x="17128" y="5919"/>
                    <a:pt x="17128" y="5918"/>
                    <a:pt x="17129" y="5918"/>
                  </a:cubicBezTo>
                  <a:cubicBezTo>
                    <a:pt x="17145" y="5917"/>
                    <a:pt x="17161" y="5891"/>
                    <a:pt x="17168" y="5855"/>
                  </a:cubicBezTo>
                  <a:cubicBezTo>
                    <a:pt x="17172" y="5826"/>
                    <a:pt x="17176" y="5811"/>
                    <a:pt x="17187" y="5811"/>
                  </a:cubicBezTo>
                  <a:cubicBezTo>
                    <a:pt x="17197" y="5811"/>
                    <a:pt x="17213" y="5825"/>
                    <a:pt x="17242" y="5851"/>
                  </a:cubicBezTo>
                  <a:cubicBezTo>
                    <a:pt x="17277" y="5883"/>
                    <a:pt x="17319" y="5908"/>
                    <a:pt x="17341" y="5908"/>
                  </a:cubicBezTo>
                  <a:cubicBezTo>
                    <a:pt x="17342" y="5908"/>
                    <a:pt x="17342" y="5908"/>
                    <a:pt x="17343" y="5908"/>
                  </a:cubicBezTo>
                  <a:cubicBezTo>
                    <a:pt x="17344" y="5908"/>
                    <a:pt x="17344" y="5908"/>
                    <a:pt x="17344" y="5908"/>
                  </a:cubicBezTo>
                  <a:cubicBezTo>
                    <a:pt x="17365" y="5908"/>
                    <a:pt x="17390" y="5932"/>
                    <a:pt x="17404" y="5963"/>
                  </a:cubicBezTo>
                  <a:cubicBezTo>
                    <a:pt x="17418" y="5996"/>
                    <a:pt x="17450" y="6013"/>
                    <a:pt x="17478" y="6013"/>
                  </a:cubicBezTo>
                  <a:cubicBezTo>
                    <a:pt x="17511" y="6013"/>
                    <a:pt x="17540" y="5992"/>
                    <a:pt x="17538" y="5952"/>
                  </a:cubicBezTo>
                  <a:cubicBezTo>
                    <a:pt x="17535" y="5913"/>
                    <a:pt x="17562" y="5899"/>
                    <a:pt x="17653" y="5899"/>
                  </a:cubicBezTo>
                  <a:cubicBezTo>
                    <a:pt x="17666" y="5899"/>
                    <a:pt x="17680" y="5900"/>
                    <a:pt x="17696" y="5900"/>
                  </a:cubicBezTo>
                  <a:cubicBezTo>
                    <a:pt x="17827" y="5903"/>
                    <a:pt x="17857" y="5919"/>
                    <a:pt x="17871" y="5987"/>
                  </a:cubicBezTo>
                  <a:cubicBezTo>
                    <a:pt x="17878" y="6033"/>
                    <a:pt x="17897" y="6071"/>
                    <a:pt x="17912" y="6073"/>
                  </a:cubicBezTo>
                  <a:cubicBezTo>
                    <a:pt x="17917" y="6074"/>
                    <a:pt x="17937" y="6074"/>
                    <a:pt x="17966" y="6074"/>
                  </a:cubicBezTo>
                  <a:cubicBezTo>
                    <a:pt x="18016" y="6074"/>
                    <a:pt x="18095" y="6073"/>
                    <a:pt x="18179" y="6071"/>
                  </a:cubicBezTo>
                  <a:cubicBezTo>
                    <a:pt x="18183" y="6071"/>
                    <a:pt x="18187" y="6071"/>
                    <a:pt x="18191" y="6071"/>
                  </a:cubicBezTo>
                  <a:cubicBezTo>
                    <a:pt x="18324" y="6071"/>
                    <a:pt x="18426" y="6087"/>
                    <a:pt x="18435" y="6110"/>
                  </a:cubicBezTo>
                  <a:cubicBezTo>
                    <a:pt x="18443" y="6130"/>
                    <a:pt x="18509" y="6143"/>
                    <a:pt x="18598" y="6143"/>
                  </a:cubicBezTo>
                  <a:cubicBezTo>
                    <a:pt x="18614" y="6143"/>
                    <a:pt x="18632" y="6143"/>
                    <a:pt x="18649" y="6142"/>
                  </a:cubicBezTo>
                  <a:cubicBezTo>
                    <a:pt x="18673" y="6140"/>
                    <a:pt x="18695" y="6140"/>
                    <a:pt x="18715" y="6140"/>
                  </a:cubicBezTo>
                  <a:cubicBezTo>
                    <a:pt x="18817" y="6140"/>
                    <a:pt x="18873" y="6158"/>
                    <a:pt x="18914" y="6199"/>
                  </a:cubicBezTo>
                  <a:cubicBezTo>
                    <a:pt x="18968" y="6255"/>
                    <a:pt x="19209" y="6342"/>
                    <a:pt x="19335" y="6352"/>
                  </a:cubicBezTo>
                  <a:cubicBezTo>
                    <a:pt x="19424" y="6359"/>
                    <a:pt x="19605" y="6403"/>
                    <a:pt x="19666" y="6432"/>
                  </a:cubicBezTo>
                  <a:cubicBezTo>
                    <a:pt x="19685" y="6440"/>
                    <a:pt x="19705" y="6445"/>
                    <a:pt x="19725" y="6445"/>
                  </a:cubicBezTo>
                  <a:cubicBezTo>
                    <a:pt x="19753" y="6445"/>
                    <a:pt x="19781" y="6437"/>
                    <a:pt x="19807" y="6422"/>
                  </a:cubicBezTo>
                  <a:cubicBezTo>
                    <a:pt x="19832" y="6407"/>
                    <a:pt x="19849" y="6399"/>
                    <a:pt x="19861" y="6399"/>
                  </a:cubicBezTo>
                  <a:cubicBezTo>
                    <a:pt x="19874" y="6399"/>
                    <a:pt x="19881" y="6408"/>
                    <a:pt x="19883" y="6427"/>
                  </a:cubicBezTo>
                  <a:cubicBezTo>
                    <a:pt x="19884" y="6441"/>
                    <a:pt x="19887" y="6449"/>
                    <a:pt x="19892" y="6449"/>
                  </a:cubicBezTo>
                  <a:cubicBezTo>
                    <a:pt x="19898" y="6449"/>
                    <a:pt x="19907" y="6438"/>
                    <a:pt x="19920" y="6416"/>
                  </a:cubicBezTo>
                  <a:cubicBezTo>
                    <a:pt x="19935" y="6390"/>
                    <a:pt x="19946" y="6377"/>
                    <a:pt x="19959" y="6377"/>
                  </a:cubicBezTo>
                  <a:cubicBezTo>
                    <a:pt x="19971" y="6377"/>
                    <a:pt x="19983" y="6386"/>
                    <a:pt x="20001" y="6402"/>
                  </a:cubicBezTo>
                  <a:cubicBezTo>
                    <a:pt x="20024" y="6422"/>
                    <a:pt x="20098" y="6440"/>
                    <a:pt x="20166" y="6440"/>
                  </a:cubicBezTo>
                  <a:cubicBezTo>
                    <a:pt x="20173" y="6440"/>
                    <a:pt x="20180" y="6439"/>
                    <a:pt x="20187" y="6439"/>
                  </a:cubicBezTo>
                  <a:cubicBezTo>
                    <a:pt x="20196" y="6438"/>
                    <a:pt x="20205" y="6438"/>
                    <a:pt x="20213" y="6438"/>
                  </a:cubicBezTo>
                  <a:cubicBezTo>
                    <a:pt x="20279" y="6438"/>
                    <a:pt x="20339" y="6451"/>
                    <a:pt x="20351" y="6469"/>
                  </a:cubicBezTo>
                  <a:cubicBezTo>
                    <a:pt x="20356" y="6475"/>
                    <a:pt x="20363" y="6478"/>
                    <a:pt x="20371" y="6478"/>
                  </a:cubicBezTo>
                  <a:cubicBezTo>
                    <a:pt x="20390" y="6478"/>
                    <a:pt x="20418" y="6462"/>
                    <a:pt x="20447" y="6434"/>
                  </a:cubicBezTo>
                  <a:cubicBezTo>
                    <a:pt x="20487" y="6392"/>
                    <a:pt x="20519" y="6376"/>
                    <a:pt x="20601" y="6376"/>
                  </a:cubicBezTo>
                  <a:cubicBezTo>
                    <a:pt x="20638" y="6376"/>
                    <a:pt x="20686" y="6379"/>
                    <a:pt x="20750" y="6385"/>
                  </a:cubicBezTo>
                  <a:cubicBezTo>
                    <a:pt x="20879" y="6398"/>
                    <a:pt x="21022" y="6429"/>
                    <a:pt x="21069" y="6454"/>
                  </a:cubicBezTo>
                  <a:cubicBezTo>
                    <a:pt x="21100" y="6472"/>
                    <a:pt x="21123" y="6481"/>
                    <a:pt x="21139" y="6481"/>
                  </a:cubicBezTo>
                  <a:cubicBezTo>
                    <a:pt x="21153" y="6481"/>
                    <a:pt x="21161" y="6474"/>
                    <a:pt x="21165" y="6460"/>
                  </a:cubicBezTo>
                  <a:cubicBezTo>
                    <a:pt x="21170" y="6445"/>
                    <a:pt x="21186" y="6437"/>
                    <a:pt x="21220" y="6437"/>
                  </a:cubicBezTo>
                  <a:cubicBezTo>
                    <a:pt x="21254" y="6437"/>
                    <a:pt x="21304" y="6445"/>
                    <a:pt x="21375" y="6459"/>
                  </a:cubicBezTo>
                  <a:cubicBezTo>
                    <a:pt x="21594" y="6505"/>
                    <a:pt x="21631" y="6531"/>
                    <a:pt x="21657" y="6669"/>
                  </a:cubicBezTo>
                  <a:cubicBezTo>
                    <a:pt x="21673" y="6754"/>
                    <a:pt x="21662" y="6762"/>
                    <a:pt x="21515" y="6772"/>
                  </a:cubicBezTo>
                  <a:cubicBezTo>
                    <a:pt x="21498" y="6773"/>
                    <a:pt x="21482" y="6774"/>
                    <a:pt x="21466" y="6774"/>
                  </a:cubicBezTo>
                  <a:cubicBezTo>
                    <a:pt x="21404" y="6774"/>
                    <a:pt x="21356" y="6765"/>
                    <a:pt x="21355" y="6751"/>
                  </a:cubicBezTo>
                  <a:cubicBezTo>
                    <a:pt x="21355" y="6733"/>
                    <a:pt x="21338" y="6722"/>
                    <a:pt x="21314" y="6722"/>
                  </a:cubicBezTo>
                  <a:cubicBezTo>
                    <a:pt x="21313" y="6722"/>
                    <a:pt x="21311" y="6722"/>
                    <a:pt x="21310" y="6722"/>
                  </a:cubicBezTo>
                  <a:cubicBezTo>
                    <a:pt x="21280" y="6723"/>
                    <a:pt x="21280" y="6737"/>
                    <a:pt x="21312" y="6772"/>
                  </a:cubicBezTo>
                  <a:cubicBezTo>
                    <a:pt x="21362" y="6826"/>
                    <a:pt x="21595" y="6857"/>
                    <a:pt x="21801" y="6857"/>
                  </a:cubicBezTo>
                  <a:cubicBezTo>
                    <a:pt x="21968" y="6857"/>
                    <a:pt x="22117" y="6837"/>
                    <a:pt x="22140" y="6794"/>
                  </a:cubicBezTo>
                  <a:cubicBezTo>
                    <a:pt x="22147" y="6783"/>
                    <a:pt x="22153" y="6778"/>
                    <a:pt x="22159" y="6778"/>
                  </a:cubicBezTo>
                  <a:cubicBezTo>
                    <a:pt x="22171" y="6778"/>
                    <a:pt x="22183" y="6799"/>
                    <a:pt x="22197" y="6843"/>
                  </a:cubicBezTo>
                  <a:cubicBezTo>
                    <a:pt x="22214" y="6895"/>
                    <a:pt x="22242" y="6936"/>
                    <a:pt x="22262" y="6936"/>
                  </a:cubicBezTo>
                  <a:cubicBezTo>
                    <a:pt x="22312" y="6933"/>
                    <a:pt x="22307" y="6834"/>
                    <a:pt x="22256" y="6807"/>
                  </a:cubicBezTo>
                  <a:cubicBezTo>
                    <a:pt x="22235" y="6794"/>
                    <a:pt x="22224" y="6768"/>
                    <a:pt x="22236" y="6747"/>
                  </a:cubicBezTo>
                  <a:cubicBezTo>
                    <a:pt x="22243" y="6733"/>
                    <a:pt x="22256" y="6725"/>
                    <a:pt x="22271" y="6725"/>
                  </a:cubicBezTo>
                  <a:cubicBezTo>
                    <a:pt x="22278" y="6725"/>
                    <a:pt x="22285" y="6727"/>
                    <a:pt x="22292" y="6731"/>
                  </a:cubicBezTo>
                  <a:cubicBezTo>
                    <a:pt x="22313" y="6742"/>
                    <a:pt x="22323" y="6764"/>
                    <a:pt x="22312" y="6783"/>
                  </a:cubicBezTo>
                  <a:cubicBezTo>
                    <a:pt x="22303" y="6803"/>
                    <a:pt x="22320" y="6833"/>
                    <a:pt x="22353" y="6858"/>
                  </a:cubicBezTo>
                  <a:cubicBezTo>
                    <a:pt x="22386" y="6882"/>
                    <a:pt x="22404" y="6912"/>
                    <a:pt x="22393" y="6932"/>
                  </a:cubicBezTo>
                  <a:cubicBezTo>
                    <a:pt x="22383" y="6950"/>
                    <a:pt x="22434" y="6973"/>
                    <a:pt x="22506" y="6983"/>
                  </a:cubicBezTo>
                  <a:cubicBezTo>
                    <a:pt x="22578" y="6993"/>
                    <a:pt x="22646" y="7025"/>
                    <a:pt x="22660" y="7054"/>
                  </a:cubicBezTo>
                  <a:cubicBezTo>
                    <a:pt x="22673" y="7083"/>
                    <a:pt x="22707" y="7098"/>
                    <a:pt x="22738" y="7098"/>
                  </a:cubicBezTo>
                  <a:cubicBezTo>
                    <a:pt x="22768" y="7098"/>
                    <a:pt x="22794" y="7084"/>
                    <a:pt x="22793" y="7054"/>
                  </a:cubicBezTo>
                  <a:cubicBezTo>
                    <a:pt x="22792" y="7034"/>
                    <a:pt x="22821" y="7026"/>
                    <a:pt x="22860" y="7026"/>
                  </a:cubicBezTo>
                  <a:cubicBezTo>
                    <a:pt x="22930" y="7026"/>
                    <a:pt x="23035" y="7053"/>
                    <a:pt x="23060" y="7091"/>
                  </a:cubicBezTo>
                  <a:cubicBezTo>
                    <a:pt x="23071" y="7106"/>
                    <a:pt x="23100" y="7114"/>
                    <a:pt x="23142" y="7114"/>
                  </a:cubicBezTo>
                  <a:cubicBezTo>
                    <a:pt x="23170" y="7114"/>
                    <a:pt x="23203" y="7111"/>
                    <a:pt x="23241" y="7104"/>
                  </a:cubicBezTo>
                  <a:cubicBezTo>
                    <a:pt x="23286" y="7095"/>
                    <a:pt x="23321" y="7091"/>
                    <a:pt x="23345" y="7091"/>
                  </a:cubicBezTo>
                  <a:cubicBezTo>
                    <a:pt x="23405" y="7091"/>
                    <a:pt x="23405" y="7117"/>
                    <a:pt x="23355" y="7173"/>
                  </a:cubicBezTo>
                  <a:cubicBezTo>
                    <a:pt x="23325" y="7205"/>
                    <a:pt x="23330" y="7217"/>
                    <a:pt x="23382" y="7217"/>
                  </a:cubicBezTo>
                  <a:cubicBezTo>
                    <a:pt x="23389" y="7217"/>
                    <a:pt x="23396" y="7217"/>
                    <a:pt x="23404" y="7217"/>
                  </a:cubicBezTo>
                  <a:cubicBezTo>
                    <a:pt x="23407" y="7216"/>
                    <a:pt x="23411" y="7216"/>
                    <a:pt x="23415" y="7216"/>
                  </a:cubicBezTo>
                  <a:cubicBezTo>
                    <a:pt x="23463" y="7216"/>
                    <a:pt x="23519" y="7234"/>
                    <a:pt x="23543" y="7254"/>
                  </a:cubicBezTo>
                  <a:cubicBezTo>
                    <a:pt x="23560" y="7268"/>
                    <a:pt x="23571" y="7276"/>
                    <a:pt x="23578" y="7276"/>
                  </a:cubicBezTo>
                  <a:cubicBezTo>
                    <a:pt x="23586" y="7276"/>
                    <a:pt x="23589" y="7267"/>
                    <a:pt x="23588" y="7248"/>
                  </a:cubicBezTo>
                  <a:cubicBezTo>
                    <a:pt x="23587" y="7224"/>
                    <a:pt x="23603" y="7212"/>
                    <a:pt x="23633" y="7212"/>
                  </a:cubicBezTo>
                  <a:cubicBezTo>
                    <a:pt x="23641" y="7212"/>
                    <a:pt x="23650" y="7213"/>
                    <a:pt x="23660" y="7215"/>
                  </a:cubicBezTo>
                  <a:cubicBezTo>
                    <a:pt x="23667" y="7216"/>
                    <a:pt x="23675" y="7217"/>
                    <a:pt x="23682" y="7217"/>
                  </a:cubicBezTo>
                  <a:cubicBezTo>
                    <a:pt x="23715" y="7217"/>
                    <a:pt x="23743" y="7201"/>
                    <a:pt x="23752" y="7176"/>
                  </a:cubicBezTo>
                  <a:cubicBezTo>
                    <a:pt x="23763" y="7142"/>
                    <a:pt x="23777" y="7125"/>
                    <a:pt x="23793" y="7125"/>
                  </a:cubicBezTo>
                  <a:cubicBezTo>
                    <a:pt x="23818" y="7125"/>
                    <a:pt x="23848" y="7162"/>
                    <a:pt x="23886" y="7237"/>
                  </a:cubicBezTo>
                  <a:cubicBezTo>
                    <a:pt x="23970" y="7401"/>
                    <a:pt x="24061" y="7475"/>
                    <a:pt x="24182" y="7475"/>
                  </a:cubicBezTo>
                  <a:cubicBezTo>
                    <a:pt x="24191" y="7475"/>
                    <a:pt x="24200" y="7475"/>
                    <a:pt x="24209" y="7474"/>
                  </a:cubicBezTo>
                  <a:lnTo>
                    <a:pt x="24330" y="7464"/>
                  </a:lnTo>
                  <a:lnTo>
                    <a:pt x="24224" y="7428"/>
                  </a:lnTo>
                  <a:cubicBezTo>
                    <a:pt x="24095" y="7384"/>
                    <a:pt x="24106" y="7314"/>
                    <a:pt x="24240" y="7310"/>
                  </a:cubicBezTo>
                  <a:cubicBezTo>
                    <a:pt x="24294" y="7309"/>
                    <a:pt x="24338" y="7293"/>
                    <a:pt x="24338" y="7276"/>
                  </a:cubicBezTo>
                  <a:cubicBezTo>
                    <a:pt x="24337" y="7260"/>
                    <a:pt x="24378" y="7244"/>
                    <a:pt x="24430" y="7242"/>
                  </a:cubicBezTo>
                  <a:cubicBezTo>
                    <a:pt x="24434" y="7242"/>
                    <a:pt x="24438" y="7242"/>
                    <a:pt x="24441" y="7242"/>
                  </a:cubicBezTo>
                  <a:cubicBezTo>
                    <a:pt x="24492" y="7242"/>
                    <a:pt x="24526" y="7262"/>
                    <a:pt x="24528" y="7295"/>
                  </a:cubicBezTo>
                  <a:cubicBezTo>
                    <a:pt x="24530" y="7329"/>
                    <a:pt x="24597" y="7351"/>
                    <a:pt x="24677" y="7351"/>
                  </a:cubicBezTo>
                  <a:cubicBezTo>
                    <a:pt x="24707" y="7351"/>
                    <a:pt x="24738" y="7348"/>
                    <a:pt x="24768" y="7342"/>
                  </a:cubicBezTo>
                  <a:cubicBezTo>
                    <a:pt x="24769" y="7341"/>
                    <a:pt x="24770" y="7341"/>
                    <a:pt x="24771" y="7341"/>
                  </a:cubicBezTo>
                  <a:cubicBezTo>
                    <a:pt x="24792" y="7341"/>
                    <a:pt x="24848" y="7381"/>
                    <a:pt x="24900" y="7433"/>
                  </a:cubicBezTo>
                  <a:cubicBezTo>
                    <a:pt x="24960" y="7493"/>
                    <a:pt x="25010" y="7518"/>
                    <a:pt x="25068" y="7518"/>
                  </a:cubicBezTo>
                  <a:cubicBezTo>
                    <a:pt x="25079" y="7518"/>
                    <a:pt x="25090" y="7517"/>
                    <a:pt x="25101" y="7516"/>
                  </a:cubicBezTo>
                  <a:cubicBezTo>
                    <a:pt x="25116" y="7514"/>
                    <a:pt x="25130" y="7512"/>
                    <a:pt x="25144" y="7512"/>
                  </a:cubicBezTo>
                  <a:cubicBezTo>
                    <a:pt x="25184" y="7512"/>
                    <a:pt x="25220" y="7522"/>
                    <a:pt x="25230" y="7537"/>
                  </a:cubicBezTo>
                  <a:cubicBezTo>
                    <a:pt x="25246" y="7562"/>
                    <a:pt x="25269" y="7573"/>
                    <a:pt x="25292" y="7573"/>
                  </a:cubicBezTo>
                  <a:cubicBezTo>
                    <a:pt x="25327" y="7573"/>
                    <a:pt x="25361" y="7547"/>
                    <a:pt x="25371" y="7501"/>
                  </a:cubicBezTo>
                  <a:cubicBezTo>
                    <a:pt x="25382" y="7450"/>
                    <a:pt x="25437" y="7420"/>
                    <a:pt x="25555" y="7398"/>
                  </a:cubicBezTo>
                  <a:cubicBezTo>
                    <a:pt x="25618" y="7386"/>
                    <a:pt x="25671" y="7380"/>
                    <a:pt x="25714" y="7380"/>
                  </a:cubicBezTo>
                  <a:cubicBezTo>
                    <a:pt x="25805" y="7380"/>
                    <a:pt x="25847" y="7407"/>
                    <a:pt x="25831" y="7458"/>
                  </a:cubicBezTo>
                  <a:cubicBezTo>
                    <a:pt x="25822" y="7487"/>
                    <a:pt x="25828" y="7507"/>
                    <a:pt x="25847" y="7507"/>
                  </a:cubicBezTo>
                  <a:cubicBezTo>
                    <a:pt x="25848" y="7507"/>
                    <a:pt x="25848" y="7507"/>
                    <a:pt x="25849" y="7507"/>
                  </a:cubicBezTo>
                  <a:cubicBezTo>
                    <a:pt x="25870" y="7506"/>
                    <a:pt x="25884" y="7489"/>
                    <a:pt x="25883" y="7469"/>
                  </a:cubicBezTo>
                  <a:cubicBezTo>
                    <a:pt x="25883" y="7459"/>
                    <a:pt x="25890" y="7454"/>
                    <a:pt x="25903" y="7454"/>
                  </a:cubicBezTo>
                  <a:cubicBezTo>
                    <a:pt x="25918" y="7454"/>
                    <a:pt x="25941" y="7461"/>
                    <a:pt x="25969" y="7475"/>
                  </a:cubicBezTo>
                  <a:cubicBezTo>
                    <a:pt x="26015" y="7498"/>
                    <a:pt x="26091" y="7509"/>
                    <a:pt x="26164" y="7509"/>
                  </a:cubicBezTo>
                  <a:cubicBezTo>
                    <a:pt x="26260" y="7509"/>
                    <a:pt x="26350" y="7491"/>
                    <a:pt x="26360" y="7457"/>
                  </a:cubicBezTo>
                  <a:cubicBezTo>
                    <a:pt x="26366" y="7434"/>
                    <a:pt x="26337" y="7404"/>
                    <a:pt x="26293" y="7393"/>
                  </a:cubicBezTo>
                  <a:cubicBezTo>
                    <a:pt x="26249" y="7382"/>
                    <a:pt x="26222" y="7356"/>
                    <a:pt x="26234" y="7335"/>
                  </a:cubicBezTo>
                  <a:cubicBezTo>
                    <a:pt x="26248" y="7311"/>
                    <a:pt x="26284" y="7299"/>
                    <a:pt x="26321" y="7299"/>
                  </a:cubicBezTo>
                  <a:cubicBezTo>
                    <a:pt x="26360" y="7299"/>
                    <a:pt x="26400" y="7313"/>
                    <a:pt x="26411" y="7341"/>
                  </a:cubicBezTo>
                  <a:cubicBezTo>
                    <a:pt x="26418" y="7358"/>
                    <a:pt x="26427" y="7367"/>
                    <a:pt x="26443" y="7367"/>
                  </a:cubicBezTo>
                  <a:cubicBezTo>
                    <a:pt x="26460" y="7367"/>
                    <a:pt x="26486" y="7357"/>
                    <a:pt x="26528" y="7335"/>
                  </a:cubicBezTo>
                  <a:cubicBezTo>
                    <a:pt x="26582" y="7307"/>
                    <a:pt x="26616" y="7269"/>
                    <a:pt x="26601" y="7248"/>
                  </a:cubicBezTo>
                  <a:cubicBezTo>
                    <a:pt x="26587" y="7229"/>
                    <a:pt x="26594" y="7212"/>
                    <a:pt x="26616" y="7209"/>
                  </a:cubicBezTo>
                  <a:cubicBezTo>
                    <a:pt x="26617" y="7209"/>
                    <a:pt x="26617" y="7209"/>
                    <a:pt x="26618" y="7209"/>
                  </a:cubicBezTo>
                  <a:cubicBezTo>
                    <a:pt x="26639" y="7209"/>
                    <a:pt x="26656" y="7223"/>
                    <a:pt x="26657" y="7242"/>
                  </a:cubicBezTo>
                  <a:cubicBezTo>
                    <a:pt x="26658" y="7260"/>
                    <a:pt x="26723" y="7284"/>
                    <a:pt x="26801" y="7295"/>
                  </a:cubicBezTo>
                  <a:cubicBezTo>
                    <a:pt x="27016" y="7322"/>
                    <a:pt x="27066" y="7372"/>
                    <a:pt x="26963" y="7459"/>
                  </a:cubicBezTo>
                  <a:lnTo>
                    <a:pt x="26877" y="7531"/>
                  </a:lnTo>
                  <a:lnTo>
                    <a:pt x="27015" y="7525"/>
                  </a:lnTo>
                  <a:cubicBezTo>
                    <a:pt x="27023" y="7525"/>
                    <a:pt x="27032" y="7524"/>
                    <a:pt x="27040" y="7524"/>
                  </a:cubicBezTo>
                  <a:cubicBezTo>
                    <a:pt x="27105" y="7524"/>
                    <a:pt x="27167" y="7539"/>
                    <a:pt x="27179" y="7558"/>
                  </a:cubicBezTo>
                  <a:cubicBezTo>
                    <a:pt x="27188" y="7572"/>
                    <a:pt x="27210" y="7579"/>
                    <a:pt x="27240" y="7579"/>
                  </a:cubicBezTo>
                  <a:cubicBezTo>
                    <a:pt x="27264" y="7579"/>
                    <a:pt x="27292" y="7575"/>
                    <a:pt x="27323" y="7566"/>
                  </a:cubicBezTo>
                  <a:cubicBezTo>
                    <a:pt x="27385" y="7548"/>
                    <a:pt x="27487" y="7532"/>
                    <a:pt x="27540" y="7531"/>
                  </a:cubicBezTo>
                  <a:cubicBezTo>
                    <a:pt x="27687" y="7527"/>
                    <a:pt x="27738" y="7442"/>
                    <a:pt x="27642" y="7362"/>
                  </a:cubicBezTo>
                  <a:cubicBezTo>
                    <a:pt x="27600" y="7326"/>
                    <a:pt x="27550" y="7249"/>
                    <a:pt x="27533" y="7193"/>
                  </a:cubicBezTo>
                  <a:cubicBezTo>
                    <a:pt x="27506" y="7108"/>
                    <a:pt x="27506" y="7093"/>
                    <a:pt x="27589" y="7093"/>
                  </a:cubicBezTo>
                  <a:cubicBezTo>
                    <a:pt x="27603" y="7093"/>
                    <a:pt x="27619" y="7093"/>
                    <a:pt x="27637" y="7094"/>
                  </a:cubicBezTo>
                  <a:cubicBezTo>
                    <a:pt x="27712" y="7096"/>
                    <a:pt x="27775" y="7114"/>
                    <a:pt x="27774" y="7135"/>
                  </a:cubicBezTo>
                  <a:cubicBezTo>
                    <a:pt x="27773" y="7155"/>
                    <a:pt x="27752" y="7169"/>
                    <a:pt x="27722" y="7169"/>
                  </a:cubicBezTo>
                  <a:cubicBezTo>
                    <a:pt x="27720" y="7169"/>
                    <a:pt x="27718" y="7169"/>
                    <a:pt x="27716" y="7168"/>
                  </a:cubicBezTo>
                  <a:cubicBezTo>
                    <a:pt x="27715" y="7168"/>
                    <a:pt x="27714" y="7168"/>
                    <a:pt x="27713" y="7168"/>
                  </a:cubicBezTo>
                  <a:cubicBezTo>
                    <a:pt x="27683" y="7168"/>
                    <a:pt x="27667" y="7185"/>
                    <a:pt x="27677" y="7208"/>
                  </a:cubicBezTo>
                  <a:cubicBezTo>
                    <a:pt x="27690" y="7242"/>
                    <a:pt x="27748" y="7260"/>
                    <a:pt x="27820" y="7260"/>
                  </a:cubicBezTo>
                  <a:cubicBezTo>
                    <a:pt x="27864" y="7260"/>
                    <a:pt x="27913" y="7253"/>
                    <a:pt x="27960" y="7239"/>
                  </a:cubicBezTo>
                  <a:cubicBezTo>
                    <a:pt x="28045" y="7214"/>
                    <a:pt x="28046" y="7208"/>
                    <a:pt x="27983" y="7166"/>
                  </a:cubicBezTo>
                  <a:cubicBezTo>
                    <a:pt x="27934" y="7136"/>
                    <a:pt x="27926" y="7112"/>
                    <a:pt x="27954" y="7094"/>
                  </a:cubicBezTo>
                  <a:cubicBezTo>
                    <a:pt x="27962" y="7088"/>
                    <a:pt x="27972" y="7086"/>
                    <a:pt x="27984" y="7086"/>
                  </a:cubicBezTo>
                  <a:cubicBezTo>
                    <a:pt x="28058" y="7086"/>
                    <a:pt x="28190" y="7188"/>
                    <a:pt x="28198" y="7265"/>
                  </a:cubicBezTo>
                  <a:cubicBezTo>
                    <a:pt x="28200" y="7292"/>
                    <a:pt x="28205" y="7306"/>
                    <a:pt x="28210" y="7306"/>
                  </a:cubicBezTo>
                  <a:cubicBezTo>
                    <a:pt x="28214" y="7306"/>
                    <a:pt x="28217" y="7301"/>
                    <a:pt x="28220" y="7291"/>
                  </a:cubicBezTo>
                  <a:cubicBezTo>
                    <a:pt x="28226" y="7273"/>
                    <a:pt x="28233" y="7262"/>
                    <a:pt x="28252" y="7262"/>
                  </a:cubicBezTo>
                  <a:cubicBezTo>
                    <a:pt x="28279" y="7262"/>
                    <a:pt x="28333" y="7285"/>
                    <a:pt x="28447" y="7337"/>
                  </a:cubicBezTo>
                  <a:cubicBezTo>
                    <a:pt x="28468" y="7346"/>
                    <a:pt x="28496" y="7351"/>
                    <a:pt x="28527" y="7351"/>
                  </a:cubicBezTo>
                  <a:cubicBezTo>
                    <a:pt x="28642" y="7351"/>
                    <a:pt x="28803" y="7292"/>
                    <a:pt x="28849" y="7222"/>
                  </a:cubicBezTo>
                  <a:cubicBezTo>
                    <a:pt x="28867" y="7194"/>
                    <a:pt x="28882" y="7181"/>
                    <a:pt x="28905" y="7181"/>
                  </a:cubicBezTo>
                  <a:cubicBezTo>
                    <a:pt x="28922" y="7181"/>
                    <a:pt x="28944" y="7189"/>
                    <a:pt x="28977" y="7204"/>
                  </a:cubicBezTo>
                  <a:cubicBezTo>
                    <a:pt x="29011" y="7220"/>
                    <a:pt x="29074" y="7229"/>
                    <a:pt x="29156" y="7229"/>
                  </a:cubicBezTo>
                  <a:cubicBezTo>
                    <a:pt x="29205" y="7229"/>
                    <a:pt x="29260" y="7226"/>
                    <a:pt x="29320" y="7220"/>
                  </a:cubicBezTo>
                  <a:cubicBezTo>
                    <a:pt x="29384" y="7213"/>
                    <a:pt x="29438" y="7210"/>
                    <a:pt x="29480" y="7210"/>
                  </a:cubicBezTo>
                  <a:cubicBezTo>
                    <a:pt x="29543" y="7210"/>
                    <a:pt x="29579" y="7217"/>
                    <a:pt x="29581" y="7232"/>
                  </a:cubicBezTo>
                  <a:cubicBezTo>
                    <a:pt x="29582" y="7237"/>
                    <a:pt x="29583" y="7240"/>
                    <a:pt x="29585" y="7240"/>
                  </a:cubicBezTo>
                  <a:cubicBezTo>
                    <a:pt x="29591" y="7240"/>
                    <a:pt x="29604" y="7218"/>
                    <a:pt x="29617" y="7183"/>
                  </a:cubicBezTo>
                  <a:cubicBezTo>
                    <a:pt x="29635" y="7129"/>
                    <a:pt x="29685" y="7100"/>
                    <a:pt x="29745" y="7100"/>
                  </a:cubicBezTo>
                  <a:cubicBezTo>
                    <a:pt x="29780" y="7100"/>
                    <a:pt x="29819" y="7110"/>
                    <a:pt x="29858" y="7132"/>
                  </a:cubicBezTo>
                  <a:cubicBezTo>
                    <a:pt x="29868" y="7137"/>
                    <a:pt x="29890" y="7140"/>
                    <a:pt x="29918" y="7140"/>
                  </a:cubicBezTo>
                  <a:cubicBezTo>
                    <a:pt x="29946" y="7140"/>
                    <a:pt x="29980" y="7137"/>
                    <a:pt x="30013" y="7132"/>
                  </a:cubicBezTo>
                  <a:cubicBezTo>
                    <a:pt x="30035" y="7128"/>
                    <a:pt x="30055" y="7126"/>
                    <a:pt x="30073" y="7126"/>
                  </a:cubicBezTo>
                  <a:cubicBezTo>
                    <a:pt x="30110" y="7126"/>
                    <a:pt x="30135" y="7134"/>
                    <a:pt x="30135" y="7147"/>
                  </a:cubicBezTo>
                  <a:cubicBezTo>
                    <a:pt x="30136" y="7164"/>
                    <a:pt x="30171" y="7175"/>
                    <a:pt x="30218" y="7175"/>
                  </a:cubicBezTo>
                  <a:cubicBezTo>
                    <a:pt x="30225" y="7175"/>
                    <a:pt x="30232" y="7175"/>
                    <a:pt x="30240" y="7175"/>
                  </a:cubicBezTo>
                  <a:cubicBezTo>
                    <a:pt x="30251" y="7174"/>
                    <a:pt x="30265" y="7173"/>
                    <a:pt x="30281" y="7173"/>
                  </a:cubicBezTo>
                  <a:cubicBezTo>
                    <a:pt x="30345" y="7173"/>
                    <a:pt x="30443" y="7181"/>
                    <a:pt x="30521" y="7195"/>
                  </a:cubicBezTo>
                  <a:cubicBezTo>
                    <a:pt x="30568" y="7203"/>
                    <a:pt x="30609" y="7206"/>
                    <a:pt x="30638" y="7206"/>
                  </a:cubicBezTo>
                  <a:cubicBezTo>
                    <a:pt x="30668" y="7206"/>
                    <a:pt x="30685" y="7202"/>
                    <a:pt x="30679" y="7193"/>
                  </a:cubicBezTo>
                  <a:cubicBezTo>
                    <a:pt x="30669" y="7177"/>
                    <a:pt x="30714" y="7162"/>
                    <a:pt x="30781" y="7162"/>
                  </a:cubicBezTo>
                  <a:cubicBezTo>
                    <a:pt x="31059" y="7159"/>
                    <a:pt x="31804" y="7070"/>
                    <a:pt x="31889" y="7033"/>
                  </a:cubicBezTo>
                  <a:cubicBezTo>
                    <a:pt x="31940" y="7012"/>
                    <a:pt x="32105" y="6977"/>
                    <a:pt x="32256" y="6956"/>
                  </a:cubicBezTo>
                  <a:cubicBezTo>
                    <a:pt x="32409" y="6936"/>
                    <a:pt x="32542" y="6906"/>
                    <a:pt x="32552" y="6890"/>
                  </a:cubicBezTo>
                  <a:cubicBezTo>
                    <a:pt x="32563" y="6874"/>
                    <a:pt x="32615" y="6855"/>
                    <a:pt x="32663" y="6850"/>
                  </a:cubicBezTo>
                  <a:cubicBezTo>
                    <a:pt x="32866" y="6827"/>
                    <a:pt x="33280" y="6741"/>
                    <a:pt x="33394" y="6699"/>
                  </a:cubicBezTo>
                  <a:cubicBezTo>
                    <a:pt x="33437" y="6682"/>
                    <a:pt x="33472" y="6674"/>
                    <a:pt x="33497" y="6674"/>
                  </a:cubicBezTo>
                  <a:cubicBezTo>
                    <a:pt x="33517" y="6674"/>
                    <a:pt x="33530" y="6679"/>
                    <a:pt x="33537" y="6689"/>
                  </a:cubicBezTo>
                  <a:cubicBezTo>
                    <a:pt x="33569" y="6733"/>
                    <a:pt x="33638" y="6757"/>
                    <a:pt x="33730" y="6757"/>
                  </a:cubicBezTo>
                  <a:cubicBezTo>
                    <a:pt x="33786" y="6757"/>
                    <a:pt x="33851" y="6748"/>
                    <a:pt x="33922" y="6730"/>
                  </a:cubicBezTo>
                  <a:cubicBezTo>
                    <a:pt x="34039" y="6700"/>
                    <a:pt x="34112" y="6663"/>
                    <a:pt x="34110" y="6633"/>
                  </a:cubicBezTo>
                  <a:cubicBezTo>
                    <a:pt x="34108" y="6603"/>
                    <a:pt x="34140" y="6591"/>
                    <a:pt x="34241" y="6591"/>
                  </a:cubicBezTo>
                  <a:cubicBezTo>
                    <a:pt x="34271" y="6591"/>
                    <a:pt x="34307" y="6592"/>
                    <a:pt x="34351" y="6594"/>
                  </a:cubicBezTo>
                  <a:cubicBezTo>
                    <a:pt x="34385" y="6595"/>
                    <a:pt x="34416" y="6596"/>
                    <a:pt x="34444" y="6596"/>
                  </a:cubicBezTo>
                  <a:cubicBezTo>
                    <a:pt x="34552" y="6596"/>
                    <a:pt x="34617" y="6584"/>
                    <a:pt x="34646" y="6558"/>
                  </a:cubicBezTo>
                  <a:cubicBezTo>
                    <a:pt x="34668" y="6539"/>
                    <a:pt x="34689" y="6529"/>
                    <a:pt x="34713" y="6529"/>
                  </a:cubicBezTo>
                  <a:cubicBezTo>
                    <a:pt x="34731" y="6529"/>
                    <a:pt x="34750" y="6534"/>
                    <a:pt x="34774" y="6546"/>
                  </a:cubicBezTo>
                  <a:cubicBezTo>
                    <a:pt x="34798" y="6556"/>
                    <a:pt x="34825" y="6562"/>
                    <a:pt x="34844" y="6562"/>
                  </a:cubicBezTo>
                  <a:cubicBezTo>
                    <a:pt x="34856" y="6562"/>
                    <a:pt x="34866" y="6560"/>
                    <a:pt x="34870" y="6555"/>
                  </a:cubicBezTo>
                  <a:cubicBezTo>
                    <a:pt x="34874" y="6551"/>
                    <a:pt x="34880" y="6549"/>
                    <a:pt x="34887" y="6549"/>
                  </a:cubicBezTo>
                  <a:cubicBezTo>
                    <a:pt x="34905" y="6549"/>
                    <a:pt x="34932" y="6561"/>
                    <a:pt x="34958" y="6582"/>
                  </a:cubicBezTo>
                  <a:cubicBezTo>
                    <a:pt x="35020" y="6631"/>
                    <a:pt x="35093" y="6661"/>
                    <a:pt x="35131" y="6661"/>
                  </a:cubicBezTo>
                  <a:cubicBezTo>
                    <a:pt x="35148" y="6661"/>
                    <a:pt x="35158" y="6655"/>
                    <a:pt x="35157" y="6642"/>
                  </a:cubicBezTo>
                  <a:cubicBezTo>
                    <a:pt x="35156" y="6624"/>
                    <a:pt x="35134" y="6603"/>
                    <a:pt x="35109" y="6596"/>
                  </a:cubicBezTo>
                  <a:cubicBezTo>
                    <a:pt x="35045" y="6576"/>
                    <a:pt x="35074" y="6550"/>
                    <a:pt x="35197" y="6515"/>
                  </a:cubicBezTo>
                  <a:cubicBezTo>
                    <a:pt x="35223" y="6508"/>
                    <a:pt x="35246" y="6504"/>
                    <a:pt x="35264" y="6504"/>
                  </a:cubicBezTo>
                  <a:cubicBezTo>
                    <a:pt x="35286" y="6504"/>
                    <a:pt x="35300" y="6510"/>
                    <a:pt x="35300" y="6522"/>
                  </a:cubicBezTo>
                  <a:cubicBezTo>
                    <a:pt x="35301" y="6544"/>
                    <a:pt x="35288" y="6561"/>
                    <a:pt x="35268" y="6562"/>
                  </a:cubicBezTo>
                  <a:cubicBezTo>
                    <a:pt x="35247" y="6563"/>
                    <a:pt x="35243" y="6588"/>
                    <a:pt x="35255" y="6619"/>
                  </a:cubicBezTo>
                  <a:cubicBezTo>
                    <a:pt x="35274" y="6661"/>
                    <a:pt x="35230" y="6688"/>
                    <a:pt x="35156" y="6688"/>
                  </a:cubicBezTo>
                  <a:cubicBezTo>
                    <a:pt x="35141" y="6688"/>
                    <a:pt x="35124" y="6686"/>
                    <a:pt x="35106" y="6684"/>
                  </a:cubicBezTo>
                  <a:cubicBezTo>
                    <a:pt x="35104" y="6684"/>
                    <a:pt x="35102" y="6683"/>
                    <a:pt x="35100" y="6683"/>
                  </a:cubicBezTo>
                  <a:cubicBezTo>
                    <a:pt x="35081" y="6683"/>
                    <a:pt x="35042" y="6696"/>
                    <a:pt x="35015" y="6709"/>
                  </a:cubicBezTo>
                  <a:cubicBezTo>
                    <a:pt x="34960" y="6738"/>
                    <a:pt x="34856" y="6755"/>
                    <a:pt x="34781" y="6755"/>
                  </a:cubicBezTo>
                  <a:cubicBezTo>
                    <a:pt x="34737" y="6755"/>
                    <a:pt x="34703" y="6749"/>
                    <a:pt x="34694" y="6736"/>
                  </a:cubicBezTo>
                  <a:cubicBezTo>
                    <a:pt x="34681" y="6719"/>
                    <a:pt x="34640" y="6711"/>
                    <a:pt x="34594" y="6711"/>
                  </a:cubicBezTo>
                  <a:cubicBezTo>
                    <a:pt x="34527" y="6711"/>
                    <a:pt x="34452" y="6728"/>
                    <a:pt x="34454" y="6756"/>
                  </a:cubicBezTo>
                  <a:cubicBezTo>
                    <a:pt x="34455" y="6770"/>
                    <a:pt x="34447" y="6779"/>
                    <a:pt x="34436" y="6779"/>
                  </a:cubicBezTo>
                  <a:cubicBezTo>
                    <a:pt x="34430" y="6779"/>
                    <a:pt x="34424" y="6777"/>
                    <a:pt x="34417" y="6773"/>
                  </a:cubicBezTo>
                  <a:cubicBezTo>
                    <a:pt x="34409" y="6769"/>
                    <a:pt x="34402" y="6767"/>
                    <a:pt x="34397" y="6767"/>
                  </a:cubicBezTo>
                  <a:cubicBezTo>
                    <a:pt x="34386" y="6767"/>
                    <a:pt x="34379" y="6774"/>
                    <a:pt x="34379" y="6787"/>
                  </a:cubicBezTo>
                  <a:cubicBezTo>
                    <a:pt x="34381" y="6807"/>
                    <a:pt x="34352" y="6832"/>
                    <a:pt x="34317" y="6844"/>
                  </a:cubicBezTo>
                  <a:cubicBezTo>
                    <a:pt x="34254" y="6864"/>
                    <a:pt x="34254" y="6864"/>
                    <a:pt x="34318" y="6865"/>
                  </a:cubicBezTo>
                  <a:cubicBezTo>
                    <a:pt x="34354" y="6865"/>
                    <a:pt x="34384" y="6884"/>
                    <a:pt x="34386" y="6905"/>
                  </a:cubicBezTo>
                  <a:cubicBezTo>
                    <a:pt x="34387" y="6941"/>
                    <a:pt x="34321" y="6955"/>
                    <a:pt x="34096" y="6968"/>
                  </a:cubicBezTo>
                  <a:cubicBezTo>
                    <a:pt x="33997" y="6973"/>
                    <a:pt x="33989" y="7019"/>
                    <a:pt x="34082" y="7047"/>
                  </a:cubicBezTo>
                  <a:cubicBezTo>
                    <a:pt x="34118" y="7057"/>
                    <a:pt x="34176" y="7075"/>
                    <a:pt x="34204" y="7088"/>
                  </a:cubicBezTo>
                  <a:cubicBezTo>
                    <a:pt x="34215" y="7092"/>
                    <a:pt x="34224" y="7094"/>
                    <a:pt x="34229" y="7094"/>
                  </a:cubicBezTo>
                  <a:cubicBezTo>
                    <a:pt x="34241" y="7094"/>
                    <a:pt x="34241" y="7085"/>
                    <a:pt x="34230" y="7069"/>
                  </a:cubicBezTo>
                  <a:cubicBezTo>
                    <a:pt x="34219" y="7054"/>
                    <a:pt x="34223" y="7047"/>
                    <a:pt x="34245" y="7047"/>
                  </a:cubicBezTo>
                  <a:cubicBezTo>
                    <a:pt x="34261" y="7047"/>
                    <a:pt x="34288" y="7051"/>
                    <a:pt x="34326" y="7060"/>
                  </a:cubicBezTo>
                  <a:cubicBezTo>
                    <a:pt x="34380" y="7073"/>
                    <a:pt x="34475" y="7079"/>
                    <a:pt x="34575" y="7079"/>
                  </a:cubicBezTo>
                  <a:cubicBezTo>
                    <a:pt x="34769" y="7079"/>
                    <a:pt x="34987" y="7058"/>
                    <a:pt x="34996" y="7028"/>
                  </a:cubicBezTo>
                  <a:cubicBezTo>
                    <a:pt x="35005" y="6996"/>
                    <a:pt x="35176" y="6961"/>
                    <a:pt x="35267" y="6961"/>
                  </a:cubicBezTo>
                  <a:cubicBezTo>
                    <a:pt x="35300" y="6961"/>
                    <a:pt x="35322" y="6966"/>
                    <a:pt x="35322" y="6977"/>
                  </a:cubicBezTo>
                  <a:cubicBezTo>
                    <a:pt x="35324" y="6995"/>
                    <a:pt x="35348" y="7007"/>
                    <a:pt x="35378" y="7007"/>
                  </a:cubicBezTo>
                  <a:cubicBezTo>
                    <a:pt x="35379" y="7007"/>
                    <a:pt x="35380" y="7007"/>
                    <a:pt x="35381" y="7007"/>
                  </a:cubicBezTo>
                  <a:cubicBezTo>
                    <a:pt x="35413" y="7006"/>
                    <a:pt x="35435" y="6991"/>
                    <a:pt x="35433" y="6976"/>
                  </a:cubicBezTo>
                  <a:cubicBezTo>
                    <a:pt x="35423" y="6934"/>
                    <a:pt x="35429" y="6915"/>
                    <a:pt x="35474" y="6915"/>
                  </a:cubicBezTo>
                  <a:cubicBezTo>
                    <a:pt x="35504" y="6915"/>
                    <a:pt x="35550" y="6923"/>
                    <a:pt x="35621" y="6939"/>
                  </a:cubicBezTo>
                  <a:cubicBezTo>
                    <a:pt x="35696" y="6954"/>
                    <a:pt x="35762" y="6964"/>
                    <a:pt x="35792" y="6964"/>
                  </a:cubicBezTo>
                  <a:cubicBezTo>
                    <a:pt x="35804" y="6964"/>
                    <a:pt x="35811" y="6963"/>
                    <a:pt x="35811" y="6959"/>
                  </a:cubicBezTo>
                  <a:cubicBezTo>
                    <a:pt x="35811" y="6956"/>
                    <a:pt x="35813" y="6955"/>
                    <a:pt x="35816" y="6955"/>
                  </a:cubicBezTo>
                  <a:cubicBezTo>
                    <a:pt x="35824" y="6955"/>
                    <a:pt x="35840" y="6962"/>
                    <a:pt x="35858" y="6976"/>
                  </a:cubicBezTo>
                  <a:cubicBezTo>
                    <a:pt x="35871" y="6986"/>
                    <a:pt x="35885" y="6992"/>
                    <a:pt x="35900" y="6992"/>
                  </a:cubicBezTo>
                  <a:cubicBezTo>
                    <a:pt x="35922" y="6992"/>
                    <a:pt x="35946" y="6980"/>
                    <a:pt x="35975" y="6957"/>
                  </a:cubicBezTo>
                  <a:cubicBezTo>
                    <a:pt x="36036" y="6908"/>
                    <a:pt x="36037" y="6900"/>
                    <a:pt x="35981" y="6883"/>
                  </a:cubicBezTo>
                  <a:cubicBezTo>
                    <a:pt x="35890" y="6851"/>
                    <a:pt x="35898" y="6807"/>
                    <a:pt x="35989" y="6807"/>
                  </a:cubicBezTo>
                  <a:cubicBezTo>
                    <a:pt x="35992" y="6807"/>
                    <a:pt x="35995" y="6807"/>
                    <a:pt x="35998" y="6807"/>
                  </a:cubicBezTo>
                  <a:cubicBezTo>
                    <a:pt x="36044" y="6808"/>
                    <a:pt x="36085" y="6832"/>
                    <a:pt x="36087" y="6860"/>
                  </a:cubicBezTo>
                  <a:cubicBezTo>
                    <a:pt x="36088" y="6893"/>
                    <a:pt x="36140" y="6911"/>
                    <a:pt x="36222" y="6911"/>
                  </a:cubicBezTo>
                  <a:cubicBezTo>
                    <a:pt x="36396" y="6911"/>
                    <a:pt x="36396" y="6911"/>
                    <a:pt x="36314" y="6977"/>
                  </a:cubicBezTo>
                  <a:cubicBezTo>
                    <a:pt x="36285" y="7001"/>
                    <a:pt x="36248" y="7016"/>
                    <a:pt x="36225" y="7016"/>
                  </a:cubicBezTo>
                  <a:cubicBezTo>
                    <a:pt x="36219" y="7016"/>
                    <a:pt x="36214" y="7015"/>
                    <a:pt x="36210" y="7013"/>
                  </a:cubicBezTo>
                  <a:cubicBezTo>
                    <a:pt x="36204" y="7010"/>
                    <a:pt x="36200" y="7008"/>
                    <a:pt x="36197" y="7008"/>
                  </a:cubicBezTo>
                  <a:cubicBezTo>
                    <a:pt x="36190" y="7008"/>
                    <a:pt x="36191" y="7017"/>
                    <a:pt x="36203" y="7034"/>
                  </a:cubicBezTo>
                  <a:cubicBezTo>
                    <a:pt x="36220" y="7059"/>
                    <a:pt x="36281" y="7070"/>
                    <a:pt x="36348" y="7070"/>
                  </a:cubicBezTo>
                  <a:cubicBezTo>
                    <a:pt x="36434" y="7070"/>
                    <a:pt x="36528" y="7051"/>
                    <a:pt x="36546" y="7018"/>
                  </a:cubicBezTo>
                  <a:cubicBezTo>
                    <a:pt x="36561" y="6992"/>
                    <a:pt x="36554" y="6965"/>
                    <a:pt x="36529" y="6957"/>
                  </a:cubicBezTo>
                  <a:cubicBezTo>
                    <a:pt x="36503" y="6951"/>
                    <a:pt x="36483" y="6932"/>
                    <a:pt x="36483" y="6914"/>
                  </a:cubicBezTo>
                  <a:cubicBezTo>
                    <a:pt x="36482" y="6892"/>
                    <a:pt x="36511" y="6883"/>
                    <a:pt x="36549" y="6883"/>
                  </a:cubicBezTo>
                  <a:cubicBezTo>
                    <a:pt x="36603" y="6883"/>
                    <a:pt x="36673" y="6903"/>
                    <a:pt x="36688" y="6936"/>
                  </a:cubicBezTo>
                  <a:cubicBezTo>
                    <a:pt x="36698" y="6958"/>
                    <a:pt x="36714" y="6969"/>
                    <a:pt x="36736" y="6969"/>
                  </a:cubicBezTo>
                  <a:cubicBezTo>
                    <a:pt x="36747" y="6969"/>
                    <a:pt x="36761" y="6966"/>
                    <a:pt x="36775" y="6959"/>
                  </a:cubicBezTo>
                  <a:cubicBezTo>
                    <a:pt x="36812" y="6942"/>
                    <a:pt x="36871" y="6924"/>
                    <a:pt x="36913" y="6915"/>
                  </a:cubicBezTo>
                  <a:cubicBezTo>
                    <a:pt x="37108" y="6879"/>
                    <a:pt x="37262" y="6829"/>
                    <a:pt x="37260" y="6806"/>
                  </a:cubicBezTo>
                  <a:cubicBezTo>
                    <a:pt x="37258" y="6772"/>
                    <a:pt x="37177" y="6698"/>
                    <a:pt x="37140" y="6698"/>
                  </a:cubicBezTo>
                  <a:cubicBezTo>
                    <a:pt x="37139" y="6698"/>
                    <a:pt x="37138" y="6698"/>
                    <a:pt x="37138" y="6698"/>
                  </a:cubicBezTo>
                  <a:cubicBezTo>
                    <a:pt x="37120" y="6699"/>
                    <a:pt x="37120" y="6725"/>
                    <a:pt x="37138" y="6761"/>
                  </a:cubicBezTo>
                  <a:cubicBezTo>
                    <a:pt x="37153" y="6795"/>
                    <a:pt x="37153" y="6810"/>
                    <a:pt x="37126" y="6810"/>
                  </a:cubicBezTo>
                  <a:cubicBezTo>
                    <a:pt x="37114" y="6810"/>
                    <a:pt x="37096" y="6807"/>
                    <a:pt x="37073" y="6802"/>
                  </a:cubicBezTo>
                  <a:cubicBezTo>
                    <a:pt x="37029" y="6792"/>
                    <a:pt x="36961" y="6785"/>
                    <a:pt x="36914" y="6785"/>
                  </a:cubicBezTo>
                  <a:cubicBezTo>
                    <a:pt x="36908" y="6785"/>
                    <a:pt x="36902" y="6785"/>
                    <a:pt x="36897" y="6785"/>
                  </a:cubicBezTo>
                  <a:cubicBezTo>
                    <a:pt x="36894" y="6785"/>
                    <a:pt x="36891" y="6785"/>
                    <a:pt x="36889" y="6785"/>
                  </a:cubicBezTo>
                  <a:cubicBezTo>
                    <a:pt x="36846" y="6785"/>
                    <a:pt x="36811" y="6771"/>
                    <a:pt x="36810" y="6751"/>
                  </a:cubicBezTo>
                  <a:cubicBezTo>
                    <a:pt x="36808" y="6731"/>
                    <a:pt x="36847" y="6710"/>
                    <a:pt x="36893" y="6706"/>
                  </a:cubicBezTo>
                  <a:cubicBezTo>
                    <a:pt x="36956" y="6700"/>
                    <a:pt x="36960" y="6695"/>
                    <a:pt x="36910" y="6685"/>
                  </a:cubicBezTo>
                  <a:cubicBezTo>
                    <a:pt x="36874" y="6678"/>
                    <a:pt x="36842" y="6657"/>
                    <a:pt x="36842" y="6640"/>
                  </a:cubicBezTo>
                  <a:cubicBezTo>
                    <a:pt x="36842" y="6626"/>
                    <a:pt x="36811" y="6618"/>
                    <a:pt x="36770" y="6618"/>
                  </a:cubicBezTo>
                  <a:cubicBezTo>
                    <a:pt x="36761" y="6618"/>
                    <a:pt x="36751" y="6618"/>
                    <a:pt x="36741" y="6619"/>
                  </a:cubicBezTo>
                  <a:cubicBezTo>
                    <a:pt x="36733" y="6620"/>
                    <a:pt x="36726" y="6620"/>
                    <a:pt x="36718" y="6620"/>
                  </a:cubicBezTo>
                  <a:cubicBezTo>
                    <a:pt x="36674" y="6620"/>
                    <a:pt x="36634" y="6608"/>
                    <a:pt x="36626" y="6588"/>
                  </a:cubicBezTo>
                  <a:cubicBezTo>
                    <a:pt x="36609" y="6544"/>
                    <a:pt x="36752" y="6499"/>
                    <a:pt x="36859" y="6499"/>
                  </a:cubicBezTo>
                  <a:cubicBezTo>
                    <a:pt x="36889" y="6499"/>
                    <a:pt x="36916" y="6502"/>
                    <a:pt x="36936" y="6511"/>
                  </a:cubicBezTo>
                  <a:cubicBezTo>
                    <a:pt x="36974" y="6526"/>
                    <a:pt x="37063" y="6566"/>
                    <a:pt x="37132" y="6597"/>
                  </a:cubicBezTo>
                  <a:cubicBezTo>
                    <a:pt x="37200" y="6627"/>
                    <a:pt x="37290" y="6649"/>
                    <a:pt x="37333" y="6649"/>
                  </a:cubicBezTo>
                  <a:cubicBezTo>
                    <a:pt x="37333" y="6649"/>
                    <a:pt x="37334" y="6649"/>
                    <a:pt x="37335" y="6649"/>
                  </a:cubicBezTo>
                  <a:cubicBezTo>
                    <a:pt x="37338" y="6649"/>
                    <a:pt x="37340" y="6649"/>
                    <a:pt x="37343" y="6649"/>
                  </a:cubicBezTo>
                  <a:cubicBezTo>
                    <a:pt x="37388" y="6649"/>
                    <a:pt x="37405" y="6666"/>
                    <a:pt x="37395" y="6699"/>
                  </a:cubicBezTo>
                  <a:cubicBezTo>
                    <a:pt x="37383" y="6735"/>
                    <a:pt x="37417" y="6760"/>
                    <a:pt x="37496" y="6771"/>
                  </a:cubicBezTo>
                  <a:cubicBezTo>
                    <a:pt x="37514" y="6774"/>
                    <a:pt x="37531" y="6775"/>
                    <a:pt x="37547" y="6775"/>
                  </a:cubicBezTo>
                  <a:cubicBezTo>
                    <a:pt x="37590" y="6775"/>
                    <a:pt x="37621" y="6765"/>
                    <a:pt x="37625" y="6749"/>
                  </a:cubicBezTo>
                  <a:cubicBezTo>
                    <a:pt x="37631" y="6726"/>
                    <a:pt x="37671" y="6708"/>
                    <a:pt x="37717" y="6705"/>
                  </a:cubicBezTo>
                  <a:cubicBezTo>
                    <a:pt x="37764" y="6703"/>
                    <a:pt x="37822" y="6684"/>
                    <a:pt x="37852" y="6662"/>
                  </a:cubicBezTo>
                  <a:cubicBezTo>
                    <a:pt x="37901" y="6626"/>
                    <a:pt x="37899" y="6618"/>
                    <a:pt x="37848" y="6589"/>
                  </a:cubicBezTo>
                  <a:cubicBezTo>
                    <a:pt x="37799" y="6561"/>
                    <a:pt x="37801" y="6555"/>
                    <a:pt x="37866" y="6547"/>
                  </a:cubicBezTo>
                  <a:cubicBezTo>
                    <a:pt x="37907" y="6541"/>
                    <a:pt x="37990" y="6530"/>
                    <a:pt x="38050" y="6520"/>
                  </a:cubicBezTo>
                  <a:cubicBezTo>
                    <a:pt x="38067" y="6517"/>
                    <a:pt x="38084" y="6516"/>
                    <a:pt x="38101" y="6516"/>
                  </a:cubicBezTo>
                  <a:cubicBezTo>
                    <a:pt x="38147" y="6516"/>
                    <a:pt x="38191" y="6525"/>
                    <a:pt x="38211" y="6540"/>
                  </a:cubicBezTo>
                  <a:cubicBezTo>
                    <a:pt x="38229" y="6553"/>
                    <a:pt x="38244" y="6559"/>
                    <a:pt x="38258" y="6559"/>
                  </a:cubicBezTo>
                  <a:cubicBezTo>
                    <a:pt x="38274" y="6559"/>
                    <a:pt x="38288" y="6551"/>
                    <a:pt x="38304" y="6534"/>
                  </a:cubicBezTo>
                  <a:cubicBezTo>
                    <a:pt x="38332" y="6504"/>
                    <a:pt x="38332" y="6493"/>
                    <a:pt x="38297" y="6493"/>
                  </a:cubicBezTo>
                  <a:cubicBezTo>
                    <a:pt x="38292" y="6493"/>
                    <a:pt x="38287" y="6493"/>
                    <a:pt x="38281" y="6493"/>
                  </a:cubicBezTo>
                  <a:cubicBezTo>
                    <a:pt x="38280" y="6493"/>
                    <a:pt x="38279" y="6493"/>
                    <a:pt x="38279" y="6493"/>
                  </a:cubicBezTo>
                  <a:cubicBezTo>
                    <a:pt x="38244" y="6493"/>
                    <a:pt x="38215" y="6470"/>
                    <a:pt x="38214" y="6439"/>
                  </a:cubicBezTo>
                  <a:cubicBezTo>
                    <a:pt x="38212" y="6406"/>
                    <a:pt x="38227" y="6393"/>
                    <a:pt x="38281" y="6393"/>
                  </a:cubicBezTo>
                  <a:cubicBezTo>
                    <a:pt x="38303" y="6393"/>
                    <a:pt x="38331" y="6395"/>
                    <a:pt x="38367" y="6399"/>
                  </a:cubicBezTo>
                  <a:cubicBezTo>
                    <a:pt x="38393" y="6402"/>
                    <a:pt x="38419" y="6403"/>
                    <a:pt x="38443" y="6403"/>
                  </a:cubicBezTo>
                  <a:cubicBezTo>
                    <a:pt x="38495" y="6403"/>
                    <a:pt x="38536" y="6396"/>
                    <a:pt x="38543" y="6384"/>
                  </a:cubicBezTo>
                  <a:cubicBezTo>
                    <a:pt x="38599" y="6299"/>
                    <a:pt x="38800" y="6209"/>
                    <a:pt x="38943" y="6208"/>
                  </a:cubicBezTo>
                  <a:cubicBezTo>
                    <a:pt x="38946" y="6208"/>
                    <a:pt x="38949" y="6208"/>
                    <a:pt x="38953" y="6208"/>
                  </a:cubicBezTo>
                  <a:cubicBezTo>
                    <a:pt x="39067" y="6208"/>
                    <a:pt x="39108" y="6227"/>
                    <a:pt x="39148" y="6293"/>
                  </a:cubicBezTo>
                  <a:cubicBezTo>
                    <a:pt x="39178" y="6342"/>
                    <a:pt x="39228" y="6393"/>
                    <a:pt x="39262" y="6408"/>
                  </a:cubicBezTo>
                  <a:cubicBezTo>
                    <a:pt x="39275" y="6414"/>
                    <a:pt x="39286" y="6417"/>
                    <a:pt x="39295" y="6417"/>
                  </a:cubicBezTo>
                  <a:cubicBezTo>
                    <a:pt x="39349" y="6417"/>
                    <a:pt x="39323" y="6314"/>
                    <a:pt x="39240" y="6263"/>
                  </a:cubicBezTo>
                  <a:cubicBezTo>
                    <a:pt x="39167" y="6217"/>
                    <a:pt x="39166" y="6211"/>
                    <a:pt x="39230" y="6158"/>
                  </a:cubicBezTo>
                  <a:cubicBezTo>
                    <a:pt x="39267" y="6127"/>
                    <a:pt x="39338" y="6102"/>
                    <a:pt x="39393" y="6101"/>
                  </a:cubicBezTo>
                  <a:cubicBezTo>
                    <a:pt x="39400" y="6101"/>
                    <a:pt x="39406" y="6101"/>
                    <a:pt x="39412" y="6101"/>
                  </a:cubicBezTo>
                  <a:cubicBezTo>
                    <a:pt x="39466" y="6101"/>
                    <a:pt x="39472" y="6110"/>
                    <a:pt x="39438" y="6135"/>
                  </a:cubicBezTo>
                  <a:cubicBezTo>
                    <a:pt x="39392" y="6166"/>
                    <a:pt x="39619" y="6221"/>
                    <a:pt x="39749" y="6221"/>
                  </a:cubicBezTo>
                  <a:cubicBezTo>
                    <a:pt x="39779" y="6221"/>
                    <a:pt x="39804" y="6218"/>
                    <a:pt x="39819" y="6211"/>
                  </a:cubicBezTo>
                  <a:cubicBezTo>
                    <a:pt x="39887" y="6181"/>
                    <a:pt x="40121" y="6159"/>
                    <a:pt x="40293" y="6159"/>
                  </a:cubicBezTo>
                  <a:cubicBezTo>
                    <a:pt x="40367" y="6159"/>
                    <a:pt x="40429" y="6163"/>
                    <a:pt x="40462" y="6173"/>
                  </a:cubicBezTo>
                  <a:cubicBezTo>
                    <a:pt x="40494" y="6182"/>
                    <a:pt x="40521" y="6186"/>
                    <a:pt x="40542" y="6186"/>
                  </a:cubicBezTo>
                  <a:cubicBezTo>
                    <a:pt x="40566" y="6186"/>
                    <a:pt x="40581" y="6180"/>
                    <a:pt x="40585" y="6167"/>
                  </a:cubicBezTo>
                  <a:cubicBezTo>
                    <a:pt x="40591" y="6147"/>
                    <a:pt x="40680" y="6130"/>
                    <a:pt x="40782" y="6127"/>
                  </a:cubicBezTo>
                  <a:cubicBezTo>
                    <a:pt x="40886" y="6125"/>
                    <a:pt x="40968" y="6109"/>
                    <a:pt x="40965" y="6091"/>
                  </a:cubicBezTo>
                  <a:cubicBezTo>
                    <a:pt x="40965" y="6074"/>
                    <a:pt x="41010" y="6061"/>
                    <a:pt x="41072" y="6061"/>
                  </a:cubicBezTo>
                  <a:cubicBezTo>
                    <a:pt x="41076" y="6061"/>
                    <a:pt x="41080" y="6061"/>
                    <a:pt x="41084" y="6061"/>
                  </a:cubicBezTo>
                  <a:cubicBezTo>
                    <a:pt x="41089" y="6061"/>
                    <a:pt x="41094" y="6061"/>
                    <a:pt x="41099" y="6061"/>
                  </a:cubicBezTo>
                  <a:cubicBezTo>
                    <a:pt x="41162" y="6061"/>
                    <a:pt x="41224" y="6044"/>
                    <a:pt x="41243" y="6022"/>
                  </a:cubicBezTo>
                  <a:cubicBezTo>
                    <a:pt x="41263" y="5997"/>
                    <a:pt x="41393" y="5961"/>
                    <a:pt x="41535" y="5943"/>
                  </a:cubicBezTo>
                  <a:cubicBezTo>
                    <a:pt x="41678" y="5925"/>
                    <a:pt x="41808" y="5891"/>
                    <a:pt x="41828" y="5868"/>
                  </a:cubicBezTo>
                  <a:cubicBezTo>
                    <a:pt x="41849" y="5846"/>
                    <a:pt x="41908" y="5824"/>
                    <a:pt x="41958" y="5822"/>
                  </a:cubicBezTo>
                  <a:cubicBezTo>
                    <a:pt x="42010" y="5819"/>
                    <a:pt x="42104" y="5794"/>
                    <a:pt x="42170" y="5768"/>
                  </a:cubicBezTo>
                  <a:cubicBezTo>
                    <a:pt x="42219" y="5748"/>
                    <a:pt x="42254" y="5738"/>
                    <a:pt x="42287" y="5738"/>
                  </a:cubicBezTo>
                  <a:cubicBezTo>
                    <a:pt x="42320" y="5738"/>
                    <a:pt x="42350" y="5747"/>
                    <a:pt x="42390" y="5767"/>
                  </a:cubicBezTo>
                  <a:cubicBezTo>
                    <a:pt x="42426" y="5784"/>
                    <a:pt x="42452" y="5793"/>
                    <a:pt x="42478" y="5793"/>
                  </a:cubicBezTo>
                  <a:cubicBezTo>
                    <a:pt x="42514" y="5793"/>
                    <a:pt x="42550" y="5776"/>
                    <a:pt x="42615" y="5737"/>
                  </a:cubicBezTo>
                  <a:cubicBezTo>
                    <a:pt x="42684" y="5696"/>
                    <a:pt x="42739" y="5639"/>
                    <a:pt x="42738" y="5612"/>
                  </a:cubicBezTo>
                  <a:cubicBezTo>
                    <a:pt x="42736" y="5578"/>
                    <a:pt x="42749" y="5561"/>
                    <a:pt x="42770" y="5561"/>
                  </a:cubicBezTo>
                  <a:cubicBezTo>
                    <a:pt x="42787" y="5561"/>
                    <a:pt x="42810" y="5572"/>
                    <a:pt x="42834" y="5594"/>
                  </a:cubicBezTo>
                  <a:cubicBezTo>
                    <a:pt x="42847" y="5605"/>
                    <a:pt x="42865" y="5611"/>
                    <a:pt x="42887" y="5611"/>
                  </a:cubicBezTo>
                  <a:cubicBezTo>
                    <a:pt x="42909" y="5611"/>
                    <a:pt x="42934" y="5605"/>
                    <a:pt x="42962" y="5593"/>
                  </a:cubicBezTo>
                  <a:cubicBezTo>
                    <a:pt x="43084" y="5541"/>
                    <a:pt x="43163" y="5515"/>
                    <a:pt x="43209" y="5515"/>
                  </a:cubicBezTo>
                  <a:cubicBezTo>
                    <a:pt x="43243" y="5515"/>
                    <a:pt x="43258" y="5529"/>
                    <a:pt x="43260" y="5557"/>
                  </a:cubicBezTo>
                  <a:cubicBezTo>
                    <a:pt x="43261" y="5583"/>
                    <a:pt x="43264" y="5596"/>
                    <a:pt x="43274" y="5596"/>
                  </a:cubicBezTo>
                  <a:cubicBezTo>
                    <a:pt x="43282" y="5596"/>
                    <a:pt x="43296" y="5586"/>
                    <a:pt x="43317" y="5567"/>
                  </a:cubicBezTo>
                  <a:cubicBezTo>
                    <a:pt x="43367" y="5521"/>
                    <a:pt x="43365" y="5513"/>
                    <a:pt x="43311" y="5485"/>
                  </a:cubicBezTo>
                  <a:cubicBezTo>
                    <a:pt x="43277" y="5469"/>
                    <a:pt x="43249" y="5430"/>
                    <a:pt x="43247" y="5400"/>
                  </a:cubicBezTo>
                  <a:cubicBezTo>
                    <a:pt x="43245" y="5359"/>
                    <a:pt x="43291" y="5347"/>
                    <a:pt x="43451" y="5347"/>
                  </a:cubicBezTo>
                  <a:cubicBezTo>
                    <a:pt x="43657" y="5347"/>
                    <a:pt x="43712" y="5371"/>
                    <a:pt x="43605" y="5417"/>
                  </a:cubicBezTo>
                  <a:cubicBezTo>
                    <a:pt x="43573" y="5430"/>
                    <a:pt x="43558" y="5460"/>
                    <a:pt x="43572" y="5480"/>
                  </a:cubicBezTo>
                  <a:cubicBezTo>
                    <a:pt x="43587" y="5502"/>
                    <a:pt x="43604" y="5512"/>
                    <a:pt x="43620" y="5512"/>
                  </a:cubicBezTo>
                  <a:cubicBezTo>
                    <a:pt x="43645" y="5512"/>
                    <a:pt x="43667" y="5488"/>
                    <a:pt x="43680" y="5443"/>
                  </a:cubicBezTo>
                  <a:cubicBezTo>
                    <a:pt x="43692" y="5396"/>
                    <a:pt x="43720" y="5377"/>
                    <a:pt x="43779" y="5377"/>
                  </a:cubicBezTo>
                  <a:cubicBezTo>
                    <a:pt x="43786" y="5377"/>
                    <a:pt x="43794" y="5377"/>
                    <a:pt x="43803" y="5377"/>
                  </a:cubicBezTo>
                  <a:cubicBezTo>
                    <a:pt x="43842" y="5380"/>
                    <a:pt x="43904" y="5381"/>
                    <a:pt x="43972" y="5381"/>
                  </a:cubicBezTo>
                  <a:cubicBezTo>
                    <a:pt x="44129" y="5381"/>
                    <a:pt x="44320" y="5375"/>
                    <a:pt x="44354" y="5367"/>
                  </a:cubicBezTo>
                  <a:cubicBezTo>
                    <a:pt x="44370" y="5363"/>
                    <a:pt x="44389" y="5360"/>
                    <a:pt x="44404" y="5360"/>
                  </a:cubicBezTo>
                  <a:cubicBezTo>
                    <a:pt x="44408" y="5360"/>
                    <a:pt x="44412" y="5361"/>
                    <a:pt x="44415" y="5361"/>
                  </a:cubicBezTo>
                  <a:cubicBezTo>
                    <a:pt x="44416" y="5361"/>
                    <a:pt x="44416" y="5361"/>
                    <a:pt x="44416" y="5361"/>
                  </a:cubicBezTo>
                  <a:cubicBezTo>
                    <a:pt x="44431" y="5361"/>
                    <a:pt x="44441" y="5341"/>
                    <a:pt x="44440" y="5313"/>
                  </a:cubicBezTo>
                  <a:cubicBezTo>
                    <a:pt x="44437" y="5264"/>
                    <a:pt x="44553" y="5220"/>
                    <a:pt x="44634" y="5220"/>
                  </a:cubicBezTo>
                  <a:cubicBezTo>
                    <a:pt x="44666" y="5220"/>
                    <a:pt x="44693" y="5227"/>
                    <a:pt x="44704" y="5243"/>
                  </a:cubicBezTo>
                  <a:cubicBezTo>
                    <a:pt x="44715" y="5259"/>
                    <a:pt x="44727" y="5267"/>
                    <a:pt x="44743" y="5267"/>
                  </a:cubicBezTo>
                  <a:cubicBezTo>
                    <a:pt x="44762" y="5267"/>
                    <a:pt x="44786" y="5257"/>
                    <a:pt x="44823" y="5235"/>
                  </a:cubicBezTo>
                  <a:cubicBezTo>
                    <a:pt x="44860" y="5214"/>
                    <a:pt x="44914" y="5200"/>
                    <a:pt x="44958" y="5200"/>
                  </a:cubicBezTo>
                  <a:cubicBezTo>
                    <a:pt x="44970" y="5200"/>
                    <a:pt x="44982" y="5201"/>
                    <a:pt x="44992" y="5203"/>
                  </a:cubicBezTo>
                  <a:cubicBezTo>
                    <a:pt x="45008" y="5208"/>
                    <a:pt x="45022" y="5210"/>
                    <a:pt x="45033" y="5210"/>
                  </a:cubicBezTo>
                  <a:cubicBezTo>
                    <a:pt x="45061" y="5210"/>
                    <a:pt x="45072" y="5196"/>
                    <a:pt x="45070" y="5166"/>
                  </a:cubicBezTo>
                  <a:cubicBezTo>
                    <a:pt x="45069" y="5136"/>
                    <a:pt x="45055" y="5122"/>
                    <a:pt x="45024" y="5122"/>
                  </a:cubicBezTo>
                  <a:cubicBezTo>
                    <a:pt x="45011" y="5122"/>
                    <a:pt x="44995" y="5124"/>
                    <a:pt x="44976" y="5128"/>
                  </a:cubicBezTo>
                  <a:cubicBezTo>
                    <a:pt x="44959" y="5132"/>
                    <a:pt x="44943" y="5134"/>
                    <a:pt x="44928" y="5134"/>
                  </a:cubicBezTo>
                  <a:cubicBezTo>
                    <a:pt x="44850" y="5134"/>
                    <a:pt x="44818" y="5083"/>
                    <a:pt x="44904" y="5056"/>
                  </a:cubicBezTo>
                  <a:cubicBezTo>
                    <a:pt x="44943" y="5043"/>
                    <a:pt x="44987" y="4998"/>
                    <a:pt x="45004" y="4951"/>
                  </a:cubicBezTo>
                  <a:cubicBezTo>
                    <a:pt x="45023" y="4903"/>
                    <a:pt x="45069" y="4865"/>
                    <a:pt x="45111" y="4861"/>
                  </a:cubicBezTo>
                  <a:cubicBezTo>
                    <a:pt x="45253" y="4850"/>
                    <a:pt x="45386" y="4790"/>
                    <a:pt x="45383" y="4739"/>
                  </a:cubicBezTo>
                  <a:cubicBezTo>
                    <a:pt x="45378" y="4654"/>
                    <a:pt x="45462" y="4610"/>
                    <a:pt x="45695" y="4575"/>
                  </a:cubicBezTo>
                  <a:cubicBezTo>
                    <a:pt x="45819" y="4558"/>
                    <a:pt x="45962" y="4531"/>
                    <a:pt x="46021" y="4517"/>
                  </a:cubicBezTo>
                  <a:cubicBezTo>
                    <a:pt x="46044" y="4511"/>
                    <a:pt x="46065" y="4508"/>
                    <a:pt x="46082" y="4508"/>
                  </a:cubicBezTo>
                  <a:cubicBezTo>
                    <a:pt x="46107" y="4508"/>
                    <a:pt x="46123" y="4514"/>
                    <a:pt x="46123" y="4526"/>
                  </a:cubicBezTo>
                  <a:cubicBezTo>
                    <a:pt x="46124" y="4584"/>
                    <a:pt x="45992" y="4688"/>
                    <a:pt x="45910" y="4693"/>
                  </a:cubicBezTo>
                  <a:cubicBezTo>
                    <a:pt x="45864" y="4696"/>
                    <a:pt x="45829" y="4722"/>
                    <a:pt x="45831" y="4755"/>
                  </a:cubicBezTo>
                  <a:cubicBezTo>
                    <a:pt x="45833" y="4789"/>
                    <a:pt x="45846" y="4806"/>
                    <a:pt x="45873" y="4806"/>
                  </a:cubicBezTo>
                  <a:cubicBezTo>
                    <a:pt x="45902" y="4806"/>
                    <a:pt x="45947" y="4787"/>
                    <a:pt x="46013" y="4749"/>
                  </a:cubicBezTo>
                  <a:cubicBezTo>
                    <a:pt x="46067" y="4719"/>
                    <a:pt x="46173" y="4680"/>
                    <a:pt x="46251" y="4661"/>
                  </a:cubicBezTo>
                  <a:cubicBezTo>
                    <a:pt x="46384" y="4631"/>
                    <a:pt x="46666" y="4473"/>
                    <a:pt x="46588" y="4473"/>
                  </a:cubicBezTo>
                  <a:cubicBezTo>
                    <a:pt x="46588" y="4473"/>
                    <a:pt x="46588" y="4473"/>
                    <a:pt x="46587" y="4473"/>
                  </a:cubicBezTo>
                  <a:cubicBezTo>
                    <a:pt x="46566" y="4473"/>
                    <a:pt x="46605" y="4446"/>
                    <a:pt x="46674" y="4411"/>
                  </a:cubicBezTo>
                  <a:cubicBezTo>
                    <a:pt x="46742" y="4378"/>
                    <a:pt x="46830" y="4353"/>
                    <a:pt x="46875" y="4353"/>
                  </a:cubicBezTo>
                  <a:cubicBezTo>
                    <a:pt x="46876" y="4353"/>
                    <a:pt x="46877" y="4353"/>
                    <a:pt x="46877" y="4353"/>
                  </a:cubicBezTo>
                  <a:cubicBezTo>
                    <a:pt x="46891" y="4353"/>
                    <a:pt x="46905" y="4353"/>
                    <a:pt x="46918" y="4353"/>
                  </a:cubicBezTo>
                  <a:cubicBezTo>
                    <a:pt x="47079" y="4353"/>
                    <a:pt x="47196" y="4325"/>
                    <a:pt x="47195" y="4285"/>
                  </a:cubicBezTo>
                  <a:cubicBezTo>
                    <a:pt x="47192" y="4230"/>
                    <a:pt x="47411" y="4111"/>
                    <a:pt x="47594" y="4066"/>
                  </a:cubicBezTo>
                  <a:cubicBezTo>
                    <a:pt x="47663" y="4050"/>
                    <a:pt x="47756" y="4001"/>
                    <a:pt x="47794" y="3965"/>
                  </a:cubicBezTo>
                  <a:cubicBezTo>
                    <a:pt x="47834" y="3927"/>
                    <a:pt x="47902" y="3883"/>
                    <a:pt x="47948" y="3866"/>
                  </a:cubicBezTo>
                  <a:cubicBezTo>
                    <a:pt x="47994" y="3850"/>
                    <a:pt x="48029" y="3815"/>
                    <a:pt x="48027" y="3788"/>
                  </a:cubicBezTo>
                  <a:cubicBezTo>
                    <a:pt x="48024" y="3722"/>
                    <a:pt x="48099" y="3657"/>
                    <a:pt x="48209" y="3636"/>
                  </a:cubicBezTo>
                  <a:cubicBezTo>
                    <a:pt x="48337" y="3609"/>
                    <a:pt x="48439" y="3559"/>
                    <a:pt x="48516" y="3484"/>
                  </a:cubicBezTo>
                  <a:cubicBezTo>
                    <a:pt x="48547" y="3454"/>
                    <a:pt x="48582" y="3430"/>
                    <a:pt x="48593" y="3430"/>
                  </a:cubicBezTo>
                  <a:cubicBezTo>
                    <a:pt x="48594" y="3430"/>
                    <a:pt x="48594" y="3430"/>
                    <a:pt x="48595" y="3431"/>
                  </a:cubicBezTo>
                  <a:cubicBezTo>
                    <a:pt x="48608" y="3438"/>
                    <a:pt x="48621" y="3441"/>
                    <a:pt x="48634" y="3441"/>
                  </a:cubicBezTo>
                  <a:cubicBezTo>
                    <a:pt x="48678" y="3441"/>
                    <a:pt x="48719" y="3406"/>
                    <a:pt x="48731" y="3354"/>
                  </a:cubicBezTo>
                  <a:cubicBezTo>
                    <a:pt x="48740" y="3308"/>
                    <a:pt x="48757" y="3289"/>
                    <a:pt x="48791" y="3289"/>
                  </a:cubicBezTo>
                  <a:cubicBezTo>
                    <a:pt x="48802" y="3289"/>
                    <a:pt x="48814" y="3291"/>
                    <a:pt x="48829" y="3294"/>
                  </a:cubicBezTo>
                  <a:cubicBezTo>
                    <a:pt x="48842" y="3298"/>
                    <a:pt x="48854" y="3300"/>
                    <a:pt x="48866" y="3300"/>
                  </a:cubicBezTo>
                  <a:cubicBezTo>
                    <a:pt x="48909" y="3300"/>
                    <a:pt x="48948" y="3278"/>
                    <a:pt x="48992" y="3232"/>
                  </a:cubicBezTo>
                  <a:cubicBezTo>
                    <a:pt x="49072" y="3150"/>
                    <a:pt x="49327" y="3111"/>
                    <a:pt x="49674" y="3111"/>
                  </a:cubicBezTo>
                  <a:cubicBezTo>
                    <a:pt x="50194" y="3111"/>
                    <a:pt x="50918" y="3198"/>
                    <a:pt x="51563" y="3358"/>
                  </a:cubicBezTo>
                  <a:cubicBezTo>
                    <a:pt x="51739" y="3401"/>
                    <a:pt x="51916" y="3469"/>
                    <a:pt x="51957" y="3507"/>
                  </a:cubicBezTo>
                  <a:cubicBezTo>
                    <a:pt x="51992" y="3539"/>
                    <a:pt x="52031" y="3556"/>
                    <a:pt x="52071" y="3556"/>
                  </a:cubicBezTo>
                  <a:cubicBezTo>
                    <a:pt x="52086" y="3556"/>
                    <a:pt x="52101" y="3553"/>
                    <a:pt x="52116" y="3549"/>
                  </a:cubicBezTo>
                  <a:cubicBezTo>
                    <a:pt x="52133" y="3543"/>
                    <a:pt x="52151" y="3541"/>
                    <a:pt x="52167" y="3541"/>
                  </a:cubicBezTo>
                  <a:cubicBezTo>
                    <a:pt x="52196" y="3541"/>
                    <a:pt x="52222" y="3549"/>
                    <a:pt x="52234" y="3566"/>
                  </a:cubicBezTo>
                  <a:cubicBezTo>
                    <a:pt x="52285" y="3638"/>
                    <a:pt x="52533" y="3738"/>
                    <a:pt x="52673" y="3743"/>
                  </a:cubicBezTo>
                  <a:cubicBezTo>
                    <a:pt x="52834" y="3749"/>
                    <a:pt x="53255" y="3855"/>
                    <a:pt x="53408" y="3927"/>
                  </a:cubicBezTo>
                  <a:cubicBezTo>
                    <a:pt x="53474" y="3957"/>
                    <a:pt x="53574" y="4024"/>
                    <a:pt x="53631" y="4073"/>
                  </a:cubicBezTo>
                  <a:cubicBezTo>
                    <a:pt x="53682" y="4120"/>
                    <a:pt x="53724" y="4141"/>
                    <a:pt x="53761" y="4141"/>
                  </a:cubicBezTo>
                  <a:cubicBezTo>
                    <a:pt x="53774" y="4141"/>
                    <a:pt x="53787" y="4138"/>
                    <a:pt x="53800" y="4133"/>
                  </a:cubicBezTo>
                  <a:cubicBezTo>
                    <a:pt x="53836" y="4115"/>
                    <a:pt x="53891" y="4107"/>
                    <a:pt x="53954" y="4107"/>
                  </a:cubicBezTo>
                  <a:cubicBezTo>
                    <a:pt x="54158" y="4107"/>
                    <a:pt x="54448" y="4189"/>
                    <a:pt x="54490" y="4281"/>
                  </a:cubicBezTo>
                  <a:cubicBezTo>
                    <a:pt x="54504" y="4310"/>
                    <a:pt x="54515" y="4326"/>
                    <a:pt x="54521" y="4326"/>
                  </a:cubicBezTo>
                  <a:cubicBezTo>
                    <a:pt x="54525" y="4326"/>
                    <a:pt x="54527" y="4319"/>
                    <a:pt x="54527" y="4306"/>
                  </a:cubicBezTo>
                  <a:cubicBezTo>
                    <a:pt x="54528" y="4281"/>
                    <a:pt x="54530" y="4269"/>
                    <a:pt x="54536" y="4269"/>
                  </a:cubicBezTo>
                  <a:cubicBezTo>
                    <a:pt x="54543" y="4269"/>
                    <a:pt x="54555" y="4282"/>
                    <a:pt x="54577" y="4308"/>
                  </a:cubicBezTo>
                  <a:cubicBezTo>
                    <a:pt x="54630" y="4369"/>
                    <a:pt x="54824" y="4429"/>
                    <a:pt x="54960" y="4429"/>
                  </a:cubicBezTo>
                  <a:cubicBezTo>
                    <a:pt x="54968" y="4429"/>
                    <a:pt x="54975" y="4429"/>
                    <a:pt x="54982" y="4429"/>
                  </a:cubicBezTo>
                  <a:cubicBezTo>
                    <a:pt x="54996" y="4428"/>
                    <a:pt x="55016" y="4427"/>
                    <a:pt x="55039" y="4427"/>
                  </a:cubicBezTo>
                  <a:cubicBezTo>
                    <a:pt x="55104" y="4427"/>
                    <a:pt x="55198" y="4430"/>
                    <a:pt x="55281" y="4435"/>
                  </a:cubicBezTo>
                  <a:cubicBezTo>
                    <a:pt x="55446" y="4444"/>
                    <a:pt x="55604" y="4449"/>
                    <a:pt x="55751" y="4449"/>
                  </a:cubicBezTo>
                  <a:cubicBezTo>
                    <a:pt x="56257" y="4449"/>
                    <a:pt x="56626" y="4396"/>
                    <a:pt x="56623" y="4311"/>
                  </a:cubicBezTo>
                  <a:cubicBezTo>
                    <a:pt x="56621" y="4291"/>
                    <a:pt x="56663" y="4273"/>
                    <a:pt x="56718" y="4271"/>
                  </a:cubicBezTo>
                  <a:cubicBezTo>
                    <a:pt x="56836" y="4265"/>
                    <a:pt x="56948" y="4200"/>
                    <a:pt x="57052" y="4080"/>
                  </a:cubicBezTo>
                  <a:cubicBezTo>
                    <a:pt x="57093" y="4031"/>
                    <a:pt x="57148" y="3990"/>
                    <a:pt x="57171" y="3989"/>
                  </a:cubicBezTo>
                  <a:cubicBezTo>
                    <a:pt x="57225" y="3986"/>
                    <a:pt x="57475" y="3821"/>
                    <a:pt x="57489" y="3778"/>
                  </a:cubicBezTo>
                  <a:cubicBezTo>
                    <a:pt x="57497" y="3761"/>
                    <a:pt x="57518" y="3748"/>
                    <a:pt x="57544" y="3747"/>
                  </a:cubicBezTo>
                  <a:cubicBezTo>
                    <a:pt x="57568" y="3745"/>
                    <a:pt x="57626" y="3708"/>
                    <a:pt x="57677" y="3662"/>
                  </a:cubicBezTo>
                  <a:cubicBezTo>
                    <a:pt x="57722" y="3621"/>
                    <a:pt x="57747" y="3593"/>
                    <a:pt x="57737" y="3593"/>
                  </a:cubicBezTo>
                  <a:cubicBezTo>
                    <a:pt x="57736" y="3593"/>
                    <a:pt x="57734" y="3594"/>
                    <a:pt x="57732" y="3595"/>
                  </a:cubicBezTo>
                  <a:cubicBezTo>
                    <a:pt x="57645" y="3633"/>
                    <a:pt x="57469" y="3725"/>
                    <a:pt x="57420" y="3759"/>
                  </a:cubicBezTo>
                  <a:cubicBezTo>
                    <a:pt x="57336" y="3814"/>
                    <a:pt x="57208" y="3872"/>
                    <a:pt x="57105" y="3903"/>
                  </a:cubicBezTo>
                  <a:cubicBezTo>
                    <a:pt x="57079" y="3911"/>
                    <a:pt x="57061" y="3915"/>
                    <a:pt x="57048" y="3915"/>
                  </a:cubicBezTo>
                  <a:cubicBezTo>
                    <a:pt x="57026" y="3915"/>
                    <a:pt x="57023" y="3901"/>
                    <a:pt x="57033" y="3868"/>
                  </a:cubicBezTo>
                  <a:cubicBezTo>
                    <a:pt x="57044" y="3836"/>
                    <a:pt x="57078" y="3806"/>
                    <a:pt x="57105" y="3805"/>
                  </a:cubicBezTo>
                  <a:cubicBezTo>
                    <a:pt x="57134" y="3804"/>
                    <a:pt x="57156" y="3786"/>
                    <a:pt x="57155" y="3766"/>
                  </a:cubicBezTo>
                  <a:cubicBezTo>
                    <a:pt x="57154" y="3747"/>
                    <a:pt x="57210" y="3701"/>
                    <a:pt x="57278" y="3665"/>
                  </a:cubicBezTo>
                  <a:cubicBezTo>
                    <a:pt x="57400" y="3601"/>
                    <a:pt x="57430" y="3504"/>
                    <a:pt x="57346" y="3450"/>
                  </a:cubicBezTo>
                  <a:cubicBezTo>
                    <a:pt x="57307" y="3425"/>
                    <a:pt x="57461" y="3241"/>
                    <a:pt x="57595" y="3154"/>
                  </a:cubicBezTo>
                  <a:cubicBezTo>
                    <a:pt x="57643" y="3123"/>
                    <a:pt x="57650" y="3109"/>
                    <a:pt x="57632" y="3109"/>
                  </a:cubicBezTo>
                  <a:cubicBezTo>
                    <a:pt x="57604" y="3109"/>
                    <a:pt x="57516" y="3142"/>
                    <a:pt x="57426" y="3194"/>
                  </a:cubicBezTo>
                  <a:cubicBezTo>
                    <a:pt x="57328" y="3251"/>
                    <a:pt x="57247" y="3279"/>
                    <a:pt x="57213" y="3279"/>
                  </a:cubicBezTo>
                  <a:cubicBezTo>
                    <a:pt x="57180" y="3279"/>
                    <a:pt x="57188" y="3254"/>
                    <a:pt x="57259" y="3202"/>
                  </a:cubicBezTo>
                  <a:cubicBezTo>
                    <a:pt x="57384" y="3112"/>
                    <a:pt x="57438" y="2948"/>
                    <a:pt x="57355" y="2919"/>
                  </a:cubicBezTo>
                  <a:cubicBezTo>
                    <a:pt x="57347" y="2917"/>
                    <a:pt x="57340" y="2916"/>
                    <a:pt x="57333" y="2916"/>
                  </a:cubicBezTo>
                  <a:cubicBezTo>
                    <a:pt x="57315" y="2916"/>
                    <a:pt x="57302" y="2925"/>
                    <a:pt x="57303" y="2941"/>
                  </a:cubicBezTo>
                  <a:cubicBezTo>
                    <a:pt x="57304" y="2956"/>
                    <a:pt x="57296" y="2964"/>
                    <a:pt x="57284" y="2964"/>
                  </a:cubicBezTo>
                  <a:cubicBezTo>
                    <a:pt x="57278" y="2964"/>
                    <a:pt x="57271" y="2962"/>
                    <a:pt x="57264" y="2958"/>
                  </a:cubicBezTo>
                  <a:cubicBezTo>
                    <a:pt x="57257" y="2954"/>
                    <a:pt x="57248" y="2952"/>
                    <a:pt x="57238" y="2952"/>
                  </a:cubicBezTo>
                  <a:cubicBezTo>
                    <a:pt x="57219" y="2952"/>
                    <a:pt x="57196" y="2960"/>
                    <a:pt x="57180" y="2974"/>
                  </a:cubicBezTo>
                  <a:cubicBezTo>
                    <a:pt x="57132" y="3014"/>
                    <a:pt x="57079" y="3037"/>
                    <a:pt x="57049" y="3037"/>
                  </a:cubicBezTo>
                  <a:cubicBezTo>
                    <a:pt x="57031" y="3037"/>
                    <a:pt x="57020" y="3030"/>
                    <a:pt x="57022" y="3013"/>
                  </a:cubicBezTo>
                  <a:cubicBezTo>
                    <a:pt x="57030" y="2930"/>
                    <a:pt x="57083" y="2871"/>
                    <a:pt x="57196" y="2816"/>
                  </a:cubicBezTo>
                  <a:cubicBezTo>
                    <a:pt x="57259" y="2785"/>
                    <a:pt x="57406" y="2661"/>
                    <a:pt x="57522" y="2539"/>
                  </a:cubicBezTo>
                  <a:cubicBezTo>
                    <a:pt x="57637" y="2417"/>
                    <a:pt x="57744" y="2318"/>
                    <a:pt x="57760" y="2318"/>
                  </a:cubicBezTo>
                  <a:cubicBezTo>
                    <a:pt x="57775" y="2316"/>
                    <a:pt x="57797" y="2290"/>
                    <a:pt x="57807" y="2259"/>
                  </a:cubicBezTo>
                  <a:cubicBezTo>
                    <a:pt x="57816" y="2233"/>
                    <a:pt x="57814" y="2220"/>
                    <a:pt x="57802" y="2220"/>
                  </a:cubicBezTo>
                  <a:cubicBezTo>
                    <a:pt x="57784" y="2220"/>
                    <a:pt x="57740" y="2253"/>
                    <a:pt x="57671" y="2318"/>
                  </a:cubicBezTo>
                  <a:cubicBezTo>
                    <a:pt x="57642" y="2345"/>
                    <a:pt x="57619" y="2358"/>
                    <a:pt x="57594" y="2358"/>
                  </a:cubicBezTo>
                  <a:cubicBezTo>
                    <a:pt x="57577" y="2358"/>
                    <a:pt x="57558" y="2351"/>
                    <a:pt x="57534" y="2338"/>
                  </a:cubicBezTo>
                  <a:cubicBezTo>
                    <a:pt x="57514" y="2327"/>
                    <a:pt x="57498" y="2320"/>
                    <a:pt x="57481" y="2320"/>
                  </a:cubicBezTo>
                  <a:cubicBezTo>
                    <a:pt x="57449" y="2320"/>
                    <a:pt x="57418" y="2346"/>
                    <a:pt x="57361" y="2407"/>
                  </a:cubicBezTo>
                  <a:cubicBezTo>
                    <a:pt x="57176" y="2608"/>
                    <a:pt x="56874" y="2811"/>
                    <a:pt x="56751" y="2817"/>
                  </a:cubicBezTo>
                  <a:cubicBezTo>
                    <a:pt x="56751" y="2817"/>
                    <a:pt x="56751" y="2817"/>
                    <a:pt x="56751" y="2817"/>
                  </a:cubicBezTo>
                  <a:cubicBezTo>
                    <a:pt x="56737" y="2817"/>
                    <a:pt x="57001" y="2498"/>
                    <a:pt x="57170" y="2313"/>
                  </a:cubicBezTo>
                  <a:cubicBezTo>
                    <a:pt x="57327" y="2137"/>
                    <a:pt x="57464" y="1875"/>
                    <a:pt x="57405" y="1859"/>
                  </a:cubicBezTo>
                  <a:cubicBezTo>
                    <a:pt x="57379" y="1852"/>
                    <a:pt x="57375" y="1818"/>
                    <a:pt x="57396" y="1752"/>
                  </a:cubicBezTo>
                  <a:cubicBezTo>
                    <a:pt x="57426" y="1660"/>
                    <a:pt x="57432" y="1628"/>
                    <a:pt x="57408" y="1628"/>
                  </a:cubicBezTo>
                  <a:cubicBezTo>
                    <a:pt x="57399" y="1628"/>
                    <a:pt x="57387" y="1632"/>
                    <a:pt x="57369" y="1640"/>
                  </a:cubicBezTo>
                  <a:cubicBezTo>
                    <a:pt x="57356" y="1646"/>
                    <a:pt x="57345" y="1649"/>
                    <a:pt x="57336" y="1649"/>
                  </a:cubicBezTo>
                  <a:cubicBezTo>
                    <a:pt x="57296" y="1649"/>
                    <a:pt x="57311" y="1583"/>
                    <a:pt x="57381" y="1486"/>
                  </a:cubicBezTo>
                  <a:cubicBezTo>
                    <a:pt x="57440" y="1403"/>
                    <a:pt x="57448" y="1361"/>
                    <a:pt x="57404" y="1361"/>
                  </a:cubicBezTo>
                  <a:cubicBezTo>
                    <a:pt x="57367" y="1361"/>
                    <a:pt x="57292" y="1391"/>
                    <a:pt x="57179" y="1450"/>
                  </a:cubicBezTo>
                  <a:cubicBezTo>
                    <a:pt x="56976" y="1557"/>
                    <a:pt x="56899" y="1573"/>
                    <a:pt x="56432" y="1619"/>
                  </a:cubicBezTo>
                  <a:cubicBezTo>
                    <a:pt x="56272" y="1635"/>
                    <a:pt x="56116" y="1643"/>
                    <a:pt x="55963" y="1643"/>
                  </a:cubicBezTo>
                  <a:cubicBezTo>
                    <a:pt x="55471" y="1643"/>
                    <a:pt x="54999" y="1560"/>
                    <a:pt x="54439" y="1381"/>
                  </a:cubicBezTo>
                  <a:cubicBezTo>
                    <a:pt x="54358" y="1355"/>
                    <a:pt x="54249" y="1335"/>
                    <a:pt x="54194" y="1335"/>
                  </a:cubicBezTo>
                  <a:cubicBezTo>
                    <a:pt x="54193" y="1335"/>
                    <a:pt x="54191" y="1335"/>
                    <a:pt x="54190" y="1335"/>
                  </a:cubicBezTo>
                  <a:cubicBezTo>
                    <a:pt x="54189" y="1335"/>
                    <a:pt x="54188" y="1335"/>
                    <a:pt x="54187" y="1335"/>
                  </a:cubicBezTo>
                  <a:cubicBezTo>
                    <a:pt x="54134" y="1335"/>
                    <a:pt x="54028" y="1308"/>
                    <a:pt x="53948" y="1274"/>
                  </a:cubicBezTo>
                  <a:cubicBezTo>
                    <a:pt x="53768" y="1193"/>
                    <a:pt x="53494" y="1114"/>
                    <a:pt x="53397" y="1114"/>
                  </a:cubicBezTo>
                  <a:cubicBezTo>
                    <a:pt x="53394" y="1114"/>
                    <a:pt x="53391" y="1114"/>
                    <a:pt x="53389" y="1114"/>
                  </a:cubicBezTo>
                  <a:cubicBezTo>
                    <a:pt x="53388" y="1114"/>
                    <a:pt x="53388" y="1114"/>
                    <a:pt x="53387" y="1114"/>
                  </a:cubicBezTo>
                  <a:cubicBezTo>
                    <a:pt x="53349" y="1114"/>
                    <a:pt x="53245" y="1086"/>
                    <a:pt x="53159" y="1053"/>
                  </a:cubicBezTo>
                  <a:cubicBezTo>
                    <a:pt x="53071" y="1017"/>
                    <a:pt x="52903" y="956"/>
                    <a:pt x="52791" y="919"/>
                  </a:cubicBezTo>
                  <a:cubicBezTo>
                    <a:pt x="52679" y="881"/>
                    <a:pt x="52514" y="822"/>
                    <a:pt x="52427" y="787"/>
                  </a:cubicBezTo>
                  <a:cubicBezTo>
                    <a:pt x="52340" y="752"/>
                    <a:pt x="52064" y="656"/>
                    <a:pt x="51815" y="574"/>
                  </a:cubicBezTo>
                  <a:cubicBezTo>
                    <a:pt x="51565" y="492"/>
                    <a:pt x="51277" y="397"/>
                    <a:pt x="51176" y="361"/>
                  </a:cubicBezTo>
                  <a:cubicBezTo>
                    <a:pt x="51076" y="326"/>
                    <a:pt x="50966" y="297"/>
                    <a:pt x="50931" y="297"/>
                  </a:cubicBezTo>
                  <a:cubicBezTo>
                    <a:pt x="50930" y="297"/>
                    <a:pt x="50929" y="297"/>
                    <a:pt x="50929" y="297"/>
                  </a:cubicBezTo>
                  <a:cubicBezTo>
                    <a:pt x="50926" y="298"/>
                    <a:pt x="50923" y="298"/>
                    <a:pt x="50921" y="298"/>
                  </a:cubicBezTo>
                  <a:cubicBezTo>
                    <a:pt x="50887" y="298"/>
                    <a:pt x="50848" y="286"/>
                    <a:pt x="50828" y="271"/>
                  </a:cubicBezTo>
                  <a:cubicBezTo>
                    <a:pt x="50783" y="235"/>
                    <a:pt x="50273" y="131"/>
                    <a:pt x="49850" y="72"/>
                  </a:cubicBezTo>
                  <a:cubicBezTo>
                    <a:pt x="49514" y="25"/>
                    <a:pt x="49127" y="1"/>
                    <a:pt x="48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9"/>
            <p:cNvSpPr/>
            <p:nvPr/>
          </p:nvSpPr>
          <p:spPr>
            <a:xfrm>
              <a:off x="4032725" y="4614800"/>
              <a:ext cx="1950" cy="1525"/>
            </a:xfrm>
            <a:custGeom>
              <a:avLst/>
              <a:gdLst/>
              <a:ahLst/>
              <a:cxnLst/>
              <a:rect l="l" t="t" r="r" b="b"/>
              <a:pathLst>
                <a:path w="78" h="61" extrusionOk="0">
                  <a:moveTo>
                    <a:pt x="41" y="1"/>
                  </a:moveTo>
                  <a:cubicBezTo>
                    <a:pt x="40" y="1"/>
                    <a:pt x="38" y="1"/>
                    <a:pt x="37" y="1"/>
                  </a:cubicBezTo>
                  <a:cubicBezTo>
                    <a:pt x="15" y="2"/>
                    <a:pt x="1" y="9"/>
                    <a:pt x="1" y="18"/>
                  </a:cubicBezTo>
                  <a:cubicBezTo>
                    <a:pt x="2" y="27"/>
                    <a:pt x="18" y="44"/>
                    <a:pt x="39" y="55"/>
                  </a:cubicBezTo>
                  <a:cubicBezTo>
                    <a:pt x="46" y="59"/>
                    <a:pt x="52" y="61"/>
                    <a:pt x="58" y="61"/>
                  </a:cubicBezTo>
                  <a:cubicBezTo>
                    <a:pt x="69" y="61"/>
                    <a:pt x="77" y="52"/>
                    <a:pt x="77" y="38"/>
                  </a:cubicBezTo>
                  <a:cubicBezTo>
                    <a:pt x="75" y="17"/>
                    <a:pt x="60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9"/>
            <p:cNvSpPr/>
            <p:nvPr/>
          </p:nvSpPr>
          <p:spPr>
            <a:xfrm>
              <a:off x="4197725" y="4641250"/>
              <a:ext cx="1775" cy="1900"/>
            </a:xfrm>
            <a:custGeom>
              <a:avLst/>
              <a:gdLst/>
              <a:ahLst/>
              <a:cxnLst/>
              <a:rect l="l" t="t" r="r" b="b"/>
              <a:pathLst>
                <a:path w="71" h="76" extrusionOk="0">
                  <a:moveTo>
                    <a:pt x="15" y="0"/>
                  </a:moveTo>
                  <a:cubicBezTo>
                    <a:pt x="6" y="0"/>
                    <a:pt x="0" y="17"/>
                    <a:pt x="1" y="39"/>
                  </a:cubicBezTo>
                  <a:cubicBezTo>
                    <a:pt x="2" y="59"/>
                    <a:pt x="19" y="75"/>
                    <a:pt x="40" y="75"/>
                  </a:cubicBezTo>
                  <a:cubicBezTo>
                    <a:pt x="41" y="75"/>
                    <a:pt x="41" y="75"/>
                    <a:pt x="42" y="75"/>
                  </a:cubicBezTo>
                  <a:cubicBezTo>
                    <a:pt x="64" y="73"/>
                    <a:pt x="71" y="57"/>
                    <a:pt x="56" y="36"/>
                  </a:cubicBezTo>
                  <a:cubicBezTo>
                    <a:pt x="42" y="16"/>
                    <a:pt x="25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9"/>
            <p:cNvSpPr/>
            <p:nvPr/>
          </p:nvSpPr>
          <p:spPr>
            <a:xfrm>
              <a:off x="4267125" y="4653700"/>
              <a:ext cx="3100" cy="1525"/>
            </a:xfrm>
            <a:custGeom>
              <a:avLst/>
              <a:gdLst/>
              <a:ahLst/>
              <a:cxnLst/>
              <a:rect l="l" t="t" r="r" b="b"/>
              <a:pathLst>
                <a:path w="124" h="61" extrusionOk="0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10" y="4"/>
                    <a:pt x="1" y="26"/>
                    <a:pt x="54" y="55"/>
                  </a:cubicBezTo>
                  <a:cubicBezTo>
                    <a:pt x="60" y="59"/>
                    <a:pt x="67" y="61"/>
                    <a:pt x="73" y="61"/>
                  </a:cubicBezTo>
                  <a:cubicBezTo>
                    <a:pt x="89" y="61"/>
                    <a:pt x="104" y="52"/>
                    <a:pt x="112" y="36"/>
                  </a:cubicBezTo>
                  <a:cubicBezTo>
                    <a:pt x="123" y="15"/>
                    <a:pt x="109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9"/>
            <p:cNvSpPr/>
            <p:nvPr/>
          </p:nvSpPr>
          <p:spPr>
            <a:xfrm>
              <a:off x="4281550" y="4654250"/>
              <a:ext cx="1900" cy="1600"/>
            </a:xfrm>
            <a:custGeom>
              <a:avLst/>
              <a:gdLst/>
              <a:ahLst/>
              <a:cxnLst/>
              <a:rect l="l" t="t" r="r" b="b"/>
              <a:pathLst>
                <a:path w="76" h="64" extrusionOk="0">
                  <a:moveTo>
                    <a:pt x="56" y="0"/>
                  </a:moveTo>
                  <a:cubicBezTo>
                    <a:pt x="51" y="0"/>
                    <a:pt x="44" y="3"/>
                    <a:pt x="36" y="8"/>
                  </a:cubicBezTo>
                  <a:cubicBezTo>
                    <a:pt x="16" y="22"/>
                    <a:pt x="1" y="40"/>
                    <a:pt x="1" y="49"/>
                  </a:cubicBezTo>
                  <a:cubicBezTo>
                    <a:pt x="2" y="57"/>
                    <a:pt x="16" y="63"/>
                    <a:pt x="35" y="63"/>
                  </a:cubicBezTo>
                  <a:cubicBezTo>
                    <a:pt x="36" y="63"/>
                    <a:pt x="38" y="63"/>
                    <a:pt x="39" y="63"/>
                  </a:cubicBezTo>
                  <a:cubicBezTo>
                    <a:pt x="60" y="62"/>
                    <a:pt x="75" y="44"/>
                    <a:pt x="75" y="22"/>
                  </a:cubicBezTo>
                  <a:cubicBezTo>
                    <a:pt x="75" y="8"/>
                    <a:pt x="67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9"/>
            <p:cNvSpPr/>
            <p:nvPr/>
          </p:nvSpPr>
          <p:spPr>
            <a:xfrm>
              <a:off x="4465325" y="4601975"/>
              <a:ext cx="4200" cy="675"/>
            </a:xfrm>
            <a:custGeom>
              <a:avLst/>
              <a:gdLst/>
              <a:ahLst/>
              <a:cxnLst/>
              <a:rect l="l" t="t" r="r" b="b"/>
              <a:pathLst>
                <a:path w="168" h="27" extrusionOk="0">
                  <a:moveTo>
                    <a:pt x="84" y="0"/>
                  </a:moveTo>
                  <a:cubicBezTo>
                    <a:pt x="59" y="0"/>
                    <a:pt x="34" y="4"/>
                    <a:pt x="20" y="10"/>
                  </a:cubicBezTo>
                  <a:cubicBezTo>
                    <a:pt x="0" y="20"/>
                    <a:pt x="15" y="26"/>
                    <a:pt x="53" y="26"/>
                  </a:cubicBezTo>
                  <a:cubicBezTo>
                    <a:pt x="62" y="26"/>
                    <a:pt x="74" y="26"/>
                    <a:pt x="86" y="25"/>
                  </a:cubicBezTo>
                  <a:cubicBezTo>
                    <a:pt x="147" y="23"/>
                    <a:pt x="167" y="13"/>
                    <a:pt x="131" y="5"/>
                  </a:cubicBezTo>
                  <a:cubicBezTo>
                    <a:pt x="117" y="2"/>
                    <a:pt x="100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9"/>
            <p:cNvSpPr/>
            <p:nvPr/>
          </p:nvSpPr>
          <p:spPr>
            <a:xfrm>
              <a:off x="4542700" y="4668950"/>
              <a:ext cx="8100" cy="1550"/>
            </a:xfrm>
            <a:custGeom>
              <a:avLst/>
              <a:gdLst/>
              <a:ahLst/>
              <a:cxnLst/>
              <a:rect l="l" t="t" r="r" b="b"/>
              <a:pathLst>
                <a:path w="324" h="62" extrusionOk="0">
                  <a:moveTo>
                    <a:pt x="210" y="1"/>
                  </a:moveTo>
                  <a:cubicBezTo>
                    <a:pt x="196" y="1"/>
                    <a:pt x="179" y="1"/>
                    <a:pt x="160" y="2"/>
                  </a:cubicBezTo>
                  <a:cubicBezTo>
                    <a:pt x="85" y="5"/>
                    <a:pt x="17" y="23"/>
                    <a:pt x="8" y="43"/>
                  </a:cubicBezTo>
                  <a:cubicBezTo>
                    <a:pt x="0" y="55"/>
                    <a:pt x="21" y="61"/>
                    <a:pt x="57" y="61"/>
                  </a:cubicBezTo>
                  <a:cubicBezTo>
                    <a:pt x="76" y="61"/>
                    <a:pt x="100" y="59"/>
                    <a:pt x="126" y="55"/>
                  </a:cubicBezTo>
                  <a:cubicBezTo>
                    <a:pt x="289" y="28"/>
                    <a:pt x="324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9"/>
            <p:cNvSpPr/>
            <p:nvPr/>
          </p:nvSpPr>
          <p:spPr>
            <a:xfrm>
              <a:off x="4551275" y="4668750"/>
              <a:ext cx="11325" cy="6100"/>
            </a:xfrm>
            <a:custGeom>
              <a:avLst/>
              <a:gdLst/>
              <a:ahLst/>
              <a:cxnLst/>
              <a:rect l="l" t="t" r="r" b="b"/>
              <a:pathLst>
                <a:path w="453" h="244" extrusionOk="0">
                  <a:moveTo>
                    <a:pt x="52" y="0"/>
                  </a:moveTo>
                  <a:cubicBezTo>
                    <a:pt x="30" y="0"/>
                    <a:pt x="19" y="44"/>
                    <a:pt x="8" y="143"/>
                  </a:cubicBezTo>
                  <a:cubicBezTo>
                    <a:pt x="1" y="216"/>
                    <a:pt x="1" y="244"/>
                    <a:pt x="19" y="244"/>
                  </a:cubicBezTo>
                  <a:cubicBezTo>
                    <a:pt x="28" y="244"/>
                    <a:pt x="40" y="237"/>
                    <a:pt x="58" y="226"/>
                  </a:cubicBezTo>
                  <a:cubicBezTo>
                    <a:pt x="87" y="208"/>
                    <a:pt x="165" y="195"/>
                    <a:pt x="245" y="195"/>
                  </a:cubicBezTo>
                  <a:cubicBezTo>
                    <a:pt x="259" y="195"/>
                    <a:pt x="272" y="196"/>
                    <a:pt x="286" y="196"/>
                  </a:cubicBezTo>
                  <a:lnTo>
                    <a:pt x="453" y="207"/>
                  </a:lnTo>
                  <a:lnTo>
                    <a:pt x="305" y="156"/>
                  </a:lnTo>
                  <a:cubicBezTo>
                    <a:pt x="225" y="130"/>
                    <a:pt x="135" y="79"/>
                    <a:pt x="107" y="46"/>
                  </a:cubicBezTo>
                  <a:cubicBezTo>
                    <a:pt x="83" y="16"/>
                    <a:pt x="66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9"/>
            <p:cNvSpPr/>
            <p:nvPr/>
          </p:nvSpPr>
          <p:spPr>
            <a:xfrm>
              <a:off x="4563175" y="4666475"/>
              <a:ext cx="3550" cy="3500"/>
            </a:xfrm>
            <a:custGeom>
              <a:avLst/>
              <a:gdLst/>
              <a:ahLst/>
              <a:cxnLst/>
              <a:rect l="l" t="t" r="r" b="b"/>
              <a:pathLst>
                <a:path w="142" h="140" extrusionOk="0">
                  <a:moveTo>
                    <a:pt x="34" y="1"/>
                  </a:moveTo>
                  <a:cubicBezTo>
                    <a:pt x="29" y="1"/>
                    <a:pt x="21" y="28"/>
                    <a:pt x="12" y="67"/>
                  </a:cubicBezTo>
                  <a:cubicBezTo>
                    <a:pt x="0" y="119"/>
                    <a:pt x="11" y="139"/>
                    <a:pt x="57" y="139"/>
                  </a:cubicBezTo>
                  <a:cubicBezTo>
                    <a:pt x="61" y="139"/>
                    <a:pt x="66" y="139"/>
                    <a:pt x="71" y="139"/>
                  </a:cubicBezTo>
                  <a:cubicBezTo>
                    <a:pt x="138" y="135"/>
                    <a:pt x="141" y="127"/>
                    <a:pt x="93" y="73"/>
                  </a:cubicBezTo>
                  <a:cubicBezTo>
                    <a:pt x="65" y="39"/>
                    <a:pt x="39" y="7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9"/>
            <p:cNvSpPr/>
            <p:nvPr/>
          </p:nvSpPr>
          <p:spPr>
            <a:xfrm>
              <a:off x="4588950" y="4658100"/>
              <a:ext cx="6175" cy="2800"/>
            </a:xfrm>
            <a:custGeom>
              <a:avLst/>
              <a:gdLst/>
              <a:ahLst/>
              <a:cxnLst/>
              <a:rect l="l" t="t" r="r" b="b"/>
              <a:pathLst>
                <a:path w="247" h="112" extrusionOk="0">
                  <a:moveTo>
                    <a:pt x="85" y="0"/>
                  </a:moveTo>
                  <a:cubicBezTo>
                    <a:pt x="5" y="0"/>
                    <a:pt x="0" y="31"/>
                    <a:pt x="76" y="87"/>
                  </a:cubicBezTo>
                  <a:cubicBezTo>
                    <a:pt x="98" y="104"/>
                    <a:pt x="127" y="112"/>
                    <a:pt x="154" y="112"/>
                  </a:cubicBezTo>
                  <a:cubicBezTo>
                    <a:pt x="203" y="112"/>
                    <a:pt x="247" y="87"/>
                    <a:pt x="245" y="49"/>
                  </a:cubicBezTo>
                  <a:cubicBezTo>
                    <a:pt x="244" y="28"/>
                    <a:pt x="193" y="9"/>
                    <a:pt x="129" y="2"/>
                  </a:cubicBezTo>
                  <a:cubicBezTo>
                    <a:pt x="113" y="1"/>
                    <a:pt x="98" y="0"/>
                    <a:pt x="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9"/>
            <p:cNvSpPr/>
            <p:nvPr/>
          </p:nvSpPr>
          <p:spPr>
            <a:xfrm>
              <a:off x="4711575" y="4656525"/>
              <a:ext cx="2975" cy="1500"/>
            </a:xfrm>
            <a:custGeom>
              <a:avLst/>
              <a:gdLst/>
              <a:ahLst/>
              <a:cxnLst/>
              <a:rect l="l" t="t" r="r" b="b"/>
              <a:pathLst>
                <a:path w="119" h="60" extrusionOk="0">
                  <a:moveTo>
                    <a:pt x="69" y="1"/>
                  </a:moveTo>
                  <a:cubicBezTo>
                    <a:pt x="61" y="1"/>
                    <a:pt x="53" y="3"/>
                    <a:pt x="46" y="8"/>
                  </a:cubicBezTo>
                  <a:cubicBezTo>
                    <a:pt x="0" y="38"/>
                    <a:pt x="7" y="60"/>
                    <a:pt x="58" y="60"/>
                  </a:cubicBezTo>
                  <a:cubicBezTo>
                    <a:pt x="63" y="60"/>
                    <a:pt x="67" y="60"/>
                    <a:pt x="72" y="59"/>
                  </a:cubicBezTo>
                  <a:cubicBezTo>
                    <a:pt x="104" y="58"/>
                    <a:pt x="119" y="40"/>
                    <a:pt x="104" y="20"/>
                  </a:cubicBezTo>
                  <a:cubicBezTo>
                    <a:pt x="96" y="8"/>
                    <a:pt x="83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9"/>
            <p:cNvSpPr/>
            <p:nvPr/>
          </p:nvSpPr>
          <p:spPr>
            <a:xfrm>
              <a:off x="4720775" y="4651175"/>
              <a:ext cx="5200" cy="1600"/>
            </a:xfrm>
            <a:custGeom>
              <a:avLst/>
              <a:gdLst/>
              <a:ahLst/>
              <a:cxnLst/>
              <a:rect l="l" t="t" r="r" b="b"/>
              <a:pathLst>
                <a:path w="208" h="64" extrusionOk="0">
                  <a:moveTo>
                    <a:pt x="57" y="1"/>
                  </a:moveTo>
                  <a:cubicBezTo>
                    <a:pt x="21" y="1"/>
                    <a:pt x="0" y="15"/>
                    <a:pt x="28" y="40"/>
                  </a:cubicBezTo>
                  <a:cubicBezTo>
                    <a:pt x="44" y="54"/>
                    <a:pt x="86" y="64"/>
                    <a:pt x="125" y="64"/>
                  </a:cubicBezTo>
                  <a:cubicBezTo>
                    <a:pt x="129" y="64"/>
                    <a:pt x="132" y="63"/>
                    <a:pt x="136" y="63"/>
                  </a:cubicBezTo>
                  <a:cubicBezTo>
                    <a:pt x="206" y="59"/>
                    <a:pt x="207" y="55"/>
                    <a:pt x="145" y="23"/>
                  </a:cubicBezTo>
                  <a:cubicBezTo>
                    <a:pt x="115" y="8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9"/>
            <p:cNvSpPr/>
            <p:nvPr/>
          </p:nvSpPr>
          <p:spPr>
            <a:xfrm>
              <a:off x="4725450" y="4572325"/>
              <a:ext cx="2800" cy="800"/>
            </a:xfrm>
            <a:custGeom>
              <a:avLst/>
              <a:gdLst/>
              <a:ahLst/>
              <a:cxnLst/>
              <a:rect l="l" t="t" r="r" b="b"/>
              <a:pathLst>
                <a:path w="112" h="32" extrusionOk="0">
                  <a:moveTo>
                    <a:pt x="50" y="0"/>
                  </a:moveTo>
                  <a:cubicBezTo>
                    <a:pt x="33" y="0"/>
                    <a:pt x="17" y="5"/>
                    <a:pt x="9" y="14"/>
                  </a:cubicBezTo>
                  <a:cubicBezTo>
                    <a:pt x="1" y="24"/>
                    <a:pt x="15" y="32"/>
                    <a:pt x="42" y="32"/>
                  </a:cubicBezTo>
                  <a:cubicBezTo>
                    <a:pt x="47" y="32"/>
                    <a:pt x="54" y="31"/>
                    <a:pt x="60" y="31"/>
                  </a:cubicBezTo>
                  <a:cubicBezTo>
                    <a:pt x="102" y="27"/>
                    <a:pt x="112" y="16"/>
                    <a:pt x="82" y="6"/>
                  </a:cubicBezTo>
                  <a:cubicBezTo>
                    <a:pt x="71" y="2"/>
                    <a:pt x="60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9"/>
            <p:cNvSpPr/>
            <p:nvPr/>
          </p:nvSpPr>
          <p:spPr>
            <a:xfrm>
              <a:off x="4801250" y="4638625"/>
              <a:ext cx="3100" cy="1525"/>
            </a:xfrm>
            <a:custGeom>
              <a:avLst/>
              <a:gdLst/>
              <a:ahLst/>
              <a:cxnLst/>
              <a:rect l="l" t="t" r="r" b="b"/>
              <a:pathLst>
                <a:path w="124" h="61" extrusionOk="0">
                  <a:moveTo>
                    <a:pt x="82" y="1"/>
                  </a:moveTo>
                  <a:cubicBezTo>
                    <a:pt x="80" y="1"/>
                    <a:pt x="79" y="1"/>
                    <a:pt x="77" y="1"/>
                  </a:cubicBezTo>
                  <a:cubicBezTo>
                    <a:pt x="10" y="4"/>
                    <a:pt x="1" y="26"/>
                    <a:pt x="55" y="55"/>
                  </a:cubicBezTo>
                  <a:cubicBezTo>
                    <a:pt x="61" y="59"/>
                    <a:pt x="68" y="61"/>
                    <a:pt x="75" y="61"/>
                  </a:cubicBezTo>
                  <a:cubicBezTo>
                    <a:pt x="90" y="61"/>
                    <a:pt x="105" y="51"/>
                    <a:pt x="113" y="37"/>
                  </a:cubicBezTo>
                  <a:cubicBezTo>
                    <a:pt x="123" y="15"/>
                    <a:pt x="110" y="1"/>
                    <a:pt x="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9"/>
            <p:cNvSpPr/>
            <p:nvPr/>
          </p:nvSpPr>
          <p:spPr>
            <a:xfrm>
              <a:off x="4808875" y="4635650"/>
              <a:ext cx="4175" cy="2675"/>
            </a:xfrm>
            <a:custGeom>
              <a:avLst/>
              <a:gdLst/>
              <a:ahLst/>
              <a:cxnLst/>
              <a:rect l="l" t="t" r="r" b="b"/>
              <a:pathLst>
                <a:path w="167" h="107" extrusionOk="0">
                  <a:moveTo>
                    <a:pt x="82" y="0"/>
                  </a:moveTo>
                  <a:cubicBezTo>
                    <a:pt x="69" y="0"/>
                    <a:pt x="55" y="3"/>
                    <a:pt x="46" y="10"/>
                  </a:cubicBezTo>
                  <a:cubicBezTo>
                    <a:pt x="4" y="39"/>
                    <a:pt x="0" y="107"/>
                    <a:pt x="36" y="107"/>
                  </a:cubicBezTo>
                  <a:cubicBezTo>
                    <a:pt x="37" y="107"/>
                    <a:pt x="38" y="106"/>
                    <a:pt x="39" y="106"/>
                  </a:cubicBezTo>
                  <a:cubicBezTo>
                    <a:pt x="108" y="101"/>
                    <a:pt x="166" y="35"/>
                    <a:pt x="124" y="10"/>
                  </a:cubicBezTo>
                  <a:cubicBezTo>
                    <a:pt x="111" y="3"/>
                    <a:pt x="96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9"/>
            <p:cNvSpPr/>
            <p:nvPr/>
          </p:nvSpPr>
          <p:spPr>
            <a:xfrm>
              <a:off x="4817400" y="4636925"/>
              <a:ext cx="1975" cy="1600"/>
            </a:xfrm>
            <a:custGeom>
              <a:avLst/>
              <a:gdLst/>
              <a:ahLst/>
              <a:cxnLst/>
              <a:rect l="l" t="t" r="r" b="b"/>
              <a:pathLst>
                <a:path w="79" h="64" extrusionOk="0">
                  <a:moveTo>
                    <a:pt x="40" y="0"/>
                  </a:moveTo>
                  <a:cubicBezTo>
                    <a:pt x="39" y="0"/>
                    <a:pt x="39" y="0"/>
                    <a:pt x="38" y="0"/>
                  </a:cubicBezTo>
                  <a:cubicBezTo>
                    <a:pt x="16" y="2"/>
                    <a:pt x="0" y="9"/>
                    <a:pt x="2" y="20"/>
                  </a:cubicBezTo>
                  <a:cubicBezTo>
                    <a:pt x="3" y="29"/>
                    <a:pt x="20" y="45"/>
                    <a:pt x="41" y="58"/>
                  </a:cubicBezTo>
                  <a:cubicBezTo>
                    <a:pt x="47" y="62"/>
                    <a:pt x="53" y="63"/>
                    <a:pt x="58" y="63"/>
                  </a:cubicBezTo>
                  <a:cubicBezTo>
                    <a:pt x="70" y="63"/>
                    <a:pt x="79" y="54"/>
                    <a:pt x="77" y="39"/>
                  </a:cubicBezTo>
                  <a:cubicBezTo>
                    <a:pt x="76" y="18"/>
                    <a:pt x="60" y="0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9"/>
            <p:cNvSpPr/>
            <p:nvPr/>
          </p:nvSpPr>
          <p:spPr>
            <a:xfrm>
              <a:off x="4824175" y="4633700"/>
              <a:ext cx="4400" cy="1675"/>
            </a:xfrm>
            <a:custGeom>
              <a:avLst/>
              <a:gdLst/>
              <a:ahLst/>
              <a:cxnLst/>
              <a:rect l="l" t="t" r="r" b="b"/>
              <a:pathLst>
                <a:path w="176" h="67" extrusionOk="0">
                  <a:moveTo>
                    <a:pt x="110" y="1"/>
                  </a:moveTo>
                  <a:cubicBezTo>
                    <a:pt x="107" y="1"/>
                    <a:pt x="104" y="1"/>
                    <a:pt x="101" y="1"/>
                  </a:cubicBezTo>
                  <a:cubicBezTo>
                    <a:pt x="61" y="4"/>
                    <a:pt x="21" y="19"/>
                    <a:pt x="10" y="39"/>
                  </a:cubicBezTo>
                  <a:cubicBezTo>
                    <a:pt x="1" y="54"/>
                    <a:pt x="29" y="67"/>
                    <a:pt x="70" y="67"/>
                  </a:cubicBezTo>
                  <a:cubicBezTo>
                    <a:pt x="74" y="67"/>
                    <a:pt x="78" y="67"/>
                    <a:pt x="83" y="67"/>
                  </a:cubicBezTo>
                  <a:cubicBezTo>
                    <a:pt x="133" y="64"/>
                    <a:pt x="175" y="47"/>
                    <a:pt x="174" y="30"/>
                  </a:cubicBezTo>
                  <a:cubicBezTo>
                    <a:pt x="173" y="13"/>
                    <a:pt x="146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9"/>
            <p:cNvSpPr/>
            <p:nvPr/>
          </p:nvSpPr>
          <p:spPr>
            <a:xfrm>
              <a:off x="4841525" y="4631950"/>
              <a:ext cx="2875" cy="1550"/>
            </a:xfrm>
            <a:custGeom>
              <a:avLst/>
              <a:gdLst/>
              <a:ahLst/>
              <a:cxnLst/>
              <a:rect l="l" t="t" r="r" b="b"/>
              <a:pathLst>
                <a:path w="115" h="62" extrusionOk="0">
                  <a:moveTo>
                    <a:pt x="73" y="0"/>
                  </a:moveTo>
                  <a:cubicBezTo>
                    <a:pt x="68" y="0"/>
                    <a:pt x="62" y="1"/>
                    <a:pt x="57" y="1"/>
                  </a:cubicBezTo>
                  <a:cubicBezTo>
                    <a:pt x="24" y="2"/>
                    <a:pt x="1" y="20"/>
                    <a:pt x="2" y="40"/>
                  </a:cubicBezTo>
                  <a:cubicBezTo>
                    <a:pt x="2" y="53"/>
                    <a:pt x="13" y="61"/>
                    <a:pt x="28" y="61"/>
                  </a:cubicBezTo>
                  <a:cubicBezTo>
                    <a:pt x="37" y="61"/>
                    <a:pt x="48" y="59"/>
                    <a:pt x="59" y="54"/>
                  </a:cubicBezTo>
                  <a:cubicBezTo>
                    <a:pt x="91" y="39"/>
                    <a:pt x="114" y="23"/>
                    <a:pt x="114" y="14"/>
                  </a:cubicBezTo>
                  <a:cubicBezTo>
                    <a:pt x="114" y="6"/>
                    <a:pt x="97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9"/>
            <p:cNvSpPr/>
            <p:nvPr/>
          </p:nvSpPr>
          <p:spPr>
            <a:xfrm>
              <a:off x="4855275" y="4625650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61" y="0"/>
                  </a:moveTo>
                  <a:cubicBezTo>
                    <a:pt x="60" y="0"/>
                    <a:pt x="59" y="0"/>
                    <a:pt x="58" y="0"/>
                  </a:cubicBezTo>
                  <a:cubicBezTo>
                    <a:pt x="26" y="2"/>
                    <a:pt x="1" y="21"/>
                    <a:pt x="2" y="40"/>
                  </a:cubicBezTo>
                  <a:cubicBezTo>
                    <a:pt x="4" y="61"/>
                    <a:pt x="18" y="76"/>
                    <a:pt x="38" y="76"/>
                  </a:cubicBezTo>
                  <a:cubicBezTo>
                    <a:pt x="38" y="76"/>
                    <a:pt x="39" y="76"/>
                    <a:pt x="40" y="76"/>
                  </a:cubicBezTo>
                  <a:cubicBezTo>
                    <a:pt x="60" y="75"/>
                    <a:pt x="84" y="59"/>
                    <a:pt x="96" y="36"/>
                  </a:cubicBezTo>
                  <a:cubicBezTo>
                    <a:pt x="107" y="16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9"/>
            <p:cNvSpPr/>
            <p:nvPr/>
          </p:nvSpPr>
          <p:spPr>
            <a:xfrm>
              <a:off x="4888375" y="46138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2" y="0"/>
                  </a:moveTo>
                  <a:cubicBezTo>
                    <a:pt x="67" y="0"/>
                    <a:pt x="46" y="13"/>
                    <a:pt x="29" y="33"/>
                  </a:cubicBezTo>
                  <a:cubicBezTo>
                    <a:pt x="8" y="57"/>
                    <a:pt x="1" y="68"/>
                    <a:pt x="9" y="68"/>
                  </a:cubicBezTo>
                  <a:cubicBezTo>
                    <a:pt x="15" y="68"/>
                    <a:pt x="29" y="63"/>
                    <a:pt x="50" y="53"/>
                  </a:cubicBezTo>
                  <a:cubicBezTo>
                    <a:pt x="85" y="38"/>
                    <a:pt x="105" y="16"/>
                    <a:pt x="94" y="5"/>
                  </a:cubicBezTo>
                  <a:cubicBezTo>
                    <a:pt x="91" y="2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9"/>
            <p:cNvSpPr/>
            <p:nvPr/>
          </p:nvSpPr>
          <p:spPr>
            <a:xfrm>
              <a:off x="4901050" y="4606600"/>
              <a:ext cx="2000" cy="1575"/>
            </a:xfrm>
            <a:custGeom>
              <a:avLst/>
              <a:gdLst/>
              <a:ahLst/>
              <a:cxnLst/>
              <a:rect l="l" t="t" r="r" b="b"/>
              <a:pathLst>
                <a:path w="80" h="63" extrusionOk="0">
                  <a:moveTo>
                    <a:pt x="41" y="1"/>
                  </a:moveTo>
                  <a:cubicBezTo>
                    <a:pt x="40" y="1"/>
                    <a:pt x="40" y="1"/>
                    <a:pt x="39" y="1"/>
                  </a:cubicBezTo>
                  <a:cubicBezTo>
                    <a:pt x="16" y="2"/>
                    <a:pt x="1" y="9"/>
                    <a:pt x="3" y="19"/>
                  </a:cubicBezTo>
                  <a:cubicBezTo>
                    <a:pt x="3" y="30"/>
                    <a:pt x="19" y="47"/>
                    <a:pt x="43" y="58"/>
                  </a:cubicBezTo>
                  <a:cubicBezTo>
                    <a:pt x="49" y="62"/>
                    <a:pt x="54" y="63"/>
                    <a:pt x="59" y="63"/>
                  </a:cubicBezTo>
                  <a:cubicBezTo>
                    <a:pt x="71" y="63"/>
                    <a:pt x="79" y="54"/>
                    <a:pt x="78" y="39"/>
                  </a:cubicBezTo>
                  <a:cubicBezTo>
                    <a:pt x="77" y="18"/>
                    <a:pt x="59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9"/>
            <p:cNvSpPr/>
            <p:nvPr/>
          </p:nvSpPr>
          <p:spPr>
            <a:xfrm>
              <a:off x="4467800" y="4648950"/>
              <a:ext cx="4400" cy="3800"/>
            </a:xfrm>
            <a:custGeom>
              <a:avLst/>
              <a:gdLst/>
              <a:ahLst/>
              <a:cxnLst/>
              <a:rect l="l" t="t" r="r" b="b"/>
              <a:pathLst>
                <a:path w="176" h="152" extrusionOk="0">
                  <a:moveTo>
                    <a:pt x="40" y="1"/>
                  </a:moveTo>
                  <a:cubicBezTo>
                    <a:pt x="26" y="1"/>
                    <a:pt x="15" y="5"/>
                    <a:pt x="9" y="16"/>
                  </a:cubicBezTo>
                  <a:cubicBezTo>
                    <a:pt x="0" y="29"/>
                    <a:pt x="18" y="72"/>
                    <a:pt x="47" y="107"/>
                  </a:cubicBezTo>
                  <a:cubicBezTo>
                    <a:pt x="71" y="137"/>
                    <a:pt x="100" y="151"/>
                    <a:pt x="123" y="151"/>
                  </a:cubicBezTo>
                  <a:cubicBezTo>
                    <a:pt x="155" y="151"/>
                    <a:pt x="175" y="124"/>
                    <a:pt x="154" y="76"/>
                  </a:cubicBezTo>
                  <a:cubicBezTo>
                    <a:pt x="136" y="34"/>
                    <a:pt x="78" y="1"/>
                    <a:pt x="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9"/>
            <p:cNvSpPr/>
            <p:nvPr/>
          </p:nvSpPr>
          <p:spPr>
            <a:xfrm>
              <a:off x="4482375" y="4648775"/>
              <a:ext cx="2625" cy="1700"/>
            </a:xfrm>
            <a:custGeom>
              <a:avLst/>
              <a:gdLst/>
              <a:ahLst/>
              <a:cxnLst/>
              <a:rect l="l" t="t" r="r" b="b"/>
              <a:pathLst>
                <a:path w="105" h="68" extrusionOk="0">
                  <a:moveTo>
                    <a:pt x="81" y="0"/>
                  </a:moveTo>
                  <a:cubicBezTo>
                    <a:pt x="67" y="0"/>
                    <a:pt x="46" y="13"/>
                    <a:pt x="29" y="32"/>
                  </a:cubicBezTo>
                  <a:cubicBezTo>
                    <a:pt x="8" y="56"/>
                    <a:pt x="1" y="67"/>
                    <a:pt x="9" y="67"/>
                  </a:cubicBezTo>
                  <a:cubicBezTo>
                    <a:pt x="15" y="67"/>
                    <a:pt x="29" y="62"/>
                    <a:pt x="50" y="53"/>
                  </a:cubicBezTo>
                  <a:cubicBezTo>
                    <a:pt x="84" y="37"/>
                    <a:pt x="105" y="16"/>
                    <a:pt x="93" y="5"/>
                  </a:cubicBezTo>
                  <a:cubicBezTo>
                    <a:pt x="90" y="1"/>
                    <a:pt x="86" y="0"/>
                    <a:pt x="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5" name="Google Shape;2145;p69"/>
          <p:cNvGrpSpPr/>
          <p:nvPr/>
        </p:nvGrpSpPr>
        <p:grpSpPr>
          <a:xfrm>
            <a:off x="6883327" y="2687713"/>
            <a:ext cx="1424084" cy="184988"/>
            <a:chOff x="5282575" y="3572675"/>
            <a:chExt cx="991150" cy="128750"/>
          </a:xfrm>
        </p:grpSpPr>
        <p:sp>
          <p:nvSpPr>
            <p:cNvPr id="2146" name="Google Shape;2146;p69"/>
            <p:cNvSpPr/>
            <p:nvPr/>
          </p:nvSpPr>
          <p:spPr>
            <a:xfrm>
              <a:off x="5282575" y="3572675"/>
              <a:ext cx="991150" cy="121325"/>
            </a:xfrm>
            <a:custGeom>
              <a:avLst/>
              <a:gdLst/>
              <a:ahLst/>
              <a:cxnLst/>
              <a:rect l="l" t="t" r="r" b="b"/>
              <a:pathLst>
                <a:path w="39646" h="4853" extrusionOk="0">
                  <a:moveTo>
                    <a:pt x="12006" y="275"/>
                  </a:moveTo>
                  <a:cubicBezTo>
                    <a:pt x="12012" y="275"/>
                    <a:pt x="12019" y="277"/>
                    <a:pt x="12026" y="281"/>
                  </a:cubicBezTo>
                  <a:cubicBezTo>
                    <a:pt x="12064" y="304"/>
                    <a:pt x="12062" y="339"/>
                    <a:pt x="12033" y="339"/>
                  </a:cubicBezTo>
                  <a:cubicBezTo>
                    <a:pt x="12027" y="339"/>
                    <a:pt x="12020" y="338"/>
                    <a:pt x="12012" y="335"/>
                  </a:cubicBezTo>
                  <a:cubicBezTo>
                    <a:pt x="11986" y="324"/>
                    <a:pt x="11973" y="305"/>
                    <a:pt x="11982" y="290"/>
                  </a:cubicBezTo>
                  <a:cubicBezTo>
                    <a:pt x="11988" y="280"/>
                    <a:pt x="11996" y="275"/>
                    <a:pt x="12006" y="275"/>
                  </a:cubicBezTo>
                  <a:close/>
                  <a:moveTo>
                    <a:pt x="11525" y="337"/>
                  </a:moveTo>
                  <a:cubicBezTo>
                    <a:pt x="11535" y="337"/>
                    <a:pt x="11537" y="343"/>
                    <a:pt x="11530" y="354"/>
                  </a:cubicBezTo>
                  <a:cubicBezTo>
                    <a:pt x="11520" y="370"/>
                    <a:pt x="11499" y="383"/>
                    <a:pt x="11482" y="383"/>
                  </a:cubicBezTo>
                  <a:cubicBezTo>
                    <a:pt x="11481" y="383"/>
                    <a:pt x="11480" y="383"/>
                    <a:pt x="11479" y="383"/>
                  </a:cubicBezTo>
                  <a:cubicBezTo>
                    <a:pt x="11440" y="383"/>
                    <a:pt x="11450" y="361"/>
                    <a:pt x="11500" y="343"/>
                  </a:cubicBezTo>
                  <a:cubicBezTo>
                    <a:pt x="11511" y="339"/>
                    <a:pt x="11520" y="337"/>
                    <a:pt x="11525" y="337"/>
                  </a:cubicBezTo>
                  <a:close/>
                  <a:moveTo>
                    <a:pt x="11008" y="352"/>
                  </a:moveTo>
                  <a:cubicBezTo>
                    <a:pt x="11024" y="352"/>
                    <a:pt x="11029" y="365"/>
                    <a:pt x="11019" y="382"/>
                  </a:cubicBezTo>
                  <a:cubicBezTo>
                    <a:pt x="11009" y="398"/>
                    <a:pt x="10987" y="411"/>
                    <a:pt x="10971" y="411"/>
                  </a:cubicBezTo>
                  <a:cubicBezTo>
                    <a:pt x="10953" y="411"/>
                    <a:pt x="10948" y="398"/>
                    <a:pt x="10958" y="382"/>
                  </a:cubicBezTo>
                  <a:cubicBezTo>
                    <a:pt x="10969" y="365"/>
                    <a:pt x="10991" y="352"/>
                    <a:pt x="11008" y="352"/>
                  </a:cubicBezTo>
                  <a:close/>
                  <a:moveTo>
                    <a:pt x="11337" y="339"/>
                  </a:moveTo>
                  <a:cubicBezTo>
                    <a:pt x="11349" y="339"/>
                    <a:pt x="11352" y="349"/>
                    <a:pt x="11345" y="369"/>
                  </a:cubicBezTo>
                  <a:cubicBezTo>
                    <a:pt x="11334" y="397"/>
                    <a:pt x="11312" y="414"/>
                    <a:pt x="11296" y="414"/>
                  </a:cubicBezTo>
                  <a:cubicBezTo>
                    <a:pt x="11284" y="414"/>
                    <a:pt x="11275" y="405"/>
                    <a:pt x="11275" y="386"/>
                  </a:cubicBezTo>
                  <a:cubicBezTo>
                    <a:pt x="11275" y="374"/>
                    <a:pt x="11294" y="352"/>
                    <a:pt x="11317" y="344"/>
                  </a:cubicBezTo>
                  <a:cubicBezTo>
                    <a:pt x="11325" y="341"/>
                    <a:pt x="11332" y="339"/>
                    <a:pt x="11337" y="339"/>
                  </a:cubicBezTo>
                  <a:close/>
                  <a:moveTo>
                    <a:pt x="10648" y="422"/>
                  </a:moveTo>
                  <a:cubicBezTo>
                    <a:pt x="10713" y="422"/>
                    <a:pt x="10763" y="428"/>
                    <a:pt x="10763" y="441"/>
                  </a:cubicBezTo>
                  <a:cubicBezTo>
                    <a:pt x="10763" y="458"/>
                    <a:pt x="10746" y="476"/>
                    <a:pt x="10726" y="478"/>
                  </a:cubicBezTo>
                  <a:cubicBezTo>
                    <a:pt x="10705" y="481"/>
                    <a:pt x="10675" y="484"/>
                    <a:pt x="10659" y="487"/>
                  </a:cubicBezTo>
                  <a:cubicBezTo>
                    <a:pt x="10641" y="488"/>
                    <a:pt x="10614" y="499"/>
                    <a:pt x="10595" y="512"/>
                  </a:cubicBezTo>
                  <a:cubicBezTo>
                    <a:pt x="10575" y="524"/>
                    <a:pt x="10527" y="530"/>
                    <a:pt x="10478" y="530"/>
                  </a:cubicBezTo>
                  <a:cubicBezTo>
                    <a:pt x="10412" y="530"/>
                    <a:pt x="10344" y="519"/>
                    <a:pt x="10344" y="502"/>
                  </a:cubicBezTo>
                  <a:cubicBezTo>
                    <a:pt x="10343" y="488"/>
                    <a:pt x="10358" y="469"/>
                    <a:pt x="10374" y="459"/>
                  </a:cubicBezTo>
                  <a:cubicBezTo>
                    <a:pt x="10411" y="436"/>
                    <a:pt x="10547" y="422"/>
                    <a:pt x="10648" y="422"/>
                  </a:cubicBezTo>
                  <a:close/>
                  <a:moveTo>
                    <a:pt x="10208" y="483"/>
                  </a:moveTo>
                  <a:cubicBezTo>
                    <a:pt x="10217" y="483"/>
                    <a:pt x="10223" y="490"/>
                    <a:pt x="10223" y="502"/>
                  </a:cubicBezTo>
                  <a:cubicBezTo>
                    <a:pt x="10223" y="518"/>
                    <a:pt x="10208" y="533"/>
                    <a:pt x="10193" y="533"/>
                  </a:cubicBezTo>
                  <a:cubicBezTo>
                    <a:pt x="10177" y="533"/>
                    <a:pt x="10163" y="528"/>
                    <a:pt x="10163" y="520"/>
                  </a:cubicBezTo>
                  <a:cubicBezTo>
                    <a:pt x="10163" y="513"/>
                    <a:pt x="10177" y="499"/>
                    <a:pt x="10193" y="488"/>
                  </a:cubicBezTo>
                  <a:cubicBezTo>
                    <a:pt x="10198" y="485"/>
                    <a:pt x="10203" y="483"/>
                    <a:pt x="10208" y="483"/>
                  </a:cubicBezTo>
                  <a:close/>
                  <a:moveTo>
                    <a:pt x="10086" y="504"/>
                  </a:moveTo>
                  <a:cubicBezTo>
                    <a:pt x="10123" y="504"/>
                    <a:pt x="10107" y="518"/>
                    <a:pt x="10015" y="561"/>
                  </a:cubicBezTo>
                  <a:cubicBezTo>
                    <a:pt x="9981" y="577"/>
                    <a:pt x="9964" y="586"/>
                    <a:pt x="9960" y="586"/>
                  </a:cubicBezTo>
                  <a:cubicBezTo>
                    <a:pt x="9955" y="586"/>
                    <a:pt x="9969" y="574"/>
                    <a:pt x="9999" y="550"/>
                  </a:cubicBezTo>
                  <a:cubicBezTo>
                    <a:pt x="10030" y="525"/>
                    <a:pt x="10071" y="504"/>
                    <a:pt x="10086" y="504"/>
                  </a:cubicBezTo>
                  <a:close/>
                  <a:moveTo>
                    <a:pt x="9779" y="569"/>
                  </a:moveTo>
                  <a:cubicBezTo>
                    <a:pt x="9832" y="569"/>
                    <a:pt x="9830" y="580"/>
                    <a:pt x="9806" y="609"/>
                  </a:cubicBezTo>
                  <a:cubicBezTo>
                    <a:pt x="9790" y="628"/>
                    <a:pt x="9774" y="638"/>
                    <a:pt x="9759" y="638"/>
                  </a:cubicBezTo>
                  <a:cubicBezTo>
                    <a:pt x="9749" y="638"/>
                    <a:pt x="9740" y="634"/>
                    <a:pt x="9731" y="626"/>
                  </a:cubicBezTo>
                  <a:cubicBezTo>
                    <a:pt x="9718" y="615"/>
                    <a:pt x="9700" y="610"/>
                    <a:pt x="9677" y="610"/>
                  </a:cubicBezTo>
                  <a:cubicBezTo>
                    <a:pt x="9654" y="610"/>
                    <a:pt x="9626" y="615"/>
                    <a:pt x="9593" y="625"/>
                  </a:cubicBezTo>
                  <a:cubicBezTo>
                    <a:pt x="9534" y="640"/>
                    <a:pt x="9486" y="652"/>
                    <a:pt x="9481" y="652"/>
                  </a:cubicBezTo>
                  <a:cubicBezTo>
                    <a:pt x="9472" y="652"/>
                    <a:pt x="9472" y="595"/>
                    <a:pt x="9481" y="592"/>
                  </a:cubicBezTo>
                  <a:cubicBezTo>
                    <a:pt x="9486" y="591"/>
                    <a:pt x="9570" y="583"/>
                    <a:pt x="9667" y="575"/>
                  </a:cubicBezTo>
                  <a:cubicBezTo>
                    <a:pt x="9719" y="571"/>
                    <a:pt x="9755" y="569"/>
                    <a:pt x="9779" y="569"/>
                  </a:cubicBezTo>
                  <a:close/>
                  <a:moveTo>
                    <a:pt x="9355" y="625"/>
                  </a:moveTo>
                  <a:cubicBezTo>
                    <a:pt x="9415" y="625"/>
                    <a:pt x="9435" y="669"/>
                    <a:pt x="9388" y="698"/>
                  </a:cubicBezTo>
                  <a:cubicBezTo>
                    <a:pt x="9379" y="704"/>
                    <a:pt x="9368" y="706"/>
                    <a:pt x="9357" y="706"/>
                  </a:cubicBezTo>
                  <a:cubicBezTo>
                    <a:pt x="9315" y="706"/>
                    <a:pt x="9266" y="676"/>
                    <a:pt x="9282" y="650"/>
                  </a:cubicBezTo>
                  <a:cubicBezTo>
                    <a:pt x="9290" y="636"/>
                    <a:pt x="9323" y="625"/>
                    <a:pt x="9355" y="625"/>
                  </a:cubicBezTo>
                  <a:close/>
                  <a:moveTo>
                    <a:pt x="9066" y="684"/>
                  </a:moveTo>
                  <a:cubicBezTo>
                    <a:pt x="9114" y="684"/>
                    <a:pt x="9189" y="770"/>
                    <a:pt x="9163" y="796"/>
                  </a:cubicBezTo>
                  <a:cubicBezTo>
                    <a:pt x="9161" y="798"/>
                    <a:pt x="9159" y="799"/>
                    <a:pt x="9156" y="799"/>
                  </a:cubicBezTo>
                  <a:cubicBezTo>
                    <a:pt x="9147" y="799"/>
                    <a:pt x="9135" y="786"/>
                    <a:pt x="9127" y="766"/>
                  </a:cubicBezTo>
                  <a:cubicBezTo>
                    <a:pt x="9119" y="745"/>
                    <a:pt x="9098" y="732"/>
                    <a:pt x="9079" y="732"/>
                  </a:cubicBezTo>
                  <a:cubicBezTo>
                    <a:pt x="9074" y="732"/>
                    <a:pt x="9070" y="733"/>
                    <a:pt x="9066" y="734"/>
                  </a:cubicBezTo>
                  <a:cubicBezTo>
                    <a:pt x="9060" y="737"/>
                    <a:pt x="9053" y="738"/>
                    <a:pt x="9048" y="738"/>
                  </a:cubicBezTo>
                  <a:cubicBezTo>
                    <a:pt x="9034" y="738"/>
                    <a:pt x="9024" y="730"/>
                    <a:pt x="9024" y="718"/>
                  </a:cubicBezTo>
                  <a:cubicBezTo>
                    <a:pt x="9024" y="699"/>
                    <a:pt x="9044" y="684"/>
                    <a:pt x="9066" y="684"/>
                  </a:cubicBezTo>
                  <a:close/>
                  <a:moveTo>
                    <a:pt x="8907" y="722"/>
                  </a:moveTo>
                  <a:cubicBezTo>
                    <a:pt x="8965" y="722"/>
                    <a:pt x="8994" y="740"/>
                    <a:pt x="8994" y="775"/>
                  </a:cubicBezTo>
                  <a:cubicBezTo>
                    <a:pt x="8994" y="784"/>
                    <a:pt x="8986" y="789"/>
                    <a:pt x="8973" y="789"/>
                  </a:cubicBezTo>
                  <a:cubicBezTo>
                    <a:pt x="8966" y="789"/>
                    <a:pt x="8957" y="787"/>
                    <a:pt x="8948" y="784"/>
                  </a:cubicBezTo>
                  <a:cubicBezTo>
                    <a:pt x="8941" y="782"/>
                    <a:pt x="8933" y="780"/>
                    <a:pt x="8925" y="780"/>
                  </a:cubicBezTo>
                  <a:cubicBezTo>
                    <a:pt x="8902" y="780"/>
                    <a:pt x="8876" y="790"/>
                    <a:pt x="8857" y="805"/>
                  </a:cubicBezTo>
                  <a:cubicBezTo>
                    <a:pt x="8840" y="819"/>
                    <a:pt x="8817" y="825"/>
                    <a:pt x="8795" y="825"/>
                  </a:cubicBezTo>
                  <a:cubicBezTo>
                    <a:pt x="8758" y="825"/>
                    <a:pt x="8723" y="807"/>
                    <a:pt x="8723" y="778"/>
                  </a:cubicBezTo>
                  <a:cubicBezTo>
                    <a:pt x="8724" y="762"/>
                    <a:pt x="8773" y="740"/>
                    <a:pt x="8829" y="730"/>
                  </a:cubicBezTo>
                  <a:cubicBezTo>
                    <a:pt x="8859" y="725"/>
                    <a:pt x="8885" y="722"/>
                    <a:pt x="8907" y="722"/>
                  </a:cubicBezTo>
                  <a:close/>
                  <a:moveTo>
                    <a:pt x="8259" y="849"/>
                  </a:moveTo>
                  <a:cubicBezTo>
                    <a:pt x="8286" y="849"/>
                    <a:pt x="8304" y="853"/>
                    <a:pt x="8304" y="861"/>
                  </a:cubicBezTo>
                  <a:cubicBezTo>
                    <a:pt x="8304" y="886"/>
                    <a:pt x="8137" y="923"/>
                    <a:pt x="8039" y="923"/>
                  </a:cubicBezTo>
                  <a:cubicBezTo>
                    <a:pt x="8038" y="923"/>
                    <a:pt x="8036" y="923"/>
                    <a:pt x="8035" y="923"/>
                  </a:cubicBezTo>
                  <a:cubicBezTo>
                    <a:pt x="7956" y="922"/>
                    <a:pt x="8067" y="874"/>
                    <a:pt x="8192" y="855"/>
                  </a:cubicBezTo>
                  <a:cubicBezTo>
                    <a:pt x="8217" y="851"/>
                    <a:pt x="8240" y="849"/>
                    <a:pt x="8259" y="849"/>
                  </a:cubicBezTo>
                  <a:close/>
                  <a:moveTo>
                    <a:pt x="14253" y="812"/>
                  </a:moveTo>
                  <a:cubicBezTo>
                    <a:pt x="14276" y="812"/>
                    <a:pt x="14305" y="822"/>
                    <a:pt x="14353" y="844"/>
                  </a:cubicBezTo>
                  <a:cubicBezTo>
                    <a:pt x="14410" y="872"/>
                    <a:pt x="14496" y="893"/>
                    <a:pt x="14544" y="893"/>
                  </a:cubicBezTo>
                  <a:cubicBezTo>
                    <a:pt x="14593" y="893"/>
                    <a:pt x="14639" y="904"/>
                    <a:pt x="14646" y="919"/>
                  </a:cubicBezTo>
                  <a:cubicBezTo>
                    <a:pt x="14662" y="943"/>
                    <a:pt x="14574" y="976"/>
                    <a:pt x="14519" y="976"/>
                  </a:cubicBezTo>
                  <a:cubicBezTo>
                    <a:pt x="14505" y="976"/>
                    <a:pt x="14493" y="974"/>
                    <a:pt x="14485" y="969"/>
                  </a:cubicBezTo>
                  <a:cubicBezTo>
                    <a:pt x="14471" y="960"/>
                    <a:pt x="14399" y="950"/>
                    <a:pt x="14327" y="949"/>
                  </a:cubicBezTo>
                  <a:cubicBezTo>
                    <a:pt x="14143" y="943"/>
                    <a:pt x="14107" y="909"/>
                    <a:pt x="14203" y="833"/>
                  </a:cubicBezTo>
                  <a:cubicBezTo>
                    <a:pt x="14220" y="819"/>
                    <a:pt x="14234" y="812"/>
                    <a:pt x="14253" y="812"/>
                  </a:cubicBezTo>
                  <a:close/>
                  <a:moveTo>
                    <a:pt x="13018" y="1261"/>
                  </a:moveTo>
                  <a:cubicBezTo>
                    <a:pt x="13066" y="1261"/>
                    <a:pt x="13103" y="1272"/>
                    <a:pt x="13103" y="1286"/>
                  </a:cubicBezTo>
                  <a:cubicBezTo>
                    <a:pt x="13103" y="1313"/>
                    <a:pt x="13025" y="1339"/>
                    <a:pt x="12969" y="1339"/>
                  </a:cubicBezTo>
                  <a:cubicBezTo>
                    <a:pt x="12951" y="1339"/>
                    <a:pt x="12935" y="1336"/>
                    <a:pt x="12926" y="1330"/>
                  </a:cubicBezTo>
                  <a:cubicBezTo>
                    <a:pt x="12872" y="1298"/>
                    <a:pt x="12914" y="1263"/>
                    <a:pt x="13012" y="1261"/>
                  </a:cubicBezTo>
                  <a:cubicBezTo>
                    <a:pt x="13014" y="1261"/>
                    <a:pt x="13016" y="1261"/>
                    <a:pt x="13018" y="1261"/>
                  </a:cubicBezTo>
                  <a:close/>
                  <a:moveTo>
                    <a:pt x="13443" y="1298"/>
                  </a:moveTo>
                  <a:cubicBezTo>
                    <a:pt x="13520" y="1298"/>
                    <a:pt x="13518" y="1352"/>
                    <a:pt x="13441" y="1364"/>
                  </a:cubicBezTo>
                  <a:cubicBezTo>
                    <a:pt x="13431" y="1366"/>
                    <a:pt x="13421" y="1367"/>
                    <a:pt x="13414" y="1367"/>
                  </a:cubicBezTo>
                  <a:cubicBezTo>
                    <a:pt x="13387" y="1367"/>
                    <a:pt x="13376" y="1357"/>
                    <a:pt x="13382" y="1338"/>
                  </a:cubicBezTo>
                  <a:cubicBezTo>
                    <a:pt x="13389" y="1316"/>
                    <a:pt x="13416" y="1298"/>
                    <a:pt x="13443" y="1298"/>
                  </a:cubicBezTo>
                  <a:close/>
                  <a:moveTo>
                    <a:pt x="12827" y="488"/>
                  </a:moveTo>
                  <a:cubicBezTo>
                    <a:pt x="12847" y="488"/>
                    <a:pt x="12870" y="494"/>
                    <a:pt x="12890" y="505"/>
                  </a:cubicBezTo>
                  <a:cubicBezTo>
                    <a:pt x="12909" y="514"/>
                    <a:pt x="12924" y="519"/>
                    <a:pt x="12935" y="519"/>
                  </a:cubicBezTo>
                  <a:cubicBezTo>
                    <a:pt x="12946" y="519"/>
                    <a:pt x="12953" y="514"/>
                    <a:pt x="12956" y="505"/>
                  </a:cubicBezTo>
                  <a:cubicBezTo>
                    <a:pt x="12960" y="496"/>
                    <a:pt x="12971" y="491"/>
                    <a:pt x="12990" y="491"/>
                  </a:cubicBezTo>
                  <a:cubicBezTo>
                    <a:pt x="13010" y="491"/>
                    <a:pt x="13037" y="496"/>
                    <a:pt x="13072" y="507"/>
                  </a:cubicBezTo>
                  <a:cubicBezTo>
                    <a:pt x="13130" y="523"/>
                    <a:pt x="13286" y="545"/>
                    <a:pt x="13417" y="553"/>
                  </a:cubicBezTo>
                  <a:cubicBezTo>
                    <a:pt x="13638" y="565"/>
                    <a:pt x="14170" y="674"/>
                    <a:pt x="14221" y="717"/>
                  </a:cubicBezTo>
                  <a:cubicBezTo>
                    <a:pt x="14232" y="725"/>
                    <a:pt x="14195" y="733"/>
                    <a:pt x="14138" y="734"/>
                  </a:cubicBezTo>
                  <a:cubicBezTo>
                    <a:pt x="14135" y="734"/>
                    <a:pt x="14133" y="734"/>
                    <a:pt x="14131" y="734"/>
                  </a:cubicBezTo>
                  <a:cubicBezTo>
                    <a:pt x="14077" y="734"/>
                    <a:pt x="14042" y="723"/>
                    <a:pt x="14051" y="710"/>
                  </a:cubicBezTo>
                  <a:cubicBezTo>
                    <a:pt x="14060" y="695"/>
                    <a:pt x="14052" y="688"/>
                    <a:pt x="14034" y="688"/>
                  </a:cubicBezTo>
                  <a:cubicBezTo>
                    <a:pt x="14012" y="688"/>
                    <a:pt x="13975" y="699"/>
                    <a:pt x="13938" y="719"/>
                  </a:cubicBezTo>
                  <a:cubicBezTo>
                    <a:pt x="13918" y="729"/>
                    <a:pt x="13905" y="735"/>
                    <a:pt x="13896" y="735"/>
                  </a:cubicBezTo>
                  <a:cubicBezTo>
                    <a:pt x="13884" y="735"/>
                    <a:pt x="13881" y="725"/>
                    <a:pt x="13881" y="703"/>
                  </a:cubicBezTo>
                  <a:cubicBezTo>
                    <a:pt x="13881" y="683"/>
                    <a:pt x="13871" y="671"/>
                    <a:pt x="13855" y="671"/>
                  </a:cubicBezTo>
                  <a:cubicBezTo>
                    <a:pt x="13849" y="671"/>
                    <a:pt x="13843" y="673"/>
                    <a:pt x="13836" y="676"/>
                  </a:cubicBezTo>
                  <a:cubicBezTo>
                    <a:pt x="13810" y="685"/>
                    <a:pt x="13790" y="711"/>
                    <a:pt x="13790" y="736"/>
                  </a:cubicBezTo>
                  <a:cubicBezTo>
                    <a:pt x="13790" y="756"/>
                    <a:pt x="13797" y="768"/>
                    <a:pt x="13807" y="768"/>
                  </a:cubicBezTo>
                  <a:cubicBezTo>
                    <a:pt x="13810" y="768"/>
                    <a:pt x="13813" y="766"/>
                    <a:pt x="13817" y="764"/>
                  </a:cubicBezTo>
                  <a:cubicBezTo>
                    <a:pt x="13821" y="761"/>
                    <a:pt x="13825" y="760"/>
                    <a:pt x="13830" y="760"/>
                  </a:cubicBezTo>
                  <a:cubicBezTo>
                    <a:pt x="13846" y="760"/>
                    <a:pt x="13866" y="772"/>
                    <a:pt x="13882" y="792"/>
                  </a:cubicBezTo>
                  <a:cubicBezTo>
                    <a:pt x="13897" y="811"/>
                    <a:pt x="13910" y="821"/>
                    <a:pt x="13924" y="821"/>
                  </a:cubicBezTo>
                  <a:cubicBezTo>
                    <a:pt x="13934" y="821"/>
                    <a:pt x="13945" y="815"/>
                    <a:pt x="13958" y="804"/>
                  </a:cubicBezTo>
                  <a:cubicBezTo>
                    <a:pt x="13974" y="790"/>
                    <a:pt x="13984" y="783"/>
                    <a:pt x="13990" y="783"/>
                  </a:cubicBezTo>
                  <a:cubicBezTo>
                    <a:pt x="13996" y="783"/>
                    <a:pt x="13998" y="791"/>
                    <a:pt x="13998" y="806"/>
                  </a:cubicBezTo>
                  <a:cubicBezTo>
                    <a:pt x="13998" y="822"/>
                    <a:pt x="14009" y="830"/>
                    <a:pt x="14031" y="830"/>
                  </a:cubicBezTo>
                  <a:cubicBezTo>
                    <a:pt x="14043" y="830"/>
                    <a:pt x="14058" y="827"/>
                    <a:pt x="14076" y="822"/>
                  </a:cubicBezTo>
                  <a:cubicBezTo>
                    <a:pt x="14097" y="818"/>
                    <a:pt x="14112" y="815"/>
                    <a:pt x="14122" y="815"/>
                  </a:cubicBezTo>
                  <a:cubicBezTo>
                    <a:pt x="14142" y="815"/>
                    <a:pt x="14147" y="824"/>
                    <a:pt x="14142" y="843"/>
                  </a:cubicBezTo>
                  <a:cubicBezTo>
                    <a:pt x="14127" y="884"/>
                    <a:pt x="13984" y="913"/>
                    <a:pt x="13824" y="913"/>
                  </a:cubicBezTo>
                  <a:cubicBezTo>
                    <a:pt x="13783" y="913"/>
                    <a:pt x="13740" y="911"/>
                    <a:pt x="13698" y="906"/>
                  </a:cubicBezTo>
                  <a:cubicBezTo>
                    <a:pt x="13606" y="897"/>
                    <a:pt x="13454" y="893"/>
                    <a:pt x="13262" y="893"/>
                  </a:cubicBezTo>
                  <a:cubicBezTo>
                    <a:pt x="12596" y="893"/>
                    <a:pt x="11450" y="945"/>
                    <a:pt x="10641" y="1017"/>
                  </a:cubicBezTo>
                  <a:cubicBezTo>
                    <a:pt x="10116" y="1065"/>
                    <a:pt x="10008" y="1075"/>
                    <a:pt x="9845" y="1094"/>
                  </a:cubicBezTo>
                  <a:cubicBezTo>
                    <a:pt x="9762" y="1104"/>
                    <a:pt x="9634" y="1113"/>
                    <a:pt x="9553" y="1116"/>
                  </a:cubicBezTo>
                  <a:cubicBezTo>
                    <a:pt x="9473" y="1118"/>
                    <a:pt x="9409" y="1130"/>
                    <a:pt x="9409" y="1143"/>
                  </a:cubicBezTo>
                  <a:cubicBezTo>
                    <a:pt x="9409" y="1155"/>
                    <a:pt x="9389" y="1166"/>
                    <a:pt x="9363" y="1166"/>
                  </a:cubicBezTo>
                  <a:cubicBezTo>
                    <a:pt x="9337" y="1166"/>
                    <a:pt x="9317" y="1152"/>
                    <a:pt x="9317" y="1134"/>
                  </a:cubicBezTo>
                  <a:cubicBezTo>
                    <a:pt x="9317" y="1114"/>
                    <a:pt x="9302" y="1105"/>
                    <a:pt x="9283" y="1105"/>
                  </a:cubicBezTo>
                  <a:cubicBezTo>
                    <a:pt x="9256" y="1105"/>
                    <a:pt x="9221" y="1121"/>
                    <a:pt x="9196" y="1150"/>
                  </a:cubicBezTo>
                  <a:cubicBezTo>
                    <a:pt x="9172" y="1180"/>
                    <a:pt x="9137" y="1195"/>
                    <a:pt x="9106" y="1195"/>
                  </a:cubicBezTo>
                  <a:cubicBezTo>
                    <a:pt x="9077" y="1195"/>
                    <a:pt x="9050" y="1181"/>
                    <a:pt x="9039" y="1153"/>
                  </a:cubicBezTo>
                  <a:cubicBezTo>
                    <a:pt x="9031" y="1133"/>
                    <a:pt x="8975" y="1123"/>
                    <a:pt x="8885" y="1123"/>
                  </a:cubicBezTo>
                  <a:cubicBezTo>
                    <a:pt x="8757" y="1123"/>
                    <a:pt x="8561" y="1143"/>
                    <a:pt x="8343" y="1181"/>
                  </a:cubicBezTo>
                  <a:cubicBezTo>
                    <a:pt x="8207" y="1206"/>
                    <a:pt x="8057" y="1225"/>
                    <a:pt x="8005" y="1225"/>
                  </a:cubicBezTo>
                  <a:cubicBezTo>
                    <a:pt x="7954" y="1225"/>
                    <a:pt x="7903" y="1239"/>
                    <a:pt x="7893" y="1255"/>
                  </a:cubicBezTo>
                  <a:cubicBezTo>
                    <a:pt x="7883" y="1271"/>
                    <a:pt x="7854" y="1283"/>
                    <a:pt x="7828" y="1283"/>
                  </a:cubicBezTo>
                  <a:cubicBezTo>
                    <a:pt x="7803" y="1283"/>
                    <a:pt x="7764" y="1304"/>
                    <a:pt x="7738" y="1330"/>
                  </a:cubicBezTo>
                  <a:cubicBezTo>
                    <a:pt x="7710" y="1357"/>
                    <a:pt x="7683" y="1372"/>
                    <a:pt x="7664" y="1372"/>
                  </a:cubicBezTo>
                  <a:cubicBezTo>
                    <a:pt x="7648" y="1372"/>
                    <a:pt x="7638" y="1362"/>
                    <a:pt x="7638" y="1342"/>
                  </a:cubicBezTo>
                  <a:cubicBezTo>
                    <a:pt x="7638" y="1330"/>
                    <a:pt x="7631" y="1324"/>
                    <a:pt x="7622" y="1324"/>
                  </a:cubicBezTo>
                  <a:cubicBezTo>
                    <a:pt x="7618" y="1324"/>
                    <a:pt x="7613" y="1325"/>
                    <a:pt x="7608" y="1329"/>
                  </a:cubicBezTo>
                  <a:cubicBezTo>
                    <a:pt x="7599" y="1334"/>
                    <a:pt x="7588" y="1337"/>
                    <a:pt x="7577" y="1337"/>
                  </a:cubicBezTo>
                  <a:cubicBezTo>
                    <a:pt x="7567" y="1337"/>
                    <a:pt x="7557" y="1334"/>
                    <a:pt x="7550" y="1330"/>
                  </a:cubicBezTo>
                  <a:cubicBezTo>
                    <a:pt x="7497" y="1293"/>
                    <a:pt x="7526" y="1256"/>
                    <a:pt x="7638" y="1227"/>
                  </a:cubicBezTo>
                  <a:cubicBezTo>
                    <a:pt x="7699" y="1212"/>
                    <a:pt x="7803" y="1189"/>
                    <a:pt x="7869" y="1179"/>
                  </a:cubicBezTo>
                  <a:cubicBezTo>
                    <a:pt x="7936" y="1168"/>
                    <a:pt x="8176" y="1112"/>
                    <a:pt x="8404" y="1056"/>
                  </a:cubicBezTo>
                  <a:cubicBezTo>
                    <a:pt x="8632" y="1000"/>
                    <a:pt x="8863" y="953"/>
                    <a:pt x="8921" y="953"/>
                  </a:cubicBezTo>
                  <a:cubicBezTo>
                    <a:pt x="8979" y="953"/>
                    <a:pt x="9024" y="942"/>
                    <a:pt x="9024" y="927"/>
                  </a:cubicBezTo>
                  <a:cubicBezTo>
                    <a:pt x="9024" y="916"/>
                    <a:pt x="9041" y="910"/>
                    <a:pt x="9065" y="910"/>
                  </a:cubicBezTo>
                  <a:cubicBezTo>
                    <a:pt x="9076" y="910"/>
                    <a:pt x="9088" y="911"/>
                    <a:pt x="9101" y="914"/>
                  </a:cubicBezTo>
                  <a:cubicBezTo>
                    <a:pt x="9109" y="915"/>
                    <a:pt x="9119" y="916"/>
                    <a:pt x="9130" y="916"/>
                  </a:cubicBezTo>
                  <a:cubicBezTo>
                    <a:pt x="9177" y="916"/>
                    <a:pt x="9249" y="903"/>
                    <a:pt x="9304" y="884"/>
                  </a:cubicBezTo>
                  <a:cubicBezTo>
                    <a:pt x="9373" y="860"/>
                    <a:pt x="9526" y="826"/>
                    <a:pt x="9640" y="810"/>
                  </a:cubicBezTo>
                  <a:cubicBezTo>
                    <a:pt x="9753" y="794"/>
                    <a:pt x="9875" y="774"/>
                    <a:pt x="9908" y="768"/>
                  </a:cubicBezTo>
                  <a:cubicBezTo>
                    <a:pt x="10020" y="743"/>
                    <a:pt x="10180" y="719"/>
                    <a:pt x="10328" y="701"/>
                  </a:cubicBezTo>
                  <a:cubicBezTo>
                    <a:pt x="10412" y="691"/>
                    <a:pt x="10507" y="676"/>
                    <a:pt x="10540" y="666"/>
                  </a:cubicBezTo>
                  <a:cubicBezTo>
                    <a:pt x="10567" y="657"/>
                    <a:pt x="10612" y="652"/>
                    <a:pt x="10652" y="652"/>
                  </a:cubicBezTo>
                  <a:cubicBezTo>
                    <a:pt x="10661" y="652"/>
                    <a:pt x="10670" y="653"/>
                    <a:pt x="10679" y="653"/>
                  </a:cubicBezTo>
                  <a:cubicBezTo>
                    <a:pt x="10685" y="654"/>
                    <a:pt x="10691" y="654"/>
                    <a:pt x="10699" y="654"/>
                  </a:cubicBezTo>
                  <a:cubicBezTo>
                    <a:pt x="10745" y="654"/>
                    <a:pt x="10819" y="644"/>
                    <a:pt x="10873" y="630"/>
                  </a:cubicBezTo>
                  <a:cubicBezTo>
                    <a:pt x="10936" y="612"/>
                    <a:pt x="11124" y="591"/>
                    <a:pt x="11286" y="582"/>
                  </a:cubicBezTo>
                  <a:cubicBezTo>
                    <a:pt x="11449" y="573"/>
                    <a:pt x="11593" y="556"/>
                    <a:pt x="11602" y="544"/>
                  </a:cubicBezTo>
                  <a:cubicBezTo>
                    <a:pt x="11617" y="523"/>
                    <a:pt x="11662" y="512"/>
                    <a:pt x="11699" y="512"/>
                  </a:cubicBezTo>
                  <a:cubicBezTo>
                    <a:pt x="11728" y="512"/>
                    <a:pt x="11752" y="519"/>
                    <a:pt x="11752" y="534"/>
                  </a:cubicBezTo>
                  <a:cubicBezTo>
                    <a:pt x="11752" y="549"/>
                    <a:pt x="11768" y="557"/>
                    <a:pt x="11797" y="557"/>
                  </a:cubicBezTo>
                  <a:cubicBezTo>
                    <a:pt x="11812" y="557"/>
                    <a:pt x="11829" y="555"/>
                    <a:pt x="11850" y="551"/>
                  </a:cubicBezTo>
                  <a:cubicBezTo>
                    <a:pt x="11904" y="543"/>
                    <a:pt x="12132" y="529"/>
                    <a:pt x="12357" y="524"/>
                  </a:cubicBezTo>
                  <a:cubicBezTo>
                    <a:pt x="12582" y="519"/>
                    <a:pt x="12782" y="505"/>
                    <a:pt x="12801" y="494"/>
                  </a:cubicBezTo>
                  <a:cubicBezTo>
                    <a:pt x="12807" y="490"/>
                    <a:pt x="12816" y="488"/>
                    <a:pt x="12827" y="488"/>
                  </a:cubicBezTo>
                  <a:close/>
                  <a:moveTo>
                    <a:pt x="13180" y="1283"/>
                  </a:moveTo>
                  <a:cubicBezTo>
                    <a:pt x="13226" y="1283"/>
                    <a:pt x="13276" y="1362"/>
                    <a:pt x="13248" y="1390"/>
                  </a:cubicBezTo>
                  <a:cubicBezTo>
                    <a:pt x="13246" y="1393"/>
                    <a:pt x="13239" y="1395"/>
                    <a:pt x="13231" y="1395"/>
                  </a:cubicBezTo>
                  <a:cubicBezTo>
                    <a:pt x="13218" y="1395"/>
                    <a:pt x="13201" y="1391"/>
                    <a:pt x="13186" y="1386"/>
                  </a:cubicBezTo>
                  <a:cubicBezTo>
                    <a:pt x="13123" y="1362"/>
                    <a:pt x="13118" y="1283"/>
                    <a:pt x="13180" y="1283"/>
                  </a:cubicBezTo>
                  <a:close/>
                  <a:moveTo>
                    <a:pt x="13294" y="1291"/>
                  </a:moveTo>
                  <a:cubicBezTo>
                    <a:pt x="13298" y="1291"/>
                    <a:pt x="13305" y="1300"/>
                    <a:pt x="13315" y="1316"/>
                  </a:cubicBezTo>
                  <a:cubicBezTo>
                    <a:pt x="13351" y="1374"/>
                    <a:pt x="13351" y="1404"/>
                    <a:pt x="13315" y="1404"/>
                  </a:cubicBezTo>
                  <a:cubicBezTo>
                    <a:pt x="13298" y="1404"/>
                    <a:pt x="13284" y="1375"/>
                    <a:pt x="13286" y="1338"/>
                  </a:cubicBezTo>
                  <a:cubicBezTo>
                    <a:pt x="13286" y="1306"/>
                    <a:pt x="13288" y="1291"/>
                    <a:pt x="13294" y="1291"/>
                  </a:cubicBezTo>
                  <a:close/>
                  <a:moveTo>
                    <a:pt x="14312" y="1314"/>
                  </a:moveTo>
                  <a:cubicBezTo>
                    <a:pt x="14412" y="1314"/>
                    <a:pt x="14517" y="1325"/>
                    <a:pt x="14528" y="1344"/>
                  </a:cubicBezTo>
                  <a:cubicBezTo>
                    <a:pt x="14535" y="1355"/>
                    <a:pt x="14548" y="1362"/>
                    <a:pt x="14561" y="1362"/>
                  </a:cubicBezTo>
                  <a:cubicBezTo>
                    <a:pt x="14566" y="1362"/>
                    <a:pt x="14572" y="1361"/>
                    <a:pt x="14577" y="1358"/>
                  </a:cubicBezTo>
                  <a:cubicBezTo>
                    <a:pt x="14584" y="1354"/>
                    <a:pt x="14592" y="1352"/>
                    <a:pt x="14600" y="1352"/>
                  </a:cubicBezTo>
                  <a:cubicBezTo>
                    <a:pt x="14631" y="1352"/>
                    <a:pt x="14664" y="1380"/>
                    <a:pt x="14649" y="1404"/>
                  </a:cubicBezTo>
                  <a:cubicBezTo>
                    <a:pt x="14645" y="1411"/>
                    <a:pt x="14628" y="1414"/>
                    <a:pt x="14603" y="1414"/>
                  </a:cubicBezTo>
                  <a:cubicBezTo>
                    <a:pt x="14580" y="1414"/>
                    <a:pt x="14550" y="1411"/>
                    <a:pt x="14518" y="1405"/>
                  </a:cubicBezTo>
                  <a:cubicBezTo>
                    <a:pt x="14488" y="1400"/>
                    <a:pt x="14457" y="1398"/>
                    <a:pt x="14430" y="1398"/>
                  </a:cubicBezTo>
                  <a:cubicBezTo>
                    <a:pt x="14397" y="1398"/>
                    <a:pt x="14371" y="1401"/>
                    <a:pt x="14358" y="1408"/>
                  </a:cubicBezTo>
                  <a:cubicBezTo>
                    <a:pt x="14345" y="1416"/>
                    <a:pt x="14319" y="1419"/>
                    <a:pt x="14288" y="1419"/>
                  </a:cubicBezTo>
                  <a:cubicBezTo>
                    <a:pt x="14207" y="1419"/>
                    <a:pt x="14095" y="1397"/>
                    <a:pt x="14095" y="1373"/>
                  </a:cubicBezTo>
                  <a:cubicBezTo>
                    <a:pt x="14094" y="1360"/>
                    <a:pt x="14117" y="1342"/>
                    <a:pt x="14143" y="1332"/>
                  </a:cubicBezTo>
                  <a:cubicBezTo>
                    <a:pt x="14174" y="1319"/>
                    <a:pt x="14242" y="1314"/>
                    <a:pt x="14312" y="1314"/>
                  </a:cubicBezTo>
                  <a:close/>
                  <a:moveTo>
                    <a:pt x="14790" y="1378"/>
                  </a:moveTo>
                  <a:cubicBezTo>
                    <a:pt x="14813" y="1378"/>
                    <a:pt x="14831" y="1381"/>
                    <a:pt x="14837" y="1386"/>
                  </a:cubicBezTo>
                  <a:cubicBezTo>
                    <a:pt x="14861" y="1410"/>
                    <a:pt x="14842" y="1426"/>
                    <a:pt x="14805" y="1426"/>
                  </a:cubicBezTo>
                  <a:cubicBezTo>
                    <a:pt x="14789" y="1426"/>
                    <a:pt x="14769" y="1423"/>
                    <a:pt x="14748" y="1416"/>
                  </a:cubicBezTo>
                  <a:lnTo>
                    <a:pt x="14680" y="1393"/>
                  </a:lnTo>
                  <a:lnTo>
                    <a:pt x="14749" y="1381"/>
                  </a:lnTo>
                  <a:cubicBezTo>
                    <a:pt x="14763" y="1379"/>
                    <a:pt x="14777" y="1378"/>
                    <a:pt x="14790" y="1378"/>
                  </a:cubicBezTo>
                  <a:close/>
                  <a:moveTo>
                    <a:pt x="13695" y="1329"/>
                  </a:moveTo>
                  <a:cubicBezTo>
                    <a:pt x="13712" y="1329"/>
                    <a:pt x="13733" y="1331"/>
                    <a:pt x="13758" y="1335"/>
                  </a:cubicBezTo>
                  <a:cubicBezTo>
                    <a:pt x="13817" y="1344"/>
                    <a:pt x="13878" y="1367"/>
                    <a:pt x="13889" y="1384"/>
                  </a:cubicBezTo>
                  <a:cubicBezTo>
                    <a:pt x="13918" y="1428"/>
                    <a:pt x="13875" y="1475"/>
                    <a:pt x="13817" y="1475"/>
                  </a:cubicBezTo>
                  <a:cubicBezTo>
                    <a:pt x="13809" y="1475"/>
                    <a:pt x="13800" y="1474"/>
                    <a:pt x="13791" y="1472"/>
                  </a:cubicBezTo>
                  <a:cubicBezTo>
                    <a:pt x="13743" y="1460"/>
                    <a:pt x="13738" y="1450"/>
                    <a:pt x="13769" y="1430"/>
                  </a:cubicBezTo>
                  <a:cubicBezTo>
                    <a:pt x="13799" y="1410"/>
                    <a:pt x="13791" y="1404"/>
                    <a:pt x="13745" y="1404"/>
                  </a:cubicBezTo>
                  <a:cubicBezTo>
                    <a:pt x="13712" y="1404"/>
                    <a:pt x="13674" y="1395"/>
                    <a:pt x="13662" y="1384"/>
                  </a:cubicBezTo>
                  <a:cubicBezTo>
                    <a:pt x="13627" y="1348"/>
                    <a:pt x="13639" y="1329"/>
                    <a:pt x="13695" y="1329"/>
                  </a:cubicBezTo>
                  <a:close/>
                  <a:moveTo>
                    <a:pt x="39050" y="1523"/>
                  </a:moveTo>
                  <a:cubicBezTo>
                    <a:pt x="39066" y="1523"/>
                    <a:pt x="39079" y="1545"/>
                    <a:pt x="39079" y="1570"/>
                  </a:cubicBezTo>
                  <a:cubicBezTo>
                    <a:pt x="39079" y="1590"/>
                    <a:pt x="39071" y="1602"/>
                    <a:pt x="39060" y="1602"/>
                  </a:cubicBezTo>
                  <a:cubicBezTo>
                    <a:pt x="39057" y="1602"/>
                    <a:pt x="39054" y="1601"/>
                    <a:pt x="39050" y="1599"/>
                  </a:cubicBezTo>
                  <a:cubicBezTo>
                    <a:pt x="39033" y="1589"/>
                    <a:pt x="39020" y="1568"/>
                    <a:pt x="39020" y="1552"/>
                  </a:cubicBezTo>
                  <a:cubicBezTo>
                    <a:pt x="39020" y="1536"/>
                    <a:pt x="39033" y="1523"/>
                    <a:pt x="39050" y="1523"/>
                  </a:cubicBezTo>
                  <a:close/>
                  <a:moveTo>
                    <a:pt x="11415" y="1587"/>
                  </a:moveTo>
                  <a:cubicBezTo>
                    <a:pt x="11429" y="1587"/>
                    <a:pt x="11440" y="1589"/>
                    <a:pt x="11445" y="1595"/>
                  </a:cubicBezTo>
                  <a:cubicBezTo>
                    <a:pt x="11466" y="1616"/>
                    <a:pt x="11449" y="1636"/>
                    <a:pt x="11422" y="1636"/>
                  </a:cubicBezTo>
                  <a:cubicBezTo>
                    <a:pt x="11411" y="1636"/>
                    <a:pt x="11399" y="1633"/>
                    <a:pt x="11388" y="1626"/>
                  </a:cubicBezTo>
                  <a:cubicBezTo>
                    <a:pt x="11357" y="1608"/>
                    <a:pt x="11358" y="1600"/>
                    <a:pt x="11389" y="1590"/>
                  </a:cubicBezTo>
                  <a:cubicBezTo>
                    <a:pt x="11398" y="1588"/>
                    <a:pt x="11407" y="1587"/>
                    <a:pt x="11415" y="1587"/>
                  </a:cubicBezTo>
                  <a:close/>
                  <a:moveTo>
                    <a:pt x="37971" y="1644"/>
                  </a:moveTo>
                  <a:cubicBezTo>
                    <a:pt x="37987" y="1644"/>
                    <a:pt x="38000" y="1673"/>
                    <a:pt x="38000" y="1708"/>
                  </a:cubicBezTo>
                  <a:cubicBezTo>
                    <a:pt x="38000" y="1740"/>
                    <a:pt x="37997" y="1755"/>
                    <a:pt x="37987" y="1755"/>
                  </a:cubicBezTo>
                  <a:cubicBezTo>
                    <a:pt x="37981" y="1755"/>
                    <a:pt x="37971" y="1749"/>
                    <a:pt x="37957" y="1736"/>
                  </a:cubicBezTo>
                  <a:cubicBezTo>
                    <a:pt x="37911" y="1697"/>
                    <a:pt x="37920" y="1644"/>
                    <a:pt x="37971" y="1644"/>
                  </a:cubicBezTo>
                  <a:close/>
                  <a:moveTo>
                    <a:pt x="39100" y="1683"/>
                  </a:moveTo>
                  <a:cubicBezTo>
                    <a:pt x="39109" y="1683"/>
                    <a:pt x="39112" y="1694"/>
                    <a:pt x="39112" y="1716"/>
                  </a:cubicBezTo>
                  <a:cubicBezTo>
                    <a:pt x="39112" y="1741"/>
                    <a:pt x="39089" y="1764"/>
                    <a:pt x="39065" y="1764"/>
                  </a:cubicBezTo>
                  <a:cubicBezTo>
                    <a:pt x="39040" y="1764"/>
                    <a:pt x="39019" y="1759"/>
                    <a:pt x="39019" y="1753"/>
                  </a:cubicBezTo>
                  <a:cubicBezTo>
                    <a:pt x="39020" y="1747"/>
                    <a:pt x="39040" y="1724"/>
                    <a:pt x="39065" y="1704"/>
                  </a:cubicBezTo>
                  <a:cubicBezTo>
                    <a:pt x="39082" y="1690"/>
                    <a:pt x="39093" y="1683"/>
                    <a:pt x="39100" y="1683"/>
                  </a:cubicBezTo>
                  <a:close/>
                  <a:moveTo>
                    <a:pt x="7193" y="1764"/>
                  </a:moveTo>
                  <a:cubicBezTo>
                    <a:pt x="7210" y="1764"/>
                    <a:pt x="7223" y="1777"/>
                    <a:pt x="7223" y="1794"/>
                  </a:cubicBezTo>
                  <a:cubicBezTo>
                    <a:pt x="7223" y="1810"/>
                    <a:pt x="7210" y="1822"/>
                    <a:pt x="7193" y="1822"/>
                  </a:cubicBezTo>
                  <a:cubicBezTo>
                    <a:pt x="7177" y="1822"/>
                    <a:pt x="7164" y="1810"/>
                    <a:pt x="7164" y="1794"/>
                  </a:cubicBezTo>
                  <a:cubicBezTo>
                    <a:pt x="7164" y="1777"/>
                    <a:pt x="7177" y="1764"/>
                    <a:pt x="7193" y="1764"/>
                  </a:cubicBezTo>
                  <a:close/>
                  <a:moveTo>
                    <a:pt x="8467" y="1886"/>
                  </a:moveTo>
                  <a:cubicBezTo>
                    <a:pt x="8493" y="1886"/>
                    <a:pt x="8509" y="1899"/>
                    <a:pt x="8499" y="1914"/>
                  </a:cubicBezTo>
                  <a:cubicBezTo>
                    <a:pt x="8489" y="1930"/>
                    <a:pt x="8441" y="1942"/>
                    <a:pt x="8392" y="1942"/>
                  </a:cubicBezTo>
                  <a:cubicBezTo>
                    <a:pt x="8390" y="1942"/>
                    <a:pt x="8388" y="1942"/>
                    <a:pt x="8386" y="1942"/>
                  </a:cubicBezTo>
                  <a:cubicBezTo>
                    <a:pt x="8306" y="1941"/>
                    <a:pt x="8300" y="1936"/>
                    <a:pt x="8350" y="1914"/>
                  </a:cubicBezTo>
                  <a:cubicBezTo>
                    <a:pt x="8384" y="1898"/>
                    <a:pt x="8432" y="1886"/>
                    <a:pt x="8463" y="1886"/>
                  </a:cubicBezTo>
                  <a:cubicBezTo>
                    <a:pt x="8465" y="1886"/>
                    <a:pt x="8466" y="1886"/>
                    <a:pt x="8467" y="1886"/>
                  </a:cubicBezTo>
                  <a:close/>
                  <a:moveTo>
                    <a:pt x="14926" y="1415"/>
                  </a:moveTo>
                  <a:cubicBezTo>
                    <a:pt x="14937" y="1415"/>
                    <a:pt x="14944" y="1425"/>
                    <a:pt x="14952" y="1446"/>
                  </a:cubicBezTo>
                  <a:cubicBezTo>
                    <a:pt x="14961" y="1468"/>
                    <a:pt x="14969" y="1478"/>
                    <a:pt x="14980" y="1478"/>
                  </a:cubicBezTo>
                  <a:cubicBezTo>
                    <a:pt x="14988" y="1478"/>
                    <a:pt x="14997" y="1473"/>
                    <a:pt x="15010" y="1462"/>
                  </a:cubicBezTo>
                  <a:cubicBezTo>
                    <a:pt x="15021" y="1452"/>
                    <a:pt x="15033" y="1448"/>
                    <a:pt x="15050" y="1448"/>
                  </a:cubicBezTo>
                  <a:cubicBezTo>
                    <a:pt x="15077" y="1448"/>
                    <a:pt x="15115" y="1460"/>
                    <a:pt x="15172" y="1486"/>
                  </a:cubicBezTo>
                  <a:cubicBezTo>
                    <a:pt x="15240" y="1518"/>
                    <a:pt x="15285" y="1553"/>
                    <a:pt x="15274" y="1563"/>
                  </a:cubicBezTo>
                  <a:cubicBezTo>
                    <a:pt x="15270" y="1567"/>
                    <a:pt x="15264" y="1569"/>
                    <a:pt x="15258" y="1569"/>
                  </a:cubicBezTo>
                  <a:cubicBezTo>
                    <a:pt x="15245" y="1569"/>
                    <a:pt x="15229" y="1562"/>
                    <a:pt x="15214" y="1549"/>
                  </a:cubicBezTo>
                  <a:cubicBezTo>
                    <a:pt x="15199" y="1536"/>
                    <a:pt x="15189" y="1530"/>
                    <a:pt x="15183" y="1530"/>
                  </a:cubicBezTo>
                  <a:cubicBezTo>
                    <a:pt x="15176" y="1530"/>
                    <a:pt x="15174" y="1536"/>
                    <a:pt x="15174" y="1549"/>
                  </a:cubicBezTo>
                  <a:cubicBezTo>
                    <a:pt x="15174" y="1563"/>
                    <a:pt x="15162" y="1571"/>
                    <a:pt x="15141" y="1571"/>
                  </a:cubicBezTo>
                  <a:cubicBezTo>
                    <a:pt x="15129" y="1571"/>
                    <a:pt x="15114" y="1569"/>
                    <a:pt x="15096" y="1564"/>
                  </a:cubicBezTo>
                  <a:cubicBezTo>
                    <a:pt x="15071" y="1558"/>
                    <a:pt x="15054" y="1555"/>
                    <a:pt x="15044" y="1555"/>
                  </a:cubicBezTo>
                  <a:cubicBezTo>
                    <a:pt x="15024" y="1555"/>
                    <a:pt x="15030" y="1570"/>
                    <a:pt x="15054" y="1611"/>
                  </a:cubicBezTo>
                  <a:cubicBezTo>
                    <a:pt x="15071" y="1644"/>
                    <a:pt x="15090" y="1664"/>
                    <a:pt x="15100" y="1664"/>
                  </a:cubicBezTo>
                  <a:cubicBezTo>
                    <a:pt x="15102" y="1664"/>
                    <a:pt x="15104" y="1664"/>
                    <a:pt x="15105" y="1663"/>
                  </a:cubicBezTo>
                  <a:cubicBezTo>
                    <a:pt x="15108" y="1660"/>
                    <a:pt x="15114" y="1659"/>
                    <a:pt x="15124" y="1659"/>
                  </a:cubicBezTo>
                  <a:cubicBezTo>
                    <a:pt x="15143" y="1659"/>
                    <a:pt x="15174" y="1664"/>
                    <a:pt x="15207" y="1673"/>
                  </a:cubicBezTo>
                  <a:cubicBezTo>
                    <a:pt x="15231" y="1679"/>
                    <a:pt x="15253" y="1683"/>
                    <a:pt x="15271" y="1683"/>
                  </a:cubicBezTo>
                  <a:cubicBezTo>
                    <a:pt x="15292" y="1683"/>
                    <a:pt x="15307" y="1678"/>
                    <a:pt x="15312" y="1670"/>
                  </a:cubicBezTo>
                  <a:cubicBezTo>
                    <a:pt x="15323" y="1652"/>
                    <a:pt x="15340" y="1643"/>
                    <a:pt x="15362" y="1643"/>
                  </a:cubicBezTo>
                  <a:cubicBezTo>
                    <a:pt x="15394" y="1643"/>
                    <a:pt x="15434" y="1663"/>
                    <a:pt x="15472" y="1701"/>
                  </a:cubicBezTo>
                  <a:cubicBezTo>
                    <a:pt x="15506" y="1734"/>
                    <a:pt x="15583" y="1770"/>
                    <a:pt x="15646" y="1780"/>
                  </a:cubicBezTo>
                  <a:cubicBezTo>
                    <a:pt x="15710" y="1793"/>
                    <a:pt x="15793" y="1813"/>
                    <a:pt x="15832" y="1829"/>
                  </a:cubicBezTo>
                  <a:cubicBezTo>
                    <a:pt x="15901" y="1854"/>
                    <a:pt x="15901" y="1857"/>
                    <a:pt x="15849" y="1916"/>
                  </a:cubicBezTo>
                  <a:cubicBezTo>
                    <a:pt x="15817" y="1951"/>
                    <a:pt x="15797" y="1969"/>
                    <a:pt x="15773" y="1969"/>
                  </a:cubicBezTo>
                  <a:cubicBezTo>
                    <a:pt x="15748" y="1969"/>
                    <a:pt x="15718" y="1947"/>
                    <a:pt x="15664" y="1901"/>
                  </a:cubicBezTo>
                  <a:cubicBezTo>
                    <a:pt x="15592" y="1839"/>
                    <a:pt x="15395" y="1773"/>
                    <a:pt x="15221" y="1753"/>
                  </a:cubicBezTo>
                  <a:cubicBezTo>
                    <a:pt x="14982" y="1723"/>
                    <a:pt x="14871" y="1663"/>
                    <a:pt x="14922" y="1585"/>
                  </a:cubicBezTo>
                  <a:cubicBezTo>
                    <a:pt x="14929" y="1572"/>
                    <a:pt x="14916" y="1554"/>
                    <a:pt x="14891" y="1544"/>
                  </a:cubicBezTo>
                  <a:cubicBezTo>
                    <a:pt x="14831" y="1522"/>
                    <a:pt x="14831" y="1483"/>
                    <a:pt x="14888" y="1436"/>
                  </a:cubicBezTo>
                  <a:cubicBezTo>
                    <a:pt x="14905" y="1422"/>
                    <a:pt x="14917" y="1415"/>
                    <a:pt x="14926" y="1415"/>
                  </a:cubicBezTo>
                  <a:close/>
                  <a:moveTo>
                    <a:pt x="6408" y="1929"/>
                  </a:moveTo>
                  <a:cubicBezTo>
                    <a:pt x="6416" y="1929"/>
                    <a:pt x="6426" y="1930"/>
                    <a:pt x="6438" y="1933"/>
                  </a:cubicBezTo>
                  <a:cubicBezTo>
                    <a:pt x="6465" y="1941"/>
                    <a:pt x="6524" y="1972"/>
                    <a:pt x="6563" y="2003"/>
                  </a:cubicBezTo>
                  <a:lnTo>
                    <a:pt x="6638" y="2057"/>
                  </a:lnTo>
                  <a:lnTo>
                    <a:pt x="6537" y="2049"/>
                  </a:lnTo>
                  <a:cubicBezTo>
                    <a:pt x="6484" y="2044"/>
                    <a:pt x="6427" y="2021"/>
                    <a:pt x="6412" y="2000"/>
                  </a:cubicBezTo>
                  <a:cubicBezTo>
                    <a:pt x="6381" y="1951"/>
                    <a:pt x="6378" y="1929"/>
                    <a:pt x="6408" y="1929"/>
                  </a:cubicBezTo>
                  <a:close/>
                  <a:moveTo>
                    <a:pt x="7613" y="2031"/>
                  </a:moveTo>
                  <a:cubicBezTo>
                    <a:pt x="7630" y="2031"/>
                    <a:pt x="7643" y="2045"/>
                    <a:pt x="7643" y="2061"/>
                  </a:cubicBezTo>
                  <a:cubicBezTo>
                    <a:pt x="7643" y="2077"/>
                    <a:pt x="7630" y="2091"/>
                    <a:pt x="7613" y="2091"/>
                  </a:cubicBezTo>
                  <a:cubicBezTo>
                    <a:pt x="7597" y="2091"/>
                    <a:pt x="7584" y="2077"/>
                    <a:pt x="7584" y="2061"/>
                  </a:cubicBezTo>
                  <a:cubicBezTo>
                    <a:pt x="7584" y="2046"/>
                    <a:pt x="7597" y="2031"/>
                    <a:pt x="7613" y="2031"/>
                  </a:cubicBezTo>
                  <a:close/>
                  <a:moveTo>
                    <a:pt x="6228" y="2018"/>
                  </a:moveTo>
                  <a:cubicBezTo>
                    <a:pt x="6283" y="2018"/>
                    <a:pt x="6303" y="2039"/>
                    <a:pt x="6261" y="2066"/>
                  </a:cubicBezTo>
                  <a:cubicBezTo>
                    <a:pt x="6234" y="2084"/>
                    <a:pt x="6189" y="2092"/>
                    <a:pt x="6152" y="2092"/>
                  </a:cubicBezTo>
                  <a:cubicBezTo>
                    <a:pt x="6115" y="2092"/>
                    <a:pt x="6084" y="2084"/>
                    <a:pt x="6084" y="2067"/>
                  </a:cubicBezTo>
                  <a:cubicBezTo>
                    <a:pt x="6084" y="2052"/>
                    <a:pt x="6121" y="2034"/>
                    <a:pt x="6166" y="2025"/>
                  </a:cubicBezTo>
                  <a:cubicBezTo>
                    <a:pt x="6190" y="2021"/>
                    <a:pt x="6211" y="2018"/>
                    <a:pt x="6228" y="2018"/>
                  </a:cubicBezTo>
                  <a:close/>
                  <a:moveTo>
                    <a:pt x="6836" y="1882"/>
                  </a:moveTo>
                  <a:cubicBezTo>
                    <a:pt x="6871" y="1882"/>
                    <a:pt x="6932" y="1897"/>
                    <a:pt x="6961" y="1921"/>
                  </a:cubicBezTo>
                  <a:cubicBezTo>
                    <a:pt x="6987" y="1941"/>
                    <a:pt x="7019" y="1990"/>
                    <a:pt x="7031" y="2027"/>
                  </a:cubicBezTo>
                  <a:cubicBezTo>
                    <a:pt x="7042" y="2066"/>
                    <a:pt x="7044" y="2083"/>
                    <a:pt x="7031" y="2083"/>
                  </a:cubicBezTo>
                  <a:cubicBezTo>
                    <a:pt x="7023" y="2083"/>
                    <a:pt x="7009" y="2076"/>
                    <a:pt x="6986" y="2063"/>
                  </a:cubicBezTo>
                  <a:cubicBezTo>
                    <a:pt x="6963" y="2051"/>
                    <a:pt x="6945" y="2045"/>
                    <a:pt x="6928" y="2045"/>
                  </a:cubicBezTo>
                  <a:cubicBezTo>
                    <a:pt x="6909" y="2045"/>
                    <a:pt x="6892" y="2053"/>
                    <a:pt x="6872" y="2068"/>
                  </a:cubicBezTo>
                  <a:cubicBezTo>
                    <a:pt x="6851" y="2086"/>
                    <a:pt x="6840" y="2095"/>
                    <a:pt x="6837" y="2095"/>
                  </a:cubicBezTo>
                  <a:cubicBezTo>
                    <a:pt x="6834" y="2095"/>
                    <a:pt x="6843" y="2082"/>
                    <a:pt x="6863" y="2056"/>
                  </a:cubicBezTo>
                  <a:cubicBezTo>
                    <a:pt x="6899" y="2010"/>
                    <a:pt x="6898" y="2004"/>
                    <a:pt x="6858" y="2004"/>
                  </a:cubicBezTo>
                  <a:cubicBezTo>
                    <a:pt x="6832" y="2004"/>
                    <a:pt x="6803" y="2016"/>
                    <a:pt x="6792" y="2031"/>
                  </a:cubicBezTo>
                  <a:cubicBezTo>
                    <a:pt x="6779" y="2053"/>
                    <a:pt x="6753" y="2063"/>
                    <a:pt x="6731" y="2063"/>
                  </a:cubicBezTo>
                  <a:cubicBezTo>
                    <a:pt x="6705" y="2063"/>
                    <a:pt x="6685" y="2050"/>
                    <a:pt x="6693" y="2026"/>
                  </a:cubicBezTo>
                  <a:cubicBezTo>
                    <a:pt x="6699" y="2006"/>
                    <a:pt x="6732" y="1975"/>
                    <a:pt x="6770" y="1957"/>
                  </a:cubicBezTo>
                  <a:cubicBezTo>
                    <a:pt x="6807" y="1938"/>
                    <a:pt x="6827" y="1916"/>
                    <a:pt x="6816" y="1903"/>
                  </a:cubicBezTo>
                  <a:cubicBezTo>
                    <a:pt x="6801" y="1889"/>
                    <a:pt x="6813" y="1882"/>
                    <a:pt x="6836" y="1882"/>
                  </a:cubicBezTo>
                  <a:close/>
                  <a:moveTo>
                    <a:pt x="6474" y="2092"/>
                  </a:moveTo>
                  <a:cubicBezTo>
                    <a:pt x="6490" y="2092"/>
                    <a:pt x="6503" y="2105"/>
                    <a:pt x="6503" y="2122"/>
                  </a:cubicBezTo>
                  <a:cubicBezTo>
                    <a:pt x="6503" y="2138"/>
                    <a:pt x="6490" y="2151"/>
                    <a:pt x="6474" y="2151"/>
                  </a:cubicBezTo>
                  <a:cubicBezTo>
                    <a:pt x="6457" y="2151"/>
                    <a:pt x="6444" y="2138"/>
                    <a:pt x="6444" y="2122"/>
                  </a:cubicBezTo>
                  <a:cubicBezTo>
                    <a:pt x="6444" y="2105"/>
                    <a:pt x="6457" y="2092"/>
                    <a:pt x="6474" y="2092"/>
                  </a:cubicBezTo>
                  <a:close/>
                  <a:moveTo>
                    <a:pt x="17284" y="1994"/>
                  </a:moveTo>
                  <a:cubicBezTo>
                    <a:pt x="17309" y="1994"/>
                    <a:pt x="17328" y="2003"/>
                    <a:pt x="17349" y="2024"/>
                  </a:cubicBezTo>
                  <a:cubicBezTo>
                    <a:pt x="17400" y="2075"/>
                    <a:pt x="17407" y="2124"/>
                    <a:pt x="17362" y="2124"/>
                  </a:cubicBezTo>
                  <a:cubicBezTo>
                    <a:pt x="17347" y="2124"/>
                    <a:pt x="17335" y="2144"/>
                    <a:pt x="17335" y="2167"/>
                  </a:cubicBezTo>
                  <a:cubicBezTo>
                    <a:pt x="17335" y="2189"/>
                    <a:pt x="17323" y="2216"/>
                    <a:pt x="17309" y="2225"/>
                  </a:cubicBezTo>
                  <a:cubicBezTo>
                    <a:pt x="17301" y="2230"/>
                    <a:pt x="17290" y="2232"/>
                    <a:pt x="17276" y="2232"/>
                  </a:cubicBezTo>
                  <a:cubicBezTo>
                    <a:pt x="17228" y="2232"/>
                    <a:pt x="17155" y="2202"/>
                    <a:pt x="17155" y="2175"/>
                  </a:cubicBezTo>
                  <a:cubicBezTo>
                    <a:pt x="17155" y="2164"/>
                    <a:pt x="17167" y="2158"/>
                    <a:pt x="17185" y="2158"/>
                  </a:cubicBezTo>
                  <a:cubicBezTo>
                    <a:pt x="17193" y="2158"/>
                    <a:pt x="17204" y="2159"/>
                    <a:pt x="17216" y="2163"/>
                  </a:cubicBezTo>
                  <a:cubicBezTo>
                    <a:pt x="17228" y="2166"/>
                    <a:pt x="17239" y="2167"/>
                    <a:pt x="17248" y="2167"/>
                  </a:cubicBezTo>
                  <a:cubicBezTo>
                    <a:pt x="17265" y="2167"/>
                    <a:pt x="17275" y="2162"/>
                    <a:pt x="17275" y="2153"/>
                  </a:cubicBezTo>
                  <a:cubicBezTo>
                    <a:pt x="17275" y="2141"/>
                    <a:pt x="17241" y="2121"/>
                    <a:pt x="17201" y="2110"/>
                  </a:cubicBezTo>
                  <a:cubicBezTo>
                    <a:pt x="17100" y="2086"/>
                    <a:pt x="17105" y="2046"/>
                    <a:pt x="17214" y="2009"/>
                  </a:cubicBezTo>
                  <a:cubicBezTo>
                    <a:pt x="17243" y="1999"/>
                    <a:pt x="17265" y="1994"/>
                    <a:pt x="17284" y="1994"/>
                  </a:cubicBezTo>
                  <a:close/>
                  <a:moveTo>
                    <a:pt x="39114" y="2092"/>
                  </a:moveTo>
                  <a:cubicBezTo>
                    <a:pt x="39128" y="2092"/>
                    <a:pt x="39139" y="2127"/>
                    <a:pt x="39139" y="2167"/>
                  </a:cubicBezTo>
                  <a:cubicBezTo>
                    <a:pt x="39139" y="2215"/>
                    <a:pt x="39129" y="2240"/>
                    <a:pt x="39118" y="2240"/>
                  </a:cubicBezTo>
                  <a:cubicBezTo>
                    <a:pt x="39106" y="2240"/>
                    <a:pt x="39095" y="2215"/>
                    <a:pt x="39092" y="2167"/>
                  </a:cubicBezTo>
                  <a:cubicBezTo>
                    <a:pt x="39091" y="2127"/>
                    <a:pt x="39101" y="2092"/>
                    <a:pt x="39114" y="2092"/>
                  </a:cubicBezTo>
                  <a:close/>
                  <a:moveTo>
                    <a:pt x="16884" y="2272"/>
                  </a:moveTo>
                  <a:cubicBezTo>
                    <a:pt x="16900" y="2272"/>
                    <a:pt x="16912" y="2279"/>
                    <a:pt x="16912" y="2287"/>
                  </a:cubicBezTo>
                  <a:cubicBezTo>
                    <a:pt x="16912" y="2295"/>
                    <a:pt x="16900" y="2308"/>
                    <a:pt x="16884" y="2320"/>
                  </a:cubicBezTo>
                  <a:cubicBezTo>
                    <a:pt x="16879" y="2323"/>
                    <a:pt x="16874" y="2325"/>
                    <a:pt x="16870" y="2325"/>
                  </a:cubicBezTo>
                  <a:cubicBezTo>
                    <a:pt x="16861" y="2325"/>
                    <a:pt x="16854" y="2317"/>
                    <a:pt x="16854" y="2306"/>
                  </a:cubicBezTo>
                  <a:cubicBezTo>
                    <a:pt x="16854" y="2288"/>
                    <a:pt x="16868" y="2272"/>
                    <a:pt x="16884" y="2272"/>
                  </a:cubicBezTo>
                  <a:close/>
                  <a:moveTo>
                    <a:pt x="6745" y="2272"/>
                  </a:moveTo>
                  <a:cubicBezTo>
                    <a:pt x="6762" y="2272"/>
                    <a:pt x="6775" y="2285"/>
                    <a:pt x="6775" y="2302"/>
                  </a:cubicBezTo>
                  <a:cubicBezTo>
                    <a:pt x="6775" y="2318"/>
                    <a:pt x="6762" y="2332"/>
                    <a:pt x="6745" y="2332"/>
                  </a:cubicBezTo>
                  <a:cubicBezTo>
                    <a:pt x="6729" y="2332"/>
                    <a:pt x="6716" y="2318"/>
                    <a:pt x="6716" y="2302"/>
                  </a:cubicBezTo>
                  <a:cubicBezTo>
                    <a:pt x="6716" y="2285"/>
                    <a:pt x="6729" y="2272"/>
                    <a:pt x="6745" y="2272"/>
                  </a:cubicBezTo>
                  <a:close/>
                  <a:moveTo>
                    <a:pt x="16294" y="1919"/>
                  </a:moveTo>
                  <a:cubicBezTo>
                    <a:pt x="16313" y="1919"/>
                    <a:pt x="16337" y="1922"/>
                    <a:pt x="16367" y="1928"/>
                  </a:cubicBezTo>
                  <a:cubicBezTo>
                    <a:pt x="16430" y="1939"/>
                    <a:pt x="16493" y="1962"/>
                    <a:pt x="16509" y="1976"/>
                  </a:cubicBezTo>
                  <a:cubicBezTo>
                    <a:pt x="16524" y="1990"/>
                    <a:pt x="16588" y="2004"/>
                    <a:pt x="16648" y="2004"/>
                  </a:cubicBezTo>
                  <a:cubicBezTo>
                    <a:pt x="16709" y="2004"/>
                    <a:pt x="16768" y="2018"/>
                    <a:pt x="16777" y="2032"/>
                  </a:cubicBezTo>
                  <a:cubicBezTo>
                    <a:pt x="16787" y="2050"/>
                    <a:pt x="16822" y="2062"/>
                    <a:pt x="16853" y="2062"/>
                  </a:cubicBezTo>
                  <a:cubicBezTo>
                    <a:pt x="16893" y="2062"/>
                    <a:pt x="16904" y="2048"/>
                    <a:pt x="16891" y="2014"/>
                  </a:cubicBezTo>
                  <a:cubicBezTo>
                    <a:pt x="16880" y="1986"/>
                    <a:pt x="16885" y="1973"/>
                    <a:pt x="16907" y="1973"/>
                  </a:cubicBezTo>
                  <a:cubicBezTo>
                    <a:pt x="16913" y="1973"/>
                    <a:pt x="16921" y="1974"/>
                    <a:pt x="16930" y="1976"/>
                  </a:cubicBezTo>
                  <a:cubicBezTo>
                    <a:pt x="16962" y="1983"/>
                    <a:pt x="16980" y="1996"/>
                    <a:pt x="16972" y="2005"/>
                  </a:cubicBezTo>
                  <a:cubicBezTo>
                    <a:pt x="16945" y="2035"/>
                    <a:pt x="17038" y="2122"/>
                    <a:pt x="17097" y="2122"/>
                  </a:cubicBezTo>
                  <a:cubicBezTo>
                    <a:pt x="17177" y="2122"/>
                    <a:pt x="17135" y="2179"/>
                    <a:pt x="17051" y="2184"/>
                  </a:cubicBezTo>
                  <a:cubicBezTo>
                    <a:pt x="17004" y="2187"/>
                    <a:pt x="17010" y="2193"/>
                    <a:pt x="17075" y="2207"/>
                  </a:cubicBezTo>
                  <a:cubicBezTo>
                    <a:pt x="17138" y="2221"/>
                    <a:pt x="17169" y="2249"/>
                    <a:pt x="17176" y="2296"/>
                  </a:cubicBezTo>
                  <a:cubicBezTo>
                    <a:pt x="17182" y="2345"/>
                    <a:pt x="17179" y="2359"/>
                    <a:pt x="17127" y="2359"/>
                  </a:cubicBezTo>
                  <a:cubicBezTo>
                    <a:pt x="17112" y="2359"/>
                    <a:pt x="17094" y="2358"/>
                    <a:pt x="17071" y="2356"/>
                  </a:cubicBezTo>
                  <a:cubicBezTo>
                    <a:pt x="16969" y="2348"/>
                    <a:pt x="16957" y="2339"/>
                    <a:pt x="16956" y="2260"/>
                  </a:cubicBezTo>
                  <a:cubicBezTo>
                    <a:pt x="16955" y="2186"/>
                    <a:pt x="16941" y="2172"/>
                    <a:pt x="16866" y="2163"/>
                  </a:cubicBezTo>
                  <a:cubicBezTo>
                    <a:pt x="16818" y="2157"/>
                    <a:pt x="16752" y="2140"/>
                    <a:pt x="16718" y="2126"/>
                  </a:cubicBezTo>
                  <a:cubicBezTo>
                    <a:pt x="16685" y="2109"/>
                    <a:pt x="16578" y="2074"/>
                    <a:pt x="16479" y="2044"/>
                  </a:cubicBezTo>
                  <a:cubicBezTo>
                    <a:pt x="16259" y="1976"/>
                    <a:pt x="16254" y="1974"/>
                    <a:pt x="16254" y="1934"/>
                  </a:cubicBezTo>
                  <a:cubicBezTo>
                    <a:pt x="16254" y="1925"/>
                    <a:pt x="16268" y="1919"/>
                    <a:pt x="16294" y="1919"/>
                  </a:cubicBezTo>
                  <a:close/>
                  <a:moveTo>
                    <a:pt x="6235" y="2333"/>
                  </a:moveTo>
                  <a:cubicBezTo>
                    <a:pt x="6298" y="2333"/>
                    <a:pt x="6315" y="2378"/>
                    <a:pt x="6264" y="2408"/>
                  </a:cubicBezTo>
                  <a:cubicBezTo>
                    <a:pt x="6253" y="2415"/>
                    <a:pt x="6241" y="2418"/>
                    <a:pt x="6228" y="2418"/>
                  </a:cubicBezTo>
                  <a:cubicBezTo>
                    <a:pt x="6187" y="2418"/>
                    <a:pt x="6142" y="2391"/>
                    <a:pt x="6158" y="2363"/>
                  </a:cubicBezTo>
                  <a:cubicBezTo>
                    <a:pt x="6168" y="2347"/>
                    <a:pt x="6203" y="2333"/>
                    <a:pt x="6235" y="2333"/>
                  </a:cubicBezTo>
                  <a:close/>
                  <a:moveTo>
                    <a:pt x="6926" y="2484"/>
                  </a:moveTo>
                  <a:cubicBezTo>
                    <a:pt x="6942" y="2484"/>
                    <a:pt x="6955" y="2489"/>
                    <a:pt x="6955" y="2497"/>
                  </a:cubicBezTo>
                  <a:cubicBezTo>
                    <a:pt x="6955" y="2505"/>
                    <a:pt x="6942" y="2517"/>
                    <a:pt x="6926" y="2528"/>
                  </a:cubicBezTo>
                  <a:cubicBezTo>
                    <a:pt x="6920" y="2532"/>
                    <a:pt x="6915" y="2533"/>
                    <a:pt x="6911" y="2533"/>
                  </a:cubicBezTo>
                  <a:cubicBezTo>
                    <a:pt x="6902" y="2533"/>
                    <a:pt x="6896" y="2527"/>
                    <a:pt x="6896" y="2516"/>
                  </a:cubicBezTo>
                  <a:cubicBezTo>
                    <a:pt x="6895" y="2498"/>
                    <a:pt x="6909" y="2484"/>
                    <a:pt x="6926" y="2484"/>
                  </a:cubicBezTo>
                  <a:close/>
                  <a:moveTo>
                    <a:pt x="17426" y="2604"/>
                  </a:moveTo>
                  <a:cubicBezTo>
                    <a:pt x="17474" y="2604"/>
                    <a:pt x="17514" y="2617"/>
                    <a:pt x="17514" y="2633"/>
                  </a:cubicBezTo>
                  <a:cubicBezTo>
                    <a:pt x="17514" y="2652"/>
                    <a:pt x="17471" y="2664"/>
                    <a:pt x="17429" y="2664"/>
                  </a:cubicBezTo>
                  <a:cubicBezTo>
                    <a:pt x="17398" y="2664"/>
                    <a:pt x="17367" y="2658"/>
                    <a:pt x="17354" y="2644"/>
                  </a:cubicBezTo>
                  <a:cubicBezTo>
                    <a:pt x="17320" y="2609"/>
                    <a:pt x="17330" y="2604"/>
                    <a:pt x="17426" y="2604"/>
                  </a:cubicBezTo>
                  <a:close/>
                  <a:moveTo>
                    <a:pt x="17663" y="2633"/>
                  </a:moveTo>
                  <a:cubicBezTo>
                    <a:pt x="17718" y="2633"/>
                    <a:pt x="17754" y="2648"/>
                    <a:pt x="17754" y="2672"/>
                  </a:cubicBezTo>
                  <a:cubicBezTo>
                    <a:pt x="17754" y="2693"/>
                    <a:pt x="17737" y="2702"/>
                    <a:pt x="17702" y="2702"/>
                  </a:cubicBezTo>
                  <a:cubicBezTo>
                    <a:pt x="17691" y="2702"/>
                    <a:pt x="17678" y="2701"/>
                    <a:pt x="17663" y="2699"/>
                  </a:cubicBezTo>
                  <a:cubicBezTo>
                    <a:pt x="17615" y="2692"/>
                    <a:pt x="17574" y="2674"/>
                    <a:pt x="17574" y="2659"/>
                  </a:cubicBezTo>
                  <a:cubicBezTo>
                    <a:pt x="17574" y="2645"/>
                    <a:pt x="17615" y="2633"/>
                    <a:pt x="17663" y="2633"/>
                  </a:cubicBezTo>
                  <a:close/>
                  <a:moveTo>
                    <a:pt x="18756" y="2664"/>
                  </a:moveTo>
                  <a:cubicBezTo>
                    <a:pt x="18764" y="2664"/>
                    <a:pt x="18778" y="2676"/>
                    <a:pt x="18789" y="2692"/>
                  </a:cubicBezTo>
                  <a:cubicBezTo>
                    <a:pt x="18800" y="2708"/>
                    <a:pt x="18792" y="2722"/>
                    <a:pt x="18775" y="2722"/>
                  </a:cubicBezTo>
                  <a:cubicBezTo>
                    <a:pt x="18759" y="2722"/>
                    <a:pt x="18742" y="2708"/>
                    <a:pt x="18742" y="2692"/>
                  </a:cubicBezTo>
                  <a:cubicBezTo>
                    <a:pt x="18742" y="2676"/>
                    <a:pt x="18749" y="2664"/>
                    <a:pt x="18756" y="2664"/>
                  </a:cubicBezTo>
                  <a:close/>
                  <a:moveTo>
                    <a:pt x="39200" y="2692"/>
                  </a:moveTo>
                  <a:cubicBezTo>
                    <a:pt x="39216" y="2692"/>
                    <a:pt x="39237" y="2706"/>
                    <a:pt x="39247" y="2722"/>
                  </a:cubicBezTo>
                  <a:cubicBezTo>
                    <a:pt x="39257" y="2738"/>
                    <a:pt x="39245" y="2752"/>
                    <a:pt x="39219" y="2752"/>
                  </a:cubicBezTo>
                  <a:cubicBezTo>
                    <a:pt x="39194" y="2752"/>
                    <a:pt x="39171" y="2737"/>
                    <a:pt x="39171" y="2722"/>
                  </a:cubicBezTo>
                  <a:cubicBezTo>
                    <a:pt x="39171" y="2706"/>
                    <a:pt x="39183" y="2692"/>
                    <a:pt x="39200" y="2692"/>
                  </a:cubicBezTo>
                  <a:close/>
                  <a:moveTo>
                    <a:pt x="18532" y="2783"/>
                  </a:moveTo>
                  <a:cubicBezTo>
                    <a:pt x="18549" y="2783"/>
                    <a:pt x="18561" y="2797"/>
                    <a:pt x="18561" y="2813"/>
                  </a:cubicBezTo>
                  <a:cubicBezTo>
                    <a:pt x="18561" y="2830"/>
                    <a:pt x="18549" y="2843"/>
                    <a:pt x="18532" y="2843"/>
                  </a:cubicBezTo>
                  <a:cubicBezTo>
                    <a:pt x="18515" y="2843"/>
                    <a:pt x="18503" y="2830"/>
                    <a:pt x="18503" y="2813"/>
                  </a:cubicBezTo>
                  <a:cubicBezTo>
                    <a:pt x="18503" y="2797"/>
                    <a:pt x="18515" y="2783"/>
                    <a:pt x="18532" y="2783"/>
                  </a:cubicBezTo>
                  <a:close/>
                  <a:moveTo>
                    <a:pt x="18742" y="2872"/>
                  </a:moveTo>
                  <a:cubicBezTo>
                    <a:pt x="18807" y="2872"/>
                    <a:pt x="18862" y="2885"/>
                    <a:pt x="18862" y="2900"/>
                  </a:cubicBezTo>
                  <a:cubicBezTo>
                    <a:pt x="18862" y="2927"/>
                    <a:pt x="18763" y="2955"/>
                    <a:pt x="18698" y="2955"/>
                  </a:cubicBezTo>
                  <a:cubicBezTo>
                    <a:pt x="18679" y="2955"/>
                    <a:pt x="18663" y="2952"/>
                    <a:pt x="18653" y="2946"/>
                  </a:cubicBezTo>
                  <a:cubicBezTo>
                    <a:pt x="18589" y="2906"/>
                    <a:pt x="18628" y="2872"/>
                    <a:pt x="18742" y="2872"/>
                  </a:cubicBezTo>
                  <a:close/>
                  <a:moveTo>
                    <a:pt x="21593" y="2904"/>
                  </a:moveTo>
                  <a:cubicBezTo>
                    <a:pt x="21628" y="2904"/>
                    <a:pt x="21653" y="2917"/>
                    <a:pt x="21653" y="2933"/>
                  </a:cubicBezTo>
                  <a:cubicBezTo>
                    <a:pt x="21653" y="2949"/>
                    <a:pt x="21628" y="2963"/>
                    <a:pt x="21593" y="2963"/>
                  </a:cubicBezTo>
                  <a:cubicBezTo>
                    <a:pt x="21558" y="2963"/>
                    <a:pt x="21532" y="2949"/>
                    <a:pt x="21532" y="2933"/>
                  </a:cubicBezTo>
                  <a:cubicBezTo>
                    <a:pt x="21534" y="2917"/>
                    <a:pt x="21560" y="2904"/>
                    <a:pt x="21593" y="2904"/>
                  </a:cubicBezTo>
                  <a:close/>
                  <a:moveTo>
                    <a:pt x="38737" y="2942"/>
                  </a:moveTo>
                  <a:cubicBezTo>
                    <a:pt x="38745" y="2942"/>
                    <a:pt x="38751" y="2949"/>
                    <a:pt x="38751" y="2961"/>
                  </a:cubicBezTo>
                  <a:cubicBezTo>
                    <a:pt x="38751" y="2977"/>
                    <a:pt x="38737" y="2992"/>
                    <a:pt x="38722" y="2992"/>
                  </a:cubicBezTo>
                  <a:cubicBezTo>
                    <a:pt x="38705" y="2992"/>
                    <a:pt x="38693" y="2987"/>
                    <a:pt x="38693" y="2979"/>
                  </a:cubicBezTo>
                  <a:cubicBezTo>
                    <a:pt x="38691" y="2972"/>
                    <a:pt x="38704" y="2959"/>
                    <a:pt x="38722" y="2947"/>
                  </a:cubicBezTo>
                  <a:cubicBezTo>
                    <a:pt x="38728" y="2944"/>
                    <a:pt x="38733" y="2942"/>
                    <a:pt x="38737" y="2942"/>
                  </a:cubicBezTo>
                  <a:close/>
                  <a:moveTo>
                    <a:pt x="20692" y="2878"/>
                  </a:moveTo>
                  <a:cubicBezTo>
                    <a:pt x="20740" y="2878"/>
                    <a:pt x="20754" y="2889"/>
                    <a:pt x="20754" y="2915"/>
                  </a:cubicBezTo>
                  <a:cubicBezTo>
                    <a:pt x="20754" y="2938"/>
                    <a:pt x="20729" y="2962"/>
                    <a:pt x="20701" y="2963"/>
                  </a:cubicBezTo>
                  <a:cubicBezTo>
                    <a:pt x="20673" y="2964"/>
                    <a:pt x="20586" y="2971"/>
                    <a:pt x="20512" y="2975"/>
                  </a:cubicBezTo>
                  <a:cubicBezTo>
                    <a:pt x="20438" y="2980"/>
                    <a:pt x="20347" y="3000"/>
                    <a:pt x="20315" y="3018"/>
                  </a:cubicBezTo>
                  <a:cubicBezTo>
                    <a:pt x="20292" y="3030"/>
                    <a:pt x="20261" y="3035"/>
                    <a:pt x="20231" y="3035"/>
                  </a:cubicBezTo>
                  <a:cubicBezTo>
                    <a:pt x="20176" y="3035"/>
                    <a:pt x="20124" y="3017"/>
                    <a:pt x="20124" y="2988"/>
                  </a:cubicBezTo>
                  <a:cubicBezTo>
                    <a:pt x="20123" y="2976"/>
                    <a:pt x="20153" y="2958"/>
                    <a:pt x="20190" y="2951"/>
                  </a:cubicBezTo>
                  <a:cubicBezTo>
                    <a:pt x="20228" y="2945"/>
                    <a:pt x="20301" y="2930"/>
                    <a:pt x="20349" y="2920"/>
                  </a:cubicBezTo>
                  <a:cubicBezTo>
                    <a:pt x="20398" y="2909"/>
                    <a:pt x="20511" y="2894"/>
                    <a:pt x="20597" y="2885"/>
                  </a:cubicBezTo>
                  <a:cubicBezTo>
                    <a:pt x="20638" y="2881"/>
                    <a:pt x="20669" y="2878"/>
                    <a:pt x="20692" y="2878"/>
                  </a:cubicBezTo>
                  <a:close/>
                  <a:moveTo>
                    <a:pt x="38662" y="3112"/>
                  </a:moveTo>
                  <a:cubicBezTo>
                    <a:pt x="38678" y="3112"/>
                    <a:pt x="38691" y="3126"/>
                    <a:pt x="38691" y="3142"/>
                  </a:cubicBezTo>
                  <a:cubicBezTo>
                    <a:pt x="38691" y="3158"/>
                    <a:pt x="38678" y="3172"/>
                    <a:pt x="38662" y="3172"/>
                  </a:cubicBezTo>
                  <a:cubicBezTo>
                    <a:pt x="38645" y="3172"/>
                    <a:pt x="38632" y="3158"/>
                    <a:pt x="38632" y="3142"/>
                  </a:cubicBezTo>
                  <a:cubicBezTo>
                    <a:pt x="38631" y="3126"/>
                    <a:pt x="38643" y="3112"/>
                    <a:pt x="38662" y="3112"/>
                  </a:cubicBezTo>
                  <a:close/>
                  <a:moveTo>
                    <a:pt x="38760" y="3246"/>
                  </a:moveTo>
                  <a:cubicBezTo>
                    <a:pt x="38773" y="3246"/>
                    <a:pt x="38778" y="3254"/>
                    <a:pt x="38773" y="3270"/>
                  </a:cubicBezTo>
                  <a:cubicBezTo>
                    <a:pt x="38764" y="3300"/>
                    <a:pt x="38733" y="3320"/>
                    <a:pt x="38712" y="3320"/>
                  </a:cubicBezTo>
                  <a:cubicBezTo>
                    <a:pt x="38700" y="3320"/>
                    <a:pt x="38691" y="3314"/>
                    <a:pt x="38691" y="3299"/>
                  </a:cubicBezTo>
                  <a:cubicBezTo>
                    <a:pt x="38691" y="3281"/>
                    <a:pt x="38713" y="3261"/>
                    <a:pt x="38739" y="3251"/>
                  </a:cubicBezTo>
                  <a:cubicBezTo>
                    <a:pt x="38747" y="3247"/>
                    <a:pt x="38754" y="3246"/>
                    <a:pt x="38760" y="3246"/>
                  </a:cubicBezTo>
                  <a:close/>
                  <a:moveTo>
                    <a:pt x="27909" y="3328"/>
                  </a:moveTo>
                  <a:cubicBezTo>
                    <a:pt x="27915" y="3328"/>
                    <a:pt x="27921" y="3329"/>
                    <a:pt x="27926" y="3331"/>
                  </a:cubicBezTo>
                  <a:cubicBezTo>
                    <a:pt x="27949" y="3338"/>
                    <a:pt x="27935" y="3351"/>
                    <a:pt x="27894" y="3362"/>
                  </a:cubicBezTo>
                  <a:cubicBezTo>
                    <a:pt x="27874" y="3368"/>
                    <a:pt x="27860" y="3370"/>
                    <a:pt x="27852" y="3370"/>
                  </a:cubicBezTo>
                  <a:cubicBezTo>
                    <a:pt x="27839" y="3370"/>
                    <a:pt x="27840" y="3364"/>
                    <a:pt x="27854" y="3350"/>
                  </a:cubicBezTo>
                  <a:cubicBezTo>
                    <a:pt x="27869" y="3336"/>
                    <a:pt x="27891" y="3328"/>
                    <a:pt x="27909" y="3328"/>
                  </a:cubicBezTo>
                  <a:close/>
                  <a:moveTo>
                    <a:pt x="38329" y="3256"/>
                  </a:moveTo>
                  <a:cubicBezTo>
                    <a:pt x="38364" y="3256"/>
                    <a:pt x="38391" y="3268"/>
                    <a:pt x="38391" y="3292"/>
                  </a:cubicBezTo>
                  <a:cubicBezTo>
                    <a:pt x="38391" y="3322"/>
                    <a:pt x="38238" y="3413"/>
                    <a:pt x="38182" y="3413"/>
                  </a:cubicBezTo>
                  <a:cubicBezTo>
                    <a:pt x="38138" y="3413"/>
                    <a:pt x="38143" y="3356"/>
                    <a:pt x="38191" y="3307"/>
                  </a:cubicBezTo>
                  <a:cubicBezTo>
                    <a:pt x="38225" y="3274"/>
                    <a:pt x="38284" y="3256"/>
                    <a:pt x="38329" y="3256"/>
                  </a:cubicBezTo>
                  <a:close/>
                  <a:moveTo>
                    <a:pt x="25481" y="3391"/>
                  </a:moveTo>
                  <a:cubicBezTo>
                    <a:pt x="25501" y="3391"/>
                    <a:pt x="25519" y="3397"/>
                    <a:pt x="25530" y="3409"/>
                  </a:cubicBezTo>
                  <a:cubicBezTo>
                    <a:pt x="25556" y="3435"/>
                    <a:pt x="25553" y="3444"/>
                    <a:pt x="25521" y="3446"/>
                  </a:cubicBezTo>
                  <a:cubicBezTo>
                    <a:pt x="25498" y="3448"/>
                    <a:pt x="25436" y="3456"/>
                    <a:pt x="25388" y="3464"/>
                  </a:cubicBezTo>
                  <a:cubicBezTo>
                    <a:pt x="25373" y="3466"/>
                    <a:pt x="25359" y="3467"/>
                    <a:pt x="25348" y="3467"/>
                  </a:cubicBezTo>
                  <a:cubicBezTo>
                    <a:pt x="25324" y="3467"/>
                    <a:pt x="25313" y="3462"/>
                    <a:pt x="25322" y="3454"/>
                  </a:cubicBezTo>
                  <a:cubicBezTo>
                    <a:pt x="25338" y="3439"/>
                    <a:pt x="25356" y="3428"/>
                    <a:pt x="25367" y="3427"/>
                  </a:cubicBezTo>
                  <a:cubicBezTo>
                    <a:pt x="25378" y="3425"/>
                    <a:pt x="25414" y="3413"/>
                    <a:pt x="25441" y="3399"/>
                  </a:cubicBezTo>
                  <a:cubicBezTo>
                    <a:pt x="25454" y="3394"/>
                    <a:pt x="25468" y="3391"/>
                    <a:pt x="25481" y="3391"/>
                  </a:cubicBezTo>
                  <a:close/>
                  <a:moveTo>
                    <a:pt x="22899" y="3392"/>
                  </a:moveTo>
                  <a:cubicBezTo>
                    <a:pt x="22924" y="3392"/>
                    <a:pt x="22953" y="3394"/>
                    <a:pt x="22985" y="3399"/>
                  </a:cubicBezTo>
                  <a:cubicBezTo>
                    <a:pt x="23068" y="3413"/>
                    <a:pt x="23121" y="3434"/>
                    <a:pt x="23114" y="3455"/>
                  </a:cubicBezTo>
                  <a:cubicBezTo>
                    <a:pt x="23109" y="3473"/>
                    <a:pt x="23103" y="3481"/>
                    <a:pt x="23073" y="3481"/>
                  </a:cubicBezTo>
                  <a:cubicBezTo>
                    <a:pt x="23044" y="3481"/>
                    <a:pt x="22995" y="3474"/>
                    <a:pt x="22903" y="3459"/>
                  </a:cubicBezTo>
                  <a:cubicBezTo>
                    <a:pt x="22761" y="3434"/>
                    <a:pt x="22787" y="3392"/>
                    <a:pt x="22899" y="3392"/>
                  </a:cubicBezTo>
                  <a:close/>
                  <a:moveTo>
                    <a:pt x="23578" y="3327"/>
                  </a:moveTo>
                  <a:cubicBezTo>
                    <a:pt x="23593" y="3327"/>
                    <a:pt x="23613" y="3330"/>
                    <a:pt x="23641" y="3336"/>
                  </a:cubicBezTo>
                  <a:cubicBezTo>
                    <a:pt x="23694" y="3347"/>
                    <a:pt x="23743" y="3368"/>
                    <a:pt x="23750" y="3384"/>
                  </a:cubicBezTo>
                  <a:cubicBezTo>
                    <a:pt x="23755" y="3399"/>
                    <a:pt x="23790" y="3414"/>
                    <a:pt x="23824" y="3414"/>
                  </a:cubicBezTo>
                  <a:cubicBezTo>
                    <a:pt x="23866" y="3415"/>
                    <a:pt x="23848" y="3430"/>
                    <a:pt x="23769" y="3460"/>
                  </a:cubicBezTo>
                  <a:cubicBezTo>
                    <a:pt x="23719" y="3478"/>
                    <a:pt x="23662" y="3490"/>
                    <a:pt x="23625" y="3490"/>
                  </a:cubicBezTo>
                  <a:cubicBezTo>
                    <a:pt x="23614" y="3490"/>
                    <a:pt x="23604" y="3489"/>
                    <a:pt x="23597" y="3486"/>
                  </a:cubicBezTo>
                  <a:cubicBezTo>
                    <a:pt x="23589" y="3484"/>
                    <a:pt x="23579" y="3482"/>
                    <a:pt x="23569" y="3482"/>
                  </a:cubicBezTo>
                  <a:cubicBezTo>
                    <a:pt x="23542" y="3482"/>
                    <a:pt x="23510" y="3490"/>
                    <a:pt x="23487" y="3502"/>
                  </a:cubicBezTo>
                  <a:cubicBezTo>
                    <a:pt x="23456" y="3520"/>
                    <a:pt x="23395" y="3538"/>
                    <a:pt x="23351" y="3541"/>
                  </a:cubicBezTo>
                  <a:cubicBezTo>
                    <a:pt x="23303" y="3544"/>
                    <a:pt x="23279" y="3561"/>
                    <a:pt x="23289" y="3586"/>
                  </a:cubicBezTo>
                  <a:cubicBezTo>
                    <a:pt x="23297" y="3606"/>
                    <a:pt x="23290" y="3624"/>
                    <a:pt x="23276" y="3624"/>
                  </a:cubicBezTo>
                  <a:cubicBezTo>
                    <a:pt x="23262" y="3624"/>
                    <a:pt x="23242" y="3599"/>
                    <a:pt x="23235" y="3571"/>
                  </a:cubicBezTo>
                  <a:cubicBezTo>
                    <a:pt x="23227" y="3543"/>
                    <a:pt x="23220" y="3516"/>
                    <a:pt x="23218" y="3512"/>
                  </a:cubicBezTo>
                  <a:cubicBezTo>
                    <a:pt x="23215" y="3509"/>
                    <a:pt x="23226" y="3473"/>
                    <a:pt x="23241" y="3429"/>
                  </a:cubicBezTo>
                  <a:cubicBezTo>
                    <a:pt x="23263" y="3371"/>
                    <a:pt x="23292" y="3352"/>
                    <a:pt x="23360" y="3352"/>
                  </a:cubicBezTo>
                  <a:cubicBezTo>
                    <a:pt x="23409" y="3352"/>
                    <a:pt x="23459" y="3366"/>
                    <a:pt x="23469" y="3384"/>
                  </a:cubicBezTo>
                  <a:cubicBezTo>
                    <a:pt x="23481" y="3403"/>
                    <a:pt x="23496" y="3413"/>
                    <a:pt x="23509" y="3413"/>
                  </a:cubicBezTo>
                  <a:cubicBezTo>
                    <a:pt x="23528" y="3413"/>
                    <a:pt x="23543" y="3395"/>
                    <a:pt x="23543" y="3363"/>
                  </a:cubicBezTo>
                  <a:cubicBezTo>
                    <a:pt x="23543" y="3338"/>
                    <a:pt x="23550" y="3327"/>
                    <a:pt x="23578" y="3327"/>
                  </a:cubicBezTo>
                  <a:close/>
                  <a:moveTo>
                    <a:pt x="21230" y="3394"/>
                  </a:moveTo>
                  <a:cubicBezTo>
                    <a:pt x="21270" y="3394"/>
                    <a:pt x="21301" y="3401"/>
                    <a:pt x="21310" y="3415"/>
                  </a:cubicBezTo>
                  <a:cubicBezTo>
                    <a:pt x="21314" y="3421"/>
                    <a:pt x="21325" y="3424"/>
                    <a:pt x="21340" y="3424"/>
                  </a:cubicBezTo>
                  <a:cubicBezTo>
                    <a:pt x="21358" y="3424"/>
                    <a:pt x="21381" y="3420"/>
                    <a:pt x="21404" y="3412"/>
                  </a:cubicBezTo>
                  <a:cubicBezTo>
                    <a:pt x="21429" y="3402"/>
                    <a:pt x="21449" y="3397"/>
                    <a:pt x="21467" y="3397"/>
                  </a:cubicBezTo>
                  <a:cubicBezTo>
                    <a:pt x="21491" y="3397"/>
                    <a:pt x="21511" y="3407"/>
                    <a:pt x="21532" y="3427"/>
                  </a:cubicBezTo>
                  <a:cubicBezTo>
                    <a:pt x="21561" y="3453"/>
                    <a:pt x="21598" y="3473"/>
                    <a:pt x="21617" y="3473"/>
                  </a:cubicBezTo>
                  <a:cubicBezTo>
                    <a:pt x="21664" y="3473"/>
                    <a:pt x="21664" y="3586"/>
                    <a:pt x="21617" y="3601"/>
                  </a:cubicBezTo>
                  <a:cubicBezTo>
                    <a:pt x="21614" y="3602"/>
                    <a:pt x="21609" y="3603"/>
                    <a:pt x="21603" y="3603"/>
                  </a:cubicBezTo>
                  <a:cubicBezTo>
                    <a:pt x="21578" y="3603"/>
                    <a:pt x="21538" y="3592"/>
                    <a:pt x="21506" y="3575"/>
                  </a:cubicBezTo>
                  <a:cubicBezTo>
                    <a:pt x="21478" y="3560"/>
                    <a:pt x="21458" y="3553"/>
                    <a:pt x="21442" y="3553"/>
                  </a:cubicBezTo>
                  <a:cubicBezTo>
                    <a:pt x="21428" y="3553"/>
                    <a:pt x="21419" y="3559"/>
                    <a:pt x="21411" y="3571"/>
                  </a:cubicBezTo>
                  <a:cubicBezTo>
                    <a:pt x="21403" y="3585"/>
                    <a:pt x="21378" y="3592"/>
                    <a:pt x="21348" y="3592"/>
                  </a:cubicBezTo>
                  <a:cubicBezTo>
                    <a:pt x="21334" y="3592"/>
                    <a:pt x="21320" y="3591"/>
                    <a:pt x="21305" y="3588"/>
                  </a:cubicBezTo>
                  <a:cubicBezTo>
                    <a:pt x="21287" y="3584"/>
                    <a:pt x="21266" y="3582"/>
                    <a:pt x="21247" y="3582"/>
                  </a:cubicBezTo>
                  <a:cubicBezTo>
                    <a:pt x="21213" y="3582"/>
                    <a:pt x="21180" y="3587"/>
                    <a:pt x="21158" y="3597"/>
                  </a:cubicBezTo>
                  <a:cubicBezTo>
                    <a:pt x="21125" y="3611"/>
                    <a:pt x="21109" y="3624"/>
                    <a:pt x="21123" y="3624"/>
                  </a:cubicBezTo>
                  <a:cubicBezTo>
                    <a:pt x="21136" y="3625"/>
                    <a:pt x="21137" y="3640"/>
                    <a:pt x="21127" y="3658"/>
                  </a:cubicBezTo>
                  <a:cubicBezTo>
                    <a:pt x="21123" y="3665"/>
                    <a:pt x="21116" y="3668"/>
                    <a:pt x="21108" y="3668"/>
                  </a:cubicBezTo>
                  <a:cubicBezTo>
                    <a:pt x="21091" y="3668"/>
                    <a:pt x="21067" y="3654"/>
                    <a:pt x="21039" y="3627"/>
                  </a:cubicBezTo>
                  <a:cubicBezTo>
                    <a:pt x="20981" y="3572"/>
                    <a:pt x="20912" y="3550"/>
                    <a:pt x="20773" y="3538"/>
                  </a:cubicBezTo>
                  <a:cubicBezTo>
                    <a:pt x="20730" y="3532"/>
                    <a:pt x="20779" y="3481"/>
                    <a:pt x="20843" y="3465"/>
                  </a:cubicBezTo>
                  <a:cubicBezTo>
                    <a:pt x="20854" y="3462"/>
                    <a:pt x="20864" y="3460"/>
                    <a:pt x="20873" y="3460"/>
                  </a:cubicBezTo>
                  <a:cubicBezTo>
                    <a:pt x="20891" y="3460"/>
                    <a:pt x="20902" y="3466"/>
                    <a:pt x="20902" y="3478"/>
                  </a:cubicBezTo>
                  <a:cubicBezTo>
                    <a:pt x="20902" y="3495"/>
                    <a:pt x="20913" y="3503"/>
                    <a:pt x="20928" y="3503"/>
                  </a:cubicBezTo>
                  <a:cubicBezTo>
                    <a:pt x="20951" y="3503"/>
                    <a:pt x="20984" y="3485"/>
                    <a:pt x="21008" y="3455"/>
                  </a:cubicBezTo>
                  <a:cubicBezTo>
                    <a:pt x="21033" y="3420"/>
                    <a:pt x="21149" y="3394"/>
                    <a:pt x="21230" y="3394"/>
                  </a:cubicBezTo>
                  <a:close/>
                  <a:moveTo>
                    <a:pt x="22299" y="3399"/>
                  </a:moveTo>
                  <a:cubicBezTo>
                    <a:pt x="22324" y="3399"/>
                    <a:pt x="22352" y="3409"/>
                    <a:pt x="22377" y="3432"/>
                  </a:cubicBezTo>
                  <a:cubicBezTo>
                    <a:pt x="22402" y="3455"/>
                    <a:pt x="22423" y="3466"/>
                    <a:pt x="22450" y="3466"/>
                  </a:cubicBezTo>
                  <a:cubicBezTo>
                    <a:pt x="22469" y="3466"/>
                    <a:pt x="22492" y="3460"/>
                    <a:pt x="22523" y="3449"/>
                  </a:cubicBezTo>
                  <a:cubicBezTo>
                    <a:pt x="22552" y="3439"/>
                    <a:pt x="22585" y="3434"/>
                    <a:pt x="22619" y="3434"/>
                  </a:cubicBezTo>
                  <a:cubicBezTo>
                    <a:pt x="22700" y="3434"/>
                    <a:pt x="22788" y="3460"/>
                    <a:pt x="22841" y="3505"/>
                  </a:cubicBezTo>
                  <a:cubicBezTo>
                    <a:pt x="22858" y="3519"/>
                    <a:pt x="22894" y="3528"/>
                    <a:pt x="22927" y="3528"/>
                  </a:cubicBezTo>
                  <a:cubicBezTo>
                    <a:pt x="22933" y="3528"/>
                    <a:pt x="22939" y="3528"/>
                    <a:pt x="22944" y="3527"/>
                  </a:cubicBezTo>
                  <a:cubicBezTo>
                    <a:pt x="22949" y="3527"/>
                    <a:pt x="22954" y="3526"/>
                    <a:pt x="22959" y="3526"/>
                  </a:cubicBezTo>
                  <a:cubicBezTo>
                    <a:pt x="22990" y="3526"/>
                    <a:pt x="23018" y="3541"/>
                    <a:pt x="23026" y="3561"/>
                  </a:cubicBezTo>
                  <a:cubicBezTo>
                    <a:pt x="23033" y="3581"/>
                    <a:pt x="23030" y="3590"/>
                    <a:pt x="23015" y="3590"/>
                  </a:cubicBezTo>
                  <a:cubicBezTo>
                    <a:pt x="23007" y="3590"/>
                    <a:pt x="22995" y="3588"/>
                    <a:pt x="22979" y="3583"/>
                  </a:cubicBezTo>
                  <a:cubicBezTo>
                    <a:pt x="22967" y="3579"/>
                    <a:pt x="22956" y="3577"/>
                    <a:pt x="22946" y="3577"/>
                  </a:cubicBezTo>
                  <a:cubicBezTo>
                    <a:pt x="22920" y="3577"/>
                    <a:pt x="22899" y="3591"/>
                    <a:pt x="22881" y="3620"/>
                  </a:cubicBezTo>
                  <a:cubicBezTo>
                    <a:pt x="22865" y="3646"/>
                    <a:pt x="22856" y="3660"/>
                    <a:pt x="22843" y="3660"/>
                  </a:cubicBezTo>
                  <a:cubicBezTo>
                    <a:pt x="22829" y="3660"/>
                    <a:pt x="22809" y="3642"/>
                    <a:pt x="22770" y="3603"/>
                  </a:cubicBezTo>
                  <a:lnTo>
                    <a:pt x="22694" y="3529"/>
                  </a:lnTo>
                  <a:lnTo>
                    <a:pt x="22670" y="3594"/>
                  </a:lnTo>
                  <a:cubicBezTo>
                    <a:pt x="22649" y="3648"/>
                    <a:pt x="22616" y="3676"/>
                    <a:pt x="22574" y="3676"/>
                  </a:cubicBezTo>
                  <a:cubicBezTo>
                    <a:pt x="22542" y="3676"/>
                    <a:pt x="22505" y="3660"/>
                    <a:pt x="22463" y="3629"/>
                  </a:cubicBezTo>
                  <a:cubicBezTo>
                    <a:pt x="22428" y="3603"/>
                    <a:pt x="22399" y="3588"/>
                    <a:pt x="22384" y="3588"/>
                  </a:cubicBezTo>
                  <a:cubicBezTo>
                    <a:pt x="22377" y="3588"/>
                    <a:pt x="22374" y="3592"/>
                    <a:pt x="22374" y="3598"/>
                  </a:cubicBezTo>
                  <a:cubicBezTo>
                    <a:pt x="22374" y="3612"/>
                    <a:pt x="22370" y="3620"/>
                    <a:pt x="22365" y="3620"/>
                  </a:cubicBezTo>
                  <a:cubicBezTo>
                    <a:pt x="22362" y="3620"/>
                    <a:pt x="22359" y="3618"/>
                    <a:pt x="22355" y="3614"/>
                  </a:cubicBezTo>
                  <a:cubicBezTo>
                    <a:pt x="22352" y="3611"/>
                    <a:pt x="22346" y="3610"/>
                    <a:pt x="22339" y="3610"/>
                  </a:cubicBezTo>
                  <a:cubicBezTo>
                    <a:pt x="22323" y="3610"/>
                    <a:pt x="22301" y="3616"/>
                    <a:pt x="22281" y="3627"/>
                  </a:cubicBezTo>
                  <a:cubicBezTo>
                    <a:pt x="22265" y="3636"/>
                    <a:pt x="22250" y="3640"/>
                    <a:pt x="22238" y="3640"/>
                  </a:cubicBezTo>
                  <a:cubicBezTo>
                    <a:pt x="22225" y="3640"/>
                    <a:pt x="22214" y="3635"/>
                    <a:pt x="22209" y="3625"/>
                  </a:cubicBezTo>
                  <a:cubicBezTo>
                    <a:pt x="22202" y="3613"/>
                    <a:pt x="22189" y="3607"/>
                    <a:pt x="22177" y="3607"/>
                  </a:cubicBezTo>
                  <a:cubicBezTo>
                    <a:pt x="22172" y="3607"/>
                    <a:pt x="22166" y="3608"/>
                    <a:pt x="22161" y="3611"/>
                  </a:cubicBezTo>
                  <a:cubicBezTo>
                    <a:pt x="22156" y="3614"/>
                    <a:pt x="22151" y="3616"/>
                    <a:pt x="22147" y="3616"/>
                  </a:cubicBezTo>
                  <a:cubicBezTo>
                    <a:pt x="22139" y="3616"/>
                    <a:pt x="22133" y="3609"/>
                    <a:pt x="22133" y="3598"/>
                  </a:cubicBezTo>
                  <a:cubicBezTo>
                    <a:pt x="22134" y="3581"/>
                    <a:pt x="22159" y="3558"/>
                    <a:pt x="22191" y="3550"/>
                  </a:cubicBezTo>
                  <a:cubicBezTo>
                    <a:pt x="22228" y="3538"/>
                    <a:pt x="22243" y="3514"/>
                    <a:pt x="22234" y="3478"/>
                  </a:cubicBezTo>
                  <a:cubicBezTo>
                    <a:pt x="22221" y="3429"/>
                    <a:pt x="22255" y="3399"/>
                    <a:pt x="22299" y="3399"/>
                  </a:cubicBezTo>
                  <a:close/>
                  <a:moveTo>
                    <a:pt x="21795" y="3599"/>
                  </a:moveTo>
                  <a:cubicBezTo>
                    <a:pt x="21827" y="3599"/>
                    <a:pt x="21877" y="3614"/>
                    <a:pt x="21915" y="3635"/>
                  </a:cubicBezTo>
                  <a:cubicBezTo>
                    <a:pt x="21993" y="3679"/>
                    <a:pt x="21995" y="3681"/>
                    <a:pt x="21929" y="3683"/>
                  </a:cubicBezTo>
                  <a:cubicBezTo>
                    <a:pt x="21928" y="3683"/>
                    <a:pt x="21927" y="3683"/>
                    <a:pt x="21925" y="3683"/>
                  </a:cubicBezTo>
                  <a:cubicBezTo>
                    <a:pt x="21887" y="3683"/>
                    <a:pt x="21826" y="3667"/>
                    <a:pt x="21793" y="3648"/>
                  </a:cubicBezTo>
                  <a:cubicBezTo>
                    <a:pt x="21739" y="3619"/>
                    <a:pt x="21736" y="3611"/>
                    <a:pt x="21778" y="3601"/>
                  </a:cubicBezTo>
                  <a:cubicBezTo>
                    <a:pt x="21783" y="3600"/>
                    <a:pt x="21789" y="3599"/>
                    <a:pt x="21795" y="3599"/>
                  </a:cubicBezTo>
                  <a:close/>
                  <a:moveTo>
                    <a:pt x="24462" y="3658"/>
                  </a:moveTo>
                  <a:cubicBezTo>
                    <a:pt x="24473" y="3658"/>
                    <a:pt x="24497" y="3667"/>
                    <a:pt x="24523" y="3680"/>
                  </a:cubicBezTo>
                  <a:cubicBezTo>
                    <a:pt x="24569" y="3706"/>
                    <a:pt x="24570" y="3712"/>
                    <a:pt x="24531" y="3712"/>
                  </a:cubicBezTo>
                  <a:cubicBezTo>
                    <a:pt x="24530" y="3712"/>
                    <a:pt x="24528" y="3712"/>
                    <a:pt x="24527" y="3712"/>
                  </a:cubicBezTo>
                  <a:cubicBezTo>
                    <a:pt x="24478" y="3712"/>
                    <a:pt x="24436" y="3680"/>
                    <a:pt x="24457" y="3659"/>
                  </a:cubicBezTo>
                  <a:cubicBezTo>
                    <a:pt x="24458" y="3659"/>
                    <a:pt x="24459" y="3658"/>
                    <a:pt x="24462" y="3658"/>
                  </a:cubicBezTo>
                  <a:close/>
                  <a:moveTo>
                    <a:pt x="37057" y="3635"/>
                  </a:moveTo>
                  <a:cubicBezTo>
                    <a:pt x="37090" y="3635"/>
                    <a:pt x="37131" y="3675"/>
                    <a:pt x="37131" y="3724"/>
                  </a:cubicBezTo>
                  <a:cubicBezTo>
                    <a:pt x="37131" y="3752"/>
                    <a:pt x="37129" y="3766"/>
                    <a:pt x="37122" y="3766"/>
                  </a:cubicBezTo>
                  <a:cubicBezTo>
                    <a:pt x="37118" y="3766"/>
                    <a:pt x="37112" y="3760"/>
                    <a:pt x="37104" y="3747"/>
                  </a:cubicBezTo>
                  <a:cubicBezTo>
                    <a:pt x="37093" y="3729"/>
                    <a:pt x="37073" y="3719"/>
                    <a:pt x="37052" y="3719"/>
                  </a:cubicBezTo>
                  <a:cubicBezTo>
                    <a:pt x="37043" y="3719"/>
                    <a:pt x="37034" y="3721"/>
                    <a:pt x="37026" y="3724"/>
                  </a:cubicBezTo>
                  <a:cubicBezTo>
                    <a:pt x="37011" y="3730"/>
                    <a:pt x="36996" y="3733"/>
                    <a:pt x="36982" y="3733"/>
                  </a:cubicBezTo>
                  <a:cubicBezTo>
                    <a:pt x="36946" y="3733"/>
                    <a:pt x="36920" y="3713"/>
                    <a:pt x="36920" y="3679"/>
                  </a:cubicBezTo>
                  <a:cubicBezTo>
                    <a:pt x="36920" y="3666"/>
                    <a:pt x="36929" y="3659"/>
                    <a:pt x="36943" y="3659"/>
                  </a:cubicBezTo>
                  <a:cubicBezTo>
                    <a:pt x="36949" y="3659"/>
                    <a:pt x="36957" y="3660"/>
                    <a:pt x="36965" y="3664"/>
                  </a:cubicBezTo>
                  <a:cubicBezTo>
                    <a:pt x="36974" y="3667"/>
                    <a:pt x="36983" y="3669"/>
                    <a:pt x="36991" y="3669"/>
                  </a:cubicBezTo>
                  <a:cubicBezTo>
                    <a:pt x="37007" y="3669"/>
                    <a:pt x="37020" y="3663"/>
                    <a:pt x="37026" y="3652"/>
                  </a:cubicBezTo>
                  <a:cubicBezTo>
                    <a:pt x="37034" y="3640"/>
                    <a:pt x="37045" y="3635"/>
                    <a:pt x="37057" y="3635"/>
                  </a:cubicBezTo>
                  <a:close/>
                  <a:moveTo>
                    <a:pt x="23379" y="3772"/>
                  </a:moveTo>
                  <a:cubicBezTo>
                    <a:pt x="23427" y="3772"/>
                    <a:pt x="23436" y="3820"/>
                    <a:pt x="23392" y="3848"/>
                  </a:cubicBezTo>
                  <a:cubicBezTo>
                    <a:pt x="23383" y="3854"/>
                    <a:pt x="23373" y="3857"/>
                    <a:pt x="23363" y="3857"/>
                  </a:cubicBezTo>
                  <a:cubicBezTo>
                    <a:pt x="23331" y="3857"/>
                    <a:pt x="23302" y="3829"/>
                    <a:pt x="23318" y="3800"/>
                  </a:cubicBezTo>
                  <a:cubicBezTo>
                    <a:pt x="23329" y="3786"/>
                    <a:pt x="23356" y="3772"/>
                    <a:pt x="23379" y="3772"/>
                  </a:cubicBezTo>
                  <a:close/>
                  <a:moveTo>
                    <a:pt x="29249" y="3848"/>
                  </a:moveTo>
                  <a:cubicBezTo>
                    <a:pt x="29267" y="3848"/>
                    <a:pt x="29296" y="3859"/>
                    <a:pt x="29321" y="3878"/>
                  </a:cubicBezTo>
                  <a:cubicBezTo>
                    <a:pt x="29353" y="3900"/>
                    <a:pt x="29362" y="3921"/>
                    <a:pt x="29343" y="3922"/>
                  </a:cubicBezTo>
                  <a:cubicBezTo>
                    <a:pt x="29323" y="3924"/>
                    <a:pt x="29284" y="3932"/>
                    <a:pt x="29258" y="3942"/>
                  </a:cubicBezTo>
                  <a:cubicBezTo>
                    <a:pt x="29253" y="3944"/>
                    <a:pt x="29248" y="3945"/>
                    <a:pt x="29243" y="3945"/>
                  </a:cubicBezTo>
                  <a:cubicBezTo>
                    <a:pt x="29204" y="3945"/>
                    <a:pt x="29194" y="3878"/>
                    <a:pt x="29237" y="3850"/>
                  </a:cubicBezTo>
                  <a:cubicBezTo>
                    <a:pt x="29240" y="3848"/>
                    <a:pt x="29244" y="3848"/>
                    <a:pt x="29249" y="3848"/>
                  </a:cubicBezTo>
                  <a:close/>
                  <a:moveTo>
                    <a:pt x="24171" y="3893"/>
                  </a:moveTo>
                  <a:cubicBezTo>
                    <a:pt x="24187" y="3893"/>
                    <a:pt x="24200" y="3905"/>
                    <a:pt x="24200" y="3922"/>
                  </a:cubicBezTo>
                  <a:cubicBezTo>
                    <a:pt x="24200" y="3939"/>
                    <a:pt x="24187" y="3952"/>
                    <a:pt x="24171" y="3952"/>
                  </a:cubicBezTo>
                  <a:cubicBezTo>
                    <a:pt x="24154" y="3952"/>
                    <a:pt x="24142" y="3939"/>
                    <a:pt x="24142" y="3922"/>
                  </a:cubicBezTo>
                  <a:cubicBezTo>
                    <a:pt x="24142" y="3905"/>
                    <a:pt x="24154" y="3893"/>
                    <a:pt x="24171" y="3893"/>
                  </a:cubicBezTo>
                  <a:close/>
                  <a:moveTo>
                    <a:pt x="25177" y="3958"/>
                  </a:moveTo>
                  <a:cubicBezTo>
                    <a:pt x="25220" y="3958"/>
                    <a:pt x="25231" y="3976"/>
                    <a:pt x="25209" y="4012"/>
                  </a:cubicBezTo>
                  <a:cubicBezTo>
                    <a:pt x="25196" y="4033"/>
                    <a:pt x="25141" y="4045"/>
                    <a:pt x="25093" y="4045"/>
                  </a:cubicBezTo>
                  <a:cubicBezTo>
                    <a:pt x="25050" y="4045"/>
                    <a:pt x="25013" y="4036"/>
                    <a:pt x="25013" y="4017"/>
                  </a:cubicBezTo>
                  <a:cubicBezTo>
                    <a:pt x="25013" y="4002"/>
                    <a:pt x="25054" y="3980"/>
                    <a:pt x="25105" y="3968"/>
                  </a:cubicBezTo>
                  <a:cubicBezTo>
                    <a:pt x="25135" y="3961"/>
                    <a:pt x="25159" y="3958"/>
                    <a:pt x="25177" y="3958"/>
                  </a:cubicBezTo>
                  <a:close/>
                  <a:moveTo>
                    <a:pt x="35491" y="4055"/>
                  </a:moveTo>
                  <a:cubicBezTo>
                    <a:pt x="35499" y="4055"/>
                    <a:pt x="35501" y="4066"/>
                    <a:pt x="35495" y="4086"/>
                  </a:cubicBezTo>
                  <a:cubicBezTo>
                    <a:pt x="35483" y="4116"/>
                    <a:pt x="35470" y="4132"/>
                    <a:pt x="35462" y="4132"/>
                  </a:cubicBezTo>
                  <a:cubicBezTo>
                    <a:pt x="35456" y="4132"/>
                    <a:pt x="35452" y="4123"/>
                    <a:pt x="35452" y="4106"/>
                  </a:cubicBezTo>
                  <a:cubicBezTo>
                    <a:pt x="35452" y="4090"/>
                    <a:pt x="35465" y="4069"/>
                    <a:pt x="35481" y="4059"/>
                  </a:cubicBezTo>
                  <a:cubicBezTo>
                    <a:pt x="35485" y="4057"/>
                    <a:pt x="35489" y="4055"/>
                    <a:pt x="35491" y="4055"/>
                  </a:cubicBezTo>
                  <a:close/>
                  <a:moveTo>
                    <a:pt x="27925" y="4011"/>
                  </a:moveTo>
                  <a:cubicBezTo>
                    <a:pt x="27941" y="4011"/>
                    <a:pt x="27956" y="4013"/>
                    <a:pt x="27966" y="4019"/>
                  </a:cubicBezTo>
                  <a:cubicBezTo>
                    <a:pt x="28025" y="4053"/>
                    <a:pt x="28002" y="4095"/>
                    <a:pt x="27942" y="4095"/>
                  </a:cubicBezTo>
                  <a:cubicBezTo>
                    <a:pt x="27930" y="4095"/>
                    <a:pt x="27917" y="4093"/>
                    <a:pt x="27903" y="4090"/>
                  </a:cubicBezTo>
                  <a:cubicBezTo>
                    <a:pt x="27887" y="4086"/>
                    <a:pt x="27874" y="4084"/>
                    <a:pt x="27864" y="4084"/>
                  </a:cubicBezTo>
                  <a:cubicBezTo>
                    <a:pt x="27843" y="4084"/>
                    <a:pt x="27835" y="4092"/>
                    <a:pt x="27839" y="4109"/>
                  </a:cubicBezTo>
                  <a:cubicBezTo>
                    <a:pt x="27845" y="4134"/>
                    <a:pt x="27759" y="4154"/>
                    <a:pt x="27689" y="4154"/>
                  </a:cubicBezTo>
                  <a:cubicBezTo>
                    <a:pt x="27659" y="4154"/>
                    <a:pt x="27631" y="4151"/>
                    <a:pt x="27615" y="4142"/>
                  </a:cubicBezTo>
                  <a:cubicBezTo>
                    <a:pt x="27563" y="4114"/>
                    <a:pt x="27589" y="4080"/>
                    <a:pt x="27649" y="4080"/>
                  </a:cubicBezTo>
                  <a:cubicBezTo>
                    <a:pt x="27659" y="4080"/>
                    <a:pt x="27671" y="4081"/>
                    <a:pt x="27684" y="4084"/>
                  </a:cubicBezTo>
                  <a:cubicBezTo>
                    <a:pt x="27704" y="4087"/>
                    <a:pt x="27722" y="4089"/>
                    <a:pt x="27737" y="4089"/>
                  </a:cubicBezTo>
                  <a:cubicBezTo>
                    <a:pt x="27758" y="4089"/>
                    <a:pt x="27772" y="4085"/>
                    <a:pt x="27772" y="4079"/>
                  </a:cubicBezTo>
                  <a:cubicBezTo>
                    <a:pt x="27772" y="4045"/>
                    <a:pt x="27863" y="4011"/>
                    <a:pt x="27925" y="4011"/>
                  </a:cubicBezTo>
                  <a:close/>
                  <a:moveTo>
                    <a:pt x="30804" y="4089"/>
                  </a:moveTo>
                  <a:cubicBezTo>
                    <a:pt x="30827" y="4089"/>
                    <a:pt x="30858" y="4095"/>
                    <a:pt x="30890" y="4106"/>
                  </a:cubicBezTo>
                  <a:cubicBezTo>
                    <a:pt x="30943" y="4126"/>
                    <a:pt x="30981" y="4146"/>
                    <a:pt x="30973" y="4154"/>
                  </a:cubicBezTo>
                  <a:cubicBezTo>
                    <a:pt x="30971" y="4156"/>
                    <a:pt x="30963" y="4157"/>
                    <a:pt x="30951" y="4157"/>
                  </a:cubicBezTo>
                  <a:cubicBezTo>
                    <a:pt x="30927" y="4157"/>
                    <a:pt x="30889" y="4154"/>
                    <a:pt x="30849" y="4146"/>
                  </a:cubicBezTo>
                  <a:cubicBezTo>
                    <a:pt x="30787" y="4135"/>
                    <a:pt x="30750" y="4114"/>
                    <a:pt x="30766" y="4099"/>
                  </a:cubicBezTo>
                  <a:cubicBezTo>
                    <a:pt x="30773" y="4092"/>
                    <a:pt x="30786" y="4089"/>
                    <a:pt x="30804" y="4089"/>
                  </a:cubicBezTo>
                  <a:close/>
                  <a:moveTo>
                    <a:pt x="29957" y="4009"/>
                  </a:moveTo>
                  <a:cubicBezTo>
                    <a:pt x="30031" y="4009"/>
                    <a:pt x="30101" y="4020"/>
                    <a:pt x="30110" y="4044"/>
                  </a:cubicBezTo>
                  <a:cubicBezTo>
                    <a:pt x="30116" y="4059"/>
                    <a:pt x="30158" y="4073"/>
                    <a:pt x="30201" y="4073"/>
                  </a:cubicBezTo>
                  <a:cubicBezTo>
                    <a:pt x="30296" y="4074"/>
                    <a:pt x="30338" y="4100"/>
                    <a:pt x="30363" y="4170"/>
                  </a:cubicBezTo>
                  <a:cubicBezTo>
                    <a:pt x="30388" y="4238"/>
                    <a:pt x="30281" y="4295"/>
                    <a:pt x="30158" y="4295"/>
                  </a:cubicBezTo>
                  <a:cubicBezTo>
                    <a:pt x="30131" y="4295"/>
                    <a:pt x="30103" y="4292"/>
                    <a:pt x="30076" y="4286"/>
                  </a:cubicBezTo>
                  <a:cubicBezTo>
                    <a:pt x="30029" y="4275"/>
                    <a:pt x="29975" y="4270"/>
                    <a:pt x="29931" y="4270"/>
                  </a:cubicBezTo>
                  <a:cubicBezTo>
                    <a:pt x="29908" y="4270"/>
                    <a:pt x="29888" y="4271"/>
                    <a:pt x="29873" y="4274"/>
                  </a:cubicBezTo>
                  <a:cubicBezTo>
                    <a:pt x="29862" y="4277"/>
                    <a:pt x="29850" y="4278"/>
                    <a:pt x="29839" y="4278"/>
                  </a:cubicBezTo>
                  <a:cubicBezTo>
                    <a:pt x="29808" y="4278"/>
                    <a:pt x="29781" y="4269"/>
                    <a:pt x="29772" y="4255"/>
                  </a:cubicBezTo>
                  <a:cubicBezTo>
                    <a:pt x="29760" y="4234"/>
                    <a:pt x="29735" y="4224"/>
                    <a:pt x="29703" y="4224"/>
                  </a:cubicBezTo>
                  <a:cubicBezTo>
                    <a:pt x="29663" y="4224"/>
                    <a:pt x="29610" y="4240"/>
                    <a:pt x="29553" y="4273"/>
                  </a:cubicBezTo>
                  <a:cubicBezTo>
                    <a:pt x="29512" y="4296"/>
                    <a:pt x="29488" y="4307"/>
                    <a:pt x="29468" y="4307"/>
                  </a:cubicBezTo>
                  <a:cubicBezTo>
                    <a:pt x="29450" y="4307"/>
                    <a:pt x="29436" y="4298"/>
                    <a:pt x="29416" y="4280"/>
                  </a:cubicBezTo>
                  <a:cubicBezTo>
                    <a:pt x="29336" y="4212"/>
                    <a:pt x="29345" y="4166"/>
                    <a:pt x="29430" y="4166"/>
                  </a:cubicBezTo>
                  <a:cubicBezTo>
                    <a:pt x="29441" y="4166"/>
                    <a:pt x="29452" y="4166"/>
                    <a:pt x="29465" y="4168"/>
                  </a:cubicBezTo>
                  <a:cubicBezTo>
                    <a:pt x="29485" y="4170"/>
                    <a:pt x="29501" y="4171"/>
                    <a:pt x="29514" y="4171"/>
                  </a:cubicBezTo>
                  <a:cubicBezTo>
                    <a:pt x="29549" y="4171"/>
                    <a:pt x="29560" y="4162"/>
                    <a:pt x="29552" y="4142"/>
                  </a:cubicBezTo>
                  <a:cubicBezTo>
                    <a:pt x="29542" y="4119"/>
                    <a:pt x="29562" y="4103"/>
                    <a:pt x="29608" y="4100"/>
                  </a:cubicBezTo>
                  <a:cubicBezTo>
                    <a:pt x="29647" y="4098"/>
                    <a:pt x="29696" y="4095"/>
                    <a:pt x="29718" y="4093"/>
                  </a:cubicBezTo>
                  <a:cubicBezTo>
                    <a:pt x="29738" y="4091"/>
                    <a:pt x="29769" y="4069"/>
                    <a:pt x="29784" y="4047"/>
                  </a:cubicBezTo>
                  <a:cubicBezTo>
                    <a:pt x="29799" y="4022"/>
                    <a:pt x="29880" y="4009"/>
                    <a:pt x="29957" y="4009"/>
                  </a:cubicBezTo>
                  <a:close/>
                  <a:moveTo>
                    <a:pt x="29239" y="4239"/>
                  </a:moveTo>
                  <a:cubicBezTo>
                    <a:pt x="29262" y="4239"/>
                    <a:pt x="29279" y="4252"/>
                    <a:pt x="29306" y="4279"/>
                  </a:cubicBezTo>
                  <a:cubicBezTo>
                    <a:pt x="29357" y="4335"/>
                    <a:pt x="29353" y="4361"/>
                    <a:pt x="29289" y="4361"/>
                  </a:cubicBezTo>
                  <a:cubicBezTo>
                    <a:pt x="29266" y="4361"/>
                    <a:pt x="29237" y="4358"/>
                    <a:pt x="29201" y="4352"/>
                  </a:cubicBezTo>
                  <a:cubicBezTo>
                    <a:pt x="29070" y="4332"/>
                    <a:pt x="29063" y="4311"/>
                    <a:pt x="29173" y="4260"/>
                  </a:cubicBezTo>
                  <a:cubicBezTo>
                    <a:pt x="29202" y="4246"/>
                    <a:pt x="29222" y="4239"/>
                    <a:pt x="29239" y="4239"/>
                  </a:cubicBezTo>
                  <a:close/>
                  <a:moveTo>
                    <a:pt x="28132" y="4169"/>
                  </a:moveTo>
                  <a:cubicBezTo>
                    <a:pt x="28211" y="4169"/>
                    <a:pt x="28221" y="4180"/>
                    <a:pt x="28215" y="4217"/>
                  </a:cubicBezTo>
                  <a:cubicBezTo>
                    <a:pt x="28208" y="4245"/>
                    <a:pt x="28189" y="4260"/>
                    <a:pt x="28163" y="4260"/>
                  </a:cubicBezTo>
                  <a:cubicBezTo>
                    <a:pt x="28159" y="4260"/>
                    <a:pt x="28154" y="4260"/>
                    <a:pt x="28149" y="4259"/>
                  </a:cubicBezTo>
                  <a:cubicBezTo>
                    <a:pt x="28143" y="4258"/>
                    <a:pt x="28137" y="4257"/>
                    <a:pt x="28132" y="4257"/>
                  </a:cubicBezTo>
                  <a:cubicBezTo>
                    <a:pt x="28109" y="4257"/>
                    <a:pt x="28102" y="4269"/>
                    <a:pt x="28112" y="4295"/>
                  </a:cubicBezTo>
                  <a:cubicBezTo>
                    <a:pt x="28130" y="4345"/>
                    <a:pt x="28074" y="4375"/>
                    <a:pt x="27930" y="4393"/>
                  </a:cubicBezTo>
                  <a:cubicBezTo>
                    <a:pt x="27918" y="4395"/>
                    <a:pt x="27907" y="4395"/>
                    <a:pt x="27897" y="4395"/>
                  </a:cubicBezTo>
                  <a:cubicBezTo>
                    <a:pt x="27830" y="4395"/>
                    <a:pt x="27809" y="4361"/>
                    <a:pt x="27863" y="4327"/>
                  </a:cubicBezTo>
                  <a:cubicBezTo>
                    <a:pt x="27880" y="4316"/>
                    <a:pt x="27892" y="4280"/>
                    <a:pt x="27892" y="4244"/>
                  </a:cubicBezTo>
                  <a:cubicBezTo>
                    <a:pt x="27892" y="4185"/>
                    <a:pt x="27911" y="4177"/>
                    <a:pt x="28058" y="4171"/>
                  </a:cubicBezTo>
                  <a:cubicBezTo>
                    <a:pt x="28088" y="4170"/>
                    <a:pt x="28112" y="4169"/>
                    <a:pt x="28132" y="4169"/>
                  </a:cubicBezTo>
                  <a:close/>
                  <a:moveTo>
                    <a:pt x="30516" y="4372"/>
                  </a:moveTo>
                  <a:cubicBezTo>
                    <a:pt x="30542" y="4372"/>
                    <a:pt x="30561" y="4385"/>
                    <a:pt x="30561" y="4401"/>
                  </a:cubicBezTo>
                  <a:cubicBezTo>
                    <a:pt x="30561" y="4419"/>
                    <a:pt x="30542" y="4431"/>
                    <a:pt x="30516" y="4431"/>
                  </a:cubicBezTo>
                  <a:cubicBezTo>
                    <a:pt x="30491" y="4431"/>
                    <a:pt x="30471" y="4418"/>
                    <a:pt x="30471" y="4401"/>
                  </a:cubicBezTo>
                  <a:cubicBezTo>
                    <a:pt x="30472" y="4385"/>
                    <a:pt x="30491" y="4372"/>
                    <a:pt x="30516" y="4372"/>
                  </a:cubicBezTo>
                  <a:close/>
                  <a:moveTo>
                    <a:pt x="30815" y="4372"/>
                  </a:moveTo>
                  <a:cubicBezTo>
                    <a:pt x="30824" y="4372"/>
                    <a:pt x="30838" y="4385"/>
                    <a:pt x="30849" y="4401"/>
                  </a:cubicBezTo>
                  <a:cubicBezTo>
                    <a:pt x="30859" y="4417"/>
                    <a:pt x="30851" y="4431"/>
                    <a:pt x="30835" y="4431"/>
                  </a:cubicBezTo>
                  <a:cubicBezTo>
                    <a:pt x="30818" y="4431"/>
                    <a:pt x="30802" y="4417"/>
                    <a:pt x="30802" y="4401"/>
                  </a:cubicBezTo>
                  <a:cubicBezTo>
                    <a:pt x="30800" y="4385"/>
                    <a:pt x="30807" y="4372"/>
                    <a:pt x="30815" y="4372"/>
                  </a:cubicBezTo>
                  <a:close/>
                  <a:moveTo>
                    <a:pt x="28864" y="4300"/>
                  </a:moveTo>
                  <a:cubicBezTo>
                    <a:pt x="29023" y="4300"/>
                    <a:pt x="29044" y="4309"/>
                    <a:pt x="29065" y="4366"/>
                  </a:cubicBezTo>
                  <a:cubicBezTo>
                    <a:pt x="29078" y="4405"/>
                    <a:pt x="29082" y="4421"/>
                    <a:pt x="29071" y="4421"/>
                  </a:cubicBezTo>
                  <a:cubicBezTo>
                    <a:pt x="29063" y="4421"/>
                    <a:pt x="29049" y="4414"/>
                    <a:pt x="29027" y="4402"/>
                  </a:cubicBezTo>
                  <a:cubicBezTo>
                    <a:pt x="29006" y="4390"/>
                    <a:pt x="28992" y="4384"/>
                    <a:pt x="28985" y="4384"/>
                  </a:cubicBezTo>
                  <a:cubicBezTo>
                    <a:pt x="28974" y="4384"/>
                    <a:pt x="28976" y="4398"/>
                    <a:pt x="28986" y="4431"/>
                  </a:cubicBezTo>
                  <a:cubicBezTo>
                    <a:pt x="28999" y="4468"/>
                    <a:pt x="28994" y="4492"/>
                    <a:pt x="28974" y="4492"/>
                  </a:cubicBezTo>
                  <a:cubicBezTo>
                    <a:pt x="28956" y="4492"/>
                    <a:pt x="28940" y="4458"/>
                    <a:pt x="28940" y="4418"/>
                  </a:cubicBezTo>
                  <a:lnTo>
                    <a:pt x="28940" y="4344"/>
                  </a:lnTo>
                  <a:lnTo>
                    <a:pt x="28874" y="4411"/>
                  </a:lnTo>
                  <a:cubicBezTo>
                    <a:pt x="28837" y="4447"/>
                    <a:pt x="28807" y="4490"/>
                    <a:pt x="28807" y="4508"/>
                  </a:cubicBezTo>
                  <a:cubicBezTo>
                    <a:pt x="28807" y="4524"/>
                    <a:pt x="28735" y="4540"/>
                    <a:pt x="28649" y="4544"/>
                  </a:cubicBezTo>
                  <a:cubicBezTo>
                    <a:pt x="28642" y="4544"/>
                    <a:pt x="28635" y="4544"/>
                    <a:pt x="28628" y="4544"/>
                  </a:cubicBezTo>
                  <a:cubicBezTo>
                    <a:pt x="28553" y="4544"/>
                    <a:pt x="28493" y="4534"/>
                    <a:pt x="28493" y="4520"/>
                  </a:cubicBezTo>
                  <a:cubicBezTo>
                    <a:pt x="28493" y="4505"/>
                    <a:pt x="28464" y="4492"/>
                    <a:pt x="28430" y="4492"/>
                  </a:cubicBezTo>
                  <a:cubicBezTo>
                    <a:pt x="28355" y="4492"/>
                    <a:pt x="28253" y="4442"/>
                    <a:pt x="28253" y="4406"/>
                  </a:cubicBezTo>
                  <a:cubicBezTo>
                    <a:pt x="28253" y="4392"/>
                    <a:pt x="28290" y="4366"/>
                    <a:pt x="28335" y="4350"/>
                  </a:cubicBezTo>
                  <a:cubicBezTo>
                    <a:pt x="28431" y="4314"/>
                    <a:pt x="28555" y="4303"/>
                    <a:pt x="28832" y="4300"/>
                  </a:cubicBezTo>
                  <a:cubicBezTo>
                    <a:pt x="28843" y="4300"/>
                    <a:pt x="28854" y="4300"/>
                    <a:pt x="28864" y="4300"/>
                  </a:cubicBezTo>
                  <a:close/>
                  <a:moveTo>
                    <a:pt x="27951" y="4523"/>
                  </a:moveTo>
                  <a:cubicBezTo>
                    <a:pt x="27967" y="4523"/>
                    <a:pt x="27980" y="4528"/>
                    <a:pt x="27980" y="4536"/>
                  </a:cubicBezTo>
                  <a:cubicBezTo>
                    <a:pt x="27980" y="4544"/>
                    <a:pt x="27967" y="4556"/>
                    <a:pt x="27951" y="4567"/>
                  </a:cubicBezTo>
                  <a:cubicBezTo>
                    <a:pt x="27945" y="4571"/>
                    <a:pt x="27940" y="4572"/>
                    <a:pt x="27936" y="4572"/>
                  </a:cubicBezTo>
                  <a:cubicBezTo>
                    <a:pt x="27927" y="4572"/>
                    <a:pt x="27921" y="4566"/>
                    <a:pt x="27921" y="4555"/>
                  </a:cubicBezTo>
                  <a:cubicBezTo>
                    <a:pt x="27921" y="4539"/>
                    <a:pt x="27935" y="4523"/>
                    <a:pt x="27951" y="4523"/>
                  </a:cubicBezTo>
                  <a:close/>
                  <a:moveTo>
                    <a:pt x="28251" y="4523"/>
                  </a:moveTo>
                  <a:cubicBezTo>
                    <a:pt x="28267" y="4523"/>
                    <a:pt x="28288" y="4536"/>
                    <a:pt x="28298" y="4552"/>
                  </a:cubicBezTo>
                  <a:cubicBezTo>
                    <a:pt x="28308" y="4568"/>
                    <a:pt x="28295" y="4582"/>
                    <a:pt x="28269" y="4582"/>
                  </a:cubicBezTo>
                  <a:cubicBezTo>
                    <a:pt x="28244" y="4582"/>
                    <a:pt x="28222" y="4567"/>
                    <a:pt x="28222" y="4552"/>
                  </a:cubicBezTo>
                  <a:cubicBezTo>
                    <a:pt x="28221" y="4537"/>
                    <a:pt x="28233" y="4523"/>
                    <a:pt x="28251" y="4523"/>
                  </a:cubicBezTo>
                  <a:close/>
                  <a:moveTo>
                    <a:pt x="11362" y="0"/>
                  </a:moveTo>
                  <a:cubicBezTo>
                    <a:pt x="11350" y="0"/>
                    <a:pt x="11336" y="2"/>
                    <a:pt x="11321" y="5"/>
                  </a:cubicBezTo>
                  <a:cubicBezTo>
                    <a:pt x="11279" y="12"/>
                    <a:pt x="11245" y="32"/>
                    <a:pt x="11245" y="52"/>
                  </a:cubicBezTo>
                  <a:cubicBezTo>
                    <a:pt x="11245" y="63"/>
                    <a:pt x="11243" y="69"/>
                    <a:pt x="11238" y="69"/>
                  </a:cubicBezTo>
                  <a:cubicBezTo>
                    <a:pt x="11233" y="69"/>
                    <a:pt x="11225" y="63"/>
                    <a:pt x="11215" y="53"/>
                  </a:cubicBezTo>
                  <a:cubicBezTo>
                    <a:pt x="11201" y="39"/>
                    <a:pt x="11156" y="31"/>
                    <a:pt x="11084" y="31"/>
                  </a:cubicBezTo>
                  <a:cubicBezTo>
                    <a:pt x="10965" y="31"/>
                    <a:pt x="10771" y="51"/>
                    <a:pt x="10512" y="90"/>
                  </a:cubicBezTo>
                  <a:cubicBezTo>
                    <a:pt x="10347" y="115"/>
                    <a:pt x="10127" y="140"/>
                    <a:pt x="10024" y="146"/>
                  </a:cubicBezTo>
                  <a:cubicBezTo>
                    <a:pt x="9922" y="153"/>
                    <a:pt x="9819" y="170"/>
                    <a:pt x="9800" y="184"/>
                  </a:cubicBezTo>
                  <a:cubicBezTo>
                    <a:pt x="9782" y="195"/>
                    <a:pt x="9745" y="203"/>
                    <a:pt x="9709" y="203"/>
                  </a:cubicBezTo>
                  <a:cubicBezTo>
                    <a:pt x="9702" y="203"/>
                    <a:pt x="9695" y="203"/>
                    <a:pt x="9688" y="202"/>
                  </a:cubicBezTo>
                  <a:cubicBezTo>
                    <a:pt x="9682" y="202"/>
                    <a:pt x="9676" y="202"/>
                    <a:pt x="9669" y="202"/>
                  </a:cubicBezTo>
                  <a:cubicBezTo>
                    <a:pt x="9626" y="202"/>
                    <a:pt x="9566" y="210"/>
                    <a:pt x="9522" y="225"/>
                  </a:cubicBezTo>
                  <a:cubicBezTo>
                    <a:pt x="9443" y="249"/>
                    <a:pt x="9304" y="269"/>
                    <a:pt x="9022" y="297"/>
                  </a:cubicBezTo>
                  <a:cubicBezTo>
                    <a:pt x="8976" y="300"/>
                    <a:pt x="8929" y="308"/>
                    <a:pt x="8915" y="313"/>
                  </a:cubicBezTo>
                  <a:cubicBezTo>
                    <a:pt x="8903" y="318"/>
                    <a:pt x="8867" y="323"/>
                    <a:pt x="8832" y="327"/>
                  </a:cubicBezTo>
                  <a:cubicBezTo>
                    <a:pt x="8741" y="335"/>
                    <a:pt x="8540" y="376"/>
                    <a:pt x="8489" y="397"/>
                  </a:cubicBezTo>
                  <a:cubicBezTo>
                    <a:pt x="8465" y="407"/>
                    <a:pt x="8410" y="420"/>
                    <a:pt x="8369" y="423"/>
                  </a:cubicBezTo>
                  <a:cubicBezTo>
                    <a:pt x="8258" y="432"/>
                    <a:pt x="8118" y="459"/>
                    <a:pt x="7766" y="543"/>
                  </a:cubicBezTo>
                  <a:cubicBezTo>
                    <a:pt x="7592" y="584"/>
                    <a:pt x="7428" y="622"/>
                    <a:pt x="7398" y="628"/>
                  </a:cubicBezTo>
                  <a:cubicBezTo>
                    <a:pt x="7392" y="629"/>
                    <a:pt x="7387" y="630"/>
                    <a:pt x="7382" y="630"/>
                  </a:cubicBezTo>
                  <a:cubicBezTo>
                    <a:pt x="7359" y="630"/>
                    <a:pt x="7346" y="617"/>
                    <a:pt x="7346" y="596"/>
                  </a:cubicBezTo>
                  <a:cubicBezTo>
                    <a:pt x="7346" y="568"/>
                    <a:pt x="7338" y="554"/>
                    <a:pt x="7321" y="554"/>
                  </a:cubicBezTo>
                  <a:cubicBezTo>
                    <a:pt x="7307" y="554"/>
                    <a:pt x="7286" y="564"/>
                    <a:pt x="7258" y="584"/>
                  </a:cubicBezTo>
                  <a:cubicBezTo>
                    <a:pt x="7220" y="607"/>
                    <a:pt x="7223" y="614"/>
                    <a:pt x="7271" y="614"/>
                  </a:cubicBezTo>
                  <a:cubicBezTo>
                    <a:pt x="7384" y="615"/>
                    <a:pt x="7254" y="663"/>
                    <a:pt x="6865" y="763"/>
                  </a:cubicBezTo>
                  <a:cubicBezTo>
                    <a:pt x="6374" y="888"/>
                    <a:pt x="6140" y="940"/>
                    <a:pt x="6056" y="940"/>
                  </a:cubicBezTo>
                  <a:cubicBezTo>
                    <a:pt x="6024" y="940"/>
                    <a:pt x="6014" y="933"/>
                    <a:pt x="6020" y="919"/>
                  </a:cubicBezTo>
                  <a:cubicBezTo>
                    <a:pt x="6030" y="895"/>
                    <a:pt x="6023" y="885"/>
                    <a:pt x="5988" y="885"/>
                  </a:cubicBezTo>
                  <a:cubicBezTo>
                    <a:pt x="5972" y="885"/>
                    <a:pt x="5950" y="887"/>
                    <a:pt x="5920" y="891"/>
                  </a:cubicBezTo>
                  <a:cubicBezTo>
                    <a:pt x="5806" y="904"/>
                    <a:pt x="5203" y="1051"/>
                    <a:pt x="4903" y="1137"/>
                  </a:cubicBezTo>
                  <a:cubicBezTo>
                    <a:pt x="4719" y="1189"/>
                    <a:pt x="4503" y="1230"/>
                    <a:pt x="4160" y="1277"/>
                  </a:cubicBezTo>
                  <a:cubicBezTo>
                    <a:pt x="4015" y="1298"/>
                    <a:pt x="3898" y="1324"/>
                    <a:pt x="3898" y="1338"/>
                  </a:cubicBezTo>
                  <a:cubicBezTo>
                    <a:pt x="3898" y="1350"/>
                    <a:pt x="3883" y="1362"/>
                    <a:pt x="3866" y="1362"/>
                  </a:cubicBezTo>
                  <a:cubicBezTo>
                    <a:pt x="3848" y="1362"/>
                    <a:pt x="3844" y="1348"/>
                    <a:pt x="3854" y="1330"/>
                  </a:cubicBezTo>
                  <a:cubicBezTo>
                    <a:pt x="3861" y="1318"/>
                    <a:pt x="3868" y="1311"/>
                    <a:pt x="3847" y="1311"/>
                  </a:cubicBezTo>
                  <a:cubicBezTo>
                    <a:pt x="3810" y="1311"/>
                    <a:pt x="3681" y="1336"/>
                    <a:pt x="3297" y="1408"/>
                  </a:cubicBezTo>
                  <a:cubicBezTo>
                    <a:pt x="2756" y="1511"/>
                    <a:pt x="2588" y="1539"/>
                    <a:pt x="2408" y="1552"/>
                  </a:cubicBezTo>
                  <a:cubicBezTo>
                    <a:pt x="2325" y="1558"/>
                    <a:pt x="2229" y="1579"/>
                    <a:pt x="2194" y="1598"/>
                  </a:cubicBezTo>
                  <a:cubicBezTo>
                    <a:pt x="2160" y="1615"/>
                    <a:pt x="2083" y="1632"/>
                    <a:pt x="2025" y="1632"/>
                  </a:cubicBezTo>
                  <a:cubicBezTo>
                    <a:pt x="1967" y="1632"/>
                    <a:pt x="1912" y="1644"/>
                    <a:pt x="1904" y="1657"/>
                  </a:cubicBezTo>
                  <a:cubicBezTo>
                    <a:pt x="1898" y="1667"/>
                    <a:pt x="1876" y="1673"/>
                    <a:pt x="1850" y="1673"/>
                  </a:cubicBezTo>
                  <a:cubicBezTo>
                    <a:pt x="1838" y="1673"/>
                    <a:pt x="1825" y="1672"/>
                    <a:pt x="1813" y="1670"/>
                  </a:cubicBezTo>
                  <a:cubicBezTo>
                    <a:pt x="1799" y="1667"/>
                    <a:pt x="1787" y="1666"/>
                    <a:pt x="1777" y="1666"/>
                  </a:cubicBezTo>
                  <a:cubicBezTo>
                    <a:pt x="1752" y="1666"/>
                    <a:pt x="1737" y="1674"/>
                    <a:pt x="1737" y="1688"/>
                  </a:cubicBezTo>
                  <a:cubicBezTo>
                    <a:pt x="1737" y="1707"/>
                    <a:pt x="1697" y="1722"/>
                    <a:pt x="1646" y="1722"/>
                  </a:cubicBezTo>
                  <a:cubicBezTo>
                    <a:pt x="1595" y="1722"/>
                    <a:pt x="1515" y="1743"/>
                    <a:pt x="1463" y="1770"/>
                  </a:cubicBezTo>
                  <a:cubicBezTo>
                    <a:pt x="1425" y="1790"/>
                    <a:pt x="1396" y="1800"/>
                    <a:pt x="1374" y="1800"/>
                  </a:cubicBezTo>
                  <a:cubicBezTo>
                    <a:pt x="1360" y="1800"/>
                    <a:pt x="1349" y="1796"/>
                    <a:pt x="1340" y="1788"/>
                  </a:cubicBezTo>
                  <a:cubicBezTo>
                    <a:pt x="1329" y="1776"/>
                    <a:pt x="1316" y="1770"/>
                    <a:pt x="1301" y="1770"/>
                  </a:cubicBezTo>
                  <a:cubicBezTo>
                    <a:pt x="1287" y="1770"/>
                    <a:pt x="1271" y="1775"/>
                    <a:pt x="1251" y="1785"/>
                  </a:cubicBezTo>
                  <a:cubicBezTo>
                    <a:pt x="1205" y="1810"/>
                    <a:pt x="1202" y="1824"/>
                    <a:pt x="1230" y="1859"/>
                  </a:cubicBezTo>
                  <a:cubicBezTo>
                    <a:pt x="1258" y="1893"/>
                    <a:pt x="1255" y="1901"/>
                    <a:pt x="1215" y="1901"/>
                  </a:cubicBezTo>
                  <a:cubicBezTo>
                    <a:pt x="1188" y="1901"/>
                    <a:pt x="1166" y="1914"/>
                    <a:pt x="1166" y="1931"/>
                  </a:cubicBezTo>
                  <a:cubicBezTo>
                    <a:pt x="1166" y="1947"/>
                    <a:pt x="1144" y="1960"/>
                    <a:pt x="1116" y="1960"/>
                  </a:cubicBezTo>
                  <a:cubicBezTo>
                    <a:pt x="1087" y="1960"/>
                    <a:pt x="1034" y="1989"/>
                    <a:pt x="994" y="2026"/>
                  </a:cubicBezTo>
                  <a:cubicBezTo>
                    <a:pt x="956" y="2062"/>
                    <a:pt x="885" y="2096"/>
                    <a:pt x="843" y="2098"/>
                  </a:cubicBezTo>
                  <a:cubicBezTo>
                    <a:pt x="789" y="2101"/>
                    <a:pt x="765" y="2118"/>
                    <a:pt x="768" y="2151"/>
                  </a:cubicBezTo>
                  <a:cubicBezTo>
                    <a:pt x="772" y="2188"/>
                    <a:pt x="742" y="2200"/>
                    <a:pt x="647" y="2205"/>
                  </a:cubicBezTo>
                  <a:cubicBezTo>
                    <a:pt x="527" y="2210"/>
                    <a:pt x="527" y="2211"/>
                    <a:pt x="625" y="2223"/>
                  </a:cubicBezTo>
                  <a:lnTo>
                    <a:pt x="728" y="2235"/>
                  </a:lnTo>
                  <a:lnTo>
                    <a:pt x="604" y="2346"/>
                  </a:lnTo>
                  <a:cubicBezTo>
                    <a:pt x="534" y="2405"/>
                    <a:pt x="444" y="2482"/>
                    <a:pt x="401" y="2516"/>
                  </a:cubicBezTo>
                  <a:cubicBezTo>
                    <a:pt x="359" y="2549"/>
                    <a:pt x="296" y="2600"/>
                    <a:pt x="265" y="2629"/>
                  </a:cubicBezTo>
                  <a:cubicBezTo>
                    <a:pt x="238" y="2651"/>
                    <a:pt x="207" y="2667"/>
                    <a:pt x="188" y="2667"/>
                  </a:cubicBezTo>
                  <a:cubicBezTo>
                    <a:pt x="184" y="2667"/>
                    <a:pt x="180" y="2666"/>
                    <a:pt x="177" y="2665"/>
                  </a:cubicBezTo>
                  <a:cubicBezTo>
                    <a:pt x="173" y="2662"/>
                    <a:pt x="166" y="2660"/>
                    <a:pt x="159" y="2660"/>
                  </a:cubicBezTo>
                  <a:cubicBezTo>
                    <a:pt x="140" y="2660"/>
                    <a:pt x="114" y="2670"/>
                    <a:pt x="88" y="2685"/>
                  </a:cubicBezTo>
                  <a:cubicBezTo>
                    <a:pt x="19" y="2741"/>
                    <a:pt x="0" y="2943"/>
                    <a:pt x="62" y="2982"/>
                  </a:cubicBezTo>
                  <a:cubicBezTo>
                    <a:pt x="100" y="3005"/>
                    <a:pt x="131" y="3009"/>
                    <a:pt x="536" y="3040"/>
                  </a:cubicBezTo>
                  <a:cubicBezTo>
                    <a:pt x="675" y="3050"/>
                    <a:pt x="953" y="3080"/>
                    <a:pt x="1151" y="3105"/>
                  </a:cubicBezTo>
                  <a:cubicBezTo>
                    <a:pt x="1481" y="3147"/>
                    <a:pt x="1998" y="3170"/>
                    <a:pt x="2450" y="3170"/>
                  </a:cubicBezTo>
                  <a:cubicBezTo>
                    <a:pt x="2769" y="3170"/>
                    <a:pt x="3055" y="3159"/>
                    <a:pt x="3222" y="3135"/>
                  </a:cubicBezTo>
                  <a:cubicBezTo>
                    <a:pt x="3616" y="3076"/>
                    <a:pt x="3957" y="3030"/>
                    <a:pt x="4122" y="3013"/>
                  </a:cubicBezTo>
                  <a:cubicBezTo>
                    <a:pt x="4189" y="3005"/>
                    <a:pt x="4390" y="2977"/>
                    <a:pt x="4572" y="2950"/>
                  </a:cubicBezTo>
                  <a:cubicBezTo>
                    <a:pt x="4754" y="2922"/>
                    <a:pt x="4988" y="2890"/>
                    <a:pt x="5096" y="2876"/>
                  </a:cubicBezTo>
                  <a:cubicBezTo>
                    <a:pt x="5446" y="2833"/>
                    <a:pt x="5891" y="2753"/>
                    <a:pt x="5952" y="2721"/>
                  </a:cubicBezTo>
                  <a:cubicBezTo>
                    <a:pt x="5972" y="2711"/>
                    <a:pt x="5995" y="2706"/>
                    <a:pt x="6019" y="2706"/>
                  </a:cubicBezTo>
                  <a:cubicBezTo>
                    <a:pt x="6041" y="2706"/>
                    <a:pt x="6064" y="2710"/>
                    <a:pt x="6085" y="2718"/>
                  </a:cubicBezTo>
                  <a:lnTo>
                    <a:pt x="6158" y="2746"/>
                  </a:lnTo>
                  <a:lnTo>
                    <a:pt x="6070" y="2797"/>
                  </a:lnTo>
                  <a:cubicBezTo>
                    <a:pt x="6019" y="2826"/>
                    <a:pt x="6000" y="2838"/>
                    <a:pt x="6011" y="2838"/>
                  </a:cubicBezTo>
                  <a:cubicBezTo>
                    <a:pt x="6017" y="2838"/>
                    <a:pt x="6032" y="2835"/>
                    <a:pt x="6056" y="2829"/>
                  </a:cubicBezTo>
                  <a:cubicBezTo>
                    <a:pt x="6097" y="2817"/>
                    <a:pt x="6184" y="2782"/>
                    <a:pt x="6250" y="2752"/>
                  </a:cubicBezTo>
                  <a:cubicBezTo>
                    <a:pt x="6327" y="2716"/>
                    <a:pt x="6414" y="2698"/>
                    <a:pt x="6547" y="2698"/>
                  </a:cubicBezTo>
                  <a:cubicBezTo>
                    <a:pt x="6645" y="2698"/>
                    <a:pt x="6768" y="2708"/>
                    <a:pt x="6929" y="2727"/>
                  </a:cubicBezTo>
                  <a:cubicBezTo>
                    <a:pt x="7106" y="2748"/>
                    <a:pt x="7421" y="2758"/>
                    <a:pt x="7707" y="2758"/>
                  </a:cubicBezTo>
                  <a:cubicBezTo>
                    <a:pt x="8020" y="2758"/>
                    <a:pt x="8297" y="2746"/>
                    <a:pt x="8319" y="2722"/>
                  </a:cubicBezTo>
                  <a:cubicBezTo>
                    <a:pt x="8335" y="2705"/>
                    <a:pt x="8324" y="2697"/>
                    <a:pt x="8272" y="2697"/>
                  </a:cubicBezTo>
                  <a:cubicBezTo>
                    <a:pt x="8242" y="2697"/>
                    <a:pt x="8199" y="2700"/>
                    <a:pt x="8140" y="2705"/>
                  </a:cubicBezTo>
                  <a:cubicBezTo>
                    <a:pt x="8096" y="2708"/>
                    <a:pt x="8045" y="2709"/>
                    <a:pt x="7990" y="2709"/>
                  </a:cubicBezTo>
                  <a:cubicBezTo>
                    <a:pt x="7695" y="2709"/>
                    <a:pt x="7278" y="2668"/>
                    <a:pt x="7253" y="2629"/>
                  </a:cubicBezTo>
                  <a:cubicBezTo>
                    <a:pt x="7243" y="2612"/>
                    <a:pt x="7202" y="2600"/>
                    <a:pt x="7154" y="2600"/>
                  </a:cubicBezTo>
                  <a:cubicBezTo>
                    <a:pt x="7142" y="2600"/>
                    <a:pt x="7131" y="2601"/>
                    <a:pt x="7119" y="2602"/>
                  </a:cubicBezTo>
                  <a:cubicBezTo>
                    <a:pt x="7099" y="2604"/>
                    <a:pt x="7083" y="2605"/>
                    <a:pt x="7070" y="2605"/>
                  </a:cubicBezTo>
                  <a:cubicBezTo>
                    <a:pt x="7024" y="2605"/>
                    <a:pt x="7014" y="2594"/>
                    <a:pt x="7024" y="2566"/>
                  </a:cubicBezTo>
                  <a:cubicBezTo>
                    <a:pt x="7034" y="2541"/>
                    <a:pt x="7027" y="2515"/>
                    <a:pt x="7009" y="2508"/>
                  </a:cubicBezTo>
                  <a:cubicBezTo>
                    <a:pt x="6991" y="2502"/>
                    <a:pt x="6987" y="2480"/>
                    <a:pt x="6998" y="2460"/>
                  </a:cubicBezTo>
                  <a:cubicBezTo>
                    <a:pt x="7008" y="2444"/>
                    <a:pt x="7028" y="2436"/>
                    <a:pt x="7057" y="2436"/>
                  </a:cubicBezTo>
                  <a:cubicBezTo>
                    <a:pt x="7074" y="2436"/>
                    <a:pt x="7093" y="2438"/>
                    <a:pt x="7115" y="2443"/>
                  </a:cubicBezTo>
                  <a:cubicBezTo>
                    <a:pt x="7149" y="2450"/>
                    <a:pt x="7171" y="2455"/>
                    <a:pt x="7181" y="2455"/>
                  </a:cubicBezTo>
                  <a:cubicBezTo>
                    <a:pt x="7197" y="2455"/>
                    <a:pt x="7185" y="2444"/>
                    <a:pt x="7152" y="2419"/>
                  </a:cubicBezTo>
                  <a:cubicBezTo>
                    <a:pt x="7095" y="2374"/>
                    <a:pt x="7095" y="2374"/>
                    <a:pt x="7152" y="2358"/>
                  </a:cubicBezTo>
                  <a:cubicBezTo>
                    <a:pt x="7183" y="2349"/>
                    <a:pt x="7264" y="2339"/>
                    <a:pt x="7329" y="2336"/>
                  </a:cubicBezTo>
                  <a:cubicBezTo>
                    <a:pt x="7395" y="2332"/>
                    <a:pt x="7504" y="2325"/>
                    <a:pt x="7570" y="2322"/>
                  </a:cubicBezTo>
                  <a:cubicBezTo>
                    <a:pt x="7636" y="2320"/>
                    <a:pt x="7709" y="2306"/>
                    <a:pt x="7730" y="2295"/>
                  </a:cubicBezTo>
                  <a:cubicBezTo>
                    <a:pt x="7742" y="2287"/>
                    <a:pt x="7764" y="2283"/>
                    <a:pt x="7788" y="2283"/>
                  </a:cubicBezTo>
                  <a:cubicBezTo>
                    <a:pt x="7806" y="2283"/>
                    <a:pt x="7825" y="2285"/>
                    <a:pt x="7842" y="2290"/>
                  </a:cubicBezTo>
                  <a:cubicBezTo>
                    <a:pt x="7854" y="2292"/>
                    <a:pt x="7866" y="2293"/>
                    <a:pt x="7877" y="2293"/>
                  </a:cubicBezTo>
                  <a:cubicBezTo>
                    <a:pt x="7899" y="2293"/>
                    <a:pt x="7914" y="2288"/>
                    <a:pt x="7914" y="2277"/>
                  </a:cubicBezTo>
                  <a:cubicBezTo>
                    <a:pt x="7914" y="2245"/>
                    <a:pt x="8094" y="2208"/>
                    <a:pt x="8229" y="2208"/>
                  </a:cubicBezTo>
                  <a:cubicBezTo>
                    <a:pt x="8245" y="2208"/>
                    <a:pt x="8260" y="2209"/>
                    <a:pt x="8274" y="2210"/>
                  </a:cubicBezTo>
                  <a:cubicBezTo>
                    <a:pt x="8290" y="2211"/>
                    <a:pt x="8303" y="2211"/>
                    <a:pt x="8314" y="2211"/>
                  </a:cubicBezTo>
                  <a:cubicBezTo>
                    <a:pt x="8351" y="2211"/>
                    <a:pt x="8360" y="2205"/>
                    <a:pt x="8341" y="2192"/>
                  </a:cubicBezTo>
                  <a:cubicBezTo>
                    <a:pt x="8310" y="2172"/>
                    <a:pt x="8313" y="2153"/>
                    <a:pt x="8356" y="2100"/>
                  </a:cubicBezTo>
                  <a:cubicBezTo>
                    <a:pt x="8404" y="2041"/>
                    <a:pt x="8445" y="2030"/>
                    <a:pt x="8679" y="2020"/>
                  </a:cubicBezTo>
                  <a:cubicBezTo>
                    <a:pt x="8827" y="2013"/>
                    <a:pt x="9031" y="1989"/>
                    <a:pt x="9135" y="1968"/>
                  </a:cubicBezTo>
                  <a:cubicBezTo>
                    <a:pt x="9232" y="1947"/>
                    <a:pt x="9379" y="1931"/>
                    <a:pt x="9472" y="1931"/>
                  </a:cubicBezTo>
                  <a:cubicBezTo>
                    <a:pt x="9477" y="1931"/>
                    <a:pt x="9482" y="1931"/>
                    <a:pt x="9487" y="1931"/>
                  </a:cubicBezTo>
                  <a:cubicBezTo>
                    <a:pt x="9494" y="1931"/>
                    <a:pt x="9500" y="1931"/>
                    <a:pt x="9507" y="1931"/>
                  </a:cubicBezTo>
                  <a:cubicBezTo>
                    <a:pt x="9589" y="1931"/>
                    <a:pt x="9652" y="1925"/>
                    <a:pt x="9652" y="1916"/>
                  </a:cubicBezTo>
                  <a:cubicBezTo>
                    <a:pt x="9652" y="1905"/>
                    <a:pt x="9785" y="1886"/>
                    <a:pt x="9946" y="1873"/>
                  </a:cubicBezTo>
                  <a:cubicBezTo>
                    <a:pt x="10106" y="1860"/>
                    <a:pt x="10286" y="1844"/>
                    <a:pt x="10343" y="1837"/>
                  </a:cubicBezTo>
                  <a:cubicBezTo>
                    <a:pt x="10400" y="1831"/>
                    <a:pt x="10689" y="1818"/>
                    <a:pt x="10983" y="1809"/>
                  </a:cubicBezTo>
                  <a:cubicBezTo>
                    <a:pt x="11397" y="1796"/>
                    <a:pt x="11522" y="1783"/>
                    <a:pt x="11534" y="1752"/>
                  </a:cubicBezTo>
                  <a:cubicBezTo>
                    <a:pt x="11565" y="1672"/>
                    <a:pt x="11510" y="1573"/>
                    <a:pt x="11398" y="1502"/>
                  </a:cubicBezTo>
                  <a:cubicBezTo>
                    <a:pt x="11345" y="1468"/>
                    <a:pt x="11318" y="1451"/>
                    <a:pt x="11312" y="1451"/>
                  </a:cubicBezTo>
                  <a:cubicBezTo>
                    <a:pt x="11306" y="1451"/>
                    <a:pt x="11318" y="1466"/>
                    <a:pt x="11345" y="1493"/>
                  </a:cubicBezTo>
                  <a:cubicBezTo>
                    <a:pt x="11394" y="1548"/>
                    <a:pt x="11394" y="1557"/>
                    <a:pt x="11352" y="1557"/>
                  </a:cubicBezTo>
                  <a:cubicBezTo>
                    <a:pt x="11324" y="1557"/>
                    <a:pt x="11302" y="1570"/>
                    <a:pt x="11302" y="1590"/>
                  </a:cubicBezTo>
                  <a:cubicBezTo>
                    <a:pt x="11302" y="1598"/>
                    <a:pt x="11297" y="1602"/>
                    <a:pt x="11289" y="1602"/>
                  </a:cubicBezTo>
                  <a:cubicBezTo>
                    <a:pt x="11278" y="1602"/>
                    <a:pt x="11261" y="1594"/>
                    <a:pt x="11239" y="1579"/>
                  </a:cubicBezTo>
                  <a:cubicBezTo>
                    <a:pt x="11210" y="1558"/>
                    <a:pt x="11176" y="1545"/>
                    <a:pt x="11154" y="1545"/>
                  </a:cubicBezTo>
                  <a:cubicBezTo>
                    <a:pt x="11149" y="1545"/>
                    <a:pt x="11145" y="1545"/>
                    <a:pt x="11142" y="1547"/>
                  </a:cubicBezTo>
                  <a:cubicBezTo>
                    <a:pt x="11069" y="1573"/>
                    <a:pt x="10858" y="1595"/>
                    <a:pt x="10739" y="1595"/>
                  </a:cubicBezTo>
                  <a:cubicBezTo>
                    <a:pt x="10696" y="1595"/>
                    <a:pt x="10664" y="1593"/>
                    <a:pt x="10656" y="1586"/>
                  </a:cubicBezTo>
                  <a:cubicBezTo>
                    <a:pt x="10644" y="1575"/>
                    <a:pt x="10632" y="1571"/>
                    <a:pt x="10623" y="1571"/>
                  </a:cubicBezTo>
                  <a:cubicBezTo>
                    <a:pt x="10600" y="1571"/>
                    <a:pt x="10589" y="1599"/>
                    <a:pt x="10605" y="1640"/>
                  </a:cubicBezTo>
                  <a:cubicBezTo>
                    <a:pt x="10616" y="1668"/>
                    <a:pt x="10607" y="1678"/>
                    <a:pt x="10554" y="1678"/>
                  </a:cubicBezTo>
                  <a:cubicBezTo>
                    <a:pt x="10536" y="1678"/>
                    <a:pt x="10513" y="1677"/>
                    <a:pt x="10485" y="1675"/>
                  </a:cubicBezTo>
                  <a:cubicBezTo>
                    <a:pt x="10465" y="1673"/>
                    <a:pt x="10445" y="1672"/>
                    <a:pt x="10427" y="1672"/>
                  </a:cubicBezTo>
                  <a:cubicBezTo>
                    <a:pt x="10377" y="1672"/>
                    <a:pt x="10340" y="1679"/>
                    <a:pt x="10336" y="1690"/>
                  </a:cubicBezTo>
                  <a:cubicBezTo>
                    <a:pt x="10331" y="1706"/>
                    <a:pt x="10246" y="1719"/>
                    <a:pt x="10147" y="1723"/>
                  </a:cubicBezTo>
                  <a:cubicBezTo>
                    <a:pt x="10047" y="1726"/>
                    <a:pt x="9952" y="1737"/>
                    <a:pt x="9934" y="1749"/>
                  </a:cubicBezTo>
                  <a:cubicBezTo>
                    <a:pt x="9929" y="1752"/>
                    <a:pt x="9923" y="1753"/>
                    <a:pt x="9917" y="1753"/>
                  </a:cubicBezTo>
                  <a:cubicBezTo>
                    <a:pt x="9899" y="1753"/>
                    <a:pt x="9875" y="1742"/>
                    <a:pt x="9856" y="1724"/>
                  </a:cubicBezTo>
                  <a:cubicBezTo>
                    <a:pt x="9827" y="1696"/>
                    <a:pt x="9807" y="1682"/>
                    <a:pt x="9795" y="1682"/>
                  </a:cubicBezTo>
                  <a:cubicBezTo>
                    <a:pt x="9782" y="1682"/>
                    <a:pt x="9777" y="1695"/>
                    <a:pt x="9777" y="1723"/>
                  </a:cubicBezTo>
                  <a:cubicBezTo>
                    <a:pt x="9777" y="1749"/>
                    <a:pt x="9764" y="1769"/>
                    <a:pt x="9747" y="1769"/>
                  </a:cubicBezTo>
                  <a:cubicBezTo>
                    <a:pt x="9731" y="1769"/>
                    <a:pt x="9718" y="1749"/>
                    <a:pt x="9718" y="1727"/>
                  </a:cubicBezTo>
                  <a:cubicBezTo>
                    <a:pt x="9718" y="1689"/>
                    <a:pt x="9697" y="1669"/>
                    <a:pt x="9674" y="1669"/>
                  </a:cubicBezTo>
                  <a:cubicBezTo>
                    <a:pt x="9650" y="1669"/>
                    <a:pt x="9625" y="1689"/>
                    <a:pt x="9615" y="1727"/>
                  </a:cubicBezTo>
                  <a:cubicBezTo>
                    <a:pt x="9602" y="1778"/>
                    <a:pt x="9591" y="1793"/>
                    <a:pt x="9514" y="1793"/>
                  </a:cubicBezTo>
                  <a:cubicBezTo>
                    <a:pt x="9492" y="1793"/>
                    <a:pt x="9465" y="1791"/>
                    <a:pt x="9431" y="1790"/>
                  </a:cubicBezTo>
                  <a:cubicBezTo>
                    <a:pt x="9409" y="1788"/>
                    <a:pt x="9388" y="1788"/>
                    <a:pt x="9368" y="1788"/>
                  </a:cubicBezTo>
                  <a:cubicBezTo>
                    <a:pt x="9305" y="1788"/>
                    <a:pt x="9256" y="1794"/>
                    <a:pt x="9250" y="1804"/>
                  </a:cubicBezTo>
                  <a:cubicBezTo>
                    <a:pt x="9239" y="1822"/>
                    <a:pt x="9227" y="1830"/>
                    <a:pt x="9216" y="1830"/>
                  </a:cubicBezTo>
                  <a:cubicBezTo>
                    <a:pt x="9194" y="1830"/>
                    <a:pt x="9177" y="1801"/>
                    <a:pt x="9185" y="1755"/>
                  </a:cubicBezTo>
                  <a:cubicBezTo>
                    <a:pt x="9192" y="1713"/>
                    <a:pt x="9192" y="1696"/>
                    <a:pt x="9174" y="1696"/>
                  </a:cubicBezTo>
                  <a:cubicBezTo>
                    <a:pt x="9165" y="1696"/>
                    <a:pt x="9153" y="1700"/>
                    <a:pt x="9135" y="1707"/>
                  </a:cubicBezTo>
                  <a:cubicBezTo>
                    <a:pt x="9111" y="1715"/>
                    <a:pt x="9083" y="1720"/>
                    <a:pt x="9060" y="1720"/>
                  </a:cubicBezTo>
                  <a:cubicBezTo>
                    <a:pt x="9050" y="1720"/>
                    <a:pt x="9042" y="1719"/>
                    <a:pt x="9035" y="1717"/>
                  </a:cubicBezTo>
                  <a:cubicBezTo>
                    <a:pt x="9032" y="1716"/>
                    <a:pt x="9029" y="1715"/>
                    <a:pt x="9026" y="1715"/>
                  </a:cubicBezTo>
                  <a:cubicBezTo>
                    <a:pt x="9010" y="1715"/>
                    <a:pt x="8998" y="1730"/>
                    <a:pt x="8998" y="1752"/>
                  </a:cubicBezTo>
                  <a:cubicBezTo>
                    <a:pt x="8998" y="1779"/>
                    <a:pt x="9025" y="1799"/>
                    <a:pt x="9065" y="1800"/>
                  </a:cubicBezTo>
                  <a:cubicBezTo>
                    <a:pt x="9124" y="1801"/>
                    <a:pt x="9126" y="1805"/>
                    <a:pt x="9078" y="1834"/>
                  </a:cubicBezTo>
                  <a:cubicBezTo>
                    <a:pt x="9064" y="1842"/>
                    <a:pt x="9052" y="1846"/>
                    <a:pt x="9040" y="1846"/>
                  </a:cubicBezTo>
                  <a:cubicBezTo>
                    <a:pt x="9017" y="1846"/>
                    <a:pt x="8996" y="1830"/>
                    <a:pt x="8968" y="1795"/>
                  </a:cubicBezTo>
                  <a:cubicBezTo>
                    <a:pt x="8945" y="1768"/>
                    <a:pt x="8924" y="1752"/>
                    <a:pt x="8914" y="1752"/>
                  </a:cubicBezTo>
                  <a:cubicBezTo>
                    <a:pt x="8910" y="1752"/>
                    <a:pt x="8907" y="1755"/>
                    <a:pt x="8907" y="1760"/>
                  </a:cubicBezTo>
                  <a:cubicBezTo>
                    <a:pt x="8906" y="1780"/>
                    <a:pt x="8919" y="1804"/>
                    <a:pt x="8937" y="1815"/>
                  </a:cubicBezTo>
                  <a:cubicBezTo>
                    <a:pt x="8985" y="1846"/>
                    <a:pt x="8971" y="1878"/>
                    <a:pt x="8904" y="1883"/>
                  </a:cubicBezTo>
                  <a:cubicBezTo>
                    <a:pt x="8901" y="1883"/>
                    <a:pt x="8898" y="1883"/>
                    <a:pt x="8896" y="1883"/>
                  </a:cubicBezTo>
                  <a:cubicBezTo>
                    <a:pt x="8866" y="1883"/>
                    <a:pt x="8845" y="1869"/>
                    <a:pt x="8845" y="1847"/>
                  </a:cubicBezTo>
                  <a:cubicBezTo>
                    <a:pt x="8845" y="1811"/>
                    <a:pt x="8797" y="1781"/>
                    <a:pt x="8754" y="1781"/>
                  </a:cubicBezTo>
                  <a:cubicBezTo>
                    <a:pt x="8740" y="1781"/>
                    <a:pt x="8727" y="1784"/>
                    <a:pt x="8717" y="1791"/>
                  </a:cubicBezTo>
                  <a:cubicBezTo>
                    <a:pt x="8703" y="1799"/>
                    <a:pt x="8649" y="1805"/>
                    <a:pt x="8588" y="1805"/>
                  </a:cubicBezTo>
                  <a:cubicBezTo>
                    <a:pt x="8574" y="1805"/>
                    <a:pt x="8558" y="1805"/>
                    <a:pt x="8543" y="1804"/>
                  </a:cubicBezTo>
                  <a:cubicBezTo>
                    <a:pt x="8533" y="1803"/>
                    <a:pt x="8522" y="1803"/>
                    <a:pt x="8512" y="1803"/>
                  </a:cubicBezTo>
                  <a:cubicBezTo>
                    <a:pt x="8448" y="1803"/>
                    <a:pt x="8392" y="1814"/>
                    <a:pt x="8384" y="1829"/>
                  </a:cubicBezTo>
                  <a:cubicBezTo>
                    <a:pt x="8373" y="1846"/>
                    <a:pt x="8318" y="1882"/>
                    <a:pt x="8258" y="1910"/>
                  </a:cubicBezTo>
                  <a:cubicBezTo>
                    <a:pt x="8210" y="1932"/>
                    <a:pt x="8181" y="1943"/>
                    <a:pt x="8161" y="1943"/>
                  </a:cubicBezTo>
                  <a:cubicBezTo>
                    <a:pt x="8145" y="1943"/>
                    <a:pt x="8135" y="1936"/>
                    <a:pt x="8125" y="1922"/>
                  </a:cubicBezTo>
                  <a:cubicBezTo>
                    <a:pt x="8117" y="1908"/>
                    <a:pt x="8102" y="1900"/>
                    <a:pt x="8088" y="1900"/>
                  </a:cubicBezTo>
                  <a:cubicBezTo>
                    <a:pt x="8081" y="1900"/>
                    <a:pt x="8074" y="1901"/>
                    <a:pt x="8068" y="1905"/>
                  </a:cubicBezTo>
                  <a:cubicBezTo>
                    <a:pt x="8052" y="1917"/>
                    <a:pt x="8043" y="1939"/>
                    <a:pt x="8053" y="1954"/>
                  </a:cubicBezTo>
                  <a:cubicBezTo>
                    <a:pt x="8059" y="1963"/>
                    <a:pt x="8055" y="1969"/>
                    <a:pt x="8045" y="1969"/>
                  </a:cubicBezTo>
                  <a:cubicBezTo>
                    <a:pt x="8040" y="1969"/>
                    <a:pt x="8032" y="1967"/>
                    <a:pt x="8023" y="1964"/>
                  </a:cubicBezTo>
                  <a:cubicBezTo>
                    <a:pt x="7997" y="1955"/>
                    <a:pt x="7976" y="1934"/>
                    <a:pt x="7976" y="1922"/>
                  </a:cubicBezTo>
                  <a:cubicBezTo>
                    <a:pt x="7976" y="1903"/>
                    <a:pt x="7948" y="1894"/>
                    <a:pt x="7917" y="1894"/>
                  </a:cubicBezTo>
                  <a:cubicBezTo>
                    <a:pt x="7886" y="1894"/>
                    <a:pt x="7853" y="1903"/>
                    <a:pt x="7842" y="1922"/>
                  </a:cubicBezTo>
                  <a:cubicBezTo>
                    <a:pt x="7831" y="1938"/>
                    <a:pt x="7795" y="1954"/>
                    <a:pt x="7764" y="1954"/>
                  </a:cubicBezTo>
                  <a:cubicBezTo>
                    <a:pt x="7731" y="1954"/>
                    <a:pt x="7704" y="1939"/>
                    <a:pt x="7704" y="1924"/>
                  </a:cubicBezTo>
                  <a:cubicBezTo>
                    <a:pt x="7704" y="1906"/>
                    <a:pt x="7685" y="1895"/>
                    <a:pt x="7659" y="1895"/>
                  </a:cubicBezTo>
                  <a:cubicBezTo>
                    <a:pt x="7636" y="1895"/>
                    <a:pt x="7615" y="1916"/>
                    <a:pt x="7615" y="1941"/>
                  </a:cubicBezTo>
                  <a:cubicBezTo>
                    <a:pt x="7615" y="1970"/>
                    <a:pt x="7573" y="1986"/>
                    <a:pt x="7530" y="1986"/>
                  </a:cubicBezTo>
                  <a:cubicBezTo>
                    <a:pt x="7496" y="1986"/>
                    <a:pt x="7463" y="1976"/>
                    <a:pt x="7449" y="1955"/>
                  </a:cubicBezTo>
                  <a:cubicBezTo>
                    <a:pt x="7437" y="1936"/>
                    <a:pt x="7412" y="1927"/>
                    <a:pt x="7385" y="1927"/>
                  </a:cubicBezTo>
                  <a:cubicBezTo>
                    <a:pt x="7348" y="1927"/>
                    <a:pt x="7308" y="1943"/>
                    <a:pt x="7292" y="1972"/>
                  </a:cubicBezTo>
                  <a:cubicBezTo>
                    <a:pt x="7281" y="1993"/>
                    <a:pt x="7266" y="2002"/>
                    <a:pt x="7245" y="2002"/>
                  </a:cubicBezTo>
                  <a:cubicBezTo>
                    <a:pt x="7233" y="2002"/>
                    <a:pt x="7218" y="1999"/>
                    <a:pt x="7200" y="1992"/>
                  </a:cubicBezTo>
                  <a:lnTo>
                    <a:pt x="7134" y="1967"/>
                  </a:lnTo>
                  <a:lnTo>
                    <a:pt x="7210" y="1901"/>
                  </a:lnTo>
                  <a:cubicBezTo>
                    <a:pt x="7252" y="1864"/>
                    <a:pt x="7308" y="1836"/>
                    <a:pt x="7331" y="1836"/>
                  </a:cubicBezTo>
                  <a:cubicBezTo>
                    <a:pt x="7357" y="1836"/>
                    <a:pt x="7372" y="1826"/>
                    <a:pt x="7369" y="1813"/>
                  </a:cubicBezTo>
                  <a:cubicBezTo>
                    <a:pt x="7365" y="1799"/>
                    <a:pt x="7371" y="1788"/>
                    <a:pt x="7385" y="1782"/>
                  </a:cubicBezTo>
                  <a:cubicBezTo>
                    <a:pt x="7399" y="1778"/>
                    <a:pt x="7411" y="1775"/>
                    <a:pt x="7422" y="1775"/>
                  </a:cubicBezTo>
                  <a:cubicBezTo>
                    <a:pt x="7449" y="1775"/>
                    <a:pt x="7463" y="1791"/>
                    <a:pt x="7463" y="1820"/>
                  </a:cubicBezTo>
                  <a:cubicBezTo>
                    <a:pt x="7463" y="1850"/>
                    <a:pt x="7478" y="1864"/>
                    <a:pt x="7497" y="1864"/>
                  </a:cubicBezTo>
                  <a:cubicBezTo>
                    <a:pt x="7521" y="1864"/>
                    <a:pt x="7553" y="1843"/>
                    <a:pt x="7577" y="1804"/>
                  </a:cubicBezTo>
                  <a:cubicBezTo>
                    <a:pt x="7610" y="1753"/>
                    <a:pt x="7607" y="1743"/>
                    <a:pt x="7562" y="1743"/>
                  </a:cubicBezTo>
                  <a:cubicBezTo>
                    <a:pt x="7516" y="1743"/>
                    <a:pt x="7516" y="1739"/>
                    <a:pt x="7555" y="1714"/>
                  </a:cubicBezTo>
                  <a:cubicBezTo>
                    <a:pt x="7583" y="1695"/>
                    <a:pt x="7606" y="1686"/>
                    <a:pt x="7625" y="1686"/>
                  </a:cubicBezTo>
                  <a:cubicBezTo>
                    <a:pt x="7656" y="1686"/>
                    <a:pt x="7678" y="1710"/>
                    <a:pt x="7700" y="1760"/>
                  </a:cubicBezTo>
                  <a:cubicBezTo>
                    <a:pt x="7719" y="1800"/>
                    <a:pt x="7741" y="1819"/>
                    <a:pt x="7758" y="1819"/>
                  </a:cubicBezTo>
                  <a:cubicBezTo>
                    <a:pt x="7781" y="1819"/>
                    <a:pt x="7795" y="1786"/>
                    <a:pt x="7781" y="1728"/>
                  </a:cubicBezTo>
                  <a:cubicBezTo>
                    <a:pt x="7766" y="1666"/>
                    <a:pt x="7776" y="1655"/>
                    <a:pt x="7876" y="1639"/>
                  </a:cubicBezTo>
                  <a:cubicBezTo>
                    <a:pt x="7938" y="1629"/>
                    <a:pt x="8042" y="1608"/>
                    <a:pt x="8109" y="1594"/>
                  </a:cubicBezTo>
                  <a:cubicBezTo>
                    <a:pt x="8450" y="1519"/>
                    <a:pt x="10086" y="1323"/>
                    <a:pt x="10786" y="1273"/>
                  </a:cubicBezTo>
                  <a:cubicBezTo>
                    <a:pt x="10937" y="1263"/>
                    <a:pt x="11063" y="1241"/>
                    <a:pt x="11063" y="1227"/>
                  </a:cubicBezTo>
                  <a:cubicBezTo>
                    <a:pt x="11063" y="1210"/>
                    <a:pt x="11085" y="1202"/>
                    <a:pt x="11115" y="1202"/>
                  </a:cubicBezTo>
                  <a:cubicBezTo>
                    <a:pt x="11165" y="1202"/>
                    <a:pt x="11236" y="1224"/>
                    <a:pt x="11260" y="1256"/>
                  </a:cubicBezTo>
                  <a:cubicBezTo>
                    <a:pt x="11278" y="1280"/>
                    <a:pt x="11289" y="1292"/>
                    <a:pt x="11307" y="1292"/>
                  </a:cubicBezTo>
                  <a:cubicBezTo>
                    <a:pt x="11323" y="1292"/>
                    <a:pt x="11344" y="1283"/>
                    <a:pt x="11377" y="1265"/>
                  </a:cubicBezTo>
                  <a:cubicBezTo>
                    <a:pt x="11421" y="1241"/>
                    <a:pt x="11499" y="1225"/>
                    <a:pt x="11556" y="1225"/>
                  </a:cubicBezTo>
                  <a:cubicBezTo>
                    <a:pt x="11557" y="1225"/>
                    <a:pt x="11559" y="1225"/>
                    <a:pt x="11561" y="1225"/>
                  </a:cubicBezTo>
                  <a:cubicBezTo>
                    <a:pt x="11566" y="1225"/>
                    <a:pt x="11571" y="1225"/>
                    <a:pt x="11575" y="1225"/>
                  </a:cubicBezTo>
                  <a:cubicBezTo>
                    <a:pt x="11637" y="1225"/>
                    <a:pt x="11663" y="1213"/>
                    <a:pt x="11663" y="1184"/>
                  </a:cubicBezTo>
                  <a:cubicBezTo>
                    <a:pt x="11663" y="1165"/>
                    <a:pt x="11670" y="1154"/>
                    <a:pt x="11681" y="1154"/>
                  </a:cubicBezTo>
                  <a:cubicBezTo>
                    <a:pt x="11684" y="1154"/>
                    <a:pt x="11689" y="1156"/>
                    <a:pt x="11693" y="1158"/>
                  </a:cubicBezTo>
                  <a:cubicBezTo>
                    <a:pt x="11709" y="1169"/>
                    <a:pt x="11722" y="1210"/>
                    <a:pt x="11722" y="1250"/>
                  </a:cubicBezTo>
                  <a:cubicBezTo>
                    <a:pt x="11722" y="1312"/>
                    <a:pt x="11736" y="1322"/>
                    <a:pt x="11831" y="1322"/>
                  </a:cubicBezTo>
                  <a:cubicBezTo>
                    <a:pt x="11931" y="1322"/>
                    <a:pt x="11936" y="1318"/>
                    <a:pt x="11891" y="1276"/>
                  </a:cubicBezTo>
                  <a:cubicBezTo>
                    <a:pt x="11865" y="1252"/>
                    <a:pt x="11844" y="1227"/>
                    <a:pt x="11844" y="1225"/>
                  </a:cubicBezTo>
                  <a:cubicBezTo>
                    <a:pt x="11845" y="1222"/>
                    <a:pt x="11992" y="1217"/>
                    <a:pt x="12176" y="1215"/>
                  </a:cubicBezTo>
                  <a:cubicBezTo>
                    <a:pt x="12401" y="1212"/>
                    <a:pt x="12520" y="1198"/>
                    <a:pt x="12552" y="1170"/>
                  </a:cubicBezTo>
                  <a:cubicBezTo>
                    <a:pt x="12570" y="1154"/>
                    <a:pt x="12583" y="1146"/>
                    <a:pt x="12594" y="1146"/>
                  </a:cubicBezTo>
                  <a:cubicBezTo>
                    <a:pt x="12608" y="1146"/>
                    <a:pt x="12621" y="1158"/>
                    <a:pt x="12640" y="1185"/>
                  </a:cubicBezTo>
                  <a:cubicBezTo>
                    <a:pt x="12659" y="1211"/>
                    <a:pt x="12673" y="1223"/>
                    <a:pt x="12687" y="1223"/>
                  </a:cubicBezTo>
                  <a:cubicBezTo>
                    <a:pt x="12699" y="1223"/>
                    <a:pt x="12711" y="1216"/>
                    <a:pt x="12727" y="1201"/>
                  </a:cubicBezTo>
                  <a:cubicBezTo>
                    <a:pt x="12742" y="1189"/>
                    <a:pt x="12752" y="1182"/>
                    <a:pt x="12759" y="1182"/>
                  </a:cubicBezTo>
                  <a:cubicBezTo>
                    <a:pt x="12770" y="1182"/>
                    <a:pt x="12773" y="1200"/>
                    <a:pt x="12773" y="1240"/>
                  </a:cubicBezTo>
                  <a:cubicBezTo>
                    <a:pt x="12773" y="1282"/>
                    <a:pt x="12790" y="1324"/>
                    <a:pt x="12811" y="1335"/>
                  </a:cubicBezTo>
                  <a:cubicBezTo>
                    <a:pt x="12821" y="1339"/>
                    <a:pt x="12823" y="1342"/>
                    <a:pt x="12818" y="1342"/>
                  </a:cubicBezTo>
                  <a:cubicBezTo>
                    <a:pt x="12812" y="1342"/>
                    <a:pt x="12800" y="1339"/>
                    <a:pt x="12781" y="1335"/>
                  </a:cubicBezTo>
                  <a:cubicBezTo>
                    <a:pt x="12770" y="1332"/>
                    <a:pt x="12760" y="1331"/>
                    <a:pt x="12751" y="1331"/>
                  </a:cubicBezTo>
                  <a:cubicBezTo>
                    <a:pt x="12729" y="1331"/>
                    <a:pt x="12715" y="1337"/>
                    <a:pt x="12715" y="1349"/>
                  </a:cubicBezTo>
                  <a:cubicBezTo>
                    <a:pt x="12715" y="1367"/>
                    <a:pt x="12757" y="1391"/>
                    <a:pt x="12812" y="1405"/>
                  </a:cubicBezTo>
                  <a:cubicBezTo>
                    <a:pt x="12926" y="1435"/>
                    <a:pt x="12957" y="1501"/>
                    <a:pt x="12869" y="1523"/>
                  </a:cubicBezTo>
                  <a:cubicBezTo>
                    <a:pt x="12798" y="1542"/>
                    <a:pt x="12783" y="1593"/>
                    <a:pt x="12849" y="1593"/>
                  </a:cubicBezTo>
                  <a:cubicBezTo>
                    <a:pt x="12874" y="1593"/>
                    <a:pt x="12895" y="1605"/>
                    <a:pt x="12895" y="1622"/>
                  </a:cubicBezTo>
                  <a:cubicBezTo>
                    <a:pt x="12895" y="1637"/>
                    <a:pt x="12915" y="1651"/>
                    <a:pt x="12937" y="1651"/>
                  </a:cubicBezTo>
                  <a:cubicBezTo>
                    <a:pt x="12959" y="1651"/>
                    <a:pt x="12987" y="1670"/>
                    <a:pt x="12995" y="1688"/>
                  </a:cubicBezTo>
                  <a:cubicBezTo>
                    <a:pt x="13000" y="1701"/>
                    <a:pt x="13005" y="1708"/>
                    <a:pt x="13011" y="1708"/>
                  </a:cubicBezTo>
                  <a:cubicBezTo>
                    <a:pt x="13019" y="1708"/>
                    <a:pt x="13027" y="1699"/>
                    <a:pt x="13039" y="1683"/>
                  </a:cubicBezTo>
                  <a:cubicBezTo>
                    <a:pt x="13052" y="1665"/>
                    <a:pt x="13063" y="1657"/>
                    <a:pt x="13076" y="1657"/>
                  </a:cubicBezTo>
                  <a:cubicBezTo>
                    <a:pt x="13086" y="1657"/>
                    <a:pt x="13097" y="1662"/>
                    <a:pt x="13110" y="1672"/>
                  </a:cubicBezTo>
                  <a:cubicBezTo>
                    <a:pt x="13153" y="1706"/>
                    <a:pt x="13269" y="1729"/>
                    <a:pt x="13351" y="1729"/>
                  </a:cubicBezTo>
                  <a:cubicBezTo>
                    <a:pt x="13394" y="1729"/>
                    <a:pt x="13427" y="1723"/>
                    <a:pt x="13436" y="1709"/>
                  </a:cubicBezTo>
                  <a:cubicBezTo>
                    <a:pt x="13442" y="1698"/>
                    <a:pt x="13452" y="1693"/>
                    <a:pt x="13468" y="1693"/>
                  </a:cubicBezTo>
                  <a:cubicBezTo>
                    <a:pt x="13494" y="1693"/>
                    <a:pt x="13535" y="1707"/>
                    <a:pt x="13600" y="1737"/>
                  </a:cubicBezTo>
                  <a:cubicBezTo>
                    <a:pt x="13663" y="1767"/>
                    <a:pt x="13715" y="1783"/>
                    <a:pt x="13747" y="1783"/>
                  </a:cubicBezTo>
                  <a:cubicBezTo>
                    <a:pt x="13760" y="1783"/>
                    <a:pt x="13769" y="1780"/>
                    <a:pt x="13775" y="1775"/>
                  </a:cubicBezTo>
                  <a:cubicBezTo>
                    <a:pt x="13792" y="1762"/>
                    <a:pt x="13868" y="1739"/>
                    <a:pt x="13936" y="1729"/>
                  </a:cubicBezTo>
                  <a:cubicBezTo>
                    <a:pt x="13972" y="1724"/>
                    <a:pt x="13997" y="1721"/>
                    <a:pt x="14016" y="1721"/>
                  </a:cubicBezTo>
                  <a:cubicBezTo>
                    <a:pt x="14055" y="1721"/>
                    <a:pt x="14063" y="1734"/>
                    <a:pt x="14064" y="1764"/>
                  </a:cubicBezTo>
                  <a:cubicBezTo>
                    <a:pt x="14065" y="1785"/>
                    <a:pt x="14068" y="1795"/>
                    <a:pt x="14073" y="1795"/>
                  </a:cubicBezTo>
                  <a:cubicBezTo>
                    <a:pt x="14077" y="1795"/>
                    <a:pt x="14083" y="1790"/>
                    <a:pt x="14090" y="1778"/>
                  </a:cubicBezTo>
                  <a:cubicBezTo>
                    <a:pt x="14100" y="1762"/>
                    <a:pt x="14114" y="1754"/>
                    <a:pt x="14136" y="1754"/>
                  </a:cubicBezTo>
                  <a:cubicBezTo>
                    <a:pt x="14153" y="1754"/>
                    <a:pt x="14174" y="1759"/>
                    <a:pt x="14201" y="1768"/>
                  </a:cubicBezTo>
                  <a:cubicBezTo>
                    <a:pt x="14250" y="1783"/>
                    <a:pt x="14325" y="1805"/>
                    <a:pt x="14373" y="1815"/>
                  </a:cubicBezTo>
                  <a:cubicBezTo>
                    <a:pt x="14420" y="1825"/>
                    <a:pt x="14448" y="1847"/>
                    <a:pt x="14438" y="1862"/>
                  </a:cubicBezTo>
                  <a:cubicBezTo>
                    <a:pt x="14428" y="1880"/>
                    <a:pt x="14458" y="1891"/>
                    <a:pt x="14510" y="1891"/>
                  </a:cubicBezTo>
                  <a:cubicBezTo>
                    <a:pt x="14559" y="1891"/>
                    <a:pt x="14605" y="1902"/>
                    <a:pt x="14610" y="1917"/>
                  </a:cubicBezTo>
                  <a:cubicBezTo>
                    <a:pt x="14620" y="1943"/>
                    <a:pt x="14721" y="1961"/>
                    <a:pt x="14796" y="1961"/>
                  </a:cubicBezTo>
                  <a:cubicBezTo>
                    <a:pt x="14841" y="1961"/>
                    <a:pt x="14876" y="1955"/>
                    <a:pt x="14877" y="1939"/>
                  </a:cubicBezTo>
                  <a:cubicBezTo>
                    <a:pt x="14877" y="1933"/>
                    <a:pt x="14878" y="1930"/>
                    <a:pt x="14882" y="1930"/>
                  </a:cubicBezTo>
                  <a:cubicBezTo>
                    <a:pt x="14887" y="1930"/>
                    <a:pt x="14897" y="1939"/>
                    <a:pt x="14907" y="1958"/>
                  </a:cubicBezTo>
                  <a:cubicBezTo>
                    <a:pt x="14924" y="1985"/>
                    <a:pt x="14965" y="2010"/>
                    <a:pt x="14995" y="2010"/>
                  </a:cubicBezTo>
                  <a:cubicBezTo>
                    <a:pt x="15027" y="2010"/>
                    <a:pt x="15055" y="2024"/>
                    <a:pt x="15055" y="2040"/>
                  </a:cubicBezTo>
                  <a:cubicBezTo>
                    <a:pt x="15055" y="2051"/>
                    <a:pt x="15040" y="2058"/>
                    <a:pt x="15019" y="2058"/>
                  </a:cubicBezTo>
                  <a:cubicBezTo>
                    <a:pt x="15010" y="2058"/>
                    <a:pt x="14999" y="2056"/>
                    <a:pt x="14988" y="2054"/>
                  </a:cubicBezTo>
                  <a:cubicBezTo>
                    <a:pt x="14950" y="2045"/>
                    <a:pt x="14851" y="2034"/>
                    <a:pt x="14763" y="2029"/>
                  </a:cubicBezTo>
                  <a:cubicBezTo>
                    <a:pt x="14731" y="2028"/>
                    <a:pt x="14706" y="2026"/>
                    <a:pt x="14686" y="2026"/>
                  </a:cubicBezTo>
                  <a:cubicBezTo>
                    <a:pt x="14615" y="2026"/>
                    <a:pt x="14604" y="2039"/>
                    <a:pt x="14604" y="2077"/>
                  </a:cubicBezTo>
                  <a:cubicBezTo>
                    <a:pt x="14604" y="2107"/>
                    <a:pt x="14613" y="2121"/>
                    <a:pt x="14630" y="2121"/>
                  </a:cubicBezTo>
                  <a:cubicBezTo>
                    <a:pt x="14636" y="2121"/>
                    <a:pt x="14641" y="2120"/>
                    <a:pt x="14648" y="2117"/>
                  </a:cubicBezTo>
                  <a:cubicBezTo>
                    <a:pt x="14657" y="2114"/>
                    <a:pt x="14666" y="2112"/>
                    <a:pt x="14674" y="2112"/>
                  </a:cubicBezTo>
                  <a:cubicBezTo>
                    <a:pt x="14690" y="2112"/>
                    <a:pt x="14705" y="2119"/>
                    <a:pt x="14712" y="2131"/>
                  </a:cubicBezTo>
                  <a:cubicBezTo>
                    <a:pt x="14718" y="2141"/>
                    <a:pt x="14735" y="2147"/>
                    <a:pt x="14754" y="2147"/>
                  </a:cubicBezTo>
                  <a:cubicBezTo>
                    <a:pt x="14764" y="2147"/>
                    <a:pt x="14776" y="2146"/>
                    <a:pt x="14786" y="2142"/>
                  </a:cubicBezTo>
                  <a:cubicBezTo>
                    <a:pt x="14800" y="2138"/>
                    <a:pt x="14816" y="2136"/>
                    <a:pt x="14833" y="2136"/>
                  </a:cubicBezTo>
                  <a:cubicBezTo>
                    <a:pt x="14934" y="2136"/>
                    <a:pt x="15083" y="2200"/>
                    <a:pt x="15083" y="2255"/>
                  </a:cubicBezTo>
                  <a:cubicBezTo>
                    <a:pt x="15083" y="2287"/>
                    <a:pt x="15107" y="2310"/>
                    <a:pt x="15138" y="2312"/>
                  </a:cubicBezTo>
                  <a:cubicBezTo>
                    <a:pt x="15258" y="2320"/>
                    <a:pt x="15276" y="2323"/>
                    <a:pt x="15285" y="2352"/>
                  </a:cubicBezTo>
                  <a:cubicBezTo>
                    <a:pt x="15290" y="2368"/>
                    <a:pt x="15252" y="2387"/>
                    <a:pt x="15200" y="2390"/>
                  </a:cubicBezTo>
                  <a:cubicBezTo>
                    <a:pt x="15083" y="2399"/>
                    <a:pt x="15066" y="2415"/>
                    <a:pt x="15114" y="2475"/>
                  </a:cubicBezTo>
                  <a:cubicBezTo>
                    <a:pt x="15131" y="2495"/>
                    <a:pt x="15141" y="2505"/>
                    <a:pt x="15150" y="2505"/>
                  </a:cubicBezTo>
                  <a:cubicBezTo>
                    <a:pt x="15161" y="2505"/>
                    <a:pt x="15171" y="2493"/>
                    <a:pt x="15190" y="2467"/>
                  </a:cubicBezTo>
                  <a:cubicBezTo>
                    <a:pt x="15206" y="2445"/>
                    <a:pt x="15227" y="2431"/>
                    <a:pt x="15241" y="2431"/>
                  </a:cubicBezTo>
                  <a:cubicBezTo>
                    <a:pt x="15245" y="2431"/>
                    <a:pt x="15249" y="2433"/>
                    <a:pt x="15252" y="2435"/>
                  </a:cubicBezTo>
                  <a:cubicBezTo>
                    <a:pt x="15265" y="2446"/>
                    <a:pt x="15255" y="2457"/>
                    <a:pt x="15231" y="2459"/>
                  </a:cubicBezTo>
                  <a:cubicBezTo>
                    <a:pt x="15208" y="2460"/>
                    <a:pt x="15222" y="2480"/>
                    <a:pt x="15263" y="2503"/>
                  </a:cubicBezTo>
                  <a:cubicBezTo>
                    <a:pt x="15312" y="2532"/>
                    <a:pt x="15347" y="2546"/>
                    <a:pt x="15364" y="2546"/>
                  </a:cubicBezTo>
                  <a:cubicBezTo>
                    <a:pt x="15378" y="2546"/>
                    <a:pt x="15380" y="2536"/>
                    <a:pt x="15367" y="2515"/>
                  </a:cubicBezTo>
                  <a:cubicBezTo>
                    <a:pt x="15358" y="2500"/>
                    <a:pt x="15359" y="2492"/>
                    <a:pt x="15369" y="2492"/>
                  </a:cubicBezTo>
                  <a:cubicBezTo>
                    <a:pt x="15373" y="2492"/>
                    <a:pt x="15380" y="2493"/>
                    <a:pt x="15388" y="2497"/>
                  </a:cubicBezTo>
                  <a:cubicBezTo>
                    <a:pt x="15410" y="2506"/>
                    <a:pt x="15426" y="2526"/>
                    <a:pt x="15424" y="2543"/>
                  </a:cubicBezTo>
                  <a:cubicBezTo>
                    <a:pt x="15420" y="2559"/>
                    <a:pt x="15461" y="2583"/>
                    <a:pt x="15514" y="2595"/>
                  </a:cubicBezTo>
                  <a:cubicBezTo>
                    <a:pt x="15640" y="2625"/>
                    <a:pt x="15640" y="2625"/>
                    <a:pt x="15846" y="2696"/>
                  </a:cubicBezTo>
                  <a:cubicBezTo>
                    <a:pt x="15943" y="2731"/>
                    <a:pt x="16046" y="2759"/>
                    <a:pt x="16074" y="2759"/>
                  </a:cubicBezTo>
                  <a:cubicBezTo>
                    <a:pt x="16102" y="2759"/>
                    <a:pt x="16163" y="2778"/>
                    <a:pt x="16213" y="2802"/>
                  </a:cubicBezTo>
                  <a:cubicBezTo>
                    <a:pt x="16261" y="2825"/>
                    <a:pt x="16343" y="2853"/>
                    <a:pt x="16397" y="2864"/>
                  </a:cubicBezTo>
                  <a:cubicBezTo>
                    <a:pt x="16425" y="2870"/>
                    <a:pt x="16445" y="2873"/>
                    <a:pt x="16459" y="2873"/>
                  </a:cubicBezTo>
                  <a:cubicBezTo>
                    <a:pt x="16489" y="2873"/>
                    <a:pt x="16494" y="2859"/>
                    <a:pt x="16494" y="2822"/>
                  </a:cubicBezTo>
                  <a:cubicBezTo>
                    <a:pt x="16494" y="2783"/>
                    <a:pt x="16479" y="2762"/>
                    <a:pt x="16460" y="2762"/>
                  </a:cubicBezTo>
                  <a:cubicBezTo>
                    <a:pt x="16447" y="2762"/>
                    <a:pt x="16432" y="2772"/>
                    <a:pt x="16419" y="2794"/>
                  </a:cubicBezTo>
                  <a:cubicBezTo>
                    <a:pt x="16412" y="2804"/>
                    <a:pt x="16404" y="2809"/>
                    <a:pt x="16394" y="2809"/>
                  </a:cubicBezTo>
                  <a:cubicBezTo>
                    <a:pt x="16385" y="2809"/>
                    <a:pt x="16374" y="2804"/>
                    <a:pt x="16361" y="2794"/>
                  </a:cubicBezTo>
                  <a:cubicBezTo>
                    <a:pt x="16348" y="2783"/>
                    <a:pt x="16331" y="2777"/>
                    <a:pt x="16318" y="2777"/>
                  </a:cubicBezTo>
                  <a:cubicBezTo>
                    <a:pt x="16311" y="2777"/>
                    <a:pt x="16305" y="2779"/>
                    <a:pt x="16302" y="2782"/>
                  </a:cubicBezTo>
                  <a:cubicBezTo>
                    <a:pt x="16299" y="2785"/>
                    <a:pt x="16297" y="2786"/>
                    <a:pt x="16294" y="2786"/>
                  </a:cubicBezTo>
                  <a:cubicBezTo>
                    <a:pt x="16287" y="2786"/>
                    <a:pt x="16281" y="2773"/>
                    <a:pt x="16281" y="2751"/>
                  </a:cubicBezTo>
                  <a:cubicBezTo>
                    <a:pt x="16281" y="2721"/>
                    <a:pt x="16257" y="2699"/>
                    <a:pt x="16223" y="2699"/>
                  </a:cubicBezTo>
                  <a:cubicBezTo>
                    <a:pt x="16189" y="2699"/>
                    <a:pt x="16151" y="2674"/>
                    <a:pt x="16133" y="2639"/>
                  </a:cubicBezTo>
                  <a:cubicBezTo>
                    <a:pt x="16115" y="2604"/>
                    <a:pt x="16076" y="2579"/>
                    <a:pt x="16045" y="2579"/>
                  </a:cubicBezTo>
                  <a:cubicBezTo>
                    <a:pt x="15968" y="2579"/>
                    <a:pt x="15893" y="2548"/>
                    <a:pt x="15893" y="2516"/>
                  </a:cubicBezTo>
                  <a:cubicBezTo>
                    <a:pt x="15893" y="2499"/>
                    <a:pt x="15937" y="2491"/>
                    <a:pt x="15983" y="2491"/>
                  </a:cubicBezTo>
                  <a:cubicBezTo>
                    <a:pt x="16026" y="2491"/>
                    <a:pt x="16071" y="2498"/>
                    <a:pt x="16086" y="2513"/>
                  </a:cubicBezTo>
                  <a:cubicBezTo>
                    <a:pt x="16096" y="2523"/>
                    <a:pt x="16136" y="2538"/>
                    <a:pt x="16170" y="2542"/>
                  </a:cubicBezTo>
                  <a:cubicBezTo>
                    <a:pt x="16204" y="2547"/>
                    <a:pt x="16249" y="2563"/>
                    <a:pt x="16267" y="2578"/>
                  </a:cubicBezTo>
                  <a:cubicBezTo>
                    <a:pt x="16285" y="2593"/>
                    <a:pt x="16358" y="2625"/>
                    <a:pt x="16430" y="2650"/>
                  </a:cubicBezTo>
                  <a:cubicBezTo>
                    <a:pt x="16488" y="2671"/>
                    <a:pt x="16522" y="2681"/>
                    <a:pt x="16548" y="2681"/>
                  </a:cubicBezTo>
                  <a:cubicBezTo>
                    <a:pt x="16573" y="2681"/>
                    <a:pt x="16590" y="2671"/>
                    <a:pt x="16613" y="2650"/>
                  </a:cubicBezTo>
                  <a:cubicBezTo>
                    <a:pt x="16641" y="2626"/>
                    <a:pt x="16659" y="2582"/>
                    <a:pt x="16653" y="2553"/>
                  </a:cubicBezTo>
                  <a:cubicBezTo>
                    <a:pt x="16640" y="2507"/>
                    <a:pt x="16684" y="2471"/>
                    <a:pt x="16729" y="2471"/>
                  </a:cubicBezTo>
                  <a:cubicBezTo>
                    <a:pt x="16746" y="2471"/>
                    <a:pt x="16763" y="2476"/>
                    <a:pt x="16777" y="2487"/>
                  </a:cubicBezTo>
                  <a:cubicBezTo>
                    <a:pt x="16790" y="2498"/>
                    <a:pt x="16805" y="2503"/>
                    <a:pt x="16818" y="2503"/>
                  </a:cubicBezTo>
                  <a:cubicBezTo>
                    <a:pt x="16826" y="2503"/>
                    <a:pt x="16833" y="2501"/>
                    <a:pt x="16839" y="2497"/>
                  </a:cubicBezTo>
                  <a:cubicBezTo>
                    <a:pt x="16843" y="2493"/>
                    <a:pt x="16846" y="2491"/>
                    <a:pt x="16847" y="2491"/>
                  </a:cubicBezTo>
                  <a:cubicBezTo>
                    <a:pt x="16851" y="2491"/>
                    <a:pt x="16849" y="2499"/>
                    <a:pt x="16841" y="2512"/>
                  </a:cubicBezTo>
                  <a:cubicBezTo>
                    <a:pt x="16833" y="2526"/>
                    <a:pt x="16817" y="2535"/>
                    <a:pt x="16802" y="2535"/>
                  </a:cubicBezTo>
                  <a:cubicBezTo>
                    <a:pt x="16795" y="2535"/>
                    <a:pt x="16789" y="2533"/>
                    <a:pt x="16783" y="2530"/>
                  </a:cubicBezTo>
                  <a:cubicBezTo>
                    <a:pt x="16779" y="2528"/>
                    <a:pt x="16777" y="2527"/>
                    <a:pt x="16775" y="2527"/>
                  </a:cubicBezTo>
                  <a:cubicBezTo>
                    <a:pt x="16768" y="2527"/>
                    <a:pt x="16777" y="2543"/>
                    <a:pt x="16799" y="2566"/>
                  </a:cubicBezTo>
                  <a:cubicBezTo>
                    <a:pt x="16824" y="2593"/>
                    <a:pt x="16842" y="2605"/>
                    <a:pt x="16870" y="2605"/>
                  </a:cubicBezTo>
                  <a:cubicBezTo>
                    <a:pt x="16892" y="2605"/>
                    <a:pt x="16921" y="2598"/>
                    <a:pt x="16964" y="2585"/>
                  </a:cubicBezTo>
                  <a:cubicBezTo>
                    <a:pt x="17014" y="2569"/>
                    <a:pt x="17060" y="2561"/>
                    <a:pt x="17102" y="2561"/>
                  </a:cubicBezTo>
                  <a:cubicBezTo>
                    <a:pt x="17141" y="2561"/>
                    <a:pt x="17178" y="2568"/>
                    <a:pt x="17213" y="2582"/>
                  </a:cubicBezTo>
                  <a:cubicBezTo>
                    <a:pt x="17218" y="2584"/>
                    <a:pt x="17226" y="2584"/>
                    <a:pt x="17234" y="2584"/>
                  </a:cubicBezTo>
                  <a:cubicBezTo>
                    <a:pt x="17239" y="2584"/>
                    <a:pt x="17244" y="2584"/>
                    <a:pt x="17249" y="2584"/>
                  </a:cubicBezTo>
                  <a:cubicBezTo>
                    <a:pt x="17250" y="2584"/>
                    <a:pt x="17251" y="2584"/>
                    <a:pt x="17251" y="2584"/>
                  </a:cubicBezTo>
                  <a:cubicBezTo>
                    <a:pt x="17264" y="2584"/>
                    <a:pt x="17273" y="2596"/>
                    <a:pt x="17273" y="2612"/>
                  </a:cubicBezTo>
                  <a:cubicBezTo>
                    <a:pt x="17273" y="2624"/>
                    <a:pt x="17262" y="2630"/>
                    <a:pt x="17244" y="2630"/>
                  </a:cubicBezTo>
                  <a:cubicBezTo>
                    <a:pt x="17234" y="2630"/>
                    <a:pt x="17221" y="2628"/>
                    <a:pt x="17206" y="2624"/>
                  </a:cubicBezTo>
                  <a:cubicBezTo>
                    <a:pt x="17188" y="2618"/>
                    <a:pt x="17175" y="2615"/>
                    <a:pt x="17167" y="2615"/>
                  </a:cubicBezTo>
                  <a:cubicBezTo>
                    <a:pt x="17155" y="2615"/>
                    <a:pt x="17157" y="2623"/>
                    <a:pt x="17172" y="2638"/>
                  </a:cubicBezTo>
                  <a:cubicBezTo>
                    <a:pt x="17189" y="2656"/>
                    <a:pt x="17265" y="2679"/>
                    <a:pt x="17336" y="2686"/>
                  </a:cubicBezTo>
                  <a:cubicBezTo>
                    <a:pt x="17407" y="2694"/>
                    <a:pt x="17488" y="2710"/>
                    <a:pt x="17512" y="2720"/>
                  </a:cubicBezTo>
                  <a:cubicBezTo>
                    <a:pt x="17536" y="2730"/>
                    <a:pt x="17592" y="2743"/>
                    <a:pt x="17633" y="2752"/>
                  </a:cubicBezTo>
                  <a:cubicBezTo>
                    <a:pt x="17673" y="2758"/>
                    <a:pt x="17731" y="2787"/>
                    <a:pt x="17758" y="2810"/>
                  </a:cubicBezTo>
                  <a:cubicBezTo>
                    <a:pt x="17798" y="2847"/>
                    <a:pt x="17901" y="2869"/>
                    <a:pt x="17982" y="2869"/>
                  </a:cubicBezTo>
                  <a:cubicBezTo>
                    <a:pt x="18033" y="2869"/>
                    <a:pt x="18076" y="2860"/>
                    <a:pt x="18089" y="2841"/>
                  </a:cubicBezTo>
                  <a:cubicBezTo>
                    <a:pt x="18097" y="2828"/>
                    <a:pt x="18104" y="2821"/>
                    <a:pt x="18112" y="2821"/>
                  </a:cubicBezTo>
                  <a:cubicBezTo>
                    <a:pt x="18120" y="2821"/>
                    <a:pt x="18129" y="2829"/>
                    <a:pt x="18139" y="2845"/>
                  </a:cubicBezTo>
                  <a:cubicBezTo>
                    <a:pt x="18148" y="2861"/>
                    <a:pt x="18157" y="2868"/>
                    <a:pt x="18165" y="2868"/>
                  </a:cubicBezTo>
                  <a:cubicBezTo>
                    <a:pt x="18172" y="2868"/>
                    <a:pt x="18179" y="2863"/>
                    <a:pt x="18186" y="2853"/>
                  </a:cubicBezTo>
                  <a:cubicBezTo>
                    <a:pt x="18198" y="2833"/>
                    <a:pt x="18226" y="2818"/>
                    <a:pt x="18252" y="2818"/>
                  </a:cubicBezTo>
                  <a:cubicBezTo>
                    <a:pt x="18277" y="2818"/>
                    <a:pt x="18288" y="2830"/>
                    <a:pt x="18278" y="2846"/>
                  </a:cubicBezTo>
                  <a:cubicBezTo>
                    <a:pt x="18269" y="2861"/>
                    <a:pt x="18315" y="2884"/>
                    <a:pt x="18381" y="2895"/>
                  </a:cubicBezTo>
                  <a:cubicBezTo>
                    <a:pt x="18464" y="2909"/>
                    <a:pt x="18501" y="2931"/>
                    <a:pt x="18504" y="2966"/>
                  </a:cubicBezTo>
                  <a:cubicBezTo>
                    <a:pt x="18504" y="2984"/>
                    <a:pt x="18507" y="2993"/>
                    <a:pt x="18511" y="2993"/>
                  </a:cubicBezTo>
                  <a:cubicBezTo>
                    <a:pt x="18514" y="2993"/>
                    <a:pt x="18517" y="2988"/>
                    <a:pt x="18521" y="2977"/>
                  </a:cubicBezTo>
                  <a:cubicBezTo>
                    <a:pt x="18529" y="2957"/>
                    <a:pt x="18551" y="2938"/>
                    <a:pt x="18566" y="2938"/>
                  </a:cubicBezTo>
                  <a:cubicBezTo>
                    <a:pt x="18583" y="2938"/>
                    <a:pt x="18580" y="2967"/>
                    <a:pt x="18561" y="3004"/>
                  </a:cubicBezTo>
                  <a:cubicBezTo>
                    <a:pt x="18540" y="3044"/>
                    <a:pt x="18535" y="3058"/>
                    <a:pt x="18548" y="3058"/>
                  </a:cubicBezTo>
                  <a:cubicBezTo>
                    <a:pt x="18553" y="3058"/>
                    <a:pt x="18562" y="3056"/>
                    <a:pt x="18574" y="3051"/>
                  </a:cubicBezTo>
                  <a:cubicBezTo>
                    <a:pt x="18585" y="3047"/>
                    <a:pt x="18595" y="3045"/>
                    <a:pt x="18603" y="3045"/>
                  </a:cubicBezTo>
                  <a:cubicBezTo>
                    <a:pt x="18614" y="3045"/>
                    <a:pt x="18621" y="3049"/>
                    <a:pt x="18621" y="3056"/>
                  </a:cubicBezTo>
                  <a:cubicBezTo>
                    <a:pt x="18621" y="3070"/>
                    <a:pt x="18654" y="3096"/>
                    <a:pt x="18697" y="3115"/>
                  </a:cubicBezTo>
                  <a:cubicBezTo>
                    <a:pt x="18739" y="3135"/>
                    <a:pt x="18772" y="3169"/>
                    <a:pt x="18772" y="3194"/>
                  </a:cubicBezTo>
                  <a:cubicBezTo>
                    <a:pt x="18772" y="3223"/>
                    <a:pt x="18783" y="3238"/>
                    <a:pt x="18799" y="3238"/>
                  </a:cubicBezTo>
                  <a:cubicBezTo>
                    <a:pt x="18813" y="3238"/>
                    <a:pt x="18830" y="3228"/>
                    <a:pt x="18849" y="3209"/>
                  </a:cubicBezTo>
                  <a:cubicBezTo>
                    <a:pt x="18858" y="3200"/>
                    <a:pt x="18872" y="3196"/>
                    <a:pt x="18891" y="3196"/>
                  </a:cubicBezTo>
                  <a:cubicBezTo>
                    <a:pt x="18919" y="3196"/>
                    <a:pt x="18959" y="3205"/>
                    <a:pt x="19013" y="3224"/>
                  </a:cubicBezTo>
                  <a:cubicBezTo>
                    <a:pt x="19075" y="3246"/>
                    <a:pt x="19149" y="3260"/>
                    <a:pt x="19198" y="3260"/>
                  </a:cubicBezTo>
                  <a:cubicBezTo>
                    <a:pt x="19208" y="3260"/>
                    <a:pt x="19217" y="3259"/>
                    <a:pt x="19225" y="3258"/>
                  </a:cubicBezTo>
                  <a:cubicBezTo>
                    <a:pt x="19238" y="3255"/>
                    <a:pt x="19251" y="3254"/>
                    <a:pt x="19264" y="3254"/>
                  </a:cubicBezTo>
                  <a:cubicBezTo>
                    <a:pt x="19293" y="3254"/>
                    <a:pt x="19320" y="3260"/>
                    <a:pt x="19333" y="3271"/>
                  </a:cubicBezTo>
                  <a:cubicBezTo>
                    <a:pt x="19358" y="3297"/>
                    <a:pt x="19543" y="3314"/>
                    <a:pt x="19687" y="3314"/>
                  </a:cubicBezTo>
                  <a:cubicBezTo>
                    <a:pt x="19779" y="3314"/>
                    <a:pt x="19855" y="3307"/>
                    <a:pt x="19860" y="3292"/>
                  </a:cubicBezTo>
                  <a:cubicBezTo>
                    <a:pt x="19866" y="3273"/>
                    <a:pt x="19875" y="3265"/>
                    <a:pt x="19884" y="3265"/>
                  </a:cubicBezTo>
                  <a:cubicBezTo>
                    <a:pt x="19911" y="3265"/>
                    <a:pt x="19943" y="3334"/>
                    <a:pt x="19930" y="3398"/>
                  </a:cubicBezTo>
                  <a:cubicBezTo>
                    <a:pt x="19919" y="3456"/>
                    <a:pt x="19916" y="3476"/>
                    <a:pt x="19940" y="3476"/>
                  </a:cubicBezTo>
                  <a:cubicBezTo>
                    <a:pt x="19952" y="3476"/>
                    <a:pt x="19969" y="3472"/>
                    <a:pt x="19995" y="3465"/>
                  </a:cubicBezTo>
                  <a:cubicBezTo>
                    <a:pt x="20042" y="3454"/>
                    <a:pt x="20101" y="3424"/>
                    <a:pt x="20128" y="3399"/>
                  </a:cubicBezTo>
                  <a:cubicBezTo>
                    <a:pt x="20157" y="3373"/>
                    <a:pt x="20182" y="3360"/>
                    <a:pt x="20204" y="3360"/>
                  </a:cubicBezTo>
                  <a:cubicBezTo>
                    <a:pt x="20228" y="3360"/>
                    <a:pt x="20250" y="3375"/>
                    <a:pt x="20273" y="3403"/>
                  </a:cubicBezTo>
                  <a:cubicBezTo>
                    <a:pt x="20298" y="3433"/>
                    <a:pt x="20322" y="3447"/>
                    <a:pt x="20344" y="3447"/>
                  </a:cubicBezTo>
                  <a:cubicBezTo>
                    <a:pt x="20371" y="3447"/>
                    <a:pt x="20393" y="3426"/>
                    <a:pt x="20405" y="3383"/>
                  </a:cubicBezTo>
                  <a:cubicBezTo>
                    <a:pt x="20415" y="3349"/>
                    <a:pt x="20421" y="3333"/>
                    <a:pt x="20430" y="3333"/>
                  </a:cubicBezTo>
                  <a:cubicBezTo>
                    <a:pt x="20438" y="3333"/>
                    <a:pt x="20448" y="3345"/>
                    <a:pt x="20465" y="3366"/>
                  </a:cubicBezTo>
                  <a:cubicBezTo>
                    <a:pt x="20486" y="3394"/>
                    <a:pt x="20519" y="3418"/>
                    <a:pt x="20538" y="3418"/>
                  </a:cubicBezTo>
                  <a:cubicBezTo>
                    <a:pt x="20613" y="3418"/>
                    <a:pt x="20717" y="3489"/>
                    <a:pt x="20765" y="3571"/>
                  </a:cubicBezTo>
                  <a:cubicBezTo>
                    <a:pt x="20798" y="3629"/>
                    <a:pt x="20837" y="3658"/>
                    <a:pt x="20878" y="3658"/>
                  </a:cubicBezTo>
                  <a:cubicBezTo>
                    <a:pt x="20881" y="3658"/>
                    <a:pt x="20883" y="3658"/>
                    <a:pt x="20885" y="3657"/>
                  </a:cubicBezTo>
                  <a:cubicBezTo>
                    <a:pt x="20907" y="3655"/>
                    <a:pt x="20926" y="3654"/>
                    <a:pt x="20941" y="3654"/>
                  </a:cubicBezTo>
                  <a:cubicBezTo>
                    <a:pt x="20993" y="3654"/>
                    <a:pt x="20997" y="3667"/>
                    <a:pt x="20947" y="3688"/>
                  </a:cubicBezTo>
                  <a:cubicBezTo>
                    <a:pt x="20905" y="3707"/>
                    <a:pt x="20844" y="3716"/>
                    <a:pt x="20798" y="3716"/>
                  </a:cubicBezTo>
                  <a:cubicBezTo>
                    <a:pt x="20755" y="3716"/>
                    <a:pt x="20725" y="3708"/>
                    <a:pt x="20736" y="3690"/>
                  </a:cubicBezTo>
                  <a:cubicBezTo>
                    <a:pt x="20746" y="3674"/>
                    <a:pt x="20742" y="3654"/>
                    <a:pt x="20727" y="3644"/>
                  </a:cubicBezTo>
                  <a:cubicBezTo>
                    <a:pt x="20724" y="3642"/>
                    <a:pt x="20721" y="3641"/>
                    <a:pt x="20718" y="3641"/>
                  </a:cubicBezTo>
                  <a:cubicBezTo>
                    <a:pt x="20705" y="3641"/>
                    <a:pt x="20689" y="3659"/>
                    <a:pt x="20680" y="3686"/>
                  </a:cubicBezTo>
                  <a:cubicBezTo>
                    <a:pt x="20668" y="3721"/>
                    <a:pt x="20650" y="3747"/>
                    <a:pt x="20637" y="3747"/>
                  </a:cubicBezTo>
                  <a:cubicBezTo>
                    <a:pt x="20625" y="3747"/>
                    <a:pt x="20588" y="3770"/>
                    <a:pt x="20553" y="3799"/>
                  </a:cubicBezTo>
                  <a:cubicBezTo>
                    <a:pt x="20493" y="3850"/>
                    <a:pt x="20502" y="3852"/>
                    <a:pt x="20773" y="3852"/>
                  </a:cubicBezTo>
                  <a:cubicBezTo>
                    <a:pt x="20942" y="3852"/>
                    <a:pt x="21055" y="3840"/>
                    <a:pt x="21055" y="3822"/>
                  </a:cubicBezTo>
                  <a:cubicBezTo>
                    <a:pt x="21055" y="3816"/>
                    <a:pt x="21057" y="3813"/>
                    <a:pt x="21060" y="3813"/>
                  </a:cubicBezTo>
                  <a:cubicBezTo>
                    <a:pt x="21064" y="3813"/>
                    <a:pt x="21072" y="3820"/>
                    <a:pt x="21082" y="3834"/>
                  </a:cubicBezTo>
                  <a:cubicBezTo>
                    <a:pt x="21091" y="3848"/>
                    <a:pt x="21097" y="3855"/>
                    <a:pt x="21103" y="3855"/>
                  </a:cubicBezTo>
                  <a:cubicBezTo>
                    <a:pt x="21112" y="3855"/>
                    <a:pt x="21119" y="3841"/>
                    <a:pt x="21129" y="3811"/>
                  </a:cubicBezTo>
                  <a:cubicBezTo>
                    <a:pt x="21139" y="3776"/>
                    <a:pt x="21164" y="3747"/>
                    <a:pt x="21180" y="3747"/>
                  </a:cubicBezTo>
                  <a:cubicBezTo>
                    <a:pt x="21200" y="3747"/>
                    <a:pt x="21200" y="3760"/>
                    <a:pt x="21179" y="3786"/>
                  </a:cubicBezTo>
                  <a:cubicBezTo>
                    <a:pt x="21154" y="3814"/>
                    <a:pt x="21176" y="3822"/>
                    <a:pt x="21289" y="3822"/>
                  </a:cubicBezTo>
                  <a:cubicBezTo>
                    <a:pt x="21296" y="3822"/>
                    <a:pt x="21303" y="3822"/>
                    <a:pt x="21311" y="3822"/>
                  </a:cubicBezTo>
                  <a:cubicBezTo>
                    <a:pt x="21460" y="3821"/>
                    <a:pt x="21475" y="3814"/>
                    <a:pt x="21475" y="3757"/>
                  </a:cubicBezTo>
                  <a:cubicBezTo>
                    <a:pt x="21475" y="3722"/>
                    <a:pt x="21459" y="3688"/>
                    <a:pt x="21439" y="3681"/>
                  </a:cubicBezTo>
                  <a:cubicBezTo>
                    <a:pt x="21418" y="3674"/>
                    <a:pt x="21414" y="3654"/>
                    <a:pt x="21429" y="3629"/>
                  </a:cubicBezTo>
                  <a:cubicBezTo>
                    <a:pt x="21437" y="3615"/>
                    <a:pt x="21444" y="3608"/>
                    <a:pt x="21451" y="3608"/>
                  </a:cubicBezTo>
                  <a:cubicBezTo>
                    <a:pt x="21459" y="3608"/>
                    <a:pt x="21467" y="3621"/>
                    <a:pt x="21477" y="3649"/>
                  </a:cubicBezTo>
                  <a:cubicBezTo>
                    <a:pt x="21495" y="3698"/>
                    <a:pt x="21537" y="3715"/>
                    <a:pt x="21675" y="3731"/>
                  </a:cubicBezTo>
                  <a:cubicBezTo>
                    <a:pt x="21772" y="3742"/>
                    <a:pt x="21868" y="3763"/>
                    <a:pt x="21892" y="3777"/>
                  </a:cubicBezTo>
                  <a:cubicBezTo>
                    <a:pt x="21904" y="3785"/>
                    <a:pt x="21921" y="3788"/>
                    <a:pt x="21941" y="3788"/>
                  </a:cubicBezTo>
                  <a:cubicBezTo>
                    <a:pt x="21963" y="3788"/>
                    <a:pt x="21988" y="3784"/>
                    <a:pt x="22012" y="3775"/>
                  </a:cubicBezTo>
                  <a:cubicBezTo>
                    <a:pt x="22035" y="3766"/>
                    <a:pt x="22057" y="3761"/>
                    <a:pt x="22074" y="3761"/>
                  </a:cubicBezTo>
                  <a:cubicBezTo>
                    <a:pt x="22089" y="3761"/>
                    <a:pt x="22100" y="3765"/>
                    <a:pt x="22105" y="3771"/>
                  </a:cubicBezTo>
                  <a:cubicBezTo>
                    <a:pt x="22114" y="3783"/>
                    <a:pt x="22182" y="3799"/>
                    <a:pt x="22256" y="3806"/>
                  </a:cubicBezTo>
                  <a:cubicBezTo>
                    <a:pt x="22450" y="3819"/>
                    <a:pt x="22586" y="3890"/>
                    <a:pt x="22586" y="3978"/>
                  </a:cubicBezTo>
                  <a:cubicBezTo>
                    <a:pt x="22586" y="4025"/>
                    <a:pt x="22601" y="4048"/>
                    <a:pt x="22640" y="4048"/>
                  </a:cubicBezTo>
                  <a:cubicBezTo>
                    <a:pt x="22675" y="4048"/>
                    <a:pt x="22729" y="4029"/>
                    <a:pt x="22808" y="3991"/>
                  </a:cubicBezTo>
                  <a:cubicBezTo>
                    <a:pt x="22878" y="3958"/>
                    <a:pt x="22981" y="3924"/>
                    <a:pt x="23045" y="3912"/>
                  </a:cubicBezTo>
                  <a:cubicBezTo>
                    <a:pt x="23077" y="3906"/>
                    <a:pt x="23100" y="3903"/>
                    <a:pt x="23118" y="3903"/>
                  </a:cubicBezTo>
                  <a:cubicBezTo>
                    <a:pt x="23155" y="3903"/>
                    <a:pt x="23166" y="3917"/>
                    <a:pt x="23177" y="3955"/>
                  </a:cubicBezTo>
                  <a:cubicBezTo>
                    <a:pt x="23186" y="3986"/>
                    <a:pt x="23196" y="4000"/>
                    <a:pt x="23213" y="4000"/>
                  </a:cubicBezTo>
                  <a:cubicBezTo>
                    <a:pt x="23222" y="4000"/>
                    <a:pt x="23234" y="3996"/>
                    <a:pt x="23249" y="3988"/>
                  </a:cubicBezTo>
                  <a:cubicBezTo>
                    <a:pt x="23264" y="3980"/>
                    <a:pt x="23280" y="3976"/>
                    <a:pt x="23297" y="3976"/>
                  </a:cubicBezTo>
                  <a:cubicBezTo>
                    <a:pt x="23323" y="3976"/>
                    <a:pt x="23352" y="3986"/>
                    <a:pt x="23388" y="4006"/>
                  </a:cubicBezTo>
                  <a:cubicBezTo>
                    <a:pt x="23443" y="4034"/>
                    <a:pt x="23483" y="4049"/>
                    <a:pt x="23507" y="4049"/>
                  </a:cubicBezTo>
                  <a:cubicBezTo>
                    <a:pt x="23531" y="4049"/>
                    <a:pt x="23539" y="4034"/>
                    <a:pt x="23528" y="4006"/>
                  </a:cubicBezTo>
                  <a:cubicBezTo>
                    <a:pt x="23517" y="3977"/>
                    <a:pt x="23535" y="3961"/>
                    <a:pt x="23561" y="3961"/>
                  </a:cubicBezTo>
                  <a:cubicBezTo>
                    <a:pt x="23581" y="3961"/>
                    <a:pt x="23606" y="3971"/>
                    <a:pt x="23627" y="3991"/>
                  </a:cubicBezTo>
                  <a:cubicBezTo>
                    <a:pt x="23644" y="4009"/>
                    <a:pt x="23689" y="4026"/>
                    <a:pt x="23729" y="4031"/>
                  </a:cubicBezTo>
                  <a:cubicBezTo>
                    <a:pt x="23823" y="4042"/>
                    <a:pt x="23998" y="4131"/>
                    <a:pt x="23998" y="4170"/>
                  </a:cubicBezTo>
                  <a:cubicBezTo>
                    <a:pt x="23998" y="4185"/>
                    <a:pt x="23972" y="4197"/>
                    <a:pt x="23940" y="4197"/>
                  </a:cubicBezTo>
                  <a:cubicBezTo>
                    <a:pt x="23908" y="4197"/>
                    <a:pt x="23875" y="4219"/>
                    <a:pt x="23864" y="4247"/>
                  </a:cubicBezTo>
                  <a:cubicBezTo>
                    <a:pt x="23855" y="4271"/>
                    <a:pt x="23857" y="4283"/>
                    <a:pt x="23871" y="4283"/>
                  </a:cubicBezTo>
                  <a:cubicBezTo>
                    <a:pt x="23876" y="4283"/>
                    <a:pt x="23883" y="4281"/>
                    <a:pt x="23892" y="4278"/>
                  </a:cubicBezTo>
                  <a:cubicBezTo>
                    <a:pt x="23900" y="4275"/>
                    <a:pt x="23907" y="4274"/>
                    <a:pt x="23913" y="4274"/>
                  </a:cubicBezTo>
                  <a:cubicBezTo>
                    <a:pt x="23926" y="4274"/>
                    <a:pt x="23933" y="4281"/>
                    <a:pt x="23930" y="4295"/>
                  </a:cubicBezTo>
                  <a:cubicBezTo>
                    <a:pt x="23919" y="4347"/>
                    <a:pt x="24073" y="4380"/>
                    <a:pt x="24320" y="4380"/>
                  </a:cubicBezTo>
                  <a:cubicBezTo>
                    <a:pt x="24328" y="4380"/>
                    <a:pt x="24335" y="4380"/>
                    <a:pt x="24343" y="4380"/>
                  </a:cubicBezTo>
                  <a:cubicBezTo>
                    <a:pt x="24363" y="4379"/>
                    <a:pt x="24384" y="4379"/>
                    <a:pt x="24407" y="4379"/>
                  </a:cubicBezTo>
                  <a:cubicBezTo>
                    <a:pt x="24533" y="4379"/>
                    <a:pt x="24694" y="4384"/>
                    <a:pt x="24790" y="4390"/>
                  </a:cubicBezTo>
                  <a:cubicBezTo>
                    <a:pt x="24832" y="4393"/>
                    <a:pt x="24867" y="4394"/>
                    <a:pt x="24894" y="4394"/>
                  </a:cubicBezTo>
                  <a:cubicBezTo>
                    <a:pt x="24954" y="4394"/>
                    <a:pt x="24974" y="4387"/>
                    <a:pt x="24954" y="4375"/>
                  </a:cubicBezTo>
                  <a:cubicBezTo>
                    <a:pt x="24935" y="4363"/>
                    <a:pt x="24940" y="4357"/>
                    <a:pt x="24969" y="4357"/>
                  </a:cubicBezTo>
                  <a:cubicBezTo>
                    <a:pt x="24987" y="4357"/>
                    <a:pt x="25015" y="4359"/>
                    <a:pt x="25053" y="4364"/>
                  </a:cubicBezTo>
                  <a:cubicBezTo>
                    <a:pt x="25084" y="4368"/>
                    <a:pt x="25111" y="4370"/>
                    <a:pt x="25134" y="4370"/>
                  </a:cubicBezTo>
                  <a:cubicBezTo>
                    <a:pt x="25173" y="4370"/>
                    <a:pt x="25196" y="4365"/>
                    <a:pt x="25196" y="4354"/>
                  </a:cubicBezTo>
                  <a:cubicBezTo>
                    <a:pt x="25196" y="4323"/>
                    <a:pt x="25244" y="4300"/>
                    <a:pt x="25286" y="4300"/>
                  </a:cubicBezTo>
                  <a:cubicBezTo>
                    <a:pt x="25302" y="4300"/>
                    <a:pt x="25317" y="4303"/>
                    <a:pt x="25329" y="4311"/>
                  </a:cubicBezTo>
                  <a:cubicBezTo>
                    <a:pt x="25339" y="4319"/>
                    <a:pt x="25372" y="4322"/>
                    <a:pt x="25420" y="4322"/>
                  </a:cubicBezTo>
                  <a:cubicBezTo>
                    <a:pt x="25604" y="4322"/>
                    <a:pt x="25993" y="4274"/>
                    <a:pt x="26014" y="4239"/>
                  </a:cubicBezTo>
                  <a:cubicBezTo>
                    <a:pt x="26038" y="4200"/>
                    <a:pt x="26106" y="4178"/>
                    <a:pt x="26168" y="4178"/>
                  </a:cubicBezTo>
                  <a:cubicBezTo>
                    <a:pt x="26209" y="4178"/>
                    <a:pt x="26248" y="4188"/>
                    <a:pt x="26271" y="4209"/>
                  </a:cubicBezTo>
                  <a:cubicBezTo>
                    <a:pt x="26305" y="4240"/>
                    <a:pt x="26329" y="4255"/>
                    <a:pt x="26345" y="4255"/>
                  </a:cubicBezTo>
                  <a:cubicBezTo>
                    <a:pt x="26359" y="4255"/>
                    <a:pt x="26366" y="4241"/>
                    <a:pt x="26366" y="4214"/>
                  </a:cubicBezTo>
                  <a:cubicBezTo>
                    <a:pt x="26366" y="4189"/>
                    <a:pt x="26395" y="4178"/>
                    <a:pt x="26433" y="4178"/>
                  </a:cubicBezTo>
                  <a:cubicBezTo>
                    <a:pt x="26487" y="4178"/>
                    <a:pt x="26560" y="4200"/>
                    <a:pt x="26603" y="4239"/>
                  </a:cubicBezTo>
                  <a:cubicBezTo>
                    <a:pt x="26631" y="4265"/>
                    <a:pt x="26681" y="4289"/>
                    <a:pt x="26707" y="4289"/>
                  </a:cubicBezTo>
                  <a:cubicBezTo>
                    <a:pt x="26735" y="4289"/>
                    <a:pt x="26757" y="4303"/>
                    <a:pt x="26757" y="4323"/>
                  </a:cubicBezTo>
                  <a:cubicBezTo>
                    <a:pt x="26757" y="4338"/>
                    <a:pt x="26773" y="4346"/>
                    <a:pt x="26804" y="4346"/>
                  </a:cubicBezTo>
                  <a:cubicBezTo>
                    <a:pt x="26821" y="4346"/>
                    <a:pt x="26841" y="4344"/>
                    <a:pt x="26865" y="4340"/>
                  </a:cubicBezTo>
                  <a:cubicBezTo>
                    <a:pt x="26895" y="4335"/>
                    <a:pt x="26928" y="4333"/>
                    <a:pt x="26959" y="4333"/>
                  </a:cubicBezTo>
                  <a:cubicBezTo>
                    <a:pt x="27056" y="4333"/>
                    <a:pt x="27146" y="4353"/>
                    <a:pt x="27146" y="4381"/>
                  </a:cubicBezTo>
                  <a:cubicBezTo>
                    <a:pt x="27146" y="4405"/>
                    <a:pt x="27060" y="4422"/>
                    <a:pt x="26742" y="4458"/>
                  </a:cubicBezTo>
                  <a:cubicBezTo>
                    <a:pt x="26610" y="4473"/>
                    <a:pt x="26579" y="4484"/>
                    <a:pt x="26623" y="4501"/>
                  </a:cubicBezTo>
                  <a:cubicBezTo>
                    <a:pt x="26677" y="4521"/>
                    <a:pt x="26675" y="4526"/>
                    <a:pt x="26598" y="4556"/>
                  </a:cubicBezTo>
                  <a:cubicBezTo>
                    <a:pt x="26552" y="4574"/>
                    <a:pt x="26502" y="4590"/>
                    <a:pt x="26486" y="4590"/>
                  </a:cubicBezTo>
                  <a:cubicBezTo>
                    <a:pt x="26471" y="4590"/>
                    <a:pt x="26450" y="4603"/>
                    <a:pt x="26438" y="4624"/>
                  </a:cubicBezTo>
                  <a:cubicBezTo>
                    <a:pt x="26429" y="4638"/>
                    <a:pt x="26432" y="4646"/>
                    <a:pt x="26451" y="4646"/>
                  </a:cubicBezTo>
                  <a:cubicBezTo>
                    <a:pt x="26462" y="4646"/>
                    <a:pt x="26478" y="4643"/>
                    <a:pt x="26500" y="4638"/>
                  </a:cubicBezTo>
                  <a:cubicBezTo>
                    <a:pt x="26515" y="4634"/>
                    <a:pt x="26529" y="4632"/>
                    <a:pt x="26544" y="4632"/>
                  </a:cubicBezTo>
                  <a:cubicBezTo>
                    <a:pt x="26587" y="4632"/>
                    <a:pt x="26631" y="4648"/>
                    <a:pt x="26684" y="4680"/>
                  </a:cubicBezTo>
                  <a:cubicBezTo>
                    <a:pt x="26724" y="4705"/>
                    <a:pt x="26756" y="4719"/>
                    <a:pt x="26773" y="4719"/>
                  </a:cubicBezTo>
                  <a:cubicBezTo>
                    <a:pt x="26780" y="4719"/>
                    <a:pt x="26785" y="4716"/>
                    <a:pt x="26785" y="4710"/>
                  </a:cubicBezTo>
                  <a:cubicBezTo>
                    <a:pt x="26785" y="4693"/>
                    <a:pt x="26771" y="4677"/>
                    <a:pt x="26757" y="4677"/>
                  </a:cubicBezTo>
                  <a:cubicBezTo>
                    <a:pt x="26684" y="4677"/>
                    <a:pt x="26736" y="4593"/>
                    <a:pt x="26817" y="4581"/>
                  </a:cubicBezTo>
                  <a:cubicBezTo>
                    <a:pt x="26842" y="4577"/>
                    <a:pt x="26863" y="4575"/>
                    <a:pt x="26878" y="4575"/>
                  </a:cubicBezTo>
                  <a:cubicBezTo>
                    <a:pt x="26933" y="4575"/>
                    <a:pt x="26935" y="4597"/>
                    <a:pt x="26882" y="4639"/>
                  </a:cubicBezTo>
                  <a:cubicBezTo>
                    <a:pt x="26854" y="4663"/>
                    <a:pt x="26849" y="4672"/>
                    <a:pt x="26882" y="4672"/>
                  </a:cubicBezTo>
                  <a:cubicBezTo>
                    <a:pt x="26902" y="4672"/>
                    <a:pt x="26936" y="4669"/>
                    <a:pt x="26988" y="4663"/>
                  </a:cubicBezTo>
                  <a:cubicBezTo>
                    <a:pt x="27032" y="4657"/>
                    <a:pt x="27065" y="4654"/>
                    <a:pt x="27088" y="4654"/>
                  </a:cubicBezTo>
                  <a:cubicBezTo>
                    <a:pt x="27133" y="4654"/>
                    <a:pt x="27146" y="4665"/>
                    <a:pt x="27146" y="4689"/>
                  </a:cubicBezTo>
                  <a:cubicBezTo>
                    <a:pt x="27146" y="4711"/>
                    <a:pt x="27155" y="4722"/>
                    <a:pt x="27172" y="4722"/>
                  </a:cubicBezTo>
                  <a:cubicBezTo>
                    <a:pt x="27178" y="4722"/>
                    <a:pt x="27185" y="4721"/>
                    <a:pt x="27192" y="4718"/>
                  </a:cubicBezTo>
                  <a:cubicBezTo>
                    <a:pt x="27218" y="4708"/>
                    <a:pt x="27234" y="4679"/>
                    <a:pt x="27230" y="4651"/>
                  </a:cubicBezTo>
                  <a:cubicBezTo>
                    <a:pt x="27225" y="4612"/>
                    <a:pt x="27269" y="4590"/>
                    <a:pt x="27418" y="4551"/>
                  </a:cubicBezTo>
                  <a:cubicBezTo>
                    <a:pt x="27545" y="4519"/>
                    <a:pt x="27617" y="4502"/>
                    <a:pt x="27663" y="4502"/>
                  </a:cubicBezTo>
                  <a:cubicBezTo>
                    <a:pt x="27711" y="4502"/>
                    <a:pt x="27730" y="4521"/>
                    <a:pt x="27751" y="4560"/>
                  </a:cubicBezTo>
                  <a:cubicBezTo>
                    <a:pt x="27776" y="4608"/>
                    <a:pt x="27775" y="4629"/>
                    <a:pt x="27745" y="4648"/>
                  </a:cubicBezTo>
                  <a:cubicBezTo>
                    <a:pt x="27711" y="4670"/>
                    <a:pt x="27711" y="4674"/>
                    <a:pt x="27748" y="4675"/>
                  </a:cubicBezTo>
                  <a:cubicBezTo>
                    <a:pt x="27772" y="4677"/>
                    <a:pt x="27830" y="4695"/>
                    <a:pt x="27875" y="4720"/>
                  </a:cubicBezTo>
                  <a:cubicBezTo>
                    <a:pt x="27911" y="4738"/>
                    <a:pt x="27931" y="4748"/>
                    <a:pt x="27943" y="4748"/>
                  </a:cubicBezTo>
                  <a:cubicBezTo>
                    <a:pt x="27955" y="4748"/>
                    <a:pt x="27958" y="4738"/>
                    <a:pt x="27958" y="4720"/>
                  </a:cubicBezTo>
                  <a:cubicBezTo>
                    <a:pt x="27958" y="4694"/>
                    <a:pt x="27954" y="4681"/>
                    <a:pt x="27982" y="4681"/>
                  </a:cubicBezTo>
                  <a:cubicBezTo>
                    <a:pt x="28010" y="4681"/>
                    <a:pt x="28068" y="4694"/>
                    <a:pt x="28190" y="4719"/>
                  </a:cubicBezTo>
                  <a:cubicBezTo>
                    <a:pt x="28295" y="4741"/>
                    <a:pt x="28381" y="4752"/>
                    <a:pt x="28450" y="4752"/>
                  </a:cubicBezTo>
                  <a:cubicBezTo>
                    <a:pt x="28540" y="4752"/>
                    <a:pt x="28602" y="4733"/>
                    <a:pt x="28644" y="4694"/>
                  </a:cubicBezTo>
                  <a:cubicBezTo>
                    <a:pt x="28674" y="4668"/>
                    <a:pt x="28747" y="4644"/>
                    <a:pt x="28805" y="4644"/>
                  </a:cubicBezTo>
                  <a:cubicBezTo>
                    <a:pt x="28862" y="4644"/>
                    <a:pt x="28955" y="4629"/>
                    <a:pt x="29007" y="4610"/>
                  </a:cubicBezTo>
                  <a:cubicBezTo>
                    <a:pt x="29043" y="4597"/>
                    <a:pt x="29068" y="4591"/>
                    <a:pt x="29086" y="4591"/>
                  </a:cubicBezTo>
                  <a:cubicBezTo>
                    <a:pt x="29106" y="4591"/>
                    <a:pt x="29118" y="4599"/>
                    <a:pt x="29129" y="4615"/>
                  </a:cubicBezTo>
                  <a:cubicBezTo>
                    <a:pt x="29145" y="4642"/>
                    <a:pt x="29235" y="4659"/>
                    <a:pt x="29299" y="4659"/>
                  </a:cubicBezTo>
                  <a:cubicBezTo>
                    <a:pt x="29338" y="4659"/>
                    <a:pt x="29369" y="4653"/>
                    <a:pt x="29369" y="4638"/>
                  </a:cubicBezTo>
                  <a:cubicBezTo>
                    <a:pt x="29369" y="4623"/>
                    <a:pt x="29393" y="4616"/>
                    <a:pt x="29421" y="4616"/>
                  </a:cubicBezTo>
                  <a:cubicBezTo>
                    <a:pt x="29454" y="4616"/>
                    <a:pt x="29492" y="4625"/>
                    <a:pt x="29503" y="4643"/>
                  </a:cubicBezTo>
                  <a:cubicBezTo>
                    <a:pt x="29513" y="4658"/>
                    <a:pt x="29494" y="4672"/>
                    <a:pt x="29459" y="4672"/>
                  </a:cubicBezTo>
                  <a:cubicBezTo>
                    <a:pt x="29425" y="4672"/>
                    <a:pt x="29397" y="4685"/>
                    <a:pt x="29397" y="4705"/>
                  </a:cubicBezTo>
                  <a:cubicBezTo>
                    <a:pt x="29397" y="4722"/>
                    <a:pt x="29366" y="4734"/>
                    <a:pt x="29324" y="4734"/>
                  </a:cubicBezTo>
                  <a:cubicBezTo>
                    <a:pt x="29321" y="4734"/>
                    <a:pt x="29318" y="4733"/>
                    <a:pt x="29314" y="4733"/>
                  </a:cubicBezTo>
                  <a:cubicBezTo>
                    <a:pt x="29285" y="4731"/>
                    <a:pt x="29262" y="4730"/>
                    <a:pt x="29244" y="4730"/>
                  </a:cubicBezTo>
                  <a:cubicBezTo>
                    <a:pt x="29182" y="4730"/>
                    <a:pt x="29188" y="4745"/>
                    <a:pt x="29233" y="4796"/>
                  </a:cubicBezTo>
                  <a:cubicBezTo>
                    <a:pt x="29269" y="4834"/>
                    <a:pt x="29295" y="4853"/>
                    <a:pt x="29313" y="4853"/>
                  </a:cubicBezTo>
                  <a:cubicBezTo>
                    <a:pt x="29329" y="4853"/>
                    <a:pt x="29338" y="4836"/>
                    <a:pt x="29338" y="4801"/>
                  </a:cubicBezTo>
                  <a:cubicBezTo>
                    <a:pt x="29338" y="4780"/>
                    <a:pt x="29340" y="4770"/>
                    <a:pt x="29346" y="4770"/>
                  </a:cubicBezTo>
                  <a:cubicBezTo>
                    <a:pt x="29350" y="4770"/>
                    <a:pt x="29355" y="4776"/>
                    <a:pt x="29363" y="4788"/>
                  </a:cubicBezTo>
                  <a:cubicBezTo>
                    <a:pt x="29375" y="4806"/>
                    <a:pt x="29403" y="4815"/>
                    <a:pt x="29466" y="4815"/>
                  </a:cubicBezTo>
                  <a:cubicBezTo>
                    <a:pt x="29503" y="4815"/>
                    <a:pt x="29552" y="4812"/>
                    <a:pt x="29618" y="4806"/>
                  </a:cubicBezTo>
                  <a:cubicBezTo>
                    <a:pt x="29750" y="4795"/>
                    <a:pt x="29840" y="4774"/>
                    <a:pt x="29830" y="4757"/>
                  </a:cubicBezTo>
                  <a:cubicBezTo>
                    <a:pt x="29823" y="4746"/>
                    <a:pt x="29805" y="4740"/>
                    <a:pt x="29783" y="4740"/>
                  </a:cubicBezTo>
                  <a:cubicBezTo>
                    <a:pt x="29774" y="4740"/>
                    <a:pt x="29764" y="4741"/>
                    <a:pt x="29755" y="4744"/>
                  </a:cubicBezTo>
                  <a:cubicBezTo>
                    <a:pt x="29750" y="4745"/>
                    <a:pt x="29745" y="4745"/>
                    <a:pt x="29739" y="4745"/>
                  </a:cubicBezTo>
                  <a:cubicBezTo>
                    <a:pt x="29672" y="4745"/>
                    <a:pt x="29552" y="4659"/>
                    <a:pt x="29584" y="4626"/>
                  </a:cubicBezTo>
                  <a:cubicBezTo>
                    <a:pt x="29587" y="4622"/>
                    <a:pt x="29591" y="4621"/>
                    <a:pt x="29597" y="4621"/>
                  </a:cubicBezTo>
                  <a:cubicBezTo>
                    <a:pt x="29614" y="4621"/>
                    <a:pt x="29639" y="4633"/>
                    <a:pt x="29661" y="4652"/>
                  </a:cubicBezTo>
                  <a:cubicBezTo>
                    <a:pt x="29697" y="4686"/>
                    <a:pt x="29737" y="4703"/>
                    <a:pt x="29765" y="4703"/>
                  </a:cubicBezTo>
                  <a:cubicBezTo>
                    <a:pt x="29794" y="4703"/>
                    <a:pt x="29810" y="4685"/>
                    <a:pt x="29800" y="4651"/>
                  </a:cubicBezTo>
                  <a:cubicBezTo>
                    <a:pt x="29796" y="4639"/>
                    <a:pt x="29797" y="4633"/>
                    <a:pt x="29801" y="4633"/>
                  </a:cubicBezTo>
                  <a:cubicBezTo>
                    <a:pt x="29808" y="4633"/>
                    <a:pt x="29824" y="4649"/>
                    <a:pt x="29847" y="4679"/>
                  </a:cubicBezTo>
                  <a:cubicBezTo>
                    <a:pt x="29883" y="4725"/>
                    <a:pt x="29904" y="4744"/>
                    <a:pt x="29928" y="4744"/>
                  </a:cubicBezTo>
                  <a:cubicBezTo>
                    <a:pt x="29941" y="4744"/>
                    <a:pt x="29954" y="4738"/>
                    <a:pt x="29971" y="4729"/>
                  </a:cubicBezTo>
                  <a:cubicBezTo>
                    <a:pt x="30025" y="4699"/>
                    <a:pt x="30026" y="4692"/>
                    <a:pt x="29984" y="4644"/>
                  </a:cubicBezTo>
                  <a:cubicBezTo>
                    <a:pt x="29959" y="4616"/>
                    <a:pt x="29937" y="4585"/>
                    <a:pt x="29937" y="4572"/>
                  </a:cubicBezTo>
                  <a:cubicBezTo>
                    <a:pt x="29937" y="4558"/>
                    <a:pt x="29961" y="4552"/>
                    <a:pt x="29989" y="4552"/>
                  </a:cubicBezTo>
                  <a:cubicBezTo>
                    <a:pt x="30022" y="4552"/>
                    <a:pt x="30060" y="4561"/>
                    <a:pt x="30070" y="4578"/>
                  </a:cubicBezTo>
                  <a:cubicBezTo>
                    <a:pt x="30078" y="4589"/>
                    <a:pt x="30099" y="4595"/>
                    <a:pt x="30123" y="4595"/>
                  </a:cubicBezTo>
                  <a:cubicBezTo>
                    <a:pt x="30133" y="4595"/>
                    <a:pt x="30144" y="4594"/>
                    <a:pt x="30154" y="4592"/>
                  </a:cubicBezTo>
                  <a:cubicBezTo>
                    <a:pt x="30191" y="4585"/>
                    <a:pt x="30284" y="4571"/>
                    <a:pt x="30364" y="4565"/>
                  </a:cubicBezTo>
                  <a:cubicBezTo>
                    <a:pt x="30444" y="4557"/>
                    <a:pt x="30522" y="4544"/>
                    <a:pt x="30542" y="4530"/>
                  </a:cubicBezTo>
                  <a:cubicBezTo>
                    <a:pt x="30560" y="4519"/>
                    <a:pt x="30624" y="4510"/>
                    <a:pt x="30682" y="4510"/>
                  </a:cubicBezTo>
                  <a:cubicBezTo>
                    <a:pt x="30684" y="4510"/>
                    <a:pt x="30686" y="4510"/>
                    <a:pt x="30689" y="4510"/>
                  </a:cubicBezTo>
                  <a:cubicBezTo>
                    <a:pt x="30747" y="4510"/>
                    <a:pt x="30799" y="4497"/>
                    <a:pt x="30810" y="4478"/>
                  </a:cubicBezTo>
                  <a:cubicBezTo>
                    <a:pt x="30817" y="4468"/>
                    <a:pt x="30826" y="4462"/>
                    <a:pt x="30838" y="4462"/>
                  </a:cubicBezTo>
                  <a:cubicBezTo>
                    <a:pt x="30853" y="4462"/>
                    <a:pt x="30872" y="4470"/>
                    <a:pt x="30897" y="4485"/>
                  </a:cubicBezTo>
                  <a:cubicBezTo>
                    <a:pt x="30954" y="4520"/>
                    <a:pt x="31036" y="4538"/>
                    <a:pt x="31119" y="4538"/>
                  </a:cubicBezTo>
                  <a:cubicBezTo>
                    <a:pt x="31184" y="4538"/>
                    <a:pt x="31249" y="4527"/>
                    <a:pt x="31303" y="4505"/>
                  </a:cubicBezTo>
                  <a:cubicBezTo>
                    <a:pt x="31372" y="4476"/>
                    <a:pt x="31415" y="4462"/>
                    <a:pt x="31430" y="4462"/>
                  </a:cubicBezTo>
                  <a:cubicBezTo>
                    <a:pt x="31443" y="4462"/>
                    <a:pt x="31435" y="4472"/>
                    <a:pt x="31405" y="4494"/>
                  </a:cubicBezTo>
                  <a:cubicBezTo>
                    <a:pt x="31385" y="4508"/>
                    <a:pt x="31377" y="4515"/>
                    <a:pt x="31382" y="4515"/>
                  </a:cubicBezTo>
                  <a:cubicBezTo>
                    <a:pt x="31386" y="4515"/>
                    <a:pt x="31399" y="4511"/>
                    <a:pt x="31420" y="4503"/>
                  </a:cubicBezTo>
                  <a:cubicBezTo>
                    <a:pt x="31454" y="4489"/>
                    <a:pt x="31661" y="4477"/>
                    <a:pt x="31884" y="4474"/>
                  </a:cubicBezTo>
                  <a:cubicBezTo>
                    <a:pt x="32106" y="4472"/>
                    <a:pt x="32326" y="4455"/>
                    <a:pt x="32371" y="4437"/>
                  </a:cubicBezTo>
                  <a:cubicBezTo>
                    <a:pt x="32401" y="4425"/>
                    <a:pt x="32432" y="4419"/>
                    <a:pt x="32471" y="4419"/>
                  </a:cubicBezTo>
                  <a:cubicBezTo>
                    <a:pt x="32509" y="4419"/>
                    <a:pt x="32553" y="4424"/>
                    <a:pt x="32609" y="4436"/>
                  </a:cubicBezTo>
                  <a:cubicBezTo>
                    <a:pt x="32696" y="4453"/>
                    <a:pt x="32738" y="4462"/>
                    <a:pt x="32783" y="4462"/>
                  </a:cubicBezTo>
                  <a:cubicBezTo>
                    <a:pt x="32832" y="4462"/>
                    <a:pt x="32886" y="4451"/>
                    <a:pt x="33007" y="4429"/>
                  </a:cubicBezTo>
                  <a:cubicBezTo>
                    <a:pt x="33106" y="4412"/>
                    <a:pt x="33274" y="4392"/>
                    <a:pt x="33382" y="4386"/>
                  </a:cubicBezTo>
                  <a:cubicBezTo>
                    <a:pt x="33491" y="4381"/>
                    <a:pt x="33583" y="4375"/>
                    <a:pt x="33590" y="4373"/>
                  </a:cubicBezTo>
                  <a:cubicBezTo>
                    <a:pt x="33596" y="4372"/>
                    <a:pt x="33583" y="4350"/>
                    <a:pt x="33564" y="4327"/>
                  </a:cubicBezTo>
                  <a:cubicBezTo>
                    <a:pt x="33514" y="4269"/>
                    <a:pt x="33573" y="4241"/>
                    <a:pt x="33755" y="4233"/>
                  </a:cubicBezTo>
                  <a:cubicBezTo>
                    <a:pt x="33838" y="4229"/>
                    <a:pt x="33940" y="4218"/>
                    <a:pt x="33981" y="4207"/>
                  </a:cubicBezTo>
                  <a:cubicBezTo>
                    <a:pt x="34022" y="4196"/>
                    <a:pt x="34153" y="4175"/>
                    <a:pt x="34267" y="4161"/>
                  </a:cubicBezTo>
                  <a:cubicBezTo>
                    <a:pt x="34381" y="4146"/>
                    <a:pt x="34551" y="4120"/>
                    <a:pt x="34640" y="4101"/>
                  </a:cubicBezTo>
                  <a:cubicBezTo>
                    <a:pt x="34698" y="4090"/>
                    <a:pt x="34737" y="4083"/>
                    <a:pt x="34770" y="4083"/>
                  </a:cubicBezTo>
                  <a:cubicBezTo>
                    <a:pt x="34821" y="4083"/>
                    <a:pt x="34858" y="4098"/>
                    <a:pt x="34924" y="4134"/>
                  </a:cubicBezTo>
                  <a:cubicBezTo>
                    <a:pt x="34997" y="4172"/>
                    <a:pt x="35102" y="4197"/>
                    <a:pt x="35188" y="4197"/>
                  </a:cubicBezTo>
                  <a:cubicBezTo>
                    <a:pt x="35267" y="4197"/>
                    <a:pt x="35332" y="4208"/>
                    <a:pt x="35332" y="4221"/>
                  </a:cubicBezTo>
                  <a:cubicBezTo>
                    <a:pt x="35332" y="4229"/>
                    <a:pt x="35343" y="4233"/>
                    <a:pt x="35361" y="4233"/>
                  </a:cubicBezTo>
                  <a:cubicBezTo>
                    <a:pt x="35394" y="4233"/>
                    <a:pt x="35452" y="4220"/>
                    <a:pt x="35512" y="4197"/>
                  </a:cubicBezTo>
                  <a:cubicBezTo>
                    <a:pt x="35538" y="4187"/>
                    <a:pt x="35567" y="4180"/>
                    <a:pt x="35578" y="4177"/>
                  </a:cubicBezTo>
                  <a:cubicBezTo>
                    <a:pt x="35615" y="4172"/>
                    <a:pt x="35640" y="4129"/>
                    <a:pt x="35605" y="4129"/>
                  </a:cubicBezTo>
                  <a:cubicBezTo>
                    <a:pt x="35585" y="4129"/>
                    <a:pt x="35571" y="4116"/>
                    <a:pt x="35571" y="4100"/>
                  </a:cubicBezTo>
                  <a:cubicBezTo>
                    <a:pt x="35571" y="4081"/>
                    <a:pt x="35594" y="4072"/>
                    <a:pt x="35620" y="4072"/>
                  </a:cubicBezTo>
                  <a:cubicBezTo>
                    <a:pt x="35653" y="4072"/>
                    <a:pt x="35690" y="4085"/>
                    <a:pt x="35699" y="4109"/>
                  </a:cubicBezTo>
                  <a:cubicBezTo>
                    <a:pt x="35703" y="4124"/>
                    <a:pt x="35711" y="4131"/>
                    <a:pt x="35726" y="4131"/>
                  </a:cubicBezTo>
                  <a:cubicBezTo>
                    <a:pt x="35739" y="4131"/>
                    <a:pt x="35758" y="4125"/>
                    <a:pt x="35786" y="4111"/>
                  </a:cubicBezTo>
                  <a:cubicBezTo>
                    <a:pt x="35827" y="4093"/>
                    <a:pt x="35939" y="4060"/>
                    <a:pt x="36037" y="4040"/>
                  </a:cubicBezTo>
                  <a:cubicBezTo>
                    <a:pt x="36134" y="4019"/>
                    <a:pt x="36228" y="3983"/>
                    <a:pt x="36246" y="3962"/>
                  </a:cubicBezTo>
                  <a:cubicBezTo>
                    <a:pt x="36266" y="3935"/>
                    <a:pt x="36356" y="3916"/>
                    <a:pt x="36493" y="3909"/>
                  </a:cubicBezTo>
                  <a:cubicBezTo>
                    <a:pt x="36614" y="3903"/>
                    <a:pt x="36722" y="3889"/>
                    <a:pt x="36739" y="3878"/>
                  </a:cubicBezTo>
                  <a:cubicBezTo>
                    <a:pt x="36756" y="3865"/>
                    <a:pt x="36824" y="3852"/>
                    <a:pt x="36891" y="3844"/>
                  </a:cubicBezTo>
                  <a:cubicBezTo>
                    <a:pt x="36961" y="3837"/>
                    <a:pt x="37025" y="3824"/>
                    <a:pt x="37040" y="3816"/>
                  </a:cubicBezTo>
                  <a:cubicBezTo>
                    <a:pt x="37044" y="3813"/>
                    <a:pt x="37052" y="3812"/>
                    <a:pt x="37062" y="3812"/>
                  </a:cubicBezTo>
                  <a:cubicBezTo>
                    <a:pt x="37083" y="3812"/>
                    <a:pt x="37114" y="3818"/>
                    <a:pt x="37142" y="3829"/>
                  </a:cubicBezTo>
                  <a:cubicBezTo>
                    <a:pt x="37166" y="3837"/>
                    <a:pt x="37186" y="3842"/>
                    <a:pt x="37200" y="3842"/>
                  </a:cubicBezTo>
                  <a:cubicBezTo>
                    <a:pt x="37212" y="3842"/>
                    <a:pt x="37219" y="3838"/>
                    <a:pt x="37219" y="3830"/>
                  </a:cubicBezTo>
                  <a:cubicBezTo>
                    <a:pt x="37219" y="3814"/>
                    <a:pt x="37245" y="3796"/>
                    <a:pt x="37280" y="3783"/>
                  </a:cubicBezTo>
                  <a:cubicBezTo>
                    <a:pt x="37314" y="3773"/>
                    <a:pt x="37340" y="3746"/>
                    <a:pt x="37341" y="3720"/>
                  </a:cubicBezTo>
                  <a:cubicBezTo>
                    <a:pt x="37342" y="3697"/>
                    <a:pt x="37349" y="3686"/>
                    <a:pt x="37370" y="3686"/>
                  </a:cubicBezTo>
                  <a:cubicBezTo>
                    <a:pt x="37380" y="3686"/>
                    <a:pt x="37394" y="3689"/>
                    <a:pt x="37412" y="3694"/>
                  </a:cubicBezTo>
                  <a:cubicBezTo>
                    <a:pt x="37461" y="3709"/>
                    <a:pt x="37554" y="3715"/>
                    <a:pt x="37636" y="3715"/>
                  </a:cubicBezTo>
                  <a:cubicBezTo>
                    <a:pt x="37726" y="3715"/>
                    <a:pt x="37805" y="3707"/>
                    <a:pt x="37802" y="3691"/>
                  </a:cubicBezTo>
                  <a:cubicBezTo>
                    <a:pt x="37799" y="3678"/>
                    <a:pt x="37757" y="3653"/>
                    <a:pt x="37706" y="3638"/>
                  </a:cubicBezTo>
                  <a:cubicBezTo>
                    <a:pt x="37558" y="3591"/>
                    <a:pt x="37599" y="3525"/>
                    <a:pt x="37766" y="3525"/>
                  </a:cubicBezTo>
                  <a:cubicBezTo>
                    <a:pt x="37774" y="3525"/>
                    <a:pt x="37781" y="3525"/>
                    <a:pt x="37789" y="3525"/>
                  </a:cubicBezTo>
                  <a:cubicBezTo>
                    <a:pt x="37793" y="3525"/>
                    <a:pt x="37797" y="3525"/>
                    <a:pt x="37802" y="3525"/>
                  </a:cubicBezTo>
                  <a:cubicBezTo>
                    <a:pt x="37855" y="3525"/>
                    <a:pt x="37905" y="3514"/>
                    <a:pt x="37915" y="3499"/>
                  </a:cubicBezTo>
                  <a:cubicBezTo>
                    <a:pt x="37922" y="3486"/>
                    <a:pt x="37936" y="3480"/>
                    <a:pt x="37950" y="3480"/>
                  </a:cubicBezTo>
                  <a:cubicBezTo>
                    <a:pt x="37987" y="3480"/>
                    <a:pt x="38033" y="3515"/>
                    <a:pt x="38019" y="3550"/>
                  </a:cubicBezTo>
                  <a:cubicBezTo>
                    <a:pt x="38010" y="3575"/>
                    <a:pt x="38026" y="3587"/>
                    <a:pt x="38073" y="3587"/>
                  </a:cubicBezTo>
                  <a:cubicBezTo>
                    <a:pt x="38077" y="3587"/>
                    <a:pt x="38082" y="3587"/>
                    <a:pt x="38086" y="3587"/>
                  </a:cubicBezTo>
                  <a:cubicBezTo>
                    <a:pt x="38140" y="3586"/>
                    <a:pt x="38149" y="3579"/>
                    <a:pt x="38114" y="3570"/>
                  </a:cubicBezTo>
                  <a:cubicBezTo>
                    <a:pt x="38071" y="3558"/>
                    <a:pt x="38067" y="3547"/>
                    <a:pt x="38095" y="3512"/>
                  </a:cubicBezTo>
                  <a:cubicBezTo>
                    <a:pt x="38117" y="3486"/>
                    <a:pt x="38142" y="3475"/>
                    <a:pt x="38164" y="3475"/>
                  </a:cubicBezTo>
                  <a:cubicBezTo>
                    <a:pt x="38215" y="3475"/>
                    <a:pt x="38255" y="3531"/>
                    <a:pt x="38226" y="3603"/>
                  </a:cubicBezTo>
                  <a:cubicBezTo>
                    <a:pt x="38216" y="3632"/>
                    <a:pt x="38227" y="3649"/>
                    <a:pt x="38255" y="3649"/>
                  </a:cubicBezTo>
                  <a:cubicBezTo>
                    <a:pt x="38283" y="3649"/>
                    <a:pt x="38303" y="3624"/>
                    <a:pt x="38303" y="3589"/>
                  </a:cubicBezTo>
                  <a:cubicBezTo>
                    <a:pt x="38303" y="3552"/>
                    <a:pt x="38330" y="3529"/>
                    <a:pt x="38356" y="3529"/>
                  </a:cubicBezTo>
                  <a:cubicBezTo>
                    <a:pt x="38374" y="3529"/>
                    <a:pt x="38391" y="3540"/>
                    <a:pt x="38398" y="3563"/>
                  </a:cubicBezTo>
                  <a:cubicBezTo>
                    <a:pt x="38402" y="3573"/>
                    <a:pt x="38412" y="3577"/>
                    <a:pt x="38425" y="3577"/>
                  </a:cubicBezTo>
                  <a:cubicBezTo>
                    <a:pt x="38475" y="3577"/>
                    <a:pt x="38575" y="3521"/>
                    <a:pt x="38575" y="3480"/>
                  </a:cubicBezTo>
                  <a:cubicBezTo>
                    <a:pt x="38575" y="3458"/>
                    <a:pt x="38598" y="3440"/>
                    <a:pt x="38631" y="3440"/>
                  </a:cubicBezTo>
                  <a:cubicBezTo>
                    <a:pt x="38662" y="3440"/>
                    <a:pt x="38737" y="3378"/>
                    <a:pt x="38802" y="3297"/>
                  </a:cubicBezTo>
                  <a:cubicBezTo>
                    <a:pt x="38970" y="3091"/>
                    <a:pt x="39259" y="2823"/>
                    <a:pt x="39311" y="2823"/>
                  </a:cubicBezTo>
                  <a:cubicBezTo>
                    <a:pt x="39312" y="2823"/>
                    <a:pt x="39313" y="2823"/>
                    <a:pt x="39314" y="2823"/>
                  </a:cubicBezTo>
                  <a:cubicBezTo>
                    <a:pt x="39318" y="2825"/>
                    <a:pt x="39321" y="2825"/>
                    <a:pt x="39325" y="2825"/>
                  </a:cubicBezTo>
                  <a:cubicBezTo>
                    <a:pt x="39342" y="2825"/>
                    <a:pt x="39356" y="2811"/>
                    <a:pt x="39361" y="2788"/>
                  </a:cubicBezTo>
                  <a:cubicBezTo>
                    <a:pt x="39366" y="2754"/>
                    <a:pt x="39399" y="2737"/>
                    <a:pt x="39459" y="2736"/>
                  </a:cubicBezTo>
                  <a:cubicBezTo>
                    <a:pt x="39531" y="2735"/>
                    <a:pt x="39551" y="2721"/>
                    <a:pt x="39559" y="2667"/>
                  </a:cubicBezTo>
                  <a:cubicBezTo>
                    <a:pt x="39564" y="2630"/>
                    <a:pt x="39584" y="2600"/>
                    <a:pt x="39600" y="2600"/>
                  </a:cubicBezTo>
                  <a:cubicBezTo>
                    <a:pt x="39645" y="2600"/>
                    <a:pt x="39615" y="1985"/>
                    <a:pt x="39566" y="1929"/>
                  </a:cubicBezTo>
                  <a:cubicBezTo>
                    <a:pt x="39545" y="1903"/>
                    <a:pt x="39536" y="1872"/>
                    <a:pt x="39546" y="1855"/>
                  </a:cubicBezTo>
                  <a:cubicBezTo>
                    <a:pt x="39556" y="1839"/>
                    <a:pt x="39545" y="1811"/>
                    <a:pt x="39519" y="1790"/>
                  </a:cubicBezTo>
                  <a:cubicBezTo>
                    <a:pt x="39494" y="1769"/>
                    <a:pt x="39474" y="1704"/>
                    <a:pt x="39474" y="1641"/>
                  </a:cubicBezTo>
                  <a:cubicBezTo>
                    <a:pt x="39474" y="1581"/>
                    <a:pt x="39456" y="1514"/>
                    <a:pt x="39433" y="1496"/>
                  </a:cubicBezTo>
                  <a:cubicBezTo>
                    <a:pt x="39411" y="1476"/>
                    <a:pt x="39384" y="1421"/>
                    <a:pt x="39374" y="1369"/>
                  </a:cubicBezTo>
                  <a:cubicBezTo>
                    <a:pt x="39365" y="1325"/>
                    <a:pt x="39347" y="1295"/>
                    <a:pt x="39331" y="1295"/>
                  </a:cubicBezTo>
                  <a:cubicBezTo>
                    <a:pt x="39329" y="1295"/>
                    <a:pt x="39327" y="1295"/>
                    <a:pt x="39325" y="1297"/>
                  </a:cubicBezTo>
                  <a:cubicBezTo>
                    <a:pt x="39304" y="1309"/>
                    <a:pt x="39305" y="1335"/>
                    <a:pt x="39328" y="1375"/>
                  </a:cubicBezTo>
                  <a:cubicBezTo>
                    <a:pt x="39353" y="1423"/>
                    <a:pt x="39348" y="1460"/>
                    <a:pt x="39329" y="1460"/>
                  </a:cubicBezTo>
                  <a:cubicBezTo>
                    <a:pt x="39320" y="1460"/>
                    <a:pt x="39308" y="1451"/>
                    <a:pt x="39294" y="1429"/>
                  </a:cubicBezTo>
                  <a:cubicBezTo>
                    <a:pt x="39284" y="1413"/>
                    <a:pt x="39278" y="1405"/>
                    <a:pt x="39274" y="1405"/>
                  </a:cubicBezTo>
                  <a:cubicBezTo>
                    <a:pt x="39269" y="1405"/>
                    <a:pt x="39267" y="1418"/>
                    <a:pt x="39266" y="1445"/>
                  </a:cubicBezTo>
                  <a:cubicBezTo>
                    <a:pt x="39264" y="1518"/>
                    <a:pt x="39336" y="1951"/>
                    <a:pt x="39389" y="2188"/>
                  </a:cubicBezTo>
                  <a:cubicBezTo>
                    <a:pt x="39422" y="2339"/>
                    <a:pt x="39421" y="2364"/>
                    <a:pt x="39379" y="2408"/>
                  </a:cubicBezTo>
                  <a:cubicBezTo>
                    <a:pt x="39351" y="2437"/>
                    <a:pt x="39327" y="2451"/>
                    <a:pt x="39308" y="2451"/>
                  </a:cubicBezTo>
                  <a:cubicBezTo>
                    <a:pt x="39262" y="2451"/>
                    <a:pt x="39241" y="2367"/>
                    <a:pt x="39241" y="2188"/>
                  </a:cubicBezTo>
                  <a:cubicBezTo>
                    <a:pt x="39239" y="1939"/>
                    <a:pt x="39232" y="1900"/>
                    <a:pt x="39164" y="1714"/>
                  </a:cubicBezTo>
                  <a:cubicBezTo>
                    <a:pt x="39139" y="1649"/>
                    <a:pt x="39119" y="1564"/>
                    <a:pt x="39118" y="1528"/>
                  </a:cubicBezTo>
                  <a:cubicBezTo>
                    <a:pt x="39116" y="1491"/>
                    <a:pt x="39090" y="1455"/>
                    <a:pt x="39057" y="1444"/>
                  </a:cubicBezTo>
                  <a:cubicBezTo>
                    <a:pt x="39017" y="1431"/>
                    <a:pt x="38993" y="1390"/>
                    <a:pt x="38980" y="1316"/>
                  </a:cubicBezTo>
                  <a:cubicBezTo>
                    <a:pt x="38970" y="1256"/>
                    <a:pt x="38935" y="1153"/>
                    <a:pt x="38904" y="1091"/>
                  </a:cubicBezTo>
                  <a:cubicBezTo>
                    <a:pt x="38872" y="1027"/>
                    <a:pt x="38844" y="948"/>
                    <a:pt x="38844" y="918"/>
                  </a:cubicBezTo>
                  <a:cubicBezTo>
                    <a:pt x="38844" y="886"/>
                    <a:pt x="38824" y="860"/>
                    <a:pt x="38798" y="860"/>
                  </a:cubicBezTo>
                  <a:cubicBezTo>
                    <a:pt x="38750" y="860"/>
                    <a:pt x="38740" y="908"/>
                    <a:pt x="38785" y="924"/>
                  </a:cubicBezTo>
                  <a:cubicBezTo>
                    <a:pt x="38801" y="930"/>
                    <a:pt x="38802" y="950"/>
                    <a:pt x="38787" y="976"/>
                  </a:cubicBezTo>
                  <a:cubicBezTo>
                    <a:pt x="38777" y="993"/>
                    <a:pt x="38763" y="1000"/>
                    <a:pt x="38750" y="1000"/>
                  </a:cubicBezTo>
                  <a:cubicBezTo>
                    <a:pt x="38723" y="1000"/>
                    <a:pt x="38696" y="967"/>
                    <a:pt x="38696" y="919"/>
                  </a:cubicBezTo>
                  <a:cubicBezTo>
                    <a:pt x="38696" y="891"/>
                    <a:pt x="38674" y="856"/>
                    <a:pt x="38649" y="847"/>
                  </a:cubicBezTo>
                  <a:cubicBezTo>
                    <a:pt x="38623" y="837"/>
                    <a:pt x="38603" y="794"/>
                    <a:pt x="38603" y="740"/>
                  </a:cubicBezTo>
                  <a:cubicBezTo>
                    <a:pt x="38603" y="692"/>
                    <a:pt x="38588" y="642"/>
                    <a:pt x="38570" y="631"/>
                  </a:cubicBezTo>
                  <a:cubicBezTo>
                    <a:pt x="38564" y="627"/>
                    <a:pt x="38559" y="626"/>
                    <a:pt x="38556" y="626"/>
                  </a:cubicBezTo>
                  <a:cubicBezTo>
                    <a:pt x="38544" y="626"/>
                    <a:pt x="38544" y="643"/>
                    <a:pt x="38552" y="681"/>
                  </a:cubicBezTo>
                  <a:cubicBezTo>
                    <a:pt x="38580" y="786"/>
                    <a:pt x="38587" y="1265"/>
                    <a:pt x="38562" y="1303"/>
                  </a:cubicBezTo>
                  <a:cubicBezTo>
                    <a:pt x="38552" y="1319"/>
                    <a:pt x="38551" y="1365"/>
                    <a:pt x="38560" y="1403"/>
                  </a:cubicBezTo>
                  <a:cubicBezTo>
                    <a:pt x="38592" y="1530"/>
                    <a:pt x="38592" y="1986"/>
                    <a:pt x="38562" y="1986"/>
                  </a:cubicBezTo>
                  <a:cubicBezTo>
                    <a:pt x="38561" y="1986"/>
                    <a:pt x="38561" y="1985"/>
                    <a:pt x="38560" y="1985"/>
                  </a:cubicBezTo>
                  <a:cubicBezTo>
                    <a:pt x="38542" y="1979"/>
                    <a:pt x="38532" y="1960"/>
                    <a:pt x="38537" y="1939"/>
                  </a:cubicBezTo>
                  <a:cubicBezTo>
                    <a:pt x="38542" y="1919"/>
                    <a:pt x="38535" y="1905"/>
                    <a:pt x="38520" y="1905"/>
                  </a:cubicBezTo>
                  <a:cubicBezTo>
                    <a:pt x="38480" y="1905"/>
                    <a:pt x="38460" y="1763"/>
                    <a:pt x="38495" y="1728"/>
                  </a:cubicBezTo>
                  <a:cubicBezTo>
                    <a:pt x="38518" y="1706"/>
                    <a:pt x="38518" y="1696"/>
                    <a:pt x="38495" y="1696"/>
                  </a:cubicBezTo>
                  <a:cubicBezTo>
                    <a:pt x="38449" y="1696"/>
                    <a:pt x="38441" y="1062"/>
                    <a:pt x="38486" y="1034"/>
                  </a:cubicBezTo>
                  <a:cubicBezTo>
                    <a:pt x="38509" y="1020"/>
                    <a:pt x="38496" y="978"/>
                    <a:pt x="38448" y="906"/>
                  </a:cubicBezTo>
                  <a:lnTo>
                    <a:pt x="38375" y="799"/>
                  </a:lnTo>
                  <a:lnTo>
                    <a:pt x="38371" y="949"/>
                  </a:lnTo>
                  <a:cubicBezTo>
                    <a:pt x="38368" y="1075"/>
                    <a:pt x="38354" y="1137"/>
                    <a:pt x="38337" y="1137"/>
                  </a:cubicBezTo>
                  <a:cubicBezTo>
                    <a:pt x="38319" y="1137"/>
                    <a:pt x="38297" y="1066"/>
                    <a:pt x="38284" y="927"/>
                  </a:cubicBezTo>
                  <a:cubicBezTo>
                    <a:pt x="38268" y="778"/>
                    <a:pt x="38246" y="718"/>
                    <a:pt x="38199" y="718"/>
                  </a:cubicBezTo>
                  <a:cubicBezTo>
                    <a:pt x="38189" y="718"/>
                    <a:pt x="38179" y="721"/>
                    <a:pt x="38168" y="725"/>
                  </a:cubicBezTo>
                  <a:cubicBezTo>
                    <a:pt x="38135" y="738"/>
                    <a:pt x="38117" y="836"/>
                    <a:pt x="38067" y="1272"/>
                  </a:cubicBezTo>
                  <a:cubicBezTo>
                    <a:pt x="38057" y="1363"/>
                    <a:pt x="38032" y="1441"/>
                    <a:pt x="38009" y="1447"/>
                  </a:cubicBezTo>
                  <a:cubicBezTo>
                    <a:pt x="38007" y="1448"/>
                    <a:pt x="38005" y="1448"/>
                    <a:pt x="38003" y="1448"/>
                  </a:cubicBezTo>
                  <a:cubicBezTo>
                    <a:pt x="37978" y="1448"/>
                    <a:pt x="37974" y="1385"/>
                    <a:pt x="37983" y="1186"/>
                  </a:cubicBezTo>
                  <a:cubicBezTo>
                    <a:pt x="37996" y="949"/>
                    <a:pt x="37989" y="902"/>
                    <a:pt x="37937" y="838"/>
                  </a:cubicBezTo>
                  <a:cubicBezTo>
                    <a:pt x="37909" y="803"/>
                    <a:pt x="37877" y="778"/>
                    <a:pt x="37859" y="778"/>
                  </a:cubicBezTo>
                  <a:cubicBezTo>
                    <a:pt x="37857" y="778"/>
                    <a:pt x="37855" y="778"/>
                    <a:pt x="37853" y="779"/>
                  </a:cubicBezTo>
                  <a:cubicBezTo>
                    <a:pt x="37850" y="781"/>
                    <a:pt x="37847" y="782"/>
                    <a:pt x="37843" y="782"/>
                  </a:cubicBezTo>
                  <a:cubicBezTo>
                    <a:pt x="37830" y="782"/>
                    <a:pt x="37814" y="770"/>
                    <a:pt x="37803" y="753"/>
                  </a:cubicBezTo>
                  <a:cubicBezTo>
                    <a:pt x="37791" y="729"/>
                    <a:pt x="37730" y="701"/>
                    <a:pt x="37670" y="689"/>
                  </a:cubicBezTo>
                  <a:cubicBezTo>
                    <a:pt x="37643" y="684"/>
                    <a:pt x="37621" y="682"/>
                    <a:pt x="37604" y="682"/>
                  </a:cubicBezTo>
                  <a:cubicBezTo>
                    <a:pt x="37569" y="682"/>
                    <a:pt x="37553" y="693"/>
                    <a:pt x="37543" y="717"/>
                  </a:cubicBezTo>
                  <a:cubicBezTo>
                    <a:pt x="37533" y="742"/>
                    <a:pt x="37507" y="764"/>
                    <a:pt x="37486" y="764"/>
                  </a:cubicBezTo>
                  <a:cubicBezTo>
                    <a:pt x="37465" y="764"/>
                    <a:pt x="37392" y="835"/>
                    <a:pt x="37327" y="917"/>
                  </a:cubicBezTo>
                  <a:cubicBezTo>
                    <a:pt x="37260" y="1001"/>
                    <a:pt x="37118" y="1142"/>
                    <a:pt x="37007" y="1234"/>
                  </a:cubicBezTo>
                  <a:cubicBezTo>
                    <a:pt x="36895" y="1324"/>
                    <a:pt x="36803" y="1406"/>
                    <a:pt x="36798" y="1419"/>
                  </a:cubicBezTo>
                  <a:cubicBezTo>
                    <a:pt x="36774" y="1468"/>
                    <a:pt x="36547" y="1616"/>
                    <a:pt x="36419" y="1666"/>
                  </a:cubicBezTo>
                  <a:cubicBezTo>
                    <a:pt x="36278" y="1719"/>
                    <a:pt x="35990" y="1758"/>
                    <a:pt x="35634" y="1770"/>
                  </a:cubicBezTo>
                  <a:cubicBezTo>
                    <a:pt x="35527" y="1774"/>
                    <a:pt x="35357" y="1799"/>
                    <a:pt x="35260" y="1823"/>
                  </a:cubicBezTo>
                  <a:cubicBezTo>
                    <a:pt x="35161" y="1849"/>
                    <a:pt x="34951" y="1891"/>
                    <a:pt x="34794" y="1917"/>
                  </a:cubicBezTo>
                  <a:cubicBezTo>
                    <a:pt x="33964" y="2057"/>
                    <a:pt x="33574" y="2115"/>
                    <a:pt x="33432" y="2115"/>
                  </a:cubicBezTo>
                  <a:cubicBezTo>
                    <a:pt x="33374" y="2115"/>
                    <a:pt x="33357" y="2105"/>
                    <a:pt x="33368" y="2088"/>
                  </a:cubicBezTo>
                  <a:cubicBezTo>
                    <a:pt x="33380" y="2068"/>
                    <a:pt x="33382" y="2058"/>
                    <a:pt x="33370" y="2058"/>
                  </a:cubicBezTo>
                  <a:cubicBezTo>
                    <a:pt x="33353" y="2058"/>
                    <a:pt x="33308" y="2078"/>
                    <a:pt x="33226" y="2121"/>
                  </a:cubicBezTo>
                  <a:cubicBezTo>
                    <a:pt x="33115" y="2176"/>
                    <a:pt x="32684" y="2252"/>
                    <a:pt x="32509" y="2252"/>
                  </a:cubicBezTo>
                  <a:cubicBezTo>
                    <a:pt x="32482" y="2252"/>
                    <a:pt x="32461" y="2251"/>
                    <a:pt x="32449" y="2247"/>
                  </a:cubicBezTo>
                  <a:cubicBezTo>
                    <a:pt x="32443" y="2245"/>
                    <a:pt x="32434" y="2244"/>
                    <a:pt x="32423" y="2244"/>
                  </a:cubicBezTo>
                  <a:cubicBezTo>
                    <a:pt x="32378" y="2244"/>
                    <a:pt x="32294" y="2257"/>
                    <a:pt x="32214" y="2277"/>
                  </a:cubicBezTo>
                  <a:cubicBezTo>
                    <a:pt x="32132" y="2298"/>
                    <a:pt x="32052" y="2312"/>
                    <a:pt x="32019" y="2312"/>
                  </a:cubicBezTo>
                  <a:cubicBezTo>
                    <a:pt x="32012" y="2312"/>
                    <a:pt x="32007" y="2311"/>
                    <a:pt x="32004" y="2310"/>
                  </a:cubicBezTo>
                  <a:cubicBezTo>
                    <a:pt x="31999" y="2307"/>
                    <a:pt x="31985" y="2306"/>
                    <a:pt x="31962" y="2306"/>
                  </a:cubicBezTo>
                  <a:cubicBezTo>
                    <a:pt x="31910" y="2306"/>
                    <a:pt x="31815" y="2313"/>
                    <a:pt x="31712" y="2325"/>
                  </a:cubicBezTo>
                  <a:cubicBezTo>
                    <a:pt x="31567" y="2342"/>
                    <a:pt x="31271" y="2370"/>
                    <a:pt x="31057" y="2385"/>
                  </a:cubicBezTo>
                  <a:cubicBezTo>
                    <a:pt x="30844" y="2400"/>
                    <a:pt x="30567" y="2428"/>
                    <a:pt x="30442" y="2444"/>
                  </a:cubicBezTo>
                  <a:cubicBezTo>
                    <a:pt x="30318" y="2461"/>
                    <a:pt x="30077" y="2481"/>
                    <a:pt x="29902" y="2491"/>
                  </a:cubicBezTo>
                  <a:cubicBezTo>
                    <a:pt x="29728" y="2501"/>
                    <a:pt x="29446" y="2522"/>
                    <a:pt x="29272" y="2541"/>
                  </a:cubicBezTo>
                  <a:cubicBezTo>
                    <a:pt x="29026" y="2565"/>
                    <a:pt x="28735" y="2577"/>
                    <a:pt x="28368" y="2577"/>
                  </a:cubicBezTo>
                  <a:cubicBezTo>
                    <a:pt x="28239" y="2577"/>
                    <a:pt x="28101" y="2575"/>
                    <a:pt x="27952" y="2572"/>
                  </a:cubicBezTo>
                  <a:cubicBezTo>
                    <a:pt x="27890" y="2571"/>
                    <a:pt x="27829" y="2570"/>
                    <a:pt x="27772" y="2570"/>
                  </a:cubicBezTo>
                  <a:cubicBezTo>
                    <a:pt x="27655" y="2570"/>
                    <a:pt x="27559" y="2573"/>
                    <a:pt x="27531" y="2576"/>
                  </a:cubicBezTo>
                  <a:cubicBezTo>
                    <a:pt x="27303" y="2610"/>
                    <a:pt x="26627" y="2626"/>
                    <a:pt x="25943" y="2626"/>
                  </a:cubicBezTo>
                  <a:cubicBezTo>
                    <a:pt x="25109" y="2626"/>
                    <a:pt x="24264" y="2602"/>
                    <a:pt x="24212" y="2559"/>
                  </a:cubicBezTo>
                  <a:cubicBezTo>
                    <a:pt x="24195" y="2545"/>
                    <a:pt x="24152" y="2535"/>
                    <a:pt x="24109" y="2535"/>
                  </a:cubicBezTo>
                  <a:cubicBezTo>
                    <a:pt x="24103" y="2535"/>
                    <a:pt x="24098" y="2535"/>
                    <a:pt x="24092" y="2535"/>
                  </a:cubicBezTo>
                  <a:cubicBezTo>
                    <a:pt x="24088" y="2536"/>
                    <a:pt x="24084" y="2536"/>
                    <a:pt x="24079" y="2536"/>
                  </a:cubicBezTo>
                  <a:cubicBezTo>
                    <a:pt x="24017" y="2536"/>
                    <a:pt x="23845" y="2524"/>
                    <a:pt x="23675" y="2508"/>
                  </a:cubicBezTo>
                  <a:cubicBezTo>
                    <a:pt x="23493" y="2490"/>
                    <a:pt x="23151" y="2461"/>
                    <a:pt x="22910" y="2443"/>
                  </a:cubicBezTo>
                  <a:cubicBezTo>
                    <a:pt x="22671" y="2424"/>
                    <a:pt x="22429" y="2402"/>
                    <a:pt x="22370" y="2394"/>
                  </a:cubicBezTo>
                  <a:cubicBezTo>
                    <a:pt x="22312" y="2387"/>
                    <a:pt x="22075" y="2378"/>
                    <a:pt x="21845" y="2374"/>
                  </a:cubicBezTo>
                  <a:cubicBezTo>
                    <a:pt x="21613" y="2372"/>
                    <a:pt x="21410" y="2358"/>
                    <a:pt x="21392" y="2347"/>
                  </a:cubicBezTo>
                  <a:cubicBezTo>
                    <a:pt x="21374" y="2336"/>
                    <a:pt x="21301" y="2327"/>
                    <a:pt x="21226" y="2327"/>
                  </a:cubicBezTo>
                  <a:cubicBezTo>
                    <a:pt x="21222" y="2327"/>
                    <a:pt x="21218" y="2327"/>
                    <a:pt x="21214" y="2327"/>
                  </a:cubicBezTo>
                  <a:cubicBezTo>
                    <a:pt x="21209" y="2328"/>
                    <a:pt x="21204" y="2328"/>
                    <a:pt x="21199" y="2328"/>
                  </a:cubicBezTo>
                  <a:cubicBezTo>
                    <a:pt x="21033" y="2328"/>
                    <a:pt x="20776" y="2280"/>
                    <a:pt x="20691" y="2234"/>
                  </a:cubicBezTo>
                  <a:cubicBezTo>
                    <a:pt x="20663" y="2220"/>
                    <a:pt x="20592" y="2208"/>
                    <a:pt x="20526" y="2208"/>
                  </a:cubicBezTo>
                  <a:cubicBezTo>
                    <a:pt x="20519" y="2208"/>
                    <a:pt x="20511" y="2208"/>
                    <a:pt x="20504" y="2209"/>
                  </a:cubicBezTo>
                  <a:cubicBezTo>
                    <a:pt x="20500" y="2209"/>
                    <a:pt x="20496" y="2209"/>
                    <a:pt x="20492" y="2209"/>
                  </a:cubicBezTo>
                  <a:cubicBezTo>
                    <a:pt x="20421" y="2209"/>
                    <a:pt x="20323" y="2191"/>
                    <a:pt x="20268" y="2165"/>
                  </a:cubicBezTo>
                  <a:cubicBezTo>
                    <a:pt x="20180" y="2124"/>
                    <a:pt x="19988" y="2092"/>
                    <a:pt x="19709" y="2070"/>
                  </a:cubicBezTo>
                  <a:cubicBezTo>
                    <a:pt x="19672" y="2067"/>
                    <a:pt x="19633" y="2056"/>
                    <a:pt x="19621" y="2044"/>
                  </a:cubicBezTo>
                  <a:cubicBezTo>
                    <a:pt x="19610" y="2031"/>
                    <a:pt x="19579" y="2021"/>
                    <a:pt x="19553" y="2021"/>
                  </a:cubicBezTo>
                  <a:cubicBezTo>
                    <a:pt x="19527" y="2021"/>
                    <a:pt x="19451" y="1992"/>
                    <a:pt x="19386" y="1957"/>
                  </a:cubicBezTo>
                  <a:cubicBezTo>
                    <a:pt x="19279" y="1898"/>
                    <a:pt x="19131" y="1854"/>
                    <a:pt x="18972" y="1832"/>
                  </a:cubicBezTo>
                  <a:cubicBezTo>
                    <a:pt x="18944" y="1829"/>
                    <a:pt x="18909" y="1810"/>
                    <a:pt x="18899" y="1796"/>
                  </a:cubicBezTo>
                  <a:cubicBezTo>
                    <a:pt x="18875" y="1760"/>
                    <a:pt x="18482" y="1634"/>
                    <a:pt x="18393" y="1634"/>
                  </a:cubicBezTo>
                  <a:cubicBezTo>
                    <a:pt x="18357" y="1634"/>
                    <a:pt x="18264" y="1601"/>
                    <a:pt x="18183" y="1560"/>
                  </a:cubicBezTo>
                  <a:cubicBezTo>
                    <a:pt x="18104" y="1519"/>
                    <a:pt x="17986" y="1478"/>
                    <a:pt x="17920" y="1466"/>
                  </a:cubicBezTo>
                  <a:cubicBezTo>
                    <a:pt x="17854" y="1455"/>
                    <a:pt x="17786" y="1436"/>
                    <a:pt x="17770" y="1427"/>
                  </a:cubicBezTo>
                  <a:cubicBezTo>
                    <a:pt x="17753" y="1419"/>
                    <a:pt x="17725" y="1408"/>
                    <a:pt x="17709" y="1406"/>
                  </a:cubicBezTo>
                  <a:cubicBezTo>
                    <a:pt x="17613" y="1396"/>
                    <a:pt x="17483" y="1352"/>
                    <a:pt x="17483" y="1330"/>
                  </a:cubicBezTo>
                  <a:cubicBezTo>
                    <a:pt x="17483" y="1317"/>
                    <a:pt x="17453" y="1298"/>
                    <a:pt x="17417" y="1288"/>
                  </a:cubicBezTo>
                  <a:cubicBezTo>
                    <a:pt x="17379" y="1276"/>
                    <a:pt x="17260" y="1227"/>
                    <a:pt x="17155" y="1179"/>
                  </a:cubicBezTo>
                  <a:cubicBezTo>
                    <a:pt x="17049" y="1130"/>
                    <a:pt x="16909" y="1067"/>
                    <a:pt x="16848" y="1040"/>
                  </a:cubicBezTo>
                  <a:cubicBezTo>
                    <a:pt x="16784" y="1011"/>
                    <a:pt x="16735" y="978"/>
                    <a:pt x="16735" y="965"/>
                  </a:cubicBezTo>
                  <a:cubicBezTo>
                    <a:pt x="16735" y="952"/>
                    <a:pt x="16705" y="942"/>
                    <a:pt x="16669" y="942"/>
                  </a:cubicBezTo>
                  <a:cubicBezTo>
                    <a:pt x="16630" y="942"/>
                    <a:pt x="16568" y="917"/>
                    <a:pt x="16525" y="883"/>
                  </a:cubicBezTo>
                  <a:cubicBezTo>
                    <a:pt x="16482" y="850"/>
                    <a:pt x="16439" y="824"/>
                    <a:pt x="16426" y="822"/>
                  </a:cubicBezTo>
                  <a:cubicBezTo>
                    <a:pt x="16413" y="821"/>
                    <a:pt x="16339" y="794"/>
                    <a:pt x="16262" y="759"/>
                  </a:cubicBezTo>
                  <a:cubicBezTo>
                    <a:pt x="16185" y="724"/>
                    <a:pt x="16093" y="686"/>
                    <a:pt x="16061" y="673"/>
                  </a:cubicBezTo>
                  <a:cubicBezTo>
                    <a:pt x="16028" y="660"/>
                    <a:pt x="15927" y="615"/>
                    <a:pt x="15836" y="573"/>
                  </a:cubicBezTo>
                  <a:cubicBezTo>
                    <a:pt x="15744" y="530"/>
                    <a:pt x="15610" y="486"/>
                    <a:pt x="15536" y="474"/>
                  </a:cubicBezTo>
                  <a:cubicBezTo>
                    <a:pt x="15462" y="463"/>
                    <a:pt x="15385" y="436"/>
                    <a:pt x="15364" y="416"/>
                  </a:cubicBezTo>
                  <a:cubicBezTo>
                    <a:pt x="15344" y="395"/>
                    <a:pt x="15268" y="368"/>
                    <a:pt x="15200" y="356"/>
                  </a:cubicBezTo>
                  <a:cubicBezTo>
                    <a:pt x="15132" y="345"/>
                    <a:pt x="15052" y="324"/>
                    <a:pt x="15027" y="312"/>
                  </a:cubicBezTo>
                  <a:cubicBezTo>
                    <a:pt x="14983" y="289"/>
                    <a:pt x="14619" y="216"/>
                    <a:pt x="14336" y="172"/>
                  </a:cubicBezTo>
                  <a:cubicBezTo>
                    <a:pt x="14262" y="160"/>
                    <a:pt x="14087" y="149"/>
                    <a:pt x="13943" y="146"/>
                  </a:cubicBezTo>
                  <a:cubicBezTo>
                    <a:pt x="13800" y="144"/>
                    <a:pt x="13668" y="131"/>
                    <a:pt x="13649" y="119"/>
                  </a:cubicBezTo>
                  <a:cubicBezTo>
                    <a:pt x="13644" y="116"/>
                    <a:pt x="13636" y="115"/>
                    <a:pt x="13627" y="115"/>
                  </a:cubicBezTo>
                  <a:cubicBezTo>
                    <a:pt x="13601" y="115"/>
                    <a:pt x="13561" y="125"/>
                    <a:pt x="13525" y="143"/>
                  </a:cubicBezTo>
                  <a:cubicBezTo>
                    <a:pt x="13486" y="162"/>
                    <a:pt x="13464" y="172"/>
                    <a:pt x="13448" y="172"/>
                  </a:cubicBezTo>
                  <a:cubicBezTo>
                    <a:pt x="13430" y="172"/>
                    <a:pt x="13420" y="159"/>
                    <a:pt x="13406" y="133"/>
                  </a:cubicBezTo>
                  <a:cubicBezTo>
                    <a:pt x="13368" y="62"/>
                    <a:pt x="13017" y="33"/>
                    <a:pt x="12196" y="33"/>
                  </a:cubicBezTo>
                  <a:cubicBezTo>
                    <a:pt x="12167" y="33"/>
                    <a:pt x="12137" y="33"/>
                    <a:pt x="12107" y="33"/>
                  </a:cubicBezTo>
                  <a:cubicBezTo>
                    <a:pt x="12070" y="34"/>
                    <a:pt x="12034" y="34"/>
                    <a:pt x="11999" y="34"/>
                  </a:cubicBezTo>
                  <a:cubicBezTo>
                    <a:pt x="11659" y="34"/>
                    <a:pt x="11397" y="25"/>
                    <a:pt x="11397" y="13"/>
                  </a:cubicBezTo>
                  <a:cubicBezTo>
                    <a:pt x="11397" y="5"/>
                    <a:pt x="11383" y="0"/>
                    <a:pt x="11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9"/>
            <p:cNvSpPr/>
            <p:nvPr/>
          </p:nvSpPr>
          <p:spPr>
            <a:xfrm>
              <a:off x="5395650" y="3658750"/>
              <a:ext cx="1525" cy="1275"/>
            </a:xfrm>
            <a:custGeom>
              <a:avLst/>
              <a:gdLst/>
              <a:ahLst/>
              <a:cxnLst/>
              <a:rect l="l" t="t" r="r" b="b"/>
              <a:pathLst>
                <a:path w="61" h="51" extrusionOk="0">
                  <a:moveTo>
                    <a:pt x="31" y="0"/>
                  </a:moveTo>
                  <a:cubicBezTo>
                    <a:pt x="14" y="0"/>
                    <a:pt x="1" y="15"/>
                    <a:pt x="1" y="32"/>
                  </a:cubicBezTo>
                  <a:cubicBezTo>
                    <a:pt x="1" y="43"/>
                    <a:pt x="7" y="50"/>
                    <a:pt x="16" y="50"/>
                  </a:cubicBezTo>
                  <a:cubicBezTo>
                    <a:pt x="20" y="50"/>
                    <a:pt x="25" y="49"/>
                    <a:pt x="31" y="45"/>
                  </a:cubicBezTo>
                  <a:cubicBezTo>
                    <a:pt x="47" y="35"/>
                    <a:pt x="60" y="21"/>
                    <a:pt x="60" y="13"/>
                  </a:cubicBezTo>
                  <a:cubicBezTo>
                    <a:pt x="60" y="5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9"/>
            <p:cNvSpPr/>
            <p:nvPr/>
          </p:nvSpPr>
          <p:spPr>
            <a:xfrm>
              <a:off x="5435800" y="3591200"/>
              <a:ext cx="12325" cy="3400"/>
            </a:xfrm>
            <a:custGeom>
              <a:avLst/>
              <a:gdLst/>
              <a:ahLst/>
              <a:cxnLst/>
              <a:rect l="l" t="t" r="r" b="b"/>
              <a:pathLst>
                <a:path w="493" h="136" extrusionOk="0">
                  <a:moveTo>
                    <a:pt x="469" y="1"/>
                  </a:moveTo>
                  <a:cubicBezTo>
                    <a:pt x="434" y="1"/>
                    <a:pt x="361" y="13"/>
                    <a:pt x="267" y="37"/>
                  </a:cubicBezTo>
                  <a:cubicBezTo>
                    <a:pt x="16" y="101"/>
                    <a:pt x="0" y="107"/>
                    <a:pt x="41" y="133"/>
                  </a:cubicBezTo>
                  <a:cubicBezTo>
                    <a:pt x="45" y="135"/>
                    <a:pt x="52" y="136"/>
                    <a:pt x="61" y="136"/>
                  </a:cubicBezTo>
                  <a:cubicBezTo>
                    <a:pt x="151" y="136"/>
                    <a:pt x="479" y="42"/>
                    <a:pt x="490" y="9"/>
                  </a:cubicBezTo>
                  <a:cubicBezTo>
                    <a:pt x="492" y="3"/>
                    <a:pt x="485" y="1"/>
                    <a:pt x="4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9"/>
            <p:cNvSpPr/>
            <p:nvPr/>
          </p:nvSpPr>
          <p:spPr>
            <a:xfrm>
              <a:off x="5455700" y="3588350"/>
              <a:ext cx="750" cy="1900"/>
            </a:xfrm>
            <a:custGeom>
              <a:avLst/>
              <a:gdLst/>
              <a:ahLst/>
              <a:cxnLst/>
              <a:rect l="l" t="t" r="r" b="b"/>
              <a:pathLst>
                <a:path w="30" h="76" extrusionOk="0">
                  <a:moveTo>
                    <a:pt x="12" y="1"/>
                  </a:moveTo>
                  <a:cubicBezTo>
                    <a:pt x="5" y="1"/>
                    <a:pt x="1" y="19"/>
                    <a:pt x="2" y="44"/>
                  </a:cubicBezTo>
                  <a:cubicBezTo>
                    <a:pt x="3" y="64"/>
                    <a:pt x="6" y="76"/>
                    <a:pt x="10" y="76"/>
                  </a:cubicBezTo>
                  <a:cubicBezTo>
                    <a:pt x="13" y="76"/>
                    <a:pt x="16" y="71"/>
                    <a:pt x="20" y="62"/>
                  </a:cubicBezTo>
                  <a:cubicBezTo>
                    <a:pt x="29" y="40"/>
                    <a:pt x="27" y="15"/>
                    <a:pt x="17" y="4"/>
                  </a:cubicBezTo>
                  <a:cubicBezTo>
                    <a:pt x="15" y="2"/>
                    <a:pt x="13" y="1"/>
                    <a:pt x="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9"/>
            <p:cNvSpPr/>
            <p:nvPr/>
          </p:nvSpPr>
          <p:spPr>
            <a:xfrm>
              <a:off x="5466150" y="3632500"/>
              <a:ext cx="7850" cy="2925"/>
            </a:xfrm>
            <a:custGeom>
              <a:avLst/>
              <a:gdLst/>
              <a:ahLst/>
              <a:cxnLst/>
              <a:rect l="l" t="t" r="r" b="b"/>
              <a:pathLst>
                <a:path w="314" h="117" extrusionOk="0">
                  <a:moveTo>
                    <a:pt x="137" y="1"/>
                  </a:moveTo>
                  <a:cubicBezTo>
                    <a:pt x="59" y="1"/>
                    <a:pt x="1" y="6"/>
                    <a:pt x="1" y="11"/>
                  </a:cubicBezTo>
                  <a:cubicBezTo>
                    <a:pt x="1" y="16"/>
                    <a:pt x="29" y="47"/>
                    <a:pt x="67" y="79"/>
                  </a:cubicBezTo>
                  <a:cubicBezTo>
                    <a:pt x="96" y="104"/>
                    <a:pt x="114" y="116"/>
                    <a:pt x="127" y="116"/>
                  </a:cubicBezTo>
                  <a:cubicBezTo>
                    <a:pt x="136" y="116"/>
                    <a:pt x="141" y="110"/>
                    <a:pt x="145" y="98"/>
                  </a:cubicBezTo>
                  <a:cubicBezTo>
                    <a:pt x="150" y="82"/>
                    <a:pt x="163" y="72"/>
                    <a:pt x="173" y="72"/>
                  </a:cubicBezTo>
                  <a:cubicBezTo>
                    <a:pt x="176" y="72"/>
                    <a:pt x="179" y="72"/>
                    <a:pt x="181" y="74"/>
                  </a:cubicBezTo>
                  <a:cubicBezTo>
                    <a:pt x="183" y="76"/>
                    <a:pt x="187" y="76"/>
                    <a:pt x="191" y="76"/>
                  </a:cubicBezTo>
                  <a:cubicBezTo>
                    <a:pt x="208" y="76"/>
                    <a:pt x="235" y="64"/>
                    <a:pt x="260" y="46"/>
                  </a:cubicBezTo>
                  <a:cubicBezTo>
                    <a:pt x="313" y="6"/>
                    <a:pt x="305" y="2"/>
                    <a:pt x="159" y="1"/>
                  </a:cubicBezTo>
                  <a:cubicBezTo>
                    <a:pt x="152" y="1"/>
                    <a:pt x="144" y="1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9"/>
            <p:cNvSpPr/>
            <p:nvPr/>
          </p:nvSpPr>
          <p:spPr>
            <a:xfrm>
              <a:off x="5466950" y="3636225"/>
              <a:ext cx="1275" cy="2275"/>
            </a:xfrm>
            <a:custGeom>
              <a:avLst/>
              <a:gdLst/>
              <a:ahLst/>
              <a:cxnLst/>
              <a:rect l="l" t="t" r="r" b="b"/>
              <a:pathLst>
                <a:path w="51" h="91" extrusionOk="0">
                  <a:moveTo>
                    <a:pt x="12" y="1"/>
                  </a:moveTo>
                  <a:cubicBezTo>
                    <a:pt x="5" y="1"/>
                    <a:pt x="0" y="19"/>
                    <a:pt x="0" y="46"/>
                  </a:cubicBezTo>
                  <a:cubicBezTo>
                    <a:pt x="0" y="71"/>
                    <a:pt x="12" y="91"/>
                    <a:pt x="28" y="91"/>
                  </a:cubicBezTo>
                  <a:cubicBezTo>
                    <a:pt x="45" y="91"/>
                    <a:pt x="51" y="71"/>
                    <a:pt x="40" y="46"/>
                  </a:cubicBezTo>
                  <a:cubicBezTo>
                    <a:pt x="30" y="20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9"/>
            <p:cNvSpPr/>
            <p:nvPr/>
          </p:nvSpPr>
          <p:spPr>
            <a:xfrm>
              <a:off x="5470275" y="3635300"/>
              <a:ext cx="6550" cy="1375"/>
            </a:xfrm>
            <a:custGeom>
              <a:avLst/>
              <a:gdLst/>
              <a:ahLst/>
              <a:cxnLst/>
              <a:rect l="l" t="t" r="r" b="b"/>
              <a:pathLst>
                <a:path w="262" h="55" extrusionOk="0">
                  <a:moveTo>
                    <a:pt x="113" y="0"/>
                  </a:moveTo>
                  <a:cubicBezTo>
                    <a:pt x="36" y="0"/>
                    <a:pt x="0" y="27"/>
                    <a:pt x="78" y="48"/>
                  </a:cubicBezTo>
                  <a:cubicBezTo>
                    <a:pt x="94" y="52"/>
                    <a:pt x="113" y="54"/>
                    <a:pt x="132" y="54"/>
                  </a:cubicBezTo>
                  <a:cubicBezTo>
                    <a:pt x="159" y="54"/>
                    <a:pt x="186" y="50"/>
                    <a:pt x="206" y="42"/>
                  </a:cubicBezTo>
                  <a:cubicBezTo>
                    <a:pt x="262" y="21"/>
                    <a:pt x="258" y="17"/>
                    <a:pt x="172" y="5"/>
                  </a:cubicBezTo>
                  <a:cubicBezTo>
                    <a:pt x="150" y="2"/>
                    <a:pt x="130" y="0"/>
                    <a:pt x="1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9"/>
            <p:cNvSpPr/>
            <p:nvPr/>
          </p:nvSpPr>
          <p:spPr>
            <a:xfrm>
              <a:off x="5472975" y="3617475"/>
              <a:ext cx="1475" cy="1325"/>
            </a:xfrm>
            <a:custGeom>
              <a:avLst/>
              <a:gdLst/>
              <a:ahLst/>
              <a:cxnLst/>
              <a:rect l="l" t="t" r="r" b="b"/>
              <a:pathLst>
                <a:path w="59" h="53" extrusionOk="0">
                  <a:moveTo>
                    <a:pt x="30" y="1"/>
                  </a:moveTo>
                  <a:cubicBezTo>
                    <a:pt x="14" y="1"/>
                    <a:pt x="0" y="16"/>
                    <a:pt x="0" y="33"/>
                  </a:cubicBezTo>
                  <a:cubicBezTo>
                    <a:pt x="0" y="46"/>
                    <a:pt x="6" y="52"/>
                    <a:pt x="15" y="52"/>
                  </a:cubicBezTo>
                  <a:cubicBezTo>
                    <a:pt x="19" y="52"/>
                    <a:pt x="24" y="51"/>
                    <a:pt x="30" y="48"/>
                  </a:cubicBezTo>
                  <a:cubicBezTo>
                    <a:pt x="46" y="38"/>
                    <a:pt x="59" y="23"/>
                    <a:pt x="59" y="14"/>
                  </a:cubicBezTo>
                  <a:cubicBezTo>
                    <a:pt x="59" y="7"/>
                    <a:pt x="46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9"/>
            <p:cNvSpPr/>
            <p:nvPr/>
          </p:nvSpPr>
          <p:spPr>
            <a:xfrm>
              <a:off x="5474425" y="3632500"/>
              <a:ext cx="2275" cy="1200"/>
            </a:xfrm>
            <a:custGeom>
              <a:avLst/>
              <a:gdLst/>
              <a:ahLst/>
              <a:cxnLst/>
              <a:rect l="l" t="t" r="r" b="b"/>
              <a:pathLst>
                <a:path w="91" h="48" extrusionOk="0">
                  <a:moveTo>
                    <a:pt x="46" y="0"/>
                  </a:moveTo>
                  <a:cubicBezTo>
                    <a:pt x="20" y="0"/>
                    <a:pt x="1" y="12"/>
                    <a:pt x="1" y="30"/>
                  </a:cubicBezTo>
                  <a:cubicBezTo>
                    <a:pt x="1" y="41"/>
                    <a:pt x="9" y="47"/>
                    <a:pt x="22" y="47"/>
                  </a:cubicBezTo>
                  <a:cubicBezTo>
                    <a:pt x="29" y="47"/>
                    <a:pt x="37" y="46"/>
                    <a:pt x="46" y="42"/>
                  </a:cubicBezTo>
                  <a:cubicBezTo>
                    <a:pt x="71" y="32"/>
                    <a:pt x="91" y="20"/>
                    <a:pt x="91" y="12"/>
                  </a:cubicBezTo>
                  <a:cubicBezTo>
                    <a:pt x="91" y="5"/>
                    <a:pt x="71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9"/>
            <p:cNvSpPr/>
            <p:nvPr/>
          </p:nvSpPr>
          <p:spPr>
            <a:xfrm>
              <a:off x="5478150" y="3632725"/>
              <a:ext cx="1500" cy="1250"/>
            </a:xfrm>
            <a:custGeom>
              <a:avLst/>
              <a:gdLst/>
              <a:ahLst/>
              <a:cxnLst/>
              <a:rect l="l" t="t" r="r" b="b"/>
              <a:pathLst>
                <a:path w="60" h="50" extrusionOk="0">
                  <a:moveTo>
                    <a:pt x="44" y="0"/>
                  </a:moveTo>
                  <a:cubicBezTo>
                    <a:pt x="40" y="0"/>
                    <a:pt x="35" y="2"/>
                    <a:pt x="30" y="5"/>
                  </a:cubicBezTo>
                  <a:cubicBezTo>
                    <a:pt x="13" y="16"/>
                    <a:pt x="0" y="29"/>
                    <a:pt x="0" y="37"/>
                  </a:cubicBezTo>
                  <a:cubicBezTo>
                    <a:pt x="0" y="44"/>
                    <a:pt x="13" y="49"/>
                    <a:pt x="30" y="49"/>
                  </a:cubicBezTo>
                  <a:cubicBezTo>
                    <a:pt x="46" y="49"/>
                    <a:pt x="60" y="36"/>
                    <a:pt x="60" y="18"/>
                  </a:cubicBezTo>
                  <a:cubicBezTo>
                    <a:pt x="60" y="7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9"/>
            <p:cNvSpPr/>
            <p:nvPr/>
          </p:nvSpPr>
          <p:spPr>
            <a:xfrm>
              <a:off x="5487175" y="3618250"/>
              <a:ext cx="1500" cy="1250"/>
            </a:xfrm>
            <a:custGeom>
              <a:avLst/>
              <a:gdLst/>
              <a:ahLst/>
              <a:cxnLst/>
              <a:rect l="l" t="t" r="r" b="b"/>
              <a:pathLst>
                <a:path w="60" h="50" extrusionOk="0">
                  <a:moveTo>
                    <a:pt x="31" y="0"/>
                  </a:moveTo>
                  <a:cubicBezTo>
                    <a:pt x="13" y="0"/>
                    <a:pt x="1" y="14"/>
                    <a:pt x="1" y="32"/>
                  </a:cubicBezTo>
                  <a:cubicBezTo>
                    <a:pt x="0" y="44"/>
                    <a:pt x="6" y="50"/>
                    <a:pt x="14" y="50"/>
                  </a:cubicBezTo>
                  <a:cubicBezTo>
                    <a:pt x="19" y="50"/>
                    <a:pt x="24" y="48"/>
                    <a:pt x="31" y="44"/>
                  </a:cubicBezTo>
                  <a:cubicBezTo>
                    <a:pt x="47" y="34"/>
                    <a:pt x="59" y="21"/>
                    <a:pt x="59" y="13"/>
                  </a:cubicBezTo>
                  <a:cubicBezTo>
                    <a:pt x="59" y="6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9"/>
            <p:cNvSpPr/>
            <p:nvPr/>
          </p:nvSpPr>
          <p:spPr>
            <a:xfrm>
              <a:off x="5498975" y="3611850"/>
              <a:ext cx="4975" cy="1775"/>
            </a:xfrm>
            <a:custGeom>
              <a:avLst/>
              <a:gdLst/>
              <a:ahLst/>
              <a:cxnLst/>
              <a:rect l="l" t="t" r="r" b="b"/>
              <a:pathLst>
                <a:path w="199" h="71" extrusionOk="0">
                  <a:moveTo>
                    <a:pt x="127" y="0"/>
                  </a:moveTo>
                  <a:cubicBezTo>
                    <a:pt x="109" y="0"/>
                    <a:pt x="89" y="4"/>
                    <a:pt x="67" y="13"/>
                  </a:cubicBezTo>
                  <a:cubicBezTo>
                    <a:pt x="4" y="36"/>
                    <a:pt x="0" y="42"/>
                    <a:pt x="45" y="60"/>
                  </a:cubicBezTo>
                  <a:cubicBezTo>
                    <a:pt x="64" y="67"/>
                    <a:pt x="84" y="71"/>
                    <a:pt x="102" y="71"/>
                  </a:cubicBezTo>
                  <a:cubicBezTo>
                    <a:pt x="156" y="71"/>
                    <a:pt x="199" y="43"/>
                    <a:pt x="168" y="14"/>
                  </a:cubicBezTo>
                  <a:cubicBezTo>
                    <a:pt x="159" y="5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9"/>
            <p:cNvSpPr/>
            <p:nvPr/>
          </p:nvSpPr>
          <p:spPr>
            <a:xfrm>
              <a:off x="5507425" y="3625800"/>
              <a:ext cx="2175" cy="1500"/>
            </a:xfrm>
            <a:custGeom>
              <a:avLst/>
              <a:gdLst/>
              <a:ahLst/>
              <a:cxnLst/>
              <a:rect l="l" t="t" r="r" b="b"/>
              <a:pathLst>
                <a:path w="87" h="60" extrusionOk="0">
                  <a:moveTo>
                    <a:pt x="28" y="1"/>
                  </a:moveTo>
                  <a:cubicBezTo>
                    <a:pt x="12" y="1"/>
                    <a:pt x="0" y="13"/>
                    <a:pt x="0" y="29"/>
                  </a:cubicBezTo>
                  <a:cubicBezTo>
                    <a:pt x="1" y="45"/>
                    <a:pt x="22" y="59"/>
                    <a:pt x="47" y="59"/>
                  </a:cubicBezTo>
                  <a:cubicBezTo>
                    <a:pt x="73" y="59"/>
                    <a:pt x="86" y="45"/>
                    <a:pt x="76" y="29"/>
                  </a:cubicBezTo>
                  <a:cubicBezTo>
                    <a:pt x="66" y="13"/>
                    <a:pt x="45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9"/>
            <p:cNvSpPr/>
            <p:nvPr/>
          </p:nvSpPr>
          <p:spPr>
            <a:xfrm>
              <a:off x="5509200" y="3610150"/>
              <a:ext cx="8650" cy="1800"/>
            </a:xfrm>
            <a:custGeom>
              <a:avLst/>
              <a:gdLst/>
              <a:ahLst/>
              <a:cxnLst/>
              <a:rect l="l" t="t" r="r" b="b"/>
              <a:pathLst>
                <a:path w="346" h="72" extrusionOk="0">
                  <a:moveTo>
                    <a:pt x="221" y="1"/>
                  </a:moveTo>
                  <a:cubicBezTo>
                    <a:pt x="138" y="1"/>
                    <a:pt x="40" y="16"/>
                    <a:pt x="18" y="41"/>
                  </a:cubicBezTo>
                  <a:cubicBezTo>
                    <a:pt x="1" y="63"/>
                    <a:pt x="10" y="72"/>
                    <a:pt x="57" y="72"/>
                  </a:cubicBezTo>
                  <a:cubicBezTo>
                    <a:pt x="72" y="72"/>
                    <a:pt x="92" y="71"/>
                    <a:pt x="116" y="69"/>
                  </a:cubicBezTo>
                  <a:cubicBezTo>
                    <a:pt x="187" y="64"/>
                    <a:pt x="268" y="58"/>
                    <a:pt x="299" y="56"/>
                  </a:cubicBezTo>
                  <a:cubicBezTo>
                    <a:pt x="328" y="55"/>
                    <a:pt x="345" y="40"/>
                    <a:pt x="336" y="24"/>
                  </a:cubicBezTo>
                  <a:cubicBezTo>
                    <a:pt x="326" y="8"/>
                    <a:pt x="277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9"/>
            <p:cNvSpPr/>
            <p:nvPr/>
          </p:nvSpPr>
          <p:spPr>
            <a:xfrm>
              <a:off x="5518350" y="3615250"/>
              <a:ext cx="4000" cy="1375"/>
            </a:xfrm>
            <a:custGeom>
              <a:avLst/>
              <a:gdLst/>
              <a:ahLst/>
              <a:cxnLst/>
              <a:rect l="l" t="t" r="r" b="b"/>
              <a:pathLst>
                <a:path w="160" h="55" extrusionOk="0">
                  <a:moveTo>
                    <a:pt x="107" y="1"/>
                  </a:moveTo>
                  <a:cubicBezTo>
                    <a:pt x="29" y="1"/>
                    <a:pt x="1" y="49"/>
                    <a:pt x="76" y="54"/>
                  </a:cubicBezTo>
                  <a:cubicBezTo>
                    <a:pt x="78" y="54"/>
                    <a:pt x="81" y="54"/>
                    <a:pt x="83" y="54"/>
                  </a:cubicBezTo>
                  <a:cubicBezTo>
                    <a:pt x="112" y="54"/>
                    <a:pt x="142" y="43"/>
                    <a:pt x="149" y="29"/>
                  </a:cubicBezTo>
                  <a:cubicBezTo>
                    <a:pt x="160" y="13"/>
                    <a:pt x="140" y="1"/>
                    <a:pt x="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9"/>
            <p:cNvSpPr/>
            <p:nvPr/>
          </p:nvSpPr>
          <p:spPr>
            <a:xfrm>
              <a:off x="5521100" y="3609150"/>
              <a:ext cx="6125" cy="1500"/>
            </a:xfrm>
            <a:custGeom>
              <a:avLst/>
              <a:gdLst/>
              <a:ahLst/>
              <a:cxnLst/>
              <a:rect l="l" t="t" r="r" b="b"/>
              <a:pathLst>
                <a:path w="245" h="60" extrusionOk="0">
                  <a:moveTo>
                    <a:pt x="174" y="1"/>
                  </a:moveTo>
                  <a:cubicBezTo>
                    <a:pt x="126" y="1"/>
                    <a:pt x="63" y="14"/>
                    <a:pt x="25" y="38"/>
                  </a:cubicBezTo>
                  <a:cubicBezTo>
                    <a:pt x="0" y="53"/>
                    <a:pt x="12" y="60"/>
                    <a:pt x="62" y="60"/>
                  </a:cubicBezTo>
                  <a:cubicBezTo>
                    <a:pt x="76" y="60"/>
                    <a:pt x="94" y="59"/>
                    <a:pt x="114" y="58"/>
                  </a:cubicBezTo>
                  <a:cubicBezTo>
                    <a:pt x="188" y="54"/>
                    <a:pt x="244" y="38"/>
                    <a:pt x="239" y="22"/>
                  </a:cubicBezTo>
                  <a:cubicBezTo>
                    <a:pt x="235" y="8"/>
                    <a:pt x="208" y="1"/>
                    <a:pt x="1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9"/>
            <p:cNvSpPr/>
            <p:nvPr/>
          </p:nvSpPr>
          <p:spPr>
            <a:xfrm>
              <a:off x="5521825" y="3629775"/>
              <a:ext cx="1975" cy="1725"/>
            </a:xfrm>
            <a:custGeom>
              <a:avLst/>
              <a:gdLst/>
              <a:ahLst/>
              <a:cxnLst/>
              <a:rect l="l" t="t" r="r" b="b"/>
              <a:pathLst>
                <a:path w="79" h="69" extrusionOk="0">
                  <a:moveTo>
                    <a:pt x="39" y="0"/>
                  </a:moveTo>
                  <a:cubicBezTo>
                    <a:pt x="28" y="0"/>
                    <a:pt x="17" y="6"/>
                    <a:pt x="10" y="17"/>
                  </a:cubicBezTo>
                  <a:cubicBezTo>
                    <a:pt x="0" y="34"/>
                    <a:pt x="4" y="53"/>
                    <a:pt x="23" y="63"/>
                  </a:cubicBezTo>
                  <a:cubicBezTo>
                    <a:pt x="28" y="67"/>
                    <a:pt x="34" y="68"/>
                    <a:pt x="40" y="68"/>
                  </a:cubicBezTo>
                  <a:cubicBezTo>
                    <a:pt x="51" y="68"/>
                    <a:pt x="62" y="62"/>
                    <a:pt x="69" y="52"/>
                  </a:cubicBezTo>
                  <a:cubicBezTo>
                    <a:pt x="79" y="34"/>
                    <a:pt x="74" y="16"/>
                    <a:pt x="56" y="6"/>
                  </a:cubicBezTo>
                  <a:cubicBezTo>
                    <a:pt x="51" y="2"/>
                    <a:pt x="45" y="0"/>
                    <a:pt x="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9"/>
            <p:cNvSpPr/>
            <p:nvPr/>
          </p:nvSpPr>
          <p:spPr>
            <a:xfrm>
              <a:off x="5532275" y="3607800"/>
              <a:ext cx="5200" cy="1500"/>
            </a:xfrm>
            <a:custGeom>
              <a:avLst/>
              <a:gdLst/>
              <a:ahLst/>
              <a:cxnLst/>
              <a:rect l="l" t="t" r="r" b="b"/>
              <a:pathLst>
                <a:path w="208" h="60" extrusionOk="0">
                  <a:moveTo>
                    <a:pt x="119" y="0"/>
                  </a:moveTo>
                  <a:cubicBezTo>
                    <a:pt x="71" y="0"/>
                    <a:pt x="22" y="15"/>
                    <a:pt x="11" y="30"/>
                  </a:cubicBezTo>
                  <a:cubicBezTo>
                    <a:pt x="0" y="46"/>
                    <a:pt x="37" y="60"/>
                    <a:pt x="99" y="60"/>
                  </a:cubicBezTo>
                  <a:cubicBezTo>
                    <a:pt x="160" y="60"/>
                    <a:pt x="207" y="46"/>
                    <a:pt x="207" y="30"/>
                  </a:cubicBezTo>
                  <a:cubicBezTo>
                    <a:pt x="207" y="14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9"/>
            <p:cNvSpPr/>
            <p:nvPr/>
          </p:nvSpPr>
          <p:spPr>
            <a:xfrm>
              <a:off x="5541875" y="3612350"/>
              <a:ext cx="2325" cy="600"/>
            </a:xfrm>
            <a:custGeom>
              <a:avLst/>
              <a:gdLst/>
              <a:ahLst/>
              <a:cxnLst/>
              <a:rect l="l" t="t" r="r" b="b"/>
              <a:pathLst>
                <a:path w="93" h="24" extrusionOk="0">
                  <a:moveTo>
                    <a:pt x="35" y="0"/>
                  </a:moveTo>
                  <a:cubicBezTo>
                    <a:pt x="24" y="0"/>
                    <a:pt x="15" y="3"/>
                    <a:pt x="9" y="8"/>
                  </a:cubicBezTo>
                  <a:cubicBezTo>
                    <a:pt x="1" y="17"/>
                    <a:pt x="16" y="23"/>
                    <a:pt x="44" y="23"/>
                  </a:cubicBezTo>
                  <a:cubicBezTo>
                    <a:pt x="46" y="23"/>
                    <a:pt x="48" y="23"/>
                    <a:pt x="51" y="23"/>
                  </a:cubicBezTo>
                  <a:cubicBezTo>
                    <a:pt x="84" y="22"/>
                    <a:pt x="93" y="16"/>
                    <a:pt x="68" y="7"/>
                  </a:cubicBezTo>
                  <a:cubicBezTo>
                    <a:pt x="57" y="2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9"/>
            <p:cNvSpPr/>
            <p:nvPr/>
          </p:nvSpPr>
          <p:spPr>
            <a:xfrm>
              <a:off x="5542650" y="3628750"/>
              <a:ext cx="1525" cy="1250"/>
            </a:xfrm>
            <a:custGeom>
              <a:avLst/>
              <a:gdLst/>
              <a:ahLst/>
              <a:cxnLst/>
              <a:rect l="l" t="t" r="r" b="b"/>
              <a:pathLst>
                <a:path w="61" h="50" extrusionOk="0">
                  <a:moveTo>
                    <a:pt x="31" y="0"/>
                  </a:moveTo>
                  <a:cubicBezTo>
                    <a:pt x="14" y="0"/>
                    <a:pt x="1" y="6"/>
                    <a:pt x="1" y="13"/>
                  </a:cubicBezTo>
                  <a:cubicBezTo>
                    <a:pt x="0" y="21"/>
                    <a:pt x="12" y="34"/>
                    <a:pt x="31" y="45"/>
                  </a:cubicBezTo>
                  <a:cubicBezTo>
                    <a:pt x="36" y="48"/>
                    <a:pt x="41" y="50"/>
                    <a:pt x="46" y="50"/>
                  </a:cubicBezTo>
                  <a:cubicBezTo>
                    <a:pt x="55" y="50"/>
                    <a:pt x="61" y="43"/>
                    <a:pt x="61" y="32"/>
                  </a:cubicBezTo>
                  <a:cubicBezTo>
                    <a:pt x="61" y="16"/>
                    <a:pt x="46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9"/>
            <p:cNvSpPr/>
            <p:nvPr/>
          </p:nvSpPr>
          <p:spPr>
            <a:xfrm>
              <a:off x="5542800" y="3606275"/>
              <a:ext cx="2175" cy="1525"/>
            </a:xfrm>
            <a:custGeom>
              <a:avLst/>
              <a:gdLst/>
              <a:ahLst/>
              <a:cxnLst/>
              <a:rect l="l" t="t" r="r" b="b"/>
              <a:pathLst>
                <a:path w="87" h="61" extrusionOk="0">
                  <a:moveTo>
                    <a:pt x="58" y="1"/>
                  </a:moveTo>
                  <a:cubicBezTo>
                    <a:pt x="41" y="1"/>
                    <a:pt x="22" y="14"/>
                    <a:pt x="10" y="31"/>
                  </a:cubicBezTo>
                  <a:cubicBezTo>
                    <a:pt x="0" y="46"/>
                    <a:pt x="14" y="60"/>
                    <a:pt x="39" y="60"/>
                  </a:cubicBezTo>
                  <a:cubicBezTo>
                    <a:pt x="65" y="60"/>
                    <a:pt x="86" y="46"/>
                    <a:pt x="86" y="31"/>
                  </a:cubicBezTo>
                  <a:cubicBezTo>
                    <a:pt x="86" y="14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9"/>
            <p:cNvSpPr/>
            <p:nvPr/>
          </p:nvSpPr>
          <p:spPr>
            <a:xfrm>
              <a:off x="5545675" y="360640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97" y="0"/>
                  </a:moveTo>
                  <a:cubicBezTo>
                    <a:pt x="89" y="0"/>
                    <a:pt x="74" y="4"/>
                    <a:pt x="52" y="13"/>
                  </a:cubicBezTo>
                  <a:cubicBezTo>
                    <a:pt x="24" y="25"/>
                    <a:pt x="1" y="51"/>
                    <a:pt x="1" y="75"/>
                  </a:cubicBezTo>
                  <a:cubicBezTo>
                    <a:pt x="0" y="88"/>
                    <a:pt x="2" y="94"/>
                    <a:pt x="9" y="94"/>
                  </a:cubicBezTo>
                  <a:cubicBezTo>
                    <a:pt x="18" y="94"/>
                    <a:pt x="33" y="84"/>
                    <a:pt x="57" y="61"/>
                  </a:cubicBezTo>
                  <a:cubicBezTo>
                    <a:pt x="101" y="20"/>
                    <a:pt x="114" y="0"/>
                    <a:pt x="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9"/>
            <p:cNvSpPr/>
            <p:nvPr/>
          </p:nvSpPr>
          <p:spPr>
            <a:xfrm>
              <a:off x="5550175" y="3606275"/>
              <a:ext cx="1475" cy="1525"/>
            </a:xfrm>
            <a:custGeom>
              <a:avLst/>
              <a:gdLst/>
              <a:ahLst/>
              <a:cxnLst/>
              <a:rect l="l" t="t" r="r" b="b"/>
              <a:pathLst>
                <a:path w="59" h="61" extrusionOk="0">
                  <a:moveTo>
                    <a:pt x="29" y="1"/>
                  </a:moveTo>
                  <a:cubicBezTo>
                    <a:pt x="13" y="1"/>
                    <a:pt x="0" y="14"/>
                    <a:pt x="0" y="31"/>
                  </a:cubicBezTo>
                  <a:cubicBezTo>
                    <a:pt x="0" y="47"/>
                    <a:pt x="13" y="60"/>
                    <a:pt x="29" y="60"/>
                  </a:cubicBezTo>
                  <a:cubicBezTo>
                    <a:pt x="46" y="60"/>
                    <a:pt x="59" y="47"/>
                    <a:pt x="59" y="31"/>
                  </a:cubicBezTo>
                  <a:cubicBezTo>
                    <a:pt x="59" y="14"/>
                    <a:pt x="46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9"/>
            <p:cNvSpPr/>
            <p:nvPr/>
          </p:nvSpPr>
          <p:spPr>
            <a:xfrm>
              <a:off x="5553950" y="3605125"/>
              <a:ext cx="3800" cy="1875"/>
            </a:xfrm>
            <a:custGeom>
              <a:avLst/>
              <a:gdLst/>
              <a:ahLst/>
              <a:cxnLst/>
              <a:rect l="l" t="t" r="r" b="b"/>
              <a:pathLst>
                <a:path w="152" h="75" extrusionOk="0">
                  <a:moveTo>
                    <a:pt x="75" y="1"/>
                  </a:moveTo>
                  <a:cubicBezTo>
                    <a:pt x="70" y="1"/>
                    <a:pt x="65" y="2"/>
                    <a:pt x="62" y="6"/>
                  </a:cubicBezTo>
                  <a:cubicBezTo>
                    <a:pt x="52" y="20"/>
                    <a:pt x="35" y="40"/>
                    <a:pt x="16" y="52"/>
                  </a:cubicBezTo>
                  <a:cubicBezTo>
                    <a:pt x="1" y="65"/>
                    <a:pt x="27" y="75"/>
                    <a:pt x="73" y="75"/>
                  </a:cubicBezTo>
                  <a:cubicBezTo>
                    <a:pt x="144" y="75"/>
                    <a:pt x="152" y="67"/>
                    <a:pt x="119" y="28"/>
                  </a:cubicBezTo>
                  <a:cubicBezTo>
                    <a:pt x="104" y="10"/>
                    <a:pt x="87" y="1"/>
                    <a:pt x="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9"/>
            <p:cNvSpPr/>
            <p:nvPr/>
          </p:nvSpPr>
          <p:spPr>
            <a:xfrm>
              <a:off x="5559125" y="3605150"/>
              <a:ext cx="3150" cy="1850"/>
            </a:xfrm>
            <a:custGeom>
              <a:avLst/>
              <a:gdLst/>
              <a:ahLst/>
              <a:cxnLst/>
              <a:rect l="l" t="t" r="r" b="b"/>
              <a:pathLst>
                <a:path w="126" h="74" extrusionOk="0">
                  <a:moveTo>
                    <a:pt x="33" y="1"/>
                  </a:moveTo>
                  <a:cubicBezTo>
                    <a:pt x="12" y="1"/>
                    <a:pt x="1" y="11"/>
                    <a:pt x="1" y="31"/>
                  </a:cubicBezTo>
                  <a:cubicBezTo>
                    <a:pt x="2" y="54"/>
                    <a:pt x="21" y="74"/>
                    <a:pt x="44" y="74"/>
                  </a:cubicBezTo>
                  <a:cubicBezTo>
                    <a:pt x="114" y="74"/>
                    <a:pt x="126" y="22"/>
                    <a:pt x="60" y="5"/>
                  </a:cubicBezTo>
                  <a:cubicBezTo>
                    <a:pt x="50" y="2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9"/>
            <p:cNvSpPr/>
            <p:nvPr/>
          </p:nvSpPr>
          <p:spPr>
            <a:xfrm>
              <a:off x="5568125" y="3604800"/>
              <a:ext cx="2975" cy="1475"/>
            </a:xfrm>
            <a:custGeom>
              <a:avLst/>
              <a:gdLst/>
              <a:ahLst/>
              <a:cxnLst/>
              <a:rect l="l" t="t" r="r" b="b"/>
              <a:pathLst>
                <a:path w="119" h="59" extrusionOk="0">
                  <a:moveTo>
                    <a:pt x="63" y="0"/>
                  </a:moveTo>
                  <a:cubicBezTo>
                    <a:pt x="28" y="0"/>
                    <a:pt x="1" y="14"/>
                    <a:pt x="1" y="29"/>
                  </a:cubicBezTo>
                  <a:cubicBezTo>
                    <a:pt x="2" y="47"/>
                    <a:pt x="20" y="59"/>
                    <a:pt x="46" y="59"/>
                  </a:cubicBezTo>
                  <a:cubicBezTo>
                    <a:pt x="71" y="59"/>
                    <a:pt x="98" y="47"/>
                    <a:pt x="108" y="29"/>
                  </a:cubicBezTo>
                  <a:cubicBezTo>
                    <a:pt x="118" y="13"/>
                    <a:pt x="98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9"/>
            <p:cNvSpPr/>
            <p:nvPr/>
          </p:nvSpPr>
          <p:spPr>
            <a:xfrm>
              <a:off x="5573375" y="3613275"/>
              <a:ext cx="5050" cy="4225"/>
            </a:xfrm>
            <a:custGeom>
              <a:avLst/>
              <a:gdLst/>
              <a:ahLst/>
              <a:cxnLst/>
              <a:rect l="l" t="t" r="r" b="b"/>
              <a:pathLst>
                <a:path w="202" h="169" extrusionOk="0">
                  <a:moveTo>
                    <a:pt x="126" y="1"/>
                  </a:moveTo>
                  <a:cubicBezTo>
                    <a:pt x="118" y="1"/>
                    <a:pt x="108" y="2"/>
                    <a:pt x="97" y="3"/>
                  </a:cubicBezTo>
                  <a:cubicBezTo>
                    <a:pt x="36" y="10"/>
                    <a:pt x="15" y="31"/>
                    <a:pt x="8" y="90"/>
                  </a:cubicBezTo>
                  <a:cubicBezTo>
                    <a:pt x="1" y="160"/>
                    <a:pt x="10" y="169"/>
                    <a:pt x="102" y="169"/>
                  </a:cubicBezTo>
                  <a:cubicBezTo>
                    <a:pt x="196" y="169"/>
                    <a:pt x="201" y="161"/>
                    <a:pt x="190" y="82"/>
                  </a:cubicBezTo>
                  <a:cubicBezTo>
                    <a:pt x="181" y="19"/>
                    <a:pt x="17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9"/>
            <p:cNvSpPr/>
            <p:nvPr/>
          </p:nvSpPr>
          <p:spPr>
            <a:xfrm>
              <a:off x="5574925" y="3609875"/>
              <a:ext cx="2300" cy="1625"/>
            </a:xfrm>
            <a:custGeom>
              <a:avLst/>
              <a:gdLst/>
              <a:ahLst/>
              <a:cxnLst/>
              <a:rect l="l" t="t" r="r" b="b"/>
              <a:pathLst>
                <a:path w="92" h="65" extrusionOk="0">
                  <a:moveTo>
                    <a:pt x="46" y="0"/>
                  </a:moveTo>
                  <a:cubicBezTo>
                    <a:pt x="31" y="0"/>
                    <a:pt x="12" y="15"/>
                    <a:pt x="6" y="33"/>
                  </a:cubicBezTo>
                  <a:cubicBezTo>
                    <a:pt x="0" y="51"/>
                    <a:pt x="16" y="65"/>
                    <a:pt x="45" y="65"/>
                  </a:cubicBezTo>
                  <a:cubicBezTo>
                    <a:pt x="73" y="65"/>
                    <a:pt x="91" y="51"/>
                    <a:pt x="84" y="33"/>
                  </a:cubicBezTo>
                  <a:cubicBezTo>
                    <a:pt x="79" y="16"/>
                    <a:pt x="62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9"/>
            <p:cNvSpPr/>
            <p:nvPr/>
          </p:nvSpPr>
          <p:spPr>
            <a:xfrm>
              <a:off x="5580350" y="3606650"/>
              <a:ext cx="17275" cy="8200"/>
            </a:xfrm>
            <a:custGeom>
              <a:avLst/>
              <a:gdLst/>
              <a:ahLst/>
              <a:cxnLst/>
              <a:rect l="l" t="t" r="r" b="b"/>
              <a:pathLst>
                <a:path w="691" h="328" extrusionOk="0">
                  <a:moveTo>
                    <a:pt x="502" y="1"/>
                  </a:moveTo>
                  <a:cubicBezTo>
                    <a:pt x="479" y="1"/>
                    <a:pt x="472" y="14"/>
                    <a:pt x="472" y="46"/>
                  </a:cubicBezTo>
                  <a:cubicBezTo>
                    <a:pt x="472" y="89"/>
                    <a:pt x="450" y="104"/>
                    <a:pt x="382" y="104"/>
                  </a:cubicBezTo>
                  <a:cubicBezTo>
                    <a:pt x="322" y="104"/>
                    <a:pt x="292" y="88"/>
                    <a:pt x="292" y="58"/>
                  </a:cubicBezTo>
                  <a:cubicBezTo>
                    <a:pt x="292" y="32"/>
                    <a:pt x="274" y="12"/>
                    <a:pt x="248" y="12"/>
                  </a:cubicBezTo>
                  <a:cubicBezTo>
                    <a:pt x="224" y="12"/>
                    <a:pt x="203" y="32"/>
                    <a:pt x="203" y="58"/>
                  </a:cubicBezTo>
                  <a:cubicBezTo>
                    <a:pt x="203" y="83"/>
                    <a:pt x="178" y="105"/>
                    <a:pt x="143" y="108"/>
                  </a:cubicBezTo>
                  <a:cubicBezTo>
                    <a:pt x="45" y="114"/>
                    <a:pt x="29" y="118"/>
                    <a:pt x="8" y="139"/>
                  </a:cubicBezTo>
                  <a:cubicBezTo>
                    <a:pt x="0" y="148"/>
                    <a:pt x="15" y="165"/>
                    <a:pt x="40" y="175"/>
                  </a:cubicBezTo>
                  <a:cubicBezTo>
                    <a:pt x="57" y="182"/>
                    <a:pt x="77" y="186"/>
                    <a:pt x="93" y="186"/>
                  </a:cubicBezTo>
                  <a:cubicBezTo>
                    <a:pt x="101" y="186"/>
                    <a:pt x="108" y="185"/>
                    <a:pt x="112" y="183"/>
                  </a:cubicBezTo>
                  <a:cubicBezTo>
                    <a:pt x="115" y="180"/>
                    <a:pt x="119" y="180"/>
                    <a:pt x="122" y="180"/>
                  </a:cubicBezTo>
                  <a:cubicBezTo>
                    <a:pt x="153" y="180"/>
                    <a:pt x="169" y="279"/>
                    <a:pt x="138" y="311"/>
                  </a:cubicBezTo>
                  <a:cubicBezTo>
                    <a:pt x="126" y="322"/>
                    <a:pt x="198" y="327"/>
                    <a:pt x="293" y="327"/>
                  </a:cubicBezTo>
                  <a:cubicBezTo>
                    <a:pt x="448" y="327"/>
                    <a:pt x="663" y="314"/>
                    <a:pt x="684" y="295"/>
                  </a:cubicBezTo>
                  <a:cubicBezTo>
                    <a:pt x="691" y="287"/>
                    <a:pt x="680" y="270"/>
                    <a:pt x="654" y="254"/>
                  </a:cubicBezTo>
                  <a:cubicBezTo>
                    <a:pt x="629" y="240"/>
                    <a:pt x="607" y="189"/>
                    <a:pt x="604" y="143"/>
                  </a:cubicBezTo>
                  <a:cubicBezTo>
                    <a:pt x="602" y="97"/>
                    <a:pt x="598" y="50"/>
                    <a:pt x="595" y="40"/>
                  </a:cubicBezTo>
                  <a:cubicBezTo>
                    <a:pt x="594" y="30"/>
                    <a:pt x="567" y="15"/>
                    <a:pt x="532" y="5"/>
                  </a:cubicBezTo>
                  <a:cubicBezTo>
                    <a:pt x="520" y="2"/>
                    <a:pt x="510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9"/>
            <p:cNvSpPr/>
            <p:nvPr/>
          </p:nvSpPr>
          <p:spPr>
            <a:xfrm>
              <a:off x="5580900" y="3613800"/>
              <a:ext cx="1400" cy="1475"/>
            </a:xfrm>
            <a:custGeom>
              <a:avLst/>
              <a:gdLst/>
              <a:ahLst/>
              <a:cxnLst/>
              <a:rect l="l" t="t" r="r" b="b"/>
              <a:pathLst>
                <a:path w="56" h="59" extrusionOk="0">
                  <a:moveTo>
                    <a:pt x="13" y="0"/>
                  </a:moveTo>
                  <a:cubicBezTo>
                    <a:pt x="6" y="0"/>
                    <a:pt x="1" y="12"/>
                    <a:pt x="1" y="30"/>
                  </a:cubicBezTo>
                  <a:cubicBezTo>
                    <a:pt x="2" y="45"/>
                    <a:pt x="16" y="59"/>
                    <a:pt x="33" y="59"/>
                  </a:cubicBezTo>
                  <a:cubicBezTo>
                    <a:pt x="49" y="59"/>
                    <a:pt x="55" y="45"/>
                    <a:pt x="45" y="30"/>
                  </a:cubicBezTo>
                  <a:cubicBezTo>
                    <a:pt x="35" y="12"/>
                    <a:pt x="21" y="0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9"/>
            <p:cNvSpPr/>
            <p:nvPr/>
          </p:nvSpPr>
          <p:spPr>
            <a:xfrm>
              <a:off x="5587650" y="3603950"/>
              <a:ext cx="1500" cy="1325"/>
            </a:xfrm>
            <a:custGeom>
              <a:avLst/>
              <a:gdLst/>
              <a:ahLst/>
              <a:cxnLst/>
              <a:rect l="l" t="t" r="r" b="b"/>
              <a:pathLst>
                <a:path w="60" h="53" extrusionOk="0">
                  <a:moveTo>
                    <a:pt x="30" y="1"/>
                  </a:moveTo>
                  <a:cubicBezTo>
                    <a:pt x="14" y="1"/>
                    <a:pt x="0" y="7"/>
                    <a:pt x="0" y="15"/>
                  </a:cubicBezTo>
                  <a:cubicBezTo>
                    <a:pt x="0" y="24"/>
                    <a:pt x="14" y="38"/>
                    <a:pt x="30" y="48"/>
                  </a:cubicBezTo>
                  <a:cubicBezTo>
                    <a:pt x="35" y="51"/>
                    <a:pt x="40" y="53"/>
                    <a:pt x="44" y="53"/>
                  </a:cubicBezTo>
                  <a:cubicBezTo>
                    <a:pt x="53" y="53"/>
                    <a:pt x="60" y="46"/>
                    <a:pt x="60" y="34"/>
                  </a:cubicBezTo>
                  <a:cubicBezTo>
                    <a:pt x="60" y="17"/>
                    <a:pt x="45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9"/>
            <p:cNvSpPr/>
            <p:nvPr/>
          </p:nvSpPr>
          <p:spPr>
            <a:xfrm>
              <a:off x="5589150" y="3606375"/>
              <a:ext cx="2250" cy="575"/>
            </a:xfrm>
            <a:custGeom>
              <a:avLst/>
              <a:gdLst/>
              <a:ahLst/>
              <a:cxnLst/>
              <a:rect l="l" t="t" r="r" b="b"/>
              <a:pathLst>
                <a:path w="90" h="23" extrusionOk="0">
                  <a:moveTo>
                    <a:pt x="36" y="1"/>
                  </a:moveTo>
                  <a:cubicBezTo>
                    <a:pt x="25" y="1"/>
                    <a:pt x="15" y="3"/>
                    <a:pt x="10" y="7"/>
                  </a:cubicBezTo>
                  <a:cubicBezTo>
                    <a:pt x="1" y="15"/>
                    <a:pt x="14" y="23"/>
                    <a:pt x="39" y="23"/>
                  </a:cubicBezTo>
                  <a:cubicBezTo>
                    <a:pt x="42" y="23"/>
                    <a:pt x="45" y="23"/>
                    <a:pt x="48" y="23"/>
                  </a:cubicBezTo>
                  <a:cubicBezTo>
                    <a:pt x="83" y="21"/>
                    <a:pt x="90" y="15"/>
                    <a:pt x="67" y="6"/>
                  </a:cubicBezTo>
                  <a:cubicBezTo>
                    <a:pt x="57" y="3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9"/>
            <p:cNvSpPr/>
            <p:nvPr/>
          </p:nvSpPr>
          <p:spPr>
            <a:xfrm>
              <a:off x="5594375" y="3604100"/>
              <a:ext cx="2300" cy="625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37" y="0"/>
                  </a:moveTo>
                  <a:cubicBezTo>
                    <a:pt x="25" y="0"/>
                    <a:pt x="15" y="3"/>
                    <a:pt x="8" y="9"/>
                  </a:cubicBezTo>
                  <a:cubicBezTo>
                    <a:pt x="0" y="18"/>
                    <a:pt x="16" y="24"/>
                    <a:pt x="43" y="24"/>
                  </a:cubicBezTo>
                  <a:cubicBezTo>
                    <a:pt x="45" y="24"/>
                    <a:pt x="47" y="24"/>
                    <a:pt x="49" y="24"/>
                  </a:cubicBezTo>
                  <a:cubicBezTo>
                    <a:pt x="84" y="23"/>
                    <a:pt x="92" y="15"/>
                    <a:pt x="67" y="6"/>
                  </a:cubicBezTo>
                  <a:cubicBezTo>
                    <a:pt x="57" y="2"/>
                    <a:pt x="46" y="0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9"/>
            <p:cNvSpPr/>
            <p:nvPr/>
          </p:nvSpPr>
          <p:spPr>
            <a:xfrm>
              <a:off x="5597675" y="3610900"/>
              <a:ext cx="5275" cy="3050"/>
            </a:xfrm>
            <a:custGeom>
              <a:avLst/>
              <a:gdLst/>
              <a:ahLst/>
              <a:cxnLst/>
              <a:rect l="l" t="t" r="r" b="b"/>
              <a:pathLst>
                <a:path w="211" h="122" extrusionOk="0">
                  <a:moveTo>
                    <a:pt x="99" y="0"/>
                  </a:moveTo>
                  <a:cubicBezTo>
                    <a:pt x="86" y="0"/>
                    <a:pt x="72" y="4"/>
                    <a:pt x="55" y="13"/>
                  </a:cubicBezTo>
                  <a:cubicBezTo>
                    <a:pt x="1" y="38"/>
                    <a:pt x="4" y="44"/>
                    <a:pt x="99" y="89"/>
                  </a:cubicBezTo>
                  <a:cubicBezTo>
                    <a:pt x="143" y="110"/>
                    <a:pt x="172" y="121"/>
                    <a:pt x="187" y="121"/>
                  </a:cubicBezTo>
                  <a:cubicBezTo>
                    <a:pt x="210" y="121"/>
                    <a:pt x="199" y="95"/>
                    <a:pt x="158" y="40"/>
                  </a:cubicBezTo>
                  <a:cubicBezTo>
                    <a:pt x="138" y="13"/>
                    <a:pt x="120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9"/>
            <p:cNvSpPr/>
            <p:nvPr/>
          </p:nvSpPr>
          <p:spPr>
            <a:xfrm>
              <a:off x="5625150" y="3618975"/>
              <a:ext cx="11200" cy="3400"/>
            </a:xfrm>
            <a:custGeom>
              <a:avLst/>
              <a:gdLst/>
              <a:ahLst/>
              <a:cxnLst/>
              <a:rect l="l" t="t" r="r" b="b"/>
              <a:pathLst>
                <a:path w="448" h="136" extrusionOk="0">
                  <a:moveTo>
                    <a:pt x="90" y="0"/>
                  </a:moveTo>
                  <a:cubicBezTo>
                    <a:pt x="30" y="0"/>
                    <a:pt x="0" y="15"/>
                    <a:pt x="0" y="46"/>
                  </a:cubicBezTo>
                  <a:cubicBezTo>
                    <a:pt x="0" y="72"/>
                    <a:pt x="10" y="92"/>
                    <a:pt x="22" y="92"/>
                  </a:cubicBezTo>
                  <a:cubicBezTo>
                    <a:pt x="35" y="94"/>
                    <a:pt x="112" y="100"/>
                    <a:pt x="195" y="108"/>
                  </a:cubicBezTo>
                  <a:cubicBezTo>
                    <a:pt x="278" y="116"/>
                    <a:pt x="369" y="127"/>
                    <a:pt x="399" y="133"/>
                  </a:cubicBezTo>
                  <a:cubicBezTo>
                    <a:pt x="405" y="135"/>
                    <a:pt x="412" y="136"/>
                    <a:pt x="417" y="136"/>
                  </a:cubicBezTo>
                  <a:cubicBezTo>
                    <a:pt x="436" y="136"/>
                    <a:pt x="448" y="128"/>
                    <a:pt x="444" y="116"/>
                  </a:cubicBezTo>
                  <a:cubicBezTo>
                    <a:pt x="439" y="99"/>
                    <a:pt x="421" y="86"/>
                    <a:pt x="405" y="86"/>
                  </a:cubicBezTo>
                  <a:cubicBezTo>
                    <a:pt x="390" y="86"/>
                    <a:pt x="360" y="74"/>
                    <a:pt x="342" y="56"/>
                  </a:cubicBezTo>
                  <a:cubicBezTo>
                    <a:pt x="329" y="46"/>
                    <a:pt x="307" y="41"/>
                    <a:pt x="283" y="41"/>
                  </a:cubicBezTo>
                  <a:cubicBezTo>
                    <a:pt x="269" y="41"/>
                    <a:pt x="255" y="42"/>
                    <a:pt x="242" y="46"/>
                  </a:cubicBezTo>
                  <a:cubicBezTo>
                    <a:pt x="229" y="51"/>
                    <a:pt x="217" y="53"/>
                    <a:pt x="207" y="53"/>
                  </a:cubicBezTo>
                  <a:cubicBezTo>
                    <a:pt x="190" y="53"/>
                    <a:pt x="180" y="46"/>
                    <a:pt x="180" y="34"/>
                  </a:cubicBezTo>
                  <a:cubicBezTo>
                    <a:pt x="180" y="15"/>
                    <a:pt x="139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9"/>
            <p:cNvSpPr/>
            <p:nvPr/>
          </p:nvSpPr>
          <p:spPr>
            <a:xfrm>
              <a:off x="5639525" y="3622150"/>
              <a:ext cx="3025" cy="1350"/>
            </a:xfrm>
            <a:custGeom>
              <a:avLst/>
              <a:gdLst/>
              <a:ahLst/>
              <a:cxnLst/>
              <a:rect l="l" t="t" r="r" b="b"/>
              <a:pathLst>
                <a:path w="121" h="54" extrusionOk="0">
                  <a:moveTo>
                    <a:pt x="16" y="1"/>
                  </a:moveTo>
                  <a:cubicBezTo>
                    <a:pt x="12" y="1"/>
                    <a:pt x="9" y="2"/>
                    <a:pt x="7" y="3"/>
                  </a:cubicBezTo>
                  <a:cubicBezTo>
                    <a:pt x="0" y="10"/>
                    <a:pt x="16" y="25"/>
                    <a:pt x="41" y="35"/>
                  </a:cubicBezTo>
                  <a:cubicBezTo>
                    <a:pt x="73" y="48"/>
                    <a:pt x="96" y="54"/>
                    <a:pt x="106" y="54"/>
                  </a:cubicBezTo>
                  <a:cubicBezTo>
                    <a:pt x="120" y="54"/>
                    <a:pt x="112" y="42"/>
                    <a:pt x="76" y="22"/>
                  </a:cubicBezTo>
                  <a:cubicBezTo>
                    <a:pt x="55" y="9"/>
                    <a:pt x="30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9"/>
            <p:cNvSpPr/>
            <p:nvPr/>
          </p:nvSpPr>
          <p:spPr>
            <a:xfrm>
              <a:off x="5657550" y="36303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19" y="0"/>
                  </a:moveTo>
                  <a:cubicBezTo>
                    <a:pt x="15" y="0"/>
                    <a:pt x="12" y="2"/>
                    <a:pt x="10" y="4"/>
                  </a:cubicBezTo>
                  <a:cubicBezTo>
                    <a:pt x="0" y="12"/>
                    <a:pt x="19" y="31"/>
                    <a:pt x="47" y="41"/>
                  </a:cubicBezTo>
                  <a:cubicBezTo>
                    <a:pt x="63" y="47"/>
                    <a:pt x="73" y="50"/>
                    <a:pt x="79" y="50"/>
                  </a:cubicBezTo>
                  <a:cubicBezTo>
                    <a:pt x="87" y="50"/>
                    <a:pt x="81" y="42"/>
                    <a:pt x="63" y="25"/>
                  </a:cubicBezTo>
                  <a:cubicBezTo>
                    <a:pt x="48" y="9"/>
                    <a:pt x="31" y="0"/>
                    <a:pt x="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9"/>
            <p:cNvSpPr/>
            <p:nvPr/>
          </p:nvSpPr>
          <p:spPr>
            <a:xfrm>
              <a:off x="5696925" y="3643550"/>
              <a:ext cx="7225" cy="3650"/>
            </a:xfrm>
            <a:custGeom>
              <a:avLst/>
              <a:gdLst/>
              <a:ahLst/>
              <a:cxnLst/>
              <a:rect l="l" t="t" r="r" b="b"/>
              <a:pathLst>
                <a:path w="289" h="146" extrusionOk="0">
                  <a:moveTo>
                    <a:pt x="24" y="0"/>
                  </a:moveTo>
                  <a:cubicBezTo>
                    <a:pt x="0" y="0"/>
                    <a:pt x="7" y="26"/>
                    <a:pt x="45" y="74"/>
                  </a:cubicBezTo>
                  <a:cubicBezTo>
                    <a:pt x="81" y="119"/>
                    <a:pt x="141" y="146"/>
                    <a:pt x="192" y="146"/>
                  </a:cubicBezTo>
                  <a:cubicBezTo>
                    <a:pt x="213" y="146"/>
                    <a:pt x="233" y="141"/>
                    <a:pt x="248" y="132"/>
                  </a:cubicBezTo>
                  <a:cubicBezTo>
                    <a:pt x="288" y="107"/>
                    <a:pt x="285" y="101"/>
                    <a:pt x="234" y="85"/>
                  </a:cubicBezTo>
                  <a:cubicBezTo>
                    <a:pt x="201" y="74"/>
                    <a:pt x="137" y="47"/>
                    <a:pt x="90" y="24"/>
                  </a:cubicBezTo>
                  <a:cubicBezTo>
                    <a:pt x="59" y="8"/>
                    <a:pt x="37" y="0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9"/>
            <p:cNvSpPr/>
            <p:nvPr/>
          </p:nvSpPr>
          <p:spPr>
            <a:xfrm>
              <a:off x="5703275" y="3640025"/>
              <a:ext cx="2175" cy="1475"/>
            </a:xfrm>
            <a:custGeom>
              <a:avLst/>
              <a:gdLst/>
              <a:ahLst/>
              <a:cxnLst/>
              <a:rect l="l" t="t" r="r" b="b"/>
              <a:pathLst>
                <a:path w="87" h="59" extrusionOk="0">
                  <a:moveTo>
                    <a:pt x="19" y="1"/>
                  </a:moveTo>
                  <a:cubicBezTo>
                    <a:pt x="16" y="1"/>
                    <a:pt x="13" y="2"/>
                    <a:pt x="11" y="3"/>
                  </a:cubicBezTo>
                  <a:cubicBezTo>
                    <a:pt x="0" y="13"/>
                    <a:pt x="3" y="27"/>
                    <a:pt x="15" y="38"/>
                  </a:cubicBezTo>
                  <a:cubicBezTo>
                    <a:pt x="26" y="49"/>
                    <a:pt x="50" y="59"/>
                    <a:pt x="66" y="59"/>
                  </a:cubicBezTo>
                  <a:cubicBezTo>
                    <a:pt x="86" y="59"/>
                    <a:pt x="85" y="46"/>
                    <a:pt x="62" y="24"/>
                  </a:cubicBezTo>
                  <a:cubicBezTo>
                    <a:pt x="46" y="10"/>
                    <a:pt x="30" y="1"/>
                    <a:pt x="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9"/>
            <p:cNvSpPr/>
            <p:nvPr/>
          </p:nvSpPr>
          <p:spPr>
            <a:xfrm>
              <a:off x="5704625" y="3647625"/>
              <a:ext cx="1700" cy="2050"/>
            </a:xfrm>
            <a:custGeom>
              <a:avLst/>
              <a:gdLst/>
              <a:ahLst/>
              <a:cxnLst/>
              <a:rect l="l" t="t" r="r" b="b"/>
              <a:pathLst>
                <a:path w="68" h="82" extrusionOk="0">
                  <a:moveTo>
                    <a:pt x="27" y="1"/>
                  </a:moveTo>
                  <a:cubicBezTo>
                    <a:pt x="11" y="1"/>
                    <a:pt x="1" y="17"/>
                    <a:pt x="1" y="42"/>
                  </a:cubicBezTo>
                  <a:cubicBezTo>
                    <a:pt x="1" y="66"/>
                    <a:pt x="11" y="82"/>
                    <a:pt x="26" y="82"/>
                  </a:cubicBezTo>
                  <a:cubicBezTo>
                    <a:pt x="28" y="82"/>
                    <a:pt x="31" y="81"/>
                    <a:pt x="33" y="81"/>
                  </a:cubicBezTo>
                  <a:cubicBezTo>
                    <a:pt x="50" y="73"/>
                    <a:pt x="67" y="55"/>
                    <a:pt x="67" y="41"/>
                  </a:cubicBezTo>
                  <a:cubicBezTo>
                    <a:pt x="67" y="25"/>
                    <a:pt x="52" y="7"/>
                    <a:pt x="33" y="2"/>
                  </a:cubicBezTo>
                  <a:cubicBezTo>
                    <a:pt x="31" y="1"/>
                    <a:pt x="29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9"/>
            <p:cNvSpPr/>
            <p:nvPr/>
          </p:nvSpPr>
          <p:spPr>
            <a:xfrm>
              <a:off x="5704625" y="3644300"/>
              <a:ext cx="4500" cy="1000"/>
            </a:xfrm>
            <a:custGeom>
              <a:avLst/>
              <a:gdLst/>
              <a:ahLst/>
              <a:cxnLst/>
              <a:rect l="l" t="t" r="r" b="b"/>
              <a:pathLst>
                <a:path w="180" h="40" extrusionOk="0">
                  <a:moveTo>
                    <a:pt x="132" y="0"/>
                  </a:moveTo>
                  <a:cubicBezTo>
                    <a:pt x="119" y="0"/>
                    <a:pt x="105" y="1"/>
                    <a:pt x="90" y="3"/>
                  </a:cubicBezTo>
                  <a:cubicBezTo>
                    <a:pt x="42" y="10"/>
                    <a:pt x="1" y="21"/>
                    <a:pt x="1" y="27"/>
                  </a:cubicBezTo>
                  <a:cubicBezTo>
                    <a:pt x="1" y="34"/>
                    <a:pt x="43" y="39"/>
                    <a:pt x="90" y="39"/>
                  </a:cubicBezTo>
                  <a:cubicBezTo>
                    <a:pt x="139" y="39"/>
                    <a:pt x="180" y="27"/>
                    <a:pt x="180" y="15"/>
                  </a:cubicBezTo>
                  <a:cubicBezTo>
                    <a:pt x="180" y="6"/>
                    <a:pt x="160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9"/>
            <p:cNvSpPr/>
            <p:nvPr/>
          </p:nvSpPr>
          <p:spPr>
            <a:xfrm>
              <a:off x="5716825" y="3647575"/>
              <a:ext cx="2775" cy="1075"/>
            </a:xfrm>
            <a:custGeom>
              <a:avLst/>
              <a:gdLst/>
              <a:ahLst/>
              <a:cxnLst/>
              <a:rect l="l" t="t" r="r" b="b"/>
              <a:pathLst>
                <a:path w="111" h="43" extrusionOk="0">
                  <a:moveTo>
                    <a:pt x="74" y="1"/>
                  </a:moveTo>
                  <a:cubicBezTo>
                    <a:pt x="55" y="1"/>
                    <a:pt x="31" y="9"/>
                    <a:pt x="17" y="22"/>
                  </a:cubicBezTo>
                  <a:cubicBezTo>
                    <a:pt x="2" y="36"/>
                    <a:pt x="1" y="42"/>
                    <a:pt x="13" y="42"/>
                  </a:cubicBezTo>
                  <a:cubicBezTo>
                    <a:pt x="22" y="42"/>
                    <a:pt x="36" y="40"/>
                    <a:pt x="56" y="34"/>
                  </a:cubicBezTo>
                  <a:cubicBezTo>
                    <a:pt x="95" y="24"/>
                    <a:pt x="110" y="11"/>
                    <a:pt x="89" y="3"/>
                  </a:cubicBezTo>
                  <a:cubicBezTo>
                    <a:pt x="84" y="1"/>
                    <a:pt x="79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9"/>
            <p:cNvSpPr/>
            <p:nvPr/>
          </p:nvSpPr>
          <p:spPr>
            <a:xfrm>
              <a:off x="5722250" y="3647800"/>
              <a:ext cx="7950" cy="2250"/>
            </a:xfrm>
            <a:custGeom>
              <a:avLst/>
              <a:gdLst/>
              <a:ahLst/>
              <a:cxnLst/>
              <a:rect l="l" t="t" r="r" b="b"/>
              <a:pathLst>
                <a:path w="318" h="90" extrusionOk="0">
                  <a:moveTo>
                    <a:pt x="305" y="1"/>
                  </a:moveTo>
                  <a:cubicBezTo>
                    <a:pt x="286" y="1"/>
                    <a:pt x="210" y="15"/>
                    <a:pt x="107" y="41"/>
                  </a:cubicBezTo>
                  <a:cubicBezTo>
                    <a:pt x="1" y="66"/>
                    <a:pt x="1" y="66"/>
                    <a:pt x="85" y="85"/>
                  </a:cubicBezTo>
                  <a:cubicBezTo>
                    <a:pt x="101" y="88"/>
                    <a:pt x="117" y="90"/>
                    <a:pt x="130" y="90"/>
                  </a:cubicBezTo>
                  <a:cubicBezTo>
                    <a:pt x="153" y="90"/>
                    <a:pt x="168" y="85"/>
                    <a:pt x="168" y="76"/>
                  </a:cubicBezTo>
                  <a:cubicBezTo>
                    <a:pt x="168" y="61"/>
                    <a:pt x="210" y="36"/>
                    <a:pt x="265" y="19"/>
                  </a:cubicBezTo>
                  <a:cubicBezTo>
                    <a:pt x="306" y="6"/>
                    <a:pt x="317" y="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9"/>
            <p:cNvSpPr/>
            <p:nvPr/>
          </p:nvSpPr>
          <p:spPr>
            <a:xfrm>
              <a:off x="5727225" y="3650925"/>
              <a:ext cx="6525" cy="2800"/>
            </a:xfrm>
            <a:custGeom>
              <a:avLst/>
              <a:gdLst/>
              <a:ahLst/>
              <a:cxnLst/>
              <a:rect l="l" t="t" r="r" b="b"/>
              <a:pathLst>
                <a:path w="261" h="112" extrusionOk="0">
                  <a:moveTo>
                    <a:pt x="36" y="0"/>
                  </a:moveTo>
                  <a:cubicBezTo>
                    <a:pt x="7" y="0"/>
                    <a:pt x="0" y="26"/>
                    <a:pt x="39" y="62"/>
                  </a:cubicBezTo>
                  <a:cubicBezTo>
                    <a:pt x="74" y="94"/>
                    <a:pt x="122" y="111"/>
                    <a:pt x="163" y="111"/>
                  </a:cubicBezTo>
                  <a:cubicBezTo>
                    <a:pt x="190" y="111"/>
                    <a:pt x="214" y="104"/>
                    <a:pt x="230" y="88"/>
                  </a:cubicBezTo>
                  <a:cubicBezTo>
                    <a:pt x="259" y="56"/>
                    <a:pt x="261" y="43"/>
                    <a:pt x="232" y="25"/>
                  </a:cubicBezTo>
                  <a:cubicBezTo>
                    <a:pt x="224" y="20"/>
                    <a:pt x="217" y="18"/>
                    <a:pt x="210" y="18"/>
                  </a:cubicBezTo>
                  <a:cubicBezTo>
                    <a:pt x="198" y="18"/>
                    <a:pt x="189" y="25"/>
                    <a:pt x="185" y="37"/>
                  </a:cubicBezTo>
                  <a:cubicBezTo>
                    <a:pt x="181" y="47"/>
                    <a:pt x="175" y="53"/>
                    <a:pt x="164" y="53"/>
                  </a:cubicBezTo>
                  <a:cubicBezTo>
                    <a:pt x="151" y="53"/>
                    <a:pt x="131" y="44"/>
                    <a:pt x="102" y="25"/>
                  </a:cubicBezTo>
                  <a:cubicBezTo>
                    <a:pt x="75" y="8"/>
                    <a:pt x="52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9"/>
            <p:cNvSpPr/>
            <p:nvPr/>
          </p:nvSpPr>
          <p:spPr>
            <a:xfrm>
              <a:off x="5733150" y="3648975"/>
              <a:ext cx="5325" cy="1850"/>
            </a:xfrm>
            <a:custGeom>
              <a:avLst/>
              <a:gdLst/>
              <a:ahLst/>
              <a:cxnLst/>
              <a:rect l="l" t="t" r="r" b="b"/>
              <a:pathLst>
                <a:path w="213" h="74" extrusionOk="0">
                  <a:moveTo>
                    <a:pt x="121" y="1"/>
                  </a:moveTo>
                  <a:cubicBezTo>
                    <a:pt x="36" y="1"/>
                    <a:pt x="0" y="39"/>
                    <a:pt x="54" y="71"/>
                  </a:cubicBezTo>
                  <a:cubicBezTo>
                    <a:pt x="58" y="73"/>
                    <a:pt x="64" y="74"/>
                    <a:pt x="71" y="74"/>
                  </a:cubicBezTo>
                  <a:cubicBezTo>
                    <a:pt x="115" y="74"/>
                    <a:pt x="212" y="38"/>
                    <a:pt x="212" y="17"/>
                  </a:cubicBezTo>
                  <a:cubicBezTo>
                    <a:pt x="212" y="7"/>
                    <a:pt x="172" y="1"/>
                    <a:pt x="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9"/>
            <p:cNvSpPr/>
            <p:nvPr/>
          </p:nvSpPr>
          <p:spPr>
            <a:xfrm>
              <a:off x="5734625" y="3651950"/>
              <a:ext cx="5150" cy="3825"/>
            </a:xfrm>
            <a:custGeom>
              <a:avLst/>
              <a:gdLst/>
              <a:ahLst/>
              <a:cxnLst/>
              <a:rect l="l" t="t" r="r" b="b"/>
              <a:pathLst>
                <a:path w="206" h="153" extrusionOk="0">
                  <a:moveTo>
                    <a:pt x="103" y="1"/>
                  </a:moveTo>
                  <a:cubicBezTo>
                    <a:pt x="45" y="1"/>
                    <a:pt x="1" y="13"/>
                    <a:pt x="1" y="30"/>
                  </a:cubicBezTo>
                  <a:cubicBezTo>
                    <a:pt x="1" y="48"/>
                    <a:pt x="33" y="61"/>
                    <a:pt x="76" y="61"/>
                  </a:cubicBezTo>
                  <a:cubicBezTo>
                    <a:pt x="122" y="61"/>
                    <a:pt x="151" y="79"/>
                    <a:pt x="151" y="107"/>
                  </a:cubicBezTo>
                  <a:cubicBezTo>
                    <a:pt x="151" y="139"/>
                    <a:pt x="159" y="152"/>
                    <a:pt x="168" y="152"/>
                  </a:cubicBezTo>
                  <a:cubicBezTo>
                    <a:pt x="181" y="152"/>
                    <a:pt x="198" y="123"/>
                    <a:pt x="201" y="75"/>
                  </a:cubicBezTo>
                  <a:cubicBezTo>
                    <a:pt x="205" y="8"/>
                    <a:pt x="193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9"/>
            <p:cNvSpPr/>
            <p:nvPr/>
          </p:nvSpPr>
          <p:spPr>
            <a:xfrm>
              <a:off x="5741400" y="3646750"/>
              <a:ext cx="1375" cy="1525"/>
            </a:xfrm>
            <a:custGeom>
              <a:avLst/>
              <a:gdLst/>
              <a:ahLst/>
              <a:cxnLst/>
              <a:rect l="l" t="t" r="r" b="b"/>
              <a:pathLst>
                <a:path w="55" h="61" extrusionOk="0">
                  <a:moveTo>
                    <a:pt x="12" y="1"/>
                  </a:moveTo>
                  <a:cubicBezTo>
                    <a:pt x="5" y="1"/>
                    <a:pt x="0" y="14"/>
                    <a:pt x="0" y="30"/>
                  </a:cubicBezTo>
                  <a:cubicBezTo>
                    <a:pt x="1" y="47"/>
                    <a:pt x="15" y="60"/>
                    <a:pt x="32" y="60"/>
                  </a:cubicBezTo>
                  <a:cubicBezTo>
                    <a:pt x="48" y="60"/>
                    <a:pt x="54" y="46"/>
                    <a:pt x="44" y="30"/>
                  </a:cubicBezTo>
                  <a:cubicBezTo>
                    <a:pt x="34" y="14"/>
                    <a:pt x="20" y="1"/>
                    <a:pt x="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9"/>
            <p:cNvSpPr/>
            <p:nvPr/>
          </p:nvSpPr>
          <p:spPr>
            <a:xfrm>
              <a:off x="5769775" y="3658050"/>
              <a:ext cx="2375" cy="2550"/>
            </a:xfrm>
            <a:custGeom>
              <a:avLst/>
              <a:gdLst/>
              <a:ahLst/>
              <a:cxnLst/>
              <a:rect l="l" t="t" r="r" b="b"/>
              <a:pathLst>
                <a:path w="95" h="102" extrusionOk="0">
                  <a:moveTo>
                    <a:pt x="72" y="1"/>
                  </a:moveTo>
                  <a:cubicBezTo>
                    <a:pt x="61" y="1"/>
                    <a:pt x="46" y="11"/>
                    <a:pt x="35" y="28"/>
                  </a:cubicBezTo>
                  <a:cubicBezTo>
                    <a:pt x="6" y="74"/>
                    <a:pt x="0" y="102"/>
                    <a:pt x="14" y="102"/>
                  </a:cubicBezTo>
                  <a:cubicBezTo>
                    <a:pt x="21" y="102"/>
                    <a:pt x="35" y="93"/>
                    <a:pt x="55" y="74"/>
                  </a:cubicBezTo>
                  <a:cubicBezTo>
                    <a:pt x="80" y="49"/>
                    <a:pt x="95" y="17"/>
                    <a:pt x="82" y="5"/>
                  </a:cubicBezTo>
                  <a:cubicBezTo>
                    <a:pt x="80" y="2"/>
                    <a:pt x="76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9"/>
            <p:cNvSpPr/>
            <p:nvPr/>
          </p:nvSpPr>
          <p:spPr>
            <a:xfrm>
              <a:off x="5774375" y="3659500"/>
              <a:ext cx="2275" cy="1200"/>
            </a:xfrm>
            <a:custGeom>
              <a:avLst/>
              <a:gdLst/>
              <a:ahLst/>
              <a:cxnLst/>
              <a:rect l="l" t="t" r="r" b="b"/>
              <a:pathLst>
                <a:path w="91" h="48" extrusionOk="0">
                  <a:moveTo>
                    <a:pt x="46" y="0"/>
                  </a:moveTo>
                  <a:cubicBezTo>
                    <a:pt x="20" y="0"/>
                    <a:pt x="1" y="5"/>
                    <a:pt x="1" y="12"/>
                  </a:cubicBezTo>
                  <a:cubicBezTo>
                    <a:pt x="1" y="21"/>
                    <a:pt x="20" y="32"/>
                    <a:pt x="46" y="42"/>
                  </a:cubicBezTo>
                  <a:cubicBezTo>
                    <a:pt x="55" y="46"/>
                    <a:pt x="63" y="47"/>
                    <a:pt x="69" y="47"/>
                  </a:cubicBezTo>
                  <a:cubicBezTo>
                    <a:pt x="82" y="47"/>
                    <a:pt x="91" y="41"/>
                    <a:pt x="91" y="29"/>
                  </a:cubicBezTo>
                  <a:cubicBezTo>
                    <a:pt x="91" y="11"/>
                    <a:pt x="72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9"/>
            <p:cNvSpPr/>
            <p:nvPr/>
          </p:nvSpPr>
          <p:spPr>
            <a:xfrm>
              <a:off x="5776600" y="3667075"/>
              <a:ext cx="4025" cy="1400"/>
            </a:xfrm>
            <a:custGeom>
              <a:avLst/>
              <a:gdLst/>
              <a:ahLst/>
              <a:cxnLst/>
              <a:rect l="l" t="t" r="r" b="b"/>
              <a:pathLst>
                <a:path w="161" h="56" extrusionOk="0">
                  <a:moveTo>
                    <a:pt x="74" y="0"/>
                  </a:moveTo>
                  <a:cubicBezTo>
                    <a:pt x="33" y="0"/>
                    <a:pt x="1" y="12"/>
                    <a:pt x="1" y="27"/>
                  </a:cubicBezTo>
                  <a:cubicBezTo>
                    <a:pt x="2" y="43"/>
                    <a:pt x="11" y="56"/>
                    <a:pt x="23" y="56"/>
                  </a:cubicBezTo>
                  <a:cubicBezTo>
                    <a:pt x="37" y="54"/>
                    <a:pt x="72" y="42"/>
                    <a:pt x="106" y="28"/>
                  </a:cubicBezTo>
                  <a:cubicBezTo>
                    <a:pt x="161" y="5"/>
                    <a:pt x="158" y="2"/>
                    <a:pt x="84" y="0"/>
                  </a:cubicBezTo>
                  <a:cubicBezTo>
                    <a:pt x="80" y="0"/>
                    <a:pt x="77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9"/>
            <p:cNvSpPr/>
            <p:nvPr/>
          </p:nvSpPr>
          <p:spPr>
            <a:xfrm>
              <a:off x="5786400" y="3667750"/>
              <a:ext cx="1400" cy="1525"/>
            </a:xfrm>
            <a:custGeom>
              <a:avLst/>
              <a:gdLst/>
              <a:ahLst/>
              <a:cxnLst/>
              <a:rect l="l" t="t" r="r" b="b"/>
              <a:pathLst>
                <a:path w="56" h="61" extrusionOk="0">
                  <a:moveTo>
                    <a:pt x="14" y="1"/>
                  </a:moveTo>
                  <a:cubicBezTo>
                    <a:pt x="5" y="1"/>
                    <a:pt x="0" y="14"/>
                    <a:pt x="0" y="31"/>
                  </a:cubicBezTo>
                  <a:cubicBezTo>
                    <a:pt x="0" y="47"/>
                    <a:pt x="15" y="60"/>
                    <a:pt x="32" y="60"/>
                  </a:cubicBezTo>
                  <a:cubicBezTo>
                    <a:pt x="49" y="60"/>
                    <a:pt x="56" y="46"/>
                    <a:pt x="45" y="31"/>
                  </a:cubicBezTo>
                  <a:cubicBezTo>
                    <a:pt x="35" y="14"/>
                    <a:pt x="21" y="1"/>
                    <a:pt x="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9"/>
            <p:cNvSpPr/>
            <p:nvPr/>
          </p:nvSpPr>
          <p:spPr>
            <a:xfrm>
              <a:off x="5793950" y="3671700"/>
              <a:ext cx="3250" cy="1850"/>
            </a:xfrm>
            <a:custGeom>
              <a:avLst/>
              <a:gdLst/>
              <a:ahLst/>
              <a:cxnLst/>
              <a:rect l="l" t="t" r="r" b="b"/>
              <a:pathLst>
                <a:path w="130" h="74" extrusionOk="0">
                  <a:moveTo>
                    <a:pt x="92" y="1"/>
                  </a:moveTo>
                  <a:cubicBezTo>
                    <a:pt x="79" y="1"/>
                    <a:pt x="62" y="5"/>
                    <a:pt x="43" y="16"/>
                  </a:cubicBezTo>
                  <a:cubicBezTo>
                    <a:pt x="5" y="37"/>
                    <a:pt x="0" y="51"/>
                    <a:pt x="27" y="67"/>
                  </a:cubicBezTo>
                  <a:cubicBezTo>
                    <a:pt x="35" y="71"/>
                    <a:pt x="43" y="73"/>
                    <a:pt x="53" y="73"/>
                  </a:cubicBezTo>
                  <a:cubicBezTo>
                    <a:pt x="68" y="73"/>
                    <a:pt x="85" y="68"/>
                    <a:pt x="97" y="57"/>
                  </a:cubicBezTo>
                  <a:cubicBezTo>
                    <a:pt x="129" y="24"/>
                    <a:pt x="121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9"/>
            <p:cNvSpPr/>
            <p:nvPr/>
          </p:nvSpPr>
          <p:spPr>
            <a:xfrm>
              <a:off x="5817975" y="3669375"/>
              <a:ext cx="2975" cy="1775"/>
            </a:xfrm>
            <a:custGeom>
              <a:avLst/>
              <a:gdLst/>
              <a:ahLst/>
              <a:cxnLst/>
              <a:rect l="l" t="t" r="r" b="b"/>
              <a:pathLst>
                <a:path w="119" h="71" extrusionOk="0">
                  <a:moveTo>
                    <a:pt x="89" y="0"/>
                  </a:moveTo>
                  <a:cubicBezTo>
                    <a:pt x="59" y="0"/>
                    <a:pt x="16" y="20"/>
                    <a:pt x="7" y="47"/>
                  </a:cubicBezTo>
                  <a:cubicBezTo>
                    <a:pt x="1" y="62"/>
                    <a:pt x="8" y="71"/>
                    <a:pt x="27" y="71"/>
                  </a:cubicBezTo>
                  <a:cubicBezTo>
                    <a:pt x="35" y="71"/>
                    <a:pt x="45" y="69"/>
                    <a:pt x="57" y="66"/>
                  </a:cubicBezTo>
                  <a:cubicBezTo>
                    <a:pt x="91" y="57"/>
                    <a:pt x="118" y="37"/>
                    <a:pt x="118" y="21"/>
                  </a:cubicBezTo>
                  <a:cubicBezTo>
                    <a:pt x="118" y="7"/>
                    <a:pt x="106" y="0"/>
                    <a:pt x="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9"/>
            <p:cNvSpPr/>
            <p:nvPr/>
          </p:nvSpPr>
          <p:spPr>
            <a:xfrm>
              <a:off x="5819300" y="3685850"/>
              <a:ext cx="5250" cy="1800"/>
            </a:xfrm>
            <a:custGeom>
              <a:avLst/>
              <a:gdLst/>
              <a:ahLst/>
              <a:cxnLst/>
              <a:rect l="l" t="t" r="r" b="b"/>
              <a:pathLst>
                <a:path w="210" h="72" extrusionOk="0">
                  <a:moveTo>
                    <a:pt x="78" y="0"/>
                  </a:moveTo>
                  <a:cubicBezTo>
                    <a:pt x="73" y="0"/>
                    <a:pt x="67" y="1"/>
                    <a:pt x="62" y="1"/>
                  </a:cubicBezTo>
                  <a:cubicBezTo>
                    <a:pt x="1" y="10"/>
                    <a:pt x="7" y="17"/>
                    <a:pt x="107" y="48"/>
                  </a:cubicBezTo>
                  <a:cubicBezTo>
                    <a:pt x="157" y="64"/>
                    <a:pt x="184" y="72"/>
                    <a:pt x="196" y="72"/>
                  </a:cubicBezTo>
                  <a:cubicBezTo>
                    <a:pt x="210" y="72"/>
                    <a:pt x="201" y="61"/>
                    <a:pt x="179" y="38"/>
                  </a:cubicBezTo>
                  <a:cubicBezTo>
                    <a:pt x="157" y="15"/>
                    <a:pt x="115" y="0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9"/>
            <p:cNvSpPr/>
            <p:nvPr/>
          </p:nvSpPr>
          <p:spPr>
            <a:xfrm>
              <a:off x="5839175" y="3677000"/>
              <a:ext cx="6525" cy="3475"/>
            </a:xfrm>
            <a:custGeom>
              <a:avLst/>
              <a:gdLst/>
              <a:ahLst/>
              <a:cxnLst/>
              <a:rect l="l" t="t" r="r" b="b"/>
              <a:pathLst>
                <a:path w="261" h="139" extrusionOk="0">
                  <a:moveTo>
                    <a:pt x="61" y="1"/>
                  </a:moveTo>
                  <a:cubicBezTo>
                    <a:pt x="1" y="1"/>
                    <a:pt x="12" y="19"/>
                    <a:pt x="95" y="56"/>
                  </a:cubicBezTo>
                  <a:cubicBezTo>
                    <a:pt x="134" y="75"/>
                    <a:pt x="169" y="101"/>
                    <a:pt x="169" y="115"/>
                  </a:cubicBezTo>
                  <a:cubicBezTo>
                    <a:pt x="169" y="128"/>
                    <a:pt x="180" y="138"/>
                    <a:pt x="198" y="138"/>
                  </a:cubicBezTo>
                  <a:cubicBezTo>
                    <a:pt x="260" y="138"/>
                    <a:pt x="155" y="5"/>
                    <a:pt x="88" y="2"/>
                  </a:cubicBezTo>
                  <a:cubicBezTo>
                    <a:pt x="78" y="1"/>
                    <a:pt x="69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9"/>
            <p:cNvSpPr/>
            <p:nvPr/>
          </p:nvSpPr>
          <p:spPr>
            <a:xfrm>
              <a:off x="5848625" y="3679300"/>
              <a:ext cx="1475" cy="1675"/>
            </a:xfrm>
            <a:custGeom>
              <a:avLst/>
              <a:gdLst/>
              <a:ahLst/>
              <a:cxnLst/>
              <a:rect l="l" t="t" r="r" b="b"/>
              <a:pathLst>
                <a:path w="59" h="67" extrusionOk="0">
                  <a:moveTo>
                    <a:pt x="40" y="1"/>
                  </a:moveTo>
                  <a:cubicBezTo>
                    <a:pt x="36" y="1"/>
                    <a:pt x="33" y="2"/>
                    <a:pt x="30" y="4"/>
                  </a:cubicBezTo>
                  <a:cubicBezTo>
                    <a:pt x="12" y="14"/>
                    <a:pt x="0" y="28"/>
                    <a:pt x="0" y="34"/>
                  </a:cubicBezTo>
                  <a:cubicBezTo>
                    <a:pt x="0" y="40"/>
                    <a:pt x="12" y="51"/>
                    <a:pt x="30" y="64"/>
                  </a:cubicBezTo>
                  <a:cubicBezTo>
                    <a:pt x="33" y="66"/>
                    <a:pt x="36" y="67"/>
                    <a:pt x="40" y="67"/>
                  </a:cubicBezTo>
                  <a:cubicBezTo>
                    <a:pt x="50" y="67"/>
                    <a:pt x="58" y="54"/>
                    <a:pt x="58" y="34"/>
                  </a:cubicBezTo>
                  <a:cubicBezTo>
                    <a:pt x="58" y="14"/>
                    <a:pt x="50" y="1"/>
                    <a:pt x="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9"/>
            <p:cNvSpPr/>
            <p:nvPr/>
          </p:nvSpPr>
          <p:spPr>
            <a:xfrm>
              <a:off x="5853100" y="3678225"/>
              <a:ext cx="11525" cy="5550"/>
            </a:xfrm>
            <a:custGeom>
              <a:avLst/>
              <a:gdLst/>
              <a:ahLst/>
              <a:cxnLst/>
              <a:rect l="l" t="t" r="r" b="b"/>
              <a:pathLst>
                <a:path w="461" h="222" extrusionOk="0">
                  <a:moveTo>
                    <a:pt x="283" y="0"/>
                  </a:moveTo>
                  <a:cubicBezTo>
                    <a:pt x="244" y="0"/>
                    <a:pt x="209" y="10"/>
                    <a:pt x="196" y="32"/>
                  </a:cubicBezTo>
                  <a:cubicBezTo>
                    <a:pt x="188" y="45"/>
                    <a:pt x="163" y="53"/>
                    <a:pt x="132" y="53"/>
                  </a:cubicBezTo>
                  <a:cubicBezTo>
                    <a:pt x="119" y="53"/>
                    <a:pt x="104" y="51"/>
                    <a:pt x="88" y="48"/>
                  </a:cubicBezTo>
                  <a:cubicBezTo>
                    <a:pt x="66" y="44"/>
                    <a:pt x="50" y="41"/>
                    <a:pt x="37" y="41"/>
                  </a:cubicBezTo>
                  <a:cubicBezTo>
                    <a:pt x="7" y="41"/>
                    <a:pt x="1" y="57"/>
                    <a:pt x="1" y="102"/>
                  </a:cubicBezTo>
                  <a:cubicBezTo>
                    <a:pt x="0" y="156"/>
                    <a:pt x="25" y="184"/>
                    <a:pt x="92" y="207"/>
                  </a:cubicBezTo>
                  <a:cubicBezTo>
                    <a:pt x="119" y="217"/>
                    <a:pt x="143" y="222"/>
                    <a:pt x="159" y="222"/>
                  </a:cubicBezTo>
                  <a:cubicBezTo>
                    <a:pt x="173" y="222"/>
                    <a:pt x="181" y="218"/>
                    <a:pt x="181" y="211"/>
                  </a:cubicBezTo>
                  <a:cubicBezTo>
                    <a:pt x="181" y="202"/>
                    <a:pt x="191" y="196"/>
                    <a:pt x="205" y="196"/>
                  </a:cubicBezTo>
                  <a:cubicBezTo>
                    <a:pt x="213" y="196"/>
                    <a:pt x="223" y="198"/>
                    <a:pt x="233" y="202"/>
                  </a:cubicBezTo>
                  <a:cubicBezTo>
                    <a:pt x="248" y="207"/>
                    <a:pt x="259" y="210"/>
                    <a:pt x="265" y="210"/>
                  </a:cubicBezTo>
                  <a:cubicBezTo>
                    <a:pt x="276" y="210"/>
                    <a:pt x="269" y="198"/>
                    <a:pt x="245" y="169"/>
                  </a:cubicBezTo>
                  <a:cubicBezTo>
                    <a:pt x="222" y="140"/>
                    <a:pt x="209" y="113"/>
                    <a:pt x="215" y="107"/>
                  </a:cubicBezTo>
                  <a:cubicBezTo>
                    <a:pt x="229" y="94"/>
                    <a:pt x="277" y="87"/>
                    <a:pt x="324" y="87"/>
                  </a:cubicBezTo>
                  <a:cubicBezTo>
                    <a:pt x="362" y="87"/>
                    <a:pt x="400" y="91"/>
                    <a:pt x="415" y="101"/>
                  </a:cubicBezTo>
                  <a:cubicBezTo>
                    <a:pt x="428" y="109"/>
                    <a:pt x="437" y="112"/>
                    <a:pt x="443" y="112"/>
                  </a:cubicBezTo>
                  <a:cubicBezTo>
                    <a:pt x="461" y="112"/>
                    <a:pt x="449" y="82"/>
                    <a:pt x="410" y="43"/>
                  </a:cubicBezTo>
                  <a:cubicBezTo>
                    <a:pt x="382" y="15"/>
                    <a:pt x="330" y="0"/>
                    <a:pt x="2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9"/>
            <p:cNvSpPr/>
            <p:nvPr/>
          </p:nvSpPr>
          <p:spPr>
            <a:xfrm>
              <a:off x="5857625" y="3673075"/>
              <a:ext cx="2275" cy="650"/>
            </a:xfrm>
            <a:custGeom>
              <a:avLst/>
              <a:gdLst/>
              <a:ahLst/>
              <a:cxnLst/>
              <a:rect l="l" t="t" r="r" b="b"/>
              <a:pathLst>
                <a:path w="91" h="26" extrusionOk="0">
                  <a:moveTo>
                    <a:pt x="38" y="1"/>
                  </a:moveTo>
                  <a:cubicBezTo>
                    <a:pt x="26" y="1"/>
                    <a:pt x="15" y="4"/>
                    <a:pt x="9" y="8"/>
                  </a:cubicBezTo>
                  <a:cubicBezTo>
                    <a:pt x="0" y="18"/>
                    <a:pt x="14" y="26"/>
                    <a:pt x="43" y="26"/>
                  </a:cubicBezTo>
                  <a:cubicBezTo>
                    <a:pt x="45" y="26"/>
                    <a:pt x="47" y="26"/>
                    <a:pt x="49" y="26"/>
                  </a:cubicBezTo>
                  <a:cubicBezTo>
                    <a:pt x="83" y="24"/>
                    <a:pt x="91" y="16"/>
                    <a:pt x="66" y="6"/>
                  </a:cubicBezTo>
                  <a:cubicBezTo>
                    <a:pt x="57" y="3"/>
                    <a:pt x="47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9"/>
            <p:cNvSpPr/>
            <p:nvPr/>
          </p:nvSpPr>
          <p:spPr>
            <a:xfrm>
              <a:off x="5869425" y="3685800"/>
              <a:ext cx="7175" cy="5950"/>
            </a:xfrm>
            <a:custGeom>
              <a:avLst/>
              <a:gdLst/>
              <a:ahLst/>
              <a:cxnLst/>
              <a:rect l="l" t="t" r="r" b="b"/>
              <a:pathLst>
                <a:path w="287" h="238" extrusionOk="0">
                  <a:moveTo>
                    <a:pt x="32" y="0"/>
                  </a:moveTo>
                  <a:cubicBezTo>
                    <a:pt x="5" y="0"/>
                    <a:pt x="1" y="40"/>
                    <a:pt x="28" y="67"/>
                  </a:cubicBezTo>
                  <a:cubicBezTo>
                    <a:pt x="39" y="78"/>
                    <a:pt x="74" y="87"/>
                    <a:pt x="105" y="87"/>
                  </a:cubicBezTo>
                  <a:cubicBezTo>
                    <a:pt x="156" y="87"/>
                    <a:pt x="172" y="119"/>
                    <a:pt x="161" y="201"/>
                  </a:cubicBezTo>
                  <a:cubicBezTo>
                    <a:pt x="158" y="224"/>
                    <a:pt x="182" y="237"/>
                    <a:pt x="208" y="237"/>
                  </a:cubicBezTo>
                  <a:cubicBezTo>
                    <a:pt x="228" y="237"/>
                    <a:pt x="251" y="229"/>
                    <a:pt x="261" y="210"/>
                  </a:cubicBezTo>
                  <a:cubicBezTo>
                    <a:pt x="287" y="168"/>
                    <a:pt x="209" y="60"/>
                    <a:pt x="152" y="60"/>
                  </a:cubicBezTo>
                  <a:cubicBezTo>
                    <a:pt x="123" y="60"/>
                    <a:pt x="91" y="46"/>
                    <a:pt x="81" y="30"/>
                  </a:cubicBezTo>
                  <a:cubicBezTo>
                    <a:pt x="71" y="14"/>
                    <a:pt x="50" y="0"/>
                    <a:pt x="34" y="0"/>
                  </a:cubicBezTo>
                  <a:cubicBezTo>
                    <a:pt x="33" y="0"/>
                    <a:pt x="32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9"/>
            <p:cNvSpPr/>
            <p:nvPr/>
          </p:nvSpPr>
          <p:spPr>
            <a:xfrm>
              <a:off x="5876050" y="3688150"/>
              <a:ext cx="7200" cy="4325"/>
            </a:xfrm>
            <a:custGeom>
              <a:avLst/>
              <a:gdLst/>
              <a:ahLst/>
              <a:cxnLst/>
              <a:rect l="l" t="t" r="r" b="b"/>
              <a:pathLst>
                <a:path w="288" h="173" extrusionOk="0">
                  <a:moveTo>
                    <a:pt x="47" y="0"/>
                  </a:moveTo>
                  <a:cubicBezTo>
                    <a:pt x="13" y="0"/>
                    <a:pt x="0" y="12"/>
                    <a:pt x="36" y="34"/>
                  </a:cubicBezTo>
                  <a:cubicBezTo>
                    <a:pt x="56" y="46"/>
                    <a:pt x="63" y="76"/>
                    <a:pt x="52" y="106"/>
                  </a:cubicBezTo>
                  <a:cubicBezTo>
                    <a:pt x="42" y="131"/>
                    <a:pt x="43" y="143"/>
                    <a:pt x="57" y="143"/>
                  </a:cubicBezTo>
                  <a:cubicBezTo>
                    <a:pt x="63" y="143"/>
                    <a:pt x="72" y="141"/>
                    <a:pt x="83" y="136"/>
                  </a:cubicBezTo>
                  <a:cubicBezTo>
                    <a:pt x="95" y="131"/>
                    <a:pt x="105" y="129"/>
                    <a:pt x="113" y="129"/>
                  </a:cubicBezTo>
                  <a:cubicBezTo>
                    <a:pt x="126" y="129"/>
                    <a:pt x="134" y="134"/>
                    <a:pt x="134" y="145"/>
                  </a:cubicBezTo>
                  <a:cubicBezTo>
                    <a:pt x="134" y="161"/>
                    <a:pt x="159" y="173"/>
                    <a:pt x="194" y="173"/>
                  </a:cubicBezTo>
                  <a:cubicBezTo>
                    <a:pt x="287" y="173"/>
                    <a:pt x="266" y="73"/>
                    <a:pt x="162" y="28"/>
                  </a:cubicBezTo>
                  <a:cubicBezTo>
                    <a:pt x="120" y="9"/>
                    <a:pt x="76" y="0"/>
                    <a:pt x="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9"/>
            <p:cNvSpPr/>
            <p:nvPr/>
          </p:nvSpPr>
          <p:spPr>
            <a:xfrm>
              <a:off x="5890475" y="3690475"/>
              <a:ext cx="5450" cy="2000"/>
            </a:xfrm>
            <a:custGeom>
              <a:avLst/>
              <a:gdLst/>
              <a:ahLst/>
              <a:cxnLst/>
              <a:rect l="l" t="t" r="r" b="b"/>
              <a:pathLst>
                <a:path w="218" h="80" extrusionOk="0">
                  <a:moveTo>
                    <a:pt x="30" y="1"/>
                  </a:moveTo>
                  <a:cubicBezTo>
                    <a:pt x="0" y="1"/>
                    <a:pt x="9" y="12"/>
                    <a:pt x="43" y="45"/>
                  </a:cubicBezTo>
                  <a:cubicBezTo>
                    <a:pt x="66" y="68"/>
                    <a:pt x="113" y="80"/>
                    <a:pt x="153" y="80"/>
                  </a:cubicBezTo>
                  <a:cubicBezTo>
                    <a:pt x="188" y="80"/>
                    <a:pt x="217" y="70"/>
                    <a:pt x="217" y="50"/>
                  </a:cubicBezTo>
                  <a:cubicBezTo>
                    <a:pt x="217" y="34"/>
                    <a:pt x="207" y="18"/>
                    <a:pt x="195" y="17"/>
                  </a:cubicBezTo>
                  <a:cubicBezTo>
                    <a:pt x="182" y="16"/>
                    <a:pt x="134" y="11"/>
                    <a:pt x="88" y="6"/>
                  </a:cubicBezTo>
                  <a:cubicBezTo>
                    <a:pt x="61" y="3"/>
                    <a:pt x="42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9"/>
            <p:cNvSpPr/>
            <p:nvPr/>
          </p:nvSpPr>
          <p:spPr>
            <a:xfrm>
              <a:off x="5930375" y="3693775"/>
              <a:ext cx="9050" cy="2175"/>
            </a:xfrm>
            <a:custGeom>
              <a:avLst/>
              <a:gdLst/>
              <a:ahLst/>
              <a:cxnLst/>
              <a:rect l="l" t="t" r="r" b="b"/>
              <a:pathLst>
                <a:path w="362" h="87" extrusionOk="0">
                  <a:moveTo>
                    <a:pt x="250" y="0"/>
                  </a:moveTo>
                  <a:cubicBezTo>
                    <a:pt x="224" y="0"/>
                    <a:pt x="189" y="5"/>
                    <a:pt x="141" y="15"/>
                  </a:cubicBezTo>
                  <a:cubicBezTo>
                    <a:pt x="64" y="33"/>
                    <a:pt x="1" y="49"/>
                    <a:pt x="1" y="54"/>
                  </a:cubicBezTo>
                  <a:cubicBezTo>
                    <a:pt x="1" y="58"/>
                    <a:pt x="64" y="70"/>
                    <a:pt x="141" y="79"/>
                  </a:cubicBezTo>
                  <a:cubicBezTo>
                    <a:pt x="188" y="84"/>
                    <a:pt x="226" y="87"/>
                    <a:pt x="256" y="87"/>
                  </a:cubicBezTo>
                  <a:cubicBezTo>
                    <a:pt x="341" y="87"/>
                    <a:pt x="362" y="66"/>
                    <a:pt x="321" y="26"/>
                  </a:cubicBezTo>
                  <a:cubicBezTo>
                    <a:pt x="304" y="8"/>
                    <a:pt x="284" y="0"/>
                    <a:pt x="2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9"/>
            <p:cNvSpPr/>
            <p:nvPr/>
          </p:nvSpPr>
          <p:spPr>
            <a:xfrm>
              <a:off x="5933100" y="3679350"/>
              <a:ext cx="13775" cy="3950"/>
            </a:xfrm>
            <a:custGeom>
              <a:avLst/>
              <a:gdLst/>
              <a:ahLst/>
              <a:cxnLst/>
              <a:rect l="l" t="t" r="r" b="b"/>
              <a:pathLst>
                <a:path w="551" h="158" extrusionOk="0">
                  <a:moveTo>
                    <a:pt x="106" y="1"/>
                  </a:moveTo>
                  <a:cubicBezTo>
                    <a:pt x="83" y="1"/>
                    <a:pt x="66" y="7"/>
                    <a:pt x="50" y="20"/>
                  </a:cubicBezTo>
                  <a:cubicBezTo>
                    <a:pt x="12" y="53"/>
                    <a:pt x="0" y="97"/>
                    <a:pt x="22" y="97"/>
                  </a:cubicBezTo>
                  <a:cubicBezTo>
                    <a:pt x="27" y="97"/>
                    <a:pt x="34" y="95"/>
                    <a:pt x="43" y="89"/>
                  </a:cubicBezTo>
                  <a:cubicBezTo>
                    <a:pt x="50" y="85"/>
                    <a:pt x="58" y="83"/>
                    <a:pt x="65" y="83"/>
                  </a:cubicBezTo>
                  <a:cubicBezTo>
                    <a:pt x="78" y="83"/>
                    <a:pt x="91" y="90"/>
                    <a:pt x="99" y="103"/>
                  </a:cubicBezTo>
                  <a:cubicBezTo>
                    <a:pt x="110" y="121"/>
                    <a:pt x="217" y="144"/>
                    <a:pt x="336" y="151"/>
                  </a:cubicBezTo>
                  <a:cubicBezTo>
                    <a:pt x="395" y="155"/>
                    <a:pt x="438" y="157"/>
                    <a:pt x="469" y="157"/>
                  </a:cubicBezTo>
                  <a:cubicBezTo>
                    <a:pt x="539" y="157"/>
                    <a:pt x="550" y="145"/>
                    <a:pt x="545" y="114"/>
                  </a:cubicBezTo>
                  <a:cubicBezTo>
                    <a:pt x="538" y="69"/>
                    <a:pt x="480" y="35"/>
                    <a:pt x="431" y="35"/>
                  </a:cubicBezTo>
                  <a:cubicBezTo>
                    <a:pt x="414" y="35"/>
                    <a:pt x="398" y="40"/>
                    <a:pt x="385" y="49"/>
                  </a:cubicBezTo>
                  <a:cubicBezTo>
                    <a:pt x="380" y="53"/>
                    <a:pt x="369" y="55"/>
                    <a:pt x="355" y="55"/>
                  </a:cubicBezTo>
                  <a:cubicBezTo>
                    <a:pt x="323" y="55"/>
                    <a:pt x="273" y="46"/>
                    <a:pt x="224" y="29"/>
                  </a:cubicBezTo>
                  <a:cubicBezTo>
                    <a:pt x="170" y="10"/>
                    <a:pt x="133" y="1"/>
                    <a:pt x="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9"/>
            <p:cNvSpPr/>
            <p:nvPr/>
          </p:nvSpPr>
          <p:spPr>
            <a:xfrm>
              <a:off x="5936375" y="3688750"/>
              <a:ext cx="2275" cy="1150"/>
            </a:xfrm>
            <a:custGeom>
              <a:avLst/>
              <a:gdLst/>
              <a:ahLst/>
              <a:cxnLst/>
              <a:rect l="l" t="t" r="r" b="b"/>
              <a:pathLst>
                <a:path w="91" h="46" extrusionOk="0">
                  <a:moveTo>
                    <a:pt x="45" y="0"/>
                  </a:moveTo>
                  <a:cubicBezTo>
                    <a:pt x="20" y="0"/>
                    <a:pt x="0" y="11"/>
                    <a:pt x="0" y="29"/>
                  </a:cubicBezTo>
                  <a:cubicBezTo>
                    <a:pt x="0" y="39"/>
                    <a:pt x="9" y="45"/>
                    <a:pt x="21" y="45"/>
                  </a:cubicBezTo>
                  <a:cubicBezTo>
                    <a:pt x="28" y="45"/>
                    <a:pt x="36" y="44"/>
                    <a:pt x="45" y="40"/>
                  </a:cubicBezTo>
                  <a:cubicBezTo>
                    <a:pt x="71" y="30"/>
                    <a:pt x="90" y="19"/>
                    <a:pt x="90" y="11"/>
                  </a:cubicBezTo>
                  <a:cubicBezTo>
                    <a:pt x="90" y="5"/>
                    <a:pt x="71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9"/>
            <p:cNvSpPr/>
            <p:nvPr/>
          </p:nvSpPr>
          <p:spPr>
            <a:xfrm>
              <a:off x="5939275" y="3685250"/>
              <a:ext cx="3425" cy="3525"/>
            </a:xfrm>
            <a:custGeom>
              <a:avLst/>
              <a:gdLst/>
              <a:ahLst/>
              <a:cxnLst/>
              <a:rect l="l" t="t" r="r" b="b"/>
              <a:pathLst>
                <a:path w="137" h="141" extrusionOk="0">
                  <a:moveTo>
                    <a:pt x="93" y="1"/>
                  </a:moveTo>
                  <a:cubicBezTo>
                    <a:pt x="82" y="1"/>
                    <a:pt x="69" y="3"/>
                    <a:pt x="53" y="9"/>
                  </a:cubicBezTo>
                  <a:cubicBezTo>
                    <a:pt x="3" y="28"/>
                    <a:pt x="0" y="41"/>
                    <a:pt x="24" y="103"/>
                  </a:cubicBezTo>
                  <a:cubicBezTo>
                    <a:pt x="32" y="124"/>
                    <a:pt x="52" y="140"/>
                    <a:pt x="69" y="140"/>
                  </a:cubicBezTo>
                  <a:cubicBezTo>
                    <a:pt x="84" y="140"/>
                    <a:pt x="88" y="125"/>
                    <a:pt x="78" y="107"/>
                  </a:cubicBezTo>
                  <a:cubicBezTo>
                    <a:pt x="65" y="88"/>
                    <a:pt x="74" y="63"/>
                    <a:pt x="95" y="49"/>
                  </a:cubicBezTo>
                  <a:cubicBezTo>
                    <a:pt x="136" y="24"/>
                    <a:pt x="127" y="1"/>
                    <a:pt x="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9"/>
            <p:cNvSpPr/>
            <p:nvPr/>
          </p:nvSpPr>
          <p:spPr>
            <a:xfrm>
              <a:off x="5946050" y="3691950"/>
              <a:ext cx="6925" cy="4400"/>
            </a:xfrm>
            <a:custGeom>
              <a:avLst/>
              <a:gdLst/>
              <a:ahLst/>
              <a:cxnLst/>
              <a:rect l="l" t="t" r="r" b="b"/>
              <a:pathLst>
                <a:path w="277" h="176" extrusionOk="0">
                  <a:moveTo>
                    <a:pt x="155" y="0"/>
                  </a:moveTo>
                  <a:cubicBezTo>
                    <a:pt x="149" y="0"/>
                    <a:pt x="142" y="2"/>
                    <a:pt x="135" y="4"/>
                  </a:cubicBezTo>
                  <a:cubicBezTo>
                    <a:pt x="109" y="14"/>
                    <a:pt x="74" y="21"/>
                    <a:pt x="59" y="21"/>
                  </a:cubicBezTo>
                  <a:cubicBezTo>
                    <a:pt x="1" y="21"/>
                    <a:pt x="40" y="78"/>
                    <a:pt x="140" y="137"/>
                  </a:cubicBezTo>
                  <a:cubicBezTo>
                    <a:pt x="184" y="164"/>
                    <a:pt x="222" y="175"/>
                    <a:pt x="244" y="175"/>
                  </a:cubicBezTo>
                  <a:cubicBezTo>
                    <a:pt x="275" y="175"/>
                    <a:pt x="276" y="152"/>
                    <a:pt x="228" y="113"/>
                  </a:cubicBezTo>
                  <a:cubicBezTo>
                    <a:pt x="202" y="91"/>
                    <a:pt x="182" y="56"/>
                    <a:pt x="182" y="31"/>
                  </a:cubicBezTo>
                  <a:cubicBezTo>
                    <a:pt x="182" y="11"/>
                    <a:pt x="172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9"/>
            <p:cNvSpPr/>
            <p:nvPr/>
          </p:nvSpPr>
          <p:spPr>
            <a:xfrm>
              <a:off x="5965025" y="3688825"/>
              <a:ext cx="2950" cy="1450"/>
            </a:xfrm>
            <a:custGeom>
              <a:avLst/>
              <a:gdLst/>
              <a:ahLst/>
              <a:cxnLst/>
              <a:rect l="l" t="t" r="r" b="b"/>
              <a:pathLst>
                <a:path w="118" h="58" extrusionOk="0">
                  <a:moveTo>
                    <a:pt x="40" y="0"/>
                  </a:moveTo>
                  <a:cubicBezTo>
                    <a:pt x="35" y="0"/>
                    <a:pt x="31" y="1"/>
                    <a:pt x="26" y="2"/>
                  </a:cubicBezTo>
                  <a:cubicBezTo>
                    <a:pt x="6" y="10"/>
                    <a:pt x="1" y="24"/>
                    <a:pt x="13" y="36"/>
                  </a:cubicBezTo>
                  <a:cubicBezTo>
                    <a:pt x="25" y="47"/>
                    <a:pt x="54" y="58"/>
                    <a:pt x="80" y="58"/>
                  </a:cubicBezTo>
                  <a:cubicBezTo>
                    <a:pt x="115" y="58"/>
                    <a:pt x="118" y="49"/>
                    <a:pt x="93" y="24"/>
                  </a:cubicBezTo>
                  <a:cubicBezTo>
                    <a:pt x="78" y="9"/>
                    <a:pt x="57" y="0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9"/>
            <p:cNvSpPr/>
            <p:nvPr/>
          </p:nvSpPr>
          <p:spPr>
            <a:xfrm>
              <a:off x="5972375" y="3688750"/>
              <a:ext cx="1525" cy="1250"/>
            </a:xfrm>
            <a:custGeom>
              <a:avLst/>
              <a:gdLst/>
              <a:ahLst/>
              <a:cxnLst/>
              <a:rect l="l" t="t" r="r" b="b"/>
              <a:pathLst>
                <a:path w="61" h="50" extrusionOk="0">
                  <a:moveTo>
                    <a:pt x="31" y="0"/>
                  </a:moveTo>
                  <a:cubicBezTo>
                    <a:pt x="14" y="0"/>
                    <a:pt x="1" y="5"/>
                    <a:pt x="1" y="13"/>
                  </a:cubicBezTo>
                  <a:cubicBezTo>
                    <a:pt x="1" y="21"/>
                    <a:pt x="14" y="34"/>
                    <a:pt x="31" y="45"/>
                  </a:cubicBezTo>
                  <a:cubicBezTo>
                    <a:pt x="36" y="48"/>
                    <a:pt x="41" y="50"/>
                    <a:pt x="45" y="50"/>
                  </a:cubicBezTo>
                  <a:cubicBezTo>
                    <a:pt x="54" y="50"/>
                    <a:pt x="60" y="43"/>
                    <a:pt x="60" y="32"/>
                  </a:cubicBezTo>
                  <a:cubicBezTo>
                    <a:pt x="60" y="15"/>
                    <a:pt x="46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9"/>
            <p:cNvSpPr/>
            <p:nvPr/>
          </p:nvSpPr>
          <p:spPr>
            <a:xfrm>
              <a:off x="5984050" y="3699275"/>
              <a:ext cx="2525" cy="1200"/>
            </a:xfrm>
            <a:custGeom>
              <a:avLst/>
              <a:gdLst/>
              <a:ahLst/>
              <a:cxnLst/>
              <a:rect l="l" t="t" r="r" b="b"/>
              <a:pathLst>
                <a:path w="101" h="48" extrusionOk="0">
                  <a:moveTo>
                    <a:pt x="59" y="0"/>
                  </a:moveTo>
                  <a:cubicBezTo>
                    <a:pt x="8" y="0"/>
                    <a:pt x="0" y="18"/>
                    <a:pt x="43" y="43"/>
                  </a:cubicBezTo>
                  <a:cubicBezTo>
                    <a:pt x="48" y="47"/>
                    <a:pt x="54" y="48"/>
                    <a:pt x="60" y="48"/>
                  </a:cubicBezTo>
                  <a:cubicBezTo>
                    <a:pt x="72" y="48"/>
                    <a:pt x="83" y="41"/>
                    <a:pt x="90" y="30"/>
                  </a:cubicBezTo>
                  <a:cubicBezTo>
                    <a:pt x="101" y="14"/>
                    <a:pt x="89" y="0"/>
                    <a:pt x="64" y="0"/>
                  </a:cubicBezTo>
                  <a:cubicBezTo>
                    <a:pt x="62" y="0"/>
                    <a:pt x="61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9"/>
            <p:cNvSpPr/>
            <p:nvPr/>
          </p:nvSpPr>
          <p:spPr>
            <a:xfrm>
              <a:off x="5990575" y="3690550"/>
              <a:ext cx="21825" cy="10875"/>
            </a:xfrm>
            <a:custGeom>
              <a:avLst/>
              <a:gdLst/>
              <a:ahLst/>
              <a:cxnLst/>
              <a:rect l="l" t="t" r="r" b="b"/>
              <a:pathLst>
                <a:path w="873" h="435" extrusionOk="0">
                  <a:moveTo>
                    <a:pt x="588" y="0"/>
                  </a:moveTo>
                  <a:cubicBezTo>
                    <a:pt x="576" y="0"/>
                    <a:pt x="564" y="8"/>
                    <a:pt x="548" y="23"/>
                  </a:cubicBezTo>
                  <a:cubicBezTo>
                    <a:pt x="439" y="121"/>
                    <a:pt x="408" y="138"/>
                    <a:pt x="351" y="138"/>
                  </a:cubicBezTo>
                  <a:cubicBezTo>
                    <a:pt x="316" y="138"/>
                    <a:pt x="290" y="159"/>
                    <a:pt x="290" y="187"/>
                  </a:cubicBezTo>
                  <a:cubicBezTo>
                    <a:pt x="290" y="213"/>
                    <a:pt x="281" y="224"/>
                    <a:pt x="256" y="224"/>
                  </a:cubicBezTo>
                  <a:cubicBezTo>
                    <a:pt x="247" y="224"/>
                    <a:pt x="234" y="222"/>
                    <a:pt x="220" y="219"/>
                  </a:cubicBezTo>
                  <a:cubicBezTo>
                    <a:pt x="207" y="216"/>
                    <a:pt x="196" y="214"/>
                    <a:pt x="187" y="214"/>
                  </a:cubicBezTo>
                  <a:cubicBezTo>
                    <a:pt x="155" y="214"/>
                    <a:pt x="136" y="232"/>
                    <a:pt x="116" y="276"/>
                  </a:cubicBezTo>
                  <a:cubicBezTo>
                    <a:pt x="98" y="316"/>
                    <a:pt x="69" y="351"/>
                    <a:pt x="55" y="351"/>
                  </a:cubicBezTo>
                  <a:cubicBezTo>
                    <a:pt x="40" y="351"/>
                    <a:pt x="19" y="374"/>
                    <a:pt x="9" y="399"/>
                  </a:cubicBezTo>
                  <a:cubicBezTo>
                    <a:pt x="1" y="424"/>
                    <a:pt x="3" y="435"/>
                    <a:pt x="23" y="435"/>
                  </a:cubicBezTo>
                  <a:cubicBezTo>
                    <a:pt x="32" y="435"/>
                    <a:pt x="45" y="433"/>
                    <a:pt x="61" y="429"/>
                  </a:cubicBezTo>
                  <a:cubicBezTo>
                    <a:pt x="221" y="389"/>
                    <a:pt x="419" y="281"/>
                    <a:pt x="435" y="226"/>
                  </a:cubicBezTo>
                  <a:cubicBezTo>
                    <a:pt x="444" y="192"/>
                    <a:pt x="456" y="180"/>
                    <a:pt x="513" y="180"/>
                  </a:cubicBezTo>
                  <a:cubicBezTo>
                    <a:pt x="541" y="180"/>
                    <a:pt x="582" y="183"/>
                    <a:pt x="639" y="188"/>
                  </a:cubicBezTo>
                  <a:cubicBezTo>
                    <a:pt x="681" y="193"/>
                    <a:pt x="716" y="195"/>
                    <a:pt x="745" y="195"/>
                  </a:cubicBezTo>
                  <a:cubicBezTo>
                    <a:pt x="847" y="195"/>
                    <a:pt x="872" y="167"/>
                    <a:pt x="846" y="101"/>
                  </a:cubicBezTo>
                  <a:cubicBezTo>
                    <a:pt x="838" y="81"/>
                    <a:pt x="817" y="69"/>
                    <a:pt x="788" y="69"/>
                  </a:cubicBezTo>
                  <a:cubicBezTo>
                    <a:pt x="779" y="69"/>
                    <a:pt x="770" y="70"/>
                    <a:pt x="761" y="72"/>
                  </a:cubicBezTo>
                  <a:cubicBezTo>
                    <a:pt x="753" y="73"/>
                    <a:pt x="746" y="74"/>
                    <a:pt x="738" y="74"/>
                  </a:cubicBezTo>
                  <a:cubicBezTo>
                    <a:pt x="703" y="74"/>
                    <a:pt x="665" y="59"/>
                    <a:pt x="641" y="35"/>
                  </a:cubicBezTo>
                  <a:cubicBezTo>
                    <a:pt x="618" y="12"/>
                    <a:pt x="603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9"/>
            <p:cNvSpPr/>
            <p:nvPr/>
          </p:nvSpPr>
          <p:spPr>
            <a:xfrm>
              <a:off x="6027100" y="3695575"/>
              <a:ext cx="2275" cy="625"/>
            </a:xfrm>
            <a:custGeom>
              <a:avLst/>
              <a:gdLst/>
              <a:ahLst/>
              <a:cxnLst/>
              <a:rect l="l" t="t" r="r" b="b"/>
              <a:pathLst>
                <a:path w="91" h="25" extrusionOk="0">
                  <a:moveTo>
                    <a:pt x="39" y="0"/>
                  </a:moveTo>
                  <a:cubicBezTo>
                    <a:pt x="27" y="0"/>
                    <a:pt x="15" y="3"/>
                    <a:pt x="10" y="8"/>
                  </a:cubicBezTo>
                  <a:cubicBezTo>
                    <a:pt x="0" y="18"/>
                    <a:pt x="15" y="24"/>
                    <a:pt x="42" y="24"/>
                  </a:cubicBezTo>
                  <a:cubicBezTo>
                    <a:pt x="44" y="24"/>
                    <a:pt x="46" y="24"/>
                    <a:pt x="49" y="24"/>
                  </a:cubicBezTo>
                  <a:cubicBezTo>
                    <a:pt x="83" y="23"/>
                    <a:pt x="91" y="15"/>
                    <a:pt x="68" y="5"/>
                  </a:cubicBezTo>
                  <a:cubicBezTo>
                    <a:pt x="59" y="2"/>
                    <a:pt x="49" y="0"/>
                    <a:pt x="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9"/>
            <p:cNvSpPr/>
            <p:nvPr/>
          </p:nvSpPr>
          <p:spPr>
            <a:xfrm>
              <a:off x="6183925" y="3678325"/>
              <a:ext cx="2875" cy="575"/>
            </a:xfrm>
            <a:custGeom>
              <a:avLst/>
              <a:gdLst/>
              <a:ahLst/>
              <a:cxnLst/>
              <a:rect l="l" t="t" r="r" b="b"/>
              <a:pathLst>
                <a:path w="115" h="23" extrusionOk="0">
                  <a:moveTo>
                    <a:pt x="58" y="0"/>
                  </a:moveTo>
                  <a:cubicBezTo>
                    <a:pt x="44" y="0"/>
                    <a:pt x="31" y="3"/>
                    <a:pt x="21" y="7"/>
                  </a:cubicBezTo>
                  <a:cubicBezTo>
                    <a:pt x="0" y="16"/>
                    <a:pt x="18" y="23"/>
                    <a:pt x="58" y="23"/>
                  </a:cubicBezTo>
                  <a:cubicBezTo>
                    <a:pt x="97" y="23"/>
                    <a:pt x="115" y="15"/>
                    <a:pt x="94" y="7"/>
                  </a:cubicBezTo>
                  <a:cubicBezTo>
                    <a:pt x="84" y="3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9"/>
            <p:cNvSpPr/>
            <p:nvPr/>
          </p:nvSpPr>
          <p:spPr>
            <a:xfrm>
              <a:off x="6245400" y="3600375"/>
              <a:ext cx="700" cy="1900"/>
            </a:xfrm>
            <a:custGeom>
              <a:avLst/>
              <a:gdLst/>
              <a:ahLst/>
              <a:cxnLst/>
              <a:rect l="l" t="t" r="r" b="b"/>
              <a:pathLst>
                <a:path w="28" h="76" extrusionOk="0">
                  <a:moveTo>
                    <a:pt x="11" y="0"/>
                  </a:moveTo>
                  <a:cubicBezTo>
                    <a:pt x="4" y="0"/>
                    <a:pt x="0" y="17"/>
                    <a:pt x="1" y="42"/>
                  </a:cubicBezTo>
                  <a:cubicBezTo>
                    <a:pt x="2" y="64"/>
                    <a:pt x="5" y="75"/>
                    <a:pt x="10" y="75"/>
                  </a:cubicBezTo>
                  <a:cubicBezTo>
                    <a:pt x="13" y="75"/>
                    <a:pt x="16" y="71"/>
                    <a:pt x="20" y="62"/>
                  </a:cubicBezTo>
                  <a:cubicBezTo>
                    <a:pt x="28" y="39"/>
                    <a:pt x="27" y="15"/>
                    <a:pt x="17" y="3"/>
                  </a:cubicBezTo>
                  <a:cubicBezTo>
                    <a:pt x="15" y="1"/>
                    <a:pt x="13" y="0"/>
                    <a:pt x="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9"/>
            <p:cNvSpPr/>
            <p:nvPr/>
          </p:nvSpPr>
          <p:spPr>
            <a:xfrm>
              <a:off x="6264075" y="3644600"/>
              <a:ext cx="3800" cy="2100"/>
            </a:xfrm>
            <a:custGeom>
              <a:avLst/>
              <a:gdLst/>
              <a:ahLst/>
              <a:cxnLst/>
              <a:rect l="l" t="t" r="r" b="b"/>
              <a:pathLst>
                <a:path w="152" h="84" extrusionOk="0">
                  <a:moveTo>
                    <a:pt x="116" y="0"/>
                  </a:moveTo>
                  <a:cubicBezTo>
                    <a:pt x="108" y="0"/>
                    <a:pt x="99" y="1"/>
                    <a:pt x="89" y="3"/>
                  </a:cubicBezTo>
                  <a:cubicBezTo>
                    <a:pt x="52" y="8"/>
                    <a:pt x="16" y="30"/>
                    <a:pt x="7" y="53"/>
                  </a:cubicBezTo>
                  <a:cubicBezTo>
                    <a:pt x="0" y="74"/>
                    <a:pt x="10" y="84"/>
                    <a:pt x="37" y="84"/>
                  </a:cubicBezTo>
                  <a:cubicBezTo>
                    <a:pt x="44" y="84"/>
                    <a:pt x="53" y="83"/>
                    <a:pt x="63" y="82"/>
                  </a:cubicBezTo>
                  <a:cubicBezTo>
                    <a:pt x="100" y="77"/>
                    <a:pt x="136" y="54"/>
                    <a:pt x="145" y="32"/>
                  </a:cubicBezTo>
                  <a:cubicBezTo>
                    <a:pt x="152" y="11"/>
                    <a:pt x="142" y="0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9"/>
            <p:cNvSpPr/>
            <p:nvPr/>
          </p:nvSpPr>
          <p:spPr>
            <a:xfrm>
              <a:off x="5593025" y="3590025"/>
              <a:ext cx="5625" cy="2000"/>
            </a:xfrm>
            <a:custGeom>
              <a:avLst/>
              <a:gdLst/>
              <a:ahLst/>
              <a:cxnLst/>
              <a:rect l="l" t="t" r="r" b="b"/>
              <a:pathLst>
                <a:path w="225" h="80" extrusionOk="0">
                  <a:moveTo>
                    <a:pt x="157" y="1"/>
                  </a:moveTo>
                  <a:cubicBezTo>
                    <a:pt x="149" y="1"/>
                    <a:pt x="144" y="6"/>
                    <a:pt x="144" y="16"/>
                  </a:cubicBezTo>
                  <a:cubicBezTo>
                    <a:pt x="144" y="28"/>
                    <a:pt x="133" y="34"/>
                    <a:pt x="116" y="34"/>
                  </a:cubicBezTo>
                  <a:cubicBezTo>
                    <a:pt x="108" y="34"/>
                    <a:pt x="99" y="33"/>
                    <a:pt x="90" y="30"/>
                  </a:cubicBezTo>
                  <a:cubicBezTo>
                    <a:pt x="81" y="28"/>
                    <a:pt x="72" y="27"/>
                    <a:pt x="64" y="27"/>
                  </a:cubicBezTo>
                  <a:cubicBezTo>
                    <a:pt x="42" y="27"/>
                    <a:pt x="22" y="34"/>
                    <a:pt x="14" y="46"/>
                  </a:cubicBezTo>
                  <a:cubicBezTo>
                    <a:pt x="0" y="67"/>
                    <a:pt x="19" y="79"/>
                    <a:pt x="62" y="79"/>
                  </a:cubicBezTo>
                  <a:cubicBezTo>
                    <a:pt x="153" y="79"/>
                    <a:pt x="225" y="36"/>
                    <a:pt x="179" y="8"/>
                  </a:cubicBezTo>
                  <a:cubicBezTo>
                    <a:pt x="170" y="3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9"/>
            <p:cNvSpPr/>
            <p:nvPr/>
          </p:nvSpPr>
          <p:spPr>
            <a:xfrm>
              <a:off x="5607925" y="359127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29" y="0"/>
                  </a:moveTo>
                  <a:cubicBezTo>
                    <a:pt x="13" y="0"/>
                    <a:pt x="1" y="14"/>
                    <a:pt x="1" y="30"/>
                  </a:cubicBezTo>
                  <a:cubicBezTo>
                    <a:pt x="1" y="47"/>
                    <a:pt x="13" y="60"/>
                    <a:pt x="29" y="60"/>
                  </a:cubicBezTo>
                  <a:cubicBezTo>
                    <a:pt x="47" y="60"/>
                    <a:pt x="59" y="47"/>
                    <a:pt x="59" y="30"/>
                  </a:cubicBezTo>
                  <a:cubicBezTo>
                    <a:pt x="59" y="14"/>
                    <a:pt x="47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9"/>
            <p:cNvSpPr/>
            <p:nvPr/>
          </p:nvSpPr>
          <p:spPr>
            <a:xfrm>
              <a:off x="5609375" y="3589150"/>
              <a:ext cx="4750" cy="1975"/>
            </a:xfrm>
            <a:custGeom>
              <a:avLst/>
              <a:gdLst/>
              <a:ahLst/>
              <a:cxnLst/>
              <a:rect l="l" t="t" r="r" b="b"/>
              <a:pathLst>
                <a:path w="190" h="79" extrusionOk="0">
                  <a:moveTo>
                    <a:pt x="69" y="0"/>
                  </a:moveTo>
                  <a:cubicBezTo>
                    <a:pt x="52" y="0"/>
                    <a:pt x="38" y="6"/>
                    <a:pt x="26" y="19"/>
                  </a:cubicBezTo>
                  <a:cubicBezTo>
                    <a:pt x="0" y="44"/>
                    <a:pt x="4" y="59"/>
                    <a:pt x="41" y="71"/>
                  </a:cubicBezTo>
                  <a:cubicBezTo>
                    <a:pt x="54" y="76"/>
                    <a:pt x="70" y="78"/>
                    <a:pt x="88" y="78"/>
                  </a:cubicBezTo>
                  <a:cubicBezTo>
                    <a:pt x="108" y="78"/>
                    <a:pt x="128" y="75"/>
                    <a:pt x="144" y="69"/>
                  </a:cubicBezTo>
                  <a:cubicBezTo>
                    <a:pt x="190" y="50"/>
                    <a:pt x="189" y="43"/>
                    <a:pt x="128" y="16"/>
                  </a:cubicBezTo>
                  <a:cubicBezTo>
                    <a:pt x="104" y="5"/>
                    <a:pt x="85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9"/>
            <p:cNvSpPr/>
            <p:nvPr/>
          </p:nvSpPr>
          <p:spPr>
            <a:xfrm>
              <a:off x="5614750" y="3589225"/>
              <a:ext cx="4150" cy="2050"/>
            </a:xfrm>
            <a:custGeom>
              <a:avLst/>
              <a:gdLst/>
              <a:ahLst/>
              <a:cxnLst/>
              <a:rect l="l" t="t" r="r" b="b"/>
              <a:pathLst>
                <a:path w="166" h="82" extrusionOk="0">
                  <a:moveTo>
                    <a:pt x="129" y="1"/>
                  </a:moveTo>
                  <a:cubicBezTo>
                    <a:pt x="111" y="1"/>
                    <a:pt x="81" y="13"/>
                    <a:pt x="53" y="32"/>
                  </a:cubicBezTo>
                  <a:cubicBezTo>
                    <a:pt x="11" y="63"/>
                    <a:pt x="0" y="81"/>
                    <a:pt x="27" y="81"/>
                  </a:cubicBezTo>
                  <a:cubicBezTo>
                    <a:pt x="87" y="79"/>
                    <a:pt x="165" y="28"/>
                    <a:pt x="141" y="5"/>
                  </a:cubicBezTo>
                  <a:cubicBezTo>
                    <a:pt x="138" y="2"/>
                    <a:pt x="134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9"/>
            <p:cNvSpPr/>
            <p:nvPr/>
          </p:nvSpPr>
          <p:spPr>
            <a:xfrm>
              <a:off x="5866075" y="3658350"/>
              <a:ext cx="2775" cy="1750"/>
            </a:xfrm>
            <a:custGeom>
              <a:avLst/>
              <a:gdLst/>
              <a:ahLst/>
              <a:cxnLst/>
              <a:rect l="l" t="t" r="r" b="b"/>
              <a:pathLst>
                <a:path w="111" h="70" extrusionOk="0">
                  <a:moveTo>
                    <a:pt x="31" y="0"/>
                  </a:moveTo>
                  <a:cubicBezTo>
                    <a:pt x="22" y="0"/>
                    <a:pt x="15" y="4"/>
                    <a:pt x="10" y="11"/>
                  </a:cubicBezTo>
                  <a:cubicBezTo>
                    <a:pt x="1" y="27"/>
                    <a:pt x="16" y="48"/>
                    <a:pt x="42" y="58"/>
                  </a:cubicBezTo>
                  <a:cubicBezTo>
                    <a:pt x="61" y="66"/>
                    <a:pt x="76" y="69"/>
                    <a:pt x="86" y="69"/>
                  </a:cubicBezTo>
                  <a:cubicBezTo>
                    <a:pt x="111" y="69"/>
                    <a:pt x="107" y="49"/>
                    <a:pt x="70" y="18"/>
                  </a:cubicBezTo>
                  <a:cubicBezTo>
                    <a:pt x="56" y="6"/>
                    <a:pt x="42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" name="Google Shape;2225;p69"/>
          <p:cNvGrpSpPr/>
          <p:nvPr/>
        </p:nvGrpSpPr>
        <p:grpSpPr>
          <a:xfrm>
            <a:off x="4824608" y="3083264"/>
            <a:ext cx="1888745" cy="197488"/>
            <a:chOff x="3849725" y="3847975"/>
            <a:chExt cx="1314550" cy="137450"/>
          </a:xfrm>
        </p:grpSpPr>
        <p:sp>
          <p:nvSpPr>
            <p:cNvPr id="2226" name="Google Shape;2226;p69"/>
            <p:cNvSpPr/>
            <p:nvPr/>
          </p:nvSpPr>
          <p:spPr>
            <a:xfrm>
              <a:off x="3849725" y="3847975"/>
              <a:ext cx="1314550" cy="134475"/>
            </a:xfrm>
            <a:custGeom>
              <a:avLst/>
              <a:gdLst/>
              <a:ahLst/>
              <a:cxnLst/>
              <a:rect l="l" t="t" r="r" b="b"/>
              <a:pathLst>
                <a:path w="52582" h="5379" extrusionOk="0">
                  <a:moveTo>
                    <a:pt x="9366" y="144"/>
                  </a:moveTo>
                  <a:cubicBezTo>
                    <a:pt x="9378" y="144"/>
                    <a:pt x="9387" y="148"/>
                    <a:pt x="9387" y="153"/>
                  </a:cubicBezTo>
                  <a:cubicBezTo>
                    <a:pt x="9387" y="158"/>
                    <a:pt x="9378" y="168"/>
                    <a:pt x="9366" y="176"/>
                  </a:cubicBezTo>
                  <a:cubicBezTo>
                    <a:pt x="9362" y="179"/>
                    <a:pt x="9358" y="180"/>
                    <a:pt x="9355" y="180"/>
                  </a:cubicBezTo>
                  <a:cubicBezTo>
                    <a:pt x="9348" y="180"/>
                    <a:pt x="9343" y="175"/>
                    <a:pt x="9343" y="167"/>
                  </a:cubicBezTo>
                  <a:cubicBezTo>
                    <a:pt x="9344" y="154"/>
                    <a:pt x="9354" y="144"/>
                    <a:pt x="9366" y="144"/>
                  </a:cubicBezTo>
                  <a:close/>
                  <a:moveTo>
                    <a:pt x="14591" y="381"/>
                  </a:moveTo>
                  <a:cubicBezTo>
                    <a:pt x="14602" y="381"/>
                    <a:pt x="14613" y="393"/>
                    <a:pt x="14613" y="404"/>
                  </a:cubicBezTo>
                  <a:cubicBezTo>
                    <a:pt x="14613" y="412"/>
                    <a:pt x="14608" y="417"/>
                    <a:pt x="14601" y="417"/>
                  </a:cubicBezTo>
                  <a:cubicBezTo>
                    <a:pt x="14598" y="417"/>
                    <a:pt x="14595" y="416"/>
                    <a:pt x="14591" y="414"/>
                  </a:cubicBezTo>
                  <a:cubicBezTo>
                    <a:pt x="14578" y="406"/>
                    <a:pt x="14569" y="396"/>
                    <a:pt x="14569" y="390"/>
                  </a:cubicBezTo>
                  <a:cubicBezTo>
                    <a:pt x="14571" y="384"/>
                    <a:pt x="14580" y="381"/>
                    <a:pt x="14591" y="381"/>
                  </a:cubicBezTo>
                  <a:close/>
                  <a:moveTo>
                    <a:pt x="14484" y="360"/>
                  </a:moveTo>
                  <a:cubicBezTo>
                    <a:pt x="14489" y="360"/>
                    <a:pt x="14496" y="365"/>
                    <a:pt x="14506" y="374"/>
                  </a:cubicBezTo>
                  <a:cubicBezTo>
                    <a:pt x="14546" y="412"/>
                    <a:pt x="14484" y="437"/>
                    <a:pt x="14353" y="437"/>
                  </a:cubicBezTo>
                  <a:cubicBezTo>
                    <a:pt x="14336" y="437"/>
                    <a:pt x="14319" y="436"/>
                    <a:pt x="14300" y="436"/>
                  </a:cubicBezTo>
                  <a:cubicBezTo>
                    <a:pt x="14127" y="429"/>
                    <a:pt x="14132" y="430"/>
                    <a:pt x="14151" y="403"/>
                  </a:cubicBezTo>
                  <a:cubicBezTo>
                    <a:pt x="14155" y="394"/>
                    <a:pt x="14195" y="389"/>
                    <a:pt x="14249" y="389"/>
                  </a:cubicBezTo>
                  <a:cubicBezTo>
                    <a:pt x="14268" y="389"/>
                    <a:pt x="14289" y="390"/>
                    <a:pt x="14311" y="391"/>
                  </a:cubicBezTo>
                  <a:cubicBezTo>
                    <a:pt x="14336" y="393"/>
                    <a:pt x="14357" y="393"/>
                    <a:pt x="14376" y="393"/>
                  </a:cubicBezTo>
                  <a:cubicBezTo>
                    <a:pt x="14434" y="393"/>
                    <a:pt x="14466" y="387"/>
                    <a:pt x="14470" y="374"/>
                  </a:cubicBezTo>
                  <a:cubicBezTo>
                    <a:pt x="14474" y="365"/>
                    <a:pt x="14478" y="360"/>
                    <a:pt x="14484" y="360"/>
                  </a:cubicBezTo>
                  <a:close/>
                  <a:moveTo>
                    <a:pt x="14862" y="351"/>
                  </a:moveTo>
                  <a:cubicBezTo>
                    <a:pt x="14872" y="351"/>
                    <a:pt x="14882" y="355"/>
                    <a:pt x="14894" y="361"/>
                  </a:cubicBezTo>
                  <a:cubicBezTo>
                    <a:pt x="14917" y="372"/>
                    <a:pt x="14962" y="381"/>
                    <a:pt x="14996" y="381"/>
                  </a:cubicBezTo>
                  <a:cubicBezTo>
                    <a:pt x="15041" y="381"/>
                    <a:pt x="15049" y="387"/>
                    <a:pt x="15031" y="405"/>
                  </a:cubicBezTo>
                  <a:cubicBezTo>
                    <a:pt x="15011" y="424"/>
                    <a:pt x="14975" y="435"/>
                    <a:pt x="14944" y="435"/>
                  </a:cubicBezTo>
                  <a:cubicBezTo>
                    <a:pt x="14919" y="435"/>
                    <a:pt x="14897" y="429"/>
                    <a:pt x="14887" y="415"/>
                  </a:cubicBezTo>
                  <a:cubicBezTo>
                    <a:pt x="14882" y="408"/>
                    <a:pt x="14877" y="404"/>
                    <a:pt x="14872" y="404"/>
                  </a:cubicBezTo>
                  <a:cubicBezTo>
                    <a:pt x="14867" y="404"/>
                    <a:pt x="14862" y="409"/>
                    <a:pt x="14859" y="419"/>
                  </a:cubicBezTo>
                  <a:cubicBezTo>
                    <a:pt x="14852" y="436"/>
                    <a:pt x="14807" y="446"/>
                    <a:pt x="14746" y="446"/>
                  </a:cubicBezTo>
                  <a:cubicBezTo>
                    <a:pt x="14660" y="446"/>
                    <a:pt x="14643" y="440"/>
                    <a:pt x="14640" y="401"/>
                  </a:cubicBezTo>
                  <a:cubicBezTo>
                    <a:pt x="14639" y="373"/>
                    <a:pt x="14645" y="362"/>
                    <a:pt x="14674" y="362"/>
                  </a:cubicBezTo>
                  <a:cubicBezTo>
                    <a:pt x="14680" y="362"/>
                    <a:pt x="14687" y="363"/>
                    <a:pt x="14696" y="364"/>
                  </a:cubicBezTo>
                  <a:cubicBezTo>
                    <a:pt x="14729" y="368"/>
                    <a:pt x="14761" y="379"/>
                    <a:pt x="14769" y="389"/>
                  </a:cubicBezTo>
                  <a:cubicBezTo>
                    <a:pt x="14772" y="393"/>
                    <a:pt x="14775" y="394"/>
                    <a:pt x="14780" y="394"/>
                  </a:cubicBezTo>
                  <a:cubicBezTo>
                    <a:pt x="14791" y="394"/>
                    <a:pt x="14806" y="387"/>
                    <a:pt x="14819" y="374"/>
                  </a:cubicBezTo>
                  <a:cubicBezTo>
                    <a:pt x="14834" y="359"/>
                    <a:pt x="14847" y="351"/>
                    <a:pt x="14862" y="351"/>
                  </a:cubicBezTo>
                  <a:close/>
                  <a:moveTo>
                    <a:pt x="14020" y="413"/>
                  </a:moveTo>
                  <a:cubicBezTo>
                    <a:pt x="14102" y="413"/>
                    <a:pt x="14155" y="442"/>
                    <a:pt x="14080" y="449"/>
                  </a:cubicBezTo>
                  <a:cubicBezTo>
                    <a:pt x="14059" y="450"/>
                    <a:pt x="14029" y="454"/>
                    <a:pt x="14014" y="455"/>
                  </a:cubicBezTo>
                  <a:cubicBezTo>
                    <a:pt x="14000" y="456"/>
                    <a:pt x="13983" y="464"/>
                    <a:pt x="13974" y="472"/>
                  </a:cubicBezTo>
                  <a:cubicBezTo>
                    <a:pt x="13969" y="477"/>
                    <a:pt x="13962" y="480"/>
                    <a:pt x="13954" y="480"/>
                  </a:cubicBezTo>
                  <a:cubicBezTo>
                    <a:pt x="13930" y="480"/>
                    <a:pt x="13900" y="459"/>
                    <a:pt x="13907" y="439"/>
                  </a:cubicBezTo>
                  <a:cubicBezTo>
                    <a:pt x="13912" y="425"/>
                    <a:pt x="13957" y="414"/>
                    <a:pt x="14008" y="413"/>
                  </a:cubicBezTo>
                  <a:cubicBezTo>
                    <a:pt x="14012" y="413"/>
                    <a:pt x="14016" y="413"/>
                    <a:pt x="14020" y="413"/>
                  </a:cubicBezTo>
                  <a:close/>
                  <a:moveTo>
                    <a:pt x="16447" y="429"/>
                  </a:moveTo>
                  <a:cubicBezTo>
                    <a:pt x="16463" y="429"/>
                    <a:pt x="16484" y="430"/>
                    <a:pt x="16507" y="433"/>
                  </a:cubicBezTo>
                  <a:cubicBezTo>
                    <a:pt x="16608" y="448"/>
                    <a:pt x="16637" y="459"/>
                    <a:pt x="16619" y="480"/>
                  </a:cubicBezTo>
                  <a:cubicBezTo>
                    <a:pt x="16615" y="484"/>
                    <a:pt x="16604" y="485"/>
                    <a:pt x="16589" y="485"/>
                  </a:cubicBezTo>
                  <a:cubicBezTo>
                    <a:pt x="16530" y="485"/>
                    <a:pt x="16407" y="458"/>
                    <a:pt x="16407" y="440"/>
                  </a:cubicBezTo>
                  <a:cubicBezTo>
                    <a:pt x="16407" y="433"/>
                    <a:pt x="16422" y="429"/>
                    <a:pt x="16447" y="429"/>
                  </a:cubicBezTo>
                  <a:close/>
                  <a:moveTo>
                    <a:pt x="17284" y="548"/>
                  </a:moveTo>
                  <a:cubicBezTo>
                    <a:pt x="17293" y="548"/>
                    <a:pt x="17303" y="549"/>
                    <a:pt x="17316" y="550"/>
                  </a:cubicBezTo>
                  <a:cubicBezTo>
                    <a:pt x="17367" y="557"/>
                    <a:pt x="17375" y="566"/>
                    <a:pt x="17349" y="579"/>
                  </a:cubicBezTo>
                  <a:cubicBezTo>
                    <a:pt x="17338" y="586"/>
                    <a:pt x="17320" y="589"/>
                    <a:pt x="17305" y="589"/>
                  </a:cubicBezTo>
                  <a:cubicBezTo>
                    <a:pt x="17296" y="589"/>
                    <a:pt x="17288" y="588"/>
                    <a:pt x="17282" y="586"/>
                  </a:cubicBezTo>
                  <a:cubicBezTo>
                    <a:pt x="17234" y="566"/>
                    <a:pt x="17241" y="548"/>
                    <a:pt x="17284" y="548"/>
                  </a:cubicBezTo>
                  <a:close/>
                  <a:moveTo>
                    <a:pt x="17810" y="639"/>
                  </a:moveTo>
                  <a:cubicBezTo>
                    <a:pt x="17823" y="639"/>
                    <a:pt x="17833" y="651"/>
                    <a:pt x="17833" y="663"/>
                  </a:cubicBezTo>
                  <a:cubicBezTo>
                    <a:pt x="17833" y="671"/>
                    <a:pt x="17828" y="676"/>
                    <a:pt x="17822" y="676"/>
                  </a:cubicBezTo>
                  <a:cubicBezTo>
                    <a:pt x="17818" y="676"/>
                    <a:pt x="17815" y="675"/>
                    <a:pt x="17810" y="672"/>
                  </a:cubicBezTo>
                  <a:cubicBezTo>
                    <a:pt x="17798" y="665"/>
                    <a:pt x="17789" y="655"/>
                    <a:pt x="17789" y="650"/>
                  </a:cubicBezTo>
                  <a:cubicBezTo>
                    <a:pt x="17789" y="645"/>
                    <a:pt x="17798" y="639"/>
                    <a:pt x="17810" y="639"/>
                  </a:cubicBezTo>
                  <a:close/>
                  <a:moveTo>
                    <a:pt x="18993" y="881"/>
                  </a:moveTo>
                  <a:cubicBezTo>
                    <a:pt x="19001" y="881"/>
                    <a:pt x="19009" y="883"/>
                    <a:pt x="19012" y="886"/>
                  </a:cubicBezTo>
                  <a:cubicBezTo>
                    <a:pt x="19028" y="903"/>
                    <a:pt x="19016" y="917"/>
                    <a:pt x="18996" y="917"/>
                  </a:cubicBezTo>
                  <a:cubicBezTo>
                    <a:pt x="18989" y="917"/>
                    <a:pt x="18981" y="915"/>
                    <a:pt x="18972" y="910"/>
                  </a:cubicBezTo>
                  <a:cubicBezTo>
                    <a:pt x="18952" y="897"/>
                    <a:pt x="18952" y="890"/>
                    <a:pt x="18972" y="884"/>
                  </a:cubicBezTo>
                  <a:cubicBezTo>
                    <a:pt x="18979" y="882"/>
                    <a:pt x="18986" y="881"/>
                    <a:pt x="18993" y="881"/>
                  </a:cubicBezTo>
                  <a:close/>
                  <a:moveTo>
                    <a:pt x="16333" y="1106"/>
                  </a:moveTo>
                  <a:cubicBezTo>
                    <a:pt x="16438" y="1110"/>
                    <a:pt x="16600" y="1145"/>
                    <a:pt x="16600" y="1165"/>
                  </a:cubicBezTo>
                  <a:cubicBezTo>
                    <a:pt x="16600" y="1173"/>
                    <a:pt x="16591" y="1178"/>
                    <a:pt x="16574" y="1178"/>
                  </a:cubicBezTo>
                  <a:cubicBezTo>
                    <a:pt x="16563" y="1178"/>
                    <a:pt x="16550" y="1176"/>
                    <a:pt x="16534" y="1172"/>
                  </a:cubicBezTo>
                  <a:cubicBezTo>
                    <a:pt x="16497" y="1165"/>
                    <a:pt x="16423" y="1158"/>
                    <a:pt x="16370" y="1158"/>
                  </a:cubicBezTo>
                  <a:cubicBezTo>
                    <a:pt x="16302" y="1158"/>
                    <a:pt x="16277" y="1151"/>
                    <a:pt x="16283" y="1131"/>
                  </a:cubicBezTo>
                  <a:cubicBezTo>
                    <a:pt x="16287" y="1116"/>
                    <a:pt x="16309" y="1106"/>
                    <a:pt x="16333" y="1106"/>
                  </a:cubicBezTo>
                  <a:close/>
                  <a:moveTo>
                    <a:pt x="16713" y="1164"/>
                  </a:moveTo>
                  <a:cubicBezTo>
                    <a:pt x="16731" y="1164"/>
                    <a:pt x="16750" y="1171"/>
                    <a:pt x="16760" y="1182"/>
                  </a:cubicBezTo>
                  <a:cubicBezTo>
                    <a:pt x="16773" y="1196"/>
                    <a:pt x="16775" y="1201"/>
                    <a:pt x="16768" y="1201"/>
                  </a:cubicBezTo>
                  <a:cubicBezTo>
                    <a:pt x="16764" y="1201"/>
                    <a:pt x="16756" y="1200"/>
                    <a:pt x="16745" y="1196"/>
                  </a:cubicBezTo>
                  <a:cubicBezTo>
                    <a:pt x="16722" y="1188"/>
                    <a:pt x="16694" y="1180"/>
                    <a:pt x="16680" y="1178"/>
                  </a:cubicBezTo>
                  <a:cubicBezTo>
                    <a:pt x="16666" y="1177"/>
                    <a:pt x="16672" y="1172"/>
                    <a:pt x="16696" y="1166"/>
                  </a:cubicBezTo>
                  <a:cubicBezTo>
                    <a:pt x="16701" y="1165"/>
                    <a:pt x="16707" y="1164"/>
                    <a:pt x="16713" y="1164"/>
                  </a:cubicBezTo>
                  <a:close/>
                  <a:moveTo>
                    <a:pt x="16844" y="1183"/>
                  </a:moveTo>
                  <a:cubicBezTo>
                    <a:pt x="16858" y="1183"/>
                    <a:pt x="16875" y="1185"/>
                    <a:pt x="16893" y="1191"/>
                  </a:cubicBezTo>
                  <a:cubicBezTo>
                    <a:pt x="16924" y="1198"/>
                    <a:pt x="16947" y="1211"/>
                    <a:pt x="16940" y="1216"/>
                  </a:cubicBezTo>
                  <a:cubicBezTo>
                    <a:pt x="16937" y="1218"/>
                    <a:pt x="16931" y="1219"/>
                    <a:pt x="16923" y="1219"/>
                  </a:cubicBezTo>
                  <a:cubicBezTo>
                    <a:pt x="16910" y="1219"/>
                    <a:pt x="16891" y="1217"/>
                    <a:pt x="16872" y="1212"/>
                  </a:cubicBezTo>
                  <a:cubicBezTo>
                    <a:pt x="16841" y="1204"/>
                    <a:pt x="16820" y="1193"/>
                    <a:pt x="16826" y="1187"/>
                  </a:cubicBezTo>
                  <a:cubicBezTo>
                    <a:pt x="16828" y="1184"/>
                    <a:pt x="16835" y="1183"/>
                    <a:pt x="16844" y="1183"/>
                  </a:cubicBezTo>
                  <a:close/>
                  <a:moveTo>
                    <a:pt x="16543" y="1446"/>
                  </a:moveTo>
                  <a:cubicBezTo>
                    <a:pt x="16549" y="1446"/>
                    <a:pt x="16561" y="1448"/>
                    <a:pt x="16574" y="1449"/>
                  </a:cubicBezTo>
                  <a:cubicBezTo>
                    <a:pt x="16611" y="1454"/>
                    <a:pt x="16640" y="1503"/>
                    <a:pt x="16607" y="1503"/>
                  </a:cubicBezTo>
                  <a:cubicBezTo>
                    <a:pt x="16590" y="1503"/>
                    <a:pt x="16537" y="1460"/>
                    <a:pt x="16537" y="1448"/>
                  </a:cubicBezTo>
                  <a:cubicBezTo>
                    <a:pt x="16537" y="1447"/>
                    <a:pt x="16539" y="1446"/>
                    <a:pt x="16543" y="1446"/>
                  </a:cubicBezTo>
                  <a:close/>
                  <a:moveTo>
                    <a:pt x="16769" y="1470"/>
                  </a:moveTo>
                  <a:cubicBezTo>
                    <a:pt x="16782" y="1470"/>
                    <a:pt x="16794" y="1474"/>
                    <a:pt x="16801" y="1481"/>
                  </a:cubicBezTo>
                  <a:cubicBezTo>
                    <a:pt x="16809" y="1488"/>
                    <a:pt x="16824" y="1493"/>
                    <a:pt x="16837" y="1493"/>
                  </a:cubicBezTo>
                  <a:cubicBezTo>
                    <a:pt x="16842" y="1493"/>
                    <a:pt x="16847" y="1492"/>
                    <a:pt x="16850" y="1491"/>
                  </a:cubicBezTo>
                  <a:cubicBezTo>
                    <a:pt x="16854" y="1490"/>
                    <a:pt x="16858" y="1489"/>
                    <a:pt x="16862" y="1489"/>
                  </a:cubicBezTo>
                  <a:cubicBezTo>
                    <a:pt x="16874" y="1489"/>
                    <a:pt x="16887" y="1494"/>
                    <a:pt x="16892" y="1504"/>
                  </a:cubicBezTo>
                  <a:cubicBezTo>
                    <a:pt x="16902" y="1519"/>
                    <a:pt x="16872" y="1527"/>
                    <a:pt x="16807" y="1527"/>
                  </a:cubicBezTo>
                  <a:cubicBezTo>
                    <a:pt x="16709" y="1526"/>
                    <a:pt x="16677" y="1500"/>
                    <a:pt x="16744" y="1474"/>
                  </a:cubicBezTo>
                  <a:cubicBezTo>
                    <a:pt x="16752" y="1472"/>
                    <a:pt x="16761" y="1470"/>
                    <a:pt x="16769" y="1470"/>
                  </a:cubicBezTo>
                  <a:close/>
                  <a:moveTo>
                    <a:pt x="36205" y="2152"/>
                  </a:moveTo>
                  <a:cubicBezTo>
                    <a:pt x="36236" y="2154"/>
                    <a:pt x="36236" y="2156"/>
                    <a:pt x="36207" y="2174"/>
                  </a:cubicBezTo>
                  <a:cubicBezTo>
                    <a:pt x="36187" y="2187"/>
                    <a:pt x="36170" y="2194"/>
                    <a:pt x="36160" y="2194"/>
                  </a:cubicBezTo>
                  <a:cubicBezTo>
                    <a:pt x="36150" y="2194"/>
                    <a:pt x="36147" y="2187"/>
                    <a:pt x="36155" y="2174"/>
                  </a:cubicBezTo>
                  <a:cubicBezTo>
                    <a:pt x="36164" y="2161"/>
                    <a:pt x="36185" y="2152"/>
                    <a:pt x="36205" y="2152"/>
                  </a:cubicBezTo>
                  <a:close/>
                  <a:moveTo>
                    <a:pt x="36568" y="2130"/>
                  </a:moveTo>
                  <a:cubicBezTo>
                    <a:pt x="36611" y="2130"/>
                    <a:pt x="36616" y="2157"/>
                    <a:pt x="36579" y="2197"/>
                  </a:cubicBezTo>
                  <a:cubicBezTo>
                    <a:pt x="36559" y="2219"/>
                    <a:pt x="36538" y="2229"/>
                    <a:pt x="36515" y="2229"/>
                  </a:cubicBezTo>
                  <a:cubicBezTo>
                    <a:pt x="36507" y="2229"/>
                    <a:pt x="36499" y="2228"/>
                    <a:pt x="36491" y="2226"/>
                  </a:cubicBezTo>
                  <a:lnTo>
                    <a:pt x="36441" y="2212"/>
                  </a:lnTo>
                  <a:lnTo>
                    <a:pt x="36492" y="2172"/>
                  </a:lnTo>
                  <a:cubicBezTo>
                    <a:pt x="36522" y="2149"/>
                    <a:pt x="36554" y="2130"/>
                    <a:pt x="36566" y="2130"/>
                  </a:cubicBezTo>
                  <a:cubicBezTo>
                    <a:pt x="36567" y="2130"/>
                    <a:pt x="36568" y="2130"/>
                    <a:pt x="36568" y="2130"/>
                  </a:cubicBezTo>
                  <a:close/>
                  <a:moveTo>
                    <a:pt x="36719" y="2133"/>
                  </a:moveTo>
                  <a:cubicBezTo>
                    <a:pt x="36744" y="2133"/>
                    <a:pt x="36768" y="2139"/>
                    <a:pt x="36778" y="2150"/>
                  </a:cubicBezTo>
                  <a:cubicBezTo>
                    <a:pt x="36793" y="2165"/>
                    <a:pt x="36788" y="2183"/>
                    <a:pt x="36761" y="2210"/>
                  </a:cubicBezTo>
                  <a:cubicBezTo>
                    <a:pt x="36744" y="2225"/>
                    <a:pt x="36735" y="2234"/>
                    <a:pt x="36725" y="2234"/>
                  </a:cubicBezTo>
                  <a:cubicBezTo>
                    <a:pt x="36714" y="2234"/>
                    <a:pt x="36703" y="2221"/>
                    <a:pt x="36683" y="2195"/>
                  </a:cubicBezTo>
                  <a:cubicBezTo>
                    <a:pt x="36643" y="2144"/>
                    <a:pt x="36643" y="2142"/>
                    <a:pt x="36699" y="2134"/>
                  </a:cubicBezTo>
                  <a:cubicBezTo>
                    <a:pt x="36705" y="2133"/>
                    <a:pt x="36712" y="2133"/>
                    <a:pt x="36719" y="2133"/>
                  </a:cubicBezTo>
                  <a:close/>
                  <a:moveTo>
                    <a:pt x="38569" y="2130"/>
                  </a:moveTo>
                  <a:cubicBezTo>
                    <a:pt x="38732" y="2130"/>
                    <a:pt x="38803" y="2139"/>
                    <a:pt x="38833" y="2162"/>
                  </a:cubicBezTo>
                  <a:cubicBezTo>
                    <a:pt x="38874" y="2193"/>
                    <a:pt x="38874" y="2195"/>
                    <a:pt x="38820" y="2195"/>
                  </a:cubicBezTo>
                  <a:cubicBezTo>
                    <a:pt x="38789" y="2195"/>
                    <a:pt x="38753" y="2206"/>
                    <a:pt x="38738" y="2222"/>
                  </a:cubicBezTo>
                  <a:cubicBezTo>
                    <a:pt x="38729" y="2232"/>
                    <a:pt x="38721" y="2237"/>
                    <a:pt x="38714" y="2237"/>
                  </a:cubicBezTo>
                  <a:cubicBezTo>
                    <a:pt x="38705" y="2237"/>
                    <a:pt x="38696" y="2229"/>
                    <a:pt x="38684" y="2213"/>
                  </a:cubicBezTo>
                  <a:cubicBezTo>
                    <a:pt x="38669" y="2195"/>
                    <a:pt x="38638" y="2176"/>
                    <a:pt x="38614" y="2176"/>
                  </a:cubicBezTo>
                  <a:cubicBezTo>
                    <a:pt x="38592" y="2176"/>
                    <a:pt x="38521" y="2176"/>
                    <a:pt x="38459" y="2175"/>
                  </a:cubicBezTo>
                  <a:cubicBezTo>
                    <a:pt x="38398" y="2175"/>
                    <a:pt x="38347" y="2165"/>
                    <a:pt x="38347" y="2152"/>
                  </a:cubicBezTo>
                  <a:cubicBezTo>
                    <a:pt x="38348" y="2139"/>
                    <a:pt x="38438" y="2130"/>
                    <a:pt x="38569" y="2130"/>
                  </a:cubicBezTo>
                  <a:close/>
                  <a:moveTo>
                    <a:pt x="47726" y="2467"/>
                  </a:moveTo>
                  <a:cubicBezTo>
                    <a:pt x="47731" y="2467"/>
                    <a:pt x="47738" y="2472"/>
                    <a:pt x="47748" y="2482"/>
                  </a:cubicBezTo>
                  <a:cubicBezTo>
                    <a:pt x="47765" y="2497"/>
                    <a:pt x="47774" y="2519"/>
                    <a:pt x="47768" y="2529"/>
                  </a:cubicBezTo>
                  <a:cubicBezTo>
                    <a:pt x="47766" y="2533"/>
                    <a:pt x="47762" y="2534"/>
                    <a:pt x="47759" y="2534"/>
                  </a:cubicBezTo>
                  <a:cubicBezTo>
                    <a:pt x="47752" y="2534"/>
                    <a:pt x="47745" y="2529"/>
                    <a:pt x="47738" y="2519"/>
                  </a:cubicBezTo>
                  <a:cubicBezTo>
                    <a:pt x="47719" y="2487"/>
                    <a:pt x="47716" y="2467"/>
                    <a:pt x="47726" y="2467"/>
                  </a:cubicBezTo>
                  <a:close/>
                  <a:moveTo>
                    <a:pt x="32922" y="2499"/>
                  </a:moveTo>
                  <a:cubicBezTo>
                    <a:pt x="32931" y="2499"/>
                    <a:pt x="32939" y="2502"/>
                    <a:pt x="32943" y="2505"/>
                  </a:cubicBezTo>
                  <a:cubicBezTo>
                    <a:pt x="32958" y="2522"/>
                    <a:pt x="32945" y="2535"/>
                    <a:pt x="32925" y="2535"/>
                  </a:cubicBezTo>
                  <a:cubicBezTo>
                    <a:pt x="32918" y="2535"/>
                    <a:pt x="32910" y="2533"/>
                    <a:pt x="32902" y="2529"/>
                  </a:cubicBezTo>
                  <a:cubicBezTo>
                    <a:pt x="32880" y="2515"/>
                    <a:pt x="32880" y="2510"/>
                    <a:pt x="32903" y="2503"/>
                  </a:cubicBezTo>
                  <a:cubicBezTo>
                    <a:pt x="32909" y="2501"/>
                    <a:pt x="32916" y="2499"/>
                    <a:pt x="32922" y="2499"/>
                  </a:cubicBezTo>
                  <a:close/>
                  <a:moveTo>
                    <a:pt x="47554" y="2512"/>
                  </a:moveTo>
                  <a:cubicBezTo>
                    <a:pt x="47570" y="2512"/>
                    <a:pt x="47583" y="2513"/>
                    <a:pt x="47589" y="2515"/>
                  </a:cubicBezTo>
                  <a:cubicBezTo>
                    <a:pt x="47620" y="2526"/>
                    <a:pt x="47616" y="2556"/>
                    <a:pt x="47585" y="2559"/>
                  </a:cubicBezTo>
                  <a:cubicBezTo>
                    <a:pt x="47570" y="2560"/>
                    <a:pt x="47517" y="2565"/>
                    <a:pt x="47467" y="2571"/>
                  </a:cubicBezTo>
                  <a:cubicBezTo>
                    <a:pt x="47444" y="2574"/>
                    <a:pt x="47426" y="2575"/>
                    <a:pt x="47414" y="2575"/>
                  </a:cubicBezTo>
                  <a:cubicBezTo>
                    <a:pt x="47387" y="2575"/>
                    <a:pt x="47381" y="2569"/>
                    <a:pt x="47387" y="2553"/>
                  </a:cubicBezTo>
                  <a:cubicBezTo>
                    <a:pt x="47394" y="2536"/>
                    <a:pt x="47437" y="2520"/>
                    <a:pt x="47482" y="2515"/>
                  </a:cubicBezTo>
                  <a:cubicBezTo>
                    <a:pt x="47507" y="2514"/>
                    <a:pt x="47534" y="2512"/>
                    <a:pt x="47554" y="2512"/>
                  </a:cubicBezTo>
                  <a:close/>
                  <a:moveTo>
                    <a:pt x="40549" y="2649"/>
                  </a:moveTo>
                  <a:cubicBezTo>
                    <a:pt x="40602" y="2649"/>
                    <a:pt x="40610" y="2656"/>
                    <a:pt x="40600" y="2693"/>
                  </a:cubicBezTo>
                  <a:cubicBezTo>
                    <a:pt x="40592" y="2719"/>
                    <a:pt x="40588" y="2732"/>
                    <a:pt x="40578" y="2732"/>
                  </a:cubicBezTo>
                  <a:cubicBezTo>
                    <a:pt x="40569" y="2732"/>
                    <a:pt x="40555" y="2721"/>
                    <a:pt x="40529" y="2699"/>
                  </a:cubicBezTo>
                  <a:cubicBezTo>
                    <a:pt x="40474" y="2651"/>
                    <a:pt x="40474" y="2649"/>
                    <a:pt x="40549" y="2649"/>
                  </a:cubicBezTo>
                  <a:close/>
                  <a:moveTo>
                    <a:pt x="30707" y="2734"/>
                  </a:moveTo>
                  <a:cubicBezTo>
                    <a:pt x="30707" y="2734"/>
                    <a:pt x="30708" y="2734"/>
                    <a:pt x="30708" y="2734"/>
                  </a:cubicBezTo>
                  <a:cubicBezTo>
                    <a:pt x="30717" y="2735"/>
                    <a:pt x="30738" y="2736"/>
                    <a:pt x="30756" y="2736"/>
                  </a:cubicBezTo>
                  <a:cubicBezTo>
                    <a:pt x="30775" y="2736"/>
                    <a:pt x="30790" y="2745"/>
                    <a:pt x="30790" y="2758"/>
                  </a:cubicBezTo>
                  <a:cubicBezTo>
                    <a:pt x="30790" y="2770"/>
                    <a:pt x="30766" y="2780"/>
                    <a:pt x="30735" y="2780"/>
                  </a:cubicBezTo>
                  <a:cubicBezTo>
                    <a:pt x="30704" y="2780"/>
                    <a:pt x="30683" y="2770"/>
                    <a:pt x="30687" y="2756"/>
                  </a:cubicBezTo>
                  <a:cubicBezTo>
                    <a:pt x="30689" y="2744"/>
                    <a:pt x="30699" y="2734"/>
                    <a:pt x="30707" y="2734"/>
                  </a:cubicBezTo>
                  <a:close/>
                  <a:moveTo>
                    <a:pt x="46652" y="2799"/>
                  </a:moveTo>
                  <a:cubicBezTo>
                    <a:pt x="46669" y="2799"/>
                    <a:pt x="46683" y="2810"/>
                    <a:pt x="46683" y="2821"/>
                  </a:cubicBezTo>
                  <a:cubicBezTo>
                    <a:pt x="46683" y="2832"/>
                    <a:pt x="46663" y="2842"/>
                    <a:pt x="46638" y="2842"/>
                  </a:cubicBezTo>
                  <a:cubicBezTo>
                    <a:pt x="46614" y="2842"/>
                    <a:pt x="46600" y="2833"/>
                    <a:pt x="46607" y="2821"/>
                  </a:cubicBezTo>
                  <a:cubicBezTo>
                    <a:pt x="46615" y="2810"/>
                    <a:pt x="46636" y="2799"/>
                    <a:pt x="46652" y="2799"/>
                  </a:cubicBezTo>
                  <a:close/>
                  <a:moveTo>
                    <a:pt x="42065" y="2842"/>
                  </a:moveTo>
                  <a:cubicBezTo>
                    <a:pt x="42089" y="2842"/>
                    <a:pt x="42102" y="2852"/>
                    <a:pt x="42094" y="2864"/>
                  </a:cubicBezTo>
                  <a:cubicBezTo>
                    <a:pt x="42086" y="2877"/>
                    <a:pt x="42062" y="2886"/>
                    <a:pt x="42037" y="2886"/>
                  </a:cubicBezTo>
                  <a:cubicBezTo>
                    <a:pt x="42014" y="2886"/>
                    <a:pt x="42000" y="2877"/>
                    <a:pt x="42009" y="2864"/>
                  </a:cubicBezTo>
                  <a:cubicBezTo>
                    <a:pt x="42015" y="2852"/>
                    <a:pt x="42039" y="2842"/>
                    <a:pt x="42065" y="2842"/>
                  </a:cubicBezTo>
                  <a:close/>
                  <a:moveTo>
                    <a:pt x="41542" y="2866"/>
                  </a:moveTo>
                  <a:cubicBezTo>
                    <a:pt x="41554" y="2866"/>
                    <a:pt x="41564" y="2875"/>
                    <a:pt x="41564" y="2888"/>
                  </a:cubicBezTo>
                  <a:cubicBezTo>
                    <a:pt x="41564" y="2897"/>
                    <a:pt x="41559" y="2901"/>
                    <a:pt x="41553" y="2901"/>
                  </a:cubicBezTo>
                  <a:cubicBezTo>
                    <a:pt x="41550" y="2901"/>
                    <a:pt x="41546" y="2900"/>
                    <a:pt x="41542" y="2898"/>
                  </a:cubicBezTo>
                  <a:cubicBezTo>
                    <a:pt x="41529" y="2889"/>
                    <a:pt x="41520" y="2879"/>
                    <a:pt x="41520" y="2874"/>
                  </a:cubicBezTo>
                  <a:cubicBezTo>
                    <a:pt x="41520" y="2869"/>
                    <a:pt x="41530" y="2866"/>
                    <a:pt x="41542" y="2866"/>
                  </a:cubicBezTo>
                  <a:close/>
                  <a:moveTo>
                    <a:pt x="42439" y="2886"/>
                  </a:moveTo>
                  <a:cubicBezTo>
                    <a:pt x="42445" y="2886"/>
                    <a:pt x="42455" y="2895"/>
                    <a:pt x="42461" y="2908"/>
                  </a:cubicBezTo>
                  <a:cubicBezTo>
                    <a:pt x="42468" y="2919"/>
                    <a:pt x="42465" y="2929"/>
                    <a:pt x="42451" y="2929"/>
                  </a:cubicBezTo>
                  <a:cubicBezTo>
                    <a:pt x="42439" y="2929"/>
                    <a:pt x="42429" y="2919"/>
                    <a:pt x="42429" y="2908"/>
                  </a:cubicBezTo>
                  <a:cubicBezTo>
                    <a:pt x="42429" y="2895"/>
                    <a:pt x="42432" y="2886"/>
                    <a:pt x="42439" y="2886"/>
                  </a:cubicBezTo>
                  <a:close/>
                  <a:moveTo>
                    <a:pt x="43723" y="2886"/>
                  </a:moveTo>
                  <a:cubicBezTo>
                    <a:pt x="43747" y="2886"/>
                    <a:pt x="43767" y="2895"/>
                    <a:pt x="43767" y="2908"/>
                  </a:cubicBezTo>
                  <a:cubicBezTo>
                    <a:pt x="43767" y="2920"/>
                    <a:pt x="43748" y="2929"/>
                    <a:pt x="43723" y="2929"/>
                  </a:cubicBezTo>
                  <a:cubicBezTo>
                    <a:pt x="43697" y="2929"/>
                    <a:pt x="43680" y="2920"/>
                    <a:pt x="43680" y="2908"/>
                  </a:cubicBezTo>
                  <a:cubicBezTo>
                    <a:pt x="43681" y="2895"/>
                    <a:pt x="43699" y="2886"/>
                    <a:pt x="43723" y="2886"/>
                  </a:cubicBezTo>
                  <a:close/>
                  <a:moveTo>
                    <a:pt x="45478" y="3043"/>
                  </a:moveTo>
                  <a:cubicBezTo>
                    <a:pt x="45484" y="3043"/>
                    <a:pt x="45488" y="3044"/>
                    <a:pt x="45490" y="3046"/>
                  </a:cubicBezTo>
                  <a:cubicBezTo>
                    <a:pt x="45510" y="3065"/>
                    <a:pt x="45476" y="3096"/>
                    <a:pt x="45447" y="3096"/>
                  </a:cubicBezTo>
                  <a:cubicBezTo>
                    <a:pt x="45441" y="3096"/>
                    <a:pt x="45436" y="3094"/>
                    <a:pt x="45431" y="3091"/>
                  </a:cubicBezTo>
                  <a:cubicBezTo>
                    <a:pt x="45411" y="3079"/>
                    <a:pt x="45413" y="3069"/>
                    <a:pt x="45440" y="3053"/>
                  </a:cubicBezTo>
                  <a:cubicBezTo>
                    <a:pt x="45454" y="3046"/>
                    <a:pt x="45468" y="3043"/>
                    <a:pt x="45478" y="3043"/>
                  </a:cubicBezTo>
                  <a:close/>
                  <a:moveTo>
                    <a:pt x="41659" y="3051"/>
                  </a:moveTo>
                  <a:cubicBezTo>
                    <a:pt x="41668" y="3051"/>
                    <a:pt x="41676" y="3054"/>
                    <a:pt x="41683" y="3061"/>
                  </a:cubicBezTo>
                  <a:cubicBezTo>
                    <a:pt x="41708" y="3086"/>
                    <a:pt x="41678" y="3119"/>
                    <a:pt x="41640" y="3119"/>
                  </a:cubicBezTo>
                  <a:cubicBezTo>
                    <a:pt x="41632" y="3119"/>
                    <a:pt x="41624" y="3117"/>
                    <a:pt x="41615" y="3114"/>
                  </a:cubicBezTo>
                  <a:cubicBezTo>
                    <a:pt x="41576" y="3099"/>
                    <a:pt x="41576" y="3099"/>
                    <a:pt x="41617" y="3068"/>
                  </a:cubicBezTo>
                  <a:cubicBezTo>
                    <a:pt x="41634" y="3056"/>
                    <a:pt x="41648" y="3051"/>
                    <a:pt x="41659" y="3051"/>
                  </a:cubicBezTo>
                  <a:close/>
                  <a:moveTo>
                    <a:pt x="40142" y="3179"/>
                  </a:moveTo>
                  <a:cubicBezTo>
                    <a:pt x="40152" y="3179"/>
                    <a:pt x="40154" y="3186"/>
                    <a:pt x="40147" y="3200"/>
                  </a:cubicBezTo>
                  <a:cubicBezTo>
                    <a:pt x="40139" y="3220"/>
                    <a:pt x="40123" y="3231"/>
                    <a:pt x="40111" y="3231"/>
                  </a:cubicBezTo>
                  <a:cubicBezTo>
                    <a:pt x="40102" y="3231"/>
                    <a:pt x="40096" y="3225"/>
                    <a:pt x="40096" y="3212"/>
                  </a:cubicBezTo>
                  <a:cubicBezTo>
                    <a:pt x="40096" y="3202"/>
                    <a:pt x="40109" y="3190"/>
                    <a:pt x="40128" y="3181"/>
                  </a:cubicBezTo>
                  <a:cubicBezTo>
                    <a:pt x="40134" y="3180"/>
                    <a:pt x="40139" y="3179"/>
                    <a:pt x="40142" y="3179"/>
                  </a:cubicBezTo>
                  <a:close/>
                  <a:moveTo>
                    <a:pt x="41240" y="3318"/>
                  </a:moveTo>
                  <a:cubicBezTo>
                    <a:pt x="41252" y="3318"/>
                    <a:pt x="41262" y="3327"/>
                    <a:pt x="41262" y="3339"/>
                  </a:cubicBezTo>
                  <a:cubicBezTo>
                    <a:pt x="41262" y="3353"/>
                    <a:pt x="41252" y="3361"/>
                    <a:pt x="41240" y="3361"/>
                  </a:cubicBezTo>
                  <a:cubicBezTo>
                    <a:pt x="41227" y="3361"/>
                    <a:pt x="41218" y="3353"/>
                    <a:pt x="41218" y="3339"/>
                  </a:cubicBezTo>
                  <a:cubicBezTo>
                    <a:pt x="41220" y="3327"/>
                    <a:pt x="41228" y="3318"/>
                    <a:pt x="41240" y="3318"/>
                  </a:cubicBezTo>
                  <a:close/>
                  <a:moveTo>
                    <a:pt x="43921" y="3491"/>
                  </a:moveTo>
                  <a:cubicBezTo>
                    <a:pt x="43943" y="3491"/>
                    <a:pt x="43963" y="3501"/>
                    <a:pt x="43963" y="3512"/>
                  </a:cubicBezTo>
                  <a:cubicBezTo>
                    <a:pt x="43963" y="3524"/>
                    <a:pt x="43938" y="3534"/>
                    <a:pt x="43907" y="3534"/>
                  </a:cubicBezTo>
                  <a:cubicBezTo>
                    <a:pt x="43876" y="3534"/>
                    <a:pt x="43858" y="3524"/>
                    <a:pt x="43865" y="3512"/>
                  </a:cubicBezTo>
                  <a:cubicBezTo>
                    <a:pt x="43871" y="3501"/>
                    <a:pt x="43897" y="3491"/>
                    <a:pt x="43921" y="3491"/>
                  </a:cubicBezTo>
                  <a:close/>
                  <a:moveTo>
                    <a:pt x="44274" y="3513"/>
                  </a:moveTo>
                  <a:cubicBezTo>
                    <a:pt x="44291" y="3513"/>
                    <a:pt x="44311" y="3523"/>
                    <a:pt x="44319" y="3535"/>
                  </a:cubicBezTo>
                  <a:cubicBezTo>
                    <a:pt x="44326" y="3547"/>
                    <a:pt x="44311" y="3558"/>
                    <a:pt x="44286" y="3558"/>
                  </a:cubicBezTo>
                  <a:cubicBezTo>
                    <a:pt x="44263" y="3558"/>
                    <a:pt x="44242" y="3547"/>
                    <a:pt x="44242" y="3535"/>
                  </a:cubicBezTo>
                  <a:cubicBezTo>
                    <a:pt x="44242" y="3523"/>
                    <a:pt x="44256" y="3513"/>
                    <a:pt x="44274" y="3513"/>
                  </a:cubicBezTo>
                  <a:close/>
                  <a:moveTo>
                    <a:pt x="44785" y="3558"/>
                  </a:moveTo>
                  <a:cubicBezTo>
                    <a:pt x="44803" y="3558"/>
                    <a:pt x="44821" y="3563"/>
                    <a:pt x="44829" y="3573"/>
                  </a:cubicBezTo>
                  <a:cubicBezTo>
                    <a:pt x="44838" y="3581"/>
                    <a:pt x="44835" y="3585"/>
                    <a:pt x="44823" y="3585"/>
                  </a:cubicBezTo>
                  <a:cubicBezTo>
                    <a:pt x="44815" y="3585"/>
                    <a:pt x="44805" y="3584"/>
                    <a:pt x="44790" y="3580"/>
                  </a:cubicBezTo>
                  <a:cubicBezTo>
                    <a:pt x="44745" y="3571"/>
                    <a:pt x="44740" y="3566"/>
                    <a:pt x="44769" y="3560"/>
                  </a:cubicBezTo>
                  <a:cubicBezTo>
                    <a:pt x="44774" y="3559"/>
                    <a:pt x="44780" y="3558"/>
                    <a:pt x="44785" y="3558"/>
                  </a:cubicBezTo>
                  <a:close/>
                  <a:moveTo>
                    <a:pt x="45031" y="3567"/>
                  </a:moveTo>
                  <a:cubicBezTo>
                    <a:pt x="45048" y="3567"/>
                    <a:pt x="45058" y="3572"/>
                    <a:pt x="45053" y="3581"/>
                  </a:cubicBezTo>
                  <a:cubicBezTo>
                    <a:pt x="45048" y="3589"/>
                    <a:pt x="45030" y="3595"/>
                    <a:pt x="45010" y="3595"/>
                  </a:cubicBezTo>
                  <a:cubicBezTo>
                    <a:pt x="45007" y="3595"/>
                    <a:pt x="45004" y="3595"/>
                    <a:pt x="45001" y="3594"/>
                  </a:cubicBezTo>
                  <a:cubicBezTo>
                    <a:pt x="44950" y="3590"/>
                    <a:pt x="44965" y="3571"/>
                    <a:pt x="45022" y="3568"/>
                  </a:cubicBezTo>
                  <a:cubicBezTo>
                    <a:pt x="45025" y="3567"/>
                    <a:pt x="45028" y="3567"/>
                    <a:pt x="45031" y="3567"/>
                  </a:cubicBezTo>
                  <a:close/>
                  <a:moveTo>
                    <a:pt x="44429" y="3522"/>
                  </a:moveTo>
                  <a:cubicBezTo>
                    <a:pt x="44436" y="3522"/>
                    <a:pt x="44443" y="3522"/>
                    <a:pt x="44449" y="3524"/>
                  </a:cubicBezTo>
                  <a:cubicBezTo>
                    <a:pt x="44473" y="3528"/>
                    <a:pt x="44499" y="3533"/>
                    <a:pt x="44509" y="3533"/>
                  </a:cubicBezTo>
                  <a:cubicBezTo>
                    <a:pt x="44517" y="3533"/>
                    <a:pt x="44525" y="3548"/>
                    <a:pt x="44525" y="3566"/>
                  </a:cubicBezTo>
                  <a:cubicBezTo>
                    <a:pt x="44525" y="3586"/>
                    <a:pt x="44504" y="3600"/>
                    <a:pt x="44470" y="3600"/>
                  </a:cubicBezTo>
                  <a:cubicBezTo>
                    <a:pt x="44439" y="3600"/>
                    <a:pt x="44414" y="3590"/>
                    <a:pt x="44414" y="3578"/>
                  </a:cubicBezTo>
                  <a:cubicBezTo>
                    <a:pt x="44414" y="3566"/>
                    <a:pt x="44398" y="3555"/>
                    <a:pt x="44378" y="3554"/>
                  </a:cubicBezTo>
                  <a:cubicBezTo>
                    <a:pt x="44345" y="3553"/>
                    <a:pt x="44345" y="3550"/>
                    <a:pt x="44373" y="3534"/>
                  </a:cubicBezTo>
                  <a:cubicBezTo>
                    <a:pt x="44387" y="3526"/>
                    <a:pt x="44409" y="3522"/>
                    <a:pt x="44429" y="3522"/>
                  </a:cubicBezTo>
                  <a:close/>
                  <a:moveTo>
                    <a:pt x="45165" y="3555"/>
                  </a:moveTo>
                  <a:cubicBezTo>
                    <a:pt x="45175" y="3555"/>
                    <a:pt x="45196" y="3565"/>
                    <a:pt x="45216" y="3578"/>
                  </a:cubicBezTo>
                  <a:cubicBezTo>
                    <a:pt x="45241" y="3594"/>
                    <a:pt x="45238" y="3600"/>
                    <a:pt x="45198" y="3600"/>
                  </a:cubicBezTo>
                  <a:cubicBezTo>
                    <a:pt x="45172" y="3600"/>
                    <a:pt x="45149" y="3589"/>
                    <a:pt x="45149" y="3578"/>
                  </a:cubicBezTo>
                  <a:cubicBezTo>
                    <a:pt x="45149" y="3565"/>
                    <a:pt x="45156" y="3555"/>
                    <a:pt x="45165" y="3555"/>
                  </a:cubicBezTo>
                  <a:close/>
                  <a:moveTo>
                    <a:pt x="45682" y="3576"/>
                  </a:moveTo>
                  <a:cubicBezTo>
                    <a:pt x="45699" y="3576"/>
                    <a:pt x="45708" y="3586"/>
                    <a:pt x="45700" y="3600"/>
                  </a:cubicBezTo>
                  <a:cubicBezTo>
                    <a:pt x="45695" y="3608"/>
                    <a:pt x="45686" y="3613"/>
                    <a:pt x="45678" y="3613"/>
                  </a:cubicBezTo>
                  <a:cubicBezTo>
                    <a:pt x="45674" y="3613"/>
                    <a:pt x="45671" y="3612"/>
                    <a:pt x="45667" y="3610"/>
                  </a:cubicBezTo>
                  <a:cubicBezTo>
                    <a:pt x="45637" y="3590"/>
                    <a:pt x="45643" y="3576"/>
                    <a:pt x="45682" y="3576"/>
                  </a:cubicBezTo>
                  <a:close/>
                  <a:moveTo>
                    <a:pt x="45902" y="3564"/>
                  </a:moveTo>
                  <a:cubicBezTo>
                    <a:pt x="45959" y="3564"/>
                    <a:pt x="45992" y="3578"/>
                    <a:pt x="45992" y="3604"/>
                  </a:cubicBezTo>
                  <a:cubicBezTo>
                    <a:pt x="45992" y="3613"/>
                    <a:pt x="45949" y="3619"/>
                    <a:pt x="45890" y="3619"/>
                  </a:cubicBezTo>
                  <a:cubicBezTo>
                    <a:pt x="45881" y="3619"/>
                    <a:pt x="45872" y="3619"/>
                    <a:pt x="45863" y="3619"/>
                  </a:cubicBezTo>
                  <a:cubicBezTo>
                    <a:pt x="45711" y="3614"/>
                    <a:pt x="45694" y="3589"/>
                    <a:pt x="45830" y="3570"/>
                  </a:cubicBezTo>
                  <a:cubicBezTo>
                    <a:pt x="45857" y="3566"/>
                    <a:pt x="45881" y="3564"/>
                    <a:pt x="45902" y="3564"/>
                  </a:cubicBezTo>
                  <a:close/>
                  <a:moveTo>
                    <a:pt x="45581" y="3566"/>
                  </a:moveTo>
                  <a:cubicBezTo>
                    <a:pt x="45598" y="3566"/>
                    <a:pt x="45615" y="3578"/>
                    <a:pt x="45620" y="3593"/>
                  </a:cubicBezTo>
                  <a:cubicBezTo>
                    <a:pt x="45625" y="3609"/>
                    <a:pt x="45610" y="3620"/>
                    <a:pt x="45582" y="3620"/>
                  </a:cubicBezTo>
                  <a:cubicBezTo>
                    <a:pt x="45556" y="3620"/>
                    <a:pt x="45540" y="3609"/>
                    <a:pt x="45545" y="3593"/>
                  </a:cubicBezTo>
                  <a:cubicBezTo>
                    <a:pt x="45549" y="3578"/>
                    <a:pt x="45565" y="3566"/>
                    <a:pt x="45581" y="3566"/>
                  </a:cubicBezTo>
                  <a:close/>
                  <a:moveTo>
                    <a:pt x="52126" y="3902"/>
                  </a:moveTo>
                  <a:cubicBezTo>
                    <a:pt x="52138" y="3902"/>
                    <a:pt x="52138" y="3917"/>
                    <a:pt x="52122" y="3945"/>
                  </a:cubicBezTo>
                  <a:cubicBezTo>
                    <a:pt x="52104" y="3973"/>
                    <a:pt x="52084" y="3989"/>
                    <a:pt x="52072" y="3989"/>
                  </a:cubicBezTo>
                  <a:cubicBezTo>
                    <a:pt x="52065" y="3989"/>
                    <a:pt x="52061" y="3984"/>
                    <a:pt x="52061" y="3972"/>
                  </a:cubicBezTo>
                  <a:cubicBezTo>
                    <a:pt x="52060" y="3962"/>
                    <a:pt x="52072" y="3942"/>
                    <a:pt x="52087" y="3927"/>
                  </a:cubicBezTo>
                  <a:cubicBezTo>
                    <a:pt x="52104" y="3910"/>
                    <a:pt x="52118" y="3902"/>
                    <a:pt x="52126" y="3902"/>
                  </a:cubicBezTo>
                  <a:close/>
                  <a:moveTo>
                    <a:pt x="38567" y="3965"/>
                  </a:moveTo>
                  <a:cubicBezTo>
                    <a:pt x="38579" y="3965"/>
                    <a:pt x="38582" y="3975"/>
                    <a:pt x="38574" y="3988"/>
                  </a:cubicBezTo>
                  <a:cubicBezTo>
                    <a:pt x="38567" y="4000"/>
                    <a:pt x="38552" y="4009"/>
                    <a:pt x="38540" y="4009"/>
                  </a:cubicBezTo>
                  <a:cubicBezTo>
                    <a:pt x="38528" y="4009"/>
                    <a:pt x="38524" y="4000"/>
                    <a:pt x="38532" y="3988"/>
                  </a:cubicBezTo>
                  <a:cubicBezTo>
                    <a:pt x="38538" y="3975"/>
                    <a:pt x="38554" y="3965"/>
                    <a:pt x="38567" y="3965"/>
                  </a:cubicBezTo>
                  <a:close/>
                  <a:moveTo>
                    <a:pt x="38462" y="3992"/>
                  </a:moveTo>
                  <a:cubicBezTo>
                    <a:pt x="38485" y="3992"/>
                    <a:pt x="38495" y="3998"/>
                    <a:pt x="38489" y="4008"/>
                  </a:cubicBezTo>
                  <a:cubicBezTo>
                    <a:pt x="38480" y="4022"/>
                    <a:pt x="38450" y="4029"/>
                    <a:pt x="38425" y="4029"/>
                  </a:cubicBezTo>
                  <a:cubicBezTo>
                    <a:pt x="38406" y="4029"/>
                    <a:pt x="38390" y="4024"/>
                    <a:pt x="38390" y="4015"/>
                  </a:cubicBezTo>
                  <a:cubicBezTo>
                    <a:pt x="38392" y="4005"/>
                    <a:pt x="38415" y="3996"/>
                    <a:pt x="38446" y="3993"/>
                  </a:cubicBezTo>
                  <a:cubicBezTo>
                    <a:pt x="38452" y="3992"/>
                    <a:pt x="38457" y="3992"/>
                    <a:pt x="38462" y="3992"/>
                  </a:cubicBezTo>
                  <a:close/>
                  <a:moveTo>
                    <a:pt x="38347" y="4009"/>
                  </a:moveTo>
                  <a:cubicBezTo>
                    <a:pt x="38359" y="4009"/>
                    <a:pt x="38368" y="4019"/>
                    <a:pt x="38368" y="4031"/>
                  </a:cubicBezTo>
                  <a:cubicBezTo>
                    <a:pt x="38368" y="4044"/>
                    <a:pt x="38359" y="4052"/>
                    <a:pt x="38347" y="4052"/>
                  </a:cubicBezTo>
                  <a:cubicBezTo>
                    <a:pt x="38333" y="4052"/>
                    <a:pt x="38325" y="4044"/>
                    <a:pt x="38325" y="4031"/>
                  </a:cubicBezTo>
                  <a:cubicBezTo>
                    <a:pt x="38325" y="4019"/>
                    <a:pt x="38333" y="4009"/>
                    <a:pt x="38347" y="4009"/>
                  </a:cubicBezTo>
                  <a:close/>
                  <a:moveTo>
                    <a:pt x="38101" y="4031"/>
                  </a:moveTo>
                  <a:cubicBezTo>
                    <a:pt x="38118" y="4031"/>
                    <a:pt x="38127" y="4040"/>
                    <a:pt x="38120" y="4052"/>
                  </a:cubicBezTo>
                  <a:cubicBezTo>
                    <a:pt x="38115" y="4061"/>
                    <a:pt x="38107" y="4066"/>
                    <a:pt x="38099" y="4066"/>
                  </a:cubicBezTo>
                  <a:cubicBezTo>
                    <a:pt x="38095" y="4066"/>
                    <a:pt x="38090" y="4064"/>
                    <a:pt x="38086" y="4062"/>
                  </a:cubicBezTo>
                  <a:cubicBezTo>
                    <a:pt x="38057" y="4044"/>
                    <a:pt x="38064" y="4031"/>
                    <a:pt x="38101" y="4031"/>
                  </a:cubicBezTo>
                  <a:close/>
                  <a:moveTo>
                    <a:pt x="35099" y="4180"/>
                  </a:moveTo>
                  <a:cubicBezTo>
                    <a:pt x="35116" y="4180"/>
                    <a:pt x="35126" y="4191"/>
                    <a:pt x="35119" y="4203"/>
                  </a:cubicBezTo>
                  <a:cubicBezTo>
                    <a:pt x="35111" y="4215"/>
                    <a:pt x="35098" y="4225"/>
                    <a:pt x="35085" y="4225"/>
                  </a:cubicBezTo>
                  <a:cubicBezTo>
                    <a:pt x="35074" y="4225"/>
                    <a:pt x="35065" y="4215"/>
                    <a:pt x="35065" y="4203"/>
                  </a:cubicBezTo>
                  <a:cubicBezTo>
                    <a:pt x="35065" y="4191"/>
                    <a:pt x="35080" y="4180"/>
                    <a:pt x="35099" y="4180"/>
                  </a:cubicBezTo>
                  <a:close/>
                  <a:moveTo>
                    <a:pt x="42352" y="4292"/>
                  </a:moveTo>
                  <a:cubicBezTo>
                    <a:pt x="42365" y="4292"/>
                    <a:pt x="42381" y="4299"/>
                    <a:pt x="42393" y="4311"/>
                  </a:cubicBezTo>
                  <a:cubicBezTo>
                    <a:pt x="42410" y="4328"/>
                    <a:pt x="42408" y="4333"/>
                    <a:pt x="42384" y="4333"/>
                  </a:cubicBezTo>
                  <a:cubicBezTo>
                    <a:pt x="42340" y="4333"/>
                    <a:pt x="42312" y="4305"/>
                    <a:pt x="42345" y="4293"/>
                  </a:cubicBezTo>
                  <a:cubicBezTo>
                    <a:pt x="42347" y="4293"/>
                    <a:pt x="42349" y="4292"/>
                    <a:pt x="42352" y="4292"/>
                  </a:cubicBezTo>
                  <a:close/>
                  <a:moveTo>
                    <a:pt x="41723" y="4304"/>
                  </a:moveTo>
                  <a:cubicBezTo>
                    <a:pt x="41731" y="4304"/>
                    <a:pt x="41739" y="4305"/>
                    <a:pt x="41749" y="4307"/>
                  </a:cubicBezTo>
                  <a:cubicBezTo>
                    <a:pt x="41778" y="4312"/>
                    <a:pt x="41804" y="4326"/>
                    <a:pt x="41804" y="4335"/>
                  </a:cubicBezTo>
                  <a:cubicBezTo>
                    <a:pt x="41804" y="4348"/>
                    <a:pt x="41795" y="4354"/>
                    <a:pt x="41779" y="4354"/>
                  </a:cubicBezTo>
                  <a:cubicBezTo>
                    <a:pt x="41767" y="4354"/>
                    <a:pt x="41750" y="4350"/>
                    <a:pt x="41729" y="4342"/>
                  </a:cubicBezTo>
                  <a:cubicBezTo>
                    <a:pt x="41684" y="4325"/>
                    <a:pt x="41686" y="4304"/>
                    <a:pt x="41723" y="4304"/>
                  </a:cubicBezTo>
                  <a:close/>
                  <a:moveTo>
                    <a:pt x="41532" y="4276"/>
                  </a:moveTo>
                  <a:cubicBezTo>
                    <a:pt x="41589" y="4276"/>
                    <a:pt x="41662" y="4305"/>
                    <a:pt x="41662" y="4333"/>
                  </a:cubicBezTo>
                  <a:cubicBezTo>
                    <a:pt x="41662" y="4351"/>
                    <a:pt x="41639" y="4361"/>
                    <a:pt x="41604" y="4361"/>
                  </a:cubicBezTo>
                  <a:cubicBezTo>
                    <a:pt x="41577" y="4361"/>
                    <a:pt x="41543" y="4355"/>
                    <a:pt x="41507" y="4343"/>
                  </a:cubicBezTo>
                  <a:cubicBezTo>
                    <a:pt x="41448" y="4326"/>
                    <a:pt x="41445" y="4297"/>
                    <a:pt x="41496" y="4281"/>
                  </a:cubicBezTo>
                  <a:cubicBezTo>
                    <a:pt x="41507" y="4277"/>
                    <a:pt x="41519" y="4276"/>
                    <a:pt x="41532" y="4276"/>
                  </a:cubicBezTo>
                  <a:close/>
                  <a:moveTo>
                    <a:pt x="43356" y="4312"/>
                  </a:moveTo>
                  <a:cubicBezTo>
                    <a:pt x="43400" y="4312"/>
                    <a:pt x="43444" y="4339"/>
                    <a:pt x="43444" y="4369"/>
                  </a:cubicBezTo>
                  <a:cubicBezTo>
                    <a:pt x="43444" y="4384"/>
                    <a:pt x="43431" y="4391"/>
                    <a:pt x="43408" y="4391"/>
                  </a:cubicBezTo>
                  <a:cubicBezTo>
                    <a:pt x="43391" y="4391"/>
                    <a:pt x="43368" y="4387"/>
                    <a:pt x="43342" y="4379"/>
                  </a:cubicBezTo>
                  <a:cubicBezTo>
                    <a:pt x="43326" y="4374"/>
                    <a:pt x="43339" y="4312"/>
                    <a:pt x="43356" y="4312"/>
                  </a:cubicBezTo>
                  <a:close/>
                  <a:moveTo>
                    <a:pt x="43010" y="4359"/>
                  </a:moveTo>
                  <a:cubicBezTo>
                    <a:pt x="43048" y="4359"/>
                    <a:pt x="43082" y="4366"/>
                    <a:pt x="43090" y="4377"/>
                  </a:cubicBezTo>
                  <a:cubicBezTo>
                    <a:pt x="43097" y="4390"/>
                    <a:pt x="43056" y="4397"/>
                    <a:pt x="43015" y="4397"/>
                  </a:cubicBezTo>
                  <a:cubicBezTo>
                    <a:pt x="42982" y="4397"/>
                    <a:pt x="42950" y="4393"/>
                    <a:pt x="42941" y="4383"/>
                  </a:cubicBezTo>
                  <a:cubicBezTo>
                    <a:pt x="42921" y="4363"/>
                    <a:pt x="42921" y="4363"/>
                    <a:pt x="43002" y="4359"/>
                  </a:cubicBezTo>
                  <a:cubicBezTo>
                    <a:pt x="43005" y="4359"/>
                    <a:pt x="43008" y="4359"/>
                    <a:pt x="43010" y="4359"/>
                  </a:cubicBezTo>
                  <a:close/>
                  <a:moveTo>
                    <a:pt x="43234" y="4334"/>
                  </a:moveTo>
                  <a:cubicBezTo>
                    <a:pt x="43243" y="4334"/>
                    <a:pt x="43253" y="4338"/>
                    <a:pt x="43265" y="4346"/>
                  </a:cubicBezTo>
                  <a:cubicBezTo>
                    <a:pt x="43315" y="4379"/>
                    <a:pt x="43322" y="4404"/>
                    <a:pt x="43292" y="4404"/>
                  </a:cubicBezTo>
                  <a:cubicBezTo>
                    <a:pt x="43282" y="4404"/>
                    <a:pt x="43267" y="4401"/>
                    <a:pt x="43248" y="4395"/>
                  </a:cubicBezTo>
                  <a:cubicBezTo>
                    <a:pt x="43198" y="4377"/>
                    <a:pt x="43187" y="4364"/>
                    <a:pt x="43204" y="4348"/>
                  </a:cubicBezTo>
                  <a:cubicBezTo>
                    <a:pt x="43214" y="4339"/>
                    <a:pt x="43223" y="4334"/>
                    <a:pt x="43234" y="4334"/>
                  </a:cubicBezTo>
                  <a:close/>
                  <a:moveTo>
                    <a:pt x="44007" y="4377"/>
                  </a:moveTo>
                  <a:cubicBezTo>
                    <a:pt x="44018" y="4377"/>
                    <a:pt x="44025" y="4385"/>
                    <a:pt x="44025" y="4399"/>
                  </a:cubicBezTo>
                  <a:cubicBezTo>
                    <a:pt x="44025" y="4410"/>
                    <a:pt x="44012" y="4420"/>
                    <a:pt x="43992" y="4420"/>
                  </a:cubicBezTo>
                  <a:cubicBezTo>
                    <a:pt x="43974" y="4420"/>
                    <a:pt x="43966" y="4411"/>
                    <a:pt x="43973" y="4399"/>
                  </a:cubicBezTo>
                  <a:cubicBezTo>
                    <a:pt x="43982" y="4385"/>
                    <a:pt x="43996" y="4377"/>
                    <a:pt x="44007" y="4377"/>
                  </a:cubicBezTo>
                  <a:close/>
                  <a:moveTo>
                    <a:pt x="44134" y="4358"/>
                  </a:moveTo>
                  <a:cubicBezTo>
                    <a:pt x="44161" y="4358"/>
                    <a:pt x="44163" y="4379"/>
                    <a:pt x="44137" y="4419"/>
                  </a:cubicBezTo>
                  <a:cubicBezTo>
                    <a:pt x="44129" y="4430"/>
                    <a:pt x="44119" y="4435"/>
                    <a:pt x="44108" y="4435"/>
                  </a:cubicBezTo>
                  <a:cubicBezTo>
                    <a:pt x="44087" y="4435"/>
                    <a:pt x="44067" y="4417"/>
                    <a:pt x="44074" y="4393"/>
                  </a:cubicBezTo>
                  <a:cubicBezTo>
                    <a:pt x="44080" y="4377"/>
                    <a:pt x="44100" y="4364"/>
                    <a:pt x="44120" y="4360"/>
                  </a:cubicBezTo>
                  <a:cubicBezTo>
                    <a:pt x="44126" y="4359"/>
                    <a:pt x="44130" y="4358"/>
                    <a:pt x="44134" y="4358"/>
                  </a:cubicBezTo>
                  <a:close/>
                  <a:moveTo>
                    <a:pt x="42427" y="4354"/>
                  </a:moveTo>
                  <a:cubicBezTo>
                    <a:pt x="42451" y="4354"/>
                    <a:pt x="42477" y="4416"/>
                    <a:pt x="42463" y="4440"/>
                  </a:cubicBezTo>
                  <a:cubicBezTo>
                    <a:pt x="42456" y="4451"/>
                    <a:pt x="42379" y="4458"/>
                    <a:pt x="42315" y="4458"/>
                  </a:cubicBezTo>
                  <a:cubicBezTo>
                    <a:pt x="42276" y="4458"/>
                    <a:pt x="42242" y="4455"/>
                    <a:pt x="42232" y="4449"/>
                  </a:cubicBezTo>
                  <a:cubicBezTo>
                    <a:pt x="42191" y="4424"/>
                    <a:pt x="42245" y="4398"/>
                    <a:pt x="42336" y="4398"/>
                  </a:cubicBezTo>
                  <a:cubicBezTo>
                    <a:pt x="42396" y="4398"/>
                    <a:pt x="42427" y="4390"/>
                    <a:pt x="42419" y="4375"/>
                  </a:cubicBezTo>
                  <a:cubicBezTo>
                    <a:pt x="42411" y="4363"/>
                    <a:pt x="42414" y="4354"/>
                    <a:pt x="42427" y="4354"/>
                  </a:cubicBezTo>
                  <a:close/>
                  <a:moveTo>
                    <a:pt x="51759" y="4462"/>
                  </a:moveTo>
                  <a:cubicBezTo>
                    <a:pt x="51771" y="4462"/>
                    <a:pt x="51780" y="4466"/>
                    <a:pt x="51780" y="4471"/>
                  </a:cubicBezTo>
                  <a:cubicBezTo>
                    <a:pt x="51780" y="4477"/>
                    <a:pt x="51771" y="4487"/>
                    <a:pt x="51759" y="4495"/>
                  </a:cubicBezTo>
                  <a:cubicBezTo>
                    <a:pt x="51755" y="4497"/>
                    <a:pt x="51752" y="4498"/>
                    <a:pt x="51748" y="4498"/>
                  </a:cubicBezTo>
                  <a:cubicBezTo>
                    <a:pt x="51742" y="4498"/>
                    <a:pt x="51736" y="4494"/>
                    <a:pt x="51736" y="4486"/>
                  </a:cubicBezTo>
                  <a:cubicBezTo>
                    <a:pt x="51736" y="4474"/>
                    <a:pt x="51748" y="4462"/>
                    <a:pt x="51759" y="4462"/>
                  </a:cubicBezTo>
                  <a:close/>
                  <a:moveTo>
                    <a:pt x="46128" y="4428"/>
                  </a:moveTo>
                  <a:cubicBezTo>
                    <a:pt x="46134" y="4428"/>
                    <a:pt x="46143" y="4432"/>
                    <a:pt x="46154" y="4442"/>
                  </a:cubicBezTo>
                  <a:cubicBezTo>
                    <a:pt x="46165" y="4452"/>
                    <a:pt x="46174" y="4457"/>
                    <a:pt x="46179" y="4457"/>
                  </a:cubicBezTo>
                  <a:cubicBezTo>
                    <a:pt x="46184" y="4457"/>
                    <a:pt x="46186" y="4453"/>
                    <a:pt x="46186" y="4446"/>
                  </a:cubicBezTo>
                  <a:cubicBezTo>
                    <a:pt x="46186" y="4437"/>
                    <a:pt x="46193" y="4432"/>
                    <a:pt x="46204" y="4432"/>
                  </a:cubicBezTo>
                  <a:cubicBezTo>
                    <a:pt x="46209" y="4432"/>
                    <a:pt x="46214" y="4433"/>
                    <a:pt x="46220" y="4435"/>
                  </a:cubicBezTo>
                  <a:cubicBezTo>
                    <a:pt x="46266" y="4452"/>
                    <a:pt x="46261" y="4506"/>
                    <a:pt x="46213" y="4506"/>
                  </a:cubicBezTo>
                  <a:cubicBezTo>
                    <a:pt x="46172" y="4506"/>
                    <a:pt x="46122" y="4466"/>
                    <a:pt x="46122" y="4435"/>
                  </a:cubicBezTo>
                  <a:cubicBezTo>
                    <a:pt x="46122" y="4430"/>
                    <a:pt x="46125" y="4428"/>
                    <a:pt x="46128" y="4428"/>
                  </a:cubicBezTo>
                  <a:close/>
                  <a:moveTo>
                    <a:pt x="46323" y="4428"/>
                  </a:moveTo>
                  <a:cubicBezTo>
                    <a:pt x="46334" y="4428"/>
                    <a:pt x="46348" y="4440"/>
                    <a:pt x="46359" y="4461"/>
                  </a:cubicBezTo>
                  <a:cubicBezTo>
                    <a:pt x="46377" y="4496"/>
                    <a:pt x="46365" y="4526"/>
                    <a:pt x="46342" y="4526"/>
                  </a:cubicBezTo>
                  <a:cubicBezTo>
                    <a:pt x="46335" y="4526"/>
                    <a:pt x="46327" y="4523"/>
                    <a:pt x="46318" y="4518"/>
                  </a:cubicBezTo>
                  <a:cubicBezTo>
                    <a:pt x="46291" y="4501"/>
                    <a:pt x="46289" y="4447"/>
                    <a:pt x="46315" y="4430"/>
                  </a:cubicBezTo>
                  <a:cubicBezTo>
                    <a:pt x="46317" y="4429"/>
                    <a:pt x="46320" y="4428"/>
                    <a:pt x="46323" y="4428"/>
                  </a:cubicBezTo>
                  <a:close/>
                  <a:moveTo>
                    <a:pt x="46472" y="4446"/>
                  </a:moveTo>
                  <a:cubicBezTo>
                    <a:pt x="46590" y="4449"/>
                    <a:pt x="46606" y="4527"/>
                    <a:pt x="46489" y="4527"/>
                  </a:cubicBezTo>
                  <a:cubicBezTo>
                    <a:pt x="46448" y="4527"/>
                    <a:pt x="46425" y="4513"/>
                    <a:pt x="46418" y="4490"/>
                  </a:cubicBezTo>
                  <a:cubicBezTo>
                    <a:pt x="46412" y="4469"/>
                    <a:pt x="46406" y="4451"/>
                    <a:pt x="46405" y="4449"/>
                  </a:cubicBezTo>
                  <a:cubicBezTo>
                    <a:pt x="46402" y="4446"/>
                    <a:pt x="46432" y="4446"/>
                    <a:pt x="46472" y="4446"/>
                  </a:cubicBezTo>
                  <a:close/>
                  <a:moveTo>
                    <a:pt x="42623" y="4389"/>
                  </a:moveTo>
                  <a:cubicBezTo>
                    <a:pt x="42644" y="4389"/>
                    <a:pt x="42655" y="4399"/>
                    <a:pt x="42661" y="4421"/>
                  </a:cubicBezTo>
                  <a:cubicBezTo>
                    <a:pt x="42668" y="4448"/>
                    <a:pt x="42682" y="4462"/>
                    <a:pt x="42693" y="4462"/>
                  </a:cubicBezTo>
                  <a:cubicBezTo>
                    <a:pt x="42703" y="4462"/>
                    <a:pt x="42710" y="4451"/>
                    <a:pt x="42710" y="4429"/>
                  </a:cubicBezTo>
                  <a:cubicBezTo>
                    <a:pt x="42710" y="4411"/>
                    <a:pt x="42713" y="4402"/>
                    <a:pt x="42739" y="4402"/>
                  </a:cubicBezTo>
                  <a:cubicBezTo>
                    <a:pt x="42765" y="4402"/>
                    <a:pt x="42814" y="4411"/>
                    <a:pt x="42906" y="4428"/>
                  </a:cubicBezTo>
                  <a:cubicBezTo>
                    <a:pt x="42981" y="4442"/>
                    <a:pt x="43043" y="4462"/>
                    <a:pt x="43039" y="4473"/>
                  </a:cubicBezTo>
                  <a:cubicBezTo>
                    <a:pt x="43035" y="4483"/>
                    <a:pt x="43049" y="4501"/>
                    <a:pt x="43067" y="4511"/>
                  </a:cubicBezTo>
                  <a:cubicBezTo>
                    <a:pt x="43095" y="4527"/>
                    <a:pt x="43097" y="4538"/>
                    <a:pt x="43076" y="4562"/>
                  </a:cubicBezTo>
                  <a:cubicBezTo>
                    <a:pt x="43060" y="4581"/>
                    <a:pt x="43040" y="4591"/>
                    <a:pt x="43018" y="4591"/>
                  </a:cubicBezTo>
                  <a:cubicBezTo>
                    <a:pt x="42995" y="4591"/>
                    <a:pt x="42969" y="4579"/>
                    <a:pt x="42943" y="4557"/>
                  </a:cubicBezTo>
                  <a:cubicBezTo>
                    <a:pt x="42929" y="4543"/>
                    <a:pt x="42916" y="4536"/>
                    <a:pt x="42910" y="4536"/>
                  </a:cubicBezTo>
                  <a:cubicBezTo>
                    <a:pt x="42907" y="4536"/>
                    <a:pt x="42905" y="4537"/>
                    <a:pt x="42905" y="4540"/>
                  </a:cubicBezTo>
                  <a:cubicBezTo>
                    <a:pt x="42905" y="4552"/>
                    <a:pt x="42884" y="4559"/>
                    <a:pt x="42860" y="4559"/>
                  </a:cubicBezTo>
                  <a:cubicBezTo>
                    <a:pt x="42858" y="4559"/>
                    <a:pt x="42857" y="4559"/>
                    <a:pt x="42855" y="4559"/>
                  </a:cubicBezTo>
                  <a:cubicBezTo>
                    <a:pt x="42770" y="4553"/>
                    <a:pt x="42667" y="4523"/>
                    <a:pt x="42667" y="4502"/>
                  </a:cubicBezTo>
                  <a:cubicBezTo>
                    <a:pt x="42667" y="4492"/>
                    <a:pt x="42650" y="4485"/>
                    <a:pt x="42629" y="4485"/>
                  </a:cubicBezTo>
                  <a:cubicBezTo>
                    <a:pt x="42589" y="4485"/>
                    <a:pt x="42537" y="4447"/>
                    <a:pt x="42537" y="4419"/>
                  </a:cubicBezTo>
                  <a:cubicBezTo>
                    <a:pt x="42537" y="4410"/>
                    <a:pt x="42563" y="4399"/>
                    <a:pt x="42594" y="4393"/>
                  </a:cubicBezTo>
                  <a:cubicBezTo>
                    <a:pt x="42605" y="4390"/>
                    <a:pt x="42615" y="4389"/>
                    <a:pt x="42623" y="4389"/>
                  </a:cubicBezTo>
                  <a:close/>
                  <a:moveTo>
                    <a:pt x="38438" y="4570"/>
                  </a:moveTo>
                  <a:cubicBezTo>
                    <a:pt x="38491" y="4570"/>
                    <a:pt x="38499" y="4575"/>
                    <a:pt x="38479" y="4600"/>
                  </a:cubicBezTo>
                  <a:cubicBezTo>
                    <a:pt x="38468" y="4612"/>
                    <a:pt x="38444" y="4621"/>
                    <a:pt x="38420" y="4621"/>
                  </a:cubicBezTo>
                  <a:cubicBezTo>
                    <a:pt x="38413" y="4621"/>
                    <a:pt x="38406" y="4620"/>
                    <a:pt x="38400" y="4619"/>
                  </a:cubicBezTo>
                  <a:cubicBezTo>
                    <a:pt x="38330" y="4605"/>
                    <a:pt x="38356" y="4570"/>
                    <a:pt x="38438" y="4570"/>
                  </a:cubicBezTo>
                  <a:close/>
                  <a:moveTo>
                    <a:pt x="46778" y="4638"/>
                  </a:moveTo>
                  <a:cubicBezTo>
                    <a:pt x="46791" y="4638"/>
                    <a:pt x="46803" y="4641"/>
                    <a:pt x="46807" y="4645"/>
                  </a:cubicBezTo>
                  <a:cubicBezTo>
                    <a:pt x="46824" y="4662"/>
                    <a:pt x="46811" y="4675"/>
                    <a:pt x="46788" y="4675"/>
                  </a:cubicBezTo>
                  <a:cubicBezTo>
                    <a:pt x="46779" y="4675"/>
                    <a:pt x="46767" y="4673"/>
                    <a:pt x="46756" y="4667"/>
                  </a:cubicBezTo>
                  <a:cubicBezTo>
                    <a:pt x="46719" y="4651"/>
                    <a:pt x="46719" y="4650"/>
                    <a:pt x="46756" y="4641"/>
                  </a:cubicBezTo>
                  <a:cubicBezTo>
                    <a:pt x="46763" y="4639"/>
                    <a:pt x="46771" y="4638"/>
                    <a:pt x="46778" y="4638"/>
                  </a:cubicBezTo>
                  <a:close/>
                  <a:moveTo>
                    <a:pt x="46991" y="4635"/>
                  </a:moveTo>
                  <a:cubicBezTo>
                    <a:pt x="47030" y="4635"/>
                    <a:pt x="47082" y="4649"/>
                    <a:pt x="47104" y="4664"/>
                  </a:cubicBezTo>
                  <a:cubicBezTo>
                    <a:pt x="47143" y="4691"/>
                    <a:pt x="47143" y="4693"/>
                    <a:pt x="47103" y="4703"/>
                  </a:cubicBezTo>
                  <a:cubicBezTo>
                    <a:pt x="47099" y="4704"/>
                    <a:pt x="47094" y="4705"/>
                    <a:pt x="47089" y="4705"/>
                  </a:cubicBezTo>
                  <a:cubicBezTo>
                    <a:pt x="47036" y="4705"/>
                    <a:pt x="46920" y="4665"/>
                    <a:pt x="46920" y="4646"/>
                  </a:cubicBezTo>
                  <a:cubicBezTo>
                    <a:pt x="46920" y="4641"/>
                    <a:pt x="46953" y="4635"/>
                    <a:pt x="46991" y="4635"/>
                  </a:cubicBezTo>
                  <a:close/>
                  <a:moveTo>
                    <a:pt x="47337" y="4635"/>
                  </a:moveTo>
                  <a:cubicBezTo>
                    <a:pt x="47373" y="4635"/>
                    <a:pt x="47404" y="4652"/>
                    <a:pt x="47420" y="4682"/>
                  </a:cubicBezTo>
                  <a:cubicBezTo>
                    <a:pt x="47433" y="4706"/>
                    <a:pt x="47437" y="4717"/>
                    <a:pt x="47431" y="4717"/>
                  </a:cubicBezTo>
                  <a:cubicBezTo>
                    <a:pt x="47429" y="4717"/>
                    <a:pt x="47424" y="4715"/>
                    <a:pt x="47417" y="4710"/>
                  </a:cubicBezTo>
                  <a:cubicBezTo>
                    <a:pt x="47401" y="4700"/>
                    <a:pt x="47364" y="4691"/>
                    <a:pt x="47334" y="4688"/>
                  </a:cubicBezTo>
                  <a:cubicBezTo>
                    <a:pt x="47211" y="4679"/>
                    <a:pt x="47210" y="4679"/>
                    <a:pt x="47245" y="4656"/>
                  </a:cubicBezTo>
                  <a:cubicBezTo>
                    <a:pt x="47263" y="4646"/>
                    <a:pt x="47303" y="4635"/>
                    <a:pt x="47337" y="4635"/>
                  </a:cubicBezTo>
                  <a:close/>
                  <a:moveTo>
                    <a:pt x="35142" y="4666"/>
                  </a:moveTo>
                  <a:cubicBezTo>
                    <a:pt x="35146" y="4666"/>
                    <a:pt x="35151" y="4666"/>
                    <a:pt x="35156" y="4666"/>
                  </a:cubicBezTo>
                  <a:cubicBezTo>
                    <a:pt x="35254" y="4674"/>
                    <a:pt x="35258" y="4675"/>
                    <a:pt x="35258" y="4700"/>
                  </a:cubicBezTo>
                  <a:cubicBezTo>
                    <a:pt x="35258" y="4712"/>
                    <a:pt x="35241" y="4723"/>
                    <a:pt x="35215" y="4723"/>
                  </a:cubicBezTo>
                  <a:cubicBezTo>
                    <a:pt x="35191" y="4723"/>
                    <a:pt x="35171" y="4713"/>
                    <a:pt x="35171" y="4703"/>
                  </a:cubicBezTo>
                  <a:cubicBezTo>
                    <a:pt x="35171" y="4696"/>
                    <a:pt x="35164" y="4692"/>
                    <a:pt x="35153" y="4692"/>
                  </a:cubicBezTo>
                  <a:cubicBezTo>
                    <a:pt x="35146" y="4692"/>
                    <a:pt x="35138" y="4694"/>
                    <a:pt x="35128" y="4696"/>
                  </a:cubicBezTo>
                  <a:cubicBezTo>
                    <a:pt x="35121" y="4698"/>
                    <a:pt x="35115" y="4698"/>
                    <a:pt x="35109" y="4698"/>
                  </a:cubicBezTo>
                  <a:cubicBezTo>
                    <a:pt x="35094" y="4698"/>
                    <a:pt x="35084" y="4693"/>
                    <a:pt x="35084" y="4685"/>
                  </a:cubicBezTo>
                  <a:cubicBezTo>
                    <a:pt x="35085" y="4672"/>
                    <a:pt x="35109" y="4666"/>
                    <a:pt x="35142" y="4666"/>
                  </a:cubicBezTo>
                  <a:close/>
                  <a:moveTo>
                    <a:pt x="42623" y="4656"/>
                  </a:moveTo>
                  <a:cubicBezTo>
                    <a:pt x="42635" y="4656"/>
                    <a:pt x="42645" y="4676"/>
                    <a:pt x="42645" y="4701"/>
                  </a:cubicBezTo>
                  <a:cubicBezTo>
                    <a:pt x="42645" y="4721"/>
                    <a:pt x="42638" y="4735"/>
                    <a:pt x="42629" y="4735"/>
                  </a:cubicBezTo>
                  <a:cubicBezTo>
                    <a:pt x="42628" y="4735"/>
                    <a:pt x="42625" y="4734"/>
                    <a:pt x="42623" y="4733"/>
                  </a:cubicBezTo>
                  <a:cubicBezTo>
                    <a:pt x="42610" y="4726"/>
                    <a:pt x="42601" y="4706"/>
                    <a:pt x="42601" y="4688"/>
                  </a:cubicBezTo>
                  <a:cubicBezTo>
                    <a:pt x="42601" y="4670"/>
                    <a:pt x="42610" y="4656"/>
                    <a:pt x="42623" y="4656"/>
                  </a:cubicBezTo>
                  <a:close/>
                  <a:moveTo>
                    <a:pt x="36252" y="4700"/>
                  </a:moveTo>
                  <a:cubicBezTo>
                    <a:pt x="36266" y="4700"/>
                    <a:pt x="36274" y="4708"/>
                    <a:pt x="36274" y="4721"/>
                  </a:cubicBezTo>
                  <a:cubicBezTo>
                    <a:pt x="36274" y="4734"/>
                    <a:pt x="36266" y="4743"/>
                    <a:pt x="36252" y="4743"/>
                  </a:cubicBezTo>
                  <a:cubicBezTo>
                    <a:pt x="36240" y="4743"/>
                    <a:pt x="36231" y="4734"/>
                    <a:pt x="36231" y="4721"/>
                  </a:cubicBezTo>
                  <a:cubicBezTo>
                    <a:pt x="36231" y="4708"/>
                    <a:pt x="36241" y="4700"/>
                    <a:pt x="36252" y="4700"/>
                  </a:cubicBezTo>
                  <a:close/>
                  <a:moveTo>
                    <a:pt x="36630" y="4700"/>
                  </a:moveTo>
                  <a:cubicBezTo>
                    <a:pt x="36648" y="4700"/>
                    <a:pt x="36663" y="4708"/>
                    <a:pt x="36663" y="4721"/>
                  </a:cubicBezTo>
                  <a:cubicBezTo>
                    <a:pt x="36663" y="4733"/>
                    <a:pt x="36650" y="4743"/>
                    <a:pt x="36630" y="4743"/>
                  </a:cubicBezTo>
                  <a:cubicBezTo>
                    <a:pt x="36612" y="4743"/>
                    <a:pt x="36597" y="4734"/>
                    <a:pt x="36597" y="4721"/>
                  </a:cubicBezTo>
                  <a:cubicBezTo>
                    <a:pt x="36597" y="4708"/>
                    <a:pt x="36611" y="4700"/>
                    <a:pt x="36630" y="4700"/>
                  </a:cubicBezTo>
                  <a:close/>
                  <a:moveTo>
                    <a:pt x="36623" y="4769"/>
                  </a:moveTo>
                  <a:cubicBezTo>
                    <a:pt x="36631" y="4769"/>
                    <a:pt x="36639" y="4770"/>
                    <a:pt x="36646" y="4773"/>
                  </a:cubicBezTo>
                  <a:cubicBezTo>
                    <a:pt x="36662" y="4779"/>
                    <a:pt x="36657" y="4784"/>
                    <a:pt x="36632" y="4785"/>
                  </a:cubicBezTo>
                  <a:cubicBezTo>
                    <a:pt x="36610" y="4785"/>
                    <a:pt x="36598" y="4780"/>
                    <a:pt x="36605" y="4774"/>
                  </a:cubicBezTo>
                  <a:cubicBezTo>
                    <a:pt x="36608" y="4771"/>
                    <a:pt x="36615" y="4769"/>
                    <a:pt x="36623" y="4769"/>
                  </a:cubicBezTo>
                  <a:close/>
                  <a:moveTo>
                    <a:pt x="37806" y="4743"/>
                  </a:moveTo>
                  <a:cubicBezTo>
                    <a:pt x="37829" y="4743"/>
                    <a:pt x="37854" y="4753"/>
                    <a:pt x="37861" y="4767"/>
                  </a:cubicBezTo>
                  <a:cubicBezTo>
                    <a:pt x="37866" y="4775"/>
                    <a:pt x="37875" y="4779"/>
                    <a:pt x="37883" y="4779"/>
                  </a:cubicBezTo>
                  <a:cubicBezTo>
                    <a:pt x="37887" y="4779"/>
                    <a:pt x="37891" y="4778"/>
                    <a:pt x="37895" y="4776"/>
                  </a:cubicBezTo>
                  <a:cubicBezTo>
                    <a:pt x="37899" y="4773"/>
                    <a:pt x="37903" y="4772"/>
                    <a:pt x="37906" y="4772"/>
                  </a:cubicBezTo>
                  <a:cubicBezTo>
                    <a:pt x="37912" y="4772"/>
                    <a:pt x="37915" y="4777"/>
                    <a:pt x="37915" y="4784"/>
                  </a:cubicBezTo>
                  <a:cubicBezTo>
                    <a:pt x="37915" y="4804"/>
                    <a:pt x="37899" y="4814"/>
                    <a:pt x="37874" y="4814"/>
                  </a:cubicBezTo>
                  <a:cubicBezTo>
                    <a:pt x="37857" y="4814"/>
                    <a:pt x="37836" y="4809"/>
                    <a:pt x="37814" y="4798"/>
                  </a:cubicBezTo>
                  <a:cubicBezTo>
                    <a:pt x="37754" y="4772"/>
                    <a:pt x="37751" y="4743"/>
                    <a:pt x="37806" y="4743"/>
                  </a:cubicBezTo>
                  <a:close/>
                  <a:moveTo>
                    <a:pt x="44388" y="4767"/>
                  </a:moveTo>
                  <a:lnTo>
                    <a:pt x="44490" y="4768"/>
                  </a:lnTo>
                  <a:lnTo>
                    <a:pt x="44420" y="4797"/>
                  </a:lnTo>
                  <a:cubicBezTo>
                    <a:pt x="44390" y="4809"/>
                    <a:pt x="44361" y="4815"/>
                    <a:pt x="44338" y="4815"/>
                  </a:cubicBezTo>
                  <a:cubicBezTo>
                    <a:pt x="44306" y="4815"/>
                    <a:pt x="44284" y="4804"/>
                    <a:pt x="44284" y="4783"/>
                  </a:cubicBezTo>
                  <a:cubicBezTo>
                    <a:pt x="44285" y="4774"/>
                    <a:pt x="44330" y="4767"/>
                    <a:pt x="44388" y="4767"/>
                  </a:cubicBezTo>
                  <a:close/>
                  <a:moveTo>
                    <a:pt x="45278" y="4791"/>
                  </a:moveTo>
                  <a:cubicBezTo>
                    <a:pt x="45283" y="4791"/>
                    <a:pt x="45288" y="4791"/>
                    <a:pt x="45292" y="4792"/>
                  </a:cubicBezTo>
                  <a:cubicBezTo>
                    <a:pt x="45313" y="4795"/>
                    <a:pt x="45334" y="4810"/>
                    <a:pt x="45339" y="4824"/>
                  </a:cubicBezTo>
                  <a:cubicBezTo>
                    <a:pt x="45343" y="4837"/>
                    <a:pt x="45337" y="4843"/>
                    <a:pt x="45313" y="4843"/>
                  </a:cubicBezTo>
                  <a:cubicBezTo>
                    <a:pt x="45293" y="4843"/>
                    <a:pt x="45263" y="4839"/>
                    <a:pt x="45217" y="4831"/>
                  </a:cubicBezTo>
                  <a:cubicBezTo>
                    <a:pt x="45212" y="4830"/>
                    <a:pt x="45218" y="4819"/>
                    <a:pt x="45229" y="4808"/>
                  </a:cubicBezTo>
                  <a:cubicBezTo>
                    <a:pt x="45240" y="4797"/>
                    <a:pt x="45260" y="4791"/>
                    <a:pt x="45278" y="4791"/>
                  </a:cubicBezTo>
                  <a:close/>
                  <a:moveTo>
                    <a:pt x="35280" y="4809"/>
                  </a:moveTo>
                  <a:cubicBezTo>
                    <a:pt x="35292" y="4809"/>
                    <a:pt x="35303" y="4819"/>
                    <a:pt x="35303" y="4831"/>
                  </a:cubicBezTo>
                  <a:cubicBezTo>
                    <a:pt x="35303" y="4840"/>
                    <a:pt x="35298" y="4844"/>
                    <a:pt x="35292" y="4844"/>
                  </a:cubicBezTo>
                  <a:cubicBezTo>
                    <a:pt x="35288" y="4844"/>
                    <a:pt x="35284" y="4843"/>
                    <a:pt x="35280" y="4840"/>
                  </a:cubicBezTo>
                  <a:cubicBezTo>
                    <a:pt x="35268" y="4833"/>
                    <a:pt x="35258" y="4823"/>
                    <a:pt x="35258" y="4818"/>
                  </a:cubicBezTo>
                  <a:cubicBezTo>
                    <a:pt x="35258" y="4813"/>
                    <a:pt x="35268" y="4809"/>
                    <a:pt x="35280" y="4809"/>
                  </a:cubicBezTo>
                  <a:close/>
                  <a:moveTo>
                    <a:pt x="32759" y="4809"/>
                  </a:moveTo>
                  <a:cubicBezTo>
                    <a:pt x="32769" y="4809"/>
                    <a:pt x="32777" y="4818"/>
                    <a:pt x="32777" y="4830"/>
                  </a:cubicBezTo>
                  <a:cubicBezTo>
                    <a:pt x="32777" y="4841"/>
                    <a:pt x="32754" y="4852"/>
                    <a:pt x="32728" y="4852"/>
                  </a:cubicBezTo>
                  <a:cubicBezTo>
                    <a:pt x="32688" y="4852"/>
                    <a:pt x="32686" y="4849"/>
                    <a:pt x="32711" y="4830"/>
                  </a:cubicBezTo>
                  <a:cubicBezTo>
                    <a:pt x="32729" y="4818"/>
                    <a:pt x="32749" y="4809"/>
                    <a:pt x="32759" y="4809"/>
                  </a:cubicBezTo>
                  <a:close/>
                  <a:moveTo>
                    <a:pt x="52203" y="4686"/>
                  </a:moveTo>
                  <a:cubicBezTo>
                    <a:pt x="52204" y="4686"/>
                    <a:pt x="52205" y="4686"/>
                    <a:pt x="52206" y="4687"/>
                  </a:cubicBezTo>
                  <a:cubicBezTo>
                    <a:pt x="52225" y="4706"/>
                    <a:pt x="52088" y="4838"/>
                    <a:pt x="52029" y="4859"/>
                  </a:cubicBezTo>
                  <a:cubicBezTo>
                    <a:pt x="52027" y="4860"/>
                    <a:pt x="52025" y="4860"/>
                    <a:pt x="52024" y="4860"/>
                  </a:cubicBezTo>
                  <a:cubicBezTo>
                    <a:pt x="52010" y="4860"/>
                    <a:pt x="52037" y="4824"/>
                    <a:pt x="52089" y="4773"/>
                  </a:cubicBezTo>
                  <a:cubicBezTo>
                    <a:pt x="52140" y="4722"/>
                    <a:pt x="52190" y="4686"/>
                    <a:pt x="52203" y="4686"/>
                  </a:cubicBezTo>
                  <a:close/>
                  <a:moveTo>
                    <a:pt x="47355" y="4809"/>
                  </a:moveTo>
                  <a:cubicBezTo>
                    <a:pt x="47457" y="4809"/>
                    <a:pt x="47446" y="4838"/>
                    <a:pt x="47335" y="4860"/>
                  </a:cubicBezTo>
                  <a:cubicBezTo>
                    <a:pt x="47317" y="4863"/>
                    <a:pt x="47304" y="4865"/>
                    <a:pt x="47294" y="4865"/>
                  </a:cubicBezTo>
                  <a:cubicBezTo>
                    <a:pt x="47272" y="4865"/>
                    <a:pt x="47265" y="4857"/>
                    <a:pt x="47265" y="4840"/>
                  </a:cubicBezTo>
                  <a:cubicBezTo>
                    <a:pt x="47266" y="4818"/>
                    <a:pt x="47290" y="4809"/>
                    <a:pt x="47355" y="4809"/>
                  </a:cubicBezTo>
                  <a:close/>
                  <a:moveTo>
                    <a:pt x="49366" y="4788"/>
                  </a:moveTo>
                  <a:cubicBezTo>
                    <a:pt x="49366" y="4788"/>
                    <a:pt x="49367" y="4788"/>
                    <a:pt x="49367" y="4788"/>
                  </a:cubicBezTo>
                  <a:cubicBezTo>
                    <a:pt x="49383" y="4788"/>
                    <a:pt x="49407" y="4797"/>
                    <a:pt x="49427" y="4809"/>
                  </a:cubicBezTo>
                  <a:cubicBezTo>
                    <a:pt x="49450" y="4824"/>
                    <a:pt x="49452" y="4835"/>
                    <a:pt x="49433" y="4855"/>
                  </a:cubicBezTo>
                  <a:cubicBezTo>
                    <a:pt x="49423" y="4864"/>
                    <a:pt x="49415" y="4869"/>
                    <a:pt x="49405" y="4869"/>
                  </a:cubicBezTo>
                  <a:cubicBezTo>
                    <a:pt x="49396" y="4869"/>
                    <a:pt x="49386" y="4864"/>
                    <a:pt x="49374" y="4854"/>
                  </a:cubicBezTo>
                  <a:cubicBezTo>
                    <a:pt x="49333" y="4819"/>
                    <a:pt x="49330" y="4788"/>
                    <a:pt x="49366" y="4788"/>
                  </a:cubicBezTo>
                  <a:close/>
                  <a:moveTo>
                    <a:pt x="47731" y="4799"/>
                  </a:moveTo>
                  <a:cubicBezTo>
                    <a:pt x="47830" y="4799"/>
                    <a:pt x="47937" y="4804"/>
                    <a:pt x="47937" y="4813"/>
                  </a:cubicBezTo>
                  <a:cubicBezTo>
                    <a:pt x="47937" y="4824"/>
                    <a:pt x="47887" y="4834"/>
                    <a:pt x="47836" y="4834"/>
                  </a:cubicBezTo>
                  <a:cubicBezTo>
                    <a:pt x="47820" y="4834"/>
                    <a:pt x="47805" y="4833"/>
                    <a:pt x="47790" y="4831"/>
                  </a:cubicBezTo>
                  <a:cubicBezTo>
                    <a:pt x="47790" y="4831"/>
                    <a:pt x="47789" y="4831"/>
                    <a:pt x="47788" y="4831"/>
                  </a:cubicBezTo>
                  <a:cubicBezTo>
                    <a:pt x="47776" y="4831"/>
                    <a:pt x="47764" y="4839"/>
                    <a:pt x="47764" y="4850"/>
                  </a:cubicBezTo>
                  <a:cubicBezTo>
                    <a:pt x="47764" y="4861"/>
                    <a:pt x="47754" y="4871"/>
                    <a:pt x="47741" y="4871"/>
                  </a:cubicBezTo>
                  <a:cubicBezTo>
                    <a:pt x="47728" y="4871"/>
                    <a:pt x="47724" y="4861"/>
                    <a:pt x="47732" y="4850"/>
                  </a:cubicBezTo>
                  <a:cubicBezTo>
                    <a:pt x="47738" y="4840"/>
                    <a:pt x="47728" y="4835"/>
                    <a:pt x="47705" y="4835"/>
                  </a:cubicBezTo>
                  <a:cubicBezTo>
                    <a:pt x="47692" y="4835"/>
                    <a:pt x="47676" y="4837"/>
                    <a:pt x="47656" y="4839"/>
                  </a:cubicBezTo>
                  <a:cubicBezTo>
                    <a:pt x="47640" y="4841"/>
                    <a:pt x="47626" y="4842"/>
                    <a:pt x="47613" y="4842"/>
                  </a:cubicBezTo>
                  <a:cubicBezTo>
                    <a:pt x="47586" y="4842"/>
                    <a:pt x="47568" y="4838"/>
                    <a:pt x="47568" y="4829"/>
                  </a:cubicBezTo>
                  <a:cubicBezTo>
                    <a:pt x="47568" y="4818"/>
                    <a:pt x="47574" y="4808"/>
                    <a:pt x="47585" y="4806"/>
                  </a:cubicBezTo>
                  <a:cubicBezTo>
                    <a:pt x="47614" y="4801"/>
                    <a:pt x="47671" y="4799"/>
                    <a:pt x="47731" y="4799"/>
                  </a:cubicBezTo>
                  <a:close/>
                  <a:moveTo>
                    <a:pt x="35539" y="4872"/>
                  </a:moveTo>
                  <a:cubicBezTo>
                    <a:pt x="35551" y="4872"/>
                    <a:pt x="35561" y="4884"/>
                    <a:pt x="35561" y="4896"/>
                  </a:cubicBezTo>
                  <a:cubicBezTo>
                    <a:pt x="35561" y="4904"/>
                    <a:pt x="35556" y="4909"/>
                    <a:pt x="35549" y="4909"/>
                  </a:cubicBezTo>
                  <a:cubicBezTo>
                    <a:pt x="35546" y="4909"/>
                    <a:pt x="35543" y="4908"/>
                    <a:pt x="35539" y="4906"/>
                  </a:cubicBezTo>
                  <a:cubicBezTo>
                    <a:pt x="35526" y="4898"/>
                    <a:pt x="35518" y="4887"/>
                    <a:pt x="35518" y="4882"/>
                  </a:cubicBezTo>
                  <a:cubicBezTo>
                    <a:pt x="35518" y="4876"/>
                    <a:pt x="35526" y="4872"/>
                    <a:pt x="35539" y="4872"/>
                  </a:cubicBezTo>
                  <a:close/>
                  <a:moveTo>
                    <a:pt x="45516" y="4872"/>
                  </a:moveTo>
                  <a:cubicBezTo>
                    <a:pt x="45529" y="4872"/>
                    <a:pt x="45538" y="4881"/>
                    <a:pt x="45538" y="4895"/>
                  </a:cubicBezTo>
                  <a:cubicBezTo>
                    <a:pt x="45538" y="4907"/>
                    <a:pt x="45529" y="4916"/>
                    <a:pt x="45516" y="4916"/>
                  </a:cubicBezTo>
                  <a:cubicBezTo>
                    <a:pt x="45504" y="4916"/>
                    <a:pt x="45494" y="4907"/>
                    <a:pt x="45494" y="4895"/>
                  </a:cubicBezTo>
                  <a:cubicBezTo>
                    <a:pt x="45494" y="4881"/>
                    <a:pt x="45504" y="4872"/>
                    <a:pt x="45516" y="4872"/>
                  </a:cubicBezTo>
                  <a:close/>
                  <a:moveTo>
                    <a:pt x="35833" y="4775"/>
                  </a:moveTo>
                  <a:cubicBezTo>
                    <a:pt x="35848" y="4775"/>
                    <a:pt x="35860" y="4779"/>
                    <a:pt x="35864" y="4785"/>
                  </a:cubicBezTo>
                  <a:cubicBezTo>
                    <a:pt x="35870" y="4793"/>
                    <a:pt x="35890" y="4798"/>
                    <a:pt x="35914" y="4798"/>
                  </a:cubicBezTo>
                  <a:cubicBezTo>
                    <a:pt x="35921" y="4798"/>
                    <a:pt x="35928" y="4797"/>
                    <a:pt x="35936" y="4796"/>
                  </a:cubicBezTo>
                  <a:cubicBezTo>
                    <a:pt x="35939" y="4796"/>
                    <a:pt x="35941" y="4796"/>
                    <a:pt x="35945" y="4796"/>
                  </a:cubicBezTo>
                  <a:cubicBezTo>
                    <a:pt x="36014" y="4796"/>
                    <a:pt x="36148" y="4871"/>
                    <a:pt x="36138" y="4906"/>
                  </a:cubicBezTo>
                  <a:cubicBezTo>
                    <a:pt x="36132" y="4924"/>
                    <a:pt x="36113" y="4934"/>
                    <a:pt x="36095" y="4934"/>
                  </a:cubicBezTo>
                  <a:cubicBezTo>
                    <a:pt x="36076" y="4934"/>
                    <a:pt x="36059" y="4923"/>
                    <a:pt x="36059" y="4903"/>
                  </a:cubicBezTo>
                  <a:cubicBezTo>
                    <a:pt x="36059" y="4885"/>
                    <a:pt x="36052" y="4876"/>
                    <a:pt x="36040" y="4876"/>
                  </a:cubicBezTo>
                  <a:cubicBezTo>
                    <a:pt x="36036" y="4876"/>
                    <a:pt x="36032" y="4877"/>
                    <a:pt x="36028" y="4878"/>
                  </a:cubicBezTo>
                  <a:cubicBezTo>
                    <a:pt x="36024" y="4880"/>
                    <a:pt x="36019" y="4881"/>
                    <a:pt x="36015" y="4881"/>
                  </a:cubicBezTo>
                  <a:cubicBezTo>
                    <a:pt x="36002" y="4881"/>
                    <a:pt x="35991" y="4873"/>
                    <a:pt x="35986" y="4860"/>
                  </a:cubicBezTo>
                  <a:cubicBezTo>
                    <a:pt x="35980" y="4841"/>
                    <a:pt x="35956" y="4827"/>
                    <a:pt x="35931" y="4827"/>
                  </a:cubicBezTo>
                  <a:cubicBezTo>
                    <a:pt x="35881" y="4827"/>
                    <a:pt x="35869" y="4862"/>
                    <a:pt x="35913" y="4877"/>
                  </a:cubicBezTo>
                  <a:cubicBezTo>
                    <a:pt x="35928" y="4882"/>
                    <a:pt x="35933" y="4896"/>
                    <a:pt x="35924" y="4904"/>
                  </a:cubicBezTo>
                  <a:cubicBezTo>
                    <a:pt x="35921" y="4908"/>
                    <a:pt x="35915" y="4909"/>
                    <a:pt x="35906" y="4909"/>
                  </a:cubicBezTo>
                  <a:cubicBezTo>
                    <a:pt x="35892" y="4909"/>
                    <a:pt x="35870" y="4904"/>
                    <a:pt x="35849" y="4895"/>
                  </a:cubicBezTo>
                  <a:cubicBezTo>
                    <a:pt x="35796" y="4870"/>
                    <a:pt x="35741" y="4860"/>
                    <a:pt x="35611" y="4852"/>
                  </a:cubicBezTo>
                  <a:cubicBezTo>
                    <a:pt x="35595" y="4851"/>
                    <a:pt x="35587" y="4840"/>
                    <a:pt x="35597" y="4826"/>
                  </a:cubicBezTo>
                  <a:cubicBezTo>
                    <a:pt x="35601" y="4817"/>
                    <a:pt x="35630" y="4811"/>
                    <a:pt x="35664" y="4811"/>
                  </a:cubicBezTo>
                  <a:cubicBezTo>
                    <a:pt x="35674" y="4811"/>
                    <a:pt x="35683" y="4812"/>
                    <a:pt x="35693" y="4813"/>
                  </a:cubicBezTo>
                  <a:cubicBezTo>
                    <a:pt x="35707" y="4814"/>
                    <a:pt x="35719" y="4815"/>
                    <a:pt x="35730" y="4815"/>
                  </a:cubicBezTo>
                  <a:cubicBezTo>
                    <a:pt x="35754" y="4815"/>
                    <a:pt x="35769" y="4811"/>
                    <a:pt x="35766" y="4806"/>
                  </a:cubicBezTo>
                  <a:cubicBezTo>
                    <a:pt x="35761" y="4798"/>
                    <a:pt x="35777" y="4787"/>
                    <a:pt x="35805" y="4779"/>
                  </a:cubicBezTo>
                  <a:cubicBezTo>
                    <a:pt x="35815" y="4777"/>
                    <a:pt x="35824" y="4775"/>
                    <a:pt x="35833" y="4775"/>
                  </a:cubicBezTo>
                  <a:close/>
                  <a:moveTo>
                    <a:pt x="49066" y="4884"/>
                  </a:moveTo>
                  <a:cubicBezTo>
                    <a:pt x="49075" y="4884"/>
                    <a:pt x="49084" y="4884"/>
                    <a:pt x="49095" y="4884"/>
                  </a:cubicBezTo>
                  <a:cubicBezTo>
                    <a:pt x="49128" y="4884"/>
                    <a:pt x="49157" y="4897"/>
                    <a:pt x="49162" y="4912"/>
                  </a:cubicBezTo>
                  <a:cubicBezTo>
                    <a:pt x="49168" y="4930"/>
                    <a:pt x="49151" y="4939"/>
                    <a:pt x="49129" y="4939"/>
                  </a:cubicBezTo>
                  <a:cubicBezTo>
                    <a:pt x="49107" y="4939"/>
                    <a:pt x="49080" y="4930"/>
                    <a:pt x="49063" y="4913"/>
                  </a:cubicBezTo>
                  <a:cubicBezTo>
                    <a:pt x="49049" y="4900"/>
                    <a:pt x="49035" y="4886"/>
                    <a:pt x="49035" y="4885"/>
                  </a:cubicBezTo>
                  <a:cubicBezTo>
                    <a:pt x="49035" y="4885"/>
                    <a:pt x="49048" y="4884"/>
                    <a:pt x="49066" y="4884"/>
                  </a:cubicBezTo>
                  <a:close/>
                  <a:moveTo>
                    <a:pt x="37954" y="4919"/>
                  </a:moveTo>
                  <a:cubicBezTo>
                    <a:pt x="37962" y="4919"/>
                    <a:pt x="37975" y="4926"/>
                    <a:pt x="37985" y="4937"/>
                  </a:cubicBezTo>
                  <a:cubicBezTo>
                    <a:pt x="37999" y="4950"/>
                    <a:pt x="38003" y="4956"/>
                    <a:pt x="37997" y="4956"/>
                  </a:cubicBezTo>
                  <a:cubicBezTo>
                    <a:pt x="37994" y="4956"/>
                    <a:pt x="37986" y="4953"/>
                    <a:pt x="37974" y="4948"/>
                  </a:cubicBezTo>
                  <a:cubicBezTo>
                    <a:pt x="37953" y="4939"/>
                    <a:pt x="37941" y="4927"/>
                    <a:pt x="37947" y="4921"/>
                  </a:cubicBezTo>
                  <a:cubicBezTo>
                    <a:pt x="37949" y="4920"/>
                    <a:pt x="37951" y="4919"/>
                    <a:pt x="37954" y="4919"/>
                  </a:cubicBezTo>
                  <a:close/>
                  <a:moveTo>
                    <a:pt x="47119" y="4823"/>
                  </a:moveTo>
                  <a:cubicBezTo>
                    <a:pt x="47134" y="4823"/>
                    <a:pt x="47159" y="4832"/>
                    <a:pt x="47186" y="4850"/>
                  </a:cubicBezTo>
                  <a:cubicBezTo>
                    <a:pt x="47239" y="4882"/>
                    <a:pt x="47280" y="4897"/>
                    <a:pt x="47325" y="4897"/>
                  </a:cubicBezTo>
                  <a:cubicBezTo>
                    <a:pt x="47349" y="4897"/>
                    <a:pt x="47374" y="4893"/>
                    <a:pt x="47403" y="4885"/>
                  </a:cubicBezTo>
                  <a:cubicBezTo>
                    <a:pt x="47419" y="4881"/>
                    <a:pt x="47432" y="4878"/>
                    <a:pt x="47444" y="4878"/>
                  </a:cubicBezTo>
                  <a:cubicBezTo>
                    <a:pt x="47466" y="4878"/>
                    <a:pt x="47482" y="4886"/>
                    <a:pt x="47498" y="4902"/>
                  </a:cubicBezTo>
                  <a:cubicBezTo>
                    <a:pt x="47529" y="4933"/>
                    <a:pt x="47528" y="4938"/>
                    <a:pt x="47493" y="4952"/>
                  </a:cubicBezTo>
                  <a:cubicBezTo>
                    <a:pt x="47487" y="4954"/>
                    <a:pt x="47479" y="4955"/>
                    <a:pt x="47470" y="4955"/>
                  </a:cubicBezTo>
                  <a:cubicBezTo>
                    <a:pt x="47451" y="4955"/>
                    <a:pt x="47428" y="4950"/>
                    <a:pt x="47413" y="4941"/>
                  </a:cubicBezTo>
                  <a:cubicBezTo>
                    <a:pt x="47398" y="4931"/>
                    <a:pt x="47382" y="4926"/>
                    <a:pt x="47368" y="4926"/>
                  </a:cubicBezTo>
                  <a:cubicBezTo>
                    <a:pt x="47359" y="4926"/>
                    <a:pt x="47352" y="4928"/>
                    <a:pt x="47347" y="4933"/>
                  </a:cubicBezTo>
                  <a:cubicBezTo>
                    <a:pt x="47326" y="4948"/>
                    <a:pt x="47252" y="4957"/>
                    <a:pt x="47187" y="4957"/>
                  </a:cubicBezTo>
                  <a:cubicBezTo>
                    <a:pt x="47127" y="4957"/>
                    <a:pt x="47073" y="4949"/>
                    <a:pt x="47078" y="4934"/>
                  </a:cubicBezTo>
                  <a:cubicBezTo>
                    <a:pt x="47082" y="4920"/>
                    <a:pt x="47111" y="4902"/>
                    <a:pt x="47139" y="4895"/>
                  </a:cubicBezTo>
                  <a:lnTo>
                    <a:pt x="47191" y="4881"/>
                  </a:lnTo>
                  <a:lnTo>
                    <a:pt x="47142" y="4865"/>
                  </a:lnTo>
                  <a:cubicBezTo>
                    <a:pt x="47114" y="4856"/>
                    <a:pt x="47098" y="4839"/>
                    <a:pt x="47106" y="4828"/>
                  </a:cubicBezTo>
                  <a:cubicBezTo>
                    <a:pt x="47108" y="4824"/>
                    <a:pt x="47113" y="4823"/>
                    <a:pt x="47119" y="4823"/>
                  </a:cubicBezTo>
                  <a:close/>
                  <a:moveTo>
                    <a:pt x="37140" y="4875"/>
                  </a:moveTo>
                  <a:cubicBezTo>
                    <a:pt x="37150" y="4875"/>
                    <a:pt x="37143" y="4890"/>
                    <a:pt x="37116" y="4916"/>
                  </a:cubicBezTo>
                  <a:cubicBezTo>
                    <a:pt x="37092" y="4941"/>
                    <a:pt x="37068" y="4958"/>
                    <a:pt x="37062" y="4958"/>
                  </a:cubicBezTo>
                  <a:cubicBezTo>
                    <a:pt x="37039" y="4958"/>
                    <a:pt x="37052" y="4932"/>
                    <a:pt x="37088" y="4903"/>
                  </a:cubicBezTo>
                  <a:cubicBezTo>
                    <a:pt x="37114" y="4884"/>
                    <a:pt x="37132" y="4875"/>
                    <a:pt x="37140" y="4875"/>
                  </a:cubicBezTo>
                  <a:close/>
                  <a:moveTo>
                    <a:pt x="36678" y="4832"/>
                  </a:moveTo>
                  <a:cubicBezTo>
                    <a:pt x="36717" y="4832"/>
                    <a:pt x="36751" y="4838"/>
                    <a:pt x="36760" y="4852"/>
                  </a:cubicBezTo>
                  <a:cubicBezTo>
                    <a:pt x="36765" y="4861"/>
                    <a:pt x="36778" y="4865"/>
                    <a:pt x="36792" y="4865"/>
                  </a:cubicBezTo>
                  <a:cubicBezTo>
                    <a:pt x="36799" y="4865"/>
                    <a:pt x="36806" y="4864"/>
                    <a:pt x="36814" y="4862"/>
                  </a:cubicBezTo>
                  <a:cubicBezTo>
                    <a:pt x="36820" y="4860"/>
                    <a:pt x="36827" y="4859"/>
                    <a:pt x="36833" y="4859"/>
                  </a:cubicBezTo>
                  <a:cubicBezTo>
                    <a:pt x="36848" y="4859"/>
                    <a:pt x="36862" y="4865"/>
                    <a:pt x="36868" y="4875"/>
                  </a:cubicBezTo>
                  <a:cubicBezTo>
                    <a:pt x="36887" y="4906"/>
                    <a:pt x="36872" y="4918"/>
                    <a:pt x="36811" y="4926"/>
                  </a:cubicBezTo>
                  <a:cubicBezTo>
                    <a:pt x="36782" y="4929"/>
                    <a:pt x="36745" y="4938"/>
                    <a:pt x="36726" y="4944"/>
                  </a:cubicBezTo>
                  <a:cubicBezTo>
                    <a:pt x="36672" y="4964"/>
                    <a:pt x="36607" y="4973"/>
                    <a:pt x="36547" y="4973"/>
                  </a:cubicBezTo>
                  <a:cubicBezTo>
                    <a:pt x="36436" y="4973"/>
                    <a:pt x="36337" y="4942"/>
                    <a:pt x="36337" y="4893"/>
                  </a:cubicBezTo>
                  <a:cubicBezTo>
                    <a:pt x="36338" y="4870"/>
                    <a:pt x="36348" y="4852"/>
                    <a:pt x="36359" y="4852"/>
                  </a:cubicBezTo>
                  <a:cubicBezTo>
                    <a:pt x="36370" y="4852"/>
                    <a:pt x="36384" y="4862"/>
                    <a:pt x="36387" y="4876"/>
                  </a:cubicBezTo>
                  <a:cubicBezTo>
                    <a:pt x="36394" y="4898"/>
                    <a:pt x="36496" y="4913"/>
                    <a:pt x="36568" y="4913"/>
                  </a:cubicBezTo>
                  <a:cubicBezTo>
                    <a:pt x="36609" y="4913"/>
                    <a:pt x="36641" y="4908"/>
                    <a:pt x="36641" y="4897"/>
                  </a:cubicBezTo>
                  <a:cubicBezTo>
                    <a:pt x="36641" y="4882"/>
                    <a:pt x="36619" y="4872"/>
                    <a:pt x="36592" y="4872"/>
                  </a:cubicBezTo>
                  <a:cubicBezTo>
                    <a:pt x="36553" y="4872"/>
                    <a:pt x="36550" y="4869"/>
                    <a:pt x="36576" y="4852"/>
                  </a:cubicBezTo>
                  <a:cubicBezTo>
                    <a:pt x="36598" y="4838"/>
                    <a:pt x="36640" y="4832"/>
                    <a:pt x="36678" y="4832"/>
                  </a:cubicBezTo>
                  <a:close/>
                  <a:moveTo>
                    <a:pt x="46636" y="4852"/>
                  </a:moveTo>
                  <a:cubicBezTo>
                    <a:pt x="46661" y="4852"/>
                    <a:pt x="46692" y="4865"/>
                    <a:pt x="46710" y="4891"/>
                  </a:cubicBezTo>
                  <a:cubicBezTo>
                    <a:pt x="46728" y="4916"/>
                    <a:pt x="46763" y="4931"/>
                    <a:pt x="46787" y="4931"/>
                  </a:cubicBezTo>
                  <a:cubicBezTo>
                    <a:pt x="46803" y="4931"/>
                    <a:pt x="46814" y="4925"/>
                    <a:pt x="46814" y="4911"/>
                  </a:cubicBezTo>
                  <a:cubicBezTo>
                    <a:pt x="46814" y="4905"/>
                    <a:pt x="46817" y="4901"/>
                    <a:pt x="46823" y="4901"/>
                  </a:cubicBezTo>
                  <a:cubicBezTo>
                    <a:pt x="46826" y="4901"/>
                    <a:pt x="46831" y="4902"/>
                    <a:pt x="46836" y="4905"/>
                  </a:cubicBezTo>
                  <a:cubicBezTo>
                    <a:pt x="46839" y="4907"/>
                    <a:pt x="46845" y="4908"/>
                    <a:pt x="46851" y="4908"/>
                  </a:cubicBezTo>
                  <a:cubicBezTo>
                    <a:pt x="46864" y="4908"/>
                    <a:pt x="46882" y="4904"/>
                    <a:pt x="46896" y="4897"/>
                  </a:cubicBezTo>
                  <a:cubicBezTo>
                    <a:pt x="46908" y="4890"/>
                    <a:pt x="46918" y="4887"/>
                    <a:pt x="46929" y="4887"/>
                  </a:cubicBezTo>
                  <a:cubicBezTo>
                    <a:pt x="46942" y="4887"/>
                    <a:pt x="46956" y="4892"/>
                    <a:pt x="46971" y="4903"/>
                  </a:cubicBezTo>
                  <a:cubicBezTo>
                    <a:pt x="47033" y="4949"/>
                    <a:pt x="47010" y="4991"/>
                    <a:pt x="46954" y="4991"/>
                  </a:cubicBezTo>
                  <a:cubicBezTo>
                    <a:pt x="46933" y="4991"/>
                    <a:pt x="46907" y="4984"/>
                    <a:pt x="46879" y="4969"/>
                  </a:cubicBezTo>
                  <a:cubicBezTo>
                    <a:pt x="46854" y="4957"/>
                    <a:pt x="46836" y="4951"/>
                    <a:pt x="46824" y="4951"/>
                  </a:cubicBezTo>
                  <a:cubicBezTo>
                    <a:pt x="46814" y="4951"/>
                    <a:pt x="46807" y="4955"/>
                    <a:pt x="46804" y="4962"/>
                  </a:cubicBezTo>
                  <a:cubicBezTo>
                    <a:pt x="46798" y="4972"/>
                    <a:pt x="46779" y="4977"/>
                    <a:pt x="46754" y="4977"/>
                  </a:cubicBezTo>
                  <a:cubicBezTo>
                    <a:pt x="46741" y="4977"/>
                    <a:pt x="46728" y="4976"/>
                    <a:pt x="46713" y="4974"/>
                  </a:cubicBezTo>
                  <a:cubicBezTo>
                    <a:pt x="46697" y="4971"/>
                    <a:pt x="46684" y="4970"/>
                    <a:pt x="46672" y="4970"/>
                  </a:cubicBezTo>
                  <a:cubicBezTo>
                    <a:pt x="46642" y="4970"/>
                    <a:pt x="46622" y="4979"/>
                    <a:pt x="46606" y="4998"/>
                  </a:cubicBezTo>
                  <a:cubicBezTo>
                    <a:pt x="46596" y="5011"/>
                    <a:pt x="46589" y="5018"/>
                    <a:pt x="46586" y="5018"/>
                  </a:cubicBezTo>
                  <a:cubicBezTo>
                    <a:pt x="46585" y="5018"/>
                    <a:pt x="46585" y="5015"/>
                    <a:pt x="46589" y="5009"/>
                  </a:cubicBezTo>
                  <a:cubicBezTo>
                    <a:pt x="46595" y="4995"/>
                    <a:pt x="46591" y="4978"/>
                    <a:pt x="46578" y="4969"/>
                  </a:cubicBezTo>
                  <a:cubicBezTo>
                    <a:pt x="46546" y="4952"/>
                    <a:pt x="46546" y="4916"/>
                    <a:pt x="46574" y="4916"/>
                  </a:cubicBezTo>
                  <a:cubicBezTo>
                    <a:pt x="46587" y="4916"/>
                    <a:pt x="46597" y="4902"/>
                    <a:pt x="46597" y="4882"/>
                  </a:cubicBezTo>
                  <a:cubicBezTo>
                    <a:pt x="46597" y="4862"/>
                    <a:pt x="46614" y="4852"/>
                    <a:pt x="46636" y="4852"/>
                  </a:cubicBezTo>
                  <a:close/>
                  <a:moveTo>
                    <a:pt x="37382" y="4687"/>
                  </a:moveTo>
                  <a:cubicBezTo>
                    <a:pt x="37389" y="4687"/>
                    <a:pt x="37398" y="4692"/>
                    <a:pt x="37408" y="4700"/>
                  </a:cubicBezTo>
                  <a:cubicBezTo>
                    <a:pt x="37421" y="4711"/>
                    <a:pt x="37458" y="4719"/>
                    <a:pt x="37493" y="4719"/>
                  </a:cubicBezTo>
                  <a:cubicBezTo>
                    <a:pt x="37498" y="4719"/>
                    <a:pt x="37503" y="4719"/>
                    <a:pt x="37509" y="4718"/>
                  </a:cubicBezTo>
                  <a:cubicBezTo>
                    <a:pt x="37515" y="4718"/>
                    <a:pt x="37522" y="4718"/>
                    <a:pt x="37528" y="4718"/>
                  </a:cubicBezTo>
                  <a:cubicBezTo>
                    <a:pt x="37614" y="4718"/>
                    <a:pt x="37677" y="4756"/>
                    <a:pt x="37664" y="4803"/>
                  </a:cubicBezTo>
                  <a:cubicBezTo>
                    <a:pt x="37658" y="4826"/>
                    <a:pt x="37628" y="4838"/>
                    <a:pt x="37587" y="4838"/>
                  </a:cubicBezTo>
                  <a:cubicBezTo>
                    <a:pt x="37552" y="4838"/>
                    <a:pt x="37507" y="4829"/>
                    <a:pt x="37461" y="4811"/>
                  </a:cubicBezTo>
                  <a:cubicBezTo>
                    <a:pt x="37439" y="4802"/>
                    <a:pt x="37422" y="4797"/>
                    <a:pt x="37410" y="4797"/>
                  </a:cubicBezTo>
                  <a:cubicBezTo>
                    <a:pt x="37388" y="4797"/>
                    <a:pt x="37383" y="4814"/>
                    <a:pt x="37388" y="4855"/>
                  </a:cubicBezTo>
                  <a:cubicBezTo>
                    <a:pt x="37394" y="4910"/>
                    <a:pt x="37397" y="4932"/>
                    <a:pt x="37405" y="4932"/>
                  </a:cubicBezTo>
                  <a:cubicBezTo>
                    <a:pt x="37411" y="4932"/>
                    <a:pt x="37418" y="4923"/>
                    <a:pt x="37431" y="4906"/>
                  </a:cubicBezTo>
                  <a:cubicBezTo>
                    <a:pt x="37446" y="4885"/>
                    <a:pt x="37454" y="4875"/>
                    <a:pt x="37464" y="4875"/>
                  </a:cubicBezTo>
                  <a:cubicBezTo>
                    <a:pt x="37472" y="4875"/>
                    <a:pt x="37482" y="4884"/>
                    <a:pt x="37500" y="4900"/>
                  </a:cubicBezTo>
                  <a:cubicBezTo>
                    <a:pt x="37517" y="4914"/>
                    <a:pt x="37531" y="4921"/>
                    <a:pt x="37545" y="4921"/>
                  </a:cubicBezTo>
                  <a:cubicBezTo>
                    <a:pt x="37553" y="4921"/>
                    <a:pt x="37562" y="4919"/>
                    <a:pt x="37570" y="4913"/>
                  </a:cubicBezTo>
                  <a:cubicBezTo>
                    <a:pt x="37588" y="4902"/>
                    <a:pt x="37615" y="4893"/>
                    <a:pt x="37631" y="4893"/>
                  </a:cubicBezTo>
                  <a:cubicBezTo>
                    <a:pt x="37657" y="4893"/>
                    <a:pt x="37657" y="4898"/>
                    <a:pt x="37631" y="4928"/>
                  </a:cubicBezTo>
                  <a:cubicBezTo>
                    <a:pt x="37618" y="4945"/>
                    <a:pt x="37612" y="4954"/>
                    <a:pt x="37617" y="4954"/>
                  </a:cubicBezTo>
                  <a:cubicBezTo>
                    <a:pt x="37623" y="4954"/>
                    <a:pt x="37640" y="4945"/>
                    <a:pt x="37671" y="4928"/>
                  </a:cubicBezTo>
                  <a:cubicBezTo>
                    <a:pt x="37703" y="4912"/>
                    <a:pt x="37721" y="4904"/>
                    <a:pt x="37735" y="4904"/>
                  </a:cubicBezTo>
                  <a:cubicBezTo>
                    <a:pt x="37748" y="4904"/>
                    <a:pt x="37758" y="4912"/>
                    <a:pt x="37773" y="4926"/>
                  </a:cubicBezTo>
                  <a:cubicBezTo>
                    <a:pt x="37817" y="4970"/>
                    <a:pt x="37818" y="4977"/>
                    <a:pt x="37740" y="4977"/>
                  </a:cubicBezTo>
                  <a:cubicBezTo>
                    <a:pt x="37733" y="4977"/>
                    <a:pt x="37724" y="4977"/>
                    <a:pt x="37716" y="4977"/>
                  </a:cubicBezTo>
                  <a:cubicBezTo>
                    <a:pt x="37664" y="4977"/>
                    <a:pt x="37579" y="4980"/>
                    <a:pt x="37526" y="4985"/>
                  </a:cubicBezTo>
                  <a:cubicBezTo>
                    <a:pt x="37502" y="4987"/>
                    <a:pt x="37479" y="4988"/>
                    <a:pt x="37460" y="4988"/>
                  </a:cubicBezTo>
                  <a:cubicBezTo>
                    <a:pt x="37434" y="4988"/>
                    <a:pt x="37415" y="4986"/>
                    <a:pt x="37408" y="4983"/>
                  </a:cubicBezTo>
                  <a:cubicBezTo>
                    <a:pt x="37395" y="4977"/>
                    <a:pt x="37363" y="4967"/>
                    <a:pt x="37332" y="4964"/>
                  </a:cubicBezTo>
                  <a:cubicBezTo>
                    <a:pt x="37319" y="4963"/>
                    <a:pt x="37309" y="4962"/>
                    <a:pt x="37302" y="4962"/>
                  </a:cubicBezTo>
                  <a:cubicBezTo>
                    <a:pt x="37284" y="4962"/>
                    <a:pt x="37290" y="4968"/>
                    <a:pt x="37316" y="4988"/>
                  </a:cubicBezTo>
                  <a:cubicBezTo>
                    <a:pt x="37350" y="5015"/>
                    <a:pt x="37348" y="5019"/>
                    <a:pt x="37286" y="5031"/>
                  </a:cubicBezTo>
                  <a:cubicBezTo>
                    <a:pt x="37269" y="5035"/>
                    <a:pt x="37253" y="5036"/>
                    <a:pt x="37239" y="5036"/>
                  </a:cubicBezTo>
                  <a:cubicBezTo>
                    <a:pt x="37199" y="5036"/>
                    <a:pt x="37181" y="5023"/>
                    <a:pt x="37221" y="5008"/>
                  </a:cubicBezTo>
                  <a:cubicBezTo>
                    <a:pt x="37258" y="4995"/>
                    <a:pt x="37213" y="4938"/>
                    <a:pt x="37165" y="4938"/>
                  </a:cubicBezTo>
                  <a:cubicBezTo>
                    <a:pt x="37139" y="4938"/>
                    <a:pt x="37138" y="4932"/>
                    <a:pt x="37158" y="4907"/>
                  </a:cubicBezTo>
                  <a:cubicBezTo>
                    <a:pt x="37180" y="4881"/>
                    <a:pt x="37166" y="4854"/>
                    <a:pt x="37141" y="4854"/>
                  </a:cubicBezTo>
                  <a:cubicBezTo>
                    <a:pt x="37134" y="4854"/>
                    <a:pt x="37126" y="4856"/>
                    <a:pt x="37118" y="4861"/>
                  </a:cubicBezTo>
                  <a:cubicBezTo>
                    <a:pt x="37113" y="4864"/>
                    <a:pt x="37105" y="4866"/>
                    <a:pt x="37097" y="4866"/>
                  </a:cubicBezTo>
                  <a:cubicBezTo>
                    <a:pt x="37068" y="4866"/>
                    <a:pt x="37030" y="4848"/>
                    <a:pt x="37030" y="4829"/>
                  </a:cubicBezTo>
                  <a:cubicBezTo>
                    <a:pt x="37029" y="4820"/>
                    <a:pt x="37046" y="4806"/>
                    <a:pt x="37067" y="4798"/>
                  </a:cubicBezTo>
                  <a:cubicBezTo>
                    <a:pt x="37098" y="4787"/>
                    <a:pt x="37099" y="4780"/>
                    <a:pt x="37075" y="4767"/>
                  </a:cubicBezTo>
                  <a:cubicBezTo>
                    <a:pt x="37058" y="4756"/>
                    <a:pt x="37052" y="4738"/>
                    <a:pt x="37061" y="4724"/>
                  </a:cubicBezTo>
                  <a:cubicBezTo>
                    <a:pt x="37070" y="4708"/>
                    <a:pt x="37085" y="4701"/>
                    <a:pt x="37101" y="4701"/>
                  </a:cubicBezTo>
                  <a:cubicBezTo>
                    <a:pt x="37123" y="4701"/>
                    <a:pt x="37146" y="4715"/>
                    <a:pt x="37153" y="4742"/>
                  </a:cubicBezTo>
                  <a:cubicBezTo>
                    <a:pt x="37159" y="4767"/>
                    <a:pt x="37173" y="4785"/>
                    <a:pt x="37185" y="4785"/>
                  </a:cubicBezTo>
                  <a:cubicBezTo>
                    <a:pt x="37196" y="4785"/>
                    <a:pt x="37199" y="4767"/>
                    <a:pt x="37193" y="4743"/>
                  </a:cubicBezTo>
                  <a:cubicBezTo>
                    <a:pt x="37184" y="4716"/>
                    <a:pt x="37186" y="4707"/>
                    <a:pt x="37218" y="4707"/>
                  </a:cubicBezTo>
                  <a:cubicBezTo>
                    <a:pt x="37230" y="4707"/>
                    <a:pt x="37246" y="4708"/>
                    <a:pt x="37267" y="4710"/>
                  </a:cubicBezTo>
                  <a:cubicBezTo>
                    <a:pt x="37279" y="4712"/>
                    <a:pt x="37291" y="4712"/>
                    <a:pt x="37302" y="4712"/>
                  </a:cubicBezTo>
                  <a:cubicBezTo>
                    <a:pt x="37335" y="4712"/>
                    <a:pt x="37362" y="4707"/>
                    <a:pt x="37367" y="4697"/>
                  </a:cubicBezTo>
                  <a:cubicBezTo>
                    <a:pt x="37370" y="4690"/>
                    <a:pt x="37375" y="4687"/>
                    <a:pt x="37382" y="4687"/>
                  </a:cubicBezTo>
                  <a:close/>
                  <a:moveTo>
                    <a:pt x="45324" y="4872"/>
                  </a:moveTo>
                  <a:cubicBezTo>
                    <a:pt x="45337" y="4872"/>
                    <a:pt x="45352" y="4886"/>
                    <a:pt x="45359" y="4906"/>
                  </a:cubicBezTo>
                  <a:cubicBezTo>
                    <a:pt x="45365" y="4925"/>
                    <a:pt x="45384" y="4933"/>
                    <a:pt x="45429" y="4933"/>
                  </a:cubicBezTo>
                  <a:cubicBezTo>
                    <a:pt x="45444" y="4933"/>
                    <a:pt x="45461" y="4932"/>
                    <a:pt x="45482" y="4931"/>
                  </a:cubicBezTo>
                  <a:cubicBezTo>
                    <a:pt x="45544" y="4925"/>
                    <a:pt x="45610" y="4915"/>
                    <a:pt x="45631" y="4906"/>
                  </a:cubicBezTo>
                  <a:cubicBezTo>
                    <a:pt x="45642" y="4901"/>
                    <a:pt x="45660" y="4899"/>
                    <a:pt x="45680" y="4899"/>
                  </a:cubicBezTo>
                  <a:cubicBezTo>
                    <a:pt x="45740" y="4899"/>
                    <a:pt x="45820" y="4918"/>
                    <a:pt x="45820" y="4941"/>
                  </a:cubicBezTo>
                  <a:cubicBezTo>
                    <a:pt x="45820" y="4974"/>
                    <a:pt x="45702" y="5017"/>
                    <a:pt x="45622" y="5017"/>
                  </a:cubicBezTo>
                  <a:cubicBezTo>
                    <a:pt x="45612" y="5017"/>
                    <a:pt x="45602" y="5016"/>
                    <a:pt x="45593" y="5015"/>
                  </a:cubicBezTo>
                  <a:cubicBezTo>
                    <a:pt x="45581" y="5012"/>
                    <a:pt x="45567" y="5011"/>
                    <a:pt x="45552" y="5011"/>
                  </a:cubicBezTo>
                  <a:cubicBezTo>
                    <a:pt x="45520" y="5011"/>
                    <a:pt x="45485" y="5016"/>
                    <a:pt x="45462" y="5025"/>
                  </a:cubicBezTo>
                  <a:cubicBezTo>
                    <a:pt x="45440" y="5033"/>
                    <a:pt x="45424" y="5037"/>
                    <a:pt x="45412" y="5037"/>
                  </a:cubicBezTo>
                  <a:cubicBezTo>
                    <a:pt x="45401" y="5037"/>
                    <a:pt x="45394" y="5034"/>
                    <a:pt x="45392" y="5028"/>
                  </a:cubicBezTo>
                  <a:cubicBezTo>
                    <a:pt x="45388" y="5016"/>
                    <a:pt x="45365" y="4983"/>
                    <a:pt x="45342" y="4957"/>
                  </a:cubicBezTo>
                  <a:cubicBezTo>
                    <a:pt x="45298" y="4903"/>
                    <a:pt x="45289" y="4872"/>
                    <a:pt x="45324" y="4872"/>
                  </a:cubicBezTo>
                  <a:close/>
                  <a:moveTo>
                    <a:pt x="46110" y="4858"/>
                  </a:moveTo>
                  <a:cubicBezTo>
                    <a:pt x="46233" y="4858"/>
                    <a:pt x="46401" y="4889"/>
                    <a:pt x="46401" y="4918"/>
                  </a:cubicBezTo>
                  <a:cubicBezTo>
                    <a:pt x="46401" y="4927"/>
                    <a:pt x="46409" y="4932"/>
                    <a:pt x="46420" y="4932"/>
                  </a:cubicBezTo>
                  <a:cubicBezTo>
                    <a:pt x="46423" y="4932"/>
                    <a:pt x="46428" y="4932"/>
                    <a:pt x="46432" y="4931"/>
                  </a:cubicBezTo>
                  <a:cubicBezTo>
                    <a:pt x="46436" y="4929"/>
                    <a:pt x="46439" y="4928"/>
                    <a:pt x="46443" y="4928"/>
                  </a:cubicBezTo>
                  <a:cubicBezTo>
                    <a:pt x="46474" y="4928"/>
                    <a:pt x="46494" y="4983"/>
                    <a:pt x="46467" y="5009"/>
                  </a:cubicBezTo>
                  <a:cubicBezTo>
                    <a:pt x="46459" y="5017"/>
                    <a:pt x="46453" y="5021"/>
                    <a:pt x="46449" y="5021"/>
                  </a:cubicBezTo>
                  <a:cubicBezTo>
                    <a:pt x="46445" y="5021"/>
                    <a:pt x="46443" y="5017"/>
                    <a:pt x="46443" y="5008"/>
                  </a:cubicBezTo>
                  <a:cubicBezTo>
                    <a:pt x="46443" y="4995"/>
                    <a:pt x="46421" y="4980"/>
                    <a:pt x="46392" y="4975"/>
                  </a:cubicBezTo>
                  <a:cubicBezTo>
                    <a:pt x="46382" y="4973"/>
                    <a:pt x="46374" y="4972"/>
                    <a:pt x="46368" y="4972"/>
                  </a:cubicBezTo>
                  <a:cubicBezTo>
                    <a:pt x="46351" y="4972"/>
                    <a:pt x="46346" y="4979"/>
                    <a:pt x="46353" y="4994"/>
                  </a:cubicBezTo>
                  <a:cubicBezTo>
                    <a:pt x="46359" y="5009"/>
                    <a:pt x="46381" y="5024"/>
                    <a:pt x="46399" y="5024"/>
                  </a:cubicBezTo>
                  <a:cubicBezTo>
                    <a:pt x="46423" y="5025"/>
                    <a:pt x="46420" y="5030"/>
                    <a:pt x="46385" y="5044"/>
                  </a:cubicBezTo>
                  <a:cubicBezTo>
                    <a:pt x="46367" y="5051"/>
                    <a:pt x="46350" y="5054"/>
                    <a:pt x="46334" y="5054"/>
                  </a:cubicBezTo>
                  <a:cubicBezTo>
                    <a:pt x="46299" y="5054"/>
                    <a:pt x="46272" y="5038"/>
                    <a:pt x="46272" y="5009"/>
                  </a:cubicBezTo>
                  <a:cubicBezTo>
                    <a:pt x="46272" y="4993"/>
                    <a:pt x="46258" y="4979"/>
                    <a:pt x="46242" y="4979"/>
                  </a:cubicBezTo>
                  <a:cubicBezTo>
                    <a:pt x="46226" y="4979"/>
                    <a:pt x="46206" y="4964"/>
                    <a:pt x="46200" y="4946"/>
                  </a:cubicBezTo>
                  <a:cubicBezTo>
                    <a:pt x="46194" y="4927"/>
                    <a:pt x="46171" y="4912"/>
                    <a:pt x="46150" y="4912"/>
                  </a:cubicBezTo>
                  <a:cubicBezTo>
                    <a:pt x="46119" y="4912"/>
                    <a:pt x="46123" y="4922"/>
                    <a:pt x="46171" y="4967"/>
                  </a:cubicBezTo>
                  <a:cubicBezTo>
                    <a:pt x="46204" y="4998"/>
                    <a:pt x="46230" y="5027"/>
                    <a:pt x="46230" y="5032"/>
                  </a:cubicBezTo>
                  <a:cubicBezTo>
                    <a:pt x="46230" y="5038"/>
                    <a:pt x="46219" y="5040"/>
                    <a:pt x="46201" y="5040"/>
                  </a:cubicBezTo>
                  <a:cubicBezTo>
                    <a:pt x="46150" y="5040"/>
                    <a:pt x="46046" y="5019"/>
                    <a:pt x="46040" y="5001"/>
                  </a:cubicBezTo>
                  <a:cubicBezTo>
                    <a:pt x="46035" y="4988"/>
                    <a:pt x="45995" y="4978"/>
                    <a:pt x="45950" y="4978"/>
                  </a:cubicBezTo>
                  <a:cubicBezTo>
                    <a:pt x="45905" y="4978"/>
                    <a:pt x="45863" y="4971"/>
                    <a:pt x="45856" y="4963"/>
                  </a:cubicBezTo>
                  <a:cubicBezTo>
                    <a:pt x="45828" y="4939"/>
                    <a:pt x="45842" y="4916"/>
                    <a:pt x="45885" y="4916"/>
                  </a:cubicBezTo>
                  <a:cubicBezTo>
                    <a:pt x="45909" y="4916"/>
                    <a:pt x="45950" y="4926"/>
                    <a:pt x="45974" y="4939"/>
                  </a:cubicBezTo>
                  <a:cubicBezTo>
                    <a:pt x="45988" y="4948"/>
                    <a:pt x="46007" y="4952"/>
                    <a:pt x="46024" y="4952"/>
                  </a:cubicBezTo>
                  <a:cubicBezTo>
                    <a:pt x="46035" y="4952"/>
                    <a:pt x="46045" y="4950"/>
                    <a:pt x="46053" y="4947"/>
                  </a:cubicBezTo>
                  <a:cubicBezTo>
                    <a:pt x="46082" y="4934"/>
                    <a:pt x="46076" y="4926"/>
                    <a:pt x="46025" y="4905"/>
                  </a:cubicBezTo>
                  <a:lnTo>
                    <a:pt x="45961" y="4877"/>
                  </a:lnTo>
                  <a:lnTo>
                    <a:pt x="46025" y="4865"/>
                  </a:lnTo>
                  <a:cubicBezTo>
                    <a:pt x="46048" y="4860"/>
                    <a:pt x="46077" y="4858"/>
                    <a:pt x="46110" y="4858"/>
                  </a:cubicBezTo>
                  <a:close/>
                  <a:moveTo>
                    <a:pt x="37579" y="5025"/>
                  </a:moveTo>
                  <a:cubicBezTo>
                    <a:pt x="37584" y="5025"/>
                    <a:pt x="37595" y="5034"/>
                    <a:pt x="37603" y="5046"/>
                  </a:cubicBezTo>
                  <a:cubicBezTo>
                    <a:pt x="37610" y="5059"/>
                    <a:pt x="37605" y="5069"/>
                    <a:pt x="37594" y="5069"/>
                  </a:cubicBezTo>
                  <a:cubicBezTo>
                    <a:pt x="37581" y="5069"/>
                    <a:pt x="37570" y="5059"/>
                    <a:pt x="37570" y="5046"/>
                  </a:cubicBezTo>
                  <a:cubicBezTo>
                    <a:pt x="37570" y="5034"/>
                    <a:pt x="37574" y="5025"/>
                    <a:pt x="37579" y="5025"/>
                  </a:cubicBezTo>
                  <a:close/>
                  <a:moveTo>
                    <a:pt x="35776" y="4973"/>
                  </a:moveTo>
                  <a:cubicBezTo>
                    <a:pt x="35778" y="4973"/>
                    <a:pt x="35779" y="4973"/>
                    <a:pt x="35781" y="4974"/>
                  </a:cubicBezTo>
                  <a:cubicBezTo>
                    <a:pt x="35890" y="4980"/>
                    <a:pt x="36041" y="5002"/>
                    <a:pt x="36053" y="5012"/>
                  </a:cubicBezTo>
                  <a:cubicBezTo>
                    <a:pt x="36073" y="5033"/>
                    <a:pt x="35989" y="5111"/>
                    <a:pt x="35945" y="5111"/>
                  </a:cubicBezTo>
                  <a:cubicBezTo>
                    <a:pt x="35922" y="5111"/>
                    <a:pt x="35889" y="5095"/>
                    <a:pt x="35871" y="5077"/>
                  </a:cubicBezTo>
                  <a:cubicBezTo>
                    <a:pt x="35853" y="5060"/>
                    <a:pt x="35816" y="5044"/>
                    <a:pt x="35790" y="5044"/>
                  </a:cubicBezTo>
                  <a:cubicBezTo>
                    <a:pt x="35765" y="5044"/>
                    <a:pt x="35735" y="5038"/>
                    <a:pt x="35728" y="5030"/>
                  </a:cubicBezTo>
                  <a:cubicBezTo>
                    <a:pt x="35700" y="5004"/>
                    <a:pt x="35728" y="4973"/>
                    <a:pt x="35776" y="4973"/>
                  </a:cubicBezTo>
                  <a:close/>
                  <a:moveTo>
                    <a:pt x="37346" y="5054"/>
                  </a:moveTo>
                  <a:cubicBezTo>
                    <a:pt x="37347" y="5054"/>
                    <a:pt x="37349" y="5055"/>
                    <a:pt x="37350" y="5056"/>
                  </a:cubicBezTo>
                  <a:cubicBezTo>
                    <a:pt x="37362" y="5067"/>
                    <a:pt x="37301" y="5131"/>
                    <a:pt x="37278" y="5131"/>
                  </a:cubicBezTo>
                  <a:cubicBezTo>
                    <a:pt x="37269" y="5131"/>
                    <a:pt x="37278" y="5113"/>
                    <a:pt x="37302" y="5087"/>
                  </a:cubicBezTo>
                  <a:cubicBezTo>
                    <a:pt x="37320" y="5067"/>
                    <a:pt x="37337" y="5054"/>
                    <a:pt x="37346" y="5054"/>
                  </a:cubicBezTo>
                  <a:close/>
                  <a:moveTo>
                    <a:pt x="50613" y="5089"/>
                  </a:moveTo>
                  <a:cubicBezTo>
                    <a:pt x="50638" y="5089"/>
                    <a:pt x="50657" y="5098"/>
                    <a:pt x="50657" y="5111"/>
                  </a:cubicBezTo>
                  <a:cubicBezTo>
                    <a:pt x="50657" y="5123"/>
                    <a:pt x="50639" y="5132"/>
                    <a:pt x="50613" y="5132"/>
                  </a:cubicBezTo>
                  <a:cubicBezTo>
                    <a:pt x="50588" y="5132"/>
                    <a:pt x="50570" y="5123"/>
                    <a:pt x="50570" y="5111"/>
                  </a:cubicBezTo>
                  <a:cubicBezTo>
                    <a:pt x="50570" y="5098"/>
                    <a:pt x="50590" y="5089"/>
                    <a:pt x="50613" y="5089"/>
                  </a:cubicBezTo>
                  <a:close/>
                  <a:moveTo>
                    <a:pt x="46866" y="5114"/>
                  </a:moveTo>
                  <a:cubicBezTo>
                    <a:pt x="46868" y="5114"/>
                    <a:pt x="46869" y="5115"/>
                    <a:pt x="46870" y="5116"/>
                  </a:cubicBezTo>
                  <a:cubicBezTo>
                    <a:pt x="46878" y="5123"/>
                    <a:pt x="46879" y="5142"/>
                    <a:pt x="46872" y="5158"/>
                  </a:cubicBezTo>
                  <a:cubicBezTo>
                    <a:pt x="46870" y="5164"/>
                    <a:pt x="46868" y="5168"/>
                    <a:pt x="46866" y="5168"/>
                  </a:cubicBezTo>
                  <a:cubicBezTo>
                    <a:pt x="46863" y="5168"/>
                    <a:pt x="46861" y="5160"/>
                    <a:pt x="46860" y="5146"/>
                  </a:cubicBezTo>
                  <a:cubicBezTo>
                    <a:pt x="46858" y="5126"/>
                    <a:pt x="46861" y="5114"/>
                    <a:pt x="46866" y="5114"/>
                  </a:cubicBezTo>
                  <a:close/>
                  <a:moveTo>
                    <a:pt x="34966" y="5131"/>
                  </a:moveTo>
                  <a:cubicBezTo>
                    <a:pt x="34973" y="5131"/>
                    <a:pt x="34983" y="5141"/>
                    <a:pt x="34990" y="5153"/>
                  </a:cubicBezTo>
                  <a:cubicBezTo>
                    <a:pt x="34996" y="5164"/>
                    <a:pt x="34992" y="5174"/>
                    <a:pt x="34980" y="5174"/>
                  </a:cubicBezTo>
                  <a:cubicBezTo>
                    <a:pt x="34966" y="5174"/>
                    <a:pt x="34956" y="5164"/>
                    <a:pt x="34956" y="5153"/>
                  </a:cubicBezTo>
                  <a:cubicBezTo>
                    <a:pt x="34956" y="5142"/>
                    <a:pt x="34960" y="5131"/>
                    <a:pt x="34966" y="5131"/>
                  </a:cubicBezTo>
                  <a:close/>
                  <a:moveTo>
                    <a:pt x="36945" y="5131"/>
                  </a:moveTo>
                  <a:cubicBezTo>
                    <a:pt x="36958" y="5131"/>
                    <a:pt x="36960" y="5141"/>
                    <a:pt x="36953" y="5153"/>
                  </a:cubicBezTo>
                  <a:cubicBezTo>
                    <a:pt x="36945" y="5166"/>
                    <a:pt x="36930" y="5174"/>
                    <a:pt x="36918" y="5174"/>
                  </a:cubicBezTo>
                  <a:cubicBezTo>
                    <a:pt x="36907" y="5174"/>
                    <a:pt x="36903" y="5166"/>
                    <a:pt x="36911" y="5153"/>
                  </a:cubicBezTo>
                  <a:cubicBezTo>
                    <a:pt x="36918" y="5142"/>
                    <a:pt x="36934" y="5131"/>
                    <a:pt x="36945" y="5131"/>
                  </a:cubicBezTo>
                  <a:close/>
                  <a:moveTo>
                    <a:pt x="49975" y="5135"/>
                  </a:moveTo>
                  <a:cubicBezTo>
                    <a:pt x="49996" y="5135"/>
                    <a:pt x="50009" y="5144"/>
                    <a:pt x="50009" y="5158"/>
                  </a:cubicBezTo>
                  <a:cubicBezTo>
                    <a:pt x="50009" y="5173"/>
                    <a:pt x="49985" y="5189"/>
                    <a:pt x="49954" y="5192"/>
                  </a:cubicBezTo>
                  <a:cubicBezTo>
                    <a:pt x="49950" y="5192"/>
                    <a:pt x="49947" y="5192"/>
                    <a:pt x="49943" y="5192"/>
                  </a:cubicBezTo>
                  <a:cubicBezTo>
                    <a:pt x="49885" y="5192"/>
                    <a:pt x="49895" y="5146"/>
                    <a:pt x="49962" y="5136"/>
                  </a:cubicBezTo>
                  <a:cubicBezTo>
                    <a:pt x="49967" y="5136"/>
                    <a:pt x="49971" y="5135"/>
                    <a:pt x="49975" y="5135"/>
                  </a:cubicBezTo>
                  <a:close/>
                  <a:moveTo>
                    <a:pt x="36230" y="5131"/>
                  </a:moveTo>
                  <a:cubicBezTo>
                    <a:pt x="36273" y="5131"/>
                    <a:pt x="36310" y="5167"/>
                    <a:pt x="36289" y="5189"/>
                  </a:cubicBezTo>
                  <a:cubicBezTo>
                    <a:pt x="36286" y="5192"/>
                    <a:pt x="36280" y="5193"/>
                    <a:pt x="36273" y="5193"/>
                  </a:cubicBezTo>
                  <a:cubicBezTo>
                    <a:pt x="36243" y="5193"/>
                    <a:pt x="36189" y="5170"/>
                    <a:pt x="36189" y="5152"/>
                  </a:cubicBezTo>
                  <a:cubicBezTo>
                    <a:pt x="36189" y="5142"/>
                    <a:pt x="36206" y="5131"/>
                    <a:pt x="36230" y="5131"/>
                  </a:cubicBezTo>
                  <a:close/>
                  <a:moveTo>
                    <a:pt x="6996" y="0"/>
                  </a:moveTo>
                  <a:cubicBezTo>
                    <a:pt x="6982" y="0"/>
                    <a:pt x="6969" y="1"/>
                    <a:pt x="6963" y="3"/>
                  </a:cubicBezTo>
                  <a:cubicBezTo>
                    <a:pt x="6954" y="4"/>
                    <a:pt x="6882" y="6"/>
                    <a:pt x="6805" y="8"/>
                  </a:cubicBezTo>
                  <a:cubicBezTo>
                    <a:pt x="6701" y="9"/>
                    <a:pt x="6666" y="16"/>
                    <a:pt x="6666" y="39"/>
                  </a:cubicBezTo>
                  <a:cubicBezTo>
                    <a:pt x="6666" y="58"/>
                    <a:pt x="6658" y="68"/>
                    <a:pt x="6646" y="68"/>
                  </a:cubicBezTo>
                  <a:cubicBezTo>
                    <a:pt x="6635" y="68"/>
                    <a:pt x="6619" y="58"/>
                    <a:pt x="6603" y="39"/>
                  </a:cubicBezTo>
                  <a:cubicBezTo>
                    <a:pt x="6585" y="17"/>
                    <a:pt x="6454" y="4"/>
                    <a:pt x="6343" y="4"/>
                  </a:cubicBezTo>
                  <a:cubicBezTo>
                    <a:pt x="6263" y="4"/>
                    <a:pt x="6192" y="11"/>
                    <a:pt x="6183" y="26"/>
                  </a:cubicBezTo>
                  <a:cubicBezTo>
                    <a:pt x="6178" y="33"/>
                    <a:pt x="6169" y="37"/>
                    <a:pt x="6158" y="37"/>
                  </a:cubicBezTo>
                  <a:cubicBezTo>
                    <a:pt x="6150" y="37"/>
                    <a:pt x="6141" y="35"/>
                    <a:pt x="6132" y="31"/>
                  </a:cubicBezTo>
                  <a:cubicBezTo>
                    <a:pt x="6115" y="23"/>
                    <a:pt x="6054" y="18"/>
                    <a:pt x="5987" y="18"/>
                  </a:cubicBezTo>
                  <a:cubicBezTo>
                    <a:pt x="5973" y="18"/>
                    <a:pt x="5958" y="18"/>
                    <a:pt x="5943" y="19"/>
                  </a:cubicBezTo>
                  <a:cubicBezTo>
                    <a:pt x="5860" y="21"/>
                    <a:pt x="5596" y="25"/>
                    <a:pt x="5355" y="27"/>
                  </a:cubicBezTo>
                  <a:cubicBezTo>
                    <a:pt x="5113" y="30"/>
                    <a:pt x="4919" y="41"/>
                    <a:pt x="4919" y="51"/>
                  </a:cubicBezTo>
                  <a:cubicBezTo>
                    <a:pt x="4919" y="57"/>
                    <a:pt x="4915" y="61"/>
                    <a:pt x="4908" y="61"/>
                  </a:cubicBezTo>
                  <a:cubicBezTo>
                    <a:pt x="4902" y="61"/>
                    <a:pt x="4893" y="58"/>
                    <a:pt x="4882" y="51"/>
                  </a:cubicBezTo>
                  <a:cubicBezTo>
                    <a:pt x="4856" y="38"/>
                    <a:pt x="4791" y="31"/>
                    <a:pt x="4726" y="31"/>
                  </a:cubicBezTo>
                  <a:cubicBezTo>
                    <a:pt x="4668" y="31"/>
                    <a:pt x="4610" y="37"/>
                    <a:pt x="4580" y="47"/>
                  </a:cubicBezTo>
                  <a:cubicBezTo>
                    <a:pt x="4563" y="53"/>
                    <a:pt x="4552" y="56"/>
                    <a:pt x="4544" y="56"/>
                  </a:cubicBezTo>
                  <a:cubicBezTo>
                    <a:pt x="4533" y="56"/>
                    <a:pt x="4529" y="50"/>
                    <a:pt x="4529" y="35"/>
                  </a:cubicBezTo>
                  <a:cubicBezTo>
                    <a:pt x="4529" y="18"/>
                    <a:pt x="4522" y="10"/>
                    <a:pt x="4500" y="10"/>
                  </a:cubicBezTo>
                  <a:cubicBezTo>
                    <a:pt x="4490" y="10"/>
                    <a:pt x="4476" y="12"/>
                    <a:pt x="4459" y="15"/>
                  </a:cubicBezTo>
                  <a:cubicBezTo>
                    <a:pt x="4421" y="22"/>
                    <a:pt x="4228" y="31"/>
                    <a:pt x="4034" y="35"/>
                  </a:cubicBezTo>
                  <a:cubicBezTo>
                    <a:pt x="3347" y="49"/>
                    <a:pt x="3012" y="72"/>
                    <a:pt x="2696" y="124"/>
                  </a:cubicBezTo>
                  <a:cubicBezTo>
                    <a:pt x="2598" y="141"/>
                    <a:pt x="2485" y="155"/>
                    <a:pt x="2448" y="155"/>
                  </a:cubicBezTo>
                  <a:cubicBezTo>
                    <a:pt x="2372" y="155"/>
                    <a:pt x="1882" y="247"/>
                    <a:pt x="1704" y="295"/>
                  </a:cubicBezTo>
                  <a:cubicBezTo>
                    <a:pt x="1415" y="373"/>
                    <a:pt x="1029" y="457"/>
                    <a:pt x="968" y="457"/>
                  </a:cubicBezTo>
                  <a:cubicBezTo>
                    <a:pt x="930" y="457"/>
                    <a:pt x="902" y="466"/>
                    <a:pt x="902" y="478"/>
                  </a:cubicBezTo>
                  <a:cubicBezTo>
                    <a:pt x="902" y="496"/>
                    <a:pt x="753" y="601"/>
                    <a:pt x="627" y="670"/>
                  </a:cubicBezTo>
                  <a:cubicBezTo>
                    <a:pt x="587" y="692"/>
                    <a:pt x="581" y="705"/>
                    <a:pt x="600" y="717"/>
                  </a:cubicBezTo>
                  <a:cubicBezTo>
                    <a:pt x="627" y="736"/>
                    <a:pt x="602" y="749"/>
                    <a:pt x="404" y="829"/>
                  </a:cubicBezTo>
                  <a:cubicBezTo>
                    <a:pt x="356" y="848"/>
                    <a:pt x="355" y="852"/>
                    <a:pt x="391" y="866"/>
                  </a:cubicBezTo>
                  <a:cubicBezTo>
                    <a:pt x="427" y="880"/>
                    <a:pt x="425" y="884"/>
                    <a:pt x="372" y="908"/>
                  </a:cubicBezTo>
                  <a:cubicBezTo>
                    <a:pt x="329" y="927"/>
                    <a:pt x="318" y="942"/>
                    <a:pt x="335" y="957"/>
                  </a:cubicBezTo>
                  <a:cubicBezTo>
                    <a:pt x="365" y="987"/>
                    <a:pt x="348" y="1040"/>
                    <a:pt x="307" y="1040"/>
                  </a:cubicBezTo>
                  <a:cubicBezTo>
                    <a:pt x="241" y="1040"/>
                    <a:pt x="83" y="1133"/>
                    <a:pt x="83" y="1172"/>
                  </a:cubicBezTo>
                  <a:cubicBezTo>
                    <a:pt x="83" y="1193"/>
                    <a:pt x="64" y="1230"/>
                    <a:pt x="44" y="1249"/>
                  </a:cubicBezTo>
                  <a:cubicBezTo>
                    <a:pt x="23" y="1270"/>
                    <a:pt x="6" y="1315"/>
                    <a:pt x="5" y="1346"/>
                  </a:cubicBezTo>
                  <a:cubicBezTo>
                    <a:pt x="1" y="1390"/>
                    <a:pt x="11" y="1398"/>
                    <a:pt x="136" y="1440"/>
                  </a:cubicBezTo>
                  <a:cubicBezTo>
                    <a:pt x="300" y="1494"/>
                    <a:pt x="416" y="1504"/>
                    <a:pt x="901" y="1505"/>
                  </a:cubicBezTo>
                  <a:cubicBezTo>
                    <a:pt x="910" y="1505"/>
                    <a:pt x="918" y="1505"/>
                    <a:pt x="926" y="1505"/>
                  </a:cubicBezTo>
                  <a:cubicBezTo>
                    <a:pt x="1288" y="1505"/>
                    <a:pt x="1539" y="1483"/>
                    <a:pt x="2187" y="1398"/>
                  </a:cubicBezTo>
                  <a:cubicBezTo>
                    <a:pt x="2377" y="1372"/>
                    <a:pt x="2577" y="1347"/>
                    <a:pt x="2629" y="1344"/>
                  </a:cubicBezTo>
                  <a:cubicBezTo>
                    <a:pt x="2681" y="1340"/>
                    <a:pt x="2799" y="1325"/>
                    <a:pt x="2887" y="1311"/>
                  </a:cubicBezTo>
                  <a:cubicBezTo>
                    <a:pt x="2977" y="1296"/>
                    <a:pt x="3205" y="1281"/>
                    <a:pt x="3394" y="1276"/>
                  </a:cubicBezTo>
                  <a:cubicBezTo>
                    <a:pt x="3584" y="1271"/>
                    <a:pt x="3743" y="1261"/>
                    <a:pt x="3747" y="1258"/>
                  </a:cubicBezTo>
                  <a:cubicBezTo>
                    <a:pt x="3757" y="1248"/>
                    <a:pt x="4255" y="1245"/>
                    <a:pt x="6323" y="1242"/>
                  </a:cubicBezTo>
                  <a:cubicBezTo>
                    <a:pt x="6385" y="1242"/>
                    <a:pt x="6446" y="1242"/>
                    <a:pt x="6506" y="1242"/>
                  </a:cubicBezTo>
                  <a:cubicBezTo>
                    <a:pt x="7612" y="1242"/>
                    <a:pt x="8429" y="1268"/>
                    <a:pt x="8901" y="1321"/>
                  </a:cubicBezTo>
                  <a:cubicBezTo>
                    <a:pt x="9001" y="1332"/>
                    <a:pt x="9071" y="1337"/>
                    <a:pt x="9118" y="1337"/>
                  </a:cubicBezTo>
                  <a:cubicBezTo>
                    <a:pt x="9158" y="1337"/>
                    <a:pt x="9181" y="1333"/>
                    <a:pt x="9190" y="1326"/>
                  </a:cubicBezTo>
                  <a:cubicBezTo>
                    <a:pt x="9200" y="1318"/>
                    <a:pt x="9208" y="1314"/>
                    <a:pt x="9215" y="1314"/>
                  </a:cubicBezTo>
                  <a:cubicBezTo>
                    <a:pt x="9222" y="1314"/>
                    <a:pt x="9229" y="1319"/>
                    <a:pt x="9234" y="1329"/>
                  </a:cubicBezTo>
                  <a:cubicBezTo>
                    <a:pt x="9244" y="1342"/>
                    <a:pt x="9298" y="1358"/>
                    <a:pt x="9357" y="1363"/>
                  </a:cubicBezTo>
                  <a:cubicBezTo>
                    <a:pt x="9663" y="1392"/>
                    <a:pt x="10400" y="1493"/>
                    <a:pt x="10621" y="1537"/>
                  </a:cubicBezTo>
                  <a:cubicBezTo>
                    <a:pt x="10697" y="1552"/>
                    <a:pt x="10830" y="1568"/>
                    <a:pt x="10912" y="1571"/>
                  </a:cubicBezTo>
                  <a:cubicBezTo>
                    <a:pt x="10994" y="1573"/>
                    <a:pt x="11072" y="1582"/>
                    <a:pt x="11083" y="1588"/>
                  </a:cubicBezTo>
                  <a:cubicBezTo>
                    <a:pt x="11125" y="1615"/>
                    <a:pt x="11335" y="1640"/>
                    <a:pt x="11460" y="1640"/>
                  </a:cubicBezTo>
                  <a:cubicBezTo>
                    <a:pt x="11495" y="1640"/>
                    <a:pt x="11524" y="1638"/>
                    <a:pt x="11540" y="1633"/>
                  </a:cubicBezTo>
                  <a:cubicBezTo>
                    <a:pt x="11565" y="1627"/>
                    <a:pt x="11588" y="1623"/>
                    <a:pt x="11606" y="1623"/>
                  </a:cubicBezTo>
                  <a:cubicBezTo>
                    <a:pt x="11622" y="1623"/>
                    <a:pt x="11634" y="1626"/>
                    <a:pt x="11641" y="1632"/>
                  </a:cubicBezTo>
                  <a:cubicBezTo>
                    <a:pt x="11680" y="1662"/>
                    <a:pt x="12205" y="1705"/>
                    <a:pt x="12468" y="1705"/>
                  </a:cubicBezTo>
                  <a:cubicBezTo>
                    <a:pt x="12512" y="1705"/>
                    <a:pt x="12549" y="1704"/>
                    <a:pt x="12575" y="1701"/>
                  </a:cubicBezTo>
                  <a:cubicBezTo>
                    <a:pt x="12579" y="1701"/>
                    <a:pt x="12586" y="1700"/>
                    <a:pt x="12594" y="1700"/>
                  </a:cubicBezTo>
                  <a:cubicBezTo>
                    <a:pt x="12635" y="1700"/>
                    <a:pt x="12720" y="1704"/>
                    <a:pt x="12802" y="1709"/>
                  </a:cubicBezTo>
                  <a:cubicBezTo>
                    <a:pt x="12896" y="1715"/>
                    <a:pt x="13059" y="1720"/>
                    <a:pt x="13188" y="1720"/>
                  </a:cubicBezTo>
                  <a:cubicBezTo>
                    <a:pt x="13200" y="1720"/>
                    <a:pt x="13212" y="1719"/>
                    <a:pt x="13223" y="1719"/>
                  </a:cubicBezTo>
                  <a:cubicBezTo>
                    <a:pt x="13355" y="1718"/>
                    <a:pt x="13550" y="1718"/>
                    <a:pt x="13660" y="1718"/>
                  </a:cubicBezTo>
                  <a:cubicBezTo>
                    <a:pt x="13768" y="1718"/>
                    <a:pt x="13854" y="1711"/>
                    <a:pt x="13849" y="1701"/>
                  </a:cubicBezTo>
                  <a:cubicBezTo>
                    <a:pt x="13847" y="1697"/>
                    <a:pt x="13855" y="1695"/>
                    <a:pt x="13869" y="1695"/>
                  </a:cubicBezTo>
                  <a:cubicBezTo>
                    <a:pt x="13887" y="1695"/>
                    <a:pt x="13916" y="1698"/>
                    <a:pt x="13950" y="1704"/>
                  </a:cubicBezTo>
                  <a:cubicBezTo>
                    <a:pt x="13986" y="1711"/>
                    <a:pt x="14013" y="1714"/>
                    <a:pt x="14034" y="1714"/>
                  </a:cubicBezTo>
                  <a:cubicBezTo>
                    <a:pt x="14062" y="1714"/>
                    <a:pt x="14079" y="1708"/>
                    <a:pt x="14094" y="1695"/>
                  </a:cubicBezTo>
                  <a:cubicBezTo>
                    <a:pt x="14114" y="1678"/>
                    <a:pt x="14153" y="1664"/>
                    <a:pt x="14181" y="1662"/>
                  </a:cubicBezTo>
                  <a:cubicBezTo>
                    <a:pt x="14209" y="1660"/>
                    <a:pt x="14243" y="1647"/>
                    <a:pt x="14253" y="1631"/>
                  </a:cubicBezTo>
                  <a:cubicBezTo>
                    <a:pt x="14259" y="1622"/>
                    <a:pt x="14263" y="1617"/>
                    <a:pt x="14265" y="1617"/>
                  </a:cubicBezTo>
                  <a:lnTo>
                    <a:pt x="14265" y="1617"/>
                  </a:lnTo>
                  <a:cubicBezTo>
                    <a:pt x="14267" y="1617"/>
                    <a:pt x="14265" y="1624"/>
                    <a:pt x="14260" y="1638"/>
                  </a:cubicBezTo>
                  <a:cubicBezTo>
                    <a:pt x="14254" y="1659"/>
                    <a:pt x="14263" y="1679"/>
                    <a:pt x="14283" y="1688"/>
                  </a:cubicBezTo>
                  <a:cubicBezTo>
                    <a:pt x="14301" y="1694"/>
                    <a:pt x="14313" y="1698"/>
                    <a:pt x="14321" y="1698"/>
                  </a:cubicBezTo>
                  <a:cubicBezTo>
                    <a:pt x="14332" y="1698"/>
                    <a:pt x="14334" y="1689"/>
                    <a:pt x="14334" y="1667"/>
                  </a:cubicBezTo>
                  <a:cubicBezTo>
                    <a:pt x="14334" y="1649"/>
                    <a:pt x="14340" y="1642"/>
                    <a:pt x="14362" y="1642"/>
                  </a:cubicBezTo>
                  <a:cubicBezTo>
                    <a:pt x="14374" y="1642"/>
                    <a:pt x="14391" y="1644"/>
                    <a:pt x="14414" y="1649"/>
                  </a:cubicBezTo>
                  <a:cubicBezTo>
                    <a:pt x="14459" y="1657"/>
                    <a:pt x="14503" y="1675"/>
                    <a:pt x="14511" y="1691"/>
                  </a:cubicBezTo>
                  <a:cubicBezTo>
                    <a:pt x="14518" y="1702"/>
                    <a:pt x="14525" y="1707"/>
                    <a:pt x="14535" y="1707"/>
                  </a:cubicBezTo>
                  <a:cubicBezTo>
                    <a:pt x="14547" y="1707"/>
                    <a:pt x="14563" y="1701"/>
                    <a:pt x="14587" y="1688"/>
                  </a:cubicBezTo>
                  <a:cubicBezTo>
                    <a:pt x="14624" y="1668"/>
                    <a:pt x="14650" y="1658"/>
                    <a:pt x="14662" y="1658"/>
                  </a:cubicBezTo>
                  <a:cubicBezTo>
                    <a:pt x="14673" y="1658"/>
                    <a:pt x="14674" y="1665"/>
                    <a:pt x="14664" y="1680"/>
                  </a:cubicBezTo>
                  <a:cubicBezTo>
                    <a:pt x="14657" y="1692"/>
                    <a:pt x="14659" y="1697"/>
                    <a:pt x="14671" y="1697"/>
                  </a:cubicBezTo>
                  <a:cubicBezTo>
                    <a:pt x="14678" y="1697"/>
                    <a:pt x="14690" y="1695"/>
                    <a:pt x="14706" y="1691"/>
                  </a:cubicBezTo>
                  <a:cubicBezTo>
                    <a:pt x="14771" y="1674"/>
                    <a:pt x="14866" y="1665"/>
                    <a:pt x="14933" y="1665"/>
                  </a:cubicBezTo>
                  <a:cubicBezTo>
                    <a:pt x="14975" y="1665"/>
                    <a:pt x="15007" y="1669"/>
                    <a:pt x="15012" y="1677"/>
                  </a:cubicBezTo>
                  <a:cubicBezTo>
                    <a:pt x="15017" y="1684"/>
                    <a:pt x="15025" y="1687"/>
                    <a:pt x="15037" y="1687"/>
                  </a:cubicBezTo>
                  <a:cubicBezTo>
                    <a:pt x="15047" y="1687"/>
                    <a:pt x="15059" y="1685"/>
                    <a:pt x="15073" y="1679"/>
                  </a:cubicBezTo>
                  <a:cubicBezTo>
                    <a:pt x="15105" y="1667"/>
                    <a:pt x="15174" y="1661"/>
                    <a:pt x="15247" y="1661"/>
                  </a:cubicBezTo>
                  <a:cubicBezTo>
                    <a:pt x="15326" y="1661"/>
                    <a:pt x="15410" y="1668"/>
                    <a:pt x="15456" y="1682"/>
                  </a:cubicBezTo>
                  <a:cubicBezTo>
                    <a:pt x="15480" y="1690"/>
                    <a:pt x="15500" y="1694"/>
                    <a:pt x="15514" y="1694"/>
                  </a:cubicBezTo>
                  <a:cubicBezTo>
                    <a:pt x="15527" y="1694"/>
                    <a:pt x="15534" y="1691"/>
                    <a:pt x="15536" y="1685"/>
                  </a:cubicBezTo>
                  <a:cubicBezTo>
                    <a:pt x="15540" y="1674"/>
                    <a:pt x="15563" y="1669"/>
                    <a:pt x="15593" y="1669"/>
                  </a:cubicBezTo>
                  <a:cubicBezTo>
                    <a:pt x="15626" y="1669"/>
                    <a:pt x="15666" y="1675"/>
                    <a:pt x="15697" y="1688"/>
                  </a:cubicBezTo>
                  <a:cubicBezTo>
                    <a:pt x="15702" y="1690"/>
                    <a:pt x="15708" y="1691"/>
                    <a:pt x="15715" y="1691"/>
                  </a:cubicBezTo>
                  <a:cubicBezTo>
                    <a:pt x="15728" y="1691"/>
                    <a:pt x="15741" y="1686"/>
                    <a:pt x="15746" y="1678"/>
                  </a:cubicBezTo>
                  <a:cubicBezTo>
                    <a:pt x="15752" y="1669"/>
                    <a:pt x="15771" y="1665"/>
                    <a:pt x="15797" y="1665"/>
                  </a:cubicBezTo>
                  <a:cubicBezTo>
                    <a:pt x="15844" y="1665"/>
                    <a:pt x="15915" y="1679"/>
                    <a:pt x="15980" y="1703"/>
                  </a:cubicBezTo>
                  <a:cubicBezTo>
                    <a:pt x="16001" y="1711"/>
                    <a:pt x="16019" y="1715"/>
                    <a:pt x="16037" y="1715"/>
                  </a:cubicBezTo>
                  <a:cubicBezTo>
                    <a:pt x="16055" y="1715"/>
                    <a:pt x="16073" y="1710"/>
                    <a:pt x="16093" y="1701"/>
                  </a:cubicBezTo>
                  <a:cubicBezTo>
                    <a:pt x="16111" y="1693"/>
                    <a:pt x="16124" y="1689"/>
                    <a:pt x="16133" y="1689"/>
                  </a:cubicBezTo>
                  <a:cubicBezTo>
                    <a:pt x="16142" y="1689"/>
                    <a:pt x="16146" y="1693"/>
                    <a:pt x="16146" y="1700"/>
                  </a:cubicBezTo>
                  <a:cubicBezTo>
                    <a:pt x="16146" y="1709"/>
                    <a:pt x="16151" y="1713"/>
                    <a:pt x="16157" y="1713"/>
                  </a:cubicBezTo>
                  <a:cubicBezTo>
                    <a:pt x="16159" y="1713"/>
                    <a:pt x="16163" y="1712"/>
                    <a:pt x="16166" y="1710"/>
                  </a:cubicBezTo>
                  <a:cubicBezTo>
                    <a:pt x="16170" y="1707"/>
                    <a:pt x="16175" y="1706"/>
                    <a:pt x="16179" y="1706"/>
                  </a:cubicBezTo>
                  <a:cubicBezTo>
                    <a:pt x="16186" y="1706"/>
                    <a:pt x="16191" y="1709"/>
                    <a:pt x="16194" y="1716"/>
                  </a:cubicBezTo>
                  <a:cubicBezTo>
                    <a:pt x="16197" y="1727"/>
                    <a:pt x="16300" y="1741"/>
                    <a:pt x="16426" y="1749"/>
                  </a:cubicBezTo>
                  <a:cubicBezTo>
                    <a:pt x="16765" y="1770"/>
                    <a:pt x="17241" y="1842"/>
                    <a:pt x="17702" y="1945"/>
                  </a:cubicBezTo>
                  <a:cubicBezTo>
                    <a:pt x="17732" y="1951"/>
                    <a:pt x="17784" y="1961"/>
                    <a:pt x="17821" y="1966"/>
                  </a:cubicBezTo>
                  <a:cubicBezTo>
                    <a:pt x="18050" y="2001"/>
                    <a:pt x="18731" y="2215"/>
                    <a:pt x="19070" y="2359"/>
                  </a:cubicBezTo>
                  <a:cubicBezTo>
                    <a:pt x="19462" y="2524"/>
                    <a:pt x="19705" y="2635"/>
                    <a:pt x="20164" y="2853"/>
                  </a:cubicBezTo>
                  <a:cubicBezTo>
                    <a:pt x="20795" y="3154"/>
                    <a:pt x="20959" y="3230"/>
                    <a:pt x="20971" y="3230"/>
                  </a:cubicBezTo>
                  <a:cubicBezTo>
                    <a:pt x="20976" y="3230"/>
                    <a:pt x="21057" y="3266"/>
                    <a:pt x="21151" y="3309"/>
                  </a:cubicBezTo>
                  <a:cubicBezTo>
                    <a:pt x="21340" y="3397"/>
                    <a:pt x="21334" y="3395"/>
                    <a:pt x="21622" y="3513"/>
                  </a:cubicBezTo>
                  <a:cubicBezTo>
                    <a:pt x="21910" y="3632"/>
                    <a:pt x="22164" y="3727"/>
                    <a:pt x="22271" y="3754"/>
                  </a:cubicBezTo>
                  <a:cubicBezTo>
                    <a:pt x="22318" y="3768"/>
                    <a:pt x="22445" y="3804"/>
                    <a:pt x="22549" y="3839"/>
                  </a:cubicBezTo>
                  <a:cubicBezTo>
                    <a:pt x="22655" y="3872"/>
                    <a:pt x="22754" y="3901"/>
                    <a:pt x="22771" y="3901"/>
                  </a:cubicBezTo>
                  <a:cubicBezTo>
                    <a:pt x="22786" y="3901"/>
                    <a:pt x="22856" y="3918"/>
                    <a:pt x="22923" y="3940"/>
                  </a:cubicBezTo>
                  <a:cubicBezTo>
                    <a:pt x="23083" y="3993"/>
                    <a:pt x="23406" y="4067"/>
                    <a:pt x="23544" y="4085"/>
                  </a:cubicBezTo>
                  <a:cubicBezTo>
                    <a:pt x="23605" y="4092"/>
                    <a:pt x="23727" y="4117"/>
                    <a:pt x="23815" y="4138"/>
                  </a:cubicBezTo>
                  <a:cubicBezTo>
                    <a:pt x="23903" y="4160"/>
                    <a:pt x="24030" y="4183"/>
                    <a:pt x="24095" y="4189"/>
                  </a:cubicBezTo>
                  <a:cubicBezTo>
                    <a:pt x="24161" y="4195"/>
                    <a:pt x="24312" y="4214"/>
                    <a:pt x="24430" y="4232"/>
                  </a:cubicBezTo>
                  <a:cubicBezTo>
                    <a:pt x="24871" y="4298"/>
                    <a:pt x="25466" y="4333"/>
                    <a:pt x="26068" y="4333"/>
                  </a:cubicBezTo>
                  <a:cubicBezTo>
                    <a:pt x="26481" y="4333"/>
                    <a:pt x="26896" y="4316"/>
                    <a:pt x="27269" y="4283"/>
                  </a:cubicBezTo>
                  <a:cubicBezTo>
                    <a:pt x="27429" y="4270"/>
                    <a:pt x="27631" y="4256"/>
                    <a:pt x="27718" y="4256"/>
                  </a:cubicBezTo>
                  <a:cubicBezTo>
                    <a:pt x="27804" y="4256"/>
                    <a:pt x="27876" y="4250"/>
                    <a:pt x="27876" y="4244"/>
                  </a:cubicBezTo>
                  <a:cubicBezTo>
                    <a:pt x="27876" y="4230"/>
                    <a:pt x="28353" y="4185"/>
                    <a:pt x="28478" y="4185"/>
                  </a:cubicBezTo>
                  <a:cubicBezTo>
                    <a:pt x="28485" y="4185"/>
                    <a:pt x="28491" y="4185"/>
                    <a:pt x="28496" y="4186"/>
                  </a:cubicBezTo>
                  <a:cubicBezTo>
                    <a:pt x="28523" y="4189"/>
                    <a:pt x="28546" y="4196"/>
                    <a:pt x="28546" y="4204"/>
                  </a:cubicBezTo>
                  <a:cubicBezTo>
                    <a:pt x="28546" y="4220"/>
                    <a:pt x="28602" y="4231"/>
                    <a:pt x="28653" y="4231"/>
                  </a:cubicBezTo>
                  <a:cubicBezTo>
                    <a:pt x="28683" y="4231"/>
                    <a:pt x="28711" y="4227"/>
                    <a:pt x="28726" y="4219"/>
                  </a:cubicBezTo>
                  <a:cubicBezTo>
                    <a:pt x="28736" y="4214"/>
                    <a:pt x="28744" y="4211"/>
                    <a:pt x="28751" y="4211"/>
                  </a:cubicBezTo>
                  <a:cubicBezTo>
                    <a:pt x="28762" y="4211"/>
                    <a:pt x="28770" y="4219"/>
                    <a:pt x="28775" y="4234"/>
                  </a:cubicBezTo>
                  <a:cubicBezTo>
                    <a:pt x="28781" y="4249"/>
                    <a:pt x="28786" y="4256"/>
                    <a:pt x="28793" y="4256"/>
                  </a:cubicBezTo>
                  <a:cubicBezTo>
                    <a:pt x="28800" y="4256"/>
                    <a:pt x="28810" y="4248"/>
                    <a:pt x="28829" y="4231"/>
                  </a:cubicBezTo>
                  <a:cubicBezTo>
                    <a:pt x="28848" y="4214"/>
                    <a:pt x="28863" y="4206"/>
                    <a:pt x="28887" y="4206"/>
                  </a:cubicBezTo>
                  <a:cubicBezTo>
                    <a:pt x="28904" y="4206"/>
                    <a:pt x="28926" y="4210"/>
                    <a:pt x="28956" y="4218"/>
                  </a:cubicBezTo>
                  <a:cubicBezTo>
                    <a:pt x="28983" y="4225"/>
                    <a:pt x="29007" y="4229"/>
                    <a:pt x="29023" y="4229"/>
                  </a:cubicBezTo>
                  <a:cubicBezTo>
                    <a:pt x="29034" y="4229"/>
                    <a:pt x="29041" y="4227"/>
                    <a:pt x="29041" y="4224"/>
                  </a:cubicBezTo>
                  <a:cubicBezTo>
                    <a:pt x="29041" y="4214"/>
                    <a:pt x="29002" y="4199"/>
                    <a:pt x="28956" y="4191"/>
                  </a:cubicBezTo>
                  <a:cubicBezTo>
                    <a:pt x="28857" y="4174"/>
                    <a:pt x="28840" y="4123"/>
                    <a:pt x="28932" y="4112"/>
                  </a:cubicBezTo>
                  <a:cubicBezTo>
                    <a:pt x="28938" y="4111"/>
                    <a:pt x="28946" y="4111"/>
                    <a:pt x="28954" y="4111"/>
                  </a:cubicBezTo>
                  <a:cubicBezTo>
                    <a:pt x="29041" y="4111"/>
                    <a:pt x="29202" y="4157"/>
                    <a:pt x="29230" y="4194"/>
                  </a:cubicBezTo>
                  <a:cubicBezTo>
                    <a:pt x="29244" y="4213"/>
                    <a:pt x="29264" y="4223"/>
                    <a:pt x="29279" y="4223"/>
                  </a:cubicBezTo>
                  <a:cubicBezTo>
                    <a:pt x="29292" y="4223"/>
                    <a:pt x="29301" y="4216"/>
                    <a:pt x="29301" y="4201"/>
                  </a:cubicBezTo>
                  <a:cubicBezTo>
                    <a:pt x="29301" y="4192"/>
                    <a:pt x="29313" y="4187"/>
                    <a:pt x="29330" y="4187"/>
                  </a:cubicBezTo>
                  <a:cubicBezTo>
                    <a:pt x="29337" y="4187"/>
                    <a:pt x="29344" y="4188"/>
                    <a:pt x="29352" y="4190"/>
                  </a:cubicBezTo>
                  <a:cubicBezTo>
                    <a:pt x="29379" y="4196"/>
                    <a:pt x="29440" y="4205"/>
                    <a:pt x="29490" y="4210"/>
                  </a:cubicBezTo>
                  <a:cubicBezTo>
                    <a:pt x="29646" y="4227"/>
                    <a:pt x="29931" y="4313"/>
                    <a:pt x="29931" y="4343"/>
                  </a:cubicBezTo>
                  <a:cubicBezTo>
                    <a:pt x="29931" y="4362"/>
                    <a:pt x="29930" y="4371"/>
                    <a:pt x="29918" y="4371"/>
                  </a:cubicBezTo>
                  <a:cubicBezTo>
                    <a:pt x="29907" y="4371"/>
                    <a:pt x="29888" y="4365"/>
                    <a:pt x="29853" y="4352"/>
                  </a:cubicBezTo>
                  <a:cubicBezTo>
                    <a:pt x="29835" y="4344"/>
                    <a:pt x="29811" y="4341"/>
                    <a:pt x="29789" y="4341"/>
                  </a:cubicBezTo>
                  <a:cubicBezTo>
                    <a:pt x="29774" y="4341"/>
                    <a:pt x="29760" y="4343"/>
                    <a:pt x="29750" y="4346"/>
                  </a:cubicBezTo>
                  <a:cubicBezTo>
                    <a:pt x="29712" y="4360"/>
                    <a:pt x="29719" y="4365"/>
                    <a:pt x="29791" y="4380"/>
                  </a:cubicBezTo>
                  <a:cubicBezTo>
                    <a:pt x="29871" y="4398"/>
                    <a:pt x="29977" y="4409"/>
                    <a:pt x="30041" y="4409"/>
                  </a:cubicBezTo>
                  <a:cubicBezTo>
                    <a:pt x="30077" y="4409"/>
                    <a:pt x="30099" y="4405"/>
                    <a:pt x="30094" y="4398"/>
                  </a:cubicBezTo>
                  <a:cubicBezTo>
                    <a:pt x="30088" y="4387"/>
                    <a:pt x="30100" y="4365"/>
                    <a:pt x="30117" y="4352"/>
                  </a:cubicBezTo>
                  <a:cubicBezTo>
                    <a:pt x="30129" y="4342"/>
                    <a:pt x="30137" y="4336"/>
                    <a:pt x="30146" y="4336"/>
                  </a:cubicBezTo>
                  <a:cubicBezTo>
                    <a:pt x="30164" y="4336"/>
                    <a:pt x="30181" y="4362"/>
                    <a:pt x="30224" y="4434"/>
                  </a:cubicBezTo>
                  <a:cubicBezTo>
                    <a:pt x="30234" y="4452"/>
                    <a:pt x="30242" y="4460"/>
                    <a:pt x="30252" y="4460"/>
                  </a:cubicBezTo>
                  <a:cubicBezTo>
                    <a:pt x="30259" y="4460"/>
                    <a:pt x="30268" y="4455"/>
                    <a:pt x="30281" y="4445"/>
                  </a:cubicBezTo>
                  <a:cubicBezTo>
                    <a:pt x="30295" y="4433"/>
                    <a:pt x="30308" y="4428"/>
                    <a:pt x="30322" y="4428"/>
                  </a:cubicBezTo>
                  <a:cubicBezTo>
                    <a:pt x="30332" y="4428"/>
                    <a:pt x="30343" y="4431"/>
                    <a:pt x="30357" y="4438"/>
                  </a:cubicBezTo>
                  <a:cubicBezTo>
                    <a:pt x="30375" y="4447"/>
                    <a:pt x="30393" y="4453"/>
                    <a:pt x="30402" y="4453"/>
                  </a:cubicBezTo>
                  <a:cubicBezTo>
                    <a:pt x="30404" y="4453"/>
                    <a:pt x="30406" y="4453"/>
                    <a:pt x="30407" y="4452"/>
                  </a:cubicBezTo>
                  <a:cubicBezTo>
                    <a:pt x="30422" y="4440"/>
                    <a:pt x="30485" y="4430"/>
                    <a:pt x="30521" y="4430"/>
                  </a:cubicBezTo>
                  <a:cubicBezTo>
                    <a:pt x="30539" y="4430"/>
                    <a:pt x="30550" y="4432"/>
                    <a:pt x="30546" y="4438"/>
                  </a:cubicBezTo>
                  <a:cubicBezTo>
                    <a:pt x="30539" y="4450"/>
                    <a:pt x="30542" y="4465"/>
                    <a:pt x="30556" y="4471"/>
                  </a:cubicBezTo>
                  <a:cubicBezTo>
                    <a:pt x="30558" y="4474"/>
                    <a:pt x="30561" y="4474"/>
                    <a:pt x="30564" y="4474"/>
                  </a:cubicBezTo>
                  <a:cubicBezTo>
                    <a:pt x="30571" y="4474"/>
                    <a:pt x="30577" y="4466"/>
                    <a:pt x="30577" y="4452"/>
                  </a:cubicBezTo>
                  <a:cubicBezTo>
                    <a:pt x="30577" y="4430"/>
                    <a:pt x="30585" y="4419"/>
                    <a:pt x="30597" y="4419"/>
                  </a:cubicBezTo>
                  <a:cubicBezTo>
                    <a:pt x="30609" y="4419"/>
                    <a:pt x="30625" y="4429"/>
                    <a:pt x="30642" y="4449"/>
                  </a:cubicBezTo>
                  <a:cubicBezTo>
                    <a:pt x="30657" y="4466"/>
                    <a:pt x="30701" y="4482"/>
                    <a:pt x="30740" y="4482"/>
                  </a:cubicBezTo>
                  <a:cubicBezTo>
                    <a:pt x="30780" y="4482"/>
                    <a:pt x="30817" y="4492"/>
                    <a:pt x="30824" y="4503"/>
                  </a:cubicBezTo>
                  <a:cubicBezTo>
                    <a:pt x="30832" y="4516"/>
                    <a:pt x="30873" y="4526"/>
                    <a:pt x="30915" y="4526"/>
                  </a:cubicBezTo>
                  <a:cubicBezTo>
                    <a:pt x="30958" y="4526"/>
                    <a:pt x="31027" y="4537"/>
                    <a:pt x="31068" y="4552"/>
                  </a:cubicBezTo>
                  <a:cubicBezTo>
                    <a:pt x="31095" y="4562"/>
                    <a:pt x="31112" y="4568"/>
                    <a:pt x="31126" y="4568"/>
                  </a:cubicBezTo>
                  <a:cubicBezTo>
                    <a:pt x="31147" y="4568"/>
                    <a:pt x="31160" y="4555"/>
                    <a:pt x="31183" y="4526"/>
                  </a:cubicBezTo>
                  <a:cubicBezTo>
                    <a:pt x="31203" y="4499"/>
                    <a:pt x="31214" y="4486"/>
                    <a:pt x="31219" y="4486"/>
                  </a:cubicBezTo>
                  <a:cubicBezTo>
                    <a:pt x="31223" y="4486"/>
                    <a:pt x="31224" y="4497"/>
                    <a:pt x="31224" y="4518"/>
                  </a:cubicBezTo>
                  <a:cubicBezTo>
                    <a:pt x="31224" y="4552"/>
                    <a:pt x="31243" y="4569"/>
                    <a:pt x="31305" y="4584"/>
                  </a:cubicBezTo>
                  <a:cubicBezTo>
                    <a:pt x="31350" y="4595"/>
                    <a:pt x="31384" y="4616"/>
                    <a:pt x="31380" y="4629"/>
                  </a:cubicBezTo>
                  <a:cubicBezTo>
                    <a:pt x="31377" y="4644"/>
                    <a:pt x="31388" y="4654"/>
                    <a:pt x="31405" y="4654"/>
                  </a:cubicBezTo>
                  <a:cubicBezTo>
                    <a:pt x="31420" y="4654"/>
                    <a:pt x="31451" y="4660"/>
                    <a:pt x="31469" y="4666"/>
                  </a:cubicBezTo>
                  <a:cubicBezTo>
                    <a:pt x="31475" y="4668"/>
                    <a:pt x="31480" y="4669"/>
                    <a:pt x="31484" y="4669"/>
                  </a:cubicBezTo>
                  <a:cubicBezTo>
                    <a:pt x="31509" y="4669"/>
                    <a:pt x="31505" y="4631"/>
                    <a:pt x="31473" y="4606"/>
                  </a:cubicBezTo>
                  <a:cubicBezTo>
                    <a:pt x="31459" y="4598"/>
                    <a:pt x="31467" y="4589"/>
                    <a:pt x="31488" y="4589"/>
                  </a:cubicBezTo>
                  <a:cubicBezTo>
                    <a:pt x="31510" y="4589"/>
                    <a:pt x="31526" y="4606"/>
                    <a:pt x="31526" y="4633"/>
                  </a:cubicBezTo>
                  <a:cubicBezTo>
                    <a:pt x="31526" y="4666"/>
                    <a:pt x="31540" y="4676"/>
                    <a:pt x="31590" y="4676"/>
                  </a:cubicBezTo>
                  <a:cubicBezTo>
                    <a:pt x="31625" y="4676"/>
                    <a:pt x="31659" y="4685"/>
                    <a:pt x="31666" y="4695"/>
                  </a:cubicBezTo>
                  <a:cubicBezTo>
                    <a:pt x="31671" y="4701"/>
                    <a:pt x="31689" y="4704"/>
                    <a:pt x="31713" y="4704"/>
                  </a:cubicBezTo>
                  <a:cubicBezTo>
                    <a:pt x="31723" y="4704"/>
                    <a:pt x="31734" y="4704"/>
                    <a:pt x="31745" y="4702"/>
                  </a:cubicBezTo>
                  <a:cubicBezTo>
                    <a:pt x="31762" y="4699"/>
                    <a:pt x="31775" y="4698"/>
                    <a:pt x="31784" y="4698"/>
                  </a:cubicBezTo>
                  <a:cubicBezTo>
                    <a:pt x="31808" y="4698"/>
                    <a:pt x="31808" y="4708"/>
                    <a:pt x="31799" y="4738"/>
                  </a:cubicBezTo>
                  <a:cubicBezTo>
                    <a:pt x="31789" y="4772"/>
                    <a:pt x="31794" y="4783"/>
                    <a:pt x="31820" y="4783"/>
                  </a:cubicBezTo>
                  <a:cubicBezTo>
                    <a:pt x="31840" y="4783"/>
                    <a:pt x="31850" y="4793"/>
                    <a:pt x="31840" y="4806"/>
                  </a:cubicBezTo>
                  <a:cubicBezTo>
                    <a:pt x="31835" y="4814"/>
                    <a:pt x="31830" y="4818"/>
                    <a:pt x="31824" y="4818"/>
                  </a:cubicBezTo>
                  <a:cubicBezTo>
                    <a:pt x="31817" y="4818"/>
                    <a:pt x="31810" y="4814"/>
                    <a:pt x="31801" y="4806"/>
                  </a:cubicBezTo>
                  <a:cubicBezTo>
                    <a:pt x="31788" y="4792"/>
                    <a:pt x="31769" y="4783"/>
                    <a:pt x="31753" y="4783"/>
                  </a:cubicBezTo>
                  <a:cubicBezTo>
                    <a:pt x="31716" y="4783"/>
                    <a:pt x="31743" y="4886"/>
                    <a:pt x="31784" y="4902"/>
                  </a:cubicBezTo>
                  <a:cubicBezTo>
                    <a:pt x="31801" y="4908"/>
                    <a:pt x="31832" y="4920"/>
                    <a:pt x="31848" y="4927"/>
                  </a:cubicBezTo>
                  <a:cubicBezTo>
                    <a:pt x="31853" y="4930"/>
                    <a:pt x="31857" y="4931"/>
                    <a:pt x="31860" y="4931"/>
                  </a:cubicBezTo>
                  <a:cubicBezTo>
                    <a:pt x="31869" y="4931"/>
                    <a:pt x="31870" y="4919"/>
                    <a:pt x="31862" y="4895"/>
                  </a:cubicBezTo>
                  <a:cubicBezTo>
                    <a:pt x="31851" y="4857"/>
                    <a:pt x="31856" y="4850"/>
                    <a:pt x="31892" y="4850"/>
                  </a:cubicBezTo>
                  <a:cubicBezTo>
                    <a:pt x="31916" y="4850"/>
                    <a:pt x="31937" y="4836"/>
                    <a:pt x="31937" y="4820"/>
                  </a:cubicBezTo>
                  <a:cubicBezTo>
                    <a:pt x="31937" y="4786"/>
                    <a:pt x="32062" y="4763"/>
                    <a:pt x="32167" y="4763"/>
                  </a:cubicBezTo>
                  <a:cubicBezTo>
                    <a:pt x="32228" y="4763"/>
                    <a:pt x="32282" y="4771"/>
                    <a:pt x="32300" y="4789"/>
                  </a:cubicBezTo>
                  <a:cubicBezTo>
                    <a:pt x="32314" y="4803"/>
                    <a:pt x="32378" y="4815"/>
                    <a:pt x="32444" y="4816"/>
                  </a:cubicBezTo>
                  <a:cubicBezTo>
                    <a:pt x="32577" y="4818"/>
                    <a:pt x="32610" y="4840"/>
                    <a:pt x="32583" y="4910"/>
                  </a:cubicBezTo>
                  <a:cubicBezTo>
                    <a:pt x="32571" y="4941"/>
                    <a:pt x="32554" y="4957"/>
                    <a:pt x="32542" y="4957"/>
                  </a:cubicBezTo>
                  <a:cubicBezTo>
                    <a:pt x="32531" y="4957"/>
                    <a:pt x="32524" y="4944"/>
                    <a:pt x="32529" y="4916"/>
                  </a:cubicBezTo>
                  <a:cubicBezTo>
                    <a:pt x="32534" y="4892"/>
                    <a:pt x="32528" y="4867"/>
                    <a:pt x="32517" y="4860"/>
                  </a:cubicBezTo>
                  <a:cubicBezTo>
                    <a:pt x="32515" y="4859"/>
                    <a:pt x="32514" y="4858"/>
                    <a:pt x="32513" y="4858"/>
                  </a:cubicBezTo>
                  <a:cubicBezTo>
                    <a:pt x="32504" y="4858"/>
                    <a:pt x="32499" y="4883"/>
                    <a:pt x="32501" y="4923"/>
                  </a:cubicBezTo>
                  <a:cubicBezTo>
                    <a:pt x="32503" y="4967"/>
                    <a:pt x="32514" y="5000"/>
                    <a:pt x="32524" y="5000"/>
                  </a:cubicBezTo>
                  <a:cubicBezTo>
                    <a:pt x="32534" y="5000"/>
                    <a:pt x="32537" y="5024"/>
                    <a:pt x="32530" y="5050"/>
                  </a:cubicBezTo>
                  <a:lnTo>
                    <a:pt x="32518" y="5101"/>
                  </a:lnTo>
                  <a:lnTo>
                    <a:pt x="32542" y="5051"/>
                  </a:lnTo>
                  <a:cubicBezTo>
                    <a:pt x="32556" y="5025"/>
                    <a:pt x="32584" y="4998"/>
                    <a:pt x="32606" y="4992"/>
                  </a:cubicBezTo>
                  <a:cubicBezTo>
                    <a:pt x="32629" y="4984"/>
                    <a:pt x="32641" y="4966"/>
                    <a:pt x="32632" y="4948"/>
                  </a:cubicBezTo>
                  <a:cubicBezTo>
                    <a:pt x="32625" y="4927"/>
                    <a:pt x="32648" y="4915"/>
                    <a:pt x="32673" y="4915"/>
                  </a:cubicBezTo>
                  <a:cubicBezTo>
                    <a:pt x="32693" y="4915"/>
                    <a:pt x="32714" y="4922"/>
                    <a:pt x="32724" y="4938"/>
                  </a:cubicBezTo>
                  <a:cubicBezTo>
                    <a:pt x="32729" y="4946"/>
                    <a:pt x="32753" y="4951"/>
                    <a:pt x="32791" y="4951"/>
                  </a:cubicBezTo>
                  <a:cubicBezTo>
                    <a:pt x="32814" y="4951"/>
                    <a:pt x="32843" y="4949"/>
                    <a:pt x="32876" y="4946"/>
                  </a:cubicBezTo>
                  <a:cubicBezTo>
                    <a:pt x="32913" y="4942"/>
                    <a:pt x="32942" y="4940"/>
                    <a:pt x="32965" y="4940"/>
                  </a:cubicBezTo>
                  <a:cubicBezTo>
                    <a:pt x="32998" y="4940"/>
                    <a:pt x="33015" y="4944"/>
                    <a:pt x="33015" y="4953"/>
                  </a:cubicBezTo>
                  <a:cubicBezTo>
                    <a:pt x="33015" y="4973"/>
                    <a:pt x="32878" y="4997"/>
                    <a:pt x="32799" y="4997"/>
                  </a:cubicBezTo>
                  <a:cubicBezTo>
                    <a:pt x="32779" y="4997"/>
                    <a:pt x="32763" y="4995"/>
                    <a:pt x="32753" y="4992"/>
                  </a:cubicBezTo>
                  <a:cubicBezTo>
                    <a:pt x="32747" y="4990"/>
                    <a:pt x="32740" y="4988"/>
                    <a:pt x="32732" y="4988"/>
                  </a:cubicBezTo>
                  <a:cubicBezTo>
                    <a:pt x="32718" y="4988"/>
                    <a:pt x="32702" y="4993"/>
                    <a:pt x="32689" y="5000"/>
                  </a:cubicBezTo>
                  <a:cubicBezTo>
                    <a:pt x="32662" y="5018"/>
                    <a:pt x="32662" y="5026"/>
                    <a:pt x="32686" y="5049"/>
                  </a:cubicBezTo>
                  <a:cubicBezTo>
                    <a:pt x="32701" y="5066"/>
                    <a:pt x="32748" y="5073"/>
                    <a:pt x="32829" y="5073"/>
                  </a:cubicBezTo>
                  <a:cubicBezTo>
                    <a:pt x="32845" y="5073"/>
                    <a:pt x="32861" y="5072"/>
                    <a:pt x="32879" y="5072"/>
                  </a:cubicBezTo>
                  <a:cubicBezTo>
                    <a:pt x="32894" y="5071"/>
                    <a:pt x="32908" y="5071"/>
                    <a:pt x="32921" y="5071"/>
                  </a:cubicBezTo>
                  <a:cubicBezTo>
                    <a:pt x="33003" y="5071"/>
                    <a:pt x="33058" y="5079"/>
                    <a:pt x="33076" y="5094"/>
                  </a:cubicBezTo>
                  <a:cubicBezTo>
                    <a:pt x="33087" y="5103"/>
                    <a:pt x="33094" y="5107"/>
                    <a:pt x="33096" y="5107"/>
                  </a:cubicBezTo>
                  <a:cubicBezTo>
                    <a:pt x="33099" y="5107"/>
                    <a:pt x="33098" y="5104"/>
                    <a:pt x="33094" y="5096"/>
                  </a:cubicBezTo>
                  <a:cubicBezTo>
                    <a:pt x="33085" y="5082"/>
                    <a:pt x="33091" y="5067"/>
                    <a:pt x="33111" y="5060"/>
                  </a:cubicBezTo>
                  <a:cubicBezTo>
                    <a:pt x="33117" y="5057"/>
                    <a:pt x="33123" y="5055"/>
                    <a:pt x="33128" y="5055"/>
                  </a:cubicBezTo>
                  <a:cubicBezTo>
                    <a:pt x="33137" y="5055"/>
                    <a:pt x="33143" y="5060"/>
                    <a:pt x="33143" y="5067"/>
                  </a:cubicBezTo>
                  <a:cubicBezTo>
                    <a:pt x="33143" y="5075"/>
                    <a:pt x="33166" y="5080"/>
                    <a:pt x="33210" y="5080"/>
                  </a:cubicBezTo>
                  <a:cubicBezTo>
                    <a:pt x="33245" y="5080"/>
                    <a:pt x="33293" y="5077"/>
                    <a:pt x="33354" y="5071"/>
                  </a:cubicBezTo>
                  <a:cubicBezTo>
                    <a:pt x="33401" y="5066"/>
                    <a:pt x="33360" y="5025"/>
                    <a:pt x="33309" y="5025"/>
                  </a:cubicBezTo>
                  <a:cubicBezTo>
                    <a:pt x="33282" y="5025"/>
                    <a:pt x="33240" y="5010"/>
                    <a:pt x="33219" y="4993"/>
                  </a:cubicBezTo>
                  <a:cubicBezTo>
                    <a:pt x="33195" y="4975"/>
                    <a:pt x="33150" y="4961"/>
                    <a:pt x="33117" y="4959"/>
                  </a:cubicBezTo>
                  <a:cubicBezTo>
                    <a:pt x="33073" y="4958"/>
                    <a:pt x="33062" y="4951"/>
                    <a:pt x="33071" y="4926"/>
                  </a:cubicBezTo>
                  <a:cubicBezTo>
                    <a:pt x="33080" y="4903"/>
                    <a:pt x="33118" y="4896"/>
                    <a:pt x="33236" y="4896"/>
                  </a:cubicBezTo>
                  <a:cubicBezTo>
                    <a:pt x="33243" y="4896"/>
                    <a:pt x="33251" y="4896"/>
                    <a:pt x="33259" y="4896"/>
                  </a:cubicBezTo>
                  <a:cubicBezTo>
                    <a:pt x="33355" y="4896"/>
                    <a:pt x="33483" y="4891"/>
                    <a:pt x="33541" y="4882"/>
                  </a:cubicBezTo>
                  <a:cubicBezTo>
                    <a:pt x="33568" y="4879"/>
                    <a:pt x="33589" y="4877"/>
                    <a:pt x="33606" y="4877"/>
                  </a:cubicBezTo>
                  <a:cubicBezTo>
                    <a:pt x="33639" y="4877"/>
                    <a:pt x="33656" y="4884"/>
                    <a:pt x="33665" y="4898"/>
                  </a:cubicBezTo>
                  <a:cubicBezTo>
                    <a:pt x="33672" y="4909"/>
                    <a:pt x="33676" y="4914"/>
                    <a:pt x="33679" y="4914"/>
                  </a:cubicBezTo>
                  <a:cubicBezTo>
                    <a:pt x="33682" y="4914"/>
                    <a:pt x="33683" y="4907"/>
                    <a:pt x="33683" y="4891"/>
                  </a:cubicBezTo>
                  <a:cubicBezTo>
                    <a:pt x="33683" y="4872"/>
                    <a:pt x="33691" y="4863"/>
                    <a:pt x="33704" y="4863"/>
                  </a:cubicBezTo>
                  <a:cubicBezTo>
                    <a:pt x="33707" y="4863"/>
                    <a:pt x="33711" y="4864"/>
                    <a:pt x="33715" y="4865"/>
                  </a:cubicBezTo>
                  <a:cubicBezTo>
                    <a:pt x="33737" y="4872"/>
                    <a:pt x="33743" y="4895"/>
                    <a:pt x="33734" y="4936"/>
                  </a:cubicBezTo>
                  <a:cubicBezTo>
                    <a:pt x="33722" y="4993"/>
                    <a:pt x="33736" y="5014"/>
                    <a:pt x="33804" y="5014"/>
                  </a:cubicBezTo>
                  <a:cubicBezTo>
                    <a:pt x="33825" y="5014"/>
                    <a:pt x="33852" y="5012"/>
                    <a:pt x="33884" y="5008"/>
                  </a:cubicBezTo>
                  <a:cubicBezTo>
                    <a:pt x="33989" y="4997"/>
                    <a:pt x="34015" y="4973"/>
                    <a:pt x="33942" y="4953"/>
                  </a:cubicBezTo>
                  <a:cubicBezTo>
                    <a:pt x="33892" y="4941"/>
                    <a:pt x="33886" y="4905"/>
                    <a:pt x="33930" y="4887"/>
                  </a:cubicBezTo>
                  <a:cubicBezTo>
                    <a:pt x="33932" y="4887"/>
                    <a:pt x="33934" y="4886"/>
                    <a:pt x="33936" y="4886"/>
                  </a:cubicBezTo>
                  <a:cubicBezTo>
                    <a:pt x="33956" y="4886"/>
                    <a:pt x="33987" y="4912"/>
                    <a:pt x="34020" y="4956"/>
                  </a:cubicBezTo>
                  <a:cubicBezTo>
                    <a:pt x="34084" y="5041"/>
                    <a:pt x="34108" y="5064"/>
                    <a:pt x="34145" y="5064"/>
                  </a:cubicBezTo>
                  <a:cubicBezTo>
                    <a:pt x="34149" y="5064"/>
                    <a:pt x="34153" y="5064"/>
                    <a:pt x="34157" y="5064"/>
                  </a:cubicBezTo>
                  <a:cubicBezTo>
                    <a:pt x="34161" y="5063"/>
                    <a:pt x="34164" y="5063"/>
                    <a:pt x="34168" y="5063"/>
                  </a:cubicBezTo>
                  <a:cubicBezTo>
                    <a:pt x="34216" y="5063"/>
                    <a:pt x="34264" y="5093"/>
                    <a:pt x="34264" y="5126"/>
                  </a:cubicBezTo>
                  <a:cubicBezTo>
                    <a:pt x="34264" y="5140"/>
                    <a:pt x="34265" y="5147"/>
                    <a:pt x="34271" y="5147"/>
                  </a:cubicBezTo>
                  <a:cubicBezTo>
                    <a:pt x="34276" y="5147"/>
                    <a:pt x="34284" y="5142"/>
                    <a:pt x="34296" y="5131"/>
                  </a:cubicBezTo>
                  <a:cubicBezTo>
                    <a:pt x="34326" y="5106"/>
                    <a:pt x="34326" y="5102"/>
                    <a:pt x="34294" y="5077"/>
                  </a:cubicBezTo>
                  <a:cubicBezTo>
                    <a:pt x="34264" y="5056"/>
                    <a:pt x="34271" y="5050"/>
                    <a:pt x="34351" y="5039"/>
                  </a:cubicBezTo>
                  <a:cubicBezTo>
                    <a:pt x="34402" y="5033"/>
                    <a:pt x="34454" y="5015"/>
                    <a:pt x="34469" y="4999"/>
                  </a:cubicBezTo>
                  <a:cubicBezTo>
                    <a:pt x="34480" y="4987"/>
                    <a:pt x="34483" y="4981"/>
                    <a:pt x="34477" y="4981"/>
                  </a:cubicBezTo>
                  <a:cubicBezTo>
                    <a:pt x="34472" y="4981"/>
                    <a:pt x="34463" y="4984"/>
                    <a:pt x="34450" y="4989"/>
                  </a:cubicBezTo>
                  <a:cubicBezTo>
                    <a:pt x="34397" y="5009"/>
                    <a:pt x="34365" y="5019"/>
                    <a:pt x="34348" y="5019"/>
                  </a:cubicBezTo>
                  <a:cubicBezTo>
                    <a:pt x="34334" y="5019"/>
                    <a:pt x="34332" y="5012"/>
                    <a:pt x="34336" y="4998"/>
                  </a:cubicBezTo>
                  <a:cubicBezTo>
                    <a:pt x="34341" y="4983"/>
                    <a:pt x="34358" y="4974"/>
                    <a:pt x="34377" y="4974"/>
                  </a:cubicBezTo>
                  <a:cubicBezTo>
                    <a:pt x="34379" y="4974"/>
                    <a:pt x="34381" y="4974"/>
                    <a:pt x="34382" y="4975"/>
                  </a:cubicBezTo>
                  <a:cubicBezTo>
                    <a:pt x="34385" y="4975"/>
                    <a:pt x="34388" y="4975"/>
                    <a:pt x="34391" y="4975"/>
                  </a:cubicBezTo>
                  <a:cubicBezTo>
                    <a:pt x="34411" y="4975"/>
                    <a:pt x="34436" y="4964"/>
                    <a:pt x="34453" y="4947"/>
                  </a:cubicBezTo>
                  <a:cubicBezTo>
                    <a:pt x="34471" y="4929"/>
                    <a:pt x="34489" y="4921"/>
                    <a:pt x="34504" y="4921"/>
                  </a:cubicBezTo>
                  <a:cubicBezTo>
                    <a:pt x="34524" y="4921"/>
                    <a:pt x="34536" y="4936"/>
                    <a:pt x="34531" y="4964"/>
                  </a:cubicBezTo>
                  <a:cubicBezTo>
                    <a:pt x="34527" y="4985"/>
                    <a:pt x="34539" y="4999"/>
                    <a:pt x="34558" y="4999"/>
                  </a:cubicBezTo>
                  <a:cubicBezTo>
                    <a:pt x="34577" y="4999"/>
                    <a:pt x="34591" y="4982"/>
                    <a:pt x="34591" y="4956"/>
                  </a:cubicBezTo>
                  <a:cubicBezTo>
                    <a:pt x="34591" y="4922"/>
                    <a:pt x="34625" y="4894"/>
                    <a:pt x="34650" y="4894"/>
                  </a:cubicBezTo>
                  <a:cubicBezTo>
                    <a:pt x="34661" y="4894"/>
                    <a:pt x="34669" y="4899"/>
                    <a:pt x="34673" y="4911"/>
                  </a:cubicBezTo>
                  <a:cubicBezTo>
                    <a:pt x="34679" y="4925"/>
                    <a:pt x="34696" y="4936"/>
                    <a:pt x="34714" y="4936"/>
                  </a:cubicBezTo>
                  <a:cubicBezTo>
                    <a:pt x="34740" y="4936"/>
                    <a:pt x="34745" y="4949"/>
                    <a:pt x="34735" y="4999"/>
                  </a:cubicBezTo>
                  <a:cubicBezTo>
                    <a:pt x="34725" y="5053"/>
                    <a:pt x="34730" y="5065"/>
                    <a:pt x="34768" y="5070"/>
                  </a:cubicBezTo>
                  <a:cubicBezTo>
                    <a:pt x="34843" y="5080"/>
                    <a:pt x="34844" y="5128"/>
                    <a:pt x="34771" y="5128"/>
                  </a:cubicBezTo>
                  <a:cubicBezTo>
                    <a:pt x="34690" y="5128"/>
                    <a:pt x="34672" y="5147"/>
                    <a:pt x="34710" y="5187"/>
                  </a:cubicBezTo>
                  <a:cubicBezTo>
                    <a:pt x="34731" y="5208"/>
                    <a:pt x="34771" y="5218"/>
                    <a:pt x="34823" y="5218"/>
                  </a:cubicBezTo>
                  <a:cubicBezTo>
                    <a:pt x="34910" y="5218"/>
                    <a:pt x="35030" y="5189"/>
                    <a:pt x="35149" y="5137"/>
                  </a:cubicBezTo>
                  <a:cubicBezTo>
                    <a:pt x="35179" y="5124"/>
                    <a:pt x="35198" y="5118"/>
                    <a:pt x="35212" y="5118"/>
                  </a:cubicBezTo>
                  <a:cubicBezTo>
                    <a:pt x="35227" y="5118"/>
                    <a:pt x="35237" y="5125"/>
                    <a:pt x="35251" y="5138"/>
                  </a:cubicBezTo>
                  <a:cubicBezTo>
                    <a:pt x="35268" y="5156"/>
                    <a:pt x="35296" y="5169"/>
                    <a:pt x="35317" y="5169"/>
                  </a:cubicBezTo>
                  <a:cubicBezTo>
                    <a:pt x="35318" y="5169"/>
                    <a:pt x="35320" y="5169"/>
                    <a:pt x="35321" y="5169"/>
                  </a:cubicBezTo>
                  <a:cubicBezTo>
                    <a:pt x="35354" y="5168"/>
                    <a:pt x="35354" y="5166"/>
                    <a:pt x="35320" y="5157"/>
                  </a:cubicBezTo>
                  <a:cubicBezTo>
                    <a:pt x="35299" y="5152"/>
                    <a:pt x="35282" y="5137"/>
                    <a:pt x="35282" y="5126"/>
                  </a:cubicBezTo>
                  <a:cubicBezTo>
                    <a:pt x="35282" y="5114"/>
                    <a:pt x="35285" y="5108"/>
                    <a:pt x="35300" y="5108"/>
                  </a:cubicBezTo>
                  <a:cubicBezTo>
                    <a:pt x="35315" y="5108"/>
                    <a:pt x="35342" y="5115"/>
                    <a:pt x="35390" y="5128"/>
                  </a:cubicBezTo>
                  <a:cubicBezTo>
                    <a:pt x="35432" y="5142"/>
                    <a:pt x="35507" y="5156"/>
                    <a:pt x="35559" y="5162"/>
                  </a:cubicBezTo>
                  <a:cubicBezTo>
                    <a:pt x="35584" y="5165"/>
                    <a:pt x="35603" y="5167"/>
                    <a:pt x="35616" y="5167"/>
                  </a:cubicBezTo>
                  <a:cubicBezTo>
                    <a:pt x="35645" y="5167"/>
                    <a:pt x="35649" y="5158"/>
                    <a:pt x="35644" y="5135"/>
                  </a:cubicBezTo>
                  <a:cubicBezTo>
                    <a:pt x="35640" y="5112"/>
                    <a:pt x="35629" y="5102"/>
                    <a:pt x="35594" y="5102"/>
                  </a:cubicBezTo>
                  <a:cubicBezTo>
                    <a:pt x="35584" y="5102"/>
                    <a:pt x="35572" y="5103"/>
                    <a:pt x="35557" y="5105"/>
                  </a:cubicBezTo>
                  <a:cubicBezTo>
                    <a:pt x="35549" y="5105"/>
                    <a:pt x="35542" y="5106"/>
                    <a:pt x="35535" y="5106"/>
                  </a:cubicBezTo>
                  <a:cubicBezTo>
                    <a:pt x="35464" y="5106"/>
                    <a:pt x="35454" y="5072"/>
                    <a:pt x="35530" y="5051"/>
                  </a:cubicBezTo>
                  <a:cubicBezTo>
                    <a:pt x="35549" y="5047"/>
                    <a:pt x="35570" y="5044"/>
                    <a:pt x="35591" y="5044"/>
                  </a:cubicBezTo>
                  <a:cubicBezTo>
                    <a:pt x="35663" y="5044"/>
                    <a:pt x="35735" y="5070"/>
                    <a:pt x="35735" y="5103"/>
                  </a:cubicBezTo>
                  <a:cubicBezTo>
                    <a:pt x="35735" y="5119"/>
                    <a:pt x="35736" y="5127"/>
                    <a:pt x="35740" y="5127"/>
                  </a:cubicBezTo>
                  <a:cubicBezTo>
                    <a:pt x="35743" y="5127"/>
                    <a:pt x="35748" y="5122"/>
                    <a:pt x="35755" y="5110"/>
                  </a:cubicBezTo>
                  <a:cubicBezTo>
                    <a:pt x="35764" y="5096"/>
                    <a:pt x="35778" y="5090"/>
                    <a:pt x="35792" y="5090"/>
                  </a:cubicBezTo>
                  <a:cubicBezTo>
                    <a:pt x="35817" y="5090"/>
                    <a:pt x="35843" y="5109"/>
                    <a:pt x="35843" y="5137"/>
                  </a:cubicBezTo>
                  <a:cubicBezTo>
                    <a:pt x="35843" y="5156"/>
                    <a:pt x="35856" y="5171"/>
                    <a:pt x="35872" y="5171"/>
                  </a:cubicBezTo>
                  <a:cubicBezTo>
                    <a:pt x="35889" y="5171"/>
                    <a:pt x="35908" y="5185"/>
                    <a:pt x="35914" y="5204"/>
                  </a:cubicBezTo>
                  <a:cubicBezTo>
                    <a:pt x="35920" y="5223"/>
                    <a:pt x="35917" y="5238"/>
                    <a:pt x="35905" y="5238"/>
                  </a:cubicBezTo>
                  <a:cubicBezTo>
                    <a:pt x="35893" y="5238"/>
                    <a:pt x="35889" y="5246"/>
                    <a:pt x="35897" y="5258"/>
                  </a:cubicBezTo>
                  <a:cubicBezTo>
                    <a:pt x="35902" y="5269"/>
                    <a:pt x="35929" y="5277"/>
                    <a:pt x="35958" y="5277"/>
                  </a:cubicBezTo>
                  <a:cubicBezTo>
                    <a:pt x="35960" y="5277"/>
                    <a:pt x="35963" y="5277"/>
                    <a:pt x="35967" y="5277"/>
                  </a:cubicBezTo>
                  <a:cubicBezTo>
                    <a:pt x="36000" y="5277"/>
                    <a:pt x="36047" y="5284"/>
                    <a:pt x="36077" y="5292"/>
                  </a:cubicBezTo>
                  <a:cubicBezTo>
                    <a:pt x="36094" y="5298"/>
                    <a:pt x="36105" y="5301"/>
                    <a:pt x="36111" y="5301"/>
                  </a:cubicBezTo>
                  <a:cubicBezTo>
                    <a:pt x="36123" y="5301"/>
                    <a:pt x="36119" y="5290"/>
                    <a:pt x="36104" y="5261"/>
                  </a:cubicBezTo>
                  <a:cubicBezTo>
                    <a:pt x="36089" y="5235"/>
                    <a:pt x="36086" y="5214"/>
                    <a:pt x="36097" y="5214"/>
                  </a:cubicBezTo>
                  <a:cubicBezTo>
                    <a:pt x="36105" y="5214"/>
                    <a:pt x="36099" y="5205"/>
                    <a:pt x="36081" y="5192"/>
                  </a:cubicBezTo>
                  <a:cubicBezTo>
                    <a:pt x="36063" y="5178"/>
                    <a:pt x="36056" y="5173"/>
                    <a:pt x="36062" y="5173"/>
                  </a:cubicBezTo>
                  <a:cubicBezTo>
                    <a:pt x="36065" y="5173"/>
                    <a:pt x="36071" y="5175"/>
                    <a:pt x="36081" y="5177"/>
                  </a:cubicBezTo>
                  <a:cubicBezTo>
                    <a:pt x="36099" y="5183"/>
                    <a:pt x="36127" y="5214"/>
                    <a:pt x="36145" y="5249"/>
                  </a:cubicBezTo>
                  <a:cubicBezTo>
                    <a:pt x="36161" y="5281"/>
                    <a:pt x="36169" y="5296"/>
                    <a:pt x="36174" y="5296"/>
                  </a:cubicBezTo>
                  <a:cubicBezTo>
                    <a:pt x="36178" y="5296"/>
                    <a:pt x="36181" y="5285"/>
                    <a:pt x="36185" y="5264"/>
                  </a:cubicBezTo>
                  <a:cubicBezTo>
                    <a:pt x="36190" y="5229"/>
                    <a:pt x="36225" y="5209"/>
                    <a:pt x="36279" y="5209"/>
                  </a:cubicBezTo>
                  <a:cubicBezTo>
                    <a:pt x="36293" y="5209"/>
                    <a:pt x="36309" y="5210"/>
                    <a:pt x="36325" y="5213"/>
                  </a:cubicBezTo>
                  <a:cubicBezTo>
                    <a:pt x="36326" y="5213"/>
                    <a:pt x="36326" y="5213"/>
                    <a:pt x="36327" y="5213"/>
                  </a:cubicBezTo>
                  <a:cubicBezTo>
                    <a:pt x="36336" y="5213"/>
                    <a:pt x="36338" y="5205"/>
                    <a:pt x="36330" y="5194"/>
                  </a:cubicBezTo>
                  <a:cubicBezTo>
                    <a:pt x="36323" y="5182"/>
                    <a:pt x="36328" y="5171"/>
                    <a:pt x="36339" y="5171"/>
                  </a:cubicBezTo>
                  <a:cubicBezTo>
                    <a:pt x="36353" y="5171"/>
                    <a:pt x="36363" y="5179"/>
                    <a:pt x="36363" y="5192"/>
                  </a:cubicBezTo>
                  <a:cubicBezTo>
                    <a:pt x="36363" y="5203"/>
                    <a:pt x="36385" y="5215"/>
                    <a:pt x="36411" y="5219"/>
                  </a:cubicBezTo>
                  <a:cubicBezTo>
                    <a:pt x="36438" y="5224"/>
                    <a:pt x="36455" y="5236"/>
                    <a:pt x="36450" y="5248"/>
                  </a:cubicBezTo>
                  <a:cubicBezTo>
                    <a:pt x="36445" y="5258"/>
                    <a:pt x="36436" y="5263"/>
                    <a:pt x="36428" y="5263"/>
                  </a:cubicBezTo>
                  <a:cubicBezTo>
                    <a:pt x="36425" y="5263"/>
                    <a:pt x="36423" y="5262"/>
                    <a:pt x="36420" y="5261"/>
                  </a:cubicBezTo>
                  <a:cubicBezTo>
                    <a:pt x="36418" y="5261"/>
                    <a:pt x="36414" y="5260"/>
                    <a:pt x="36410" y="5260"/>
                  </a:cubicBezTo>
                  <a:cubicBezTo>
                    <a:pt x="36397" y="5260"/>
                    <a:pt x="36380" y="5264"/>
                    <a:pt x="36365" y="5270"/>
                  </a:cubicBezTo>
                  <a:cubicBezTo>
                    <a:pt x="36338" y="5281"/>
                    <a:pt x="36346" y="5289"/>
                    <a:pt x="36394" y="5302"/>
                  </a:cubicBezTo>
                  <a:cubicBezTo>
                    <a:pt x="36410" y="5307"/>
                    <a:pt x="36425" y="5309"/>
                    <a:pt x="36440" y="5309"/>
                  </a:cubicBezTo>
                  <a:cubicBezTo>
                    <a:pt x="36465" y="5309"/>
                    <a:pt x="36489" y="5303"/>
                    <a:pt x="36515" y="5290"/>
                  </a:cubicBezTo>
                  <a:cubicBezTo>
                    <a:pt x="36539" y="5277"/>
                    <a:pt x="36561" y="5270"/>
                    <a:pt x="36575" y="5270"/>
                  </a:cubicBezTo>
                  <a:cubicBezTo>
                    <a:pt x="36580" y="5270"/>
                    <a:pt x="36584" y="5271"/>
                    <a:pt x="36586" y="5274"/>
                  </a:cubicBezTo>
                  <a:cubicBezTo>
                    <a:pt x="36588" y="5275"/>
                    <a:pt x="36590" y="5276"/>
                    <a:pt x="36591" y="5276"/>
                  </a:cubicBezTo>
                  <a:cubicBezTo>
                    <a:pt x="36597" y="5276"/>
                    <a:pt x="36600" y="5266"/>
                    <a:pt x="36600" y="5250"/>
                  </a:cubicBezTo>
                  <a:cubicBezTo>
                    <a:pt x="36600" y="5230"/>
                    <a:pt x="36585" y="5213"/>
                    <a:pt x="36566" y="5213"/>
                  </a:cubicBezTo>
                  <a:cubicBezTo>
                    <a:pt x="36504" y="5213"/>
                    <a:pt x="36554" y="5179"/>
                    <a:pt x="36624" y="5174"/>
                  </a:cubicBezTo>
                  <a:cubicBezTo>
                    <a:pt x="36632" y="5174"/>
                    <a:pt x="36639" y="5174"/>
                    <a:pt x="36646" y="5174"/>
                  </a:cubicBezTo>
                  <a:cubicBezTo>
                    <a:pt x="36679" y="5174"/>
                    <a:pt x="36688" y="5181"/>
                    <a:pt x="36681" y="5200"/>
                  </a:cubicBezTo>
                  <a:cubicBezTo>
                    <a:pt x="36665" y="5241"/>
                    <a:pt x="36711" y="5255"/>
                    <a:pt x="36851" y="5255"/>
                  </a:cubicBezTo>
                  <a:cubicBezTo>
                    <a:pt x="36933" y="5255"/>
                    <a:pt x="36965" y="5248"/>
                    <a:pt x="36963" y="5229"/>
                  </a:cubicBezTo>
                  <a:cubicBezTo>
                    <a:pt x="36960" y="5214"/>
                    <a:pt x="36974" y="5208"/>
                    <a:pt x="37012" y="5208"/>
                  </a:cubicBezTo>
                  <a:cubicBezTo>
                    <a:pt x="37026" y="5208"/>
                    <a:pt x="37043" y="5209"/>
                    <a:pt x="37063" y="5210"/>
                  </a:cubicBezTo>
                  <a:cubicBezTo>
                    <a:pt x="37152" y="5217"/>
                    <a:pt x="37181" y="5233"/>
                    <a:pt x="37251" y="5304"/>
                  </a:cubicBezTo>
                  <a:cubicBezTo>
                    <a:pt x="37304" y="5358"/>
                    <a:pt x="37332" y="5378"/>
                    <a:pt x="37360" y="5378"/>
                  </a:cubicBezTo>
                  <a:cubicBezTo>
                    <a:pt x="37367" y="5378"/>
                    <a:pt x="37375" y="5377"/>
                    <a:pt x="37383" y="5374"/>
                  </a:cubicBezTo>
                  <a:cubicBezTo>
                    <a:pt x="37427" y="5359"/>
                    <a:pt x="37429" y="5358"/>
                    <a:pt x="37389" y="5330"/>
                  </a:cubicBezTo>
                  <a:cubicBezTo>
                    <a:pt x="37354" y="5304"/>
                    <a:pt x="37353" y="5296"/>
                    <a:pt x="37379" y="5280"/>
                  </a:cubicBezTo>
                  <a:cubicBezTo>
                    <a:pt x="37406" y="5264"/>
                    <a:pt x="37403" y="5259"/>
                    <a:pt x="37364" y="5258"/>
                  </a:cubicBezTo>
                  <a:cubicBezTo>
                    <a:pt x="37290" y="5256"/>
                    <a:pt x="37249" y="5234"/>
                    <a:pt x="37249" y="5190"/>
                  </a:cubicBezTo>
                  <a:cubicBezTo>
                    <a:pt x="37249" y="5159"/>
                    <a:pt x="37275" y="5147"/>
                    <a:pt x="37363" y="5130"/>
                  </a:cubicBezTo>
                  <a:cubicBezTo>
                    <a:pt x="37427" y="5118"/>
                    <a:pt x="37501" y="5108"/>
                    <a:pt x="37531" y="5108"/>
                  </a:cubicBezTo>
                  <a:cubicBezTo>
                    <a:pt x="37652" y="5107"/>
                    <a:pt x="37697" y="5101"/>
                    <a:pt x="37795" y="5070"/>
                  </a:cubicBezTo>
                  <a:cubicBezTo>
                    <a:pt x="37842" y="5055"/>
                    <a:pt x="37888" y="5048"/>
                    <a:pt x="37935" y="5048"/>
                  </a:cubicBezTo>
                  <a:cubicBezTo>
                    <a:pt x="37959" y="5048"/>
                    <a:pt x="37982" y="5050"/>
                    <a:pt x="38005" y="5053"/>
                  </a:cubicBezTo>
                  <a:cubicBezTo>
                    <a:pt x="38032" y="5057"/>
                    <a:pt x="38054" y="5058"/>
                    <a:pt x="38071" y="5058"/>
                  </a:cubicBezTo>
                  <a:cubicBezTo>
                    <a:pt x="38098" y="5058"/>
                    <a:pt x="38112" y="5054"/>
                    <a:pt x="38112" y="5045"/>
                  </a:cubicBezTo>
                  <a:cubicBezTo>
                    <a:pt x="38112" y="5034"/>
                    <a:pt x="38139" y="5020"/>
                    <a:pt x="38169" y="5016"/>
                  </a:cubicBezTo>
                  <a:cubicBezTo>
                    <a:pt x="38245" y="5007"/>
                    <a:pt x="38255" y="4973"/>
                    <a:pt x="38190" y="4942"/>
                  </a:cubicBezTo>
                  <a:cubicBezTo>
                    <a:pt x="38172" y="4933"/>
                    <a:pt x="38158" y="4929"/>
                    <a:pt x="38146" y="4929"/>
                  </a:cubicBezTo>
                  <a:cubicBezTo>
                    <a:pt x="38133" y="4929"/>
                    <a:pt x="38124" y="4933"/>
                    <a:pt x="38115" y="4942"/>
                  </a:cubicBezTo>
                  <a:cubicBezTo>
                    <a:pt x="38108" y="4949"/>
                    <a:pt x="38101" y="4953"/>
                    <a:pt x="38094" y="4953"/>
                  </a:cubicBezTo>
                  <a:cubicBezTo>
                    <a:pt x="38084" y="4953"/>
                    <a:pt x="38073" y="4943"/>
                    <a:pt x="38059" y="4923"/>
                  </a:cubicBezTo>
                  <a:cubicBezTo>
                    <a:pt x="38041" y="4901"/>
                    <a:pt x="38008" y="4859"/>
                    <a:pt x="37984" y="4831"/>
                  </a:cubicBezTo>
                  <a:cubicBezTo>
                    <a:pt x="37931" y="4770"/>
                    <a:pt x="37932" y="4761"/>
                    <a:pt x="37989" y="4759"/>
                  </a:cubicBezTo>
                  <a:cubicBezTo>
                    <a:pt x="38016" y="4758"/>
                    <a:pt x="37995" y="4748"/>
                    <a:pt x="37944" y="4737"/>
                  </a:cubicBezTo>
                  <a:cubicBezTo>
                    <a:pt x="37838" y="4713"/>
                    <a:pt x="37846" y="4696"/>
                    <a:pt x="37975" y="4659"/>
                  </a:cubicBezTo>
                  <a:cubicBezTo>
                    <a:pt x="38032" y="4643"/>
                    <a:pt x="38081" y="4634"/>
                    <a:pt x="38117" y="4634"/>
                  </a:cubicBezTo>
                  <a:cubicBezTo>
                    <a:pt x="38158" y="4634"/>
                    <a:pt x="38185" y="4645"/>
                    <a:pt x="38193" y="4665"/>
                  </a:cubicBezTo>
                  <a:cubicBezTo>
                    <a:pt x="38200" y="4685"/>
                    <a:pt x="38234" y="4696"/>
                    <a:pt x="38279" y="4696"/>
                  </a:cubicBezTo>
                  <a:cubicBezTo>
                    <a:pt x="38320" y="4696"/>
                    <a:pt x="38348" y="4687"/>
                    <a:pt x="38341" y="4676"/>
                  </a:cubicBezTo>
                  <a:cubicBezTo>
                    <a:pt x="38335" y="4669"/>
                    <a:pt x="38322" y="4665"/>
                    <a:pt x="38306" y="4665"/>
                  </a:cubicBezTo>
                  <a:cubicBezTo>
                    <a:pt x="38300" y="4665"/>
                    <a:pt x="38293" y="4666"/>
                    <a:pt x="38286" y="4667"/>
                  </a:cubicBezTo>
                  <a:cubicBezTo>
                    <a:pt x="38279" y="4669"/>
                    <a:pt x="38273" y="4670"/>
                    <a:pt x="38267" y="4670"/>
                  </a:cubicBezTo>
                  <a:cubicBezTo>
                    <a:pt x="38228" y="4670"/>
                    <a:pt x="38212" y="4634"/>
                    <a:pt x="38253" y="4619"/>
                  </a:cubicBezTo>
                  <a:cubicBezTo>
                    <a:pt x="38257" y="4617"/>
                    <a:pt x="38263" y="4616"/>
                    <a:pt x="38270" y="4616"/>
                  </a:cubicBezTo>
                  <a:cubicBezTo>
                    <a:pt x="38294" y="4616"/>
                    <a:pt x="38335" y="4628"/>
                    <a:pt x="38372" y="4644"/>
                  </a:cubicBezTo>
                  <a:cubicBezTo>
                    <a:pt x="38413" y="4662"/>
                    <a:pt x="38439" y="4670"/>
                    <a:pt x="38469" y="4670"/>
                  </a:cubicBezTo>
                  <a:cubicBezTo>
                    <a:pt x="38492" y="4670"/>
                    <a:pt x="38517" y="4665"/>
                    <a:pt x="38553" y="4656"/>
                  </a:cubicBezTo>
                  <a:cubicBezTo>
                    <a:pt x="38607" y="4642"/>
                    <a:pt x="38672" y="4631"/>
                    <a:pt x="38703" y="4631"/>
                  </a:cubicBezTo>
                  <a:cubicBezTo>
                    <a:pt x="38738" y="4631"/>
                    <a:pt x="38759" y="4620"/>
                    <a:pt x="38759" y="4599"/>
                  </a:cubicBezTo>
                  <a:cubicBezTo>
                    <a:pt x="38759" y="4579"/>
                    <a:pt x="38741" y="4565"/>
                    <a:pt x="38713" y="4565"/>
                  </a:cubicBezTo>
                  <a:cubicBezTo>
                    <a:pt x="38652" y="4565"/>
                    <a:pt x="38677" y="4512"/>
                    <a:pt x="38741" y="4508"/>
                  </a:cubicBezTo>
                  <a:cubicBezTo>
                    <a:pt x="38769" y="4507"/>
                    <a:pt x="38833" y="4496"/>
                    <a:pt x="38883" y="4486"/>
                  </a:cubicBezTo>
                  <a:cubicBezTo>
                    <a:pt x="38914" y="4479"/>
                    <a:pt x="38939" y="4475"/>
                    <a:pt x="38959" y="4475"/>
                  </a:cubicBezTo>
                  <a:cubicBezTo>
                    <a:pt x="39006" y="4475"/>
                    <a:pt x="39019" y="4498"/>
                    <a:pt x="39009" y="4549"/>
                  </a:cubicBezTo>
                  <a:cubicBezTo>
                    <a:pt x="38999" y="4597"/>
                    <a:pt x="39003" y="4604"/>
                    <a:pt x="39057" y="4604"/>
                  </a:cubicBezTo>
                  <a:cubicBezTo>
                    <a:pt x="39062" y="4604"/>
                    <a:pt x="39067" y="4604"/>
                    <a:pt x="39072" y="4604"/>
                  </a:cubicBezTo>
                  <a:cubicBezTo>
                    <a:pt x="39113" y="4603"/>
                    <a:pt x="39148" y="4593"/>
                    <a:pt x="39148" y="4584"/>
                  </a:cubicBezTo>
                  <a:cubicBezTo>
                    <a:pt x="39148" y="4575"/>
                    <a:pt x="39171" y="4567"/>
                    <a:pt x="39198" y="4567"/>
                  </a:cubicBezTo>
                  <a:cubicBezTo>
                    <a:pt x="39225" y="4567"/>
                    <a:pt x="39259" y="4558"/>
                    <a:pt x="39269" y="4548"/>
                  </a:cubicBezTo>
                  <a:cubicBezTo>
                    <a:pt x="39280" y="4538"/>
                    <a:pt x="39332" y="4526"/>
                    <a:pt x="39387" y="4519"/>
                  </a:cubicBezTo>
                  <a:cubicBezTo>
                    <a:pt x="39499" y="4506"/>
                    <a:pt x="39792" y="4445"/>
                    <a:pt x="39818" y="4428"/>
                  </a:cubicBezTo>
                  <a:cubicBezTo>
                    <a:pt x="39848" y="4409"/>
                    <a:pt x="40058" y="4383"/>
                    <a:pt x="40150" y="4383"/>
                  </a:cubicBezTo>
                  <a:cubicBezTo>
                    <a:pt x="40171" y="4383"/>
                    <a:pt x="40186" y="4384"/>
                    <a:pt x="40191" y="4387"/>
                  </a:cubicBezTo>
                  <a:cubicBezTo>
                    <a:pt x="40206" y="4396"/>
                    <a:pt x="40232" y="4406"/>
                    <a:pt x="40251" y="4410"/>
                  </a:cubicBezTo>
                  <a:cubicBezTo>
                    <a:pt x="40256" y="4411"/>
                    <a:pt x="40263" y="4411"/>
                    <a:pt x="40271" y="4411"/>
                  </a:cubicBezTo>
                  <a:cubicBezTo>
                    <a:pt x="40360" y="4411"/>
                    <a:pt x="40649" y="4370"/>
                    <a:pt x="40687" y="4350"/>
                  </a:cubicBezTo>
                  <a:cubicBezTo>
                    <a:pt x="40707" y="4339"/>
                    <a:pt x="40779" y="4326"/>
                    <a:pt x="40849" y="4319"/>
                  </a:cubicBezTo>
                  <a:cubicBezTo>
                    <a:pt x="40919" y="4313"/>
                    <a:pt x="41002" y="4303"/>
                    <a:pt x="41038" y="4300"/>
                  </a:cubicBezTo>
                  <a:cubicBezTo>
                    <a:pt x="41056" y="4298"/>
                    <a:pt x="41077" y="4297"/>
                    <a:pt x="41097" y="4297"/>
                  </a:cubicBezTo>
                  <a:cubicBezTo>
                    <a:pt x="41187" y="4297"/>
                    <a:pt x="41288" y="4318"/>
                    <a:pt x="41281" y="4339"/>
                  </a:cubicBezTo>
                  <a:cubicBezTo>
                    <a:pt x="41271" y="4369"/>
                    <a:pt x="41114" y="4409"/>
                    <a:pt x="40934" y="4428"/>
                  </a:cubicBezTo>
                  <a:cubicBezTo>
                    <a:pt x="40775" y="4445"/>
                    <a:pt x="40720" y="4482"/>
                    <a:pt x="40853" y="4482"/>
                  </a:cubicBezTo>
                  <a:cubicBezTo>
                    <a:pt x="40900" y="4482"/>
                    <a:pt x="40945" y="4491"/>
                    <a:pt x="40951" y="4502"/>
                  </a:cubicBezTo>
                  <a:cubicBezTo>
                    <a:pt x="40957" y="4512"/>
                    <a:pt x="41028" y="4519"/>
                    <a:pt x="41117" y="4519"/>
                  </a:cubicBezTo>
                  <a:cubicBezTo>
                    <a:pt x="41132" y="4519"/>
                    <a:pt x="41148" y="4519"/>
                    <a:pt x="41163" y="4519"/>
                  </a:cubicBezTo>
                  <a:cubicBezTo>
                    <a:pt x="41178" y="4518"/>
                    <a:pt x="41191" y="4518"/>
                    <a:pt x="41204" y="4518"/>
                  </a:cubicBezTo>
                  <a:cubicBezTo>
                    <a:pt x="41308" y="4518"/>
                    <a:pt x="41372" y="4525"/>
                    <a:pt x="41384" y="4539"/>
                  </a:cubicBezTo>
                  <a:cubicBezTo>
                    <a:pt x="41406" y="4566"/>
                    <a:pt x="41446" y="4583"/>
                    <a:pt x="41474" y="4583"/>
                  </a:cubicBezTo>
                  <a:cubicBezTo>
                    <a:pt x="41490" y="4583"/>
                    <a:pt x="41502" y="4576"/>
                    <a:pt x="41502" y="4563"/>
                  </a:cubicBezTo>
                  <a:cubicBezTo>
                    <a:pt x="41502" y="4547"/>
                    <a:pt x="41495" y="4538"/>
                    <a:pt x="41478" y="4538"/>
                  </a:cubicBezTo>
                  <a:cubicBezTo>
                    <a:pt x="41473" y="4538"/>
                    <a:pt x="41466" y="4539"/>
                    <a:pt x="41458" y="4541"/>
                  </a:cubicBezTo>
                  <a:cubicBezTo>
                    <a:pt x="41451" y="4543"/>
                    <a:pt x="41444" y="4544"/>
                    <a:pt x="41438" y="4544"/>
                  </a:cubicBezTo>
                  <a:cubicBezTo>
                    <a:pt x="41425" y="4544"/>
                    <a:pt x="41415" y="4540"/>
                    <a:pt x="41415" y="4532"/>
                  </a:cubicBezTo>
                  <a:cubicBezTo>
                    <a:pt x="41415" y="4517"/>
                    <a:pt x="41435" y="4510"/>
                    <a:pt x="41461" y="4510"/>
                  </a:cubicBezTo>
                  <a:cubicBezTo>
                    <a:pt x="41499" y="4510"/>
                    <a:pt x="41551" y="4524"/>
                    <a:pt x="41581" y="4548"/>
                  </a:cubicBezTo>
                  <a:cubicBezTo>
                    <a:pt x="41608" y="4570"/>
                    <a:pt x="41671" y="4581"/>
                    <a:pt x="41735" y="4581"/>
                  </a:cubicBezTo>
                  <a:cubicBezTo>
                    <a:pt x="41786" y="4581"/>
                    <a:pt x="41838" y="4574"/>
                    <a:pt x="41873" y="4560"/>
                  </a:cubicBezTo>
                  <a:cubicBezTo>
                    <a:pt x="41884" y="4556"/>
                    <a:pt x="41897" y="4554"/>
                    <a:pt x="41911" y="4554"/>
                  </a:cubicBezTo>
                  <a:cubicBezTo>
                    <a:pt x="41925" y="4554"/>
                    <a:pt x="41939" y="4556"/>
                    <a:pt x="41949" y="4560"/>
                  </a:cubicBezTo>
                  <a:cubicBezTo>
                    <a:pt x="41984" y="4574"/>
                    <a:pt x="41984" y="4577"/>
                    <a:pt x="41944" y="4592"/>
                  </a:cubicBezTo>
                  <a:cubicBezTo>
                    <a:pt x="41928" y="4598"/>
                    <a:pt x="41909" y="4601"/>
                    <a:pt x="41893" y="4601"/>
                  </a:cubicBezTo>
                  <a:cubicBezTo>
                    <a:pt x="41885" y="4601"/>
                    <a:pt x="41878" y="4600"/>
                    <a:pt x="41873" y="4599"/>
                  </a:cubicBezTo>
                  <a:cubicBezTo>
                    <a:pt x="41871" y="4598"/>
                    <a:pt x="41868" y="4597"/>
                    <a:pt x="41866" y="4597"/>
                  </a:cubicBezTo>
                  <a:cubicBezTo>
                    <a:pt x="41855" y="4597"/>
                    <a:pt x="41847" y="4608"/>
                    <a:pt x="41847" y="4625"/>
                  </a:cubicBezTo>
                  <a:cubicBezTo>
                    <a:pt x="41847" y="4644"/>
                    <a:pt x="41841" y="4653"/>
                    <a:pt x="41828" y="4653"/>
                  </a:cubicBezTo>
                  <a:cubicBezTo>
                    <a:pt x="41823" y="4653"/>
                    <a:pt x="41816" y="4652"/>
                    <a:pt x="41809" y="4649"/>
                  </a:cubicBezTo>
                  <a:cubicBezTo>
                    <a:pt x="41798" y="4645"/>
                    <a:pt x="41791" y="4643"/>
                    <a:pt x="41788" y="4643"/>
                  </a:cubicBezTo>
                  <a:cubicBezTo>
                    <a:pt x="41783" y="4643"/>
                    <a:pt x="41784" y="4647"/>
                    <a:pt x="41791" y="4655"/>
                  </a:cubicBezTo>
                  <a:cubicBezTo>
                    <a:pt x="41805" y="4666"/>
                    <a:pt x="41831" y="4679"/>
                    <a:pt x="41857" y="4685"/>
                  </a:cubicBezTo>
                  <a:cubicBezTo>
                    <a:pt x="41888" y="4691"/>
                    <a:pt x="41899" y="4707"/>
                    <a:pt x="41896" y="4742"/>
                  </a:cubicBezTo>
                  <a:cubicBezTo>
                    <a:pt x="41893" y="4765"/>
                    <a:pt x="41897" y="4780"/>
                    <a:pt x="41906" y="4780"/>
                  </a:cubicBezTo>
                  <a:cubicBezTo>
                    <a:pt x="41908" y="4780"/>
                    <a:pt x="41910" y="4779"/>
                    <a:pt x="41912" y="4778"/>
                  </a:cubicBezTo>
                  <a:cubicBezTo>
                    <a:pt x="41915" y="4776"/>
                    <a:pt x="41918" y="4775"/>
                    <a:pt x="41921" y="4775"/>
                  </a:cubicBezTo>
                  <a:cubicBezTo>
                    <a:pt x="41931" y="4775"/>
                    <a:pt x="41941" y="4783"/>
                    <a:pt x="41947" y="4797"/>
                  </a:cubicBezTo>
                  <a:cubicBezTo>
                    <a:pt x="41954" y="4815"/>
                    <a:pt x="41974" y="4830"/>
                    <a:pt x="41991" y="4830"/>
                  </a:cubicBezTo>
                  <a:cubicBezTo>
                    <a:pt x="42009" y="4830"/>
                    <a:pt x="42016" y="4821"/>
                    <a:pt x="42010" y="4810"/>
                  </a:cubicBezTo>
                  <a:cubicBezTo>
                    <a:pt x="42001" y="4796"/>
                    <a:pt x="42007" y="4789"/>
                    <a:pt x="42020" y="4789"/>
                  </a:cubicBezTo>
                  <a:cubicBezTo>
                    <a:pt x="42037" y="4789"/>
                    <a:pt x="42067" y="4801"/>
                    <a:pt x="42094" y="4821"/>
                  </a:cubicBezTo>
                  <a:cubicBezTo>
                    <a:pt x="42120" y="4841"/>
                    <a:pt x="42145" y="4851"/>
                    <a:pt x="42169" y="4851"/>
                  </a:cubicBezTo>
                  <a:cubicBezTo>
                    <a:pt x="42196" y="4851"/>
                    <a:pt x="42221" y="4839"/>
                    <a:pt x="42244" y="4814"/>
                  </a:cubicBezTo>
                  <a:cubicBezTo>
                    <a:pt x="42277" y="4777"/>
                    <a:pt x="42278" y="4770"/>
                    <a:pt x="42247" y="4744"/>
                  </a:cubicBezTo>
                  <a:cubicBezTo>
                    <a:pt x="42235" y="4734"/>
                    <a:pt x="42227" y="4728"/>
                    <a:pt x="42223" y="4728"/>
                  </a:cubicBezTo>
                  <a:cubicBezTo>
                    <a:pt x="42219" y="4728"/>
                    <a:pt x="42221" y="4736"/>
                    <a:pt x="42227" y="4752"/>
                  </a:cubicBezTo>
                  <a:cubicBezTo>
                    <a:pt x="42235" y="4770"/>
                    <a:pt x="42231" y="4787"/>
                    <a:pt x="42220" y="4787"/>
                  </a:cubicBezTo>
                  <a:cubicBezTo>
                    <a:pt x="42206" y="4787"/>
                    <a:pt x="42185" y="4792"/>
                    <a:pt x="42165" y="4799"/>
                  </a:cubicBezTo>
                  <a:cubicBezTo>
                    <a:pt x="42161" y="4801"/>
                    <a:pt x="42156" y="4802"/>
                    <a:pt x="42153" y="4802"/>
                  </a:cubicBezTo>
                  <a:cubicBezTo>
                    <a:pt x="42139" y="4802"/>
                    <a:pt x="42134" y="4788"/>
                    <a:pt x="42134" y="4754"/>
                  </a:cubicBezTo>
                  <a:cubicBezTo>
                    <a:pt x="42134" y="4714"/>
                    <a:pt x="42137" y="4702"/>
                    <a:pt x="42177" y="4702"/>
                  </a:cubicBezTo>
                  <a:cubicBezTo>
                    <a:pt x="42190" y="4702"/>
                    <a:pt x="42206" y="4703"/>
                    <a:pt x="42227" y="4705"/>
                  </a:cubicBezTo>
                  <a:cubicBezTo>
                    <a:pt x="42237" y="4706"/>
                    <a:pt x="42248" y="4706"/>
                    <a:pt x="42257" y="4706"/>
                  </a:cubicBezTo>
                  <a:cubicBezTo>
                    <a:pt x="42296" y="4706"/>
                    <a:pt x="42329" y="4702"/>
                    <a:pt x="42335" y="4696"/>
                  </a:cubicBezTo>
                  <a:cubicBezTo>
                    <a:pt x="42345" y="4687"/>
                    <a:pt x="42329" y="4680"/>
                    <a:pt x="42303" y="4680"/>
                  </a:cubicBezTo>
                  <a:cubicBezTo>
                    <a:pt x="42272" y="4680"/>
                    <a:pt x="42250" y="4665"/>
                    <a:pt x="42242" y="4636"/>
                  </a:cubicBezTo>
                  <a:cubicBezTo>
                    <a:pt x="42236" y="4613"/>
                    <a:pt x="42217" y="4593"/>
                    <a:pt x="42197" y="4593"/>
                  </a:cubicBezTo>
                  <a:cubicBezTo>
                    <a:pt x="42180" y="4593"/>
                    <a:pt x="42136" y="4569"/>
                    <a:pt x="42102" y="4538"/>
                  </a:cubicBezTo>
                  <a:cubicBezTo>
                    <a:pt x="42067" y="4508"/>
                    <a:pt x="42023" y="4483"/>
                    <a:pt x="42006" y="4483"/>
                  </a:cubicBezTo>
                  <a:cubicBezTo>
                    <a:pt x="41987" y="4483"/>
                    <a:pt x="41979" y="4475"/>
                    <a:pt x="41987" y="4461"/>
                  </a:cubicBezTo>
                  <a:cubicBezTo>
                    <a:pt x="41993" y="4453"/>
                    <a:pt x="42001" y="4448"/>
                    <a:pt x="42009" y="4448"/>
                  </a:cubicBezTo>
                  <a:cubicBezTo>
                    <a:pt x="42013" y="4448"/>
                    <a:pt x="42017" y="4450"/>
                    <a:pt x="42021" y="4452"/>
                  </a:cubicBezTo>
                  <a:cubicBezTo>
                    <a:pt x="42024" y="4454"/>
                    <a:pt x="42027" y="4455"/>
                    <a:pt x="42030" y="4455"/>
                  </a:cubicBezTo>
                  <a:cubicBezTo>
                    <a:pt x="42036" y="4455"/>
                    <a:pt x="42040" y="4450"/>
                    <a:pt x="42040" y="4440"/>
                  </a:cubicBezTo>
                  <a:cubicBezTo>
                    <a:pt x="42040" y="4430"/>
                    <a:pt x="42042" y="4425"/>
                    <a:pt x="42047" y="4425"/>
                  </a:cubicBezTo>
                  <a:cubicBezTo>
                    <a:pt x="42051" y="4425"/>
                    <a:pt x="42058" y="4430"/>
                    <a:pt x="42069" y="4439"/>
                  </a:cubicBezTo>
                  <a:cubicBezTo>
                    <a:pt x="42081" y="4448"/>
                    <a:pt x="42098" y="4453"/>
                    <a:pt x="42114" y="4453"/>
                  </a:cubicBezTo>
                  <a:cubicBezTo>
                    <a:pt x="42121" y="4453"/>
                    <a:pt x="42128" y="4452"/>
                    <a:pt x="42135" y="4450"/>
                  </a:cubicBezTo>
                  <a:cubicBezTo>
                    <a:pt x="42142" y="4447"/>
                    <a:pt x="42148" y="4446"/>
                    <a:pt x="42153" y="4446"/>
                  </a:cubicBezTo>
                  <a:cubicBezTo>
                    <a:pt x="42165" y="4446"/>
                    <a:pt x="42170" y="4454"/>
                    <a:pt x="42169" y="4473"/>
                  </a:cubicBezTo>
                  <a:cubicBezTo>
                    <a:pt x="42169" y="4493"/>
                    <a:pt x="42179" y="4502"/>
                    <a:pt x="42235" y="4502"/>
                  </a:cubicBezTo>
                  <a:cubicBezTo>
                    <a:pt x="42262" y="4502"/>
                    <a:pt x="42300" y="4500"/>
                    <a:pt x="42353" y="4496"/>
                  </a:cubicBezTo>
                  <a:cubicBezTo>
                    <a:pt x="42395" y="4494"/>
                    <a:pt x="42434" y="4492"/>
                    <a:pt x="42465" y="4492"/>
                  </a:cubicBezTo>
                  <a:cubicBezTo>
                    <a:pt x="42508" y="4492"/>
                    <a:pt x="42536" y="4495"/>
                    <a:pt x="42535" y="4500"/>
                  </a:cubicBezTo>
                  <a:cubicBezTo>
                    <a:pt x="42534" y="4542"/>
                    <a:pt x="42506" y="4566"/>
                    <a:pt x="42461" y="4566"/>
                  </a:cubicBezTo>
                  <a:cubicBezTo>
                    <a:pt x="42451" y="4566"/>
                    <a:pt x="42441" y="4565"/>
                    <a:pt x="42430" y="4563"/>
                  </a:cubicBezTo>
                  <a:cubicBezTo>
                    <a:pt x="42412" y="4559"/>
                    <a:pt x="42398" y="4558"/>
                    <a:pt x="42388" y="4558"/>
                  </a:cubicBezTo>
                  <a:cubicBezTo>
                    <a:pt x="42371" y="4558"/>
                    <a:pt x="42365" y="4563"/>
                    <a:pt x="42368" y="4573"/>
                  </a:cubicBezTo>
                  <a:cubicBezTo>
                    <a:pt x="42376" y="4596"/>
                    <a:pt x="42508" y="4642"/>
                    <a:pt x="42554" y="4642"/>
                  </a:cubicBezTo>
                  <a:cubicBezTo>
                    <a:pt x="42561" y="4642"/>
                    <a:pt x="42566" y="4641"/>
                    <a:pt x="42568" y="4638"/>
                  </a:cubicBezTo>
                  <a:cubicBezTo>
                    <a:pt x="42570" y="4636"/>
                    <a:pt x="42572" y="4635"/>
                    <a:pt x="42574" y="4635"/>
                  </a:cubicBezTo>
                  <a:cubicBezTo>
                    <a:pt x="42577" y="4635"/>
                    <a:pt x="42579" y="4640"/>
                    <a:pt x="42579" y="4649"/>
                  </a:cubicBezTo>
                  <a:cubicBezTo>
                    <a:pt x="42579" y="4674"/>
                    <a:pt x="42570" y="4685"/>
                    <a:pt x="42538" y="4685"/>
                  </a:cubicBezTo>
                  <a:cubicBezTo>
                    <a:pt x="42521" y="4685"/>
                    <a:pt x="42498" y="4682"/>
                    <a:pt x="42467" y="4676"/>
                  </a:cubicBezTo>
                  <a:cubicBezTo>
                    <a:pt x="42435" y="4670"/>
                    <a:pt x="42415" y="4667"/>
                    <a:pt x="42405" y="4667"/>
                  </a:cubicBezTo>
                  <a:cubicBezTo>
                    <a:pt x="42391" y="4667"/>
                    <a:pt x="42395" y="4673"/>
                    <a:pt x="42412" y="4687"/>
                  </a:cubicBezTo>
                  <a:cubicBezTo>
                    <a:pt x="42432" y="4702"/>
                    <a:pt x="42450" y="4737"/>
                    <a:pt x="42450" y="4761"/>
                  </a:cubicBezTo>
                  <a:cubicBezTo>
                    <a:pt x="42450" y="4785"/>
                    <a:pt x="42460" y="4808"/>
                    <a:pt x="42472" y="4808"/>
                  </a:cubicBezTo>
                  <a:cubicBezTo>
                    <a:pt x="42485" y="4808"/>
                    <a:pt x="42493" y="4789"/>
                    <a:pt x="42493" y="4763"/>
                  </a:cubicBezTo>
                  <a:cubicBezTo>
                    <a:pt x="42493" y="4736"/>
                    <a:pt x="42507" y="4722"/>
                    <a:pt x="42524" y="4722"/>
                  </a:cubicBezTo>
                  <a:cubicBezTo>
                    <a:pt x="42542" y="4722"/>
                    <a:pt x="42565" y="4737"/>
                    <a:pt x="42580" y="4767"/>
                  </a:cubicBezTo>
                  <a:cubicBezTo>
                    <a:pt x="42592" y="4786"/>
                    <a:pt x="42605" y="4802"/>
                    <a:pt x="42612" y="4802"/>
                  </a:cubicBezTo>
                  <a:cubicBezTo>
                    <a:pt x="42613" y="4802"/>
                    <a:pt x="42614" y="4801"/>
                    <a:pt x="42615" y="4800"/>
                  </a:cubicBezTo>
                  <a:cubicBezTo>
                    <a:pt x="42616" y="4799"/>
                    <a:pt x="42618" y="4799"/>
                    <a:pt x="42621" y="4799"/>
                  </a:cubicBezTo>
                  <a:cubicBezTo>
                    <a:pt x="42633" y="4799"/>
                    <a:pt x="42658" y="4807"/>
                    <a:pt x="42683" y="4819"/>
                  </a:cubicBezTo>
                  <a:cubicBezTo>
                    <a:pt x="42705" y="4830"/>
                    <a:pt x="42721" y="4835"/>
                    <a:pt x="42733" y="4835"/>
                  </a:cubicBezTo>
                  <a:cubicBezTo>
                    <a:pt x="42743" y="4835"/>
                    <a:pt x="42750" y="4831"/>
                    <a:pt x="42755" y="4824"/>
                  </a:cubicBezTo>
                  <a:cubicBezTo>
                    <a:pt x="42759" y="4817"/>
                    <a:pt x="42766" y="4814"/>
                    <a:pt x="42776" y="4814"/>
                  </a:cubicBezTo>
                  <a:cubicBezTo>
                    <a:pt x="42790" y="4814"/>
                    <a:pt x="42811" y="4821"/>
                    <a:pt x="42841" y="4835"/>
                  </a:cubicBezTo>
                  <a:cubicBezTo>
                    <a:pt x="42873" y="4851"/>
                    <a:pt x="42892" y="4859"/>
                    <a:pt x="42905" y="4859"/>
                  </a:cubicBezTo>
                  <a:cubicBezTo>
                    <a:pt x="42917" y="4859"/>
                    <a:pt x="42925" y="4851"/>
                    <a:pt x="42937" y="4835"/>
                  </a:cubicBezTo>
                  <a:cubicBezTo>
                    <a:pt x="42951" y="4817"/>
                    <a:pt x="42966" y="4809"/>
                    <a:pt x="42996" y="4809"/>
                  </a:cubicBezTo>
                  <a:cubicBezTo>
                    <a:pt x="43011" y="4809"/>
                    <a:pt x="43029" y="4811"/>
                    <a:pt x="43052" y="4815"/>
                  </a:cubicBezTo>
                  <a:cubicBezTo>
                    <a:pt x="43078" y="4819"/>
                    <a:pt x="43097" y="4821"/>
                    <a:pt x="43111" y="4821"/>
                  </a:cubicBezTo>
                  <a:cubicBezTo>
                    <a:pt x="43135" y="4821"/>
                    <a:pt x="43142" y="4813"/>
                    <a:pt x="43142" y="4794"/>
                  </a:cubicBezTo>
                  <a:cubicBezTo>
                    <a:pt x="43142" y="4729"/>
                    <a:pt x="43098" y="4676"/>
                    <a:pt x="43043" y="4676"/>
                  </a:cubicBezTo>
                  <a:cubicBezTo>
                    <a:pt x="43009" y="4676"/>
                    <a:pt x="42990" y="4666"/>
                    <a:pt x="42995" y="4650"/>
                  </a:cubicBezTo>
                  <a:cubicBezTo>
                    <a:pt x="43000" y="4633"/>
                    <a:pt x="43051" y="4620"/>
                    <a:pt x="43127" y="4618"/>
                  </a:cubicBezTo>
                  <a:cubicBezTo>
                    <a:pt x="43137" y="4617"/>
                    <a:pt x="43147" y="4617"/>
                    <a:pt x="43157" y="4617"/>
                  </a:cubicBezTo>
                  <a:cubicBezTo>
                    <a:pt x="43273" y="4617"/>
                    <a:pt x="43372" y="4656"/>
                    <a:pt x="43394" y="4712"/>
                  </a:cubicBezTo>
                  <a:cubicBezTo>
                    <a:pt x="43399" y="4724"/>
                    <a:pt x="43406" y="4731"/>
                    <a:pt x="43412" y="4731"/>
                  </a:cubicBezTo>
                  <a:cubicBezTo>
                    <a:pt x="43415" y="4731"/>
                    <a:pt x="43417" y="4729"/>
                    <a:pt x="43420" y="4726"/>
                  </a:cubicBezTo>
                  <a:cubicBezTo>
                    <a:pt x="43427" y="4715"/>
                    <a:pt x="43459" y="4700"/>
                    <a:pt x="43490" y="4692"/>
                  </a:cubicBezTo>
                  <a:cubicBezTo>
                    <a:pt x="43502" y="4689"/>
                    <a:pt x="43512" y="4687"/>
                    <a:pt x="43521" y="4687"/>
                  </a:cubicBezTo>
                  <a:cubicBezTo>
                    <a:pt x="43545" y="4687"/>
                    <a:pt x="43562" y="4700"/>
                    <a:pt x="43583" y="4733"/>
                  </a:cubicBezTo>
                  <a:cubicBezTo>
                    <a:pt x="43601" y="4760"/>
                    <a:pt x="43617" y="4774"/>
                    <a:pt x="43629" y="4774"/>
                  </a:cubicBezTo>
                  <a:cubicBezTo>
                    <a:pt x="43642" y="4774"/>
                    <a:pt x="43650" y="4758"/>
                    <a:pt x="43650" y="4727"/>
                  </a:cubicBezTo>
                  <a:cubicBezTo>
                    <a:pt x="43650" y="4703"/>
                    <a:pt x="43676" y="4692"/>
                    <a:pt x="43731" y="4688"/>
                  </a:cubicBezTo>
                  <a:cubicBezTo>
                    <a:pt x="43737" y="4687"/>
                    <a:pt x="43742" y="4687"/>
                    <a:pt x="43747" y="4687"/>
                  </a:cubicBezTo>
                  <a:cubicBezTo>
                    <a:pt x="43783" y="4687"/>
                    <a:pt x="43811" y="4693"/>
                    <a:pt x="43811" y="4701"/>
                  </a:cubicBezTo>
                  <a:cubicBezTo>
                    <a:pt x="43811" y="4711"/>
                    <a:pt x="43856" y="4720"/>
                    <a:pt x="43913" y="4720"/>
                  </a:cubicBezTo>
                  <a:cubicBezTo>
                    <a:pt x="43972" y="4720"/>
                    <a:pt x="44035" y="4729"/>
                    <a:pt x="44060" y="4738"/>
                  </a:cubicBezTo>
                  <a:cubicBezTo>
                    <a:pt x="44101" y="4754"/>
                    <a:pt x="44101" y="4756"/>
                    <a:pt x="44054" y="4772"/>
                  </a:cubicBezTo>
                  <a:cubicBezTo>
                    <a:pt x="44003" y="4788"/>
                    <a:pt x="43992" y="4816"/>
                    <a:pt x="44029" y="4838"/>
                  </a:cubicBezTo>
                  <a:cubicBezTo>
                    <a:pt x="44045" y="4849"/>
                    <a:pt x="44043" y="4861"/>
                    <a:pt x="44026" y="4881"/>
                  </a:cubicBezTo>
                  <a:cubicBezTo>
                    <a:pt x="44006" y="4906"/>
                    <a:pt x="44011" y="4912"/>
                    <a:pt x="44052" y="4915"/>
                  </a:cubicBezTo>
                  <a:cubicBezTo>
                    <a:pt x="44072" y="4916"/>
                    <a:pt x="44093" y="4917"/>
                    <a:pt x="44107" y="4917"/>
                  </a:cubicBezTo>
                  <a:cubicBezTo>
                    <a:pt x="44113" y="4917"/>
                    <a:pt x="44118" y="4916"/>
                    <a:pt x="44120" y="4916"/>
                  </a:cubicBezTo>
                  <a:cubicBezTo>
                    <a:pt x="44121" y="4916"/>
                    <a:pt x="44122" y="4916"/>
                    <a:pt x="44122" y="4916"/>
                  </a:cubicBezTo>
                  <a:cubicBezTo>
                    <a:pt x="44131" y="4916"/>
                    <a:pt x="44137" y="4923"/>
                    <a:pt x="44137" y="4934"/>
                  </a:cubicBezTo>
                  <a:cubicBezTo>
                    <a:pt x="44137" y="4946"/>
                    <a:pt x="44110" y="4954"/>
                    <a:pt x="44076" y="4956"/>
                  </a:cubicBezTo>
                  <a:lnTo>
                    <a:pt x="44016" y="4957"/>
                  </a:lnTo>
                  <a:lnTo>
                    <a:pt x="44070" y="4998"/>
                  </a:lnTo>
                  <a:cubicBezTo>
                    <a:pt x="44094" y="5017"/>
                    <a:pt x="44120" y="5031"/>
                    <a:pt x="44129" y="5031"/>
                  </a:cubicBezTo>
                  <a:cubicBezTo>
                    <a:pt x="44131" y="5031"/>
                    <a:pt x="44132" y="5031"/>
                    <a:pt x="44133" y="5030"/>
                  </a:cubicBezTo>
                  <a:cubicBezTo>
                    <a:pt x="44134" y="5029"/>
                    <a:pt x="44135" y="5028"/>
                    <a:pt x="44137" y="5028"/>
                  </a:cubicBezTo>
                  <a:cubicBezTo>
                    <a:pt x="44145" y="5028"/>
                    <a:pt x="44160" y="5036"/>
                    <a:pt x="44175" y="5048"/>
                  </a:cubicBezTo>
                  <a:cubicBezTo>
                    <a:pt x="44188" y="5059"/>
                    <a:pt x="44197" y="5064"/>
                    <a:pt x="44203" y="5064"/>
                  </a:cubicBezTo>
                  <a:cubicBezTo>
                    <a:pt x="44210" y="5064"/>
                    <a:pt x="44213" y="5058"/>
                    <a:pt x="44218" y="5046"/>
                  </a:cubicBezTo>
                  <a:cubicBezTo>
                    <a:pt x="44221" y="5035"/>
                    <a:pt x="44225" y="5029"/>
                    <a:pt x="44232" y="5029"/>
                  </a:cubicBezTo>
                  <a:cubicBezTo>
                    <a:pt x="44237" y="5029"/>
                    <a:pt x="44245" y="5034"/>
                    <a:pt x="44257" y="5044"/>
                  </a:cubicBezTo>
                  <a:cubicBezTo>
                    <a:pt x="44269" y="5054"/>
                    <a:pt x="44282" y="5060"/>
                    <a:pt x="44292" y="5060"/>
                  </a:cubicBezTo>
                  <a:cubicBezTo>
                    <a:pt x="44296" y="5060"/>
                    <a:pt x="44299" y="5059"/>
                    <a:pt x="44301" y="5057"/>
                  </a:cubicBezTo>
                  <a:cubicBezTo>
                    <a:pt x="44317" y="5040"/>
                    <a:pt x="44221" y="4954"/>
                    <a:pt x="44185" y="4954"/>
                  </a:cubicBezTo>
                  <a:cubicBezTo>
                    <a:pt x="44168" y="4954"/>
                    <a:pt x="44157" y="4946"/>
                    <a:pt x="44157" y="4934"/>
                  </a:cubicBezTo>
                  <a:cubicBezTo>
                    <a:pt x="44157" y="4913"/>
                    <a:pt x="44170" y="4908"/>
                    <a:pt x="44229" y="4903"/>
                  </a:cubicBezTo>
                  <a:cubicBezTo>
                    <a:pt x="44244" y="4902"/>
                    <a:pt x="44265" y="4890"/>
                    <a:pt x="44279" y="4872"/>
                  </a:cubicBezTo>
                  <a:cubicBezTo>
                    <a:pt x="44288" y="4861"/>
                    <a:pt x="44294" y="4855"/>
                    <a:pt x="44302" y="4855"/>
                  </a:cubicBezTo>
                  <a:cubicBezTo>
                    <a:pt x="44311" y="4855"/>
                    <a:pt x="44321" y="4863"/>
                    <a:pt x="44337" y="4877"/>
                  </a:cubicBezTo>
                  <a:cubicBezTo>
                    <a:pt x="44356" y="4896"/>
                    <a:pt x="44397" y="4911"/>
                    <a:pt x="44428" y="4911"/>
                  </a:cubicBezTo>
                  <a:cubicBezTo>
                    <a:pt x="44465" y="4911"/>
                    <a:pt x="44479" y="4920"/>
                    <a:pt x="44469" y="4937"/>
                  </a:cubicBezTo>
                  <a:cubicBezTo>
                    <a:pt x="44462" y="4949"/>
                    <a:pt x="44465" y="4954"/>
                    <a:pt x="44481" y="4954"/>
                  </a:cubicBezTo>
                  <a:cubicBezTo>
                    <a:pt x="44489" y="4954"/>
                    <a:pt x="44498" y="4953"/>
                    <a:pt x="44511" y="4951"/>
                  </a:cubicBezTo>
                  <a:cubicBezTo>
                    <a:pt x="44520" y="4949"/>
                    <a:pt x="44529" y="4948"/>
                    <a:pt x="44537" y="4948"/>
                  </a:cubicBezTo>
                  <a:cubicBezTo>
                    <a:pt x="44561" y="4948"/>
                    <a:pt x="44582" y="4956"/>
                    <a:pt x="44593" y="4968"/>
                  </a:cubicBezTo>
                  <a:cubicBezTo>
                    <a:pt x="44612" y="4992"/>
                    <a:pt x="44612" y="4997"/>
                    <a:pt x="44590" y="4997"/>
                  </a:cubicBezTo>
                  <a:cubicBezTo>
                    <a:pt x="44576" y="4997"/>
                    <a:pt x="44569" y="5004"/>
                    <a:pt x="44577" y="5012"/>
                  </a:cubicBezTo>
                  <a:cubicBezTo>
                    <a:pt x="44584" y="5021"/>
                    <a:pt x="44644" y="5029"/>
                    <a:pt x="44711" y="5030"/>
                  </a:cubicBezTo>
                  <a:cubicBezTo>
                    <a:pt x="44723" y="5030"/>
                    <a:pt x="44735" y="5031"/>
                    <a:pt x="44745" y="5031"/>
                  </a:cubicBezTo>
                  <a:cubicBezTo>
                    <a:pt x="44804" y="5031"/>
                    <a:pt x="44821" y="5023"/>
                    <a:pt x="44807" y="5008"/>
                  </a:cubicBezTo>
                  <a:cubicBezTo>
                    <a:pt x="44797" y="4998"/>
                    <a:pt x="44771" y="4991"/>
                    <a:pt x="44744" y="4991"/>
                  </a:cubicBezTo>
                  <a:cubicBezTo>
                    <a:pt x="44736" y="4991"/>
                    <a:pt x="44728" y="4992"/>
                    <a:pt x="44721" y="4993"/>
                  </a:cubicBezTo>
                  <a:cubicBezTo>
                    <a:pt x="44705" y="4995"/>
                    <a:pt x="44694" y="4996"/>
                    <a:pt x="44685" y="4996"/>
                  </a:cubicBezTo>
                  <a:cubicBezTo>
                    <a:pt x="44663" y="4996"/>
                    <a:pt x="44662" y="4988"/>
                    <a:pt x="44671" y="4964"/>
                  </a:cubicBezTo>
                  <a:cubicBezTo>
                    <a:pt x="44678" y="4946"/>
                    <a:pt x="44679" y="4938"/>
                    <a:pt x="44673" y="4938"/>
                  </a:cubicBezTo>
                  <a:cubicBezTo>
                    <a:pt x="44669" y="4938"/>
                    <a:pt x="44664" y="4940"/>
                    <a:pt x="44656" y="4944"/>
                  </a:cubicBezTo>
                  <a:cubicBezTo>
                    <a:pt x="44649" y="4948"/>
                    <a:pt x="44644" y="4950"/>
                    <a:pt x="44641" y="4950"/>
                  </a:cubicBezTo>
                  <a:cubicBezTo>
                    <a:pt x="44633" y="4950"/>
                    <a:pt x="44634" y="4940"/>
                    <a:pt x="44640" y="4916"/>
                  </a:cubicBezTo>
                  <a:cubicBezTo>
                    <a:pt x="44649" y="4882"/>
                    <a:pt x="44641" y="4866"/>
                    <a:pt x="44613" y="4857"/>
                  </a:cubicBezTo>
                  <a:cubicBezTo>
                    <a:pt x="44556" y="4839"/>
                    <a:pt x="44490" y="4761"/>
                    <a:pt x="44528" y="4757"/>
                  </a:cubicBezTo>
                  <a:cubicBezTo>
                    <a:pt x="44546" y="4756"/>
                    <a:pt x="44581" y="4752"/>
                    <a:pt x="44608" y="4749"/>
                  </a:cubicBezTo>
                  <a:cubicBezTo>
                    <a:pt x="44610" y="4749"/>
                    <a:pt x="44612" y="4749"/>
                    <a:pt x="44614" y="4749"/>
                  </a:cubicBezTo>
                  <a:cubicBezTo>
                    <a:pt x="44640" y="4749"/>
                    <a:pt x="44670" y="4761"/>
                    <a:pt x="44684" y="4778"/>
                  </a:cubicBezTo>
                  <a:cubicBezTo>
                    <a:pt x="44698" y="4796"/>
                    <a:pt x="44702" y="4804"/>
                    <a:pt x="44695" y="4804"/>
                  </a:cubicBezTo>
                  <a:cubicBezTo>
                    <a:pt x="44691" y="4804"/>
                    <a:pt x="44684" y="4802"/>
                    <a:pt x="44674" y="4797"/>
                  </a:cubicBezTo>
                  <a:cubicBezTo>
                    <a:pt x="44666" y="4794"/>
                    <a:pt x="44658" y="4793"/>
                    <a:pt x="44650" y="4793"/>
                  </a:cubicBezTo>
                  <a:cubicBezTo>
                    <a:pt x="44638" y="4793"/>
                    <a:pt x="44628" y="4797"/>
                    <a:pt x="44623" y="4803"/>
                  </a:cubicBezTo>
                  <a:cubicBezTo>
                    <a:pt x="44617" y="4815"/>
                    <a:pt x="44624" y="4824"/>
                    <a:pt x="44641" y="4824"/>
                  </a:cubicBezTo>
                  <a:cubicBezTo>
                    <a:pt x="44658" y="4824"/>
                    <a:pt x="44696" y="4854"/>
                    <a:pt x="44727" y="4891"/>
                  </a:cubicBezTo>
                  <a:cubicBezTo>
                    <a:pt x="44757" y="4928"/>
                    <a:pt x="44777" y="4943"/>
                    <a:pt x="44797" y="4943"/>
                  </a:cubicBezTo>
                  <a:cubicBezTo>
                    <a:pt x="44804" y="4943"/>
                    <a:pt x="44811" y="4941"/>
                    <a:pt x="44819" y="4937"/>
                  </a:cubicBezTo>
                  <a:cubicBezTo>
                    <a:pt x="44844" y="4922"/>
                    <a:pt x="44848" y="4911"/>
                    <a:pt x="44832" y="4902"/>
                  </a:cubicBezTo>
                  <a:cubicBezTo>
                    <a:pt x="44818" y="4893"/>
                    <a:pt x="44808" y="4874"/>
                    <a:pt x="44808" y="4856"/>
                  </a:cubicBezTo>
                  <a:cubicBezTo>
                    <a:pt x="44808" y="4841"/>
                    <a:pt x="44810" y="4834"/>
                    <a:pt x="44819" y="4834"/>
                  </a:cubicBezTo>
                  <a:cubicBezTo>
                    <a:pt x="44825" y="4834"/>
                    <a:pt x="44835" y="4838"/>
                    <a:pt x="44851" y="4846"/>
                  </a:cubicBezTo>
                  <a:cubicBezTo>
                    <a:pt x="44866" y="4854"/>
                    <a:pt x="44877" y="4858"/>
                    <a:pt x="44884" y="4858"/>
                  </a:cubicBezTo>
                  <a:cubicBezTo>
                    <a:pt x="44891" y="4858"/>
                    <a:pt x="44895" y="4855"/>
                    <a:pt x="44895" y="4849"/>
                  </a:cubicBezTo>
                  <a:cubicBezTo>
                    <a:pt x="44895" y="4836"/>
                    <a:pt x="44870" y="4820"/>
                    <a:pt x="44841" y="4814"/>
                  </a:cubicBezTo>
                  <a:cubicBezTo>
                    <a:pt x="44733" y="4787"/>
                    <a:pt x="44792" y="4757"/>
                    <a:pt x="44921" y="4757"/>
                  </a:cubicBezTo>
                  <a:cubicBezTo>
                    <a:pt x="44943" y="4757"/>
                    <a:pt x="44967" y="4757"/>
                    <a:pt x="44993" y="4759"/>
                  </a:cubicBezTo>
                  <a:cubicBezTo>
                    <a:pt x="45074" y="4767"/>
                    <a:pt x="45089" y="4779"/>
                    <a:pt x="45048" y="4804"/>
                  </a:cubicBezTo>
                  <a:cubicBezTo>
                    <a:pt x="45022" y="4820"/>
                    <a:pt x="45025" y="4825"/>
                    <a:pt x="45065" y="4825"/>
                  </a:cubicBezTo>
                  <a:cubicBezTo>
                    <a:pt x="45094" y="4825"/>
                    <a:pt x="45110" y="4816"/>
                    <a:pt x="45102" y="4803"/>
                  </a:cubicBezTo>
                  <a:cubicBezTo>
                    <a:pt x="45095" y="4790"/>
                    <a:pt x="45112" y="4782"/>
                    <a:pt x="45143" y="4782"/>
                  </a:cubicBezTo>
                  <a:cubicBezTo>
                    <a:pt x="45178" y="4782"/>
                    <a:pt x="45198" y="4793"/>
                    <a:pt x="45198" y="4815"/>
                  </a:cubicBezTo>
                  <a:cubicBezTo>
                    <a:pt x="45198" y="4833"/>
                    <a:pt x="45233" y="4881"/>
                    <a:pt x="45274" y="4922"/>
                  </a:cubicBezTo>
                  <a:cubicBezTo>
                    <a:pt x="45340" y="4988"/>
                    <a:pt x="45359" y="5011"/>
                    <a:pt x="45337" y="5011"/>
                  </a:cubicBezTo>
                  <a:cubicBezTo>
                    <a:pt x="45331" y="5011"/>
                    <a:pt x="45320" y="5009"/>
                    <a:pt x="45307" y="5005"/>
                  </a:cubicBezTo>
                  <a:cubicBezTo>
                    <a:pt x="45301" y="5004"/>
                    <a:pt x="45293" y="5003"/>
                    <a:pt x="45284" y="5003"/>
                  </a:cubicBezTo>
                  <a:cubicBezTo>
                    <a:pt x="45260" y="5003"/>
                    <a:pt x="45228" y="5009"/>
                    <a:pt x="45201" y="5020"/>
                  </a:cubicBezTo>
                  <a:cubicBezTo>
                    <a:pt x="45177" y="5029"/>
                    <a:pt x="45160" y="5034"/>
                    <a:pt x="45144" y="5034"/>
                  </a:cubicBezTo>
                  <a:cubicBezTo>
                    <a:pt x="45126" y="5034"/>
                    <a:pt x="45109" y="5028"/>
                    <a:pt x="45087" y="5013"/>
                  </a:cubicBezTo>
                  <a:cubicBezTo>
                    <a:pt x="45039" y="4984"/>
                    <a:pt x="44984" y="4967"/>
                    <a:pt x="44943" y="4967"/>
                  </a:cubicBezTo>
                  <a:cubicBezTo>
                    <a:pt x="44925" y="4967"/>
                    <a:pt x="44910" y="4970"/>
                    <a:pt x="44900" y="4977"/>
                  </a:cubicBezTo>
                  <a:cubicBezTo>
                    <a:pt x="44808" y="5034"/>
                    <a:pt x="44982" y="5062"/>
                    <a:pt x="45490" y="5074"/>
                  </a:cubicBezTo>
                  <a:cubicBezTo>
                    <a:pt x="45770" y="5080"/>
                    <a:pt x="45816" y="5085"/>
                    <a:pt x="45822" y="5116"/>
                  </a:cubicBezTo>
                  <a:cubicBezTo>
                    <a:pt x="45828" y="5146"/>
                    <a:pt x="45882" y="5171"/>
                    <a:pt x="45928" y="5171"/>
                  </a:cubicBezTo>
                  <a:cubicBezTo>
                    <a:pt x="45939" y="5171"/>
                    <a:pt x="45950" y="5170"/>
                    <a:pt x="45960" y="5166"/>
                  </a:cubicBezTo>
                  <a:cubicBezTo>
                    <a:pt x="45978" y="5158"/>
                    <a:pt x="45973" y="5149"/>
                    <a:pt x="45945" y="5137"/>
                  </a:cubicBezTo>
                  <a:cubicBezTo>
                    <a:pt x="45901" y="5120"/>
                    <a:pt x="45807" y="5023"/>
                    <a:pt x="45806" y="4994"/>
                  </a:cubicBezTo>
                  <a:cubicBezTo>
                    <a:pt x="45805" y="4989"/>
                    <a:pt x="45808" y="4987"/>
                    <a:pt x="45813" y="4987"/>
                  </a:cubicBezTo>
                  <a:cubicBezTo>
                    <a:pt x="45838" y="4987"/>
                    <a:pt x="45921" y="5043"/>
                    <a:pt x="45949" y="5082"/>
                  </a:cubicBezTo>
                  <a:cubicBezTo>
                    <a:pt x="45976" y="5122"/>
                    <a:pt x="46004" y="5127"/>
                    <a:pt x="46147" y="5127"/>
                  </a:cubicBezTo>
                  <a:cubicBezTo>
                    <a:pt x="46263" y="5127"/>
                    <a:pt x="46328" y="5137"/>
                    <a:pt x="46361" y="5162"/>
                  </a:cubicBezTo>
                  <a:cubicBezTo>
                    <a:pt x="46382" y="5177"/>
                    <a:pt x="46394" y="5185"/>
                    <a:pt x="46400" y="5185"/>
                  </a:cubicBezTo>
                  <a:cubicBezTo>
                    <a:pt x="46408" y="5185"/>
                    <a:pt x="46408" y="5174"/>
                    <a:pt x="46408" y="5152"/>
                  </a:cubicBezTo>
                  <a:cubicBezTo>
                    <a:pt x="46408" y="5115"/>
                    <a:pt x="46423" y="5107"/>
                    <a:pt x="46494" y="5104"/>
                  </a:cubicBezTo>
                  <a:cubicBezTo>
                    <a:pt x="46541" y="5103"/>
                    <a:pt x="46612" y="5100"/>
                    <a:pt x="46651" y="5098"/>
                  </a:cubicBezTo>
                  <a:cubicBezTo>
                    <a:pt x="46664" y="5097"/>
                    <a:pt x="46675" y="5096"/>
                    <a:pt x="46685" y="5096"/>
                  </a:cubicBezTo>
                  <a:cubicBezTo>
                    <a:pt x="46750" y="5096"/>
                    <a:pt x="46776" y="5110"/>
                    <a:pt x="46776" y="5140"/>
                  </a:cubicBezTo>
                  <a:cubicBezTo>
                    <a:pt x="46776" y="5170"/>
                    <a:pt x="46799" y="5183"/>
                    <a:pt x="46870" y="5183"/>
                  </a:cubicBezTo>
                  <a:cubicBezTo>
                    <a:pt x="46905" y="5183"/>
                    <a:pt x="46952" y="5180"/>
                    <a:pt x="47015" y="5173"/>
                  </a:cubicBezTo>
                  <a:cubicBezTo>
                    <a:pt x="47063" y="5168"/>
                    <a:pt x="47111" y="5166"/>
                    <a:pt x="47152" y="5166"/>
                  </a:cubicBezTo>
                  <a:cubicBezTo>
                    <a:pt x="47202" y="5166"/>
                    <a:pt x="47243" y="5169"/>
                    <a:pt x="47268" y="5176"/>
                  </a:cubicBezTo>
                  <a:cubicBezTo>
                    <a:pt x="47293" y="5183"/>
                    <a:pt x="47313" y="5186"/>
                    <a:pt x="47329" y="5186"/>
                  </a:cubicBezTo>
                  <a:cubicBezTo>
                    <a:pt x="47346" y="5186"/>
                    <a:pt x="47358" y="5182"/>
                    <a:pt x="47366" y="5174"/>
                  </a:cubicBezTo>
                  <a:cubicBezTo>
                    <a:pt x="47382" y="5160"/>
                    <a:pt x="47399" y="5152"/>
                    <a:pt x="47414" y="5152"/>
                  </a:cubicBezTo>
                  <a:cubicBezTo>
                    <a:pt x="47432" y="5152"/>
                    <a:pt x="47446" y="5163"/>
                    <a:pt x="47445" y="5183"/>
                  </a:cubicBezTo>
                  <a:cubicBezTo>
                    <a:pt x="47445" y="5200"/>
                    <a:pt x="47453" y="5207"/>
                    <a:pt x="47483" y="5207"/>
                  </a:cubicBezTo>
                  <a:cubicBezTo>
                    <a:pt x="47500" y="5207"/>
                    <a:pt x="47524" y="5205"/>
                    <a:pt x="47559" y="5200"/>
                  </a:cubicBezTo>
                  <a:cubicBezTo>
                    <a:pt x="47613" y="5192"/>
                    <a:pt x="47672" y="5187"/>
                    <a:pt x="47703" y="5187"/>
                  </a:cubicBezTo>
                  <a:cubicBezTo>
                    <a:pt x="47708" y="5187"/>
                    <a:pt x="47713" y="5187"/>
                    <a:pt x="47717" y="5188"/>
                  </a:cubicBezTo>
                  <a:cubicBezTo>
                    <a:pt x="47740" y="5189"/>
                    <a:pt x="47884" y="5191"/>
                    <a:pt x="48037" y="5193"/>
                  </a:cubicBezTo>
                  <a:cubicBezTo>
                    <a:pt x="48200" y="5194"/>
                    <a:pt x="48328" y="5204"/>
                    <a:pt x="48344" y="5216"/>
                  </a:cubicBezTo>
                  <a:cubicBezTo>
                    <a:pt x="48354" y="5225"/>
                    <a:pt x="48372" y="5231"/>
                    <a:pt x="48386" y="5231"/>
                  </a:cubicBezTo>
                  <a:cubicBezTo>
                    <a:pt x="48391" y="5231"/>
                    <a:pt x="48395" y="5230"/>
                    <a:pt x="48399" y="5229"/>
                  </a:cubicBezTo>
                  <a:cubicBezTo>
                    <a:pt x="48414" y="5221"/>
                    <a:pt x="48408" y="5215"/>
                    <a:pt x="48384" y="5214"/>
                  </a:cubicBezTo>
                  <a:lnTo>
                    <a:pt x="48340" y="5211"/>
                  </a:lnTo>
                  <a:lnTo>
                    <a:pt x="48384" y="5194"/>
                  </a:lnTo>
                  <a:cubicBezTo>
                    <a:pt x="48414" y="5181"/>
                    <a:pt x="48523" y="5173"/>
                    <a:pt x="48621" y="5173"/>
                  </a:cubicBezTo>
                  <a:cubicBezTo>
                    <a:pt x="48688" y="5173"/>
                    <a:pt x="48749" y="5177"/>
                    <a:pt x="48778" y="5185"/>
                  </a:cubicBezTo>
                  <a:cubicBezTo>
                    <a:pt x="48805" y="5191"/>
                    <a:pt x="48828" y="5206"/>
                    <a:pt x="48828" y="5218"/>
                  </a:cubicBezTo>
                  <a:cubicBezTo>
                    <a:pt x="48828" y="5226"/>
                    <a:pt x="48824" y="5229"/>
                    <a:pt x="48818" y="5229"/>
                  </a:cubicBezTo>
                  <a:cubicBezTo>
                    <a:pt x="48814" y="5229"/>
                    <a:pt x="48810" y="5228"/>
                    <a:pt x="48805" y="5226"/>
                  </a:cubicBezTo>
                  <a:cubicBezTo>
                    <a:pt x="48800" y="5223"/>
                    <a:pt x="48796" y="5222"/>
                    <a:pt x="48793" y="5222"/>
                  </a:cubicBezTo>
                  <a:cubicBezTo>
                    <a:pt x="48787" y="5222"/>
                    <a:pt x="48783" y="5226"/>
                    <a:pt x="48783" y="5234"/>
                  </a:cubicBezTo>
                  <a:cubicBezTo>
                    <a:pt x="48783" y="5245"/>
                    <a:pt x="48840" y="5260"/>
                    <a:pt x="48907" y="5268"/>
                  </a:cubicBezTo>
                  <a:cubicBezTo>
                    <a:pt x="48943" y="5272"/>
                    <a:pt x="48969" y="5275"/>
                    <a:pt x="48989" y="5275"/>
                  </a:cubicBezTo>
                  <a:cubicBezTo>
                    <a:pt x="49029" y="5275"/>
                    <a:pt x="49043" y="5264"/>
                    <a:pt x="49061" y="5239"/>
                  </a:cubicBezTo>
                  <a:cubicBezTo>
                    <a:pt x="49077" y="5214"/>
                    <a:pt x="49113" y="5194"/>
                    <a:pt x="49142" y="5194"/>
                  </a:cubicBezTo>
                  <a:cubicBezTo>
                    <a:pt x="49170" y="5194"/>
                    <a:pt x="49193" y="5185"/>
                    <a:pt x="49193" y="5172"/>
                  </a:cubicBezTo>
                  <a:cubicBezTo>
                    <a:pt x="49193" y="5162"/>
                    <a:pt x="49220" y="5157"/>
                    <a:pt x="49265" y="5157"/>
                  </a:cubicBezTo>
                  <a:cubicBezTo>
                    <a:pt x="49280" y="5157"/>
                    <a:pt x="49298" y="5158"/>
                    <a:pt x="49317" y="5159"/>
                  </a:cubicBezTo>
                  <a:cubicBezTo>
                    <a:pt x="49385" y="5164"/>
                    <a:pt x="49465" y="5169"/>
                    <a:pt x="49492" y="5170"/>
                  </a:cubicBezTo>
                  <a:cubicBezTo>
                    <a:pt x="49594" y="5174"/>
                    <a:pt x="49521" y="5204"/>
                    <a:pt x="49388" y="5214"/>
                  </a:cubicBezTo>
                  <a:cubicBezTo>
                    <a:pt x="49361" y="5216"/>
                    <a:pt x="49363" y="5224"/>
                    <a:pt x="49395" y="5249"/>
                  </a:cubicBezTo>
                  <a:cubicBezTo>
                    <a:pt x="49411" y="5261"/>
                    <a:pt x="49428" y="5268"/>
                    <a:pt x="49441" y="5268"/>
                  </a:cubicBezTo>
                  <a:cubicBezTo>
                    <a:pt x="49448" y="5268"/>
                    <a:pt x="49455" y="5266"/>
                    <a:pt x="49460" y="5262"/>
                  </a:cubicBezTo>
                  <a:cubicBezTo>
                    <a:pt x="49474" y="5251"/>
                    <a:pt x="49512" y="5245"/>
                    <a:pt x="49550" y="5245"/>
                  </a:cubicBezTo>
                  <a:cubicBezTo>
                    <a:pt x="49585" y="5245"/>
                    <a:pt x="49620" y="5250"/>
                    <a:pt x="49634" y="5260"/>
                  </a:cubicBezTo>
                  <a:cubicBezTo>
                    <a:pt x="49655" y="5276"/>
                    <a:pt x="49724" y="5288"/>
                    <a:pt x="49765" y="5288"/>
                  </a:cubicBezTo>
                  <a:cubicBezTo>
                    <a:pt x="49784" y="5288"/>
                    <a:pt x="49797" y="5286"/>
                    <a:pt x="49797" y="5280"/>
                  </a:cubicBezTo>
                  <a:cubicBezTo>
                    <a:pt x="49797" y="5261"/>
                    <a:pt x="49746" y="5242"/>
                    <a:pt x="49712" y="5242"/>
                  </a:cubicBezTo>
                  <a:cubicBezTo>
                    <a:pt x="49704" y="5242"/>
                    <a:pt x="49696" y="5243"/>
                    <a:pt x="49691" y="5246"/>
                  </a:cubicBezTo>
                  <a:cubicBezTo>
                    <a:pt x="49689" y="5247"/>
                    <a:pt x="49686" y="5248"/>
                    <a:pt x="49683" y="5248"/>
                  </a:cubicBezTo>
                  <a:cubicBezTo>
                    <a:pt x="49674" y="5248"/>
                    <a:pt x="49663" y="5240"/>
                    <a:pt x="49658" y="5226"/>
                  </a:cubicBezTo>
                  <a:cubicBezTo>
                    <a:pt x="49640" y="5181"/>
                    <a:pt x="49640" y="5181"/>
                    <a:pt x="49712" y="5165"/>
                  </a:cubicBezTo>
                  <a:cubicBezTo>
                    <a:pt x="49725" y="5162"/>
                    <a:pt x="49736" y="5161"/>
                    <a:pt x="49747" y="5161"/>
                  </a:cubicBezTo>
                  <a:cubicBezTo>
                    <a:pt x="49777" y="5161"/>
                    <a:pt x="49799" y="5172"/>
                    <a:pt x="49824" y="5198"/>
                  </a:cubicBezTo>
                  <a:cubicBezTo>
                    <a:pt x="49851" y="5224"/>
                    <a:pt x="49874" y="5235"/>
                    <a:pt x="49911" y="5235"/>
                  </a:cubicBezTo>
                  <a:cubicBezTo>
                    <a:pt x="49924" y="5235"/>
                    <a:pt x="49939" y="5233"/>
                    <a:pt x="49958" y="5231"/>
                  </a:cubicBezTo>
                  <a:cubicBezTo>
                    <a:pt x="49975" y="5228"/>
                    <a:pt x="49994" y="5227"/>
                    <a:pt x="50011" y="5227"/>
                  </a:cubicBezTo>
                  <a:cubicBezTo>
                    <a:pt x="50039" y="5227"/>
                    <a:pt x="50064" y="5230"/>
                    <a:pt x="50074" y="5237"/>
                  </a:cubicBezTo>
                  <a:cubicBezTo>
                    <a:pt x="50079" y="5240"/>
                    <a:pt x="50085" y="5242"/>
                    <a:pt x="50091" y="5242"/>
                  </a:cubicBezTo>
                  <a:cubicBezTo>
                    <a:pt x="50108" y="5242"/>
                    <a:pt x="50128" y="5228"/>
                    <a:pt x="50151" y="5204"/>
                  </a:cubicBezTo>
                  <a:cubicBezTo>
                    <a:pt x="50178" y="5176"/>
                    <a:pt x="50202" y="5163"/>
                    <a:pt x="50227" y="5163"/>
                  </a:cubicBezTo>
                  <a:cubicBezTo>
                    <a:pt x="50233" y="5163"/>
                    <a:pt x="50239" y="5164"/>
                    <a:pt x="50245" y="5165"/>
                  </a:cubicBezTo>
                  <a:cubicBezTo>
                    <a:pt x="50273" y="5172"/>
                    <a:pt x="50294" y="5186"/>
                    <a:pt x="50294" y="5196"/>
                  </a:cubicBezTo>
                  <a:cubicBezTo>
                    <a:pt x="50294" y="5203"/>
                    <a:pt x="50317" y="5205"/>
                    <a:pt x="50352" y="5205"/>
                  </a:cubicBezTo>
                  <a:cubicBezTo>
                    <a:pt x="50436" y="5205"/>
                    <a:pt x="50588" y="5189"/>
                    <a:pt x="50658" y="5168"/>
                  </a:cubicBezTo>
                  <a:cubicBezTo>
                    <a:pt x="50681" y="5161"/>
                    <a:pt x="50701" y="5157"/>
                    <a:pt x="50716" y="5157"/>
                  </a:cubicBezTo>
                  <a:cubicBezTo>
                    <a:pt x="50730" y="5157"/>
                    <a:pt x="50740" y="5161"/>
                    <a:pt x="50744" y="5167"/>
                  </a:cubicBezTo>
                  <a:cubicBezTo>
                    <a:pt x="50752" y="5178"/>
                    <a:pt x="50772" y="5193"/>
                    <a:pt x="50791" y="5200"/>
                  </a:cubicBezTo>
                  <a:cubicBezTo>
                    <a:pt x="50817" y="5210"/>
                    <a:pt x="50770" y="5221"/>
                    <a:pt x="50720" y="5221"/>
                  </a:cubicBezTo>
                  <a:cubicBezTo>
                    <a:pt x="50712" y="5221"/>
                    <a:pt x="50703" y="5220"/>
                    <a:pt x="50694" y="5219"/>
                  </a:cubicBezTo>
                  <a:cubicBezTo>
                    <a:pt x="50694" y="5219"/>
                    <a:pt x="50693" y="5219"/>
                    <a:pt x="50693" y="5219"/>
                  </a:cubicBezTo>
                  <a:cubicBezTo>
                    <a:pt x="50680" y="5219"/>
                    <a:pt x="50671" y="5237"/>
                    <a:pt x="50671" y="5261"/>
                  </a:cubicBezTo>
                  <a:cubicBezTo>
                    <a:pt x="50671" y="5289"/>
                    <a:pt x="50674" y="5299"/>
                    <a:pt x="50713" y="5299"/>
                  </a:cubicBezTo>
                  <a:cubicBezTo>
                    <a:pt x="50732" y="5299"/>
                    <a:pt x="50760" y="5297"/>
                    <a:pt x="50801" y="5292"/>
                  </a:cubicBezTo>
                  <a:cubicBezTo>
                    <a:pt x="50897" y="5282"/>
                    <a:pt x="50945" y="5277"/>
                    <a:pt x="50976" y="5277"/>
                  </a:cubicBezTo>
                  <a:cubicBezTo>
                    <a:pt x="51006" y="5277"/>
                    <a:pt x="51020" y="5282"/>
                    <a:pt x="51049" y="5291"/>
                  </a:cubicBezTo>
                  <a:cubicBezTo>
                    <a:pt x="51068" y="5297"/>
                    <a:pt x="51081" y="5301"/>
                    <a:pt x="51086" y="5301"/>
                  </a:cubicBezTo>
                  <a:cubicBezTo>
                    <a:pt x="51095" y="5301"/>
                    <a:pt x="51087" y="5291"/>
                    <a:pt x="51064" y="5266"/>
                  </a:cubicBezTo>
                  <a:cubicBezTo>
                    <a:pt x="51027" y="5224"/>
                    <a:pt x="51027" y="5221"/>
                    <a:pt x="51136" y="5208"/>
                  </a:cubicBezTo>
                  <a:cubicBezTo>
                    <a:pt x="51164" y="5204"/>
                    <a:pt x="51188" y="5202"/>
                    <a:pt x="51208" y="5202"/>
                  </a:cubicBezTo>
                  <a:cubicBezTo>
                    <a:pt x="51242" y="5202"/>
                    <a:pt x="51265" y="5208"/>
                    <a:pt x="51279" y="5220"/>
                  </a:cubicBezTo>
                  <a:cubicBezTo>
                    <a:pt x="51290" y="5230"/>
                    <a:pt x="51299" y="5235"/>
                    <a:pt x="51307" y="5235"/>
                  </a:cubicBezTo>
                  <a:cubicBezTo>
                    <a:pt x="51320" y="5235"/>
                    <a:pt x="51333" y="5222"/>
                    <a:pt x="51355" y="5195"/>
                  </a:cubicBezTo>
                  <a:cubicBezTo>
                    <a:pt x="51383" y="5160"/>
                    <a:pt x="51407" y="5148"/>
                    <a:pt x="51445" y="5148"/>
                  </a:cubicBezTo>
                  <a:cubicBezTo>
                    <a:pt x="51451" y="5148"/>
                    <a:pt x="51459" y="5148"/>
                    <a:pt x="51467" y="5149"/>
                  </a:cubicBezTo>
                  <a:cubicBezTo>
                    <a:pt x="51504" y="5153"/>
                    <a:pt x="51544" y="5162"/>
                    <a:pt x="51552" y="5168"/>
                  </a:cubicBezTo>
                  <a:cubicBezTo>
                    <a:pt x="51585" y="5188"/>
                    <a:pt x="51499" y="5239"/>
                    <a:pt x="51434" y="5239"/>
                  </a:cubicBezTo>
                  <a:cubicBezTo>
                    <a:pt x="51401" y="5239"/>
                    <a:pt x="51369" y="5249"/>
                    <a:pt x="51361" y="5261"/>
                  </a:cubicBezTo>
                  <a:cubicBezTo>
                    <a:pt x="51352" y="5276"/>
                    <a:pt x="51377" y="5283"/>
                    <a:pt x="51411" y="5283"/>
                  </a:cubicBezTo>
                  <a:cubicBezTo>
                    <a:pt x="51451" y="5283"/>
                    <a:pt x="51502" y="5273"/>
                    <a:pt x="51519" y="5255"/>
                  </a:cubicBezTo>
                  <a:cubicBezTo>
                    <a:pt x="51530" y="5245"/>
                    <a:pt x="51538" y="5239"/>
                    <a:pt x="51548" y="5239"/>
                  </a:cubicBezTo>
                  <a:cubicBezTo>
                    <a:pt x="51559" y="5239"/>
                    <a:pt x="51571" y="5245"/>
                    <a:pt x="51588" y="5256"/>
                  </a:cubicBezTo>
                  <a:cubicBezTo>
                    <a:pt x="51615" y="5273"/>
                    <a:pt x="51631" y="5281"/>
                    <a:pt x="51641" y="5281"/>
                  </a:cubicBezTo>
                  <a:cubicBezTo>
                    <a:pt x="51649" y="5281"/>
                    <a:pt x="51652" y="5275"/>
                    <a:pt x="51652" y="5260"/>
                  </a:cubicBezTo>
                  <a:cubicBezTo>
                    <a:pt x="51652" y="5252"/>
                    <a:pt x="51648" y="5247"/>
                    <a:pt x="51642" y="5247"/>
                  </a:cubicBezTo>
                  <a:cubicBezTo>
                    <a:pt x="51638" y="5247"/>
                    <a:pt x="51635" y="5249"/>
                    <a:pt x="51631" y="5251"/>
                  </a:cubicBezTo>
                  <a:cubicBezTo>
                    <a:pt x="51627" y="5253"/>
                    <a:pt x="51623" y="5254"/>
                    <a:pt x="51620" y="5254"/>
                  </a:cubicBezTo>
                  <a:cubicBezTo>
                    <a:pt x="51613" y="5254"/>
                    <a:pt x="51608" y="5250"/>
                    <a:pt x="51608" y="5241"/>
                  </a:cubicBezTo>
                  <a:cubicBezTo>
                    <a:pt x="51608" y="5227"/>
                    <a:pt x="51627" y="5218"/>
                    <a:pt x="51652" y="5218"/>
                  </a:cubicBezTo>
                  <a:cubicBezTo>
                    <a:pt x="51677" y="5218"/>
                    <a:pt x="51695" y="5229"/>
                    <a:pt x="51695" y="5241"/>
                  </a:cubicBezTo>
                  <a:cubicBezTo>
                    <a:pt x="51695" y="5250"/>
                    <a:pt x="51700" y="5254"/>
                    <a:pt x="51707" y="5254"/>
                  </a:cubicBezTo>
                  <a:cubicBezTo>
                    <a:pt x="51710" y="5254"/>
                    <a:pt x="51714" y="5253"/>
                    <a:pt x="51718" y="5251"/>
                  </a:cubicBezTo>
                  <a:cubicBezTo>
                    <a:pt x="51730" y="5244"/>
                    <a:pt x="51734" y="5230"/>
                    <a:pt x="51729" y="5219"/>
                  </a:cubicBezTo>
                  <a:cubicBezTo>
                    <a:pt x="51724" y="5209"/>
                    <a:pt x="51762" y="5195"/>
                    <a:pt x="51818" y="5186"/>
                  </a:cubicBezTo>
                  <a:cubicBezTo>
                    <a:pt x="51883" y="5177"/>
                    <a:pt x="51935" y="5153"/>
                    <a:pt x="51966" y="5121"/>
                  </a:cubicBezTo>
                  <a:cubicBezTo>
                    <a:pt x="51997" y="5087"/>
                    <a:pt x="52037" y="5066"/>
                    <a:pt x="52061" y="5066"/>
                  </a:cubicBezTo>
                  <a:cubicBezTo>
                    <a:pt x="52075" y="5066"/>
                    <a:pt x="52085" y="5073"/>
                    <a:pt x="52085" y="5087"/>
                  </a:cubicBezTo>
                  <a:cubicBezTo>
                    <a:pt x="52085" y="5095"/>
                    <a:pt x="52090" y="5099"/>
                    <a:pt x="52100" y="5099"/>
                  </a:cubicBezTo>
                  <a:cubicBezTo>
                    <a:pt x="52105" y="5099"/>
                    <a:pt x="52111" y="5098"/>
                    <a:pt x="52117" y="5095"/>
                  </a:cubicBezTo>
                  <a:cubicBezTo>
                    <a:pt x="52135" y="5087"/>
                    <a:pt x="52149" y="5071"/>
                    <a:pt x="52149" y="5052"/>
                  </a:cubicBezTo>
                  <a:cubicBezTo>
                    <a:pt x="52149" y="5035"/>
                    <a:pt x="52161" y="5024"/>
                    <a:pt x="52181" y="5024"/>
                  </a:cubicBezTo>
                  <a:cubicBezTo>
                    <a:pt x="52199" y="5024"/>
                    <a:pt x="52218" y="5005"/>
                    <a:pt x="52226" y="4980"/>
                  </a:cubicBezTo>
                  <a:cubicBezTo>
                    <a:pt x="52232" y="4961"/>
                    <a:pt x="52242" y="4949"/>
                    <a:pt x="52253" y="4949"/>
                  </a:cubicBezTo>
                  <a:cubicBezTo>
                    <a:pt x="52256" y="4949"/>
                    <a:pt x="52260" y="4950"/>
                    <a:pt x="52263" y="4952"/>
                  </a:cubicBezTo>
                  <a:cubicBezTo>
                    <a:pt x="52267" y="4954"/>
                    <a:pt x="52271" y="4956"/>
                    <a:pt x="52273" y="4956"/>
                  </a:cubicBezTo>
                  <a:cubicBezTo>
                    <a:pt x="52280" y="4956"/>
                    <a:pt x="52280" y="4948"/>
                    <a:pt x="52274" y="4934"/>
                  </a:cubicBezTo>
                  <a:cubicBezTo>
                    <a:pt x="52268" y="4914"/>
                    <a:pt x="52283" y="4873"/>
                    <a:pt x="52313" y="4839"/>
                  </a:cubicBezTo>
                  <a:cubicBezTo>
                    <a:pt x="52357" y="4785"/>
                    <a:pt x="52383" y="4685"/>
                    <a:pt x="52361" y="4685"/>
                  </a:cubicBezTo>
                  <a:cubicBezTo>
                    <a:pt x="52356" y="4685"/>
                    <a:pt x="52351" y="4688"/>
                    <a:pt x="52343" y="4696"/>
                  </a:cubicBezTo>
                  <a:cubicBezTo>
                    <a:pt x="52335" y="4704"/>
                    <a:pt x="52327" y="4708"/>
                    <a:pt x="52319" y="4708"/>
                  </a:cubicBezTo>
                  <a:cubicBezTo>
                    <a:pt x="52309" y="4708"/>
                    <a:pt x="52298" y="4701"/>
                    <a:pt x="52284" y="4688"/>
                  </a:cubicBezTo>
                  <a:cubicBezTo>
                    <a:pt x="52237" y="4641"/>
                    <a:pt x="52290" y="4534"/>
                    <a:pt x="52451" y="4340"/>
                  </a:cubicBezTo>
                  <a:cubicBezTo>
                    <a:pt x="52492" y="4291"/>
                    <a:pt x="52582" y="4112"/>
                    <a:pt x="52570" y="4100"/>
                  </a:cubicBezTo>
                  <a:cubicBezTo>
                    <a:pt x="52569" y="4098"/>
                    <a:pt x="52567" y="4097"/>
                    <a:pt x="52566" y="4097"/>
                  </a:cubicBezTo>
                  <a:cubicBezTo>
                    <a:pt x="52562" y="4097"/>
                    <a:pt x="52560" y="4102"/>
                    <a:pt x="52560" y="4112"/>
                  </a:cubicBezTo>
                  <a:cubicBezTo>
                    <a:pt x="52560" y="4123"/>
                    <a:pt x="52544" y="4151"/>
                    <a:pt x="52522" y="4174"/>
                  </a:cubicBezTo>
                  <a:cubicBezTo>
                    <a:pt x="52502" y="4196"/>
                    <a:pt x="52469" y="4243"/>
                    <a:pt x="52452" y="4276"/>
                  </a:cubicBezTo>
                  <a:cubicBezTo>
                    <a:pt x="52435" y="4310"/>
                    <a:pt x="52390" y="4368"/>
                    <a:pt x="52350" y="4409"/>
                  </a:cubicBezTo>
                  <a:cubicBezTo>
                    <a:pt x="52310" y="4450"/>
                    <a:pt x="52278" y="4489"/>
                    <a:pt x="52278" y="4499"/>
                  </a:cubicBezTo>
                  <a:cubicBezTo>
                    <a:pt x="52278" y="4529"/>
                    <a:pt x="52220" y="4579"/>
                    <a:pt x="52193" y="4579"/>
                  </a:cubicBezTo>
                  <a:cubicBezTo>
                    <a:pt x="52190" y="4579"/>
                    <a:pt x="52186" y="4578"/>
                    <a:pt x="52184" y="4576"/>
                  </a:cubicBezTo>
                  <a:cubicBezTo>
                    <a:pt x="52181" y="4574"/>
                    <a:pt x="52179" y="4573"/>
                    <a:pt x="52177" y="4573"/>
                  </a:cubicBezTo>
                  <a:cubicBezTo>
                    <a:pt x="52173" y="4573"/>
                    <a:pt x="52173" y="4581"/>
                    <a:pt x="52179" y="4595"/>
                  </a:cubicBezTo>
                  <a:cubicBezTo>
                    <a:pt x="52191" y="4628"/>
                    <a:pt x="52154" y="4677"/>
                    <a:pt x="52120" y="4677"/>
                  </a:cubicBezTo>
                  <a:cubicBezTo>
                    <a:pt x="52118" y="4677"/>
                    <a:pt x="52116" y="4677"/>
                    <a:pt x="52114" y="4676"/>
                  </a:cubicBezTo>
                  <a:cubicBezTo>
                    <a:pt x="52104" y="4674"/>
                    <a:pt x="52096" y="4674"/>
                    <a:pt x="52088" y="4674"/>
                  </a:cubicBezTo>
                  <a:cubicBezTo>
                    <a:pt x="52060" y="4674"/>
                    <a:pt x="52048" y="4687"/>
                    <a:pt x="52057" y="4709"/>
                  </a:cubicBezTo>
                  <a:cubicBezTo>
                    <a:pt x="52064" y="4732"/>
                    <a:pt x="52049" y="4750"/>
                    <a:pt x="52012" y="4765"/>
                  </a:cubicBezTo>
                  <a:cubicBezTo>
                    <a:pt x="51976" y="4779"/>
                    <a:pt x="51951" y="4786"/>
                    <a:pt x="51937" y="4786"/>
                  </a:cubicBezTo>
                  <a:cubicBezTo>
                    <a:pt x="51901" y="4786"/>
                    <a:pt x="51937" y="4736"/>
                    <a:pt x="52052" y="4621"/>
                  </a:cubicBezTo>
                  <a:cubicBezTo>
                    <a:pt x="52141" y="4530"/>
                    <a:pt x="52211" y="4448"/>
                    <a:pt x="52202" y="4438"/>
                  </a:cubicBezTo>
                  <a:cubicBezTo>
                    <a:pt x="52199" y="4433"/>
                    <a:pt x="52195" y="4430"/>
                    <a:pt x="52189" y="4430"/>
                  </a:cubicBezTo>
                  <a:cubicBezTo>
                    <a:pt x="52163" y="4430"/>
                    <a:pt x="52111" y="4476"/>
                    <a:pt x="52053" y="4553"/>
                  </a:cubicBezTo>
                  <a:cubicBezTo>
                    <a:pt x="51986" y="4643"/>
                    <a:pt x="51875" y="4737"/>
                    <a:pt x="51839" y="4737"/>
                  </a:cubicBezTo>
                  <a:cubicBezTo>
                    <a:pt x="51835" y="4737"/>
                    <a:pt x="51832" y="4736"/>
                    <a:pt x="51831" y="4734"/>
                  </a:cubicBezTo>
                  <a:cubicBezTo>
                    <a:pt x="51822" y="4727"/>
                    <a:pt x="51854" y="4683"/>
                    <a:pt x="51902" y="4637"/>
                  </a:cubicBezTo>
                  <a:cubicBezTo>
                    <a:pt x="52078" y="4468"/>
                    <a:pt x="52289" y="4225"/>
                    <a:pt x="52327" y="4143"/>
                  </a:cubicBezTo>
                  <a:cubicBezTo>
                    <a:pt x="52349" y="4094"/>
                    <a:pt x="52376" y="4050"/>
                    <a:pt x="52387" y="4042"/>
                  </a:cubicBezTo>
                  <a:cubicBezTo>
                    <a:pt x="52399" y="4035"/>
                    <a:pt x="52420" y="4009"/>
                    <a:pt x="52432" y="3984"/>
                  </a:cubicBezTo>
                  <a:cubicBezTo>
                    <a:pt x="52445" y="3960"/>
                    <a:pt x="52450" y="3949"/>
                    <a:pt x="52444" y="3949"/>
                  </a:cubicBezTo>
                  <a:cubicBezTo>
                    <a:pt x="52441" y="3949"/>
                    <a:pt x="52437" y="3951"/>
                    <a:pt x="52430" y="3955"/>
                  </a:cubicBezTo>
                  <a:cubicBezTo>
                    <a:pt x="52425" y="3958"/>
                    <a:pt x="52419" y="3960"/>
                    <a:pt x="52414" y="3960"/>
                  </a:cubicBezTo>
                  <a:cubicBezTo>
                    <a:pt x="52403" y="3960"/>
                    <a:pt x="52392" y="3954"/>
                    <a:pt x="52386" y="3945"/>
                  </a:cubicBezTo>
                  <a:cubicBezTo>
                    <a:pt x="52384" y="3942"/>
                    <a:pt x="52382" y="3941"/>
                    <a:pt x="52378" y="3941"/>
                  </a:cubicBezTo>
                  <a:cubicBezTo>
                    <a:pt x="52361" y="3941"/>
                    <a:pt x="52323" y="3980"/>
                    <a:pt x="52264" y="4058"/>
                  </a:cubicBezTo>
                  <a:cubicBezTo>
                    <a:pt x="52147" y="4213"/>
                    <a:pt x="52058" y="4298"/>
                    <a:pt x="52012" y="4298"/>
                  </a:cubicBezTo>
                  <a:cubicBezTo>
                    <a:pt x="52003" y="4298"/>
                    <a:pt x="51996" y="4295"/>
                    <a:pt x="51990" y="4289"/>
                  </a:cubicBezTo>
                  <a:cubicBezTo>
                    <a:pt x="51978" y="4275"/>
                    <a:pt x="51973" y="4269"/>
                    <a:pt x="51976" y="4269"/>
                  </a:cubicBezTo>
                  <a:lnTo>
                    <a:pt x="51976" y="4269"/>
                  </a:lnTo>
                  <a:cubicBezTo>
                    <a:pt x="51977" y="4269"/>
                    <a:pt x="51982" y="4272"/>
                    <a:pt x="51990" y="4277"/>
                  </a:cubicBezTo>
                  <a:cubicBezTo>
                    <a:pt x="51995" y="4280"/>
                    <a:pt x="52000" y="4281"/>
                    <a:pt x="52004" y="4281"/>
                  </a:cubicBezTo>
                  <a:cubicBezTo>
                    <a:pt x="52012" y="4281"/>
                    <a:pt x="52017" y="4275"/>
                    <a:pt x="52017" y="4263"/>
                  </a:cubicBezTo>
                  <a:cubicBezTo>
                    <a:pt x="52017" y="4248"/>
                    <a:pt x="52039" y="4211"/>
                    <a:pt x="52067" y="4180"/>
                  </a:cubicBezTo>
                  <a:cubicBezTo>
                    <a:pt x="52226" y="4004"/>
                    <a:pt x="52364" y="3764"/>
                    <a:pt x="52329" y="3730"/>
                  </a:cubicBezTo>
                  <a:cubicBezTo>
                    <a:pt x="52329" y="3729"/>
                    <a:pt x="52328" y="3729"/>
                    <a:pt x="52327" y="3729"/>
                  </a:cubicBezTo>
                  <a:cubicBezTo>
                    <a:pt x="52317" y="3729"/>
                    <a:pt x="52280" y="3758"/>
                    <a:pt x="52241" y="3800"/>
                  </a:cubicBezTo>
                  <a:cubicBezTo>
                    <a:pt x="52198" y="3847"/>
                    <a:pt x="52171" y="3870"/>
                    <a:pt x="52162" y="3870"/>
                  </a:cubicBezTo>
                  <a:cubicBezTo>
                    <a:pt x="52152" y="3870"/>
                    <a:pt x="52158" y="3848"/>
                    <a:pt x="52181" y="3804"/>
                  </a:cubicBezTo>
                  <a:cubicBezTo>
                    <a:pt x="52219" y="3730"/>
                    <a:pt x="52222" y="3654"/>
                    <a:pt x="52189" y="3654"/>
                  </a:cubicBezTo>
                  <a:cubicBezTo>
                    <a:pt x="52186" y="3654"/>
                    <a:pt x="52183" y="3654"/>
                    <a:pt x="52179" y="3656"/>
                  </a:cubicBezTo>
                  <a:cubicBezTo>
                    <a:pt x="52173" y="3658"/>
                    <a:pt x="52168" y="3659"/>
                    <a:pt x="52164" y="3659"/>
                  </a:cubicBezTo>
                  <a:cubicBezTo>
                    <a:pt x="52151" y="3659"/>
                    <a:pt x="52145" y="3650"/>
                    <a:pt x="52145" y="3630"/>
                  </a:cubicBezTo>
                  <a:cubicBezTo>
                    <a:pt x="52145" y="3611"/>
                    <a:pt x="52145" y="3601"/>
                    <a:pt x="52141" y="3601"/>
                  </a:cubicBezTo>
                  <a:cubicBezTo>
                    <a:pt x="52138" y="3601"/>
                    <a:pt x="52131" y="3610"/>
                    <a:pt x="52118" y="3627"/>
                  </a:cubicBezTo>
                  <a:cubicBezTo>
                    <a:pt x="52087" y="3671"/>
                    <a:pt x="51951" y="3771"/>
                    <a:pt x="51926" y="3771"/>
                  </a:cubicBezTo>
                  <a:cubicBezTo>
                    <a:pt x="51916" y="3771"/>
                    <a:pt x="51939" y="3726"/>
                    <a:pt x="51976" y="3673"/>
                  </a:cubicBezTo>
                  <a:cubicBezTo>
                    <a:pt x="52013" y="3620"/>
                    <a:pt x="52041" y="3566"/>
                    <a:pt x="52036" y="3555"/>
                  </a:cubicBezTo>
                  <a:cubicBezTo>
                    <a:pt x="52036" y="3554"/>
                    <a:pt x="52033" y="3553"/>
                    <a:pt x="52028" y="3553"/>
                  </a:cubicBezTo>
                  <a:cubicBezTo>
                    <a:pt x="52005" y="3553"/>
                    <a:pt x="51935" y="3576"/>
                    <a:pt x="51856" y="3611"/>
                  </a:cubicBezTo>
                  <a:cubicBezTo>
                    <a:pt x="51767" y="3649"/>
                    <a:pt x="51679" y="3679"/>
                    <a:pt x="51653" y="3679"/>
                  </a:cubicBezTo>
                  <a:cubicBezTo>
                    <a:pt x="51652" y="3679"/>
                    <a:pt x="51650" y="3679"/>
                    <a:pt x="51649" y="3678"/>
                  </a:cubicBezTo>
                  <a:cubicBezTo>
                    <a:pt x="51647" y="3678"/>
                    <a:pt x="51643" y="3678"/>
                    <a:pt x="51640" y="3678"/>
                  </a:cubicBezTo>
                  <a:cubicBezTo>
                    <a:pt x="51619" y="3678"/>
                    <a:pt x="51585" y="3687"/>
                    <a:pt x="51557" y="3700"/>
                  </a:cubicBezTo>
                  <a:cubicBezTo>
                    <a:pt x="51451" y="3753"/>
                    <a:pt x="50930" y="3859"/>
                    <a:pt x="50624" y="3890"/>
                  </a:cubicBezTo>
                  <a:cubicBezTo>
                    <a:pt x="50553" y="3898"/>
                    <a:pt x="50377" y="3918"/>
                    <a:pt x="50234" y="3935"/>
                  </a:cubicBezTo>
                  <a:cubicBezTo>
                    <a:pt x="50092" y="3953"/>
                    <a:pt x="49882" y="3977"/>
                    <a:pt x="49771" y="3989"/>
                  </a:cubicBezTo>
                  <a:cubicBezTo>
                    <a:pt x="49658" y="4000"/>
                    <a:pt x="49497" y="4020"/>
                    <a:pt x="49413" y="4031"/>
                  </a:cubicBezTo>
                  <a:cubicBezTo>
                    <a:pt x="49156" y="4066"/>
                    <a:pt x="48652" y="4081"/>
                    <a:pt x="47677" y="4081"/>
                  </a:cubicBezTo>
                  <a:cubicBezTo>
                    <a:pt x="47613" y="4081"/>
                    <a:pt x="47547" y="4081"/>
                    <a:pt x="47479" y="4081"/>
                  </a:cubicBezTo>
                  <a:cubicBezTo>
                    <a:pt x="46219" y="4078"/>
                    <a:pt x="45104" y="4057"/>
                    <a:pt x="44933" y="4030"/>
                  </a:cubicBezTo>
                  <a:cubicBezTo>
                    <a:pt x="44868" y="4020"/>
                    <a:pt x="44682" y="4004"/>
                    <a:pt x="44522" y="3996"/>
                  </a:cubicBezTo>
                  <a:cubicBezTo>
                    <a:pt x="44362" y="3989"/>
                    <a:pt x="44220" y="3974"/>
                    <a:pt x="44208" y="3963"/>
                  </a:cubicBezTo>
                  <a:cubicBezTo>
                    <a:pt x="44197" y="3953"/>
                    <a:pt x="44108" y="3945"/>
                    <a:pt x="44014" y="3945"/>
                  </a:cubicBezTo>
                  <a:cubicBezTo>
                    <a:pt x="43918" y="3945"/>
                    <a:pt x="43744" y="3930"/>
                    <a:pt x="43626" y="3913"/>
                  </a:cubicBezTo>
                  <a:cubicBezTo>
                    <a:pt x="43513" y="3895"/>
                    <a:pt x="43416" y="3882"/>
                    <a:pt x="43401" y="3882"/>
                  </a:cubicBezTo>
                  <a:cubicBezTo>
                    <a:pt x="43401" y="3882"/>
                    <a:pt x="43400" y="3882"/>
                    <a:pt x="43400" y="3882"/>
                  </a:cubicBezTo>
                  <a:cubicBezTo>
                    <a:pt x="43400" y="3882"/>
                    <a:pt x="43399" y="3882"/>
                    <a:pt x="43398" y="3882"/>
                  </a:cubicBezTo>
                  <a:cubicBezTo>
                    <a:pt x="43390" y="3882"/>
                    <a:pt x="43372" y="3878"/>
                    <a:pt x="43355" y="3872"/>
                  </a:cubicBezTo>
                  <a:cubicBezTo>
                    <a:pt x="43338" y="3866"/>
                    <a:pt x="43286" y="3853"/>
                    <a:pt x="43241" y="3845"/>
                  </a:cubicBezTo>
                  <a:cubicBezTo>
                    <a:pt x="43196" y="3837"/>
                    <a:pt x="43165" y="3822"/>
                    <a:pt x="43173" y="3811"/>
                  </a:cubicBezTo>
                  <a:cubicBezTo>
                    <a:pt x="43179" y="3799"/>
                    <a:pt x="43175" y="3790"/>
                    <a:pt x="43162" y="3790"/>
                  </a:cubicBezTo>
                  <a:cubicBezTo>
                    <a:pt x="43149" y="3790"/>
                    <a:pt x="43139" y="3800"/>
                    <a:pt x="43139" y="3813"/>
                  </a:cubicBezTo>
                  <a:cubicBezTo>
                    <a:pt x="43139" y="3822"/>
                    <a:pt x="43115" y="3826"/>
                    <a:pt x="43057" y="3826"/>
                  </a:cubicBezTo>
                  <a:cubicBezTo>
                    <a:pt x="42982" y="3826"/>
                    <a:pt x="42852" y="3819"/>
                    <a:pt x="42643" y="3802"/>
                  </a:cubicBezTo>
                  <a:cubicBezTo>
                    <a:pt x="42237" y="3774"/>
                    <a:pt x="41802" y="3760"/>
                    <a:pt x="41099" y="3760"/>
                  </a:cubicBezTo>
                  <a:cubicBezTo>
                    <a:pt x="40412" y="3760"/>
                    <a:pt x="40240" y="3767"/>
                    <a:pt x="39892" y="3808"/>
                  </a:cubicBezTo>
                  <a:cubicBezTo>
                    <a:pt x="39703" y="3829"/>
                    <a:pt x="39536" y="3845"/>
                    <a:pt x="39484" y="3845"/>
                  </a:cubicBezTo>
                  <a:cubicBezTo>
                    <a:pt x="39474" y="3845"/>
                    <a:pt x="39468" y="3844"/>
                    <a:pt x="39467" y="3843"/>
                  </a:cubicBezTo>
                  <a:cubicBezTo>
                    <a:pt x="39463" y="3841"/>
                    <a:pt x="39459" y="3840"/>
                    <a:pt x="39456" y="3840"/>
                  </a:cubicBezTo>
                  <a:cubicBezTo>
                    <a:pt x="39449" y="3840"/>
                    <a:pt x="39444" y="3844"/>
                    <a:pt x="39441" y="3852"/>
                  </a:cubicBezTo>
                  <a:cubicBezTo>
                    <a:pt x="39438" y="3862"/>
                    <a:pt x="39377" y="3877"/>
                    <a:pt x="39310" y="3883"/>
                  </a:cubicBezTo>
                  <a:cubicBezTo>
                    <a:pt x="39241" y="3890"/>
                    <a:pt x="39123" y="3907"/>
                    <a:pt x="39050" y="3919"/>
                  </a:cubicBezTo>
                  <a:cubicBezTo>
                    <a:pt x="38982" y="3931"/>
                    <a:pt x="38919" y="3939"/>
                    <a:pt x="38898" y="3939"/>
                  </a:cubicBezTo>
                  <a:cubicBezTo>
                    <a:pt x="38896" y="3939"/>
                    <a:pt x="38894" y="3939"/>
                    <a:pt x="38893" y="3939"/>
                  </a:cubicBezTo>
                  <a:cubicBezTo>
                    <a:pt x="38891" y="3938"/>
                    <a:pt x="38889" y="3938"/>
                    <a:pt x="38887" y="3938"/>
                  </a:cubicBezTo>
                  <a:cubicBezTo>
                    <a:pt x="38872" y="3938"/>
                    <a:pt x="38841" y="3947"/>
                    <a:pt x="38813" y="3959"/>
                  </a:cubicBezTo>
                  <a:cubicBezTo>
                    <a:pt x="38771" y="3976"/>
                    <a:pt x="38730" y="3985"/>
                    <a:pt x="38709" y="3985"/>
                  </a:cubicBezTo>
                  <a:cubicBezTo>
                    <a:pt x="38691" y="3985"/>
                    <a:pt x="38688" y="3979"/>
                    <a:pt x="38710" y="3964"/>
                  </a:cubicBezTo>
                  <a:cubicBezTo>
                    <a:pt x="38760" y="3933"/>
                    <a:pt x="38715" y="3917"/>
                    <a:pt x="38597" y="3917"/>
                  </a:cubicBezTo>
                  <a:cubicBezTo>
                    <a:pt x="38500" y="3917"/>
                    <a:pt x="38355" y="3928"/>
                    <a:pt x="38170" y="3949"/>
                  </a:cubicBezTo>
                  <a:cubicBezTo>
                    <a:pt x="38128" y="3954"/>
                    <a:pt x="37959" y="3974"/>
                    <a:pt x="37793" y="3992"/>
                  </a:cubicBezTo>
                  <a:cubicBezTo>
                    <a:pt x="37626" y="4011"/>
                    <a:pt x="37472" y="4032"/>
                    <a:pt x="37447" y="4037"/>
                  </a:cubicBezTo>
                  <a:cubicBezTo>
                    <a:pt x="37422" y="4042"/>
                    <a:pt x="37317" y="4052"/>
                    <a:pt x="37210" y="4061"/>
                  </a:cubicBezTo>
                  <a:cubicBezTo>
                    <a:pt x="37104" y="4067"/>
                    <a:pt x="36948" y="4082"/>
                    <a:pt x="36863" y="4092"/>
                  </a:cubicBezTo>
                  <a:cubicBezTo>
                    <a:pt x="36674" y="4117"/>
                    <a:pt x="36527" y="4130"/>
                    <a:pt x="36446" y="4130"/>
                  </a:cubicBezTo>
                  <a:cubicBezTo>
                    <a:pt x="36402" y="4130"/>
                    <a:pt x="36377" y="4126"/>
                    <a:pt x="36377" y="4118"/>
                  </a:cubicBezTo>
                  <a:cubicBezTo>
                    <a:pt x="36377" y="4107"/>
                    <a:pt x="36391" y="4089"/>
                    <a:pt x="36406" y="4084"/>
                  </a:cubicBezTo>
                  <a:cubicBezTo>
                    <a:pt x="36429" y="4076"/>
                    <a:pt x="36429" y="4074"/>
                    <a:pt x="36406" y="4072"/>
                  </a:cubicBezTo>
                  <a:cubicBezTo>
                    <a:pt x="36406" y="4072"/>
                    <a:pt x="36405" y="4072"/>
                    <a:pt x="36405" y="4072"/>
                  </a:cubicBezTo>
                  <a:cubicBezTo>
                    <a:pt x="36389" y="4072"/>
                    <a:pt x="36340" y="4095"/>
                    <a:pt x="36295" y="4124"/>
                  </a:cubicBezTo>
                  <a:cubicBezTo>
                    <a:pt x="36241" y="4161"/>
                    <a:pt x="36172" y="4182"/>
                    <a:pt x="36090" y="4190"/>
                  </a:cubicBezTo>
                  <a:cubicBezTo>
                    <a:pt x="36023" y="4195"/>
                    <a:pt x="35915" y="4204"/>
                    <a:pt x="35850" y="4209"/>
                  </a:cubicBezTo>
                  <a:cubicBezTo>
                    <a:pt x="35832" y="4210"/>
                    <a:pt x="35816" y="4211"/>
                    <a:pt x="35801" y="4211"/>
                  </a:cubicBezTo>
                  <a:cubicBezTo>
                    <a:pt x="35756" y="4211"/>
                    <a:pt x="35724" y="4206"/>
                    <a:pt x="35719" y="4196"/>
                  </a:cubicBezTo>
                  <a:cubicBezTo>
                    <a:pt x="35714" y="4189"/>
                    <a:pt x="35688" y="4185"/>
                    <a:pt x="35651" y="4185"/>
                  </a:cubicBezTo>
                  <a:cubicBezTo>
                    <a:pt x="35590" y="4185"/>
                    <a:pt x="35497" y="4195"/>
                    <a:pt x="35416" y="4211"/>
                  </a:cubicBezTo>
                  <a:cubicBezTo>
                    <a:pt x="35410" y="4212"/>
                    <a:pt x="35405" y="4213"/>
                    <a:pt x="35400" y="4213"/>
                  </a:cubicBezTo>
                  <a:cubicBezTo>
                    <a:pt x="35382" y="4213"/>
                    <a:pt x="35371" y="4206"/>
                    <a:pt x="35371" y="4194"/>
                  </a:cubicBezTo>
                  <a:cubicBezTo>
                    <a:pt x="35371" y="4180"/>
                    <a:pt x="35382" y="4173"/>
                    <a:pt x="35401" y="4173"/>
                  </a:cubicBezTo>
                  <a:cubicBezTo>
                    <a:pt x="35406" y="4173"/>
                    <a:pt x="35412" y="4173"/>
                    <a:pt x="35419" y="4174"/>
                  </a:cubicBezTo>
                  <a:cubicBezTo>
                    <a:pt x="35425" y="4175"/>
                    <a:pt x="35430" y="4176"/>
                    <a:pt x="35435" y="4176"/>
                  </a:cubicBezTo>
                  <a:cubicBezTo>
                    <a:pt x="35457" y="4176"/>
                    <a:pt x="35477" y="4168"/>
                    <a:pt x="35485" y="4156"/>
                  </a:cubicBezTo>
                  <a:cubicBezTo>
                    <a:pt x="35493" y="4145"/>
                    <a:pt x="35466" y="4139"/>
                    <a:pt x="35380" y="4139"/>
                  </a:cubicBezTo>
                  <a:cubicBezTo>
                    <a:pt x="35325" y="4139"/>
                    <a:pt x="35246" y="4141"/>
                    <a:pt x="35137" y="4146"/>
                  </a:cubicBezTo>
                  <a:cubicBezTo>
                    <a:pt x="34936" y="4155"/>
                    <a:pt x="34714" y="4169"/>
                    <a:pt x="34644" y="4178"/>
                  </a:cubicBezTo>
                  <a:cubicBezTo>
                    <a:pt x="34584" y="4185"/>
                    <a:pt x="34435" y="4191"/>
                    <a:pt x="34285" y="4191"/>
                  </a:cubicBezTo>
                  <a:cubicBezTo>
                    <a:pt x="34256" y="4191"/>
                    <a:pt x="34227" y="4191"/>
                    <a:pt x="34199" y="4191"/>
                  </a:cubicBezTo>
                  <a:cubicBezTo>
                    <a:pt x="33911" y="4189"/>
                    <a:pt x="33875" y="4184"/>
                    <a:pt x="33798" y="4137"/>
                  </a:cubicBezTo>
                  <a:cubicBezTo>
                    <a:pt x="33743" y="4104"/>
                    <a:pt x="33669" y="4083"/>
                    <a:pt x="33584" y="4078"/>
                  </a:cubicBezTo>
                  <a:cubicBezTo>
                    <a:pt x="33237" y="4055"/>
                    <a:pt x="33242" y="4057"/>
                    <a:pt x="33097" y="4002"/>
                  </a:cubicBezTo>
                  <a:cubicBezTo>
                    <a:pt x="33018" y="3974"/>
                    <a:pt x="32554" y="3926"/>
                    <a:pt x="32395" y="3926"/>
                  </a:cubicBezTo>
                  <a:cubicBezTo>
                    <a:pt x="32370" y="3926"/>
                    <a:pt x="32353" y="3927"/>
                    <a:pt x="32346" y="3929"/>
                  </a:cubicBezTo>
                  <a:cubicBezTo>
                    <a:pt x="32341" y="3931"/>
                    <a:pt x="32335" y="3932"/>
                    <a:pt x="32329" y="3932"/>
                  </a:cubicBezTo>
                  <a:cubicBezTo>
                    <a:pt x="32313" y="3932"/>
                    <a:pt x="32293" y="3927"/>
                    <a:pt x="32278" y="3919"/>
                  </a:cubicBezTo>
                  <a:cubicBezTo>
                    <a:pt x="32241" y="3899"/>
                    <a:pt x="32004" y="3854"/>
                    <a:pt x="31877" y="3843"/>
                  </a:cubicBezTo>
                  <a:cubicBezTo>
                    <a:pt x="31789" y="3836"/>
                    <a:pt x="31714" y="3811"/>
                    <a:pt x="31714" y="3786"/>
                  </a:cubicBezTo>
                  <a:cubicBezTo>
                    <a:pt x="31714" y="3776"/>
                    <a:pt x="31784" y="3766"/>
                    <a:pt x="31866" y="3764"/>
                  </a:cubicBezTo>
                  <a:cubicBezTo>
                    <a:pt x="31948" y="3763"/>
                    <a:pt x="32025" y="3759"/>
                    <a:pt x="32033" y="3758"/>
                  </a:cubicBezTo>
                  <a:cubicBezTo>
                    <a:pt x="32042" y="3756"/>
                    <a:pt x="32138" y="3748"/>
                    <a:pt x="32245" y="3739"/>
                  </a:cubicBezTo>
                  <a:cubicBezTo>
                    <a:pt x="32353" y="3730"/>
                    <a:pt x="32486" y="3718"/>
                    <a:pt x="32542" y="3712"/>
                  </a:cubicBezTo>
                  <a:cubicBezTo>
                    <a:pt x="32600" y="3707"/>
                    <a:pt x="32691" y="3698"/>
                    <a:pt x="32748" y="3693"/>
                  </a:cubicBezTo>
                  <a:cubicBezTo>
                    <a:pt x="32805" y="3688"/>
                    <a:pt x="32929" y="3676"/>
                    <a:pt x="33024" y="3667"/>
                  </a:cubicBezTo>
                  <a:cubicBezTo>
                    <a:pt x="33193" y="3652"/>
                    <a:pt x="33224" y="3647"/>
                    <a:pt x="33235" y="3638"/>
                  </a:cubicBezTo>
                  <a:cubicBezTo>
                    <a:pt x="33240" y="3635"/>
                    <a:pt x="33360" y="3625"/>
                    <a:pt x="33595" y="3607"/>
                  </a:cubicBezTo>
                  <a:cubicBezTo>
                    <a:pt x="33683" y="3601"/>
                    <a:pt x="33835" y="3585"/>
                    <a:pt x="33931" y="3574"/>
                  </a:cubicBezTo>
                  <a:cubicBezTo>
                    <a:pt x="34025" y="3562"/>
                    <a:pt x="34177" y="3546"/>
                    <a:pt x="34265" y="3540"/>
                  </a:cubicBezTo>
                  <a:cubicBezTo>
                    <a:pt x="34354" y="3534"/>
                    <a:pt x="34513" y="3520"/>
                    <a:pt x="34619" y="3508"/>
                  </a:cubicBezTo>
                  <a:cubicBezTo>
                    <a:pt x="34883" y="3480"/>
                    <a:pt x="34999" y="3469"/>
                    <a:pt x="35193" y="3456"/>
                  </a:cubicBezTo>
                  <a:cubicBezTo>
                    <a:pt x="35281" y="3449"/>
                    <a:pt x="35434" y="3438"/>
                    <a:pt x="35529" y="3430"/>
                  </a:cubicBezTo>
                  <a:cubicBezTo>
                    <a:pt x="35754" y="3412"/>
                    <a:pt x="35862" y="3406"/>
                    <a:pt x="36316" y="3389"/>
                  </a:cubicBezTo>
                  <a:cubicBezTo>
                    <a:pt x="36524" y="3381"/>
                    <a:pt x="36724" y="3371"/>
                    <a:pt x="36759" y="3366"/>
                  </a:cubicBezTo>
                  <a:cubicBezTo>
                    <a:pt x="36820" y="3358"/>
                    <a:pt x="37016" y="3355"/>
                    <a:pt x="37254" y="3355"/>
                  </a:cubicBezTo>
                  <a:cubicBezTo>
                    <a:pt x="37740" y="3355"/>
                    <a:pt x="38401" y="3369"/>
                    <a:pt x="38455" y="3386"/>
                  </a:cubicBezTo>
                  <a:cubicBezTo>
                    <a:pt x="38518" y="3408"/>
                    <a:pt x="38747" y="3429"/>
                    <a:pt x="38861" y="3429"/>
                  </a:cubicBezTo>
                  <a:cubicBezTo>
                    <a:pt x="38899" y="3429"/>
                    <a:pt x="38924" y="3427"/>
                    <a:pt x="38926" y="3421"/>
                  </a:cubicBezTo>
                  <a:cubicBezTo>
                    <a:pt x="38931" y="3407"/>
                    <a:pt x="38959" y="3400"/>
                    <a:pt x="38986" y="3400"/>
                  </a:cubicBezTo>
                  <a:cubicBezTo>
                    <a:pt x="39013" y="3400"/>
                    <a:pt x="39038" y="3407"/>
                    <a:pt x="39038" y="3421"/>
                  </a:cubicBezTo>
                  <a:cubicBezTo>
                    <a:pt x="39038" y="3429"/>
                    <a:pt x="39048" y="3434"/>
                    <a:pt x="39063" y="3434"/>
                  </a:cubicBezTo>
                  <a:cubicBezTo>
                    <a:pt x="39071" y="3434"/>
                    <a:pt x="39080" y="3433"/>
                    <a:pt x="39091" y="3430"/>
                  </a:cubicBezTo>
                  <a:cubicBezTo>
                    <a:pt x="39096" y="3429"/>
                    <a:pt x="39106" y="3428"/>
                    <a:pt x="39120" y="3428"/>
                  </a:cubicBezTo>
                  <a:cubicBezTo>
                    <a:pt x="39185" y="3428"/>
                    <a:pt x="39334" y="3442"/>
                    <a:pt x="39489" y="3463"/>
                  </a:cubicBezTo>
                  <a:cubicBezTo>
                    <a:pt x="39652" y="3485"/>
                    <a:pt x="39799" y="3500"/>
                    <a:pt x="39848" y="3500"/>
                  </a:cubicBezTo>
                  <a:cubicBezTo>
                    <a:pt x="39856" y="3500"/>
                    <a:pt x="39861" y="3500"/>
                    <a:pt x="39863" y="3499"/>
                  </a:cubicBezTo>
                  <a:cubicBezTo>
                    <a:pt x="39879" y="3493"/>
                    <a:pt x="39860" y="3488"/>
                    <a:pt x="39822" y="3487"/>
                  </a:cubicBezTo>
                  <a:cubicBezTo>
                    <a:pt x="39737" y="3484"/>
                    <a:pt x="39577" y="3423"/>
                    <a:pt x="39577" y="3395"/>
                  </a:cubicBezTo>
                  <a:cubicBezTo>
                    <a:pt x="39577" y="3387"/>
                    <a:pt x="39590" y="3384"/>
                    <a:pt x="39612" y="3384"/>
                  </a:cubicBezTo>
                  <a:cubicBezTo>
                    <a:pt x="39631" y="3384"/>
                    <a:pt x="39658" y="3386"/>
                    <a:pt x="39691" y="3392"/>
                  </a:cubicBezTo>
                  <a:cubicBezTo>
                    <a:pt x="39756" y="3402"/>
                    <a:pt x="39844" y="3411"/>
                    <a:pt x="39892" y="3412"/>
                  </a:cubicBezTo>
                  <a:cubicBezTo>
                    <a:pt x="39940" y="3413"/>
                    <a:pt x="39983" y="3417"/>
                    <a:pt x="39988" y="3420"/>
                  </a:cubicBezTo>
                  <a:cubicBezTo>
                    <a:pt x="39993" y="3422"/>
                    <a:pt x="40033" y="3428"/>
                    <a:pt x="40074" y="3434"/>
                  </a:cubicBezTo>
                  <a:cubicBezTo>
                    <a:pt x="40115" y="3439"/>
                    <a:pt x="40186" y="3449"/>
                    <a:pt x="40227" y="3456"/>
                  </a:cubicBezTo>
                  <a:cubicBezTo>
                    <a:pt x="40325" y="3469"/>
                    <a:pt x="40419" y="3482"/>
                    <a:pt x="40603" y="3497"/>
                  </a:cubicBezTo>
                  <a:cubicBezTo>
                    <a:pt x="40688" y="3504"/>
                    <a:pt x="40778" y="3514"/>
                    <a:pt x="40809" y="3520"/>
                  </a:cubicBezTo>
                  <a:cubicBezTo>
                    <a:pt x="40839" y="3525"/>
                    <a:pt x="40920" y="3534"/>
                    <a:pt x="40992" y="3540"/>
                  </a:cubicBezTo>
                  <a:cubicBezTo>
                    <a:pt x="41422" y="3572"/>
                    <a:pt x="41400" y="3571"/>
                    <a:pt x="41976" y="3605"/>
                  </a:cubicBezTo>
                  <a:cubicBezTo>
                    <a:pt x="42089" y="3611"/>
                    <a:pt x="42264" y="3626"/>
                    <a:pt x="42364" y="3636"/>
                  </a:cubicBezTo>
                  <a:cubicBezTo>
                    <a:pt x="42466" y="3648"/>
                    <a:pt x="42620" y="3662"/>
                    <a:pt x="42709" y="3668"/>
                  </a:cubicBezTo>
                  <a:cubicBezTo>
                    <a:pt x="42799" y="3674"/>
                    <a:pt x="42947" y="3689"/>
                    <a:pt x="43035" y="3700"/>
                  </a:cubicBezTo>
                  <a:cubicBezTo>
                    <a:pt x="43196" y="3720"/>
                    <a:pt x="43717" y="3763"/>
                    <a:pt x="43787" y="3763"/>
                  </a:cubicBezTo>
                  <a:cubicBezTo>
                    <a:pt x="43788" y="3763"/>
                    <a:pt x="43789" y="3763"/>
                    <a:pt x="43789" y="3763"/>
                  </a:cubicBezTo>
                  <a:cubicBezTo>
                    <a:pt x="43798" y="3763"/>
                    <a:pt x="43807" y="3763"/>
                    <a:pt x="43818" y="3763"/>
                  </a:cubicBezTo>
                  <a:cubicBezTo>
                    <a:pt x="43973" y="3763"/>
                    <a:pt x="44343" y="3790"/>
                    <a:pt x="44421" y="3808"/>
                  </a:cubicBezTo>
                  <a:cubicBezTo>
                    <a:pt x="44476" y="3821"/>
                    <a:pt x="44543" y="3831"/>
                    <a:pt x="44571" y="3831"/>
                  </a:cubicBezTo>
                  <a:cubicBezTo>
                    <a:pt x="44598" y="3831"/>
                    <a:pt x="44839" y="3836"/>
                    <a:pt x="45106" y="3842"/>
                  </a:cubicBezTo>
                  <a:cubicBezTo>
                    <a:pt x="45519" y="3852"/>
                    <a:pt x="45806" y="3858"/>
                    <a:pt x="46023" y="3858"/>
                  </a:cubicBezTo>
                  <a:cubicBezTo>
                    <a:pt x="46401" y="3858"/>
                    <a:pt x="46570" y="3841"/>
                    <a:pt x="46830" y="3801"/>
                  </a:cubicBezTo>
                  <a:cubicBezTo>
                    <a:pt x="46973" y="3780"/>
                    <a:pt x="47084" y="3769"/>
                    <a:pt x="47155" y="3769"/>
                  </a:cubicBezTo>
                  <a:cubicBezTo>
                    <a:pt x="47214" y="3769"/>
                    <a:pt x="47245" y="3776"/>
                    <a:pt x="47245" y="3791"/>
                  </a:cubicBezTo>
                  <a:cubicBezTo>
                    <a:pt x="47245" y="3800"/>
                    <a:pt x="47252" y="3804"/>
                    <a:pt x="47266" y="3804"/>
                  </a:cubicBezTo>
                  <a:cubicBezTo>
                    <a:pt x="47273" y="3804"/>
                    <a:pt x="47283" y="3803"/>
                    <a:pt x="47295" y="3800"/>
                  </a:cubicBezTo>
                  <a:cubicBezTo>
                    <a:pt x="47382" y="3774"/>
                    <a:pt x="47668" y="3731"/>
                    <a:pt x="47739" y="3731"/>
                  </a:cubicBezTo>
                  <a:cubicBezTo>
                    <a:pt x="47746" y="3731"/>
                    <a:pt x="47751" y="3732"/>
                    <a:pt x="47754" y="3733"/>
                  </a:cubicBezTo>
                  <a:cubicBezTo>
                    <a:pt x="47758" y="3734"/>
                    <a:pt x="47763" y="3735"/>
                    <a:pt x="47768" y="3735"/>
                  </a:cubicBezTo>
                  <a:cubicBezTo>
                    <a:pt x="47780" y="3735"/>
                    <a:pt x="47792" y="3731"/>
                    <a:pt x="47799" y="3725"/>
                  </a:cubicBezTo>
                  <a:cubicBezTo>
                    <a:pt x="47809" y="3714"/>
                    <a:pt x="47870" y="3692"/>
                    <a:pt x="47937" y="3674"/>
                  </a:cubicBezTo>
                  <a:cubicBezTo>
                    <a:pt x="48093" y="3633"/>
                    <a:pt x="48523" y="3447"/>
                    <a:pt x="48660" y="3360"/>
                  </a:cubicBezTo>
                  <a:cubicBezTo>
                    <a:pt x="48721" y="3323"/>
                    <a:pt x="48791" y="3283"/>
                    <a:pt x="48819" y="3270"/>
                  </a:cubicBezTo>
                  <a:cubicBezTo>
                    <a:pt x="48847" y="3257"/>
                    <a:pt x="48918" y="3213"/>
                    <a:pt x="48973" y="3172"/>
                  </a:cubicBezTo>
                  <a:cubicBezTo>
                    <a:pt x="49028" y="3131"/>
                    <a:pt x="49081" y="3097"/>
                    <a:pt x="49091" y="3097"/>
                  </a:cubicBezTo>
                  <a:cubicBezTo>
                    <a:pt x="49100" y="3097"/>
                    <a:pt x="49151" y="3065"/>
                    <a:pt x="49208" y="3026"/>
                  </a:cubicBezTo>
                  <a:cubicBezTo>
                    <a:pt x="49262" y="2986"/>
                    <a:pt x="49382" y="2916"/>
                    <a:pt x="49470" y="2873"/>
                  </a:cubicBezTo>
                  <a:cubicBezTo>
                    <a:pt x="49558" y="2829"/>
                    <a:pt x="49641" y="2785"/>
                    <a:pt x="49653" y="2776"/>
                  </a:cubicBezTo>
                  <a:cubicBezTo>
                    <a:pt x="49664" y="2767"/>
                    <a:pt x="49713" y="2746"/>
                    <a:pt x="49761" y="2731"/>
                  </a:cubicBezTo>
                  <a:cubicBezTo>
                    <a:pt x="49879" y="2695"/>
                    <a:pt x="49967" y="2642"/>
                    <a:pt x="49967" y="2608"/>
                  </a:cubicBezTo>
                  <a:cubicBezTo>
                    <a:pt x="49967" y="2591"/>
                    <a:pt x="49974" y="2580"/>
                    <a:pt x="49984" y="2580"/>
                  </a:cubicBezTo>
                  <a:cubicBezTo>
                    <a:pt x="49994" y="2580"/>
                    <a:pt x="50050" y="2536"/>
                    <a:pt x="50109" y="2480"/>
                  </a:cubicBezTo>
                  <a:cubicBezTo>
                    <a:pt x="50163" y="2430"/>
                    <a:pt x="50191" y="2394"/>
                    <a:pt x="50179" y="2394"/>
                  </a:cubicBezTo>
                  <a:cubicBezTo>
                    <a:pt x="50177" y="2394"/>
                    <a:pt x="50175" y="2395"/>
                    <a:pt x="50173" y="2396"/>
                  </a:cubicBezTo>
                  <a:cubicBezTo>
                    <a:pt x="50148" y="2404"/>
                    <a:pt x="50097" y="2414"/>
                    <a:pt x="50056" y="2419"/>
                  </a:cubicBezTo>
                  <a:cubicBezTo>
                    <a:pt x="50015" y="2424"/>
                    <a:pt x="49967" y="2438"/>
                    <a:pt x="49945" y="2449"/>
                  </a:cubicBezTo>
                  <a:cubicBezTo>
                    <a:pt x="49925" y="2460"/>
                    <a:pt x="49864" y="2475"/>
                    <a:pt x="49812" y="2483"/>
                  </a:cubicBezTo>
                  <a:cubicBezTo>
                    <a:pt x="49761" y="2489"/>
                    <a:pt x="49697" y="2500"/>
                    <a:pt x="49674" y="2508"/>
                  </a:cubicBezTo>
                  <a:cubicBezTo>
                    <a:pt x="49661" y="2512"/>
                    <a:pt x="49653" y="2514"/>
                    <a:pt x="49648" y="2514"/>
                  </a:cubicBezTo>
                  <a:cubicBezTo>
                    <a:pt x="49638" y="2514"/>
                    <a:pt x="49643" y="2505"/>
                    <a:pt x="49660" y="2485"/>
                  </a:cubicBezTo>
                  <a:cubicBezTo>
                    <a:pt x="49677" y="2464"/>
                    <a:pt x="49699" y="2449"/>
                    <a:pt x="49712" y="2449"/>
                  </a:cubicBezTo>
                  <a:cubicBezTo>
                    <a:pt x="49723" y="2449"/>
                    <a:pt x="49764" y="2435"/>
                    <a:pt x="49802" y="2419"/>
                  </a:cubicBezTo>
                  <a:cubicBezTo>
                    <a:pt x="49839" y="2403"/>
                    <a:pt x="49921" y="2372"/>
                    <a:pt x="49982" y="2351"/>
                  </a:cubicBezTo>
                  <a:cubicBezTo>
                    <a:pt x="50088" y="2314"/>
                    <a:pt x="50196" y="2235"/>
                    <a:pt x="50150" y="2235"/>
                  </a:cubicBezTo>
                  <a:cubicBezTo>
                    <a:pt x="50144" y="2235"/>
                    <a:pt x="50136" y="2236"/>
                    <a:pt x="50125" y="2239"/>
                  </a:cubicBezTo>
                  <a:cubicBezTo>
                    <a:pt x="50114" y="2241"/>
                    <a:pt x="50105" y="2243"/>
                    <a:pt x="50099" y="2243"/>
                  </a:cubicBezTo>
                  <a:cubicBezTo>
                    <a:pt x="50081" y="2243"/>
                    <a:pt x="50080" y="2229"/>
                    <a:pt x="50085" y="2187"/>
                  </a:cubicBezTo>
                  <a:cubicBezTo>
                    <a:pt x="50090" y="2140"/>
                    <a:pt x="50091" y="2127"/>
                    <a:pt x="50060" y="2127"/>
                  </a:cubicBezTo>
                  <a:cubicBezTo>
                    <a:pt x="50050" y="2127"/>
                    <a:pt x="50037" y="2128"/>
                    <a:pt x="50019" y="2130"/>
                  </a:cubicBezTo>
                  <a:cubicBezTo>
                    <a:pt x="50009" y="2131"/>
                    <a:pt x="50001" y="2132"/>
                    <a:pt x="49993" y="2132"/>
                  </a:cubicBezTo>
                  <a:cubicBezTo>
                    <a:pt x="49936" y="2132"/>
                    <a:pt x="49937" y="2103"/>
                    <a:pt x="50005" y="2073"/>
                  </a:cubicBezTo>
                  <a:cubicBezTo>
                    <a:pt x="50032" y="2061"/>
                    <a:pt x="50053" y="2044"/>
                    <a:pt x="50053" y="2035"/>
                  </a:cubicBezTo>
                  <a:cubicBezTo>
                    <a:pt x="50053" y="2024"/>
                    <a:pt x="50024" y="2019"/>
                    <a:pt x="49984" y="2019"/>
                  </a:cubicBezTo>
                  <a:cubicBezTo>
                    <a:pt x="49940" y="2019"/>
                    <a:pt x="49883" y="2026"/>
                    <a:pt x="49836" y="2039"/>
                  </a:cubicBezTo>
                  <a:cubicBezTo>
                    <a:pt x="49812" y="2046"/>
                    <a:pt x="49792" y="2049"/>
                    <a:pt x="49777" y="2049"/>
                  </a:cubicBezTo>
                  <a:cubicBezTo>
                    <a:pt x="49763" y="2049"/>
                    <a:pt x="49754" y="2046"/>
                    <a:pt x="49751" y="2039"/>
                  </a:cubicBezTo>
                  <a:cubicBezTo>
                    <a:pt x="49746" y="2033"/>
                    <a:pt x="49736" y="2030"/>
                    <a:pt x="49721" y="2030"/>
                  </a:cubicBezTo>
                  <a:cubicBezTo>
                    <a:pt x="49706" y="2030"/>
                    <a:pt x="49687" y="2033"/>
                    <a:pt x="49663" y="2038"/>
                  </a:cubicBezTo>
                  <a:cubicBezTo>
                    <a:pt x="49625" y="2047"/>
                    <a:pt x="49551" y="2056"/>
                    <a:pt x="49489" y="2056"/>
                  </a:cubicBezTo>
                  <a:cubicBezTo>
                    <a:pt x="49482" y="2056"/>
                    <a:pt x="49476" y="2056"/>
                    <a:pt x="49470" y="2055"/>
                  </a:cubicBezTo>
                  <a:cubicBezTo>
                    <a:pt x="49465" y="2055"/>
                    <a:pt x="49460" y="2055"/>
                    <a:pt x="49455" y="2055"/>
                  </a:cubicBezTo>
                  <a:cubicBezTo>
                    <a:pt x="49393" y="2055"/>
                    <a:pt x="49321" y="2061"/>
                    <a:pt x="49289" y="2069"/>
                  </a:cubicBezTo>
                  <a:cubicBezTo>
                    <a:pt x="49273" y="2073"/>
                    <a:pt x="49261" y="2075"/>
                    <a:pt x="49253" y="2075"/>
                  </a:cubicBezTo>
                  <a:cubicBezTo>
                    <a:pt x="49240" y="2075"/>
                    <a:pt x="49236" y="2070"/>
                    <a:pt x="49241" y="2061"/>
                  </a:cubicBezTo>
                  <a:cubicBezTo>
                    <a:pt x="49250" y="2049"/>
                    <a:pt x="49244" y="2038"/>
                    <a:pt x="49233" y="2038"/>
                  </a:cubicBezTo>
                  <a:cubicBezTo>
                    <a:pt x="49221" y="2038"/>
                    <a:pt x="49210" y="2048"/>
                    <a:pt x="49210" y="2059"/>
                  </a:cubicBezTo>
                  <a:cubicBezTo>
                    <a:pt x="49210" y="2066"/>
                    <a:pt x="49197" y="2070"/>
                    <a:pt x="49177" y="2070"/>
                  </a:cubicBezTo>
                  <a:cubicBezTo>
                    <a:pt x="49166" y="2070"/>
                    <a:pt x="49153" y="2069"/>
                    <a:pt x="49139" y="2066"/>
                  </a:cubicBezTo>
                  <a:cubicBezTo>
                    <a:pt x="49127" y="2064"/>
                    <a:pt x="49115" y="2063"/>
                    <a:pt x="49104" y="2063"/>
                  </a:cubicBezTo>
                  <a:cubicBezTo>
                    <a:pt x="49075" y="2063"/>
                    <a:pt x="49051" y="2070"/>
                    <a:pt x="49036" y="2083"/>
                  </a:cubicBezTo>
                  <a:cubicBezTo>
                    <a:pt x="49013" y="2105"/>
                    <a:pt x="48985" y="2118"/>
                    <a:pt x="48968" y="2118"/>
                  </a:cubicBezTo>
                  <a:cubicBezTo>
                    <a:pt x="48958" y="2118"/>
                    <a:pt x="48952" y="2114"/>
                    <a:pt x="48951" y="2105"/>
                  </a:cubicBezTo>
                  <a:cubicBezTo>
                    <a:pt x="48951" y="2093"/>
                    <a:pt x="48939" y="2087"/>
                    <a:pt x="48911" y="2087"/>
                  </a:cubicBezTo>
                  <a:cubicBezTo>
                    <a:pt x="48877" y="2087"/>
                    <a:pt x="48819" y="2096"/>
                    <a:pt x="48731" y="2114"/>
                  </a:cubicBezTo>
                  <a:cubicBezTo>
                    <a:pt x="48650" y="2130"/>
                    <a:pt x="48553" y="2148"/>
                    <a:pt x="48514" y="2156"/>
                  </a:cubicBezTo>
                  <a:cubicBezTo>
                    <a:pt x="48475" y="2162"/>
                    <a:pt x="48429" y="2172"/>
                    <a:pt x="48408" y="2178"/>
                  </a:cubicBezTo>
                  <a:cubicBezTo>
                    <a:pt x="48357" y="2194"/>
                    <a:pt x="48157" y="2230"/>
                    <a:pt x="48066" y="2242"/>
                  </a:cubicBezTo>
                  <a:cubicBezTo>
                    <a:pt x="47918" y="2259"/>
                    <a:pt x="47850" y="2276"/>
                    <a:pt x="47850" y="2295"/>
                  </a:cubicBezTo>
                  <a:cubicBezTo>
                    <a:pt x="47850" y="2306"/>
                    <a:pt x="47867" y="2316"/>
                    <a:pt x="47893" y="2316"/>
                  </a:cubicBezTo>
                  <a:cubicBezTo>
                    <a:pt x="47918" y="2316"/>
                    <a:pt x="47937" y="2325"/>
                    <a:pt x="47937" y="2336"/>
                  </a:cubicBezTo>
                  <a:cubicBezTo>
                    <a:pt x="47937" y="2359"/>
                    <a:pt x="47875" y="2379"/>
                    <a:pt x="47822" y="2379"/>
                  </a:cubicBezTo>
                  <a:cubicBezTo>
                    <a:pt x="47809" y="2379"/>
                    <a:pt x="47797" y="2378"/>
                    <a:pt x="47786" y="2375"/>
                  </a:cubicBezTo>
                  <a:cubicBezTo>
                    <a:pt x="47780" y="2373"/>
                    <a:pt x="47772" y="2373"/>
                    <a:pt x="47764" y="2373"/>
                  </a:cubicBezTo>
                  <a:cubicBezTo>
                    <a:pt x="47746" y="2373"/>
                    <a:pt x="47727" y="2376"/>
                    <a:pt x="47715" y="2383"/>
                  </a:cubicBezTo>
                  <a:cubicBezTo>
                    <a:pt x="47705" y="2389"/>
                    <a:pt x="47690" y="2392"/>
                    <a:pt x="47673" y="2392"/>
                  </a:cubicBezTo>
                  <a:cubicBezTo>
                    <a:pt x="47659" y="2392"/>
                    <a:pt x="47645" y="2390"/>
                    <a:pt x="47633" y="2385"/>
                  </a:cubicBezTo>
                  <a:cubicBezTo>
                    <a:pt x="47621" y="2381"/>
                    <a:pt x="47608" y="2379"/>
                    <a:pt x="47594" y="2379"/>
                  </a:cubicBezTo>
                  <a:cubicBezTo>
                    <a:pt x="47553" y="2379"/>
                    <a:pt x="47508" y="2398"/>
                    <a:pt x="47483" y="2428"/>
                  </a:cubicBezTo>
                  <a:cubicBezTo>
                    <a:pt x="47473" y="2442"/>
                    <a:pt x="47403" y="2451"/>
                    <a:pt x="47356" y="2451"/>
                  </a:cubicBezTo>
                  <a:cubicBezTo>
                    <a:pt x="47330" y="2451"/>
                    <a:pt x="47310" y="2448"/>
                    <a:pt x="47310" y="2442"/>
                  </a:cubicBezTo>
                  <a:cubicBezTo>
                    <a:pt x="47310" y="2433"/>
                    <a:pt x="47300" y="2424"/>
                    <a:pt x="47287" y="2424"/>
                  </a:cubicBezTo>
                  <a:cubicBezTo>
                    <a:pt x="47274" y="2424"/>
                    <a:pt x="47271" y="2435"/>
                    <a:pt x="47278" y="2447"/>
                  </a:cubicBezTo>
                  <a:cubicBezTo>
                    <a:pt x="47286" y="2458"/>
                    <a:pt x="47277" y="2468"/>
                    <a:pt x="47259" y="2468"/>
                  </a:cubicBezTo>
                  <a:cubicBezTo>
                    <a:pt x="47240" y="2468"/>
                    <a:pt x="47217" y="2486"/>
                    <a:pt x="47204" y="2511"/>
                  </a:cubicBezTo>
                  <a:cubicBezTo>
                    <a:pt x="47184" y="2550"/>
                    <a:pt x="47187" y="2555"/>
                    <a:pt x="47241" y="2555"/>
                  </a:cubicBezTo>
                  <a:cubicBezTo>
                    <a:pt x="47288" y="2555"/>
                    <a:pt x="47294" y="2560"/>
                    <a:pt x="47269" y="2577"/>
                  </a:cubicBezTo>
                  <a:cubicBezTo>
                    <a:pt x="47252" y="2588"/>
                    <a:pt x="47182" y="2598"/>
                    <a:pt x="47114" y="2598"/>
                  </a:cubicBezTo>
                  <a:cubicBezTo>
                    <a:pt x="47047" y="2598"/>
                    <a:pt x="46985" y="2609"/>
                    <a:pt x="46976" y="2622"/>
                  </a:cubicBezTo>
                  <a:cubicBezTo>
                    <a:pt x="46971" y="2630"/>
                    <a:pt x="46956" y="2635"/>
                    <a:pt x="46937" y="2635"/>
                  </a:cubicBezTo>
                  <a:cubicBezTo>
                    <a:pt x="46928" y="2635"/>
                    <a:pt x="46918" y="2634"/>
                    <a:pt x="46907" y="2631"/>
                  </a:cubicBezTo>
                  <a:cubicBezTo>
                    <a:pt x="46896" y="2628"/>
                    <a:pt x="46885" y="2627"/>
                    <a:pt x="46876" y="2627"/>
                  </a:cubicBezTo>
                  <a:cubicBezTo>
                    <a:pt x="46856" y="2627"/>
                    <a:pt x="46842" y="2633"/>
                    <a:pt x="46833" y="2645"/>
                  </a:cubicBezTo>
                  <a:cubicBezTo>
                    <a:pt x="46827" y="2657"/>
                    <a:pt x="46822" y="2663"/>
                    <a:pt x="46819" y="2663"/>
                  </a:cubicBezTo>
                  <a:cubicBezTo>
                    <a:pt x="46817" y="2663"/>
                    <a:pt x="46816" y="2658"/>
                    <a:pt x="46815" y="2648"/>
                  </a:cubicBezTo>
                  <a:cubicBezTo>
                    <a:pt x="46815" y="2629"/>
                    <a:pt x="46786" y="2619"/>
                    <a:pt x="46756" y="2619"/>
                  </a:cubicBezTo>
                  <a:cubicBezTo>
                    <a:pt x="46730" y="2619"/>
                    <a:pt x="46705" y="2627"/>
                    <a:pt x="46695" y="2642"/>
                  </a:cubicBezTo>
                  <a:cubicBezTo>
                    <a:pt x="46688" y="2653"/>
                    <a:pt x="46672" y="2662"/>
                    <a:pt x="46657" y="2662"/>
                  </a:cubicBezTo>
                  <a:cubicBezTo>
                    <a:pt x="46641" y="2662"/>
                    <a:pt x="46644" y="2654"/>
                    <a:pt x="46664" y="2639"/>
                  </a:cubicBezTo>
                  <a:cubicBezTo>
                    <a:pt x="46678" y="2631"/>
                    <a:pt x="46617" y="2627"/>
                    <a:pt x="46526" y="2627"/>
                  </a:cubicBezTo>
                  <a:cubicBezTo>
                    <a:pt x="46333" y="2627"/>
                    <a:pt x="46005" y="2644"/>
                    <a:pt x="45970" y="2663"/>
                  </a:cubicBezTo>
                  <a:cubicBezTo>
                    <a:pt x="45945" y="2676"/>
                    <a:pt x="45928" y="2683"/>
                    <a:pt x="45919" y="2683"/>
                  </a:cubicBezTo>
                  <a:cubicBezTo>
                    <a:pt x="45910" y="2683"/>
                    <a:pt x="45910" y="2676"/>
                    <a:pt x="45920" y="2662"/>
                  </a:cubicBezTo>
                  <a:cubicBezTo>
                    <a:pt x="45926" y="2650"/>
                    <a:pt x="45895" y="2643"/>
                    <a:pt x="45837" y="2643"/>
                  </a:cubicBezTo>
                  <a:cubicBezTo>
                    <a:pt x="45833" y="2643"/>
                    <a:pt x="45828" y="2644"/>
                    <a:pt x="45823" y="2644"/>
                  </a:cubicBezTo>
                  <a:cubicBezTo>
                    <a:pt x="45763" y="2645"/>
                    <a:pt x="45720" y="2655"/>
                    <a:pt x="45726" y="2665"/>
                  </a:cubicBezTo>
                  <a:cubicBezTo>
                    <a:pt x="45739" y="2687"/>
                    <a:pt x="45718" y="2699"/>
                    <a:pt x="45692" y="2699"/>
                  </a:cubicBezTo>
                  <a:cubicBezTo>
                    <a:pt x="45672" y="2699"/>
                    <a:pt x="45649" y="2692"/>
                    <a:pt x="45638" y="2675"/>
                  </a:cubicBezTo>
                  <a:cubicBezTo>
                    <a:pt x="45619" y="2652"/>
                    <a:pt x="45578" y="2642"/>
                    <a:pt x="45504" y="2642"/>
                  </a:cubicBezTo>
                  <a:cubicBezTo>
                    <a:pt x="45357" y="2642"/>
                    <a:pt x="45329" y="2654"/>
                    <a:pt x="45341" y="2715"/>
                  </a:cubicBezTo>
                  <a:cubicBezTo>
                    <a:pt x="45349" y="2756"/>
                    <a:pt x="45355" y="2763"/>
                    <a:pt x="45473" y="2763"/>
                  </a:cubicBezTo>
                  <a:cubicBezTo>
                    <a:pt x="45492" y="2763"/>
                    <a:pt x="45516" y="2763"/>
                    <a:pt x="45542" y="2762"/>
                  </a:cubicBezTo>
                  <a:cubicBezTo>
                    <a:pt x="45648" y="2761"/>
                    <a:pt x="45735" y="2755"/>
                    <a:pt x="45735" y="2749"/>
                  </a:cubicBezTo>
                  <a:cubicBezTo>
                    <a:pt x="45735" y="2741"/>
                    <a:pt x="45767" y="2738"/>
                    <a:pt x="45809" y="2738"/>
                  </a:cubicBezTo>
                  <a:cubicBezTo>
                    <a:pt x="45878" y="2738"/>
                    <a:pt x="45972" y="2747"/>
                    <a:pt x="45993" y="2760"/>
                  </a:cubicBezTo>
                  <a:cubicBezTo>
                    <a:pt x="46009" y="2769"/>
                    <a:pt x="46043" y="2776"/>
                    <a:pt x="46073" y="2776"/>
                  </a:cubicBezTo>
                  <a:cubicBezTo>
                    <a:pt x="46077" y="2776"/>
                    <a:pt x="46081" y="2776"/>
                    <a:pt x="46085" y="2776"/>
                  </a:cubicBezTo>
                  <a:cubicBezTo>
                    <a:pt x="46089" y="2775"/>
                    <a:pt x="46094" y="2775"/>
                    <a:pt x="46099" y="2775"/>
                  </a:cubicBezTo>
                  <a:cubicBezTo>
                    <a:pt x="46125" y="2775"/>
                    <a:pt x="46145" y="2783"/>
                    <a:pt x="46145" y="2793"/>
                  </a:cubicBezTo>
                  <a:cubicBezTo>
                    <a:pt x="46145" y="2805"/>
                    <a:pt x="46121" y="2816"/>
                    <a:pt x="46093" y="2816"/>
                  </a:cubicBezTo>
                  <a:cubicBezTo>
                    <a:pt x="46064" y="2816"/>
                    <a:pt x="46034" y="2824"/>
                    <a:pt x="46028" y="2833"/>
                  </a:cubicBezTo>
                  <a:cubicBezTo>
                    <a:pt x="46023" y="2842"/>
                    <a:pt x="45967" y="2848"/>
                    <a:pt x="45896" y="2848"/>
                  </a:cubicBezTo>
                  <a:cubicBezTo>
                    <a:pt x="45886" y="2848"/>
                    <a:pt x="45875" y="2848"/>
                    <a:pt x="45864" y="2847"/>
                  </a:cubicBezTo>
                  <a:cubicBezTo>
                    <a:pt x="45848" y="2847"/>
                    <a:pt x="45832" y="2847"/>
                    <a:pt x="45816" y="2847"/>
                  </a:cubicBezTo>
                  <a:cubicBezTo>
                    <a:pt x="45754" y="2847"/>
                    <a:pt x="45707" y="2851"/>
                    <a:pt x="45701" y="2859"/>
                  </a:cubicBezTo>
                  <a:cubicBezTo>
                    <a:pt x="45698" y="2866"/>
                    <a:pt x="45664" y="2870"/>
                    <a:pt x="45620" y="2870"/>
                  </a:cubicBezTo>
                  <a:cubicBezTo>
                    <a:pt x="45604" y="2870"/>
                    <a:pt x="45586" y="2869"/>
                    <a:pt x="45568" y="2868"/>
                  </a:cubicBezTo>
                  <a:cubicBezTo>
                    <a:pt x="45388" y="2858"/>
                    <a:pt x="45357" y="2852"/>
                    <a:pt x="45317" y="2818"/>
                  </a:cubicBezTo>
                  <a:cubicBezTo>
                    <a:pt x="45304" y="2806"/>
                    <a:pt x="45293" y="2800"/>
                    <a:pt x="45281" y="2800"/>
                  </a:cubicBezTo>
                  <a:cubicBezTo>
                    <a:pt x="45268" y="2800"/>
                    <a:pt x="45253" y="2807"/>
                    <a:pt x="45229" y="2823"/>
                  </a:cubicBezTo>
                  <a:cubicBezTo>
                    <a:pt x="45195" y="2846"/>
                    <a:pt x="45166" y="2857"/>
                    <a:pt x="45143" y="2857"/>
                  </a:cubicBezTo>
                  <a:cubicBezTo>
                    <a:pt x="45121" y="2857"/>
                    <a:pt x="45104" y="2847"/>
                    <a:pt x="45092" y="2826"/>
                  </a:cubicBezTo>
                  <a:cubicBezTo>
                    <a:pt x="45083" y="2811"/>
                    <a:pt x="45077" y="2804"/>
                    <a:pt x="45066" y="2804"/>
                  </a:cubicBezTo>
                  <a:cubicBezTo>
                    <a:pt x="45054" y="2804"/>
                    <a:pt x="45037" y="2811"/>
                    <a:pt x="45009" y="2826"/>
                  </a:cubicBezTo>
                  <a:cubicBezTo>
                    <a:pt x="44968" y="2847"/>
                    <a:pt x="44903" y="2858"/>
                    <a:pt x="44853" y="2858"/>
                  </a:cubicBezTo>
                  <a:cubicBezTo>
                    <a:pt x="44814" y="2858"/>
                    <a:pt x="44784" y="2851"/>
                    <a:pt x="44784" y="2836"/>
                  </a:cubicBezTo>
                  <a:cubicBezTo>
                    <a:pt x="44784" y="2828"/>
                    <a:pt x="44778" y="2823"/>
                    <a:pt x="44766" y="2823"/>
                  </a:cubicBezTo>
                  <a:cubicBezTo>
                    <a:pt x="44758" y="2823"/>
                    <a:pt x="44748" y="2825"/>
                    <a:pt x="44736" y="2829"/>
                  </a:cubicBezTo>
                  <a:cubicBezTo>
                    <a:pt x="44709" y="2838"/>
                    <a:pt x="44663" y="2847"/>
                    <a:pt x="44633" y="2848"/>
                  </a:cubicBezTo>
                  <a:cubicBezTo>
                    <a:pt x="44602" y="2850"/>
                    <a:pt x="44566" y="2859"/>
                    <a:pt x="44552" y="2867"/>
                  </a:cubicBezTo>
                  <a:cubicBezTo>
                    <a:pt x="44547" y="2869"/>
                    <a:pt x="44543" y="2870"/>
                    <a:pt x="44540" y="2870"/>
                  </a:cubicBezTo>
                  <a:cubicBezTo>
                    <a:pt x="44531" y="2870"/>
                    <a:pt x="44526" y="2863"/>
                    <a:pt x="44526" y="2848"/>
                  </a:cubicBezTo>
                  <a:cubicBezTo>
                    <a:pt x="44526" y="2829"/>
                    <a:pt x="44507" y="2814"/>
                    <a:pt x="44481" y="2814"/>
                  </a:cubicBezTo>
                  <a:cubicBezTo>
                    <a:pt x="44456" y="2814"/>
                    <a:pt x="44431" y="2800"/>
                    <a:pt x="44425" y="2781"/>
                  </a:cubicBezTo>
                  <a:cubicBezTo>
                    <a:pt x="44418" y="2762"/>
                    <a:pt x="44399" y="2747"/>
                    <a:pt x="44382" y="2747"/>
                  </a:cubicBezTo>
                  <a:cubicBezTo>
                    <a:pt x="44364" y="2747"/>
                    <a:pt x="44356" y="2756"/>
                    <a:pt x="44362" y="2766"/>
                  </a:cubicBezTo>
                  <a:cubicBezTo>
                    <a:pt x="44379" y="2793"/>
                    <a:pt x="44334" y="2809"/>
                    <a:pt x="44281" y="2809"/>
                  </a:cubicBezTo>
                  <a:cubicBezTo>
                    <a:pt x="44241" y="2809"/>
                    <a:pt x="44196" y="2800"/>
                    <a:pt x="44170" y="2780"/>
                  </a:cubicBezTo>
                  <a:cubicBezTo>
                    <a:pt x="44153" y="2767"/>
                    <a:pt x="44127" y="2761"/>
                    <a:pt x="44100" y="2761"/>
                  </a:cubicBezTo>
                  <a:cubicBezTo>
                    <a:pt x="44063" y="2761"/>
                    <a:pt x="44022" y="2772"/>
                    <a:pt x="43995" y="2793"/>
                  </a:cubicBezTo>
                  <a:cubicBezTo>
                    <a:pt x="43992" y="2796"/>
                    <a:pt x="43987" y="2797"/>
                    <a:pt x="43983" y="2797"/>
                  </a:cubicBezTo>
                  <a:cubicBezTo>
                    <a:pt x="43971" y="2797"/>
                    <a:pt x="43958" y="2788"/>
                    <a:pt x="43947" y="2771"/>
                  </a:cubicBezTo>
                  <a:cubicBezTo>
                    <a:pt x="43931" y="2744"/>
                    <a:pt x="43912" y="2730"/>
                    <a:pt x="43898" y="2730"/>
                  </a:cubicBezTo>
                  <a:cubicBezTo>
                    <a:pt x="43886" y="2730"/>
                    <a:pt x="43878" y="2740"/>
                    <a:pt x="43878" y="2760"/>
                  </a:cubicBezTo>
                  <a:cubicBezTo>
                    <a:pt x="43878" y="2784"/>
                    <a:pt x="43832" y="2796"/>
                    <a:pt x="43781" y="2796"/>
                  </a:cubicBezTo>
                  <a:cubicBezTo>
                    <a:pt x="43723" y="2796"/>
                    <a:pt x="43658" y="2781"/>
                    <a:pt x="43642" y="2754"/>
                  </a:cubicBezTo>
                  <a:cubicBezTo>
                    <a:pt x="43634" y="2740"/>
                    <a:pt x="43628" y="2733"/>
                    <a:pt x="43625" y="2733"/>
                  </a:cubicBezTo>
                  <a:cubicBezTo>
                    <a:pt x="43622" y="2733"/>
                    <a:pt x="43620" y="2738"/>
                    <a:pt x="43619" y="2746"/>
                  </a:cubicBezTo>
                  <a:cubicBezTo>
                    <a:pt x="43619" y="2759"/>
                    <a:pt x="43613" y="2766"/>
                    <a:pt x="43602" y="2766"/>
                  </a:cubicBezTo>
                  <a:cubicBezTo>
                    <a:pt x="43597" y="2766"/>
                    <a:pt x="43591" y="2764"/>
                    <a:pt x="43583" y="2761"/>
                  </a:cubicBezTo>
                  <a:cubicBezTo>
                    <a:pt x="43579" y="2760"/>
                    <a:pt x="43574" y="2759"/>
                    <a:pt x="43570" y="2759"/>
                  </a:cubicBezTo>
                  <a:cubicBezTo>
                    <a:pt x="43552" y="2759"/>
                    <a:pt x="43533" y="2769"/>
                    <a:pt x="43519" y="2786"/>
                  </a:cubicBezTo>
                  <a:cubicBezTo>
                    <a:pt x="43508" y="2800"/>
                    <a:pt x="43500" y="2807"/>
                    <a:pt x="43495" y="2807"/>
                  </a:cubicBezTo>
                  <a:cubicBezTo>
                    <a:pt x="43492" y="2807"/>
                    <a:pt x="43490" y="2804"/>
                    <a:pt x="43490" y="2796"/>
                  </a:cubicBezTo>
                  <a:cubicBezTo>
                    <a:pt x="43489" y="2785"/>
                    <a:pt x="43486" y="2779"/>
                    <a:pt x="43478" y="2779"/>
                  </a:cubicBezTo>
                  <a:cubicBezTo>
                    <a:pt x="43471" y="2779"/>
                    <a:pt x="43460" y="2783"/>
                    <a:pt x="43445" y="2791"/>
                  </a:cubicBezTo>
                  <a:cubicBezTo>
                    <a:pt x="43431" y="2798"/>
                    <a:pt x="43420" y="2802"/>
                    <a:pt x="43410" y="2802"/>
                  </a:cubicBezTo>
                  <a:cubicBezTo>
                    <a:pt x="43394" y="2802"/>
                    <a:pt x="43380" y="2793"/>
                    <a:pt x="43360" y="2773"/>
                  </a:cubicBezTo>
                  <a:cubicBezTo>
                    <a:pt x="43340" y="2753"/>
                    <a:pt x="43316" y="2741"/>
                    <a:pt x="43293" y="2741"/>
                  </a:cubicBezTo>
                  <a:cubicBezTo>
                    <a:pt x="43287" y="2741"/>
                    <a:pt x="43281" y="2742"/>
                    <a:pt x="43275" y="2744"/>
                  </a:cubicBezTo>
                  <a:cubicBezTo>
                    <a:pt x="43267" y="2746"/>
                    <a:pt x="43260" y="2747"/>
                    <a:pt x="43254" y="2747"/>
                  </a:cubicBezTo>
                  <a:cubicBezTo>
                    <a:pt x="43239" y="2747"/>
                    <a:pt x="43230" y="2741"/>
                    <a:pt x="43230" y="2731"/>
                  </a:cubicBezTo>
                  <a:cubicBezTo>
                    <a:pt x="43230" y="2716"/>
                    <a:pt x="43201" y="2706"/>
                    <a:pt x="43164" y="2706"/>
                  </a:cubicBezTo>
                  <a:cubicBezTo>
                    <a:pt x="43123" y="2706"/>
                    <a:pt x="43104" y="2715"/>
                    <a:pt x="43113" y="2730"/>
                  </a:cubicBezTo>
                  <a:cubicBezTo>
                    <a:pt x="43117" y="2735"/>
                    <a:pt x="43116" y="2738"/>
                    <a:pt x="43112" y="2738"/>
                  </a:cubicBezTo>
                  <a:cubicBezTo>
                    <a:pt x="43107" y="2738"/>
                    <a:pt x="43097" y="2734"/>
                    <a:pt x="43083" y="2727"/>
                  </a:cubicBezTo>
                  <a:cubicBezTo>
                    <a:pt x="43067" y="2717"/>
                    <a:pt x="43054" y="2711"/>
                    <a:pt x="43043" y="2711"/>
                  </a:cubicBezTo>
                  <a:cubicBezTo>
                    <a:pt x="43030" y="2711"/>
                    <a:pt x="43019" y="2717"/>
                    <a:pt x="43006" y="2729"/>
                  </a:cubicBezTo>
                  <a:cubicBezTo>
                    <a:pt x="42992" y="2740"/>
                    <a:pt x="42982" y="2745"/>
                    <a:pt x="42972" y="2745"/>
                  </a:cubicBezTo>
                  <a:cubicBezTo>
                    <a:pt x="42962" y="2745"/>
                    <a:pt x="42952" y="2740"/>
                    <a:pt x="42940" y="2730"/>
                  </a:cubicBezTo>
                  <a:cubicBezTo>
                    <a:pt x="42927" y="2719"/>
                    <a:pt x="42918" y="2714"/>
                    <a:pt x="42908" y="2714"/>
                  </a:cubicBezTo>
                  <a:cubicBezTo>
                    <a:pt x="42898" y="2714"/>
                    <a:pt x="42889" y="2719"/>
                    <a:pt x="42875" y="2730"/>
                  </a:cubicBezTo>
                  <a:cubicBezTo>
                    <a:pt x="42861" y="2742"/>
                    <a:pt x="42837" y="2747"/>
                    <a:pt x="42798" y="2747"/>
                  </a:cubicBezTo>
                  <a:cubicBezTo>
                    <a:pt x="42774" y="2747"/>
                    <a:pt x="42745" y="2745"/>
                    <a:pt x="42708" y="2741"/>
                  </a:cubicBezTo>
                  <a:cubicBezTo>
                    <a:pt x="42601" y="2729"/>
                    <a:pt x="42535" y="2723"/>
                    <a:pt x="42482" y="2723"/>
                  </a:cubicBezTo>
                  <a:cubicBezTo>
                    <a:pt x="42438" y="2723"/>
                    <a:pt x="42404" y="2727"/>
                    <a:pt x="42363" y="2735"/>
                  </a:cubicBezTo>
                  <a:cubicBezTo>
                    <a:pt x="42344" y="2738"/>
                    <a:pt x="42325" y="2739"/>
                    <a:pt x="42309" y="2739"/>
                  </a:cubicBezTo>
                  <a:cubicBezTo>
                    <a:pt x="42289" y="2739"/>
                    <a:pt x="42275" y="2737"/>
                    <a:pt x="42272" y="2732"/>
                  </a:cubicBezTo>
                  <a:cubicBezTo>
                    <a:pt x="42268" y="2725"/>
                    <a:pt x="42237" y="2722"/>
                    <a:pt x="42194" y="2722"/>
                  </a:cubicBezTo>
                  <a:cubicBezTo>
                    <a:pt x="42171" y="2722"/>
                    <a:pt x="42145" y="2723"/>
                    <a:pt x="42117" y="2725"/>
                  </a:cubicBezTo>
                  <a:cubicBezTo>
                    <a:pt x="42096" y="2726"/>
                    <a:pt x="42076" y="2727"/>
                    <a:pt x="42057" y="2727"/>
                  </a:cubicBezTo>
                  <a:cubicBezTo>
                    <a:pt x="42004" y="2727"/>
                    <a:pt x="41965" y="2722"/>
                    <a:pt x="41959" y="2713"/>
                  </a:cubicBezTo>
                  <a:cubicBezTo>
                    <a:pt x="41947" y="2695"/>
                    <a:pt x="41809" y="2674"/>
                    <a:pt x="41738" y="2674"/>
                  </a:cubicBezTo>
                  <a:cubicBezTo>
                    <a:pt x="41713" y="2674"/>
                    <a:pt x="41697" y="2676"/>
                    <a:pt x="41697" y="2683"/>
                  </a:cubicBezTo>
                  <a:cubicBezTo>
                    <a:pt x="41697" y="2690"/>
                    <a:pt x="41667" y="2698"/>
                    <a:pt x="41632" y="2699"/>
                  </a:cubicBezTo>
                  <a:cubicBezTo>
                    <a:pt x="41629" y="2699"/>
                    <a:pt x="41626" y="2699"/>
                    <a:pt x="41623" y="2699"/>
                  </a:cubicBezTo>
                  <a:cubicBezTo>
                    <a:pt x="41592" y="2699"/>
                    <a:pt x="41567" y="2694"/>
                    <a:pt x="41567" y="2688"/>
                  </a:cubicBezTo>
                  <a:cubicBezTo>
                    <a:pt x="41567" y="2679"/>
                    <a:pt x="41549" y="2672"/>
                    <a:pt x="41523" y="2670"/>
                  </a:cubicBezTo>
                  <a:cubicBezTo>
                    <a:pt x="41447" y="2664"/>
                    <a:pt x="41412" y="2622"/>
                    <a:pt x="41427" y="2549"/>
                  </a:cubicBezTo>
                  <a:cubicBezTo>
                    <a:pt x="41433" y="2513"/>
                    <a:pt x="41436" y="2497"/>
                    <a:pt x="41431" y="2497"/>
                  </a:cubicBezTo>
                  <a:cubicBezTo>
                    <a:pt x="41427" y="2497"/>
                    <a:pt x="41420" y="2505"/>
                    <a:pt x="41408" y="2520"/>
                  </a:cubicBezTo>
                  <a:cubicBezTo>
                    <a:pt x="41392" y="2541"/>
                    <a:pt x="41361" y="2558"/>
                    <a:pt x="41339" y="2558"/>
                  </a:cubicBezTo>
                  <a:cubicBezTo>
                    <a:pt x="41299" y="2558"/>
                    <a:pt x="41299" y="2560"/>
                    <a:pt x="41336" y="2586"/>
                  </a:cubicBezTo>
                  <a:cubicBezTo>
                    <a:pt x="41390" y="2625"/>
                    <a:pt x="41371" y="2656"/>
                    <a:pt x="41304" y="2656"/>
                  </a:cubicBezTo>
                  <a:cubicBezTo>
                    <a:pt x="41290" y="2656"/>
                    <a:pt x="41274" y="2655"/>
                    <a:pt x="41257" y="2652"/>
                  </a:cubicBezTo>
                  <a:cubicBezTo>
                    <a:pt x="41206" y="2644"/>
                    <a:pt x="41154" y="2628"/>
                    <a:pt x="41140" y="2618"/>
                  </a:cubicBezTo>
                  <a:cubicBezTo>
                    <a:pt x="41133" y="2613"/>
                    <a:pt x="41123" y="2610"/>
                    <a:pt x="41112" y="2610"/>
                  </a:cubicBezTo>
                  <a:cubicBezTo>
                    <a:pt x="41099" y="2610"/>
                    <a:pt x="41084" y="2614"/>
                    <a:pt x="41069" y="2622"/>
                  </a:cubicBezTo>
                  <a:cubicBezTo>
                    <a:pt x="41054" y="2630"/>
                    <a:pt x="41030" y="2634"/>
                    <a:pt x="41007" y="2634"/>
                  </a:cubicBezTo>
                  <a:cubicBezTo>
                    <a:pt x="40993" y="2634"/>
                    <a:pt x="40979" y="2633"/>
                    <a:pt x="40968" y="2629"/>
                  </a:cubicBezTo>
                  <a:cubicBezTo>
                    <a:pt x="40936" y="2621"/>
                    <a:pt x="40884" y="2613"/>
                    <a:pt x="40849" y="2612"/>
                  </a:cubicBezTo>
                  <a:cubicBezTo>
                    <a:pt x="40814" y="2611"/>
                    <a:pt x="40763" y="2607"/>
                    <a:pt x="40732" y="2604"/>
                  </a:cubicBezTo>
                  <a:cubicBezTo>
                    <a:pt x="40701" y="2602"/>
                    <a:pt x="40684" y="2590"/>
                    <a:pt x="40691" y="2577"/>
                  </a:cubicBezTo>
                  <a:cubicBezTo>
                    <a:pt x="40705" y="2554"/>
                    <a:pt x="40687" y="2542"/>
                    <a:pt x="40661" y="2542"/>
                  </a:cubicBezTo>
                  <a:cubicBezTo>
                    <a:pt x="40638" y="2542"/>
                    <a:pt x="40609" y="2551"/>
                    <a:pt x="40589" y="2570"/>
                  </a:cubicBezTo>
                  <a:cubicBezTo>
                    <a:pt x="40571" y="2586"/>
                    <a:pt x="40556" y="2595"/>
                    <a:pt x="40547" y="2595"/>
                  </a:cubicBezTo>
                  <a:cubicBezTo>
                    <a:pt x="40541" y="2595"/>
                    <a:pt x="40537" y="2592"/>
                    <a:pt x="40535" y="2586"/>
                  </a:cubicBezTo>
                  <a:cubicBezTo>
                    <a:pt x="40532" y="2576"/>
                    <a:pt x="40515" y="2570"/>
                    <a:pt x="40496" y="2570"/>
                  </a:cubicBezTo>
                  <a:cubicBezTo>
                    <a:pt x="40489" y="2570"/>
                    <a:pt x="40481" y="2571"/>
                    <a:pt x="40474" y="2573"/>
                  </a:cubicBezTo>
                  <a:cubicBezTo>
                    <a:pt x="40465" y="2575"/>
                    <a:pt x="40456" y="2575"/>
                    <a:pt x="40448" y="2575"/>
                  </a:cubicBezTo>
                  <a:cubicBezTo>
                    <a:pt x="40431" y="2575"/>
                    <a:pt x="40419" y="2572"/>
                    <a:pt x="40419" y="2565"/>
                  </a:cubicBezTo>
                  <a:cubicBezTo>
                    <a:pt x="40419" y="2554"/>
                    <a:pt x="40440" y="2544"/>
                    <a:pt x="40465" y="2541"/>
                  </a:cubicBezTo>
                  <a:cubicBezTo>
                    <a:pt x="40529" y="2536"/>
                    <a:pt x="40532" y="2529"/>
                    <a:pt x="40496" y="2460"/>
                  </a:cubicBezTo>
                  <a:cubicBezTo>
                    <a:pt x="40479" y="2426"/>
                    <a:pt x="40470" y="2392"/>
                    <a:pt x="40476" y="2380"/>
                  </a:cubicBezTo>
                  <a:cubicBezTo>
                    <a:pt x="40483" y="2370"/>
                    <a:pt x="40464" y="2362"/>
                    <a:pt x="40434" y="2362"/>
                  </a:cubicBezTo>
                  <a:cubicBezTo>
                    <a:pt x="40397" y="2362"/>
                    <a:pt x="40376" y="2377"/>
                    <a:pt x="40368" y="2412"/>
                  </a:cubicBezTo>
                  <a:cubicBezTo>
                    <a:pt x="40363" y="2433"/>
                    <a:pt x="40360" y="2445"/>
                    <a:pt x="40353" y="2445"/>
                  </a:cubicBezTo>
                  <a:cubicBezTo>
                    <a:pt x="40344" y="2445"/>
                    <a:pt x="40330" y="2427"/>
                    <a:pt x="40299" y="2388"/>
                  </a:cubicBezTo>
                  <a:cubicBezTo>
                    <a:pt x="40260" y="2341"/>
                    <a:pt x="40243" y="2325"/>
                    <a:pt x="40210" y="2325"/>
                  </a:cubicBezTo>
                  <a:cubicBezTo>
                    <a:pt x="40199" y="2325"/>
                    <a:pt x="40186" y="2327"/>
                    <a:pt x="40170" y="2330"/>
                  </a:cubicBezTo>
                  <a:cubicBezTo>
                    <a:pt x="40156" y="2333"/>
                    <a:pt x="40142" y="2334"/>
                    <a:pt x="40130" y="2334"/>
                  </a:cubicBezTo>
                  <a:cubicBezTo>
                    <a:pt x="40108" y="2334"/>
                    <a:pt x="40091" y="2329"/>
                    <a:pt x="40085" y="2321"/>
                  </a:cubicBezTo>
                  <a:cubicBezTo>
                    <a:pt x="40081" y="2313"/>
                    <a:pt x="40073" y="2309"/>
                    <a:pt x="40064" y="2309"/>
                  </a:cubicBezTo>
                  <a:cubicBezTo>
                    <a:pt x="40059" y="2309"/>
                    <a:pt x="40053" y="2310"/>
                    <a:pt x="40048" y="2314"/>
                  </a:cubicBezTo>
                  <a:cubicBezTo>
                    <a:pt x="40028" y="2325"/>
                    <a:pt x="39945" y="2331"/>
                    <a:pt x="39860" y="2331"/>
                  </a:cubicBezTo>
                  <a:cubicBezTo>
                    <a:pt x="39777" y="2331"/>
                    <a:pt x="39691" y="2325"/>
                    <a:pt x="39658" y="2315"/>
                  </a:cubicBezTo>
                  <a:cubicBezTo>
                    <a:pt x="39627" y="2304"/>
                    <a:pt x="39603" y="2284"/>
                    <a:pt x="39604" y="2270"/>
                  </a:cubicBezTo>
                  <a:cubicBezTo>
                    <a:pt x="39607" y="2254"/>
                    <a:pt x="39572" y="2243"/>
                    <a:pt x="39517" y="2238"/>
                  </a:cubicBezTo>
                  <a:cubicBezTo>
                    <a:pt x="39506" y="2237"/>
                    <a:pt x="39495" y="2237"/>
                    <a:pt x="39486" y="2237"/>
                  </a:cubicBezTo>
                  <a:cubicBezTo>
                    <a:pt x="39449" y="2237"/>
                    <a:pt x="39426" y="2243"/>
                    <a:pt x="39426" y="2253"/>
                  </a:cubicBezTo>
                  <a:cubicBezTo>
                    <a:pt x="39426" y="2265"/>
                    <a:pt x="39410" y="2276"/>
                    <a:pt x="39392" y="2276"/>
                  </a:cubicBezTo>
                  <a:cubicBezTo>
                    <a:pt x="39373" y="2276"/>
                    <a:pt x="39363" y="2265"/>
                    <a:pt x="39371" y="2254"/>
                  </a:cubicBezTo>
                  <a:cubicBezTo>
                    <a:pt x="39378" y="2242"/>
                    <a:pt x="39374" y="2233"/>
                    <a:pt x="39363" y="2233"/>
                  </a:cubicBezTo>
                  <a:cubicBezTo>
                    <a:pt x="39352" y="2233"/>
                    <a:pt x="39335" y="2243"/>
                    <a:pt x="39327" y="2255"/>
                  </a:cubicBezTo>
                  <a:cubicBezTo>
                    <a:pt x="39319" y="2270"/>
                    <a:pt x="39264" y="2277"/>
                    <a:pt x="39213" y="2277"/>
                  </a:cubicBezTo>
                  <a:cubicBezTo>
                    <a:pt x="39167" y="2277"/>
                    <a:pt x="39123" y="2271"/>
                    <a:pt x="39123" y="2258"/>
                  </a:cubicBezTo>
                  <a:cubicBezTo>
                    <a:pt x="39123" y="2247"/>
                    <a:pt x="39137" y="2233"/>
                    <a:pt x="39151" y="2228"/>
                  </a:cubicBezTo>
                  <a:cubicBezTo>
                    <a:pt x="39166" y="2222"/>
                    <a:pt x="39156" y="2216"/>
                    <a:pt x="39128" y="2214"/>
                  </a:cubicBezTo>
                  <a:cubicBezTo>
                    <a:pt x="39102" y="2213"/>
                    <a:pt x="39080" y="2202"/>
                    <a:pt x="39080" y="2188"/>
                  </a:cubicBezTo>
                  <a:cubicBezTo>
                    <a:pt x="39080" y="2175"/>
                    <a:pt x="39127" y="2169"/>
                    <a:pt x="39234" y="2169"/>
                  </a:cubicBezTo>
                  <a:cubicBezTo>
                    <a:pt x="39272" y="2169"/>
                    <a:pt x="39317" y="2170"/>
                    <a:pt x="39371" y="2171"/>
                  </a:cubicBezTo>
                  <a:cubicBezTo>
                    <a:pt x="39419" y="2173"/>
                    <a:pt x="39461" y="2173"/>
                    <a:pt x="39498" y="2173"/>
                  </a:cubicBezTo>
                  <a:cubicBezTo>
                    <a:pt x="39603" y="2173"/>
                    <a:pt x="39659" y="2168"/>
                    <a:pt x="39656" y="2158"/>
                  </a:cubicBezTo>
                  <a:cubicBezTo>
                    <a:pt x="39654" y="2148"/>
                    <a:pt x="39637" y="2139"/>
                    <a:pt x="39619" y="2139"/>
                  </a:cubicBezTo>
                  <a:cubicBezTo>
                    <a:pt x="39617" y="2139"/>
                    <a:pt x="39615" y="2139"/>
                    <a:pt x="39613" y="2139"/>
                  </a:cubicBezTo>
                  <a:cubicBezTo>
                    <a:pt x="39611" y="2140"/>
                    <a:pt x="39610" y="2140"/>
                    <a:pt x="39608" y="2140"/>
                  </a:cubicBezTo>
                  <a:cubicBezTo>
                    <a:pt x="39590" y="2140"/>
                    <a:pt x="39574" y="2135"/>
                    <a:pt x="39574" y="2127"/>
                  </a:cubicBezTo>
                  <a:cubicBezTo>
                    <a:pt x="39574" y="2120"/>
                    <a:pt x="39495" y="2112"/>
                    <a:pt x="39397" y="2110"/>
                  </a:cubicBezTo>
                  <a:cubicBezTo>
                    <a:pt x="39298" y="2107"/>
                    <a:pt x="39185" y="2100"/>
                    <a:pt x="39143" y="2091"/>
                  </a:cubicBezTo>
                  <a:cubicBezTo>
                    <a:pt x="39102" y="2085"/>
                    <a:pt x="38957" y="2076"/>
                    <a:pt x="38819" y="2073"/>
                  </a:cubicBezTo>
                  <a:cubicBezTo>
                    <a:pt x="38682" y="2069"/>
                    <a:pt x="38404" y="2059"/>
                    <a:pt x="38203" y="2049"/>
                  </a:cubicBezTo>
                  <a:cubicBezTo>
                    <a:pt x="38049" y="2042"/>
                    <a:pt x="37869" y="2038"/>
                    <a:pt x="37747" y="2038"/>
                  </a:cubicBezTo>
                  <a:cubicBezTo>
                    <a:pt x="37709" y="2038"/>
                    <a:pt x="37676" y="2038"/>
                    <a:pt x="37652" y="2039"/>
                  </a:cubicBezTo>
                  <a:cubicBezTo>
                    <a:pt x="37584" y="2042"/>
                    <a:pt x="37498" y="2043"/>
                    <a:pt x="37426" y="2043"/>
                  </a:cubicBezTo>
                  <a:cubicBezTo>
                    <a:pt x="37390" y="2043"/>
                    <a:pt x="37357" y="2043"/>
                    <a:pt x="37332" y="2042"/>
                  </a:cubicBezTo>
                  <a:cubicBezTo>
                    <a:pt x="37325" y="2042"/>
                    <a:pt x="37318" y="2042"/>
                    <a:pt x="37311" y="2042"/>
                  </a:cubicBezTo>
                  <a:cubicBezTo>
                    <a:pt x="37241" y="2042"/>
                    <a:pt x="37180" y="2051"/>
                    <a:pt x="37164" y="2065"/>
                  </a:cubicBezTo>
                  <a:cubicBezTo>
                    <a:pt x="37152" y="2075"/>
                    <a:pt x="37145" y="2080"/>
                    <a:pt x="37140" y="2080"/>
                  </a:cubicBezTo>
                  <a:cubicBezTo>
                    <a:pt x="37135" y="2080"/>
                    <a:pt x="37134" y="2074"/>
                    <a:pt x="37134" y="2063"/>
                  </a:cubicBezTo>
                  <a:cubicBezTo>
                    <a:pt x="37134" y="2049"/>
                    <a:pt x="37116" y="2043"/>
                    <a:pt x="37067" y="2043"/>
                  </a:cubicBezTo>
                  <a:cubicBezTo>
                    <a:pt x="37036" y="2043"/>
                    <a:pt x="36993" y="2045"/>
                    <a:pt x="36934" y="2049"/>
                  </a:cubicBezTo>
                  <a:cubicBezTo>
                    <a:pt x="36556" y="2078"/>
                    <a:pt x="36365" y="2088"/>
                    <a:pt x="36140" y="2093"/>
                  </a:cubicBezTo>
                  <a:cubicBezTo>
                    <a:pt x="35878" y="2100"/>
                    <a:pt x="35652" y="2115"/>
                    <a:pt x="35209" y="2160"/>
                  </a:cubicBezTo>
                  <a:cubicBezTo>
                    <a:pt x="34897" y="2192"/>
                    <a:pt x="34738" y="2203"/>
                    <a:pt x="34382" y="2223"/>
                  </a:cubicBezTo>
                  <a:cubicBezTo>
                    <a:pt x="34277" y="2230"/>
                    <a:pt x="34157" y="2243"/>
                    <a:pt x="34113" y="2254"/>
                  </a:cubicBezTo>
                  <a:cubicBezTo>
                    <a:pt x="34069" y="2265"/>
                    <a:pt x="33928" y="2280"/>
                    <a:pt x="33795" y="2288"/>
                  </a:cubicBezTo>
                  <a:cubicBezTo>
                    <a:pt x="33664" y="2294"/>
                    <a:pt x="33472" y="2310"/>
                    <a:pt x="33364" y="2321"/>
                  </a:cubicBezTo>
                  <a:cubicBezTo>
                    <a:pt x="33256" y="2332"/>
                    <a:pt x="33098" y="2346"/>
                    <a:pt x="33008" y="2352"/>
                  </a:cubicBezTo>
                  <a:cubicBezTo>
                    <a:pt x="32919" y="2357"/>
                    <a:pt x="32820" y="2372"/>
                    <a:pt x="32786" y="2385"/>
                  </a:cubicBezTo>
                  <a:cubicBezTo>
                    <a:pt x="32765" y="2393"/>
                    <a:pt x="32751" y="2397"/>
                    <a:pt x="32741" y="2397"/>
                  </a:cubicBezTo>
                  <a:cubicBezTo>
                    <a:pt x="32731" y="2397"/>
                    <a:pt x="32727" y="2393"/>
                    <a:pt x="32727" y="2383"/>
                  </a:cubicBezTo>
                  <a:cubicBezTo>
                    <a:pt x="32727" y="2374"/>
                    <a:pt x="32717" y="2369"/>
                    <a:pt x="32701" y="2369"/>
                  </a:cubicBezTo>
                  <a:cubicBezTo>
                    <a:pt x="32694" y="2369"/>
                    <a:pt x="32686" y="2370"/>
                    <a:pt x="32676" y="2372"/>
                  </a:cubicBezTo>
                  <a:cubicBezTo>
                    <a:pt x="32634" y="2382"/>
                    <a:pt x="32409" y="2406"/>
                    <a:pt x="32251" y="2416"/>
                  </a:cubicBezTo>
                  <a:cubicBezTo>
                    <a:pt x="32223" y="2417"/>
                    <a:pt x="32190" y="2431"/>
                    <a:pt x="32181" y="2447"/>
                  </a:cubicBezTo>
                  <a:cubicBezTo>
                    <a:pt x="32170" y="2462"/>
                    <a:pt x="32149" y="2473"/>
                    <a:pt x="32130" y="2473"/>
                  </a:cubicBezTo>
                  <a:cubicBezTo>
                    <a:pt x="32113" y="2473"/>
                    <a:pt x="32104" y="2464"/>
                    <a:pt x="32112" y="2452"/>
                  </a:cubicBezTo>
                  <a:cubicBezTo>
                    <a:pt x="32119" y="2440"/>
                    <a:pt x="32100" y="2429"/>
                    <a:pt x="32069" y="2429"/>
                  </a:cubicBezTo>
                  <a:cubicBezTo>
                    <a:pt x="32038" y="2429"/>
                    <a:pt x="32015" y="2438"/>
                    <a:pt x="32015" y="2447"/>
                  </a:cubicBezTo>
                  <a:cubicBezTo>
                    <a:pt x="32015" y="2455"/>
                    <a:pt x="31963" y="2463"/>
                    <a:pt x="31902" y="2464"/>
                  </a:cubicBezTo>
                  <a:cubicBezTo>
                    <a:pt x="31780" y="2465"/>
                    <a:pt x="31715" y="2476"/>
                    <a:pt x="31677" y="2500"/>
                  </a:cubicBezTo>
                  <a:cubicBezTo>
                    <a:pt x="31664" y="2508"/>
                    <a:pt x="31622" y="2520"/>
                    <a:pt x="31581" y="2527"/>
                  </a:cubicBezTo>
                  <a:cubicBezTo>
                    <a:pt x="31540" y="2534"/>
                    <a:pt x="31492" y="2544"/>
                    <a:pt x="31472" y="2550"/>
                  </a:cubicBezTo>
                  <a:cubicBezTo>
                    <a:pt x="31465" y="2552"/>
                    <a:pt x="31458" y="2553"/>
                    <a:pt x="31450" y="2553"/>
                  </a:cubicBezTo>
                  <a:cubicBezTo>
                    <a:pt x="31431" y="2553"/>
                    <a:pt x="31409" y="2548"/>
                    <a:pt x="31391" y="2539"/>
                  </a:cubicBezTo>
                  <a:cubicBezTo>
                    <a:pt x="31376" y="2531"/>
                    <a:pt x="31360" y="2527"/>
                    <a:pt x="31344" y="2527"/>
                  </a:cubicBezTo>
                  <a:cubicBezTo>
                    <a:pt x="31329" y="2527"/>
                    <a:pt x="31314" y="2531"/>
                    <a:pt x="31298" y="2537"/>
                  </a:cubicBezTo>
                  <a:cubicBezTo>
                    <a:pt x="31231" y="2566"/>
                    <a:pt x="30968" y="2602"/>
                    <a:pt x="30865" y="2602"/>
                  </a:cubicBezTo>
                  <a:cubicBezTo>
                    <a:pt x="30842" y="2602"/>
                    <a:pt x="30827" y="2601"/>
                    <a:pt x="30824" y="2596"/>
                  </a:cubicBezTo>
                  <a:cubicBezTo>
                    <a:pt x="30820" y="2589"/>
                    <a:pt x="30809" y="2585"/>
                    <a:pt x="30793" y="2585"/>
                  </a:cubicBezTo>
                  <a:cubicBezTo>
                    <a:pt x="30781" y="2585"/>
                    <a:pt x="30766" y="2588"/>
                    <a:pt x="30749" y="2592"/>
                  </a:cubicBezTo>
                  <a:cubicBezTo>
                    <a:pt x="30719" y="2600"/>
                    <a:pt x="30689" y="2606"/>
                    <a:pt x="30677" y="2606"/>
                  </a:cubicBezTo>
                  <a:cubicBezTo>
                    <a:pt x="30675" y="2606"/>
                    <a:pt x="30673" y="2606"/>
                    <a:pt x="30672" y="2606"/>
                  </a:cubicBezTo>
                  <a:cubicBezTo>
                    <a:pt x="30671" y="2605"/>
                    <a:pt x="30670" y="2605"/>
                    <a:pt x="30669" y="2605"/>
                  </a:cubicBezTo>
                  <a:cubicBezTo>
                    <a:pt x="30657" y="2605"/>
                    <a:pt x="30625" y="2614"/>
                    <a:pt x="30597" y="2627"/>
                  </a:cubicBezTo>
                  <a:cubicBezTo>
                    <a:pt x="30563" y="2642"/>
                    <a:pt x="30463" y="2657"/>
                    <a:pt x="30375" y="2660"/>
                  </a:cubicBezTo>
                  <a:cubicBezTo>
                    <a:pt x="30286" y="2665"/>
                    <a:pt x="30208" y="2678"/>
                    <a:pt x="30202" y="2689"/>
                  </a:cubicBezTo>
                  <a:cubicBezTo>
                    <a:pt x="30197" y="2698"/>
                    <a:pt x="30158" y="2704"/>
                    <a:pt x="30112" y="2704"/>
                  </a:cubicBezTo>
                  <a:cubicBezTo>
                    <a:pt x="30107" y="2704"/>
                    <a:pt x="30101" y="2704"/>
                    <a:pt x="30094" y="2704"/>
                  </a:cubicBezTo>
                  <a:cubicBezTo>
                    <a:pt x="30086" y="2704"/>
                    <a:pt x="30077" y="2704"/>
                    <a:pt x="30067" y="2704"/>
                  </a:cubicBezTo>
                  <a:cubicBezTo>
                    <a:pt x="29944" y="2704"/>
                    <a:pt x="29795" y="2728"/>
                    <a:pt x="29779" y="2754"/>
                  </a:cubicBezTo>
                  <a:cubicBezTo>
                    <a:pt x="29773" y="2766"/>
                    <a:pt x="29751" y="2775"/>
                    <a:pt x="29733" y="2775"/>
                  </a:cubicBezTo>
                  <a:cubicBezTo>
                    <a:pt x="29715" y="2775"/>
                    <a:pt x="29687" y="2791"/>
                    <a:pt x="29673" y="2809"/>
                  </a:cubicBezTo>
                  <a:cubicBezTo>
                    <a:pt x="29661" y="2825"/>
                    <a:pt x="29652" y="2832"/>
                    <a:pt x="29640" y="2832"/>
                  </a:cubicBezTo>
                  <a:cubicBezTo>
                    <a:pt x="29629" y="2832"/>
                    <a:pt x="29616" y="2827"/>
                    <a:pt x="29597" y="2817"/>
                  </a:cubicBezTo>
                  <a:cubicBezTo>
                    <a:pt x="29565" y="2800"/>
                    <a:pt x="29486" y="2792"/>
                    <a:pt x="29402" y="2792"/>
                  </a:cubicBezTo>
                  <a:cubicBezTo>
                    <a:pt x="29326" y="2792"/>
                    <a:pt x="29248" y="2799"/>
                    <a:pt x="29199" y="2813"/>
                  </a:cubicBezTo>
                  <a:cubicBezTo>
                    <a:pt x="29158" y="2824"/>
                    <a:pt x="29135" y="2844"/>
                    <a:pt x="29136" y="2868"/>
                  </a:cubicBezTo>
                  <a:cubicBezTo>
                    <a:pt x="29137" y="2888"/>
                    <a:pt x="29131" y="2904"/>
                    <a:pt x="29118" y="2904"/>
                  </a:cubicBezTo>
                  <a:cubicBezTo>
                    <a:pt x="29106" y="2904"/>
                    <a:pt x="29103" y="2911"/>
                    <a:pt x="29111" y="2924"/>
                  </a:cubicBezTo>
                  <a:cubicBezTo>
                    <a:pt x="29118" y="2937"/>
                    <a:pt x="29115" y="2950"/>
                    <a:pt x="29103" y="2957"/>
                  </a:cubicBezTo>
                  <a:cubicBezTo>
                    <a:pt x="29101" y="2958"/>
                    <a:pt x="29100" y="2958"/>
                    <a:pt x="29098" y="2958"/>
                  </a:cubicBezTo>
                  <a:cubicBezTo>
                    <a:pt x="29088" y="2958"/>
                    <a:pt x="29075" y="2936"/>
                    <a:pt x="29069" y="2904"/>
                  </a:cubicBezTo>
                  <a:cubicBezTo>
                    <a:pt x="29059" y="2861"/>
                    <a:pt x="29029" y="2837"/>
                    <a:pt x="29005" y="2837"/>
                  </a:cubicBezTo>
                  <a:cubicBezTo>
                    <a:pt x="28987" y="2837"/>
                    <a:pt x="28973" y="2850"/>
                    <a:pt x="28973" y="2880"/>
                  </a:cubicBezTo>
                  <a:cubicBezTo>
                    <a:pt x="28973" y="2913"/>
                    <a:pt x="28939" y="2939"/>
                    <a:pt x="28909" y="2939"/>
                  </a:cubicBezTo>
                  <a:cubicBezTo>
                    <a:pt x="28898" y="2939"/>
                    <a:pt x="28888" y="2936"/>
                    <a:pt x="28880" y="2928"/>
                  </a:cubicBezTo>
                  <a:cubicBezTo>
                    <a:pt x="28870" y="2918"/>
                    <a:pt x="28877" y="2894"/>
                    <a:pt x="28901" y="2870"/>
                  </a:cubicBezTo>
                  <a:cubicBezTo>
                    <a:pt x="28924" y="2847"/>
                    <a:pt x="28933" y="2838"/>
                    <a:pt x="28923" y="2838"/>
                  </a:cubicBezTo>
                  <a:cubicBezTo>
                    <a:pt x="28918" y="2838"/>
                    <a:pt x="28906" y="2841"/>
                    <a:pt x="28886" y="2846"/>
                  </a:cubicBezTo>
                  <a:cubicBezTo>
                    <a:pt x="28859" y="2854"/>
                    <a:pt x="28814" y="2862"/>
                    <a:pt x="28790" y="2862"/>
                  </a:cubicBezTo>
                  <a:lnTo>
                    <a:pt x="28747" y="2863"/>
                  </a:lnTo>
                  <a:lnTo>
                    <a:pt x="28790" y="2882"/>
                  </a:lnTo>
                  <a:cubicBezTo>
                    <a:pt x="28829" y="2900"/>
                    <a:pt x="28828" y="2901"/>
                    <a:pt x="28774" y="2903"/>
                  </a:cubicBezTo>
                  <a:cubicBezTo>
                    <a:pt x="28741" y="2903"/>
                    <a:pt x="28713" y="2896"/>
                    <a:pt x="28713" y="2885"/>
                  </a:cubicBezTo>
                  <a:cubicBezTo>
                    <a:pt x="28713" y="2882"/>
                    <a:pt x="28704" y="2880"/>
                    <a:pt x="28687" y="2880"/>
                  </a:cubicBezTo>
                  <a:cubicBezTo>
                    <a:pt x="28657" y="2880"/>
                    <a:pt x="28605" y="2885"/>
                    <a:pt x="28546" y="2895"/>
                  </a:cubicBezTo>
                  <a:cubicBezTo>
                    <a:pt x="28454" y="2910"/>
                    <a:pt x="28328" y="2921"/>
                    <a:pt x="28266" y="2923"/>
                  </a:cubicBezTo>
                  <a:cubicBezTo>
                    <a:pt x="28201" y="2923"/>
                    <a:pt x="28153" y="2935"/>
                    <a:pt x="28153" y="2947"/>
                  </a:cubicBezTo>
                  <a:cubicBezTo>
                    <a:pt x="28153" y="2955"/>
                    <a:pt x="28148" y="2960"/>
                    <a:pt x="28141" y="2960"/>
                  </a:cubicBezTo>
                  <a:cubicBezTo>
                    <a:pt x="28137" y="2960"/>
                    <a:pt x="28132" y="2958"/>
                    <a:pt x="28127" y="2955"/>
                  </a:cubicBezTo>
                  <a:cubicBezTo>
                    <a:pt x="28113" y="2946"/>
                    <a:pt x="28029" y="2937"/>
                    <a:pt x="27938" y="2935"/>
                  </a:cubicBezTo>
                  <a:cubicBezTo>
                    <a:pt x="27846" y="2931"/>
                    <a:pt x="27744" y="2925"/>
                    <a:pt x="27708" y="2918"/>
                  </a:cubicBezTo>
                  <a:cubicBezTo>
                    <a:pt x="27539" y="2886"/>
                    <a:pt x="27446" y="2873"/>
                    <a:pt x="27388" y="2873"/>
                  </a:cubicBezTo>
                  <a:cubicBezTo>
                    <a:pt x="27376" y="2873"/>
                    <a:pt x="27365" y="2873"/>
                    <a:pt x="27356" y="2874"/>
                  </a:cubicBezTo>
                  <a:cubicBezTo>
                    <a:pt x="27351" y="2875"/>
                    <a:pt x="27345" y="2875"/>
                    <a:pt x="27340" y="2875"/>
                  </a:cubicBezTo>
                  <a:cubicBezTo>
                    <a:pt x="27311" y="2875"/>
                    <a:pt x="27280" y="2866"/>
                    <a:pt x="27268" y="2852"/>
                  </a:cubicBezTo>
                  <a:cubicBezTo>
                    <a:pt x="27256" y="2837"/>
                    <a:pt x="27234" y="2829"/>
                    <a:pt x="27202" y="2829"/>
                  </a:cubicBezTo>
                  <a:cubicBezTo>
                    <a:pt x="27191" y="2829"/>
                    <a:pt x="27178" y="2830"/>
                    <a:pt x="27163" y="2832"/>
                  </a:cubicBezTo>
                  <a:cubicBezTo>
                    <a:pt x="27150" y="2834"/>
                    <a:pt x="27134" y="2834"/>
                    <a:pt x="27115" y="2834"/>
                  </a:cubicBezTo>
                  <a:cubicBezTo>
                    <a:pt x="27070" y="2834"/>
                    <a:pt x="27014" y="2830"/>
                    <a:pt x="26970" y="2823"/>
                  </a:cubicBezTo>
                  <a:cubicBezTo>
                    <a:pt x="26936" y="2817"/>
                    <a:pt x="26907" y="2814"/>
                    <a:pt x="26885" y="2814"/>
                  </a:cubicBezTo>
                  <a:cubicBezTo>
                    <a:pt x="26861" y="2814"/>
                    <a:pt x="26845" y="2818"/>
                    <a:pt x="26837" y="2826"/>
                  </a:cubicBezTo>
                  <a:cubicBezTo>
                    <a:pt x="26831" y="2832"/>
                    <a:pt x="26822" y="2835"/>
                    <a:pt x="26810" y="2835"/>
                  </a:cubicBezTo>
                  <a:cubicBezTo>
                    <a:pt x="26796" y="2835"/>
                    <a:pt x="26778" y="2830"/>
                    <a:pt x="26756" y="2821"/>
                  </a:cubicBezTo>
                  <a:cubicBezTo>
                    <a:pt x="26734" y="2811"/>
                    <a:pt x="26718" y="2805"/>
                    <a:pt x="26706" y="2805"/>
                  </a:cubicBezTo>
                  <a:cubicBezTo>
                    <a:pt x="26693" y="2805"/>
                    <a:pt x="26684" y="2811"/>
                    <a:pt x="26674" y="2821"/>
                  </a:cubicBezTo>
                  <a:cubicBezTo>
                    <a:pt x="26664" y="2832"/>
                    <a:pt x="26661" y="2838"/>
                    <a:pt x="26664" y="2838"/>
                  </a:cubicBezTo>
                  <a:cubicBezTo>
                    <a:pt x="26666" y="2838"/>
                    <a:pt x="26672" y="2835"/>
                    <a:pt x="26679" y="2831"/>
                  </a:cubicBezTo>
                  <a:cubicBezTo>
                    <a:pt x="26687" y="2826"/>
                    <a:pt x="26692" y="2824"/>
                    <a:pt x="26695" y="2824"/>
                  </a:cubicBezTo>
                  <a:cubicBezTo>
                    <a:pt x="26701" y="2824"/>
                    <a:pt x="26695" y="2835"/>
                    <a:pt x="26679" y="2860"/>
                  </a:cubicBezTo>
                  <a:cubicBezTo>
                    <a:pt x="26664" y="2884"/>
                    <a:pt x="26643" y="2905"/>
                    <a:pt x="26633" y="2905"/>
                  </a:cubicBezTo>
                  <a:cubicBezTo>
                    <a:pt x="26623" y="2905"/>
                    <a:pt x="26622" y="2914"/>
                    <a:pt x="26630" y="2926"/>
                  </a:cubicBezTo>
                  <a:cubicBezTo>
                    <a:pt x="26636" y="2939"/>
                    <a:pt x="26632" y="2949"/>
                    <a:pt x="26620" y="2949"/>
                  </a:cubicBezTo>
                  <a:cubicBezTo>
                    <a:pt x="26607" y="2949"/>
                    <a:pt x="26600" y="2930"/>
                    <a:pt x="26602" y="2910"/>
                  </a:cubicBezTo>
                  <a:cubicBezTo>
                    <a:pt x="26606" y="2881"/>
                    <a:pt x="26594" y="2874"/>
                    <a:pt x="26521" y="2874"/>
                  </a:cubicBezTo>
                  <a:cubicBezTo>
                    <a:pt x="26515" y="2874"/>
                    <a:pt x="26509" y="2874"/>
                    <a:pt x="26502" y="2874"/>
                  </a:cubicBezTo>
                  <a:cubicBezTo>
                    <a:pt x="26431" y="2875"/>
                    <a:pt x="26386" y="2888"/>
                    <a:pt x="26370" y="2911"/>
                  </a:cubicBezTo>
                  <a:cubicBezTo>
                    <a:pt x="26359" y="2926"/>
                    <a:pt x="26351" y="2934"/>
                    <a:pt x="26342" y="2934"/>
                  </a:cubicBezTo>
                  <a:cubicBezTo>
                    <a:pt x="26335" y="2934"/>
                    <a:pt x="26327" y="2929"/>
                    <a:pt x="26319" y="2920"/>
                  </a:cubicBezTo>
                  <a:cubicBezTo>
                    <a:pt x="26310" y="2911"/>
                    <a:pt x="26303" y="2907"/>
                    <a:pt x="26296" y="2907"/>
                  </a:cubicBezTo>
                  <a:cubicBezTo>
                    <a:pt x="26287" y="2907"/>
                    <a:pt x="26279" y="2915"/>
                    <a:pt x="26267" y="2930"/>
                  </a:cubicBezTo>
                  <a:cubicBezTo>
                    <a:pt x="26255" y="2946"/>
                    <a:pt x="26244" y="2954"/>
                    <a:pt x="26231" y="2954"/>
                  </a:cubicBezTo>
                  <a:cubicBezTo>
                    <a:pt x="26222" y="2954"/>
                    <a:pt x="26212" y="2950"/>
                    <a:pt x="26201" y="2944"/>
                  </a:cubicBezTo>
                  <a:cubicBezTo>
                    <a:pt x="26188" y="2936"/>
                    <a:pt x="26178" y="2933"/>
                    <a:pt x="26168" y="2933"/>
                  </a:cubicBezTo>
                  <a:cubicBezTo>
                    <a:pt x="26155" y="2933"/>
                    <a:pt x="26144" y="2939"/>
                    <a:pt x="26130" y="2951"/>
                  </a:cubicBezTo>
                  <a:cubicBezTo>
                    <a:pt x="26116" y="2966"/>
                    <a:pt x="26096" y="2972"/>
                    <a:pt x="26060" y="2972"/>
                  </a:cubicBezTo>
                  <a:cubicBezTo>
                    <a:pt x="26039" y="2972"/>
                    <a:pt x="26012" y="2970"/>
                    <a:pt x="25977" y="2965"/>
                  </a:cubicBezTo>
                  <a:cubicBezTo>
                    <a:pt x="25945" y="2961"/>
                    <a:pt x="25916" y="2959"/>
                    <a:pt x="25892" y="2959"/>
                  </a:cubicBezTo>
                  <a:cubicBezTo>
                    <a:pt x="25861" y="2959"/>
                    <a:pt x="25840" y="2962"/>
                    <a:pt x="25833" y="2969"/>
                  </a:cubicBezTo>
                  <a:cubicBezTo>
                    <a:pt x="25822" y="2981"/>
                    <a:pt x="25781" y="2990"/>
                    <a:pt x="25740" y="2990"/>
                  </a:cubicBezTo>
                  <a:cubicBezTo>
                    <a:pt x="25699" y="2990"/>
                    <a:pt x="25672" y="2999"/>
                    <a:pt x="25679" y="3010"/>
                  </a:cubicBezTo>
                  <a:cubicBezTo>
                    <a:pt x="25694" y="3033"/>
                    <a:pt x="25653" y="3048"/>
                    <a:pt x="25596" y="3048"/>
                  </a:cubicBezTo>
                  <a:cubicBezTo>
                    <a:pt x="25576" y="3048"/>
                    <a:pt x="25554" y="3046"/>
                    <a:pt x="25531" y="3042"/>
                  </a:cubicBezTo>
                  <a:cubicBezTo>
                    <a:pt x="25446" y="3026"/>
                    <a:pt x="25421" y="3005"/>
                    <a:pt x="25470" y="3005"/>
                  </a:cubicBezTo>
                  <a:cubicBezTo>
                    <a:pt x="25480" y="3005"/>
                    <a:pt x="25493" y="3005"/>
                    <a:pt x="25508" y="3007"/>
                  </a:cubicBezTo>
                  <a:cubicBezTo>
                    <a:pt x="25519" y="3009"/>
                    <a:pt x="25528" y="3009"/>
                    <a:pt x="25537" y="3009"/>
                  </a:cubicBezTo>
                  <a:cubicBezTo>
                    <a:pt x="25565" y="3009"/>
                    <a:pt x="25582" y="3003"/>
                    <a:pt x="25582" y="2991"/>
                  </a:cubicBezTo>
                  <a:cubicBezTo>
                    <a:pt x="25582" y="2976"/>
                    <a:pt x="25539" y="2966"/>
                    <a:pt x="25473" y="2966"/>
                  </a:cubicBezTo>
                  <a:cubicBezTo>
                    <a:pt x="25406" y="2966"/>
                    <a:pt x="25370" y="2975"/>
                    <a:pt x="25377" y="2989"/>
                  </a:cubicBezTo>
                  <a:cubicBezTo>
                    <a:pt x="25383" y="3000"/>
                    <a:pt x="25377" y="3010"/>
                    <a:pt x="25363" y="3010"/>
                  </a:cubicBezTo>
                  <a:cubicBezTo>
                    <a:pt x="25347" y="3010"/>
                    <a:pt x="25325" y="2992"/>
                    <a:pt x="25310" y="2970"/>
                  </a:cubicBezTo>
                  <a:cubicBezTo>
                    <a:pt x="25295" y="2949"/>
                    <a:pt x="25277" y="2938"/>
                    <a:pt x="25252" y="2938"/>
                  </a:cubicBezTo>
                  <a:cubicBezTo>
                    <a:pt x="25245" y="2938"/>
                    <a:pt x="25237" y="2939"/>
                    <a:pt x="25229" y="2941"/>
                  </a:cubicBezTo>
                  <a:cubicBezTo>
                    <a:pt x="25219" y="2942"/>
                    <a:pt x="25210" y="2943"/>
                    <a:pt x="25200" y="2943"/>
                  </a:cubicBezTo>
                  <a:cubicBezTo>
                    <a:pt x="25178" y="2943"/>
                    <a:pt x="25157" y="2939"/>
                    <a:pt x="25147" y="2929"/>
                  </a:cubicBezTo>
                  <a:cubicBezTo>
                    <a:pt x="25125" y="2912"/>
                    <a:pt x="25077" y="2902"/>
                    <a:pt x="25030" y="2902"/>
                  </a:cubicBezTo>
                  <a:cubicBezTo>
                    <a:pt x="24999" y="2902"/>
                    <a:pt x="24968" y="2906"/>
                    <a:pt x="24947" y="2915"/>
                  </a:cubicBezTo>
                  <a:cubicBezTo>
                    <a:pt x="24936" y="2920"/>
                    <a:pt x="24927" y="2923"/>
                    <a:pt x="24919" y="2923"/>
                  </a:cubicBezTo>
                  <a:cubicBezTo>
                    <a:pt x="24908" y="2923"/>
                    <a:pt x="24901" y="2918"/>
                    <a:pt x="24897" y="2908"/>
                  </a:cubicBezTo>
                  <a:cubicBezTo>
                    <a:pt x="24892" y="2894"/>
                    <a:pt x="24870" y="2882"/>
                    <a:pt x="24845" y="2882"/>
                  </a:cubicBezTo>
                  <a:cubicBezTo>
                    <a:pt x="24822" y="2882"/>
                    <a:pt x="24807" y="2889"/>
                    <a:pt x="24814" y="2900"/>
                  </a:cubicBezTo>
                  <a:cubicBezTo>
                    <a:pt x="24820" y="2910"/>
                    <a:pt x="24791" y="2929"/>
                    <a:pt x="24750" y="2943"/>
                  </a:cubicBezTo>
                  <a:cubicBezTo>
                    <a:pt x="24726" y="2950"/>
                    <a:pt x="24702" y="2954"/>
                    <a:pt x="24677" y="2954"/>
                  </a:cubicBezTo>
                  <a:cubicBezTo>
                    <a:pt x="24645" y="2954"/>
                    <a:pt x="24609" y="2948"/>
                    <a:pt x="24564" y="2936"/>
                  </a:cubicBezTo>
                  <a:cubicBezTo>
                    <a:pt x="24449" y="2905"/>
                    <a:pt x="24408" y="2882"/>
                    <a:pt x="24468" y="2882"/>
                  </a:cubicBezTo>
                  <a:cubicBezTo>
                    <a:pt x="24491" y="2882"/>
                    <a:pt x="24499" y="2871"/>
                    <a:pt x="24491" y="2850"/>
                  </a:cubicBezTo>
                  <a:cubicBezTo>
                    <a:pt x="24484" y="2832"/>
                    <a:pt x="24460" y="2818"/>
                    <a:pt x="24436" y="2818"/>
                  </a:cubicBezTo>
                  <a:cubicBezTo>
                    <a:pt x="24403" y="2818"/>
                    <a:pt x="24395" y="2828"/>
                    <a:pt x="24404" y="2862"/>
                  </a:cubicBezTo>
                  <a:cubicBezTo>
                    <a:pt x="24413" y="2898"/>
                    <a:pt x="24405" y="2905"/>
                    <a:pt x="24352" y="2905"/>
                  </a:cubicBezTo>
                  <a:cubicBezTo>
                    <a:pt x="24277" y="2905"/>
                    <a:pt x="24272" y="2889"/>
                    <a:pt x="24337" y="2863"/>
                  </a:cubicBezTo>
                  <a:cubicBezTo>
                    <a:pt x="24382" y="2845"/>
                    <a:pt x="24382" y="2842"/>
                    <a:pt x="24322" y="2841"/>
                  </a:cubicBezTo>
                  <a:cubicBezTo>
                    <a:pt x="24286" y="2839"/>
                    <a:pt x="24184" y="2824"/>
                    <a:pt x="24095" y="2806"/>
                  </a:cubicBezTo>
                  <a:cubicBezTo>
                    <a:pt x="24027" y="2792"/>
                    <a:pt x="23954" y="2784"/>
                    <a:pt x="23912" y="2784"/>
                  </a:cubicBezTo>
                  <a:cubicBezTo>
                    <a:pt x="23900" y="2784"/>
                    <a:pt x="23890" y="2785"/>
                    <a:pt x="23884" y="2786"/>
                  </a:cubicBezTo>
                  <a:cubicBezTo>
                    <a:pt x="23875" y="2788"/>
                    <a:pt x="23867" y="2789"/>
                    <a:pt x="23860" y="2789"/>
                  </a:cubicBezTo>
                  <a:cubicBezTo>
                    <a:pt x="23845" y="2789"/>
                    <a:pt x="23834" y="2785"/>
                    <a:pt x="23834" y="2778"/>
                  </a:cubicBezTo>
                  <a:cubicBezTo>
                    <a:pt x="23834" y="2767"/>
                    <a:pt x="23803" y="2751"/>
                    <a:pt x="23763" y="2744"/>
                  </a:cubicBezTo>
                  <a:cubicBezTo>
                    <a:pt x="23726" y="2736"/>
                    <a:pt x="23630" y="2710"/>
                    <a:pt x="23554" y="2689"/>
                  </a:cubicBezTo>
                  <a:cubicBezTo>
                    <a:pt x="23480" y="2665"/>
                    <a:pt x="23373" y="2643"/>
                    <a:pt x="23321" y="2634"/>
                  </a:cubicBezTo>
                  <a:cubicBezTo>
                    <a:pt x="23266" y="2628"/>
                    <a:pt x="23204" y="2609"/>
                    <a:pt x="23178" y="2593"/>
                  </a:cubicBezTo>
                  <a:cubicBezTo>
                    <a:pt x="23153" y="2577"/>
                    <a:pt x="23103" y="2560"/>
                    <a:pt x="23066" y="2551"/>
                  </a:cubicBezTo>
                  <a:cubicBezTo>
                    <a:pt x="22964" y="2530"/>
                    <a:pt x="22642" y="2431"/>
                    <a:pt x="22564" y="2397"/>
                  </a:cubicBezTo>
                  <a:cubicBezTo>
                    <a:pt x="22524" y="2380"/>
                    <a:pt x="22479" y="2366"/>
                    <a:pt x="22462" y="2366"/>
                  </a:cubicBezTo>
                  <a:cubicBezTo>
                    <a:pt x="22447" y="2366"/>
                    <a:pt x="22386" y="2344"/>
                    <a:pt x="22329" y="2319"/>
                  </a:cubicBezTo>
                  <a:cubicBezTo>
                    <a:pt x="22272" y="2293"/>
                    <a:pt x="22210" y="2269"/>
                    <a:pt x="22194" y="2265"/>
                  </a:cubicBezTo>
                  <a:cubicBezTo>
                    <a:pt x="22176" y="2263"/>
                    <a:pt x="22156" y="2252"/>
                    <a:pt x="22150" y="2240"/>
                  </a:cubicBezTo>
                  <a:cubicBezTo>
                    <a:pt x="22144" y="2229"/>
                    <a:pt x="22096" y="2208"/>
                    <a:pt x="22047" y="2196"/>
                  </a:cubicBezTo>
                  <a:cubicBezTo>
                    <a:pt x="21908" y="2158"/>
                    <a:pt x="21715" y="2064"/>
                    <a:pt x="21715" y="2033"/>
                  </a:cubicBezTo>
                  <a:cubicBezTo>
                    <a:pt x="21715" y="2018"/>
                    <a:pt x="21699" y="1998"/>
                    <a:pt x="21681" y="1991"/>
                  </a:cubicBezTo>
                  <a:cubicBezTo>
                    <a:pt x="21659" y="1982"/>
                    <a:pt x="21644" y="1979"/>
                    <a:pt x="21636" y="1979"/>
                  </a:cubicBezTo>
                  <a:cubicBezTo>
                    <a:pt x="21625" y="1979"/>
                    <a:pt x="21631" y="1987"/>
                    <a:pt x="21657" y="2001"/>
                  </a:cubicBezTo>
                  <a:cubicBezTo>
                    <a:pt x="21700" y="2027"/>
                    <a:pt x="21706" y="2053"/>
                    <a:pt x="21676" y="2053"/>
                  </a:cubicBezTo>
                  <a:cubicBezTo>
                    <a:pt x="21670" y="2053"/>
                    <a:pt x="21662" y="2052"/>
                    <a:pt x="21653" y="2049"/>
                  </a:cubicBezTo>
                  <a:cubicBezTo>
                    <a:pt x="21615" y="2039"/>
                    <a:pt x="21600" y="2017"/>
                    <a:pt x="21607" y="1973"/>
                  </a:cubicBezTo>
                  <a:cubicBezTo>
                    <a:pt x="21608" y="1965"/>
                    <a:pt x="21599" y="1957"/>
                    <a:pt x="21586" y="1957"/>
                  </a:cubicBezTo>
                  <a:cubicBezTo>
                    <a:pt x="21574" y="1957"/>
                    <a:pt x="21564" y="1967"/>
                    <a:pt x="21564" y="1981"/>
                  </a:cubicBezTo>
                  <a:cubicBezTo>
                    <a:pt x="21564" y="1988"/>
                    <a:pt x="21560" y="1992"/>
                    <a:pt x="21553" y="1992"/>
                  </a:cubicBezTo>
                  <a:cubicBezTo>
                    <a:pt x="21546" y="1992"/>
                    <a:pt x="21535" y="1988"/>
                    <a:pt x="21520" y="1979"/>
                  </a:cubicBezTo>
                  <a:cubicBezTo>
                    <a:pt x="21502" y="1969"/>
                    <a:pt x="21488" y="1965"/>
                    <a:pt x="21481" y="1965"/>
                  </a:cubicBezTo>
                  <a:cubicBezTo>
                    <a:pt x="21478" y="1965"/>
                    <a:pt x="21476" y="1965"/>
                    <a:pt x="21476" y="1967"/>
                  </a:cubicBezTo>
                  <a:cubicBezTo>
                    <a:pt x="21476" y="1968"/>
                    <a:pt x="21476" y="1969"/>
                    <a:pt x="21474" y="1969"/>
                  </a:cubicBezTo>
                  <a:cubicBezTo>
                    <a:pt x="21450" y="1969"/>
                    <a:pt x="21232" y="1847"/>
                    <a:pt x="21215" y="1822"/>
                  </a:cubicBezTo>
                  <a:cubicBezTo>
                    <a:pt x="21209" y="1812"/>
                    <a:pt x="21200" y="1807"/>
                    <a:pt x="21190" y="1807"/>
                  </a:cubicBezTo>
                  <a:cubicBezTo>
                    <a:pt x="21187" y="1807"/>
                    <a:pt x="21184" y="1808"/>
                    <a:pt x="21181" y="1809"/>
                  </a:cubicBezTo>
                  <a:cubicBezTo>
                    <a:pt x="21179" y="1809"/>
                    <a:pt x="21176" y="1809"/>
                    <a:pt x="21173" y="1809"/>
                  </a:cubicBezTo>
                  <a:cubicBezTo>
                    <a:pt x="21134" y="1809"/>
                    <a:pt x="21043" y="1765"/>
                    <a:pt x="21043" y="1742"/>
                  </a:cubicBezTo>
                  <a:cubicBezTo>
                    <a:pt x="21043" y="1733"/>
                    <a:pt x="21048" y="1728"/>
                    <a:pt x="21055" y="1728"/>
                  </a:cubicBezTo>
                  <a:cubicBezTo>
                    <a:pt x="21059" y="1728"/>
                    <a:pt x="21063" y="1730"/>
                    <a:pt x="21069" y="1733"/>
                  </a:cubicBezTo>
                  <a:cubicBezTo>
                    <a:pt x="21075" y="1737"/>
                    <a:pt x="21080" y="1739"/>
                    <a:pt x="21082" y="1739"/>
                  </a:cubicBezTo>
                  <a:cubicBezTo>
                    <a:pt x="21086" y="1739"/>
                    <a:pt x="21085" y="1734"/>
                    <a:pt x="21079" y="1725"/>
                  </a:cubicBezTo>
                  <a:cubicBezTo>
                    <a:pt x="21070" y="1710"/>
                    <a:pt x="21041" y="1700"/>
                    <a:pt x="21012" y="1700"/>
                  </a:cubicBezTo>
                  <a:cubicBezTo>
                    <a:pt x="20985" y="1700"/>
                    <a:pt x="20956" y="1689"/>
                    <a:pt x="20951" y="1673"/>
                  </a:cubicBezTo>
                  <a:cubicBezTo>
                    <a:pt x="20947" y="1663"/>
                    <a:pt x="20945" y="1658"/>
                    <a:pt x="20943" y="1658"/>
                  </a:cubicBezTo>
                  <a:cubicBezTo>
                    <a:pt x="20941" y="1658"/>
                    <a:pt x="20940" y="1663"/>
                    <a:pt x="20940" y="1673"/>
                  </a:cubicBezTo>
                  <a:cubicBezTo>
                    <a:pt x="20938" y="1690"/>
                    <a:pt x="20911" y="1700"/>
                    <a:pt x="20888" y="1700"/>
                  </a:cubicBezTo>
                  <a:cubicBezTo>
                    <a:pt x="20869" y="1700"/>
                    <a:pt x="20851" y="1693"/>
                    <a:pt x="20851" y="1679"/>
                  </a:cubicBezTo>
                  <a:cubicBezTo>
                    <a:pt x="20851" y="1669"/>
                    <a:pt x="20810" y="1645"/>
                    <a:pt x="20760" y="1624"/>
                  </a:cubicBezTo>
                  <a:cubicBezTo>
                    <a:pt x="20690" y="1596"/>
                    <a:pt x="20677" y="1583"/>
                    <a:pt x="20700" y="1569"/>
                  </a:cubicBezTo>
                  <a:cubicBezTo>
                    <a:pt x="20725" y="1552"/>
                    <a:pt x="20725" y="1548"/>
                    <a:pt x="20699" y="1546"/>
                  </a:cubicBezTo>
                  <a:cubicBezTo>
                    <a:pt x="20680" y="1543"/>
                    <a:pt x="20653" y="1540"/>
                    <a:pt x="20633" y="1538"/>
                  </a:cubicBezTo>
                  <a:cubicBezTo>
                    <a:pt x="20616" y="1536"/>
                    <a:pt x="20590" y="1533"/>
                    <a:pt x="20575" y="1531"/>
                  </a:cubicBezTo>
                  <a:cubicBezTo>
                    <a:pt x="20559" y="1530"/>
                    <a:pt x="20554" y="1512"/>
                    <a:pt x="20563" y="1490"/>
                  </a:cubicBezTo>
                  <a:cubicBezTo>
                    <a:pt x="20570" y="1471"/>
                    <a:pt x="20573" y="1462"/>
                    <a:pt x="20570" y="1462"/>
                  </a:cubicBezTo>
                  <a:lnTo>
                    <a:pt x="20570" y="1462"/>
                  </a:lnTo>
                  <a:cubicBezTo>
                    <a:pt x="20567" y="1462"/>
                    <a:pt x="20558" y="1471"/>
                    <a:pt x="20540" y="1490"/>
                  </a:cubicBezTo>
                  <a:cubicBezTo>
                    <a:pt x="20523" y="1507"/>
                    <a:pt x="20512" y="1516"/>
                    <a:pt x="20502" y="1516"/>
                  </a:cubicBezTo>
                  <a:cubicBezTo>
                    <a:pt x="20491" y="1516"/>
                    <a:pt x="20479" y="1506"/>
                    <a:pt x="20458" y="1487"/>
                  </a:cubicBezTo>
                  <a:cubicBezTo>
                    <a:pt x="20433" y="1465"/>
                    <a:pt x="20387" y="1440"/>
                    <a:pt x="20357" y="1432"/>
                  </a:cubicBezTo>
                  <a:cubicBezTo>
                    <a:pt x="20326" y="1424"/>
                    <a:pt x="20280" y="1402"/>
                    <a:pt x="20259" y="1382"/>
                  </a:cubicBezTo>
                  <a:cubicBezTo>
                    <a:pt x="20239" y="1364"/>
                    <a:pt x="20222" y="1353"/>
                    <a:pt x="20217" y="1353"/>
                  </a:cubicBezTo>
                  <a:cubicBezTo>
                    <a:pt x="20217" y="1353"/>
                    <a:pt x="20216" y="1353"/>
                    <a:pt x="20216" y="1354"/>
                  </a:cubicBezTo>
                  <a:cubicBezTo>
                    <a:pt x="20216" y="1355"/>
                    <a:pt x="20213" y="1356"/>
                    <a:pt x="20209" y="1356"/>
                  </a:cubicBezTo>
                  <a:cubicBezTo>
                    <a:pt x="20200" y="1356"/>
                    <a:pt x="20184" y="1353"/>
                    <a:pt x="20166" y="1346"/>
                  </a:cubicBezTo>
                  <a:cubicBezTo>
                    <a:pt x="20135" y="1336"/>
                    <a:pt x="20124" y="1320"/>
                    <a:pt x="20132" y="1297"/>
                  </a:cubicBezTo>
                  <a:cubicBezTo>
                    <a:pt x="20140" y="1279"/>
                    <a:pt x="20138" y="1271"/>
                    <a:pt x="20123" y="1271"/>
                  </a:cubicBezTo>
                  <a:cubicBezTo>
                    <a:pt x="20118" y="1271"/>
                    <a:pt x="20112" y="1272"/>
                    <a:pt x="20105" y="1274"/>
                  </a:cubicBezTo>
                  <a:cubicBezTo>
                    <a:pt x="20101" y="1274"/>
                    <a:pt x="20097" y="1275"/>
                    <a:pt x="20093" y="1275"/>
                  </a:cubicBezTo>
                  <a:cubicBezTo>
                    <a:pt x="20072" y="1275"/>
                    <a:pt x="20048" y="1264"/>
                    <a:pt x="20037" y="1249"/>
                  </a:cubicBezTo>
                  <a:cubicBezTo>
                    <a:pt x="20027" y="1236"/>
                    <a:pt x="20020" y="1230"/>
                    <a:pt x="20015" y="1230"/>
                  </a:cubicBezTo>
                  <a:cubicBezTo>
                    <a:pt x="20011" y="1230"/>
                    <a:pt x="20009" y="1235"/>
                    <a:pt x="20009" y="1243"/>
                  </a:cubicBezTo>
                  <a:cubicBezTo>
                    <a:pt x="20009" y="1260"/>
                    <a:pt x="19989" y="1269"/>
                    <a:pt x="19972" y="1269"/>
                  </a:cubicBezTo>
                  <a:cubicBezTo>
                    <a:pt x="19958" y="1269"/>
                    <a:pt x="19945" y="1263"/>
                    <a:pt x="19945" y="1249"/>
                  </a:cubicBezTo>
                  <a:cubicBezTo>
                    <a:pt x="19945" y="1238"/>
                    <a:pt x="19922" y="1226"/>
                    <a:pt x="19896" y="1222"/>
                  </a:cubicBezTo>
                  <a:cubicBezTo>
                    <a:pt x="19869" y="1218"/>
                    <a:pt x="19847" y="1204"/>
                    <a:pt x="19847" y="1190"/>
                  </a:cubicBezTo>
                  <a:cubicBezTo>
                    <a:pt x="19847" y="1176"/>
                    <a:pt x="19834" y="1152"/>
                    <a:pt x="19820" y="1137"/>
                  </a:cubicBezTo>
                  <a:cubicBezTo>
                    <a:pt x="19810" y="1128"/>
                    <a:pt x="19803" y="1123"/>
                    <a:pt x="19794" y="1123"/>
                  </a:cubicBezTo>
                  <a:cubicBezTo>
                    <a:pt x="19783" y="1123"/>
                    <a:pt x="19771" y="1131"/>
                    <a:pt x="19752" y="1148"/>
                  </a:cubicBezTo>
                  <a:cubicBezTo>
                    <a:pt x="19726" y="1171"/>
                    <a:pt x="19706" y="1183"/>
                    <a:pt x="19695" y="1183"/>
                  </a:cubicBezTo>
                  <a:cubicBezTo>
                    <a:pt x="19686" y="1183"/>
                    <a:pt x="19684" y="1175"/>
                    <a:pt x="19690" y="1158"/>
                  </a:cubicBezTo>
                  <a:cubicBezTo>
                    <a:pt x="19701" y="1124"/>
                    <a:pt x="19637" y="1060"/>
                    <a:pt x="19598" y="1060"/>
                  </a:cubicBezTo>
                  <a:cubicBezTo>
                    <a:pt x="19594" y="1060"/>
                    <a:pt x="19591" y="1060"/>
                    <a:pt x="19588" y="1062"/>
                  </a:cubicBezTo>
                  <a:cubicBezTo>
                    <a:pt x="19584" y="1063"/>
                    <a:pt x="19579" y="1064"/>
                    <a:pt x="19573" y="1064"/>
                  </a:cubicBezTo>
                  <a:cubicBezTo>
                    <a:pt x="19553" y="1064"/>
                    <a:pt x="19522" y="1055"/>
                    <a:pt x="19497" y="1041"/>
                  </a:cubicBezTo>
                  <a:cubicBezTo>
                    <a:pt x="19464" y="1024"/>
                    <a:pt x="19446" y="1009"/>
                    <a:pt x="19458" y="1008"/>
                  </a:cubicBezTo>
                  <a:cubicBezTo>
                    <a:pt x="19469" y="1008"/>
                    <a:pt x="19459" y="999"/>
                    <a:pt x="19434" y="989"/>
                  </a:cubicBezTo>
                  <a:cubicBezTo>
                    <a:pt x="19412" y="980"/>
                    <a:pt x="19371" y="974"/>
                    <a:pt x="19337" y="974"/>
                  </a:cubicBezTo>
                  <a:cubicBezTo>
                    <a:pt x="19331" y="974"/>
                    <a:pt x="19327" y="974"/>
                    <a:pt x="19322" y="974"/>
                  </a:cubicBezTo>
                  <a:cubicBezTo>
                    <a:pt x="19313" y="975"/>
                    <a:pt x="19305" y="976"/>
                    <a:pt x="19297" y="976"/>
                  </a:cubicBezTo>
                  <a:cubicBezTo>
                    <a:pt x="19273" y="976"/>
                    <a:pt x="19255" y="972"/>
                    <a:pt x="19256" y="967"/>
                  </a:cubicBezTo>
                  <a:cubicBezTo>
                    <a:pt x="19261" y="926"/>
                    <a:pt x="19249" y="911"/>
                    <a:pt x="19210" y="908"/>
                  </a:cubicBezTo>
                  <a:cubicBezTo>
                    <a:pt x="19208" y="908"/>
                    <a:pt x="19207" y="908"/>
                    <a:pt x="19205" y="908"/>
                  </a:cubicBezTo>
                  <a:cubicBezTo>
                    <a:pt x="19184" y="908"/>
                    <a:pt x="19167" y="914"/>
                    <a:pt x="19167" y="925"/>
                  </a:cubicBezTo>
                  <a:cubicBezTo>
                    <a:pt x="19167" y="937"/>
                    <a:pt x="19157" y="944"/>
                    <a:pt x="19142" y="944"/>
                  </a:cubicBezTo>
                  <a:cubicBezTo>
                    <a:pt x="19128" y="944"/>
                    <a:pt x="19123" y="938"/>
                    <a:pt x="19132" y="930"/>
                  </a:cubicBezTo>
                  <a:cubicBezTo>
                    <a:pt x="19158" y="905"/>
                    <a:pt x="19041" y="838"/>
                    <a:pt x="18950" y="826"/>
                  </a:cubicBezTo>
                  <a:cubicBezTo>
                    <a:pt x="18927" y="823"/>
                    <a:pt x="18908" y="822"/>
                    <a:pt x="18896" y="822"/>
                  </a:cubicBezTo>
                  <a:cubicBezTo>
                    <a:pt x="18880" y="822"/>
                    <a:pt x="18874" y="824"/>
                    <a:pt x="18881" y="828"/>
                  </a:cubicBezTo>
                  <a:cubicBezTo>
                    <a:pt x="18896" y="835"/>
                    <a:pt x="18904" y="848"/>
                    <a:pt x="18899" y="857"/>
                  </a:cubicBezTo>
                  <a:cubicBezTo>
                    <a:pt x="18897" y="860"/>
                    <a:pt x="18889" y="862"/>
                    <a:pt x="18878" y="862"/>
                  </a:cubicBezTo>
                  <a:cubicBezTo>
                    <a:pt x="18831" y="862"/>
                    <a:pt x="18714" y="833"/>
                    <a:pt x="18675" y="807"/>
                  </a:cubicBezTo>
                  <a:cubicBezTo>
                    <a:pt x="18664" y="800"/>
                    <a:pt x="18638" y="796"/>
                    <a:pt x="18609" y="796"/>
                  </a:cubicBezTo>
                  <a:cubicBezTo>
                    <a:pt x="18599" y="796"/>
                    <a:pt x="18589" y="796"/>
                    <a:pt x="18579" y="797"/>
                  </a:cubicBezTo>
                  <a:cubicBezTo>
                    <a:pt x="18568" y="798"/>
                    <a:pt x="18559" y="799"/>
                    <a:pt x="18552" y="799"/>
                  </a:cubicBezTo>
                  <a:cubicBezTo>
                    <a:pt x="18520" y="799"/>
                    <a:pt x="18509" y="790"/>
                    <a:pt x="18509" y="769"/>
                  </a:cubicBezTo>
                  <a:cubicBezTo>
                    <a:pt x="18509" y="748"/>
                    <a:pt x="18500" y="726"/>
                    <a:pt x="18490" y="715"/>
                  </a:cubicBezTo>
                  <a:cubicBezTo>
                    <a:pt x="18486" y="712"/>
                    <a:pt x="18484" y="710"/>
                    <a:pt x="18483" y="710"/>
                  </a:cubicBezTo>
                  <a:cubicBezTo>
                    <a:pt x="18480" y="710"/>
                    <a:pt x="18481" y="717"/>
                    <a:pt x="18487" y="728"/>
                  </a:cubicBezTo>
                  <a:cubicBezTo>
                    <a:pt x="18495" y="743"/>
                    <a:pt x="18493" y="749"/>
                    <a:pt x="18469" y="749"/>
                  </a:cubicBezTo>
                  <a:cubicBezTo>
                    <a:pt x="18455" y="749"/>
                    <a:pt x="18432" y="747"/>
                    <a:pt x="18399" y="742"/>
                  </a:cubicBezTo>
                  <a:cubicBezTo>
                    <a:pt x="18341" y="733"/>
                    <a:pt x="18282" y="716"/>
                    <a:pt x="18266" y="705"/>
                  </a:cubicBezTo>
                  <a:cubicBezTo>
                    <a:pt x="18257" y="696"/>
                    <a:pt x="18243" y="691"/>
                    <a:pt x="18233" y="691"/>
                  </a:cubicBezTo>
                  <a:cubicBezTo>
                    <a:pt x="18229" y="691"/>
                    <a:pt x="18226" y="691"/>
                    <a:pt x="18223" y="693"/>
                  </a:cubicBezTo>
                  <a:cubicBezTo>
                    <a:pt x="18221" y="694"/>
                    <a:pt x="18216" y="695"/>
                    <a:pt x="18209" y="695"/>
                  </a:cubicBezTo>
                  <a:cubicBezTo>
                    <a:pt x="18195" y="695"/>
                    <a:pt x="18173" y="691"/>
                    <a:pt x="18153" y="682"/>
                  </a:cubicBezTo>
                  <a:cubicBezTo>
                    <a:pt x="18110" y="666"/>
                    <a:pt x="18106" y="659"/>
                    <a:pt x="18130" y="644"/>
                  </a:cubicBezTo>
                  <a:cubicBezTo>
                    <a:pt x="18153" y="629"/>
                    <a:pt x="18143" y="620"/>
                    <a:pt x="18096" y="610"/>
                  </a:cubicBezTo>
                  <a:cubicBezTo>
                    <a:pt x="18061" y="603"/>
                    <a:pt x="18013" y="592"/>
                    <a:pt x="17989" y="587"/>
                  </a:cubicBezTo>
                  <a:cubicBezTo>
                    <a:pt x="17978" y="584"/>
                    <a:pt x="17970" y="583"/>
                    <a:pt x="17966" y="583"/>
                  </a:cubicBezTo>
                  <a:cubicBezTo>
                    <a:pt x="17958" y="583"/>
                    <a:pt x="17961" y="588"/>
                    <a:pt x="17974" y="597"/>
                  </a:cubicBezTo>
                  <a:cubicBezTo>
                    <a:pt x="18004" y="617"/>
                    <a:pt x="17977" y="635"/>
                    <a:pt x="17942" y="635"/>
                  </a:cubicBezTo>
                  <a:cubicBezTo>
                    <a:pt x="17926" y="635"/>
                    <a:pt x="17909" y="631"/>
                    <a:pt x="17894" y="623"/>
                  </a:cubicBezTo>
                  <a:cubicBezTo>
                    <a:pt x="17862" y="605"/>
                    <a:pt x="17864" y="603"/>
                    <a:pt x="17902" y="599"/>
                  </a:cubicBezTo>
                  <a:lnTo>
                    <a:pt x="17946" y="597"/>
                  </a:lnTo>
                  <a:lnTo>
                    <a:pt x="17902" y="579"/>
                  </a:lnTo>
                  <a:cubicBezTo>
                    <a:pt x="17877" y="569"/>
                    <a:pt x="17835" y="562"/>
                    <a:pt x="17804" y="562"/>
                  </a:cubicBezTo>
                  <a:cubicBezTo>
                    <a:pt x="17774" y="562"/>
                    <a:pt x="17762" y="567"/>
                    <a:pt x="17777" y="572"/>
                  </a:cubicBezTo>
                  <a:cubicBezTo>
                    <a:pt x="17818" y="588"/>
                    <a:pt x="17810" y="606"/>
                    <a:pt x="17778" y="606"/>
                  </a:cubicBezTo>
                  <a:cubicBezTo>
                    <a:pt x="17767" y="606"/>
                    <a:pt x="17754" y="604"/>
                    <a:pt x="17739" y="599"/>
                  </a:cubicBezTo>
                  <a:cubicBezTo>
                    <a:pt x="17720" y="594"/>
                    <a:pt x="17705" y="592"/>
                    <a:pt x="17693" y="592"/>
                  </a:cubicBezTo>
                  <a:cubicBezTo>
                    <a:pt x="17681" y="592"/>
                    <a:pt x="17674" y="595"/>
                    <a:pt x="17674" y="601"/>
                  </a:cubicBezTo>
                  <a:cubicBezTo>
                    <a:pt x="17674" y="611"/>
                    <a:pt x="17686" y="623"/>
                    <a:pt x="17702" y="624"/>
                  </a:cubicBezTo>
                  <a:cubicBezTo>
                    <a:pt x="17717" y="625"/>
                    <a:pt x="17706" y="633"/>
                    <a:pt x="17675" y="641"/>
                  </a:cubicBezTo>
                  <a:cubicBezTo>
                    <a:pt x="17660" y="646"/>
                    <a:pt x="17642" y="648"/>
                    <a:pt x="17624" y="648"/>
                  </a:cubicBezTo>
                  <a:cubicBezTo>
                    <a:pt x="17607" y="648"/>
                    <a:pt x="17590" y="646"/>
                    <a:pt x="17578" y="641"/>
                  </a:cubicBezTo>
                  <a:cubicBezTo>
                    <a:pt x="17553" y="633"/>
                    <a:pt x="17516" y="620"/>
                    <a:pt x="17492" y="613"/>
                  </a:cubicBezTo>
                  <a:cubicBezTo>
                    <a:pt x="17454" y="599"/>
                    <a:pt x="17457" y="594"/>
                    <a:pt x="17520" y="568"/>
                  </a:cubicBezTo>
                  <a:cubicBezTo>
                    <a:pt x="17567" y="548"/>
                    <a:pt x="17599" y="537"/>
                    <a:pt x="17609" y="537"/>
                  </a:cubicBezTo>
                  <a:cubicBezTo>
                    <a:pt x="17617" y="537"/>
                    <a:pt x="17611" y="544"/>
                    <a:pt x="17590" y="557"/>
                  </a:cubicBezTo>
                  <a:cubicBezTo>
                    <a:pt x="17558" y="578"/>
                    <a:pt x="17559" y="589"/>
                    <a:pt x="17582" y="589"/>
                  </a:cubicBezTo>
                  <a:cubicBezTo>
                    <a:pt x="17599" y="589"/>
                    <a:pt x="17628" y="583"/>
                    <a:pt x="17666" y="570"/>
                  </a:cubicBezTo>
                  <a:lnTo>
                    <a:pt x="17751" y="541"/>
                  </a:lnTo>
                  <a:lnTo>
                    <a:pt x="17643" y="527"/>
                  </a:lnTo>
                  <a:cubicBezTo>
                    <a:pt x="17583" y="519"/>
                    <a:pt x="17501" y="503"/>
                    <a:pt x="17459" y="493"/>
                  </a:cubicBezTo>
                  <a:cubicBezTo>
                    <a:pt x="17378" y="474"/>
                    <a:pt x="17228" y="460"/>
                    <a:pt x="17158" y="460"/>
                  </a:cubicBezTo>
                  <a:cubicBezTo>
                    <a:pt x="17125" y="460"/>
                    <a:pt x="17109" y="463"/>
                    <a:pt x="17126" y="470"/>
                  </a:cubicBezTo>
                  <a:cubicBezTo>
                    <a:pt x="17164" y="488"/>
                    <a:pt x="17162" y="491"/>
                    <a:pt x="17107" y="492"/>
                  </a:cubicBezTo>
                  <a:cubicBezTo>
                    <a:pt x="17055" y="493"/>
                    <a:pt x="17049" y="498"/>
                    <a:pt x="17070" y="524"/>
                  </a:cubicBezTo>
                  <a:cubicBezTo>
                    <a:pt x="17091" y="550"/>
                    <a:pt x="17083" y="564"/>
                    <a:pt x="17064" y="564"/>
                  </a:cubicBezTo>
                  <a:cubicBezTo>
                    <a:pt x="17046" y="564"/>
                    <a:pt x="17018" y="552"/>
                    <a:pt x="16995" y="527"/>
                  </a:cubicBezTo>
                  <a:cubicBezTo>
                    <a:pt x="16953" y="483"/>
                    <a:pt x="16890" y="446"/>
                    <a:pt x="16857" y="446"/>
                  </a:cubicBezTo>
                  <a:cubicBezTo>
                    <a:pt x="16855" y="446"/>
                    <a:pt x="16852" y="446"/>
                    <a:pt x="16850" y="447"/>
                  </a:cubicBezTo>
                  <a:cubicBezTo>
                    <a:pt x="16849" y="447"/>
                    <a:pt x="16848" y="447"/>
                    <a:pt x="16847" y="447"/>
                  </a:cubicBezTo>
                  <a:cubicBezTo>
                    <a:pt x="16839" y="447"/>
                    <a:pt x="16834" y="440"/>
                    <a:pt x="16834" y="429"/>
                  </a:cubicBezTo>
                  <a:cubicBezTo>
                    <a:pt x="16834" y="416"/>
                    <a:pt x="16810" y="408"/>
                    <a:pt x="16779" y="408"/>
                  </a:cubicBezTo>
                  <a:cubicBezTo>
                    <a:pt x="16748" y="408"/>
                    <a:pt x="16724" y="415"/>
                    <a:pt x="16727" y="424"/>
                  </a:cubicBezTo>
                  <a:cubicBezTo>
                    <a:pt x="16734" y="473"/>
                    <a:pt x="16722" y="492"/>
                    <a:pt x="16681" y="492"/>
                  </a:cubicBezTo>
                  <a:cubicBezTo>
                    <a:pt x="16680" y="492"/>
                    <a:pt x="16678" y="492"/>
                    <a:pt x="16677" y="492"/>
                  </a:cubicBezTo>
                  <a:cubicBezTo>
                    <a:pt x="16651" y="491"/>
                    <a:pt x="16640" y="486"/>
                    <a:pt x="16655" y="481"/>
                  </a:cubicBezTo>
                  <a:cubicBezTo>
                    <a:pt x="16668" y="476"/>
                    <a:pt x="16681" y="452"/>
                    <a:pt x="16681" y="429"/>
                  </a:cubicBezTo>
                  <a:cubicBezTo>
                    <a:pt x="16681" y="403"/>
                    <a:pt x="16670" y="388"/>
                    <a:pt x="16656" y="388"/>
                  </a:cubicBezTo>
                  <a:cubicBezTo>
                    <a:pt x="16647" y="388"/>
                    <a:pt x="16636" y="395"/>
                    <a:pt x="16627" y="409"/>
                  </a:cubicBezTo>
                  <a:cubicBezTo>
                    <a:pt x="16620" y="420"/>
                    <a:pt x="16606" y="429"/>
                    <a:pt x="16593" y="429"/>
                  </a:cubicBezTo>
                  <a:cubicBezTo>
                    <a:pt x="16580" y="429"/>
                    <a:pt x="16578" y="420"/>
                    <a:pt x="16585" y="409"/>
                  </a:cubicBezTo>
                  <a:cubicBezTo>
                    <a:pt x="16593" y="397"/>
                    <a:pt x="16563" y="390"/>
                    <a:pt x="16507" y="390"/>
                  </a:cubicBezTo>
                  <a:cubicBezTo>
                    <a:pt x="16503" y="390"/>
                    <a:pt x="16498" y="390"/>
                    <a:pt x="16494" y="390"/>
                  </a:cubicBezTo>
                  <a:cubicBezTo>
                    <a:pt x="16487" y="391"/>
                    <a:pt x="16480" y="391"/>
                    <a:pt x="16473" y="391"/>
                  </a:cubicBezTo>
                  <a:cubicBezTo>
                    <a:pt x="16420" y="391"/>
                    <a:pt x="16359" y="384"/>
                    <a:pt x="16328" y="377"/>
                  </a:cubicBezTo>
                  <a:cubicBezTo>
                    <a:pt x="16308" y="372"/>
                    <a:pt x="16295" y="369"/>
                    <a:pt x="16287" y="369"/>
                  </a:cubicBezTo>
                  <a:cubicBezTo>
                    <a:pt x="16274" y="369"/>
                    <a:pt x="16274" y="376"/>
                    <a:pt x="16283" y="389"/>
                  </a:cubicBezTo>
                  <a:cubicBezTo>
                    <a:pt x="16290" y="403"/>
                    <a:pt x="16291" y="409"/>
                    <a:pt x="16284" y="409"/>
                  </a:cubicBezTo>
                  <a:cubicBezTo>
                    <a:pt x="16280" y="409"/>
                    <a:pt x="16275" y="408"/>
                    <a:pt x="16267" y="405"/>
                  </a:cubicBezTo>
                  <a:cubicBezTo>
                    <a:pt x="16261" y="402"/>
                    <a:pt x="16256" y="401"/>
                    <a:pt x="16252" y="401"/>
                  </a:cubicBezTo>
                  <a:cubicBezTo>
                    <a:pt x="16241" y="401"/>
                    <a:pt x="16236" y="409"/>
                    <a:pt x="16237" y="425"/>
                  </a:cubicBezTo>
                  <a:cubicBezTo>
                    <a:pt x="16238" y="452"/>
                    <a:pt x="16209" y="461"/>
                    <a:pt x="16083" y="466"/>
                  </a:cubicBezTo>
                  <a:cubicBezTo>
                    <a:pt x="16052" y="468"/>
                    <a:pt x="16027" y="469"/>
                    <a:pt x="16006" y="469"/>
                  </a:cubicBezTo>
                  <a:cubicBezTo>
                    <a:pt x="15945" y="469"/>
                    <a:pt x="15927" y="461"/>
                    <a:pt x="15927" y="442"/>
                  </a:cubicBezTo>
                  <a:cubicBezTo>
                    <a:pt x="15927" y="420"/>
                    <a:pt x="15953" y="410"/>
                    <a:pt x="16007" y="409"/>
                  </a:cubicBezTo>
                  <a:cubicBezTo>
                    <a:pt x="16055" y="408"/>
                    <a:pt x="16071" y="403"/>
                    <a:pt x="16046" y="396"/>
                  </a:cubicBezTo>
                  <a:cubicBezTo>
                    <a:pt x="16021" y="389"/>
                    <a:pt x="15991" y="375"/>
                    <a:pt x="15974" y="363"/>
                  </a:cubicBezTo>
                  <a:cubicBezTo>
                    <a:pt x="15965" y="356"/>
                    <a:pt x="15958" y="352"/>
                    <a:pt x="15950" y="352"/>
                  </a:cubicBezTo>
                  <a:cubicBezTo>
                    <a:pt x="15941" y="352"/>
                    <a:pt x="15933" y="358"/>
                    <a:pt x="15925" y="370"/>
                  </a:cubicBezTo>
                  <a:cubicBezTo>
                    <a:pt x="15917" y="383"/>
                    <a:pt x="15910" y="390"/>
                    <a:pt x="15900" y="390"/>
                  </a:cubicBezTo>
                  <a:cubicBezTo>
                    <a:pt x="15891" y="390"/>
                    <a:pt x="15878" y="384"/>
                    <a:pt x="15861" y="373"/>
                  </a:cubicBezTo>
                  <a:cubicBezTo>
                    <a:pt x="15840" y="360"/>
                    <a:pt x="15814" y="354"/>
                    <a:pt x="15779" y="354"/>
                  </a:cubicBezTo>
                  <a:cubicBezTo>
                    <a:pt x="15762" y="354"/>
                    <a:pt x="15742" y="355"/>
                    <a:pt x="15720" y="359"/>
                  </a:cubicBezTo>
                  <a:cubicBezTo>
                    <a:pt x="15635" y="371"/>
                    <a:pt x="15610" y="405"/>
                    <a:pt x="15671" y="405"/>
                  </a:cubicBezTo>
                  <a:cubicBezTo>
                    <a:pt x="15679" y="405"/>
                    <a:pt x="15688" y="405"/>
                    <a:pt x="15698" y="404"/>
                  </a:cubicBezTo>
                  <a:cubicBezTo>
                    <a:pt x="15704" y="403"/>
                    <a:pt x="15709" y="403"/>
                    <a:pt x="15713" y="403"/>
                  </a:cubicBezTo>
                  <a:cubicBezTo>
                    <a:pt x="15736" y="403"/>
                    <a:pt x="15744" y="411"/>
                    <a:pt x="15739" y="426"/>
                  </a:cubicBezTo>
                  <a:cubicBezTo>
                    <a:pt x="15732" y="445"/>
                    <a:pt x="15707" y="455"/>
                    <a:pt x="15671" y="455"/>
                  </a:cubicBezTo>
                  <a:cubicBezTo>
                    <a:pt x="15647" y="455"/>
                    <a:pt x="15619" y="451"/>
                    <a:pt x="15587" y="442"/>
                  </a:cubicBezTo>
                  <a:cubicBezTo>
                    <a:pt x="15540" y="429"/>
                    <a:pt x="15540" y="428"/>
                    <a:pt x="15576" y="400"/>
                  </a:cubicBezTo>
                  <a:cubicBezTo>
                    <a:pt x="15611" y="374"/>
                    <a:pt x="15605" y="370"/>
                    <a:pt x="15534" y="370"/>
                  </a:cubicBezTo>
                  <a:cubicBezTo>
                    <a:pt x="15490" y="370"/>
                    <a:pt x="15448" y="359"/>
                    <a:pt x="15441" y="347"/>
                  </a:cubicBezTo>
                  <a:cubicBezTo>
                    <a:pt x="15432" y="334"/>
                    <a:pt x="15407" y="326"/>
                    <a:pt x="15380" y="326"/>
                  </a:cubicBezTo>
                  <a:cubicBezTo>
                    <a:pt x="15341" y="326"/>
                    <a:pt x="15339" y="329"/>
                    <a:pt x="15366" y="347"/>
                  </a:cubicBezTo>
                  <a:cubicBezTo>
                    <a:pt x="15384" y="359"/>
                    <a:pt x="15379" y="365"/>
                    <a:pt x="15344" y="365"/>
                  </a:cubicBezTo>
                  <a:cubicBezTo>
                    <a:pt x="15334" y="365"/>
                    <a:pt x="15322" y="365"/>
                    <a:pt x="15307" y="364"/>
                  </a:cubicBezTo>
                  <a:cubicBezTo>
                    <a:pt x="15257" y="362"/>
                    <a:pt x="15216" y="352"/>
                    <a:pt x="15215" y="342"/>
                  </a:cubicBezTo>
                  <a:cubicBezTo>
                    <a:pt x="15215" y="336"/>
                    <a:pt x="15145" y="333"/>
                    <a:pt x="15038" y="333"/>
                  </a:cubicBezTo>
                  <a:cubicBezTo>
                    <a:pt x="14704" y="333"/>
                    <a:pt x="14006" y="360"/>
                    <a:pt x="13934" y="382"/>
                  </a:cubicBezTo>
                  <a:cubicBezTo>
                    <a:pt x="13929" y="384"/>
                    <a:pt x="13924" y="385"/>
                    <a:pt x="13919" y="385"/>
                  </a:cubicBezTo>
                  <a:cubicBezTo>
                    <a:pt x="13906" y="385"/>
                    <a:pt x="13896" y="379"/>
                    <a:pt x="13896" y="369"/>
                  </a:cubicBezTo>
                  <a:cubicBezTo>
                    <a:pt x="13896" y="360"/>
                    <a:pt x="13892" y="356"/>
                    <a:pt x="13886" y="356"/>
                  </a:cubicBezTo>
                  <a:cubicBezTo>
                    <a:pt x="13882" y="356"/>
                    <a:pt x="13877" y="358"/>
                    <a:pt x="13871" y="362"/>
                  </a:cubicBezTo>
                  <a:cubicBezTo>
                    <a:pt x="13858" y="370"/>
                    <a:pt x="13796" y="380"/>
                    <a:pt x="13737" y="383"/>
                  </a:cubicBezTo>
                  <a:cubicBezTo>
                    <a:pt x="13623" y="388"/>
                    <a:pt x="13359" y="406"/>
                    <a:pt x="13120" y="423"/>
                  </a:cubicBezTo>
                  <a:cubicBezTo>
                    <a:pt x="13044" y="428"/>
                    <a:pt x="12906" y="446"/>
                    <a:pt x="12818" y="462"/>
                  </a:cubicBezTo>
                  <a:cubicBezTo>
                    <a:pt x="12745" y="475"/>
                    <a:pt x="12688" y="482"/>
                    <a:pt x="12649" y="482"/>
                  </a:cubicBezTo>
                  <a:cubicBezTo>
                    <a:pt x="12601" y="482"/>
                    <a:pt x="12581" y="472"/>
                    <a:pt x="12592" y="452"/>
                  </a:cubicBezTo>
                  <a:cubicBezTo>
                    <a:pt x="12598" y="442"/>
                    <a:pt x="12588" y="435"/>
                    <a:pt x="12569" y="435"/>
                  </a:cubicBezTo>
                  <a:cubicBezTo>
                    <a:pt x="12551" y="435"/>
                    <a:pt x="12534" y="445"/>
                    <a:pt x="12534" y="456"/>
                  </a:cubicBezTo>
                  <a:cubicBezTo>
                    <a:pt x="12534" y="467"/>
                    <a:pt x="12505" y="478"/>
                    <a:pt x="12467" y="478"/>
                  </a:cubicBezTo>
                  <a:cubicBezTo>
                    <a:pt x="12428" y="478"/>
                    <a:pt x="12388" y="493"/>
                    <a:pt x="12372" y="516"/>
                  </a:cubicBezTo>
                  <a:cubicBezTo>
                    <a:pt x="12357" y="535"/>
                    <a:pt x="12350" y="544"/>
                    <a:pt x="12346" y="544"/>
                  </a:cubicBezTo>
                  <a:cubicBezTo>
                    <a:pt x="12342" y="544"/>
                    <a:pt x="12342" y="535"/>
                    <a:pt x="12342" y="516"/>
                  </a:cubicBezTo>
                  <a:cubicBezTo>
                    <a:pt x="12341" y="485"/>
                    <a:pt x="12319" y="478"/>
                    <a:pt x="12216" y="476"/>
                  </a:cubicBezTo>
                  <a:cubicBezTo>
                    <a:pt x="12191" y="475"/>
                    <a:pt x="12165" y="475"/>
                    <a:pt x="12141" y="475"/>
                  </a:cubicBezTo>
                  <a:cubicBezTo>
                    <a:pt x="12100" y="475"/>
                    <a:pt x="12064" y="476"/>
                    <a:pt x="12049" y="478"/>
                  </a:cubicBezTo>
                  <a:cubicBezTo>
                    <a:pt x="12044" y="478"/>
                    <a:pt x="12038" y="478"/>
                    <a:pt x="12031" y="478"/>
                  </a:cubicBezTo>
                  <a:cubicBezTo>
                    <a:pt x="12001" y="478"/>
                    <a:pt x="11952" y="474"/>
                    <a:pt x="11909" y="466"/>
                  </a:cubicBezTo>
                  <a:cubicBezTo>
                    <a:pt x="11814" y="450"/>
                    <a:pt x="11814" y="450"/>
                    <a:pt x="11877" y="435"/>
                  </a:cubicBezTo>
                  <a:cubicBezTo>
                    <a:pt x="11941" y="419"/>
                    <a:pt x="11941" y="419"/>
                    <a:pt x="11883" y="416"/>
                  </a:cubicBezTo>
                  <a:cubicBezTo>
                    <a:pt x="11881" y="416"/>
                    <a:pt x="11880" y="416"/>
                    <a:pt x="11878" y="416"/>
                  </a:cubicBezTo>
                  <a:cubicBezTo>
                    <a:pt x="11847" y="416"/>
                    <a:pt x="11818" y="425"/>
                    <a:pt x="11810" y="437"/>
                  </a:cubicBezTo>
                  <a:cubicBezTo>
                    <a:pt x="11803" y="448"/>
                    <a:pt x="11768" y="453"/>
                    <a:pt x="11726" y="453"/>
                  </a:cubicBezTo>
                  <a:cubicBezTo>
                    <a:pt x="11651" y="453"/>
                    <a:pt x="11554" y="438"/>
                    <a:pt x="11547" y="416"/>
                  </a:cubicBezTo>
                  <a:cubicBezTo>
                    <a:pt x="11542" y="403"/>
                    <a:pt x="11524" y="393"/>
                    <a:pt x="11507" y="393"/>
                  </a:cubicBezTo>
                  <a:cubicBezTo>
                    <a:pt x="11489" y="393"/>
                    <a:pt x="11481" y="404"/>
                    <a:pt x="11491" y="420"/>
                  </a:cubicBezTo>
                  <a:cubicBezTo>
                    <a:pt x="11494" y="426"/>
                    <a:pt x="11494" y="429"/>
                    <a:pt x="11491" y="429"/>
                  </a:cubicBezTo>
                  <a:cubicBezTo>
                    <a:pt x="11487" y="429"/>
                    <a:pt x="11477" y="422"/>
                    <a:pt x="11462" y="409"/>
                  </a:cubicBezTo>
                  <a:cubicBezTo>
                    <a:pt x="11442" y="391"/>
                    <a:pt x="11431" y="382"/>
                    <a:pt x="11423" y="382"/>
                  </a:cubicBezTo>
                  <a:cubicBezTo>
                    <a:pt x="11415" y="382"/>
                    <a:pt x="11410" y="390"/>
                    <a:pt x="11405" y="405"/>
                  </a:cubicBezTo>
                  <a:cubicBezTo>
                    <a:pt x="11398" y="423"/>
                    <a:pt x="11388" y="432"/>
                    <a:pt x="11367" y="432"/>
                  </a:cubicBezTo>
                  <a:cubicBezTo>
                    <a:pt x="11356" y="432"/>
                    <a:pt x="11341" y="429"/>
                    <a:pt x="11322" y="424"/>
                  </a:cubicBezTo>
                  <a:cubicBezTo>
                    <a:pt x="11261" y="410"/>
                    <a:pt x="11163" y="402"/>
                    <a:pt x="10996" y="395"/>
                  </a:cubicBezTo>
                  <a:cubicBezTo>
                    <a:pt x="10975" y="394"/>
                    <a:pt x="10959" y="383"/>
                    <a:pt x="10959" y="372"/>
                  </a:cubicBezTo>
                  <a:cubicBezTo>
                    <a:pt x="10959" y="361"/>
                    <a:pt x="10976" y="348"/>
                    <a:pt x="10997" y="348"/>
                  </a:cubicBezTo>
                  <a:cubicBezTo>
                    <a:pt x="11021" y="347"/>
                    <a:pt x="11016" y="341"/>
                    <a:pt x="10981" y="330"/>
                  </a:cubicBezTo>
                  <a:cubicBezTo>
                    <a:pt x="10944" y="317"/>
                    <a:pt x="10917" y="311"/>
                    <a:pt x="10901" y="311"/>
                  </a:cubicBezTo>
                  <a:cubicBezTo>
                    <a:pt x="10879" y="311"/>
                    <a:pt x="10874" y="321"/>
                    <a:pt x="10881" y="341"/>
                  </a:cubicBezTo>
                  <a:cubicBezTo>
                    <a:pt x="10889" y="366"/>
                    <a:pt x="10878" y="374"/>
                    <a:pt x="10835" y="374"/>
                  </a:cubicBezTo>
                  <a:cubicBezTo>
                    <a:pt x="10801" y="374"/>
                    <a:pt x="10761" y="366"/>
                    <a:pt x="10744" y="353"/>
                  </a:cubicBezTo>
                  <a:cubicBezTo>
                    <a:pt x="10718" y="336"/>
                    <a:pt x="10725" y="331"/>
                    <a:pt x="10775" y="328"/>
                  </a:cubicBezTo>
                  <a:cubicBezTo>
                    <a:pt x="10830" y="326"/>
                    <a:pt x="10832" y="323"/>
                    <a:pt x="10791" y="316"/>
                  </a:cubicBezTo>
                  <a:cubicBezTo>
                    <a:pt x="10785" y="315"/>
                    <a:pt x="10779" y="314"/>
                    <a:pt x="10772" y="314"/>
                  </a:cubicBezTo>
                  <a:cubicBezTo>
                    <a:pt x="10749" y="314"/>
                    <a:pt x="10724" y="321"/>
                    <a:pt x="10710" y="332"/>
                  </a:cubicBezTo>
                  <a:cubicBezTo>
                    <a:pt x="10698" y="342"/>
                    <a:pt x="10686" y="347"/>
                    <a:pt x="10675" y="347"/>
                  </a:cubicBezTo>
                  <a:cubicBezTo>
                    <a:pt x="10670" y="347"/>
                    <a:pt x="10666" y="346"/>
                    <a:pt x="10663" y="343"/>
                  </a:cubicBezTo>
                  <a:cubicBezTo>
                    <a:pt x="10654" y="335"/>
                    <a:pt x="10661" y="321"/>
                    <a:pt x="10679" y="310"/>
                  </a:cubicBezTo>
                  <a:cubicBezTo>
                    <a:pt x="10704" y="293"/>
                    <a:pt x="10694" y="288"/>
                    <a:pt x="10642" y="288"/>
                  </a:cubicBezTo>
                  <a:cubicBezTo>
                    <a:pt x="10587" y="288"/>
                    <a:pt x="10576" y="295"/>
                    <a:pt x="10587" y="324"/>
                  </a:cubicBezTo>
                  <a:cubicBezTo>
                    <a:pt x="10595" y="343"/>
                    <a:pt x="10594" y="352"/>
                    <a:pt x="10580" y="352"/>
                  </a:cubicBezTo>
                  <a:cubicBezTo>
                    <a:pt x="10571" y="352"/>
                    <a:pt x="10558" y="349"/>
                    <a:pt x="10538" y="343"/>
                  </a:cubicBezTo>
                  <a:cubicBezTo>
                    <a:pt x="10503" y="334"/>
                    <a:pt x="10451" y="324"/>
                    <a:pt x="10420" y="322"/>
                  </a:cubicBezTo>
                  <a:cubicBezTo>
                    <a:pt x="10339" y="314"/>
                    <a:pt x="10334" y="312"/>
                    <a:pt x="10334" y="290"/>
                  </a:cubicBezTo>
                  <a:cubicBezTo>
                    <a:pt x="10334" y="278"/>
                    <a:pt x="10356" y="265"/>
                    <a:pt x="10384" y="260"/>
                  </a:cubicBezTo>
                  <a:cubicBezTo>
                    <a:pt x="10420" y="254"/>
                    <a:pt x="10413" y="250"/>
                    <a:pt x="10362" y="247"/>
                  </a:cubicBezTo>
                  <a:cubicBezTo>
                    <a:pt x="10357" y="247"/>
                    <a:pt x="10353" y="247"/>
                    <a:pt x="10349" y="247"/>
                  </a:cubicBezTo>
                  <a:cubicBezTo>
                    <a:pt x="10309" y="247"/>
                    <a:pt x="10292" y="256"/>
                    <a:pt x="10292" y="277"/>
                  </a:cubicBezTo>
                  <a:cubicBezTo>
                    <a:pt x="10292" y="296"/>
                    <a:pt x="10292" y="306"/>
                    <a:pt x="10266" y="306"/>
                  </a:cubicBezTo>
                  <a:cubicBezTo>
                    <a:pt x="10243" y="306"/>
                    <a:pt x="10200" y="299"/>
                    <a:pt x="10119" y="286"/>
                  </a:cubicBezTo>
                  <a:cubicBezTo>
                    <a:pt x="10043" y="273"/>
                    <a:pt x="9929" y="259"/>
                    <a:pt x="9872" y="255"/>
                  </a:cubicBezTo>
                  <a:cubicBezTo>
                    <a:pt x="9811" y="251"/>
                    <a:pt x="9761" y="246"/>
                    <a:pt x="9759" y="244"/>
                  </a:cubicBezTo>
                  <a:cubicBezTo>
                    <a:pt x="9750" y="235"/>
                    <a:pt x="9725" y="231"/>
                    <a:pt x="9575" y="213"/>
                  </a:cubicBezTo>
                  <a:cubicBezTo>
                    <a:pt x="9463" y="200"/>
                    <a:pt x="9428" y="189"/>
                    <a:pt x="9428" y="163"/>
                  </a:cubicBezTo>
                  <a:cubicBezTo>
                    <a:pt x="9428" y="145"/>
                    <a:pt x="9420" y="137"/>
                    <a:pt x="9391" y="137"/>
                  </a:cubicBezTo>
                  <a:cubicBezTo>
                    <a:pt x="9379" y="137"/>
                    <a:pt x="9363" y="139"/>
                    <a:pt x="9342" y="141"/>
                  </a:cubicBezTo>
                  <a:cubicBezTo>
                    <a:pt x="9325" y="144"/>
                    <a:pt x="9309" y="145"/>
                    <a:pt x="9296" y="145"/>
                  </a:cubicBezTo>
                  <a:cubicBezTo>
                    <a:pt x="9272" y="145"/>
                    <a:pt x="9257" y="142"/>
                    <a:pt x="9257" y="136"/>
                  </a:cubicBezTo>
                  <a:cubicBezTo>
                    <a:pt x="9257" y="119"/>
                    <a:pt x="9179" y="108"/>
                    <a:pt x="9109" y="108"/>
                  </a:cubicBezTo>
                  <a:cubicBezTo>
                    <a:pt x="9067" y="108"/>
                    <a:pt x="9027" y="112"/>
                    <a:pt x="9009" y="121"/>
                  </a:cubicBezTo>
                  <a:cubicBezTo>
                    <a:pt x="8984" y="134"/>
                    <a:pt x="8952" y="140"/>
                    <a:pt x="8922" y="140"/>
                  </a:cubicBezTo>
                  <a:cubicBezTo>
                    <a:pt x="8879" y="140"/>
                    <a:pt x="8837" y="128"/>
                    <a:pt x="8813" y="106"/>
                  </a:cubicBezTo>
                  <a:cubicBezTo>
                    <a:pt x="8791" y="83"/>
                    <a:pt x="8765" y="71"/>
                    <a:pt x="8748" y="71"/>
                  </a:cubicBezTo>
                  <a:cubicBezTo>
                    <a:pt x="8731" y="71"/>
                    <a:pt x="8722" y="81"/>
                    <a:pt x="8730" y="102"/>
                  </a:cubicBezTo>
                  <a:cubicBezTo>
                    <a:pt x="8740" y="124"/>
                    <a:pt x="8730" y="134"/>
                    <a:pt x="8697" y="134"/>
                  </a:cubicBezTo>
                  <a:cubicBezTo>
                    <a:pt x="8673" y="134"/>
                    <a:pt x="8650" y="125"/>
                    <a:pt x="8650" y="113"/>
                  </a:cubicBezTo>
                  <a:cubicBezTo>
                    <a:pt x="8650" y="102"/>
                    <a:pt x="8663" y="91"/>
                    <a:pt x="8674" y="91"/>
                  </a:cubicBezTo>
                  <a:cubicBezTo>
                    <a:pt x="8685" y="91"/>
                    <a:pt x="8691" y="82"/>
                    <a:pt x="8685" y="72"/>
                  </a:cubicBezTo>
                  <a:cubicBezTo>
                    <a:pt x="8681" y="65"/>
                    <a:pt x="8669" y="61"/>
                    <a:pt x="8656" y="61"/>
                  </a:cubicBezTo>
                  <a:cubicBezTo>
                    <a:pt x="8648" y="61"/>
                    <a:pt x="8639" y="62"/>
                    <a:pt x="8630" y="65"/>
                  </a:cubicBezTo>
                  <a:cubicBezTo>
                    <a:pt x="8606" y="71"/>
                    <a:pt x="8592" y="83"/>
                    <a:pt x="8599" y="95"/>
                  </a:cubicBezTo>
                  <a:cubicBezTo>
                    <a:pt x="8606" y="106"/>
                    <a:pt x="8601" y="114"/>
                    <a:pt x="8588" y="114"/>
                  </a:cubicBezTo>
                  <a:cubicBezTo>
                    <a:pt x="8576" y="114"/>
                    <a:pt x="8565" y="107"/>
                    <a:pt x="8565" y="97"/>
                  </a:cubicBezTo>
                  <a:cubicBezTo>
                    <a:pt x="8565" y="74"/>
                    <a:pt x="8420" y="44"/>
                    <a:pt x="8328" y="44"/>
                  </a:cubicBezTo>
                  <a:cubicBezTo>
                    <a:pt x="8319" y="44"/>
                    <a:pt x="8311" y="45"/>
                    <a:pt x="8304" y="45"/>
                  </a:cubicBezTo>
                  <a:cubicBezTo>
                    <a:pt x="8244" y="50"/>
                    <a:pt x="8227" y="60"/>
                    <a:pt x="8234" y="82"/>
                  </a:cubicBezTo>
                  <a:cubicBezTo>
                    <a:pt x="8243" y="106"/>
                    <a:pt x="8230" y="113"/>
                    <a:pt x="8189" y="113"/>
                  </a:cubicBezTo>
                  <a:cubicBezTo>
                    <a:pt x="8159" y="113"/>
                    <a:pt x="8133" y="103"/>
                    <a:pt x="8133" y="91"/>
                  </a:cubicBezTo>
                  <a:cubicBezTo>
                    <a:pt x="8133" y="78"/>
                    <a:pt x="8146" y="70"/>
                    <a:pt x="8166" y="70"/>
                  </a:cubicBezTo>
                  <a:cubicBezTo>
                    <a:pt x="8183" y="70"/>
                    <a:pt x="8192" y="56"/>
                    <a:pt x="8186" y="40"/>
                  </a:cubicBezTo>
                  <a:cubicBezTo>
                    <a:pt x="8181" y="26"/>
                    <a:pt x="8172" y="20"/>
                    <a:pt x="8155" y="20"/>
                  </a:cubicBezTo>
                  <a:cubicBezTo>
                    <a:pt x="8143" y="20"/>
                    <a:pt x="8127" y="23"/>
                    <a:pt x="8105" y="29"/>
                  </a:cubicBezTo>
                  <a:cubicBezTo>
                    <a:pt x="8086" y="34"/>
                    <a:pt x="8061" y="36"/>
                    <a:pt x="8037" y="36"/>
                  </a:cubicBezTo>
                  <a:cubicBezTo>
                    <a:pt x="8013" y="36"/>
                    <a:pt x="7990" y="34"/>
                    <a:pt x="7972" y="29"/>
                  </a:cubicBezTo>
                  <a:cubicBezTo>
                    <a:pt x="7933" y="18"/>
                    <a:pt x="7806" y="13"/>
                    <a:pt x="7658" y="13"/>
                  </a:cubicBezTo>
                  <a:cubicBezTo>
                    <a:pt x="7396" y="13"/>
                    <a:pt x="7066" y="28"/>
                    <a:pt x="7039" y="50"/>
                  </a:cubicBezTo>
                  <a:cubicBezTo>
                    <a:pt x="7023" y="62"/>
                    <a:pt x="7014" y="69"/>
                    <a:pt x="7012" y="69"/>
                  </a:cubicBezTo>
                  <a:cubicBezTo>
                    <a:pt x="7009" y="69"/>
                    <a:pt x="7016" y="60"/>
                    <a:pt x="7031" y="41"/>
                  </a:cubicBezTo>
                  <a:cubicBezTo>
                    <a:pt x="7056" y="8"/>
                    <a:pt x="7055" y="3"/>
                    <a:pt x="7020" y="1"/>
                  </a:cubicBezTo>
                  <a:cubicBezTo>
                    <a:pt x="7012" y="1"/>
                    <a:pt x="7004" y="0"/>
                    <a:pt x="69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9"/>
            <p:cNvSpPr/>
            <p:nvPr/>
          </p:nvSpPr>
          <p:spPr>
            <a:xfrm>
              <a:off x="4071400" y="3849425"/>
              <a:ext cx="2225" cy="1375"/>
            </a:xfrm>
            <a:custGeom>
              <a:avLst/>
              <a:gdLst/>
              <a:ahLst/>
              <a:cxnLst/>
              <a:rect l="l" t="t" r="r" b="b"/>
              <a:pathLst>
                <a:path w="89" h="55" extrusionOk="0">
                  <a:moveTo>
                    <a:pt x="34" y="1"/>
                  </a:moveTo>
                  <a:cubicBezTo>
                    <a:pt x="17" y="1"/>
                    <a:pt x="1" y="8"/>
                    <a:pt x="1" y="21"/>
                  </a:cubicBezTo>
                  <a:cubicBezTo>
                    <a:pt x="2" y="29"/>
                    <a:pt x="16" y="44"/>
                    <a:pt x="32" y="50"/>
                  </a:cubicBezTo>
                  <a:cubicBezTo>
                    <a:pt x="40" y="53"/>
                    <a:pt x="48" y="54"/>
                    <a:pt x="55" y="54"/>
                  </a:cubicBezTo>
                  <a:cubicBezTo>
                    <a:pt x="77" y="54"/>
                    <a:pt x="89" y="38"/>
                    <a:pt x="74" y="18"/>
                  </a:cubicBezTo>
                  <a:cubicBezTo>
                    <a:pt x="67" y="6"/>
                    <a:pt x="50" y="1"/>
                    <a:pt x="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9"/>
            <p:cNvSpPr/>
            <p:nvPr/>
          </p:nvSpPr>
          <p:spPr>
            <a:xfrm>
              <a:off x="4087575" y="3851075"/>
              <a:ext cx="1950" cy="950"/>
            </a:xfrm>
            <a:custGeom>
              <a:avLst/>
              <a:gdLst/>
              <a:ahLst/>
              <a:cxnLst/>
              <a:rect l="l" t="t" r="r" b="b"/>
              <a:pathLst>
                <a:path w="78" h="38" extrusionOk="0">
                  <a:moveTo>
                    <a:pt x="37" y="0"/>
                  </a:moveTo>
                  <a:cubicBezTo>
                    <a:pt x="32" y="0"/>
                    <a:pt x="26" y="1"/>
                    <a:pt x="21" y="3"/>
                  </a:cubicBezTo>
                  <a:cubicBezTo>
                    <a:pt x="0" y="9"/>
                    <a:pt x="0" y="14"/>
                    <a:pt x="22" y="29"/>
                  </a:cubicBezTo>
                  <a:cubicBezTo>
                    <a:pt x="31" y="34"/>
                    <a:pt x="41" y="37"/>
                    <a:pt x="50" y="37"/>
                  </a:cubicBezTo>
                  <a:cubicBezTo>
                    <a:pt x="55" y="37"/>
                    <a:pt x="59" y="36"/>
                    <a:pt x="62" y="34"/>
                  </a:cubicBezTo>
                  <a:cubicBezTo>
                    <a:pt x="78" y="18"/>
                    <a:pt x="60" y="0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9"/>
            <p:cNvSpPr/>
            <p:nvPr/>
          </p:nvSpPr>
          <p:spPr>
            <a:xfrm>
              <a:off x="4103250" y="3853250"/>
              <a:ext cx="1675" cy="450"/>
            </a:xfrm>
            <a:custGeom>
              <a:avLst/>
              <a:gdLst/>
              <a:ahLst/>
              <a:cxnLst/>
              <a:rect l="l" t="t" r="r" b="b"/>
              <a:pathLst>
                <a:path w="67" h="18" extrusionOk="0">
                  <a:moveTo>
                    <a:pt x="28" y="0"/>
                  </a:moveTo>
                  <a:cubicBezTo>
                    <a:pt x="19" y="0"/>
                    <a:pt x="12" y="3"/>
                    <a:pt x="7" y="7"/>
                  </a:cubicBezTo>
                  <a:cubicBezTo>
                    <a:pt x="1" y="13"/>
                    <a:pt x="12" y="18"/>
                    <a:pt x="31" y="18"/>
                  </a:cubicBezTo>
                  <a:cubicBezTo>
                    <a:pt x="32" y="18"/>
                    <a:pt x="34" y="18"/>
                    <a:pt x="36" y="18"/>
                  </a:cubicBezTo>
                  <a:cubicBezTo>
                    <a:pt x="61" y="17"/>
                    <a:pt x="67" y="11"/>
                    <a:pt x="49" y="4"/>
                  </a:cubicBezTo>
                  <a:cubicBezTo>
                    <a:pt x="42" y="2"/>
                    <a:pt x="35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9"/>
            <p:cNvSpPr/>
            <p:nvPr/>
          </p:nvSpPr>
          <p:spPr>
            <a:xfrm>
              <a:off x="4131425" y="3857025"/>
              <a:ext cx="2075" cy="425"/>
            </a:xfrm>
            <a:custGeom>
              <a:avLst/>
              <a:gdLst/>
              <a:ahLst/>
              <a:cxnLst/>
              <a:rect l="l" t="t" r="r" b="b"/>
              <a:pathLst>
                <a:path w="83" h="17" extrusionOk="0">
                  <a:moveTo>
                    <a:pt x="42" y="0"/>
                  </a:moveTo>
                  <a:cubicBezTo>
                    <a:pt x="32" y="0"/>
                    <a:pt x="22" y="2"/>
                    <a:pt x="15" y="5"/>
                  </a:cubicBezTo>
                  <a:cubicBezTo>
                    <a:pt x="0" y="11"/>
                    <a:pt x="14" y="16"/>
                    <a:pt x="41" y="16"/>
                  </a:cubicBezTo>
                  <a:cubicBezTo>
                    <a:pt x="70" y="16"/>
                    <a:pt x="82" y="11"/>
                    <a:pt x="69" y="5"/>
                  </a:cubicBezTo>
                  <a:cubicBezTo>
                    <a:pt x="62" y="2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9"/>
            <p:cNvSpPr/>
            <p:nvPr/>
          </p:nvSpPr>
          <p:spPr>
            <a:xfrm>
              <a:off x="4158425" y="3858675"/>
              <a:ext cx="2075" cy="375"/>
            </a:xfrm>
            <a:custGeom>
              <a:avLst/>
              <a:gdLst/>
              <a:ahLst/>
              <a:cxnLst/>
              <a:rect l="l" t="t" r="r" b="b"/>
              <a:pathLst>
                <a:path w="83" h="15" extrusionOk="0">
                  <a:moveTo>
                    <a:pt x="42" y="1"/>
                  </a:moveTo>
                  <a:cubicBezTo>
                    <a:pt x="32" y="1"/>
                    <a:pt x="22" y="2"/>
                    <a:pt x="15" y="4"/>
                  </a:cubicBezTo>
                  <a:cubicBezTo>
                    <a:pt x="0" y="10"/>
                    <a:pt x="14" y="15"/>
                    <a:pt x="41" y="15"/>
                  </a:cubicBezTo>
                  <a:cubicBezTo>
                    <a:pt x="70" y="15"/>
                    <a:pt x="82" y="10"/>
                    <a:pt x="68" y="4"/>
                  </a:cubicBezTo>
                  <a:cubicBezTo>
                    <a:pt x="61" y="2"/>
                    <a:pt x="51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9"/>
            <p:cNvSpPr/>
            <p:nvPr/>
          </p:nvSpPr>
          <p:spPr>
            <a:xfrm>
              <a:off x="4209175" y="3890500"/>
              <a:ext cx="2050" cy="450"/>
            </a:xfrm>
            <a:custGeom>
              <a:avLst/>
              <a:gdLst/>
              <a:ahLst/>
              <a:cxnLst/>
              <a:rect l="l" t="t" r="r" b="b"/>
              <a:pathLst>
                <a:path w="82" h="18" extrusionOk="0">
                  <a:moveTo>
                    <a:pt x="42" y="0"/>
                  </a:moveTo>
                  <a:cubicBezTo>
                    <a:pt x="32" y="0"/>
                    <a:pt x="22" y="2"/>
                    <a:pt x="14" y="5"/>
                  </a:cubicBezTo>
                  <a:cubicBezTo>
                    <a:pt x="0" y="12"/>
                    <a:pt x="13" y="17"/>
                    <a:pt x="41" y="17"/>
                  </a:cubicBezTo>
                  <a:cubicBezTo>
                    <a:pt x="71" y="17"/>
                    <a:pt x="82" y="12"/>
                    <a:pt x="69" y="5"/>
                  </a:cubicBezTo>
                  <a:cubicBezTo>
                    <a:pt x="61" y="2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9"/>
            <p:cNvSpPr/>
            <p:nvPr/>
          </p:nvSpPr>
          <p:spPr>
            <a:xfrm>
              <a:off x="4252075" y="3857050"/>
              <a:ext cx="2875" cy="1450"/>
            </a:xfrm>
            <a:custGeom>
              <a:avLst/>
              <a:gdLst/>
              <a:ahLst/>
              <a:cxnLst/>
              <a:rect l="l" t="t" r="r" b="b"/>
              <a:pathLst>
                <a:path w="115" h="58" extrusionOk="0">
                  <a:moveTo>
                    <a:pt x="87" y="0"/>
                  </a:moveTo>
                  <a:cubicBezTo>
                    <a:pt x="75" y="0"/>
                    <a:pt x="59" y="5"/>
                    <a:pt x="39" y="16"/>
                  </a:cubicBezTo>
                  <a:cubicBezTo>
                    <a:pt x="0" y="37"/>
                    <a:pt x="0" y="39"/>
                    <a:pt x="40" y="54"/>
                  </a:cubicBezTo>
                  <a:cubicBezTo>
                    <a:pt x="48" y="57"/>
                    <a:pt x="55" y="58"/>
                    <a:pt x="62" y="58"/>
                  </a:cubicBezTo>
                  <a:cubicBezTo>
                    <a:pt x="78" y="58"/>
                    <a:pt x="91" y="51"/>
                    <a:pt x="100" y="39"/>
                  </a:cubicBezTo>
                  <a:cubicBezTo>
                    <a:pt x="114" y="14"/>
                    <a:pt x="107" y="0"/>
                    <a:pt x="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9"/>
            <p:cNvSpPr/>
            <p:nvPr/>
          </p:nvSpPr>
          <p:spPr>
            <a:xfrm>
              <a:off x="4272025" y="3858650"/>
              <a:ext cx="4425" cy="875"/>
            </a:xfrm>
            <a:custGeom>
              <a:avLst/>
              <a:gdLst/>
              <a:ahLst/>
              <a:cxnLst/>
              <a:rect l="l" t="t" r="r" b="b"/>
              <a:pathLst>
                <a:path w="177" h="35" extrusionOk="0">
                  <a:moveTo>
                    <a:pt x="107" y="0"/>
                  </a:moveTo>
                  <a:cubicBezTo>
                    <a:pt x="97" y="0"/>
                    <a:pt x="85" y="1"/>
                    <a:pt x="72" y="2"/>
                  </a:cubicBezTo>
                  <a:lnTo>
                    <a:pt x="0" y="11"/>
                  </a:lnTo>
                  <a:lnTo>
                    <a:pt x="73" y="26"/>
                  </a:lnTo>
                  <a:cubicBezTo>
                    <a:pt x="100" y="31"/>
                    <a:pt x="126" y="35"/>
                    <a:pt x="143" y="35"/>
                  </a:cubicBezTo>
                  <a:cubicBezTo>
                    <a:pt x="151" y="35"/>
                    <a:pt x="156" y="34"/>
                    <a:pt x="158" y="32"/>
                  </a:cubicBezTo>
                  <a:cubicBezTo>
                    <a:pt x="177" y="13"/>
                    <a:pt x="154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9"/>
            <p:cNvSpPr/>
            <p:nvPr/>
          </p:nvSpPr>
          <p:spPr>
            <a:xfrm>
              <a:off x="4305525" y="3863950"/>
              <a:ext cx="2950" cy="1125"/>
            </a:xfrm>
            <a:custGeom>
              <a:avLst/>
              <a:gdLst/>
              <a:ahLst/>
              <a:cxnLst/>
              <a:rect l="l" t="t" r="r" b="b"/>
              <a:pathLst>
                <a:path w="118" h="45" extrusionOk="0">
                  <a:moveTo>
                    <a:pt x="64" y="0"/>
                  </a:moveTo>
                  <a:cubicBezTo>
                    <a:pt x="7" y="0"/>
                    <a:pt x="1" y="6"/>
                    <a:pt x="23" y="30"/>
                  </a:cubicBezTo>
                  <a:cubicBezTo>
                    <a:pt x="33" y="40"/>
                    <a:pt x="52" y="45"/>
                    <a:pt x="71" y="45"/>
                  </a:cubicBezTo>
                  <a:cubicBezTo>
                    <a:pt x="95" y="45"/>
                    <a:pt x="117" y="37"/>
                    <a:pt x="117" y="24"/>
                  </a:cubicBezTo>
                  <a:cubicBezTo>
                    <a:pt x="117" y="11"/>
                    <a:pt x="94" y="0"/>
                    <a:pt x="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9"/>
            <p:cNvSpPr/>
            <p:nvPr/>
          </p:nvSpPr>
          <p:spPr>
            <a:xfrm>
              <a:off x="4309650" y="3865100"/>
              <a:ext cx="1575" cy="950"/>
            </a:xfrm>
            <a:custGeom>
              <a:avLst/>
              <a:gdLst/>
              <a:ahLst/>
              <a:cxnLst/>
              <a:rect l="l" t="t" r="r" b="b"/>
              <a:pathLst>
                <a:path w="63" h="38" extrusionOk="0">
                  <a:moveTo>
                    <a:pt x="14" y="1"/>
                  </a:moveTo>
                  <a:cubicBezTo>
                    <a:pt x="11" y="1"/>
                    <a:pt x="9" y="2"/>
                    <a:pt x="7" y="4"/>
                  </a:cubicBezTo>
                  <a:cubicBezTo>
                    <a:pt x="1" y="10"/>
                    <a:pt x="13" y="21"/>
                    <a:pt x="33" y="30"/>
                  </a:cubicBezTo>
                  <a:cubicBezTo>
                    <a:pt x="46" y="35"/>
                    <a:pt x="53" y="38"/>
                    <a:pt x="57" y="38"/>
                  </a:cubicBezTo>
                  <a:cubicBezTo>
                    <a:pt x="63" y="38"/>
                    <a:pt x="59" y="32"/>
                    <a:pt x="47" y="19"/>
                  </a:cubicBezTo>
                  <a:cubicBezTo>
                    <a:pt x="36" y="8"/>
                    <a:pt x="23" y="1"/>
                    <a:pt x="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9"/>
            <p:cNvSpPr/>
            <p:nvPr/>
          </p:nvSpPr>
          <p:spPr>
            <a:xfrm>
              <a:off x="4314800" y="3866275"/>
              <a:ext cx="6075" cy="1825"/>
            </a:xfrm>
            <a:custGeom>
              <a:avLst/>
              <a:gdLst/>
              <a:ahLst/>
              <a:cxnLst/>
              <a:rect l="l" t="t" r="r" b="b"/>
              <a:pathLst>
                <a:path w="243" h="73" extrusionOk="0">
                  <a:moveTo>
                    <a:pt x="25" y="1"/>
                  </a:moveTo>
                  <a:cubicBezTo>
                    <a:pt x="1" y="1"/>
                    <a:pt x="1" y="13"/>
                    <a:pt x="41" y="33"/>
                  </a:cubicBezTo>
                  <a:cubicBezTo>
                    <a:pt x="87" y="57"/>
                    <a:pt x="162" y="72"/>
                    <a:pt x="206" y="72"/>
                  </a:cubicBezTo>
                  <a:cubicBezTo>
                    <a:pt x="228" y="72"/>
                    <a:pt x="242" y="69"/>
                    <a:pt x="242" y="60"/>
                  </a:cubicBezTo>
                  <a:cubicBezTo>
                    <a:pt x="242" y="48"/>
                    <a:pt x="233" y="41"/>
                    <a:pt x="220" y="41"/>
                  </a:cubicBezTo>
                  <a:cubicBezTo>
                    <a:pt x="219" y="41"/>
                    <a:pt x="217" y="41"/>
                    <a:pt x="216" y="42"/>
                  </a:cubicBezTo>
                  <a:cubicBezTo>
                    <a:pt x="214" y="42"/>
                    <a:pt x="212" y="42"/>
                    <a:pt x="209" y="42"/>
                  </a:cubicBezTo>
                  <a:cubicBezTo>
                    <a:pt x="190" y="42"/>
                    <a:pt x="147" y="33"/>
                    <a:pt x="107" y="19"/>
                  </a:cubicBezTo>
                  <a:cubicBezTo>
                    <a:pt x="71" y="7"/>
                    <a:pt x="42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9"/>
            <p:cNvSpPr/>
            <p:nvPr/>
          </p:nvSpPr>
          <p:spPr>
            <a:xfrm>
              <a:off x="4396000" y="3899775"/>
              <a:ext cx="2175" cy="950"/>
            </a:xfrm>
            <a:custGeom>
              <a:avLst/>
              <a:gdLst/>
              <a:ahLst/>
              <a:cxnLst/>
              <a:rect l="l" t="t" r="r" b="b"/>
              <a:pathLst>
                <a:path w="87" h="38" extrusionOk="0">
                  <a:moveTo>
                    <a:pt x="12" y="0"/>
                  </a:moveTo>
                  <a:cubicBezTo>
                    <a:pt x="8" y="0"/>
                    <a:pt x="6" y="1"/>
                    <a:pt x="5" y="2"/>
                  </a:cubicBezTo>
                  <a:cubicBezTo>
                    <a:pt x="0" y="5"/>
                    <a:pt x="12" y="16"/>
                    <a:pt x="30" y="23"/>
                  </a:cubicBezTo>
                  <a:cubicBezTo>
                    <a:pt x="54" y="33"/>
                    <a:pt x="70" y="38"/>
                    <a:pt x="77" y="38"/>
                  </a:cubicBezTo>
                  <a:cubicBezTo>
                    <a:pt x="86" y="38"/>
                    <a:pt x="80" y="30"/>
                    <a:pt x="55" y="15"/>
                  </a:cubicBezTo>
                  <a:cubicBezTo>
                    <a:pt x="38" y="6"/>
                    <a:pt x="22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9"/>
            <p:cNvSpPr/>
            <p:nvPr/>
          </p:nvSpPr>
          <p:spPr>
            <a:xfrm>
              <a:off x="4400850" y="3901325"/>
              <a:ext cx="4275" cy="1800"/>
            </a:xfrm>
            <a:custGeom>
              <a:avLst/>
              <a:gdLst/>
              <a:ahLst/>
              <a:cxnLst/>
              <a:rect l="l" t="t" r="r" b="b"/>
              <a:pathLst>
                <a:path w="171" h="72" extrusionOk="0">
                  <a:moveTo>
                    <a:pt x="13" y="1"/>
                  </a:moveTo>
                  <a:cubicBezTo>
                    <a:pt x="9" y="1"/>
                    <a:pt x="7" y="1"/>
                    <a:pt x="6" y="2"/>
                  </a:cubicBezTo>
                  <a:cubicBezTo>
                    <a:pt x="0" y="10"/>
                    <a:pt x="5" y="20"/>
                    <a:pt x="18" y="27"/>
                  </a:cubicBezTo>
                  <a:cubicBezTo>
                    <a:pt x="47" y="45"/>
                    <a:pt x="135" y="71"/>
                    <a:pt x="162" y="71"/>
                  </a:cubicBezTo>
                  <a:cubicBezTo>
                    <a:pt x="167" y="71"/>
                    <a:pt x="170" y="70"/>
                    <a:pt x="170" y="68"/>
                  </a:cubicBezTo>
                  <a:cubicBezTo>
                    <a:pt x="170" y="53"/>
                    <a:pt x="44" y="1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9"/>
            <p:cNvSpPr/>
            <p:nvPr/>
          </p:nvSpPr>
          <p:spPr>
            <a:xfrm>
              <a:off x="4406775" y="3904025"/>
              <a:ext cx="2075" cy="375"/>
            </a:xfrm>
            <a:custGeom>
              <a:avLst/>
              <a:gdLst/>
              <a:ahLst/>
              <a:cxnLst/>
              <a:rect l="l" t="t" r="r" b="b"/>
              <a:pathLst>
                <a:path w="83" h="15" extrusionOk="0">
                  <a:moveTo>
                    <a:pt x="42" y="0"/>
                  </a:moveTo>
                  <a:cubicBezTo>
                    <a:pt x="32" y="0"/>
                    <a:pt x="22" y="1"/>
                    <a:pt x="15" y="4"/>
                  </a:cubicBezTo>
                  <a:cubicBezTo>
                    <a:pt x="1" y="10"/>
                    <a:pt x="12" y="14"/>
                    <a:pt x="42" y="14"/>
                  </a:cubicBezTo>
                  <a:cubicBezTo>
                    <a:pt x="71" y="14"/>
                    <a:pt x="83" y="9"/>
                    <a:pt x="70" y="4"/>
                  </a:cubicBezTo>
                  <a:cubicBezTo>
                    <a:pt x="62" y="1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9"/>
            <p:cNvSpPr/>
            <p:nvPr/>
          </p:nvSpPr>
          <p:spPr>
            <a:xfrm>
              <a:off x="4434775" y="3912650"/>
              <a:ext cx="1675" cy="450"/>
            </a:xfrm>
            <a:custGeom>
              <a:avLst/>
              <a:gdLst/>
              <a:ahLst/>
              <a:cxnLst/>
              <a:rect l="l" t="t" r="r" b="b"/>
              <a:pathLst>
                <a:path w="67" h="18" extrusionOk="0">
                  <a:moveTo>
                    <a:pt x="27" y="0"/>
                  </a:moveTo>
                  <a:cubicBezTo>
                    <a:pt x="18" y="0"/>
                    <a:pt x="10" y="3"/>
                    <a:pt x="6" y="7"/>
                  </a:cubicBezTo>
                  <a:cubicBezTo>
                    <a:pt x="0" y="12"/>
                    <a:pt x="11" y="18"/>
                    <a:pt x="31" y="18"/>
                  </a:cubicBezTo>
                  <a:cubicBezTo>
                    <a:pt x="32" y="18"/>
                    <a:pt x="34" y="18"/>
                    <a:pt x="36" y="18"/>
                  </a:cubicBezTo>
                  <a:cubicBezTo>
                    <a:pt x="59" y="16"/>
                    <a:pt x="66" y="10"/>
                    <a:pt x="48" y="4"/>
                  </a:cubicBezTo>
                  <a:cubicBezTo>
                    <a:pt x="41" y="2"/>
                    <a:pt x="33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9"/>
            <p:cNvSpPr/>
            <p:nvPr/>
          </p:nvSpPr>
          <p:spPr>
            <a:xfrm>
              <a:off x="4454750" y="3917425"/>
              <a:ext cx="1100" cy="900"/>
            </a:xfrm>
            <a:custGeom>
              <a:avLst/>
              <a:gdLst/>
              <a:ahLst/>
              <a:cxnLst/>
              <a:rect l="l" t="t" r="r" b="b"/>
              <a:pathLst>
                <a:path w="44" h="36" extrusionOk="0">
                  <a:moveTo>
                    <a:pt x="22" y="1"/>
                  </a:moveTo>
                  <a:cubicBezTo>
                    <a:pt x="10" y="1"/>
                    <a:pt x="1" y="4"/>
                    <a:pt x="1" y="9"/>
                  </a:cubicBezTo>
                  <a:cubicBezTo>
                    <a:pt x="1" y="14"/>
                    <a:pt x="10" y="24"/>
                    <a:pt x="22" y="33"/>
                  </a:cubicBezTo>
                  <a:cubicBezTo>
                    <a:pt x="26" y="35"/>
                    <a:pt x="30" y="36"/>
                    <a:pt x="33" y="36"/>
                  </a:cubicBezTo>
                  <a:cubicBezTo>
                    <a:pt x="39" y="36"/>
                    <a:pt x="44" y="31"/>
                    <a:pt x="44" y="23"/>
                  </a:cubicBezTo>
                  <a:cubicBezTo>
                    <a:pt x="44" y="12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9"/>
            <p:cNvSpPr/>
            <p:nvPr/>
          </p:nvSpPr>
          <p:spPr>
            <a:xfrm>
              <a:off x="4462850" y="3918500"/>
              <a:ext cx="1650" cy="850"/>
            </a:xfrm>
            <a:custGeom>
              <a:avLst/>
              <a:gdLst/>
              <a:ahLst/>
              <a:cxnLst/>
              <a:rect l="l" t="t" r="r" b="b"/>
              <a:pathLst>
                <a:path w="66" h="34" extrusionOk="0">
                  <a:moveTo>
                    <a:pt x="32" y="1"/>
                  </a:moveTo>
                  <a:cubicBezTo>
                    <a:pt x="15" y="1"/>
                    <a:pt x="1" y="5"/>
                    <a:pt x="1" y="9"/>
                  </a:cubicBezTo>
                  <a:cubicBezTo>
                    <a:pt x="2" y="14"/>
                    <a:pt x="15" y="22"/>
                    <a:pt x="32" y="30"/>
                  </a:cubicBezTo>
                  <a:cubicBezTo>
                    <a:pt x="39" y="32"/>
                    <a:pt x="45" y="33"/>
                    <a:pt x="49" y="33"/>
                  </a:cubicBezTo>
                  <a:cubicBezTo>
                    <a:pt x="59" y="33"/>
                    <a:pt x="65" y="29"/>
                    <a:pt x="65" y="21"/>
                  </a:cubicBezTo>
                  <a:cubicBezTo>
                    <a:pt x="65" y="10"/>
                    <a:pt x="52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9"/>
            <p:cNvSpPr/>
            <p:nvPr/>
          </p:nvSpPr>
          <p:spPr>
            <a:xfrm>
              <a:off x="4570575" y="3954650"/>
              <a:ext cx="2525" cy="1025"/>
            </a:xfrm>
            <a:custGeom>
              <a:avLst/>
              <a:gdLst/>
              <a:ahLst/>
              <a:cxnLst/>
              <a:rect l="l" t="t" r="r" b="b"/>
              <a:pathLst>
                <a:path w="101" h="41" extrusionOk="0">
                  <a:moveTo>
                    <a:pt x="60" y="1"/>
                  </a:moveTo>
                  <a:cubicBezTo>
                    <a:pt x="8" y="1"/>
                    <a:pt x="0" y="13"/>
                    <a:pt x="36" y="35"/>
                  </a:cubicBezTo>
                  <a:cubicBezTo>
                    <a:pt x="41" y="39"/>
                    <a:pt x="46" y="40"/>
                    <a:pt x="51" y="40"/>
                  </a:cubicBezTo>
                  <a:cubicBezTo>
                    <a:pt x="62" y="40"/>
                    <a:pt x="73" y="35"/>
                    <a:pt x="82" y="25"/>
                  </a:cubicBezTo>
                  <a:cubicBezTo>
                    <a:pt x="101" y="8"/>
                    <a:pt x="93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9"/>
            <p:cNvSpPr/>
            <p:nvPr/>
          </p:nvSpPr>
          <p:spPr>
            <a:xfrm>
              <a:off x="4572900" y="3954975"/>
              <a:ext cx="3650" cy="1350"/>
            </a:xfrm>
            <a:custGeom>
              <a:avLst/>
              <a:gdLst/>
              <a:ahLst/>
              <a:cxnLst/>
              <a:rect l="l" t="t" r="r" b="b"/>
              <a:pathLst>
                <a:path w="146" h="54" extrusionOk="0">
                  <a:moveTo>
                    <a:pt x="119" y="1"/>
                  </a:moveTo>
                  <a:cubicBezTo>
                    <a:pt x="115" y="1"/>
                    <a:pt x="110" y="1"/>
                    <a:pt x="105" y="2"/>
                  </a:cubicBezTo>
                  <a:cubicBezTo>
                    <a:pt x="80" y="5"/>
                    <a:pt x="51" y="8"/>
                    <a:pt x="41" y="8"/>
                  </a:cubicBezTo>
                  <a:cubicBezTo>
                    <a:pt x="0" y="12"/>
                    <a:pt x="34" y="53"/>
                    <a:pt x="79" y="53"/>
                  </a:cubicBezTo>
                  <a:cubicBezTo>
                    <a:pt x="107" y="53"/>
                    <a:pt x="136" y="41"/>
                    <a:pt x="140" y="25"/>
                  </a:cubicBezTo>
                  <a:cubicBezTo>
                    <a:pt x="146" y="9"/>
                    <a:pt x="13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9"/>
            <p:cNvSpPr/>
            <p:nvPr/>
          </p:nvSpPr>
          <p:spPr>
            <a:xfrm>
              <a:off x="4577275" y="3953700"/>
              <a:ext cx="3450" cy="975"/>
            </a:xfrm>
            <a:custGeom>
              <a:avLst/>
              <a:gdLst/>
              <a:ahLst/>
              <a:cxnLst/>
              <a:rect l="l" t="t" r="r" b="b"/>
              <a:pathLst>
                <a:path w="138" h="39" extrusionOk="0">
                  <a:moveTo>
                    <a:pt x="40" y="0"/>
                  </a:moveTo>
                  <a:cubicBezTo>
                    <a:pt x="16" y="0"/>
                    <a:pt x="0" y="8"/>
                    <a:pt x="15" y="22"/>
                  </a:cubicBezTo>
                  <a:cubicBezTo>
                    <a:pt x="24" y="31"/>
                    <a:pt x="56" y="39"/>
                    <a:pt x="87" y="39"/>
                  </a:cubicBezTo>
                  <a:cubicBezTo>
                    <a:pt x="137" y="39"/>
                    <a:pt x="138" y="37"/>
                    <a:pt x="104" y="16"/>
                  </a:cubicBezTo>
                  <a:cubicBezTo>
                    <a:pt x="85" y="5"/>
                    <a:pt x="60" y="0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9"/>
            <p:cNvSpPr/>
            <p:nvPr/>
          </p:nvSpPr>
          <p:spPr>
            <a:xfrm>
              <a:off x="4581625" y="3954750"/>
              <a:ext cx="1675" cy="450"/>
            </a:xfrm>
            <a:custGeom>
              <a:avLst/>
              <a:gdLst/>
              <a:ahLst/>
              <a:cxnLst/>
              <a:rect l="l" t="t" r="r" b="b"/>
              <a:pathLst>
                <a:path w="67" h="18" extrusionOk="0">
                  <a:moveTo>
                    <a:pt x="27" y="1"/>
                  </a:moveTo>
                  <a:cubicBezTo>
                    <a:pt x="18" y="1"/>
                    <a:pt x="11" y="3"/>
                    <a:pt x="7" y="7"/>
                  </a:cubicBezTo>
                  <a:cubicBezTo>
                    <a:pt x="0" y="13"/>
                    <a:pt x="9" y="18"/>
                    <a:pt x="26" y="18"/>
                  </a:cubicBezTo>
                  <a:cubicBezTo>
                    <a:pt x="29" y="18"/>
                    <a:pt x="32" y="17"/>
                    <a:pt x="36" y="17"/>
                  </a:cubicBezTo>
                  <a:cubicBezTo>
                    <a:pt x="60" y="16"/>
                    <a:pt x="66" y="11"/>
                    <a:pt x="49" y="5"/>
                  </a:cubicBezTo>
                  <a:cubicBezTo>
                    <a:pt x="42" y="2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9"/>
            <p:cNvSpPr/>
            <p:nvPr/>
          </p:nvSpPr>
          <p:spPr>
            <a:xfrm>
              <a:off x="4590300" y="3958625"/>
              <a:ext cx="1125" cy="925"/>
            </a:xfrm>
            <a:custGeom>
              <a:avLst/>
              <a:gdLst/>
              <a:ahLst/>
              <a:cxnLst/>
              <a:rect l="l" t="t" r="r" b="b"/>
              <a:pathLst>
                <a:path w="45" h="37" extrusionOk="0">
                  <a:moveTo>
                    <a:pt x="33" y="1"/>
                  </a:moveTo>
                  <a:cubicBezTo>
                    <a:pt x="30" y="1"/>
                    <a:pt x="26" y="2"/>
                    <a:pt x="22" y="4"/>
                  </a:cubicBezTo>
                  <a:cubicBezTo>
                    <a:pt x="9" y="13"/>
                    <a:pt x="0" y="23"/>
                    <a:pt x="0" y="28"/>
                  </a:cubicBezTo>
                  <a:cubicBezTo>
                    <a:pt x="0" y="33"/>
                    <a:pt x="9" y="36"/>
                    <a:pt x="22" y="36"/>
                  </a:cubicBezTo>
                  <a:cubicBezTo>
                    <a:pt x="34" y="36"/>
                    <a:pt x="44" y="26"/>
                    <a:pt x="44" y="14"/>
                  </a:cubicBezTo>
                  <a:cubicBezTo>
                    <a:pt x="44" y="5"/>
                    <a:pt x="40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9"/>
            <p:cNvSpPr/>
            <p:nvPr/>
          </p:nvSpPr>
          <p:spPr>
            <a:xfrm>
              <a:off x="4590800" y="3955700"/>
              <a:ext cx="1125" cy="1125"/>
            </a:xfrm>
            <a:custGeom>
              <a:avLst/>
              <a:gdLst/>
              <a:ahLst/>
              <a:cxnLst/>
              <a:rect l="l" t="t" r="r" b="b"/>
              <a:pathLst>
                <a:path w="45" h="45" extrusionOk="0">
                  <a:moveTo>
                    <a:pt x="22" y="1"/>
                  </a:moveTo>
                  <a:cubicBezTo>
                    <a:pt x="10" y="1"/>
                    <a:pt x="1" y="10"/>
                    <a:pt x="1" y="23"/>
                  </a:cubicBezTo>
                  <a:cubicBezTo>
                    <a:pt x="1" y="35"/>
                    <a:pt x="10" y="45"/>
                    <a:pt x="22" y="45"/>
                  </a:cubicBezTo>
                  <a:cubicBezTo>
                    <a:pt x="35" y="45"/>
                    <a:pt x="45" y="35"/>
                    <a:pt x="45" y="23"/>
                  </a:cubicBezTo>
                  <a:cubicBezTo>
                    <a:pt x="45" y="10"/>
                    <a:pt x="35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9"/>
            <p:cNvSpPr/>
            <p:nvPr/>
          </p:nvSpPr>
          <p:spPr>
            <a:xfrm>
              <a:off x="4594600" y="3959525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8" y="0"/>
                  </a:moveTo>
                  <a:cubicBezTo>
                    <a:pt x="3" y="0"/>
                    <a:pt x="0" y="9"/>
                    <a:pt x="0" y="23"/>
                  </a:cubicBezTo>
                  <a:cubicBezTo>
                    <a:pt x="1" y="34"/>
                    <a:pt x="12" y="44"/>
                    <a:pt x="23" y="44"/>
                  </a:cubicBezTo>
                  <a:cubicBezTo>
                    <a:pt x="36" y="44"/>
                    <a:pt x="39" y="34"/>
                    <a:pt x="32" y="23"/>
                  </a:cubicBezTo>
                  <a:cubicBezTo>
                    <a:pt x="24" y="9"/>
                    <a:pt x="14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9"/>
            <p:cNvSpPr/>
            <p:nvPr/>
          </p:nvSpPr>
          <p:spPr>
            <a:xfrm>
              <a:off x="4595675" y="3855875"/>
              <a:ext cx="1125" cy="1125"/>
            </a:xfrm>
            <a:custGeom>
              <a:avLst/>
              <a:gdLst/>
              <a:ahLst/>
              <a:cxnLst/>
              <a:rect l="l" t="t" r="r" b="b"/>
              <a:pathLst>
                <a:path w="45" h="45" extrusionOk="0">
                  <a:moveTo>
                    <a:pt x="22" y="1"/>
                  </a:moveTo>
                  <a:cubicBezTo>
                    <a:pt x="10" y="1"/>
                    <a:pt x="0" y="10"/>
                    <a:pt x="0" y="22"/>
                  </a:cubicBezTo>
                  <a:cubicBezTo>
                    <a:pt x="0" y="36"/>
                    <a:pt x="11" y="45"/>
                    <a:pt x="22" y="45"/>
                  </a:cubicBezTo>
                  <a:cubicBezTo>
                    <a:pt x="35" y="45"/>
                    <a:pt x="44" y="36"/>
                    <a:pt x="44" y="22"/>
                  </a:cubicBezTo>
                  <a:cubicBezTo>
                    <a:pt x="44" y="10"/>
                    <a:pt x="35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9"/>
            <p:cNvSpPr/>
            <p:nvPr/>
          </p:nvSpPr>
          <p:spPr>
            <a:xfrm>
              <a:off x="4596575" y="3959350"/>
              <a:ext cx="2875" cy="2325"/>
            </a:xfrm>
            <a:custGeom>
              <a:avLst/>
              <a:gdLst/>
              <a:ahLst/>
              <a:cxnLst/>
              <a:rect l="l" t="t" r="r" b="b"/>
              <a:pathLst>
                <a:path w="115" h="93" extrusionOk="0">
                  <a:moveTo>
                    <a:pt x="18" y="1"/>
                  </a:moveTo>
                  <a:cubicBezTo>
                    <a:pt x="1" y="1"/>
                    <a:pt x="9" y="24"/>
                    <a:pt x="47" y="58"/>
                  </a:cubicBezTo>
                  <a:cubicBezTo>
                    <a:pt x="72" y="81"/>
                    <a:pt x="91" y="93"/>
                    <a:pt x="102" y="93"/>
                  </a:cubicBezTo>
                  <a:cubicBezTo>
                    <a:pt x="111" y="93"/>
                    <a:pt x="115" y="86"/>
                    <a:pt x="115" y="73"/>
                  </a:cubicBezTo>
                  <a:cubicBezTo>
                    <a:pt x="115" y="63"/>
                    <a:pt x="91" y="38"/>
                    <a:pt x="62" y="20"/>
                  </a:cubicBezTo>
                  <a:cubicBezTo>
                    <a:pt x="41" y="6"/>
                    <a:pt x="27" y="1"/>
                    <a:pt x="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9"/>
            <p:cNvSpPr/>
            <p:nvPr/>
          </p:nvSpPr>
          <p:spPr>
            <a:xfrm>
              <a:off x="4618925" y="3965600"/>
              <a:ext cx="1975" cy="1900"/>
            </a:xfrm>
            <a:custGeom>
              <a:avLst/>
              <a:gdLst/>
              <a:ahLst/>
              <a:cxnLst/>
              <a:rect l="l" t="t" r="r" b="b"/>
              <a:pathLst>
                <a:path w="79" h="76" extrusionOk="0">
                  <a:moveTo>
                    <a:pt x="17" y="0"/>
                  </a:moveTo>
                  <a:cubicBezTo>
                    <a:pt x="0" y="0"/>
                    <a:pt x="4" y="16"/>
                    <a:pt x="28" y="48"/>
                  </a:cubicBezTo>
                  <a:cubicBezTo>
                    <a:pt x="42" y="67"/>
                    <a:pt x="50" y="76"/>
                    <a:pt x="56" y="76"/>
                  </a:cubicBezTo>
                  <a:cubicBezTo>
                    <a:pt x="61" y="76"/>
                    <a:pt x="65" y="68"/>
                    <a:pt x="70" y="54"/>
                  </a:cubicBezTo>
                  <a:cubicBezTo>
                    <a:pt x="79" y="36"/>
                    <a:pt x="68" y="16"/>
                    <a:pt x="48" y="8"/>
                  </a:cubicBezTo>
                  <a:cubicBezTo>
                    <a:pt x="34" y="3"/>
                    <a:pt x="23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9"/>
            <p:cNvSpPr/>
            <p:nvPr/>
          </p:nvSpPr>
          <p:spPr>
            <a:xfrm>
              <a:off x="4623750" y="3963375"/>
              <a:ext cx="3500" cy="950"/>
            </a:xfrm>
            <a:custGeom>
              <a:avLst/>
              <a:gdLst/>
              <a:ahLst/>
              <a:cxnLst/>
              <a:rect l="l" t="t" r="r" b="b"/>
              <a:pathLst>
                <a:path w="140" h="38" extrusionOk="0">
                  <a:moveTo>
                    <a:pt x="54" y="1"/>
                  </a:moveTo>
                  <a:cubicBezTo>
                    <a:pt x="46" y="1"/>
                    <a:pt x="38" y="1"/>
                    <a:pt x="30" y="3"/>
                  </a:cubicBezTo>
                  <a:cubicBezTo>
                    <a:pt x="0" y="9"/>
                    <a:pt x="7" y="15"/>
                    <a:pt x="52" y="29"/>
                  </a:cubicBezTo>
                  <a:cubicBezTo>
                    <a:pt x="72" y="34"/>
                    <a:pt x="92" y="37"/>
                    <a:pt x="106" y="37"/>
                  </a:cubicBezTo>
                  <a:cubicBezTo>
                    <a:pt x="116" y="37"/>
                    <a:pt x="123" y="36"/>
                    <a:pt x="126" y="33"/>
                  </a:cubicBezTo>
                  <a:cubicBezTo>
                    <a:pt x="140" y="17"/>
                    <a:pt x="95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9"/>
            <p:cNvSpPr/>
            <p:nvPr/>
          </p:nvSpPr>
          <p:spPr>
            <a:xfrm>
              <a:off x="4630275" y="3964500"/>
              <a:ext cx="2075" cy="375"/>
            </a:xfrm>
            <a:custGeom>
              <a:avLst/>
              <a:gdLst/>
              <a:ahLst/>
              <a:cxnLst/>
              <a:rect l="l" t="t" r="r" b="b"/>
              <a:pathLst>
                <a:path w="83" h="15" extrusionOk="0">
                  <a:moveTo>
                    <a:pt x="42" y="0"/>
                  </a:moveTo>
                  <a:cubicBezTo>
                    <a:pt x="32" y="0"/>
                    <a:pt x="22" y="2"/>
                    <a:pt x="15" y="4"/>
                  </a:cubicBezTo>
                  <a:cubicBezTo>
                    <a:pt x="1" y="9"/>
                    <a:pt x="14" y="14"/>
                    <a:pt x="42" y="14"/>
                  </a:cubicBezTo>
                  <a:cubicBezTo>
                    <a:pt x="70" y="14"/>
                    <a:pt x="83" y="9"/>
                    <a:pt x="69" y="4"/>
                  </a:cubicBezTo>
                  <a:cubicBezTo>
                    <a:pt x="62" y="2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9"/>
            <p:cNvSpPr/>
            <p:nvPr/>
          </p:nvSpPr>
          <p:spPr>
            <a:xfrm>
              <a:off x="4636650" y="3966075"/>
              <a:ext cx="4950" cy="2525"/>
            </a:xfrm>
            <a:custGeom>
              <a:avLst/>
              <a:gdLst/>
              <a:ahLst/>
              <a:cxnLst/>
              <a:rect l="l" t="t" r="r" b="b"/>
              <a:pathLst>
                <a:path w="198" h="101" extrusionOk="0">
                  <a:moveTo>
                    <a:pt x="44" y="0"/>
                  </a:moveTo>
                  <a:cubicBezTo>
                    <a:pt x="42" y="0"/>
                    <a:pt x="39" y="0"/>
                    <a:pt x="37" y="1"/>
                  </a:cubicBezTo>
                  <a:cubicBezTo>
                    <a:pt x="1" y="8"/>
                    <a:pt x="1" y="10"/>
                    <a:pt x="38" y="44"/>
                  </a:cubicBezTo>
                  <a:cubicBezTo>
                    <a:pt x="75" y="77"/>
                    <a:pt x="137" y="101"/>
                    <a:pt x="171" y="101"/>
                  </a:cubicBezTo>
                  <a:cubicBezTo>
                    <a:pt x="188" y="101"/>
                    <a:pt x="197" y="95"/>
                    <a:pt x="193" y="82"/>
                  </a:cubicBezTo>
                  <a:cubicBezTo>
                    <a:pt x="186" y="64"/>
                    <a:pt x="168" y="51"/>
                    <a:pt x="147" y="51"/>
                  </a:cubicBezTo>
                  <a:cubicBezTo>
                    <a:pt x="127" y="51"/>
                    <a:pt x="103" y="38"/>
                    <a:pt x="92" y="23"/>
                  </a:cubicBezTo>
                  <a:cubicBezTo>
                    <a:pt x="83" y="10"/>
                    <a:pt x="63" y="0"/>
                    <a:pt x="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9"/>
            <p:cNvSpPr/>
            <p:nvPr/>
          </p:nvSpPr>
          <p:spPr>
            <a:xfrm>
              <a:off x="4637225" y="3970875"/>
              <a:ext cx="1125" cy="925"/>
            </a:xfrm>
            <a:custGeom>
              <a:avLst/>
              <a:gdLst/>
              <a:ahLst/>
              <a:cxnLst/>
              <a:rect l="l" t="t" r="r" b="b"/>
              <a:pathLst>
                <a:path w="45" h="37" extrusionOk="0">
                  <a:moveTo>
                    <a:pt x="23" y="0"/>
                  </a:moveTo>
                  <a:cubicBezTo>
                    <a:pt x="9" y="0"/>
                    <a:pt x="0" y="4"/>
                    <a:pt x="0" y="10"/>
                  </a:cubicBezTo>
                  <a:cubicBezTo>
                    <a:pt x="1" y="16"/>
                    <a:pt x="9" y="26"/>
                    <a:pt x="23" y="33"/>
                  </a:cubicBezTo>
                  <a:cubicBezTo>
                    <a:pt x="26" y="35"/>
                    <a:pt x="30" y="36"/>
                    <a:pt x="33" y="36"/>
                  </a:cubicBezTo>
                  <a:cubicBezTo>
                    <a:pt x="40" y="36"/>
                    <a:pt x="44" y="32"/>
                    <a:pt x="44" y="23"/>
                  </a:cubicBezTo>
                  <a:cubicBezTo>
                    <a:pt x="44" y="10"/>
                    <a:pt x="34" y="0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9"/>
            <p:cNvSpPr/>
            <p:nvPr/>
          </p:nvSpPr>
          <p:spPr>
            <a:xfrm>
              <a:off x="4644800" y="3973300"/>
              <a:ext cx="1700" cy="825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6" y="1"/>
                  </a:moveTo>
                  <a:cubicBezTo>
                    <a:pt x="7" y="1"/>
                    <a:pt x="1" y="5"/>
                    <a:pt x="1" y="12"/>
                  </a:cubicBezTo>
                  <a:cubicBezTo>
                    <a:pt x="1" y="23"/>
                    <a:pt x="14" y="32"/>
                    <a:pt x="33" y="32"/>
                  </a:cubicBezTo>
                  <a:cubicBezTo>
                    <a:pt x="52" y="32"/>
                    <a:pt x="67" y="28"/>
                    <a:pt x="67" y="25"/>
                  </a:cubicBezTo>
                  <a:cubicBezTo>
                    <a:pt x="67" y="21"/>
                    <a:pt x="53" y="11"/>
                    <a:pt x="33" y="5"/>
                  </a:cubicBezTo>
                  <a:cubicBezTo>
                    <a:pt x="27" y="2"/>
                    <a:pt x="21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9"/>
            <p:cNvSpPr/>
            <p:nvPr/>
          </p:nvSpPr>
          <p:spPr>
            <a:xfrm>
              <a:off x="4647225" y="3972950"/>
              <a:ext cx="8475" cy="1975"/>
            </a:xfrm>
            <a:custGeom>
              <a:avLst/>
              <a:gdLst/>
              <a:ahLst/>
              <a:cxnLst/>
              <a:rect l="l" t="t" r="r" b="b"/>
              <a:pathLst>
                <a:path w="339" h="79" extrusionOk="0">
                  <a:moveTo>
                    <a:pt x="49" y="0"/>
                  </a:moveTo>
                  <a:cubicBezTo>
                    <a:pt x="20" y="0"/>
                    <a:pt x="0" y="38"/>
                    <a:pt x="26" y="54"/>
                  </a:cubicBezTo>
                  <a:cubicBezTo>
                    <a:pt x="54" y="70"/>
                    <a:pt x="117" y="78"/>
                    <a:pt x="175" y="78"/>
                  </a:cubicBezTo>
                  <a:cubicBezTo>
                    <a:pt x="223" y="78"/>
                    <a:pt x="269" y="73"/>
                    <a:pt x="290" y="61"/>
                  </a:cubicBezTo>
                  <a:cubicBezTo>
                    <a:pt x="339" y="34"/>
                    <a:pt x="335" y="31"/>
                    <a:pt x="214" y="21"/>
                  </a:cubicBezTo>
                  <a:cubicBezTo>
                    <a:pt x="144" y="14"/>
                    <a:pt x="74" y="5"/>
                    <a:pt x="57" y="1"/>
                  </a:cubicBezTo>
                  <a:cubicBezTo>
                    <a:pt x="54" y="0"/>
                    <a:pt x="52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9"/>
            <p:cNvSpPr/>
            <p:nvPr/>
          </p:nvSpPr>
          <p:spPr>
            <a:xfrm>
              <a:off x="4647650" y="3969825"/>
              <a:ext cx="6850" cy="2100"/>
            </a:xfrm>
            <a:custGeom>
              <a:avLst/>
              <a:gdLst/>
              <a:ahLst/>
              <a:cxnLst/>
              <a:rect l="l" t="t" r="r" b="b"/>
              <a:pathLst>
                <a:path w="274" h="84" extrusionOk="0">
                  <a:moveTo>
                    <a:pt x="76" y="0"/>
                  </a:moveTo>
                  <a:cubicBezTo>
                    <a:pt x="44" y="0"/>
                    <a:pt x="14" y="6"/>
                    <a:pt x="6" y="19"/>
                  </a:cubicBezTo>
                  <a:cubicBezTo>
                    <a:pt x="0" y="32"/>
                    <a:pt x="1" y="43"/>
                    <a:pt x="12" y="49"/>
                  </a:cubicBezTo>
                  <a:cubicBezTo>
                    <a:pt x="21" y="54"/>
                    <a:pt x="83" y="67"/>
                    <a:pt x="151" y="75"/>
                  </a:cubicBezTo>
                  <a:cubicBezTo>
                    <a:pt x="192" y="80"/>
                    <a:pt x="219" y="83"/>
                    <a:pt x="238" y="83"/>
                  </a:cubicBezTo>
                  <a:cubicBezTo>
                    <a:pt x="269" y="83"/>
                    <a:pt x="274" y="75"/>
                    <a:pt x="274" y="53"/>
                  </a:cubicBezTo>
                  <a:cubicBezTo>
                    <a:pt x="274" y="34"/>
                    <a:pt x="269" y="25"/>
                    <a:pt x="253" y="25"/>
                  </a:cubicBezTo>
                  <a:cubicBezTo>
                    <a:pt x="245" y="25"/>
                    <a:pt x="235" y="27"/>
                    <a:pt x="222" y="31"/>
                  </a:cubicBezTo>
                  <a:cubicBezTo>
                    <a:pt x="213" y="33"/>
                    <a:pt x="204" y="34"/>
                    <a:pt x="195" y="34"/>
                  </a:cubicBezTo>
                  <a:cubicBezTo>
                    <a:pt x="177" y="34"/>
                    <a:pt x="161" y="29"/>
                    <a:pt x="155" y="22"/>
                  </a:cubicBezTo>
                  <a:cubicBezTo>
                    <a:pt x="146" y="8"/>
                    <a:pt x="110" y="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9"/>
            <p:cNvSpPr/>
            <p:nvPr/>
          </p:nvSpPr>
          <p:spPr>
            <a:xfrm>
              <a:off x="4655100" y="3969750"/>
              <a:ext cx="6625" cy="1775"/>
            </a:xfrm>
            <a:custGeom>
              <a:avLst/>
              <a:gdLst/>
              <a:ahLst/>
              <a:cxnLst/>
              <a:rect l="l" t="t" r="r" b="b"/>
              <a:pathLst>
                <a:path w="265" h="71" extrusionOk="0">
                  <a:moveTo>
                    <a:pt x="183" y="0"/>
                  </a:moveTo>
                  <a:cubicBezTo>
                    <a:pt x="152" y="0"/>
                    <a:pt x="133" y="10"/>
                    <a:pt x="140" y="22"/>
                  </a:cubicBezTo>
                  <a:cubicBezTo>
                    <a:pt x="145" y="30"/>
                    <a:pt x="139" y="35"/>
                    <a:pt x="123" y="35"/>
                  </a:cubicBezTo>
                  <a:cubicBezTo>
                    <a:pt x="115" y="35"/>
                    <a:pt x="104" y="34"/>
                    <a:pt x="91" y="31"/>
                  </a:cubicBezTo>
                  <a:cubicBezTo>
                    <a:pt x="79" y="29"/>
                    <a:pt x="68" y="28"/>
                    <a:pt x="58" y="28"/>
                  </a:cubicBezTo>
                  <a:cubicBezTo>
                    <a:pt x="35" y="28"/>
                    <a:pt x="18" y="33"/>
                    <a:pt x="12" y="42"/>
                  </a:cubicBezTo>
                  <a:cubicBezTo>
                    <a:pt x="5" y="56"/>
                    <a:pt x="0" y="68"/>
                    <a:pt x="3" y="68"/>
                  </a:cubicBezTo>
                  <a:cubicBezTo>
                    <a:pt x="11" y="70"/>
                    <a:pt x="84" y="71"/>
                    <a:pt x="142" y="71"/>
                  </a:cubicBezTo>
                  <a:cubicBezTo>
                    <a:pt x="174" y="71"/>
                    <a:pt x="201" y="70"/>
                    <a:pt x="210" y="70"/>
                  </a:cubicBezTo>
                  <a:cubicBezTo>
                    <a:pt x="265" y="65"/>
                    <a:pt x="237" y="0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9"/>
            <p:cNvSpPr/>
            <p:nvPr/>
          </p:nvSpPr>
          <p:spPr>
            <a:xfrm>
              <a:off x="4655750" y="3974150"/>
              <a:ext cx="5775" cy="1525"/>
            </a:xfrm>
            <a:custGeom>
              <a:avLst/>
              <a:gdLst/>
              <a:ahLst/>
              <a:cxnLst/>
              <a:rect l="l" t="t" r="r" b="b"/>
              <a:pathLst>
                <a:path w="231" h="61" extrusionOk="0">
                  <a:moveTo>
                    <a:pt x="107" y="0"/>
                  </a:moveTo>
                  <a:cubicBezTo>
                    <a:pt x="60" y="0"/>
                    <a:pt x="15" y="7"/>
                    <a:pt x="6" y="22"/>
                  </a:cubicBezTo>
                  <a:cubicBezTo>
                    <a:pt x="0" y="33"/>
                    <a:pt x="19" y="48"/>
                    <a:pt x="52" y="56"/>
                  </a:cubicBezTo>
                  <a:cubicBezTo>
                    <a:pt x="66" y="59"/>
                    <a:pt x="77" y="61"/>
                    <a:pt x="87" y="61"/>
                  </a:cubicBezTo>
                  <a:cubicBezTo>
                    <a:pt x="105" y="61"/>
                    <a:pt x="116" y="55"/>
                    <a:pt x="119" y="45"/>
                  </a:cubicBezTo>
                  <a:cubicBezTo>
                    <a:pt x="122" y="36"/>
                    <a:pt x="133" y="31"/>
                    <a:pt x="150" y="31"/>
                  </a:cubicBezTo>
                  <a:cubicBezTo>
                    <a:pt x="159" y="31"/>
                    <a:pt x="171" y="32"/>
                    <a:pt x="183" y="35"/>
                  </a:cubicBezTo>
                  <a:cubicBezTo>
                    <a:pt x="199" y="39"/>
                    <a:pt x="210" y="41"/>
                    <a:pt x="218" y="41"/>
                  </a:cubicBezTo>
                  <a:cubicBezTo>
                    <a:pt x="229" y="41"/>
                    <a:pt x="230" y="36"/>
                    <a:pt x="223" y="25"/>
                  </a:cubicBezTo>
                  <a:cubicBezTo>
                    <a:pt x="213" y="9"/>
                    <a:pt x="159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9"/>
            <p:cNvSpPr/>
            <p:nvPr/>
          </p:nvSpPr>
          <p:spPr>
            <a:xfrm>
              <a:off x="4663700" y="3973700"/>
              <a:ext cx="2425" cy="1525"/>
            </a:xfrm>
            <a:custGeom>
              <a:avLst/>
              <a:gdLst/>
              <a:ahLst/>
              <a:cxnLst/>
              <a:rect l="l" t="t" r="r" b="b"/>
              <a:pathLst>
                <a:path w="97" h="61" extrusionOk="0">
                  <a:moveTo>
                    <a:pt x="74" y="0"/>
                  </a:moveTo>
                  <a:cubicBezTo>
                    <a:pt x="64" y="0"/>
                    <a:pt x="47" y="10"/>
                    <a:pt x="31" y="25"/>
                  </a:cubicBezTo>
                  <a:cubicBezTo>
                    <a:pt x="1" y="55"/>
                    <a:pt x="1" y="60"/>
                    <a:pt x="29" y="60"/>
                  </a:cubicBezTo>
                  <a:cubicBezTo>
                    <a:pt x="64" y="60"/>
                    <a:pt x="97" y="21"/>
                    <a:pt x="80" y="2"/>
                  </a:cubicBezTo>
                  <a:cubicBezTo>
                    <a:pt x="78" y="1"/>
                    <a:pt x="76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9"/>
            <p:cNvSpPr/>
            <p:nvPr/>
          </p:nvSpPr>
          <p:spPr>
            <a:xfrm>
              <a:off x="4674475" y="3976325"/>
              <a:ext cx="1675" cy="450"/>
            </a:xfrm>
            <a:custGeom>
              <a:avLst/>
              <a:gdLst/>
              <a:ahLst/>
              <a:cxnLst/>
              <a:rect l="l" t="t" r="r" b="b"/>
              <a:pathLst>
                <a:path w="67" h="18" extrusionOk="0">
                  <a:moveTo>
                    <a:pt x="28" y="1"/>
                  </a:moveTo>
                  <a:cubicBezTo>
                    <a:pt x="19" y="1"/>
                    <a:pt x="11" y="3"/>
                    <a:pt x="7" y="8"/>
                  </a:cubicBezTo>
                  <a:cubicBezTo>
                    <a:pt x="1" y="13"/>
                    <a:pt x="11" y="18"/>
                    <a:pt x="30" y="18"/>
                  </a:cubicBezTo>
                  <a:cubicBezTo>
                    <a:pt x="32" y="18"/>
                    <a:pt x="34" y="18"/>
                    <a:pt x="36" y="18"/>
                  </a:cubicBezTo>
                  <a:cubicBezTo>
                    <a:pt x="60" y="17"/>
                    <a:pt x="67" y="12"/>
                    <a:pt x="49" y="4"/>
                  </a:cubicBezTo>
                  <a:cubicBezTo>
                    <a:pt x="42" y="2"/>
                    <a:pt x="35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9"/>
            <p:cNvSpPr/>
            <p:nvPr/>
          </p:nvSpPr>
          <p:spPr>
            <a:xfrm>
              <a:off x="4677875" y="3976350"/>
              <a:ext cx="2175" cy="1400"/>
            </a:xfrm>
            <a:custGeom>
              <a:avLst/>
              <a:gdLst/>
              <a:ahLst/>
              <a:cxnLst/>
              <a:rect l="l" t="t" r="r" b="b"/>
              <a:pathLst>
                <a:path w="87" h="56" extrusionOk="0">
                  <a:moveTo>
                    <a:pt x="39" y="0"/>
                  </a:moveTo>
                  <a:cubicBezTo>
                    <a:pt x="32" y="0"/>
                    <a:pt x="25" y="4"/>
                    <a:pt x="17" y="12"/>
                  </a:cubicBezTo>
                  <a:cubicBezTo>
                    <a:pt x="0" y="29"/>
                    <a:pt x="4" y="39"/>
                    <a:pt x="31" y="49"/>
                  </a:cubicBezTo>
                  <a:cubicBezTo>
                    <a:pt x="43" y="53"/>
                    <a:pt x="55" y="56"/>
                    <a:pt x="64" y="56"/>
                  </a:cubicBezTo>
                  <a:cubicBezTo>
                    <a:pt x="71" y="56"/>
                    <a:pt x="77" y="54"/>
                    <a:pt x="79" y="52"/>
                  </a:cubicBezTo>
                  <a:cubicBezTo>
                    <a:pt x="86" y="44"/>
                    <a:pt x="79" y="28"/>
                    <a:pt x="65" y="14"/>
                  </a:cubicBezTo>
                  <a:cubicBezTo>
                    <a:pt x="56" y="5"/>
                    <a:pt x="47" y="0"/>
                    <a:pt x="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9"/>
            <p:cNvSpPr/>
            <p:nvPr/>
          </p:nvSpPr>
          <p:spPr>
            <a:xfrm>
              <a:off x="4685800" y="3973000"/>
              <a:ext cx="1600" cy="1125"/>
            </a:xfrm>
            <a:custGeom>
              <a:avLst/>
              <a:gdLst/>
              <a:ahLst/>
              <a:cxnLst/>
              <a:rect l="l" t="t" r="r" b="b"/>
              <a:pathLst>
                <a:path w="64" h="45" extrusionOk="0">
                  <a:moveTo>
                    <a:pt x="22" y="0"/>
                  </a:moveTo>
                  <a:cubicBezTo>
                    <a:pt x="11" y="0"/>
                    <a:pt x="2" y="9"/>
                    <a:pt x="2" y="23"/>
                  </a:cubicBezTo>
                  <a:cubicBezTo>
                    <a:pt x="1" y="34"/>
                    <a:pt x="17" y="44"/>
                    <a:pt x="36" y="44"/>
                  </a:cubicBezTo>
                  <a:cubicBezTo>
                    <a:pt x="53" y="44"/>
                    <a:pt x="63" y="34"/>
                    <a:pt x="56" y="23"/>
                  </a:cubicBezTo>
                  <a:cubicBezTo>
                    <a:pt x="48" y="9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9"/>
            <p:cNvSpPr/>
            <p:nvPr/>
          </p:nvSpPr>
          <p:spPr>
            <a:xfrm>
              <a:off x="4688000" y="3972475"/>
              <a:ext cx="1100" cy="1125"/>
            </a:xfrm>
            <a:custGeom>
              <a:avLst/>
              <a:gdLst/>
              <a:ahLst/>
              <a:cxnLst/>
              <a:rect l="l" t="t" r="r" b="b"/>
              <a:pathLst>
                <a:path w="44" h="45" extrusionOk="0">
                  <a:moveTo>
                    <a:pt x="22" y="1"/>
                  </a:moveTo>
                  <a:cubicBezTo>
                    <a:pt x="9" y="1"/>
                    <a:pt x="0" y="10"/>
                    <a:pt x="0" y="23"/>
                  </a:cubicBezTo>
                  <a:cubicBezTo>
                    <a:pt x="0" y="36"/>
                    <a:pt x="9" y="45"/>
                    <a:pt x="22" y="45"/>
                  </a:cubicBezTo>
                  <a:cubicBezTo>
                    <a:pt x="35" y="45"/>
                    <a:pt x="43" y="36"/>
                    <a:pt x="43" y="23"/>
                  </a:cubicBezTo>
                  <a:cubicBezTo>
                    <a:pt x="43" y="10"/>
                    <a:pt x="35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9"/>
            <p:cNvSpPr/>
            <p:nvPr/>
          </p:nvSpPr>
          <p:spPr>
            <a:xfrm>
              <a:off x="4692850" y="3976275"/>
              <a:ext cx="1625" cy="1500"/>
            </a:xfrm>
            <a:custGeom>
              <a:avLst/>
              <a:gdLst/>
              <a:ahLst/>
              <a:cxnLst/>
              <a:rect l="l" t="t" r="r" b="b"/>
              <a:pathLst>
                <a:path w="65" h="60" extrusionOk="0">
                  <a:moveTo>
                    <a:pt x="32" y="0"/>
                  </a:moveTo>
                  <a:cubicBezTo>
                    <a:pt x="15" y="0"/>
                    <a:pt x="1" y="4"/>
                    <a:pt x="1" y="9"/>
                  </a:cubicBezTo>
                  <a:cubicBezTo>
                    <a:pt x="1" y="12"/>
                    <a:pt x="15" y="27"/>
                    <a:pt x="32" y="44"/>
                  </a:cubicBezTo>
                  <a:cubicBezTo>
                    <a:pt x="44" y="54"/>
                    <a:pt x="52" y="59"/>
                    <a:pt x="57" y="59"/>
                  </a:cubicBezTo>
                  <a:cubicBezTo>
                    <a:pt x="62" y="59"/>
                    <a:pt x="64" y="52"/>
                    <a:pt x="64" y="36"/>
                  </a:cubicBezTo>
                  <a:cubicBezTo>
                    <a:pt x="64" y="16"/>
                    <a:pt x="51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9"/>
            <p:cNvSpPr/>
            <p:nvPr/>
          </p:nvSpPr>
          <p:spPr>
            <a:xfrm>
              <a:off x="4702125" y="3977100"/>
              <a:ext cx="2575" cy="1075"/>
            </a:xfrm>
            <a:custGeom>
              <a:avLst/>
              <a:gdLst/>
              <a:ahLst/>
              <a:cxnLst/>
              <a:rect l="l" t="t" r="r" b="b"/>
              <a:pathLst>
                <a:path w="103" h="43" extrusionOk="0">
                  <a:moveTo>
                    <a:pt x="38" y="0"/>
                  </a:moveTo>
                  <a:cubicBezTo>
                    <a:pt x="27" y="0"/>
                    <a:pt x="17" y="3"/>
                    <a:pt x="11" y="8"/>
                  </a:cubicBezTo>
                  <a:cubicBezTo>
                    <a:pt x="1" y="19"/>
                    <a:pt x="11" y="32"/>
                    <a:pt x="39" y="39"/>
                  </a:cubicBezTo>
                  <a:cubicBezTo>
                    <a:pt x="48" y="42"/>
                    <a:pt x="58" y="43"/>
                    <a:pt x="67" y="43"/>
                  </a:cubicBezTo>
                  <a:cubicBezTo>
                    <a:pt x="79" y="43"/>
                    <a:pt x="89" y="40"/>
                    <a:pt x="92" y="35"/>
                  </a:cubicBezTo>
                  <a:cubicBezTo>
                    <a:pt x="103" y="18"/>
                    <a:pt x="67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9"/>
            <p:cNvSpPr/>
            <p:nvPr/>
          </p:nvSpPr>
          <p:spPr>
            <a:xfrm>
              <a:off x="4711050" y="39762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38" y="0"/>
                  </a:moveTo>
                  <a:cubicBezTo>
                    <a:pt x="7" y="0"/>
                    <a:pt x="0" y="28"/>
                    <a:pt x="23" y="52"/>
                  </a:cubicBezTo>
                  <a:cubicBezTo>
                    <a:pt x="33" y="62"/>
                    <a:pt x="46" y="67"/>
                    <a:pt x="57" y="67"/>
                  </a:cubicBezTo>
                  <a:cubicBezTo>
                    <a:pt x="74" y="67"/>
                    <a:pt x="87" y="54"/>
                    <a:pt x="79" y="33"/>
                  </a:cubicBezTo>
                  <a:cubicBezTo>
                    <a:pt x="72" y="16"/>
                    <a:pt x="53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9"/>
            <p:cNvSpPr/>
            <p:nvPr/>
          </p:nvSpPr>
          <p:spPr>
            <a:xfrm>
              <a:off x="4714650" y="3971425"/>
              <a:ext cx="1275" cy="3800"/>
            </a:xfrm>
            <a:custGeom>
              <a:avLst/>
              <a:gdLst/>
              <a:ahLst/>
              <a:cxnLst/>
              <a:rect l="l" t="t" r="r" b="b"/>
              <a:pathLst>
                <a:path w="51" h="152" extrusionOk="0">
                  <a:moveTo>
                    <a:pt x="31" y="1"/>
                  </a:moveTo>
                  <a:cubicBezTo>
                    <a:pt x="20" y="1"/>
                    <a:pt x="12" y="9"/>
                    <a:pt x="12" y="20"/>
                  </a:cubicBezTo>
                  <a:cubicBezTo>
                    <a:pt x="12" y="31"/>
                    <a:pt x="9" y="52"/>
                    <a:pt x="5" y="68"/>
                  </a:cubicBezTo>
                  <a:cubicBezTo>
                    <a:pt x="1" y="86"/>
                    <a:pt x="2" y="108"/>
                    <a:pt x="7" y="124"/>
                  </a:cubicBezTo>
                  <a:cubicBezTo>
                    <a:pt x="14" y="142"/>
                    <a:pt x="22" y="151"/>
                    <a:pt x="28" y="151"/>
                  </a:cubicBezTo>
                  <a:cubicBezTo>
                    <a:pt x="40" y="151"/>
                    <a:pt x="49" y="125"/>
                    <a:pt x="50" y="77"/>
                  </a:cubicBezTo>
                  <a:cubicBezTo>
                    <a:pt x="51" y="36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9"/>
            <p:cNvSpPr/>
            <p:nvPr/>
          </p:nvSpPr>
          <p:spPr>
            <a:xfrm>
              <a:off x="4733375" y="3978700"/>
              <a:ext cx="7525" cy="1300"/>
            </a:xfrm>
            <a:custGeom>
              <a:avLst/>
              <a:gdLst/>
              <a:ahLst/>
              <a:cxnLst/>
              <a:rect l="l" t="t" r="r" b="b"/>
              <a:pathLst>
                <a:path w="301" h="52" extrusionOk="0">
                  <a:moveTo>
                    <a:pt x="156" y="0"/>
                  </a:moveTo>
                  <a:cubicBezTo>
                    <a:pt x="136" y="0"/>
                    <a:pt x="116" y="2"/>
                    <a:pt x="101" y="5"/>
                  </a:cubicBezTo>
                  <a:cubicBezTo>
                    <a:pt x="1" y="24"/>
                    <a:pt x="33" y="51"/>
                    <a:pt x="143" y="51"/>
                  </a:cubicBezTo>
                  <a:cubicBezTo>
                    <a:pt x="152" y="51"/>
                    <a:pt x="162" y="51"/>
                    <a:pt x="172" y="51"/>
                  </a:cubicBezTo>
                  <a:cubicBezTo>
                    <a:pt x="243" y="47"/>
                    <a:pt x="301" y="38"/>
                    <a:pt x="301" y="30"/>
                  </a:cubicBezTo>
                  <a:cubicBezTo>
                    <a:pt x="301" y="15"/>
                    <a:pt x="222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9"/>
            <p:cNvSpPr/>
            <p:nvPr/>
          </p:nvSpPr>
          <p:spPr>
            <a:xfrm>
              <a:off x="4755575" y="3979475"/>
              <a:ext cx="1500" cy="1125"/>
            </a:xfrm>
            <a:custGeom>
              <a:avLst/>
              <a:gdLst/>
              <a:ahLst/>
              <a:cxnLst/>
              <a:rect l="l" t="t" r="r" b="b"/>
              <a:pathLst>
                <a:path w="60" h="45" extrusionOk="0">
                  <a:moveTo>
                    <a:pt x="44" y="0"/>
                  </a:moveTo>
                  <a:cubicBezTo>
                    <a:pt x="32" y="0"/>
                    <a:pt x="17" y="10"/>
                    <a:pt x="9" y="22"/>
                  </a:cubicBezTo>
                  <a:cubicBezTo>
                    <a:pt x="1" y="35"/>
                    <a:pt x="4" y="44"/>
                    <a:pt x="17" y="44"/>
                  </a:cubicBezTo>
                  <a:cubicBezTo>
                    <a:pt x="30" y="44"/>
                    <a:pt x="44" y="35"/>
                    <a:pt x="52" y="22"/>
                  </a:cubicBezTo>
                  <a:cubicBezTo>
                    <a:pt x="59" y="10"/>
                    <a:pt x="55" y="0"/>
                    <a:pt x="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9"/>
            <p:cNvSpPr/>
            <p:nvPr/>
          </p:nvSpPr>
          <p:spPr>
            <a:xfrm>
              <a:off x="4759875" y="3982275"/>
              <a:ext cx="2075" cy="425"/>
            </a:xfrm>
            <a:custGeom>
              <a:avLst/>
              <a:gdLst/>
              <a:ahLst/>
              <a:cxnLst/>
              <a:rect l="l" t="t" r="r" b="b"/>
              <a:pathLst>
                <a:path w="83" h="17" extrusionOk="0">
                  <a:moveTo>
                    <a:pt x="41" y="1"/>
                  </a:moveTo>
                  <a:cubicBezTo>
                    <a:pt x="32" y="1"/>
                    <a:pt x="22" y="2"/>
                    <a:pt x="14" y="5"/>
                  </a:cubicBezTo>
                  <a:cubicBezTo>
                    <a:pt x="0" y="11"/>
                    <a:pt x="13" y="17"/>
                    <a:pt x="41" y="17"/>
                  </a:cubicBezTo>
                  <a:cubicBezTo>
                    <a:pt x="70" y="17"/>
                    <a:pt x="82" y="11"/>
                    <a:pt x="68" y="5"/>
                  </a:cubicBezTo>
                  <a:cubicBezTo>
                    <a:pt x="61" y="2"/>
                    <a:pt x="51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9"/>
            <p:cNvSpPr/>
            <p:nvPr/>
          </p:nvSpPr>
          <p:spPr>
            <a:xfrm>
              <a:off x="4800300" y="3965550"/>
              <a:ext cx="1600" cy="450"/>
            </a:xfrm>
            <a:custGeom>
              <a:avLst/>
              <a:gdLst/>
              <a:ahLst/>
              <a:cxnLst/>
              <a:rect l="l" t="t" r="r" b="b"/>
              <a:pathLst>
                <a:path w="64" h="18" extrusionOk="0">
                  <a:moveTo>
                    <a:pt x="27" y="0"/>
                  </a:moveTo>
                  <a:cubicBezTo>
                    <a:pt x="18" y="0"/>
                    <a:pt x="10" y="3"/>
                    <a:pt x="6" y="7"/>
                  </a:cubicBezTo>
                  <a:cubicBezTo>
                    <a:pt x="0" y="13"/>
                    <a:pt x="10" y="18"/>
                    <a:pt x="28" y="18"/>
                  </a:cubicBezTo>
                  <a:cubicBezTo>
                    <a:pt x="30" y="18"/>
                    <a:pt x="32" y="18"/>
                    <a:pt x="34" y="17"/>
                  </a:cubicBezTo>
                  <a:cubicBezTo>
                    <a:pt x="58" y="15"/>
                    <a:pt x="63" y="10"/>
                    <a:pt x="47" y="4"/>
                  </a:cubicBezTo>
                  <a:cubicBezTo>
                    <a:pt x="41" y="2"/>
                    <a:pt x="34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9"/>
            <p:cNvSpPr/>
            <p:nvPr/>
          </p:nvSpPr>
          <p:spPr>
            <a:xfrm>
              <a:off x="4802000" y="3966025"/>
              <a:ext cx="4325" cy="1800"/>
            </a:xfrm>
            <a:custGeom>
              <a:avLst/>
              <a:gdLst/>
              <a:ahLst/>
              <a:cxnLst/>
              <a:rect l="l" t="t" r="r" b="b"/>
              <a:pathLst>
                <a:path w="173" h="72" extrusionOk="0">
                  <a:moveTo>
                    <a:pt x="39" y="1"/>
                  </a:moveTo>
                  <a:cubicBezTo>
                    <a:pt x="1" y="1"/>
                    <a:pt x="20" y="36"/>
                    <a:pt x="70" y="60"/>
                  </a:cubicBezTo>
                  <a:cubicBezTo>
                    <a:pt x="87" y="67"/>
                    <a:pt x="106" y="71"/>
                    <a:pt x="122" y="71"/>
                  </a:cubicBezTo>
                  <a:cubicBezTo>
                    <a:pt x="133" y="71"/>
                    <a:pt x="143" y="69"/>
                    <a:pt x="150" y="65"/>
                  </a:cubicBezTo>
                  <a:cubicBezTo>
                    <a:pt x="173" y="51"/>
                    <a:pt x="164" y="40"/>
                    <a:pt x="119" y="23"/>
                  </a:cubicBezTo>
                  <a:cubicBezTo>
                    <a:pt x="87" y="11"/>
                    <a:pt x="50" y="1"/>
                    <a:pt x="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9"/>
            <p:cNvSpPr/>
            <p:nvPr/>
          </p:nvSpPr>
          <p:spPr>
            <a:xfrm>
              <a:off x="4805700" y="3969775"/>
              <a:ext cx="3825" cy="3025"/>
            </a:xfrm>
            <a:custGeom>
              <a:avLst/>
              <a:gdLst/>
              <a:ahLst/>
              <a:cxnLst/>
              <a:rect l="l" t="t" r="r" b="b"/>
              <a:pathLst>
                <a:path w="153" h="121" extrusionOk="0">
                  <a:moveTo>
                    <a:pt x="25" y="0"/>
                  </a:moveTo>
                  <a:cubicBezTo>
                    <a:pt x="11" y="0"/>
                    <a:pt x="1" y="14"/>
                    <a:pt x="1" y="34"/>
                  </a:cubicBezTo>
                  <a:cubicBezTo>
                    <a:pt x="0" y="51"/>
                    <a:pt x="18" y="66"/>
                    <a:pt x="41" y="66"/>
                  </a:cubicBezTo>
                  <a:cubicBezTo>
                    <a:pt x="64" y="66"/>
                    <a:pt x="88" y="81"/>
                    <a:pt x="94" y="99"/>
                  </a:cubicBezTo>
                  <a:cubicBezTo>
                    <a:pt x="100" y="114"/>
                    <a:pt x="110" y="120"/>
                    <a:pt x="120" y="120"/>
                  </a:cubicBezTo>
                  <a:cubicBezTo>
                    <a:pt x="136" y="120"/>
                    <a:pt x="153" y="103"/>
                    <a:pt x="153" y="75"/>
                  </a:cubicBezTo>
                  <a:cubicBezTo>
                    <a:pt x="153" y="54"/>
                    <a:pt x="129" y="44"/>
                    <a:pt x="87" y="44"/>
                  </a:cubicBezTo>
                  <a:cubicBezTo>
                    <a:pt x="48" y="44"/>
                    <a:pt x="27" y="35"/>
                    <a:pt x="35" y="23"/>
                  </a:cubicBezTo>
                  <a:cubicBezTo>
                    <a:pt x="41" y="10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9"/>
            <p:cNvSpPr/>
            <p:nvPr/>
          </p:nvSpPr>
          <p:spPr>
            <a:xfrm>
              <a:off x="4807850" y="3978375"/>
              <a:ext cx="1100" cy="1125"/>
            </a:xfrm>
            <a:custGeom>
              <a:avLst/>
              <a:gdLst/>
              <a:ahLst/>
              <a:cxnLst/>
              <a:rect l="l" t="t" r="r" b="b"/>
              <a:pathLst>
                <a:path w="44" h="45" extrusionOk="0">
                  <a:moveTo>
                    <a:pt x="22" y="0"/>
                  </a:moveTo>
                  <a:cubicBezTo>
                    <a:pt x="8" y="0"/>
                    <a:pt x="0" y="10"/>
                    <a:pt x="0" y="23"/>
                  </a:cubicBezTo>
                  <a:cubicBezTo>
                    <a:pt x="0" y="35"/>
                    <a:pt x="8" y="44"/>
                    <a:pt x="22" y="44"/>
                  </a:cubicBezTo>
                  <a:cubicBezTo>
                    <a:pt x="34" y="44"/>
                    <a:pt x="43" y="35"/>
                    <a:pt x="43" y="23"/>
                  </a:cubicBezTo>
                  <a:cubicBezTo>
                    <a:pt x="43" y="10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9"/>
            <p:cNvSpPr/>
            <p:nvPr/>
          </p:nvSpPr>
          <p:spPr>
            <a:xfrm>
              <a:off x="4807925" y="3966800"/>
              <a:ext cx="1675" cy="1175"/>
            </a:xfrm>
            <a:custGeom>
              <a:avLst/>
              <a:gdLst/>
              <a:ahLst/>
              <a:cxnLst/>
              <a:rect l="l" t="t" r="r" b="b"/>
              <a:pathLst>
                <a:path w="67" h="47" extrusionOk="0">
                  <a:moveTo>
                    <a:pt x="51" y="0"/>
                  </a:moveTo>
                  <a:cubicBezTo>
                    <a:pt x="44" y="0"/>
                    <a:pt x="35" y="4"/>
                    <a:pt x="23" y="12"/>
                  </a:cubicBezTo>
                  <a:cubicBezTo>
                    <a:pt x="3" y="22"/>
                    <a:pt x="0" y="34"/>
                    <a:pt x="16" y="42"/>
                  </a:cubicBezTo>
                  <a:cubicBezTo>
                    <a:pt x="20" y="45"/>
                    <a:pt x="25" y="46"/>
                    <a:pt x="30" y="46"/>
                  </a:cubicBezTo>
                  <a:cubicBezTo>
                    <a:pt x="39" y="46"/>
                    <a:pt x="48" y="42"/>
                    <a:pt x="54" y="34"/>
                  </a:cubicBezTo>
                  <a:cubicBezTo>
                    <a:pt x="67" y="13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9"/>
            <p:cNvSpPr/>
            <p:nvPr/>
          </p:nvSpPr>
          <p:spPr>
            <a:xfrm>
              <a:off x="4810525" y="3966675"/>
              <a:ext cx="2325" cy="1000"/>
            </a:xfrm>
            <a:custGeom>
              <a:avLst/>
              <a:gdLst/>
              <a:ahLst/>
              <a:cxnLst/>
              <a:rect l="l" t="t" r="r" b="b"/>
              <a:pathLst>
                <a:path w="93" h="40" extrusionOk="0">
                  <a:moveTo>
                    <a:pt x="17" y="0"/>
                  </a:moveTo>
                  <a:cubicBezTo>
                    <a:pt x="3" y="0"/>
                    <a:pt x="0" y="9"/>
                    <a:pt x="16" y="25"/>
                  </a:cubicBezTo>
                  <a:cubicBezTo>
                    <a:pt x="23" y="32"/>
                    <a:pt x="45" y="39"/>
                    <a:pt x="64" y="39"/>
                  </a:cubicBezTo>
                  <a:cubicBezTo>
                    <a:pt x="93" y="39"/>
                    <a:pt x="93" y="35"/>
                    <a:pt x="59" y="15"/>
                  </a:cubicBezTo>
                  <a:cubicBezTo>
                    <a:pt x="42" y="5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9"/>
            <p:cNvSpPr/>
            <p:nvPr/>
          </p:nvSpPr>
          <p:spPr>
            <a:xfrm>
              <a:off x="4818125" y="3974625"/>
              <a:ext cx="1100" cy="1125"/>
            </a:xfrm>
            <a:custGeom>
              <a:avLst/>
              <a:gdLst/>
              <a:ahLst/>
              <a:cxnLst/>
              <a:rect l="l" t="t" r="r" b="b"/>
              <a:pathLst>
                <a:path w="44" h="45" extrusionOk="0">
                  <a:moveTo>
                    <a:pt x="22" y="1"/>
                  </a:moveTo>
                  <a:cubicBezTo>
                    <a:pt x="9" y="1"/>
                    <a:pt x="0" y="10"/>
                    <a:pt x="0" y="23"/>
                  </a:cubicBezTo>
                  <a:cubicBezTo>
                    <a:pt x="0" y="36"/>
                    <a:pt x="10" y="45"/>
                    <a:pt x="22" y="45"/>
                  </a:cubicBezTo>
                  <a:cubicBezTo>
                    <a:pt x="35" y="45"/>
                    <a:pt x="43" y="36"/>
                    <a:pt x="43" y="23"/>
                  </a:cubicBezTo>
                  <a:cubicBezTo>
                    <a:pt x="43" y="10"/>
                    <a:pt x="35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9"/>
            <p:cNvSpPr/>
            <p:nvPr/>
          </p:nvSpPr>
          <p:spPr>
            <a:xfrm>
              <a:off x="4819925" y="3961675"/>
              <a:ext cx="3475" cy="2200"/>
            </a:xfrm>
            <a:custGeom>
              <a:avLst/>
              <a:gdLst/>
              <a:ahLst/>
              <a:cxnLst/>
              <a:rect l="l" t="t" r="r" b="b"/>
              <a:pathLst>
                <a:path w="139" h="88" extrusionOk="0">
                  <a:moveTo>
                    <a:pt x="74" y="1"/>
                  </a:moveTo>
                  <a:cubicBezTo>
                    <a:pt x="45" y="1"/>
                    <a:pt x="15" y="16"/>
                    <a:pt x="7" y="43"/>
                  </a:cubicBezTo>
                  <a:cubicBezTo>
                    <a:pt x="1" y="70"/>
                    <a:pt x="5" y="87"/>
                    <a:pt x="16" y="87"/>
                  </a:cubicBezTo>
                  <a:cubicBezTo>
                    <a:pt x="27" y="87"/>
                    <a:pt x="36" y="73"/>
                    <a:pt x="36" y="55"/>
                  </a:cubicBezTo>
                  <a:cubicBezTo>
                    <a:pt x="36" y="34"/>
                    <a:pt x="39" y="24"/>
                    <a:pt x="50" y="24"/>
                  </a:cubicBezTo>
                  <a:cubicBezTo>
                    <a:pt x="60" y="24"/>
                    <a:pt x="77" y="31"/>
                    <a:pt x="103" y="45"/>
                  </a:cubicBezTo>
                  <a:cubicBezTo>
                    <a:pt x="118" y="53"/>
                    <a:pt x="127" y="57"/>
                    <a:pt x="132" y="57"/>
                  </a:cubicBezTo>
                  <a:cubicBezTo>
                    <a:pt x="139" y="57"/>
                    <a:pt x="138" y="49"/>
                    <a:pt x="132" y="34"/>
                  </a:cubicBezTo>
                  <a:cubicBezTo>
                    <a:pt x="123" y="12"/>
                    <a:pt x="99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9"/>
            <p:cNvSpPr/>
            <p:nvPr/>
          </p:nvSpPr>
          <p:spPr>
            <a:xfrm>
              <a:off x="4824625" y="3968700"/>
              <a:ext cx="1100" cy="1100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22" y="0"/>
                  </a:moveTo>
                  <a:cubicBezTo>
                    <a:pt x="8" y="0"/>
                    <a:pt x="0" y="9"/>
                    <a:pt x="0" y="22"/>
                  </a:cubicBezTo>
                  <a:cubicBezTo>
                    <a:pt x="0" y="35"/>
                    <a:pt x="8" y="43"/>
                    <a:pt x="22" y="43"/>
                  </a:cubicBezTo>
                  <a:cubicBezTo>
                    <a:pt x="34" y="43"/>
                    <a:pt x="43" y="35"/>
                    <a:pt x="43" y="22"/>
                  </a:cubicBezTo>
                  <a:cubicBezTo>
                    <a:pt x="43" y="9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9"/>
            <p:cNvSpPr/>
            <p:nvPr/>
          </p:nvSpPr>
          <p:spPr>
            <a:xfrm>
              <a:off x="4830500" y="3963950"/>
              <a:ext cx="1650" cy="425"/>
            </a:xfrm>
            <a:custGeom>
              <a:avLst/>
              <a:gdLst/>
              <a:ahLst/>
              <a:cxnLst/>
              <a:rect l="l" t="t" r="r" b="b"/>
              <a:pathLst>
                <a:path w="66" h="17" extrusionOk="0">
                  <a:moveTo>
                    <a:pt x="28" y="0"/>
                  </a:moveTo>
                  <a:cubicBezTo>
                    <a:pt x="19" y="0"/>
                    <a:pt x="12" y="2"/>
                    <a:pt x="8" y="6"/>
                  </a:cubicBezTo>
                  <a:cubicBezTo>
                    <a:pt x="1" y="12"/>
                    <a:pt x="13" y="17"/>
                    <a:pt x="37" y="17"/>
                  </a:cubicBezTo>
                  <a:cubicBezTo>
                    <a:pt x="60" y="17"/>
                    <a:pt x="65" y="12"/>
                    <a:pt x="49" y="5"/>
                  </a:cubicBezTo>
                  <a:cubicBezTo>
                    <a:pt x="43" y="1"/>
                    <a:pt x="35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9"/>
            <p:cNvSpPr/>
            <p:nvPr/>
          </p:nvSpPr>
          <p:spPr>
            <a:xfrm>
              <a:off x="4842375" y="3901325"/>
              <a:ext cx="4225" cy="1525"/>
            </a:xfrm>
            <a:custGeom>
              <a:avLst/>
              <a:gdLst/>
              <a:ahLst/>
              <a:cxnLst/>
              <a:rect l="l" t="t" r="r" b="b"/>
              <a:pathLst>
                <a:path w="169" h="61" extrusionOk="0">
                  <a:moveTo>
                    <a:pt x="23" y="0"/>
                  </a:moveTo>
                  <a:cubicBezTo>
                    <a:pt x="6" y="0"/>
                    <a:pt x="0" y="8"/>
                    <a:pt x="0" y="26"/>
                  </a:cubicBezTo>
                  <a:cubicBezTo>
                    <a:pt x="0" y="52"/>
                    <a:pt x="21" y="61"/>
                    <a:pt x="81" y="61"/>
                  </a:cubicBezTo>
                  <a:cubicBezTo>
                    <a:pt x="168" y="61"/>
                    <a:pt x="157" y="30"/>
                    <a:pt x="61" y="6"/>
                  </a:cubicBezTo>
                  <a:cubicBezTo>
                    <a:pt x="44" y="3"/>
                    <a:pt x="32" y="0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9"/>
            <p:cNvSpPr/>
            <p:nvPr/>
          </p:nvSpPr>
          <p:spPr>
            <a:xfrm>
              <a:off x="4844025" y="3973575"/>
              <a:ext cx="1575" cy="1125"/>
            </a:xfrm>
            <a:custGeom>
              <a:avLst/>
              <a:gdLst/>
              <a:ahLst/>
              <a:cxnLst/>
              <a:rect l="l" t="t" r="r" b="b"/>
              <a:pathLst>
                <a:path w="63" h="45" extrusionOk="0">
                  <a:moveTo>
                    <a:pt x="21" y="1"/>
                  </a:moveTo>
                  <a:cubicBezTo>
                    <a:pt x="10" y="1"/>
                    <a:pt x="1" y="10"/>
                    <a:pt x="1" y="22"/>
                  </a:cubicBezTo>
                  <a:cubicBezTo>
                    <a:pt x="1" y="35"/>
                    <a:pt x="16" y="45"/>
                    <a:pt x="35" y="45"/>
                  </a:cubicBezTo>
                  <a:cubicBezTo>
                    <a:pt x="52" y="45"/>
                    <a:pt x="62" y="35"/>
                    <a:pt x="55" y="22"/>
                  </a:cubicBezTo>
                  <a:cubicBezTo>
                    <a:pt x="47" y="10"/>
                    <a:pt x="34" y="1"/>
                    <a:pt x="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9"/>
            <p:cNvSpPr/>
            <p:nvPr/>
          </p:nvSpPr>
          <p:spPr>
            <a:xfrm>
              <a:off x="4847325" y="3935850"/>
              <a:ext cx="2100" cy="425"/>
            </a:xfrm>
            <a:custGeom>
              <a:avLst/>
              <a:gdLst/>
              <a:ahLst/>
              <a:cxnLst/>
              <a:rect l="l" t="t" r="r" b="b"/>
              <a:pathLst>
                <a:path w="84" h="17" extrusionOk="0">
                  <a:moveTo>
                    <a:pt x="43" y="0"/>
                  </a:moveTo>
                  <a:cubicBezTo>
                    <a:pt x="33" y="0"/>
                    <a:pt x="23" y="2"/>
                    <a:pt x="15" y="5"/>
                  </a:cubicBezTo>
                  <a:cubicBezTo>
                    <a:pt x="0" y="12"/>
                    <a:pt x="12" y="17"/>
                    <a:pt x="42" y="17"/>
                  </a:cubicBezTo>
                  <a:cubicBezTo>
                    <a:pt x="71" y="17"/>
                    <a:pt x="83" y="12"/>
                    <a:pt x="69" y="5"/>
                  </a:cubicBezTo>
                  <a:cubicBezTo>
                    <a:pt x="62" y="2"/>
                    <a:pt x="53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9"/>
            <p:cNvSpPr/>
            <p:nvPr/>
          </p:nvSpPr>
          <p:spPr>
            <a:xfrm>
              <a:off x="4846800" y="3901200"/>
              <a:ext cx="10925" cy="2575"/>
            </a:xfrm>
            <a:custGeom>
              <a:avLst/>
              <a:gdLst/>
              <a:ahLst/>
              <a:cxnLst/>
              <a:rect l="l" t="t" r="r" b="b"/>
              <a:pathLst>
                <a:path w="437" h="103" extrusionOk="0">
                  <a:moveTo>
                    <a:pt x="73" y="0"/>
                  </a:moveTo>
                  <a:cubicBezTo>
                    <a:pt x="21" y="1"/>
                    <a:pt x="1" y="31"/>
                    <a:pt x="36" y="51"/>
                  </a:cubicBezTo>
                  <a:cubicBezTo>
                    <a:pt x="46" y="57"/>
                    <a:pt x="123" y="72"/>
                    <a:pt x="210" y="87"/>
                  </a:cubicBezTo>
                  <a:cubicBezTo>
                    <a:pt x="273" y="98"/>
                    <a:pt x="311" y="103"/>
                    <a:pt x="338" y="103"/>
                  </a:cubicBezTo>
                  <a:cubicBezTo>
                    <a:pt x="369" y="103"/>
                    <a:pt x="383" y="95"/>
                    <a:pt x="399" y="79"/>
                  </a:cubicBezTo>
                  <a:cubicBezTo>
                    <a:pt x="429" y="49"/>
                    <a:pt x="437" y="42"/>
                    <a:pt x="362" y="42"/>
                  </a:cubicBezTo>
                  <a:cubicBezTo>
                    <a:pt x="338" y="42"/>
                    <a:pt x="306" y="42"/>
                    <a:pt x="263" y="43"/>
                  </a:cubicBezTo>
                  <a:cubicBezTo>
                    <a:pt x="254" y="43"/>
                    <a:pt x="246" y="44"/>
                    <a:pt x="238" y="44"/>
                  </a:cubicBezTo>
                  <a:cubicBezTo>
                    <a:pt x="168" y="44"/>
                    <a:pt x="127" y="36"/>
                    <a:pt x="127" y="23"/>
                  </a:cubicBezTo>
                  <a:cubicBezTo>
                    <a:pt x="127" y="10"/>
                    <a:pt x="103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9"/>
            <p:cNvSpPr/>
            <p:nvPr/>
          </p:nvSpPr>
          <p:spPr>
            <a:xfrm>
              <a:off x="4848975" y="3972600"/>
              <a:ext cx="2175" cy="1000"/>
            </a:xfrm>
            <a:custGeom>
              <a:avLst/>
              <a:gdLst/>
              <a:ahLst/>
              <a:cxnLst/>
              <a:rect l="l" t="t" r="r" b="b"/>
              <a:pathLst>
                <a:path w="87" h="40" extrusionOk="0">
                  <a:moveTo>
                    <a:pt x="30" y="0"/>
                  </a:moveTo>
                  <a:cubicBezTo>
                    <a:pt x="26" y="0"/>
                    <a:pt x="22" y="1"/>
                    <a:pt x="18" y="2"/>
                  </a:cubicBezTo>
                  <a:cubicBezTo>
                    <a:pt x="5" y="5"/>
                    <a:pt x="1" y="15"/>
                    <a:pt x="10" y="24"/>
                  </a:cubicBezTo>
                  <a:cubicBezTo>
                    <a:pt x="18" y="34"/>
                    <a:pt x="41" y="40"/>
                    <a:pt x="59" y="40"/>
                  </a:cubicBezTo>
                  <a:cubicBezTo>
                    <a:pt x="84" y="40"/>
                    <a:pt x="87" y="34"/>
                    <a:pt x="68" y="17"/>
                  </a:cubicBezTo>
                  <a:cubicBezTo>
                    <a:pt x="57" y="6"/>
                    <a:pt x="43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9"/>
            <p:cNvSpPr/>
            <p:nvPr/>
          </p:nvSpPr>
          <p:spPr>
            <a:xfrm>
              <a:off x="4851050" y="3936400"/>
              <a:ext cx="1600" cy="450"/>
            </a:xfrm>
            <a:custGeom>
              <a:avLst/>
              <a:gdLst/>
              <a:ahLst/>
              <a:cxnLst/>
              <a:rect l="l" t="t" r="r" b="b"/>
              <a:pathLst>
                <a:path w="64" h="18" extrusionOk="0">
                  <a:moveTo>
                    <a:pt x="26" y="1"/>
                  </a:moveTo>
                  <a:cubicBezTo>
                    <a:pt x="17" y="1"/>
                    <a:pt x="9" y="3"/>
                    <a:pt x="6" y="7"/>
                  </a:cubicBezTo>
                  <a:cubicBezTo>
                    <a:pt x="0" y="13"/>
                    <a:pt x="10" y="18"/>
                    <a:pt x="29" y="18"/>
                  </a:cubicBezTo>
                  <a:cubicBezTo>
                    <a:pt x="31" y="18"/>
                    <a:pt x="33" y="18"/>
                    <a:pt x="34" y="17"/>
                  </a:cubicBezTo>
                  <a:cubicBezTo>
                    <a:pt x="58" y="16"/>
                    <a:pt x="63" y="11"/>
                    <a:pt x="47" y="5"/>
                  </a:cubicBezTo>
                  <a:cubicBezTo>
                    <a:pt x="41" y="2"/>
                    <a:pt x="3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9"/>
            <p:cNvSpPr/>
            <p:nvPr/>
          </p:nvSpPr>
          <p:spPr>
            <a:xfrm>
              <a:off x="4852075" y="3958775"/>
              <a:ext cx="2200" cy="1025"/>
            </a:xfrm>
            <a:custGeom>
              <a:avLst/>
              <a:gdLst/>
              <a:ahLst/>
              <a:cxnLst/>
              <a:rect l="l" t="t" r="r" b="b"/>
              <a:pathLst>
                <a:path w="88" h="41" extrusionOk="0">
                  <a:moveTo>
                    <a:pt x="26" y="0"/>
                  </a:moveTo>
                  <a:cubicBezTo>
                    <a:pt x="10" y="0"/>
                    <a:pt x="1" y="7"/>
                    <a:pt x="1" y="20"/>
                  </a:cubicBezTo>
                  <a:cubicBezTo>
                    <a:pt x="1" y="34"/>
                    <a:pt x="11" y="41"/>
                    <a:pt x="27" y="41"/>
                  </a:cubicBezTo>
                  <a:cubicBezTo>
                    <a:pt x="32" y="41"/>
                    <a:pt x="38" y="40"/>
                    <a:pt x="45" y="38"/>
                  </a:cubicBezTo>
                  <a:cubicBezTo>
                    <a:pt x="68" y="32"/>
                    <a:pt x="88" y="24"/>
                    <a:pt x="88" y="20"/>
                  </a:cubicBezTo>
                  <a:cubicBezTo>
                    <a:pt x="88" y="17"/>
                    <a:pt x="70" y="9"/>
                    <a:pt x="45" y="3"/>
                  </a:cubicBezTo>
                  <a:cubicBezTo>
                    <a:pt x="38" y="1"/>
                    <a:pt x="31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9"/>
            <p:cNvSpPr/>
            <p:nvPr/>
          </p:nvSpPr>
          <p:spPr>
            <a:xfrm>
              <a:off x="4852950" y="3936400"/>
              <a:ext cx="3275" cy="900"/>
            </a:xfrm>
            <a:custGeom>
              <a:avLst/>
              <a:gdLst/>
              <a:ahLst/>
              <a:cxnLst/>
              <a:rect l="l" t="t" r="r" b="b"/>
              <a:pathLst>
                <a:path w="131" h="36" extrusionOk="0">
                  <a:moveTo>
                    <a:pt x="77" y="0"/>
                  </a:moveTo>
                  <a:cubicBezTo>
                    <a:pt x="69" y="0"/>
                    <a:pt x="61" y="1"/>
                    <a:pt x="52" y="2"/>
                  </a:cubicBezTo>
                  <a:lnTo>
                    <a:pt x="0" y="11"/>
                  </a:lnTo>
                  <a:lnTo>
                    <a:pt x="51" y="28"/>
                  </a:lnTo>
                  <a:cubicBezTo>
                    <a:pt x="66" y="33"/>
                    <a:pt x="83" y="36"/>
                    <a:pt x="95" y="36"/>
                  </a:cubicBezTo>
                  <a:cubicBezTo>
                    <a:pt x="104" y="36"/>
                    <a:pt x="111" y="34"/>
                    <a:pt x="113" y="32"/>
                  </a:cubicBezTo>
                  <a:cubicBezTo>
                    <a:pt x="131" y="13"/>
                    <a:pt x="112" y="0"/>
                    <a:pt x="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9"/>
            <p:cNvSpPr/>
            <p:nvPr/>
          </p:nvSpPr>
          <p:spPr>
            <a:xfrm>
              <a:off x="4856050" y="3972000"/>
              <a:ext cx="1975" cy="800"/>
            </a:xfrm>
            <a:custGeom>
              <a:avLst/>
              <a:gdLst/>
              <a:ahLst/>
              <a:cxnLst/>
              <a:rect l="l" t="t" r="r" b="b"/>
              <a:pathLst>
                <a:path w="79" h="32" extrusionOk="0">
                  <a:moveTo>
                    <a:pt x="50" y="0"/>
                  </a:moveTo>
                  <a:cubicBezTo>
                    <a:pt x="36" y="0"/>
                    <a:pt x="22" y="6"/>
                    <a:pt x="12" y="16"/>
                  </a:cubicBezTo>
                  <a:cubicBezTo>
                    <a:pt x="2" y="26"/>
                    <a:pt x="1" y="32"/>
                    <a:pt x="11" y="32"/>
                  </a:cubicBezTo>
                  <a:cubicBezTo>
                    <a:pt x="17" y="32"/>
                    <a:pt x="26" y="30"/>
                    <a:pt x="40" y="26"/>
                  </a:cubicBezTo>
                  <a:cubicBezTo>
                    <a:pt x="68" y="18"/>
                    <a:pt x="78" y="7"/>
                    <a:pt x="63" y="2"/>
                  </a:cubicBezTo>
                  <a:cubicBezTo>
                    <a:pt x="59" y="1"/>
                    <a:pt x="54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9"/>
            <p:cNvSpPr/>
            <p:nvPr/>
          </p:nvSpPr>
          <p:spPr>
            <a:xfrm>
              <a:off x="4856300" y="3936950"/>
              <a:ext cx="3650" cy="625"/>
            </a:xfrm>
            <a:custGeom>
              <a:avLst/>
              <a:gdLst/>
              <a:ahLst/>
              <a:cxnLst/>
              <a:rect l="l" t="t" r="r" b="b"/>
              <a:pathLst>
                <a:path w="146" h="25" extrusionOk="0">
                  <a:moveTo>
                    <a:pt x="83" y="0"/>
                  </a:moveTo>
                  <a:cubicBezTo>
                    <a:pt x="75" y="0"/>
                    <a:pt x="66" y="1"/>
                    <a:pt x="58" y="2"/>
                  </a:cubicBezTo>
                  <a:cubicBezTo>
                    <a:pt x="1" y="9"/>
                    <a:pt x="2" y="11"/>
                    <a:pt x="77" y="21"/>
                  </a:cubicBezTo>
                  <a:cubicBezTo>
                    <a:pt x="93" y="23"/>
                    <a:pt x="107" y="24"/>
                    <a:pt x="117" y="24"/>
                  </a:cubicBezTo>
                  <a:cubicBezTo>
                    <a:pt x="137" y="24"/>
                    <a:pt x="146" y="21"/>
                    <a:pt x="139" y="14"/>
                  </a:cubicBezTo>
                  <a:cubicBezTo>
                    <a:pt x="131" y="5"/>
                    <a:pt x="108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9"/>
            <p:cNvSpPr/>
            <p:nvPr/>
          </p:nvSpPr>
          <p:spPr>
            <a:xfrm>
              <a:off x="4858600" y="3970400"/>
              <a:ext cx="2175" cy="425"/>
            </a:xfrm>
            <a:custGeom>
              <a:avLst/>
              <a:gdLst/>
              <a:ahLst/>
              <a:cxnLst/>
              <a:rect l="l" t="t" r="r" b="b"/>
              <a:pathLst>
                <a:path w="87" h="17" extrusionOk="0">
                  <a:moveTo>
                    <a:pt x="44" y="0"/>
                  </a:moveTo>
                  <a:cubicBezTo>
                    <a:pt x="34" y="0"/>
                    <a:pt x="23" y="2"/>
                    <a:pt x="16" y="5"/>
                  </a:cubicBezTo>
                  <a:cubicBezTo>
                    <a:pt x="1" y="11"/>
                    <a:pt x="14" y="16"/>
                    <a:pt x="45" y="16"/>
                  </a:cubicBezTo>
                  <a:cubicBezTo>
                    <a:pt x="76" y="16"/>
                    <a:pt x="87" y="11"/>
                    <a:pt x="72" y="5"/>
                  </a:cubicBezTo>
                  <a:cubicBezTo>
                    <a:pt x="64" y="2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9"/>
            <p:cNvSpPr/>
            <p:nvPr/>
          </p:nvSpPr>
          <p:spPr>
            <a:xfrm>
              <a:off x="4860225" y="3976250"/>
              <a:ext cx="1600" cy="1100"/>
            </a:xfrm>
            <a:custGeom>
              <a:avLst/>
              <a:gdLst/>
              <a:ahLst/>
              <a:cxnLst/>
              <a:rect l="l" t="t" r="r" b="b"/>
              <a:pathLst>
                <a:path w="64" h="44" extrusionOk="0">
                  <a:moveTo>
                    <a:pt x="32" y="0"/>
                  </a:moveTo>
                  <a:cubicBezTo>
                    <a:pt x="14" y="0"/>
                    <a:pt x="0" y="10"/>
                    <a:pt x="0" y="22"/>
                  </a:cubicBezTo>
                  <a:cubicBezTo>
                    <a:pt x="0" y="35"/>
                    <a:pt x="14" y="43"/>
                    <a:pt x="32" y="43"/>
                  </a:cubicBezTo>
                  <a:cubicBezTo>
                    <a:pt x="50" y="43"/>
                    <a:pt x="64" y="35"/>
                    <a:pt x="64" y="22"/>
                  </a:cubicBezTo>
                  <a:cubicBezTo>
                    <a:pt x="64" y="10"/>
                    <a:pt x="52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9"/>
            <p:cNvSpPr/>
            <p:nvPr/>
          </p:nvSpPr>
          <p:spPr>
            <a:xfrm>
              <a:off x="4860800" y="3937500"/>
              <a:ext cx="2525" cy="375"/>
            </a:xfrm>
            <a:custGeom>
              <a:avLst/>
              <a:gdLst/>
              <a:ahLst/>
              <a:cxnLst/>
              <a:rect l="l" t="t" r="r" b="b"/>
              <a:pathLst>
                <a:path w="101" h="15" extrusionOk="0">
                  <a:moveTo>
                    <a:pt x="45" y="0"/>
                  </a:moveTo>
                  <a:cubicBezTo>
                    <a:pt x="33" y="0"/>
                    <a:pt x="22" y="2"/>
                    <a:pt x="14" y="4"/>
                  </a:cubicBezTo>
                  <a:cubicBezTo>
                    <a:pt x="0" y="9"/>
                    <a:pt x="18" y="14"/>
                    <a:pt x="52" y="14"/>
                  </a:cubicBezTo>
                  <a:cubicBezTo>
                    <a:pt x="87" y="14"/>
                    <a:pt x="100" y="9"/>
                    <a:pt x="80" y="4"/>
                  </a:cubicBezTo>
                  <a:cubicBezTo>
                    <a:pt x="70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9"/>
            <p:cNvSpPr/>
            <p:nvPr/>
          </p:nvSpPr>
          <p:spPr>
            <a:xfrm>
              <a:off x="4860825" y="3902925"/>
              <a:ext cx="12275" cy="2550"/>
            </a:xfrm>
            <a:custGeom>
              <a:avLst/>
              <a:gdLst/>
              <a:ahLst/>
              <a:cxnLst/>
              <a:rect l="l" t="t" r="r" b="b"/>
              <a:pathLst>
                <a:path w="491" h="102" extrusionOk="0">
                  <a:moveTo>
                    <a:pt x="150" y="1"/>
                  </a:moveTo>
                  <a:cubicBezTo>
                    <a:pt x="120" y="1"/>
                    <a:pt x="108" y="6"/>
                    <a:pt x="108" y="19"/>
                  </a:cubicBezTo>
                  <a:cubicBezTo>
                    <a:pt x="108" y="30"/>
                    <a:pt x="106" y="35"/>
                    <a:pt x="101" y="35"/>
                  </a:cubicBezTo>
                  <a:cubicBezTo>
                    <a:pt x="96" y="35"/>
                    <a:pt x="88" y="30"/>
                    <a:pt x="76" y="20"/>
                  </a:cubicBezTo>
                  <a:cubicBezTo>
                    <a:pt x="62" y="8"/>
                    <a:pt x="43" y="2"/>
                    <a:pt x="29" y="2"/>
                  </a:cubicBezTo>
                  <a:cubicBezTo>
                    <a:pt x="26" y="2"/>
                    <a:pt x="22" y="2"/>
                    <a:pt x="20" y="3"/>
                  </a:cubicBezTo>
                  <a:cubicBezTo>
                    <a:pt x="0" y="8"/>
                    <a:pt x="3" y="18"/>
                    <a:pt x="24" y="35"/>
                  </a:cubicBezTo>
                  <a:cubicBezTo>
                    <a:pt x="40" y="48"/>
                    <a:pt x="100" y="64"/>
                    <a:pt x="161" y="72"/>
                  </a:cubicBezTo>
                  <a:cubicBezTo>
                    <a:pt x="318" y="92"/>
                    <a:pt x="394" y="102"/>
                    <a:pt x="433" y="102"/>
                  </a:cubicBezTo>
                  <a:cubicBezTo>
                    <a:pt x="471" y="102"/>
                    <a:pt x="474" y="93"/>
                    <a:pt x="482" y="75"/>
                  </a:cubicBezTo>
                  <a:cubicBezTo>
                    <a:pt x="489" y="58"/>
                    <a:pt x="490" y="50"/>
                    <a:pt x="483" y="50"/>
                  </a:cubicBezTo>
                  <a:cubicBezTo>
                    <a:pt x="478" y="50"/>
                    <a:pt x="469" y="54"/>
                    <a:pt x="455" y="61"/>
                  </a:cubicBezTo>
                  <a:cubicBezTo>
                    <a:pt x="427" y="77"/>
                    <a:pt x="397" y="84"/>
                    <a:pt x="382" y="84"/>
                  </a:cubicBezTo>
                  <a:cubicBezTo>
                    <a:pt x="367" y="84"/>
                    <a:pt x="365" y="77"/>
                    <a:pt x="387" y="63"/>
                  </a:cubicBezTo>
                  <a:cubicBezTo>
                    <a:pt x="405" y="51"/>
                    <a:pt x="415" y="40"/>
                    <a:pt x="410" y="39"/>
                  </a:cubicBezTo>
                  <a:cubicBezTo>
                    <a:pt x="376" y="29"/>
                    <a:pt x="301" y="17"/>
                    <a:pt x="210" y="5"/>
                  </a:cubicBezTo>
                  <a:cubicBezTo>
                    <a:pt x="185" y="2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9"/>
            <p:cNvSpPr/>
            <p:nvPr/>
          </p:nvSpPr>
          <p:spPr>
            <a:xfrm>
              <a:off x="4865625" y="3968800"/>
              <a:ext cx="3075" cy="975"/>
            </a:xfrm>
            <a:custGeom>
              <a:avLst/>
              <a:gdLst/>
              <a:ahLst/>
              <a:cxnLst/>
              <a:rect l="l" t="t" r="r" b="b"/>
              <a:pathLst>
                <a:path w="123" h="39" extrusionOk="0">
                  <a:moveTo>
                    <a:pt x="88" y="0"/>
                  </a:moveTo>
                  <a:cubicBezTo>
                    <a:pt x="69" y="0"/>
                    <a:pt x="40" y="7"/>
                    <a:pt x="22" y="19"/>
                  </a:cubicBezTo>
                  <a:cubicBezTo>
                    <a:pt x="6" y="30"/>
                    <a:pt x="0" y="38"/>
                    <a:pt x="11" y="38"/>
                  </a:cubicBezTo>
                  <a:cubicBezTo>
                    <a:pt x="12" y="38"/>
                    <a:pt x="12" y="38"/>
                    <a:pt x="13" y="38"/>
                  </a:cubicBezTo>
                  <a:cubicBezTo>
                    <a:pt x="54" y="36"/>
                    <a:pt x="123" y="1"/>
                    <a:pt x="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9"/>
            <p:cNvSpPr/>
            <p:nvPr/>
          </p:nvSpPr>
          <p:spPr>
            <a:xfrm>
              <a:off x="4865375" y="3959825"/>
              <a:ext cx="2300" cy="1225"/>
            </a:xfrm>
            <a:custGeom>
              <a:avLst/>
              <a:gdLst/>
              <a:ahLst/>
              <a:cxnLst/>
              <a:rect l="l" t="t" r="r" b="b"/>
              <a:pathLst>
                <a:path w="92" h="49" extrusionOk="0">
                  <a:moveTo>
                    <a:pt x="34" y="1"/>
                  </a:moveTo>
                  <a:cubicBezTo>
                    <a:pt x="4" y="1"/>
                    <a:pt x="1" y="23"/>
                    <a:pt x="35" y="45"/>
                  </a:cubicBezTo>
                  <a:cubicBezTo>
                    <a:pt x="40" y="48"/>
                    <a:pt x="45" y="49"/>
                    <a:pt x="51" y="49"/>
                  </a:cubicBezTo>
                  <a:cubicBezTo>
                    <a:pt x="61" y="49"/>
                    <a:pt x="71" y="45"/>
                    <a:pt x="78" y="37"/>
                  </a:cubicBezTo>
                  <a:cubicBezTo>
                    <a:pt x="92" y="23"/>
                    <a:pt x="82" y="12"/>
                    <a:pt x="54" y="4"/>
                  </a:cubicBezTo>
                  <a:cubicBezTo>
                    <a:pt x="46" y="2"/>
                    <a:pt x="39" y="1"/>
                    <a:pt x="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9"/>
            <p:cNvSpPr/>
            <p:nvPr/>
          </p:nvSpPr>
          <p:spPr>
            <a:xfrm>
              <a:off x="4866150" y="3976875"/>
              <a:ext cx="1600" cy="450"/>
            </a:xfrm>
            <a:custGeom>
              <a:avLst/>
              <a:gdLst/>
              <a:ahLst/>
              <a:cxnLst/>
              <a:rect l="l" t="t" r="r" b="b"/>
              <a:pathLst>
                <a:path w="64" h="18" extrusionOk="0">
                  <a:moveTo>
                    <a:pt x="26" y="0"/>
                  </a:moveTo>
                  <a:cubicBezTo>
                    <a:pt x="18" y="0"/>
                    <a:pt x="10" y="3"/>
                    <a:pt x="6" y="6"/>
                  </a:cubicBezTo>
                  <a:cubicBezTo>
                    <a:pt x="1" y="13"/>
                    <a:pt x="10" y="17"/>
                    <a:pt x="29" y="17"/>
                  </a:cubicBezTo>
                  <a:cubicBezTo>
                    <a:pt x="31" y="17"/>
                    <a:pt x="33" y="17"/>
                    <a:pt x="35" y="17"/>
                  </a:cubicBezTo>
                  <a:cubicBezTo>
                    <a:pt x="59" y="17"/>
                    <a:pt x="64" y="12"/>
                    <a:pt x="47" y="5"/>
                  </a:cubicBezTo>
                  <a:cubicBezTo>
                    <a:pt x="41" y="2"/>
                    <a:pt x="3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9"/>
            <p:cNvSpPr/>
            <p:nvPr/>
          </p:nvSpPr>
          <p:spPr>
            <a:xfrm>
              <a:off x="4866650" y="3907675"/>
              <a:ext cx="6500" cy="3700"/>
            </a:xfrm>
            <a:custGeom>
              <a:avLst/>
              <a:gdLst/>
              <a:ahLst/>
              <a:cxnLst/>
              <a:rect l="l" t="t" r="r" b="b"/>
              <a:pathLst>
                <a:path w="260" h="148" extrusionOk="0">
                  <a:moveTo>
                    <a:pt x="142" y="1"/>
                  </a:moveTo>
                  <a:cubicBezTo>
                    <a:pt x="93" y="1"/>
                    <a:pt x="47" y="9"/>
                    <a:pt x="47" y="24"/>
                  </a:cubicBezTo>
                  <a:cubicBezTo>
                    <a:pt x="47" y="33"/>
                    <a:pt x="42" y="37"/>
                    <a:pt x="36" y="37"/>
                  </a:cubicBezTo>
                  <a:cubicBezTo>
                    <a:pt x="32" y="37"/>
                    <a:pt x="28" y="36"/>
                    <a:pt x="23" y="33"/>
                  </a:cubicBezTo>
                  <a:cubicBezTo>
                    <a:pt x="18" y="30"/>
                    <a:pt x="14" y="29"/>
                    <a:pt x="11" y="29"/>
                  </a:cubicBezTo>
                  <a:cubicBezTo>
                    <a:pt x="0" y="29"/>
                    <a:pt x="2" y="47"/>
                    <a:pt x="17" y="81"/>
                  </a:cubicBezTo>
                  <a:cubicBezTo>
                    <a:pt x="23" y="96"/>
                    <a:pt x="43" y="109"/>
                    <a:pt x="59" y="109"/>
                  </a:cubicBezTo>
                  <a:cubicBezTo>
                    <a:pt x="75" y="109"/>
                    <a:pt x="90" y="119"/>
                    <a:pt x="90" y="131"/>
                  </a:cubicBezTo>
                  <a:cubicBezTo>
                    <a:pt x="90" y="140"/>
                    <a:pt x="115" y="148"/>
                    <a:pt x="148" y="148"/>
                  </a:cubicBezTo>
                  <a:cubicBezTo>
                    <a:pt x="154" y="148"/>
                    <a:pt x="160" y="147"/>
                    <a:pt x="166" y="147"/>
                  </a:cubicBezTo>
                  <a:cubicBezTo>
                    <a:pt x="223" y="143"/>
                    <a:pt x="246" y="131"/>
                    <a:pt x="254" y="95"/>
                  </a:cubicBezTo>
                  <a:cubicBezTo>
                    <a:pt x="260" y="68"/>
                    <a:pt x="260" y="37"/>
                    <a:pt x="253" y="24"/>
                  </a:cubicBezTo>
                  <a:cubicBezTo>
                    <a:pt x="243" y="9"/>
                    <a:pt x="191" y="1"/>
                    <a:pt x="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9"/>
            <p:cNvSpPr/>
            <p:nvPr/>
          </p:nvSpPr>
          <p:spPr>
            <a:xfrm>
              <a:off x="4868425" y="3937950"/>
              <a:ext cx="1550" cy="1075"/>
            </a:xfrm>
            <a:custGeom>
              <a:avLst/>
              <a:gdLst/>
              <a:ahLst/>
              <a:cxnLst/>
              <a:rect l="l" t="t" r="r" b="b"/>
              <a:pathLst>
                <a:path w="62" h="43" extrusionOk="0">
                  <a:moveTo>
                    <a:pt x="14" y="0"/>
                  </a:moveTo>
                  <a:cubicBezTo>
                    <a:pt x="11" y="0"/>
                    <a:pt x="9" y="1"/>
                    <a:pt x="8" y="3"/>
                  </a:cubicBezTo>
                  <a:cubicBezTo>
                    <a:pt x="0" y="11"/>
                    <a:pt x="1" y="21"/>
                    <a:pt x="11" y="28"/>
                  </a:cubicBezTo>
                  <a:cubicBezTo>
                    <a:pt x="18" y="36"/>
                    <a:pt x="34" y="43"/>
                    <a:pt x="47" y="43"/>
                  </a:cubicBezTo>
                  <a:cubicBezTo>
                    <a:pt x="62" y="43"/>
                    <a:pt x="60" y="33"/>
                    <a:pt x="44" y="17"/>
                  </a:cubicBezTo>
                  <a:cubicBezTo>
                    <a:pt x="34" y="6"/>
                    <a:pt x="22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9"/>
            <p:cNvSpPr/>
            <p:nvPr/>
          </p:nvSpPr>
          <p:spPr>
            <a:xfrm>
              <a:off x="4871700" y="3938550"/>
              <a:ext cx="3350" cy="375"/>
            </a:xfrm>
            <a:custGeom>
              <a:avLst/>
              <a:gdLst/>
              <a:ahLst/>
              <a:cxnLst/>
              <a:rect l="l" t="t" r="r" b="b"/>
              <a:pathLst>
                <a:path w="134" h="15" extrusionOk="0">
                  <a:moveTo>
                    <a:pt x="67" y="1"/>
                  </a:moveTo>
                  <a:cubicBezTo>
                    <a:pt x="50" y="1"/>
                    <a:pt x="34" y="2"/>
                    <a:pt x="22" y="6"/>
                  </a:cubicBezTo>
                  <a:cubicBezTo>
                    <a:pt x="0" y="11"/>
                    <a:pt x="23" y="14"/>
                    <a:pt x="70" y="14"/>
                  </a:cubicBezTo>
                  <a:cubicBezTo>
                    <a:pt x="117" y="14"/>
                    <a:pt x="134" y="9"/>
                    <a:pt x="108" y="4"/>
                  </a:cubicBezTo>
                  <a:cubicBezTo>
                    <a:pt x="96" y="2"/>
                    <a:pt x="81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9"/>
            <p:cNvSpPr/>
            <p:nvPr/>
          </p:nvSpPr>
          <p:spPr>
            <a:xfrm>
              <a:off x="4872550" y="3974200"/>
              <a:ext cx="2350" cy="1025"/>
            </a:xfrm>
            <a:custGeom>
              <a:avLst/>
              <a:gdLst/>
              <a:ahLst/>
              <a:cxnLst/>
              <a:rect l="l" t="t" r="r" b="b"/>
              <a:pathLst>
                <a:path w="94" h="41" extrusionOk="0">
                  <a:moveTo>
                    <a:pt x="47" y="0"/>
                  </a:moveTo>
                  <a:cubicBezTo>
                    <a:pt x="39" y="0"/>
                    <a:pt x="31" y="5"/>
                    <a:pt x="21" y="15"/>
                  </a:cubicBezTo>
                  <a:cubicBezTo>
                    <a:pt x="0" y="33"/>
                    <a:pt x="6" y="40"/>
                    <a:pt x="47" y="40"/>
                  </a:cubicBezTo>
                  <a:cubicBezTo>
                    <a:pt x="88" y="40"/>
                    <a:pt x="94" y="35"/>
                    <a:pt x="73" y="15"/>
                  </a:cubicBezTo>
                  <a:cubicBezTo>
                    <a:pt x="63" y="5"/>
                    <a:pt x="55" y="0"/>
                    <a:pt x="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9"/>
            <p:cNvSpPr/>
            <p:nvPr/>
          </p:nvSpPr>
          <p:spPr>
            <a:xfrm>
              <a:off x="4876425" y="3968375"/>
              <a:ext cx="2200" cy="2000"/>
            </a:xfrm>
            <a:custGeom>
              <a:avLst/>
              <a:gdLst/>
              <a:ahLst/>
              <a:cxnLst/>
              <a:rect l="l" t="t" r="r" b="b"/>
              <a:pathLst>
                <a:path w="88" h="80" extrusionOk="0">
                  <a:moveTo>
                    <a:pt x="10" y="1"/>
                  </a:moveTo>
                  <a:cubicBezTo>
                    <a:pt x="3" y="1"/>
                    <a:pt x="1" y="11"/>
                    <a:pt x="1" y="34"/>
                  </a:cubicBezTo>
                  <a:cubicBezTo>
                    <a:pt x="0" y="64"/>
                    <a:pt x="15" y="80"/>
                    <a:pt x="44" y="80"/>
                  </a:cubicBezTo>
                  <a:cubicBezTo>
                    <a:pt x="71" y="80"/>
                    <a:pt x="87" y="65"/>
                    <a:pt x="87" y="44"/>
                  </a:cubicBezTo>
                  <a:cubicBezTo>
                    <a:pt x="87" y="28"/>
                    <a:pt x="84" y="19"/>
                    <a:pt x="78" y="19"/>
                  </a:cubicBezTo>
                  <a:cubicBezTo>
                    <a:pt x="77" y="19"/>
                    <a:pt x="75" y="20"/>
                    <a:pt x="73" y="22"/>
                  </a:cubicBezTo>
                  <a:cubicBezTo>
                    <a:pt x="70" y="25"/>
                    <a:pt x="67" y="26"/>
                    <a:pt x="62" y="26"/>
                  </a:cubicBezTo>
                  <a:cubicBezTo>
                    <a:pt x="53" y="26"/>
                    <a:pt x="41" y="21"/>
                    <a:pt x="30" y="12"/>
                  </a:cubicBezTo>
                  <a:cubicBezTo>
                    <a:pt x="21" y="5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9"/>
            <p:cNvSpPr/>
            <p:nvPr/>
          </p:nvSpPr>
          <p:spPr>
            <a:xfrm>
              <a:off x="4876425" y="3909275"/>
              <a:ext cx="1125" cy="1150"/>
            </a:xfrm>
            <a:custGeom>
              <a:avLst/>
              <a:gdLst/>
              <a:ahLst/>
              <a:cxnLst/>
              <a:rect l="l" t="t" r="r" b="b"/>
              <a:pathLst>
                <a:path w="45" h="46" extrusionOk="0">
                  <a:moveTo>
                    <a:pt x="22" y="1"/>
                  </a:moveTo>
                  <a:cubicBezTo>
                    <a:pt x="9" y="1"/>
                    <a:pt x="0" y="10"/>
                    <a:pt x="0" y="23"/>
                  </a:cubicBezTo>
                  <a:cubicBezTo>
                    <a:pt x="0" y="36"/>
                    <a:pt x="10" y="45"/>
                    <a:pt x="22" y="45"/>
                  </a:cubicBezTo>
                  <a:cubicBezTo>
                    <a:pt x="35" y="45"/>
                    <a:pt x="44" y="36"/>
                    <a:pt x="44" y="23"/>
                  </a:cubicBezTo>
                  <a:cubicBezTo>
                    <a:pt x="44" y="10"/>
                    <a:pt x="35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9"/>
            <p:cNvSpPr/>
            <p:nvPr/>
          </p:nvSpPr>
          <p:spPr>
            <a:xfrm>
              <a:off x="4876925" y="3938800"/>
              <a:ext cx="2200" cy="775"/>
            </a:xfrm>
            <a:custGeom>
              <a:avLst/>
              <a:gdLst/>
              <a:ahLst/>
              <a:cxnLst/>
              <a:rect l="l" t="t" r="r" b="b"/>
              <a:pathLst>
                <a:path w="88" h="31" extrusionOk="0">
                  <a:moveTo>
                    <a:pt x="23" y="1"/>
                  </a:moveTo>
                  <a:cubicBezTo>
                    <a:pt x="10" y="1"/>
                    <a:pt x="1" y="5"/>
                    <a:pt x="1" y="12"/>
                  </a:cubicBezTo>
                  <a:cubicBezTo>
                    <a:pt x="1" y="22"/>
                    <a:pt x="20" y="30"/>
                    <a:pt x="45" y="30"/>
                  </a:cubicBezTo>
                  <a:cubicBezTo>
                    <a:pt x="68" y="30"/>
                    <a:pt x="88" y="27"/>
                    <a:pt x="88" y="23"/>
                  </a:cubicBezTo>
                  <a:cubicBezTo>
                    <a:pt x="88" y="19"/>
                    <a:pt x="70" y="10"/>
                    <a:pt x="45" y="3"/>
                  </a:cubicBezTo>
                  <a:cubicBezTo>
                    <a:pt x="37" y="1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9"/>
            <p:cNvSpPr/>
            <p:nvPr/>
          </p:nvSpPr>
          <p:spPr>
            <a:xfrm>
              <a:off x="4878025" y="3974875"/>
              <a:ext cx="2775" cy="1775"/>
            </a:xfrm>
            <a:custGeom>
              <a:avLst/>
              <a:gdLst/>
              <a:ahLst/>
              <a:cxnLst/>
              <a:rect l="l" t="t" r="r" b="b"/>
              <a:pathLst>
                <a:path w="111" h="71" extrusionOk="0">
                  <a:moveTo>
                    <a:pt x="49" y="1"/>
                  </a:moveTo>
                  <a:cubicBezTo>
                    <a:pt x="36" y="1"/>
                    <a:pt x="23" y="4"/>
                    <a:pt x="16" y="11"/>
                  </a:cubicBezTo>
                  <a:cubicBezTo>
                    <a:pt x="1" y="27"/>
                    <a:pt x="4" y="35"/>
                    <a:pt x="29" y="35"/>
                  </a:cubicBezTo>
                  <a:cubicBezTo>
                    <a:pt x="50" y="35"/>
                    <a:pt x="67" y="45"/>
                    <a:pt x="67" y="57"/>
                  </a:cubicBezTo>
                  <a:cubicBezTo>
                    <a:pt x="67" y="66"/>
                    <a:pt x="71" y="71"/>
                    <a:pt x="77" y="71"/>
                  </a:cubicBezTo>
                  <a:cubicBezTo>
                    <a:pt x="80" y="71"/>
                    <a:pt x="84" y="69"/>
                    <a:pt x="89" y="67"/>
                  </a:cubicBezTo>
                  <a:cubicBezTo>
                    <a:pt x="101" y="59"/>
                    <a:pt x="110" y="45"/>
                    <a:pt x="110" y="35"/>
                  </a:cubicBezTo>
                  <a:cubicBezTo>
                    <a:pt x="110" y="15"/>
                    <a:pt x="77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9"/>
            <p:cNvSpPr/>
            <p:nvPr/>
          </p:nvSpPr>
          <p:spPr>
            <a:xfrm>
              <a:off x="4882375" y="3966175"/>
              <a:ext cx="7150" cy="2775"/>
            </a:xfrm>
            <a:custGeom>
              <a:avLst/>
              <a:gdLst/>
              <a:ahLst/>
              <a:cxnLst/>
              <a:rect l="l" t="t" r="r" b="b"/>
              <a:pathLst>
                <a:path w="286" h="111" extrusionOk="0">
                  <a:moveTo>
                    <a:pt x="106" y="1"/>
                  </a:moveTo>
                  <a:cubicBezTo>
                    <a:pt x="104" y="1"/>
                    <a:pt x="102" y="1"/>
                    <a:pt x="100" y="1"/>
                  </a:cubicBezTo>
                  <a:cubicBezTo>
                    <a:pt x="19" y="4"/>
                    <a:pt x="1" y="21"/>
                    <a:pt x="49" y="51"/>
                  </a:cubicBezTo>
                  <a:cubicBezTo>
                    <a:pt x="79" y="69"/>
                    <a:pt x="84" y="70"/>
                    <a:pt x="202" y="93"/>
                  </a:cubicBezTo>
                  <a:lnTo>
                    <a:pt x="286" y="110"/>
                  </a:lnTo>
                  <a:lnTo>
                    <a:pt x="231" y="55"/>
                  </a:lnTo>
                  <a:cubicBezTo>
                    <a:pt x="193" y="15"/>
                    <a:pt x="158" y="1"/>
                    <a:pt x="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9"/>
            <p:cNvSpPr/>
            <p:nvPr/>
          </p:nvSpPr>
          <p:spPr>
            <a:xfrm>
              <a:off x="4883625" y="3969400"/>
              <a:ext cx="5825" cy="4075"/>
            </a:xfrm>
            <a:custGeom>
              <a:avLst/>
              <a:gdLst/>
              <a:ahLst/>
              <a:cxnLst/>
              <a:rect l="l" t="t" r="r" b="b"/>
              <a:pathLst>
                <a:path w="233" h="163" extrusionOk="0">
                  <a:moveTo>
                    <a:pt x="42" y="1"/>
                  </a:moveTo>
                  <a:cubicBezTo>
                    <a:pt x="25" y="1"/>
                    <a:pt x="13" y="10"/>
                    <a:pt x="7" y="27"/>
                  </a:cubicBezTo>
                  <a:cubicBezTo>
                    <a:pt x="0" y="46"/>
                    <a:pt x="2" y="54"/>
                    <a:pt x="13" y="54"/>
                  </a:cubicBezTo>
                  <a:cubicBezTo>
                    <a:pt x="18" y="54"/>
                    <a:pt x="23" y="53"/>
                    <a:pt x="31" y="51"/>
                  </a:cubicBezTo>
                  <a:cubicBezTo>
                    <a:pt x="38" y="49"/>
                    <a:pt x="45" y="48"/>
                    <a:pt x="53" y="48"/>
                  </a:cubicBezTo>
                  <a:cubicBezTo>
                    <a:pt x="89" y="48"/>
                    <a:pt x="127" y="71"/>
                    <a:pt x="123" y="96"/>
                  </a:cubicBezTo>
                  <a:cubicBezTo>
                    <a:pt x="122" y="106"/>
                    <a:pt x="143" y="128"/>
                    <a:pt x="171" y="143"/>
                  </a:cubicBezTo>
                  <a:cubicBezTo>
                    <a:pt x="193" y="156"/>
                    <a:pt x="204" y="162"/>
                    <a:pt x="206" y="162"/>
                  </a:cubicBezTo>
                  <a:cubicBezTo>
                    <a:pt x="208" y="162"/>
                    <a:pt x="200" y="156"/>
                    <a:pt x="183" y="142"/>
                  </a:cubicBezTo>
                  <a:cubicBezTo>
                    <a:pt x="131" y="99"/>
                    <a:pt x="133" y="61"/>
                    <a:pt x="192" y="58"/>
                  </a:cubicBezTo>
                  <a:cubicBezTo>
                    <a:pt x="233" y="55"/>
                    <a:pt x="229" y="53"/>
                    <a:pt x="176" y="38"/>
                  </a:cubicBezTo>
                  <a:cubicBezTo>
                    <a:pt x="141" y="28"/>
                    <a:pt x="90" y="13"/>
                    <a:pt x="66" y="5"/>
                  </a:cubicBezTo>
                  <a:cubicBezTo>
                    <a:pt x="57" y="2"/>
                    <a:pt x="49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9"/>
            <p:cNvSpPr/>
            <p:nvPr/>
          </p:nvSpPr>
          <p:spPr>
            <a:xfrm>
              <a:off x="4884775" y="3939650"/>
              <a:ext cx="3825" cy="350"/>
            </a:xfrm>
            <a:custGeom>
              <a:avLst/>
              <a:gdLst/>
              <a:ahLst/>
              <a:cxnLst/>
              <a:rect l="l" t="t" r="r" b="b"/>
              <a:pathLst>
                <a:path w="153" h="14" extrusionOk="0">
                  <a:moveTo>
                    <a:pt x="77" y="0"/>
                  </a:moveTo>
                  <a:cubicBezTo>
                    <a:pt x="59" y="0"/>
                    <a:pt x="42" y="2"/>
                    <a:pt x="29" y="4"/>
                  </a:cubicBezTo>
                  <a:cubicBezTo>
                    <a:pt x="0" y="8"/>
                    <a:pt x="24" y="13"/>
                    <a:pt x="77" y="13"/>
                  </a:cubicBezTo>
                  <a:cubicBezTo>
                    <a:pt x="131" y="13"/>
                    <a:pt x="153" y="9"/>
                    <a:pt x="126" y="4"/>
                  </a:cubicBezTo>
                  <a:cubicBezTo>
                    <a:pt x="113" y="2"/>
                    <a:pt x="95" y="0"/>
                    <a:pt x="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9"/>
            <p:cNvSpPr/>
            <p:nvPr/>
          </p:nvSpPr>
          <p:spPr>
            <a:xfrm>
              <a:off x="4886775" y="3964025"/>
              <a:ext cx="2625" cy="1450"/>
            </a:xfrm>
            <a:custGeom>
              <a:avLst/>
              <a:gdLst/>
              <a:ahLst/>
              <a:cxnLst/>
              <a:rect l="l" t="t" r="r" b="b"/>
              <a:pathLst>
                <a:path w="105" h="58" extrusionOk="0">
                  <a:moveTo>
                    <a:pt x="44" y="1"/>
                  </a:moveTo>
                  <a:cubicBezTo>
                    <a:pt x="30" y="1"/>
                    <a:pt x="18" y="9"/>
                    <a:pt x="11" y="24"/>
                  </a:cubicBezTo>
                  <a:cubicBezTo>
                    <a:pt x="1" y="49"/>
                    <a:pt x="12" y="58"/>
                    <a:pt x="51" y="58"/>
                  </a:cubicBezTo>
                  <a:cubicBezTo>
                    <a:pt x="79" y="58"/>
                    <a:pt x="104" y="48"/>
                    <a:pt x="104" y="35"/>
                  </a:cubicBezTo>
                  <a:cubicBezTo>
                    <a:pt x="104" y="23"/>
                    <a:pt x="101" y="14"/>
                    <a:pt x="96" y="14"/>
                  </a:cubicBezTo>
                  <a:cubicBezTo>
                    <a:pt x="91" y="14"/>
                    <a:pt x="73" y="9"/>
                    <a:pt x="56" y="3"/>
                  </a:cubicBezTo>
                  <a:cubicBezTo>
                    <a:pt x="52" y="1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9"/>
            <p:cNvSpPr/>
            <p:nvPr/>
          </p:nvSpPr>
          <p:spPr>
            <a:xfrm>
              <a:off x="4889875" y="3964000"/>
              <a:ext cx="3600" cy="1300"/>
            </a:xfrm>
            <a:custGeom>
              <a:avLst/>
              <a:gdLst/>
              <a:ahLst/>
              <a:cxnLst/>
              <a:rect l="l" t="t" r="r" b="b"/>
              <a:pathLst>
                <a:path w="144" h="52" extrusionOk="0">
                  <a:moveTo>
                    <a:pt x="106" y="1"/>
                  </a:moveTo>
                  <a:cubicBezTo>
                    <a:pt x="69" y="1"/>
                    <a:pt x="1" y="23"/>
                    <a:pt x="1" y="41"/>
                  </a:cubicBezTo>
                  <a:cubicBezTo>
                    <a:pt x="1" y="47"/>
                    <a:pt x="12" y="51"/>
                    <a:pt x="29" y="51"/>
                  </a:cubicBezTo>
                  <a:cubicBezTo>
                    <a:pt x="38" y="51"/>
                    <a:pt x="49" y="50"/>
                    <a:pt x="61" y="47"/>
                  </a:cubicBezTo>
                  <a:cubicBezTo>
                    <a:pt x="129" y="30"/>
                    <a:pt x="143" y="21"/>
                    <a:pt x="127" y="6"/>
                  </a:cubicBezTo>
                  <a:cubicBezTo>
                    <a:pt x="123" y="2"/>
                    <a:pt x="116" y="1"/>
                    <a:pt x="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9"/>
            <p:cNvSpPr/>
            <p:nvPr/>
          </p:nvSpPr>
          <p:spPr>
            <a:xfrm>
              <a:off x="4890475" y="3911525"/>
              <a:ext cx="2200" cy="1475"/>
            </a:xfrm>
            <a:custGeom>
              <a:avLst/>
              <a:gdLst/>
              <a:ahLst/>
              <a:cxnLst/>
              <a:rect l="l" t="t" r="r" b="b"/>
              <a:pathLst>
                <a:path w="88" h="59" extrusionOk="0">
                  <a:moveTo>
                    <a:pt x="42" y="1"/>
                  </a:moveTo>
                  <a:cubicBezTo>
                    <a:pt x="14" y="1"/>
                    <a:pt x="1" y="13"/>
                    <a:pt x="1" y="37"/>
                  </a:cubicBezTo>
                  <a:cubicBezTo>
                    <a:pt x="1" y="51"/>
                    <a:pt x="3" y="58"/>
                    <a:pt x="7" y="58"/>
                  </a:cubicBezTo>
                  <a:cubicBezTo>
                    <a:pt x="10" y="58"/>
                    <a:pt x="13" y="56"/>
                    <a:pt x="17" y="50"/>
                  </a:cubicBezTo>
                  <a:cubicBezTo>
                    <a:pt x="26" y="37"/>
                    <a:pt x="47" y="22"/>
                    <a:pt x="65" y="14"/>
                  </a:cubicBezTo>
                  <a:cubicBezTo>
                    <a:pt x="88" y="6"/>
                    <a:pt x="83" y="2"/>
                    <a:pt x="49" y="1"/>
                  </a:cubicBezTo>
                  <a:cubicBezTo>
                    <a:pt x="46" y="1"/>
                    <a:pt x="44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9"/>
            <p:cNvSpPr/>
            <p:nvPr/>
          </p:nvSpPr>
          <p:spPr>
            <a:xfrm>
              <a:off x="4891625" y="3967375"/>
              <a:ext cx="2425" cy="825"/>
            </a:xfrm>
            <a:custGeom>
              <a:avLst/>
              <a:gdLst/>
              <a:ahLst/>
              <a:cxnLst/>
              <a:rect l="l" t="t" r="r" b="b"/>
              <a:pathLst>
                <a:path w="97" h="33" extrusionOk="0">
                  <a:moveTo>
                    <a:pt x="35" y="1"/>
                  </a:moveTo>
                  <a:cubicBezTo>
                    <a:pt x="23" y="1"/>
                    <a:pt x="13" y="5"/>
                    <a:pt x="8" y="12"/>
                  </a:cubicBezTo>
                  <a:cubicBezTo>
                    <a:pt x="1" y="23"/>
                    <a:pt x="16" y="33"/>
                    <a:pt x="41" y="33"/>
                  </a:cubicBezTo>
                  <a:cubicBezTo>
                    <a:pt x="92" y="33"/>
                    <a:pt x="97" y="21"/>
                    <a:pt x="53" y="4"/>
                  </a:cubicBezTo>
                  <a:cubicBezTo>
                    <a:pt x="47" y="2"/>
                    <a:pt x="41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9"/>
            <p:cNvSpPr/>
            <p:nvPr/>
          </p:nvSpPr>
          <p:spPr>
            <a:xfrm>
              <a:off x="4894225" y="3966550"/>
              <a:ext cx="1125" cy="1125"/>
            </a:xfrm>
            <a:custGeom>
              <a:avLst/>
              <a:gdLst/>
              <a:ahLst/>
              <a:cxnLst/>
              <a:rect l="l" t="t" r="r" b="b"/>
              <a:pathLst>
                <a:path w="45" h="45" extrusionOk="0">
                  <a:moveTo>
                    <a:pt x="22" y="0"/>
                  </a:moveTo>
                  <a:cubicBezTo>
                    <a:pt x="9" y="0"/>
                    <a:pt x="0" y="9"/>
                    <a:pt x="0" y="22"/>
                  </a:cubicBezTo>
                  <a:cubicBezTo>
                    <a:pt x="0" y="34"/>
                    <a:pt x="9" y="44"/>
                    <a:pt x="22" y="44"/>
                  </a:cubicBezTo>
                  <a:cubicBezTo>
                    <a:pt x="35" y="44"/>
                    <a:pt x="44" y="35"/>
                    <a:pt x="44" y="22"/>
                  </a:cubicBezTo>
                  <a:cubicBezTo>
                    <a:pt x="44" y="9"/>
                    <a:pt x="35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9"/>
            <p:cNvSpPr/>
            <p:nvPr/>
          </p:nvSpPr>
          <p:spPr>
            <a:xfrm>
              <a:off x="4895900" y="3940175"/>
              <a:ext cx="2550" cy="400"/>
            </a:xfrm>
            <a:custGeom>
              <a:avLst/>
              <a:gdLst/>
              <a:ahLst/>
              <a:cxnLst/>
              <a:rect l="l" t="t" r="r" b="b"/>
              <a:pathLst>
                <a:path w="102" h="16" extrusionOk="0">
                  <a:moveTo>
                    <a:pt x="48" y="0"/>
                  </a:moveTo>
                  <a:cubicBezTo>
                    <a:pt x="35" y="0"/>
                    <a:pt x="23" y="2"/>
                    <a:pt x="15" y="5"/>
                  </a:cubicBezTo>
                  <a:cubicBezTo>
                    <a:pt x="1" y="11"/>
                    <a:pt x="19" y="15"/>
                    <a:pt x="54" y="15"/>
                  </a:cubicBezTo>
                  <a:cubicBezTo>
                    <a:pt x="88" y="15"/>
                    <a:pt x="101" y="10"/>
                    <a:pt x="81" y="4"/>
                  </a:cubicBezTo>
                  <a:cubicBezTo>
                    <a:pt x="71" y="1"/>
                    <a:pt x="59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9"/>
            <p:cNvSpPr/>
            <p:nvPr/>
          </p:nvSpPr>
          <p:spPr>
            <a:xfrm>
              <a:off x="4895525" y="3912950"/>
              <a:ext cx="3875" cy="950"/>
            </a:xfrm>
            <a:custGeom>
              <a:avLst/>
              <a:gdLst/>
              <a:ahLst/>
              <a:cxnLst/>
              <a:rect l="l" t="t" r="r" b="b"/>
              <a:pathLst>
                <a:path w="155" h="38" extrusionOk="0">
                  <a:moveTo>
                    <a:pt x="65" y="0"/>
                  </a:moveTo>
                  <a:cubicBezTo>
                    <a:pt x="25" y="0"/>
                    <a:pt x="0" y="18"/>
                    <a:pt x="30" y="34"/>
                  </a:cubicBezTo>
                  <a:cubicBezTo>
                    <a:pt x="33" y="36"/>
                    <a:pt x="40" y="37"/>
                    <a:pt x="48" y="37"/>
                  </a:cubicBezTo>
                  <a:cubicBezTo>
                    <a:pt x="62" y="37"/>
                    <a:pt x="82" y="34"/>
                    <a:pt x="101" y="29"/>
                  </a:cubicBezTo>
                  <a:lnTo>
                    <a:pt x="154" y="16"/>
                  </a:lnTo>
                  <a:lnTo>
                    <a:pt x="95" y="4"/>
                  </a:lnTo>
                  <a:cubicBezTo>
                    <a:pt x="84" y="1"/>
                    <a:pt x="74" y="0"/>
                    <a:pt x="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9"/>
            <p:cNvSpPr/>
            <p:nvPr/>
          </p:nvSpPr>
          <p:spPr>
            <a:xfrm>
              <a:off x="4904475" y="3913100"/>
              <a:ext cx="2325" cy="1100"/>
            </a:xfrm>
            <a:custGeom>
              <a:avLst/>
              <a:gdLst/>
              <a:ahLst/>
              <a:cxnLst/>
              <a:rect l="l" t="t" r="r" b="b"/>
              <a:pathLst>
                <a:path w="93" h="44" extrusionOk="0">
                  <a:moveTo>
                    <a:pt x="50" y="1"/>
                  </a:moveTo>
                  <a:cubicBezTo>
                    <a:pt x="24" y="1"/>
                    <a:pt x="1" y="11"/>
                    <a:pt x="1" y="22"/>
                  </a:cubicBezTo>
                  <a:cubicBezTo>
                    <a:pt x="1" y="36"/>
                    <a:pt x="9" y="44"/>
                    <a:pt x="18" y="44"/>
                  </a:cubicBezTo>
                  <a:cubicBezTo>
                    <a:pt x="27" y="44"/>
                    <a:pt x="47" y="36"/>
                    <a:pt x="67" y="22"/>
                  </a:cubicBezTo>
                  <a:cubicBezTo>
                    <a:pt x="92" y="5"/>
                    <a:pt x="90" y="1"/>
                    <a:pt x="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9"/>
            <p:cNvSpPr/>
            <p:nvPr/>
          </p:nvSpPr>
          <p:spPr>
            <a:xfrm>
              <a:off x="4905025" y="3940700"/>
              <a:ext cx="1625" cy="450"/>
            </a:xfrm>
            <a:custGeom>
              <a:avLst/>
              <a:gdLst/>
              <a:ahLst/>
              <a:cxnLst/>
              <a:rect l="l" t="t" r="r" b="b"/>
              <a:pathLst>
                <a:path w="65" h="18" extrusionOk="0">
                  <a:moveTo>
                    <a:pt x="27" y="0"/>
                  </a:moveTo>
                  <a:cubicBezTo>
                    <a:pt x="18" y="0"/>
                    <a:pt x="10" y="3"/>
                    <a:pt x="7" y="7"/>
                  </a:cubicBezTo>
                  <a:cubicBezTo>
                    <a:pt x="0" y="13"/>
                    <a:pt x="11" y="18"/>
                    <a:pt x="29" y="18"/>
                  </a:cubicBezTo>
                  <a:cubicBezTo>
                    <a:pt x="31" y="18"/>
                    <a:pt x="32" y="18"/>
                    <a:pt x="34" y="18"/>
                  </a:cubicBezTo>
                  <a:cubicBezTo>
                    <a:pt x="59" y="16"/>
                    <a:pt x="64" y="10"/>
                    <a:pt x="48" y="4"/>
                  </a:cubicBezTo>
                  <a:cubicBezTo>
                    <a:pt x="41" y="2"/>
                    <a:pt x="34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9"/>
            <p:cNvSpPr/>
            <p:nvPr/>
          </p:nvSpPr>
          <p:spPr>
            <a:xfrm>
              <a:off x="4907750" y="3966550"/>
              <a:ext cx="2200" cy="1125"/>
            </a:xfrm>
            <a:custGeom>
              <a:avLst/>
              <a:gdLst/>
              <a:ahLst/>
              <a:cxnLst/>
              <a:rect l="l" t="t" r="r" b="b"/>
              <a:pathLst>
                <a:path w="88" h="45" extrusionOk="0">
                  <a:moveTo>
                    <a:pt x="43" y="0"/>
                  </a:moveTo>
                  <a:cubicBezTo>
                    <a:pt x="19" y="0"/>
                    <a:pt x="0" y="9"/>
                    <a:pt x="0" y="22"/>
                  </a:cubicBezTo>
                  <a:cubicBezTo>
                    <a:pt x="0" y="34"/>
                    <a:pt x="19" y="44"/>
                    <a:pt x="43" y="44"/>
                  </a:cubicBezTo>
                  <a:cubicBezTo>
                    <a:pt x="68" y="44"/>
                    <a:pt x="87" y="35"/>
                    <a:pt x="87" y="22"/>
                  </a:cubicBezTo>
                  <a:cubicBezTo>
                    <a:pt x="87" y="9"/>
                    <a:pt x="69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9"/>
            <p:cNvSpPr/>
            <p:nvPr/>
          </p:nvSpPr>
          <p:spPr>
            <a:xfrm>
              <a:off x="4908900" y="3941250"/>
              <a:ext cx="2075" cy="450"/>
            </a:xfrm>
            <a:custGeom>
              <a:avLst/>
              <a:gdLst/>
              <a:ahLst/>
              <a:cxnLst/>
              <a:rect l="l" t="t" r="r" b="b"/>
              <a:pathLst>
                <a:path w="83" h="18" extrusionOk="0">
                  <a:moveTo>
                    <a:pt x="41" y="0"/>
                  </a:moveTo>
                  <a:cubicBezTo>
                    <a:pt x="31" y="0"/>
                    <a:pt x="21" y="2"/>
                    <a:pt x="14" y="6"/>
                  </a:cubicBezTo>
                  <a:cubicBezTo>
                    <a:pt x="0" y="11"/>
                    <a:pt x="12" y="17"/>
                    <a:pt x="41" y="17"/>
                  </a:cubicBezTo>
                  <a:cubicBezTo>
                    <a:pt x="69" y="17"/>
                    <a:pt x="82" y="12"/>
                    <a:pt x="68" y="6"/>
                  </a:cubicBezTo>
                  <a:cubicBezTo>
                    <a:pt x="61" y="2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9"/>
            <p:cNvSpPr/>
            <p:nvPr/>
          </p:nvSpPr>
          <p:spPr>
            <a:xfrm>
              <a:off x="4909875" y="3906625"/>
              <a:ext cx="1025" cy="1125"/>
            </a:xfrm>
            <a:custGeom>
              <a:avLst/>
              <a:gdLst/>
              <a:ahLst/>
              <a:cxnLst/>
              <a:rect l="l" t="t" r="r" b="b"/>
              <a:pathLst>
                <a:path w="41" h="45" extrusionOk="0">
                  <a:moveTo>
                    <a:pt x="9" y="0"/>
                  </a:moveTo>
                  <a:cubicBezTo>
                    <a:pt x="4" y="0"/>
                    <a:pt x="0" y="10"/>
                    <a:pt x="0" y="23"/>
                  </a:cubicBezTo>
                  <a:cubicBezTo>
                    <a:pt x="2" y="34"/>
                    <a:pt x="12" y="44"/>
                    <a:pt x="24" y="44"/>
                  </a:cubicBezTo>
                  <a:cubicBezTo>
                    <a:pt x="36" y="44"/>
                    <a:pt x="40" y="34"/>
                    <a:pt x="33" y="23"/>
                  </a:cubicBezTo>
                  <a:cubicBezTo>
                    <a:pt x="25" y="10"/>
                    <a:pt x="15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9"/>
            <p:cNvSpPr/>
            <p:nvPr/>
          </p:nvSpPr>
          <p:spPr>
            <a:xfrm>
              <a:off x="4916875" y="397087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51" y="0"/>
                  </a:moveTo>
                  <a:cubicBezTo>
                    <a:pt x="24" y="0"/>
                    <a:pt x="1" y="9"/>
                    <a:pt x="1" y="21"/>
                  </a:cubicBezTo>
                  <a:cubicBezTo>
                    <a:pt x="1" y="33"/>
                    <a:pt x="9" y="42"/>
                    <a:pt x="17" y="42"/>
                  </a:cubicBezTo>
                  <a:cubicBezTo>
                    <a:pt x="27" y="42"/>
                    <a:pt x="48" y="33"/>
                    <a:pt x="68" y="22"/>
                  </a:cubicBezTo>
                  <a:cubicBezTo>
                    <a:pt x="93" y="5"/>
                    <a:pt x="90" y="1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9"/>
            <p:cNvSpPr/>
            <p:nvPr/>
          </p:nvSpPr>
          <p:spPr>
            <a:xfrm>
              <a:off x="4923400" y="3969875"/>
              <a:ext cx="1600" cy="450"/>
            </a:xfrm>
            <a:custGeom>
              <a:avLst/>
              <a:gdLst/>
              <a:ahLst/>
              <a:cxnLst/>
              <a:rect l="l" t="t" r="r" b="b"/>
              <a:pathLst>
                <a:path w="64" h="18" extrusionOk="0">
                  <a:moveTo>
                    <a:pt x="26" y="0"/>
                  </a:moveTo>
                  <a:cubicBezTo>
                    <a:pt x="18" y="0"/>
                    <a:pt x="10" y="2"/>
                    <a:pt x="6" y="6"/>
                  </a:cubicBezTo>
                  <a:cubicBezTo>
                    <a:pt x="0" y="12"/>
                    <a:pt x="8" y="17"/>
                    <a:pt x="25" y="17"/>
                  </a:cubicBezTo>
                  <a:cubicBezTo>
                    <a:pt x="28" y="17"/>
                    <a:pt x="31" y="17"/>
                    <a:pt x="35" y="17"/>
                  </a:cubicBezTo>
                  <a:cubicBezTo>
                    <a:pt x="59" y="16"/>
                    <a:pt x="64" y="10"/>
                    <a:pt x="47" y="4"/>
                  </a:cubicBezTo>
                  <a:cubicBezTo>
                    <a:pt x="41" y="2"/>
                    <a:pt x="3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9"/>
            <p:cNvSpPr/>
            <p:nvPr/>
          </p:nvSpPr>
          <p:spPr>
            <a:xfrm>
              <a:off x="4924650" y="3942350"/>
              <a:ext cx="2975" cy="375"/>
            </a:xfrm>
            <a:custGeom>
              <a:avLst/>
              <a:gdLst/>
              <a:ahLst/>
              <a:cxnLst/>
              <a:rect l="l" t="t" r="r" b="b"/>
              <a:pathLst>
                <a:path w="119" h="15" extrusionOk="0">
                  <a:moveTo>
                    <a:pt x="60" y="0"/>
                  </a:moveTo>
                  <a:cubicBezTo>
                    <a:pt x="46" y="0"/>
                    <a:pt x="32" y="1"/>
                    <a:pt x="22" y="4"/>
                  </a:cubicBezTo>
                  <a:cubicBezTo>
                    <a:pt x="0" y="9"/>
                    <a:pt x="17" y="14"/>
                    <a:pt x="59" y="14"/>
                  </a:cubicBezTo>
                  <a:cubicBezTo>
                    <a:pt x="100" y="14"/>
                    <a:pt x="118" y="9"/>
                    <a:pt x="98" y="4"/>
                  </a:cubicBezTo>
                  <a:cubicBezTo>
                    <a:pt x="87" y="1"/>
                    <a:pt x="74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9"/>
            <p:cNvSpPr/>
            <p:nvPr/>
          </p:nvSpPr>
          <p:spPr>
            <a:xfrm>
              <a:off x="4924450" y="3913625"/>
              <a:ext cx="2200" cy="975"/>
            </a:xfrm>
            <a:custGeom>
              <a:avLst/>
              <a:gdLst/>
              <a:ahLst/>
              <a:cxnLst/>
              <a:rect l="l" t="t" r="r" b="b"/>
              <a:pathLst>
                <a:path w="88" h="39" extrusionOk="0">
                  <a:moveTo>
                    <a:pt x="44" y="0"/>
                  </a:moveTo>
                  <a:cubicBezTo>
                    <a:pt x="20" y="0"/>
                    <a:pt x="0" y="9"/>
                    <a:pt x="0" y="21"/>
                  </a:cubicBezTo>
                  <a:cubicBezTo>
                    <a:pt x="0" y="32"/>
                    <a:pt x="15" y="38"/>
                    <a:pt x="36" y="38"/>
                  </a:cubicBezTo>
                  <a:cubicBezTo>
                    <a:pt x="39" y="38"/>
                    <a:pt x="41" y="38"/>
                    <a:pt x="44" y="38"/>
                  </a:cubicBezTo>
                  <a:cubicBezTo>
                    <a:pt x="68" y="37"/>
                    <a:pt x="87" y="28"/>
                    <a:pt x="87" y="18"/>
                  </a:cubicBezTo>
                  <a:cubicBezTo>
                    <a:pt x="87" y="7"/>
                    <a:pt x="70" y="0"/>
                    <a:pt x="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9"/>
            <p:cNvSpPr/>
            <p:nvPr/>
          </p:nvSpPr>
          <p:spPr>
            <a:xfrm>
              <a:off x="4926075" y="3969775"/>
              <a:ext cx="1100" cy="950"/>
            </a:xfrm>
            <a:custGeom>
              <a:avLst/>
              <a:gdLst/>
              <a:ahLst/>
              <a:cxnLst/>
              <a:rect l="l" t="t" r="r" b="b"/>
              <a:pathLst>
                <a:path w="44" h="38" extrusionOk="0">
                  <a:moveTo>
                    <a:pt x="22" y="0"/>
                  </a:moveTo>
                  <a:cubicBezTo>
                    <a:pt x="11" y="0"/>
                    <a:pt x="1" y="12"/>
                    <a:pt x="1" y="24"/>
                  </a:cubicBezTo>
                  <a:cubicBezTo>
                    <a:pt x="1" y="32"/>
                    <a:pt x="7" y="37"/>
                    <a:pt x="13" y="37"/>
                  </a:cubicBezTo>
                  <a:cubicBezTo>
                    <a:pt x="16" y="37"/>
                    <a:pt x="19" y="36"/>
                    <a:pt x="22" y="34"/>
                  </a:cubicBezTo>
                  <a:cubicBezTo>
                    <a:pt x="36" y="26"/>
                    <a:pt x="44" y="15"/>
                    <a:pt x="44" y="10"/>
                  </a:cubicBezTo>
                  <a:cubicBezTo>
                    <a:pt x="44" y="4"/>
                    <a:pt x="36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9"/>
            <p:cNvSpPr/>
            <p:nvPr/>
          </p:nvSpPr>
          <p:spPr>
            <a:xfrm>
              <a:off x="4926400" y="3971400"/>
              <a:ext cx="1775" cy="900"/>
            </a:xfrm>
            <a:custGeom>
              <a:avLst/>
              <a:gdLst/>
              <a:ahLst/>
              <a:cxnLst/>
              <a:rect l="l" t="t" r="r" b="b"/>
              <a:pathLst>
                <a:path w="71" h="36" extrusionOk="0">
                  <a:moveTo>
                    <a:pt x="44" y="1"/>
                  </a:moveTo>
                  <a:cubicBezTo>
                    <a:pt x="7" y="1"/>
                    <a:pt x="0" y="14"/>
                    <a:pt x="30" y="31"/>
                  </a:cubicBezTo>
                  <a:cubicBezTo>
                    <a:pt x="34" y="34"/>
                    <a:pt x="38" y="36"/>
                    <a:pt x="43" y="36"/>
                  </a:cubicBezTo>
                  <a:cubicBezTo>
                    <a:pt x="51" y="36"/>
                    <a:pt x="59" y="31"/>
                    <a:pt x="64" y="22"/>
                  </a:cubicBezTo>
                  <a:cubicBezTo>
                    <a:pt x="71" y="11"/>
                    <a:pt x="62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69"/>
            <p:cNvSpPr/>
            <p:nvPr/>
          </p:nvSpPr>
          <p:spPr>
            <a:xfrm>
              <a:off x="4928250" y="3969250"/>
              <a:ext cx="1600" cy="1125"/>
            </a:xfrm>
            <a:custGeom>
              <a:avLst/>
              <a:gdLst/>
              <a:ahLst/>
              <a:cxnLst/>
              <a:rect l="l" t="t" r="r" b="b"/>
              <a:pathLst>
                <a:path w="64" h="45" extrusionOk="0">
                  <a:moveTo>
                    <a:pt x="22" y="1"/>
                  </a:moveTo>
                  <a:cubicBezTo>
                    <a:pt x="11" y="1"/>
                    <a:pt x="2" y="10"/>
                    <a:pt x="2" y="22"/>
                  </a:cubicBezTo>
                  <a:cubicBezTo>
                    <a:pt x="1" y="34"/>
                    <a:pt x="16" y="45"/>
                    <a:pt x="36" y="45"/>
                  </a:cubicBezTo>
                  <a:cubicBezTo>
                    <a:pt x="53" y="45"/>
                    <a:pt x="63" y="34"/>
                    <a:pt x="56" y="22"/>
                  </a:cubicBezTo>
                  <a:cubicBezTo>
                    <a:pt x="48" y="10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9"/>
            <p:cNvSpPr/>
            <p:nvPr/>
          </p:nvSpPr>
          <p:spPr>
            <a:xfrm>
              <a:off x="4928250" y="3964925"/>
              <a:ext cx="3150" cy="1125"/>
            </a:xfrm>
            <a:custGeom>
              <a:avLst/>
              <a:gdLst/>
              <a:ahLst/>
              <a:cxnLst/>
              <a:rect l="l" t="t" r="r" b="b"/>
              <a:pathLst>
                <a:path w="126" h="45" extrusionOk="0">
                  <a:moveTo>
                    <a:pt x="66" y="0"/>
                  </a:moveTo>
                  <a:cubicBezTo>
                    <a:pt x="28" y="0"/>
                    <a:pt x="1" y="10"/>
                    <a:pt x="1" y="23"/>
                  </a:cubicBezTo>
                  <a:cubicBezTo>
                    <a:pt x="1" y="34"/>
                    <a:pt x="23" y="45"/>
                    <a:pt x="53" y="45"/>
                  </a:cubicBezTo>
                  <a:cubicBezTo>
                    <a:pt x="82" y="45"/>
                    <a:pt x="113" y="34"/>
                    <a:pt x="119" y="23"/>
                  </a:cubicBezTo>
                  <a:cubicBezTo>
                    <a:pt x="126" y="10"/>
                    <a:pt x="105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9"/>
            <p:cNvSpPr/>
            <p:nvPr/>
          </p:nvSpPr>
          <p:spPr>
            <a:xfrm>
              <a:off x="4929875" y="3971475"/>
              <a:ext cx="3975" cy="1450"/>
            </a:xfrm>
            <a:custGeom>
              <a:avLst/>
              <a:gdLst/>
              <a:ahLst/>
              <a:cxnLst/>
              <a:rect l="l" t="t" r="r" b="b"/>
              <a:pathLst>
                <a:path w="159" h="58" extrusionOk="0">
                  <a:moveTo>
                    <a:pt x="31" y="1"/>
                  </a:moveTo>
                  <a:cubicBezTo>
                    <a:pt x="0" y="1"/>
                    <a:pt x="0" y="15"/>
                    <a:pt x="32" y="42"/>
                  </a:cubicBezTo>
                  <a:cubicBezTo>
                    <a:pt x="45" y="52"/>
                    <a:pt x="58" y="58"/>
                    <a:pt x="73" y="58"/>
                  </a:cubicBezTo>
                  <a:cubicBezTo>
                    <a:pt x="84" y="58"/>
                    <a:pt x="97" y="54"/>
                    <a:pt x="112" y="47"/>
                  </a:cubicBezTo>
                  <a:cubicBezTo>
                    <a:pt x="158" y="26"/>
                    <a:pt x="157" y="23"/>
                    <a:pt x="90" y="9"/>
                  </a:cubicBezTo>
                  <a:cubicBezTo>
                    <a:pt x="64" y="4"/>
                    <a:pt x="45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9"/>
            <p:cNvSpPr/>
            <p:nvPr/>
          </p:nvSpPr>
          <p:spPr>
            <a:xfrm>
              <a:off x="4932025" y="3913700"/>
              <a:ext cx="1625" cy="450"/>
            </a:xfrm>
            <a:custGeom>
              <a:avLst/>
              <a:gdLst/>
              <a:ahLst/>
              <a:cxnLst/>
              <a:rect l="l" t="t" r="r" b="b"/>
              <a:pathLst>
                <a:path w="65" h="18" extrusionOk="0">
                  <a:moveTo>
                    <a:pt x="28" y="0"/>
                  </a:moveTo>
                  <a:cubicBezTo>
                    <a:pt x="19" y="0"/>
                    <a:pt x="11" y="3"/>
                    <a:pt x="8" y="7"/>
                  </a:cubicBezTo>
                  <a:cubicBezTo>
                    <a:pt x="0" y="13"/>
                    <a:pt x="11" y="18"/>
                    <a:pt x="30" y="18"/>
                  </a:cubicBezTo>
                  <a:cubicBezTo>
                    <a:pt x="31" y="18"/>
                    <a:pt x="33" y="18"/>
                    <a:pt x="35" y="18"/>
                  </a:cubicBezTo>
                  <a:cubicBezTo>
                    <a:pt x="60" y="17"/>
                    <a:pt x="65" y="12"/>
                    <a:pt x="49" y="4"/>
                  </a:cubicBezTo>
                  <a:cubicBezTo>
                    <a:pt x="42" y="2"/>
                    <a:pt x="35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69"/>
            <p:cNvSpPr/>
            <p:nvPr/>
          </p:nvSpPr>
          <p:spPr>
            <a:xfrm>
              <a:off x="4932425" y="3969500"/>
              <a:ext cx="6075" cy="1800"/>
            </a:xfrm>
            <a:custGeom>
              <a:avLst/>
              <a:gdLst/>
              <a:ahLst/>
              <a:cxnLst/>
              <a:rect l="l" t="t" r="r" b="b"/>
              <a:pathLst>
                <a:path w="243" h="72" extrusionOk="0">
                  <a:moveTo>
                    <a:pt x="23" y="1"/>
                  </a:moveTo>
                  <a:cubicBezTo>
                    <a:pt x="1" y="1"/>
                    <a:pt x="1" y="12"/>
                    <a:pt x="34" y="21"/>
                  </a:cubicBezTo>
                  <a:cubicBezTo>
                    <a:pt x="48" y="25"/>
                    <a:pt x="87" y="36"/>
                    <a:pt x="118" y="42"/>
                  </a:cubicBezTo>
                  <a:cubicBezTo>
                    <a:pt x="148" y="49"/>
                    <a:pt x="191" y="60"/>
                    <a:pt x="209" y="67"/>
                  </a:cubicBezTo>
                  <a:cubicBezTo>
                    <a:pt x="215" y="70"/>
                    <a:pt x="220" y="71"/>
                    <a:pt x="225" y="71"/>
                  </a:cubicBezTo>
                  <a:cubicBezTo>
                    <a:pt x="236" y="71"/>
                    <a:pt x="243" y="63"/>
                    <a:pt x="243" y="46"/>
                  </a:cubicBezTo>
                  <a:cubicBezTo>
                    <a:pt x="243" y="20"/>
                    <a:pt x="222" y="11"/>
                    <a:pt x="162" y="10"/>
                  </a:cubicBezTo>
                  <a:cubicBezTo>
                    <a:pt x="118" y="10"/>
                    <a:pt x="64" y="6"/>
                    <a:pt x="44" y="3"/>
                  </a:cubicBezTo>
                  <a:cubicBezTo>
                    <a:pt x="36" y="1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9"/>
            <p:cNvSpPr/>
            <p:nvPr/>
          </p:nvSpPr>
          <p:spPr>
            <a:xfrm>
              <a:off x="4932575" y="3965475"/>
              <a:ext cx="1125" cy="950"/>
            </a:xfrm>
            <a:custGeom>
              <a:avLst/>
              <a:gdLst/>
              <a:ahLst/>
              <a:cxnLst/>
              <a:rect l="l" t="t" r="r" b="b"/>
              <a:pathLst>
                <a:path w="45" h="38" extrusionOk="0">
                  <a:moveTo>
                    <a:pt x="23" y="1"/>
                  </a:moveTo>
                  <a:cubicBezTo>
                    <a:pt x="9" y="1"/>
                    <a:pt x="1" y="5"/>
                    <a:pt x="1" y="11"/>
                  </a:cubicBezTo>
                  <a:cubicBezTo>
                    <a:pt x="1" y="16"/>
                    <a:pt x="9" y="27"/>
                    <a:pt x="23" y="34"/>
                  </a:cubicBezTo>
                  <a:cubicBezTo>
                    <a:pt x="26" y="36"/>
                    <a:pt x="30" y="37"/>
                    <a:pt x="33" y="37"/>
                  </a:cubicBezTo>
                  <a:cubicBezTo>
                    <a:pt x="39" y="37"/>
                    <a:pt x="44" y="32"/>
                    <a:pt x="44" y="24"/>
                  </a:cubicBezTo>
                  <a:cubicBezTo>
                    <a:pt x="44" y="11"/>
                    <a:pt x="34" y="1"/>
                    <a:pt x="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9"/>
            <p:cNvSpPr/>
            <p:nvPr/>
          </p:nvSpPr>
          <p:spPr>
            <a:xfrm>
              <a:off x="4932750" y="3943425"/>
              <a:ext cx="3350" cy="350"/>
            </a:xfrm>
            <a:custGeom>
              <a:avLst/>
              <a:gdLst/>
              <a:ahLst/>
              <a:cxnLst/>
              <a:rect l="l" t="t" r="r" b="b"/>
              <a:pathLst>
                <a:path w="134" h="14" extrusionOk="0">
                  <a:moveTo>
                    <a:pt x="60" y="0"/>
                  </a:moveTo>
                  <a:cubicBezTo>
                    <a:pt x="44" y="0"/>
                    <a:pt x="30" y="1"/>
                    <a:pt x="21" y="4"/>
                  </a:cubicBezTo>
                  <a:cubicBezTo>
                    <a:pt x="0" y="9"/>
                    <a:pt x="22" y="13"/>
                    <a:pt x="69" y="13"/>
                  </a:cubicBezTo>
                  <a:cubicBezTo>
                    <a:pt x="117" y="13"/>
                    <a:pt x="133" y="9"/>
                    <a:pt x="107" y="4"/>
                  </a:cubicBezTo>
                  <a:cubicBezTo>
                    <a:pt x="93" y="1"/>
                    <a:pt x="76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9"/>
            <p:cNvSpPr/>
            <p:nvPr/>
          </p:nvSpPr>
          <p:spPr>
            <a:xfrm>
              <a:off x="4937975" y="3913625"/>
              <a:ext cx="1100" cy="1100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22" y="0"/>
                  </a:moveTo>
                  <a:cubicBezTo>
                    <a:pt x="8" y="0"/>
                    <a:pt x="0" y="9"/>
                    <a:pt x="0" y="22"/>
                  </a:cubicBezTo>
                  <a:cubicBezTo>
                    <a:pt x="1" y="35"/>
                    <a:pt x="10" y="43"/>
                    <a:pt x="22" y="43"/>
                  </a:cubicBezTo>
                  <a:cubicBezTo>
                    <a:pt x="34" y="43"/>
                    <a:pt x="43" y="35"/>
                    <a:pt x="43" y="22"/>
                  </a:cubicBezTo>
                  <a:cubicBezTo>
                    <a:pt x="43" y="9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9"/>
            <p:cNvSpPr/>
            <p:nvPr/>
          </p:nvSpPr>
          <p:spPr>
            <a:xfrm>
              <a:off x="4940075" y="3943950"/>
              <a:ext cx="1675" cy="450"/>
            </a:xfrm>
            <a:custGeom>
              <a:avLst/>
              <a:gdLst/>
              <a:ahLst/>
              <a:cxnLst/>
              <a:rect l="l" t="t" r="r" b="b"/>
              <a:pathLst>
                <a:path w="67" h="18" extrusionOk="0">
                  <a:moveTo>
                    <a:pt x="28" y="1"/>
                  </a:moveTo>
                  <a:cubicBezTo>
                    <a:pt x="19" y="1"/>
                    <a:pt x="11" y="3"/>
                    <a:pt x="6" y="7"/>
                  </a:cubicBezTo>
                  <a:cubicBezTo>
                    <a:pt x="1" y="12"/>
                    <a:pt x="12" y="18"/>
                    <a:pt x="31" y="18"/>
                  </a:cubicBezTo>
                  <a:cubicBezTo>
                    <a:pt x="33" y="18"/>
                    <a:pt x="34" y="18"/>
                    <a:pt x="36" y="18"/>
                  </a:cubicBezTo>
                  <a:cubicBezTo>
                    <a:pt x="61" y="17"/>
                    <a:pt x="67" y="12"/>
                    <a:pt x="49" y="5"/>
                  </a:cubicBezTo>
                  <a:cubicBezTo>
                    <a:pt x="42" y="2"/>
                    <a:pt x="34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9"/>
            <p:cNvSpPr/>
            <p:nvPr/>
          </p:nvSpPr>
          <p:spPr>
            <a:xfrm>
              <a:off x="4941200" y="3969875"/>
              <a:ext cx="1650" cy="450"/>
            </a:xfrm>
            <a:custGeom>
              <a:avLst/>
              <a:gdLst/>
              <a:ahLst/>
              <a:cxnLst/>
              <a:rect l="l" t="t" r="r" b="b"/>
              <a:pathLst>
                <a:path w="66" h="18" extrusionOk="0">
                  <a:moveTo>
                    <a:pt x="26" y="0"/>
                  </a:moveTo>
                  <a:cubicBezTo>
                    <a:pt x="17" y="0"/>
                    <a:pt x="9" y="2"/>
                    <a:pt x="5" y="6"/>
                  </a:cubicBezTo>
                  <a:cubicBezTo>
                    <a:pt x="0" y="12"/>
                    <a:pt x="9" y="17"/>
                    <a:pt x="26" y="17"/>
                  </a:cubicBezTo>
                  <a:cubicBezTo>
                    <a:pt x="29" y="17"/>
                    <a:pt x="32" y="17"/>
                    <a:pt x="35" y="17"/>
                  </a:cubicBezTo>
                  <a:cubicBezTo>
                    <a:pt x="59" y="16"/>
                    <a:pt x="66" y="10"/>
                    <a:pt x="47" y="4"/>
                  </a:cubicBezTo>
                  <a:cubicBezTo>
                    <a:pt x="40" y="2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9"/>
            <p:cNvSpPr/>
            <p:nvPr/>
          </p:nvSpPr>
          <p:spPr>
            <a:xfrm>
              <a:off x="4942775" y="394385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13" y="0"/>
                  </a:moveTo>
                  <a:cubicBezTo>
                    <a:pt x="8" y="0"/>
                    <a:pt x="3" y="9"/>
                    <a:pt x="3" y="22"/>
                  </a:cubicBezTo>
                  <a:cubicBezTo>
                    <a:pt x="1" y="33"/>
                    <a:pt x="13" y="43"/>
                    <a:pt x="25" y="43"/>
                  </a:cubicBezTo>
                  <a:cubicBezTo>
                    <a:pt x="39" y="43"/>
                    <a:pt x="42" y="33"/>
                    <a:pt x="36" y="22"/>
                  </a:cubicBezTo>
                  <a:cubicBezTo>
                    <a:pt x="27" y="9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9"/>
            <p:cNvSpPr/>
            <p:nvPr/>
          </p:nvSpPr>
          <p:spPr>
            <a:xfrm>
              <a:off x="4943375" y="3913100"/>
              <a:ext cx="1100" cy="1100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22" y="1"/>
                  </a:moveTo>
                  <a:cubicBezTo>
                    <a:pt x="10" y="1"/>
                    <a:pt x="0" y="10"/>
                    <a:pt x="0" y="22"/>
                  </a:cubicBezTo>
                  <a:cubicBezTo>
                    <a:pt x="0" y="36"/>
                    <a:pt x="10" y="44"/>
                    <a:pt x="22" y="44"/>
                  </a:cubicBezTo>
                  <a:cubicBezTo>
                    <a:pt x="35" y="44"/>
                    <a:pt x="43" y="36"/>
                    <a:pt x="43" y="22"/>
                  </a:cubicBezTo>
                  <a:cubicBezTo>
                    <a:pt x="43" y="10"/>
                    <a:pt x="35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9"/>
            <p:cNvSpPr/>
            <p:nvPr/>
          </p:nvSpPr>
          <p:spPr>
            <a:xfrm>
              <a:off x="4944950" y="3944500"/>
              <a:ext cx="1650" cy="450"/>
            </a:xfrm>
            <a:custGeom>
              <a:avLst/>
              <a:gdLst/>
              <a:ahLst/>
              <a:cxnLst/>
              <a:rect l="l" t="t" r="r" b="b"/>
              <a:pathLst>
                <a:path w="66" h="18" extrusionOk="0">
                  <a:moveTo>
                    <a:pt x="27" y="1"/>
                  </a:moveTo>
                  <a:cubicBezTo>
                    <a:pt x="19" y="1"/>
                    <a:pt x="11" y="3"/>
                    <a:pt x="8" y="6"/>
                  </a:cubicBezTo>
                  <a:cubicBezTo>
                    <a:pt x="1" y="12"/>
                    <a:pt x="14" y="17"/>
                    <a:pt x="36" y="17"/>
                  </a:cubicBezTo>
                  <a:cubicBezTo>
                    <a:pt x="60" y="17"/>
                    <a:pt x="65" y="12"/>
                    <a:pt x="49" y="5"/>
                  </a:cubicBezTo>
                  <a:cubicBezTo>
                    <a:pt x="42" y="2"/>
                    <a:pt x="35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9"/>
            <p:cNvSpPr/>
            <p:nvPr/>
          </p:nvSpPr>
          <p:spPr>
            <a:xfrm>
              <a:off x="4946700" y="3912300"/>
              <a:ext cx="2425" cy="825"/>
            </a:xfrm>
            <a:custGeom>
              <a:avLst/>
              <a:gdLst/>
              <a:ahLst/>
              <a:cxnLst/>
              <a:rect l="l" t="t" r="r" b="b"/>
              <a:pathLst>
                <a:path w="97" h="33" extrusionOk="0">
                  <a:moveTo>
                    <a:pt x="35" y="1"/>
                  </a:moveTo>
                  <a:cubicBezTo>
                    <a:pt x="23" y="1"/>
                    <a:pt x="12" y="5"/>
                    <a:pt x="8" y="12"/>
                  </a:cubicBezTo>
                  <a:cubicBezTo>
                    <a:pt x="1" y="23"/>
                    <a:pt x="16" y="33"/>
                    <a:pt x="41" y="33"/>
                  </a:cubicBezTo>
                  <a:cubicBezTo>
                    <a:pt x="92" y="33"/>
                    <a:pt x="97" y="21"/>
                    <a:pt x="53" y="4"/>
                  </a:cubicBezTo>
                  <a:cubicBezTo>
                    <a:pt x="47" y="2"/>
                    <a:pt x="41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9"/>
            <p:cNvSpPr/>
            <p:nvPr/>
          </p:nvSpPr>
          <p:spPr>
            <a:xfrm>
              <a:off x="4949300" y="3914250"/>
              <a:ext cx="1625" cy="450"/>
            </a:xfrm>
            <a:custGeom>
              <a:avLst/>
              <a:gdLst/>
              <a:ahLst/>
              <a:cxnLst/>
              <a:rect l="l" t="t" r="r" b="b"/>
              <a:pathLst>
                <a:path w="65" h="18" extrusionOk="0">
                  <a:moveTo>
                    <a:pt x="27" y="0"/>
                  </a:moveTo>
                  <a:cubicBezTo>
                    <a:pt x="18" y="0"/>
                    <a:pt x="10" y="2"/>
                    <a:pt x="6" y="6"/>
                  </a:cubicBezTo>
                  <a:cubicBezTo>
                    <a:pt x="1" y="12"/>
                    <a:pt x="10" y="17"/>
                    <a:pt x="29" y="17"/>
                  </a:cubicBezTo>
                  <a:cubicBezTo>
                    <a:pt x="31" y="17"/>
                    <a:pt x="33" y="17"/>
                    <a:pt x="35" y="17"/>
                  </a:cubicBezTo>
                  <a:cubicBezTo>
                    <a:pt x="59" y="17"/>
                    <a:pt x="65" y="12"/>
                    <a:pt x="47" y="5"/>
                  </a:cubicBezTo>
                  <a:cubicBezTo>
                    <a:pt x="41" y="2"/>
                    <a:pt x="34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9"/>
            <p:cNvSpPr/>
            <p:nvPr/>
          </p:nvSpPr>
          <p:spPr>
            <a:xfrm>
              <a:off x="4949275" y="3912525"/>
              <a:ext cx="1575" cy="1125"/>
            </a:xfrm>
            <a:custGeom>
              <a:avLst/>
              <a:gdLst/>
              <a:ahLst/>
              <a:cxnLst/>
              <a:rect l="l" t="t" r="r" b="b"/>
              <a:pathLst>
                <a:path w="63" h="45" extrusionOk="0">
                  <a:moveTo>
                    <a:pt x="21" y="0"/>
                  </a:moveTo>
                  <a:cubicBezTo>
                    <a:pt x="9" y="0"/>
                    <a:pt x="0" y="9"/>
                    <a:pt x="0" y="23"/>
                  </a:cubicBezTo>
                  <a:cubicBezTo>
                    <a:pt x="1" y="35"/>
                    <a:pt x="16" y="44"/>
                    <a:pt x="35" y="44"/>
                  </a:cubicBezTo>
                  <a:cubicBezTo>
                    <a:pt x="52" y="44"/>
                    <a:pt x="63" y="34"/>
                    <a:pt x="55" y="23"/>
                  </a:cubicBezTo>
                  <a:cubicBezTo>
                    <a:pt x="47" y="9"/>
                    <a:pt x="33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9"/>
            <p:cNvSpPr/>
            <p:nvPr/>
          </p:nvSpPr>
          <p:spPr>
            <a:xfrm>
              <a:off x="4949900" y="3945050"/>
              <a:ext cx="2075" cy="375"/>
            </a:xfrm>
            <a:custGeom>
              <a:avLst/>
              <a:gdLst/>
              <a:ahLst/>
              <a:cxnLst/>
              <a:rect l="l" t="t" r="r" b="b"/>
              <a:pathLst>
                <a:path w="83" h="15" extrusionOk="0">
                  <a:moveTo>
                    <a:pt x="41" y="1"/>
                  </a:moveTo>
                  <a:cubicBezTo>
                    <a:pt x="31" y="1"/>
                    <a:pt x="22" y="2"/>
                    <a:pt x="15" y="4"/>
                  </a:cubicBezTo>
                  <a:cubicBezTo>
                    <a:pt x="1" y="10"/>
                    <a:pt x="13" y="15"/>
                    <a:pt x="42" y="15"/>
                  </a:cubicBezTo>
                  <a:cubicBezTo>
                    <a:pt x="69" y="15"/>
                    <a:pt x="83" y="10"/>
                    <a:pt x="68" y="4"/>
                  </a:cubicBezTo>
                  <a:cubicBezTo>
                    <a:pt x="61" y="2"/>
                    <a:pt x="51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9"/>
            <p:cNvSpPr/>
            <p:nvPr/>
          </p:nvSpPr>
          <p:spPr>
            <a:xfrm>
              <a:off x="4953150" y="3912925"/>
              <a:ext cx="7175" cy="2950"/>
            </a:xfrm>
            <a:custGeom>
              <a:avLst/>
              <a:gdLst/>
              <a:ahLst/>
              <a:cxnLst/>
              <a:rect l="l" t="t" r="r" b="b"/>
              <a:pathLst>
                <a:path w="287" h="118" extrusionOk="0">
                  <a:moveTo>
                    <a:pt x="186" y="0"/>
                  </a:moveTo>
                  <a:cubicBezTo>
                    <a:pt x="144" y="0"/>
                    <a:pt x="93" y="15"/>
                    <a:pt x="51" y="49"/>
                  </a:cubicBezTo>
                  <a:cubicBezTo>
                    <a:pt x="19" y="73"/>
                    <a:pt x="1" y="95"/>
                    <a:pt x="11" y="95"/>
                  </a:cubicBezTo>
                  <a:cubicBezTo>
                    <a:pt x="21" y="95"/>
                    <a:pt x="54" y="79"/>
                    <a:pt x="81" y="60"/>
                  </a:cubicBezTo>
                  <a:cubicBezTo>
                    <a:pt x="107" y="41"/>
                    <a:pt x="136" y="32"/>
                    <a:pt x="161" y="32"/>
                  </a:cubicBezTo>
                  <a:cubicBezTo>
                    <a:pt x="197" y="32"/>
                    <a:pt x="223" y="51"/>
                    <a:pt x="218" y="85"/>
                  </a:cubicBezTo>
                  <a:cubicBezTo>
                    <a:pt x="214" y="106"/>
                    <a:pt x="213" y="117"/>
                    <a:pt x="216" y="117"/>
                  </a:cubicBezTo>
                  <a:cubicBezTo>
                    <a:pt x="219" y="117"/>
                    <a:pt x="228" y="107"/>
                    <a:pt x="245" y="87"/>
                  </a:cubicBezTo>
                  <a:cubicBezTo>
                    <a:pt x="287" y="33"/>
                    <a:pt x="247" y="0"/>
                    <a:pt x="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9"/>
            <p:cNvSpPr/>
            <p:nvPr/>
          </p:nvSpPr>
          <p:spPr>
            <a:xfrm>
              <a:off x="4962125" y="3913475"/>
              <a:ext cx="4450" cy="1250"/>
            </a:xfrm>
            <a:custGeom>
              <a:avLst/>
              <a:gdLst/>
              <a:ahLst/>
              <a:cxnLst/>
              <a:rect l="l" t="t" r="r" b="b"/>
              <a:pathLst>
                <a:path w="178" h="50" extrusionOk="0">
                  <a:moveTo>
                    <a:pt x="104" y="1"/>
                  </a:moveTo>
                  <a:cubicBezTo>
                    <a:pt x="83" y="1"/>
                    <a:pt x="56" y="8"/>
                    <a:pt x="38" y="22"/>
                  </a:cubicBezTo>
                  <a:cubicBezTo>
                    <a:pt x="0" y="47"/>
                    <a:pt x="3" y="49"/>
                    <a:pt x="65" y="49"/>
                  </a:cubicBezTo>
                  <a:cubicBezTo>
                    <a:pt x="141" y="49"/>
                    <a:pt x="178" y="17"/>
                    <a:pt x="118" y="2"/>
                  </a:cubicBezTo>
                  <a:cubicBezTo>
                    <a:pt x="114" y="1"/>
                    <a:pt x="109" y="1"/>
                    <a:pt x="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9"/>
            <p:cNvSpPr/>
            <p:nvPr/>
          </p:nvSpPr>
          <p:spPr>
            <a:xfrm>
              <a:off x="4966600" y="3914275"/>
              <a:ext cx="2550" cy="400"/>
            </a:xfrm>
            <a:custGeom>
              <a:avLst/>
              <a:gdLst/>
              <a:ahLst/>
              <a:cxnLst/>
              <a:rect l="l" t="t" r="r" b="b"/>
              <a:pathLst>
                <a:path w="102" h="16" extrusionOk="0">
                  <a:moveTo>
                    <a:pt x="48" y="0"/>
                  </a:moveTo>
                  <a:cubicBezTo>
                    <a:pt x="35" y="0"/>
                    <a:pt x="23" y="2"/>
                    <a:pt x="15" y="5"/>
                  </a:cubicBezTo>
                  <a:cubicBezTo>
                    <a:pt x="1" y="10"/>
                    <a:pt x="19" y="15"/>
                    <a:pt x="54" y="15"/>
                  </a:cubicBezTo>
                  <a:cubicBezTo>
                    <a:pt x="88" y="15"/>
                    <a:pt x="101" y="10"/>
                    <a:pt x="81" y="4"/>
                  </a:cubicBezTo>
                  <a:cubicBezTo>
                    <a:pt x="71" y="1"/>
                    <a:pt x="59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9"/>
            <p:cNvSpPr/>
            <p:nvPr/>
          </p:nvSpPr>
          <p:spPr>
            <a:xfrm>
              <a:off x="4969375" y="3914400"/>
              <a:ext cx="2500" cy="2325"/>
            </a:xfrm>
            <a:custGeom>
              <a:avLst/>
              <a:gdLst/>
              <a:ahLst/>
              <a:cxnLst/>
              <a:rect l="l" t="t" r="r" b="b"/>
              <a:pathLst>
                <a:path w="100" h="93" extrusionOk="0">
                  <a:moveTo>
                    <a:pt x="22" y="0"/>
                  </a:moveTo>
                  <a:cubicBezTo>
                    <a:pt x="17" y="0"/>
                    <a:pt x="18" y="6"/>
                    <a:pt x="23" y="19"/>
                  </a:cubicBezTo>
                  <a:cubicBezTo>
                    <a:pt x="31" y="37"/>
                    <a:pt x="26" y="56"/>
                    <a:pt x="12" y="61"/>
                  </a:cubicBezTo>
                  <a:cubicBezTo>
                    <a:pt x="0" y="66"/>
                    <a:pt x="8" y="78"/>
                    <a:pt x="30" y="86"/>
                  </a:cubicBezTo>
                  <a:cubicBezTo>
                    <a:pt x="43" y="91"/>
                    <a:pt x="53" y="93"/>
                    <a:pt x="62" y="93"/>
                  </a:cubicBezTo>
                  <a:cubicBezTo>
                    <a:pt x="96" y="93"/>
                    <a:pt x="99" y="61"/>
                    <a:pt x="58" y="26"/>
                  </a:cubicBezTo>
                  <a:cubicBezTo>
                    <a:pt x="38" y="9"/>
                    <a:pt x="26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9"/>
            <p:cNvSpPr/>
            <p:nvPr/>
          </p:nvSpPr>
          <p:spPr>
            <a:xfrm>
              <a:off x="4971050" y="3917475"/>
              <a:ext cx="1350" cy="1400"/>
            </a:xfrm>
            <a:custGeom>
              <a:avLst/>
              <a:gdLst/>
              <a:ahLst/>
              <a:cxnLst/>
              <a:rect l="l" t="t" r="r" b="b"/>
              <a:pathLst>
                <a:path w="54" h="56" extrusionOk="0">
                  <a:moveTo>
                    <a:pt x="14" y="1"/>
                  </a:moveTo>
                  <a:cubicBezTo>
                    <a:pt x="1" y="1"/>
                    <a:pt x="0" y="15"/>
                    <a:pt x="15" y="40"/>
                  </a:cubicBezTo>
                  <a:cubicBezTo>
                    <a:pt x="22" y="50"/>
                    <a:pt x="28" y="55"/>
                    <a:pt x="34" y="55"/>
                  </a:cubicBezTo>
                  <a:cubicBezTo>
                    <a:pt x="38" y="55"/>
                    <a:pt x="43" y="52"/>
                    <a:pt x="46" y="46"/>
                  </a:cubicBezTo>
                  <a:cubicBezTo>
                    <a:pt x="53" y="33"/>
                    <a:pt x="48" y="16"/>
                    <a:pt x="37" y="9"/>
                  </a:cubicBezTo>
                  <a:cubicBezTo>
                    <a:pt x="27" y="3"/>
                    <a:pt x="20" y="1"/>
                    <a:pt x="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9"/>
            <p:cNvSpPr/>
            <p:nvPr/>
          </p:nvSpPr>
          <p:spPr>
            <a:xfrm>
              <a:off x="4971825" y="3913800"/>
              <a:ext cx="10175" cy="2925"/>
            </a:xfrm>
            <a:custGeom>
              <a:avLst/>
              <a:gdLst/>
              <a:ahLst/>
              <a:cxnLst/>
              <a:rect l="l" t="t" r="r" b="b"/>
              <a:pathLst>
                <a:path w="407" h="117" extrusionOk="0">
                  <a:moveTo>
                    <a:pt x="128" y="1"/>
                  </a:moveTo>
                  <a:cubicBezTo>
                    <a:pt x="97" y="1"/>
                    <a:pt x="67" y="4"/>
                    <a:pt x="48" y="11"/>
                  </a:cubicBezTo>
                  <a:cubicBezTo>
                    <a:pt x="1" y="30"/>
                    <a:pt x="2" y="31"/>
                    <a:pt x="81" y="80"/>
                  </a:cubicBezTo>
                  <a:cubicBezTo>
                    <a:pt x="120" y="105"/>
                    <a:pt x="141" y="117"/>
                    <a:pt x="158" y="117"/>
                  </a:cubicBezTo>
                  <a:cubicBezTo>
                    <a:pt x="172" y="117"/>
                    <a:pt x="183" y="108"/>
                    <a:pt x="199" y="93"/>
                  </a:cubicBezTo>
                  <a:cubicBezTo>
                    <a:pt x="218" y="76"/>
                    <a:pt x="231" y="68"/>
                    <a:pt x="249" y="68"/>
                  </a:cubicBezTo>
                  <a:cubicBezTo>
                    <a:pt x="262" y="68"/>
                    <a:pt x="278" y="72"/>
                    <a:pt x="299" y="80"/>
                  </a:cubicBezTo>
                  <a:cubicBezTo>
                    <a:pt x="320" y="88"/>
                    <a:pt x="335" y="92"/>
                    <a:pt x="347" y="92"/>
                  </a:cubicBezTo>
                  <a:cubicBezTo>
                    <a:pt x="361" y="92"/>
                    <a:pt x="370" y="87"/>
                    <a:pt x="377" y="75"/>
                  </a:cubicBezTo>
                  <a:cubicBezTo>
                    <a:pt x="406" y="28"/>
                    <a:pt x="396" y="15"/>
                    <a:pt x="324" y="15"/>
                  </a:cubicBezTo>
                  <a:cubicBezTo>
                    <a:pt x="287" y="15"/>
                    <a:pt x="220" y="10"/>
                    <a:pt x="176" y="3"/>
                  </a:cubicBezTo>
                  <a:cubicBezTo>
                    <a:pt x="161" y="2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9"/>
            <p:cNvSpPr/>
            <p:nvPr/>
          </p:nvSpPr>
          <p:spPr>
            <a:xfrm>
              <a:off x="4973725" y="3969300"/>
              <a:ext cx="1475" cy="1350"/>
            </a:xfrm>
            <a:custGeom>
              <a:avLst/>
              <a:gdLst/>
              <a:ahLst/>
              <a:cxnLst/>
              <a:rect l="l" t="t" r="r" b="b"/>
              <a:pathLst>
                <a:path w="59" h="54" extrusionOk="0">
                  <a:moveTo>
                    <a:pt x="35" y="0"/>
                  </a:moveTo>
                  <a:cubicBezTo>
                    <a:pt x="25" y="0"/>
                    <a:pt x="15" y="6"/>
                    <a:pt x="7" y="19"/>
                  </a:cubicBezTo>
                  <a:cubicBezTo>
                    <a:pt x="1" y="29"/>
                    <a:pt x="10" y="43"/>
                    <a:pt x="27" y="50"/>
                  </a:cubicBezTo>
                  <a:cubicBezTo>
                    <a:pt x="32" y="52"/>
                    <a:pt x="37" y="53"/>
                    <a:pt x="41" y="53"/>
                  </a:cubicBezTo>
                  <a:cubicBezTo>
                    <a:pt x="52" y="53"/>
                    <a:pt x="59" y="45"/>
                    <a:pt x="59" y="32"/>
                  </a:cubicBezTo>
                  <a:cubicBezTo>
                    <a:pt x="59" y="12"/>
                    <a:pt x="48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9"/>
            <p:cNvSpPr/>
            <p:nvPr/>
          </p:nvSpPr>
          <p:spPr>
            <a:xfrm>
              <a:off x="4983850" y="3946650"/>
              <a:ext cx="1600" cy="450"/>
            </a:xfrm>
            <a:custGeom>
              <a:avLst/>
              <a:gdLst/>
              <a:ahLst/>
              <a:cxnLst/>
              <a:rect l="l" t="t" r="r" b="b"/>
              <a:pathLst>
                <a:path w="64" h="18" extrusionOk="0">
                  <a:moveTo>
                    <a:pt x="26" y="0"/>
                  </a:moveTo>
                  <a:cubicBezTo>
                    <a:pt x="18" y="0"/>
                    <a:pt x="10" y="3"/>
                    <a:pt x="6" y="6"/>
                  </a:cubicBezTo>
                  <a:cubicBezTo>
                    <a:pt x="0" y="12"/>
                    <a:pt x="13" y="17"/>
                    <a:pt x="35" y="17"/>
                  </a:cubicBezTo>
                  <a:cubicBezTo>
                    <a:pt x="59" y="17"/>
                    <a:pt x="64" y="12"/>
                    <a:pt x="47" y="5"/>
                  </a:cubicBezTo>
                  <a:cubicBezTo>
                    <a:pt x="41" y="2"/>
                    <a:pt x="3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9"/>
            <p:cNvSpPr/>
            <p:nvPr/>
          </p:nvSpPr>
          <p:spPr>
            <a:xfrm>
              <a:off x="4986675" y="3946625"/>
              <a:ext cx="2475" cy="425"/>
            </a:xfrm>
            <a:custGeom>
              <a:avLst/>
              <a:gdLst/>
              <a:ahLst/>
              <a:cxnLst/>
              <a:rect l="l" t="t" r="r" b="b"/>
              <a:pathLst>
                <a:path w="99" h="17" extrusionOk="0">
                  <a:moveTo>
                    <a:pt x="46" y="0"/>
                  </a:moveTo>
                  <a:cubicBezTo>
                    <a:pt x="33" y="0"/>
                    <a:pt x="21" y="2"/>
                    <a:pt x="12" y="6"/>
                  </a:cubicBezTo>
                  <a:cubicBezTo>
                    <a:pt x="0" y="12"/>
                    <a:pt x="13" y="16"/>
                    <a:pt x="42" y="16"/>
                  </a:cubicBezTo>
                  <a:cubicBezTo>
                    <a:pt x="45" y="16"/>
                    <a:pt x="48" y="16"/>
                    <a:pt x="51" y="16"/>
                  </a:cubicBezTo>
                  <a:cubicBezTo>
                    <a:pt x="86" y="16"/>
                    <a:pt x="98" y="11"/>
                    <a:pt x="78" y="4"/>
                  </a:cubicBezTo>
                  <a:cubicBezTo>
                    <a:pt x="68" y="2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9"/>
            <p:cNvSpPr/>
            <p:nvPr/>
          </p:nvSpPr>
          <p:spPr>
            <a:xfrm>
              <a:off x="4989350" y="3946625"/>
              <a:ext cx="4825" cy="700"/>
            </a:xfrm>
            <a:custGeom>
              <a:avLst/>
              <a:gdLst/>
              <a:ahLst/>
              <a:cxnLst/>
              <a:rect l="l" t="t" r="r" b="b"/>
              <a:pathLst>
                <a:path w="193" h="28" extrusionOk="0">
                  <a:moveTo>
                    <a:pt x="79" y="0"/>
                  </a:moveTo>
                  <a:cubicBezTo>
                    <a:pt x="11" y="0"/>
                    <a:pt x="0" y="10"/>
                    <a:pt x="58" y="24"/>
                  </a:cubicBezTo>
                  <a:cubicBezTo>
                    <a:pt x="65" y="26"/>
                    <a:pt x="75" y="27"/>
                    <a:pt x="86" y="27"/>
                  </a:cubicBezTo>
                  <a:cubicBezTo>
                    <a:pt x="106" y="27"/>
                    <a:pt x="130" y="24"/>
                    <a:pt x="149" y="18"/>
                  </a:cubicBezTo>
                  <a:cubicBezTo>
                    <a:pt x="192" y="6"/>
                    <a:pt x="186" y="3"/>
                    <a:pt x="110" y="1"/>
                  </a:cubicBezTo>
                  <a:cubicBezTo>
                    <a:pt x="99" y="1"/>
                    <a:pt x="88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9"/>
            <p:cNvSpPr/>
            <p:nvPr/>
          </p:nvSpPr>
          <p:spPr>
            <a:xfrm>
              <a:off x="4991400" y="3976800"/>
              <a:ext cx="2200" cy="1000"/>
            </a:xfrm>
            <a:custGeom>
              <a:avLst/>
              <a:gdLst/>
              <a:ahLst/>
              <a:cxnLst/>
              <a:rect l="l" t="t" r="r" b="b"/>
              <a:pathLst>
                <a:path w="88" h="40" extrusionOk="0">
                  <a:moveTo>
                    <a:pt x="44" y="1"/>
                  </a:moveTo>
                  <a:cubicBezTo>
                    <a:pt x="20" y="1"/>
                    <a:pt x="0" y="10"/>
                    <a:pt x="0" y="21"/>
                  </a:cubicBezTo>
                  <a:cubicBezTo>
                    <a:pt x="0" y="33"/>
                    <a:pt x="16" y="40"/>
                    <a:pt x="39" y="40"/>
                  </a:cubicBezTo>
                  <a:cubicBezTo>
                    <a:pt x="40" y="40"/>
                    <a:pt x="42" y="40"/>
                    <a:pt x="44" y="40"/>
                  </a:cubicBezTo>
                  <a:cubicBezTo>
                    <a:pt x="68" y="39"/>
                    <a:pt x="88" y="30"/>
                    <a:pt x="88" y="19"/>
                  </a:cubicBezTo>
                  <a:cubicBezTo>
                    <a:pt x="88" y="9"/>
                    <a:pt x="69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9"/>
            <p:cNvSpPr/>
            <p:nvPr/>
          </p:nvSpPr>
          <p:spPr>
            <a:xfrm>
              <a:off x="5000600" y="3912575"/>
              <a:ext cx="5925" cy="750"/>
            </a:xfrm>
            <a:custGeom>
              <a:avLst/>
              <a:gdLst/>
              <a:ahLst/>
              <a:cxnLst/>
              <a:rect l="l" t="t" r="r" b="b"/>
              <a:pathLst>
                <a:path w="237" h="30" extrusionOk="0">
                  <a:moveTo>
                    <a:pt x="118" y="0"/>
                  </a:moveTo>
                  <a:cubicBezTo>
                    <a:pt x="53" y="0"/>
                    <a:pt x="0" y="5"/>
                    <a:pt x="0" y="11"/>
                  </a:cubicBezTo>
                  <a:cubicBezTo>
                    <a:pt x="0" y="18"/>
                    <a:pt x="2" y="23"/>
                    <a:pt x="6" y="24"/>
                  </a:cubicBezTo>
                  <a:cubicBezTo>
                    <a:pt x="18" y="28"/>
                    <a:pt x="50" y="30"/>
                    <a:pt x="87" y="30"/>
                  </a:cubicBezTo>
                  <a:cubicBezTo>
                    <a:pt x="154" y="30"/>
                    <a:pt x="237" y="24"/>
                    <a:pt x="237" y="17"/>
                  </a:cubicBezTo>
                  <a:cubicBezTo>
                    <a:pt x="237" y="7"/>
                    <a:pt x="185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9"/>
            <p:cNvSpPr/>
            <p:nvPr/>
          </p:nvSpPr>
          <p:spPr>
            <a:xfrm>
              <a:off x="5003875" y="3946625"/>
              <a:ext cx="2075" cy="450"/>
            </a:xfrm>
            <a:custGeom>
              <a:avLst/>
              <a:gdLst/>
              <a:ahLst/>
              <a:cxnLst/>
              <a:rect l="l" t="t" r="r" b="b"/>
              <a:pathLst>
                <a:path w="83" h="18" extrusionOk="0">
                  <a:moveTo>
                    <a:pt x="42" y="1"/>
                  </a:moveTo>
                  <a:cubicBezTo>
                    <a:pt x="32" y="1"/>
                    <a:pt x="23" y="2"/>
                    <a:pt x="15" y="6"/>
                  </a:cubicBezTo>
                  <a:cubicBezTo>
                    <a:pt x="0" y="12"/>
                    <a:pt x="14" y="17"/>
                    <a:pt x="41" y="17"/>
                  </a:cubicBezTo>
                  <a:cubicBezTo>
                    <a:pt x="70" y="17"/>
                    <a:pt x="82" y="12"/>
                    <a:pt x="69" y="6"/>
                  </a:cubicBezTo>
                  <a:cubicBezTo>
                    <a:pt x="62" y="2"/>
                    <a:pt x="52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9"/>
            <p:cNvSpPr/>
            <p:nvPr/>
          </p:nvSpPr>
          <p:spPr>
            <a:xfrm>
              <a:off x="5008150" y="3912000"/>
              <a:ext cx="2200" cy="1125"/>
            </a:xfrm>
            <a:custGeom>
              <a:avLst/>
              <a:gdLst/>
              <a:ahLst/>
              <a:cxnLst/>
              <a:rect l="l" t="t" r="r" b="b"/>
              <a:pathLst>
                <a:path w="88" h="45" extrusionOk="0">
                  <a:moveTo>
                    <a:pt x="44" y="1"/>
                  </a:moveTo>
                  <a:cubicBezTo>
                    <a:pt x="19" y="1"/>
                    <a:pt x="1" y="10"/>
                    <a:pt x="1" y="23"/>
                  </a:cubicBezTo>
                  <a:cubicBezTo>
                    <a:pt x="2" y="35"/>
                    <a:pt x="19" y="45"/>
                    <a:pt x="44" y="45"/>
                  </a:cubicBezTo>
                  <a:cubicBezTo>
                    <a:pt x="68" y="45"/>
                    <a:pt x="88" y="35"/>
                    <a:pt x="88" y="23"/>
                  </a:cubicBezTo>
                  <a:cubicBezTo>
                    <a:pt x="88" y="10"/>
                    <a:pt x="69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9"/>
            <p:cNvSpPr/>
            <p:nvPr/>
          </p:nvSpPr>
          <p:spPr>
            <a:xfrm>
              <a:off x="5010350" y="3909875"/>
              <a:ext cx="2075" cy="1850"/>
            </a:xfrm>
            <a:custGeom>
              <a:avLst/>
              <a:gdLst/>
              <a:ahLst/>
              <a:cxnLst/>
              <a:rect l="l" t="t" r="r" b="b"/>
              <a:pathLst>
                <a:path w="83" h="74" extrusionOk="0">
                  <a:moveTo>
                    <a:pt x="43" y="1"/>
                  </a:moveTo>
                  <a:cubicBezTo>
                    <a:pt x="18" y="1"/>
                    <a:pt x="1" y="3"/>
                    <a:pt x="1" y="6"/>
                  </a:cubicBezTo>
                  <a:cubicBezTo>
                    <a:pt x="1" y="8"/>
                    <a:pt x="8" y="28"/>
                    <a:pt x="17" y="49"/>
                  </a:cubicBezTo>
                  <a:cubicBezTo>
                    <a:pt x="24" y="65"/>
                    <a:pt x="28" y="74"/>
                    <a:pt x="34" y="74"/>
                  </a:cubicBezTo>
                  <a:cubicBezTo>
                    <a:pt x="40" y="74"/>
                    <a:pt x="47" y="64"/>
                    <a:pt x="59" y="44"/>
                  </a:cubicBezTo>
                  <a:cubicBezTo>
                    <a:pt x="83" y="7"/>
                    <a:pt x="80" y="1"/>
                    <a:pt x="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9"/>
            <p:cNvSpPr/>
            <p:nvPr/>
          </p:nvSpPr>
          <p:spPr>
            <a:xfrm>
              <a:off x="5012525" y="3945550"/>
              <a:ext cx="2075" cy="425"/>
            </a:xfrm>
            <a:custGeom>
              <a:avLst/>
              <a:gdLst/>
              <a:ahLst/>
              <a:cxnLst/>
              <a:rect l="l" t="t" r="r" b="b"/>
              <a:pathLst>
                <a:path w="83" h="17" extrusionOk="0">
                  <a:moveTo>
                    <a:pt x="41" y="0"/>
                  </a:moveTo>
                  <a:cubicBezTo>
                    <a:pt x="32" y="0"/>
                    <a:pt x="22" y="2"/>
                    <a:pt x="15" y="5"/>
                  </a:cubicBezTo>
                  <a:cubicBezTo>
                    <a:pt x="1" y="11"/>
                    <a:pt x="13" y="16"/>
                    <a:pt x="42" y="16"/>
                  </a:cubicBezTo>
                  <a:cubicBezTo>
                    <a:pt x="69" y="16"/>
                    <a:pt x="83" y="11"/>
                    <a:pt x="68" y="5"/>
                  </a:cubicBezTo>
                  <a:cubicBezTo>
                    <a:pt x="61" y="2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9"/>
            <p:cNvSpPr/>
            <p:nvPr/>
          </p:nvSpPr>
          <p:spPr>
            <a:xfrm>
              <a:off x="5023025" y="3912050"/>
              <a:ext cx="1850" cy="875"/>
            </a:xfrm>
            <a:custGeom>
              <a:avLst/>
              <a:gdLst/>
              <a:ahLst/>
              <a:cxnLst/>
              <a:rect l="l" t="t" r="r" b="b"/>
              <a:pathLst>
                <a:path w="74" h="35" extrusionOk="0">
                  <a:moveTo>
                    <a:pt x="47" y="1"/>
                  </a:moveTo>
                  <a:cubicBezTo>
                    <a:pt x="6" y="1"/>
                    <a:pt x="1" y="12"/>
                    <a:pt x="32" y="31"/>
                  </a:cubicBezTo>
                  <a:cubicBezTo>
                    <a:pt x="35" y="33"/>
                    <a:pt x="39" y="34"/>
                    <a:pt x="43" y="34"/>
                  </a:cubicBezTo>
                  <a:cubicBezTo>
                    <a:pt x="52" y="34"/>
                    <a:pt x="61" y="30"/>
                    <a:pt x="66" y="22"/>
                  </a:cubicBezTo>
                  <a:cubicBezTo>
                    <a:pt x="74" y="11"/>
                    <a:pt x="64" y="1"/>
                    <a:pt x="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9"/>
            <p:cNvSpPr/>
            <p:nvPr/>
          </p:nvSpPr>
          <p:spPr>
            <a:xfrm>
              <a:off x="5027800" y="3943125"/>
              <a:ext cx="2350" cy="775"/>
            </a:xfrm>
            <a:custGeom>
              <a:avLst/>
              <a:gdLst/>
              <a:ahLst/>
              <a:cxnLst/>
              <a:rect l="l" t="t" r="r" b="b"/>
              <a:pathLst>
                <a:path w="94" h="31" extrusionOk="0">
                  <a:moveTo>
                    <a:pt x="80" y="0"/>
                  </a:moveTo>
                  <a:cubicBezTo>
                    <a:pt x="74" y="0"/>
                    <a:pt x="67" y="1"/>
                    <a:pt x="58" y="4"/>
                  </a:cubicBezTo>
                  <a:cubicBezTo>
                    <a:pt x="7" y="15"/>
                    <a:pt x="0" y="30"/>
                    <a:pt x="46" y="30"/>
                  </a:cubicBezTo>
                  <a:cubicBezTo>
                    <a:pt x="62" y="30"/>
                    <a:pt x="82" y="21"/>
                    <a:pt x="89" y="11"/>
                  </a:cubicBezTo>
                  <a:cubicBezTo>
                    <a:pt x="94" y="4"/>
                    <a:pt x="90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9"/>
            <p:cNvSpPr/>
            <p:nvPr/>
          </p:nvSpPr>
          <p:spPr>
            <a:xfrm>
              <a:off x="5039450" y="3905550"/>
              <a:ext cx="1125" cy="925"/>
            </a:xfrm>
            <a:custGeom>
              <a:avLst/>
              <a:gdLst/>
              <a:ahLst/>
              <a:cxnLst/>
              <a:rect l="l" t="t" r="r" b="b"/>
              <a:pathLst>
                <a:path w="45" h="37" extrusionOk="0">
                  <a:moveTo>
                    <a:pt x="22" y="0"/>
                  </a:moveTo>
                  <a:cubicBezTo>
                    <a:pt x="11" y="0"/>
                    <a:pt x="1" y="11"/>
                    <a:pt x="1" y="23"/>
                  </a:cubicBezTo>
                  <a:cubicBezTo>
                    <a:pt x="1" y="32"/>
                    <a:pt x="5" y="36"/>
                    <a:pt x="11" y="36"/>
                  </a:cubicBezTo>
                  <a:cubicBezTo>
                    <a:pt x="14" y="36"/>
                    <a:pt x="18" y="35"/>
                    <a:pt x="22" y="32"/>
                  </a:cubicBezTo>
                  <a:cubicBezTo>
                    <a:pt x="35" y="25"/>
                    <a:pt x="45" y="15"/>
                    <a:pt x="45" y="10"/>
                  </a:cubicBezTo>
                  <a:cubicBezTo>
                    <a:pt x="45" y="5"/>
                    <a:pt x="35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9"/>
            <p:cNvSpPr/>
            <p:nvPr/>
          </p:nvSpPr>
          <p:spPr>
            <a:xfrm>
              <a:off x="5041625" y="3904950"/>
              <a:ext cx="1650" cy="1125"/>
            </a:xfrm>
            <a:custGeom>
              <a:avLst/>
              <a:gdLst/>
              <a:ahLst/>
              <a:cxnLst/>
              <a:rect l="l" t="t" r="r" b="b"/>
              <a:pathLst>
                <a:path w="66" h="45" extrusionOk="0">
                  <a:moveTo>
                    <a:pt x="33" y="1"/>
                  </a:moveTo>
                  <a:cubicBezTo>
                    <a:pt x="15" y="1"/>
                    <a:pt x="1" y="10"/>
                    <a:pt x="1" y="23"/>
                  </a:cubicBezTo>
                  <a:cubicBezTo>
                    <a:pt x="1" y="36"/>
                    <a:pt x="14" y="45"/>
                    <a:pt x="33" y="45"/>
                  </a:cubicBezTo>
                  <a:cubicBezTo>
                    <a:pt x="51" y="45"/>
                    <a:pt x="65" y="36"/>
                    <a:pt x="65" y="23"/>
                  </a:cubicBezTo>
                  <a:cubicBezTo>
                    <a:pt x="65" y="10"/>
                    <a:pt x="5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9"/>
            <p:cNvSpPr/>
            <p:nvPr/>
          </p:nvSpPr>
          <p:spPr>
            <a:xfrm>
              <a:off x="5042150" y="3978475"/>
              <a:ext cx="4150" cy="1775"/>
            </a:xfrm>
            <a:custGeom>
              <a:avLst/>
              <a:gdLst/>
              <a:ahLst/>
              <a:cxnLst/>
              <a:rect l="l" t="t" r="r" b="b"/>
              <a:pathLst>
                <a:path w="166" h="71" extrusionOk="0">
                  <a:moveTo>
                    <a:pt x="9" y="0"/>
                  </a:moveTo>
                  <a:cubicBezTo>
                    <a:pt x="0" y="0"/>
                    <a:pt x="0" y="6"/>
                    <a:pt x="0" y="16"/>
                  </a:cubicBezTo>
                  <a:cubicBezTo>
                    <a:pt x="0" y="26"/>
                    <a:pt x="35" y="46"/>
                    <a:pt x="76" y="59"/>
                  </a:cubicBezTo>
                  <a:cubicBezTo>
                    <a:pt x="102" y="67"/>
                    <a:pt x="121" y="70"/>
                    <a:pt x="133" y="70"/>
                  </a:cubicBezTo>
                  <a:cubicBezTo>
                    <a:pt x="166" y="70"/>
                    <a:pt x="150" y="47"/>
                    <a:pt x="82" y="23"/>
                  </a:cubicBezTo>
                  <a:cubicBezTo>
                    <a:pt x="39" y="8"/>
                    <a:pt x="1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9"/>
            <p:cNvSpPr/>
            <p:nvPr/>
          </p:nvSpPr>
          <p:spPr>
            <a:xfrm>
              <a:off x="5055675" y="3978575"/>
              <a:ext cx="1475" cy="925"/>
            </a:xfrm>
            <a:custGeom>
              <a:avLst/>
              <a:gdLst/>
              <a:ahLst/>
              <a:cxnLst/>
              <a:rect l="l" t="t" r="r" b="b"/>
              <a:pathLst>
                <a:path w="59" h="37" extrusionOk="0">
                  <a:moveTo>
                    <a:pt x="32" y="1"/>
                  </a:moveTo>
                  <a:cubicBezTo>
                    <a:pt x="14" y="1"/>
                    <a:pt x="0" y="9"/>
                    <a:pt x="0" y="19"/>
                  </a:cubicBezTo>
                  <a:cubicBezTo>
                    <a:pt x="0" y="30"/>
                    <a:pt x="8" y="36"/>
                    <a:pt x="21" y="36"/>
                  </a:cubicBezTo>
                  <a:cubicBezTo>
                    <a:pt x="33" y="36"/>
                    <a:pt x="46" y="30"/>
                    <a:pt x="52" y="19"/>
                  </a:cubicBezTo>
                  <a:cubicBezTo>
                    <a:pt x="59" y="9"/>
                    <a:pt x="49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9"/>
            <p:cNvSpPr/>
            <p:nvPr/>
          </p:nvSpPr>
          <p:spPr>
            <a:xfrm>
              <a:off x="5066975" y="3978950"/>
              <a:ext cx="1100" cy="925"/>
            </a:xfrm>
            <a:custGeom>
              <a:avLst/>
              <a:gdLst/>
              <a:ahLst/>
              <a:cxnLst/>
              <a:rect l="l" t="t" r="r" b="b"/>
              <a:pathLst>
                <a:path w="44" h="37" extrusionOk="0">
                  <a:moveTo>
                    <a:pt x="22" y="1"/>
                  </a:moveTo>
                  <a:cubicBezTo>
                    <a:pt x="10" y="1"/>
                    <a:pt x="0" y="11"/>
                    <a:pt x="0" y="25"/>
                  </a:cubicBezTo>
                  <a:cubicBezTo>
                    <a:pt x="1" y="32"/>
                    <a:pt x="5" y="37"/>
                    <a:pt x="11" y="37"/>
                  </a:cubicBezTo>
                  <a:cubicBezTo>
                    <a:pt x="14" y="37"/>
                    <a:pt x="18" y="36"/>
                    <a:pt x="22" y="33"/>
                  </a:cubicBezTo>
                  <a:cubicBezTo>
                    <a:pt x="35" y="26"/>
                    <a:pt x="43" y="15"/>
                    <a:pt x="43" y="10"/>
                  </a:cubicBezTo>
                  <a:cubicBezTo>
                    <a:pt x="43" y="5"/>
                    <a:pt x="35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9"/>
            <p:cNvSpPr/>
            <p:nvPr/>
          </p:nvSpPr>
          <p:spPr>
            <a:xfrm>
              <a:off x="5077225" y="3978425"/>
              <a:ext cx="2225" cy="1350"/>
            </a:xfrm>
            <a:custGeom>
              <a:avLst/>
              <a:gdLst/>
              <a:ahLst/>
              <a:cxnLst/>
              <a:rect l="l" t="t" r="r" b="b"/>
              <a:pathLst>
                <a:path w="89" h="54" extrusionOk="0">
                  <a:moveTo>
                    <a:pt x="45" y="0"/>
                  </a:moveTo>
                  <a:cubicBezTo>
                    <a:pt x="20" y="0"/>
                    <a:pt x="1" y="10"/>
                    <a:pt x="1" y="20"/>
                  </a:cubicBezTo>
                  <a:cubicBezTo>
                    <a:pt x="2" y="31"/>
                    <a:pt x="20" y="43"/>
                    <a:pt x="45" y="51"/>
                  </a:cubicBezTo>
                  <a:cubicBezTo>
                    <a:pt x="52" y="53"/>
                    <a:pt x="59" y="54"/>
                    <a:pt x="64" y="54"/>
                  </a:cubicBezTo>
                  <a:cubicBezTo>
                    <a:pt x="80" y="54"/>
                    <a:pt x="88" y="46"/>
                    <a:pt x="88" y="31"/>
                  </a:cubicBezTo>
                  <a:cubicBezTo>
                    <a:pt x="88" y="13"/>
                    <a:pt x="71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9"/>
            <p:cNvSpPr/>
            <p:nvPr/>
          </p:nvSpPr>
          <p:spPr>
            <a:xfrm>
              <a:off x="5094525" y="3984975"/>
              <a:ext cx="1675" cy="450"/>
            </a:xfrm>
            <a:custGeom>
              <a:avLst/>
              <a:gdLst/>
              <a:ahLst/>
              <a:cxnLst/>
              <a:rect l="l" t="t" r="r" b="b"/>
              <a:pathLst>
                <a:path w="67" h="18" extrusionOk="0">
                  <a:moveTo>
                    <a:pt x="26" y="1"/>
                  </a:moveTo>
                  <a:cubicBezTo>
                    <a:pt x="18" y="1"/>
                    <a:pt x="10" y="3"/>
                    <a:pt x="6" y="7"/>
                  </a:cubicBezTo>
                  <a:cubicBezTo>
                    <a:pt x="0" y="13"/>
                    <a:pt x="9" y="18"/>
                    <a:pt x="26" y="18"/>
                  </a:cubicBezTo>
                  <a:cubicBezTo>
                    <a:pt x="29" y="18"/>
                    <a:pt x="32" y="17"/>
                    <a:pt x="35" y="17"/>
                  </a:cubicBezTo>
                  <a:cubicBezTo>
                    <a:pt x="60" y="16"/>
                    <a:pt x="66" y="11"/>
                    <a:pt x="48" y="5"/>
                  </a:cubicBezTo>
                  <a:cubicBezTo>
                    <a:pt x="40" y="2"/>
                    <a:pt x="3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9"/>
            <p:cNvSpPr/>
            <p:nvPr/>
          </p:nvSpPr>
          <p:spPr>
            <a:xfrm>
              <a:off x="5095250" y="3981625"/>
              <a:ext cx="1475" cy="1700"/>
            </a:xfrm>
            <a:custGeom>
              <a:avLst/>
              <a:gdLst/>
              <a:ahLst/>
              <a:cxnLst/>
              <a:rect l="l" t="t" r="r" b="b"/>
              <a:pathLst>
                <a:path w="59" h="68" extrusionOk="0">
                  <a:moveTo>
                    <a:pt x="39" y="0"/>
                  </a:moveTo>
                  <a:cubicBezTo>
                    <a:pt x="28" y="0"/>
                    <a:pt x="16" y="15"/>
                    <a:pt x="7" y="33"/>
                  </a:cubicBezTo>
                  <a:cubicBezTo>
                    <a:pt x="0" y="56"/>
                    <a:pt x="6" y="67"/>
                    <a:pt x="27" y="67"/>
                  </a:cubicBezTo>
                  <a:cubicBezTo>
                    <a:pt x="44" y="67"/>
                    <a:pt x="59" y="53"/>
                    <a:pt x="59" y="33"/>
                  </a:cubicBezTo>
                  <a:cubicBezTo>
                    <a:pt x="59" y="16"/>
                    <a:pt x="49" y="0"/>
                    <a:pt x="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9"/>
            <p:cNvSpPr/>
            <p:nvPr/>
          </p:nvSpPr>
          <p:spPr>
            <a:xfrm>
              <a:off x="5098275" y="3983050"/>
              <a:ext cx="2200" cy="775"/>
            </a:xfrm>
            <a:custGeom>
              <a:avLst/>
              <a:gdLst/>
              <a:ahLst/>
              <a:cxnLst/>
              <a:rect l="l" t="t" r="r" b="b"/>
              <a:pathLst>
                <a:path w="88" h="31" extrusionOk="0">
                  <a:moveTo>
                    <a:pt x="68" y="0"/>
                  </a:moveTo>
                  <a:cubicBezTo>
                    <a:pt x="62" y="0"/>
                    <a:pt x="54" y="1"/>
                    <a:pt x="44" y="4"/>
                  </a:cubicBezTo>
                  <a:cubicBezTo>
                    <a:pt x="20" y="10"/>
                    <a:pt x="0" y="19"/>
                    <a:pt x="0" y="22"/>
                  </a:cubicBezTo>
                  <a:cubicBezTo>
                    <a:pt x="2" y="28"/>
                    <a:pt x="20" y="31"/>
                    <a:pt x="44" y="31"/>
                  </a:cubicBezTo>
                  <a:cubicBezTo>
                    <a:pt x="69" y="31"/>
                    <a:pt x="87" y="21"/>
                    <a:pt x="87" y="11"/>
                  </a:cubicBezTo>
                  <a:cubicBezTo>
                    <a:pt x="87" y="4"/>
                    <a:pt x="80" y="0"/>
                    <a:pt x="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9"/>
            <p:cNvSpPr/>
            <p:nvPr/>
          </p:nvSpPr>
          <p:spPr>
            <a:xfrm>
              <a:off x="5101825" y="3981675"/>
              <a:ext cx="2575" cy="825"/>
            </a:xfrm>
            <a:custGeom>
              <a:avLst/>
              <a:gdLst/>
              <a:ahLst/>
              <a:cxnLst/>
              <a:rect l="l" t="t" r="r" b="b"/>
              <a:pathLst>
                <a:path w="103" h="33" extrusionOk="0">
                  <a:moveTo>
                    <a:pt x="55" y="0"/>
                  </a:moveTo>
                  <a:cubicBezTo>
                    <a:pt x="10" y="0"/>
                    <a:pt x="1" y="12"/>
                    <a:pt x="30" y="30"/>
                  </a:cubicBezTo>
                  <a:cubicBezTo>
                    <a:pt x="33" y="32"/>
                    <a:pt x="37" y="32"/>
                    <a:pt x="41" y="32"/>
                  </a:cubicBezTo>
                  <a:cubicBezTo>
                    <a:pt x="52" y="32"/>
                    <a:pt x="66" y="28"/>
                    <a:pt x="77" y="21"/>
                  </a:cubicBezTo>
                  <a:cubicBezTo>
                    <a:pt x="102" y="6"/>
                    <a:pt x="98" y="3"/>
                    <a:pt x="61" y="1"/>
                  </a:cubicBezTo>
                  <a:cubicBezTo>
                    <a:pt x="59" y="1"/>
                    <a:pt x="57" y="0"/>
                    <a:pt x="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9"/>
            <p:cNvSpPr/>
            <p:nvPr/>
          </p:nvSpPr>
          <p:spPr>
            <a:xfrm>
              <a:off x="5104250" y="3983475"/>
              <a:ext cx="6775" cy="1175"/>
            </a:xfrm>
            <a:custGeom>
              <a:avLst/>
              <a:gdLst/>
              <a:ahLst/>
              <a:cxnLst/>
              <a:rect l="l" t="t" r="r" b="b"/>
              <a:pathLst>
                <a:path w="271" h="47" extrusionOk="0">
                  <a:moveTo>
                    <a:pt x="237" y="0"/>
                  </a:moveTo>
                  <a:cubicBezTo>
                    <a:pt x="214" y="0"/>
                    <a:pt x="169" y="5"/>
                    <a:pt x="118" y="11"/>
                  </a:cubicBezTo>
                  <a:cubicBezTo>
                    <a:pt x="15" y="25"/>
                    <a:pt x="1" y="31"/>
                    <a:pt x="46" y="43"/>
                  </a:cubicBezTo>
                  <a:cubicBezTo>
                    <a:pt x="54" y="45"/>
                    <a:pt x="64" y="46"/>
                    <a:pt x="77" y="46"/>
                  </a:cubicBezTo>
                  <a:cubicBezTo>
                    <a:pt x="146" y="46"/>
                    <a:pt x="270" y="18"/>
                    <a:pt x="253" y="2"/>
                  </a:cubicBezTo>
                  <a:cubicBezTo>
                    <a:pt x="252" y="1"/>
                    <a:pt x="246" y="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9"/>
            <p:cNvSpPr/>
            <p:nvPr/>
          </p:nvSpPr>
          <p:spPr>
            <a:xfrm>
              <a:off x="5112550" y="3980625"/>
              <a:ext cx="800" cy="1325"/>
            </a:xfrm>
            <a:custGeom>
              <a:avLst/>
              <a:gdLst/>
              <a:ahLst/>
              <a:cxnLst/>
              <a:rect l="l" t="t" r="r" b="b"/>
              <a:pathLst>
                <a:path w="32" h="53" extrusionOk="0">
                  <a:moveTo>
                    <a:pt x="8" y="0"/>
                  </a:moveTo>
                  <a:cubicBezTo>
                    <a:pt x="3" y="0"/>
                    <a:pt x="1" y="11"/>
                    <a:pt x="1" y="31"/>
                  </a:cubicBezTo>
                  <a:cubicBezTo>
                    <a:pt x="0" y="44"/>
                    <a:pt x="5" y="53"/>
                    <a:pt x="12" y="53"/>
                  </a:cubicBezTo>
                  <a:cubicBezTo>
                    <a:pt x="14" y="53"/>
                    <a:pt x="16" y="52"/>
                    <a:pt x="18" y="51"/>
                  </a:cubicBezTo>
                  <a:cubicBezTo>
                    <a:pt x="31" y="45"/>
                    <a:pt x="32" y="31"/>
                    <a:pt x="25" y="19"/>
                  </a:cubicBezTo>
                  <a:cubicBezTo>
                    <a:pt x="17" y="6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9"/>
            <p:cNvSpPr/>
            <p:nvPr/>
          </p:nvSpPr>
          <p:spPr>
            <a:xfrm>
              <a:off x="5121525" y="3980950"/>
              <a:ext cx="2725" cy="725"/>
            </a:xfrm>
            <a:custGeom>
              <a:avLst/>
              <a:gdLst/>
              <a:ahLst/>
              <a:cxnLst/>
              <a:rect l="l" t="t" r="r" b="b"/>
              <a:pathLst>
                <a:path w="109" h="29" extrusionOk="0">
                  <a:moveTo>
                    <a:pt x="80" y="0"/>
                  </a:moveTo>
                  <a:cubicBezTo>
                    <a:pt x="72" y="0"/>
                    <a:pt x="63" y="1"/>
                    <a:pt x="54" y="3"/>
                  </a:cubicBezTo>
                  <a:cubicBezTo>
                    <a:pt x="26" y="8"/>
                    <a:pt x="1" y="17"/>
                    <a:pt x="1" y="21"/>
                  </a:cubicBezTo>
                  <a:cubicBezTo>
                    <a:pt x="1" y="24"/>
                    <a:pt x="26" y="29"/>
                    <a:pt x="54" y="29"/>
                  </a:cubicBezTo>
                  <a:cubicBezTo>
                    <a:pt x="82" y="29"/>
                    <a:pt x="108" y="19"/>
                    <a:pt x="108" y="11"/>
                  </a:cubicBezTo>
                  <a:cubicBezTo>
                    <a:pt x="108" y="4"/>
                    <a:pt x="97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9"/>
            <p:cNvSpPr/>
            <p:nvPr/>
          </p:nvSpPr>
          <p:spPr>
            <a:xfrm>
              <a:off x="5127050" y="3979100"/>
              <a:ext cx="5050" cy="1225"/>
            </a:xfrm>
            <a:custGeom>
              <a:avLst/>
              <a:gdLst/>
              <a:ahLst/>
              <a:cxnLst/>
              <a:rect l="l" t="t" r="r" b="b"/>
              <a:pathLst>
                <a:path w="202" h="49" extrusionOk="0">
                  <a:moveTo>
                    <a:pt x="111" y="0"/>
                  </a:moveTo>
                  <a:cubicBezTo>
                    <a:pt x="97" y="0"/>
                    <a:pt x="83" y="1"/>
                    <a:pt x="72" y="4"/>
                  </a:cubicBezTo>
                  <a:cubicBezTo>
                    <a:pt x="1" y="22"/>
                    <a:pt x="4" y="49"/>
                    <a:pt x="59" y="49"/>
                  </a:cubicBezTo>
                  <a:cubicBezTo>
                    <a:pt x="70" y="49"/>
                    <a:pt x="83" y="48"/>
                    <a:pt x="98" y="45"/>
                  </a:cubicBezTo>
                  <a:cubicBezTo>
                    <a:pt x="142" y="39"/>
                    <a:pt x="183" y="30"/>
                    <a:pt x="186" y="26"/>
                  </a:cubicBezTo>
                  <a:cubicBezTo>
                    <a:pt x="202" y="12"/>
                    <a:pt x="156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9"/>
            <p:cNvSpPr/>
            <p:nvPr/>
          </p:nvSpPr>
          <p:spPr>
            <a:xfrm>
              <a:off x="5154575" y="3954350"/>
              <a:ext cx="3650" cy="3825"/>
            </a:xfrm>
            <a:custGeom>
              <a:avLst/>
              <a:gdLst/>
              <a:ahLst/>
              <a:cxnLst/>
              <a:rect l="l" t="t" r="r" b="b"/>
              <a:pathLst>
                <a:path w="146" h="153" extrusionOk="0">
                  <a:moveTo>
                    <a:pt x="139" y="1"/>
                  </a:moveTo>
                  <a:cubicBezTo>
                    <a:pt x="130" y="1"/>
                    <a:pt x="99" y="28"/>
                    <a:pt x="62" y="66"/>
                  </a:cubicBezTo>
                  <a:cubicBezTo>
                    <a:pt x="7" y="123"/>
                    <a:pt x="0" y="141"/>
                    <a:pt x="26" y="150"/>
                  </a:cubicBezTo>
                  <a:cubicBezTo>
                    <a:pt x="30" y="152"/>
                    <a:pt x="35" y="153"/>
                    <a:pt x="39" y="153"/>
                  </a:cubicBezTo>
                  <a:cubicBezTo>
                    <a:pt x="54" y="153"/>
                    <a:pt x="66" y="142"/>
                    <a:pt x="72" y="120"/>
                  </a:cubicBezTo>
                  <a:cubicBezTo>
                    <a:pt x="79" y="98"/>
                    <a:pt x="100" y="63"/>
                    <a:pt x="118" y="45"/>
                  </a:cubicBezTo>
                  <a:cubicBezTo>
                    <a:pt x="135" y="27"/>
                    <a:pt x="146" y="6"/>
                    <a:pt x="141" y="1"/>
                  </a:cubicBezTo>
                  <a:cubicBezTo>
                    <a:pt x="140" y="1"/>
                    <a:pt x="140" y="1"/>
                    <a:pt x="1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9"/>
            <p:cNvSpPr/>
            <p:nvPr/>
          </p:nvSpPr>
          <p:spPr>
            <a:xfrm>
              <a:off x="5158250" y="3968900"/>
              <a:ext cx="1100" cy="1275"/>
            </a:xfrm>
            <a:custGeom>
              <a:avLst/>
              <a:gdLst/>
              <a:ahLst/>
              <a:cxnLst/>
              <a:rect l="l" t="t" r="r" b="b"/>
              <a:pathLst>
                <a:path w="44" h="51" extrusionOk="0">
                  <a:moveTo>
                    <a:pt x="34" y="0"/>
                  </a:moveTo>
                  <a:cubicBezTo>
                    <a:pt x="31" y="0"/>
                    <a:pt x="27" y="2"/>
                    <a:pt x="22" y="4"/>
                  </a:cubicBezTo>
                  <a:cubicBezTo>
                    <a:pt x="9" y="13"/>
                    <a:pt x="1" y="28"/>
                    <a:pt x="1" y="39"/>
                  </a:cubicBezTo>
                  <a:cubicBezTo>
                    <a:pt x="1" y="47"/>
                    <a:pt x="4" y="51"/>
                    <a:pt x="11" y="51"/>
                  </a:cubicBezTo>
                  <a:cubicBezTo>
                    <a:pt x="14" y="51"/>
                    <a:pt x="18" y="50"/>
                    <a:pt x="22" y="47"/>
                  </a:cubicBezTo>
                  <a:cubicBezTo>
                    <a:pt x="35" y="39"/>
                    <a:pt x="44" y="24"/>
                    <a:pt x="44" y="13"/>
                  </a:cubicBezTo>
                  <a:cubicBezTo>
                    <a:pt x="44" y="4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9"/>
            <p:cNvSpPr/>
            <p:nvPr/>
          </p:nvSpPr>
          <p:spPr>
            <a:xfrm>
              <a:off x="5158950" y="3950350"/>
              <a:ext cx="2400" cy="2725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87" y="0"/>
                  </a:moveTo>
                  <a:cubicBezTo>
                    <a:pt x="77" y="0"/>
                    <a:pt x="52" y="26"/>
                    <a:pt x="31" y="55"/>
                  </a:cubicBezTo>
                  <a:cubicBezTo>
                    <a:pt x="11" y="84"/>
                    <a:pt x="1" y="108"/>
                    <a:pt x="9" y="108"/>
                  </a:cubicBezTo>
                  <a:cubicBezTo>
                    <a:pt x="9" y="108"/>
                    <a:pt x="9" y="108"/>
                    <a:pt x="10" y="108"/>
                  </a:cubicBezTo>
                  <a:cubicBezTo>
                    <a:pt x="19" y="108"/>
                    <a:pt x="45" y="82"/>
                    <a:pt x="65" y="53"/>
                  </a:cubicBezTo>
                  <a:cubicBezTo>
                    <a:pt x="86" y="24"/>
                    <a:pt x="96" y="0"/>
                    <a:pt x="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9"/>
            <p:cNvSpPr/>
            <p:nvPr/>
          </p:nvSpPr>
          <p:spPr>
            <a:xfrm>
              <a:off x="4780475" y="3968825"/>
              <a:ext cx="2950" cy="375"/>
            </a:xfrm>
            <a:custGeom>
              <a:avLst/>
              <a:gdLst/>
              <a:ahLst/>
              <a:cxnLst/>
              <a:rect l="l" t="t" r="r" b="b"/>
              <a:pathLst>
                <a:path w="118" h="15" extrusionOk="0">
                  <a:moveTo>
                    <a:pt x="59" y="0"/>
                  </a:moveTo>
                  <a:cubicBezTo>
                    <a:pt x="45" y="0"/>
                    <a:pt x="32" y="2"/>
                    <a:pt x="21" y="4"/>
                  </a:cubicBezTo>
                  <a:cubicBezTo>
                    <a:pt x="1" y="9"/>
                    <a:pt x="17" y="15"/>
                    <a:pt x="60" y="15"/>
                  </a:cubicBezTo>
                  <a:cubicBezTo>
                    <a:pt x="101" y="15"/>
                    <a:pt x="118" y="9"/>
                    <a:pt x="97" y="4"/>
                  </a:cubicBezTo>
                  <a:cubicBezTo>
                    <a:pt x="87" y="2"/>
                    <a:pt x="73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9"/>
            <p:cNvSpPr/>
            <p:nvPr/>
          </p:nvSpPr>
          <p:spPr>
            <a:xfrm>
              <a:off x="4921725" y="3960175"/>
              <a:ext cx="1700" cy="450"/>
            </a:xfrm>
            <a:custGeom>
              <a:avLst/>
              <a:gdLst/>
              <a:ahLst/>
              <a:cxnLst/>
              <a:rect l="l" t="t" r="r" b="b"/>
              <a:pathLst>
                <a:path w="68" h="18" extrusionOk="0">
                  <a:moveTo>
                    <a:pt x="28" y="0"/>
                  </a:moveTo>
                  <a:cubicBezTo>
                    <a:pt x="19" y="0"/>
                    <a:pt x="11" y="2"/>
                    <a:pt x="7" y="7"/>
                  </a:cubicBezTo>
                  <a:cubicBezTo>
                    <a:pt x="1" y="12"/>
                    <a:pt x="15" y="17"/>
                    <a:pt x="36" y="17"/>
                  </a:cubicBezTo>
                  <a:cubicBezTo>
                    <a:pt x="61" y="15"/>
                    <a:pt x="67" y="10"/>
                    <a:pt x="49" y="4"/>
                  </a:cubicBezTo>
                  <a:cubicBezTo>
                    <a:pt x="42" y="1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5" name="Google Shape;2385;p69"/>
          <p:cNvGrpSpPr/>
          <p:nvPr/>
        </p:nvGrpSpPr>
        <p:grpSpPr>
          <a:xfrm>
            <a:off x="7046548" y="2429089"/>
            <a:ext cx="1252207" cy="188364"/>
            <a:chOff x="5396175" y="3392675"/>
            <a:chExt cx="871525" cy="131100"/>
          </a:xfrm>
        </p:grpSpPr>
        <p:sp>
          <p:nvSpPr>
            <p:cNvPr id="2386" name="Google Shape;2386;p69"/>
            <p:cNvSpPr/>
            <p:nvPr/>
          </p:nvSpPr>
          <p:spPr>
            <a:xfrm>
              <a:off x="5396175" y="3392675"/>
              <a:ext cx="871525" cy="131100"/>
            </a:xfrm>
            <a:custGeom>
              <a:avLst/>
              <a:gdLst/>
              <a:ahLst/>
              <a:cxnLst/>
              <a:rect l="l" t="t" r="r" b="b"/>
              <a:pathLst>
                <a:path w="34861" h="5244" extrusionOk="0">
                  <a:moveTo>
                    <a:pt x="31217" y="283"/>
                  </a:moveTo>
                  <a:cubicBezTo>
                    <a:pt x="31225" y="283"/>
                    <a:pt x="31234" y="283"/>
                    <a:pt x="31243" y="283"/>
                  </a:cubicBezTo>
                  <a:cubicBezTo>
                    <a:pt x="31396" y="294"/>
                    <a:pt x="31402" y="332"/>
                    <a:pt x="31248" y="332"/>
                  </a:cubicBezTo>
                  <a:cubicBezTo>
                    <a:pt x="31168" y="332"/>
                    <a:pt x="31117" y="320"/>
                    <a:pt x="31126" y="305"/>
                  </a:cubicBezTo>
                  <a:cubicBezTo>
                    <a:pt x="31135" y="291"/>
                    <a:pt x="31172" y="283"/>
                    <a:pt x="31217" y="283"/>
                  </a:cubicBezTo>
                  <a:close/>
                  <a:moveTo>
                    <a:pt x="24615" y="540"/>
                  </a:moveTo>
                  <a:cubicBezTo>
                    <a:pt x="24636" y="540"/>
                    <a:pt x="24640" y="545"/>
                    <a:pt x="24634" y="555"/>
                  </a:cubicBezTo>
                  <a:cubicBezTo>
                    <a:pt x="24624" y="571"/>
                    <a:pt x="24574" y="593"/>
                    <a:pt x="24527" y="603"/>
                  </a:cubicBezTo>
                  <a:cubicBezTo>
                    <a:pt x="24480" y="613"/>
                    <a:pt x="24400" y="629"/>
                    <a:pt x="24354" y="639"/>
                  </a:cubicBezTo>
                  <a:cubicBezTo>
                    <a:pt x="24335" y="643"/>
                    <a:pt x="24319" y="645"/>
                    <a:pt x="24306" y="645"/>
                  </a:cubicBezTo>
                  <a:cubicBezTo>
                    <a:pt x="24281" y="645"/>
                    <a:pt x="24267" y="638"/>
                    <a:pt x="24267" y="624"/>
                  </a:cubicBezTo>
                  <a:cubicBezTo>
                    <a:pt x="24267" y="606"/>
                    <a:pt x="24284" y="589"/>
                    <a:pt x="24303" y="589"/>
                  </a:cubicBezTo>
                  <a:cubicBezTo>
                    <a:pt x="24324" y="588"/>
                    <a:pt x="24358" y="584"/>
                    <a:pt x="24383" y="579"/>
                  </a:cubicBezTo>
                  <a:cubicBezTo>
                    <a:pt x="24513" y="552"/>
                    <a:pt x="24584" y="540"/>
                    <a:pt x="24615" y="540"/>
                  </a:cubicBezTo>
                  <a:close/>
                  <a:moveTo>
                    <a:pt x="26669" y="736"/>
                  </a:moveTo>
                  <a:cubicBezTo>
                    <a:pt x="26671" y="736"/>
                    <a:pt x="26673" y="736"/>
                    <a:pt x="26675" y="736"/>
                  </a:cubicBezTo>
                  <a:cubicBezTo>
                    <a:pt x="26725" y="737"/>
                    <a:pt x="26792" y="750"/>
                    <a:pt x="26824" y="762"/>
                  </a:cubicBezTo>
                  <a:cubicBezTo>
                    <a:pt x="26869" y="780"/>
                    <a:pt x="26850" y="789"/>
                    <a:pt x="26752" y="799"/>
                  </a:cubicBezTo>
                  <a:cubicBezTo>
                    <a:pt x="26713" y="803"/>
                    <a:pt x="26675" y="805"/>
                    <a:pt x="26644" y="805"/>
                  </a:cubicBezTo>
                  <a:cubicBezTo>
                    <a:pt x="26617" y="805"/>
                    <a:pt x="26596" y="804"/>
                    <a:pt x="26587" y="801"/>
                  </a:cubicBezTo>
                  <a:cubicBezTo>
                    <a:pt x="26524" y="778"/>
                    <a:pt x="26579" y="736"/>
                    <a:pt x="26669" y="736"/>
                  </a:cubicBezTo>
                  <a:close/>
                  <a:moveTo>
                    <a:pt x="30663" y="685"/>
                  </a:moveTo>
                  <a:cubicBezTo>
                    <a:pt x="30688" y="685"/>
                    <a:pt x="30714" y="698"/>
                    <a:pt x="30735" y="721"/>
                  </a:cubicBezTo>
                  <a:cubicBezTo>
                    <a:pt x="30755" y="742"/>
                    <a:pt x="30764" y="756"/>
                    <a:pt x="30757" y="756"/>
                  </a:cubicBezTo>
                  <a:cubicBezTo>
                    <a:pt x="30755" y="756"/>
                    <a:pt x="30753" y="756"/>
                    <a:pt x="30749" y="754"/>
                  </a:cubicBezTo>
                  <a:cubicBezTo>
                    <a:pt x="30742" y="750"/>
                    <a:pt x="30735" y="748"/>
                    <a:pt x="30728" y="748"/>
                  </a:cubicBezTo>
                  <a:cubicBezTo>
                    <a:pt x="30718" y="748"/>
                    <a:pt x="30709" y="753"/>
                    <a:pt x="30706" y="761"/>
                  </a:cubicBezTo>
                  <a:cubicBezTo>
                    <a:pt x="30701" y="774"/>
                    <a:pt x="30636" y="794"/>
                    <a:pt x="30564" y="804"/>
                  </a:cubicBezTo>
                  <a:cubicBezTo>
                    <a:pt x="30525" y="810"/>
                    <a:pt x="30497" y="814"/>
                    <a:pt x="30477" y="814"/>
                  </a:cubicBezTo>
                  <a:cubicBezTo>
                    <a:pt x="30439" y="814"/>
                    <a:pt x="30433" y="800"/>
                    <a:pt x="30430" y="764"/>
                  </a:cubicBezTo>
                  <a:cubicBezTo>
                    <a:pt x="30426" y="722"/>
                    <a:pt x="30441" y="707"/>
                    <a:pt x="30485" y="707"/>
                  </a:cubicBezTo>
                  <a:cubicBezTo>
                    <a:pt x="30487" y="707"/>
                    <a:pt x="30488" y="707"/>
                    <a:pt x="30490" y="707"/>
                  </a:cubicBezTo>
                  <a:cubicBezTo>
                    <a:pt x="30542" y="709"/>
                    <a:pt x="30544" y="713"/>
                    <a:pt x="30508" y="736"/>
                  </a:cubicBezTo>
                  <a:cubicBezTo>
                    <a:pt x="30475" y="757"/>
                    <a:pt x="30490" y="763"/>
                    <a:pt x="30566" y="763"/>
                  </a:cubicBezTo>
                  <a:cubicBezTo>
                    <a:pt x="30640" y="763"/>
                    <a:pt x="30656" y="756"/>
                    <a:pt x="30625" y="737"/>
                  </a:cubicBezTo>
                  <a:cubicBezTo>
                    <a:pt x="30589" y="716"/>
                    <a:pt x="30590" y="709"/>
                    <a:pt x="30635" y="690"/>
                  </a:cubicBezTo>
                  <a:cubicBezTo>
                    <a:pt x="30644" y="687"/>
                    <a:pt x="30654" y="685"/>
                    <a:pt x="30663" y="685"/>
                  </a:cubicBezTo>
                  <a:close/>
                  <a:moveTo>
                    <a:pt x="26406" y="742"/>
                  </a:moveTo>
                  <a:cubicBezTo>
                    <a:pt x="26410" y="742"/>
                    <a:pt x="26414" y="742"/>
                    <a:pt x="26419" y="742"/>
                  </a:cubicBezTo>
                  <a:cubicBezTo>
                    <a:pt x="26458" y="747"/>
                    <a:pt x="26491" y="760"/>
                    <a:pt x="26491" y="771"/>
                  </a:cubicBezTo>
                  <a:cubicBezTo>
                    <a:pt x="26491" y="798"/>
                    <a:pt x="26457" y="817"/>
                    <a:pt x="26422" y="817"/>
                  </a:cubicBezTo>
                  <a:cubicBezTo>
                    <a:pt x="26411" y="817"/>
                    <a:pt x="26400" y="815"/>
                    <a:pt x="26389" y="811"/>
                  </a:cubicBezTo>
                  <a:cubicBezTo>
                    <a:pt x="26324" y="787"/>
                    <a:pt x="26340" y="742"/>
                    <a:pt x="26406" y="742"/>
                  </a:cubicBezTo>
                  <a:close/>
                  <a:moveTo>
                    <a:pt x="24019" y="853"/>
                  </a:moveTo>
                  <a:cubicBezTo>
                    <a:pt x="24068" y="853"/>
                    <a:pt x="24025" y="911"/>
                    <a:pt x="23961" y="927"/>
                  </a:cubicBezTo>
                  <a:cubicBezTo>
                    <a:pt x="23923" y="937"/>
                    <a:pt x="23889" y="957"/>
                    <a:pt x="23889" y="969"/>
                  </a:cubicBezTo>
                  <a:cubicBezTo>
                    <a:pt x="23889" y="977"/>
                    <a:pt x="23881" y="982"/>
                    <a:pt x="23869" y="982"/>
                  </a:cubicBezTo>
                  <a:cubicBezTo>
                    <a:pt x="23861" y="982"/>
                    <a:pt x="23852" y="980"/>
                    <a:pt x="23842" y="976"/>
                  </a:cubicBezTo>
                  <a:cubicBezTo>
                    <a:pt x="23805" y="962"/>
                    <a:pt x="23816" y="946"/>
                    <a:pt x="23893" y="905"/>
                  </a:cubicBezTo>
                  <a:cubicBezTo>
                    <a:pt x="23950" y="878"/>
                    <a:pt x="24002" y="853"/>
                    <a:pt x="24014" y="853"/>
                  </a:cubicBezTo>
                  <a:cubicBezTo>
                    <a:pt x="24016" y="853"/>
                    <a:pt x="24018" y="853"/>
                    <a:pt x="24019" y="853"/>
                  </a:cubicBezTo>
                  <a:close/>
                  <a:moveTo>
                    <a:pt x="23744" y="944"/>
                  </a:moveTo>
                  <a:cubicBezTo>
                    <a:pt x="23766" y="944"/>
                    <a:pt x="23766" y="957"/>
                    <a:pt x="23756" y="994"/>
                  </a:cubicBezTo>
                  <a:cubicBezTo>
                    <a:pt x="23741" y="1053"/>
                    <a:pt x="23723" y="1076"/>
                    <a:pt x="23665" y="1076"/>
                  </a:cubicBezTo>
                  <a:cubicBezTo>
                    <a:pt x="23640" y="1076"/>
                    <a:pt x="23608" y="1072"/>
                    <a:pt x="23565" y="1064"/>
                  </a:cubicBezTo>
                  <a:lnTo>
                    <a:pt x="23443" y="1044"/>
                  </a:lnTo>
                  <a:lnTo>
                    <a:pt x="23534" y="1007"/>
                  </a:lnTo>
                  <a:cubicBezTo>
                    <a:pt x="23584" y="986"/>
                    <a:pt x="23657" y="962"/>
                    <a:pt x="23697" y="952"/>
                  </a:cubicBezTo>
                  <a:cubicBezTo>
                    <a:pt x="23719" y="947"/>
                    <a:pt x="23734" y="944"/>
                    <a:pt x="23744" y="944"/>
                  </a:cubicBezTo>
                  <a:close/>
                  <a:moveTo>
                    <a:pt x="29362" y="1095"/>
                  </a:moveTo>
                  <a:cubicBezTo>
                    <a:pt x="29372" y="1095"/>
                    <a:pt x="29375" y="1100"/>
                    <a:pt x="29369" y="1111"/>
                  </a:cubicBezTo>
                  <a:cubicBezTo>
                    <a:pt x="29358" y="1128"/>
                    <a:pt x="29339" y="1141"/>
                    <a:pt x="29324" y="1141"/>
                  </a:cubicBezTo>
                  <a:cubicBezTo>
                    <a:pt x="29281" y="1140"/>
                    <a:pt x="29289" y="1120"/>
                    <a:pt x="29339" y="1100"/>
                  </a:cubicBezTo>
                  <a:cubicBezTo>
                    <a:pt x="29349" y="1096"/>
                    <a:pt x="29357" y="1095"/>
                    <a:pt x="29362" y="1095"/>
                  </a:cubicBezTo>
                  <a:close/>
                  <a:moveTo>
                    <a:pt x="29757" y="1143"/>
                  </a:moveTo>
                  <a:cubicBezTo>
                    <a:pt x="29767" y="1143"/>
                    <a:pt x="29778" y="1150"/>
                    <a:pt x="29791" y="1165"/>
                  </a:cubicBezTo>
                  <a:cubicBezTo>
                    <a:pt x="29816" y="1190"/>
                    <a:pt x="29809" y="1198"/>
                    <a:pt x="29757" y="1198"/>
                  </a:cubicBezTo>
                  <a:cubicBezTo>
                    <a:pt x="29704" y="1198"/>
                    <a:pt x="29697" y="1191"/>
                    <a:pt x="29722" y="1165"/>
                  </a:cubicBezTo>
                  <a:cubicBezTo>
                    <a:pt x="29736" y="1150"/>
                    <a:pt x="29747" y="1143"/>
                    <a:pt x="29757" y="1143"/>
                  </a:cubicBezTo>
                  <a:close/>
                  <a:moveTo>
                    <a:pt x="29612" y="1168"/>
                  </a:moveTo>
                  <a:cubicBezTo>
                    <a:pt x="29629" y="1168"/>
                    <a:pt x="29641" y="1174"/>
                    <a:pt x="29641" y="1182"/>
                  </a:cubicBezTo>
                  <a:cubicBezTo>
                    <a:pt x="29641" y="1190"/>
                    <a:pt x="29629" y="1204"/>
                    <a:pt x="29612" y="1214"/>
                  </a:cubicBezTo>
                  <a:cubicBezTo>
                    <a:pt x="29607" y="1217"/>
                    <a:pt x="29602" y="1218"/>
                    <a:pt x="29598" y="1218"/>
                  </a:cubicBezTo>
                  <a:cubicBezTo>
                    <a:pt x="29589" y="1218"/>
                    <a:pt x="29583" y="1211"/>
                    <a:pt x="29583" y="1199"/>
                  </a:cubicBezTo>
                  <a:cubicBezTo>
                    <a:pt x="29584" y="1183"/>
                    <a:pt x="29598" y="1168"/>
                    <a:pt x="29612" y="1168"/>
                  </a:cubicBezTo>
                  <a:close/>
                  <a:moveTo>
                    <a:pt x="29356" y="1170"/>
                  </a:moveTo>
                  <a:cubicBezTo>
                    <a:pt x="29357" y="1170"/>
                    <a:pt x="29359" y="1170"/>
                    <a:pt x="29361" y="1170"/>
                  </a:cubicBezTo>
                  <a:cubicBezTo>
                    <a:pt x="29414" y="1171"/>
                    <a:pt x="29456" y="1204"/>
                    <a:pt x="29477" y="1262"/>
                  </a:cubicBezTo>
                  <a:cubicBezTo>
                    <a:pt x="29494" y="1306"/>
                    <a:pt x="29479" y="1329"/>
                    <a:pt x="29454" y="1329"/>
                  </a:cubicBezTo>
                  <a:cubicBezTo>
                    <a:pt x="29433" y="1329"/>
                    <a:pt x="29405" y="1314"/>
                    <a:pt x="29379" y="1280"/>
                  </a:cubicBezTo>
                  <a:cubicBezTo>
                    <a:pt x="29316" y="1200"/>
                    <a:pt x="29312" y="1170"/>
                    <a:pt x="29356" y="1170"/>
                  </a:cubicBezTo>
                  <a:close/>
                  <a:moveTo>
                    <a:pt x="30303" y="737"/>
                  </a:moveTo>
                  <a:cubicBezTo>
                    <a:pt x="30366" y="737"/>
                    <a:pt x="30394" y="751"/>
                    <a:pt x="30394" y="781"/>
                  </a:cubicBezTo>
                  <a:cubicBezTo>
                    <a:pt x="30394" y="837"/>
                    <a:pt x="30394" y="837"/>
                    <a:pt x="30017" y="895"/>
                  </a:cubicBezTo>
                  <a:cubicBezTo>
                    <a:pt x="29605" y="961"/>
                    <a:pt x="29563" y="966"/>
                    <a:pt x="29399" y="982"/>
                  </a:cubicBezTo>
                  <a:cubicBezTo>
                    <a:pt x="29320" y="990"/>
                    <a:pt x="29217" y="1008"/>
                    <a:pt x="29169" y="1022"/>
                  </a:cubicBezTo>
                  <a:cubicBezTo>
                    <a:pt x="29119" y="1037"/>
                    <a:pt x="29043" y="1050"/>
                    <a:pt x="28996" y="1053"/>
                  </a:cubicBezTo>
                  <a:cubicBezTo>
                    <a:pt x="28725" y="1067"/>
                    <a:pt x="28360" y="1131"/>
                    <a:pt x="28360" y="1165"/>
                  </a:cubicBezTo>
                  <a:cubicBezTo>
                    <a:pt x="28360" y="1181"/>
                    <a:pt x="28350" y="1194"/>
                    <a:pt x="28336" y="1194"/>
                  </a:cubicBezTo>
                  <a:cubicBezTo>
                    <a:pt x="28334" y="1194"/>
                    <a:pt x="28332" y="1194"/>
                    <a:pt x="28331" y="1193"/>
                  </a:cubicBezTo>
                  <a:cubicBezTo>
                    <a:pt x="28314" y="1190"/>
                    <a:pt x="28305" y="1177"/>
                    <a:pt x="28309" y="1165"/>
                  </a:cubicBezTo>
                  <a:cubicBezTo>
                    <a:pt x="28315" y="1148"/>
                    <a:pt x="28300" y="1141"/>
                    <a:pt x="28280" y="1141"/>
                  </a:cubicBezTo>
                  <a:cubicBezTo>
                    <a:pt x="28245" y="1141"/>
                    <a:pt x="28190" y="1161"/>
                    <a:pt x="28180" y="1188"/>
                  </a:cubicBezTo>
                  <a:cubicBezTo>
                    <a:pt x="28171" y="1213"/>
                    <a:pt x="28154" y="1224"/>
                    <a:pt x="28123" y="1224"/>
                  </a:cubicBezTo>
                  <a:cubicBezTo>
                    <a:pt x="28111" y="1224"/>
                    <a:pt x="28097" y="1222"/>
                    <a:pt x="28081" y="1219"/>
                  </a:cubicBezTo>
                  <a:cubicBezTo>
                    <a:pt x="28068" y="1216"/>
                    <a:pt x="28055" y="1215"/>
                    <a:pt x="28042" y="1215"/>
                  </a:cubicBezTo>
                  <a:cubicBezTo>
                    <a:pt x="28013" y="1215"/>
                    <a:pt x="27989" y="1222"/>
                    <a:pt x="27981" y="1233"/>
                  </a:cubicBezTo>
                  <a:cubicBezTo>
                    <a:pt x="27974" y="1245"/>
                    <a:pt x="27950" y="1252"/>
                    <a:pt x="27921" y="1252"/>
                  </a:cubicBezTo>
                  <a:cubicBezTo>
                    <a:pt x="27908" y="1252"/>
                    <a:pt x="27895" y="1250"/>
                    <a:pt x="27882" y="1248"/>
                  </a:cubicBezTo>
                  <a:cubicBezTo>
                    <a:pt x="27867" y="1245"/>
                    <a:pt x="27852" y="1243"/>
                    <a:pt x="27839" y="1243"/>
                  </a:cubicBezTo>
                  <a:cubicBezTo>
                    <a:pt x="27811" y="1243"/>
                    <a:pt x="27789" y="1249"/>
                    <a:pt x="27783" y="1260"/>
                  </a:cubicBezTo>
                  <a:cubicBezTo>
                    <a:pt x="27776" y="1272"/>
                    <a:pt x="27765" y="1279"/>
                    <a:pt x="27755" y="1279"/>
                  </a:cubicBezTo>
                  <a:cubicBezTo>
                    <a:pt x="27750" y="1279"/>
                    <a:pt x="27745" y="1277"/>
                    <a:pt x="27741" y="1274"/>
                  </a:cubicBezTo>
                  <a:cubicBezTo>
                    <a:pt x="27736" y="1271"/>
                    <a:pt x="27730" y="1270"/>
                    <a:pt x="27725" y="1270"/>
                  </a:cubicBezTo>
                  <a:cubicBezTo>
                    <a:pt x="27715" y="1270"/>
                    <a:pt x="27705" y="1276"/>
                    <a:pt x="27699" y="1288"/>
                  </a:cubicBezTo>
                  <a:cubicBezTo>
                    <a:pt x="27691" y="1300"/>
                    <a:pt x="27674" y="1306"/>
                    <a:pt x="27656" y="1306"/>
                  </a:cubicBezTo>
                  <a:cubicBezTo>
                    <a:pt x="27625" y="1306"/>
                    <a:pt x="27587" y="1290"/>
                    <a:pt x="27571" y="1263"/>
                  </a:cubicBezTo>
                  <a:cubicBezTo>
                    <a:pt x="27562" y="1250"/>
                    <a:pt x="27530" y="1245"/>
                    <a:pt x="27487" y="1245"/>
                  </a:cubicBezTo>
                  <a:cubicBezTo>
                    <a:pt x="27352" y="1245"/>
                    <a:pt x="27110" y="1296"/>
                    <a:pt x="27126" y="1337"/>
                  </a:cubicBezTo>
                  <a:cubicBezTo>
                    <a:pt x="27135" y="1359"/>
                    <a:pt x="27122" y="1376"/>
                    <a:pt x="27096" y="1376"/>
                  </a:cubicBezTo>
                  <a:cubicBezTo>
                    <a:pt x="27073" y="1376"/>
                    <a:pt x="27047" y="1360"/>
                    <a:pt x="27040" y="1340"/>
                  </a:cubicBezTo>
                  <a:cubicBezTo>
                    <a:pt x="27034" y="1322"/>
                    <a:pt x="26998" y="1309"/>
                    <a:pt x="26954" y="1309"/>
                  </a:cubicBezTo>
                  <a:cubicBezTo>
                    <a:pt x="26948" y="1309"/>
                    <a:pt x="26942" y="1310"/>
                    <a:pt x="26935" y="1310"/>
                  </a:cubicBezTo>
                  <a:cubicBezTo>
                    <a:pt x="26925" y="1311"/>
                    <a:pt x="26915" y="1311"/>
                    <a:pt x="26906" y="1311"/>
                  </a:cubicBezTo>
                  <a:cubicBezTo>
                    <a:pt x="26861" y="1311"/>
                    <a:pt x="26843" y="1300"/>
                    <a:pt x="26843" y="1273"/>
                  </a:cubicBezTo>
                  <a:cubicBezTo>
                    <a:pt x="26843" y="1248"/>
                    <a:pt x="26818" y="1229"/>
                    <a:pt x="26786" y="1229"/>
                  </a:cubicBezTo>
                  <a:cubicBezTo>
                    <a:pt x="26752" y="1229"/>
                    <a:pt x="26727" y="1248"/>
                    <a:pt x="26727" y="1270"/>
                  </a:cubicBezTo>
                  <a:cubicBezTo>
                    <a:pt x="26727" y="1313"/>
                    <a:pt x="26710" y="1332"/>
                    <a:pt x="26688" y="1332"/>
                  </a:cubicBezTo>
                  <a:cubicBezTo>
                    <a:pt x="26650" y="1332"/>
                    <a:pt x="26597" y="1278"/>
                    <a:pt x="26590" y="1202"/>
                  </a:cubicBezTo>
                  <a:cubicBezTo>
                    <a:pt x="26582" y="1155"/>
                    <a:pt x="26613" y="1141"/>
                    <a:pt x="26747" y="1122"/>
                  </a:cubicBezTo>
                  <a:cubicBezTo>
                    <a:pt x="26833" y="1110"/>
                    <a:pt x="26918" y="1101"/>
                    <a:pt x="26944" y="1101"/>
                  </a:cubicBezTo>
                  <a:cubicBezTo>
                    <a:pt x="26945" y="1101"/>
                    <a:pt x="26947" y="1101"/>
                    <a:pt x="26948" y="1101"/>
                  </a:cubicBezTo>
                  <a:cubicBezTo>
                    <a:pt x="26949" y="1101"/>
                    <a:pt x="26951" y="1101"/>
                    <a:pt x="26953" y="1101"/>
                  </a:cubicBezTo>
                  <a:cubicBezTo>
                    <a:pt x="26970" y="1101"/>
                    <a:pt x="26983" y="1093"/>
                    <a:pt x="26983" y="1083"/>
                  </a:cubicBezTo>
                  <a:cubicBezTo>
                    <a:pt x="26983" y="1069"/>
                    <a:pt x="27003" y="1063"/>
                    <a:pt x="27029" y="1063"/>
                  </a:cubicBezTo>
                  <a:cubicBezTo>
                    <a:pt x="27059" y="1063"/>
                    <a:pt x="27097" y="1072"/>
                    <a:pt x="27119" y="1089"/>
                  </a:cubicBezTo>
                  <a:cubicBezTo>
                    <a:pt x="27127" y="1096"/>
                    <a:pt x="27143" y="1099"/>
                    <a:pt x="27163" y="1099"/>
                  </a:cubicBezTo>
                  <a:cubicBezTo>
                    <a:pt x="27192" y="1099"/>
                    <a:pt x="27232" y="1093"/>
                    <a:pt x="27277" y="1081"/>
                  </a:cubicBezTo>
                  <a:cubicBezTo>
                    <a:pt x="27346" y="1062"/>
                    <a:pt x="27479" y="1035"/>
                    <a:pt x="27576" y="1020"/>
                  </a:cubicBezTo>
                  <a:cubicBezTo>
                    <a:pt x="27672" y="1007"/>
                    <a:pt x="27827" y="982"/>
                    <a:pt x="27923" y="966"/>
                  </a:cubicBezTo>
                  <a:cubicBezTo>
                    <a:pt x="28017" y="950"/>
                    <a:pt x="28207" y="930"/>
                    <a:pt x="28343" y="922"/>
                  </a:cubicBezTo>
                  <a:cubicBezTo>
                    <a:pt x="28477" y="915"/>
                    <a:pt x="28668" y="894"/>
                    <a:pt x="28762" y="880"/>
                  </a:cubicBezTo>
                  <a:cubicBezTo>
                    <a:pt x="28857" y="864"/>
                    <a:pt x="29053" y="845"/>
                    <a:pt x="29196" y="837"/>
                  </a:cubicBezTo>
                  <a:cubicBezTo>
                    <a:pt x="29339" y="828"/>
                    <a:pt x="29474" y="812"/>
                    <a:pt x="29499" y="802"/>
                  </a:cubicBezTo>
                  <a:cubicBezTo>
                    <a:pt x="29561" y="776"/>
                    <a:pt x="29598" y="771"/>
                    <a:pt x="29909" y="751"/>
                  </a:cubicBezTo>
                  <a:cubicBezTo>
                    <a:pt x="29997" y="745"/>
                    <a:pt x="30059" y="741"/>
                    <a:pt x="30101" y="741"/>
                  </a:cubicBezTo>
                  <a:cubicBezTo>
                    <a:pt x="30175" y="741"/>
                    <a:pt x="30189" y="752"/>
                    <a:pt x="30189" y="777"/>
                  </a:cubicBezTo>
                  <a:cubicBezTo>
                    <a:pt x="30189" y="803"/>
                    <a:pt x="30210" y="822"/>
                    <a:pt x="30238" y="822"/>
                  </a:cubicBezTo>
                  <a:cubicBezTo>
                    <a:pt x="30277" y="822"/>
                    <a:pt x="30279" y="813"/>
                    <a:pt x="30250" y="780"/>
                  </a:cubicBezTo>
                  <a:cubicBezTo>
                    <a:pt x="30217" y="745"/>
                    <a:pt x="30226" y="737"/>
                    <a:pt x="30303" y="737"/>
                  </a:cubicBezTo>
                  <a:close/>
                  <a:moveTo>
                    <a:pt x="24673" y="945"/>
                  </a:moveTo>
                  <a:cubicBezTo>
                    <a:pt x="24691" y="945"/>
                    <a:pt x="24696" y="951"/>
                    <a:pt x="24683" y="965"/>
                  </a:cubicBezTo>
                  <a:cubicBezTo>
                    <a:pt x="24667" y="982"/>
                    <a:pt x="24627" y="1003"/>
                    <a:pt x="24598" y="1008"/>
                  </a:cubicBezTo>
                  <a:cubicBezTo>
                    <a:pt x="24513" y="1024"/>
                    <a:pt x="23750" y="1315"/>
                    <a:pt x="23553" y="1407"/>
                  </a:cubicBezTo>
                  <a:cubicBezTo>
                    <a:pt x="23495" y="1435"/>
                    <a:pt x="23443" y="1448"/>
                    <a:pt x="23406" y="1448"/>
                  </a:cubicBezTo>
                  <a:cubicBezTo>
                    <a:pt x="23367" y="1448"/>
                    <a:pt x="23344" y="1434"/>
                    <a:pt x="23344" y="1405"/>
                  </a:cubicBezTo>
                  <a:cubicBezTo>
                    <a:pt x="23343" y="1390"/>
                    <a:pt x="23366" y="1366"/>
                    <a:pt x="23394" y="1355"/>
                  </a:cubicBezTo>
                  <a:cubicBezTo>
                    <a:pt x="23421" y="1344"/>
                    <a:pt x="23464" y="1330"/>
                    <a:pt x="23486" y="1324"/>
                  </a:cubicBezTo>
                  <a:cubicBezTo>
                    <a:pt x="23509" y="1319"/>
                    <a:pt x="23555" y="1304"/>
                    <a:pt x="23587" y="1289"/>
                  </a:cubicBezTo>
                  <a:cubicBezTo>
                    <a:pt x="23664" y="1253"/>
                    <a:pt x="24265" y="1057"/>
                    <a:pt x="24339" y="1044"/>
                  </a:cubicBezTo>
                  <a:cubicBezTo>
                    <a:pt x="24371" y="1038"/>
                    <a:pt x="24432" y="1019"/>
                    <a:pt x="24476" y="1002"/>
                  </a:cubicBezTo>
                  <a:cubicBezTo>
                    <a:pt x="24565" y="966"/>
                    <a:pt x="24640" y="945"/>
                    <a:pt x="24673" y="945"/>
                  </a:cubicBezTo>
                  <a:close/>
                  <a:moveTo>
                    <a:pt x="27116" y="1398"/>
                  </a:moveTo>
                  <a:cubicBezTo>
                    <a:pt x="27166" y="1398"/>
                    <a:pt x="27180" y="1412"/>
                    <a:pt x="27168" y="1442"/>
                  </a:cubicBezTo>
                  <a:cubicBezTo>
                    <a:pt x="27158" y="1469"/>
                    <a:pt x="27122" y="1485"/>
                    <a:pt x="27088" y="1485"/>
                  </a:cubicBezTo>
                  <a:cubicBezTo>
                    <a:pt x="27067" y="1485"/>
                    <a:pt x="27047" y="1479"/>
                    <a:pt x="27034" y="1466"/>
                  </a:cubicBezTo>
                  <a:cubicBezTo>
                    <a:pt x="27001" y="1436"/>
                    <a:pt x="27044" y="1398"/>
                    <a:pt x="27116" y="1398"/>
                  </a:cubicBezTo>
                  <a:close/>
                  <a:moveTo>
                    <a:pt x="21772" y="1375"/>
                  </a:moveTo>
                  <a:cubicBezTo>
                    <a:pt x="21781" y="1375"/>
                    <a:pt x="21778" y="1384"/>
                    <a:pt x="21767" y="1402"/>
                  </a:cubicBezTo>
                  <a:cubicBezTo>
                    <a:pt x="21745" y="1438"/>
                    <a:pt x="21627" y="1498"/>
                    <a:pt x="21590" y="1498"/>
                  </a:cubicBezTo>
                  <a:cubicBezTo>
                    <a:pt x="21583" y="1498"/>
                    <a:pt x="21579" y="1495"/>
                    <a:pt x="21579" y="1490"/>
                  </a:cubicBezTo>
                  <a:cubicBezTo>
                    <a:pt x="21579" y="1474"/>
                    <a:pt x="21620" y="1442"/>
                    <a:pt x="21670" y="1418"/>
                  </a:cubicBezTo>
                  <a:cubicBezTo>
                    <a:pt x="21729" y="1389"/>
                    <a:pt x="21760" y="1375"/>
                    <a:pt x="21772" y="1375"/>
                  </a:cubicBezTo>
                  <a:close/>
                  <a:moveTo>
                    <a:pt x="30950" y="1435"/>
                  </a:moveTo>
                  <a:cubicBezTo>
                    <a:pt x="30964" y="1435"/>
                    <a:pt x="30977" y="1437"/>
                    <a:pt x="30989" y="1441"/>
                  </a:cubicBezTo>
                  <a:cubicBezTo>
                    <a:pt x="31034" y="1458"/>
                    <a:pt x="31023" y="1468"/>
                    <a:pt x="30927" y="1503"/>
                  </a:cubicBezTo>
                  <a:cubicBezTo>
                    <a:pt x="30854" y="1529"/>
                    <a:pt x="30787" y="1542"/>
                    <a:pt x="30742" y="1542"/>
                  </a:cubicBezTo>
                  <a:cubicBezTo>
                    <a:pt x="30705" y="1542"/>
                    <a:pt x="30682" y="1533"/>
                    <a:pt x="30682" y="1514"/>
                  </a:cubicBezTo>
                  <a:cubicBezTo>
                    <a:pt x="30681" y="1499"/>
                    <a:pt x="30713" y="1487"/>
                    <a:pt x="30754" y="1487"/>
                  </a:cubicBezTo>
                  <a:cubicBezTo>
                    <a:pt x="30795" y="1487"/>
                    <a:pt x="30850" y="1473"/>
                    <a:pt x="30881" y="1454"/>
                  </a:cubicBezTo>
                  <a:cubicBezTo>
                    <a:pt x="30901" y="1441"/>
                    <a:pt x="30926" y="1435"/>
                    <a:pt x="30950" y="1435"/>
                  </a:cubicBezTo>
                  <a:close/>
                  <a:moveTo>
                    <a:pt x="26854" y="1429"/>
                  </a:moveTo>
                  <a:cubicBezTo>
                    <a:pt x="26960" y="1429"/>
                    <a:pt x="26972" y="1444"/>
                    <a:pt x="26927" y="1515"/>
                  </a:cubicBezTo>
                  <a:cubicBezTo>
                    <a:pt x="26916" y="1533"/>
                    <a:pt x="26907" y="1542"/>
                    <a:pt x="26891" y="1542"/>
                  </a:cubicBezTo>
                  <a:cubicBezTo>
                    <a:pt x="26877" y="1542"/>
                    <a:pt x="26858" y="1534"/>
                    <a:pt x="26828" y="1518"/>
                  </a:cubicBezTo>
                  <a:cubicBezTo>
                    <a:pt x="26722" y="1462"/>
                    <a:pt x="26732" y="1429"/>
                    <a:pt x="26854" y="1429"/>
                  </a:cubicBezTo>
                  <a:close/>
                  <a:moveTo>
                    <a:pt x="3691" y="1446"/>
                  </a:moveTo>
                  <a:cubicBezTo>
                    <a:pt x="3770" y="1446"/>
                    <a:pt x="3840" y="1453"/>
                    <a:pt x="3840" y="1465"/>
                  </a:cubicBezTo>
                  <a:cubicBezTo>
                    <a:pt x="3840" y="1478"/>
                    <a:pt x="3858" y="1487"/>
                    <a:pt x="3883" y="1487"/>
                  </a:cubicBezTo>
                  <a:cubicBezTo>
                    <a:pt x="3907" y="1487"/>
                    <a:pt x="3927" y="1498"/>
                    <a:pt x="3927" y="1511"/>
                  </a:cubicBezTo>
                  <a:cubicBezTo>
                    <a:pt x="3927" y="1539"/>
                    <a:pt x="3854" y="1562"/>
                    <a:pt x="3783" y="1562"/>
                  </a:cubicBezTo>
                  <a:cubicBezTo>
                    <a:pt x="3765" y="1562"/>
                    <a:pt x="3747" y="1561"/>
                    <a:pt x="3730" y="1557"/>
                  </a:cubicBezTo>
                  <a:cubicBezTo>
                    <a:pt x="3694" y="1550"/>
                    <a:pt x="3632" y="1537"/>
                    <a:pt x="3594" y="1529"/>
                  </a:cubicBezTo>
                  <a:cubicBezTo>
                    <a:pt x="3520" y="1515"/>
                    <a:pt x="3494" y="1463"/>
                    <a:pt x="3559" y="1454"/>
                  </a:cubicBezTo>
                  <a:cubicBezTo>
                    <a:pt x="3598" y="1448"/>
                    <a:pt x="3646" y="1446"/>
                    <a:pt x="3691" y="1446"/>
                  </a:cubicBezTo>
                  <a:close/>
                  <a:moveTo>
                    <a:pt x="26427" y="1516"/>
                  </a:moveTo>
                  <a:cubicBezTo>
                    <a:pt x="26464" y="1516"/>
                    <a:pt x="26491" y="1526"/>
                    <a:pt x="26491" y="1545"/>
                  </a:cubicBezTo>
                  <a:cubicBezTo>
                    <a:pt x="26491" y="1577"/>
                    <a:pt x="26409" y="1616"/>
                    <a:pt x="26354" y="1616"/>
                  </a:cubicBezTo>
                  <a:cubicBezTo>
                    <a:pt x="26343" y="1616"/>
                    <a:pt x="26334" y="1614"/>
                    <a:pt x="26326" y="1611"/>
                  </a:cubicBezTo>
                  <a:cubicBezTo>
                    <a:pt x="26274" y="1592"/>
                    <a:pt x="26280" y="1556"/>
                    <a:pt x="26335" y="1535"/>
                  </a:cubicBezTo>
                  <a:cubicBezTo>
                    <a:pt x="26366" y="1522"/>
                    <a:pt x="26399" y="1516"/>
                    <a:pt x="26427" y="1516"/>
                  </a:cubicBezTo>
                  <a:close/>
                  <a:moveTo>
                    <a:pt x="33454" y="1554"/>
                  </a:moveTo>
                  <a:cubicBezTo>
                    <a:pt x="33469" y="1554"/>
                    <a:pt x="33478" y="1562"/>
                    <a:pt x="33488" y="1578"/>
                  </a:cubicBezTo>
                  <a:cubicBezTo>
                    <a:pt x="33515" y="1622"/>
                    <a:pt x="33492" y="1650"/>
                    <a:pt x="33439" y="1650"/>
                  </a:cubicBezTo>
                  <a:cubicBezTo>
                    <a:pt x="33423" y="1650"/>
                    <a:pt x="33405" y="1647"/>
                    <a:pt x="33384" y="1642"/>
                  </a:cubicBezTo>
                  <a:lnTo>
                    <a:pt x="33302" y="1622"/>
                  </a:lnTo>
                  <a:lnTo>
                    <a:pt x="33382" y="1581"/>
                  </a:lnTo>
                  <a:cubicBezTo>
                    <a:pt x="33416" y="1563"/>
                    <a:pt x="33438" y="1554"/>
                    <a:pt x="33454" y="1554"/>
                  </a:cubicBezTo>
                  <a:close/>
                  <a:moveTo>
                    <a:pt x="20224" y="1556"/>
                  </a:moveTo>
                  <a:cubicBezTo>
                    <a:pt x="20238" y="1556"/>
                    <a:pt x="20249" y="1561"/>
                    <a:pt x="20260" y="1571"/>
                  </a:cubicBezTo>
                  <a:cubicBezTo>
                    <a:pt x="20281" y="1593"/>
                    <a:pt x="20272" y="1603"/>
                    <a:pt x="20228" y="1603"/>
                  </a:cubicBezTo>
                  <a:cubicBezTo>
                    <a:pt x="20192" y="1603"/>
                    <a:pt x="20165" y="1616"/>
                    <a:pt x="20165" y="1633"/>
                  </a:cubicBezTo>
                  <a:cubicBezTo>
                    <a:pt x="20165" y="1648"/>
                    <a:pt x="20151" y="1663"/>
                    <a:pt x="20134" y="1663"/>
                  </a:cubicBezTo>
                  <a:cubicBezTo>
                    <a:pt x="20085" y="1660"/>
                    <a:pt x="20101" y="1619"/>
                    <a:pt x="20168" y="1578"/>
                  </a:cubicBezTo>
                  <a:cubicBezTo>
                    <a:pt x="20191" y="1563"/>
                    <a:pt x="20209" y="1556"/>
                    <a:pt x="20224" y="1556"/>
                  </a:cubicBezTo>
                  <a:close/>
                  <a:moveTo>
                    <a:pt x="26208" y="766"/>
                  </a:moveTo>
                  <a:cubicBezTo>
                    <a:pt x="26238" y="766"/>
                    <a:pt x="26279" y="781"/>
                    <a:pt x="26305" y="807"/>
                  </a:cubicBezTo>
                  <a:cubicBezTo>
                    <a:pt x="26354" y="855"/>
                    <a:pt x="26312" y="869"/>
                    <a:pt x="26013" y="899"/>
                  </a:cubicBezTo>
                  <a:cubicBezTo>
                    <a:pt x="25902" y="911"/>
                    <a:pt x="25776" y="937"/>
                    <a:pt x="25731" y="960"/>
                  </a:cubicBezTo>
                  <a:cubicBezTo>
                    <a:pt x="25691" y="979"/>
                    <a:pt x="25643" y="994"/>
                    <a:pt x="25621" y="994"/>
                  </a:cubicBezTo>
                  <a:cubicBezTo>
                    <a:pt x="25619" y="994"/>
                    <a:pt x="25617" y="994"/>
                    <a:pt x="25616" y="994"/>
                  </a:cubicBezTo>
                  <a:cubicBezTo>
                    <a:pt x="25615" y="993"/>
                    <a:pt x="25614" y="993"/>
                    <a:pt x="25613" y="993"/>
                  </a:cubicBezTo>
                  <a:cubicBezTo>
                    <a:pt x="25591" y="993"/>
                    <a:pt x="25527" y="1012"/>
                    <a:pt x="25467" y="1038"/>
                  </a:cubicBezTo>
                  <a:cubicBezTo>
                    <a:pt x="25404" y="1064"/>
                    <a:pt x="25323" y="1094"/>
                    <a:pt x="25286" y="1104"/>
                  </a:cubicBezTo>
                  <a:cubicBezTo>
                    <a:pt x="25250" y="1113"/>
                    <a:pt x="25211" y="1132"/>
                    <a:pt x="25204" y="1145"/>
                  </a:cubicBezTo>
                  <a:cubicBezTo>
                    <a:pt x="25194" y="1160"/>
                    <a:pt x="25164" y="1170"/>
                    <a:pt x="25130" y="1170"/>
                  </a:cubicBezTo>
                  <a:cubicBezTo>
                    <a:pt x="25098" y="1170"/>
                    <a:pt x="24985" y="1196"/>
                    <a:pt x="24878" y="1228"/>
                  </a:cubicBezTo>
                  <a:cubicBezTo>
                    <a:pt x="24770" y="1262"/>
                    <a:pt x="24632" y="1300"/>
                    <a:pt x="24568" y="1316"/>
                  </a:cubicBezTo>
                  <a:cubicBezTo>
                    <a:pt x="24415" y="1356"/>
                    <a:pt x="24061" y="1465"/>
                    <a:pt x="24007" y="1490"/>
                  </a:cubicBezTo>
                  <a:cubicBezTo>
                    <a:pt x="23945" y="1520"/>
                    <a:pt x="23398" y="1690"/>
                    <a:pt x="23361" y="1690"/>
                  </a:cubicBezTo>
                  <a:cubicBezTo>
                    <a:pt x="23361" y="1690"/>
                    <a:pt x="23361" y="1690"/>
                    <a:pt x="23360" y="1690"/>
                  </a:cubicBezTo>
                  <a:cubicBezTo>
                    <a:pt x="23304" y="1689"/>
                    <a:pt x="23407" y="1611"/>
                    <a:pt x="23580" y="1524"/>
                  </a:cubicBezTo>
                  <a:cubicBezTo>
                    <a:pt x="23678" y="1474"/>
                    <a:pt x="23827" y="1403"/>
                    <a:pt x="23907" y="1371"/>
                  </a:cubicBezTo>
                  <a:cubicBezTo>
                    <a:pt x="23985" y="1336"/>
                    <a:pt x="24089" y="1291"/>
                    <a:pt x="24135" y="1270"/>
                  </a:cubicBezTo>
                  <a:cubicBezTo>
                    <a:pt x="24398" y="1154"/>
                    <a:pt x="24419" y="1147"/>
                    <a:pt x="25291" y="905"/>
                  </a:cubicBezTo>
                  <a:cubicBezTo>
                    <a:pt x="25408" y="874"/>
                    <a:pt x="25639" y="842"/>
                    <a:pt x="25834" y="832"/>
                  </a:cubicBezTo>
                  <a:cubicBezTo>
                    <a:pt x="26020" y="821"/>
                    <a:pt x="26173" y="802"/>
                    <a:pt x="26173" y="789"/>
                  </a:cubicBezTo>
                  <a:cubicBezTo>
                    <a:pt x="26173" y="773"/>
                    <a:pt x="26188" y="766"/>
                    <a:pt x="26208" y="766"/>
                  </a:cubicBezTo>
                  <a:close/>
                  <a:moveTo>
                    <a:pt x="3151" y="1640"/>
                  </a:moveTo>
                  <a:cubicBezTo>
                    <a:pt x="3167" y="1640"/>
                    <a:pt x="3145" y="1650"/>
                    <a:pt x="3079" y="1677"/>
                  </a:cubicBezTo>
                  <a:cubicBezTo>
                    <a:pt x="3020" y="1699"/>
                    <a:pt x="2902" y="1728"/>
                    <a:pt x="2820" y="1736"/>
                  </a:cubicBezTo>
                  <a:cubicBezTo>
                    <a:pt x="2738" y="1747"/>
                    <a:pt x="2657" y="1764"/>
                    <a:pt x="2641" y="1775"/>
                  </a:cubicBezTo>
                  <a:cubicBezTo>
                    <a:pt x="2627" y="1785"/>
                    <a:pt x="2603" y="1791"/>
                    <a:pt x="2584" y="1791"/>
                  </a:cubicBezTo>
                  <a:cubicBezTo>
                    <a:pt x="2581" y="1791"/>
                    <a:pt x="2579" y="1791"/>
                    <a:pt x="2576" y="1791"/>
                  </a:cubicBezTo>
                  <a:cubicBezTo>
                    <a:pt x="2557" y="1788"/>
                    <a:pt x="2519" y="1782"/>
                    <a:pt x="2494" y="1781"/>
                  </a:cubicBezTo>
                  <a:cubicBezTo>
                    <a:pt x="2403" y="1774"/>
                    <a:pt x="2510" y="1694"/>
                    <a:pt x="2604" y="1694"/>
                  </a:cubicBezTo>
                  <a:cubicBezTo>
                    <a:pt x="2606" y="1694"/>
                    <a:pt x="2607" y="1694"/>
                    <a:pt x="2608" y="1694"/>
                  </a:cubicBezTo>
                  <a:cubicBezTo>
                    <a:pt x="2614" y="1695"/>
                    <a:pt x="2621" y="1695"/>
                    <a:pt x="2628" y="1695"/>
                  </a:cubicBezTo>
                  <a:cubicBezTo>
                    <a:pt x="2718" y="1695"/>
                    <a:pt x="2886" y="1677"/>
                    <a:pt x="3104" y="1646"/>
                  </a:cubicBezTo>
                  <a:cubicBezTo>
                    <a:pt x="3128" y="1642"/>
                    <a:pt x="3144" y="1640"/>
                    <a:pt x="3151" y="1640"/>
                  </a:cubicBezTo>
                  <a:close/>
                  <a:moveTo>
                    <a:pt x="23395" y="1778"/>
                  </a:moveTo>
                  <a:cubicBezTo>
                    <a:pt x="23406" y="1778"/>
                    <a:pt x="23422" y="1787"/>
                    <a:pt x="23436" y="1801"/>
                  </a:cubicBezTo>
                  <a:cubicBezTo>
                    <a:pt x="23454" y="1819"/>
                    <a:pt x="23460" y="1827"/>
                    <a:pt x="23452" y="1827"/>
                  </a:cubicBezTo>
                  <a:cubicBezTo>
                    <a:pt x="23447" y="1827"/>
                    <a:pt x="23437" y="1823"/>
                    <a:pt x="23421" y="1817"/>
                  </a:cubicBezTo>
                  <a:cubicBezTo>
                    <a:pt x="23394" y="1807"/>
                    <a:pt x="23377" y="1791"/>
                    <a:pt x="23385" y="1781"/>
                  </a:cubicBezTo>
                  <a:cubicBezTo>
                    <a:pt x="23387" y="1779"/>
                    <a:pt x="23391" y="1778"/>
                    <a:pt x="23395" y="1778"/>
                  </a:cubicBezTo>
                  <a:close/>
                  <a:moveTo>
                    <a:pt x="3074" y="1746"/>
                  </a:moveTo>
                  <a:cubicBezTo>
                    <a:pt x="3133" y="1746"/>
                    <a:pt x="3160" y="1807"/>
                    <a:pt x="3115" y="1834"/>
                  </a:cubicBezTo>
                  <a:cubicBezTo>
                    <a:pt x="3101" y="1843"/>
                    <a:pt x="3085" y="1848"/>
                    <a:pt x="3072" y="1848"/>
                  </a:cubicBezTo>
                  <a:cubicBezTo>
                    <a:pt x="3066" y="1848"/>
                    <a:pt x="3060" y="1847"/>
                    <a:pt x="3056" y="1844"/>
                  </a:cubicBezTo>
                  <a:cubicBezTo>
                    <a:pt x="3016" y="1820"/>
                    <a:pt x="3030" y="1746"/>
                    <a:pt x="3074" y="1746"/>
                  </a:cubicBezTo>
                  <a:close/>
                  <a:moveTo>
                    <a:pt x="23203" y="1429"/>
                  </a:moveTo>
                  <a:cubicBezTo>
                    <a:pt x="23217" y="1429"/>
                    <a:pt x="23227" y="1447"/>
                    <a:pt x="23227" y="1471"/>
                  </a:cubicBezTo>
                  <a:cubicBezTo>
                    <a:pt x="23227" y="1496"/>
                    <a:pt x="23210" y="1514"/>
                    <a:pt x="23186" y="1514"/>
                  </a:cubicBezTo>
                  <a:cubicBezTo>
                    <a:pt x="23165" y="1514"/>
                    <a:pt x="23128" y="1531"/>
                    <a:pt x="23107" y="1552"/>
                  </a:cubicBezTo>
                  <a:cubicBezTo>
                    <a:pt x="23067" y="1593"/>
                    <a:pt x="22980" y="1635"/>
                    <a:pt x="22939" y="1635"/>
                  </a:cubicBezTo>
                  <a:cubicBezTo>
                    <a:pt x="22936" y="1635"/>
                    <a:pt x="22933" y="1635"/>
                    <a:pt x="22930" y="1634"/>
                  </a:cubicBezTo>
                  <a:cubicBezTo>
                    <a:pt x="22929" y="1634"/>
                    <a:pt x="22928" y="1634"/>
                    <a:pt x="22927" y="1634"/>
                  </a:cubicBezTo>
                  <a:cubicBezTo>
                    <a:pt x="22915" y="1634"/>
                    <a:pt x="22914" y="1644"/>
                    <a:pt x="22924" y="1658"/>
                  </a:cubicBezTo>
                  <a:cubicBezTo>
                    <a:pt x="22931" y="1669"/>
                    <a:pt x="22944" y="1676"/>
                    <a:pt x="22956" y="1676"/>
                  </a:cubicBezTo>
                  <a:cubicBezTo>
                    <a:pt x="22960" y="1676"/>
                    <a:pt x="22965" y="1675"/>
                    <a:pt x="22969" y="1673"/>
                  </a:cubicBezTo>
                  <a:cubicBezTo>
                    <a:pt x="22975" y="1669"/>
                    <a:pt x="22980" y="1668"/>
                    <a:pt x="22984" y="1668"/>
                  </a:cubicBezTo>
                  <a:cubicBezTo>
                    <a:pt x="22991" y="1668"/>
                    <a:pt x="22996" y="1673"/>
                    <a:pt x="22996" y="1684"/>
                  </a:cubicBezTo>
                  <a:cubicBezTo>
                    <a:pt x="22996" y="1715"/>
                    <a:pt x="22942" y="1737"/>
                    <a:pt x="22889" y="1737"/>
                  </a:cubicBezTo>
                  <a:cubicBezTo>
                    <a:pt x="22872" y="1737"/>
                    <a:pt x="22854" y="1735"/>
                    <a:pt x="22839" y="1729"/>
                  </a:cubicBezTo>
                  <a:cubicBezTo>
                    <a:pt x="22826" y="1724"/>
                    <a:pt x="22816" y="1722"/>
                    <a:pt x="22809" y="1722"/>
                  </a:cubicBezTo>
                  <a:cubicBezTo>
                    <a:pt x="22796" y="1722"/>
                    <a:pt x="22794" y="1731"/>
                    <a:pt x="22801" y="1751"/>
                  </a:cubicBezTo>
                  <a:cubicBezTo>
                    <a:pt x="22816" y="1797"/>
                    <a:pt x="22719" y="1891"/>
                    <a:pt x="22654" y="1891"/>
                  </a:cubicBezTo>
                  <a:cubicBezTo>
                    <a:pt x="22613" y="1891"/>
                    <a:pt x="22536" y="1812"/>
                    <a:pt x="22535" y="1767"/>
                  </a:cubicBezTo>
                  <a:cubicBezTo>
                    <a:pt x="22535" y="1755"/>
                    <a:pt x="22554" y="1746"/>
                    <a:pt x="22578" y="1746"/>
                  </a:cubicBezTo>
                  <a:cubicBezTo>
                    <a:pt x="22644" y="1746"/>
                    <a:pt x="22849" y="1656"/>
                    <a:pt x="22843" y="1631"/>
                  </a:cubicBezTo>
                  <a:cubicBezTo>
                    <a:pt x="22839" y="1618"/>
                    <a:pt x="22847" y="1608"/>
                    <a:pt x="22863" y="1608"/>
                  </a:cubicBezTo>
                  <a:cubicBezTo>
                    <a:pt x="22878" y="1608"/>
                    <a:pt x="22902" y="1587"/>
                    <a:pt x="22916" y="1561"/>
                  </a:cubicBezTo>
                  <a:cubicBezTo>
                    <a:pt x="22930" y="1536"/>
                    <a:pt x="22979" y="1514"/>
                    <a:pt x="23023" y="1514"/>
                  </a:cubicBezTo>
                  <a:cubicBezTo>
                    <a:pt x="23067" y="1514"/>
                    <a:pt x="23123" y="1495"/>
                    <a:pt x="23141" y="1471"/>
                  </a:cubicBezTo>
                  <a:cubicBezTo>
                    <a:pt x="23164" y="1447"/>
                    <a:pt x="23189" y="1429"/>
                    <a:pt x="23203" y="1429"/>
                  </a:cubicBezTo>
                  <a:close/>
                  <a:moveTo>
                    <a:pt x="23289" y="1813"/>
                  </a:moveTo>
                  <a:cubicBezTo>
                    <a:pt x="23298" y="1813"/>
                    <a:pt x="23304" y="1814"/>
                    <a:pt x="23307" y="1817"/>
                  </a:cubicBezTo>
                  <a:cubicBezTo>
                    <a:pt x="23330" y="1840"/>
                    <a:pt x="23285" y="1891"/>
                    <a:pt x="23241" y="1891"/>
                  </a:cubicBezTo>
                  <a:cubicBezTo>
                    <a:pt x="23185" y="1891"/>
                    <a:pt x="23189" y="1844"/>
                    <a:pt x="23247" y="1821"/>
                  </a:cubicBezTo>
                  <a:cubicBezTo>
                    <a:pt x="23261" y="1816"/>
                    <a:pt x="23277" y="1813"/>
                    <a:pt x="23289" y="1813"/>
                  </a:cubicBezTo>
                  <a:close/>
                  <a:moveTo>
                    <a:pt x="31043" y="1846"/>
                  </a:moveTo>
                  <a:cubicBezTo>
                    <a:pt x="31053" y="1846"/>
                    <a:pt x="31064" y="1852"/>
                    <a:pt x="31071" y="1862"/>
                  </a:cubicBezTo>
                  <a:cubicBezTo>
                    <a:pt x="31081" y="1879"/>
                    <a:pt x="31070" y="1891"/>
                    <a:pt x="31045" y="1891"/>
                  </a:cubicBezTo>
                  <a:cubicBezTo>
                    <a:pt x="30995" y="1891"/>
                    <a:pt x="30988" y="1874"/>
                    <a:pt x="31025" y="1851"/>
                  </a:cubicBezTo>
                  <a:cubicBezTo>
                    <a:pt x="31031" y="1848"/>
                    <a:pt x="31037" y="1846"/>
                    <a:pt x="31043" y="1846"/>
                  </a:cubicBezTo>
                  <a:close/>
                  <a:moveTo>
                    <a:pt x="32848" y="1919"/>
                  </a:moveTo>
                  <a:cubicBezTo>
                    <a:pt x="32864" y="1919"/>
                    <a:pt x="32878" y="1934"/>
                    <a:pt x="32878" y="1951"/>
                  </a:cubicBezTo>
                  <a:cubicBezTo>
                    <a:pt x="32878" y="1962"/>
                    <a:pt x="32871" y="1968"/>
                    <a:pt x="32861" y="1968"/>
                  </a:cubicBezTo>
                  <a:cubicBezTo>
                    <a:pt x="32857" y="1968"/>
                    <a:pt x="32853" y="1967"/>
                    <a:pt x="32848" y="1965"/>
                  </a:cubicBezTo>
                  <a:cubicBezTo>
                    <a:pt x="32832" y="1955"/>
                    <a:pt x="32819" y="1940"/>
                    <a:pt x="32819" y="1933"/>
                  </a:cubicBezTo>
                  <a:cubicBezTo>
                    <a:pt x="32819" y="1925"/>
                    <a:pt x="32832" y="1919"/>
                    <a:pt x="32848" y="1919"/>
                  </a:cubicBezTo>
                  <a:close/>
                  <a:moveTo>
                    <a:pt x="3641" y="1807"/>
                  </a:moveTo>
                  <a:cubicBezTo>
                    <a:pt x="3661" y="1807"/>
                    <a:pt x="3665" y="1814"/>
                    <a:pt x="3656" y="1829"/>
                  </a:cubicBezTo>
                  <a:cubicBezTo>
                    <a:pt x="3645" y="1847"/>
                    <a:pt x="3605" y="1862"/>
                    <a:pt x="3569" y="1862"/>
                  </a:cubicBezTo>
                  <a:cubicBezTo>
                    <a:pt x="3533" y="1862"/>
                    <a:pt x="3493" y="1873"/>
                    <a:pt x="3481" y="1884"/>
                  </a:cubicBezTo>
                  <a:cubicBezTo>
                    <a:pt x="3469" y="1895"/>
                    <a:pt x="3433" y="1905"/>
                    <a:pt x="3404" y="1905"/>
                  </a:cubicBezTo>
                  <a:cubicBezTo>
                    <a:pt x="3373" y="1905"/>
                    <a:pt x="3351" y="1915"/>
                    <a:pt x="3355" y="1925"/>
                  </a:cubicBezTo>
                  <a:cubicBezTo>
                    <a:pt x="3361" y="1945"/>
                    <a:pt x="3261" y="2032"/>
                    <a:pt x="3227" y="2034"/>
                  </a:cubicBezTo>
                  <a:cubicBezTo>
                    <a:pt x="3218" y="2034"/>
                    <a:pt x="3217" y="2001"/>
                    <a:pt x="3226" y="1956"/>
                  </a:cubicBezTo>
                  <a:cubicBezTo>
                    <a:pt x="3234" y="1913"/>
                    <a:pt x="3238" y="1894"/>
                    <a:pt x="3230" y="1894"/>
                  </a:cubicBezTo>
                  <a:cubicBezTo>
                    <a:pt x="3223" y="1894"/>
                    <a:pt x="3209" y="1906"/>
                    <a:pt x="3184" y="1928"/>
                  </a:cubicBezTo>
                  <a:cubicBezTo>
                    <a:pt x="3147" y="1960"/>
                    <a:pt x="3114" y="1976"/>
                    <a:pt x="3091" y="1976"/>
                  </a:cubicBezTo>
                  <a:cubicBezTo>
                    <a:pt x="3071" y="1976"/>
                    <a:pt x="3059" y="1964"/>
                    <a:pt x="3059" y="1938"/>
                  </a:cubicBezTo>
                  <a:cubicBezTo>
                    <a:pt x="3061" y="1913"/>
                    <a:pt x="3125" y="1889"/>
                    <a:pt x="3269" y="1869"/>
                  </a:cubicBezTo>
                  <a:cubicBezTo>
                    <a:pt x="3385" y="1851"/>
                    <a:pt x="3523" y="1828"/>
                    <a:pt x="3578" y="1816"/>
                  </a:cubicBezTo>
                  <a:cubicBezTo>
                    <a:pt x="3607" y="1810"/>
                    <a:pt x="3627" y="1807"/>
                    <a:pt x="3641" y="1807"/>
                  </a:cubicBezTo>
                  <a:close/>
                  <a:moveTo>
                    <a:pt x="21770" y="1957"/>
                  </a:moveTo>
                  <a:cubicBezTo>
                    <a:pt x="21776" y="1957"/>
                    <a:pt x="21773" y="1967"/>
                    <a:pt x="21765" y="1987"/>
                  </a:cubicBezTo>
                  <a:cubicBezTo>
                    <a:pt x="21756" y="2012"/>
                    <a:pt x="21735" y="2036"/>
                    <a:pt x="21722" y="2036"/>
                  </a:cubicBezTo>
                  <a:cubicBezTo>
                    <a:pt x="21684" y="2036"/>
                    <a:pt x="21689" y="2018"/>
                    <a:pt x="21739" y="1977"/>
                  </a:cubicBezTo>
                  <a:cubicBezTo>
                    <a:pt x="21756" y="1964"/>
                    <a:pt x="21766" y="1957"/>
                    <a:pt x="21770" y="1957"/>
                  </a:cubicBezTo>
                  <a:close/>
                  <a:moveTo>
                    <a:pt x="23144" y="1862"/>
                  </a:moveTo>
                  <a:cubicBezTo>
                    <a:pt x="23184" y="1862"/>
                    <a:pt x="23155" y="1934"/>
                    <a:pt x="23113" y="1939"/>
                  </a:cubicBezTo>
                  <a:cubicBezTo>
                    <a:pt x="23094" y="1941"/>
                    <a:pt x="23078" y="1945"/>
                    <a:pt x="23074" y="1949"/>
                  </a:cubicBezTo>
                  <a:cubicBezTo>
                    <a:pt x="23069" y="1953"/>
                    <a:pt x="23041" y="1961"/>
                    <a:pt x="23011" y="1966"/>
                  </a:cubicBezTo>
                  <a:cubicBezTo>
                    <a:pt x="22980" y="1971"/>
                    <a:pt x="22950" y="1988"/>
                    <a:pt x="22944" y="2006"/>
                  </a:cubicBezTo>
                  <a:cubicBezTo>
                    <a:pt x="22938" y="2024"/>
                    <a:pt x="22916" y="2036"/>
                    <a:pt x="22900" y="2036"/>
                  </a:cubicBezTo>
                  <a:cubicBezTo>
                    <a:pt x="22889" y="2036"/>
                    <a:pt x="22880" y="2031"/>
                    <a:pt x="22880" y="2019"/>
                  </a:cubicBezTo>
                  <a:cubicBezTo>
                    <a:pt x="22880" y="2010"/>
                    <a:pt x="22899" y="1982"/>
                    <a:pt x="22921" y="1961"/>
                  </a:cubicBezTo>
                  <a:cubicBezTo>
                    <a:pt x="22964" y="1919"/>
                    <a:pt x="23092" y="1862"/>
                    <a:pt x="23144" y="1862"/>
                  </a:cubicBezTo>
                  <a:close/>
                  <a:moveTo>
                    <a:pt x="28921" y="1602"/>
                  </a:moveTo>
                  <a:cubicBezTo>
                    <a:pt x="28947" y="1602"/>
                    <a:pt x="28988" y="1622"/>
                    <a:pt x="29028" y="1660"/>
                  </a:cubicBezTo>
                  <a:cubicBezTo>
                    <a:pt x="29072" y="1701"/>
                    <a:pt x="29110" y="1714"/>
                    <a:pt x="29218" y="1714"/>
                  </a:cubicBezTo>
                  <a:cubicBezTo>
                    <a:pt x="29239" y="1714"/>
                    <a:pt x="29261" y="1714"/>
                    <a:pt x="29287" y="1713"/>
                  </a:cubicBezTo>
                  <a:cubicBezTo>
                    <a:pt x="29394" y="1709"/>
                    <a:pt x="29492" y="1692"/>
                    <a:pt x="29503" y="1677"/>
                  </a:cubicBezTo>
                  <a:cubicBezTo>
                    <a:pt x="29514" y="1662"/>
                    <a:pt x="29635" y="1644"/>
                    <a:pt x="29769" y="1642"/>
                  </a:cubicBezTo>
                  <a:cubicBezTo>
                    <a:pt x="29904" y="1639"/>
                    <a:pt x="30029" y="1629"/>
                    <a:pt x="30042" y="1621"/>
                  </a:cubicBezTo>
                  <a:cubicBezTo>
                    <a:pt x="30044" y="1619"/>
                    <a:pt x="30047" y="1619"/>
                    <a:pt x="30052" y="1619"/>
                  </a:cubicBezTo>
                  <a:cubicBezTo>
                    <a:pt x="30076" y="1619"/>
                    <a:pt x="30133" y="1640"/>
                    <a:pt x="30192" y="1674"/>
                  </a:cubicBezTo>
                  <a:cubicBezTo>
                    <a:pt x="30334" y="1755"/>
                    <a:pt x="30327" y="1760"/>
                    <a:pt x="30046" y="1807"/>
                  </a:cubicBezTo>
                  <a:cubicBezTo>
                    <a:pt x="29728" y="1860"/>
                    <a:pt x="29556" y="1884"/>
                    <a:pt x="29382" y="1884"/>
                  </a:cubicBezTo>
                  <a:cubicBezTo>
                    <a:pt x="29255" y="1884"/>
                    <a:pt x="29127" y="1871"/>
                    <a:pt x="28941" y="1848"/>
                  </a:cubicBezTo>
                  <a:cubicBezTo>
                    <a:pt x="28906" y="1844"/>
                    <a:pt x="28876" y="1842"/>
                    <a:pt x="28851" y="1842"/>
                  </a:cubicBezTo>
                  <a:cubicBezTo>
                    <a:pt x="28758" y="1842"/>
                    <a:pt x="28740" y="1870"/>
                    <a:pt x="28821" y="1916"/>
                  </a:cubicBezTo>
                  <a:cubicBezTo>
                    <a:pt x="28853" y="1935"/>
                    <a:pt x="28857" y="1948"/>
                    <a:pt x="28835" y="1964"/>
                  </a:cubicBezTo>
                  <a:cubicBezTo>
                    <a:pt x="28826" y="1969"/>
                    <a:pt x="28814" y="1972"/>
                    <a:pt x="28802" y="1972"/>
                  </a:cubicBezTo>
                  <a:cubicBezTo>
                    <a:pt x="28790" y="1972"/>
                    <a:pt x="28776" y="1969"/>
                    <a:pt x="28766" y="1962"/>
                  </a:cubicBezTo>
                  <a:cubicBezTo>
                    <a:pt x="28752" y="1952"/>
                    <a:pt x="28707" y="1946"/>
                    <a:pt x="28664" y="1946"/>
                  </a:cubicBezTo>
                  <a:cubicBezTo>
                    <a:pt x="28656" y="1946"/>
                    <a:pt x="28648" y="1946"/>
                    <a:pt x="28640" y="1946"/>
                  </a:cubicBezTo>
                  <a:cubicBezTo>
                    <a:pt x="28633" y="1947"/>
                    <a:pt x="28626" y="1947"/>
                    <a:pt x="28619" y="1947"/>
                  </a:cubicBezTo>
                  <a:cubicBezTo>
                    <a:pt x="28576" y="1947"/>
                    <a:pt x="28537" y="1937"/>
                    <a:pt x="28529" y="1924"/>
                  </a:cubicBezTo>
                  <a:cubicBezTo>
                    <a:pt x="28519" y="1909"/>
                    <a:pt x="28466" y="1897"/>
                    <a:pt x="28407" y="1897"/>
                  </a:cubicBezTo>
                  <a:cubicBezTo>
                    <a:pt x="28400" y="1897"/>
                    <a:pt x="28394" y="1897"/>
                    <a:pt x="28387" y="1897"/>
                  </a:cubicBezTo>
                  <a:cubicBezTo>
                    <a:pt x="28321" y="1898"/>
                    <a:pt x="28293" y="1905"/>
                    <a:pt x="28325" y="1914"/>
                  </a:cubicBezTo>
                  <a:cubicBezTo>
                    <a:pt x="28418" y="1936"/>
                    <a:pt x="28448" y="1979"/>
                    <a:pt x="28369" y="1979"/>
                  </a:cubicBezTo>
                  <a:cubicBezTo>
                    <a:pt x="28330" y="1979"/>
                    <a:pt x="28275" y="1957"/>
                    <a:pt x="28246" y="1930"/>
                  </a:cubicBezTo>
                  <a:cubicBezTo>
                    <a:pt x="28224" y="1910"/>
                    <a:pt x="28211" y="1899"/>
                    <a:pt x="28205" y="1899"/>
                  </a:cubicBezTo>
                  <a:cubicBezTo>
                    <a:pt x="28199" y="1899"/>
                    <a:pt x="28205" y="1918"/>
                    <a:pt x="28222" y="1962"/>
                  </a:cubicBezTo>
                  <a:cubicBezTo>
                    <a:pt x="28239" y="2006"/>
                    <a:pt x="28253" y="2048"/>
                    <a:pt x="28253" y="2056"/>
                  </a:cubicBezTo>
                  <a:cubicBezTo>
                    <a:pt x="28253" y="2064"/>
                    <a:pt x="28225" y="2067"/>
                    <a:pt x="28189" y="2067"/>
                  </a:cubicBezTo>
                  <a:cubicBezTo>
                    <a:pt x="28131" y="2067"/>
                    <a:pt x="28052" y="2058"/>
                    <a:pt x="28038" y="2044"/>
                  </a:cubicBezTo>
                  <a:cubicBezTo>
                    <a:pt x="28027" y="2034"/>
                    <a:pt x="28000" y="2022"/>
                    <a:pt x="27975" y="2018"/>
                  </a:cubicBezTo>
                  <a:cubicBezTo>
                    <a:pt x="27925" y="2011"/>
                    <a:pt x="27817" y="1916"/>
                    <a:pt x="27837" y="1895"/>
                  </a:cubicBezTo>
                  <a:cubicBezTo>
                    <a:pt x="27844" y="1887"/>
                    <a:pt x="27977" y="1862"/>
                    <a:pt x="28133" y="1839"/>
                  </a:cubicBezTo>
                  <a:cubicBezTo>
                    <a:pt x="28279" y="1817"/>
                    <a:pt x="28476" y="1800"/>
                    <a:pt x="28581" y="1800"/>
                  </a:cubicBezTo>
                  <a:cubicBezTo>
                    <a:pt x="28587" y="1800"/>
                    <a:pt x="28592" y="1800"/>
                    <a:pt x="28597" y="1800"/>
                  </a:cubicBezTo>
                  <a:cubicBezTo>
                    <a:pt x="28605" y="1800"/>
                    <a:pt x="28613" y="1800"/>
                    <a:pt x="28620" y="1800"/>
                  </a:cubicBezTo>
                  <a:cubicBezTo>
                    <a:pt x="28757" y="1800"/>
                    <a:pt x="28782" y="1790"/>
                    <a:pt x="28795" y="1746"/>
                  </a:cubicBezTo>
                  <a:cubicBezTo>
                    <a:pt x="28804" y="1711"/>
                    <a:pt x="28837" y="1688"/>
                    <a:pt x="28862" y="1688"/>
                  </a:cubicBezTo>
                  <a:cubicBezTo>
                    <a:pt x="28878" y="1688"/>
                    <a:pt x="28890" y="1698"/>
                    <a:pt x="28890" y="1719"/>
                  </a:cubicBezTo>
                  <a:cubicBezTo>
                    <a:pt x="28890" y="1734"/>
                    <a:pt x="28915" y="1746"/>
                    <a:pt x="28949" y="1746"/>
                  </a:cubicBezTo>
                  <a:cubicBezTo>
                    <a:pt x="28981" y="1746"/>
                    <a:pt x="29006" y="1735"/>
                    <a:pt x="29006" y="1721"/>
                  </a:cubicBezTo>
                  <a:cubicBezTo>
                    <a:pt x="29006" y="1708"/>
                    <a:pt x="28981" y="1690"/>
                    <a:pt x="28949" y="1682"/>
                  </a:cubicBezTo>
                  <a:cubicBezTo>
                    <a:pt x="28915" y="1673"/>
                    <a:pt x="28890" y="1652"/>
                    <a:pt x="28890" y="1633"/>
                  </a:cubicBezTo>
                  <a:cubicBezTo>
                    <a:pt x="28890" y="1612"/>
                    <a:pt x="28902" y="1602"/>
                    <a:pt x="28921" y="1602"/>
                  </a:cubicBezTo>
                  <a:close/>
                  <a:moveTo>
                    <a:pt x="22790" y="2037"/>
                  </a:moveTo>
                  <a:cubicBezTo>
                    <a:pt x="22800" y="2037"/>
                    <a:pt x="22815" y="2046"/>
                    <a:pt x="22829" y="2059"/>
                  </a:cubicBezTo>
                  <a:cubicBezTo>
                    <a:pt x="22851" y="2080"/>
                    <a:pt x="22852" y="2093"/>
                    <a:pt x="22833" y="2093"/>
                  </a:cubicBezTo>
                  <a:cubicBezTo>
                    <a:pt x="22794" y="2093"/>
                    <a:pt x="22761" y="2059"/>
                    <a:pt x="22780" y="2041"/>
                  </a:cubicBezTo>
                  <a:cubicBezTo>
                    <a:pt x="22783" y="2039"/>
                    <a:pt x="22786" y="2037"/>
                    <a:pt x="22790" y="2037"/>
                  </a:cubicBezTo>
                  <a:close/>
                  <a:moveTo>
                    <a:pt x="27679" y="1893"/>
                  </a:moveTo>
                  <a:cubicBezTo>
                    <a:pt x="27739" y="1893"/>
                    <a:pt x="27759" y="1905"/>
                    <a:pt x="27782" y="1935"/>
                  </a:cubicBezTo>
                  <a:cubicBezTo>
                    <a:pt x="27853" y="2032"/>
                    <a:pt x="27846" y="2062"/>
                    <a:pt x="27705" y="2062"/>
                  </a:cubicBezTo>
                  <a:cubicBezTo>
                    <a:pt x="27674" y="2062"/>
                    <a:pt x="27637" y="2061"/>
                    <a:pt x="27592" y="2058"/>
                  </a:cubicBezTo>
                  <a:cubicBezTo>
                    <a:pt x="27465" y="2051"/>
                    <a:pt x="27346" y="2031"/>
                    <a:pt x="27326" y="2013"/>
                  </a:cubicBezTo>
                  <a:cubicBezTo>
                    <a:pt x="27311" y="2001"/>
                    <a:pt x="27284" y="1995"/>
                    <a:pt x="27256" y="1995"/>
                  </a:cubicBezTo>
                  <a:cubicBezTo>
                    <a:pt x="27208" y="1995"/>
                    <a:pt x="27158" y="2011"/>
                    <a:pt x="27158" y="2037"/>
                  </a:cubicBezTo>
                  <a:cubicBezTo>
                    <a:pt x="27158" y="2047"/>
                    <a:pt x="27128" y="2053"/>
                    <a:pt x="27088" y="2053"/>
                  </a:cubicBezTo>
                  <a:cubicBezTo>
                    <a:pt x="27074" y="2053"/>
                    <a:pt x="27059" y="2052"/>
                    <a:pt x="27043" y="2051"/>
                  </a:cubicBezTo>
                  <a:cubicBezTo>
                    <a:pt x="27024" y="2049"/>
                    <a:pt x="27008" y="2048"/>
                    <a:pt x="26994" y="2048"/>
                  </a:cubicBezTo>
                  <a:cubicBezTo>
                    <a:pt x="26949" y="2048"/>
                    <a:pt x="26927" y="2057"/>
                    <a:pt x="26927" y="2074"/>
                  </a:cubicBezTo>
                  <a:cubicBezTo>
                    <a:pt x="26927" y="2094"/>
                    <a:pt x="26898" y="2112"/>
                    <a:pt x="26864" y="2114"/>
                  </a:cubicBezTo>
                  <a:cubicBezTo>
                    <a:pt x="26858" y="2115"/>
                    <a:pt x="26854" y="2115"/>
                    <a:pt x="26849" y="2115"/>
                  </a:cubicBezTo>
                  <a:cubicBezTo>
                    <a:pt x="26824" y="2115"/>
                    <a:pt x="26815" y="2108"/>
                    <a:pt x="26829" y="2098"/>
                  </a:cubicBezTo>
                  <a:cubicBezTo>
                    <a:pt x="26843" y="2089"/>
                    <a:pt x="26865" y="2057"/>
                    <a:pt x="26875" y="2031"/>
                  </a:cubicBezTo>
                  <a:cubicBezTo>
                    <a:pt x="26893" y="1985"/>
                    <a:pt x="27090" y="1946"/>
                    <a:pt x="27545" y="1902"/>
                  </a:cubicBezTo>
                  <a:cubicBezTo>
                    <a:pt x="27605" y="1896"/>
                    <a:pt x="27648" y="1893"/>
                    <a:pt x="27679" y="1893"/>
                  </a:cubicBezTo>
                  <a:close/>
                  <a:moveTo>
                    <a:pt x="32265" y="2064"/>
                  </a:moveTo>
                  <a:cubicBezTo>
                    <a:pt x="32306" y="2064"/>
                    <a:pt x="32308" y="2068"/>
                    <a:pt x="32269" y="2094"/>
                  </a:cubicBezTo>
                  <a:cubicBezTo>
                    <a:pt x="32241" y="2112"/>
                    <a:pt x="32218" y="2121"/>
                    <a:pt x="32204" y="2121"/>
                  </a:cubicBezTo>
                  <a:cubicBezTo>
                    <a:pt x="32191" y="2121"/>
                    <a:pt x="32188" y="2113"/>
                    <a:pt x="32199" y="2095"/>
                  </a:cubicBezTo>
                  <a:cubicBezTo>
                    <a:pt x="32209" y="2078"/>
                    <a:pt x="32238" y="2064"/>
                    <a:pt x="32265" y="2064"/>
                  </a:cubicBezTo>
                  <a:close/>
                  <a:moveTo>
                    <a:pt x="3865" y="1834"/>
                  </a:moveTo>
                  <a:cubicBezTo>
                    <a:pt x="3920" y="1834"/>
                    <a:pt x="3975" y="1847"/>
                    <a:pt x="4005" y="1875"/>
                  </a:cubicBezTo>
                  <a:cubicBezTo>
                    <a:pt x="4028" y="1899"/>
                    <a:pt x="4037" y="1919"/>
                    <a:pt x="4025" y="1919"/>
                  </a:cubicBezTo>
                  <a:cubicBezTo>
                    <a:pt x="4012" y="1919"/>
                    <a:pt x="4027" y="1938"/>
                    <a:pt x="4058" y="1961"/>
                  </a:cubicBezTo>
                  <a:cubicBezTo>
                    <a:pt x="4089" y="1983"/>
                    <a:pt x="4102" y="2006"/>
                    <a:pt x="4085" y="2008"/>
                  </a:cubicBezTo>
                  <a:cubicBezTo>
                    <a:pt x="4068" y="2011"/>
                    <a:pt x="4014" y="2017"/>
                    <a:pt x="3958" y="2023"/>
                  </a:cubicBezTo>
                  <a:cubicBezTo>
                    <a:pt x="3903" y="2030"/>
                    <a:pt x="3845" y="2049"/>
                    <a:pt x="3822" y="2067"/>
                  </a:cubicBezTo>
                  <a:cubicBezTo>
                    <a:pt x="3807" y="2081"/>
                    <a:pt x="3786" y="2089"/>
                    <a:pt x="3767" y="2089"/>
                  </a:cubicBezTo>
                  <a:cubicBezTo>
                    <a:pt x="3759" y="2089"/>
                    <a:pt x="3752" y="2087"/>
                    <a:pt x="3745" y="2085"/>
                  </a:cubicBezTo>
                  <a:cubicBezTo>
                    <a:pt x="3741" y="2083"/>
                    <a:pt x="3734" y="2082"/>
                    <a:pt x="3727" y="2082"/>
                  </a:cubicBezTo>
                  <a:cubicBezTo>
                    <a:pt x="3703" y="2082"/>
                    <a:pt x="3668" y="2091"/>
                    <a:pt x="3641" y="2105"/>
                  </a:cubicBezTo>
                  <a:cubicBezTo>
                    <a:pt x="3610" y="2122"/>
                    <a:pt x="3577" y="2130"/>
                    <a:pt x="3546" y="2130"/>
                  </a:cubicBezTo>
                  <a:cubicBezTo>
                    <a:pt x="3488" y="2130"/>
                    <a:pt x="3436" y="2103"/>
                    <a:pt x="3413" y="2053"/>
                  </a:cubicBezTo>
                  <a:cubicBezTo>
                    <a:pt x="3376" y="1972"/>
                    <a:pt x="3391" y="1956"/>
                    <a:pt x="3528" y="1919"/>
                  </a:cubicBezTo>
                  <a:cubicBezTo>
                    <a:pt x="3568" y="1908"/>
                    <a:pt x="3600" y="1903"/>
                    <a:pt x="3623" y="1903"/>
                  </a:cubicBezTo>
                  <a:cubicBezTo>
                    <a:pt x="3704" y="1903"/>
                    <a:pt x="3680" y="1963"/>
                    <a:pt x="3542" y="2026"/>
                  </a:cubicBezTo>
                  <a:lnTo>
                    <a:pt x="3451" y="2068"/>
                  </a:lnTo>
                  <a:lnTo>
                    <a:pt x="3539" y="2052"/>
                  </a:lnTo>
                  <a:cubicBezTo>
                    <a:pt x="3856" y="1994"/>
                    <a:pt x="3957" y="1966"/>
                    <a:pt x="3948" y="1939"/>
                  </a:cubicBezTo>
                  <a:cubicBezTo>
                    <a:pt x="3942" y="1920"/>
                    <a:pt x="3916" y="1910"/>
                    <a:pt x="3878" y="1910"/>
                  </a:cubicBezTo>
                  <a:cubicBezTo>
                    <a:pt x="3846" y="1910"/>
                    <a:pt x="3806" y="1917"/>
                    <a:pt x="3762" y="1931"/>
                  </a:cubicBezTo>
                  <a:cubicBezTo>
                    <a:pt x="3745" y="1936"/>
                    <a:pt x="3732" y="1939"/>
                    <a:pt x="3722" y="1939"/>
                  </a:cubicBezTo>
                  <a:cubicBezTo>
                    <a:pt x="3703" y="1939"/>
                    <a:pt x="3695" y="1930"/>
                    <a:pt x="3695" y="1911"/>
                  </a:cubicBezTo>
                  <a:cubicBezTo>
                    <a:pt x="3695" y="1863"/>
                    <a:pt x="3781" y="1834"/>
                    <a:pt x="3865" y="1834"/>
                  </a:cubicBezTo>
                  <a:close/>
                  <a:moveTo>
                    <a:pt x="32673" y="2070"/>
                  </a:moveTo>
                  <a:cubicBezTo>
                    <a:pt x="32772" y="2070"/>
                    <a:pt x="32797" y="2108"/>
                    <a:pt x="32704" y="2136"/>
                  </a:cubicBezTo>
                  <a:cubicBezTo>
                    <a:pt x="32689" y="2141"/>
                    <a:pt x="32672" y="2143"/>
                    <a:pt x="32653" y="2143"/>
                  </a:cubicBezTo>
                  <a:cubicBezTo>
                    <a:pt x="32596" y="2143"/>
                    <a:pt x="32531" y="2122"/>
                    <a:pt x="32531" y="2098"/>
                  </a:cubicBezTo>
                  <a:cubicBezTo>
                    <a:pt x="32531" y="2088"/>
                    <a:pt x="32583" y="2074"/>
                    <a:pt x="32646" y="2070"/>
                  </a:cubicBezTo>
                  <a:cubicBezTo>
                    <a:pt x="32656" y="2070"/>
                    <a:pt x="32664" y="2070"/>
                    <a:pt x="32673" y="2070"/>
                  </a:cubicBezTo>
                  <a:close/>
                  <a:moveTo>
                    <a:pt x="30630" y="2069"/>
                  </a:moveTo>
                  <a:cubicBezTo>
                    <a:pt x="30634" y="2069"/>
                    <a:pt x="30638" y="2070"/>
                    <a:pt x="30640" y="2072"/>
                  </a:cubicBezTo>
                  <a:cubicBezTo>
                    <a:pt x="30669" y="2099"/>
                    <a:pt x="30624" y="2150"/>
                    <a:pt x="30572" y="2150"/>
                  </a:cubicBezTo>
                  <a:cubicBezTo>
                    <a:pt x="30529" y="2150"/>
                    <a:pt x="30529" y="2146"/>
                    <a:pt x="30573" y="2102"/>
                  </a:cubicBezTo>
                  <a:cubicBezTo>
                    <a:pt x="30594" y="2081"/>
                    <a:pt x="30615" y="2069"/>
                    <a:pt x="30630" y="2069"/>
                  </a:cubicBezTo>
                  <a:close/>
                  <a:moveTo>
                    <a:pt x="28457" y="2093"/>
                  </a:moveTo>
                  <a:cubicBezTo>
                    <a:pt x="28504" y="2093"/>
                    <a:pt x="28544" y="2105"/>
                    <a:pt x="28544" y="2122"/>
                  </a:cubicBezTo>
                  <a:cubicBezTo>
                    <a:pt x="28544" y="2138"/>
                    <a:pt x="28504" y="2151"/>
                    <a:pt x="28457" y="2151"/>
                  </a:cubicBezTo>
                  <a:cubicBezTo>
                    <a:pt x="28410" y="2151"/>
                    <a:pt x="28370" y="2139"/>
                    <a:pt x="28370" y="2122"/>
                  </a:cubicBezTo>
                  <a:cubicBezTo>
                    <a:pt x="28370" y="2105"/>
                    <a:pt x="28411" y="2093"/>
                    <a:pt x="28457" y="2093"/>
                  </a:cubicBezTo>
                  <a:close/>
                  <a:moveTo>
                    <a:pt x="4290" y="2125"/>
                  </a:moveTo>
                  <a:cubicBezTo>
                    <a:pt x="4293" y="2125"/>
                    <a:pt x="4295" y="2125"/>
                    <a:pt x="4298" y="2125"/>
                  </a:cubicBezTo>
                  <a:cubicBezTo>
                    <a:pt x="4355" y="2126"/>
                    <a:pt x="4437" y="2138"/>
                    <a:pt x="4477" y="2150"/>
                  </a:cubicBezTo>
                  <a:lnTo>
                    <a:pt x="4550" y="2173"/>
                  </a:lnTo>
                  <a:lnTo>
                    <a:pt x="4478" y="2180"/>
                  </a:lnTo>
                  <a:cubicBezTo>
                    <a:pt x="4417" y="2185"/>
                    <a:pt x="4363" y="2188"/>
                    <a:pt x="4319" y="2188"/>
                  </a:cubicBezTo>
                  <a:cubicBezTo>
                    <a:pt x="4215" y="2188"/>
                    <a:pt x="4160" y="2174"/>
                    <a:pt x="4175" y="2149"/>
                  </a:cubicBezTo>
                  <a:cubicBezTo>
                    <a:pt x="4183" y="2136"/>
                    <a:pt x="4235" y="2125"/>
                    <a:pt x="4290" y="2125"/>
                  </a:cubicBezTo>
                  <a:close/>
                  <a:moveTo>
                    <a:pt x="30045" y="2122"/>
                  </a:moveTo>
                  <a:cubicBezTo>
                    <a:pt x="30060" y="2122"/>
                    <a:pt x="30075" y="2143"/>
                    <a:pt x="30075" y="2167"/>
                  </a:cubicBezTo>
                  <a:cubicBezTo>
                    <a:pt x="30075" y="2186"/>
                    <a:pt x="30067" y="2197"/>
                    <a:pt x="30055" y="2197"/>
                  </a:cubicBezTo>
                  <a:cubicBezTo>
                    <a:pt x="30052" y="2197"/>
                    <a:pt x="30049" y="2196"/>
                    <a:pt x="30045" y="2194"/>
                  </a:cubicBezTo>
                  <a:cubicBezTo>
                    <a:pt x="30029" y="2184"/>
                    <a:pt x="30015" y="2165"/>
                    <a:pt x="30015" y="2149"/>
                  </a:cubicBezTo>
                  <a:cubicBezTo>
                    <a:pt x="30015" y="2134"/>
                    <a:pt x="30029" y="2122"/>
                    <a:pt x="30045" y="2122"/>
                  </a:cubicBezTo>
                  <a:close/>
                  <a:moveTo>
                    <a:pt x="27174" y="2134"/>
                  </a:moveTo>
                  <a:cubicBezTo>
                    <a:pt x="27178" y="2134"/>
                    <a:pt x="27181" y="2135"/>
                    <a:pt x="27185" y="2138"/>
                  </a:cubicBezTo>
                  <a:cubicBezTo>
                    <a:pt x="27202" y="2147"/>
                    <a:pt x="27214" y="2167"/>
                    <a:pt x="27214" y="2181"/>
                  </a:cubicBezTo>
                  <a:cubicBezTo>
                    <a:pt x="27214" y="2195"/>
                    <a:pt x="27202" y="2207"/>
                    <a:pt x="27185" y="2207"/>
                  </a:cubicBezTo>
                  <a:cubicBezTo>
                    <a:pt x="27168" y="2207"/>
                    <a:pt x="27156" y="2187"/>
                    <a:pt x="27156" y="2164"/>
                  </a:cubicBezTo>
                  <a:cubicBezTo>
                    <a:pt x="27156" y="2145"/>
                    <a:pt x="27164" y="2134"/>
                    <a:pt x="27174" y="2134"/>
                  </a:cubicBezTo>
                  <a:close/>
                  <a:moveTo>
                    <a:pt x="26665" y="2093"/>
                  </a:moveTo>
                  <a:cubicBezTo>
                    <a:pt x="26681" y="2093"/>
                    <a:pt x="26694" y="2112"/>
                    <a:pt x="26694" y="2136"/>
                  </a:cubicBezTo>
                  <a:cubicBezTo>
                    <a:pt x="26694" y="2158"/>
                    <a:pt x="26704" y="2173"/>
                    <a:pt x="26716" y="2173"/>
                  </a:cubicBezTo>
                  <a:cubicBezTo>
                    <a:pt x="26717" y="2173"/>
                    <a:pt x="26719" y="2173"/>
                    <a:pt x="26720" y="2173"/>
                  </a:cubicBezTo>
                  <a:cubicBezTo>
                    <a:pt x="26723" y="2172"/>
                    <a:pt x="26726" y="2172"/>
                    <a:pt x="26728" y="2172"/>
                  </a:cubicBezTo>
                  <a:cubicBezTo>
                    <a:pt x="26739" y="2172"/>
                    <a:pt x="26747" y="2177"/>
                    <a:pt x="26749" y="2187"/>
                  </a:cubicBezTo>
                  <a:cubicBezTo>
                    <a:pt x="26751" y="2201"/>
                    <a:pt x="26746" y="2208"/>
                    <a:pt x="26736" y="2208"/>
                  </a:cubicBezTo>
                  <a:lnTo>
                    <a:pt x="26679" y="2208"/>
                  </a:lnTo>
                  <a:cubicBezTo>
                    <a:pt x="26655" y="2208"/>
                    <a:pt x="26636" y="2184"/>
                    <a:pt x="26636" y="2150"/>
                  </a:cubicBezTo>
                  <a:cubicBezTo>
                    <a:pt x="26636" y="2118"/>
                    <a:pt x="26649" y="2093"/>
                    <a:pt x="26665" y="2093"/>
                  </a:cubicBezTo>
                  <a:close/>
                  <a:moveTo>
                    <a:pt x="32470" y="2122"/>
                  </a:moveTo>
                  <a:cubicBezTo>
                    <a:pt x="32500" y="2122"/>
                    <a:pt x="32557" y="2149"/>
                    <a:pt x="32593" y="2178"/>
                  </a:cubicBezTo>
                  <a:lnTo>
                    <a:pt x="32662" y="2234"/>
                  </a:lnTo>
                  <a:lnTo>
                    <a:pt x="32590" y="2231"/>
                  </a:lnTo>
                  <a:cubicBezTo>
                    <a:pt x="32530" y="2228"/>
                    <a:pt x="32417" y="2165"/>
                    <a:pt x="32417" y="2132"/>
                  </a:cubicBezTo>
                  <a:cubicBezTo>
                    <a:pt x="32416" y="2128"/>
                    <a:pt x="32439" y="2122"/>
                    <a:pt x="32470" y="2122"/>
                  </a:cubicBezTo>
                  <a:close/>
                  <a:moveTo>
                    <a:pt x="31491" y="2323"/>
                  </a:moveTo>
                  <a:cubicBezTo>
                    <a:pt x="31506" y="2323"/>
                    <a:pt x="31511" y="2343"/>
                    <a:pt x="31501" y="2367"/>
                  </a:cubicBezTo>
                  <a:cubicBezTo>
                    <a:pt x="31490" y="2395"/>
                    <a:pt x="31499" y="2409"/>
                    <a:pt x="31514" y="2409"/>
                  </a:cubicBezTo>
                  <a:cubicBezTo>
                    <a:pt x="31530" y="2409"/>
                    <a:pt x="31554" y="2394"/>
                    <a:pt x="31571" y="2364"/>
                  </a:cubicBezTo>
                  <a:cubicBezTo>
                    <a:pt x="31581" y="2345"/>
                    <a:pt x="31588" y="2335"/>
                    <a:pt x="31597" y="2335"/>
                  </a:cubicBezTo>
                  <a:cubicBezTo>
                    <a:pt x="31605" y="2335"/>
                    <a:pt x="31616" y="2345"/>
                    <a:pt x="31633" y="2365"/>
                  </a:cubicBezTo>
                  <a:cubicBezTo>
                    <a:pt x="31654" y="2390"/>
                    <a:pt x="31700" y="2413"/>
                    <a:pt x="31731" y="2416"/>
                  </a:cubicBezTo>
                  <a:cubicBezTo>
                    <a:pt x="31765" y="2418"/>
                    <a:pt x="31727" y="2428"/>
                    <a:pt x="31647" y="2439"/>
                  </a:cubicBezTo>
                  <a:cubicBezTo>
                    <a:pt x="31596" y="2447"/>
                    <a:pt x="31547" y="2451"/>
                    <a:pt x="31515" y="2451"/>
                  </a:cubicBezTo>
                  <a:cubicBezTo>
                    <a:pt x="31498" y="2451"/>
                    <a:pt x="31485" y="2450"/>
                    <a:pt x="31480" y="2447"/>
                  </a:cubicBezTo>
                  <a:cubicBezTo>
                    <a:pt x="31450" y="2431"/>
                    <a:pt x="31458" y="2323"/>
                    <a:pt x="31491" y="2323"/>
                  </a:cubicBezTo>
                  <a:close/>
                  <a:moveTo>
                    <a:pt x="4322" y="2364"/>
                  </a:moveTo>
                  <a:cubicBezTo>
                    <a:pt x="4403" y="2364"/>
                    <a:pt x="4430" y="2396"/>
                    <a:pt x="4373" y="2442"/>
                  </a:cubicBezTo>
                  <a:cubicBezTo>
                    <a:pt x="4354" y="2458"/>
                    <a:pt x="4341" y="2466"/>
                    <a:pt x="4331" y="2466"/>
                  </a:cubicBezTo>
                  <a:cubicBezTo>
                    <a:pt x="4320" y="2466"/>
                    <a:pt x="4313" y="2459"/>
                    <a:pt x="4304" y="2443"/>
                  </a:cubicBezTo>
                  <a:cubicBezTo>
                    <a:pt x="4295" y="2429"/>
                    <a:pt x="4285" y="2421"/>
                    <a:pt x="4271" y="2421"/>
                  </a:cubicBezTo>
                  <a:cubicBezTo>
                    <a:pt x="4259" y="2421"/>
                    <a:pt x="4243" y="2427"/>
                    <a:pt x="4222" y="2437"/>
                  </a:cubicBezTo>
                  <a:cubicBezTo>
                    <a:pt x="4185" y="2457"/>
                    <a:pt x="4162" y="2467"/>
                    <a:pt x="4148" y="2467"/>
                  </a:cubicBezTo>
                  <a:cubicBezTo>
                    <a:pt x="4133" y="2467"/>
                    <a:pt x="4129" y="2454"/>
                    <a:pt x="4129" y="2428"/>
                  </a:cubicBezTo>
                  <a:cubicBezTo>
                    <a:pt x="4127" y="2403"/>
                    <a:pt x="4175" y="2382"/>
                    <a:pt x="4249" y="2371"/>
                  </a:cubicBezTo>
                  <a:cubicBezTo>
                    <a:pt x="4277" y="2366"/>
                    <a:pt x="4301" y="2364"/>
                    <a:pt x="4322" y="2364"/>
                  </a:cubicBezTo>
                  <a:close/>
                  <a:moveTo>
                    <a:pt x="2976" y="2425"/>
                  </a:moveTo>
                  <a:cubicBezTo>
                    <a:pt x="2982" y="2425"/>
                    <a:pt x="2989" y="2426"/>
                    <a:pt x="2995" y="2427"/>
                  </a:cubicBezTo>
                  <a:cubicBezTo>
                    <a:pt x="3023" y="2432"/>
                    <a:pt x="3074" y="2437"/>
                    <a:pt x="3110" y="2438"/>
                  </a:cubicBezTo>
                  <a:cubicBezTo>
                    <a:pt x="3146" y="2440"/>
                    <a:pt x="3175" y="2451"/>
                    <a:pt x="3175" y="2462"/>
                  </a:cubicBezTo>
                  <a:cubicBezTo>
                    <a:pt x="3175" y="2471"/>
                    <a:pt x="3143" y="2476"/>
                    <a:pt x="3098" y="2476"/>
                  </a:cubicBezTo>
                  <a:cubicBezTo>
                    <a:pt x="3082" y="2476"/>
                    <a:pt x="3064" y="2475"/>
                    <a:pt x="3045" y="2474"/>
                  </a:cubicBezTo>
                  <a:cubicBezTo>
                    <a:pt x="2974" y="2469"/>
                    <a:pt x="2923" y="2454"/>
                    <a:pt x="2930" y="2441"/>
                  </a:cubicBezTo>
                  <a:cubicBezTo>
                    <a:pt x="2937" y="2431"/>
                    <a:pt x="2956" y="2425"/>
                    <a:pt x="2976" y="2425"/>
                  </a:cubicBezTo>
                  <a:close/>
                  <a:moveTo>
                    <a:pt x="5951" y="2501"/>
                  </a:moveTo>
                  <a:cubicBezTo>
                    <a:pt x="5974" y="2501"/>
                    <a:pt x="5994" y="2504"/>
                    <a:pt x="5998" y="2510"/>
                  </a:cubicBezTo>
                  <a:cubicBezTo>
                    <a:pt x="6022" y="2533"/>
                    <a:pt x="6004" y="2549"/>
                    <a:pt x="5968" y="2549"/>
                  </a:cubicBezTo>
                  <a:cubicBezTo>
                    <a:pt x="5952" y="2549"/>
                    <a:pt x="5933" y="2546"/>
                    <a:pt x="5912" y="2539"/>
                  </a:cubicBezTo>
                  <a:lnTo>
                    <a:pt x="5846" y="2515"/>
                  </a:lnTo>
                  <a:lnTo>
                    <a:pt x="5913" y="2504"/>
                  </a:lnTo>
                  <a:cubicBezTo>
                    <a:pt x="5926" y="2502"/>
                    <a:pt x="5939" y="2501"/>
                    <a:pt x="5951" y="2501"/>
                  </a:cubicBezTo>
                  <a:close/>
                  <a:moveTo>
                    <a:pt x="30884" y="2527"/>
                  </a:moveTo>
                  <a:cubicBezTo>
                    <a:pt x="30900" y="2527"/>
                    <a:pt x="30913" y="2540"/>
                    <a:pt x="30913" y="2556"/>
                  </a:cubicBezTo>
                  <a:cubicBezTo>
                    <a:pt x="30913" y="2572"/>
                    <a:pt x="30900" y="2586"/>
                    <a:pt x="30884" y="2586"/>
                  </a:cubicBezTo>
                  <a:cubicBezTo>
                    <a:pt x="30867" y="2586"/>
                    <a:pt x="30854" y="2572"/>
                    <a:pt x="30854" y="2556"/>
                  </a:cubicBezTo>
                  <a:cubicBezTo>
                    <a:pt x="30854" y="2540"/>
                    <a:pt x="30867" y="2527"/>
                    <a:pt x="30884" y="2527"/>
                  </a:cubicBezTo>
                  <a:close/>
                  <a:moveTo>
                    <a:pt x="4126" y="2516"/>
                  </a:moveTo>
                  <a:cubicBezTo>
                    <a:pt x="4145" y="2516"/>
                    <a:pt x="4161" y="2531"/>
                    <a:pt x="4167" y="2558"/>
                  </a:cubicBezTo>
                  <a:cubicBezTo>
                    <a:pt x="4177" y="2595"/>
                    <a:pt x="4179" y="2610"/>
                    <a:pt x="4165" y="2610"/>
                  </a:cubicBezTo>
                  <a:cubicBezTo>
                    <a:pt x="4156" y="2610"/>
                    <a:pt x="4141" y="2605"/>
                    <a:pt x="4117" y="2595"/>
                  </a:cubicBezTo>
                  <a:cubicBezTo>
                    <a:pt x="4062" y="2574"/>
                    <a:pt x="4060" y="2538"/>
                    <a:pt x="4112" y="2518"/>
                  </a:cubicBezTo>
                  <a:cubicBezTo>
                    <a:pt x="4117" y="2516"/>
                    <a:pt x="4121" y="2516"/>
                    <a:pt x="4126" y="2516"/>
                  </a:cubicBezTo>
                  <a:close/>
                  <a:moveTo>
                    <a:pt x="24988" y="2558"/>
                  </a:moveTo>
                  <a:cubicBezTo>
                    <a:pt x="24999" y="2558"/>
                    <a:pt x="25010" y="2565"/>
                    <a:pt x="25024" y="2579"/>
                  </a:cubicBezTo>
                  <a:cubicBezTo>
                    <a:pt x="25052" y="2605"/>
                    <a:pt x="25045" y="2612"/>
                    <a:pt x="24990" y="2612"/>
                  </a:cubicBezTo>
                  <a:cubicBezTo>
                    <a:pt x="24934" y="2612"/>
                    <a:pt x="24927" y="2605"/>
                    <a:pt x="24954" y="2579"/>
                  </a:cubicBezTo>
                  <a:cubicBezTo>
                    <a:pt x="24967" y="2565"/>
                    <a:pt x="24977" y="2558"/>
                    <a:pt x="24988" y="2558"/>
                  </a:cubicBezTo>
                  <a:close/>
                  <a:moveTo>
                    <a:pt x="29439" y="2555"/>
                  </a:moveTo>
                  <a:cubicBezTo>
                    <a:pt x="29455" y="2555"/>
                    <a:pt x="29468" y="2576"/>
                    <a:pt x="29468" y="2600"/>
                  </a:cubicBezTo>
                  <a:cubicBezTo>
                    <a:pt x="29468" y="2619"/>
                    <a:pt x="29461" y="2630"/>
                    <a:pt x="29450" y="2630"/>
                  </a:cubicBezTo>
                  <a:cubicBezTo>
                    <a:pt x="29447" y="2630"/>
                    <a:pt x="29443" y="2629"/>
                    <a:pt x="29439" y="2627"/>
                  </a:cubicBezTo>
                  <a:cubicBezTo>
                    <a:pt x="29422" y="2617"/>
                    <a:pt x="29410" y="2597"/>
                    <a:pt x="29410" y="2582"/>
                  </a:cubicBezTo>
                  <a:cubicBezTo>
                    <a:pt x="29410" y="2566"/>
                    <a:pt x="29422" y="2555"/>
                    <a:pt x="29439" y="2555"/>
                  </a:cubicBezTo>
                  <a:close/>
                  <a:moveTo>
                    <a:pt x="30575" y="2545"/>
                  </a:moveTo>
                  <a:cubicBezTo>
                    <a:pt x="30585" y="2545"/>
                    <a:pt x="30596" y="2546"/>
                    <a:pt x="30607" y="2549"/>
                  </a:cubicBezTo>
                  <a:cubicBezTo>
                    <a:pt x="30676" y="2561"/>
                    <a:pt x="30716" y="2642"/>
                    <a:pt x="30655" y="2642"/>
                  </a:cubicBezTo>
                  <a:cubicBezTo>
                    <a:pt x="30638" y="2642"/>
                    <a:pt x="30624" y="2630"/>
                    <a:pt x="30624" y="2612"/>
                  </a:cubicBezTo>
                  <a:cubicBezTo>
                    <a:pt x="30624" y="2596"/>
                    <a:pt x="30604" y="2584"/>
                    <a:pt x="30580" y="2584"/>
                  </a:cubicBezTo>
                  <a:cubicBezTo>
                    <a:pt x="30556" y="2584"/>
                    <a:pt x="30537" y="2573"/>
                    <a:pt x="30537" y="2559"/>
                  </a:cubicBezTo>
                  <a:cubicBezTo>
                    <a:pt x="30536" y="2551"/>
                    <a:pt x="30552" y="2545"/>
                    <a:pt x="30575" y="2545"/>
                  </a:cubicBezTo>
                  <a:close/>
                  <a:moveTo>
                    <a:pt x="18554" y="2089"/>
                  </a:moveTo>
                  <a:cubicBezTo>
                    <a:pt x="18597" y="2089"/>
                    <a:pt x="18562" y="2154"/>
                    <a:pt x="18436" y="2253"/>
                  </a:cubicBezTo>
                  <a:cubicBezTo>
                    <a:pt x="18280" y="2374"/>
                    <a:pt x="17708" y="2655"/>
                    <a:pt x="17622" y="2655"/>
                  </a:cubicBezTo>
                  <a:cubicBezTo>
                    <a:pt x="17618" y="2655"/>
                    <a:pt x="17615" y="2655"/>
                    <a:pt x="17613" y="2653"/>
                  </a:cubicBezTo>
                  <a:cubicBezTo>
                    <a:pt x="17561" y="2621"/>
                    <a:pt x="17606" y="2580"/>
                    <a:pt x="17787" y="2495"/>
                  </a:cubicBezTo>
                  <a:cubicBezTo>
                    <a:pt x="17894" y="2445"/>
                    <a:pt x="17986" y="2392"/>
                    <a:pt x="17991" y="2378"/>
                  </a:cubicBezTo>
                  <a:cubicBezTo>
                    <a:pt x="17997" y="2364"/>
                    <a:pt x="18032" y="2354"/>
                    <a:pt x="18071" y="2354"/>
                  </a:cubicBezTo>
                  <a:cubicBezTo>
                    <a:pt x="18109" y="2354"/>
                    <a:pt x="18156" y="2329"/>
                    <a:pt x="18177" y="2297"/>
                  </a:cubicBezTo>
                  <a:cubicBezTo>
                    <a:pt x="18197" y="2263"/>
                    <a:pt x="18230" y="2238"/>
                    <a:pt x="18252" y="2238"/>
                  </a:cubicBezTo>
                  <a:cubicBezTo>
                    <a:pt x="18272" y="2238"/>
                    <a:pt x="18340" y="2206"/>
                    <a:pt x="18397" y="2166"/>
                  </a:cubicBezTo>
                  <a:cubicBezTo>
                    <a:pt x="18475" y="2112"/>
                    <a:pt x="18529" y="2089"/>
                    <a:pt x="18554" y="2089"/>
                  </a:cubicBezTo>
                  <a:close/>
                  <a:moveTo>
                    <a:pt x="22514" y="2301"/>
                  </a:moveTo>
                  <a:cubicBezTo>
                    <a:pt x="22540" y="2301"/>
                    <a:pt x="22560" y="2307"/>
                    <a:pt x="22560" y="2320"/>
                  </a:cubicBezTo>
                  <a:cubicBezTo>
                    <a:pt x="22560" y="2331"/>
                    <a:pt x="22491" y="2378"/>
                    <a:pt x="22409" y="2425"/>
                  </a:cubicBezTo>
                  <a:cubicBezTo>
                    <a:pt x="22327" y="2471"/>
                    <a:pt x="22205" y="2544"/>
                    <a:pt x="22142" y="2586"/>
                  </a:cubicBezTo>
                  <a:cubicBezTo>
                    <a:pt x="22080" y="2628"/>
                    <a:pt x="22003" y="2672"/>
                    <a:pt x="21973" y="2682"/>
                  </a:cubicBezTo>
                  <a:cubicBezTo>
                    <a:pt x="21956" y="2688"/>
                    <a:pt x="21945" y="2692"/>
                    <a:pt x="21939" y="2692"/>
                  </a:cubicBezTo>
                  <a:cubicBezTo>
                    <a:pt x="21927" y="2692"/>
                    <a:pt x="21935" y="2677"/>
                    <a:pt x="21962" y="2637"/>
                  </a:cubicBezTo>
                  <a:cubicBezTo>
                    <a:pt x="21986" y="2600"/>
                    <a:pt x="22029" y="2557"/>
                    <a:pt x="22060" y="2543"/>
                  </a:cubicBezTo>
                  <a:cubicBezTo>
                    <a:pt x="22090" y="2527"/>
                    <a:pt x="22145" y="2483"/>
                    <a:pt x="22179" y="2447"/>
                  </a:cubicBezTo>
                  <a:cubicBezTo>
                    <a:pt x="22215" y="2411"/>
                    <a:pt x="22274" y="2381"/>
                    <a:pt x="22312" y="2381"/>
                  </a:cubicBezTo>
                  <a:cubicBezTo>
                    <a:pt x="22351" y="2381"/>
                    <a:pt x="22388" y="2364"/>
                    <a:pt x="22396" y="2343"/>
                  </a:cubicBezTo>
                  <a:cubicBezTo>
                    <a:pt x="22406" y="2318"/>
                    <a:pt x="22469" y="2301"/>
                    <a:pt x="22514" y="2301"/>
                  </a:cubicBezTo>
                  <a:close/>
                  <a:moveTo>
                    <a:pt x="4084" y="2645"/>
                  </a:moveTo>
                  <a:cubicBezTo>
                    <a:pt x="4102" y="2645"/>
                    <a:pt x="4116" y="2648"/>
                    <a:pt x="4122" y="2653"/>
                  </a:cubicBezTo>
                  <a:cubicBezTo>
                    <a:pt x="4145" y="2676"/>
                    <a:pt x="4126" y="2694"/>
                    <a:pt x="4094" y="2694"/>
                  </a:cubicBezTo>
                  <a:cubicBezTo>
                    <a:pt x="4081" y="2694"/>
                    <a:pt x="4066" y="2691"/>
                    <a:pt x="4051" y="2684"/>
                  </a:cubicBezTo>
                  <a:cubicBezTo>
                    <a:pt x="3999" y="2662"/>
                    <a:pt x="3999" y="2662"/>
                    <a:pt x="4052" y="2648"/>
                  </a:cubicBezTo>
                  <a:cubicBezTo>
                    <a:pt x="4063" y="2646"/>
                    <a:pt x="4074" y="2645"/>
                    <a:pt x="4084" y="2645"/>
                  </a:cubicBezTo>
                  <a:close/>
                  <a:moveTo>
                    <a:pt x="3739" y="2642"/>
                  </a:moveTo>
                  <a:cubicBezTo>
                    <a:pt x="3778" y="2642"/>
                    <a:pt x="3811" y="2655"/>
                    <a:pt x="3811" y="2669"/>
                  </a:cubicBezTo>
                  <a:cubicBezTo>
                    <a:pt x="3811" y="2688"/>
                    <a:pt x="3780" y="2699"/>
                    <a:pt x="3748" y="2699"/>
                  </a:cubicBezTo>
                  <a:cubicBezTo>
                    <a:pt x="3723" y="2699"/>
                    <a:pt x="3697" y="2692"/>
                    <a:pt x="3684" y="2679"/>
                  </a:cubicBezTo>
                  <a:cubicBezTo>
                    <a:pt x="3653" y="2650"/>
                    <a:pt x="3662" y="2642"/>
                    <a:pt x="3739" y="2642"/>
                  </a:cubicBezTo>
                  <a:close/>
                  <a:moveTo>
                    <a:pt x="19713" y="2061"/>
                  </a:moveTo>
                  <a:cubicBezTo>
                    <a:pt x="19728" y="2061"/>
                    <a:pt x="19723" y="2075"/>
                    <a:pt x="19693" y="2105"/>
                  </a:cubicBezTo>
                  <a:cubicBezTo>
                    <a:pt x="19670" y="2130"/>
                    <a:pt x="19639" y="2149"/>
                    <a:pt x="19624" y="2149"/>
                  </a:cubicBezTo>
                  <a:cubicBezTo>
                    <a:pt x="19609" y="2149"/>
                    <a:pt x="19570" y="2173"/>
                    <a:pt x="19542" y="2202"/>
                  </a:cubicBezTo>
                  <a:cubicBezTo>
                    <a:pt x="19509" y="2231"/>
                    <a:pt x="19444" y="2278"/>
                    <a:pt x="19391" y="2310"/>
                  </a:cubicBezTo>
                  <a:cubicBezTo>
                    <a:pt x="19339" y="2343"/>
                    <a:pt x="19298" y="2377"/>
                    <a:pt x="19298" y="2389"/>
                  </a:cubicBezTo>
                  <a:cubicBezTo>
                    <a:pt x="19298" y="2400"/>
                    <a:pt x="19278" y="2411"/>
                    <a:pt x="19257" y="2411"/>
                  </a:cubicBezTo>
                  <a:cubicBezTo>
                    <a:pt x="19235" y="2411"/>
                    <a:pt x="19184" y="2437"/>
                    <a:pt x="19148" y="2467"/>
                  </a:cubicBezTo>
                  <a:cubicBezTo>
                    <a:pt x="19111" y="2498"/>
                    <a:pt x="19035" y="2563"/>
                    <a:pt x="18976" y="2611"/>
                  </a:cubicBezTo>
                  <a:cubicBezTo>
                    <a:pt x="18912" y="2666"/>
                    <a:pt x="18839" y="2702"/>
                    <a:pt x="18802" y="2702"/>
                  </a:cubicBezTo>
                  <a:cubicBezTo>
                    <a:pt x="18787" y="2702"/>
                    <a:pt x="18778" y="2696"/>
                    <a:pt x="18778" y="2683"/>
                  </a:cubicBezTo>
                  <a:cubicBezTo>
                    <a:pt x="18778" y="2677"/>
                    <a:pt x="18814" y="2638"/>
                    <a:pt x="18857" y="2599"/>
                  </a:cubicBezTo>
                  <a:cubicBezTo>
                    <a:pt x="19032" y="2440"/>
                    <a:pt x="19140" y="2354"/>
                    <a:pt x="19160" y="2354"/>
                  </a:cubicBezTo>
                  <a:cubicBezTo>
                    <a:pt x="19170" y="2354"/>
                    <a:pt x="19287" y="2290"/>
                    <a:pt x="19419" y="2210"/>
                  </a:cubicBezTo>
                  <a:cubicBezTo>
                    <a:pt x="19576" y="2114"/>
                    <a:pt x="19683" y="2061"/>
                    <a:pt x="19713" y="2061"/>
                  </a:cubicBezTo>
                  <a:close/>
                  <a:moveTo>
                    <a:pt x="4421" y="2642"/>
                  </a:moveTo>
                  <a:cubicBezTo>
                    <a:pt x="4473" y="2642"/>
                    <a:pt x="4477" y="2648"/>
                    <a:pt x="4446" y="2685"/>
                  </a:cubicBezTo>
                  <a:cubicBezTo>
                    <a:pt x="4431" y="2704"/>
                    <a:pt x="4412" y="2713"/>
                    <a:pt x="4396" y="2713"/>
                  </a:cubicBezTo>
                  <a:cubicBezTo>
                    <a:pt x="4376" y="2713"/>
                    <a:pt x="4359" y="2697"/>
                    <a:pt x="4359" y="2669"/>
                  </a:cubicBezTo>
                  <a:cubicBezTo>
                    <a:pt x="4359" y="2655"/>
                    <a:pt x="4388" y="2642"/>
                    <a:pt x="4421" y="2642"/>
                  </a:cubicBezTo>
                  <a:close/>
                  <a:moveTo>
                    <a:pt x="5774" y="2671"/>
                  </a:moveTo>
                  <a:cubicBezTo>
                    <a:pt x="5789" y="2671"/>
                    <a:pt x="5804" y="2686"/>
                    <a:pt x="5804" y="2703"/>
                  </a:cubicBezTo>
                  <a:cubicBezTo>
                    <a:pt x="5804" y="2714"/>
                    <a:pt x="5797" y="2721"/>
                    <a:pt x="5787" y="2721"/>
                  </a:cubicBezTo>
                  <a:cubicBezTo>
                    <a:pt x="5783" y="2721"/>
                    <a:pt x="5779" y="2719"/>
                    <a:pt x="5774" y="2717"/>
                  </a:cubicBezTo>
                  <a:cubicBezTo>
                    <a:pt x="5758" y="2707"/>
                    <a:pt x="5745" y="2692"/>
                    <a:pt x="5745" y="2684"/>
                  </a:cubicBezTo>
                  <a:cubicBezTo>
                    <a:pt x="5746" y="2676"/>
                    <a:pt x="5758" y="2671"/>
                    <a:pt x="5774" y="2671"/>
                  </a:cubicBezTo>
                  <a:close/>
                  <a:moveTo>
                    <a:pt x="4194" y="2644"/>
                  </a:moveTo>
                  <a:cubicBezTo>
                    <a:pt x="4211" y="2644"/>
                    <a:pt x="4235" y="2647"/>
                    <a:pt x="4261" y="2653"/>
                  </a:cubicBezTo>
                  <a:cubicBezTo>
                    <a:pt x="4343" y="2674"/>
                    <a:pt x="4357" y="2728"/>
                    <a:pt x="4280" y="2728"/>
                  </a:cubicBezTo>
                  <a:cubicBezTo>
                    <a:pt x="4227" y="2728"/>
                    <a:pt x="4149" y="2670"/>
                    <a:pt x="4173" y="2647"/>
                  </a:cubicBezTo>
                  <a:cubicBezTo>
                    <a:pt x="4175" y="2645"/>
                    <a:pt x="4183" y="2644"/>
                    <a:pt x="4194" y="2644"/>
                  </a:cubicBezTo>
                  <a:close/>
                  <a:moveTo>
                    <a:pt x="21540" y="2601"/>
                  </a:moveTo>
                  <a:cubicBezTo>
                    <a:pt x="21549" y="2601"/>
                    <a:pt x="21552" y="2610"/>
                    <a:pt x="21552" y="2627"/>
                  </a:cubicBezTo>
                  <a:cubicBezTo>
                    <a:pt x="21552" y="2648"/>
                    <a:pt x="21568" y="2674"/>
                    <a:pt x="21588" y="2681"/>
                  </a:cubicBezTo>
                  <a:cubicBezTo>
                    <a:pt x="21608" y="2687"/>
                    <a:pt x="21588" y="2708"/>
                    <a:pt x="21541" y="2727"/>
                  </a:cubicBezTo>
                  <a:cubicBezTo>
                    <a:pt x="21507" y="2740"/>
                    <a:pt x="21479" y="2746"/>
                    <a:pt x="21457" y="2746"/>
                  </a:cubicBezTo>
                  <a:cubicBezTo>
                    <a:pt x="21391" y="2746"/>
                    <a:pt x="21388" y="2692"/>
                    <a:pt x="21480" y="2632"/>
                  </a:cubicBezTo>
                  <a:cubicBezTo>
                    <a:pt x="21512" y="2611"/>
                    <a:pt x="21530" y="2601"/>
                    <a:pt x="21540" y="2601"/>
                  </a:cubicBezTo>
                  <a:close/>
                  <a:moveTo>
                    <a:pt x="5397" y="2671"/>
                  </a:moveTo>
                  <a:cubicBezTo>
                    <a:pt x="5436" y="2671"/>
                    <a:pt x="5455" y="2704"/>
                    <a:pt x="5440" y="2745"/>
                  </a:cubicBezTo>
                  <a:cubicBezTo>
                    <a:pt x="5433" y="2761"/>
                    <a:pt x="5421" y="2773"/>
                    <a:pt x="5409" y="2773"/>
                  </a:cubicBezTo>
                  <a:cubicBezTo>
                    <a:pt x="5405" y="2773"/>
                    <a:pt x="5402" y="2772"/>
                    <a:pt x="5399" y="2770"/>
                  </a:cubicBezTo>
                  <a:cubicBezTo>
                    <a:pt x="5366" y="2750"/>
                    <a:pt x="5364" y="2671"/>
                    <a:pt x="5397" y="2671"/>
                  </a:cubicBezTo>
                  <a:close/>
                  <a:moveTo>
                    <a:pt x="27901" y="2732"/>
                  </a:moveTo>
                  <a:cubicBezTo>
                    <a:pt x="27912" y="2732"/>
                    <a:pt x="27929" y="2740"/>
                    <a:pt x="27943" y="2755"/>
                  </a:cubicBezTo>
                  <a:cubicBezTo>
                    <a:pt x="27961" y="2773"/>
                    <a:pt x="27966" y="2780"/>
                    <a:pt x="27960" y="2780"/>
                  </a:cubicBezTo>
                  <a:cubicBezTo>
                    <a:pt x="27955" y="2780"/>
                    <a:pt x="27945" y="2777"/>
                    <a:pt x="27928" y="2770"/>
                  </a:cubicBezTo>
                  <a:cubicBezTo>
                    <a:pt x="27900" y="2759"/>
                    <a:pt x="27884" y="2743"/>
                    <a:pt x="27892" y="2734"/>
                  </a:cubicBezTo>
                  <a:cubicBezTo>
                    <a:pt x="27894" y="2733"/>
                    <a:pt x="27897" y="2732"/>
                    <a:pt x="27901" y="2732"/>
                  </a:cubicBezTo>
                  <a:close/>
                  <a:moveTo>
                    <a:pt x="6049" y="2642"/>
                  </a:moveTo>
                  <a:cubicBezTo>
                    <a:pt x="6086" y="2642"/>
                    <a:pt x="6122" y="2700"/>
                    <a:pt x="6122" y="2758"/>
                  </a:cubicBezTo>
                  <a:cubicBezTo>
                    <a:pt x="6122" y="2773"/>
                    <a:pt x="6099" y="2785"/>
                    <a:pt x="6065" y="2785"/>
                  </a:cubicBezTo>
                  <a:cubicBezTo>
                    <a:pt x="6023" y="2785"/>
                    <a:pt x="6008" y="2765"/>
                    <a:pt x="6008" y="2713"/>
                  </a:cubicBezTo>
                  <a:cubicBezTo>
                    <a:pt x="6008" y="2673"/>
                    <a:pt x="6024" y="2642"/>
                    <a:pt x="6049" y="2642"/>
                  </a:cubicBezTo>
                  <a:close/>
                  <a:moveTo>
                    <a:pt x="17834" y="2654"/>
                  </a:moveTo>
                  <a:cubicBezTo>
                    <a:pt x="17856" y="2654"/>
                    <a:pt x="17836" y="2680"/>
                    <a:pt x="17771" y="2725"/>
                  </a:cubicBezTo>
                  <a:cubicBezTo>
                    <a:pt x="17713" y="2766"/>
                    <a:pt x="17681" y="2785"/>
                    <a:pt x="17664" y="2785"/>
                  </a:cubicBezTo>
                  <a:cubicBezTo>
                    <a:pt x="17653" y="2785"/>
                    <a:pt x="17649" y="2776"/>
                    <a:pt x="17649" y="2761"/>
                  </a:cubicBezTo>
                  <a:cubicBezTo>
                    <a:pt x="17649" y="2746"/>
                    <a:pt x="17690" y="2713"/>
                    <a:pt x="17740" y="2688"/>
                  </a:cubicBezTo>
                  <a:cubicBezTo>
                    <a:pt x="17788" y="2664"/>
                    <a:pt x="17820" y="2654"/>
                    <a:pt x="17834" y="2654"/>
                  </a:cubicBezTo>
                  <a:close/>
                  <a:moveTo>
                    <a:pt x="5658" y="2728"/>
                  </a:moveTo>
                  <a:cubicBezTo>
                    <a:pt x="5674" y="2728"/>
                    <a:pt x="5692" y="2740"/>
                    <a:pt x="5702" y="2758"/>
                  </a:cubicBezTo>
                  <a:cubicBezTo>
                    <a:pt x="5713" y="2773"/>
                    <a:pt x="5700" y="2787"/>
                    <a:pt x="5676" y="2787"/>
                  </a:cubicBezTo>
                  <a:cubicBezTo>
                    <a:pt x="5651" y="2787"/>
                    <a:pt x="5631" y="2774"/>
                    <a:pt x="5631" y="2758"/>
                  </a:cubicBezTo>
                  <a:cubicBezTo>
                    <a:pt x="5630" y="2740"/>
                    <a:pt x="5643" y="2728"/>
                    <a:pt x="5658" y="2728"/>
                  </a:cubicBezTo>
                  <a:close/>
                  <a:moveTo>
                    <a:pt x="18575" y="2728"/>
                  </a:moveTo>
                  <a:cubicBezTo>
                    <a:pt x="18592" y="2728"/>
                    <a:pt x="18605" y="2740"/>
                    <a:pt x="18605" y="2758"/>
                  </a:cubicBezTo>
                  <a:cubicBezTo>
                    <a:pt x="18605" y="2774"/>
                    <a:pt x="18592" y="2787"/>
                    <a:pt x="18575" y="2787"/>
                  </a:cubicBezTo>
                  <a:cubicBezTo>
                    <a:pt x="18559" y="2787"/>
                    <a:pt x="18546" y="2774"/>
                    <a:pt x="18546" y="2758"/>
                  </a:cubicBezTo>
                  <a:cubicBezTo>
                    <a:pt x="18546" y="2740"/>
                    <a:pt x="18559" y="2728"/>
                    <a:pt x="18575" y="2728"/>
                  </a:cubicBezTo>
                  <a:close/>
                  <a:moveTo>
                    <a:pt x="18028" y="2715"/>
                  </a:moveTo>
                  <a:cubicBezTo>
                    <a:pt x="18040" y="2715"/>
                    <a:pt x="18043" y="2725"/>
                    <a:pt x="18036" y="2745"/>
                  </a:cubicBezTo>
                  <a:cubicBezTo>
                    <a:pt x="18025" y="2772"/>
                    <a:pt x="18004" y="2787"/>
                    <a:pt x="17989" y="2787"/>
                  </a:cubicBezTo>
                  <a:cubicBezTo>
                    <a:pt x="17977" y="2787"/>
                    <a:pt x="17969" y="2779"/>
                    <a:pt x="17969" y="2761"/>
                  </a:cubicBezTo>
                  <a:cubicBezTo>
                    <a:pt x="17969" y="2748"/>
                    <a:pt x="17987" y="2728"/>
                    <a:pt x="18010" y="2720"/>
                  </a:cubicBezTo>
                  <a:cubicBezTo>
                    <a:pt x="18017" y="2717"/>
                    <a:pt x="18023" y="2715"/>
                    <a:pt x="18028" y="2715"/>
                  </a:cubicBezTo>
                  <a:close/>
                  <a:moveTo>
                    <a:pt x="16604" y="2657"/>
                  </a:moveTo>
                  <a:cubicBezTo>
                    <a:pt x="16610" y="2657"/>
                    <a:pt x="16615" y="2660"/>
                    <a:pt x="16620" y="2667"/>
                  </a:cubicBezTo>
                  <a:cubicBezTo>
                    <a:pt x="16637" y="2692"/>
                    <a:pt x="16402" y="2842"/>
                    <a:pt x="16343" y="2842"/>
                  </a:cubicBezTo>
                  <a:cubicBezTo>
                    <a:pt x="16327" y="2842"/>
                    <a:pt x="16319" y="2852"/>
                    <a:pt x="16319" y="2868"/>
                  </a:cubicBezTo>
                  <a:cubicBezTo>
                    <a:pt x="16319" y="2882"/>
                    <a:pt x="16285" y="2899"/>
                    <a:pt x="16248" y="2907"/>
                  </a:cubicBezTo>
                  <a:cubicBezTo>
                    <a:pt x="16223" y="2913"/>
                    <a:pt x="16206" y="2915"/>
                    <a:pt x="16194" y="2915"/>
                  </a:cubicBezTo>
                  <a:cubicBezTo>
                    <a:pt x="16149" y="2915"/>
                    <a:pt x="16207" y="2875"/>
                    <a:pt x="16358" y="2804"/>
                  </a:cubicBezTo>
                  <a:cubicBezTo>
                    <a:pt x="16458" y="2758"/>
                    <a:pt x="16552" y="2703"/>
                    <a:pt x="16570" y="2679"/>
                  </a:cubicBezTo>
                  <a:cubicBezTo>
                    <a:pt x="16583" y="2665"/>
                    <a:pt x="16594" y="2657"/>
                    <a:pt x="16604" y="2657"/>
                  </a:cubicBezTo>
                  <a:close/>
                  <a:moveTo>
                    <a:pt x="5739" y="2823"/>
                  </a:moveTo>
                  <a:cubicBezTo>
                    <a:pt x="5758" y="2823"/>
                    <a:pt x="5782" y="2826"/>
                    <a:pt x="5809" y="2835"/>
                  </a:cubicBezTo>
                  <a:cubicBezTo>
                    <a:pt x="5861" y="2848"/>
                    <a:pt x="5907" y="2878"/>
                    <a:pt x="5915" y="2901"/>
                  </a:cubicBezTo>
                  <a:cubicBezTo>
                    <a:pt x="5922" y="2921"/>
                    <a:pt x="5916" y="2930"/>
                    <a:pt x="5891" y="2930"/>
                  </a:cubicBezTo>
                  <a:cubicBezTo>
                    <a:pt x="5875" y="2930"/>
                    <a:pt x="5852" y="2926"/>
                    <a:pt x="5818" y="2920"/>
                  </a:cubicBezTo>
                  <a:cubicBezTo>
                    <a:pt x="5677" y="2893"/>
                    <a:pt x="5649" y="2877"/>
                    <a:pt x="5686" y="2840"/>
                  </a:cubicBezTo>
                  <a:cubicBezTo>
                    <a:pt x="5697" y="2829"/>
                    <a:pt x="5715" y="2823"/>
                    <a:pt x="5739" y="2823"/>
                  </a:cubicBezTo>
                  <a:close/>
                  <a:moveTo>
                    <a:pt x="26978" y="950"/>
                  </a:moveTo>
                  <a:cubicBezTo>
                    <a:pt x="26995" y="950"/>
                    <a:pt x="27010" y="955"/>
                    <a:pt x="27023" y="966"/>
                  </a:cubicBezTo>
                  <a:cubicBezTo>
                    <a:pt x="27038" y="978"/>
                    <a:pt x="27057" y="984"/>
                    <a:pt x="27070" y="984"/>
                  </a:cubicBezTo>
                  <a:cubicBezTo>
                    <a:pt x="27074" y="984"/>
                    <a:pt x="27077" y="984"/>
                    <a:pt x="27080" y="982"/>
                  </a:cubicBezTo>
                  <a:cubicBezTo>
                    <a:pt x="27084" y="979"/>
                    <a:pt x="27088" y="978"/>
                    <a:pt x="27089" y="978"/>
                  </a:cubicBezTo>
                  <a:lnTo>
                    <a:pt x="27089" y="978"/>
                  </a:lnTo>
                  <a:cubicBezTo>
                    <a:pt x="27091" y="978"/>
                    <a:pt x="27090" y="981"/>
                    <a:pt x="27085" y="987"/>
                  </a:cubicBezTo>
                  <a:cubicBezTo>
                    <a:pt x="27077" y="998"/>
                    <a:pt x="27028" y="1012"/>
                    <a:pt x="26978" y="1017"/>
                  </a:cubicBezTo>
                  <a:cubicBezTo>
                    <a:pt x="26928" y="1022"/>
                    <a:pt x="26850" y="1044"/>
                    <a:pt x="26809" y="1064"/>
                  </a:cubicBezTo>
                  <a:cubicBezTo>
                    <a:pt x="26774" y="1082"/>
                    <a:pt x="26743" y="1091"/>
                    <a:pt x="26720" y="1091"/>
                  </a:cubicBezTo>
                  <a:cubicBezTo>
                    <a:pt x="26684" y="1091"/>
                    <a:pt x="26664" y="1071"/>
                    <a:pt x="26664" y="1035"/>
                  </a:cubicBezTo>
                  <a:cubicBezTo>
                    <a:pt x="26664" y="1018"/>
                    <a:pt x="26656" y="1008"/>
                    <a:pt x="26645" y="1008"/>
                  </a:cubicBezTo>
                  <a:cubicBezTo>
                    <a:pt x="26642" y="1008"/>
                    <a:pt x="26638" y="1009"/>
                    <a:pt x="26634" y="1012"/>
                  </a:cubicBezTo>
                  <a:cubicBezTo>
                    <a:pt x="26618" y="1022"/>
                    <a:pt x="26610" y="1040"/>
                    <a:pt x="26620" y="1054"/>
                  </a:cubicBezTo>
                  <a:cubicBezTo>
                    <a:pt x="26636" y="1080"/>
                    <a:pt x="26600" y="1100"/>
                    <a:pt x="26560" y="1100"/>
                  </a:cubicBezTo>
                  <a:cubicBezTo>
                    <a:pt x="26538" y="1100"/>
                    <a:pt x="26516" y="1094"/>
                    <a:pt x="26501" y="1081"/>
                  </a:cubicBezTo>
                  <a:cubicBezTo>
                    <a:pt x="26488" y="1070"/>
                    <a:pt x="26479" y="1065"/>
                    <a:pt x="26473" y="1065"/>
                  </a:cubicBezTo>
                  <a:cubicBezTo>
                    <a:pt x="26465" y="1065"/>
                    <a:pt x="26462" y="1074"/>
                    <a:pt x="26462" y="1093"/>
                  </a:cubicBezTo>
                  <a:cubicBezTo>
                    <a:pt x="26462" y="1135"/>
                    <a:pt x="26416" y="1162"/>
                    <a:pt x="26359" y="1162"/>
                  </a:cubicBezTo>
                  <a:cubicBezTo>
                    <a:pt x="26342" y="1162"/>
                    <a:pt x="26324" y="1160"/>
                    <a:pt x="26306" y="1154"/>
                  </a:cubicBezTo>
                  <a:cubicBezTo>
                    <a:pt x="26286" y="1148"/>
                    <a:pt x="26272" y="1144"/>
                    <a:pt x="26266" y="1144"/>
                  </a:cubicBezTo>
                  <a:cubicBezTo>
                    <a:pt x="26254" y="1144"/>
                    <a:pt x="26269" y="1159"/>
                    <a:pt x="26312" y="1200"/>
                  </a:cubicBezTo>
                  <a:cubicBezTo>
                    <a:pt x="26344" y="1229"/>
                    <a:pt x="26386" y="1251"/>
                    <a:pt x="26408" y="1251"/>
                  </a:cubicBezTo>
                  <a:cubicBezTo>
                    <a:pt x="26411" y="1251"/>
                    <a:pt x="26414" y="1251"/>
                    <a:pt x="26416" y="1250"/>
                  </a:cubicBezTo>
                  <a:cubicBezTo>
                    <a:pt x="26419" y="1248"/>
                    <a:pt x="26424" y="1248"/>
                    <a:pt x="26429" y="1248"/>
                  </a:cubicBezTo>
                  <a:cubicBezTo>
                    <a:pt x="26475" y="1248"/>
                    <a:pt x="26567" y="1308"/>
                    <a:pt x="26546" y="1330"/>
                  </a:cubicBezTo>
                  <a:cubicBezTo>
                    <a:pt x="26537" y="1339"/>
                    <a:pt x="26455" y="1357"/>
                    <a:pt x="26367" y="1372"/>
                  </a:cubicBezTo>
                  <a:cubicBezTo>
                    <a:pt x="26277" y="1386"/>
                    <a:pt x="26179" y="1412"/>
                    <a:pt x="26149" y="1427"/>
                  </a:cubicBezTo>
                  <a:cubicBezTo>
                    <a:pt x="26130" y="1437"/>
                    <a:pt x="26100" y="1444"/>
                    <a:pt x="26072" y="1444"/>
                  </a:cubicBezTo>
                  <a:cubicBezTo>
                    <a:pt x="26059" y="1444"/>
                    <a:pt x="26046" y="1442"/>
                    <a:pt x="26036" y="1439"/>
                  </a:cubicBezTo>
                  <a:cubicBezTo>
                    <a:pt x="26029" y="1437"/>
                    <a:pt x="26020" y="1437"/>
                    <a:pt x="26011" y="1437"/>
                  </a:cubicBezTo>
                  <a:cubicBezTo>
                    <a:pt x="25936" y="1437"/>
                    <a:pt x="25796" y="1490"/>
                    <a:pt x="25796" y="1524"/>
                  </a:cubicBezTo>
                  <a:cubicBezTo>
                    <a:pt x="25796" y="1537"/>
                    <a:pt x="25753" y="1546"/>
                    <a:pt x="25698" y="1546"/>
                  </a:cubicBezTo>
                  <a:cubicBezTo>
                    <a:pt x="25642" y="1546"/>
                    <a:pt x="25590" y="1559"/>
                    <a:pt x="25581" y="1576"/>
                  </a:cubicBezTo>
                  <a:cubicBezTo>
                    <a:pt x="25570" y="1592"/>
                    <a:pt x="25527" y="1605"/>
                    <a:pt x="25481" y="1605"/>
                  </a:cubicBezTo>
                  <a:cubicBezTo>
                    <a:pt x="25390" y="1605"/>
                    <a:pt x="25330" y="1660"/>
                    <a:pt x="25415" y="1665"/>
                  </a:cubicBezTo>
                  <a:cubicBezTo>
                    <a:pt x="25441" y="1667"/>
                    <a:pt x="25481" y="1672"/>
                    <a:pt x="25496" y="1675"/>
                  </a:cubicBezTo>
                  <a:cubicBezTo>
                    <a:pt x="25511" y="1679"/>
                    <a:pt x="25558" y="1684"/>
                    <a:pt x="25600" y="1687"/>
                  </a:cubicBezTo>
                  <a:cubicBezTo>
                    <a:pt x="25650" y="1689"/>
                    <a:pt x="25681" y="1711"/>
                    <a:pt x="25691" y="1749"/>
                  </a:cubicBezTo>
                  <a:cubicBezTo>
                    <a:pt x="25702" y="1787"/>
                    <a:pt x="25743" y="1807"/>
                    <a:pt x="25802" y="1807"/>
                  </a:cubicBezTo>
                  <a:cubicBezTo>
                    <a:pt x="25856" y="1807"/>
                    <a:pt x="25923" y="1791"/>
                    <a:pt x="25995" y="1759"/>
                  </a:cubicBezTo>
                  <a:cubicBezTo>
                    <a:pt x="26091" y="1715"/>
                    <a:pt x="26095" y="1709"/>
                    <a:pt x="26035" y="1698"/>
                  </a:cubicBezTo>
                  <a:cubicBezTo>
                    <a:pt x="26028" y="1697"/>
                    <a:pt x="26022" y="1697"/>
                    <a:pt x="26015" y="1697"/>
                  </a:cubicBezTo>
                  <a:cubicBezTo>
                    <a:pt x="25981" y="1697"/>
                    <a:pt x="25949" y="1711"/>
                    <a:pt x="25929" y="1736"/>
                  </a:cubicBezTo>
                  <a:cubicBezTo>
                    <a:pt x="25914" y="1757"/>
                    <a:pt x="25902" y="1767"/>
                    <a:pt x="25892" y="1767"/>
                  </a:cubicBezTo>
                  <a:cubicBezTo>
                    <a:pt x="25885" y="1767"/>
                    <a:pt x="25878" y="1762"/>
                    <a:pt x="25872" y="1752"/>
                  </a:cubicBezTo>
                  <a:cubicBezTo>
                    <a:pt x="25864" y="1739"/>
                    <a:pt x="25855" y="1733"/>
                    <a:pt x="25846" y="1733"/>
                  </a:cubicBezTo>
                  <a:cubicBezTo>
                    <a:pt x="25836" y="1733"/>
                    <a:pt x="25826" y="1738"/>
                    <a:pt x="25813" y="1750"/>
                  </a:cubicBezTo>
                  <a:cubicBezTo>
                    <a:pt x="25798" y="1762"/>
                    <a:pt x="25781" y="1768"/>
                    <a:pt x="25766" y="1768"/>
                  </a:cubicBezTo>
                  <a:cubicBezTo>
                    <a:pt x="25736" y="1768"/>
                    <a:pt x="25712" y="1746"/>
                    <a:pt x="25712" y="1708"/>
                  </a:cubicBezTo>
                  <a:cubicBezTo>
                    <a:pt x="25712" y="1660"/>
                    <a:pt x="25794" y="1631"/>
                    <a:pt x="25954" y="1619"/>
                  </a:cubicBezTo>
                  <a:cubicBezTo>
                    <a:pt x="26020" y="1613"/>
                    <a:pt x="26101" y="1602"/>
                    <a:pt x="26137" y="1591"/>
                  </a:cubicBezTo>
                  <a:cubicBezTo>
                    <a:pt x="26153" y="1586"/>
                    <a:pt x="26166" y="1583"/>
                    <a:pt x="26176" y="1583"/>
                  </a:cubicBezTo>
                  <a:cubicBezTo>
                    <a:pt x="26192" y="1583"/>
                    <a:pt x="26201" y="1590"/>
                    <a:pt x="26201" y="1602"/>
                  </a:cubicBezTo>
                  <a:cubicBezTo>
                    <a:pt x="26201" y="1621"/>
                    <a:pt x="26183" y="1634"/>
                    <a:pt x="26159" y="1634"/>
                  </a:cubicBezTo>
                  <a:cubicBezTo>
                    <a:pt x="26134" y="1634"/>
                    <a:pt x="26117" y="1652"/>
                    <a:pt x="26117" y="1675"/>
                  </a:cubicBezTo>
                  <a:cubicBezTo>
                    <a:pt x="26117" y="1699"/>
                    <a:pt x="26175" y="1710"/>
                    <a:pt x="26244" y="1710"/>
                  </a:cubicBezTo>
                  <a:cubicBezTo>
                    <a:pt x="26335" y="1710"/>
                    <a:pt x="26446" y="1691"/>
                    <a:pt x="26466" y="1658"/>
                  </a:cubicBezTo>
                  <a:cubicBezTo>
                    <a:pt x="26475" y="1645"/>
                    <a:pt x="26482" y="1638"/>
                    <a:pt x="26486" y="1638"/>
                  </a:cubicBezTo>
                  <a:cubicBezTo>
                    <a:pt x="26489" y="1638"/>
                    <a:pt x="26491" y="1641"/>
                    <a:pt x="26491" y="1646"/>
                  </a:cubicBezTo>
                  <a:cubicBezTo>
                    <a:pt x="26491" y="1652"/>
                    <a:pt x="26493" y="1655"/>
                    <a:pt x="26498" y="1655"/>
                  </a:cubicBezTo>
                  <a:cubicBezTo>
                    <a:pt x="26506" y="1655"/>
                    <a:pt x="26518" y="1649"/>
                    <a:pt x="26533" y="1636"/>
                  </a:cubicBezTo>
                  <a:cubicBezTo>
                    <a:pt x="26557" y="1615"/>
                    <a:pt x="26649" y="1596"/>
                    <a:pt x="26743" y="1592"/>
                  </a:cubicBezTo>
                  <a:cubicBezTo>
                    <a:pt x="26836" y="1587"/>
                    <a:pt x="26968" y="1570"/>
                    <a:pt x="27040" y="1552"/>
                  </a:cubicBezTo>
                  <a:cubicBezTo>
                    <a:pt x="27180" y="1518"/>
                    <a:pt x="27263" y="1503"/>
                    <a:pt x="27311" y="1503"/>
                  </a:cubicBezTo>
                  <a:cubicBezTo>
                    <a:pt x="27345" y="1503"/>
                    <a:pt x="27361" y="1510"/>
                    <a:pt x="27367" y="1525"/>
                  </a:cubicBezTo>
                  <a:cubicBezTo>
                    <a:pt x="27370" y="1534"/>
                    <a:pt x="27374" y="1538"/>
                    <a:pt x="27376" y="1538"/>
                  </a:cubicBezTo>
                  <a:cubicBezTo>
                    <a:pt x="27380" y="1538"/>
                    <a:pt x="27382" y="1530"/>
                    <a:pt x="27383" y="1514"/>
                  </a:cubicBezTo>
                  <a:cubicBezTo>
                    <a:pt x="27386" y="1464"/>
                    <a:pt x="27394" y="1460"/>
                    <a:pt x="27612" y="1403"/>
                  </a:cubicBezTo>
                  <a:cubicBezTo>
                    <a:pt x="27658" y="1392"/>
                    <a:pt x="27692" y="1386"/>
                    <a:pt x="27717" y="1386"/>
                  </a:cubicBezTo>
                  <a:cubicBezTo>
                    <a:pt x="27744" y="1386"/>
                    <a:pt x="27762" y="1392"/>
                    <a:pt x="27777" y="1405"/>
                  </a:cubicBezTo>
                  <a:cubicBezTo>
                    <a:pt x="27791" y="1417"/>
                    <a:pt x="27801" y="1423"/>
                    <a:pt x="27808" y="1423"/>
                  </a:cubicBezTo>
                  <a:cubicBezTo>
                    <a:pt x="27814" y="1423"/>
                    <a:pt x="27817" y="1418"/>
                    <a:pt x="27817" y="1406"/>
                  </a:cubicBezTo>
                  <a:cubicBezTo>
                    <a:pt x="27817" y="1388"/>
                    <a:pt x="27837" y="1373"/>
                    <a:pt x="27860" y="1373"/>
                  </a:cubicBezTo>
                  <a:cubicBezTo>
                    <a:pt x="27885" y="1373"/>
                    <a:pt x="27905" y="1360"/>
                    <a:pt x="27905" y="1344"/>
                  </a:cubicBezTo>
                  <a:cubicBezTo>
                    <a:pt x="27905" y="1327"/>
                    <a:pt x="27930" y="1314"/>
                    <a:pt x="27963" y="1314"/>
                  </a:cubicBezTo>
                  <a:cubicBezTo>
                    <a:pt x="27997" y="1314"/>
                    <a:pt x="28014" y="1325"/>
                    <a:pt x="28006" y="1341"/>
                  </a:cubicBezTo>
                  <a:cubicBezTo>
                    <a:pt x="27995" y="1360"/>
                    <a:pt x="27996" y="1369"/>
                    <a:pt x="28016" y="1369"/>
                  </a:cubicBezTo>
                  <a:cubicBezTo>
                    <a:pt x="28032" y="1369"/>
                    <a:pt x="28060" y="1364"/>
                    <a:pt x="28103" y="1352"/>
                  </a:cubicBezTo>
                  <a:cubicBezTo>
                    <a:pt x="28152" y="1340"/>
                    <a:pt x="28160" y="1330"/>
                    <a:pt x="28130" y="1310"/>
                  </a:cubicBezTo>
                  <a:cubicBezTo>
                    <a:pt x="28103" y="1294"/>
                    <a:pt x="28112" y="1285"/>
                    <a:pt x="28160" y="1285"/>
                  </a:cubicBezTo>
                  <a:cubicBezTo>
                    <a:pt x="28161" y="1284"/>
                    <a:pt x="28163" y="1284"/>
                    <a:pt x="28165" y="1284"/>
                  </a:cubicBezTo>
                  <a:cubicBezTo>
                    <a:pt x="28202" y="1284"/>
                    <a:pt x="28219" y="1296"/>
                    <a:pt x="28208" y="1314"/>
                  </a:cubicBezTo>
                  <a:cubicBezTo>
                    <a:pt x="28199" y="1328"/>
                    <a:pt x="28198" y="1336"/>
                    <a:pt x="28230" y="1336"/>
                  </a:cubicBezTo>
                  <a:cubicBezTo>
                    <a:pt x="28270" y="1336"/>
                    <a:pt x="28362" y="1324"/>
                    <a:pt x="28554" y="1298"/>
                  </a:cubicBezTo>
                  <a:cubicBezTo>
                    <a:pt x="28617" y="1289"/>
                    <a:pt x="28696" y="1273"/>
                    <a:pt x="28726" y="1264"/>
                  </a:cubicBezTo>
                  <a:cubicBezTo>
                    <a:pt x="28781" y="1248"/>
                    <a:pt x="28780" y="1245"/>
                    <a:pt x="28713" y="1226"/>
                  </a:cubicBezTo>
                  <a:cubicBezTo>
                    <a:pt x="28643" y="1207"/>
                    <a:pt x="28643" y="1206"/>
                    <a:pt x="28708" y="1203"/>
                  </a:cubicBezTo>
                  <a:cubicBezTo>
                    <a:pt x="28709" y="1203"/>
                    <a:pt x="28709" y="1203"/>
                    <a:pt x="28710" y="1203"/>
                  </a:cubicBezTo>
                  <a:cubicBezTo>
                    <a:pt x="28746" y="1203"/>
                    <a:pt x="28803" y="1228"/>
                    <a:pt x="28837" y="1259"/>
                  </a:cubicBezTo>
                  <a:cubicBezTo>
                    <a:pt x="28875" y="1295"/>
                    <a:pt x="28916" y="1312"/>
                    <a:pt x="28955" y="1312"/>
                  </a:cubicBezTo>
                  <a:cubicBezTo>
                    <a:pt x="28991" y="1312"/>
                    <a:pt x="29025" y="1296"/>
                    <a:pt x="29049" y="1264"/>
                  </a:cubicBezTo>
                  <a:cubicBezTo>
                    <a:pt x="29086" y="1216"/>
                    <a:pt x="29097" y="1179"/>
                    <a:pt x="29078" y="1179"/>
                  </a:cubicBezTo>
                  <a:cubicBezTo>
                    <a:pt x="29074" y="1179"/>
                    <a:pt x="29068" y="1181"/>
                    <a:pt x="29059" y="1186"/>
                  </a:cubicBezTo>
                  <a:cubicBezTo>
                    <a:pt x="29054" y="1190"/>
                    <a:pt x="29048" y="1191"/>
                    <a:pt x="29044" y="1191"/>
                  </a:cubicBezTo>
                  <a:cubicBezTo>
                    <a:pt x="29035" y="1191"/>
                    <a:pt x="29029" y="1185"/>
                    <a:pt x="29029" y="1175"/>
                  </a:cubicBezTo>
                  <a:cubicBezTo>
                    <a:pt x="29029" y="1157"/>
                    <a:pt x="29039" y="1144"/>
                    <a:pt x="29051" y="1144"/>
                  </a:cubicBezTo>
                  <a:cubicBezTo>
                    <a:pt x="29062" y="1144"/>
                    <a:pt x="29103" y="1136"/>
                    <a:pt x="29139" y="1126"/>
                  </a:cubicBezTo>
                  <a:cubicBezTo>
                    <a:pt x="29157" y="1121"/>
                    <a:pt x="29170" y="1118"/>
                    <a:pt x="29178" y="1118"/>
                  </a:cubicBezTo>
                  <a:cubicBezTo>
                    <a:pt x="29196" y="1118"/>
                    <a:pt x="29197" y="1128"/>
                    <a:pt x="29187" y="1151"/>
                  </a:cubicBezTo>
                  <a:cubicBezTo>
                    <a:pt x="29176" y="1180"/>
                    <a:pt x="29191" y="1203"/>
                    <a:pt x="29230" y="1214"/>
                  </a:cubicBezTo>
                  <a:cubicBezTo>
                    <a:pt x="29304" y="1237"/>
                    <a:pt x="29309" y="1286"/>
                    <a:pt x="29238" y="1286"/>
                  </a:cubicBezTo>
                  <a:cubicBezTo>
                    <a:pt x="29207" y="1286"/>
                    <a:pt x="29166" y="1305"/>
                    <a:pt x="29145" y="1330"/>
                  </a:cubicBezTo>
                  <a:cubicBezTo>
                    <a:pt x="29125" y="1353"/>
                    <a:pt x="29096" y="1371"/>
                    <a:pt x="29078" y="1371"/>
                  </a:cubicBezTo>
                  <a:cubicBezTo>
                    <a:pt x="29078" y="1371"/>
                    <a:pt x="29077" y="1371"/>
                    <a:pt x="29077" y="1371"/>
                  </a:cubicBezTo>
                  <a:cubicBezTo>
                    <a:pt x="29068" y="1370"/>
                    <a:pt x="29046" y="1370"/>
                    <a:pt x="29018" y="1370"/>
                  </a:cubicBezTo>
                  <a:cubicBezTo>
                    <a:pt x="28991" y="1370"/>
                    <a:pt x="28957" y="1370"/>
                    <a:pt x="28924" y="1371"/>
                  </a:cubicBezTo>
                  <a:cubicBezTo>
                    <a:pt x="28816" y="1373"/>
                    <a:pt x="28805" y="1380"/>
                    <a:pt x="28817" y="1431"/>
                  </a:cubicBezTo>
                  <a:cubicBezTo>
                    <a:pt x="28829" y="1477"/>
                    <a:pt x="28817" y="1488"/>
                    <a:pt x="28757" y="1488"/>
                  </a:cubicBezTo>
                  <a:cubicBezTo>
                    <a:pt x="28716" y="1488"/>
                    <a:pt x="28675" y="1470"/>
                    <a:pt x="28667" y="1449"/>
                  </a:cubicBezTo>
                  <a:cubicBezTo>
                    <a:pt x="28657" y="1425"/>
                    <a:pt x="28626" y="1412"/>
                    <a:pt x="28592" y="1412"/>
                  </a:cubicBezTo>
                  <a:cubicBezTo>
                    <a:pt x="28567" y="1412"/>
                    <a:pt x="28541" y="1419"/>
                    <a:pt x="28521" y="1434"/>
                  </a:cubicBezTo>
                  <a:cubicBezTo>
                    <a:pt x="28496" y="1454"/>
                    <a:pt x="28449" y="1464"/>
                    <a:pt x="28397" y="1464"/>
                  </a:cubicBezTo>
                  <a:cubicBezTo>
                    <a:pt x="28358" y="1464"/>
                    <a:pt x="28315" y="1458"/>
                    <a:pt x="28277" y="1446"/>
                  </a:cubicBezTo>
                  <a:cubicBezTo>
                    <a:pt x="28252" y="1438"/>
                    <a:pt x="28236" y="1433"/>
                    <a:pt x="28228" y="1433"/>
                  </a:cubicBezTo>
                  <a:cubicBezTo>
                    <a:pt x="28216" y="1433"/>
                    <a:pt x="28225" y="1445"/>
                    <a:pt x="28250" y="1475"/>
                  </a:cubicBezTo>
                  <a:cubicBezTo>
                    <a:pt x="28269" y="1499"/>
                    <a:pt x="28276" y="1513"/>
                    <a:pt x="28270" y="1513"/>
                  </a:cubicBezTo>
                  <a:cubicBezTo>
                    <a:pt x="28268" y="1513"/>
                    <a:pt x="28265" y="1511"/>
                    <a:pt x="28260" y="1509"/>
                  </a:cubicBezTo>
                  <a:cubicBezTo>
                    <a:pt x="28254" y="1505"/>
                    <a:pt x="28246" y="1503"/>
                    <a:pt x="28238" y="1503"/>
                  </a:cubicBezTo>
                  <a:cubicBezTo>
                    <a:pt x="28221" y="1503"/>
                    <a:pt x="28202" y="1511"/>
                    <a:pt x="28187" y="1524"/>
                  </a:cubicBezTo>
                  <a:cubicBezTo>
                    <a:pt x="28166" y="1544"/>
                    <a:pt x="28091" y="1562"/>
                    <a:pt x="28019" y="1566"/>
                  </a:cubicBezTo>
                  <a:cubicBezTo>
                    <a:pt x="27813" y="1577"/>
                    <a:pt x="27747" y="1588"/>
                    <a:pt x="27725" y="1618"/>
                  </a:cubicBezTo>
                  <a:cubicBezTo>
                    <a:pt x="27704" y="1649"/>
                    <a:pt x="27284" y="1697"/>
                    <a:pt x="27113" y="1697"/>
                  </a:cubicBezTo>
                  <a:cubicBezTo>
                    <a:pt x="27072" y="1697"/>
                    <a:pt x="27045" y="1694"/>
                    <a:pt x="27043" y="1687"/>
                  </a:cubicBezTo>
                  <a:cubicBezTo>
                    <a:pt x="27041" y="1682"/>
                    <a:pt x="27037" y="1680"/>
                    <a:pt x="27031" y="1680"/>
                  </a:cubicBezTo>
                  <a:cubicBezTo>
                    <a:pt x="27018" y="1680"/>
                    <a:pt x="26996" y="1691"/>
                    <a:pt x="26976" y="1710"/>
                  </a:cubicBezTo>
                  <a:cubicBezTo>
                    <a:pt x="26950" y="1734"/>
                    <a:pt x="26934" y="1745"/>
                    <a:pt x="26923" y="1745"/>
                  </a:cubicBezTo>
                  <a:cubicBezTo>
                    <a:pt x="26912" y="1745"/>
                    <a:pt x="26904" y="1736"/>
                    <a:pt x="26894" y="1718"/>
                  </a:cubicBezTo>
                  <a:cubicBezTo>
                    <a:pt x="26884" y="1701"/>
                    <a:pt x="26877" y="1692"/>
                    <a:pt x="26868" y="1692"/>
                  </a:cubicBezTo>
                  <a:cubicBezTo>
                    <a:pt x="26857" y="1692"/>
                    <a:pt x="26845" y="1706"/>
                    <a:pt x="26824" y="1733"/>
                  </a:cubicBezTo>
                  <a:cubicBezTo>
                    <a:pt x="26807" y="1755"/>
                    <a:pt x="26794" y="1767"/>
                    <a:pt x="26786" y="1767"/>
                  </a:cubicBezTo>
                  <a:cubicBezTo>
                    <a:pt x="26781" y="1767"/>
                    <a:pt x="26778" y="1762"/>
                    <a:pt x="26778" y="1754"/>
                  </a:cubicBezTo>
                  <a:cubicBezTo>
                    <a:pt x="26778" y="1740"/>
                    <a:pt x="26770" y="1731"/>
                    <a:pt x="26759" y="1731"/>
                  </a:cubicBezTo>
                  <a:cubicBezTo>
                    <a:pt x="26755" y="1731"/>
                    <a:pt x="26750" y="1732"/>
                    <a:pt x="26746" y="1735"/>
                  </a:cubicBezTo>
                  <a:cubicBezTo>
                    <a:pt x="26727" y="1746"/>
                    <a:pt x="26629" y="1757"/>
                    <a:pt x="26523" y="1761"/>
                  </a:cubicBezTo>
                  <a:cubicBezTo>
                    <a:pt x="26414" y="1765"/>
                    <a:pt x="26329" y="1781"/>
                    <a:pt x="26323" y="1801"/>
                  </a:cubicBezTo>
                  <a:cubicBezTo>
                    <a:pt x="26316" y="1820"/>
                    <a:pt x="26245" y="1834"/>
                    <a:pt x="26148" y="1834"/>
                  </a:cubicBezTo>
                  <a:lnTo>
                    <a:pt x="25984" y="1834"/>
                  </a:lnTo>
                  <a:lnTo>
                    <a:pt x="25984" y="1928"/>
                  </a:lnTo>
                  <a:cubicBezTo>
                    <a:pt x="25984" y="2015"/>
                    <a:pt x="25977" y="2022"/>
                    <a:pt x="25862" y="2038"/>
                  </a:cubicBezTo>
                  <a:cubicBezTo>
                    <a:pt x="25796" y="2047"/>
                    <a:pt x="25721" y="2072"/>
                    <a:pt x="25697" y="2093"/>
                  </a:cubicBezTo>
                  <a:cubicBezTo>
                    <a:pt x="25679" y="2108"/>
                    <a:pt x="25663" y="2117"/>
                    <a:pt x="25656" y="2117"/>
                  </a:cubicBezTo>
                  <a:cubicBezTo>
                    <a:pt x="25653" y="2117"/>
                    <a:pt x="25651" y="2115"/>
                    <a:pt x="25651" y="2112"/>
                  </a:cubicBezTo>
                  <a:cubicBezTo>
                    <a:pt x="25651" y="2108"/>
                    <a:pt x="25648" y="2106"/>
                    <a:pt x="25642" y="2106"/>
                  </a:cubicBezTo>
                  <a:cubicBezTo>
                    <a:pt x="25633" y="2106"/>
                    <a:pt x="25618" y="2111"/>
                    <a:pt x="25600" y="2120"/>
                  </a:cubicBezTo>
                  <a:cubicBezTo>
                    <a:pt x="25573" y="2135"/>
                    <a:pt x="25445" y="2162"/>
                    <a:pt x="25318" y="2179"/>
                  </a:cubicBezTo>
                  <a:cubicBezTo>
                    <a:pt x="25191" y="2196"/>
                    <a:pt x="25029" y="2238"/>
                    <a:pt x="24959" y="2272"/>
                  </a:cubicBezTo>
                  <a:cubicBezTo>
                    <a:pt x="24887" y="2307"/>
                    <a:pt x="24806" y="2345"/>
                    <a:pt x="24778" y="2358"/>
                  </a:cubicBezTo>
                  <a:cubicBezTo>
                    <a:pt x="24751" y="2371"/>
                    <a:pt x="24702" y="2381"/>
                    <a:pt x="24671" y="2381"/>
                  </a:cubicBezTo>
                  <a:cubicBezTo>
                    <a:pt x="24640" y="2381"/>
                    <a:pt x="24605" y="2394"/>
                    <a:pt x="24596" y="2411"/>
                  </a:cubicBezTo>
                  <a:cubicBezTo>
                    <a:pt x="24586" y="2427"/>
                    <a:pt x="24555" y="2440"/>
                    <a:pt x="24524" y="2440"/>
                  </a:cubicBezTo>
                  <a:cubicBezTo>
                    <a:pt x="24494" y="2440"/>
                    <a:pt x="24449" y="2462"/>
                    <a:pt x="24420" y="2492"/>
                  </a:cubicBezTo>
                  <a:cubicBezTo>
                    <a:pt x="24392" y="2518"/>
                    <a:pt x="24360" y="2543"/>
                    <a:pt x="24351" y="2544"/>
                  </a:cubicBezTo>
                  <a:cubicBezTo>
                    <a:pt x="24283" y="2549"/>
                    <a:pt x="24175" y="2594"/>
                    <a:pt x="24175" y="2617"/>
                  </a:cubicBezTo>
                  <a:cubicBezTo>
                    <a:pt x="24175" y="2632"/>
                    <a:pt x="24151" y="2643"/>
                    <a:pt x="24121" y="2643"/>
                  </a:cubicBezTo>
                  <a:cubicBezTo>
                    <a:pt x="24090" y="2643"/>
                    <a:pt x="24059" y="2662"/>
                    <a:pt x="24051" y="2684"/>
                  </a:cubicBezTo>
                  <a:cubicBezTo>
                    <a:pt x="24044" y="2704"/>
                    <a:pt x="24027" y="2714"/>
                    <a:pt x="24003" y="2714"/>
                  </a:cubicBezTo>
                  <a:cubicBezTo>
                    <a:pt x="23994" y="2714"/>
                    <a:pt x="23983" y="2712"/>
                    <a:pt x="23971" y="2709"/>
                  </a:cubicBezTo>
                  <a:cubicBezTo>
                    <a:pt x="23958" y="2705"/>
                    <a:pt x="23947" y="2704"/>
                    <a:pt x="23939" y="2704"/>
                  </a:cubicBezTo>
                  <a:cubicBezTo>
                    <a:pt x="23924" y="2704"/>
                    <a:pt x="23919" y="2710"/>
                    <a:pt x="23926" y="2722"/>
                  </a:cubicBezTo>
                  <a:cubicBezTo>
                    <a:pt x="23936" y="2738"/>
                    <a:pt x="23910" y="2766"/>
                    <a:pt x="23867" y="2787"/>
                  </a:cubicBezTo>
                  <a:cubicBezTo>
                    <a:pt x="23837" y="2800"/>
                    <a:pt x="23815" y="2807"/>
                    <a:pt x="23801" y="2807"/>
                  </a:cubicBezTo>
                  <a:cubicBezTo>
                    <a:pt x="23788" y="2807"/>
                    <a:pt x="23781" y="2802"/>
                    <a:pt x="23777" y="2792"/>
                  </a:cubicBezTo>
                  <a:cubicBezTo>
                    <a:pt x="23774" y="2781"/>
                    <a:pt x="23757" y="2776"/>
                    <a:pt x="23735" y="2776"/>
                  </a:cubicBezTo>
                  <a:cubicBezTo>
                    <a:pt x="23687" y="2776"/>
                    <a:pt x="23614" y="2798"/>
                    <a:pt x="23596" y="2826"/>
                  </a:cubicBezTo>
                  <a:cubicBezTo>
                    <a:pt x="23582" y="2847"/>
                    <a:pt x="23430" y="2863"/>
                    <a:pt x="23324" y="2863"/>
                  </a:cubicBezTo>
                  <a:cubicBezTo>
                    <a:pt x="23267" y="2863"/>
                    <a:pt x="23224" y="2858"/>
                    <a:pt x="23224" y="2847"/>
                  </a:cubicBezTo>
                  <a:cubicBezTo>
                    <a:pt x="23224" y="2798"/>
                    <a:pt x="23299" y="2762"/>
                    <a:pt x="23396" y="2762"/>
                  </a:cubicBezTo>
                  <a:cubicBezTo>
                    <a:pt x="23405" y="2762"/>
                    <a:pt x="23414" y="2762"/>
                    <a:pt x="23423" y="2763"/>
                  </a:cubicBezTo>
                  <a:cubicBezTo>
                    <a:pt x="23429" y="2763"/>
                    <a:pt x="23435" y="2764"/>
                    <a:pt x="23441" y="2764"/>
                  </a:cubicBezTo>
                  <a:cubicBezTo>
                    <a:pt x="23545" y="2764"/>
                    <a:pt x="23642" y="2716"/>
                    <a:pt x="23613" y="2674"/>
                  </a:cubicBezTo>
                  <a:cubicBezTo>
                    <a:pt x="23607" y="2664"/>
                    <a:pt x="23652" y="2632"/>
                    <a:pt x="23715" y="2604"/>
                  </a:cubicBezTo>
                  <a:cubicBezTo>
                    <a:pt x="23777" y="2576"/>
                    <a:pt x="23829" y="2540"/>
                    <a:pt x="23829" y="2524"/>
                  </a:cubicBezTo>
                  <a:cubicBezTo>
                    <a:pt x="23829" y="2521"/>
                    <a:pt x="23826" y="2520"/>
                    <a:pt x="23822" y="2520"/>
                  </a:cubicBezTo>
                  <a:cubicBezTo>
                    <a:pt x="23801" y="2520"/>
                    <a:pt x="23739" y="2546"/>
                    <a:pt x="23667" y="2586"/>
                  </a:cubicBezTo>
                  <a:cubicBezTo>
                    <a:pt x="23586" y="2631"/>
                    <a:pt x="23502" y="2663"/>
                    <a:pt x="23472" y="2663"/>
                  </a:cubicBezTo>
                  <a:cubicBezTo>
                    <a:pt x="23469" y="2663"/>
                    <a:pt x="23467" y="2662"/>
                    <a:pt x="23465" y="2662"/>
                  </a:cubicBezTo>
                  <a:cubicBezTo>
                    <a:pt x="23463" y="2661"/>
                    <a:pt x="23460" y="2660"/>
                    <a:pt x="23457" y="2660"/>
                  </a:cubicBezTo>
                  <a:cubicBezTo>
                    <a:pt x="23424" y="2660"/>
                    <a:pt x="23324" y="2703"/>
                    <a:pt x="23218" y="2760"/>
                  </a:cubicBezTo>
                  <a:cubicBezTo>
                    <a:pt x="23082" y="2835"/>
                    <a:pt x="22981" y="2873"/>
                    <a:pt x="22924" y="2873"/>
                  </a:cubicBezTo>
                  <a:cubicBezTo>
                    <a:pt x="22893" y="2873"/>
                    <a:pt x="22876" y="2861"/>
                    <a:pt x="22874" y="2838"/>
                  </a:cubicBezTo>
                  <a:cubicBezTo>
                    <a:pt x="22872" y="2825"/>
                    <a:pt x="22871" y="2818"/>
                    <a:pt x="22868" y="2818"/>
                  </a:cubicBezTo>
                  <a:cubicBezTo>
                    <a:pt x="22866" y="2818"/>
                    <a:pt x="22862" y="2825"/>
                    <a:pt x="22857" y="2838"/>
                  </a:cubicBezTo>
                  <a:cubicBezTo>
                    <a:pt x="22847" y="2861"/>
                    <a:pt x="22743" y="2875"/>
                    <a:pt x="22655" y="2875"/>
                  </a:cubicBezTo>
                  <a:cubicBezTo>
                    <a:pt x="22588" y="2875"/>
                    <a:pt x="22530" y="2867"/>
                    <a:pt x="22530" y="2850"/>
                  </a:cubicBezTo>
                  <a:cubicBezTo>
                    <a:pt x="22530" y="2835"/>
                    <a:pt x="22604" y="2800"/>
                    <a:pt x="22695" y="2774"/>
                  </a:cubicBezTo>
                  <a:cubicBezTo>
                    <a:pt x="22942" y="2702"/>
                    <a:pt x="23037" y="2663"/>
                    <a:pt x="22998" y="2650"/>
                  </a:cubicBezTo>
                  <a:cubicBezTo>
                    <a:pt x="22978" y="2643"/>
                    <a:pt x="22970" y="2626"/>
                    <a:pt x="22978" y="2610"/>
                  </a:cubicBezTo>
                  <a:cubicBezTo>
                    <a:pt x="22996" y="2581"/>
                    <a:pt x="22975" y="2566"/>
                    <a:pt x="22940" y="2566"/>
                  </a:cubicBezTo>
                  <a:cubicBezTo>
                    <a:pt x="22905" y="2566"/>
                    <a:pt x="22856" y="2581"/>
                    <a:pt x="22816" y="2610"/>
                  </a:cubicBezTo>
                  <a:cubicBezTo>
                    <a:pt x="22768" y="2645"/>
                    <a:pt x="22726" y="2671"/>
                    <a:pt x="22717" y="2671"/>
                  </a:cubicBezTo>
                  <a:cubicBezTo>
                    <a:pt x="22709" y="2671"/>
                    <a:pt x="22666" y="2693"/>
                    <a:pt x="22625" y="2720"/>
                  </a:cubicBezTo>
                  <a:cubicBezTo>
                    <a:pt x="22584" y="2748"/>
                    <a:pt x="22533" y="2773"/>
                    <a:pt x="22512" y="2776"/>
                  </a:cubicBezTo>
                  <a:cubicBezTo>
                    <a:pt x="22492" y="2780"/>
                    <a:pt x="22438" y="2810"/>
                    <a:pt x="22394" y="2840"/>
                  </a:cubicBezTo>
                  <a:cubicBezTo>
                    <a:pt x="22350" y="2871"/>
                    <a:pt x="22255" y="2904"/>
                    <a:pt x="22184" y="2917"/>
                  </a:cubicBezTo>
                  <a:cubicBezTo>
                    <a:pt x="22080" y="2933"/>
                    <a:pt x="21922" y="2943"/>
                    <a:pt x="21821" y="2943"/>
                  </a:cubicBezTo>
                  <a:cubicBezTo>
                    <a:pt x="21762" y="2943"/>
                    <a:pt x="21722" y="2940"/>
                    <a:pt x="21722" y="2932"/>
                  </a:cubicBezTo>
                  <a:cubicBezTo>
                    <a:pt x="21725" y="2923"/>
                    <a:pt x="21806" y="2862"/>
                    <a:pt x="21905" y="2800"/>
                  </a:cubicBezTo>
                  <a:cubicBezTo>
                    <a:pt x="22004" y="2735"/>
                    <a:pt x="22136" y="2659"/>
                    <a:pt x="22198" y="2628"/>
                  </a:cubicBezTo>
                  <a:cubicBezTo>
                    <a:pt x="22262" y="2596"/>
                    <a:pt x="22349" y="2538"/>
                    <a:pt x="22397" y="2493"/>
                  </a:cubicBezTo>
                  <a:cubicBezTo>
                    <a:pt x="22444" y="2448"/>
                    <a:pt x="22505" y="2412"/>
                    <a:pt x="22530" y="2412"/>
                  </a:cubicBezTo>
                  <a:cubicBezTo>
                    <a:pt x="22557" y="2411"/>
                    <a:pt x="22624" y="2364"/>
                    <a:pt x="22678" y="2310"/>
                  </a:cubicBezTo>
                  <a:lnTo>
                    <a:pt x="22776" y="2211"/>
                  </a:lnTo>
                  <a:lnTo>
                    <a:pt x="22525" y="2211"/>
                  </a:lnTo>
                  <a:lnTo>
                    <a:pt x="22600" y="2151"/>
                  </a:lnTo>
                  <a:cubicBezTo>
                    <a:pt x="22646" y="2115"/>
                    <a:pt x="22685" y="2096"/>
                    <a:pt x="22708" y="2096"/>
                  </a:cubicBezTo>
                  <a:cubicBezTo>
                    <a:pt x="22725" y="2096"/>
                    <a:pt x="22734" y="2105"/>
                    <a:pt x="22734" y="2125"/>
                  </a:cubicBezTo>
                  <a:cubicBezTo>
                    <a:pt x="22734" y="2140"/>
                    <a:pt x="22781" y="2151"/>
                    <a:pt x="22839" y="2151"/>
                  </a:cubicBezTo>
                  <a:cubicBezTo>
                    <a:pt x="22919" y="2151"/>
                    <a:pt x="22940" y="2141"/>
                    <a:pt x="22928" y="2109"/>
                  </a:cubicBezTo>
                  <a:cubicBezTo>
                    <a:pt x="22918" y="2084"/>
                    <a:pt x="22925" y="2072"/>
                    <a:pt x="22956" y="2072"/>
                  </a:cubicBezTo>
                  <a:cubicBezTo>
                    <a:pt x="22962" y="2072"/>
                    <a:pt x="22969" y="2073"/>
                    <a:pt x="22976" y="2073"/>
                  </a:cubicBezTo>
                  <a:cubicBezTo>
                    <a:pt x="22982" y="2074"/>
                    <a:pt x="22987" y="2074"/>
                    <a:pt x="22992" y="2074"/>
                  </a:cubicBezTo>
                  <a:cubicBezTo>
                    <a:pt x="23022" y="2074"/>
                    <a:pt x="23037" y="2063"/>
                    <a:pt x="23033" y="2041"/>
                  </a:cubicBezTo>
                  <a:cubicBezTo>
                    <a:pt x="23029" y="2021"/>
                    <a:pt x="23036" y="2012"/>
                    <a:pt x="23052" y="2012"/>
                  </a:cubicBezTo>
                  <a:cubicBezTo>
                    <a:pt x="23059" y="2012"/>
                    <a:pt x="23068" y="2013"/>
                    <a:pt x="23078" y="2016"/>
                  </a:cubicBezTo>
                  <a:cubicBezTo>
                    <a:pt x="23082" y="2017"/>
                    <a:pt x="23088" y="2018"/>
                    <a:pt x="23093" y="2018"/>
                  </a:cubicBezTo>
                  <a:cubicBezTo>
                    <a:pt x="23125" y="2018"/>
                    <a:pt x="23170" y="2002"/>
                    <a:pt x="23202" y="1977"/>
                  </a:cubicBezTo>
                  <a:cubicBezTo>
                    <a:pt x="23241" y="1948"/>
                    <a:pt x="23285" y="1924"/>
                    <a:pt x="23302" y="1923"/>
                  </a:cubicBezTo>
                  <a:cubicBezTo>
                    <a:pt x="23371" y="1920"/>
                    <a:pt x="23484" y="1846"/>
                    <a:pt x="23499" y="1795"/>
                  </a:cubicBezTo>
                  <a:cubicBezTo>
                    <a:pt x="23506" y="1768"/>
                    <a:pt x="23513" y="1755"/>
                    <a:pt x="23523" y="1755"/>
                  </a:cubicBezTo>
                  <a:cubicBezTo>
                    <a:pt x="23529" y="1755"/>
                    <a:pt x="23537" y="1760"/>
                    <a:pt x="23546" y="1769"/>
                  </a:cubicBezTo>
                  <a:cubicBezTo>
                    <a:pt x="23557" y="1780"/>
                    <a:pt x="23573" y="1785"/>
                    <a:pt x="23596" y="1785"/>
                  </a:cubicBezTo>
                  <a:cubicBezTo>
                    <a:pt x="23646" y="1785"/>
                    <a:pt x="23727" y="1759"/>
                    <a:pt x="23851" y="1704"/>
                  </a:cubicBezTo>
                  <a:cubicBezTo>
                    <a:pt x="23901" y="1682"/>
                    <a:pt x="23963" y="1663"/>
                    <a:pt x="23986" y="1663"/>
                  </a:cubicBezTo>
                  <a:cubicBezTo>
                    <a:pt x="24011" y="1663"/>
                    <a:pt x="24041" y="1649"/>
                    <a:pt x="24050" y="1633"/>
                  </a:cubicBezTo>
                  <a:cubicBezTo>
                    <a:pt x="24060" y="1616"/>
                    <a:pt x="24092" y="1603"/>
                    <a:pt x="24125" y="1603"/>
                  </a:cubicBezTo>
                  <a:cubicBezTo>
                    <a:pt x="24155" y="1603"/>
                    <a:pt x="24222" y="1583"/>
                    <a:pt x="24270" y="1559"/>
                  </a:cubicBezTo>
                  <a:cubicBezTo>
                    <a:pt x="24317" y="1533"/>
                    <a:pt x="24493" y="1474"/>
                    <a:pt x="24661" y="1427"/>
                  </a:cubicBezTo>
                  <a:cubicBezTo>
                    <a:pt x="24829" y="1380"/>
                    <a:pt x="25025" y="1314"/>
                    <a:pt x="25099" y="1280"/>
                  </a:cubicBezTo>
                  <a:cubicBezTo>
                    <a:pt x="25174" y="1249"/>
                    <a:pt x="25266" y="1218"/>
                    <a:pt x="25306" y="1213"/>
                  </a:cubicBezTo>
                  <a:cubicBezTo>
                    <a:pt x="25346" y="1208"/>
                    <a:pt x="25502" y="1172"/>
                    <a:pt x="25653" y="1132"/>
                  </a:cubicBezTo>
                  <a:cubicBezTo>
                    <a:pt x="25804" y="1093"/>
                    <a:pt x="25994" y="1052"/>
                    <a:pt x="26073" y="1042"/>
                  </a:cubicBezTo>
                  <a:cubicBezTo>
                    <a:pt x="26151" y="1031"/>
                    <a:pt x="26302" y="1012"/>
                    <a:pt x="26405" y="999"/>
                  </a:cubicBezTo>
                  <a:cubicBezTo>
                    <a:pt x="26488" y="988"/>
                    <a:pt x="26607" y="980"/>
                    <a:pt x="26689" y="980"/>
                  </a:cubicBezTo>
                  <a:cubicBezTo>
                    <a:pt x="26707" y="980"/>
                    <a:pt x="26723" y="981"/>
                    <a:pt x="26736" y="981"/>
                  </a:cubicBezTo>
                  <a:cubicBezTo>
                    <a:pt x="26749" y="982"/>
                    <a:pt x="26762" y="982"/>
                    <a:pt x="26775" y="982"/>
                  </a:cubicBezTo>
                  <a:cubicBezTo>
                    <a:pt x="26843" y="982"/>
                    <a:pt x="26909" y="974"/>
                    <a:pt x="26933" y="962"/>
                  </a:cubicBezTo>
                  <a:cubicBezTo>
                    <a:pt x="26949" y="954"/>
                    <a:pt x="26964" y="950"/>
                    <a:pt x="26978" y="950"/>
                  </a:cubicBezTo>
                  <a:close/>
                  <a:moveTo>
                    <a:pt x="14516" y="2913"/>
                  </a:moveTo>
                  <a:cubicBezTo>
                    <a:pt x="14537" y="2913"/>
                    <a:pt x="14550" y="2924"/>
                    <a:pt x="14542" y="2937"/>
                  </a:cubicBezTo>
                  <a:cubicBezTo>
                    <a:pt x="14536" y="2946"/>
                    <a:pt x="14528" y="2951"/>
                    <a:pt x="14519" y="2951"/>
                  </a:cubicBezTo>
                  <a:cubicBezTo>
                    <a:pt x="14513" y="2951"/>
                    <a:pt x="14506" y="2949"/>
                    <a:pt x="14499" y="2944"/>
                  </a:cubicBezTo>
                  <a:cubicBezTo>
                    <a:pt x="14462" y="2922"/>
                    <a:pt x="14466" y="2913"/>
                    <a:pt x="14516" y="2913"/>
                  </a:cubicBezTo>
                  <a:close/>
                  <a:moveTo>
                    <a:pt x="16126" y="2934"/>
                  </a:moveTo>
                  <a:cubicBezTo>
                    <a:pt x="16129" y="2934"/>
                    <a:pt x="16133" y="2935"/>
                    <a:pt x="16135" y="2937"/>
                  </a:cubicBezTo>
                  <a:cubicBezTo>
                    <a:pt x="16142" y="2945"/>
                    <a:pt x="16127" y="2963"/>
                    <a:pt x="16099" y="2972"/>
                  </a:cubicBezTo>
                  <a:cubicBezTo>
                    <a:pt x="16083" y="2978"/>
                    <a:pt x="16073" y="2982"/>
                    <a:pt x="16068" y="2982"/>
                  </a:cubicBezTo>
                  <a:cubicBezTo>
                    <a:pt x="16061" y="2982"/>
                    <a:pt x="16066" y="2974"/>
                    <a:pt x="16084" y="2956"/>
                  </a:cubicBezTo>
                  <a:cubicBezTo>
                    <a:pt x="16099" y="2942"/>
                    <a:pt x="16115" y="2934"/>
                    <a:pt x="16126" y="2934"/>
                  </a:cubicBezTo>
                  <a:close/>
                  <a:moveTo>
                    <a:pt x="4292" y="2864"/>
                  </a:moveTo>
                  <a:cubicBezTo>
                    <a:pt x="4303" y="2864"/>
                    <a:pt x="4317" y="2891"/>
                    <a:pt x="4322" y="2926"/>
                  </a:cubicBezTo>
                  <a:cubicBezTo>
                    <a:pt x="4328" y="2968"/>
                    <a:pt x="4316" y="2991"/>
                    <a:pt x="4301" y="2991"/>
                  </a:cubicBezTo>
                  <a:cubicBezTo>
                    <a:pt x="4288" y="2991"/>
                    <a:pt x="4274" y="2975"/>
                    <a:pt x="4266" y="2940"/>
                  </a:cubicBezTo>
                  <a:cubicBezTo>
                    <a:pt x="4255" y="2884"/>
                    <a:pt x="4258" y="2873"/>
                    <a:pt x="4290" y="2864"/>
                  </a:cubicBezTo>
                  <a:cubicBezTo>
                    <a:pt x="4291" y="2864"/>
                    <a:pt x="4291" y="2864"/>
                    <a:pt x="4292" y="2864"/>
                  </a:cubicBezTo>
                  <a:close/>
                  <a:moveTo>
                    <a:pt x="7275" y="2901"/>
                  </a:moveTo>
                  <a:cubicBezTo>
                    <a:pt x="7342" y="2901"/>
                    <a:pt x="7453" y="2963"/>
                    <a:pt x="7437" y="2989"/>
                  </a:cubicBezTo>
                  <a:cubicBezTo>
                    <a:pt x="7426" y="3007"/>
                    <a:pt x="7385" y="3017"/>
                    <a:pt x="7346" y="3017"/>
                  </a:cubicBezTo>
                  <a:cubicBezTo>
                    <a:pt x="7313" y="3017"/>
                    <a:pt x="7282" y="3011"/>
                    <a:pt x="7268" y="2997"/>
                  </a:cubicBezTo>
                  <a:cubicBezTo>
                    <a:pt x="7239" y="2970"/>
                    <a:pt x="7246" y="2901"/>
                    <a:pt x="7275" y="2901"/>
                  </a:cubicBezTo>
                  <a:close/>
                  <a:moveTo>
                    <a:pt x="16794" y="2793"/>
                  </a:moveTo>
                  <a:cubicBezTo>
                    <a:pt x="16814" y="2793"/>
                    <a:pt x="16814" y="2813"/>
                    <a:pt x="16808" y="2848"/>
                  </a:cubicBezTo>
                  <a:cubicBezTo>
                    <a:pt x="16802" y="2893"/>
                    <a:pt x="16773" y="2914"/>
                    <a:pt x="16716" y="2920"/>
                  </a:cubicBezTo>
                  <a:cubicBezTo>
                    <a:pt x="16669" y="2925"/>
                    <a:pt x="16605" y="2945"/>
                    <a:pt x="16569" y="2969"/>
                  </a:cubicBezTo>
                  <a:cubicBezTo>
                    <a:pt x="16507" y="3008"/>
                    <a:pt x="16449" y="3032"/>
                    <a:pt x="16422" y="3032"/>
                  </a:cubicBezTo>
                  <a:cubicBezTo>
                    <a:pt x="16413" y="3032"/>
                    <a:pt x="16407" y="3029"/>
                    <a:pt x="16407" y="3022"/>
                  </a:cubicBezTo>
                  <a:cubicBezTo>
                    <a:pt x="16408" y="3010"/>
                    <a:pt x="16490" y="2953"/>
                    <a:pt x="16593" y="2893"/>
                  </a:cubicBezTo>
                  <a:cubicBezTo>
                    <a:pt x="16711" y="2824"/>
                    <a:pt x="16768" y="2793"/>
                    <a:pt x="16794" y="2793"/>
                  </a:cubicBezTo>
                  <a:close/>
                  <a:moveTo>
                    <a:pt x="23996" y="2992"/>
                  </a:moveTo>
                  <a:cubicBezTo>
                    <a:pt x="24034" y="2992"/>
                    <a:pt x="24063" y="3003"/>
                    <a:pt x="24063" y="3022"/>
                  </a:cubicBezTo>
                  <a:cubicBezTo>
                    <a:pt x="24063" y="3036"/>
                    <a:pt x="24045" y="3044"/>
                    <a:pt x="24020" y="3044"/>
                  </a:cubicBezTo>
                  <a:cubicBezTo>
                    <a:pt x="24013" y="3044"/>
                    <a:pt x="24007" y="3044"/>
                    <a:pt x="24000" y="3043"/>
                  </a:cubicBezTo>
                  <a:cubicBezTo>
                    <a:pt x="23992" y="3042"/>
                    <a:pt x="23983" y="3041"/>
                    <a:pt x="23975" y="3041"/>
                  </a:cubicBezTo>
                  <a:cubicBezTo>
                    <a:pt x="23945" y="3041"/>
                    <a:pt x="23914" y="3048"/>
                    <a:pt x="23899" y="3057"/>
                  </a:cubicBezTo>
                  <a:cubicBezTo>
                    <a:pt x="23891" y="3063"/>
                    <a:pt x="23883" y="3066"/>
                    <a:pt x="23877" y="3066"/>
                  </a:cubicBezTo>
                  <a:cubicBezTo>
                    <a:pt x="23869" y="3066"/>
                    <a:pt x="23863" y="3061"/>
                    <a:pt x="23863" y="3053"/>
                  </a:cubicBezTo>
                  <a:cubicBezTo>
                    <a:pt x="23862" y="3037"/>
                    <a:pt x="23882" y="3017"/>
                    <a:pt x="23908" y="3009"/>
                  </a:cubicBezTo>
                  <a:cubicBezTo>
                    <a:pt x="23937" y="2998"/>
                    <a:pt x="23969" y="2992"/>
                    <a:pt x="23996" y="2992"/>
                  </a:cubicBezTo>
                  <a:close/>
                  <a:moveTo>
                    <a:pt x="6769" y="2970"/>
                  </a:moveTo>
                  <a:cubicBezTo>
                    <a:pt x="6777" y="2970"/>
                    <a:pt x="6786" y="2971"/>
                    <a:pt x="6797" y="2973"/>
                  </a:cubicBezTo>
                  <a:cubicBezTo>
                    <a:pt x="6832" y="2979"/>
                    <a:pt x="6865" y="2984"/>
                    <a:pt x="6873" y="2985"/>
                  </a:cubicBezTo>
                  <a:cubicBezTo>
                    <a:pt x="6890" y="2988"/>
                    <a:pt x="6780" y="3071"/>
                    <a:pt x="6758" y="3072"/>
                  </a:cubicBezTo>
                  <a:cubicBezTo>
                    <a:pt x="6749" y="3072"/>
                    <a:pt x="6740" y="3047"/>
                    <a:pt x="6737" y="3017"/>
                  </a:cubicBezTo>
                  <a:cubicBezTo>
                    <a:pt x="6736" y="2984"/>
                    <a:pt x="6743" y="2970"/>
                    <a:pt x="6769" y="2970"/>
                  </a:cubicBezTo>
                  <a:close/>
                  <a:moveTo>
                    <a:pt x="17835" y="2850"/>
                  </a:moveTo>
                  <a:cubicBezTo>
                    <a:pt x="17838" y="2850"/>
                    <a:pt x="17840" y="2851"/>
                    <a:pt x="17842" y="2852"/>
                  </a:cubicBezTo>
                  <a:cubicBezTo>
                    <a:pt x="17886" y="2896"/>
                    <a:pt x="17685" y="3073"/>
                    <a:pt x="17593" y="3073"/>
                  </a:cubicBezTo>
                  <a:cubicBezTo>
                    <a:pt x="17591" y="3073"/>
                    <a:pt x="17589" y="3073"/>
                    <a:pt x="17588" y="3072"/>
                  </a:cubicBezTo>
                  <a:cubicBezTo>
                    <a:pt x="17566" y="3071"/>
                    <a:pt x="17571" y="3063"/>
                    <a:pt x="17600" y="3056"/>
                  </a:cubicBezTo>
                  <a:cubicBezTo>
                    <a:pt x="17628" y="3048"/>
                    <a:pt x="17651" y="3026"/>
                    <a:pt x="17651" y="3009"/>
                  </a:cubicBezTo>
                  <a:cubicBezTo>
                    <a:pt x="17653" y="2970"/>
                    <a:pt x="17797" y="2850"/>
                    <a:pt x="17835" y="2850"/>
                  </a:cubicBezTo>
                  <a:close/>
                  <a:moveTo>
                    <a:pt x="7680" y="3017"/>
                  </a:moveTo>
                  <a:cubicBezTo>
                    <a:pt x="7695" y="3017"/>
                    <a:pt x="7715" y="3030"/>
                    <a:pt x="7725" y="3047"/>
                  </a:cubicBezTo>
                  <a:cubicBezTo>
                    <a:pt x="7735" y="3062"/>
                    <a:pt x="7723" y="3077"/>
                    <a:pt x="7698" y="3077"/>
                  </a:cubicBezTo>
                  <a:cubicBezTo>
                    <a:pt x="7674" y="3077"/>
                    <a:pt x="7653" y="3063"/>
                    <a:pt x="7653" y="3047"/>
                  </a:cubicBezTo>
                  <a:cubicBezTo>
                    <a:pt x="7653" y="3029"/>
                    <a:pt x="7664" y="3017"/>
                    <a:pt x="7680" y="3017"/>
                  </a:cubicBezTo>
                  <a:close/>
                  <a:moveTo>
                    <a:pt x="22379" y="2980"/>
                  </a:moveTo>
                  <a:cubicBezTo>
                    <a:pt x="22391" y="2980"/>
                    <a:pt x="22407" y="2981"/>
                    <a:pt x="22424" y="2983"/>
                  </a:cubicBezTo>
                  <a:cubicBezTo>
                    <a:pt x="22554" y="3001"/>
                    <a:pt x="22622" y="3104"/>
                    <a:pt x="22504" y="3104"/>
                  </a:cubicBezTo>
                  <a:cubicBezTo>
                    <a:pt x="22470" y="3104"/>
                    <a:pt x="22446" y="3091"/>
                    <a:pt x="22446" y="3072"/>
                  </a:cubicBezTo>
                  <a:cubicBezTo>
                    <a:pt x="22446" y="3061"/>
                    <a:pt x="22437" y="3053"/>
                    <a:pt x="22423" y="3053"/>
                  </a:cubicBezTo>
                  <a:cubicBezTo>
                    <a:pt x="22418" y="3053"/>
                    <a:pt x="22412" y="3054"/>
                    <a:pt x="22405" y="3057"/>
                  </a:cubicBezTo>
                  <a:cubicBezTo>
                    <a:pt x="22395" y="3061"/>
                    <a:pt x="22386" y="3063"/>
                    <a:pt x="22378" y="3063"/>
                  </a:cubicBezTo>
                  <a:cubicBezTo>
                    <a:pt x="22349" y="3063"/>
                    <a:pt x="22331" y="3041"/>
                    <a:pt x="22331" y="3003"/>
                  </a:cubicBezTo>
                  <a:cubicBezTo>
                    <a:pt x="22330" y="2987"/>
                    <a:pt x="22347" y="2980"/>
                    <a:pt x="22379" y="2980"/>
                  </a:cubicBezTo>
                  <a:close/>
                  <a:moveTo>
                    <a:pt x="22227" y="3052"/>
                  </a:moveTo>
                  <a:cubicBezTo>
                    <a:pt x="22229" y="3052"/>
                    <a:pt x="22230" y="3053"/>
                    <a:pt x="22232" y="3055"/>
                  </a:cubicBezTo>
                  <a:cubicBezTo>
                    <a:pt x="22243" y="3065"/>
                    <a:pt x="22244" y="3089"/>
                    <a:pt x="22234" y="3111"/>
                  </a:cubicBezTo>
                  <a:cubicBezTo>
                    <a:pt x="22231" y="3120"/>
                    <a:pt x="22228" y="3124"/>
                    <a:pt x="22225" y="3124"/>
                  </a:cubicBezTo>
                  <a:cubicBezTo>
                    <a:pt x="22221" y="3124"/>
                    <a:pt x="22218" y="3114"/>
                    <a:pt x="22217" y="3093"/>
                  </a:cubicBezTo>
                  <a:cubicBezTo>
                    <a:pt x="22216" y="3068"/>
                    <a:pt x="22221" y="3052"/>
                    <a:pt x="22227" y="3052"/>
                  </a:cubicBezTo>
                  <a:close/>
                  <a:moveTo>
                    <a:pt x="23393" y="1059"/>
                  </a:moveTo>
                  <a:cubicBezTo>
                    <a:pt x="23400" y="1059"/>
                    <a:pt x="23400" y="1074"/>
                    <a:pt x="23400" y="1102"/>
                  </a:cubicBezTo>
                  <a:cubicBezTo>
                    <a:pt x="23400" y="1140"/>
                    <a:pt x="23377" y="1168"/>
                    <a:pt x="23336" y="1178"/>
                  </a:cubicBezTo>
                  <a:cubicBezTo>
                    <a:pt x="23273" y="1194"/>
                    <a:pt x="23272" y="1196"/>
                    <a:pt x="23330" y="1238"/>
                  </a:cubicBezTo>
                  <a:cubicBezTo>
                    <a:pt x="23363" y="1264"/>
                    <a:pt x="23380" y="1281"/>
                    <a:pt x="23370" y="1281"/>
                  </a:cubicBezTo>
                  <a:cubicBezTo>
                    <a:pt x="23359" y="1281"/>
                    <a:pt x="23303" y="1302"/>
                    <a:pt x="23246" y="1325"/>
                  </a:cubicBezTo>
                  <a:cubicBezTo>
                    <a:pt x="23208" y="1341"/>
                    <a:pt x="23175" y="1350"/>
                    <a:pt x="23156" y="1350"/>
                  </a:cubicBezTo>
                  <a:cubicBezTo>
                    <a:pt x="23145" y="1350"/>
                    <a:pt x="23139" y="1347"/>
                    <a:pt x="23139" y="1342"/>
                  </a:cubicBezTo>
                  <a:cubicBezTo>
                    <a:pt x="23139" y="1327"/>
                    <a:pt x="23164" y="1307"/>
                    <a:pt x="23196" y="1297"/>
                  </a:cubicBezTo>
                  <a:cubicBezTo>
                    <a:pt x="23230" y="1287"/>
                    <a:pt x="23254" y="1268"/>
                    <a:pt x="23254" y="1253"/>
                  </a:cubicBezTo>
                  <a:cubicBezTo>
                    <a:pt x="23254" y="1235"/>
                    <a:pt x="23242" y="1227"/>
                    <a:pt x="23220" y="1227"/>
                  </a:cubicBezTo>
                  <a:cubicBezTo>
                    <a:pt x="23187" y="1227"/>
                    <a:pt x="23131" y="1246"/>
                    <a:pt x="23062" y="1283"/>
                  </a:cubicBezTo>
                  <a:cubicBezTo>
                    <a:pt x="23005" y="1314"/>
                    <a:pt x="22938" y="1341"/>
                    <a:pt x="22918" y="1341"/>
                  </a:cubicBezTo>
                  <a:cubicBezTo>
                    <a:pt x="22898" y="1341"/>
                    <a:pt x="22880" y="1353"/>
                    <a:pt x="22880" y="1366"/>
                  </a:cubicBezTo>
                  <a:cubicBezTo>
                    <a:pt x="22880" y="1382"/>
                    <a:pt x="22853" y="1399"/>
                    <a:pt x="22817" y="1408"/>
                  </a:cubicBezTo>
                  <a:cubicBezTo>
                    <a:pt x="22781" y="1418"/>
                    <a:pt x="22762" y="1433"/>
                    <a:pt x="22772" y="1443"/>
                  </a:cubicBezTo>
                  <a:cubicBezTo>
                    <a:pt x="22775" y="1446"/>
                    <a:pt x="22780" y="1448"/>
                    <a:pt x="22787" y="1448"/>
                  </a:cubicBezTo>
                  <a:cubicBezTo>
                    <a:pt x="22804" y="1448"/>
                    <a:pt x="22832" y="1439"/>
                    <a:pt x="22857" y="1425"/>
                  </a:cubicBezTo>
                  <a:cubicBezTo>
                    <a:pt x="22926" y="1389"/>
                    <a:pt x="23032" y="1361"/>
                    <a:pt x="23084" y="1361"/>
                  </a:cubicBezTo>
                  <a:cubicBezTo>
                    <a:pt x="23102" y="1361"/>
                    <a:pt x="23113" y="1364"/>
                    <a:pt x="23113" y="1373"/>
                  </a:cubicBezTo>
                  <a:cubicBezTo>
                    <a:pt x="23113" y="1386"/>
                    <a:pt x="23094" y="1397"/>
                    <a:pt x="23072" y="1397"/>
                  </a:cubicBezTo>
                  <a:cubicBezTo>
                    <a:pt x="23051" y="1397"/>
                    <a:pt x="23026" y="1407"/>
                    <a:pt x="23021" y="1419"/>
                  </a:cubicBezTo>
                  <a:cubicBezTo>
                    <a:pt x="23011" y="1442"/>
                    <a:pt x="22898" y="1509"/>
                    <a:pt x="22701" y="1606"/>
                  </a:cubicBezTo>
                  <a:cubicBezTo>
                    <a:pt x="22634" y="1639"/>
                    <a:pt x="22600" y="1674"/>
                    <a:pt x="22611" y="1691"/>
                  </a:cubicBezTo>
                  <a:cubicBezTo>
                    <a:pt x="22618" y="1703"/>
                    <a:pt x="22619" y="1710"/>
                    <a:pt x="22613" y="1710"/>
                  </a:cubicBezTo>
                  <a:cubicBezTo>
                    <a:pt x="22611" y="1710"/>
                    <a:pt x="22607" y="1708"/>
                    <a:pt x="22601" y="1705"/>
                  </a:cubicBezTo>
                  <a:cubicBezTo>
                    <a:pt x="22593" y="1700"/>
                    <a:pt x="22583" y="1698"/>
                    <a:pt x="22572" y="1698"/>
                  </a:cubicBezTo>
                  <a:cubicBezTo>
                    <a:pt x="22506" y="1698"/>
                    <a:pt x="22390" y="1765"/>
                    <a:pt x="22349" y="1835"/>
                  </a:cubicBezTo>
                  <a:cubicBezTo>
                    <a:pt x="22305" y="1910"/>
                    <a:pt x="22305" y="1915"/>
                    <a:pt x="22354" y="1916"/>
                  </a:cubicBezTo>
                  <a:cubicBezTo>
                    <a:pt x="22388" y="1917"/>
                    <a:pt x="22377" y="1931"/>
                    <a:pt x="22319" y="1960"/>
                  </a:cubicBezTo>
                  <a:cubicBezTo>
                    <a:pt x="22270" y="1983"/>
                    <a:pt x="22166" y="2039"/>
                    <a:pt x="22080" y="2086"/>
                  </a:cubicBezTo>
                  <a:cubicBezTo>
                    <a:pt x="22010" y="2125"/>
                    <a:pt x="21949" y="2149"/>
                    <a:pt x="21923" y="2149"/>
                  </a:cubicBezTo>
                  <a:cubicBezTo>
                    <a:pt x="21917" y="2149"/>
                    <a:pt x="21913" y="2148"/>
                    <a:pt x="21912" y="2145"/>
                  </a:cubicBezTo>
                  <a:cubicBezTo>
                    <a:pt x="21901" y="2127"/>
                    <a:pt x="21886" y="2119"/>
                    <a:pt x="21872" y="2119"/>
                  </a:cubicBezTo>
                  <a:cubicBezTo>
                    <a:pt x="21856" y="2119"/>
                    <a:pt x="21842" y="2130"/>
                    <a:pt x="21842" y="2152"/>
                  </a:cubicBezTo>
                  <a:cubicBezTo>
                    <a:pt x="21842" y="2172"/>
                    <a:pt x="21802" y="2207"/>
                    <a:pt x="21755" y="2227"/>
                  </a:cubicBezTo>
                  <a:cubicBezTo>
                    <a:pt x="21707" y="2248"/>
                    <a:pt x="21668" y="2278"/>
                    <a:pt x="21668" y="2294"/>
                  </a:cubicBezTo>
                  <a:cubicBezTo>
                    <a:pt x="21668" y="2309"/>
                    <a:pt x="21598" y="2386"/>
                    <a:pt x="21516" y="2464"/>
                  </a:cubicBezTo>
                  <a:cubicBezTo>
                    <a:pt x="21434" y="2542"/>
                    <a:pt x="21319" y="2652"/>
                    <a:pt x="21263" y="2708"/>
                  </a:cubicBezTo>
                  <a:cubicBezTo>
                    <a:pt x="21208" y="2761"/>
                    <a:pt x="21111" y="2820"/>
                    <a:pt x="21054" y="2836"/>
                  </a:cubicBezTo>
                  <a:cubicBezTo>
                    <a:pt x="20997" y="2851"/>
                    <a:pt x="20925" y="2884"/>
                    <a:pt x="20900" y="2910"/>
                  </a:cubicBezTo>
                  <a:cubicBezTo>
                    <a:pt x="20871" y="2939"/>
                    <a:pt x="20828" y="2955"/>
                    <a:pt x="20792" y="2955"/>
                  </a:cubicBezTo>
                  <a:cubicBezTo>
                    <a:pt x="20764" y="2955"/>
                    <a:pt x="20740" y="2946"/>
                    <a:pt x="20728" y="2926"/>
                  </a:cubicBezTo>
                  <a:cubicBezTo>
                    <a:pt x="20727" y="2924"/>
                    <a:pt x="20724" y="2923"/>
                    <a:pt x="20721" y="2923"/>
                  </a:cubicBezTo>
                  <a:cubicBezTo>
                    <a:pt x="20699" y="2923"/>
                    <a:pt x="20641" y="2964"/>
                    <a:pt x="20578" y="3026"/>
                  </a:cubicBezTo>
                  <a:cubicBezTo>
                    <a:pt x="20492" y="3111"/>
                    <a:pt x="20433" y="3156"/>
                    <a:pt x="20409" y="3156"/>
                  </a:cubicBezTo>
                  <a:cubicBezTo>
                    <a:pt x="20397" y="3156"/>
                    <a:pt x="20395" y="3142"/>
                    <a:pt x="20404" y="3115"/>
                  </a:cubicBezTo>
                  <a:cubicBezTo>
                    <a:pt x="20412" y="3096"/>
                    <a:pt x="20409" y="3086"/>
                    <a:pt x="20396" y="3086"/>
                  </a:cubicBezTo>
                  <a:cubicBezTo>
                    <a:pt x="20392" y="3086"/>
                    <a:pt x="20386" y="3087"/>
                    <a:pt x="20379" y="3090"/>
                  </a:cubicBezTo>
                  <a:cubicBezTo>
                    <a:pt x="20357" y="3098"/>
                    <a:pt x="20338" y="3118"/>
                    <a:pt x="20338" y="3131"/>
                  </a:cubicBezTo>
                  <a:cubicBezTo>
                    <a:pt x="20338" y="3146"/>
                    <a:pt x="20327" y="3156"/>
                    <a:pt x="20311" y="3156"/>
                  </a:cubicBezTo>
                  <a:cubicBezTo>
                    <a:pt x="20308" y="3157"/>
                    <a:pt x="20306" y="3157"/>
                    <a:pt x="20304" y="3157"/>
                  </a:cubicBezTo>
                  <a:cubicBezTo>
                    <a:pt x="20248" y="3157"/>
                    <a:pt x="20307" y="3086"/>
                    <a:pt x="20544" y="2869"/>
                  </a:cubicBezTo>
                  <a:cubicBezTo>
                    <a:pt x="20690" y="2735"/>
                    <a:pt x="20853" y="2586"/>
                    <a:pt x="20907" y="2534"/>
                  </a:cubicBezTo>
                  <a:cubicBezTo>
                    <a:pt x="20963" y="2480"/>
                    <a:pt x="21020" y="2438"/>
                    <a:pt x="21039" y="2438"/>
                  </a:cubicBezTo>
                  <a:cubicBezTo>
                    <a:pt x="21055" y="2438"/>
                    <a:pt x="21097" y="2413"/>
                    <a:pt x="21131" y="2382"/>
                  </a:cubicBezTo>
                  <a:cubicBezTo>
                    <a:pt x="21217" y="2304"/>
                    <a:pt x="21437" y="2186"/>
                    <a:pt x="21496" y="2186"/>
                  </a:cubicBezTo>
                  <a:cubicBezTo>
                    <a:pt x="21500" y="2186"/>
                    <a:pt x="21503" y="2186"/>
                    <a:pt x="21505" y="2187"/>
                  </a:cubicBezTo>
                  <a:cubicBezTo>
                    <a:pt x="21508" y="2189"/>
                    <a:pt x="21512" y="2189"/>
                    <a:pt x="21516" y="2189"/>
                  </a:cubicBezTo>
                  <a:cubicBezTo>
                    <a:pt x="21540" y="2189"/>
                    <a:pt x="21579" y="2172"/>
                    <a:pt x="21611" y="2147"/>
                  </a:cubicBezTo>
                  <a:cubicBezTo>
                    <a:pt x="21649" y="2119"/>
                    <a:pt x="21694" y="2094"/>
                    <a:pt x="21711" y="2094"/>
                  </a:cubicBezTo>
                  <a:cubicBezTo>
                    <a:pt x="21758" y="2093"/>
                    <a:pt x="21868" y="1993"/>
                    <a:pt x="21868" y="1952"/>
                  </a:cubicBezTo>
                  <a:cubicBezTo>
                    <a:pt x="21868" y="1937"/>
                    <a:pt x="21860" y="1929"/>
                    <a:pt x="21851" y="1929"/>
                  </a:cubicBezTo>
                  <a:cubicBezTo>
                    <a:pt x="21847" y="1929"/>
                    <a:pt x="21844" y="1930"/>
                    <a:pt x="21840" y="1932"/>
                  </a:cubicBezTo>
                  <a:cubicBezTo>
                    <a:pt x="21830" y="1938"/>
                    <a:pt x="21823" y="1941"/>
                    <a:pt x="21818" y="1941"/>
                  </a:cubicBezTo>
                  <a:cubicBezTo>
                    <a:pt x="21801" y="1941"/>
                    <a:pt x="21820" y="1903"/>
                    <a:pt x="21862" y="1871"/>
                  </a:cubicBezTo>
                  <a:cubicBezTo>
                    <a:pt x="22065" y="1710"/>
                    <a:pt x="22495" y="1429"/>
                    <a:pt x="22540" y="1429"/>
                  </a:cubicBezTo>
                  <a:cubicBezTo>
                    <a:pt x="22569" y="1429"/>
                    <a:pt x="22656" y="1398"/>
                    <a:pt x="22730" y="1360"/>
                  </a:cubicBezTo>
                  <a:cubicBezTo>
                    <a:pt x="22806" y="1321"/>
                    <a:pt x="22960" y="1264"/>
                    <a:pt x="23077" y="1229"/>
                  </a:cubicBezTo>
                  <a:cubicBezTo>
                    <a:pt x="23191" y="1194"/>
                    <a:pt x="23310" y="1140"/>
                    <a:pt x="23343" y="1105"/>
                  </a:cubicBezTo>
                  <a:cubicBezTo>
                    <a:pt x="23372" y="1075"/>
                    <a:pt x="23386" y="1059"/>
                    <a:pt x="23393" y="1059"/>
                  </a:cubicBezTo>
                  <a:close/>
                  <a:moveTo>
                    <a:pt x="8022" y="3039"/>
                  </a:moveTo>
                  <a:cubicBezTo>
                    <a:pt x="8095" y="3039"/>
                    <a:pt x="8186" y="3065"/>
                    <a:pt x="8199" y="3103"/>
                  </a:cubicBezTo>
                  <a:cubicBezTo>
                    <a:pt x="8206" y="3122"/>
                    <a:pt x="8200" y="3131"/>
                    <a:pt x="8174" y="3131"/>
                  </a:cubicBezTo>
                  <a:cubicBezTo>
                    <a:pt x="8159" y="3131"/>
                    <a:pt x="8138" y="3128"/>
                    <a:pt x="8109" y="3123"/>
                  </a:cubicBezTo>
                  <a:cubicBezTo>
                    <a:pt x="8084" y="3118"/>
                    <a:pt x="8063" y="3116"/>
                    <a:pt x="8046" y="3116"/>
                  </a:cubicBezTo>
                  <a:cubicBezTo>
                    <a:pt x="8016" y="3116"/>
                    <a:pt x="8000" y="3124"/>
                    <a:pt x="7995" y="3140"/>
                  </a:cubicBezTo>
                  <a:cubicBezTo>
                    <a:pt x="7991" y="3155"/>
                    <a:pt x="7984" y="3163"/>
                    <a:pt x="7970" y="3163"/>
                  </a:cubicBezTo>
                  <a:cubicBezTo>
                    <a:pt x="7957" y="3163"/>
                    <a:pt x="7937" y="3156"/>
                    <a:pt x="7905" y="3142"/>
                  </a:cubicBezTo>
                  <a:cubicBezTo>
                    <a:pt x="7862" y="3121"/>
                    <a:pt x="7827" y="3092"/>
                    <a:pt x="7827" y="3072"/>
                  </a:cubicBezTo>
                  <a:cubicBezTo>
                    <a:pt x="7827" y="3060"/>
                    <a:pt x="7829" y="3054"/>
                    <a:pt x="7836" y="3054"/>
                  </a:cubicBezTo>
                  <a:cubicBezTo>
                    <a:pt x="7842" y="3054"/>
                    <a:pt x="7852" y="3061"/>
                    <a:pt x="7867" y="3073"/>
                  </a:cubicBezTo>
                  <a:cubicBezTo>
                    <a:pt x="7883" y="3086"/>
                    <a:pt x="7894" y="3093"/>
                    <a:pt x="7903" y="3093"/>
                  </a:cubicBezTo>
                  <a:cubicBezTo>
                    <a:pt x="7914" y="3093"/>
                    <a:pt x="7922" y="3084"/>
                    <a:pt x="7933" y="3067"/>
                  </a:cubicBezTo>
                  <a:cubicBezTo>
                    <a:pt x="7944" y="3048"/>
                    <a:pt x="7980" y="3039"/>
                    <a:pt x="8022" y="3039"/>
                  </a:cubicBezTo>
                  <a:close/>
                  <a:moveTo>
                    <a:pt x="21642" y="3190"/>
                  </a:moveTo>
                  <a:cubicBezTo>
                    <a:pt x="21747" y="3190"/>
                    <a:pt x="21732" y="3226"/>
                    <a:pt x="21623" y="3242"/>
                  </a:cubicBezTo>
                  <a:cubicBezTo>
                    <a:pt x="21615" y="3242"/>
                    <a:pt x="21608" y="3243"/>
                    <a:pt x="21602" y="3243"/>
                  </a:cubicBezTo>
                  <a:cubicBezTo>
                    <a:pt x="21573" y="3243"/>
                    <a:pt x="21551" y="3234"/>
                    <a:pt x="21551" y="3221"/>
                  </a:cubicBezTo>
                  <a:cubicBezTo>
                    <a:pt x="21551" y="3205"/>
                    <a:pt x="21593" y="3190"/>
                    <a:pt x="21642" y="3190"/>
                  </a:cubicBezTo>
                  <a:close/>
                  <a:moveTo>
                    <a:pt x="23987" y="3165"/>
                  </a:moveTo>
                  <a:cubicBezTo>
                    <a:pt x="24034" y="3165"/>
                    <a:pt x="23996" y="3210"/>
                    <a:pt x="23907" y="3237"/>
                  </a:cubicBezTo>
                  <a:cubicBezTo>
                    <a:pt x="23868" y="3249"/>
                    <a:pt x="23844" y="3255"/>
                    <a:pt x="23828" y="3255"/>
                  </a:cubicBezTo>
                  <a:cubicBezTo>
                    <a:pt x="23811" y="3255"/>
                    <a:pt x="23805" y="3247"/>
                    <a:pt x="23805" y="3230"/>
                  </a:cubicBezTo>
                  <a:cubicBezTo>
                    <a:pt x="23805" y="3209"/>
                    <a:pt x="23821" y="3190"/>
                    <a:pt x="23841" y="3190"/>
                  </a:cubicBezTo>
                  <a:cubicBezTo>
                    <a:pt x="23860" y="3190"/>
                    <a:pt x="23908" y="3183"/>
                    <a:pt x="23942" y="3173"/>
                  </a:cubicBezTo>
                  <a:cubicBezTo>
                    <a:pt x="23962" y="3168"/>
                    <a:pt x="23977" y="3165"/>
                    <a:pt x="23987" y="3165"/>
                  </a:cubicBezTo>
                  <a:close/>
                  <a:moveTo>
                    <a:pt x="20608" y="3203"/>
                  </a:moveTo>
                  <a:cubicBezTo>
                    <a:pt x="20619" y="3203"/>
                    <a:pt x="20628" y="3215"/>
                    <a:pt x="20628" y="3235"/>
                  </a:cubicBezTo>
                  <a:cubicBezTo>
                    <a:pt x="20628" y="3254"/>
                    <a:pt x="20619" y="3267"/>
                    <a:pt x="20607" y="3267"/>
                  </a:cubicBezTo>
                  <a:cubicBezTo>
                    <a:pt x="20604" y="3267"/>
                    <a:pt x="20601" y="3266"/>
                    <a:pt x="20598" y="3264"/>
                  </a:cubicBezTo>
                  <a:cubicBezTo>
                    <a:pt x="20582" y="3254"/>
                    <a:pt x="20568" y="3242"/>
                    <a:pt x="20568" y="3235"/>
                  </a:cubicBezTo>
                  <a:cubicBezTo>
                    <a:pt x="20568" y="3227"/>
                    <a:pt x="20582" y="3216"/>
                    <a:pt x="20598" y="3206"/>
                  </a:cubicBezTo>
                  <a:cubicBezTo>
                    <a:pt x="20601" y="3204"/>
                    <a:pt x="20605" y="3203"/>
                    <a:pt x="20608" y="3203"/>
                  </a:cubicBezTo>
                  <a:close/>
                  <a:moveTo>
                    <a:pt x="24181" y="3224"/>
                  </a:moveTo>
                  <a:cubicBezTo>
                    <a:pt x="24206" y="3224"/>
                    <a:pt x="24231" y="3233"/>
                    <a:pt x="24246" y="3246"/>
                  </a:cubicBezTo>
                  <a:cubicBezTo>
                    <a:pt x="24278" y="3278"/>
                    <a:pt x="24272" y="3297"/>
                    <a:pt x="24245" y="3297"/>
                  </a:cubicBezTo>
                  <a:cubicBezTo>
                    <a:pt x="24228" y="3297"/>
                    <a:pt x="24204" y="3290"/>
                    <a:pt x="24176" y="3274"/>
                  </a:cubicBezTo>
                  <a:cubicBezTo>
                    <a:pt x="24117" y="3242"/>
                    <a:pt x="24113" y="3235"/>
                    <a:pt x="24161" y="3226"/>
                  </a:cubicBezTo>
                  <a:cubicBezTo>
                    <a:pt x="24167" y="3225"/>
                    <a:pt x="24174" y="3224"/>
                    <a:pt x="24181" y="3224"/>
                  </a:cubicBezTo>
                  <a:close/>
                  <a:moveTo>
                    <a:pt x="22909" y="3190"/>
                  </a:moveTo>
                  <a:cubicBezTo>
                    <a:pt x="22921" y="3190"/>
                    <a:pt x="22954" y="3215"/>
                    <a:pt x="22982" y="3248"/>
                  </a:cubicBezTo>
                  <a:cubicBezTo>
                    <a:pt x="23034" y="3304"/>
                    <a:pt x="23034" y="3306"/>
                    <a:pt x="22945" y="3306"/>
                  </a:cubicBezTo>
                  <a:cubicBezTo>
                    <a:pt x="22872" y="3306"/>
                    <a:pt x="22858" y="3296"/>
                    <a:pt x="22872" y="3248"/>
                  </a:cubicBezTo>
                  <a:cubicBezTo>
                    <a:pt x="22879" y="3215"/>
                    <a:pt x="22895" y="3190"/>
                    <a:pt x="22909" y="3190"/>
                  </a:cubicBezTo>
                  <a:close/>
                  <a:moveTo>
                    <a:pt x="9001" y="3249"/>
                  </a:moveTo>
                  <a:cubicBezTo>
                    <a:pt x="9002" y="3249"/>
                    <a:pt x="9003" y="3249"/>
                    <a:pt x="9004" y="3249"/>
                  </a:cubicBezTo>
                  <a:cubicBezTo>
                    <a:pt x="9075" y="3251"/>
                    <a:pt x="9139" y="3294"/>
                    <a:pt x="9117" y="3329"/>
                  </a:cubicBezTo>
                  <a:cubicBezTo>
                    <a:pt x="9109" y="3342"/>
                    <a:pt x="9089" y="3347"/>
                    <a:pt x="9066" y="3347"/>
                  </a:cubicBezTo>
                  <a:cubicBezTo>
                    <a:pt x="9017" y="3347"/>
                    <a:pt x="8953" y="3322"/>
                    <a:pt x="8953" y="3291"/>
                  </a:cubicBezTo>
                  <a:cubicBezTo>
                    <a:pt x="8954" y="3267"/>
                    <a:pt x="8975" y="3249"/>
                    <a:pt x="9001" y="3249"/>
                  </a:cubicBezTo>
                  <a:close/>
                  <a:moveTo>
                    <a:pt x="20605" y="2643"/>
                  </a:moveTo>
                  <a:cubicBezTo>
                    <a:pt x="20626" y="2643"/>
                    <a:pt x="20561" y="2720"/>
                    <a:pt x="20459" y="2815"/>
                  </a:cubicBezTo>
                  <a:cubicBezTo>
                    <a:pt x="20356" y="2912"/>
                    <a:pt x="20285" y="3001"/>
                    <a:pt x="20295" y="3017"/>
                  </a:cubicBezTo>
                  <a:cubicBezTo>
                    <a:pt x="20306" y="3036"/>
                    <a:pt x="20288" y="3048"/>
                    <a:pt x="20250" y="3048"/>
                  </a:cubicBezTo>
                  <a:cubicBezTo>
                    <a:pt x="20214" y="3048"/>
                    <a:pt x="20193" y="3056"/>
                    <a:pt x="20203" y="3066"/>
                  </a:cubicBezTo>
                  <a:cubicBezTo>
                    <a:pt x="20213" y="3077"/>
                    <a:pt x="20178" y="3107"/>
                    <a:pt x="20128" y="3134"/>
                  </a:cubicBezTo>
                  <a:cubicBezTo>
                    <a:pt x="20078" y="3161"/>
                    <a:pt x="20021" y="3212"/>
                    <a:pt x="20004" y="3246"/>
                  </a:cubicBezTo>
                  <a:cubicBezTo>
                    <a:pt x="19990" y="3272"/>
                    <a:pt x="19971" y="3290"/>
                    <a:pt x="19959" y="3290"/>
                  </a:cubicBezTo>
                  <a:cubicBezTo>
                    <a:pt x="19957" y="3290"/>
                    <a:pt x="19954" y="3289"/>
                    <a:pt x="19953" y="3288"/>
                  </a:cubicBezTo>
                  <a:cubicBezTo>
                    <a:pt x="19950" y="3286"/>
                    <a:pt x="19948" y="3285"/>
                    <a:pt x="19944" y="3285"/>
                  </a:cubicBezTo>
                  <a:cubicBezTo>
                    <a:pt x="19931" y="3285"/>
                    <a:pt x="19909" y="3300"/>
                    <a:pt x="19891" y="3325"/>
                  </a:cubicBezTo>
                  <a:cubicBezTo>
                    <a:pt x="19875" y="3345"/>
                    <a:pt x="19862" y="3356"/>
                    <a:pt x="19854" y="3356"/>
                  </a:cubicBezTo>
                  <a:cubicBezTo>
                    <a:pt x="19850" y="3356"/>
                    <a:pt x="19847" y="3352"/>
                    <a:pt x="19847" y="3344"/>
                  </a:cubicBezTo>
                  <a:cubicBezTo>
                    <a:pt x="19846" y="3322"/>
                    <a:pt x="19917" y="3239"/>
                    <a:pt x="20005" y="3155"/>
                  </a:cubicBezTo>
                  <a:cubicBezTo>
                    <a:pt x="20093" y="3072"/>
                    <a:pt x="20165" y="2989"/>
                    <a:pt x="20165" y="2970"/>
                  </a:cubicBezTo>
                  <a:cubicBezTo>
                    <a:pt x="20165" y="2951"/>
                    <a:pt x="20192" y="2925"/>
                    <a:pt x="20225" y="2915"/>
                  </a:cubicBezTo>
                  <a:cubicBezTo>
                    <a:pt x="20288" y="2896"/>
                    <a:pt x="20343" y="2853"/>
                    <a:pt x="20484" y="2723"/>
                  </a:cubicBezTo>
                  <a:cubicBezTo>
                    <a:pt x="20531" y="2679"/>
                    <a:pt x="20585" y="2643"/>
                    <a:pt x="20605" y="2643"/>
                  </a:cubicBezTo>
                  <a:close/>
                  <a:moveTo>
                    <a:pt x="22283" y="3349"/>
                  </a:moveTo>
                  <a:cubicBezTo>
                    <a:pt x="22294" y="3349"/>
                    <a:pt x="22303" y="3361"/>
                    <a:pt x="22303" y="3381"/>
                  </a:cubicBezTo>
                  <a:cubicBezTo>
                    <a:pt x="22303" y="3400"/>
                    <a:pt x="22294" y="3413"/>
                    <a:pt x="22283" y="3413"/>
                  </a:cubicBezTo>
                  <a:cubicBezTo>
                    <a:pt x="22280" y="3413"/>
                    <a:pt x="22276" y="3412"/>
                    <a:pt x="22273" y="3411"/>
                  </a:cubicBezTo>
                  <a:cubicBezTo>
                    <a:pt x="22257" y="3400"/>
                    <a:pt x="22244" y="3387"/>
                    <a:pt x="22244" y="3381"/>
                  </a:cubicBezTo>
                  <a:cubicBezTo>
                    <a:pt x="22245" y="3374"/>
                    <a:pt x="22258" y="3362"/>
                    <a:pt x="22273" y="3351"/>
                  </a:cubicBezTo>
                  <a:cubicBezTo>
                    <a:pt x="22276" y="3349"/>
                    <a:pt x="22280" y="3349"/>
                    <a:pt x="22283" y="3349"/>
                  </a:cubicBezTo>
                  <a:close/>
                  <a:moveTo>
                    <a:pt x="12987" y="3394"/>
                  </a:moveTo>
                  <a:cubicBezTo>
                    <a:pt x="13012" y="3394"/>
                    <a:pt x="13023" y="3406"/>
                    <a:pt x="13013" y="3424"/>
                  </a:cubicBezTo>
                  <a:cubicBezTo>
                    <a:pt x="13006" y="3435"/>
                    <a:pt x="12996" y="3441"/>
                    <a:pt x="12985" y="3441"/>
                  </a:cubicBezTo>
                  <a:cubicBezTo>
                    <a:pt x="12979" y="3441"/>
                    <a:pt x="12974" y="3439"/>
                    <a:pt x="12969" y="3436"/>
                  </a:cubicBezTo>
                  <a:cubicBezTo>
                    <a:pt x="12929" y="3411"/>
                    <a:pt x="12936" y="3394"/>
                    <a:pt x="12987" y="3394"/>
                  </a:cubicBezTo>
                  <a:close/>
                  <a:moveTo>
                    <a:pt x="7089" y="3408"/>
                  </a:moveTo>
                  <a:cubicBezTo>
                    <a:pt x="7108" y="3408"/>
                    <a:pt x="7131" y="3410"/>
                    <a:pt x="7155" y="3415"/>
                  </a:cubicBezTo>
                  <a:cubicBezTo>
                    <a:pt x="7270" y="3434"/>
                    <a:pt x="7298" y="3444"/>
                    <a:pt x="7277" y="3466"/>
                  </a:cubicBezTo>
                  <a:cubicBezTo>
                    <a:pt x="7273" y="3470"/>
                    <a:pt x="7263" y="3471"/>
                    <a:pt x="7249" y="3471"/>
                  </a:cubicBezTo>
                  <a:cubicBezTo>
                    <a:pt x="7186" y="3471"/>
                    <a:pt x="7049" y="3440"/>
                    <a:pt x="7049" y="3420"/>
                  </a:cubicBezTo>
                  <a:cubicBezTo>
                    <a:pt x="7048" y="3412"/>
                    <a:pt x="7064" y="3408"/>
                    <a:pt x="7089" y="3408"/>
                  </a:cubicBezTo>
                  <a:close/>
                  <a:moveTo>
                    <a:pt x="19199" y="3173"/>
                  </a:moveTo>
                  <a:cubicBezTo>
                    <a:pt x="19234" y="3173"/>
                    <a:pt x="19188" y="3233"/>
                    <a:pt x="19088" y="3312"/>
                  </a:cubicBezTo>
                  <a:cubicBezTo>
                    <a:pt x="19019" y="3365"/>
                    <a:pt x="18954" y="3424"/>
                    <a:pt x="18940" y="3444"/>
                  </a:cubicBezTo>
                  <a:cubicBezTo>
                    <a:pt x="18926" y="3467"/>
                    <a:pt x="18898" y="3481"/>
                    <a:pt x="18879" y="3481"/>
                  </a:cubicBezTo>
                  <a:cubicBezTo>
                    <a:pt x="18869" y="3481"/>
                    <a:pt x="18861" y="3477"/>
                    <a:pt x="18861" y="3466"/>
                  </a:cubicBezTo>
                  <a:cubicBezTo>
                    <a:pt x="18862" y="3457"/>
                    <a:pt x="18904" y="3411"/>
                    <a:pt x="18956" y="3363"/>
                  </a:cubicBezTo>
                  <a:cubicBezTo>
                    <a:pt x="19009" y="3316"/>
                    <a:pt x="19066" y="3277"/>
                    <a:pt x="19087" y="3277"/>
                  </a:cubicBezTo>
                  <a:cubicBezTo>
                    <a:pt x="19107" y="3277"/>
                    <a:pt x="19124" y="3260"/>
                    <a:pt x="19124" y="3237"/>
                  </a:cubicBezTo>
                  <a:cubicBezTo>
                    <a:pt x="19124" y="3215"/>
                    <a:pt x="19143" y="3190"/>
                    <a:pt x="19168" y="3181"/>
                  </a:cubicBezTo>
                  <a:cubicBezTo>
                    <a:pt x="19182" y="3176"/>
                    <a:pt x="19192" y="3173"/>
                    <a:pt x="19199" y="3173"/>
                  </a:cubicBezTo>
                  <a:close/>
                  <a:moveTo>
                    <a:pt x="8013" y="3421"/>
                  </a:moveTo>
                  <a:cubicBezTo>
                    <a:pt x="8052" y="3421"/>
                    <a:pt x="8092" y="3432"/>
                    <a:pt x="8099" y="3445"/>
                  </a:cubicBezTo>
                  <a:cubicBezTo>
                    <a:pt x="8114" y="3469"/>
                    <a:pt x="8065" y="3493"/>
                    <a:pt x="8017" y="3493"/>
                  </a:cubicBezTo>
                  <a:cubicBezTo>
                    <a:pt x="8003" y="3493"/>
                    <a:pt x="7989" y="3491"/>
                    <a:pt x="7977" y="3486"/>
                  </a:cubicBezTo>
                  <a:cubicBezTo>
                    <a:pt x="7914" y="3466"/>
                    <a:pt x="7939" y="3421"/>
                    <a:pt x="8013" y="3421"/>
                  </a:cubicBezTo>
                  <a:close/>
                  <a:moveTo>
                    <a:pt x="12392" y="3452"/>
                  </a:moveTo>
                  <a:cubicBezTo>
                    <a:pt x="12408" y="3452"/>
                    <a:pt x="12422" y="3457"/>
                    <a:pt x="12422" y="3465"/>
                  </a:cubicBezTo>
                  <a:cubicBezTo>
                    <a:pt x="12422" y="3472"/>
                    <a:pt x="12408" y="3485"/>
                    <a:pt x="12392" y="3496"/>
                  </a:cubicBezTo>
                  <a:cubicBezTo>
                    <a:pt x="12387" y="3499"/>
                    <a:pt x="12382" y="3500"/>
                    <a:pt x="12378" y="3500"/>
                  </a:cubicBezTo>
                  <a:cubicBezTo>
                    <a:pt x="12369" y="3500"/>
                    <a:pt x="12362" y="3494"/>
                    <a:pt x="12362" y="3482"/>
                  </a:cubicBezTo>
                  <a:cubicBezTo>
                    <a:pt x="12364" y="3466"/>
                    <a:pt x="12377" y="3452"/>
                    <a:pt x="12392" y="3452"/>
                  </a:cubicBezTo>
                  <a:close/>
                  <a:moveTo>
                    <a:pt x="7516" y="3457"/>
                  </a:moveTo>
                  <a:cubicBezTo>
                    <a:pt x="7541" y="3457"/>
                    <a:pt x="7565" y="3467"/>
                    <a:pt x="7579" y="3482"/>
                  </a:cubicBezTo>
                  <a:cubicBezTo>
                    <a:pt x="7595" y="3499"/>
                    <a:pt x="7599" y="3507"/>
                    <a:pt x="7590" y="3507"/>
                  </a:cubicBezTo>
                  <a:cubicBezTo>
                    <a:pt x="7584" y="3507"/>
                    <a:pt x="7574" y="3504"/>
                    <a:pt x="7559" y="3499"/>
                  </a:cubicBezTo>
                  <a:cubicBezTo>
                    <a:pt x="7528" y="3488"/>
                    <a:pt x="7490" y="3478"/>
                    <a:pt x="7472" y="3477"/>
                  </a:cubicBezTo>
                  <a:cubicBezTo>
                    <a:pt x="7452" y="3476"/>
                    <a:pt x="7462" y="3468"/>
                    <a:pt x="7492" y="3461"/>
                  </a:cubicBezTo>
                  <a:cubicBezTo>
                    <a:pt x="7500" y="3458"/>
                    <a:pt x="7508" y="3457"/>
                    <a:pt x="7516" y="3457"/>
                  </a:cubicBezTo>
                  <a:close/>
                  <a:moveTo>
                    <a:pt x="12839" y="3491"/>
                  </a:moveTo>
                  <a:cubicBezTo>
                    <a:pt x="12844" y="3491"/>
                    <a:pt x="12847" y="3491"/>
                    <a:pt x="12848" y="3493"/>
                  </a:cubicBezTo>
                  <a:cubicBezTo>
                    <a:pt x="12864" y="3509"/>
                    <a:pt x="12726" y="3565"/>
                    <a:pt x="12674" y="3565"/>
                  </a:cubicBezTo>
                  <a:cubicBezTo>
                    <a:pt x="12674" y="3565"/>
                    <a:pt x="12673" y="3565"/>
                    <a:pt x="12673" y="3565"/>
                  </a:cubicBezTo>
                  <a:cubicBezTo>
                    <a:pt x="12653" y="3564"/>
                    <a:pt x="12683" y="3545"/>
                    <a:pt x="12736" y="3522"/>
                  </a:cubicBezTo>
                  <a:cubicBezTo>
                    <a:pt x="12781" y="3502"/>
                    <a:pt x="12822" y="3491"/>
                    <a:pt x="12839" y="3491"/>
                  </a:cubicBezTo>
                  <a:close/>
                  <a:moveTo>
                    <a:pt x="12969" y="3509"/>
                  </a:moveTo>
                  <a:cubicBezTo>
                    <a:pt x="13002" y="3509"/>
                    <a:pt x="13037" y="3565"/>
                    <a:pt x="13018" y="3586"/>
                  </a:cubicBezTo>
                  <a:cubicBezTo>
                    <a:pt x="13014" y="3590"/>
                    <a:pt x="13008" y="3592"/>
                    <a:pt x="13002" y="3592"/>
                  </a:cubicBezTo>
                  <a:cubicBezTo>
                    <a:pt x="12977" y="3592"/>
                    <a:pt x="12941" y="3563"/>
                    <a:pt x="12941" y="3537"/>
                  </a:cubicBezTo>
                  <a:cubicBezTo>
                    <a:pt x="12941" y="3521"/>
                    <a:pt x="12953" y="3509"/>
                    <a:pt x="12969" y="3509"/>
                  </a:cubicBezTo>
                  <a:close/>
                  <a:moveTo>
                    <a:pt x="16220" y="3538"/>
                  </a:moveTo>
                  <a:cubicBezTo>
                    <a:pt x="16244" y="3538"/>
                    <a:pt x="16262" y="3549"/>
                    <a:pt x="16262" y="3566"/>
                  </a:cubicBezTo>
                  <a:cubicBezTo>
                    <a:pt x="16262" y="3584"/>
                    <a:pt x="16244" y="3596"/>
                    <a:pt x="16220" y="3596"/>
                  </a:cubicBezTo>
                  <a:cubicBezTo>
                    <a:pt x="16196" y="3596"/>
                    <a:pt x="16178" y="3585"/>
                    <a:pt x="16178" y="3566"/>
                  </a:cubicBezTo>
                  <a:cubicBezTo>
                    <a:pt x="16178" y="3549"/>
                    <a:pt x="16194" y="3538"/>
                    <a:pt x="16220" y="3538"/>
                  </a:cubicBezTo>
                  <a:close/>
                  <a:moveTo>
                    <a:pt x="19363" y="3552"/>
                  </a:moveTo>
                  <a:cubicBezTo>
                    <a:pt x="19375" y="3552"/>
                    <a:pt x="19387" y="3563"/>
                    <a:pt x="19394" y="3583"/>
                  </a:cubicBezTo>
                  <a:cubicBezTo>
                    <a:pt x="19403" y="3606"/>
                    <a:pt x="19393" y="3625"/>
                    <a:pt x="19370" y="3625"/>
                  </a:cubicBezTo>
                  <a:cubicBezTo>
                    <a:pt x="19322" y="3625"/>
                    <a:pt x="19312" y="3581"/>
                    <a:pt x="19353" y="3555"/>
                  </a:cubicBezTo>
                  <a:cubicBezTo>
                    <a:pt x="19356" y="3553"/>
                    <a:pt x="19360" y="3552"/>
                    <a:pt x="19363" y="3552"/>
                  </a:cubicBezTo>
                  <a:close/>
                  <a:moveTo>
                    <a:pt x="15021" y="3507"/>
                  </a:moveTo>
                  <a:cubicBezTo>
                    <a:pt x="15041" y="3507"/>
                    <a:pt x="15051" y="3516"/>
                    <a:pt x="15039" y="3537"/>
                  </a:cubicBezTo>
                  <a:cubicBezTo>
                    <a:pt x="15021" y="3564"/>
                    <a:pt x="14883" y="3638"/>
                    <a:pt x="14855" y="3638"/>
                  </a:cubicBezTo>
                  <a:cubicBezTo>
                    <a:pt x="14852" y="3638"/>
                    <a:pt x="14850" y="3637"/>
                    <a:pt x="14850" y="3635"/>
                  </a:cubicBezTo>
                  <a:cubicBezTo>
                    <a:pt x="14849" y="3630"/>
                    <a:pt x="14869" y="3600"/>
                    <a:pt x="14898" y="3567"/>
                  </a:cubicBezTo>
                  <a:cubicBezTo>
                    <a:pt x="14929" y="3531"/>
                    <a:pt x="14989" y="3507"/>
                    <a:pt x="15021" y="3507"/>
                  </a:cubicBezTo>
                  <a:close/>
                  <a:moveTo>
                    <a:pt x="20931" y="3528"/>
                  </a:moveTo>
                  <a:cubicBezTo>
                    <a:pt x="20949" y="3528"/>
                    <a:pt x="20965" y="3542"/>
                    <a:pt x="20993" y="3572"/>
                  </a:cubicBezTo>
                  <a:cubicBezTo>
                    <a:pt x="21027" y="3611"/>
                    <a:pt x="21039" y="3624"/>
                    <a:pt x="21023" y="3624"/>
                  </a:cubicBezTo>
                  <a:cubicBezTo>
                    <a:pt x="21014" y="3624"/>
                    <a:pt x="20996" y="3620"/>
                    <a:pt x="20969" y="3613"/>
                  </a:cubicBezTo>
                  <a:cubicBezTo>
                    <a:pt x="20953" y="3609"/>
                    <a:pt x="20937" y="3607"/>
                    <a:pt x="20924" y="3607"/>
                  </a:cubicBezTo>
                  <a:cubicBezTo>
                    <a:pt x="20900" y="3607"/>
                    <a:pt x="20881" y="3613"/>
                    <a:pt x="20875" y="3625"/>
                  </a:cubicBezTo>
                  <a:cubicBezTo>
                    <a:pt x="20868" y="3636"/>
                    <a:pt x="20856" y="3642"/>
                    <a:pt x="20845" y="3642"/>
                  </a:cubicBezTo>
                  <a:cubicBezTo>
                    <a:pt x="20840" y="3642"/>
                    <a:pt x="20834" y="3640"/>
                    <a:pt x="20830" y="3637"/>
                  </a:cubicBezTo>
                  <a:cubicBezTo>
                    <a:pt x="20789" y="3613"/>
                    <a:pt x="20793" y="3607"/>
                    <a:pt x="20870" y="3556"/>
                  </a:cubicBezTo>
                  <a:cubicBezTo>
                    <a:pt x="20898" y="3538"/>
                    <a:pt x="20915" y="3528"/>
                    <a:pt x="20931" y="3528"/>
                  </a:cubicBezTo>
                  <a:close/>
                  <a:moveTo>
                    <a:pt x="17467" y="3140"/>
                  </a:moveTo>
                  <a:cubicBezTo>
                    <a:pt x="17487" y="3140"/>
                    <a:pt x="17417" y="3244"/>
                    <a:pt x="17309" y="3373"/>
                  </a:cubicBezTo>
                  <a:cubicBezTo>
                    <a:pt x="17252" y="3440"/>
                    <a:pt x="17197" y="3488"/>
                    <a:pt x="17179" y="3488"/>
                  </a:cubicBezTo>
                  <a:cubicBezTo>
                    <a:pt x="17177" y="3488"/>
                    <a:pt x="17176" y="3487"/>
                    <a:pt x="17175" y="3486"/>
                  </a:cubicBezTo>
                  <a:cubicBezTo>
                    <a:pt x="17172" y="3484"/>
                    <a:pt x="17168" y="3482"/>
                    <a:pt x="17165" y="3482"/>
                  </a:cubicBezTo>
                  <a:cubicBezTo>
                    <a:pt x="17153" y="3482"/>
                    <a:pt x="17137" y="3495"/>
                    <a:pt x="17126" y="3517"/>
                  </a:cubicBezTo>
                  <a:cubicBezTo>
                    <a:pt x="17113" y="3539"/>
                    <a:pt x="17094" y="3553"/>
                    <a:pt x="17079" y="3553"/>
                  </a:cubicBezTo>
                  <a:cubicBezTo>
                    <a:pt x="17076" y="3553"/>
                    <a:pt x="17072" y="3552"/>
                    <a:pt x="17069" y="3550"/>
                  </a:cubicBezTo>
                  <a:cubicBezTo>
                    <a:pt x="17066" y="3548"/>
                    <a:pt x="17062" y="3547"/>
                    <a:pt x="17057" y="3547"/>
                  </a:cubicBezTo>
                  <a:cubicBezTo>
                    <a:pt x="17038" y="3547"/>
                    <a:pt x="17009" y="3561"/>
                    <a:pt x="16982" y="3585"/>
                  </a:cubicBezTo>
                  <a:cubicBezTo>
                    <a:pt x="16949" y="3614"/>
                    <a:pt x="16905" y="3640"/>
                    <a:pt x="16881" y="3644"/>
                  </a:cubicBezTo>
                  <a:cubicBezTo>
                    <a:pt x="16880" y="3644"/>
                    <a:pt x="16878" y="3644"/>
                    <a:pt x="16877" y="3644"/>
                  </a:cubicBezTo>
                  <a:cubicBezTo>
                    <a:pt x="16837" y="3644"/>
                    <a:pt x="16910" y="3552"/>
                    <a:pt x="17047" y="3432"/>
                  </a:cubicBezTo>
                  <a:cubicBezTo>
                    <a:pt x="17110" y="3378"/>
                    <a:pt x="17338" y="3217"/>
                    <a:pt x="17457" y="3144"/>
                  </a:cubicBezTo>
                  <a:cubicBezTo>
                    <a:pt x="17461" y="3141"/>
                    <a:pt x="17465" y="3140"/>
                    <a:pt x="17467" y="3140"/>
                  </a:cubicBezTo>
                  <a:close/>
                  <a:moveTo>
                    <a:pt x="18501" y="3605"/>
                  </a:moveTo>
                  <a:cubicBezTo>
                    <a:pt x="18510" y="3605"/>
                    <a:pt x="18516" y="3612"/>
                    <a:pt x="18516" y="3624"/>
                  </a:cubicBezTo>
                  <a:cubicBezTo>
                    <a:pt x="18516" y="3640"/>
                    <a:pt x="18504" y="3654"/>
                    <a:pt x="18487" y="3654"/>
                  </a:cubicBezTo>
                  <a:cubicBezTo>
                    <a:pt x="18471" y="3654"/>
                    <a:pt x="18458" y="3649"/>
                    <a:pt x="18458" y="3641"/>
                  </a:cubicBezTo>
                  <a:cubicBezTo>
                    <a:pt x="18459" y="3633"/>
                    <a:pt x="18471" y="3621"/>
                    <a:pt x="18487" y="3610"/>
                  </a:cubicBezTo>
                  <a:cubicBezTo>
                    <a:pt x="18492" y="3607"/>
                    <a:pt x="18497" y="3605"/>
                    <a:pt x="18501" y="3605"/>
                  </a:cubicBezTo>
                  <a:close/>
                  <a:moveTo>
                    <a:pt x="9034" y="3541"/>
                  </a:moveTo>
                  <a:cubicBezTo>
                    <a:pt x="9056" y="3541"/>
                    <a:pt x="9078" y="3541"/>
                    <a:pt x="9101" y="3542"/>
                  </a:cubicBezTo>
                  <a:cubicBezTo>
                    <a:pt x="9390" y="3545"/>
                    <a:pt x="9463" y="3586"/>
                    <a:pt x="9214" y="3604"/>
                  </a:cubicBezTo>
                  <a:cubicBezTo>
                    <a:pt x="9141" y="3609"/>
                    <a:pt x="9056" y="3630"/>
                    <a:pt x="9021" y="3649"/>
                  </a:cubicBezTo>
                  <a:cubicBezTo>
                    <a:pt x="8999" y="3662"/>
                    <a:pt x="8974" y="3667"/>
                    <a:pt x="8949" y="3667"/>
                  </a:cubicBezTo>
                  <a:cubicBezTo>
                    <a:pt x="8879" y="3667"/>
                    <a:pt x="8811" y="3622"/>
                    <a:pt x="8810" y="3559"/>
                  </a:cubicBezTo>
                  <a:cubicBezTo>
                    <a:pt x="8809" y="3549"/>
                    <a:pt x="8905" y="3541"/>
                    <a:pt x="9034" y="3541"/>
                  </a:cubicBezTo>
                  <a:close/>
                  <a:moveTo>
                    <a:pt x="19875" y="3625"/>
                  </a:moveTo>
                  <a:cubicBezTo>
                    <a:pt x="19891" y="3625"/>
                    <a:pt x="19903" y="3637"/>
                    <a:pt x="19903" y="3654"/>
                  </a:cubicBezTo>
                  <a:cubicBezTo>
                    <a:pt x="19903" y="3671"/>
                    <a:pt x="19891" y="3683"/>
                    <a:pt x="19875" y="3683"/>
                  </a:cubicBezTo>
                  <a:cubicBezTo>
                    <a:pt x="19857" y="3683"/>
                    <a:pt x="19845" y="3671"/>
                    <a:pt x="19845" y="3654"/>
                  </a:cubicBezTo>
                  <a:cubicBezTo>
                    <a:pt x="19845" y="3637"/>
                    <a:pt x="19857" y="3625"/>
                    <a:pt x="19875" y="3625"/>
                  </a:cubicBezTo>
                  <a:close/>
                  <a:moveTo>
                    <a:pt x="7255" y="3520"/>
                  </a:moveTo>
                  <a:cubicBezTo>
                    <a:pt x="7275" y="3520"/>
                    <a:pt x="7297" y="3522"/>
                    <a:pt x="7320" y="3526"/>
                  </a:cubicBezTo>
                  <a:cubicBezTo>
                    <a:pt x="7442" y="3548"/>
                    <a:pt x="7458" y="3595"/>
                    <a:pt x="7345" y="3595"/>
                  </a:cubicBezTo>
                  <a:cubicBezTo>
                    <a:pt x="7284" y="3595"/>
                    <a:pt x="7275" y="3603"/>
                    <a:pt x="7303" y="3631"/>
                  </a:cubicBezTo>
                  <a:cubicBezTo>
                    <a:pt x="7340" y="3668"/>
                    <a:pt x="7344" y="3696"/>
                    <a:pt x="7320" y="3696"/>
                  </a:cubicBezTo>
                  <a:cubicBezTo>
                    <a:pt x="7311" y="3696"/>
                    <a:pt x="7299" y="3692"/>
                    <a:pt x="7283" y="3684"/>
                  </a:cubicBezTo>
                  <a:cubicBezTo>
                    <a:pt x="7257" y="3671"/>
                    <a:pt x="7212" y="3651"/>
                    <a:pt x="7185" y="3642"/>
                  </a:cubicBezTo>
                  <a:cubicBezTo>
                    <a:pt x="7124" y="3624"/>
                    <a:pt x="7120" y="3585"/>
                    <a:pt x="7175" y="3542"/>
                  </a:cubicBezTo>
                  <a:cubicBezTo>
                    <a:pt x="7191" y="3527"/>
                    <a:pt x="7219" y="3520"/>
                    <a:pt x="7255" y="3520"/>
                  </a:cubicBezTo>
                  <a:close/>
                  <a:moveTo>
                    <a:pt x="18436" y="2817"/>
                  </a:moveTo>
                  <a:cubicBezTo>
                    <a:pt x="18452" y="2817"/>
                    <a:pt x="18461" y="2824"/>
                    <a:pt x="18461" y="2841"/>
                  </a:cubicBezTo>
                  <a:cubicBezTo>
                    <a:pt x="18461" y="2853"/>
                    <a:pt x="18400" y="2918"/>
                    <a:pt x="18329" y="2978"/>
                  </a:cubicBezTo>
                  <a:cubicBezTo>
                    <a:pt x="18028" y="3234"/>
                    <a:pt x="17992" y="3271"/>
                    <a:pt x="18033" y="3284"/>
                  </a:cubicBezTo>
                  <a:cubicBezTo>
                    <a:pt x="18056" y="3291"/>
                    <a:pt x="18030" y="3306"/>
                    <a:pt x="17977" y="3318"/>
                  </a:cubicBezTo>
                  <a:cubicBezTo>
                    <a:pt x="17925" y="3330"/>
                    <a:pt x="17883" y="3353"/>
                    <a:pt x="17883" y="3369"/>
                  </a:cubicBezTo>
                  <a:cubicBezTo>
                    <a:pt x="17883" y="3378"/>
                    <a:pt x="17877" y="3383"/>
                    <a:pt x="17869" y="3383"/>
                  </a:cubicBezTo>
                  <a:cubicBezTo>
                    <a:pt x="17864" y="3383"/>
                    <a:pt x="17858" y="3382"/>
                    <a:pt x="17852" y="3378"/>
                  </a:cubicBezTo>
                  <a:cubicBezTo>
                    <a:pt x="17837" y="3368"/>
                    <a:pt x="17820" y="3364"/>
                    <a:pt x="17803" y="3364"/>
                  </a:cubicBezTo>
                  <a:cubicBezTo>
                    <a:pt x="17745" y="3364"/>
                    <a:pt x="17684" y="3414"/>
                    <a:pt x="17670" y="3483"/>
                  </a:cubicBezTo>
                  <a:cubicBezTo>
                    <a:pt x="17654" y="3568"/>
                    <a:pt x="17701" y="3644"/>
                    <a:pt x="17762" y="3644"/>
                  </a:cubicBezTo>
                  <a:cubicBezTo>
                    <a:pt x="17770" y="3644"/>
                    <a:pt x="17779" y="3642"/>
                    <a:pt x="17788" y="3639"/>
                  </a:cubicBezTo>
                  <a:cubicBezTo>
                    <a:pt x="17791" y="3638"/>
                    <a:pt x="17794" y="3637"/>
                    <a:pt x="17798" y="3637"/>
                  </a:cubicBezTo>
                  <a:cubicBezTo>
                    <a:pt x="17817" y="3637"/>
                    <a:pt x="17840" y="3650"/>
                    <a:pt x="17856" y="3668"/>
                  </a:cubicBezTo>
                  <a:cubicBezTo>
                    <a:pt x="17893" y="3712"/>
                    <a:pt x="17893" y="3712"/>
                    <a:pt x="17730" y="3722"/>
                  </a:cubicBezTo>
                  <a:cubicBezTo>
                    <a:pt x="17728" y="3722"/>
                    <a:pt x="17725" y="3722"/>
                    <a:pt x="17723" y="3722"/>
                  </a:cubicBezTo>
                  <a:cubicBezTo>
                    <a:pt x="17646" y="3722"/>
                    <a:pt x="17575" y="3650"/>
                    <a:pt x="17606" y="3599"/>
                  </a:cubicBezTo>
                  <a:cubicBezTo>
                    <a:pt x="17613" y="3586"/>
                    <a:pt x="17575" y="3559"/>
                    <a:pt x="17521" y="3538"/>
                  </a:cubicBezTo>
                  <a:cubicBezTo>
                    <a:pt x="17429" y="3503"/>
                    <a:pt x="17408" y="3452"/>
                    <a:pt x="17484" y="3452"/>
                  </a:cubicBezTo>
                  <a:cubicBezTo>
                    <a:pt x="17501" y="3452"/>
                    <a:pt x="17544" y="3422"/>
                    <a:pt x="17580" y="3388"/>
                  </a:cubicBezTo>
                  <a:cubicBezTo>
                    <a:pt x="17615" y="3352"/>
                    <a:pt x="17730" y="3246"/>
                    <a:pt x="17838" y="3149"/>
                  </a:cubicBezTo>
                  <a:cubicBezTo>
                    <a:pt x="17945" y="3053"/>
                    <a:pt x="18049" y="2960"/>
                    <a:pt x="18071" y="2939"/>
                  </a:cubicBezTo>
                  <a:cubicBezTo>
                    <a:pt x="18093" y="2918"/>
                    <a:pt x="18123" y="2902"/>
                    <a:pt x="18140" y="2902"/>
                  </a:cubicBezTo>
                  <a:cubicBezTo>
                    <a:pt x="18182" y="2902"/>
                    <a:pt x="18179" y="2953"/>
                    <a:pt x="18135" y="2970"/>
                  </a:cubicBezTo>
                  <a:cubicBezTo>
                    <a:pt x="18112" y="2979"/>
                    <a:pt x="18117" y="2985"/>
                    <a:pt x="18148" y="2986"/>
                  </a:cubicBezTo>
                  <a:cubicBezTo>
                    <a:pt x="18149" y="2986"/>
                    <a:pt x="18150" y="2986"/>
                    <a:pt x="18150" y="2986"/>
                  </a:cubicBezTo>
                  <a:cubicBezTo>
                    <a:pt x="18178" y="2986"/>
                    <a:pt x="18239" y="2949"/>
                    <a:pt x="18288" y="2904"/>
                  </a:cubicBezTo>
                  <a:cubicBezTo>
                    <a:pt x="18347" y="2849"/>
                    <a:pt x="18405" y="2817"/>
                    <a:pt x="18436" y="2817"/>
                  </a:cubicBezTo>
                  <a:close/>
                  <a:moveTo>
                    <a:pt x="12647" y="3662"/>
                  </a:moveTo>
                  <a:cubicBezTo>
                    <a:pt x="12650" y="3662"/>
                    <a:pt x="12652" y="3663"/>
                    <a:pt x="12652" y="3666"/>
                  </a:cubicBezTo>
                  <a:cubicBezTo>
                    <a:pt x="12652" y="3673"/>
                    <a:pt x="12628" y="3692"/>
                    <a:pt x="12595" y="3711"/>
                  </a:cubicBezTo>
                  <a:cubicBezTo>
                    <a:pt x="12571" y="3723"/>
                    <a:pt x="12551" y="3731"/>
                    <a:pt x="12542" y="3731"/>
                  </a:cubicBezTo>
                  <a:cubicBezTo>
                    <a:pt x="12538" y="3731"/>
                    <a:pt x="12536" y="3730"/>
                    <a:pt x="12536" y="3727"/>
                  </a:cubicBezTo>
                  <a:cubicBezTo>
                    <a:pt x="12536" y="3719"/>
                    <a:pt x="12561" y="3701"/>
                    <a:pt x="12595" y="3682"/>
                  </a:cubicBezTo>
                  <a:cubicBezTo>
                    <a:pt x="12618" y="3670"/>
                    <a:pt x="12638" y="3662"/>
                    <a:pt x="12647" y="3662"/>
                  </a:cubicBezTo>
                  <a:close/>
                  <a:moveTo>
                    <a:pt x="16552" y="3682"/>
                  </a:moveTo>
                  <a:cubicBezTo>
                    <a:pt x="16586" y="3682"/>
                    <a:pt x="16609" y="3702"/>
                    <a:pt x="16609" y="3726"/>
                  </a:cubicBezTo>
                  <a:cubicBezTo>
                    <a:pt x="16609" y="3753"/>
                    <a:pt x="16601" y="3767"/>
                    <a:pt x="16586" y="3767"/>
                  </a:cubicBezTo>
                  <a:cubicBezTo>
                    <a:pt x="16572" y="3767"/>
                    <a:pt x="16553" y="3756"/>
                    <a:pt x="16530" y="3733"/>
                  </a:cubicBezTo>
                  <a:cubicBezTo>
                    <a:pt x="16483" y="3688"/>
                    <a:pt x="16485" y="3682"/>
                    <a:pt x="16552" y="3682"/>
                  </a:cubicBezTo>
                  <a:close/>
                  <a:moveTo>
                    <a:pt x="20567" y="3710"/>
                  </a:moveTo>
                  <a:cubicBezTo>
                    <a:pt x="20584" y="3710"/>
                    <a:pt x="20597" y="3723"/>
                    <a:pt x="20597" y="3739"/>
                  </a:cubicBezTo>
                  <a:cubicBezTo>
                    <a:pt x="20597" y="3756"/>
                    <a:pt x="20584" y="3769"/>
                    <a:pt x="20567" y="3769"/>
                  </a:cubicBezTo>
                  <a:cubicBezTo>
                    <a:pt x="20551" y="3769"/>
                    <a:pt x="20538" y="3756"/>
                    <a:pt x="20538" y="3739"/>
                  </a:cubicBezTo>
                  <a:cubicBezTo>
                    <a:pt x="20539" y="3723"/>
                    <a:pt x="20552" y="3710"/>
                    <a:pt x="20567" y="3710"/>
                  </a:cubicBezTo>
                  <a:close/>
                  <a:moveTo>
                    <a:pt x="10477" y="3429"/>
                  </a:moveTo>
                  <a:cubicBezTo>
                    <a:pt x="10541" y="3429"/>
                    <a:pt x="10573" y="3434"/>
                    <a:pt x="10573" y="3446"/>
                  </a:cubicBezTo>
                  <a:cubicBezTo>
                    <a:pt x="10573" y="3463"/>
                    <a:pt x="10505" y="3484"/>
                    <a:pt x="10423" y="3495"/>
                  </a:cubicBezTo>
                  <a:cubicBezTo>
                    <a:pt x="10122" y="3530"/>
                    <a:pt x="10110" y="3536"/>
                    <a:pt x="10129" y="3611"/>
                  </a:cubicBezTo>
                  <a:cubicBezTo>
                    <a:pt x="10142" y="3662"/>
                    <a:pt x="10133" y="3688"/>
                    <a:pt x="10101" y="3702"/>
                  </a:cubicBezTo>
                  <a:cubicBezTo>
                    <a:pt x="10076" y="3710"/>
                    <a:pt x="10062" y="3730"/>
                    <a:pt x="10070" y="3744"/>
                  </a:cubicBezTo>
                  <a:cubicBezTo>
                    <a:pt x="10079" y="3758"/>
                    <a:pt x="10059" y="3768"/>
                    <a:pt x="10026" y="3768"/>
                  </a:cubicBezTo>
                  <a:cubicBezTo>
                    <a:pt x="9993" y="3768"/>
                    <a:pt x="9967" y="3755"/>
                    <a:pt x="9967" y="3738"/>
                  </a:cubicBezTo>
                  <a:cubicBezTo>
                    <a:pt x="9967" y="3722"/>
                    <a:pt x="9979" y="3709"/>
                    <a:pt x="9995" y="3709"/>
                  </a:cubicBezTo>
                  <a:cubicBezTo>
                    <a:pt x="10012" y="3709"/>
                    <a:pt x="10025" y="3697"/>
                    <a:pt x="10025" y="3682"/>
                  </a:cubicBezTo>
                  <a:cubicBezTo>
                    <a:pt x="10025" y="3663"/>
                    <a:pt x="10017" y="3654"/>
                    <a:pt x="10003" y="3654"/>
                  </a:cubicBezTo>
                  <a:cubicBezTo>
                    <a:pt x="9983" y="3654"/>
                    <a:pt x="9951" y="3674"/>
                    <a:pt x="9917" y="3713"/>
                  </a:cubicBezTo>
                  <a:lnTo>
                    <a:pt x="9860" y="3773"/>
                  </a:lnTo>
                  <a:lnTo>
                    <a:pt x="9842" y="3698"/>
                  </a:lnTo>
                  <a:cubicBezTo>
                    <a:pt x="9830" y="3650"/>
                    <a:pt x="9798" y="3619"/>
                    <a:pt x="9744" y="3606"/>
                  </a:cubicBezTo>
                  <a:cubicBezTo>
                    <a:pt x="9701" y="3596"/>
                    <a:pt x="9653" y="3582"/>
                    <a:pt x="9640" y="3575"/>
                  </a:cubicBezTo>
                  <a:cubicBezTo>
                    <a:pt x="9608" y="3558"/>
                    <a:pt x="9707" y="3513"/>
                    <a:pt x="9821" y="3493"/>
                  </a:cubicBezTo>
                  <a:cubicBezTo>
                    <a:pt x="9995" y="3461"/>
                    <a:pt x="10042" y="3456"/>
                    <a:pt x="10301" y="3436"/>
                  </a:cubicBezTo>
                  <a:cubicBezTo>
                    <a:pt x="10374" y="3431"/>
                    <a:pt x="10433" y="3429"/>
                    <a:pt x="10477" y="3429"/>
                  </a:cubicBezTo>
                  <a:close/>
                  <a:moveTo>
                    <a:pt x="19521" y="3652"/>
                  </a:moveTo>
                  <a:cubicBezTo>
                    <a:pt x="19578" y="3652"/>
                    <a:pt x="19554" y="3712"/>
                    <a:pt x="19477" y="3763"/>
                  </a:cubicBezTo>
                  <a:cubicBezTo>
                    <a:pt x="19450" y="3781"/>
                    <a:pt x="19434" y="3791"/>
                    <a:pt x="19428" y="3791"/>
                  </a:cubicBezTo>
                  <a:cubicBezTo>
                    <a:pt x="19418" y="3791"/>
                    <a:pt x="19426" y="3772"/>
                    <a:pt x="19445" y="3729"/>
                  </a:cubicBezTo>
                  <a:cubicBezTo>
                    <a:pt x="19463" y="3688"/>
                    <a:pt x="19499" y="3652"/>
                    <a:pt x="19521" y="3652"/>
                  </a:cubicBezTo>
                  <a:close/>
                  <a:moveTo>
                    <a:pt x="16052" y="3729"/>
                  </a:moveTo>
                  <a:cubicBezTo>
                    <a:pt x="16076" y="3729"/>
                    <a:pt x="16087" y="3737"/>
                    <a:pt x="16082" y="3752"/>
                  </a:cubicBezTo>
                  <a:cubicBezTo>
                    <a:pt x="16073" y="3777"/>
                    <a:pt x="16023" y="3794"/>
                    <a:pt x="15987" y="3794"/>
                  </a:cubicBezTo>
                  <a:cubicBezTo>
                    <a:pt x="15965" y="3794"/>
                    <a:pt x="15947" y="3788"/>
                    <a:pt x="15947" y="3773"/>
                  </a:cubicBezTo>
                  <a:cubicBezTo>
                    <a:pt x="15946" y="3758"/>
                    <a:pt x="15978" y="3739"/>
                    <a:pt x="16019" y="3732"/>
                  </a:cubicBezTo>
                  <a:cubicBezTo>
                    <a:pt x="16032" y="3730"/>
                    <a:pt x="16043" y="3729"/>
                    <a:pt x="16052" y="3729"/>
                  </a:cubicBezTo>
                  <a:close/>
                  <a:moveTo>
                    <a:pt x="10398" y="3768"/>
                  </a:moveTo>
                  <a:cubicBezTo>
                    <a:pt x="10413" y="3768"/>
                    <a:pt x="10428" y="3784"/>
                    <a:pt x="10428" y="3800"/>
                  </a:cubicBezTo>
                  <a:cubicBezTo>
                    <a:pt x="10428" y="3811"/>
                    <a:pt x="10421" y="3818"/>
                    <a:pt x="10411" y="3818"/>
                  </a:cubicBezTo>
                  <a:cubicBezTo>
                    <a:pt x="10407" y="3818"/>
                    <a:pt x="10403" y="3817"/>
                    <a:pt x="10398" y="3814"/>
                  </a:cubicBezTo>
                  <a:cubicBezTo>
                    <a:pt x="10382" y="3804"/>
                    <a:pt x="10368" y="3790"/>
                    <a:pt x="10368" y="3783"/>
                  </a:cubicBezTo>
                  <a:cubicBezTo>
                    <a:pt x="10368" y="3774"/>
                    <a:pt x="10382" y="3768"/>
                    <a:pt x="10398" y="3768"/>
                  </a:cubicBezTo>
                  <a:close/>
                  <a:moveTo>
                    <a:pt x="17191" y="3802"/>
                  </a:moveTo>
                  <a:cubicBezTo>
                    <a:pt x="17201" y="3802"/>
                    <a:pt x="17213" y="3804"/>
                    <a:pt x="17223" y="3808"/>
                  </a:cubicBezTo>
                  <a:cubicBezTo>
                    <a:pt x="17247" y="3816"/>
                    <a:pt x="17238" y="3823"/>
                    <a:pt x="17206" y="3825"/>
                  </a:cubicBezTo>
                  <a:cubicBezTo>
                    <a:pt x="17204" y="3825"/>
                    <a:pt x="17202" y="3825"/>
                    <a:pt x="17200" y="3825"/>
                  </a:cubicBezTo>
                  <a:cubicBezTo>
                    <a:pt x="17173" y="3825"/>
                    <a:pt x="17157" y="3817"/>
                    <a:pt x="17167" y="3809"/>
                  </a:cubicBezTo>
                  <a:cubicBezTo>
                    <a:pt x="17172" y="3804"/>
                    <a:pt x="17181" y="3802"/>
                    <a:pt x="17191" y="3802"/>
                  </a:cubicBezTo>
                  <a:close/>
                  <a:moveTo>
                    <a:pt x="17412" y="3635"/>
                  </a:moveTo>
                  <a:cubicBezTo>
                    <a:pt x="17430" y="3635"/>
                    <a:pt x="17451" y="3645"/>
                    <a:pt x="17467" y="3667"/>
                  </a:cubicBezTo>
                  <a:cubicBezTo>
                    <a:pt x="17515" y="3733"/>
                    <a:pt x="17469" y="3827"/>
                    <a:pt x="17386" y="3827"/>
                  </a:cubicBezTo>
                  <a:cubicBezTo>
                    <a:pt x="17339" y="3827"/>
                    <a:pt x="17334" y="3817"/>
                    <a:pt x="17359" y="3789"/>
                  </a:cubicBezTo>
                  <a:cubicBezTo>
                    <a:pt x="17377" y="3765"/>
                    <a:pt x="17383" y="3729"/>
                    <a:pt x="17375" y="3706"/>
                  </a:cubicBezTo>
                  <a:cubicBezTo>
                    <a:pt x="17359" y="3663"/>
                    <a:pt x="17382" y="3635"/>
                    <a:pt x="17412" y="3635"/>
                  </a:cubicBezTo>
                  <a:close/>
                  <a:moveTo>
                    <a:pt x="13707" y="3655"/>
                  </a:moveTo>
                  <a:cubicBezTo>
                    <a:pt x="13760" y="3655"/>
                    <a:pt x="13759" y="3659"/>
                    <a:pt x="13692" y="3712"/>
                  </a:cubicBezTo>
                  <a:cubicBezTo>
                    <a:pt x="13653" y="3743"/>
                    <a:pt x="13604" y="3783"/>
                    <a:pt x="13585" y="3798"/>
                  </a:cubicBezTo>
                  <a:cubicBezTo>
                    <a:pt x="13557" y="3821"/>
                    <a:pt x="13538" y="3831"/>
                    <a:pt x="13528" y="3831"/>
                  </a:cubicBezTo>
                  <a:cubicBezTo>
                    <a:pt x="13507" y="3831"/>
                    <a:pt x="13525" y="3786"/>
                    <a:pt x="13584" y="3724"/>
                  </a:cubicBezTo>
                  <a:cubicBezTo>
                    <a:pt x="13619" y="3686"/>
                    <a:pt x="13674" y="3655"/>
                    <a:pt x="13707" y="3655"/>
                  </a:cubicBezTo>
                  <a:close/>
                  <a:moveTo>
                    <a:pt x="21501" y="1817"/>
                  </a:moveTo>
                  <a:cubicBezTo>
                    <a:pt x="21537" y="1817"/>
                    <a:pt x="21520" y="1851"/>
                    <a:pt x="21465" y="1879"/>
                  </a:cubicBezTo>
                  <a:cubicBezTo>
                    <a:pt x="21300" y="1962"/>
                    <a:pt x="21063" y="2112"/>
                    <a:pt x="20978" y="2186"/>
                  </a:cubicBezTo>
                  <a:cubicBezTo>
                    <a:pt x="20925" y="2233"/>
                    <a:pt x="20880" y="2256"/>
                    <a:pt x="20846" y="2256"/>
                  </a:cubicBezTo>
                  <a:cubicBezTo>
                    <a:pt x="20839" y="2256"/>
                    <a:pt x="20833" y="2255"/>
                    <a:pt x="20828" y="2254"/>
                  </a:cubicBezTo>
                  <a:cubicBezTo>
                    <a:pt x="20815" y="2250"/>
                    <a:pt x="20806" y="2248"/>
                    <a:pt x="20798" y="2248"/>
                  </a:cubicBezTo>
                  <a:cubicBezTo>
                    <a:pt x="20783" y="2248"/>
                    <a:pt x="20780" y="2257"/>
                    <a:pt x="20787" y="2274"/>
                  </a:cubicBezTo>
                  <a:cubicBezTo>
                    <a:pt x="20794" y="2295"/>
                    <a:pt x="20769" y="2331"/>
                    <a:pt x="20731" y="2354"/>
                  </a:cubicBezTo>
                  <a:cubicBezTo>
                    <a:pt x="20644" y="2407"/>
                    <a:pt x="20359" y="2650"/>
                    <a:pt x="20214" y="2795"/>
                  </a:cubicBezTo>
                  <a:cubicBezTo>
                    <a:pt x="20153" y="2855"/>
                    <a:pt x="20092" y="2903"/>
                    <a:pt x="20080" y="2903"/>
                  </a:cubicBezTo>
                  <a:cubicBezTo>
                    <a:pt x="20066" y="2903"/>
                    <a:pt x="20011" y="2943"/>
                    <a:pt x="19963" y="2990"/>
                  </a:cubicBezTo>
                  <a:cubicBezTo>
                    <a:pt x="19913" y="3037"/>
                    <a:pt x="19839" y="3078"/>
                    <a:pt x="19800" y="3078"/>
                  </a:cubicBezTo>
                  <a:cubicBezTo>
                    <a:pt x="19762" y="3078"/>
                    <a:pt x="19722" y="3097"/>
                    <a:pt x="19713" y="3121"/>
                  </a:cubicBezTo>
                  <a:cubicBezTo>
                    <a:pt x="19704" y="3145"/>
                    <a:pt x="19685" y="3165"/>
                    <a:pt x="19670" y="3165"/>
                  </a:cubicBezTo>
                  <a:cubicBezTo>
                    <a:pt x="19621" y="3165"/>
                    <a:pt x="19557" y="3245"/>
                    <a:pt x="19557" y="3305"/>
                  </a:cubicBezTo>
                  <a:cubicBezTo>
                    <a:pt x="19557" y="3344"/>
                    <a:pt x="19539" y="3367"/>
                    <a:pt x="19507" y="3367"/>
                  </a:cubicBezTo>
                  <a:cubicBezTo>
                    <a:pt x="19427" y="3370"/>
                    <a:pt x="19229" y="3554"/>
                    <a:pt x="19250" y="3607"/>
                  </a:cubicBezTo>
                  <a:cubicBezTo>
                    <a:pt x="19260" y="3633"/>
                    <a:pt x="19294" y="3655"/>
                    <a:pt x="19323" y="3655"/>
                  </a:cubicBezTo>
                  <a:cubicBezTo>
                    <a:pt x="19368" y="3655"/>
                    <a:pt x="19376" y="3669"/>
                    <a:pt x="19364" y="3713"/>
                  </a:cubicBezTo>
                  <a:cubicBezTo>
                    <a:pt x="19356" y="3745"/>
                    <a:pt x="19343" y="3759"/>
                    <a:pt x="19314" y="3759"/>
                  </a:cubicBezTo>
                  <a:cubicBezTo>
                    <a:pt x="19303" y="3759"/>
                    <a:pt x="19289" y="3757"/>
                    <a:pt x="19272" y="3753"/>
                  </a:cubicBezTo>
                  <a:cubicBezTo>
                    <a:pt x="19231" y="3744"/>
                    <a:pt x="19189" y="3734"/>
                    <a:pt x="19181" y="3734"/>
                  </a:cubicBezTo>
                  <a:cubicBezTo>
                    <a:pt x="19071" y="3737"/>
                    <a:pt x="19056" y="3744"/>
                    <a:pt x="19088" y="3775"/>
                  </a:cubicBezTo>
                  <a:cubicBezTo>
                    <a:pt x="19142" y="3830"/>
                    <a:pt x="19129" y="3857"/>
                    <a:pt x="19052" y="3857"/>
                  </a:cubicBezTo>
                  <a:cubicBezTo>
                    <a:pt x="18966" y="3857"/>
                    <a:pt x="18933" y="3812"/>
                    <a:pt x="19000" y="3787"/>
                  </a:cubicBezTo>
                  <a:cubicBezTo>
                    <a:pt x="19036" y="3773"/>
                    <a:pt x="19038" y="3761"/>
                    <a:pt x="19012" y="3734"/>
                  </a:cubicBezTo>
                  <a:cubicBezTo>
                    <a:pt x="18999" y="3721"/>
                    <a:pt x="18988" y="3714"/>
                    <a:pt x="18978" y="3714"/>
                  </a:cubicBezTo>
                  <a:cubicBezTo>
                    <a:pt x="18968" y="3714"/>
                    <a:pt x="18957" y="3721"/>
                    <a:pt x="18943" y="3734"/>
                  </a:cubicBezTo>
                  <a:cubicBezTo>
                    <a:pt x="18924" y="3754"/>
                    <a:pt x="18889" y="3769"/>
                    <a:pt x="18865" y="3769"/>
                  </a:cubicBezTo>
                  <a:cubicBezTo>
                    <a:pt x="18835" y="3769"/>
                    <a:pt x="18845" y="3748"/>
                    <a:pt x="18899" y="3697"/>
                  </a:cubicBezTo>
                  <a:cubicBezTo>
                    <a:pt x="18944" y="3656"/>
                    <a:pt x="18988" y="3625"/>
                    <a:pt x="19001" y="3625"/>
                  </a:cubicBezTo>
                  <a:cubicBezTo>
                    <a:pt x="19012" y="3625"/>
                    <a:pt x="19050" y="3585"/>
                    <a:pt x="19081" y="3538"/>
                  </a:cubicBezTo>
                  <a:cubicBezTo>
                    <a:pt x="19111" y="3490"/>
                    <a:pt x="19148" y="3451"/>
                    <a:pt x="19160" y="3451"/>
                  </a:cubicBezTo>
                  <a:cubicBezTo>
                    <a:pt x="19171" y="3451"/>
                    <a:pt x="19173" y="3415"/>
                    <a:pt x="19163" y="3374"/>
                  </a:cubicBezTo>
                  <a:cubicBezTo>
                    <a:pt x="19150" y="3322"/>
                    <a:pt x="19147" y="3305"/>
                    <a:pt x="19181" y="3305"/>
                  </a:cubicBezTo>
                  <a:cubicBezTo>
                    <a:pt x="19196" y="3305"/>
                    <a:pt x="19219" y="3309"/>
                    <a:pt x="19252" y="3314"/>
                  </a:cubicBezTo>
                  <a:cubicBezTo>
                    <a:pt x="19283" y="3319"/>
                    <a:pt x="19305" y="3322"/>
                    <a:pt x="19321" y="3322"/>
                  </a:cubicBezTo>
                  <a:cubicBezTo>
                    <a:pt x="19348" y="3322"/>
                    <a:pt x="19353" y="3313"/>
                    <a:pt x="19344" y="3292"/>
                  </a:cubicBezTo>
                  <a:cubicBezTo>
                    <a:pt x="19333" y="3263"/>
                    <a:pt x="19352" y="3245"/>
                    <a:pt x="19404" y="3231"/>
                  </a:cubicBezTo>
                  <a:cubicBezTo>
                    <a:pt x="19481" y="3212"/>
                    <a:pt x="19526" y="3174"/>
                    <a:pt x="19527" y="3127"/>
                  </a:cubicBezTo>
                  <a:cubicBezTo>
                    <a:pt x="19528" y="3111"/>
                    <a:pt x="19514" y="3104"/>
                    <a:pt x="19497" y="3104"/>
                  </a:cubicBezTo>
                  <a:cubicBezTo>
                    <a:pt x="19473" y="3104"/>
                    <a:pt x="19442" y="3118"/>
                    <a:pt x="19434" y="3140"/>
                  </a:cubicBezTo>
                  <a:cubicBezTo>
                    <a:pt x="19429" y="3154"/>
                    <a:pt x="19421" y="3160"/>
                    <a:pt x="19413" y="3160"/>
                  </a:cubicBezTo>
                  <a:cubicBezTo>
                    <a:pt x="19407" y="3160"/>
                    <a:pt x="19401" y="3158"/>
                    <a:pt x="19395" y="3152"/>
                  </a:cubicBezTo>
                  <a:cubicBezTo>
                    <a:pt x="19379" y="3137"/>
                    <a:pt x="19383" y="3123"/>
                    <a:pt x="19405" y="3113"/>
                  </a:cubicBezTo>
                  <a:cubicBezTo>
                    <a:pt x="19425" y="3106"/>
                    <a:pt x="19441" y="3083"/>
                    <a:pt x="19441" y="3063"/>
                  </a:cubicBezTo>
                  <a:cubicBezTo>
                    <a:pt x="19441" y="3006"/>
                    <a:pt x="19750" y="2756"/>
                    <a:pt x="20088" y="2539"/>
                  </a:cubicBezTo>
                  <a:cubicBezTo>
                    <a:pt x="20265" y="2426"/>
                    <a:pt x="20451" y="2298"/>
                    <a:pt x="20501" y="2257"/>
                  </a:cubicBezTo>
                  <a:cubicBezTo>
                    <a:pt x="20551" y="2216"/>
                    <a:pt x="20604" y="2181"/>
                    <a:pt x="20620" y="2181"/>
                  </a:cubicBezTo>
                  <a:cubicBezTo>
                    <a:pt x="20636" y="2181"/>
                    <a:pt x="20692" y="2151"/>
                    <a:pt x="20748" y="2114"/>
                  </a:cubicBezTo>
                  <a:cubicBezTo>
                    <a:pt x="20834" y="2056"/>
                    <a:pt x="20921" y="2022"/>
                    <a:pt x="20956" y="2022"/>
                  </a:cubicBezTo>
                  <a:cubicBezTo>
                    <a:pt x="20983" y="2022"/>
                    <a:pt x="20979" y="2042"/>
                    <a:pt x="20923" y="2085"/>
                  </a:cubicBezTo>
                  <a:cubicBezTo>
                    <a:pt x="20886" y="2113"/>
                    <a:pt x="20879" y="2126"/>
                    <a:pt x="20891" y="2126"/>
                  </a:cubicBezTo>
                  <a:cubicBezTo>
                    <a:pt x="20912" y="2126"/>
                    <a:pt x="20986" y="2092"/>
                    <a:pt x="21069" y="2039"/>
                  </a:cubicBezTo>
                  <a:cubicBezTo>
                    <a:pt x="21232" y="1935"/>
                    <a:pt x="21435" y="1828"/>
                    <a:pt x="21484" y="1818"/>
                  </a:cubicBezTo>
                  <a:cubicBezTo>
                    <a:pt x="21491" y="1817"/>
                    <a:pt x="21496" y="1817"/>
                    <a:pt x="21501" y="1817"/>
                  </a:cubicBezTo>
                  <a:close/>
                  <a:moveTo>
                    <a:pt x="9226" y="3830"/>
                  </a:moveTo>
                  <a:cubicBezTo>
                    <a:pt x="9244" y="3830"/>
                    <a:pt x="9259" y="3834"/>
                    <a:pt x="9266" y="3840"/>
                  </a:cubicBezTo>
                  <a:cubicBezTo>
                    <a:pt x="9286" y="3860"/>
                    <a:pt x="9273" y="3874"/>
                    <a:pt x="9245" y="3874"/>
                  </a:cubicBezTo>
                  <a:cubicBezTo>
                    <a:pt x="9232" y="3874"/>
                    <a:pt x="9214" y="3871"/>
                    <a:pt x="9196" y="3863"/>
                  </a:cubicBezTo>
                  <a:cubicBezTo>
                    <a:pt x="9144" y="3843"/>
                    <a:pt x="9144" y="3842"/>
                    <a:pt x="9195" y="3834"/>
                  </a:cubicBezTo>
                  <a:cubicBezTo>
                    <a:pt x="9206" y="3831"/>
                    <a:pt x="9216" y="3830"/>
                    <a:pt x="9226" y="3830"/>
                  </a:cubicBezTo>
                  <a:close/>
                  <a:moveTo>
                    <a:pt x="8545" y="3742"/>
                  </a:moveTo>
                  <a:cubicBezTo>
                    <a:pt x="8621" y="3742"/>
                    <a:pt x="8776" y="3855"/>
                    <a:pt x="8701" y="3856"/>
                  </a:cubicBezTo>
                  <a:cubicBezTo>
                    <a:pt x="8689" y="3856"/>
                    <a:pt x="8650" y="3864"/>
                    <a:pt x="8616" y="3873"/>
                  </a:cubicBezTo>
                  <a:cubicBezTo>
                    <a:pt x="8605" y="3876"/>
                    <a:pt x="8595" y="3878"/>
                    <a:pt x="8586" y="3878"/>
                  </a:cubicBezTo>
                  <a:cubicBezTo>
                    <a:pt x="8562" y="3878"/>
                    <a:pt x="8548" y="3865"/>
                    <a:pt x="8540" y="3837"/>
                  </a:cubicBezTo>
                  <a:cubicBezTo>
                    <a:pt x="8519" y="3752"/>
                    <a:pt x="8520" y="3742"/>
                    <a:pt x="8545" y="3742"/>
                  </a:cubicBezTo>
                  <a:close/>
                  <a:moveTo>
                    <a:pt x="18564" y="3772"/>
                  </a:moveTo>
                  <a:cubicBezTo>
                    <a:pt x="18597" y="3772"/>
                    <a:pt x="18562" y="3821"/>
                    <a:pt x="18486" y="3867"/>
                  </a:cubicBezTo>
                  <a:cubicBezTo>
                    <a:pt x="18442" y="3892"/>
                    <a:pt x="18419" y="3905"/>
                    <a:pt x="18411" y="3905"/>
                  </a:cubicBezTo>
                  <a:cubicBezTo>
                    <a:pt x="18403" y="3905"/>
                    <a:pt x="18411" y="3890"/>
                    <a:pt x="18428" y="3859"/>
                  </a:cubicBezTo>
                  <a:cubicBezTo>
                    <a:pt x="18446" y="3826"/>
                    <a:pt x="18467" y="3799"/>
                    <a:pt x="18472" y="3799"/>
                  </a:cubicBezTo>
                  <a:cubicBezTo>
                    <a:pt x="18478" y="3799"/>
                    <a:pt x="18505" y="3791"/>
                    <a:pt x="18529" y="3780"/>
                  </a:cubicBezTo>
                  <a:cubicBezTo>
                    <a:pt x="18545" y="3775"/>
                    <a:pt x="18556" y="3772"/>
                    <a:pt x="18564" y="3772"/>
                  </a:cubicBezTo>
                  <a:close/>
                  <a:moveTo>
                    <a:pt x="14772" y="3673"/>
                  </a:moveTo>
                  <a:cubicBezTo>
                    <a:pt x="14803" y="3673"/>
                    <a:pt x="14810" y="3696"/>
                    <a:pt x="14780" y="3743"/>
                  </a:cubicBezTo>
                  <a:cubicBezTo>
                    <a:pt x="14762" y="3773"/>
                    <a:pt x="14726" y="3797"/>
                    <a:pt x="14698" y="3797"/>
                  </a:cubicBezTo>
                  <a:cubicBezTo>
                    <a:pt x="14675" y="3797"/>
                    <a:pt x="14635" y="3817"/>
                    <a:pt x="14616" y="3840"/>
                  </a:cubicBezTo>
                  <a:cubicBezTo>
                    <a:pt x="14596" y="3863"/>
                    <a:pt x="14560" y="3882"/>
                    <a:pt x="14532" y="3882"/>
                  </a:cubicBezTo>
                  <a:cubicBezTo>
                    <a:pt x="14506" y="3882"/>
                    <a:pt x="14468" y="3897"/>
                    <a:pt x="14445" y="3919"/>
                  </a:cubicBezTo>
                  <a:cubicBezTo>
                    <a:pt x="14432" y="3932"/>
                    <a:pt x="14424" y="3938"/>
                    <a:pt x="14421" y="3938"/>
                  </a:cubicBezTo>
                  <a:cubicBezTo>
                    <a:pt x="14418" y="3938"/>
                    <a:pt x="14424" y="3925"/>
                    <a:pt x="14442" y="3897"/>
                  </a:cubicBezTo>
                  <a:cubicBezTo>
                    <a:pt x="14463" y="3867"/>
                    <a:pt x="14537" y="3799"/>
                    <a:pt x="14609" y="3749"/>
                  </a:cubicBezTo>
                  <a:cubicBezTo>
                    <a:pt x="14681" y="3698"/>
                    <a:pt x="14740" y="3673"/>
                    <a:pt x="14772" y="3673"/>
                  </a:cubicBezTo>
                  <a:close/>
                  <a:moveTo>
                    <a:pt x="9865" y="3840"/>
                  </a:moveTo>
                  <a:cubicBezTo>
                    <a:pt x="9988" y="3840"/>
                    <a:pt x="10080" y="3847"/>
                    <a:pt x="10080" y="3856"/>
                  </a:cubicBezTo>
                  <a:cubicBezTo>
                    <a:pt x="10080" y="3867"/>
                    <a:pt x="9987" y="3893"/>
                    <a:pt x="9875" y="3915"/>
                  </a:cubicBezTo>
                  <a:cubicBezTo>
                    <a:pt x="9790" y="3931"/>
                    <a:pt x="9736" y="3939"/>
                    <a:pt x="9703" y="3939"/>
                  </a:cubicBezTo>
                  <a:cubicBezTo>
                    <a:pt x="9673" y="3939"/>
                    <a:pt x="9660" y="3932"/>
                    <a:pt x="9655" y="3919"/>
                  </a:cubicBezTo>
                  <a:cubicBezTo>
                    <a:pt x="9649" y="3899"/>
                    <a:pt x="9623" y="3883"/>
                    <a:pt x="9601" y="3883"/>
                  </a:cubicBezTo>
                  <a:cubicBezTo>
                    <a:pt x="9579" y="3883"/>
                    <a:pt x="9560" y="3873"/>
                    <a:pt x="9562" y="3862"/>
                  </a:cubicBezTo>
                  <a:cubicBezTo>
                    <a:pt x="9562" y="3851"/>
                    <a:pt x="9678" y="3841"/>
                    <a:pt x="9821" y="3840"/>
                  </a:cubicBezTo>
                  <a:cubicBezTo>
                    <a:pt x="9836" y="3840"/>
                    <a:pt x="9851" y="3840"/>
                    <a:pt x="9865" y="3840"/>
                  </a:cubicBezTo>
                  <a:close/>
                  <a:moveTo>
                    <a:pt x="20291" y="3754"/>
                  </a:moveTo>
                  <a:cubicBezTo>
                    <a:pt x="20364" y="3754"/>
                    <a:pt x="20424" y="3766"/>
                    <a:pt x="20425" y="3785"/>
                  </a:cubicBezTo>
                  <a:cubicBezTo>
                    <a:pt x="20426" y="3834"/>
                    <a:pt x="20364" y="3884"/>
                    <a:pt x="20302" y="3884"/>
                  </a:cubicBezTo>
                  <a:cubicBezTo>
                    <a:pt x="20300" y="3884"/>
                    <a:pt x="20299" y="3884"/>
                    <a:pt x="20298" y="3884"/>
                  </a:cubicBezTo>
                  <a:cubicBezTo>
                    <a:pt x="20255" y="3883"/>
                    <a:pt x="20249" y="3877"/>
                    <a:pt x="20276" y="3858"/>
                  </a:cubicBezTo>
                  <a:cubicBezTo>
                    <a:pt x="20308" y="3838"/>
                    <a:pt x="20307" y="3831"/>
                    <a:pt x="20269" y="3816"/>
                  </a:cubicBezTo>
                  <a:cubicBezTo>
                    <a:pt x="20239" y="3805"/>
                    <a:pt x="20215" y="3799"/>
                    <a:pt x="20199" y="3799"/>
                  </a:cubicBezTo>
                  <a:cubicBezTo>
                    <a:pt x="20174" y="3799"/>
                    <a:pt x="20167" y="3813"/>
                    <a:pt x="20178" y="3840"/>
                  </a:cubicBezTo>
                  <a:cubicBezTo>
                    <a:pt x="20188" y="3867"/>
                    <a:pt x="20173" y="3896"/>
                    <a:pt x="20139" y="3914"/>
                  </a:cubicBezTo>
                  <a:cubicBezTo>
                    <a:pt x="20106" y="3932"/>
                    <a:pt x="20084" y="3941"/>
                    <a:pt x="20071" y="3941"/>
                  </a:cubicBezTo>
                  <a:cubicBezTo>
                    <a:pt x="20054" y="3941"/>
                    <a:pt x="20050" y="3927"/>
                    <a:pt x="20056" y="3897"/>
                  </a:cubicBezTo>
                  <a:cubicBezTo>
                    <a:pt x="20059" y="3874"/>
                    <a:pt x="20074" y="3857"/>
                    <a:pt x="20088" y="3857"/>
                  </a:cubicBezTo>
                  <a:cubicBezTo>
                    <a:pt x="20089" y="3857"/>
                    <a:pt x="20090" y="3857"/>
                    <a:pt x="20091" y="3857"/>
                  </a:cubicBezTo>
                  <a:cubicBezTo>
                    <a:pt x="20092" y="3857"/>
                    <a:pt x="20093" y="3858"/>
                    <a:pt x="20094" y="3858"/>
                  </a:cubicBezTo>
                  <a:cubicBezTo>
                    <a:pt x="20109" y="3858"/>
                    <a:pt x="20127" y="3836"/>
                    <a:pt x="20138" y="3808"/>
                  </a:cubicBezTo>
                  <a:cubicBezTo>
                    <a:pt x="20153" y="3765"/>
                    <a:pt x="20187" y="3754"/>
                    <a:pt x="20291" y="3754"/>
                  </a:cubicBezTo>
                  <a:close/>
                  <a:moveTo>
                    <a:pt x="15367" y="3883"/>
                  </a:moveTo>
                  <a:cubicBezTo>
                    <a:pt x="15384" y="3883"/>
                    <a:pt x="15397" y="3896"/>
                    <a:pt x="15397" y="3913"/>
                  </a:cubicBezTo>
                  <a:cubicBezTo>
                    <a:pt x="15397" y="3929"/>
                    <a:pt x="15384" y="3942"/>
                    <a:pt x="15367" y="3942"/>
                  </a:cubicBezTo>
                  <a:cubicBezTo>
                    <a:pt x="15351" y="3942"/>
                    <a:pt x="15338" y="3929"/>
                    <a:pt x="15338" y="3913"/>
                  </a:cubicBezTo>
                  <a:cubicBezTo>
                    <a:pt x="15338" y="3896"/>
                    <a:pt x="15351" y="3883"/>
                    <a:pt x="15367" y="3883"/>
                  </a:cubicBezTo>
                  <a:close/>
                  <a:moveTo>
                    <a:pt x="12864" y="3194"/>
                  </a:moveTo>
                  <a:cubicBezTo>
                    <a:pt x="12955" y="3194"/>
                    <a:pt x="12909" y="3240"/>
                    <a:pt x="12775" y="3280"/>
                  </a:cubicBezTo>
                  <a:cubicBezTo>
                    <a:pt x="12632" y="3323"/>
                    <a:pt x="12623" y="3327"/>
                    <a:pt x="12509" y="3350"/>
                  </a:cubicBezTo>
                  <a:cubicBezTo>
                    <a:pt x="12470" y="3359"/>
                    <a:pt x="12400" y="3379"/>
                    <a:pt x="12350" y="3394"/>
                  </a:cubicBezTo>
                  <a:cubicBezTo>
                    <a:pt x="12301" y="3410"/>
                    <a:pt x="12190" y="3436"/>
                    <a:pt x="12105" y="3453"/>
                  </a:cubicBezTo>
                  <a:cubicBezTo>
                    <a:pt x="12019" y="3470"/>
                    <a:pt x="11906" y="3516"/>
                    <a:pt x="11855" y="3554"/>
                  </a:cubicBezTo>
                  <a:cubicBezTo>
                    <a:pt x="11803" y="3594"/>
                    <a:pt x="11740" y="3626"/>
                    <a:pt x="11716" y="3626"/>
                  </a:cubicBezTo>
                  <a:cubicBezTo>
                    <a:pt x="11691" y="3626"/>
                    <a:pt x="11664" y="3639"/>
                    <a:pt x="11654" y="3655"/>
                  </a:cubicBezTo>
                  <a:cubicBezTo>
                    <a:pt x="11647" y="3667"/>
                    <a:pt x="11636" y="3674"/>
                    <a:pt x="11625" y="3674"/>
                  </a:cubicBezTo>
                  <a:cubicBezTo>
                    <a:pt x="11621" y="3674"/>
                    <a:pt x="11617" y="3673"/>
                    <a:pt x="11613" y="3671"/>
                  </a:cubicBezTo>
                  <a:cubicBezTo>
                    <a:pt x="11610" y="3669"/>
                    <a:pt x="11607" y="3668"/>
                    <a:pt x="11604" y="3668"/>
                  </a:cubicBezTo>
                  <a:cubicBezTo>
                    <a:pt x="11592" y="3668"/>
                    <a:pt x="11581" y="3680"/>
                    <a:pt x="11573" y="3701"/>
                  </a:cubicBezTo>
                  <a:cubicBezTo>
                    <a:pt x="11567" y="3719"/>
                    <a:pt x="11551" y="3729"/>
                    <a:pt x="11533" y="3729"/>
                  </a:cubicBezTo>
                  <a:cubicBezTo>
                    <a:pt x="11528" y="3729"/>
                    <a:pt x="11522" y="3728"/>
                    <a:pt x="11516" y="3726"/>
                  </a:cubicBezTo>
                  <a:cubicBezTo>
                    <a:pt x="11511" y="3724"/>
                    <a:pt x="11506" y="3723"/>
                    <a:pt x="11502" y="3723"/>
                  </a:cubicBezTo>
                  <a:cubicBezTo>
                    <a:pt x="11483" y="3723"/>
                    <a:pt x="11467" y="3741"/>
                    <a:pt x="11459" y="3773"/>
                  </a:cubicBezTo>
                  <a:cubicBezTo>
                    <a:pt x="11449" y="3812"/>
                    <a:pt x="11438" y="3826"/>
                    <a:pt x="11404" y="3826"/>
                  </a:cubicBezTo>
                  <a:cubicBezTo>
                    <a:pt x="11388" y="3826"/>
                    <a:pt x="11369" y="3823"/>
                    <a:pt x="11343" y="3818"/>
                  </a:cubicBezTo>
                  <a:cubicBezTo>
                    <a:pt x="11319" y="3814"/>
                    <a:pt x="11300" y="3812"/>
                    <a:pt x="11284" y="3812"/>
                  </a:cubicBezTo>
                  <a:cubicBezTo>
                    <a:pt x="11252" y="3812"/>
                    <a:pt x="11236" y="3821"/>
                    <a:pt x="11228" y="3841"/>
                  </a:cubicBezTo>
                  <a:cubicBezTo>
                    <a:pt x="11206" y="3897"/>
                    <a:pt x="10850" y="3960"/>
                    <a:pt x="10650" y="3960"/>
                  </a:cubicBezTo>
                  <a:cubicBezTo>
                    <a:pt x="10587" y="3960"/>
                    <a:pt x="10539" y="3954"/>
                    <a:pt x="10522" y="3939"/>
                  </a:cubicBezTo>
                  <a:cubicBezTo>
                    <a:pt x="10484" y="3905"/>
                    <a:pt x="10497" y="3856"/>
                    <a:pt x="10548" y="3856"/>
                  </a:cubicBezTo>
                  <a:cubicBezTo>
                    <a:pt x="10564" y="3856"/>
                    <a:pt x="10612" y="3830"/>
                    <a:pt x="10654" y="3798"/>
                  </a:cubicBezTo>
                  <a:cubicBezTo>
                    <a:pt x="10694" y="3766"/>
                    <a:pt x="10757" y="3743"/>
                    <a:pt x="10798" y="3743"/>
                  </a:cubicBezTo>
                  <a:cubicBezTo>
                    <a:pt x="10800" y="3743"/>
                    <a:pt x="10801" y="3743"/>
                    <a:pt x="10803" y="3744"/>
                  </a:cubicBezTo>
                  <a:cubicBezTo>
                    <a:pt x="10807" y="3744"/>
                    <a:pt x="10811" y="3744"/>
                    <a:pt x="10816" y="3744"/>
                  </a:cubicBezTo>
                  <a:cubicBezTo>
                    <a:pt x="10855" y="3744"/>
                    <a:pt x="10916" y="3733"/>
                    <a:pt x="10952" y="3718"/>
                  </a:cubicBezTo>
                  <a:cubicBezTo>
                    <a:pt x="10994" y="3701"/>
                    <a:pt x="11105" y="3672"/>
                    <a:pt x="11198" y="3655"/>
                  </a:cubicBezTo>
                  <a:cubicBezTo>
                    <a:pt x="11291" y="3639"/>
                    <a:pt x="11460" y="3598"/>
                    <a:pt x="11570" y="3565"/>
                  </a:cubicBezTo>
                  <a:cubicBezTo>
                    <a:pt x="11680" y="3534"/>
                    <a:pt x="11785" y="3504"/>
                    <a:pt x="11801" y="3502"/>
                  </a:cubicBezTo>
                  <a:cubicBezTo>
                    <a:pt x="11816" y="3498"/>
                    <a:pt x="11858" y="3478"/>
                    <a:pt x="11891" y="3461"/>
                  </a:cubicBezTo>
                  <a:cubicBezTo>
                    <a:pt x="11926" y="3441"/>
                    <a:pt x="12027" y="3405"/>
                    <a:pt x="12120" y="3380"/>
                  </a:cubicBezTo>
                  <a:cubicBezTo>
                    <a:pt x="12547" y="3262"/>
                    <a:pt x="12815" y="3195"/>
                    <a:pt x="12861" y="3194"/>
                  </a:cubicBezTo>
                  <a:cubicBezTo>
                    <a:pt x="12862" y="3194"/>
                    <a:pt x="12863" y="3194"/>
                    <a:pt x="12864" y="3194"/>
                  </a:cubicBezTo>
                  <a:close/>
                  <a:moveTo>
                    <a:pt x="11872" y="3803"/>
                  </a:moveTo>
                  <a:cubicBezTo>
                    <a:pt x="11898" y="3803"/>
                    <a:pt x="11868" y="3823"/>
                    <a:pt x="11763" y="3885"/>
                  </a:cubicBezTo>
                  <a:cubicBezTo>
                    <a:pt x="11662" y="3945"/>
                    <a:pt x="11602" y="3972"/>
                    <a:pt x="11562" y="3972"/>
                  </a:cubicBezTo>
                  <a:cubicBezTo>
                    <a:pt x="11542" y="3972"/>
                    <a:pt x="11528" y="3966"/>
                    <a:pt x="11516" y="3954"/>
                  </a:cubicBezTo>
                  <a:cubicBezTo>
                    <a:pt x="11488" y="3925"/>
                    <a:pt x="11514" y="3896"/>
                    <a:pt x="11556" y="3896"/>
                  </a:cubicBezTo>
                  <a:cubicBezTo>
                    <a:pt x="11566" y="3896"/>
                    <a:pt x="11576" y="3898"/>
                    <a:pt x="11588" y="3901"/>
                  </a:cubicBezTo>
                  <a:cubicBezTo>
                    <a:pt x="11597" y="3904"/>
                    <a:pt x="11607" y="3906"/>
                    <a:pt x="11616" y="3906"/>
                  </a:cubicBezTo>
                  <a:cubicBezTo>
                    <a:pt x="11641" y="3906"/>
                    <a:pt x="11664" y="3895"/>
                    <a:pt x="11680" y="3875"/>
                  </a:cubicBezTo>
                  <a:cubicBezTo>
                    <a:pt x="11699" y="3850"/>
                    <a:pt x="11760" y="3820"/>
                    <a:pt x="11814" y="3811"/>
                  </a:cubicBezTo>
                  <a:cubicBezTo>
                    <a:pt x="11842" y="3807"/>
                    <a:pt x="11862" y="3803"/>
                    <a:pt x="11872" y="3803"/>
                  </a:cubicBezTo>
                  <a:close/>
                  <a:moveTo>
                    <a:pt x="17411" y="3940"/>
                  </a:moveTo>
                  <a:cubicBezTo>
                    <a:pt x="17465" y="3940"/>
                    <a:pt x="17480" y="3950"/>
                    <a:pt x="17460" y="3971"/>
                  </a:cubicBezTo>
                  <a:cubicBezTo>
                    <a:pt x="17449" y="3982"/>
                    <a:pt x="17430" y="3989"/>
                    <a:pt x="17410" y="3989"/>
                  </a:cubicBezTo>
                  <a:cubicBezTo>
                    <a:pt x="17400" y="3989"/>
                    <a:pt x="17390" y="3987"/>
                    <a:pt x="17381" y="3983"/>
                  </a:cubicBezTo>
                  <a:cubicBezTo>
                    <a:pt x="17311" y="3957"/>
                    <a:pt x="17321" y="3940"/>
                    <a:pt x="17411" y="3940"/>
                  </a:cubicBezTo>
                  <a:close/>
                  <a:moveTo>
                    <a:pt x="13664" y="3940"/>
                  </a:moveTo>
                  <a:cubicBezTo>
                    <a:pt x="13681" y="3940"/>
                    <a:pt x="13693" y="3947"/>
                    <a:pt x="13693" y="3955"/>
                  </a:cubicBezTo>
                  <a:cubicBezTo>
                    <a:pt x="13693" y="3963"/>
                    <a:pt x="13681" y="3977"/>
                    <a:pt x="13664" y="3987"/>
                  </a:cubicBezTo>
                  <a:cubicBezTo>
                    <a:pt x="13659" y="3990"/>
                    <a:pt x="13655" y="3991"/>
                    <a:pt x="13651" y="3991"/>
                  </a:cubicBezTo>
                  <a:cubicBezTo>
                    <a:pt x="13641" y="3991"/>
                    <a:pt x="13635" y="3985"/>
                    <a:pt x="13635" y="3973"/>
                  </a:cubicBezTo>
                  <a:cubicBezTo>
                    <a:pt x="13635" y="3957"/>
                    <a:pt x="13648" y="3940"/>
                    <a:pt x="13664" y="3940"/>
                  </a:cubicBezTo>
                  <a:close/>
                  <a:moveTo>
                    <a:pt x="14386" y="3972"/>
                  </a:moveTo>
                  <a:cubicBezTo>
                    <a:pt x="14420" y="3972"/>
                    <a:pt x="14439" y="3984"/>
                    <a:pt x="14430" y="3999"/>
                  </a:cubicBezTo>
                  <a:cubicBezTo>
                    <a:pt x="14424" y="4009"/>
                    <a:pt x="14410" y="4015"/>
                    <a:pt x="14394" y="4015"/>
                  </a:cubicBezTo>
                  <a:cubicBezTo>
                    <a:pt x="14386" y="4015"/>
                    <a:pt x="14378" y="4013"/>
                    <a:pt x="14369" y="4010"/>
                  </a:cubicBezTo>
                  <a:cubicBezTo>
                    <a:pt x="14311" y="3988"/>
                    <a:pt x="14317" y="3972"/>
                    <a:pt x="14386" y="3972"/>
                  </a:cubicBezTo>
                  <a:close/>
                  <a:moveTo>
                    <a:pt x="11067" y="3951"/>
                  </a:moveTo>
                  <a:cubicBezTo>
                    <a:pt x="11076" y="3951"/>
                    <a:pt x="11086" y="3953"/>
                    <a:pt x="11094" y="3958"/>
                  </a:cubicBezTo>
                  <a:cubicBezTo>
                    <a:pt x="11120" y="3974"/>
                    <a:pt x="11119" y="3984"/>
                    <a:pt x="11090" y="4004"/>
                  </a:cubicBezTo>
                  <a:cubicBezTo>
                    <a:pt x="11076" y="4012"/>
                    <a:pt x="11062" y="4016"/>
                    <a:pt x="11050" y="4016"/>
                  </a:cubicBezTo>
                  <a:cubicBezTo>
                    <a:pt x="11020" y="4016"/>
                    <a:pt x="11004" y="3992"/>
                    <a:pt x="11032" y="3964"/>
                  </a:cubicBezTo>
                  <a:cubicBezTo>
                    <a:pt x="11041" y="3955"/>
                    <a:pt x="11054" y="3951"/>
                    <a:pt x="11067" y="3951"/>
                  </a:cubicBezTo>
                  <a:close/>
                  <a:moveTo>
                    <a:pt x="16207" y="3972"/>
                  </a:moveTo>
                  <a:cubicBezTo>
                    <a:pt x="16222" y="3972"/>
                    <a:pt x="16235" y="3985"/>
                    <a:pt x="16235" y="4003"/>
                  </a:cubicBezTo>
                  <a:cubicBezTo>
                    <a:pt x="16235" y="4014"/>
                    <a:pt x="16230" y="4020"/>
                    <a:pt x="16221" y="4020"/>
                  </a:cubicBezTo>
                  <a:cubicBezTo>
                    <a:pt x="16217" y="4020"/>
                    <a:pt x="16212" y="4018"/>
                    <a:pt x="16207" y="4015"/>
                  </a:cubicBezTo>
                  <a:cubicBezTo>
                    <a:pt x="16189" y="4005"/>
                    <a:pt x="16177" y="3993"/>
                    <a:pt x="16177" y="3984"/>
                  </a:cubicBezTo>
                  <a:cubicBezTo>
                    <a:pt x="16178" y="3977"/>
                    <a:pt x="16189" y="3972"/>
                    <a:pt x="16207" y="3972"/>
                  </a:cubicBezTo>
                  <a:close/>
                  <a:moveTo>
                    <a:pt x="10294" y="3925"/>
                  </a:moveTo>
                  <a:cubicBezTo>
                    <a:pt x="10405" y="3925"/>
                    <a:pt x="10442" y="3988"/>
                    <a:pt x="10311" y="4016"/>
                  </a:cubicBezTo>
                  <a:cubicBezTo>
                    <a:pt x="10288" y="4021"/>
                    <a:pt x="10264" y="4023"/>
                    <a:pt x="10240" y="4023"/>
                  </a:cubicBezTo>
                  <a:cubicBezTo>
                    <a:pt x="10168" y="4023"/>
                    <a:pt x="10105" y="4002"/>
                    <a:pt x="10122" y="3974"/>
                  </a:cubicBezTo>
                  <a:cubicBezTo>
                    <a:pt x="10131" y="3960"/>
                    <a:pt x="10177" y="3942"/>
                    <a:pt x="10225" y="3932"/>
                  </a:cubicBezTo>
                  <a:cubicBezTo>
                    <a:pt x="10250" y="3927"/>
                    <a:pt x="10273" y="3925"/>
                    <a:pt x="10294" y="3925"/>
                  </a:cubicBezTo>
                  <a:close/>
                  <a:moveTo>
                    <a:pt x="18869" y="4000"/>
                  </a:moveTo>
                  <a:cubicBezTo>
                    <a:pt x="18902" y="4000"/>
                    <a:pt x="18923" y="4014"/>
                    <a:pt x="18918" y="4031"/>
                  </a:cubicBezTo>
                  <a:cubicBezTo>
                    <a:pt x="18913" y="4047"/>
                    <a:pt x="18898" y="4061"/>
                    <a:pt x="18887" y="4061"/>
                  </a:cubicBezTo>
                  <a:cubicBezTo>
                    <a:pt x="18887" y="4061"/>
                    <a:pt x="18886" y="4061"/>
                    <a:pt x="18886" y="4061"/>
                  </a:cubicBezTo>
                  <a:cubicBezTo>
                    <a:pt x="18873" y="4060"/>
                    <a:pt x="18845" y="4058"/>
                    <a:pt x="18819" y="4058"/>
                  </a:cubicBezTo>
                  <a:cubicBezTo>
                    <a:pt x="18795" y="4058"/>
                    <a:pt x="18783" y="4046"/>
                    <a:pt x="18794" y="4029"/>
                  </a:cubicBezTo>
                  <a:cubicBezTo>
                    <a:pt x="18804" y="4011"/>
                    <a:pt x="18836" y="4000"/>
                    <a:pt x="18869" y="4000"/>
                  </a:cubicBezTo>
                  <a:close/>
                  <a:moveTo>
                    <a:pt x="18642" y="4037"/>
                  </a:moveTo>
                  <a:cubicBezTo>
                    <a:pt x="18649" y="4037"/>
                    <a:pt x="18660" y="4044"/>
                    <a:pt x="18676" y="4057"/>
                  </a:cubicBezTo>
                  <a:cubicBezTo>
                    <a:pt x="18699" y="4078"/>
                    <a:pt x="18719" y="4110"/>
                    <a:pt x="18719" y="4131"/>
                  </a:cubicBezTo>
                  <a:cubicBezTo>
                    <a:pt x="18719" y="4155"/>
                    <a:pt x="18673" y="4167"/>
                    <a:pt x="18623" y="4167"/>
                  </a:cubicBezTo>
                  <a:cubicBezTo>
                    <a:pt x="18568" y="4167"/>
                    <a:pt x="18508" y="4153"/>
                    <a:pt x="18498" y="4126"/>
                  </a:cubicBezTo>
                  <a:cubicBezTo>
                    <a:pt x="18491" y="4108"/>
                    <a:pt x="18484" y="4100"/>
                    <a:pt x="18474" y="4100"/>
                  </a:cubicBezTo>
                  <a:cubicBezTo>
                    <a:pt x="18465" y="4100"/>
                    <a:pt x="18452" y="4107"/>
                    <a:pt x="18433" y="4122"/>
                  </a:cubicBezTo>
                  <a:cubicBezTo>
                    <a:pt x="18414" y="4136"/>
                    <a:pt x="18404" y="4144"/>
                    <a:pt x="18401" y="4144"/>
                  </a:cubicBezTo>
                  <a:cubicBezTo>
                    <a:pt x="18398" y="4144"/>
                    <a:pt x="18406" y="4133"/>
                    <a:pt x="18423" y="4110"/>
                  </a:cubicBezTo>
                  <a:cubicBezTo>
                    <a:pt x="18443" y="4088"/>
                    <a:pt x="18461" y="4077"/>
                    <a:pt x="18484" y="4077"/>
                  </a:cubicBezTo>
                  <a:cubicBezTo>
                    <a:pt x="18498" y="4077"/>
                    <a:pt x="18515" y="4082"/>
                    <a:pt x="18536" y="4090"/>
                  </a:cubicBezTo>
                  <a:cubicBezTo>
                    <a:pt x="18576" y="4105"/>
                    <a:pt x="18600" y="4113"/>
                    <a:pt x="18614" y="4113"/>
                  </a:cubicBezTo>
                  <a:cubicBezTo>
                    <a:pt x="18631" y="4113"/>
                    <a:pt x="18632" y="4099"/>
                    <a:pt x="18632" y="4067"/>
                  </a:cubicBezTo>
                  <a:cubicBezTo>
                    <a:pt x="18632" y="4047"/>
                    <a:pt x="18634" y="4037"/>
                    <a:pt x="18642" y="4037"/>
                  </a:cubicBezTo>
                  <a:close/>
                  <a:moveTo>
                    <a:pt x="18415" y="4057"/>
                  </a:moveTo>
                  <a:lnTo>
                    <a:pt x="18346" y="4106"/>
                  </a:lnTo>
                  <a:cubicBezTo>
                    <a:pt x="18294" y="4143"/>
                    <a:pt x="18288" y="4160"/>
                    <a:pt x="18317" y="4178"/>
                  </a:cubicBezTo>
                  <a:cubicBezTo>
                    <a:pt x="18361" y="4205"/>
                    <a:pt x="18347" y="4226"/>
                    <a:pt x="18301" y="4226"/>
                  </a:cubicBezTo>
                  <a:cubicBezTo>
                    <a:pt x="18286" y="4226"/>
                    <a:pt x="18267" y="4223"/>
                    <a:pt x="18246" y="4218"/>
                  </a:cubicBezTo>
                  <a:cubicBezTo>
                    <a:pt x="18162" y="4195"/>
                    <a:pt x="18159" y="4192"/>
                    <a:pt x="18200" y="4116"/>
                  </a:cubicBezTo>
                  <a:cubicBezTo>
                    <a:pt x="18220" y="4077"/>
                    <a:pt x="18262" y="4057"/>
                    <a:pt x="18322" y="4057"/>
                  </a:cubicBezTo>
                  <a:close/>
                  <a:moveTo>
                    <a:pt x="15944" y="4060"/>
                  </a:moveTo>
                  <a:cubicBezTo>
                    <a:pt x="15962" y="4060"/>
                    <a:pt x="15974" y="4068"/>
                    <a:pt x="15974" y="4086"/>
                  </a:cubicBezTo>
                  <a:cubicBezTo>
                    <a:pt x="15974" y="4098"/>
                    <a:pt x="15958" y="4143"/>
                    <a:pt x="15938" y="4182"/>
                  </a:cubicBezTo>
                  <a:cubicBezTo>
                    <a:pt x="15919" y="4220"/>
                    <a:pt x="15906" y="4236"/>
                    <a:pt x="15888" y="4236"/>
                  </a:cubicBezTo>
                  <a:cubicBezTo>
                    <a:pt x="15878" y="4236"/>
                    <a:pt x="15867" y="4231"/>
                    <a:pt x="15852" y="4223"/>
                  </a:cubicBezTo>
                  <a:cubicBezTo>
                    <a:pt x="15790" y="4183"/>
                    <a:pt x="15789" y="4178"/>
                    <a:pt x="15849" y="4112"/>
                  </a:cubicBezTo>
                  <a:cubicBezTo>
                    <a:pt x="15878" y="4079"/>
                    <a:pt x="15918" y="4060"/>
                    <a:pt x="15944" y="4060"/>
                  </a:cubicBezTo>
                  <a:close/>
                  <a:moveTo>
                    <a:pt x="16100" y="4065"/>
                  </a:moveTo>
                  <a:cubicBezTo>
                    <a:pt x="16124" y="4065"/>
                    <a:pt x="16147" y="4072"/>
                    <a:pt x="16158" y="4085"/>
                  </a:cubicBezTo>
                  <a:cubicBezTo>
                    <a:pt x="16183" y="4108"/>
                    <a:pt x="16175" y="4122"/>
                    <a:pt x="16126" y="4136"/>
                  </a:cubicBezTo>
                  <a:cubicBezTo>
                    <a:pt x="16054" y="4154"/>
                    <a:pt x="16042" y="4201"/>
                    <a:pt x="16095" y="4254"/>
                  </a:cubicBezTo>
                  <a:cubicBezTo>
                    <a:pt x="16123" y="4280"/>
                    <a:pt x="16110" y="4288"/>
                    <a:pt x="16039" y="4288"/>
                  </a:cubicBezTo>
                  <a:cubicBezTo>
                    <a:pt x="15988" y="4288"/>
                    <a:pt x="15946" y="4275"/>
                    <a:pt x="15946" y="4259"/>
                  </a:cubicBezTo>
                  <a:cubicBezTo>
                    <a:pt x="15946" y="4245"/>
                    <a:pt x="15968" y="4230"/>
                    <a:pt x="15993" y="4230"/>
                  </a:cubicBezTo>
                  <a:cubicBezTo>
                    <a:pt x="16028" y="4230"/>
                    <a:pt x="16035" y="4213"/>
                    <a:pt x="16023" y="4160"/>
                  </a:cubicBezTo>
                  <a:cubicBezTo>
                    <a:pt x="16009" y="4105"/>
                    <a:pt x="16018" y="4086"/>
                    <a:pt x="16065" y="4070"/>
                  </a:cubicBezTo>
                  <a:cubicBezTo>
                    <a:pt x="16076" y="4067"/>
                    <a:pt x="16088" y="4065"/>
                    <a:pt x="16100" y="4065"/>
                  </a:cubicBezTo>
                  <a:close/>
                  <a:moveTo>
                    <a:pt x="12572" y="4180"/>
                  </a:moveTo>
                  <a:cubicBezTo>
                    <a:pt x="12574" y="4180"/>
                    <a:pt x="12576" y="4180"/>
                    <a:pt x="12577" y="4180"/>
                  </a:cubicBezTo>
                  <a:cubicBezTo>
                    <a:pt x="12653" y="4190"/>
                    <a:pt x="12644" y="4242"/>
                    <a:pt x="12564" y="4255"/>
                  </a:cubicBezTo>
                  <a:cubicBezTo>
                    <a:pt x="12530" y="4260"/>
                    <a:pt x="12506" y="4275"/>
                    <a:pt x="12506" y="4292"/>
                  </a:cubicBezTo>
                  <a:cubicBezTo>
                    <a:pt x="12506" y="4306"/>
                    <a:pt x="12477" y="4318"/>
                    <a:pt x="12444" y="4318"/>
                  </a:cubicBezTo>
                  <a:lnTo>
                    <a:pt x="12383" y="4318"/>
                  </a:lnTo>
                  <a:lnTo>
                    <a:pt x="12452" y="4246"/>
                  </a:lnTo>
                  <a:cubicBezTo>
                    <a:pt x="12488" y="4207"/>
                    <a:pt x="12540" y="4180"/>
                    <a:pt x="12572" y="4180"/>
                  </a:cubicBezTo>
                  <a:close/>
                  <a:moveTo>
                    <a:pt x="17967" y="4318"/>
                  </a:moveTo>
                  <a:cubicBezTo>
                    <a:pt x="17984" y="4318"/>
                    <a:pt x="17997" y="4324"/>
                    <a:pt x="17997" y="4332"/>
                  </a:cubicBezTo>
                  <a:cubicBezTo>
                    <a:pt x="17997" y="4339"/>
                    <a:pt x="17984" y="4352"/>
                    <a:pt x="17967" y="4362"/>
                  </a:cubicBezTo>
                  <a:cubicBezTo>
                    <a:pt x="17962" y="4366"/>
                    <a:pt x="17957" y="4367"/>
                    <a:pt x="17953" y="4367"/>
                  </a:cubicBezTo>
                  <a:cubicBezTo>
                    <a:pt x="17944" y="4367"/>
                    <a:pt x="17938" y="4360"/>
                    <a:pt x="17938" y="4349"/>
                  </a:cubicBezTo>
                  <a:cubicBezTo>
                    <a:pt x="17939" y="4333"/>
                    <a:pt x="17951" y="4318"/>
                    <a:pt x="17967" y="4318"/>
                  </a:cubicBezTo>
                  <a:close/>
                  <a:moveTo>
                    <a:pt x="9590" y="4173"/>
                  </a:moveTo>
                  <a:cubicBezTo>
                    <a:pt x="9697" y="4173"/>
                    <a:pt x="9801" y="4222"/>
                    <a:pt x="9777" y="4264"/>
                  </a:cubicBezTo>
                  <a:cubicBezTo>
                    <a:pt x="9768" y="4279"/>
                    <a:pt x="9779" y="4298"/>
                    <a:pt x="9804" y="4308"/>
                  </a:cubicBezTo>
                  <a:cubicBezTo>
                    <a:pt x="9871" y="4334"/>
                    <a:pt x="9856" y="4376"/>
                    <a:pt x="9779" y="4376"/>
                  </a:cubicBezTo>
                  <a:cubicBezTo>
                    <a:pt x="9741" y="4376"/>
                    <a:pt x="9686" y="4344"/>
                    <a:pt x="9652" y="4303"/>
                  </a:cubicBezTo>
                  <a:cubicBezTo>
                    <a:pt x="9619" y="4262"/>
                    <a:pt x="9574" y="4230"/>
                    <a:pt x="9548" y="4230"/>
                  </a:cubicBezTo>
                  <a:cubicBezTo>
                    <a:pt x="9523" y="4230"/>
                    <a:pt x="9501" y="4216"/>
                    <a:pt x="9501" y="4201"/>
                  </a:cubicBezTo>
                  <a:cubicBezTo>
                    <a:pt x="9502" y="4185"/>
                    <a:pt x="9539" y="4173"/>
                    <a:pt x="9590" y="4173"/>
                  </a:cubicBezTo>
                  <a:close/>
                  <a:moveTo>
                    <a:pt x="16912" y="4318"/>
                  </a:moveTo>
                  <a:cubicBezTo>
                    <a:pt x="16919" y="4318"/>
                    <a:pt x="16930" y="4339"/>
                    <a:pt x="16939" y="4363"/>
                  </a:cubicBezTo>
                  <a:cubicBezTo>
                    <a:pt x="16946" y="4383"/>
                    <a:pt x="16944" y="4395"/>
                    <a:pt x="16935" y="4395"/>
                  </a:cubicBezTo>
                  <a:cubicBezTo>
                    <a:pt x="16933" y="4395"/>
                    <a:pt x="16930" y="4394"/>
                    <a:pt x="16927" y="4392"/>
                  </a:cubicBezTo>
                  <a:cubicBezTo>
                    <a:pt x="16901" y="4374"/>
                    <a:pt x="16889" y="4318"/>
                    <a:pt x="16912" y="4318"/>
                  </a:cubicBezTo>
                  <a:close/>
                  <a:moveTo>
                    <a:pt x="15754" y="4318"/>
                  </a:moveTo>
                  <a:cubicBezTo>
                    <a:pt x="15777" y="4318"/>
                    <a:pt x="15812" y="4338"/>
                    <a:pt x="15831" y="4362"/>
                  </a:cubicBezTo>
                  <a:cubicBezTo>
                    <a:pt x="15854" y="4391"/>
                    <a:pt x="15852" y="4406"/>
                    <a:pt x="15828" y="4406"/>
                  </a:cubicBezTo>
                  <a:cubicBezTo>
                    <a:pt x="15813" y="4406"/>
                    <a:pt x="15790" y="4400"/>
                    <a:pt x="15759" y="4388"/>
                  </a:cubicBezTo>
                  <a:cubicBezTo>
                    <a:pt x="15705" y="4367"/>
                    <a:pt x="15700" y="4318"/>
                    <a:pt x="15754" y="4318"/>
                  </a:cubicBezTo>
                  <a:close/>
                  <a:moveTo>
                    <a:pt x="13956" y="4054"/>
                  </a:moveTo>
                  <a:cubicBezTo>
                    <a:pt x="13968" y="4054"/>
                    <a:pt x="13979" y="4057"/>
                    <a:pt x="13989" y="4062"/>
                  </a:cubicBezTo>
                  <a:cubicBezTo>
                    <a:pt x="14027" y="4083"/>
                    <a:pt x="14032" y="4101"/>
                    <a:pt x="14010" y="4130"/>
                  </a:cubicBezTo>
                  <a:cubicBezTo>
                    <a:pt x="13990" y="4154"/>
                    <a:pt x="13987" y="4176"/>
                    <a:pt x="14006" y="4186"/>
                  </a:cubicBezTo>
                  <a:cubicBezTo>
                    <a:pt x="14009" y="4188"/>
                    <a:pt x="14013" y="4189"/>
                    <a:pt x="14017" y="4189"/>
                  </a:cubicBezTo>
                  <a:cubicBezTo>
                    <a:pt x="14030" y="4189"/>
                    <a:pt x="14043" y="4178"/>
                    <a:pt x="14050" y="4160"/>
                  </a:cubicBezTo>
                  <a:cubicBezTo>
                    <a:pt x="14057" y="4137"/>
                    <a:pt x="14072" y="4121"/>
                    <a:pt x="14084" y="4121"/>
                  </a:cubicBezTo>
                  <a:cubicBezTo>
                    <a:pt x="14085" y="4121"/>
                    <a:pt x="14086" y="4121"/>
                    <a:pt x="14088" y="4122"/>
                  </a:cubicBezTo>
                  <a:cubicBezTo>
                    <a:pt x="14089" y="4122"/>
                    <a:pt x="14090" y="4122"/>
                    <a:pt x="14092" y="4122"/>
                  </a:cubicBezTo>
                  <a:cubicBezTo>
                    <a:pt x="14110" y="4122"/>
                    <a:pt x="14165" y="4111"/>
                    <a:pt x="14224" y="4094"/>
                  </a:cubicBezTo>
                  <a:cubicBezTo>
                    <a:pt x="14274" y="4080"/>
                    <a:pt x="14320" y="4071"/>
                    <a:pt x="14340" y="4071"/>
                  </a:cubicBezTo>
                  <a:cubicBezTo>
                    <a:pt x="14345" y="4071"/>
                    <a:pt x="14348" y="4071"/>
                    <a:pt x="14349" y="4072"/>
                  </a:cubicBezTo>
                  <a:cubicBezTo>
                    <a:pt x="14362" y="4086"/>
                    <a:pt x="14269" y="4239"/>
                    <a:pt x="14231" y="4267"/>
                  </a:cubicBezTo>
                  <a:cubicBezTo>
                    <a:pt x="14222" y="4274"/>
                    <a:pt x="14208" y="4278"/>
                    <a:pt x="14194" y="4278"/>
                  </a:cubicBezTo>
                  <a:cubicBezTo>
                    <a:pt x="14186" y="4278"/>
                    <a:pt x="14177" y="4276"/>
                    <a:pt x="14170" y="4273"/>
                  </a:cubicBezTo>
                  <a:cubicBezTo>
                    <a:pt x="14166" y="4272"/>
                    <a:pt x="14162" y="4271"/>
                    <a:pt x="14157" y="4271"/>
                  </a:cubicBezTo>
                  <a:cubicBezTo>
                    <a:pt x="14139" y="4271"/>
                    <a:pt x="14115" y="4283"/>
                    <a:pt x="14098" y="4304"/>
                  </a:cubicBezTo>
                  <a:cubicBezTo>
                    <a:pt x="14077" y="4329"/>
                    <a:pt x="14021" y="4348"/>
                    <a:pt x="13974" y="4348"/>
                  </a:cubicBezTo>
                  <a:cubicBezTo>
                    <a:pt x="13907" y="4348"/>
                    <a:pt x="13890" y="4358"/>
                    <a:pt x="13903" y="4391"/>
                  </a:cubicBezTo>
                  <a:cubicBezTo>
                    <a:pt x="13911" y="4411"/>
                    <a:pt x="13912" y="4421"/>
                    <a:pt x="13905" y="4421"/>
                  </a:cubicBezTo>
                  <a:cubicBezTo>
                    <a:pt x="13898" y="4421"/>
                    <a:pt x="13885" y="4414"/>
                    <a:pt x="13862" y="4399"/>
                  </a:cubicBezTo>
                  <a:cubicBezTo>
                    <a:pt x="13796" y="4358"/>
                    <a:pt x="13790" y="4319"/>
                    <a:pt x="13848" y="4319"/>
                  </a:cubicBezTo>
                  <a:cubicBezTo>
                    <a:pt x="13873" y="4319"/>
                    <a:pt x="13892" y="4314"/>
                    <a:pt x="13892" y="4307"/>
                  </a:cubicBezTo>
                  <a:cubicBezTo>
                    <a:pt x="13892" y="4301"/>
                    <a:pt x="13900" y="4271"/>
                    <a:pt x="13912" y="4245"/>
                  </a:cubicBezTo>
                  <a:cubicBezTo>
                    <a:pt x="13921" y="4224"/>
                    <a:pt x="13923" y="4213"/>
                    <a:pt x="13915" y="4213"/>
                  </a:cubicBezTo>
                  <a:cubicBezTo>
                    <a:pt x="13906" y="4213"/>
                    <a:pt x="13884" y="4227"/>
                    <a:pt x="13843" y="4257"/>
                  </a:cubicBezTo>
                  <a:cubicBezTo>
                    <a:pt x="13793" y="4292"/>
                    <a:pt x="13733" y="4319"/>
                    <a:pt x="13708" y="4319"/>
                  </a:cubicBezTo>
                  <a:cubicBezTo>
                    <a:pt x="13620" y="4318"/>
                    <a:pt x="13662" y="4233"/>
                    <a:pt x="13800" y="4134"/>
                  </a:cubicBezTo>
                  <a:cubicBezTo>
                    <a:pt x="13879" y="4077"/>
                    <a:pt x="13922" y="4054"/>
                    <a:pt x="13956" y="4054"/>
                  </a:cubicBezTo>
                  <a:close/>
                  <a:moveTo>
                    <a:pt x="17885" y="4376"/>
                  </a:moveTo>
                  <a:cubicBezTo>
                    <a:pt x="17901" y="4376"/>
                    <a:pt x="17907" y="4389"/>
                    <a:pt x="17897" y="4405"/>
                  </a:cubicBezTo>
                  <a:cubicBezTo>
                    <a:pt x="17887" y="4422"/>
                    <a:pt x="17866" y="4435"/>
                    <a:pt x="17849" y="4435"/>
                  </a:cubicBezTo>
                  <a:cubicBezTo>
                    <a:pt x="17833" y="4435"/>
                    <a:pt x="17828" y="4422"/>
                    <a:pt x="17838" y="4405"/>
                  </a:cubicBezTo>
                  <a:cubicBezTo>
                    <a:pt x="17848" y="4389"/>
                    <a:pt x="17869" y="4376"/>
                    <a:pt x="17885" y="4376"/>
                  </a:cubicBezTo>
                  <a:close/>
                  <a:moveTo>
                    <a:pt x="13475" y="4302"/>
                  </a:moveTo>
                  <a:cubicBezTo>
                    <a:pt x="13501" y="4302"/>
                    <a:pt x="13524" y="4318"/>
                    <a:pt x="13534" y="4350"/>
                  </a:cubicBezTo>
                  <a:cubicBezTo>
                    <a:pt x="13559" y="4426"/>
                    <a:pt x="13548" y="4435"/>
                    <a:pt x="13406" y="4453"/>
                  </a:cubicBezTo>
                  <a:cubicBezTo>
                    <a:pt x="13382" y="4456"/>
                    <a:pt x="13361" y="4457"/>
                    <a:pt x="13344" y="4457"/>
                  </a:cubicBezTo>
                  <a:cubicBezTo>
                    <a:pt x="13308" y="4457"/>
                    <a:pt x="13289" y="4450"/>
                    <a:pt x="13289" y="4435"/>
                  </a:cubicBezTo>
                  <a:cubicBezTo>
                    <a:pt x="13289" y="4419"/>
                    <a:pt x="13308" y="4403"/>
                    <a:pt x="13329" y="4403"/>
                  </a:cubicBezTo>
                  <a:cubicBezTo>
                    <a:pt x="13351" y="4403"/>
                    <a:pt x="13384" y="4381"/>
                    <a:pt x="13397" y="4355"/>
                  </a:cubicBezTo>
                  <a:cubicBezTo>
                    <a:pt x="13417" y="4320"/>
                    <a:pt x="13448" y="4302"/>
                    <a:pt x="13475" y="4302"/>
                  </a:cubicBezTo>
                  <a:close/>
                  <a:moveTo>
                    <a:pt x="16071" y="4347"/>
                  </a:moveTo>
                  <a:cubicBezTo>
                    <a:pt x="16081" y="4347"/>
                    <a:pt x="16090" y="4359"/>
                    <a:pt x="16090" y="4374"/>
                  </a:cubicBezTo>
                  <a:cubicBezTo>
                    <a:pt x="16090" y="4389"/>
                    <a:pt x="16075" y="4403"/>
                    <a:pt x="16059" y="4403"/>
                  </a:cubicBezTo>
                  <a:cubicBezTo>
                    <a:pt x="16043" y="4403"/>
                    <a:pt x="16035" y="4416"/>
                    <a:pt x="16045" y="4430"/>
                  </a:cubicBezTo>
                  <a:cubicBezTo>
                    <a:pt x="16063" y="4459"/>
                    <a:pt x="16040" y="4480"/>
                    <a:pt x="16003" y="4480"/>
                  </a:cubicBezTo>
                  <a:cubicBezTo>
                    <a:pt x="15990" y="4480"/>
                    <a:pt x="15974" y="4477"/>
                    <a:pt x="15959" y="4471"/>
                  </a:cubicBezTo>
                  <a:cubicBezTo>
                    <a:pt x="15916" y="4455"/>
                    <a:pt x="15918" y="4445"/>
                    <a:pt x="15978" y="4399"/>
                  </a:cubicBezTo>
                  <a:cubicBezTo>
                    <a:pt x="16018" y="4372"/>
                    <a:pt x="16058" y="4348"/>
                    <a:pt x="16069" y="4347"/>
                  </a:cubicBezTo>
                  <a:cubicBezTo>
                    <a:pt x="16070" y="4347"/>
                    <a:pt x="16070" y="4347"/>
                    <a:pt x="16071" y="4347"/>
                  </a:cubicBezTo>
                  <a:close/>
                  <a:moveTo>
                    <a:pt x="10797" y="4439"/>
                  </a:moveTo>
                  <a:cubicBezTo>
                    <a:pt x="10812" y="4439"/>
                    <a:pt x="10822" y="4441"/>
                    <a:pt x="10825" y="4444"/>
                  </a:cubicBezTo>
                  <a:cubicBezTo>
                    <a:pt x="10835" y="4454"/>
                    <a:pt x="10827" y="4461"/>
                    <a:pt x="10810" y="4461"/>
                  </a:cubicBezTo>
                  <a:cubicBezTo>
                    <a:pt x="10794" y="4461"/>
                    <a:pt x="10758" y="4481"/>
                    <a:pt x="10733" y="4506"/>
                  </a:cubicBezTo>
                  <a:cubicBezTo>
                    <a:pt x="10715" y="4524"/>
                    <a:pt x="10690" y="4536"/>
                    <a:pt x="10672" y="4536"/>
                  </a:cubicBezTo>
                  <a:cubicBezTo>
                    <a:pt x="10667" y="4536"/>
                    <a:pt x="10662" y="4535"/>
                    <a:pt x="10658" y="4533"/>
                  </a:cubicBezTo>
                  <a:cubicBezTo>
                    <a:pt x="10604" y="4502"/>
                    <a:pt x="10628" y="4469"/>
                    <a:pt x="10718" y="4449"/>
                  </a:cubicBezTo>
                  <a:cubicBezTo>
                    <a:pt x="10747" y="4442"/>
                    <a:pt x="10777" y="4439"/>
                    <a:pt x="10797" y="4439"/>
                  </a:cubicBezTo>
                  <a:close/>
                  <a:moveTo>
                    <a:pt x="13016" y="4492"/>
                  </a:moveTo>
                  <a:cubicBezTo>
                    <a:pt x="13041" y="4492"/>
                    <a:pt x="13052" y="4504"/>
                    <a:pt x="13042" y="4521"/>
                  </a:cubicBezTo>
                  <a:cubicBezTo>
                    <a:pt x="13035" y="4532"/>
                    <a:pt x="13024" y="4538"/>
                    <a:pt x="13014" y="4538"/>
                  </a:cubicBezTo>
                  <a:cubicBezTo>
                    <a:pt x="13008" y="4538"/>
                    <a:pt x="13002" y="4536"/>
                    <a:pt x="12996" y="4533"/>
                  </a:cubicBezTo>
                  <a:cubicBezTo>
                    <a:pt x="12959" y="4510"/>
                    <a:pt x="12966" y="4492"/>
                    <a:pt x="13016" y="4492"/>
                  </a:cubicBezTo>
                  <a:close/>
                  <a:moveTo>
                    <a:pt x="14070" y="4433"/>
                  </a:moveTo>
                  <a:cubicBezTo>
                    <a:pt x="14085" y="4433"/>
                    <a:pt x="14096" y="4435"/>
                    <a:pt x="14103" y="4439"/>
                  </a:cubicBezTo>
                  <a:cubicBezTo>
                    <a:pt x="14149" y="4469"/>
                    <a:pt x="14096" y="4512"/>
                    <a:pt x="13981" y="4537"/>
                  </a:cubicBezTo>
                  <a:cubicBezTo>
                    <a:pt x="13943" y="4546"/>
                    <a:pt x="13887" y="4564"/>
                    <a:pt x="13860" y="4579"/>
                  </a:cubicBezTo>
                  <a:cubicBezTo>
                    <a:pt x="13828" y="4596"/>
                    <a:pt x="13800" y="4604"/>
                    <a:pt x="13780" y="4604"/>
                  </a:cubicBezTo>
                  <a:cubicBezTo>
                    <a:pt x="13740" y="4604"/>
                    <a:pt x="13733" y="4572"/>
                    <a:pt x="13786" y="4527"/>
                  </a:cubicBezTo>
                  <a:cubicBezTo>
                    <a:pt x="13842" y="4481"/>
                    <a:pt x="13997" y="4433"/>
                    <a:pt x="14070" y="4433"/>
                  </a:cubicBezTo>
                  <a:close/>
                  <a:moveTo>
                    <a:pt x="12627" y="4480"/>
                  </a:moveTo>
                  <a:cubicBezTo>
                    <a:pt x="12646" y="4480"/>
                    <a:pt x="12663" y="4487"/>
                    <a:pt x="12683" y="4500"/>
                  </a:cubicBezTo>
                  <a:cubicBezTo>
                    <a:pt x="12751" y="4542"/>
                    <a:pt x="12753" y="4570"/>
                    <a:pt x="12698" y="4570"/>
                  </a:cubicBezTo>
                  <a:cubicBezTo>
                    <a:pt x="12684" y="4570"/>
                    <a:pt x="12665" y="4568"/>
                    <a:pt x="12642" y="4563"/>
                  </a:cubicBezTo>
                  <a:cubicBezTo>
                    <a:pt x="12620" y="4559"/>
                    <a:pt x="12599" y="4557"/>
                    <a:pt x="12582" y="4557"/>
                  </a:cubicBezTo>
                  <a:cubicBezTo>
                    <a:pt x="12552" y="4557"/>
                    <a:pt x="12531" y="4563"/>
                    <a:pt x="12524" y="4575"/>
                  </a:cubicBezTo>
                  <a:cubicBezTo>
                    <a:pt x="12511" y="4596"/>
                    <a:pt x="12490" y="4607"/>
                    <a:pt x="12473" y="4607"/>
                  </a:cubicBezTo>
                  <a:cubicBezTo>
                    <a:pt x="12460" y="4607"/>
                    <a:pt x="12449" y="4599"/>
                    <a:pt x="12449" y="4583"/>
                  </a:cubicBezTo>
                  <a:cubicBezTo>
                    <a:pt x="12448" y="4567"/>
                    <a:pt x="12489" y="4536"/>
                    <a:pt x="12538" y="4510"/>
                  </a:cubicBezTo>
                  <a:cubicBezTo>
                    <a:pt x="12578" y="4490"/>
                    <a:pt x="12604" y="4480"/>
                    <a:pt x="12627" y="4480"/>
                  </a:cubicBezTo>
                  <a:close/>
                  <a:moveTo>
                    <a:pt x="12711" y="4726"/>
                  </a:moveTo>
                  <a:cubicBezTo>
                    <a:pt x="12732" y="4726"/>
                    <a:pt x="12740" y="4737"/>
                    <a:pt x="12734" y="4757"/>
                  </a:cubicBezTo>
                  <a:cubicBezTo>
                    <a:pt x="12728" y="4777"/>
                    <a:pt x="12697" y="4800"/>
                    <a:pt x="12670" y="4807"/>
                  </a:cubicBezTo>
                  <a:cubicBezTo>
                    <a:pt x="12663" y="4808"/>
                    <a:pt x="12658" y="4809"/>
                    <a:pt x="12653" y="4809"/>
                  </a:cubicBezTo>
                  <a:cubicBezTo>
                    <a:pt x="12632" y="4809"/>
                    <a:pt x="12624" y="4798"/>
                    <a:pt x="12631" y="4777"/>
                  </a:cubicBezTo>
                  <a:cubicBezTo>
                    <a:pt x="12636" y="4756"/>
                    <a:pt x="12667" y="4732"/>
                    <a:pt x="12694" y="4727"/>
                  </a:cubicBezTo>
                  <a:cubicBezTo>
                    <a:pt x="12700" y="4726"/>
                    <a:pt x="12706" y="4726"/>
                    <a:pt x="12711" y="4726"/>
                  </a:cubicBezTo>
                  <a:close/>
                  <a:moveTo>
                    <a:pt x="13894" y="4866"/>
                  </a:moveTo>
                  <a:cubicBezTo>
                    <a:pt x="13911" y="4866"/>
                    <a:pt x="13924" y="4872"/>
                    <a:pt x="13924" y="4880"/>
                  </a:cubicBezTo>
                  <a:cubicBezTo>
                    <a:pt x="13924" y="4887"/>
                    <a:pt x="13911" y="4901"/>
                    <a:pt x="13894" y="4912"/>
                  </a:cubicBezTo>
                  <a:cubicBezTo>
                    <a:pt x="13889" y="4915"/>
                    <a:pt x="13885" y="4916"/>
                    <a:pt x="13881" y="4916"/>
                  </a:cubicBezTo>
                  <a:cubicBezTo>
                    <a:pt x="13872" y="4916"/>
                    <a:pt x="13865" y="4909"/>
                    <a:pt x="13865" y="4897"/>
                  </a:cubicBezTo>
                  <a:cubicBezTo>
                    <a:pt x="13866" y="4881"/>
                    <a:pt x="13881" y="4866"/>
                    <a:pt x="13894" y="4866"/>
                  </a:cubicBezTo>
                  <a:close/>
                  <a:moveTo>
                    <a:pt x="10455" y="5069"/>
                  </a:moveTo>
                  <a:cubicBezTo>
                    <a:pt x="10472" y="5069"/>
                    <a:pt x="10485" y="5082"/>
                    <a:pt x="10485" y="5098"/>
                  </a:cubicBezTo>
                  <a:cubicBezTo>
                    <a:pt x="10485" y="5116"/>
                    <a:pt x="10472" y="5128"/>
                    <a:pt x="10455" y="5128"/>
                  </a:cubicBezTo>
                  <a:cubicBezTo>
                    <a:pt x="10439" y="5128"/>
                    <a:pt x="10426" y="5116"/>
                    <a:pt x="10426" y="5098"/>
                  </a:cubicBezTo>
                  <a:cubicBezTo>
                    <a:pt x="10426" y="5082"/>
                    <a:pt x="10439" y="5069"/>
                    <a:pt x="10455" y="5069"/>
                  </a:cubicBezTo>
                  <a:close/>
                  <a:moveTo>
                    <a:pt x="32353" y="1"/>
                  </a:moveTo>
                  <a:cubicBezTo>
                    <a:pt x="32348" y="1"/>
                    <a:pt x="32344" y="2"/>
                    <a:pt x="32341" y="4"/>
                  </a:cubicBezTo>
                  <a:cubicBezTo>
                    <a:pt x="32326" y="13"/>
                    <a:pt x="32281" y="24"/>
                    <a:pt x="32243" y="28"/>
                  </a:cubicBezTo>
                  <a:cubicBezTo>
                    <a:pt x="32204" y="32"/>
                    <a:pt x="32140" y="65"/>
                    <a:pt x="32105" y="100"/>
                  </a:cubicBezTo>
                  <a:cubicBezTo>
                    <a:pt x="32048" y="155"/>
                    <a:pt x="31998" y="166"/>
                    <a:pt x="31710" y="177"/>
                  </a:cubicBezTo>
                  <a:cubicBezTo>
                    <a:pt x="31085" y="203"/>
                    <a:pt x="30580" y="245"/>
                    <a:pt x="30548" y="274"/>
                  </a:cubicBezTo>
                  <a:cubicBezTo>
                    <a:pt x="30534" y="287"/>
                    <a:pt x="30598" y="299"/>
                    <a:pt x="30688" y="300"/>
                  </a:cubicBezTo>
                  <a:cubicBezTo>
                    <a:pt x="30890" y="301"/>
                    <a:pt x="30980" y="361"/>
                    <a:pt x="30788" y="365"/>
                  </a:cubicBezTo>
                  <a:cubicBezTo>
                    <a:pt x="30716" y="366"/>
                    <a:pt x="30509" y="378"/>
                    <a:pt x="30325" y="391"/>
                  </a:cubicBezTo>
                  <a:cubicBezTo>
                    <a:pt x="30140" y="403"/>
                    <a:pt x="29862" y="423"/>
                    <a:pt x="29700" y="433"/>
                  </a:cubicBezTo>
                  <a:cubicBezTo>
                    <a:pt x="29540" y="443"/>
                    <a:pt x="29390" y="456"/>
                    <a:pt x="29367" y="460"/>
                  </a:cubicBezTo>
                  <a:cubicBezTo>
                    <a:pt x="29189" y="494"/>
                    <a:pt x="28981" y="516"/>
                    <a:pt x="28862" y="516"/>
                  </a:cubicBezTo>
                  <a:cubicBezTo>
                    <a:pt x="28802" y="516"/>
                    <a:pt x="28764" y="511"/>
                    <a:pt x="28764" y="499"/>
                  </a:cubicBezTo>
                  <a:cubicBezTo>
                    <a:pt x="28764" y="485"/>
                    <a:pt x="28781" y="476"/>
                    <a:pt x="28802" y="476"/>
                  </a:cubicBezTo>
                  <a:cubicBezTo>
                    <a:pt x="28824" y="476"/>
                    <a:pt x="28890" y="453"/>
                    <a:pt x="28954" y="420"/>
                  </a:cubicBezTo>
                  <a:lnTo>
                    <a:pt x="29066" y="363"/>
                  </a:lnTo>
                  <a:lnTo>
                    <a:pt x="29066" y="363"/>
                  </a:lnTo>
                  <a:lnTo>
                    <a:pt x="28908" y="376"/>
                  </a:lnTo>
                  <a:cubicBezTo>
                    <a:pt x="28818" y="382"/>
                    <a:pt x="28687" y="388"/>
                    <a:pt x="28610" y="389"/>
                  </a:cubicBezTo>
                  <a:cubicBezTo>
                    <a:pt x="28534" y="391"/>
                    <a:pt x="28478" y="403"/>
                    <a:pt x="28488" y="419"/>
                  </a:cubicBezTo>
                  <a:cubicBezTo>
                    <a:pt x="28493" y="428"/>
                    <a:pt x="28510" y="434"/>
                    <a:pt x="28530" y="434"/>
                  </a:cubicBezTo>
                  <a:cubicBezTo>
                    <a:pt x="28539" y="434"/>
                    <a:pt x="28549" y="433"/>
                    <a:pt x="28559" y="430"/>
                  </a:cubicBezTo>
                  <a:cubicBezTo>
                    <a:pt x="28565" y="428"/>
                    <a:pt x="28571" y="428"/>
                    <a:pt x="28576" y="428"/>
                  </a:cubicBezTo>
                  <a:cubicBezTo>
                    <a:pt x="28632" y="428"/>
                    <a:pt x="28659" y="506"/>
                    <a:pt x="28602" y="526"/>
                  </a:cubicBezTo>
                  <a:cubicBezTo>
                    <a:pt x="28585" y="533"/>
                    <a:pt x="28566" y="536"/>
                    <a:pt x="28548" y="536"/>
                  </a:cubicBezTo>
                  <a:cubicBezTo>
                    <a:pt x="28482" y="536"/>
                    <a:pt x="28416" y="497"/>
                    <a:pt x="28416" y="447"/>
                  </a:cubicBezTo>
                  <a:cubicBezTo>
                    <a:pt x="28416" y="416"/>
                    <a:pt x="28405" y="397"/>
                    <a:pt x="28388" y="397"/>
                  </a:cubicBezTo>
                  <a:cubicBezTo>
                    <a:pt x="28385" y="397"/>
                    <a:pt x="28383" y="397"/>
                    <a:pt x="28380" y="398"/>
                  </a:cubicBezTo>
                  <a:cubicBezTo>
                    <a:pt x="28360" y="404"/>
                    <a:pt x="28344" y="435"/>
                    <a:pt x="28344" y="466"/>
                  </a:cubicBezTo>
                  <a:cubicBezTo>
                    <a:pt x="28344" y="514"/>
                    <a:pt x="28316" y="524"/>
                    <a:pt x="28157" y="540"/>
                  </a:cubicBezTo>
                  <a:cubicBezTo>
                    <a:pt x="28010" y="554"/>
                    <a:pt x="27896" y="561"/>
                    <a:pt x="27820" y="561"/>
                  </a:cubicBezTo>
                  <a:cubicBezTo>
                    <a:pt x="27736" y="561"/>
                    <a:pt x="27697" y="552"/>
                    <a:pt x="27709" y="535"/>
                  </a:cubicBezTo>
                  <a:cubicBezTo>
                    <a:pt x="27716" y="523"/>
                    <a:pt x="27733" y="517"/>
                    <a:pt x="27754" y="517"/>
                  </a:cubicBezTo>
                  <a:cubicBezTo>
                    <a:pt x="27765" y="517"/>
                    <a:pt x="27776" y="519"/>
                    <a:pt x="27788" y="522"/>
                  </a:cubicBezTo>
                  <a:cubicBezTo>
                    <a:pt x="27809" y="529"/>
                    <a:pt x="27822" y="533"/>
                    <a:pt x="27828" y="533"/>
                  </a:cubicBezTo>
                  <a:cubicBezTo>
                    <a:pt x="27838" y="533"/>
                    <a:pt x="27829" y="523"/>
                    <a:pt x="27804" y="499"/>
                  </a:cubicBezTo>
                  <a:cubicBezTo>
                    <a:pt x="27780" y="474"/>
                    <a:pt x="27682" y="463"/>
                    <a:pt x="27571" y="463"/>
                  </a:cubicBezTo>
                  <a:cubicBezTo>
                    <a:pt x="27401" y="463"/>
                    <a:pt x="27202" y="489"/>
                    <a:pt x="27202" y="529"/>
                  </a:cubicBezTo>
                  <a:cubicBezTo>
                    <a:pt x="27202" y="548"/>
                    <a:pt x="27204" y="557"/>
                    <a:pt x="27211" y="557"/>
                  </a:cubicBezTo>
                  <a:cubicBezTo>
                    <a:pt x="27217" y="557"/>
                    <a:pt x="27228" y="550"/>
                    <a:pt x="27245" y="536"/>
                  </a:cubicBezTo>
                  <a:cubicBezTo>
                    <a:pt x="27262" y="521"/>
                    <a:pt x="27281" y="513"/>
                    <a:pt x="27294" y="513"/>
                  </a:cubicBezTo>
                  <a:cubicBezTo>
                    <a:pt x="27300" y="513"/>
                    <a:pt x="27304" y="514"/>
                    <a:pt x="27307" y="517"/>
                  </a:cubicBezTo>
                  <a:cubicBezTo>
                    <a:pt x="27341" y="551"/>
                    <a:pt x="27253" y="592"/>
                    <a:pt x="27142" y="594"/>
                  </a:cubicBezTo>
                  <a:cubicBezTo>
                    <a:pt x="27087" y="596"/>
                    <a:pt x="27010" y="602"/>
                    <a:pt x="26976" y="609"/>
                  </a:cubicBezTo>
                  <a:cubicBezTo>
                    <a:pt x="26967" y="611"/>
                    <a:pt x="26958" y="612"/>
                    <a:pt x="26950" y="612"/>
                  </a:cubicBezTo>
                  <a:cubicBezTo>
                    <a:pt x="26927" y="612"/>
                    <a:pt x="26912" y="605"/>
                    <a:pt x="26912" y="594"/>
                  </a:cubicBezTo>
                  <a:cubicBezTo>
                    <a:pt x="26912" y="565"/>
                    <a:pt x="26969" y="544"/>
                    <a:pt x="27033" y="544"/>
                  </a:cubicBezTo>
                  <a:cubicBezTo>
                    <a:pt x="27054" y="544"/>
                    <a:pt x="27076" y="546"/>
                    <a:pt x="27096" y="551"/>
                  </a:cubicBezTo>
                  <a:cubicBezTo>
                    <a:pt x="27114" y="555"/>
                    <a:pt x="27128" y="558"/>
                    <a:pt x="27139" y="558"/>
                  </a:cubicBezTo>
                  <a:cubicBezTo>
                    <a:pt x="27163" y="558"/>
                    <a:pt x="27171" y="546"/>
                    <a:pt x="27171" y="520"/>
                  </a:cubicBezTo>
                  <a:cubicBezTo>
                    <a:pt x="27171" y="491"/>
                    <a:pt x="27162" y="480"/>
                    <a:pt x="27112" y="480"/>
                  </a:cubicBezTo>
                  <a:cubicBezTo>
                    <a:pt x="27085" y="480"/>
                    <a:pt x="27047" y="483"/>
                    <a:pt x="26993" y="488"/>
                  </a:cubicBezTo>
                  <a:cubicBezTo>
                    <a:pt x="26896" y="499"/>
                    <a:pt x="26771" y="506"/>
                    <a:pt x="26717" y="506"/>
                  </a:cubicBezTo>
                  <a:cubicBezTo>
                    <a:pt x="26662" y="506"/>
                    <a:pt x="26626" y="517"/>
                    <a:pt x="26636" y="532"/>
                  </a:cubicBezTo>
                  <a:cubicBezTo>
                    <a:pt x="26643" y="543"/>
                    <a:pt x="26657" y="549"/>
                    <a:pt x="26672" y="549"/>
                  </a:cubicBezTo>
                  <a:cubicBezTo>
                    <a:pt x="26678" y="549"/>
                    <a:pt x="26685" y="548"/>
                    <a:pt x="26691" y="546"/>
                  </a:cubicBezTo>
                  <a:cubicBezTo>
                    <a:pt x="26696" y="544"/>
                    <a:pt x="26702" y="543"/>
                    <a:pt x="26707" y="543"/>
                  </a:cubicBezTo>
                  <a:cubicBezTo>
                    <a:pt x="26723" y="543"/>
                    <a:pt x="26739" y="554"/>
                    <a:pt x="26747" y="572"/>
                  </a:cubicBezTo>
                  <a:cubicBezTo>
                    <a:pt x="26759" y="604"/>
                    <a:pt x="26735" y="619"/>
                    <a:pt x="26656" y="629"/>
                  </a:cubicBezTo>
                  <a:cubicBezTo>
                    <a:pt x="26621" y="633"/>
                    <a:pt x="26594" y="635"/>
                    <a:pt x="26575" y="635"/>
                  </a:cubicBezTo>
                  <a:cubicBezTo>
                    <a:pt x="26525" y="635"/>
                    <a:pt x="26524" y="620"/>
                    <a:pt x="26559" y="586"/>
                  </a:cubicBezTo>
                  <a:cubicBezTo>
                    <a:pt x="26579" y="566"/>
                    <a:pt x="26593" y="543"/>
                    <a:pt x="26593" y="530"/>
                  </a:cubicBezTo>
                  <a:cubicBezTo>
                    <a:pt x="26593" y="520"/>
                    <a:pt x="26524" y="515"/>
                    <a:pt x="26429" y="515"/>
                  </a:cubicBezTo>
                  <a:cubicBezTo>
                    <a:pt x="26240" y="515"/>
                    <a:pt x="25949" y="533"/>
                    <a:pt x="25922" y="556"/>
                  </a:cubicBezTo>
                  <a:cubicBezTo>
                    <a:pt x="25901" y="572"/>
                    <a:pt x="25809" y="593"/>
                    <a:pt x="25713" y="602"/>
                  </a:cubicBezTo>
                  <a:cubicBezTo>
                    <a:pt x="25665" y="607"/>
                    <a:pt x="25628" y="609"/>
                    <a:pt x="25607" y="609"/>
                  </a:cubicBezTo>
                  <a:cubicBezTo>
                    <a:pt x="25586" y="609"/>
                    <a:pt x="25582" y="607"/>
                    <a:pt x="25598" y="602"/>
                  </a:cubicBezTo>
                  <a:cubicBezTo>
                    <a:pt x="25703" y="572"/>
                    <a:pt x="25716" y="532"/>
                    <a:pt x="25620" y="532"/>
                  </a:cubicBezTo>
                  <a:cubicBezTo>
                    <a:pt x="25559" y="532"/>
                    <a:pt x="25526" y="547"/>
                    <a:pt x="25526" y="572"/>
                  </a:cubicBezTo>
                  <a:cubicBezTo>
                    <a:pt x="25526" y="598"/>
                    <a:pt x="25473" y="619"/>
                    <a:pt x="25378" y="630"/>
                  </a:cubicBezTo>
                  <a:cubicBezTo>
                    <a:pt x="25193" y="652"/>
                    <a:pt x="25142" y="695"/>
                    <a:pt x="25280" y="695"/>
                  </a:cubicBezTo>
                  <a:cubicBezTo>
                    <a:pt x="25292" y="695"/>
                    <a:pt x="25307" y="695"/>
                    <a:pt x="25323" y="694"/>
                  </a:cubicBezTo>
                  <a:cubicBezTo>
                    <a:pt x="25339" y="693"/>
                    <a:pt x="25355" y="693"/>
                    <a:pt x="25369" y="693"/>
                  </a:cubicBezTo>
                  <a:cubicBezTo>
                    <a:pt x="25424" y="693"/>
                    <a:pt x="25460" y="699"/>
                    <a:pt x="25455" y="709"/>
                  </a:cubicBezTo>
                  <a:cubicBezTo>
                    <a:pt x="25447" y="720"/>
                    <a:pt x="25275" y="731"/>
                    <a:pt x="25071" y="735"/>
                  </a:cubicBezTo>
                  <a:cubicBezTo>
                    <a:pt x="24582" y="745"/>
                    <a:pt x="24487" y="750"/>
                    <a:pt x="24502" y="770"/>
                  </a:cubicBezTo>
                  <a:cubicBezTo>
                    <a:pt x="24508" y="778"/>
                    <a:pt x="24457" y="803"/>
                    <a:pt x="24390" y="822"/>
                  </a:cubicBezTo>
                  <a:cubicBezTo>
                    <a:pt x="24324" y="842"/>
                    <a:pt x="24253" y="871"/>
                    <a:pt x="24235" y="885"/>
                  </a:cubicBezTo>
                  <a:cubicBezTo>
                    <a:pt x="24224" y="894"/>
                    <a:pt x="24215" y="899"/>
                    <a:pt x="24206" y="899"/>
                  </a:cubicBezTo>
                  <a:cubicBezTo>
                    <a:pt x="24197" y="899"/>
                    <a:pt x="24189" y="893"/>
                    <a:pt x="24182" y="883"/>
                  </a:cubicBezTo>
                  <a:cubicBezTo>
                    <a:pt x="24169" y="862"/>
                    <a:pt x="24154" y="852"/>
                    <a:pt x="24142" y="852"/>
                  </a:cubicBezTo>
                  <a:cubicBezTo>
                    <a:pt x="24123" y="852"/>
                    <a:pt x="24108" y="873"/>
                    <a:pt x="24108" y="910"/>
                  </a:cubicBezTo>
                  <a:cubicBezTo>
                    <a:pt x="24108" y="943"/>
                    <a:pt x="24116" y="958"/>
                    <a:pt x="24139" y="958"/>
                  </a:cubicBezTo>
                  <a:cubicBezTo>
                    <a:pt x="24149" y="958"/>
                    <a:pt x="24160" y="956"/>
                    <a:pt x="24175" y="952"/>
                  </a:cubicBezTo>
                  <a:cubicBezTo>
                    <a:pt x="24199" y="945"/>
                    <a:pt x="24214" y="941"/>
                    <a:pt x="24220" y="941"/>
                  </a:cubicBezTo>
                  <a:cubicBezTo>
                    <a:pt x="24230" y="941"/>
                    <a:pt x="24218" y="952"/>
                    <a:pt x="24185" y="978"/>
                  </a:cubicBezTo>
                  <a:cubicBezTo>
                    <a:pt x="24154" y="1003"/>
                    <a:pt x="24112" y="1023"/>
                    <a:pt x="24093" y="1023"/>
                  </a:cubicBezTo>
                  <a:cubicBezTo>
                    <a:pt x="24074" y="1023"/>
                    <a:pt x="24037" y="1031"/>
                    <a:pt x="24012" y="1042"/>
                  </a:cubicBezTo>
                  <a:cubicBezTo>
                    <a:pt x="24005" y="1045"/>
                    <a:pt x="23998" y="1046"/>
                    <a:pt x="23991" y="1046"/>
                  </a:cubicBezTo>
                  <a:cubicBezTo>
                    <a:pt x="23977" y="1046"/>
                    <a:pt x="23967" y="1039"/>
                    <a:pt x="23967" y="1026"/>
                  </a:cubicBezTo>
                  <a:cubicBezTo>
                    <a:pt x="23967" y="1007"/>
                    <a:pt x="23986" y="993"/>
                    <a:pt x="24011" y="993"/>
                  </a:cubicBezTo>
                  <a:cubicBezTo>
                    <a:pt x="24036" y="993"/>
                    <a:pt x="24053" y="982"/>
                    <a:pt x="24052" y="971"/>
                  </a:cubicBezTo>
                  <a:cubicBezTo>
                    <a:pt x="24038" y="883"/>
                    <a:pt x="24063" y="849"/>
                    <a:pt x="24176" y="817"/>
                  </a:cubicBezTo>
                  <a:cubicBezTo>
                    <a:pt x="24246" y="798"/>
                    <a:pt x="24309" y="766"/>
                    <a:pt x="24320" y="746"/>
                  </a:cubicBezTo>
                  <a:cubicBezTo>
                    <a:pt x="24333" y="726"/>
                    <a:pt x="24430" y="695"/>
                    <a:pt x="24538" y="678"/>
                  </a:cubicBezTo>
                  <a:cubicBezTo>
                    <a:pt x="24645" y="660"/>
                    <a:pt x="24797" y="634"/>
                    <a:pt x="24877" y="619"/>
                  </a:cubicBezTo>
                  <a:lnTo>
                    <a:pt x="25021" y="592"/>
                  </a:lnTo>
                  <a:lnTo>
                    <a:pt x="24871" y="602"/>
                  </a:lnTo>
                  <a:cubicBezTo>
                    <a:pt x="24852" y="603"/>
                    <a:pt x="24834" y="604"/>
                    <a:pt x="24818" y="604"/>
                  </a:cubicBezTo>
                  <a:cubicBezTo>
                    <a:pt x="24748" y="604"/>
                    <a:pt x="24704" y="593"/>
                    <a:pt x="24686" y="571"/>
                  </a:cubicBezTo>
                  <a:cubicBezTo>
                    <a:pt x="24659" y="540"/>
                    <a:pt x="24667" y="531"/>
                    <a:pt x="24727" y="531"/>
                  </a:cubicBezTo>
                  <a:cubicBezTo>
                    <a:pt x="24768" y="531"/>
                    <a:pt x="24810" y="517"/>
                    <a:pt x="24821" y="499"/>
                  </a:cubicBezTo>
                  <a:cubicBezTo>
                    <a:pt x="24832" y="481"/>
                    <a:pt x="24801" y="473"/>
                    <a:pt x="24742" y="473"/>
                  </a:cubicBezTo>
                  <a:cubicBezTo>
                    <a:pt x="24574" y="473"/>
                    <a:pt x="24177" y="538"/>
                    <a:pt x="23865" y="625"/>
                  </a:cubicBezTo>
                  <a:cubicBezTo>
                    <a:pt x="23728" y="663"/>
                    <a:pt x="23621" y="684"/>
                    <a:pt x="23568" y="684"/>
                  </a:cubicBezTo>
                  <a:cubicBezTo>
                    <a:pt x="23545" y="684"/>
                    <a:pt x="23532" y="680"/>
                    <a:pt x="23532" y="671"/>
                  </a:cubicBezTo>
                  <a:cubicBezTo>
                    <a:pt x="23532" y="657"/>
                    <a:pt x="23561" y="647"/>
                    <a:pt x="23596" y="647"/>
                  </a:cubicBezTo>
                  <a:cubicBezTo>
                    <a:pt x="23643" y="647"/>
                    <a:pt x="23651" y="638"/>
                    <a:pt x="23628" y="614"/>
                  </a:cubicBezTo>
                  <a:cubicBezTo>
                    <a:pt x="23619" y="606"/>
                    <a:pt x="23606" y="602"/>
                    <a:pt x="23590" y="602"/>
                  </a:cubicBezTo>
                  <a:cubicBezTo>
                    <a:pt x="23542" y="602"/>
                    <a:pt x="23474" y="640"/>
                    <a:pt x="23474" y="680"/>
                  </a:cubicBezTo>
                  <a:cubicBezTo>
                    <a:pt x="23474" y="690"/>
                    <a:pt x="23467" y="696"/>
                    <a:pt x="23458" y="696"/>
                  </a:cubicBezTo>
                  <a:cubicBezTo>
                    <a:pt x="23453" y="696"/>
                    <a:pt x="23448" y="694"/>
                    <a:pt x="23442" y="691"/>
                  </a:cubicBezTo>
                  <a:cubicBezTo>
                    <a:pt x="23436" y="687"/>
                    <a:pt x="23426" y="685"/>
                    <a:pt x="23415" y="685"/>
                  </a:cubicBezTo>
                  <a:cubicBezTo>
                    <a:pt x="23395" y="685"/>
                    <a:pt x="23370" y="691"/>
                    <a:pt x="23347" y="702"/>
                  </a:cubicBezTo>
                  <a:cubicBezTo>
                    <a:pt x="23168" y="786"/>
                    <a:pt x="23072" y="821"/>
                    <a:pt x="23026" y="821"/>
                  </a:cubicBezTo>
                  <a:cubicBezTo>
                    <a:pt x="22999" y="821"/>
                    <a:pt x="22808" y="874"/>
                    <a:pt x="22602" y="937"/>
                  </a:cubicBezTo>
                  <a:cubicBezTo>
                    <a:pt x="22346" y="1017"/>
                    <a:pt x="22239" y="1049"/>
                    <a:pt x="22199" y="1049"/>
                  </a:cubicBezTo>
                  <a:cubicBezTo>
                    <a:pt x="22174" y="1049"/>
                    <a:pt x="22176" y="1036"/>
                    <a:pt x="22184" y="1014"/>
                  </a:cubicBezTo>
                  <a:cubicBezTo>
                    <a:pt x="22192" y="995"/>
                    <a:pt x="22190" y="986"/>
                    <a:pt x="22172" y="986"/>
                  </a:cubicBezTo>
                  <a:cubicBezTo>
                    <a:pt x="22157" y="986"/>
                    <a:pt x="22132" y="991"/>
                    <a:pt x="22094" y="1002"/>
                  </a:cubicBezTo>
                  <a:cubicBezTo>
                    <a:pt x="22036" y="1017"/>
                    <a:pt x="21972" y="1044"/>
                    <a:pt x="21952" y="1059"/>
                  </a:cubicBezTo>
                  <a:cubicBezTo>
                    <a:pt x="21937" y="1071"/>
                    <a:pt x="21915" y="1078"/>
                    <a:pt x="21897" y="1078"/>
                  </a:cubicBezTo>
                  <a:cubicBezTo>
                    <a:pt x="21890" y="1078"/>
                    <a:pt x="21885" y="1077"/>
                    <a:pt x="21880" y="1075"/>
                  </a:cubicBezTo>
                  <a:cubicBezTo>
                    <a:pt x="21877" y="1075"/>
                    <a:pt x="21874" y="1074"/>
                    <a:pt x="21870" y="1074"/>
                  </a:cubicBezTo>
                  <a:cubicBezTo>
                    <a:pt x="21840" y="1074"/>
                    <a:pt x="21768" y="1093"/>
                    <a:pt x="21697" y="1119"/>
                  </a:cubicBezTo>
                  <a:cubicBezTo>
                    <a:pt x="21269" y="1280"/>
                    <a:pt x="21054" y="1353"/>
                    <a:pt x="21007" y="1353"/>
                  </a:cubicBezTo>
                  <a:cubicBezTo>
                    <a:pt x="21004" y="1353"/>
                    <a:pt x="21002" y="1353"/>
                    <a:pt x="21001" y="1352"/>
                  </a:cubicBezTo>
                  <a:cubicBezTo>
                    <a:pt x="20998" y="1351"/>
                    <a:pt x="20996" y="1351"/>
                    <a:pt x="20992" y="1351"/>
                  </a:cubicBezTo>
                  <a:cubicBezTo>
                    <a:pt x="20932" y="1351"/>
                    <a:pt x="20698" y="1455"/>
                    <a:pt x="20698" y="1487"/>
                  </a:cubicBezTo>
                  <a:cubicBezTo>
                    <a:pt x="20698" y="1503"/>
                    <a:pt x="20670" y="1515"/>
                    <a:pt x="20635" y="1516"/>
                  </a:cubicBezTo>
                  <a:cubicBezTo>
                    <a:pt x="20600" y="1518"/>
                    <a:pt x="20512" y="1545"/>
                    <a:pt x="20444" y="1576"/>
                  </a:cubicBezTo>
                  <a:cubicBezTo>
                    <a:pt x="20369" y="1610"/>
                    <a:pt x="20330" y="1628"/>
                    <a:pt x="20311" y="1628"/>
                  </a:cubicBezTo>
                  <a:cubicBezTo>
                    <a:pt x="20291" y="1628"/>
                    <a:pt x="20295" y="1607"/>
                    <a:pt x="20303" y="1564"/>
                  </a:cubicBezTo>
                  <a:cubicBezTo>
                    <a:pt x="20316" y="1498"/>
                    <a:pt x="20276" y="1440"/>
                    <a:pt x="20226" y="1440"/>
                  </a:cubicBezTo>
                  <a:cubicBezTo>
                    <a:pt x="20218" y="1440"/>
                    <a:pt x="20210" y="1441"/>
                    <a:pt x="20202" y="1444"/>
                  </a:cubicBezTo>
                  <a:cubicBezTo>
                    <a:pt x="20153" y="1463"/>
                    <a:pt x="20037" y="1663"/>
                    <a:pt x="20037" y="1725"/>
                  </a:cubicBezTo>
                  <a:cubicBezTo>
                    <a:pt x="20037" y="1769"/>
                    <a:pt x="19979" y="1802"/>
                    <a:pt x="19704" y="1921"/>
                  </a:cubicBezTo>
                  <a:cubicBezTo>
                    <a:pt x="19440" y="2036"/>
                    <a:pt x="19359" y="2078"/>
                    <a:pt x="19315" y="2128"/>
                  </a:cubicBezTo>
                  <a:cubicBezTo>
                    <a:pt x="19292" y="2154"/>
                    <a:pt x="19200" y="2212"/>
                    <a:pt x="19112" y="2256"/>
                  </a:cubicBezTo>
                  <a:cubicBezTo>
                    <a:pt x="19023" y="2299"/>
                    <a:pt x="18884" y="2377"/>
                    <a:pt x="18801" y="2430"/>
                  </a:cubicBezTo>
                  <a:cubicBezTo>
                    <a:pt x="18702" y="2492"/>
                    <a:pt x="18646" y="2522"/>
                    <a:pt x="18622" y="2522"/>
                  </a:cubicBezTo>
                  <a:cubicBezTo>
                    <a:pt x="18601" y="2522"/>
                    <a:pt x="18605" y="2500"/>
                    <a:pt x="18626" y="2456"/>
                  </a:cubicBezTo>
                  <a:cubicBezTo>
                    <a:pt x="18643" y="2417"/>
                    <a:pt x="18664" y="2387"/>
                    <a:pt x="18673" y="2387"/>
                  </a:cubicBezTo>
                  <a:cubicBezTo>
                    <a:pt x="18674" y="2387"/>
                    <a:pt x="18674" y="2387"/>
                    <a:pt x="18674" y="2387"/>
                  </a:cubicBezTo>
                  <a:cubicBezTo>
                    <a:pt x="18679" y="2388"/>
                    <a:pt x="18685" y="2389"/>
                    <a:pt x="18691" y="2389"/>
                  </a:cubicBezTo>
                  <a:cubicBezTo>
                    <a:pt x="18743" y="2389"/>
                    <a:pt x="18815" y="2340"/>
                    <a:pt x="18802" y="2307"/>
                  </a:cubicBezTo>
                  <a:cubicBezTo>
                    <a:pt x="18792" y="2281"/>
                    <a:pt x="18806" y="2266"/>
                    <a:pt x="18839" y="2266"/>
                  </a:cubicBezTo>
                  <a:cubicBezTo>
                    <a:pt x="18866" y="2266"/>
                    <a:pt x="18914" y="2247"/>
                    <a:pt x="18936" y="2226"/>
                  </a:cubicBezTo>
                  <a:cubicBezTo>
                    <a:pt x="18961" y="2205"/>
                    <a:pt x="19053" y="2149"/>
                    <a:pt x="19139" y="2104"/>
                  </a:cubicBezTo>
                  <a:cubicBezTo>
                    <a:pt x="19225" y="2061"/>
                    <a:pt x="19279" y="2018"/>
                    <a:pt x="19261" y="2012"/>
                  </a:cubicBezTo>
                  <a:cubicBezTo>
                    <a:pt x="19237" y="2005"/>
                    <a:pt x="19247" y="1981"/>
                    <a:pt x="19288" y="1945"/>
                  </a:cubicBezTo>
                  <a:cubicBezTo>
                    <a:pt x="19323" y="1915"/>
                    <a:pt x="19358" y="1890"/>
                    <a:pt x="19366" y="1890"/>
                  </a:cubicBezTo>
                  <a:cubicBezTo>
                    <a:pt x="19422" y="1890"/>
                    <a:pt x="19530" y="1754"/>
                    <a:pt x="19522" y="1694"/>
                  </a:cubicBezTo>
                  <a:cubicBezTo>
                    <a:pt x="19517" y="1656"/>
                    <a:pt x="19525" y="1628"/>
                    <a:pt x="19545" y="1628"/>
                  </a:cubicBezTo>
                  <a:cubicBezTo>
                    <a:pt x="19585" y="1628"/>
                    <a:pt x="19715" y="1494"/>
                    <a:pt x="19715" y="1452"/>
                  </a:cubicBezTo>
                  <a:cubicBezTo>
                    <a:pt x="19715" y="1448"/>
                    <a:pt x="19713" y="1447"/>
                    <a:pt x="19709" y="1447"/>
                  </a:cubicBezTo>
                  <a:cubicBezTo>
                    <a:pt x="19695" y="1447"/>
                    <a:pt x="19660" y="1466"/>
                    <a:pt x="19620" y="1496"/>
                  </a:cubicBezTo>
                  <a:cubicBezTo>
                    <a:pt x="19566" y="1536"/>
                    <a:pt x="19514" y="1569"/>
                    <a:pt x="19504" y="1569"/>
                  </a:cubicBezTo>
                  <a:cubicBezTo>
                    <a:pt x="19462" y="1569"/>
                    <a:pt x="19548" y="1457"/>
                    <a:pt x="19602" y="1438"/>
                  </a:cubicBezTo>
                  <a:cubicBezTo>
                    <a:pt x="19636" y="1428"/>
                    <a:pt x="19652" y="1407"/>
                    <a:pt x="19643" y="1392"/>
                  </a:cubicBezTo>
                  <a:cubicBezTo>
                    <a:pt x="19636" y="1381"/>
                    <a:pt x="19622" y="1377"/>
                    <a:pt x="19603" y="1377"/>
                  </a:cubicBezTo>
                  <a:cubicBezTo>
                    <a:pt x="19550" y="1377"/>
                    <a:pt x="19462" y="1415"/>
                    <a:pt x="19421" y="1467"/>
                  </a:cubicBezTo>
                  <a:cubicBezTo>
                    <a:pt x="19401" y="1491"/>
                    <a:pt x="19383" y="1506"/>
                    <a:pt x="19375" y="1506"/>
                  </a:cubicBezTo>
                  <a:cubicBezTo>
                    <a:pt x="19372" y="1506"/>
                    <a:pt x="19371" y="1504"/>
                    <a:pt x="19371" y="1500"/>
                  </a:cubicBezTo>
                  <a:cubicBezTo>
                    <a:pt x="19370" y="1495"/>
                    <a:pt x="19368" y="1494"/>
                    <a:pt x="19364" y="1494"/>
                  </a:cubicBezTo>
                  <a:cubicBezTo>
                    <a:pt x="19353" y="1494"/>
                    <a:pt x="19330" y="1508"/>
                    <a:pt x="19304" y="1531"/>
                  </a:cubicBezTo>
                  <a:cubicBezTo>
                    <a:pt x="19268" y="1564"/>
                    <a:pt x="19208" y="1607"/>
                    <a:pt x="19170" y="1628"/>
                  </a:cubicBezTo>
                  <a:cubicBezTo>
                    <a:pt x="19131" y="1648"/>
                    <a:pt x="19039" y="1720"/>
                    <a:pt x="18967" y="1786"/>
                  </a:cubicBezTo>
                  <a:cubicBezTo>
                    <a:pt x="18838" y="1903"/>
                    <a:pt x="18720" y="1986"/>
                    <a:pt x="18685" y="1986"/>
                  </a:cubicBezTo>
                  <a:cubicBezTo>
                    <a:pt x="18678" y="1986"/>
                    <a:pt x="18675" y="1983"/>
                    <a:pt x="18675" y="1976"/>
                  </a:cubicBezTo>
                  <a:cubicBezTo>
                    <a:pt x="18675" y="1967"/>
                    <a:pt x="18666" y="1963"/>
                    <a:pt x="18651" y="1963"/>
                  </a:cubicBezTo>
                  <a:cubicBezTo>
                    <a:pt x="18598" y="1963"/>
                    <a:pt x="18467" y="2011"/>
                    <a:pt x="18315" y="2090"/>
                  </a:cubicBezTo>
                  <a:cubicBezTo>
                    <a:pt x="18206" y="2147"/>
                    <a:pt x="18130" y="2176"/>
                    <a:pt x="18098" y="2176"/>
                  </a:cubicBezTo>
                  <a:cubicBezTo>
                    <a:pt x="18079" y="2176"/>
                    <a:pt x="18075" y="2166"/>
                    <a:pt x="18089" y="2144"/>
                  </a:cubicBezTo>
                  <a:cubicBezTo>
                    <a:pt x="18097" y="2130"/>
                    <a:pt x="18096" y="2123"/>
                    <a:pt x="18083" y="2123"/>
                  </a:cubicBezTo>
                  <a:cubicBezTo>
                    <a:pt x="18074" y="2123"/>
                    <a:pt x="18059" y="2127"/>
                    <a:pt x="18039" y="2133"/>
                  </a:cubicBezTo>
                  <a:cubicBezTo>
                    <a:pt x="18001" y="2144"/>
                    <a:pt x="17924" y="2161"/>
                    <a:pt x="17869" y="2169"/>
                  </a:cubicBezTo>
                  <a:lnTo>
                    <a:pt x="17768" y="2182"/>
                  </a:lnTo>
                  <a:lnTo>
                    <a:pt x="17832" y="2123"/>
                  </a:lnTo>
                  <a:cubicBezTo>
                    <a:pt x="17867" y="2088"/>
                    <a:pt x="17921" y="2062"/>
                    <a:pt x="17955" y="2062"/>
                  </a:cubicBezTo>
                  <a:cubicBezTo>
                    <a:pt x="17992" y="2062"/>
                    <a:pt x="18019" y="2037"/>
                    <a:pt x="18031" y="1989"/>
                  </a:cubicBezTo>
                  <a:cubicBezTo>
                    <a:pt x="18042" y="1947"/>
                    <a:pt x="18065" y="1916"/>
                    <a:pt x="18088" y="1916"/>
                  </a:cubicBezTo>
                  <a:cubicBezTo>
                    <a:pt x="18108" y="1916"/>
                    <a:pt x="18146" y="1895"/>
                    <a:pt x="18170" y="1871"/>
                  </a:cubicBezTo>
                  <a:cubicBezTo>
                    <a:pt x="18189" y="1851"/>
                    <a:pt x="18206" y="1837"/>
                    <a:pt x="18211" y="1837"/>
                  </a:cubicBezTo>
                  <a:cubicBezTo>
                    <a:pt x="18212" y="1837"/>
                    <a:pt x="18213" y="1838"/>
                    <a:pt x="18213" y="1839"/>
                  </a:cubicBezTo>
                  <a:cubicBezTo>
                    <a:pt x="18213" y="1840"/>
                    <a:pt x="18214" y="1840"/>
                    <a:pt x="18216" y="1840"/>
                  </a:cubicBezTo>
                  <a:cubicBezTo>
                    <a:pt x="18250" y="1840"/>
                    <a:pt x="18535" y="1732"/>
                    <a:pt x="18628" y="1683"/>
                  </a:cubicBezTo>
                  <a:cubicBezTo>
                    <a:pt x="18667" y="1663"/>
                    <a:pt x="18673" y="1645"/>
                    <a:pt x="18649" y="1618"/>
                  </a:cubicBezTo>
                  <a:cubicBezTo>
                    <a:pt x="18634" y="1598"/>
                    <a:pt x="18629" y="1568"/>
                    <a:pt x="18639" y="1557"/>
                  </a:cubicBezTo>
                  <a:cubicBezTo>
                    <a:pt x="18642" y="1554"/>
                    <a:pt x="18642" y="1552"/>
                    <a:pt x="18639" y="1552"/>
                  </a:cubicBezTo>
                  <a:cubicBezTo>
                    <a:pt x="18630" y="1552"/>
                    <a:pt x="18599" y="1565"/>
                    <a:pt x="18559" y="1587"/>
                  </a:cubicBezTo>
                  <a:cubicBezTo>
                    <a:pt x="18372" y="1683"/>
                    <a:pt x="18351" y="1691"/>
                    <a:pt x="18303" y="1702"/>
                  </a:cubicBezTo>
                  <a:cubicBezTo>
                    <a:pt x="18277" y="1707"/>
                    <a:pt x="18216" y="1727"/>
                    <a:pt x="18170" y="1747"/>
                  </a:cubicBezTo>
                  <a:cubicBezTo>
                    <a:pt x="18126" y="1764"/>
                    <a:pt x="18080" y="1778"/>
                    <a:pt x="18062" y="1778"/>
                  </a:cubicBezTo>
                  <a:cubicBezTo>
                    <a:pt x="18061" y="1778"/>
                    <a:pt x="18059" y="1778"/>
                    <a:pt x="18058" y="1777"/>
                  </a:cubicBezTo>
                  <a:cubicBezTo>
                    <a:pt x="18057" y="1777"/>
                    <a:pt x="18055" y="1777"/>
                    <a:pt x="18054" y="1777"/>
                  </a:cubicBezTo>
                  <a:cubicBezTo>
                    <a:pt x="17993" y="1777"/>
                    <a:pt x="17597" y="1923"/>
                    <a:pt x="17550" y="1966"/>
                  </a:cubicBezTo>
                  <a:cubicBezTo>
                    <a:pt x="17525" y="1987"/>
                    <a:pt x="17488" y="2007"/>
                    <a:pt x="17473" y="2007"/>
                  </a:cubicBezTo>
                  <a:cubicBezTo>
                    <a:pt x="17439" y="2007"/>
                    <a:pt x="17345" y="2106"/>
                    <a:pt x="17358" y="2125"/>
                  </a:cubicBezTo>
                  <a:cubicBezTo>
                    <a:pt x="17363" y="2131"/>
                    <a:pt x="17342" y="2161"/>
                    <a:pt x="17309" y="2192"/>
                  </a:cubicBezTo>
                  <a:cubicBezTo>
                    <a:pt x="17285" y="2215"/>
                    <a:pt x="17271" y="2226"/>
                    <a:pt x="17265" y="2226"/>
                  </a:cubicBezTo>
                  <a:cubicBezTo>
                    <a:pt x="17260" y="2226"/>
                    <a:pt x="17262" y="2218"/>
                    <a:pt x="17268" y="2203"/>
                  </a:cubicBezTo>
                  <a:cubicBezTo>
                    <a:pt x="17279" y="2175"/>
                    <a:pt x="17276" y="2162"/>
                    <a:pt x="17263" y="2162"/>
                  </a:cubicBezTo>
                  <a:cubicBezTo>
                    <a:pt x="17234" y="2162"/>
                    <a:pt x="17152" y="2231"/>
                    <a:pt x="17069" y="2335"/>
                  </a:cubicBezTo>
                  <a:cubicBezTo>
                    <a:pt x="16958" y="2474"/>
                    <a:pt x="16928" y="2493"/>
                    <a:pt x="16593" y="2621"/>
                  </a:cubicBezTo>
                  <a:cubicBezTo>
                    <a:pt x="16340" y="2717"/>
                    <a:pt x="16231" y="2760"/>
                    <a:pt x="16184" y="2760"/>
                  </a:cubicBezTo>
                  <a:cubicBezTo>
                    <a:pt x="16148" y="2760"/>
                    <a:pt x="16151" y="2734"/>
                    <a:pt x="16153" y="2687"/>
                  </a:cubicBezTo>
                  <a:cubicBezTo>
                    <a:pt x="16162" y="2562"/>
                    <a:pt x="16162" y="2562"/>
                    <a:pt x="16221" y="2547"/>
                  </a:cubicBezTo>
                  <a:cubicBezTo>
                    <a:pt x="16255" y="2539"/>
                    <a:pt x="16279" y="2513"/>
                    <a:pt x="16279" y="2485"/>
                  </a:cubicBezTo>
                  <a:cubicBezTo>
                    <a:pt x="16279" y="2464"/>
                    <a:pt x="16276" y="2454"/>
                    <a:pt x="16263" y="2454"/>
                  </a:cubicBezTo>
                  <a:cubicBezTo>
                    <a:pt x="16253" y="2454"/>
                    <a:pt x="16237" y="2461"/>
                    <a:pt x="16213" y="2474"/>
                  </a:cubicBezTo>
                  <a:cubicBezTo>
                    <a:pt x="16133" y="2516"/>
                    <a:pt x="15952" y="2647"/>
                    <a:pt x="15927" y="2682"/>
                  </a:cubicBezTo>
                  <a:cubicBezTo>
                    <a:pt x="15902" y="2717"/>
                    <a:pt x="15512" y="2821"/>
                    <a:pt x="15410" y="2821"/>
                  </a:cubicBezTo>
                  <a:cubicBezTo>
                    <a:pt x="15408" y="2821"/>
                    <a:pt x="15405" y="2821"/>
                    <a:pt x="15403" y="2820"/>
                  </a:cubicBezTo>
                  <a:cubicBezTo>
                    <a:pt x="15399" y="2820"/>
                    <a:pt x="15394" y="2820"/>
                    <a:pt x="15390" y="2820"/>
                  </a:cubicBezTo>
                  <a:cubicBezTo>
                    <a:pt x="15349" y="2820"/>
                    <a:pt x="15323" y="2833"/>
                    <a:pt x="15323" y="2852"/>
                  </a:cubicBezTo>
                  <a:cubicBezTo>
                    <a:pt x="15323" y="2861"/>
                    <a:pt x="15321" y="2866"/>
                    <a:pt x="15316" y="2866"/>
                  </a:cubicBezTo>
                  <a:cubicBezTo>
                    <a:pt x="15310" y="2866"/>
                    <a:pt x="15300" y="2857"/>
                    <a:pt x="15286" y="2839"/>
                  </a:cubicBezTo>
                  <a:cubicBezTo>
                    <a:pt x="15270" y="2818"/>
                    <a:pt x="15259" y="2807"/>
                    <a:pt x="15239" y="2807"/>
                  </a:cubicBezTo>
                  <a:cubicBezTo>
                    <a:pt x="15217" y="2807"/>
                    <a:pt x="15185" y="2820"/>
                    <a:pt x="15125" y="2847"/>
                  </a:cubicBezTo>
                  <a:cubicBezTo>
                    <a:pt x="15045" y="2883"/>
                    <a:pt x="14975" y="2898"/>
                    <a:pt x="14928" y="2898"/>
                  </a:cubicBezTo>
                  <a:cubicBezTo>
                    <a:pt x="14842" y="2898"/>
                    <a:pt x="14827" y="2849"/>
                    <a:pt x="14948" y="2776"/>
                  </a:cubicBezTo>
                  <a:cubicBezTo>
                    <a:pt x="14995" y="2749"/>
                    <a:pt x="15034" y="2715"/>
                    <a:pt x="15034" y="2701"/>
                  </a:cubicBezTo>
                  <a:cubicBezTo>
                    <a:pt x="15034" y="2687"/>
                    <a:pt x="15072" y="2668"/>
                    <a:pt x="15123" y="2657"/>
                  </a:cubicBezTo>
                  <a:cubicBezTo>
                    <a:pt x="15173" y="2647"/>
                    <a:pt x="15232" y="2607"/>
                    <a:pt x="15260" y="2566"/>
                  </a:cubicBezTo>
                  <a:cubicBezTo>
                    <a:pt x="15286" y="2526"/>
                    <a:pt x="15340" y="2457"/>
                    <a:pt x="15378" y="2411"/>
                  </a:cubicBezTo>
                  <a:lnTo>
                    <a:pt x="15446" y="2324"/>
                  </a:lnTo>
                  <a:lnTo>
                    <a:pt x="15446" y="2324"/>
                  </a:lnTo>
                  <a:lnTo>
                    <a:pt x="15364" y="2356"/>
                  </a:lnTo>
                  <a:cubicBezTo>
                    <a:pt x="15319" y="2373"/>
                    <a:pt x="15227" y="2441"/>
                    <a:pt x="15160" y="2505"/>
                  </a:cubicBezTo>
                  <a:cubicBezTo>
                    <a:pt x="15094" y="2569"/>
                    <a:pt x="15010" y="2626"/>
                    <a:pt x="14973" y="2629"/>
                  </a:cubicBezTo>
                  <a:cubicBezTo>
                    <a:pt x="14937" y="2633"/>
                    <a:pt x="14889" y="2638"/>
                    <a:pt x="14873" y="2641"/>
                  </a:cubicBezTo>
                  <a:cubicBezTo>
                    <a:pt x="14853" y="2643"/>
                    <a:pt x="14822" y="2662"/>
                    <a:pt x="14801" y="2683"/>
                  </a:cubicBezTo>
                  <a:cubicBezTo>
                    <a:pt x="14779" y="2705"/>
                    <a:pt x="14678" y="2770"/>
                    <a:pt x="14574" y="2831"/>
                  </a:cubicBezTo>
                  <a:cubicBezTo>
                    <a:pt x="14469" y="2890"/>
                    <a:pt x="14380" y="2948"/>
                    <a:pt x="14372" y="2959"/>
                  </a:cubicBezTo>
                  <a:cubicBezTo>
                    <a:pt x="14336" y="3006"/>
                    <a:pt x="14185" y="3049"/>
                    <a:pt x="14059" y="3049"/>
                  </a:cubicBezTo>
                  <a:cubicBezTo>
                    <a:pt x="13985" y="3049"/>
                    <a:pt x="13883" y="3061"/>
                    <a:pt x="13832" y="3075"/>
                  </a:cubicBezTo>
                  <a:cubicBezTo>
                    <a:pt x="13803" y="3083"/>
                    <a:pt x="13778" y="3088"/>
                    <a:pt x="13759" y="3088"/>
                  </a:cubicBezTo>
                  <a:cubicBezTo>
                    <a:pt x="13739" y="3088"/>
                    <a:pt x="13726" y="3083"/>
                    <a:pt x="13721" y="3075"/>
                  </a:cubicBezTo>
                  <a:cubicBezTo>
                    <a:pt x="13713" y="3061"/>
                    <a:pt x="13664" y="3049"/>
                    <a:pt x="13613" y="3049"/>
                  </a:cubicBezTo>
                  <a:lnTo>
                    <a:pt x="13523" y="3049"/>
                  </a:lnTo>
                  <a:lnTo>
                    <a:pt x="13621" y="2976"/>
                  </a:lnTo>
                  <a:cubicBezTo>
                    <a:pt x="13677" y="2935"/>
                    <a:pt x="13736" y="2903"/>
                    <a:pt x="13757" y="2903"/>
                  </a:cubicBezTo>
                  <a:cubicBezTo>
                    <a:pt x="13776" y="2903"/>
                    <a:pt x="13795" y="2890"/>
                    <a:pt x="13795" y="2877"/>
                  </a:cubicBezTo>
                  <a:cubicBezTo>
                    <a:pt x="13795" y="2861"/>
                    <a:pt x="13844" y="2836"/>
                    <a:pt x="13902" y="2818"/>
                  </a:cubicBezTo>
                  <a:cubicBezTo>
                    <a:pt x="14048" y="2778"/>
                    <a:pt x="14102" y="2739"/>
                    <a:pt x="14031" y="2739"/>
                  </a:cubicBezTo>
                  <a:cubicBezTo>
                    <a:pt x="14016" y="2739"/>
                    <a:pt x="13996" y="2741"/>
                    <a:pt x="13971" y="2745"/>
                  </a:cubicBezTo>
                  <a:cubicBezTo>
                    <a:pt x="13899" y="2755"/>
                    <a:pt x="13826" y="2776"/>
                    <a:pt x="13807" y="2792"/>
                  </a:cubicBezTo>
                  <a:cubicBezTo>
                    <a:pt x="13791" y="2805"/>
                    <a:pt x="13771" y="2814"/>
                    <a:pt x="13757" y="2814"/>
                  </a:cubicBezTo>
                  <a:cubicBezTo>
                    <a:pt x="13754" y="2814"/>
                    <a:pt x="13751" y="2813"/>
                    <a:pt x="13749" y="2812"/>
                  </a:cubicBezTo>
                  <a:cubicBezTo>
                    <a:pt x="13745" y="2811"/>
                    <a:pt x="13740" y="2810"/>
                    <a:pt x="13735" y="2810"/>
                  </a:cubicBezTo>
                  <a:cubicBezTo>
                    <a:pt x="13635" y="2810"/>
                    <a:pt x="13274" y="2999"/>
                    <a:pt x="13213" y="3088"/>
                  </a:cubicBezTo>
                  <a:cubicBezTo>
                    <a:pt x="13200" y="3107"/>
                    <a:pt x="13037" y="3118"/>
                    <a:pt x="12903" y="3118"/>
                  </a:cubicBezTo>
                  <a:cubicBezTo>
                    <a:pt x="12807" y="3118"/>
                    <a:pt x="12725" y="3112"/>
                    <a:pt x="12725" y="3099"/>
                  </a:cubicBezTo>
                  <a:cubicBezTo>
                    <a:pt x="12725" y="3088"/>
                    <a:pt x="12739" y="3078"/>
                    <a:pt x="12756" y="3078"/>
                  </a:cubicBezTo>
                  <a:cubicBezTo>
                    <a:pt x="12772" y="3078"/>
                    <a:pt x="12801" y="3047"/>
                    <a:pt x="12817" y="3008"/>
                  </a:cubicBezTo>
                  <a:cubicBezTo>
                    <a:pt x="12834" y="2973"/>
                    <a:pt x="12857" y="2953"/>
                    <a:pt x="12879" y="2953"/>
                  </a:cubicBezTo>
                  <a:cubicBezTo>
                    <a:pt x="12883" y="2953"/>
                    <a:pt x="12887" y="2953"/>
                    <a:pt x="12891" y="2955"/>
                  </a:cubicBezTo>
                  <a:cubicBezTo>
                    <a:pt x="12894" y="2956"/>
                    <a:pt x="12899" y="2956"/>
                    <a:pt x="12903" y="2956"/>
                  </a:cubicBezTo>
                  <a:cubicBezTo>
                    <a:pt x="12930" y="2956"/>
                    <a:pt x="12976" y="2939"/>
                    <a:pt x="13011" y="2914"/>
                  </a:cubicBezTo>
                  <a:cubicBezTo>
                    <a:pt x="13053" y="2883"/>
                    <a:pt x="13178" y="2841"/>
                    <a:pt x="13289" y="2820"/>
                  </a:cubicBezTo>
                  <a:cubicBezTo>
                    <a:pt x="13505" y="2781"/>
                    <a:pt x="13624" y="2742"/>
                    <a:pt x="13545" y="2742"/>
                  </a:cubicBezTo>
                  <a:cubicBezTo>
                    <a:pt x="13533" y="2742"/>
                    <a:pt x="13515" y="2742"/>
                    <a:pt x="13492" y="2745"/>
                  </a:cubicBezTo>
                  <a:cubicBezTo>
                    <a:pt x="13192" y="2772"/>
                    <a:pt x="12751" y="2911"/>
                    <a:pt x="12721" y="2986"/>
                  </a:cubicBezTo>
                  <a:cubicBezTo>
                    <a:pt x="12716" y="3001"/>
                    <a:pt x="12653" y="3049"/>
                    <a:pt x="12582" y="3095"/>
                  </a:cubicBezTo>
                  <a:cubicBezTo>
                    <a:pt x="12463" y="3172"/>
                    <a:pt x="12429" y="3180"/>
                    <a:pt x="12148" y="3187"/>
                  </a:cubicBezTo>
                  <a:cubicBezTo>
                    <a:pt x="11981" y="3192"/>
                    <a:pt x="11793" y="3197"/>
                    <a:pt x="11728" y="3202"/>
                  </a:cubicBezTo>
                  <a:cubicBezTo>
                    <a:pt x="11715" y="3202"/>
                    <a:pt x="11700" y="3202"/>
                    <a:pt x="11682" y="3202"/>
                  </a:cubicBezTo>
                  <a:cubicBezTo>
                    <a:pt x="11502" y="3202"/>
                    <a:pt x="11103" y="3175"/>
                    <a:pt x="11051" y="3156"/>
                  </a:cubicBezTo>
                  <a:cubicBezTo>
                    <a:pt x="11026" y="3148"/>
                    <a:pt x="10883" y="3134"/>
                    <a:pt x="10732" y="3125"/>
                  </a:cubicBezTo>
                  <a:cubicBezTo>
                    <a:pt x="10298" y="3099"/>
                    <a:pt x="9322" y="2961"/>
                    <a:pt x="8910" y="2868"/>
                  </a:cubicBezTo>
                  <a:cubicBezTo>
                    <a:pt x="8810" y="2844"/>
                    <a:pt x="8652" y="2808"/>
                    <a:pt x="8566" y="2790"/>
                  </a:cubicBezTo>
                  <a:cubicBezTo>
                    <a:pt x="8480" y="2770"/>
                    <a:pt x="8364" y="2726"/>
                    <a:pt x="8309" y="2694"/>
                  </a:cubicBezTo>
                  <a:cubicBezTo>
                    <a:pt x="8254" y="2663"/>
                    <a:pt x="8187" y="2633"/>
                    <a:pt x="8161" y="2631"/>
                  </a:cubicBezTo>
                  <a:cubicBezTo>
                    <a:pt x="8075" y="2621"/>
                    <a:pt x="7768" y="2537"/>
                    <a:pt x="7683" y="2501"/>
                  </a:cubicBezTo>
                  <a:cubicBezTo>
                    <a:pt x="7637" y="2482"/>
                    <a:pt x="7546" y="2460"/>
                    <a:pt x="7481" y="2457"/>
                  </a:cubicBezTo>
                  <a:cubicBezTo>
                    <a:pt x="7297" y="2441"/>
                    <a:pt x="7286" y="2438"/>
                    <a:pt x="7230" y="2390"/>
                  </a:cubicBezTo>
                  <a:cubicBezTo>
                    <a:pt x="7201" y="2364"/>
                    <a:pt x="7142" y="2344"/>
                    <a:pt x="7099" y="2344"/>
                  </a:cubicBezTo>
                  <a:cubicBezTo>
                    <a:pt x="6997" y="2342"/>
                    <a:pt x="6945" y="2310"/>
                    <a:pt x="6946" y="2249"/>
                  </a:cubicBezTo>
                  <a:cubicBezTo>
                    <a:pt x="6947" y="2210"/>
                    <a:pt x="6920" y="2201"/>
                    <a:pt x="6791" y="2201"/>
                  </a:cubicBezTo>
                  <a:cubicBezTo>
                    <a:pt x="6783" y="2201"/>
                    <a:pt x="6774" y="2201"/>
                    <a:pt x="6766" y="2202"/>
                  </a:cubicBezTo>
                  <a:cubicBezTo>
                    <a:pt x="6762" y="2202"/>
                    <a:pt x="6757" y="2202"/>
                    <a:pt x="6753" y="2202"/>
                  </a:cubicBezTo>
                  <a:cubicBezTo>
                    <a:pt x="6658" y="2202"/>
                    <a:pt x="6566" y="2191"/>
                    <a:pt x="6546" y="2176"/>
                  </a:cubicBezTo>
                  <a:cubicBezTo>
                    <a:pt x="6533" y="2166"/>
                    <a:pt x="6522" y="2162"/>
                    <a:pt x="6513" y="2162"/>
                  </a:cubicBezTo>
                  <a:cubicBezTo>
                    <a:pt x="6502" y="2162"/>
                    <a:pt x="6493" y="2168"/>
                    <a:pt x="6485" y="2182"/>
                  </a:cubicBezTo>
                  <a:cubicBezTo>
                    <a:pt x="6476" y="2196"/>
                    <a:pt x="6467" y="2203"/>
                    <a:pt x="6455" y="2203"/>
                  </a:cubicBezTo>
                  <a:cubicBezTo>
                    <a:pt x="6442" y="2203"/>
                    <a:pt x="6426" y="2196"/>
                    <a:pt x="6400" y="2180"/>
                  </a:cubicBezTo>
                  <a:cubicBezTo>
                    <a:pt x="6367" y="2160"/>
                    <a:pt x="6339" y="2131"/>
                    <a:pt x="6339" y="2120"/>
                  </a:cubicBezTo>
                  <a:cubicBezTo>
                    <a:pt x="6339" y="2106"/>
                    <a:pt x="6320" y="2098"/>
                    <a:pt x="6296" y="2098"/>
                  </a:cubicBezTo>
                  <a:cubicBezTo>
                    <a:pt x="6271" y="2098"/>
                    <a:pt x="6251" y="2110"/>
                    <a:pt x="6251" y="2129"/>
                  </a:cubicBezTo>
                  <a:cubicBezTo>
                    <a:pt x="6251" y="2135"/>
                    <a:pt x="6246" y="2139"/>
                    <a:pt x="6237" y="2139"/>
                  </a:cubicBezTo>
                  <a:cubicBezTo>
                    <a:pt x="6222" y="2139"/>
                    <a:pt x="6197" y="2130"/>
                    <a:pt x="6166" y="2114"/>
                  </a:cubicBezTo>
                  <a:cubicBezTo>
                    <a:pt x="6077" y="2068"/>
                    <a:pt x="6054" y="2001"/>
                    <a:pt x="6116" y="1975"/>
                  </a:cubicBezTo>
                  <a:cubicBezTo>
                    <a:pt x="6141" y="1966"/>
                    <a:pt x="6137" y="1960"/>
                    <a:pt x="6106" y="1958"/>
                  </a:cubicBezTo>
                  <a:cubicBezTo>
                    <a:pt x="6105" y="1958"/>
                    <a:pt x="6104" y="1958"/>
                    <a:pt x="6103" y="1958"/>
                  </a:cubicBezTo>
                  <a:cubicBezTo>
                    <a:pt x="6079" y="1958"/>
                    <a:pt x="6046" y="1971"/>
                    <a:pt x="6030" y="1985"/>
                  </a:cubicBezTo>
                  <a:cubicBezTo>
                    <a:pt x="6019" y="1997"/>
                    <a:pt x="6003" y="2001"/>
                    <a:pt x="5986" y="2001"/>
                  </a:cubicBezTo>
                  <a:cubicBezTo>
                    <a:pt x="5947" y="2001"/>
                    <a:pt x="5903" y="1976"/>
                    <a:pt x="5903" y="1941"/>
                  </a:cubicBezTo>
                  <a:cubicBezTo>
                    <a:pt x="5903" y="1924"/>
                    <a:pt x="5891" y="1914"/>
                    <a:pt x="5871" y="1914"/>
                  </a:cubicBezTo>
                  <a:cubicBezTo>
                    <a:pt x="5866" y="1914"/>
                    <a:pt x="5859" y="1915"/>
                    <a:pt x="5852" y="1917"/>
                  </a:cubicBezTo>
                  <a:cubicBezTo>
                    <a:pt x="5845" y="1919"/>
                    <a:pt x="5836" y="1920"/>
                    <a:pt x="5826" y="1920"/>
                  </a:cubicBezTo>
                  <a:cubicBezTo>
                    <a:pt x="5795" y="1920"/>
                    <a:pt x="5751" y="1911"/>
                    <a:pt x="5717" y="1896"/>
                  </a:cubicBezTo>
                  <a:cubicBezTo>
                    <a:pt x="5671" y="1878"/>
                    <a:pt x="5579" y="1857"/>
                    <a:pt x="5516" y="1852"/>
                  </a:cubicBezTo>
                  <a:cubicBezTo>
                    <a:pt x="5452" y="1845"/>
                    <a:pt x="5364" y="1827"/>
                    <a:pt x="5319" y="1808"/>
                  </a:cubicBezTo>
                  <a:cubicBezTo>
                    <a:pt x="5291" y="1796"/>
                    <a:pt x="5269" y="1790"/>
                    <a:pt x="5251" y="1790"/>
                  </a:cubicBezTo>
                  <a:cubicBezTo>
                    <a:pt x="5230" y="1790"/>
                    <a:pt x="5212" y="1798"/>
                    <a:pt x="5194" y="1813"/>
                  </a:cubicBezTo>
                  <a:cubicBezTo>
                    <a:pt x="5176" y="1828"/>
                    <a:pt x="5163" y="1836"/>
                    <a:pt x="5152" y="1836"/>
                  </a:cubicBezTo>
                  <a:cubicBezTo>
                    <a:pt x="5143" y="1836"/>
                    <a:pt x="5135" y="1830"/>
                    <a:pt x="5127" y="1817"/>
                  </a:cubicBezTo>
                  <a:cubicBezTo>
                    <a:pt x="5116" y="1798"/>
                    <a:pt x="5036" y="1770"/>
                    <a:pt x="4950" y="1755"/>
                  </a:cubicBezTo>
                  <a:cubicBezTo>
                    <a:pt x="4865" y="1739"/>
                    <a:pt x="4775" y="1710"/>
                    <a:pt x="4750" y="1689"/>
                  </a:cubicBezTo>
                  <a:cubicBezTo>
                    <a:pt x="4699" y="1647"/>
                    <a:pt x="4535" y="1589"/>
                    <a:pt x="4184" y="1490"/>
                  </a:cubicBezTo>
                  <a:cubicBezTo>
                    <a:pt x="4014" y="1443"/>
                    <a:pt x="3900" y="1429"/>
                    <a:pt x="3682" y="1429"/>
                  </a:cubicBezTo>
                  <a:cubicBezTo>
                    <a:pt x="3666" y="1429"/>
                    <a:pt x="3650" y="1429"/>
                    <a:pt x="3633" y="1429"/>
                  </a:cubicBezTo>
                  <a:cubicBezTo>
                    <a:pt x="3120" y="1434"/>
                    <a:pt x="3075" y="1438"/>
                    <a:pt x="2991" y="1481"/>
                  </a:cubicBezTo>
                  <a:cubicBezTo>
                    <a:pt x="2947" y="1505"/>
                    <a:pt x="2891" y="1522"/>
                    <a:pt x="2865" y="1522"/>
                  </a:cubicBezTo>
                  <a:cubicBezTo>
                    <a:pt x="2842" y="1522"/>
                    <a:pt x="2804" y="1540"/>
                    <a:pt x="2786" y="1558"/>
                  </a:cubicBezTo>
                  <a:cubicBezTo>
                    <a:pt x="2774" y="1572"/>
                    <a:pt x="2765" y="1578"/>
                    <a:pt x="2760" y="1578"/>
                  </a:cubicBezTo>
                  <a:cubicBezTo>
                    <a:pt x="2754" y="1578"/>
                    <a:pt x="2751" y="1571"/>
                    <a:pt x="2751" y="1557"/>
                  </a:cubicBezTo>
                  <a:cubicBezTo>
                    <a:pt x="2751" y="1538"/>
                    <a:pt x="2730" y="1529"/>
                    <a:pt x="2675" y="1529"/>
                  </a:cubicBezTo>
                  <a:cubicBezTo>
                    <a:pt x="2655" y="1529"/>
                    <a:pt x="2630" y="1530"/>
                    <a:pt x="2601" y="1532"/>
                  </a:cubicBezTo>
                  <a:cubicBezTo>
                    <a:pt x="2519" y="1540"/>
                    <a:pt x="2423" y="1553"/>
                    <a:pt x="2392" y="1562"/>
                  </a:cubicBezTo>
                  <a:cubicBezTo>
                    <a:pt x="2360" y="1571"/>
                    <a:pt x="2204" y="1606"/>
                    <a:pt x="2044" y="1638"/>
                  </a:cubicBezTo>
                  <a:cubicBezTo>
                    <a:pt x="1885" y="1671"/>
                    <a:pt x="1751" y="1711"/>
                    <a:pt x="1746" y="1727"/>
                  </a:cubicBezTo>
                  <a:cubicBezTo>
                    <a:pt x="1740" y="1747"/>
                    <a:pt x="1717" y="1756"/>
                    <a:pt x="1695" y="1756"/>
                  </a:cubicBezTo>
                  <a:cubicBezTo>
                    <a:pt x="1674" y="1756"/>
                    <a:pt x="1654" y="1747"/>
                    <a:pt x="1654" y="1727"/>
                  </a:cubicBezTo>
                  <a:cubicBezTo>
                    <a:pt x="1654" y="1711"/>
                    <a:pt x="1635" y="1696"/>
                    <a:pt x="1610" y="1696"/>
                  </a:cubicBezTo>
                  <a:cubicBezTo>
                    <a:pt x="1586" y="1696"/>
                    <a:pt x="1567" y="1710"/>
                    <a:pt x="1567" y="1727"/>
                  </a:cubicBezTo>
                  <a:cubicBezTo>
                    <a:pt x="1567" y="1740"/>
                    <a:pt x="1522" y="1746"/>
                    <a:pt x="1454" y="1746"/>
                  </a:cubicBezTo>
                  <a:cubicBezTo>
                    <a:pt x="1312" y="1746"/>
                    <a:pt x="1070" y="1721"/>
                    <a:pt x="910" y="1684"/>
                  </a:cubicBezTo>
                  <a:cubicBezTo>
                    <a:pt x="832" y="1666"/>
                    <a:pt x="771" y="1657"/>
                    <a:pt x="717" y="1657"/>
                  </a:cubicBezTo>
                  <a:cubicBezTo>
                    <a:pt x="679" y="1657"/>
                    <a:pt x="644" y="1661"/>
                    <a:pt x="608" y="1670"/>
                  </a:cubicBezTo>
                  <a:cubicBezTo>
                    <a:pt x="541" y="1685"/>
                    <a:pt x="437" y="1696"/>
                    <a:pt x="379" y="1696"/>
                  </a:cubicBezTo>
                  <a:cubicBezTo>
                    <a:pt x="322" y="1696"/>
                    <a:pt x="265" y="1711"/>
                    <a:pt x="254" y="1727"/>
                  </a:cubicBezTo>
                  <a:cubicBezTo>
                    <a:pt x="247" y="1739"/>
                    <a:pt x="236" y="1746"/>
                    <a:pt x="224" y="1746"/>
                  </a:cubicBezTo>
                  <a:cubicBezTo>
                    <a:pt x="219" y="1746"/>
                    <a:pt x="214" y="1744"/>
                    <a:pt x="209" y="1741"/>
                  </a:cubicBezTo>
                  <a:cubicBezTo>
                    <a:pt x="206" y="1740"/>
                    <a:pt x="203" y="1739"/>
                    <a:pt x="200" y="1739"/>
                  </a:cubicBezTo>
                  <a:cubicBezTo>
                    <a:pt x="187" y="1739"/>
                    <a:pt x="172" y="1752"/>
                    <a:pt x="164" y="1772"/>
                  </a:cubicBezTo>
                  <a:cubicBezTo>
                    <a:pt x="154" y="1798"/>
                    <a:pt x="116" y="1830"/>
                    <a:pt x="77" y="1845"/>
                  </a:cubicBezTo>
                  <a:cubicBezTo>
                    <a:pt x="28" y="1859"/>
                    <a:pt x="0" y="1919"/>
                    <a:pt x="56" y="1919"/>
                  </a:cubicBezTo>
                  <a:cubicBezTo>
                    <a:pt x="70" y="1919"/>
                    <a:pt x="76" y="1938"/>
                    <a:pt x="67" y="1960"/>
                  </a:cubicBezTo>
                  <a:cubicBezTo>
                    <a:pt x="53" y="1997"/>
                    <a:pt x="150" y="2109"/>
                    <a:pt x="189" y="2109"/>
                  </a:cubicBezTo>
                  <a:cubicBezTo>
                    <a:pt x="193" y="2109"/>
                    <a:pt x="196" y="2108"/>
                    <a:pt x="199" y="2105"/>
                  </a:cubicBezTo>
                  <a:cubicBezTo>
                    <a:pt x="208" y="2096"/>
                    <a:pt x="194" y="2077"/>
                    <a:pt x="166" y="2061"/>
                  </a:cubicBezTo>
                  <a:cubicBezTo>
                    <a:pt x="111" y="2030"/>
                    <a:pt x="93" y="1976"/>
                    <a:pt x="139" y="1976"/>
                  </a:cubicBezTo>
                  <a:cubicBezTo>
                    <a:pt x="154" y="1976"/>
                    <a:pt x="189" y="1998"/>
                    <a:pt x="216" y="2026"/>
                  </a:cubicBezTo>
                  <a:cubicBezTo>
                    <a:pt x="252" y="2063"/>
                    <a:pt x="317" y="2076"/>
                    <a:pt x="482" y="2078"/>
                  </a:cubicBezTo>
                  <a:cubicBezTo>
                    <a:pt x="636" y="2079"/>
                    <a:pt x="703" y="2090"/>
                    <a:pt x="712" y="2118"/>
                  </a:cubicBezTo>
                  <a:cubicBezTo>
                    <a:pt x="720" y="2138"/>
                    <a:pt x="712" y="2151"/>
                    <a:pt x="692" y="2151"/>
                  </a:cubicBezTo>
                  <a:cubicBezTo>
                    <a:pt x="691" y="2151"/>
                    <a:pt x="689" y="2150"/>
                    <a:pt x="688" y="2150"/>
                  </a:cubicBezTo>
                  <a:cubicBezTo>
                    <a:pt x="660" y="2146"/>
                    <a:pt x="633" y="2145"/>
                    <a:pt x="609" y="2145"/>
                  </a:cubicBezTo>
                  <a:cubicBezTo>
                    <a:pt x="450" y="2145"/>
                    <a:pt x="389" y="2221"/>
                    <a:pt x="570" y="2252"/>
                  </a:cubicBezTo>
                  <a:cubicBezTo>
                    <a:pt x="700" y="2273"/>
                    <a:pt x="804" y="2403"/>
                    <a:pt x="741" y="2467"/>
                  </a:cubicBezTo>
                  <a:cubicBezTo>
                    <a:pt x="716" y="2493"/>
                    <a:pt x="722" y="2509"/>
                    <a:pt x="772" y="2544"/>
                  </a:cubicBezTo>
                  <a:cubicBezTo>
                    <a:pt x="808" y="2567"/>
                    <a:pt x="834" y="2601"/>
                    <a:pt x="834" y="2618"/>
                  </a:cubicBezTo>
                  <a:cubicBezTo>
                    <a:pt x="834" y="2719"/>
                    <a:pt x="1277" y="2986"/>
                    <a:pt x="1644" y="3107"/>
                  </a:cubicBezTo>
                  <a:cubicBezTo>
                    <a:pt x="1901" y="3192"/>
                    <a:pt x="2178" y="3264"/>
                    <a:pt x="2238" y="3264"/>
                  </a:cubicBezTo>
                  <a:cubicBezTo>
                    <a:pt x="2244" y="3264"/>
                    <a:pt x="2248" y="3263"/>
                    <a:pt x="2249" y="3262"/>
                  </a:cubicBezTo>
                  <a:cubicBezTo>
                    <a:pt x="2272" y="3239"/>
                    <a:pt x="2202" y="3201"/>
                    <a:pt x="2150" y="3201"/>
                  </a:cubicBezTo>
                  <a:cubicBezTo>
                    <a:pt x="2144" y="3201"/>
                    <a:pt x="2137" y="3201"/>
                    <a:pt x="2132" y="3203"/>
                  </a:cubicBezTo>
                  <a:cubicBezTo>
                    <a:pt x="2123" y="3205"/>
                    <a:pt x="2114" y="3206"/>
                    <a:pt x="2106" y="3206"/>
                  </a:cubicBezTo>
                  <a:cubicBezTo>
                    <a:pt x="2090" y="3206"/>
                    <a:pt x="2077" y="3202"/>
                    <a:pt x="2074" y="3193"/>
                  </a:cubicBezTo>
                  <a:cubicBezTo>
                    <a:pt x="2069" y="3181"/>
                    <a:pt x="1988" y="3145"/>
                    <a:pt x="1895" y="3114"/>
                  </a:cubicBezTo>
                  <a:cubicBezTo>
                    <a:pt x="1737" y="3063"/>
                    <a:pt x="1653" y="2994"/>
                    <a:pt x="1725" y="2994"/>
                  </a:cubicBezTo>
                  <a:cubicBezTo>
                    <a:pt x="1739" y="2994"/>
                    <a:pt x="1759" y="2996"/>
                    <a:pt x="1784" y="3002"/>
                  </a:cubicBezTo>
                  <a:cubicBezTo>
                    <a:pt x="1817" y="3008"/>
                    <a:pt x="1846" y="3013"/>
                    <a:pt x="1862" y="3013"/>
                  </a:cubicBezTo>
                  <a:cubicBezTo>
                    <a:pt x="1871" y="3013"/>
                    <a:pt x="1875" y="3011"/>
                    <a:pt x="1875" y="3009"/>
                  </a:cubicBezTo>
                  <a:cubicBezTo>
                    <a:pt x="1875" y="2988"/>
                    <a:pt x="1702" y="2901"/>
                    <a:pt x="1660" y="2901"/>
                  </a:cubicBezTo>
                  <a:cubicBezTo>
                    <a:pt x="1641" y="2901"/>
                    <a:pt x="1605" y="2879"/>
                    <a:pt x="1584" y="2853"/>
                  </a:cubicBezTo>
                  <a:cubicBezTo>
                    <a:pt x="1562" y="2828"/>
                    <a:pt x="1555" y="2817"/>
                    <a:pt x="1568" y="2817"/>
                  </a:cubicBezTo>
                  <a:cubicBezTo>
                    <a:pt x="1576" y="2817"/>
                    <a:pt x="1592" y="2822"/>
                    <a:pt x="1617" y="2830"/>
                  </a:cubicBezTo>
                  <a:cubicBezTo>
                    <a:pt x="1655" y="2841"/>
                    <a:pt x="1705" y="2857"/>
                    <a:pt x="1725" y="2864"/>
                  </a:cubicBezTo>
                  <a:cubicBezTo>
                    <a:pt x="1730" y="2867"/>
                    <a:pt x="1736" y="2868"/>
                    <a:pt x="1741" y="2868"/>
                  </a:cubicBezTo>
                  <a:cubicBezTo>
                    <a:pt x="1752" y="2868"/>
                    <a:pt x="1761" y="2862"/>
                    <a:pt x="1761" y="2851"/>
                  </a:cubicBezTo>
                  <a:cubicBezTo>
                    <a:pt x="1761" y="2836"/>
                    <a:pt x="1702" y="2801"/>
                    <a:pt x="1634" y="2775"/>
                  </a:cubicBezTo>
                  <a:cubicBezTo>
                    <a:pt x="1492" y="2721"/>
                    <a:pt x="1398" y="2633"/>
                    <a:pt x="1428" y="2585"/>
                  </a:cubicBezTo>
                  <a:cubicBezTo>
                    <a:pt x="1439" y="2565"/>
                    <a:pt x="1418" y="2554"/>
                    <a:pt x="1374" y="2554"/>
                  </a:cubicBezTo>
                  <a:cubicBezTo>
                    <a:pt x="1303" y="2554"/>
                    <a:pt x="1251" y="2512"/>
                    <a:pt x="1292" y="2487"/>
                  </a:cubicBezTo>
                  <a:cubicBezTo>
                    <a:pt x="1295" y="2486"/>
                    <a:pt x="1301" y="2485"/>
                    <a:pt x="1309" y="2485"/>
                  </a:cubicBezTo>
                  <a:cubicBezTo>
                    <a:pt x="1338" y="2485"/>
                    <a:pt x="1397" y="2495"/>
                    <a:pt x="1459" y="2511"/>
                  </a:cubicBezTo>
                  <a:cubicBezTo>
                    <a:pt x="1518" y="2526"/>
                    <a:pt x="1554" y="2534"/>
                    <a:pt x="1577" y="2534"/>
                  </a:cubicBezTo>
                  <a:cubicBezTo>
                    <a:pt x="1600" y="2534"/>
                    <a:pt x="1609" y="2526"/>
                    <a:pt x="1613" y="2510"/>
                  </a:cubicBezTo>
                  <a:cubicBezTo>
                    <a:pt x="1621" y="2476"/>
                    <a:pt x="1646" y="2459"/>
                    <a:pt x="1691" y="2459"/>
                  </a:cubicBezTo>
                  <a:cubicBezTo>
                    <a:pt x="1716" y="2459"/>
                    <a:pt x="1748" y="2464"/>
                    <a:pt x="1786" y="2474"/>
                  </a:cubicBezTo>
                  <a:cubicBezTo>
                    <a:pt x="1887" y="2502"/>
                    <a:pt x="1920" y="2611"/>
                    <a:pt x="1827" y="2613"/>
                  </a:cubicBezTo>
                  <a:cubicBezTo>
                    <a:pt x="1788" y="2613"/>
                    <a:pt x="1793" y="2624"/>
                    <a:pt x="1849" y="2656"/>
                  </a:cubicBezTo>
                  <a:cubicBezTo>
                    <a:pt x="1898" y="2684"/>
                    <a:pt x="1932" y="2698"/>
                    <a:pt x="1948" y="2698"/>
                  </a:cubicBezTo>
                  <a:cubicBezTo>
                    <a:pt x="1960" y="2698"/>
                    <a:pt x="1961" y="2690"/>
                    <a:pt x="1950" y="2673"/>
                  </a:cubicBezTo>
                  <a:cubicBezTo>
                    <a:pt x="1940" y="2656"/>
                    <a:pt x="1946" y="2642"/>
                    <a:pt x="1966" y="2642"/>
                  </a:cubicBezTo>
                  <a:cubicBezTo>
                    <a:pt x="1991" y="2642"/>
                    <a:pt x="1991" y="2631"/>
                    <a:pt x="1964" y="2598"/>
                  </a:cubicBezTo>
                  <a:cubicBezTo>
                    <a:pt x="1935" y="2564"/>
                    <a:pt x="1929" y="2546"/>
                    <a:pt x="1948" y="2546"/>
                  </a:cubicBezTo>
                  <a:cubicBezTo>
                    <a:pt x="1969" y="2546"/>
                    <a:pt x="2016" y="2564"/>
                    <a:pt x="2094" y="2601"/>
                  </a:cubicBezTo>
                  <a:cubicBezTo>
                    <a:pt x="2173" y="2638"/>
                    <a:pt x="2263" y="2670"/>
                    <a:pt x="2290" y="2670"/>
                  </a:cubicBezTo>
                  <a:cubicBezTo>
                    <a:pt x="2319" y="2670"/>
                    <a:pt x="2416" y="2697"/>
                    <a:pt x="2507" y="2729"/>
                  </a:cubicBezTo>
                  <a:cubicBezTo>
                    <a:pt x="2598" y="2761"/>
                    <a:pt x="2785" y="2807"/>
                    <a:pt x="2922" y="2829"/>
                  </a:cubicBezTo>
                  <a:cubicBezTo>
                    <a:pt x="3059" y="2851"/>
                    <a:pt x="3222" y="2884"/>
                    <a:pt x="3282" y="2899"/>
                  </a:cubicBezTo>
                  <a:cubicBezTo>
                    <a:pt x="3349" y="2917"/>
                    <a:pt x="3389" y="2927"/>
                    <a:pt x="3413" y="2927"/>
                  </a:cubicBezTo>
                  <a:cubicBezTo>
                    <a:pt x="3444" y="2927"/>
                    <a:pt x="3450" y="2912"/>
                    <a:pt x="3451" y="2878"/>
                  </a:cubicBezTo>
                  <a:cubicBezTo>
                    <a:pt x="3452" y="2851"/>
                    <a:pt x="3467" y="2836"/>
                    <a:pt x="3490" y="2836"/>
                  </a:cubicBezTo>
                  <a:cubicBezTo>
                    <a:pt x="3493" y="2836"/>
                    <a:pt x="3497" y="2836"/>
                    <a:pt x="3500" y="2837"/>
                  </a:cubicBezTo>
                  <a:cubicBezTo>
                    <a:pt x="3505" y="2838"/>
                    <a:pt x="3510" y="2838"/>
                    <a:pt x="3515" y="2838"/>
                  </a:cubicBezTo>
                  <a:cubicBezTo>
                    <a:pt x="3538" y="2838"/>
                    <a:pt x="3559" y="2829"/>
                    <a:pt x="3567" y="2815"/>
                  </a:cubicBezTo>
                  <a:cubicBezTo>
                    <a:pt x="3580" y="2794"/>
                    <a:pt x="3595" y="2784"/>
                    <a:pt x="3606" y="2784"/>
                  </a:cubicBezTo>
                  <a:cubicBezTo>
                    <a:pt x="3622" y="2784"/>
                    <a:pt x="3630" y="2806"/>
                    <a:pt x="3612" y="2839"/>
                  </a:cubicBezTo>
                  <a:cubicBezTo>
                    <a:pt x="3572" y="2913"/>
                    <a:pt x="3606" y="2943"/>
                    <a:pt x="3769" y="2982"/>
                  </a:cubicBezTo>
                  <a:cubicBezTo>
                    <a:pt x="3980" y="3034"/>
                    <a:pt x="3992" y="3037"/>
                    <a:pt x="4088" y="3077"/>
                  </a:cubicBezTo>
                  <a:cubicBezTo>
                    <a:pt x="4135" y="3095"/>
                    <a:pt x="4233" y="3114"/>
                    <a:pt x="4308" y="3119"/>
                  </a:cubicBezTo>
                  <a:cubicBezTo>
                    <a:pt x="4328" y="3120"/>
                    <a:pt x="4345" y="3120"/>
                    <a:pt x="4360" y="3120"/>
                  </a:cubicBezTo>
                  <a:cubicBezTo>
                    <a:pt x="4431" y="3120"/>
                    <a:pt x="4448" y="3106"/>
                    <a:pt x="4460" y="3063"/>
                  </a:cubicBezTo>
                  <a:lnTo>
                    <a:pt x="4478" y="3002"/>
                  </a:lnTo>
                  <a:lnTo>
                    <a:pt x="4530" y="3071"/>
                  </a:lnTo>
                  <a:cubicBezTo>
                    <a:pt x="4558" y="3107"/>
                    <a:pt x="4574" y="3123"/>
                    <a:pt x="4593" y="3123"/>
                  </a:cubicBezTo>
                  <a:cubicBezTo>
                    <a:pt x="4607" y="3123"/>
                    <a:pt x="4621" y="3115"/>
                    <a:pt x="4643" y="3102"/>
                  </a:cubicBezTo>
                  <a:cubicBezTo>
                    <a:pt x="4668" y="3086"/>
                    <a:pt x="4688" y="3078"/>
                    <a:pt x="4709" y="3078"/>
                  </a:cubicBezTo>
                  <a:cubicBezTo>
                    <a:pt x="4729" y="3078"/>
                    <a:pt x="4750" y="3085"/>
                    <a:pt x="4779" y="3099"/>
                  </a:cubicBezTo>
                  <a:cubicBezTo>
                    <a:pt x="4820" y="3119"/>
                    <a:pt x="4846" y="3149"/>
                    <a:pt x="4835" y="3166"/>
                  </a:cubicBezTo>
                  <a:cubicBezTo>
                    <a:pt x="4826" y="3181"/>
                    <a:pt x="4830" y="3191"/>
                    <a:pt x="4846" y="3191"/>
                  </a:cubicBezTo>
                  <a:cubicBezTo>
                    <a:pt x="4849" y="3191"/>
                    <a:pt x="4852" y="3191"/>
                    <a:pt x="4855" y="3190"/>
                  </a:cubicBezTo>
                  <a:cubicBezTo>
                    <a:pt x="4874" y="3187"/>
                    <a:pt x="4891" y="3186"/>
                    <a:pt x="4904" y="3186"/>
                  </a:cubicBezTo>
                  <a:cubicBezTo>
                    <a:pt x="4951" y="3186"/>
                    <a:pt x="4968" y="3204"/>
                    <a:pt x="4968" y="3248"/>
                  </a:cubicBezTo>
                  <a:cubicBezTo>
                    <a:pt x="4968" y="3287"/>
                    <a:pt x="4980" y="3306"/>
                    <a:pt x="4994" y="3306"/>
                  </a:cubicBezTo>
                  <a:cubicBezTo>
                    <a:pt x="5008" y="3306"/>
                    <a:pt x="5024" y="3286"/>
                    <a:pt x="5030" y="3246"/>
                  </a:cubicBezTo>
                  <a:cubicBezTo>
                    <a:pt x="5035" y="3210"/>
                    <a:pt x="5062" y="3179"/>
                    <a:pt x="5092" y="3175"/>
                  </a:cubicBezTo>
                  <a:cubicBezTo>
                    <a:pt x="5160" y="3165"/>
                    <a:pt x="5171" y="3154"/>
                    <a:pt x="5148" y="3115"/>
                  </a:cubicBezTo>
                  <a:cubicBezTo>
                    <a:pt x="5137" y="3098"/>
                    <a:pt x="5088" y="3077"/>
                    <a:pt x="5040" y="3067"/>
                  </a:cubicBezTo>
                  <a:cubicBezTo>
                    <a:pt x="4993" y="3059"/>
                    <a:pt x="4932" y="3043"/>
                    <a:pt x="4904" y="3032"/>
                  </a:cubicBezTo>
                  <a:cubicBezTo>
                    <a:pt x="4847" y="3010"/>
                    <a:pt x="4868" y="2931"/>
                    <a:pt x="4932" y="2931"/>
                  </a:cubicBezTo>
                  <a:cubicBezTo>
                    <a:pt x="4960" y="2931"/>
                    <a:pt x="4950" y="2913"/>
                    <a:pt x="4898" y="2872"/>
                  </a:cubicBezTo>
                  <a:cubicBezTo>
                    <a:pt x="4857" y="2840"/>
                    <a:pt x="4814" y="2824"/>
                    <a:pt x="4780" y="2824"/>
                  </a:cubicBezTo>
                  <a:cubicBezTo>
                    <a:pt x="4746" y="2824"/>
                    <a:pt x="4722" y="2841"/>
                    <a:pt x="4722" y="2874"/>
                  </a:cubicBezTo>
                  <a:cubicBezTo>
                    <a:pt x="4722" y="2908"/>
                    <a:pt x="4698" y="2924"/>
                    <a:pt x="4666" y="2924"/>
                  </a:cubicBezTo>
                  <a:cubicBezTo>
                    <a:pt x="4635" y="2924"/>
                    <a:pt x="4597" y="2909"/>
                    <a:pt x="4565" y="2877"/>
                  </a:cubicBezTo>
                  <a:cubicBezTo>
                    <a:pt x="4541" y="2852"/>
                    <a:pt x="4519" y="2837"/>
                    <a:pt x="4510" y="2837"/>
                  </a:cubicBezTo>
                  <a:cubicBezTo>
                    <a:pt x="4506" y="2837"/>
                    <a:pt x="4505" y="2839"/>
                    <a:pt x="4505" y="2843"/>
                  </a:cubicBezTo>
                  <a:cubicBezTo>
                    <a:pt x="4505" y="2863"/>
                    <a:pt x="4483" y="2872"/>
                    <a:pt x="4454" y="2872"/>
                  </a:cubicBezTo>
                  <a:cubicBezTo>
                    <a:pt x="4418" y="2872"/>
                    <a:pt x="4370" y="2857"/>
                    <a:pt x="4343" y="2829"/>
                  </a:cubicBezTo>
                  <a:cubicBezTo>
                    <a:pt x="4304" y="2791"/>
                    <a:pt x="4304" y="2786"/>
                    <a:pt x="4345" y="2786"/>
                  </a:cubicBezTo>
                  <a:cubicBezTo>
                    <a:pt x="4370" y="2786"/>
                    <a:pt x="4414" y="2764"/>
                    <a:pt x="4441" y="2736"/>
                  </a:cubicBezTo>
                  <a:cubicBezTo>
                    <a:pt x="4465" y="2713"/>
                    <a:pt x="4477" y="2702"/>
                    <a:pt x="4485" y="2702"/>
                  </a:cubicBezTo>
                  <a:cubicBezTo>
                    <a:pt x="4492" y="2702"/>
                    <a:pt x="4495" y="2713"/>
                    <a:pt x="4499" y="2736"/>
                  </a:cubicBezTo>
                  <a:cubicBezTo>
                    <a:pt x="4505" y="2764"/>
                    <a:pt x="4527" y="2786"/>
                    <a:pt x="4550" y="2786"/>
                  </a:cubicBezTo>
                  <a:cubicBezTo>
                    <a:pt x="4571" y="2786"/>
                    <a:pt x="4581" y="2767"/>
                    <a:pt x="4573" y="2746"/>
                  </a:cubicBezTo>
                  <a:cubicBezTo>
                    <a:pt x="4563" y="2723"/>
                    <a:pt x="4584" y="2690"/>
                    <a:pt x="4622" y="2670"/>
                  </a:cubicBezTo>
                  <a:lnTo>
                    <a:pt x="4689" y="2634"/>
                  </a:lnTo>
                  <a:lnTo>
                    <a:pt x="4619" y="2605"/>
                  </a:lnTo>
                  <a:cubicBezTo>
                    <a:pt x="4559" y="2581"/>
                    <a:pt x="4556" y="2574"/>
                    <a:pt x="4601" y="2562"/>
                  </a:cubicBezTo>
                  <a:cubicBezTo>
                    <a:pt x="4617" y="2558"/>
                    <a:pt x="4631" y="2556"/>
                    <a:pt x="4645" y="2556"/>
                  </a:cubicBezTo>
                  <a:cubicBezTo>
                    <a:pt x="4700" y="2556"/>
                    <a:pt x="4735" y="2589"/>
                    <a:pt x="4735" y="2642"/>
                  </a:cubicBezTo>
                  <a:cubicBezTo>
                    <a:pt x="4735" y="2680"/>
                    <a:pt x="4741" y="2694"/>
                    <a:pt x="4766" y="2694"/>
                  </a:cubicBezTo>
                  <a:cubicBezTo>
                    <a:pt x="4776" y="2694"/>
                    <a:pt x="4789" y="2692"/>
                    <a:pt x="4807" y="2687"/>
                  </a:cubicBezTo>
                  <a:cubicBezTo>
                    <a:pt x="4821" y="2684"/>
                    <a:pt x="4834" y="2682"/>
                    <a:pt x="4845" y="2682"/>
                  </a:cubicBezTo>
                  <a:cubicBezTo>
                    <a:pt x="4866" y="2682"/>
                    <a:pt x="4879" y="2688"/>
                    <a:pt x="4879" y="2698"/>
                  </a:cubicBezTo>
                  <a:cubicBezTo>
                    <a:pt x="4879" y="2715"/>
                    <a:pt x="4891" y="2728"/>
                    <a:pt x="4906" y="2728"/>
                  </a:cubicBezTo>
                  <a:cubicBezTo>
                    <a:pt x="4922" y="2728"/>
                    <a:pt x="4927" y="2704"/>
                    <a:pt x="4918" y="2670"/>
                  </a:cubicBezTo>
                  <a:cubicBezTo>
                    <a:pt x="4909" y="2637"/>
                    <a:pt x="4918" y="2593"/>
                    <a:pt x="4940" y="2569"/>
                  </a:cubicBezTo>
                  <a:cubicBezTo>
                    <a:pt x="4973" y="2529"/>
                    <a:pt x="4965" y="2502"/>
                    <a:pt x="4935" y="2502"/>
                  </a:cubicBezTo>
                  <a:cubicBezTo>
                    <a:pt x="4920" y="2502"/>
                    <a:pt x="4901" y="2508"/>
                    <a:pt x="4879" y="2521"/>
                  </a:cubicBezTo>
                  <a:cubicBezTo>
                    <a:pt x="4856" y="2535"/>
                    <a:pt x="4841" y="2542"/>
                    <a:pt x="4830" y="2542"/>
                  </a:cubicBezTo>
                  <a:cubicBezTo>
                    <a:pt x="4818" y="2542"/>
                    <a:pt x="4811" y="2533"/>
                    <a:pt x="4805" y="2515"/>
                  </a:cubicBezTo>
                  <a:cubicBezTo>
                    <a:pt x="4796" y="2490"/>
                    <a:pt x="4796" y="2462"/>
                    <a:pt x="4806" y="2444"/>
                  </a:cubicBezTo>
                  <a:cubicBezTo>
                    <a:pt x="4816" y="2429"/>
                    <a:pt x="4788" y="2405"/>
                    <a:pt x="4744" y="2390"/>
                  </a:cubicBezTo>
                  <a:lnTo>
                    <a:pt x="4665" y="2362"/>
                  </a:lnTo>
                  <a:lnTo>
                    <a:pt x="4744" y="2331"/>
                  </a:lnTo>
                  <a:cubicBezTo>
                    <a:pt x="4791" y="2312"/>
                    <a:pt x="4819" y="2301"/>
                    <a:pt x="4842" y="2301"/>
                  </a:cubicBezTo>
                  <a:cubicBezTo>
                    <a:pt x="4874" y="2301"/>
                    <a:pt x="4895" y="2321"/>
                    <a:pt x="4939" y="2367"/>
                  </a:cubicBezTo>
                  <a:cubicBezTo>
                    <a:pt x="4974" y="2403"/>
                    <a:pt x="5010" y="2422"/>
                    <a:pt x="5043" y="2422"/>
                  </a:cubicBezTo>
                  <a:cubicBezTo>
                    <a:pt x="5051" y="2422"/>
                    <a:pt x="5058" y="2421"/>
                    <a:pt x="5065" y="2419"/>
                  </a:cubicBezTo>
                  <a:cubicBezTo>
                    <a:pt x="5119" y="2403"/>
                    <a:pt x="5119" y="2401"/>
                    <a:pt x="5068" y="2383"/>
                  </a:cubicBezTo>
                  <a:cubicBezTo>
                    <a:pt x="5006" y="2361"/>
                    <a:pt x="5017" y="2349"/>
                    <a:pt x="5064" y="2349"/>
                  </a:cubicBezTo>
                  <a:cubicBezTo>
                    <a:pt x="5098" y="2349"/>
                    <a:pt x="5149" y="2355"/>
                    <a:pt x="5205" y="2370"/>
                  </a:cubicBezTo>
                  <a:cubicBezTo>
                    <a:pt x="5467" y="2436"/>
                    <a:pt x="5421" y="2480"/>
                    <a:pt x="5068" y="2498"/>
                  </a:cubicBezTo>
                  <a:cubicBezTo>
                    <a:pt x="4994" y="2501"/>
                    <a:pt x="4988" y="2506"/>
                    <a:pt x="5031" y="2531"/>
                  </a:cubicBezTo>
                  <a:cubicBezTo>
                    <a:pt x="5059" y="2549"/>
                    <a:pt x="5073" y="2576"/>
                    <a:pt x="5065" y="2592"/>
                  </a:cubicBezTo>
                  <a:cubicBezTo>
                    <a:pt x="5058" y="2604"/>
                    <a:pt x="5061" y="2610"/>
                    <a:pt x="5073" y="2610"/>
                  </a:cubicBezTo>
                  <a:cubicBezTo>
                    <a:pt x="5081" y="2610"/>
                    <a:pt x="5092" y="2608"/>
                    <a:pt x="5107" y="2603"/>
                  </a:cubicBezTo>
                  <a:cubicBezTo>
                    <a:pt x="5121" y="2599"/>
                    <a:pt x="5131" y="2596"/>
                    <a:pt x="5140" y="2596"/>
                  </a:cubicBezTo>
                  <a:cubicBezTo>
                    <a:pt x="5163" y="2596"/>
                    <a:pt x="5168" y="2615"/>
                    <a:pt x="5168" y="2665"/>
                  </a:cubicBezTo>
                  <a:cubicBezTo>
                    <a:pt x="5170" y="2730"/>
                    <a:pt x="5191" y="2756"/>
                    <a:pt x="5280" y="2796"/>
                  </a:cubicBezTo>
                  <a:cubicBezTo>
                    <a:pt x="5341" y="2822"/>
                    <a:pt x="5403" y="2846"/>
                    <a:pt x="5420" y="2846"/>
                  </a:cubicBezTo>
                  <a:cubicBezTo>
                    <a:pt x="5436" y="2846"/>
                    <a:pt x="5471" y="2870"/>
                    <a:pt x="5500" y="2903"/>
                  </a:cubicBezTo>
                  <a:cubicBezTo>
                    <a:pt x="5533" y="2939"/>
                    <a:pt x="5535" y="2960"/>
                    <a:pt x="5519" y="2960"/>
                  </a:cubicBezTo>
                  <a:cubicBezTo>
                    <a:pt x="5507" y="2960"/>
                    <a:pt x="5486" y="2949"/>
                    <a:pt x="5459" y="2925"/>
                  </a:cubicBezTo>
                  <a:cubicBezTo>
                    <a:pt x="5454" y="2920"/>
                    <a:pt x="5451" y="2918"/>
                    <a:pt x="5449" y="2918"/>
                  </a:cubicBezTo>
                  <a:lnTo>
                    <a:pt x="5449" y="2918"/>
                  </a:lnTo>
                  <a:cubicBezTo>
                    <a:pt x="5444" y="2918"/>
                    <a:pt x="5457" y="2943"/>
                    <a:pt x="5483" y="2982"/>
                  </a:cubicBezTo>
                  <a:cubicBezTo>
                    <a:pt x="5517" y="3032"/>
                    <a:pt x="5554" y="3062"/>
                    <a:pt x="5577" y="3062"/>
                  </a:cubicBezTo>
                  <a:cubicBezTo>
                    <a:pt x="5580" y="3062"/>
                    <a:pt x="5582" y="3062"/>
                    <a:pt x="5584" y="3061"/>
                  </a:cubicBezTo>
                  <a:cubicBezTo>
                    <a:pt x="5590" y="3059"/>
                    <a:pt x="5598" y="3058"/>
                    <a:pt x="5609" y="3058"/>
                  </a:cubicBezTo>
                  <a:cubicBezTo>
                    <a:pt x="5642" y="3058"/>
                    <a:pt x="5698" y="3067"/>
                    <a:pt x="5749" y="3083"/>
                  </a:cubicBezTo>
                  <a:cubicBezTo>
                    <a:pt x="5839" y="3109"/>
                    <a:pt x="5929" y="3123"/>
                    <a:pt x="5994" y="3123"/>
                  </a:cubicBezTo>
                  <a:cubicBezTo>
                    <a:pt x="6040" y="3123"/>
                    <a:pt x="6073" y="3116"/>
                    <a:pt x="6082" y="3100"/>
                  </a:cubicBezTo>
                  <a:cubicBezTo>
                    <a:pt x="6090" y="3088"/>
                    <a:pt x="6080" y="3081"/>
                    <a:pt x="6060" y="3081"/>
                  </a:cubicBezTo>
                  <a:cubicBezTo>
                    <a:pt x="6055" y="3081"/>
                    <a:pt x="6050" y="3081"/>
                    <a:pt x="6045" y="3082"/>
                  </a:cubicBezTo>
                  <a:cubicBezTo>
                    <a:pt x="6035" y="3083"/>
                    <a:pt x="6026" y="3084"/>
                    <a:pt x="6017" y="3084"/>
                  </a:cubicBezTo>
                  <a:cubicBezTo>
                    <a:pt x="5952" y="3084"/>
                    <a:pt x="5916" y="3045"/>
                    <a:pt x="5951" y="3001"/>
                  </a:cubicBezTo>
                  <a:cubicBezTo>
                    <a:pt x="5973" y="2976"/>
                    <a:pt x="6008" y="2961"/>
                    <a:pt x="6033" y="2961"/>
                  </a:cubicBezTo>
                  <a:cubicBezTo>
                    <a:pt x="6051" y="2961"/>
                    <a:pt x="6064" y="2968"/>
                    <a:pt x="6064" y="2984"/>
                  </a:cubicBezTo>
                  <a:cubicBezTo>
                    <a:pt x="6064" y="2999"/>
                    <a:pt x="6133" y="3010"/>
                    <a:pt x="6215" y="3010"/>
                  </a:cubicBezTo>
                  <a:cubicBezTo>
                    <a:pt x="6297" y="3011"/>
                    <a:pt x="6424" y="3031"/>
                    <a:pt x="6491" y="3055"/>
                  </a:cubicBezTo>
                  <a:cubicBezTo>
                    <a:pt x="6541" y="3072"/>
                    <a:pt x="6574" y="3080"/>
                    <a:pt x="6591" y="3080"/>
                  </a:cubicBezTo>
                  <a:cubicBezTo>
                    <a:pt x="6604" y="3080"/>
                    <a:pt x="6608" y="3075"/>
                    <a:pt x="6605" y="3066"/>
                  </a:cubicBezTo>
                  <a:cubicBezTo>
                    <a:pt x="6599" y="3048"/>
                    <a:pt x="6552" y="3029"/>
                    <a:pt x="6501" y="3024"/>
                  </a:cubicBezTo>
                  <a:cubicBezTo>
                    <a:pt x="6451" y="3019"/>
                    <a:pt x="6409" y="3002"/>
                    <a:pt x="6409" y="2988"/>
                  </a:cubicBezTo>
                  <a:cubicBezTo>
                    <a:pt x="6409" y="2974"/>
                    <a:pt x="6362" y="2954"/>
                    <a:pt x="6307" y="2944"/>
                  </a:cubicBezTo>
                  <a:cubicBezTo>
                    <a:pt x="6228" y="2930"/>
                    <a:pt x="6208" y="2915"/>
                    <a:pt x="6221" y="2874"/>
                  </a:cubicBezTo>
                  <a:cubicBezTo>
                    <a:pt x="6230" y="2847"/>
                    <a:pt x="6224" y="2812"/>
                    <a:pt x="6207" y="2802"/>
                  </a:cubicBezTo>
                  <a:cubicBezTo>
                    <a:pt x="6190" y="2792"/>
                    <a:pt x="6177" y="2770"/>
                    <a:pt x="6177" y="2755"/>
                  </a:cubicBezTo>
                  <a:cubicBezTo>
                    <a:pt x="6177" y="2737"/>
                    <a:pt x="6195" y="2729"/>
                    <a:pt x="6220" y="2729"/>
                  </a:cubicBezTo>
                  <a:cubicBezTo>
                    <a:pt x="6255" y="2729"/>
                    <a:pt x="6303" y="2745"/>
                    <a:pt x="6331" y="2774"/>
                  </a:cubicBezTo>
                  <a:cubicBezTo>
                    <a:pt x="6347" y="2790"/>
                    <a:pt x="6361" y="2798"/>
                    <a:pt x="6370" y="2798"/>
                  </a:cubicBezTo>
                  <a:cubicBezTo>
                    <a:pt x="6375" y="2798"/>
                    <a:pt x="6378" y="2796"/>
                    <a:pt x="6378" y="2790"/>
                  </a:cubicBezTo>
                  <a:cubicBezTo>
                    <a:pt x="6378" y="2773"/>
                    <a:pt x="6392" y="2758"/>
                    <a:pt x="6407" y="2758"/>
                  </a:cubicBezTo>
                  <a:cubicBezTo>
                    <a:pt x="6423" y="2758"/>
                    <a:pt x="6436" y="2791"/>
                    <a:pt x="6436" y="2830"/>
                  </a:cubicBezTo>
                  <a:cubicBezTo>
                    <a:pt x="6436" y="2868"/>
                    <a:pt x="6453" y="2902"/>
                    <a:pt x="6472" y="2903"/>
                  </a:cubicBezTo>
                  <a:cubicBezTo>
                    <a:pt x="6620" y="2913"/>
                    <a:pt x="6745" y="2994"/>
                    <a:pt x="6706" y="3056"/>
                  </a:cubicBezTo>
                  <a:cubicBezTo>
                    <a:pt x="6699" y="3068"/>
                    <a:pt x="6706" y="3094"/>
                    <a:pt x="6725" y="3117"/>
                  </a:cubicBezTo>
                  <a:cubicBezTo>
                    <a:pt x="6752" y="3150"/>
                    <a:pt x="6731" y="3188"/>
                    <a:pt x="6698" y="3188"/>
                  </a:cubicBezTo>
                  <a:cubicBezTo>
                    <a:pt x="6690" y="3188"/>
                    <a:pt x="6680" y="3186"/>
                    <a:pt x="6671" y="3180"/>
                  </a:cubicBezTo>
                  <a:cubicBezTo>
                    <a:pt x="6664" y="3176"/>
                    <a:pt x="6658" y="3174"/>
                    <a:pt x="6652" y="3174"/>
                  </a:cubicBezTo>
                  <a:cubicBezTo>
                    <a:pt x="6642" y="3174"/>
                    <a:pt x="6633" y="3180"/>
                    <a:pt x="6628" y="3189"/>
                  </a:cubicBezTo>
                  <a:cubicBezTo>
                    <a:pt x="6622" y="3197"/>
                    <a:pt x="6610" y="3201"/>
                    <a:pt x="6591" y="3201"/>
                  </a:cubicBezTo>
                  <a:cubicBezTo>
                    <a:pt x="6571" y="3201"/>
                    <a:pt x="6546" y="3197"/>
                    <a:pt x="6517" y="3189"/>
                  </a:cubicBezTo>
                  <a:cubicBezTo>
                    <a:pt x="6461" y="3173"/>
                    <a:pt x="6428" y="3165"/>
                    <a:pt x="6408" y="3165"/>
                  </a:cubicBezTo>
                  <a:cubicBezTo>
                    <a:pt x="6384" y="3165"/>
                    <a:pt x="6380" y="3178"/>
                    <a:pt x="6380" y="3205"/>
                  </a:cubicBezTo>
                  <a:cubicBezTo>
                    <a:pt x="6380" y="3232"/>
                    <a:pt x="6357" y="3243"/>
                    <a:pt x="6294" y="3243"/>
                  </a:cubicBezTo>
                  <a:cubicBezTo>
                    <a:pt x="6281" y="3243"/>
                    <a:pt x="6267" y="3242"/>
                    <a:pt x="6250" y="3242"/>
                  </a:cubicBezTo>
                  <a:cubicBezTo>
                    <a:pt x="6164" y="3236"/>
                    <a:pt x="6121" y="3221"/>
                    <a:pt x="6121" y="3196"/>
                  </a:cubicBezTo>
                  <a:cubicBezTo>
                    <a:pt x="6121" y="3179"/>
                    <a:pt x="6112" y="3168"/>
                    <a:pt x="6099" y="3168"/>
                  </a:cubicBezTo>
                  <a:cubicBezTo>
                    <a:pt x="6096" y="3168"/>
                    <a:pt x="6093" y="3169"/>
                    <a:pt x="6090" y="3170"/>
                  </a:cubicBezTo>
                  <a:cubicBezTo>
                    <a:pt x="6072" y="3175"/>
                    <a:pt x="6059" y="3190"/>
                    <a:pt x="6060" y="3202"/>
                  </a:cubicBezTo>
                  <a:cubicBezTo>
                    <a:pt x="6061" y="3214"/>
                    <a:pt x="6062" y="3240"/>
                    <a:pt x="6062" y="3265"/>
                  </a:cubicBezTo>
                  <a:cubicBezTo>
                    <a:pt x="6062" y="3288"/>
                    <a:pt x="6087" y="3307"/>
                    <a:pt x="6117" y="3307"/>
                  </a:cubicBezTo>
                  <a:cubicBezTo>
                    <a:pt x="6203" y="3307"/>
                    <a:pt x="6218" y="3450"/>
                    <a:pt x="6139" y="3526"/>
                  </a:cubicBezTo>
                  <a:cubicBezTo>
                    <a:pt x="6103" y="3560"/>
                    <a:pt x="6057" y="3595"/>
                    <a:pt x="6033" y="3604"/>
                  </a:cubicBezTo>
                  <a:cubicBezTo>
                    <a:pt x="6005" y="3616"/>
                    <a:pt x="6013" y="3622"/>
                    <a:pt x="6056" y="3624"/>
                  </a:cubicBezTo>
                  <a:cubicBezTo>
                    <a:pt x="6092" y="3625"/>
                    <a:pt x="6149" y="3640"/>
                    <a:pt x="6183" y="3658"/>
                  </a:cubicBezTo>
                  <a:cubicBezTo>
                    <a:pt x="6206" y="3670"/>
                    <a:pt x="6219" y="3676"/>
                    <a:pt x="6227" y="3676"/>
                  </a:cubicBezTo>
                  <a:cubicBezTo>
                    <a:pt x="6236" y="3676"/>
                    <a:pt x="6234" y="3665"/>
                    <a:pt x="6225" y="3642"/>
                  </a:cubicBezTo>
                  <a:cubicBezTo>
                    <a:pt x="6216" y="3619"/>
                    <a:pt x="6215" y="3595"/>
                    <a:pt x="6223" y="3595"/>
                  </a:cubicBezTo>
                  <a:cubicBezTo>
                    <a:pt x="6231" y="3595"/>
                    <a:pt x="6249" y="3627"/>
                    <a:pt x="6264" y="3668"/>
                  </a:cubicBezTo>
                  <a:cubicBezTo>
                    <a:pt x="6279" y="3709"/>
                    <a:pt x="6307" y="3742"/>
                    <a:pt x="6330" y="3742"/>
                  </a:cubicBezTo>
                  <a:cubicBezTo>
                    <a:pt x="6352" y="3742"/>
                    <a:pt x="6410" y="3783"/>
                    <a:pt x="6464" y="3834"/>
                  </a:cubicBezTo>
                  <a:cubicBezTo>
                    <a:pt x="6513" y="3882"/>
                    <a:pt x="6540" y="3903"/>
                    <a:pt x="6558" y="3903"/>
                  </a:cubicBezTo>
                  <a:cubicBezTo>
                    <a:pt x="6568" y="3903"/>
                    <a:pt x="6575" y="3897"/>
                    <a:pt x="6582" y="3885"/>
                  </a:cubicBezTo>
                  <a:cubicBezTo>
                    <a:pt x="6600" y="3857"/>
                    <a:pt x="6595" y="3840"/>
                    <a:pt x="6567" y="3834"/>
                  </a:cubicBezTo>
                  <a:cubicBezTo>
                    <a:pt x="6517" y="3821"/>
                    <a:pt x="6507" y="3754"/>
                    <a:pt x="6551" y="3727"/>
                  </a:cubicBezTo>
                  <a:cubicBezTo>
                    <a:pt x="6595" y="3701"/>
                    <a:pt x="6587" y="3661"/>
                    <a:pt x="6522" y="3595"/>
                  </a:cubicBezTo>
                  <a:cubicBezTo>
                    <a:pt x="6481" y="3554"/>
                    <a:pt x="6474" y="3523"/>
                    <a:pt x="6491" y="3487"/>
                  </a:cubicBezTo>
                  <a:cubicBezTo>
                    <a:pt x="6507" y="3460"/>
                    <a:pt x="6526" y="3415"/>
                    <a:pt x="6535" y="3384"/>
                  </a:cubicBezTo>
                  <a:cubicBezTo>
                    <a:pt x="6544" y="3358"/>
                    <a:pt x="6550" y="3346"/>
                    <a:pt x="6563" y="3346"/>
                  </a:cubicBezTo>
                  <a:cubicBezTo>
                    <a:pt x="6575" y="3346"/>
                    <a:pt x="6591" y="3354"/>
                    <a:pt x="6617" y="3371"/>
                  </a:cubicBezTo>
                  <a:cubicBezTo>
                    <a:pt x="6653" y="3394"/>
                    <a:pt x="6694" y="3439"/>
                    <a:pt x="6709" y="3472"/>
                  </a:cubicBezTo>
                  <a:cubicBezTo>
                    <a:pt x="6731" y="3518"/>
                    <a:pt x="6793" y="3550"/>
                    <a:pt x="6836" y="3550"/>
                  </a:cubicBezTo>
                  <a:cubicBezTo>
                    <a:pt x="6856" y="3550"/>
                    <a:pt x="6872" y="3543"/>
                    <a:pt x="6879" y="3527"/>
                  </a:cubicBezTo>
                  <a:cubicBezTo>
                    <a:pt x="6882" y="3516"/>
                    <a:pt x="6888" y="3510"/>
                    <a:pt x="6896" y="3510"/>
                  </a:cubicBezTo>
                  <a:cubicBezTo>
                    <a:pt x="6904" y="3510"/>
                    <a:pt x="6915" y="3517"/>
                    <a:pt x="6930" y="3531"/>
                  </a:cubicBezTo>
                  <a:cubicBezTo>
                    <a:pt x="6962" y="3562"/>
                    <a:pt x="6956" y="3570"/>
                    <a:pt x="6905" y="3585"/>
                  </a:cubicBezTo>
                  <a:cubicBezTo>
                    <a:pt x="6869" y="3594"/>
                    <a:pt x="6849" y="3613"/>
                    <a:pt x="6858" y="3627"/>
                  </a:cubicBezTo>
                  <a:cubicBezTo>
                    <a:pt x="6863" y="3636"/>
                    <a:pt x="6879" y="3642"/>
                    <a:pt x="6899" y="3642"/>
                  </a:cubicBezTo>
                  <a:cubicBezTo>
                    <a:pt x="6908" y="3642"/>
                    <a:pt x="6919" y="3640"/>
                    <a:pt x="6930" y="3637"/>
                  </a:cubicBezTo>
                  <a:cubicBezTo>
                    <a:pt x="6940" y="3634"/>
                    <a:pt x="6949" y="3632"/>
                    <a:pt x="6956" y="3632"/>
                  </a:cubicBezTo>
                  <a:cubicBezTo>
                    <a:pt x="6974" y="3632"/>
                    <a:pt x="6984" y="3640"/>
                    <a:pt x="6984" y="3654"/>
                  </a:cubicBezTo>
                  <a:cubicBezTo>
                    <a:pt x="6984" y="3670"/>
                    <a:pt x="6966" y="3678"/>
                    <a:pt x="6934" y="3678"/>
                  </a:cubicBezTo>
                  <a:cubicBezTo>
                    <a:pt x="6923" y="3678"/>
                    <a:pt x="6911" y="3677"/>
                    <a:pt x="6897" y="3675"/>
                  </a:cubicBezTo>
                  <a:cubicBezTo>
                    <a:pt x="6879" y="3672"/>
                    <a:pt x="6865" y="3671"/>
                    <a:pt x="6854" y="3671"/>
                  </a:cubicBezTo>
                  <a:cubicBezTo>
                    <a:pt x="6818" y="3671"/>
                    <a:pt x="6810" y="3686"/>
                    <a:pt x="6810" y="3731"/>
                  </a:cubicBezTo>
                  <a:cubicBezTo>
                    <a:pt x="6810" y="3775"/>
                    <a:pt x="6820" y="3797"/>
                    <a:pt x="6839" y="3797"/>
                  </a:cubicBezTo>
                  <a:cubicBezTo>
                    <a:pt x="6851" y="3797"/>
                    <a:pt x="6866" y="3788"/>
                    <a:pt x="6885" y="3769"/>
                  </a:cubicBezTo>
                  <a:cubicBezTo>
                    <a:pt x="6911" y="3743"/>
                    <a:pt x="7059" y="3720"/>
                    <a:pt x="7156" y="3720"/>
                  </a:cubicBezTo>
                  <a:cubicBezTo>
                    <a:pt x="7193" y="3720"/>
                    <a:pt x="7223" y="3723"/>
                    <a:pt x="7234" y="3731"/>
                  </a:cubicBezTo>
                  <a:cubicBezTo>
                    <a:pt x="7298" y="3776"/>
                    <a:pt x="7272" y="3960"/>
                    <a:pt x="7209" y="3960"/>
                  </a:cubicBezTo>
                  <a:cubicBezTo>
                    <a:pt x="7205" y="3960"/>
                    <a:pt x="7201" y="3959"/>
                    <a:pt x="7196" y="3958"/>
                  </a:cubicBezTo>
                  <a:cubicBezTo>
                    <a:pt x="7188" y="3955"/>
                    <a:pt x="7181" y="3953"/>
                    <a:pt x="7176" y="3953"/>
                  </a:cubicBezTo>
                  <a:cubicBezTo>
                    <a:pt x="7164" y="3953"/>
                    <a:pt x="7157" y="3959"/>
                    <a:pt x="7157" y="3968"/>
                  </a:cubicBezTo>
                  <a:cubicBezTo>
                    <a:pt x="7157" y="3996"/>
                    <a:pt x="7366" y="4086"/>
                    <a:pt x="7433" y="4086"/>
                  </a:cubicBezTo>
                  <a:cubicBezTo>
                    <a:pt x="7457" y="4086"/>
                    <a:pt x="7484" y="4103"/>
                    <a:pt x="7493" y="4127"/>
                  </a:cubicBezTo>
                  <a:cubicBezTo>
                    <a:pt x="7504" y="4152"/>
                    <a:pt x="7551" y="4168"/>
                    <a:pt x="7614" y="4168"/>
                  </a:cubicBezTo>
                  <a:cubicBezTo>
                    <a:pt x="7840" y="4168"/>
                    <a:pt x="7875" y="4173"/>
                    <a:pt x="7895" y="4204"/>
                  </a:cubicBezTo>
                  <a:cubicBezTo>
                    <a:pt x="7901" y="4214"/>
                    <a:pt x="7908" y="4219"/>
                    <a:pt x="7917" y="4219"/>
                  </a:cubicBezTo>
                  <a:cubicBezTo>
                    <a:pt x="7927" y="4219"/>
                    <a:pt x="7940" y="4212"/>
                    <a:pt x="7956" y="4199"/>
                  </a:cubicBezTo>
                  <a:cubicBezTo>
                    <a:pt x="7972" y="4185"/>
                    <a:pt x="7984" y="4178"/>
                    <a:pt x="7994" y="4178"/>
                  </a:cubicBezTo>
                  <a:cubicBezTo>
                    <a:pt x="8006" y="4178"/>
                    <a:pt x="8015" y="4187"/>
                    <a:pt x="8026" y="4204"/>
                  </a:cubicBezTo>
                  <a:cubicBezTo>
                    <a:pt x="8039" y="4225"/>
                    <a:pt x="8052" y="4264"/>
                    <a:pt x="8052" y="4285"/>
                  </a:cubicBezTo>
                  <a:cubicBezTo>
                    <a:pt x="8052" y="4301"/>
                    <a:pt x="8053" y="4310"/>
                    <a:pt x="8060" y="4310"/>
                  </a:cubicBezTo>
                  <a:cubicBezTo>
                    <a:pt x="8067" y="4310"/>
                    <a:pt x="8080" y="4300"/>
                    <a:pt x="8103" y="4281"/>
                  </a:cubicBezTo>
                  <a:cubicBezTo>
                    <a:pt x="8128" y="4261"/>
                    <a:pt x="8162" y="4244"/>
                    <a:pt x="8179" y="4244"/>
                  </a:cubicBezTo>
                  <a:cubicBezTo>
                    <a:pt x="8180" y="4244"/>
                    <a:pt x="8182" y="4244"/>
                    <a:pt x="8183" y="4245"/>
                  </a:cubicBezTo>
                  <a:cubicBezTo>
                    <a:pt x="8238" y="4254"/>
                    <a:pt x="8328" y="4298"/>
                    <a:pt x="8380" y="4341"/>
                  </a:cubicBezTo>
                  <a:cubicBezTo>
                    <a:pt x="8400" y="4358"/>
                    <a:pt x="8412" y="4366"/>
                    <a:pt x="8420" y="4366"/>
                  </a:cubicBezTo>
                  <a:cubicBezTo>
                    <a:pt x="8427" y="4366"/>
                    <a:pt x="8429" y="4358"/>
                    <a:pt x="8429" y="4341"/>
                  </a:cubicBezTo>
                  <a:cubicBezTo>
                    <a:pt x="8429" y="4315"/>
                    <a:pt x="8453" y="4303"/>
                    <a:pt x="8498" y="4303"/>
                  </a:cubicBezTo>
                  <a:cubicBezTo>
                    <a:pt x="8501" y="4303"/>
                    <a:pt x="8505" y="4303"/>
                    <a:pt x="8509" y="4303"/>
                  </a:cubicBezTo>
                  <a:cubicBezTo>
                    <a:pt x="8552" y="4306"/>
                    <a:pt x="8588" y="4310"/>
                    <a:pt x="8588" y="4313"/>
                  </a:cubicBezTo>
                  <a:cubicBezTo>
                    <a:pt x="8588" y="4324"/>
                    <a:pt x="8618" y="4329"/>
                    <a:pt x="8648" y="4329"/>
                  </a:cubicBezTo>
                  <a:cubicBezTo>
                    <a:pt x="8673" y="4329"/>
                    <a:pt x="8699" y="4325"/>
                    <a:pt x="8704" y="4316"/>
                  </a:cubicBezTo>
                  <a:cubicBezTo>
                    <a:pt x="8724" y="4285"/>
                    <a:pt x="8566" y="4234"/>
                    <a:pt x="8474" y="4234"/>
                  </a:cubicBezTo>
                  <a:cubicBezTo>
                    <a:pt x="8462" y="4234"/>
                    <a:pt x="8452" y="4235"/>
                    <a:pt x="8443" y="4236"/>
                  </a:cubicBezTo>
                  <a:cubicBezTo>
                    <a:pt x="8431" y="4239"/>
                    <a:pt x="8419" y="4240"/>
                    <a:pt x="8409" y="4240"/>
                  </a:cubicBezTo>
                  <a:cubicBezTo>
                    <a:pt x="8387" y="4240"/>
                    <a:pt x="8371" y="4235"/>
                    <a:pt x="8371" y="4225"/>
                  </a:cubicBezTo>
                  <a:cubicBezTo>
                    <a:pt x="8371" y="4211"/>
                    <a:pt x="8333" y="4201"/>
                    <a:pt x="8285" y="4201"/>
                  </a:cubicBezTo>
                  <a:cubicBezTo>
                    <a:pt x="8238" y="4201"/>
                    <a:pt x="8192" y="4188"/>
                    <a:pt x="8182" y="4172"/>
                  </a:cubicBezTo>
                  <a:cubicBezTo>
                    <a:pt x="8173" y="4156"/>
                    <a:pt x="8186" y="4142"/>
                    <a:pt x="8212" y="4142"/>
                  </a:cubicBezTo>
                  <a:cubicBezTo>
                    <a:pt x="8236" y="4142"/>
                    <a:pt x="8252" y="4131"/>
                    <a:pt x="8243" y="4118"/>
                  </a:cubicBezTo>
                  <a:cubicBezTo>
                    <a:pt x="8226" y="4091"/>
                    <a:pt x="8119" y="4066"/>
                    <a:pt x="8052" y="4066"/>
                  </a:cubicBezTo>
                  <a:cubicBezTo>
                    <a:pt x="8024" y="4066"/>
                    <a:pt x="8003" y="4070"/>
                    <a:pt x="7997" y="4080"/>
                  </a:cubicBezTo>
                  <a:cubicBezTo>
                    <a:pt x="7987" y="4095"/>
                    <a:pt x="7967" y="4102"/>
                    <a:pt x="7942" y="4102"/>
                  </a:cubicBezTo>
                  <a:cubicBezTo>
                    <a:pt x="7880" y="4102"/>
                    <a:pt x="7791" y="4061"/>
                    <a:pt x="7767" y="4008"/>
                  </a:cubicBezTo>
                  <a:cubicBezTo>
                    <a:pt x="7737" y="3941"/>
                    <a:pt x="7729" y="3920"/>
                    <a:pt x="7748" y="3920"/>
                  </a:cubicBezTo>
                  <a:cubicBezTo>
                    <a:pt x="7756" y="3920"/>
                    <a:pt x="7768" y="3924"/>
                    <a:pt x="7785" y="3929"/>
                  </a:cubicBezTo>
                  <a:cubicBezTo>
                    <a:pt x="7799" y="3934"/>
                    <a:pt x="7809" y="3936"/>
                    <a:pt x="7813" y="3936"/>
                  </a:cubicBezTo>
                  <a:cubicBezTo>
                    <a:pt x="7822" y="3936"/>
                    <a:pt x="7811" y="3926"/>
                    <a:pt x="7780" y="3901"/>
                  </a:cubicBezTo>
                  <a:cubicBezTo>
                    <a:pt x="7743" y="3873"/>
                    <a:pt x="7697" y="3855"/>
                    <a:pt x="7672" y="3855"/>
                  </a:cubicBezTo>
                  <a:cubicBezTo>
                    <a:pt x="7657" y="3855"/>
                    <a:pt x="7650" y="3862"/>
                    <a:pt x="7659" y="3878"/>
                  </a:cubicBezTo>
                  <a:cubicBezTo>
                    <a:pt x="7669" y="3892"/>
                    <a:pt x="7644" y="3919"/>
                    <a:pt x="7606" y="3939"/>
                  </a:cubicBezTo>
                  <a:cubicBezTo>
                    <a:pt x="7583" y="3952"/>
                    <a:pt x="7560" y="3958"/>
                    <a:pt x="7540" y="3958"/>
                  </a:cubicBezTo>
                  <a:cubicBezTo>
                    <a:pt x="7486" y="3958"/>
                    <a:pt x="7445" y="3917"/>
                    <a:pt x="7445" y="3851"/>
                  </a:cubicBezTo>
                  <a:cubicBezTo>
                    <a:pt x="7445" y="3820"/>
                    <a:pt x="7432" y="3796"/>
                    <a:pt x="7414" y="3796"/>
                  </a:cubicBezTo>
                  <a:cubicBezTo>
                    <a:pt x="7398" y="3796"/>
                    <a:pt x="7393" y="3809"/>
                    <a:pt x="7402" y="3826"/>
                  </a:cubicBezTo>
                  <a:cubicBezTo>
                    <a:pt x="7409" y="3836"/>
                    <a:pt x="7406" y="3841"/>
                    <a:pt x="7396" y="3841"/>
                  </a:cubicBezTo>
                  <a:cubicBezTo>
                    <a:pt x="7390" y="3841"/>
                    <a:pt x="7382" y="3840"/>
                    <a:pt x="7371" y="3836"/>
                  </a:cubicBezTo>
                  <a:cubicBezTo>
                    <a:pt x="7330" y="3819"/>
                    <a:pt x="7332" y="3811"/>
                    <a:pt x="7391" y="3779"/>
                  </a:cubicBezTo>
                  <a:cubicBezTo>
                    <a:pt x="7427" y="3760"/>
                    <a:pt x="7483" y="3742"/>
                    <a:pt x="7510" y="3742"/>
                  </a:cubicBezTo>
                  <a:cubicBezTo>
                    <a:pt x="7536" y="3739"/>
                    <a:pt x="7555" y="3728"/>
                    <a:pt x="7547" y="3716"/>
                  </a:cubicBezTo>
                  <a:cubicBezTo>
                    <a:pt x="7541" y="3706"/>
                    <a:pt x="7519" y="3701"/>
                    <a:pt x="7492" y="3701"/>
                  </a:cubicBezTo>
                  <a:cubicBezTo>
                    <a:pt x="7482" y="3701"/>
                    <a:pt x="7471" y="3702"/>
                    <a:pt x="7460" y="3704"/>
                  </a:cubicBezTo>
                  <a:cubicBezTo>
                    <a:pt x="7445" y="3707"/>
                    <a:pt x="7432" y="3708"/>
                    <a:pt x="7422" y="3708"/>
                  </a:cubicBezTo>
                  <a:cubicBezTo>
                    <a:pt x="7345" y="3708"/>
                    <a:pt x="7384" y="3634"/>
                    <a:pt x="7500" y="3595"/>
                  </a:cubicBezTo>
                  <a:cubicBezTo>
                    <a:pt x="7551" y="3579"/>
                    <a:pt x="7588" y="3571"/>
                    <a:pt x="7623" y="3571"/>
                  </a:cubicBezTo>
                  <a:cubicBezTo>
                    <a:pt x="7652" y="3571"/>
                    <a:pt x="7678" y="3576"/>
                    <a:pt x="7710" y="3586"/>
                  </a:cubicBezTo>
                  <a:cubicBezTo>
                    <a:pt x="7817" y="3623"/>
                    <a:pt x="7912" y="3641"/>
                    <a:pt x="7991" y="3641"/>
                  </a:cubicBezTo>
                  <a:cubicBezTo>
                    <a:pt x="8039" y="3641"/>
                    <a:pt x="8080" y="3634"/>
                    <a:pt x="8114" y="3621"/>
                  </a:cubicBezTo>
                  <a:cubicBezTo>
                    <a:pt x="8145" y="3608"/>
                    <a:pt x="8166" y="3601"/>
                    <a:pt x="8183" y="3601"/>
                  </a:cubicBezTo>
                  <a:cubicBezTo>
                    <a:pt x="8211" y="3601"/>
                    <a:pt x="8229" y="3618"/>
                    <a:pt x="8263" y="3658"/>
                  </a:cubicBezTo>
                  <a:cubicBezTo>
                    <a:pt x="8298" y="3698"/>
                    <a:pt x="8352" y="3747"/>
                    <a:pt x="8390" y="3765"/>
                  </a:cubicBezTo>
                  <a:cubicBezTo>
                    <a:pt x="8474" y="3810"/>
                    <a:pt x="8472" y="3878"/>
                    <a:pt x="8385" y="3912"/>
                  </a:cubicBezTo>
                  <a:cubicBezTo>
                    <a:pt x="8346" y="3926"/>
                    <a:pt x="8308" y="3953"/>
                    <a:pt x="8296" y="3970"/>
                  </a:cubicBezTo>
                  <a:cubicBezTo>
                    <a:pt x="8289" y="3982"/>
                    <a:pt x="8281" y="3988"/>
                    <a:pt x="8272" y="3988"/>
                  </a:cubicBezTo>
                  <a:cubicBezTo>
                    <a:pt x="8263" y="3988"/>
                    <a:pt x="8252" y="3982"/>
                    <a:pt x="8238" y="3970"/>
                  </a:cubicBezTo>
                  <a:cubicBezTo>
                    <a:pt x="8226" y="3959"/>
                    <a:pt x="8214" y="3954"/>
                    <a:pt x="8204" y="3954"/>
                  </a:cubicBezTo>
                  <a:cubicBezTo>
                    <a:pt x="8195" y="3954"/>
                    <a:pt x="8187" y="3958"/>
                    <a:pt x="8181" y="3968"/>
                  </a:cubicBezTo>
                  <a:cubicBezTo>
                    <a:pt x="8159" y="4003"/>
                    <a:pt x="8237" y="4023"/>
                    <a:pt x="8337" y="4023"/>
                  </a:cubicBezTo>
                  <a:cubicBezTo>
                    <a:pt x="8417" y="4023"/>
                    <a:pt x="8510" y="4010"/>
                    <a:pt x="8576" y="3983"/>
                  </a:cubicBezTo>
                  <a:cubicBezTo>
                    <a:pt x="8590" y="3978"/>
                    <a:pt x="8600" y="3975"/>
                    <a:pt x="8607" y="3975"/>
                  </a:cubicBezTo>
                  <a:cubicBezTo>
                    <a:pt x="8620" y="3975"/>
                    <a:pt x="8624" y="3983"/>
                    <a:pt x="8620" y="3999"/>
                  </a:cubicBezTo>
                  <a:cubicBezTo>
                    <a:pt x="8616" y="4018"/>
                    <a:pt x="8629" y="4042"/>
                    <a:pt x="8647" y="4049"/>
                  </a:cubicBezTo>
                  <a:cubicBezTo>
                    <a:pt x="8650" y="4050"/>
                    <a:pt x="8653" y="4051"/>
                    <a:pt x="8656" y="4051"/>
                  </a:cubicBezTo>
                  <a:cubicBezTo>
                    <a:pt x="8672" y="4051"/>
                    <a:pt x="8684" y="4034"/>
                    <a:pt x="8685" y="4009"/>
                  </a:cubicBezTo>
                  <a:cubicBezTo>
                    <a:pt x="8686" y="3990"/>
                    <a:pt x="8689" y="3981"/>
                    <a:pt x="8693" y="3981"/>
                  </a:cubicBezTo>
                  <a:cubicBezTo>
                    <a:pt x="8696" y="3981"/>
                    <a:pt x="8699" y="3985"/>
                    <a:pt x="8702" y="3993"/>
                  </a:cubicBezTo>
                  <a:cubicBezTo>
                    <a:pt x="8717" y="4028"/>
                    <a:pt x="8864" y="4076"/>
                    <a:pt x="8939" y="4076"/>
                  </a:cubicBezTo>
                  <a:cubicBezTo>
                    <a:pt x="8954" y="4076"/>
                    <a:pt x="8966" y="4074"/>
                    <a:pt x="8974" y="4069"/>
                  </a:cubicBezTo>
                  <a:cubicBezTo>
                    <a:pt x="8996" y="4055"/>
                    <a:pt x="9034" y="4049"/>
                    <a:pt x="9075" y="4049"/>
                  </a:cubicBezTo>
                  <a:cubicBezTo>
                    <a:pt x="9145" y="4049"/>
                    <a:pt x="9221" y="4067"/>
                    <a:pt x="9238" y="4096"/>
                  </a:cubicBezTo>
                  <a:cubicBezTo>
                    <a:pt x="9253" y="4121"/>
                    <a:pt x="9282" y="4143"/>
                    <a:pt x="9300" y="4143"/>
                  </a:cubicBezTo>
                  <a:cubicBezTo>
                    <a:pt x="9319" y="4143"/>
                    <a:pt x="9358" y="4170"/>
                    <a:pt x="9387" y="4204"/>
                  </a:cubicBezTo>
                  <a:cubicBezTo>
                    <a:pt x="9437" y="4261"/>
                    <a:pt x="9437" y="4266"/>
                    <a:pt x="9387" y="4302"/>
                  </a:cubicBezTo>
                  <a:cubicBezTo>
                    <a:pt x="9338" y="4339"/>
                    <a:pt x="9338" y="4342"/>
                    <a:pt x="9406" y="4369"/>
                  </a:cubicBezTo>
                  <a:cubicBezTo>
                    <a:pt x="9434" y="4380"/>
                    <a:pt x="9464" y="4386"/>
                    <a:pt x="9484" y="4386"/>
                  </a:cubicBezTo>
                  <a:cubicBezTo>
                    <a:pt x="9492" y="4386"/>
                    <a:pt x="9498" y="4385"/>
                    <a:pt x="9502" y="4383"/>
                  </a:cubicBezTo>
                  <a:cubicBezTo>
                    <a:pt x="9504" y="4381"/>
                    <a:pt x="9507" y="4381"/>
                    <a:pt x="9510" y="4381"/>
                  </a:cubicBezTo>
                  <a:cubicBezTo>
                    <a:pt x="9526" y="4381"/>
                    <a:pt x="9554" y="4395"/>
                    <a:pt x="9578" y="4418"/>
                  </a:cubicBezTo>
                  <a:cubicBezTo>
                    <a:pt x="9607" y="4444"/>
                    <a:pt x="9673" y="4471"/>
                    <a:pt x="9723" y="4476"/>
                  </a:cubicBezTo>
                  <a:cubicBezTo>
                    <a:pt x="9821" y="4489"/>
                    <a:pt x="9896" y="4534"/>
                    <a:pt x="9896" y="4584"/>
                  </a:cubicBezTo>
                  <a:cubicBezTo>
                    <a:pt x="9896" y="4595"/>
                    <a:pt x="9879" y="4601"/>
                    <a:pt x="9854" y="4601"/>
                  </a:cubicBezTo>
                  <a:cubicBezTo>
                    <a:pt x="9845" y="4601"/>
                    <a:pt x="9834" y="4600"/>
                    <a:pt x="9822" y="4598"/>
                  </a:cubicBezTo>
                  <a:cubicBezTo>
                    <a:pt x="9809" y="4596"/>
                    <a:pt x="9798" y="4594"/>
                    <a:pt x="9789" y="4594"/>
                  </a:cubicBezTo>
                  <a:cubicBezTo>
                    <a:pt x="9765" y="4594"/>
                    <a:pt x="9756" y="4603"/>
                    <a:pt x="9761" y="4618"/>
                  </a:cubicBezTo>
                  <a:cubicBezTo>
                    <a:pt x="9768" y="4635"/>
                    <a:pt x="9797" y="4650"/>
                    <a:pt x="9827" y="4650"/>
                  </a:cubicBezTo>
                  <a:cubicBezTo>
                    <a:pt x="9858" y="4650"/>
                    <a:pt x="9897" y="4674"/>
                    <a:pt x="9913" y="4702"/>
                  </a:cubicBezTo>
                  <a:cubicBezTo>
                    <a:pt x="9928" y="4726"/>
                    <a:pt x="9937" y="4737"/>
                    <a:pt x="9951" y="4737"/>
                  </a:cubicBezTo>
                  <a:cubicBezTo>
                    <a:pt x="9962" y="4737"/>
                    <a:pt x="9977" y="4729"/>
                    <a:pt x="10001" y="4712"/>
                  </a:cubicBezTo>
                  <a:cubicBezTo>
                    <a:pt x="10057" y="4671"/>
                    <a:pt x="10057" y="4671"/>
                    <a:pt x="9988" y="4610"/>
                  </a:cubicBezTo>
                  <a:lnTo>
                    <a:pt x="9919" y="4551"/>
                  </a:lnTo>
                  <a:lnTo>
                    <a:pt x="10048" y="4551"/>
                  </a:lnTo>
                  <a:cubicBezTo>
                    <a:pt x="10170" y="4551"/>
                    <a:pt x="10252" y="4595"/>
                    <a:pt x="10241" y="4655"/>
                  </a:cubicBezTo>
                  <a:cubicBezTo>
                    <a:pt x="10231" y="4716"/>
                    <a:pt x="10246" y="4752"/>
                    <a:pt x="10285" y="4752"/>
                  </a:cubicBezTo>
                  <a:cubicBezTo>
                    <a:pt x="10307" y="4752"/>
                    <a:pt x="10333" y="4735"/>
                    <a:pt x="10340" y="4716"/>
                  </a:cubicBezTo>
                  <a:cubicBezTo>
                    <a:pt x="10342" y="4709"/>
                    <a:pt x="10347" y="4705"/>
                    <a:pt x="10355" y="4705"/>
                  </a:cubicBezTo>
                  <a:cubicBezTo>
                    <a:pt x="10372" y="4705"/>
                    <a:pt x="10401" y="4725"/>
                    <a:pt x="10444" y="4766"/>
                  </a:cubicBezTo>
                  <a:cubicBezTo>
                    <a:pt x="10513" y="4831"/>
                    <a:pt x="10526" y="4859"/>
                    <a:pt x="10502" y="4889"/>
                  </a:cubicBezTo>
                  <a:cubicBezTo>
                    <a:pt x="10488" y="4905"/>
                    <a:pt x="10462" y="4913"/>
                    <a:pt x="10434" y="4913"/>
                  </a:cubicBezTo>
                  <a:cubicBezTo>
                    <a:pt x="10424" y="4913"/>
                    <a:pt x="10413" y="4912"/>
                    <a:pt x="10403" y="4910"/>
                  </a:cubicBezTo>
                  <a:cubicBezTo>
                    <a:pt x="10390" y="4906"/>
                    <a:pt x="10374" y="4905"/>
                    <a:pt x="10359" y="4905"/>
                  </a:cubicBezTo>
                  <a:cubicBezTo>
                    <a:pt x="10334" y="4905"/>
                    <a:pt x="10310" y="4909"/>
                    <a:pt x="10298" y="4916"/>
                  </a:cubicBezTo>
                  <a:cubicBezTo>
                    <a:pt x="10280" y="4926"/>
                    <a:pt x="10227" y="4934"/>
                    <a:pt x="10172" y="4934"/>
                  </a:cubicBezTo>
                  <a:cubicBezTo>
                    <a:pt x="10163" y="4934"/>
                    <a:pt x="10154" y="4934"/>
                    <a:pt x="10145" y="4933"/>
                  </a:cubicBezTo>
                  <a:cubicBezTo>
                    <a:pt x="10130" y="4933"/>
                    <a:pt x="10117" y="4932"/>
                    <a:pt x="10106" y="4932"/>
                  </a:cubicBezTo>
                  <a:cubicBezTo>
                    <a:pt x="10057" y="4932"/>
                    <a:pt x="10053" y="4938"/>
                    <a:pt x="10088" y="4953"/>
                  </a:cubicBezTo>
                  <a:cubicBezTo>
                    <a:pt x="10112" y="4963"/>
                    <a:pt x="10136" y="4968"/>
                    <a:pt x="10151" y="4968"/>
                  </a:cubicBezTo>
                  <a:cubicBezTo>
                    <a:pt x="10158" y="4968"/>
                    <a:pt x="10162" y="4968"/>
                    <a:pt x="10165" y="4966"/>
                  </a:cubicBezTo>
                  <a:cubicBezTo>
                    <a:pt x="10167" y="4965"/>
                    <a:pt x="10169" y="4964"/>
                    <a:pt x="10170" y="4964"/>
                  </a:cubicBezTo>
                  <a:cubicBezTo>
                    <a:pt x="10178" y="4964"/>
                    <a:pt x="10177" y="4980"/>
                    <a:pt x="10169" y="5000"/>
                  </a:cubicBezTo>
                  <a:cubicBezTo>
                    <a:pt x="10156" y="5032"/>
                    <a:pt x="10165" y="5042"/>
                    <a:pt x="10219" y="5042"/>
                  </a:cubicBezTo>
                  <a:cubicBezTo>
                    <a:pt x="10231" y="5042"/>
                    <a:pt x="10246" y="5042"/>
                    <a:pt x="10263" y="5041"/>
                  </a:cubicBezTo>
                  <a:cubicBezTo>
                    <a:pt x="10303" y="5039"/>
                    <a:pt x="10334" y="5038"/>
                    <a:pt x="10357" y="5038"/>
                  </a:cubicBezTo>
                  <a:cubicBezTo>
                    <a:pt x="10424" y="5038"/>
                    <a:pt x="10420" y="5049"/>
                    <a:pt x="10389" y="5087"/>
                  </a:cubicBezTo>
                  <a:cubicBezTo>
                    <a:pt x="10358" y="5126"/>
                    <a:pt x="10358" y="5138"/>
                    <a:pt x="10393" y="5161"/>
                  </a:cubicBezTo>
                  <a:cubicBezTo>
                    <a:pt x="10410" y="5171"/>
                    <a:pt x="10438" y="5178"/>
                    <a:pt x="10462" y="5178"/>
                  </a:cubicBezTo>
                  <a:cubicBezTo>
                    <a:pt x="10470" y="5178"/>
                    <a:pt x="10477" y="5177"/>
                    <a:pt x="10483" y="5176"/>
                  </a:cubicBezTo>
                  <a:cubicBezTo>
                    <a:pt x="10488" y="5175"/>
                    <a:pt x="10493" y="5174"/>
                    <a:pt x="10498" y="5174"/>
                  </a:cubicBezTo>
                  <a:cubicBezTo>
                    <a:pt x="10524" y="5174"/>
                    <a:pt x="10552" y="5187"/>
                    <a:pt x="10568" y="5207"/>
                  </a:cubicBezTo>
                  <a:cubicBezTo>
                    <a:pt x="10582" y="5224"/>
                    <a:pt x="10592" y="5232"/>
                    <a:pt x="10601" y="5232"/>
                  </a:cubicBezTo>
                  <a:cubicBezTo>
                    <a:pt x="10610" y="5232"/>
                    <a:pt x="10619" y="5224"/>
                    <a:pt x="10629" y="5210"/>
                  </a:cubicBezTo>
                  <a:cubicBezTo>
                    <a:pt x="10639" y="5194"/>
                    <a:pt x="10647" y="5187"/>
                    <a:pt x="10653" y="5187"/>
                  </a:cubicBezTo>
                  <a:cubicBezTo>
                    <a:pt x="10659" y="5187"/>
                    <a:pt x="10664" y="5194"/>
                    <a:pt x="10670" y="5209"/>
                  </a:cubicBezTo>
                  <a:cubicBezTo>
                    <a:pt x="10679" y="5233"/>
                    <a:pt x="10693" y="5244"/>
                    <a:pt x="10705" y="5244"/>
                  </a:cubicBezTo>
                  <a:cubicBezTo>
                    <a:pt x="10722" y="5244"/>
                    <a:pt x="10737" y="5223"/>
                    <a:pt x="10737" y="5187"/>
                  </a:cubicBezTo>
                  <a:cubicBezTo>
                    <a:pt x="10737" y="5140"/>
                    <a:pt x="10702" y="5121"/>
                    <a:pt x="10595" y="5121"/>
                  </a:cubicBezTo>
                  <a:cubicBezTo>
                    <a:pt x="10579" y="5121"/>
                    <a:pt x="10561" y="5122"/>
                    <a:pt x="10542" y="5123"/>
                  </a:cubicBezTo>
                  <a:cubicBezTo>
                    <a:pt x="10541" y="5123"/>
                    <a:pt x="10540" y="5123"/>
                    <a:pt x="10539" y="5123"/>
                  </a:cubicBezTo>
                  <a:cubicBezTo>
                    <a:pt x="10521" y="5123"/>
                    <a:pt x="10506" y="5104"/>
                    <a:pt x="10506" y="5084"/>
                  </a:cubicBezTo>
                  <a:cubicBezTo>
                    <a:pt x="10506" y="5061"/>
                    <a:pt x="10482" y="5043"/>
                    <a:pt x="10454" y="5043"/>
                  </a:cubicBezTo>
                  <a:cubicBezTo>
                    <a:pt x="10408" y="5043"/>
                    <a:pt x="10409" y="5039"/>
                    <a:pt x="10461" y="4999"/>
                  </a:cubicBezTo>
                  <a:cubicBezTo>
                    <a:pt x="10493" y="4973"/>
                    <a:pt x="10518" y="4946"/>
                    <a:pt x="10518" y="4935"/>
                  </a:cubicBezTo>
                  <a:cubicBezTo>
                    <a:pt x="10518" y="4926"/>
                    <a:pt x="10523" y="4921"/>
                    <a:pt x="10532" y="4921"/>
                  </a:cubicBezTo>
                  <a:cubicBezTo>
                    <a:pt x="10535" y="4921"/>
                    <a:pt x="10539" y="4921"/>
                    <a:pt x="10544" y="4923"/>
                  </a:cubicBezTo>
                  <a:cubicBezTo>
                    <a:pt x="10548" y="4925"/>
                    <a:pt x="10555" y="4925"/>
                    <a:pt x="10563" y="4925"/>
                  </a:cubicBezTo>
                  <a:cubicBezTo>
                    <a:pt x="10578" y="4925"/>
                    <a:pt x="10599" y="4922"/>
                    <a:pt x="10615" y="4916"/>
                  </a:cubicBezTo>
                  <a:cubicBezTo>
                    <a:pt x="10651" y="4901"/>
                    <a:pt x="10645" y="4882"/>
                    <a:pt x="10578" y="4822"/>
                  </a:cubicBezTo>
                  <a:cubicBezTo>
                    <a:pt x="10507" y="4757"/>
                    <a:pt x="10503" y="4744"/>
                    <a:pt x="10545" y="4728"/>
                  </a:cubicBezTo>
                  <a:cubicBezTo>
                    <a:pt x="10572" y="4718"/>
                    <a:pt x="10590" y="4697"/>
                    <a:pt x="10585" y="4684"/>
                  </a:cubicBezTo>
                  <a:cubicBezTo>
                    <a:pt x="10579" y="4669"/>
                    <a:pt x="10603" y="4651"/>
                    <a:pt x="10639" y="4646"/>
                  </a:cubicBezTo>
                  <a:cubicBezTo>
                    <a:pt x="10641" y="4646"/>
                    <a:pt x="10644" y="4646"/>
                    <a:pt x="10646" y="4646"/>
                  </a:cubicBezTo>
                  <a:cubicBezTo>
                    <a:pt x="10722" y="4646"/>
                    <a:pt x="10816" y="4810"/>
                    <a:pt x="10757" y="4848"/>
                  </a:cubicBezTo>
                  <a:cubicBezTo>
                    <a:pt x="10732" y="4863"/>
                    <a:pt x="10739" y="4871"/>
                    <a:pt x="10783" y="4871"/>
                  </a:cubicBezTo>
                  <a:cubicBezTo>
                    <a:pt x="10830" y="4871"/>
                    <a:pt x="10844" y="4856"/>
                    <a:pt x="10836" y="4814"/>
                  </a:cubicBezTo>
                  <a:cubicBezTo>
                    <a:pt x="10829" y="4784"/>
                    <a:pt x="10837" y="4751"/>
                    <a:pt x="10851" y="4742"/>
                  </a:cubicBezTo>
                  <a:cubicBezTo>
                    <a:pt x="10853" y="4740"/>
                    <a:pt x="10855" y="4739"/>
                    <a:pt x="10857" y="4739"/>
                  </a:cubicBezTo>
                  <a:cubicBezTo>
                    <a:pt x="10869" y="4739"/>
                    <a:pt x="10877" y="4759"/>
                    <a:pt x="10877" y="4787"/>
                  </a:cubicBezTo>
                  <a:cubicBezTo>
                    <a:pt x="10877" y="4825"/>
                    <a:pt x="10901" y="4855"/>
                    <a:pt x="10943" y="4866"/>
                  </a:cubicBezTo>
                  <a:cubicBezTo>
                    <a:pt x="11004" y="4882"/>
                    <a:pt x="11003" y="4885"/>
                    <a:pt x="10923" y="4904"/>
                  </a:cubicBezTo>
                  <a:cubicBezTo>
                    <a:pt x="10872" y="4917"/>
                    <a:pt x="10866" y="4921"/>
                    <a:pt x="10915" y="4921"/>
                  </a:cubicBezTo>
                  <a:cubicBezTo>
                    <a:pt x="10931" y="4921"/>
                    <a:pt x="10952" y="4921"/>
                    <a:pt x="10980" y="4920"/>
                  </a:cubicBezTo>
                  <a:cubicBezTo>
                    <a:pt x="11004" y="4919"/>
                    <a:pt x="11024" y="4918"/>
                    <a:pt x="11041" y="4918"/>
                  </a:cubicBezTo>
                  <a:cubicBezTo>
                    <a:pt x="11117" y="4918"/>
                    <a:pt x="11125" y="4930"/>
                    <a:pt x="11122" y="4977"/>
                  </a:cubicBezTo>
                  <a:cubicBezTo>
                    <a:pt x="11121" y="5011"/>
                    <a:pt x="11124" y="5025"/>
                    <a:pt x="11138" y="5025"/>
                  </a:cubicBezTo>
                  <a:cubicBezTo>
                    <a:pt x="11146" y="5025"/>
                    <a:pt x="11157" y="5020"/>
                    <a:pt x="11174" y="5012"/>
                  </a:cubicBezTo>
                  <a:cubicBezTo>
                    <a:pt x="11193" y="5001"/>
                    <a:pt x="11218" y="4996"/>
                    <a:pt x="11243" y="4996"/>
                  </a:cubicBezTo>
                  <a:cubicBezTo>
                    <a:pt x="11258" y="4996"/>
                    <a:pt x="11273" y="4998"/>
                    <a:pt x="11285" y="5002"/>
                  </a:cubicBezTo>
                  <a:cubicBezTo>
                    <a:pt x="11303" y="5007"/>
                    <a:pt x="11316" y="5010"/>
                    <a:pt x="11325" y="5010"/>
                  </a:cubicBezTo>
                  <a:cubicBezTo>
                    <a:pt x="11350" y="5010"/>
                    <a:pt x="11343" y="4987"/>
                    <a:pt x="11306" y="4928"/>
                  </a:cubicBezTo>
                  <a:cubicBezTo>
                    <a:pt x="11286" y="4897"/>
                    <a:pt x="11280" y="4865"/>
                    <a:pt x="11291" y="4854"/>
                  </a:cubicBezTo>
                  <a:cubicBezTo>
                    <a:pt x="11295" y="4850"/>
                    <a:pt x="11300" y="4848"/>
                    <a:pt x="11306" y="4848"/>
                  </a:cubicBezTo>
                  <a:cubicBezTo>
                    <a:pt x="11340" y="4848"/>
                    <a:pt x="11398" y="4905"/>
                    <a:pt x="11398" y="4947"/>
                  </a:cubicBezTo>
                  <a:cubicBezTo>
                    <a:pt x="11398" y="4988"/>
                    <a:pt x="11405" y="4992"/>
                    <a:pt x="11544" y="4992"/>
                  </a:cubicBezTo>
                  <a:cubicBezTo>
                    <a:pt x="11671" y="4992"/>
                    <a:pt x="11680" y="4987"/>
                    <a:pt x="11633" y="4958"/>
                  </a:cubicBezTo>
                  <a:cubicBezTo>
                    <a:pt x="11579" y="4925"/>
                    <a:pt x="11594" y="4911"/>
                    <a:pt x="11704" y="4887"/>
                  </a:cubicBezTo>
                  <a:cubicBezTo>
                    <a:pt x="11723" y="4883"/>
                    <a:pt x="11740" y="4881"/>
                    <a:pt x="11755" y="4881"/>
                  </a:cubicBezTo>
                  <a:cubicBezTo>
                    <a:pt x="11792" y="4881"/>
                    <a:pt x="11819" y="4894"/>
                    <a:pt x="11851" y="4925"/>
                  </a:cubicBezTo>
                  <a:cubicBezTo>
                    <a:pt x="11884" y="4954"/>
                    <a:pt x="11938" y="4988"/>
                    <a:pt x="11971" y="4999"/>
                  </a:cubicBezTo>
                  <a:cubicBezTo>
                    <a:pt x="12050" y="5024"/>
                    <a:pt x="12114" y="5101"/>
                    <a:pt x="12059" y="5105"/>
                  </a:cubicBezTo>
                  <a:cubicBezTo>
                    <a:pt x="12044" y="5106"/>
                    <a:pt x="12027" y="5107"/>
                    <a:pt x="12015" y="5107"/>
                  </a:cubicBezTo>
                  <a:cubicBezTo>
                    <a:pt x="12010" y="5107"/>
                    <a:pt x="12006" y="5107"/>
                    <a:pt x="12004" y="5106"/>
                  </a:cubicBezTo>
                  <a:cubicBezTo>
                    <a:pt x="12003" y="5106"/>
                    <a:pt x="12003" y="5106"/>
                    <a:pt x="12003" y="5106"/>
                  </a:cubicBezTo>
                  <a:cubicBezTo>
                    <a:pt x="11994" y="5106"/>
                    <a:pt x="11987" y="5125"/>
                    <a:pt x="11987" y="5146"/>
                  </a:cubicBezTo>
                  <a:cubicBezTo>
                    <a:pt x="11987" y="5172"/>
                    <a:pt x="12018" y="5187"/>
                    <a:pt x="12069" y="5187"/>
                  </a:cubicBezTo>
                  <a:cubicBezTo>
                    <a:pt x="12141" y="5187"/>
                    <a:pt x="12167" y="5162"/>
                    <a:pt x="12142" y="5116"/>
                  </a:cubicBezTo>
                  <a:cubicBezTo>
                    <a:pt x="12138" y="5107"/>
                    <a:pt x="12162" y="5082"/>
                    <a:pt x="12196" y="5059"/>
                  </a:cubicBezTo>
                  <a:cubicBezTo>
                    <a:pt x="12251" y="5020"/>
                    <a:pt x="12308" y="4903"/>
                    <a:pt x="12276" y="4903"/>
                  </a:cubicBezTo>
                  <a:cubicBezTo>
                    <a:pt x="12274" y="4903"/>
                    <a:pt x="12272" y="4904"/>
                    <a:pt x="12270" y="4904"/>
                  </a:cubicBezTo>
                  <a:cubicBezTo>
                    <a:pt x="12269" y="4905"/>
                    <a:pt x="12267" y="4905"/>
                    <a:pt x="12264" y="4905"/>
                  </a:cubicBezTo>
                  <a:cubicBezTo>
                    <a:pt x="12247" y="4905"/>
                    <a:pt x="12203" y="4899"/>
                    <a:pt x="12157" y="4890"/>
                  </a:cubicBezTo>
                  <a:cubicBezTo>
                    <a:pt x="12050" y="4867"/>
                    <a:pt x="12035" y="4814"/>
                    <a:pt x="12115" y="4814"/>
                  </a:cubicBezTo>
                  <a:cubicBezTo>
                    <a:pt x="12126" y="4814"/>
                    <a:pt x="12138" y="4815"/>
                    <a:pt x="12152" y="4817"/>
                  </a:cubicBezTo>
                  <a:cubicBezTo>
                    <a:pt x="12165" y="4819"/>
                    <a:pt x="12177" y="4820"/>
                    <a:pt x="12188" y="4820"/>
                  </a:cubicBezTo>
                  <a:cubicBezTo>
                    <a:pt x="12218" y="4820"/>
                    <a:pt x="12238" y="4813"/>
                    <a:pt x="12238" y="4799"/>
                  </a:cubicBezTo>
                  <a:cubicBezTo>
                    <a:pt x="12238" y="4792"/>
                    <a:pt x="12240" y="4789"/>
                    <a:pt x="12243" y="4789"/>
                  </a:cubicBezTo>
                  <a:cubicBezTo>
                    <a:pt x="12248" y="4789"/>
                    <a:pt x="12255" y="4796"/>
                    <a:pt x="12264" y="4809"/>
                  </a:cubicBezTo>
                  <a:cubicBezTo>
                    <a:pt x="12275" y="4827"/>
                    <a:pt x="12298" y="4837"/>
                    <a:pt x="12323" y="4837"/>
                  </a:cubicBezTo>
                  <a:cubicBezTo>
                    <a:pt x="12332" y="4837"/>
                    <a:pt x="12342" y="4835"/>
                    <a:pt x="12351" y="4833"/>
                  </a:cubicBezTo>
                  <a:cubicBezTo>
                    <a:pt x="12364" y="4829"/>
                    <a:pt x="12375" y="4827"/>
                    <a:pt x="12383" y="4827"/>
                  </a:cubicBezTo>
                  <a:cubicBezTo>
                    <a:pt x="12404" y="4827"/>
                    <a:pt x="12411" y="4840"/>
                    <a:pt x="12411" y="4871"/>
                  </a:cubicBezTo>
                  <a:cubicBezTo>
                    <a:pt x="12411" y="4906"/>
                    <a:pt x="12427" y="4927"/>
                    <a:pt x="12446" y="4927"/>
                  </a:cubicBezTo>
                  <a:cubicBezTo>
                    <a:pt x="12458" y="4927"/>
                    <a:pt x="12471" y="4919"/>
                    <a:pt x="12481" y="4901"/>
                  </a:cubicBezTo>
                  <a:cubicBezTo>
                    <a:pt x="12491" y="4886"/>
                    <a:pt x="12541" y="4866"/>
                    <a:pt x="12593" y="4854"/>
                  </a:cubicBezTo>
                  <a:cubicBezTo>
                    <a:pt x="12645" y="4844"/>
                    <a:pt x="12705" y="4818"/>
                    <a:pt x="12729" y="4797"/>
                  </a:cubicBezTo>
                  <a:cubicBezTo>
                    <a:pt x="12753" y="4774"/>
                    <a:pt x="12813" y="4752"/>
                    <a:pt x="12864" y="4744"/>
                  </a:cubicBezTo>
                  <a:cubicBezTo>
                    <a:pt x="12917" y="4736"/>
                    <a:pt x="12978" y="4710"/>
                    <a:pt x="13006" y="4684"/>
                  </a:cubicBezTo>
                  <a:cubicBezTo>
                    <a:pt x="13026" y="4664"/>
                    <a:pt x="13042" y="4654"/>
                    <a:pt x="13057" y="4654"/>
                  </a:cubicBezTo>
                  <a:cubicBezTo>
                    <a:pt x="13068" y="4654"/>
                    <a:pt x="13080" y="4659"/>
                    <a:pt x="13093" y="4670"/>
                  </a:cubicBezTo>
                  <a:cubicBezTo>
                    <a:pt x="13107" y="4682"/>
                    <a:pt x="13123" y="4689"/>
                    <a:pt x="13144" y="4689"/>
                  </a:cubicBezTo>
                  <a:cubicBezTo>
                    <a:pt x="13164" y="4689"/>
                    <a:pt x="13188" y="4683"/>
                    <a:pt x="13219" y="4672"/>
                  </a:cubicBezTo>
                  <a:cubicBezTo>
                    <a:pt x="13249" y="4661"/>
                    <a:pt x="13271" y="4656"/>
                    <a:pt x="13285" y="4656"/>
                  </a:cubicBezTo>
                  <a:cubicBezTo>
                    <a:pt x="13299" y="4656"/>
                    <a:pt x="13306" y="4661"/>
                    <a:pt x="13306" y="4672"/>
                  </a:cubicBezTo>
                  <a:cubicBezTo>
                    <a:pt x="13306" y="4684"/>
                    <a:pt x="13316" y="4690"/>
                    <a:pt x="13330" y="4690"/>
                  </a:cubicBezTo>
                  <a:cubicBezTo>
                    <a:pt x="13338" y="4690"/>
                    <a:pt x="13346" y="4688"/>
                    <a:pt x="13354" y="4685"/>
                  </a:cubicBezTo>
                  <a:cubicBezTo>
                    <a:pt x="13361" y="4683"/>
                    <a:pt x="13368" y="4681"/>
                    <a:pt x="13374" y="4681"/>
                  </a:cubicBezTo>
                  <a:cubicBezTo>
                    <a:pt x="13428" y="4681"/>
                    <a:pt x="13483" y="4757"/>
                    <a:pt x="13465" y="4818"/>
                  </a:cubicBezTo>
                  <a:cubicBezTo>
                    <a:pt x="13455" y="4850"/>
                    <a:pt x="13456" y="4866"/>
                    <a:pt x="13471" y="4866"/>
                  </a:cubicBezTo>
                  <a:cubicBezTo>
                    <a:pt x="13483" y="4866"/>
                    <a:pt x="13505" y="4856"/>
                    <a:pt x="13539" y="4835"/>
                  </a:cubicBezTo>
                  <a:cubicBezTo>
                    <a:pt x="13595" y="4799"/>
                    <a:pt x="13595" y="4798"/>
                    <a:pt x="13518" y="4735"/>
                  </a:cubicBezTo>
                  <a:lnTo>
                    <a:pt x="13439" y="4672"/>
                  </a:lnTo>
                  <a:lnTo>
                    <a:pt x="13520" y="4640"/>
                  </a:lnTo>
                  <a:cubicBezTo>
                    <a:pt x="13548" y="4629"/>
                    <a:pt x="13568" y="4624"/>
                    <a:pt x="13586" y="4624"/>
                  </a:cubicBezTo>
                  <a:cubicBezTo>
                    <a:pt x="13612" y="4624"/>
                    <a:pt x="13632" y="4636"/>
                    <a:pt x="13662" y="4665"/>
                  </a:cubicBezTo>
                  <a:cubicBezTo>
                    <a:pt x="13720" y="4718"/>
                    <a:pt x="13720" y="4722"/>
                    <a:pt x="13668" y="4743"/>
                  </a:cubicBezTo>
                  <a:cubicBezTo>
                    <a:pt x="13620" y="4762"/>
                    <a:pt x="13626" y="4767"/>
                    <a:pt x="13699" y="4779"/>
                  </a:cubicBezTo>
                  <a:cubicBezTo>
                    <a:pt x="13760" y="4790"/>
                    <a:pt x="13790" y="4814"/>
                    <a:pt x="13795" y="4858"/>
                  </a:cubicBezTo>
                  <a:cubicBezTo>
                    <a:pt x="13802" y="4911"/>
                    <a:pt x="13838" y="4943"/>
                    <a:pt x="13878" y="4943"/>
                  </a:cubicBezTo>
                  <a:cubicBezTo>
                    <a:pt x="13897" y="4943"/>
                    <a:pt x="13916" y="4936"/>
                    <a:pt x="13934" y="4921"/>
                  </a:cubicBezTo>
                  <a:cubicBezTo>
                    <a:pt x="13972" y="4890"/>
                    <a:pt x="13970" y="4879"/>
                    <a:pt x="13918" y="4835"/>
                  </a:cubicBezTo>
                  <a:cubicBezTo>
                    <a:pt x="13884" y="4808"/>
                    <a:pt x="13857" y="4768"/>
                    <a:pt x="13857" y="4748"/>
                  </a:cubicBezTo>
                  <a:cubicBezTo>
                    <a:pt x="13857" y="4738"/>
                    <a:pt x="13860" y="4734"/>
                    <a:pt x="13864" y="4734"/>
                  </a:cubicBezTo>
                  <a:cubicBezTo>
                    <a:pt x="13870" y="4734"/>
                    <a:pt x="13880" y="4743"/>
                    <a:pt x="13893" y="4761"/>
                  </a:cubicBezTo>
                  <a:cubicBezTo>
                    <a:pt x="13912" y="4788"/>
                    <a:pt x="13979" y="4818"/>
                    <a:pt x="14039" y="4829"/>
                  </a:cubicBezTo>
                  <a:cubicBezTo>
                    <a:pt x="14066" y="4833"/>
                    <a:pt x="14087" y="4836"/>
                    <a:pt x="14104" y="4836"/>
                  </a:cubicBezTo>
                  <a:cubicBezTo>
                    <a:pt x="14142" y="4836"/>
                    <a:pt x="14155" y="4822"/>
                    <a:pt x="14165" y="4792"/>
                  </a:cubicBezTo>
                  <a:cubicBezTo>
                    <a:pt x="14172" y="4761"/>
                    <a:pt x="14238" y="4700"/>
                    <a:pt x="14310" y="4654"/>
                  </a:cubicBezTo>
                  <a:cubicBezTo>
                    <a:pt x="14383" y="4608"/>
                    <a:pt x="14420" y="4589"/>
                    <a:pt x="14455" y="4589"/>
                  </a:cubicBezTo>
                  <a:cubicBezTo>
                    <a:pt x="14474" y="4589"/>
                    <a:pt x="14492" y="4595"/>
                    <a:pt x="14515" y="4605"/>
                  </a:cubicBezTo>
                  <a:cubicBezTo>
                    <a:pt x="14546" y="4619"/>
                    <a:pt x="14570" y="4626"/>
                    <a:pt x="14586" y="4626"/>
                  </a:cubicBezTo>
                  <a:cubicBezTo>
                    <a:pt x="14619" y="4626"/>
                    <a:pt x="14613" y="4596"/>
                    <a:pt x="14554" y="4552"/>
                  </a:cubicBezTo>
                  <a:cubicBezTo>
                    <a:pt x="14453" y="4476"/>
                    <a:pt x="14491" y="4425"/>
                    <a:pt x="14729" y="4303"/>
                  </a:cubicBezTo>
                  <a:cubicBezTo>
                    <a:pt x="15024" y="4154"/>
                    <a:pt x="15112" y="4105"/>
                    <a:pt x="15132" y="4080"/>
                  </a:cubicBezTo>
                  <a:cubicBezTo>
                    <a:pt x="15140" y="4067"/>
                    <a:pt x="15180" y="4051"/>
                    <a:pt x="15219" y="4045"/>
                  </a:cubicBezTo>
                  <a:cubicBezTo>
                    <a:pt x="15232" y="4042"/>
                    <a:pt x="15241" y="4041"/>
                    <a:pt x="15248" y="4041"/>
                  </a:cubicBezTo>
                  <a:cubicBezTo>
                    <a:pt x="15274" y="4041"/>
                    <a:pt x="15254" y="4062"/>
                    <a:pt x="15174" y="4131"/>
                  </a:cubicBezTo>
                  <a:lnTo>
                    <a:pt x="15058" y="4228"/>
                  </a:lnTo>
                  <a:lnTo>
                    <a:pt x="15137" y="4259"/>
                  </a:lnTo>
                  <a:cubicBezTo>
                    <a:pt x="15184" y="4276"/>
                    <a:pt x="15215" y="4311"/>
                    <a:pt x="15215" y="4344"/>
                  </a:cubicBezTo>
                  <a:cubicBezTo>
                    <a:pt x="15215" y="4375"/>
                    <a:pt x="15234" y="4408"/>
                    <a:pt x="15257" y="4416"/>
                  </a:cubicBezTo>
                  <a:cubicBezTo>
                    <a:pt x="15264" y="4419"/>
                    <a:pt x="15270" y="4420"/>
                    <a:pt x="15275" y="4420"/>
                  </a:cubicBezTo>
                  <a:cubicBezTo>
                    <a:pt x="15287" y="4420"/>
                    <a:pt x="15291" y="4410"/>
                    <a:pt x="15282" y="4390"/>
                  </a:cubicBezTo>
                  <a:cubicBezTo>
                    <a:pt x="15273" y="4368"/>
                    <a:pt x="15283" y="4328"/>
                    <a:pt x="15304" y="4302"/>
                  </a:cubicBezTo>
                  <a:cubicBezTo>
                    <a:pt x="15337" y="4265"/>
                    <a:pt x="15334" y="4250"/>
                    <a:pt x="15289" y="4216"/>
                  </a:cubicBezTo>
                  <a:cubicBezTo>
                    <a:pt x="15266" y="4200"/>
                    <a:pt x="15241" y="4190"/>
                    <a:pt x="15222" y="4190"/>
                  </a:cubicBezTo>
                  <a:cubicBezTo>
                    <a:pt x="15215" y="4190"/>
                    <a:pt x="15208" y="4192"/>
                    <a:pt x="15203" y="4194"/>
                  </a:cubicBezTo>
                  <a:cubicBezTo>
                    <a:pt x="15199" y="4197"/>
                    <a:pt x="15195" y="4198"/>
                    <a:pt x="15193" y="4198"/>
                  </a:cubicBezTo>
                  <a:cubicBezTo>
                    <a:pt x="15188" y="4198"/>
                    <a:pt x="15194" y="4189"/>
                    <a:pt x="15209" y="4173"/>
                  </a:cubicBezTo>
                  <a:cubicBezTo>
                    <a:pt x="15223" y="4158"/>
                    <a:pt x="15235" y="4150"/>
                    <a:pt x="15251" y="4150"/>
                  </a:cubicBezTo>
                  <a:cubicBezTo>
                    <a:pt x="15270" y="4150"/>
                    <a:pt x="15295" y="4161"/>
                    <a:pt x="15337" y="4185"/>
                  </a:cubicBezTo>
                  <a:cubicBezTo>
                    <a:pt x="15378" y="4209"/>
                    <a:pt x="15402" y="4222"/>
                    <a:pt x="15418" y="4222"/>
                  </a:cubicBezTo>
                  <a:cubicBezTo>
                    <a:pt x="15433" y="4222"/>
                    <a:pt x="15441" y="4212"/>
                    <a:pt x="15451" y="4192"/>
                  </a:cubicBezTo>
                  <a:cubicBezTo>
                    <a:pt x="15466" y="4167"/>
                    <a:pt x="15527" y="4138"/>
                    <a:pt x="15590" y="4129"/>
                  </a:cubicBezTo>
                  <a:cubicBezTo>
                    <a:pt x="15652" y="4119"/>
                    <a:pt x="15712" y="4100"/>
                    <a:pt x="15721" y="4086"/>
                  </a:cubicBezTo>
                  <a:cubicBezTo>
                    <a:pt x="15729" y="4071"/>
                    <a:pt x="15758" y="4060"/>
                    <a:pt x="15782" y="4060"/>
                  </a:cubicBezTo>
                  <a:cubicBezTo>
                    <a:pt x="15820" y="4060"/>
                    <a:pt x="15820" y="4067"/>
                    <a:pt x="15777" y="4118"/>
                  </a:cubicBezTo>
                  <a:cubicBezTo>
                    <a:pt x="15748" y="4151"/>
                    <a:pt x="15733" y="4194"/>
                    <a:pt x="15742" y="4220"/>
                  </a:cubicBezTo>
                  <a:cubicBezTo>
                    <a:pt x="15753" y="4249"/>
                    <a:pt x="15739" y="4263"/>
                    <a:pt x="15715" y="4263"/>
                  </a:cubicBezTo>
                  <a:cubicBezTo>
                    <a:pt x="15689" y="4263"/>
                    <a:pt x="15652" y="4246"/>
                    <a:pt x="15627" y="4213"/>
                  </a:cubicBezTo>
                  <a:cubicBezTo>
                    <a:pt x="15613" y="4194"/>
                    <a:pt x="15603" y="4183"/>
                    <a:pt x="15591" y="4183"/>
                  </a:cubicBezTo>
                  <a:cubicBezTo>
                    <a:pt x="15574" y="4183"/>
                    <a:pt x="15552" y="4205"/>
                    <a:pt x="15506" y="4255"/>
                  </a:cubicBezTo>
                  <a:cubicBezTo>
                    <a:pt x="15460" y="4305"/>
                    <a:pt x="15426" y="4353"/>
                    <a:pt x="15434" y="4361"/>
                  </a:cubicBezTo>
                  <a:cubicBezTo>
                    <a:pt x="15441" y="4369"/>
                    <a:pt x="15420" y="4384"/>
                    <a:pt x="15386" y="4394"/>
                  </a:cubicBezTo>
                  <a:cubicBezTo>
                    <a:pt x="15302" y="4421"/>
                    <a:pt x="15311" y="4480"/>
                    <a:pt x="15390" y="4480"/>
                  </a:cubicBezTo>
                  <a:cubicBezTo>
                    <a:pt x="15395" y="4480"/>
                    <a:pt x="15400" y="4480"/>
                    <a:pt x="15405" y="4479"/>
                  </a:cubicBezTo>
                  <a:cubicBezTo>
                    <a:pt x="15449" y="4475"/>
                    <a:pt x="15513" y="4462"/>
                    <a:pt x="15548" y="4452"/>
                  </a:cubicBezTo>
                  <a:cubicBezTo>
                    <a:pt x="15561" y="4448"/>
                    <a:pt x="15572" y="4446"/>
                    <a:pt x="15581" y="4446"/>
                  </a:cubicBezTo>
                  <a:cubicBezTo>
                    <a:pt x="15605" y="4446"/>
                    <a:pt x="15617" y="4459"/>
                    <a:pt x="15625" y="4491"/>
                  </a:cubicBezTo>
                  <a:cubicBezTo>
                    <a:pt x="15636" y="4536"/>
                    <a:pt x="15627" y="4547"/>
                    <a:pt x="15559" y="4547"/>
                  </a:cubicBezTo>
                  <a:cubicBezTo>
                    <a:pt x="15556" y="4547"/>
                    <a:pt x="15552" y="4547"/>
                    <a:pt x="15549" y="4547"/>
                  </a:cubicBezTo>
                  <a:cubicBezTo>
                    <a:pt x="15546" y="4547"/>
                    <a:pt x="15543" y="4547"/>
                    <a:pt x="15540" y="4547"/>
                  </a:cubicBezTo>
                  <a:cubicBezTo>
                    <a:pt x="15413" y="4547"/>
                    <a:pt x="15343" y="4569"/>
                    <a:pt x="15334" y="4613"/>
                  </a:cubicBezTo>
                  <a:cubicBezTo>
                    <a:pt x="15327" y="4645"/>
                    <a:pt x="15367" y="4654"/>
                    <a:pt x="15499" y="4654"/>
                  </a:cubicBezTo>
                  <a:cubicBezTo>
                    <a:pt x="15595" y="4654"/>
                    <a:pt x="15672" y="4645"/>
                    <a:pt x="15672" y="4634"/>
                  </a:cubicBezTo>
                  <a:cubicBezTo>
                    <a:pt x="15672" y="4627"/>
                    <a:pt x="15678" y="4624"/>
                    <a:pt x="15688" y="4624"/>
                  </a:cubicBezTo>
                  <a:cubicBezTo>
                    <a:pt x="15696" y="4624"/>
                    <a:pt x="15705" y="4626"/>
                    <a:pt x="15716" y="4630"/>
                  </a:cubicBezTo>
                  <a:cubicBezTo>
                    <a:pt x="15739" y="4639"/>
                    <a:pt x="15750" y="4661"/>
                    <a:pt x="15738" y="4680"/>
                  </a:cubicBezTo>
                  <a:cubicBezTo>
                    <a:pt x="15733" y="4688"/>
                    <a:pt x="15733" y="4692"/>
                    <a:pt x="15737" y="4692"/>
                  </a:cubicBezTo>
                  <a:cubicBezTo>
                    <a:pt x="15741" y="4692"/>
                    <a:pt x="15752" y="4686"/>
                    <a:pt x="15768" y="4674"/>
                  </a:cubicBezTo>
                  <a:cubicBezTo>
                    <a:pt x="15788" y="4658"/>
                    <a:pt x="15804" y="4650"/>
                    <a:pt x="15819" y="4650"/>
                  </a:cubicBezTo>
                  <a:cubicBezTo>
                    <a:pt x="15832" y="4650"/>
                    <a:pt x="15844" y="4655"/>
                    <a:pt x="15856" y="4665"/>
                  </a:cubicBezTo>
                  <a:cubicBezTo>
                    <a:pt x="15862" y="4669"/>
                    <a:pt x="15869" y="4672"/>
                    <a:pt x="15877" y="4672"/>
                  </a:cubicBezTo>
                  <a:cubicBezTo>
                    <a:pt x="15923" y="4672"/>
                    <a:pt x="16001" y="4595"/>
                    <a:pt x="16083" y="4465"/>
                  </a:cubicBezTo>
                  <a:cubicBezTo>
                    <a:pt x="16107" y="4426"/>
                    <a:pt x="16175" y="4342"/>
                    <a:pt x="16230" y="4281"/>
                  </a:cubicBezTo>
                  <a:cubicBezTo>
                    <a:pt x="16298" y="4209"/>
                    <a:pt x="16327" y="4184"/>
                    <a:pt x="16372" y="4184"/>
                  </a:cubicBezTo>
                  <a:cubicBezTo>
                    <a:pt x="16388" y="4184"/>
                    <a:pt x="16406" y="4187"/>
                    <a:pt x="16428" y="4192"/>
                  </a:cubicBezTo>
                  <a:cubicBezTo>
                    <a:pt x="16513" y="4211"/>
                    <a:pt x="16517" y="4218"/>
                    <a:pt x="16472" y="4250"/>
                  </a:cubicBezTo>
                  <a:cubicBezTo>
                    <a:pt x="16445" y="4270"/>
                    <a:pt x="16423" y="4300"/>
                    <a:pt x="16423" y="4317"/>
                  </a:cubicBezTo>
                  <a:cubicBezTo>
                    <a:pt x="16423" y="4333"/>
                    <a:pt x="16412" y="4343"/>
                    <a:pt x="16396" y="4343"/>
                  </a:cubicBezTo>
                  <a:cubicBezTo>
                    <a:pt x="16394" y="4343"/>
                    <a:pt x="16391" y="4343"/>
                    <a:pt x="16388" y="4342"/>
                  </a:cubicBezTo>
                  <a:cubicBezTo>
                    <a:pt x="16386" y="4342"/>
                    <a:pt x="16385" y="4341"/>
                    <a:pt x="16383" y="4341"/>
                  </a:cubicBezTo>
                  <a:cubicBezTo>
                    <a:pt x="16366" y="4341"/>
                    <a:pt x="16353" y="4362"/>
                    <a:pt x="16352" y="4390"/>
                  </a:cubicBezTo>
                  <a:cubicBezTo>
                    <a:pt x="16351" y="4421"/>
                    <a:pt x="16333" y="4452"/>
                    <a:pt x="16311" y="4460"/>
                  </a:cubicBezTo>
                  <a:cubicBezTo>
                    <a:pt x="16304" y="4462"/>
                    <a:pt x="16299" y="4464"/>
                    <a:pt x="16295" y="4464"/>
                  </a:cubicBezTo>
                  <a:cubicBezTo>
                    <a:pt x="16284" y="4464"/>
                    <a:pt x="16283" y="4455"/>
                    <a:pt x="16292" y="4440"/>
                  </a:cubicBezTo>
                  <a:cubicBezTo>
                    <a:pt x="16305" y="4420"/>
                    <a:pt x="16295" y="4408"/>
                    <a:pt x="16267" y="4408"/>
                  </a:cubicBezTo>
                  <a:cubicBezTo>
                    <a:pt x="16243" y="4408"/>
                    <a:pt x="16223" y="4425"/>
                    <a:pt x="16223" y="4445"/>
                  </a:cubicBezTo>
                  <a:cubicBezTo>
                    <a:pt x="16223" y="4467"/>
                    <a:pt x="16208" y="4500"/>
                    <a:pt x="16187" y="4518"/>
                  </a:cubicBezTo>
                  <a:cubicBezTo>
                    <a:pt x="16168" y="4538"/>
                    <a:pt x="16151" y="4582"/>
                    <a:pt x="16151" y="4618"/>
                  </a:cubicBezTo>
                  <a:cubicBezTo>
                    <a:pt x="16151" y="4660"/>
                    <a:pt x="16138" y="4676"/>
                    <a:pt x="16102" y="4676"/>
                  </a:cubicBezTo>
                  <a:cubicBezTo>
                    <a:pt x="16097" y="4676"/>
                    <a:pt x="16091" y="4676"/>
                    <a:pt x="16085" y="4675"/>
                  </a:cubicBezTo>
                  <a:cubicBezTo>
                    <a:pt x="16078" y="4674"/>
                    <a:pt x="16071" y="4674"/>
                    <a:pt x="16066" y="4674"/>
                  </a:cubicBezTo>
                  <a:cubicBezTo>
                    <a:pt x="16030" y="4674"/>
                    <a:pt x="16018" y="4688"/>
                    <a:pt x="16018" y="4726"/>
                  </a:cubicBezTo>
                  <a:cubicBezTo>
                    <a:pt x="16018" y="4769"/>
                    <a:pt x="15988" y="4791"/>
                    <a:pt x="15934" y="4791"/>
                  </a:cubicBezTo>
                  <a:cubicBezTo>
                    <a:pt x="15922" y="4791"/>
                    <a:pt x="15910" y="4790"/>
                    <a:pt x="15896" y="4788"/>
                  </a:cubicBezTo>
                  <a:cubicBezTo>
                    <a:pt x="15894" y="4787"/>
                    <a:pt x="15893" y="4787"/>
                    <a:pt x="15891" y="4787"/>
                  </a:cubicBezTo>
                  <a:cubicBezTo>
                    <a:pt x="15881" y="4787"/>
                    <a:pt x="15875" y="4796"/>
                    <a:pt x="15875" y="4809"/>
                  </a:cubicBezTo>
                  <a:cubicBezTo>
                    <a:pt x="15875" y="4824"/>
                    <a:pt x="15916" y="4848"/>
                    <a:pt x="15968" y="4865"/>
                  </a:cubicBezTo>
                  <a:cubicBezTo>
                    <a:pt x="16056" y="4892"/>
                    <a:pt x="16057" y="4895"/>
                    <a:pt x="15989" y="4900"/>
                  </a:cubicBezTo>
                  <a:cubicBezTo>
                    <a:pt x="15951" y="4902"/>
                    <a:pt x="15897" y="4908"/>
                    <a:pt x="15875" y="4910"/>
                  </a:cubicBezTo>
                  <a:cubicBezTo>
                    <a:pt x="15805" y="4916"/>
                    <a:pt x="15803" y="5015"/>
                    <a:pt x="15872" y="5015"/>
                  </a:cubicBezTo>
                  <a:cubicBezTo>
                    <a:pt x="15934" y="5015"/>
                    <a:pt x="15952" y="5058"/>
                    <a:pt x="15902" y="5089"/>
                  </a:cubicBezTo>
                  <a:cubicBezTo>
                    <a:pt x="15852" y="5120"/>
                    <a:pt x="15872" y="5188"/>
                    <a:pt x="15929" y="5188"/>
                  </a:cubicBezTo>
                  <a:cubicBezTo>
                    <a:pt x="15972" y="5188"/>
                    <a:pt x="15980" y="5174"/>
                    <a:pt x="15969" y="5131"/>
                  </a:cubicBezTo>
                  <a:cubicBezTo>
                    <a:pt x="15959" y="5093"/>
                    <a:pt x="15963" y="5074"/>
                    <a:pt x="15978" y="5074"/>
                  </a:cubicBezTo>
                  <a:cubicBezTo>
                    <a:pt x="15991" y="5074"/>
                    <a:pt x="16012" y="5090"/>
                    <a:pt x="16037" y="5123"/>
                  </a:cubicBezTo>
                  <a:cubicBezTo>
                    <a:pt x="16056" y="5148"/>
                    <a:pt x="16066" y="5161"/>
                    <a:pt x="16069" y="5161"/>
                  </a:cubicBezTo>
                  <a:cubicBezTo>
                    <a:pt x="16072" y="5161"/>
                    <a:pt x="16068" y="5149"/>
                    <a:pt x="16060" y="5125"/>
                  </a:cubicBezTo>
                  <a:cubicBezTo>
                    <a:pt x="16050" y="5094"/>
                    <a:pt x="16055" y="5074"/>
                    <a:pt x="16075" y="5074"/>
                  </a:cubicBezTo>
                  <a:cubicBezTo>
                    <a:pt x="16110" y="5074"/>
                    <a:pt x="16168" y="5033"/>
                    <a:pt x="16246" y="4949"/>
                  </a:cubicBezTo>
                  <a:cubicBezTo>
                    <a:pt x="16271" y="4922"/>
                    <a:pt x="16315" y="4899"/>
                    <a:pt x="16342" y="4899"/>
                  </a:cubicBezTo>
                  <a:cubicBezTo>
                    <a:pt x="16368" y="4899"/>
                    <a:pt x="16399" y="4886"/>
                    <a:pt x="16409" y="4870"/>
                  </a:cubicBezTo>
                  <a:cubicBezTo>
                    <a:pt x="16420" y="4853"/>
                    <a:pt x="16445" y="4840"/>
                    <a:pt x="16470" y="4840"/>
                  </a:cubicBezTo>
                  <a:cubicBezTo>
                    <a:pt x="16495" y="4840"/>
                    <a:pt x="16505" y="4854"/>
                    <a:pt x="16492" y="4874"/>
                  </a:cubicBezTo>
                  <a:cubicBezTo>
                    <a:pt x="16487" y="4883"/>
                    <a:pt x="16487" y="4888"/>
                    <a:pt x="16494" y="4888"/>
                  </a:cubicBezTo>
                  <a:cubicBezTo>
                    <a:pt x="16518" y="4888"/>
                    <a:pt x="16619" y="4827"/>
                    <a:pt x="16766" y="4722"/>
                  </a:cubicBezTo>
                  <a:cubicBezTo>
                    <a:pt x="16851" y="4661"/>
                    <a:pt x="16906" y="4609"/>
                    <a:pt x="16887" y="4609"/>
                  </a:cubicBezTo>
                  <a:cubicBezTo>
                    <a:pt x="16866" y="4609"/>
                    <a:pt x="16814" y="4635"/>
                    <a:pt x="16768" y="4669"/>
                  </a:cubicBezTo>
                  <a:cubicBezTo>
                    <a:pt x="16735" y="4692"/>
                    <a:pt x="16707" y="4705"/>
                    <a:pt x="16693" y="4705"/>
                  </a:cubicBezTo>
                  <a:cubicBezTo>
                    <a:pt x="16687" y="4705"/>
                    <a:pt x="16684" y="4703"/>
                    <a:pt x="16684" y="4697"/>
                  </a:cubicBezTo>
                  <a:cubicBezTo>
                    <a:pt x="16684" y="4681"/>
                    <a:pt x="16696" y="4667"/>
                    <a:pt x="16713" y="4667"/>
                  </a:cubicBezTo>
                  <a:cubicBezTo>
                    <a:pt x="16730" y="4667"/>
                    <a:pt x="16742" y="4643"/>
                    <a:pt x="16742" y="4609"/>
                  </a:cubicBezTo>
                  <a:cubicBezTo>
                    <a:pt x="16742" y="4577"/>
                    <a:pt x="16726" y="4552"/>
                    <a:pt x="16705" y="4552"/>
                  </a:cubicBezTo>
                  <a:cubicBezTo>
                    <a:pt x="16682" y="4552"/>
                    <a:pt x="16643" y="4527"/>
                    <a:pt x="16615" y="4497"/>
                  </a:cubicBezTo>
                  <a:cubicBezTo>
                    <a:pt x="16568" y="4443"/>
                    <a:pt x="16568" y="4440"/>
                    <a:pt x="16654" y="4398"/>
                  </a:cubicBezTo>
                  <a:cubicBezTo>
                    <a:pt x="16693" y="4379"/>
                    <a:pt x="16715" y="4369"/>
                    <a:pt x="16728" y="4369"/>
                  </a:cubicBezTo>
                  <a:cubicBezTo>
                    <a:pt x="16741" y="4369"/>
                    <a:pt x="16744" y="4380"/>
                    <a:pt x="16747" y="4402"/>
                  </a:cubicBezTo>
                  <a:cubicBezTo>
                    <a:pt x="16749" y="4429"/>
                    <a:pt x="16754" y="4462"/>
                    <a:pt x="16758" y="4479"/>
                  </a:cubicBezTo>
                  <a:cubicBezTo>
                    <a:pt x="16762" y="4496"/>
                    <a:pt x="16766" y="4522"/>
                    <a:pt x="16768" y="4542"/>
                  </a:cubicBezTo>
                  <a:cubicBezTo>
                    <a:pt x="16769" y="4556"/>
                    <a:pt x="16783" y="4564"/>
                    <a:pt x="16804" y="4564"/>
                  </a:cubicBezTo>
                  <a:cubicBezTo>
                    <a:pt x="16811" y="4564"/>
                    <a:pt x="16820" y="4563"/>
                    <a:pt x="16829" y="4561"/>
                  </a:cubicBezTo>
                  <a:cubicBezTo>
                    <a:pt x="16891" y="4543"/>
                    <a:pt x="16905" y="4508"/>
                    <a:pt x="16859" y="4480"/>
                  </a:cubicBezTo>
                  <a:cubicBezTo>
                    <a:pt x="16843" y="4470"/>
                    <a:pt x="16836" y="4450"/>
                    <a:pt x="16845" y="4434"/>
                  </a:cubicBezTo>
                  <a:cubicBezTo>
                    <a:pt x="16852" y="4424"/>
                    <a:pt x="16861" y="4418"/>
                    <a:pt x="16871" y="4418"/>
                  </a:cubicBezTo>
                  <a:cubicBezTo>
                    <a:pt x="16877" y="4418"/>
                    <a:pt x="16883" y="4420"/>
                    <a:pt x="16889" y="4423"/>
                  </a:cubicBezTo>
                  <a:cubicBezTo>
                    <a:pt x="16905" y="4433"/>
                    <a:pt x="16909" y="4450"/>
                    <a:pt x="16899" y="4466"/>
                  </a:cubicBezTo>
                  <a:cubicBezTo>
                    <a:pt x="16888" y="4484"/>
                    <a:pt x="16894" y="4493"/>
                    <a:pt x="16909" y="4493"/>
                  </a:cubicBezTo>
                  <a:cubicBezTo>
                    <a:pt x="16929" y="4493"/>
                    <a:pt x="16966" y="4477"/>
                    <a:pt x="16992" y="4450"/>
                  </a:cubicBezTo>
                  <a:cubicBezTo>
                    <a:pt x="17014" y="4428"/>
                    <a:pt x="17063" y="4388"/>
                    <a:pt x="17096" y="4363"/>
                  </a:cubicBezTo>
                  <a:cubicBezTo>
                    <a:pt x="17130" y="4341"/>
                    <a:pt x="17148" y="4311"/>
                    <a:pt x="17138" y="4302"/>
                  </a:cubicBezTo>
                  <a:cubicBezTo>
                    <a:pt x="17135" y="4299"/>
                    <a:pt x="17130" y="4298"/>
                    <a:pt x="17125" y="4298"/>
                  </a:cubicBezTo>
                  <a:cubicBezTo>
                    <a:pt x="17112" y="4298"/>
                    <a:pt x="17093" y="4306"/>
                    <a:pt x="17075" y="4320"/>
                  </a:cubicBezTo>
                  <a:cubicBezTo>
                    <a:pt x="17058" y="4334"/>
                    <a:pt x="17048" y="4341"/>
                    <a:pt x="17041" y="4341"/>
                  </a:cubicBezTo>
                  <a:cubicBezTo>
                    <a:pt x="17034" y="4341"/>
                    <a:pt x="17032" y="4333"/>
                    <a:pt x="17032" y="4316"/>
                  </a:cubicBezTo>
                  <a:cubicBezTo>
                    <a:pt x="17032" y="4299"/>
                    <a:pt x="17031" y="4291"/>
                    <a:pt x="17028" y="4291"/>
                  </a:cubicBezTo>
                  <a:cubicBezTo>
                    <a:pt x="17024" y="4291"/>
                    <a:pt x="17018" y="4299"/>
                    <a:pt x="17008" y="4316"/>
                  </a:cubicBezTo>
                  <a:cubicBezTo>
                    <a:pt x="17000" y="4329"/>
                    <a:pt x="16992" y="4336"/>
                    <a:pt x="16984" y="4336"/>
                  </a:cubicBezTo>
                  <a:cubicBezTo>
                    <a:pt x="16973" y="4336"/>
                    <a:pt x="16959" y="4323"/>
                    <a:pt x="16940" y="4296"/>
                  </a:cubicBezTo>
                  <a:cubicBezTo>
                    <a:pt x="16918" y="4265"/>
                    <a:pt x="16905" y="4251"/>
                    <a:pt x="16885" y="4251"/>
                  </a:cubicBezTo>
                  <a:cubicBezTo>
                    <a:pt x="16870" y="4251"/>
                    <a:pt x="16851" y="4260"/>
                    <a:pt x="16820" y="4276"/>
                  </a:cubicBezTo>
                  <a:cubicBezTo>
                    <a:pt x="16788" y="4294"/>
                    <a:pt x="16769" y="4303"/>
                    <a:pt x="16757" y="4303"/>
                  </a:cubicBezTo>
                  <a:cubicBezTo>
                    <a:pt x="16747" y="4303"/>
                    <a:pt x="16743" y="4295"/>
                    <a:pt x="16743" y="4279"/>
                  </a:cubicBezTo>
                  <a:cubicBezTo>
                    <a:pt x="16743" y="4257"/>
                    <a:pt x="16759" y="4228"/>
                    <a:pt x="16779" y="4211"/>
                  </a:cubicBezTo>
                  <a:cubicBezTo>
                    <a:pt x="16800" y="4194"/>
                    <a:pt x="16853" y="4186"/>
                    <a:pt x="16905" y="4186"/>
                  </a:cubicBezTo>
                  <a:cubicBezTo>
                    <a:pt x="16955" y="4186"/>
                    <a:pt x="17003" y="4194"/>
                    <a:pt x="17019" y="4210"/>
                  </a:cubicBezTo>
                  <a:cubicBezTo>
                    <a:pt x="17030" y="4221"/>
                    <a:pt x="17063" y="4231"/>
                    <a:pt x="17089" y="4231"/>
                  </a:cubicBezTo>
                  <a:cubicBezTo>
                    <a:pt x="17127" y="4231"/>
                    <a:pt x="17126" y="4224"/>
                    <a:pt x="17079" y="4189"/>
                  </a:cubicBezTo>
                  <a:cubicBezTo>
                    <a:pt x="17043" y="4163"/>
                    <a:pt x="17032" y="4137"/>
                    <a:pt x="17049" y="4121"/>
                  </a:cubicBezTo>
                  <a:cubicBezTo>
                    <a:pt x="17072" y="4097"/>
                    <a:pt x="17190" y="4083"/>
                    <a:pt x="17277" y="4083"/>
                  </a:cubicBezTo>
                  <a:cubicBezTo>
                    <a:pt x="17332" y="4083"/>
                    <a:pt x="17374" y="4089"/>
                    <a:pt x="17372" y="4102"/>
                  </a:cubicBezTo>
                  <a:cubicBezTo>
                    <a:pt x="17367" y="4119"/>
                    <a:pt x="17317" y="4133"/>
                    <a:pt x="17263" y="4133"/>
                  </a:cubicBezTo>
                  <a:cubicBezTo>
                    <a:pt x="17167" y="4133"/>
                    <a:pt x="17156" y="4143"/>
                    <a:pt x="17172" y="4234"/>
                  </a:cubicBezTo>
                  <a:cubicBezTo>
                    <a:pt x="17175" y="4256"/>
                    <a:pt x="17195" y="4266"/>
                    <a:pt x="17223" y="4266"/>
                  </a:cubicBezTo>
                  <a:cubicBezTo>
                    <a:pt x="17280" y="4266"/>
                    <a:pt x="17373" y="4226"/>
                    <a:pt x="17439" y="4164"/>
                  </a:cubicBezTo>
                  <a:cubicBezTo>
                    <a:pt x="17497" y="4109"/>
                    <a:pt x="17535" y="4084"/>
                    <a:pt x="17562" y="4084"/>
                  </a:cubicBezTo>
                  <a:cubicBezTo>
                    <a:pt x="17570" y="4084"/>
                    <a:pt x="17577" y="4086"/>
                    <a:pt x="17584" y="4091"/>
                  </a:cubicBezTo>
                  <a:cubicBezTo>
                    <a:pt x="17607" y="4105"/>
                    <a:pt x="17643" y="4117"/>
                    <a:pt x="17669" y="4117"/>
                  </a:cubicBezTo>
                  <a:cubicBezTo>
                    <a:pt x="17701" y="4117"/>
                    <a:pt x="17699" y="4106"/>
                    <a:pt x="17657" y="4076"/>
                  </a:cubicBezTo>
                  <a:cubicBezTo>
                    <a:pt x="17609" y="4041"/>
                    <a:pt x="17607" y="4026"/>
                    <a:pt x="17639" y="3988"/>
                  </a:cubicBezTo>
                  <a:cubicBezTo>
                    <a:pt x="17658" y="3964"/>
                    <a:pt x="17709" y="3943"/>
                    <a:pt x="17745" y="3943"/>
                  </a:cubicBezTo>
                  <a:cubicBezTo>
                    <a:pt x="17792" y="3943"/>
                    <a:pt x="17807" y="3932"/>
                    <a:pt x="17797" y="3905"/>
                  </a:cubicBezTo>
                  <a:cubicBezTo>
                    <a:pt x="17788" y="3883"/>
                    <a:pt x="17813" y="3841"/>
                    <a:pt x="17854" y="3808"/>
                  </a:cubicBezTo>
                  <a:cubicBezTo>
                    <a:pt x="17895" y="3774"/>
                    <a:pt x="17927" y="3736"/>
                    <a:pt x="17927" y="3719"/>
                  </a:cubicBezTo>
                  <a:cubicBezTo>
                    <a:pt x="17927" y="3704"/>
                    <a:pt x="17958" y="3671"/>
                    <a:pt x="17994" y="3647"/>
                  </a:cubicBezTo>
                  <a:cubicBezTo>
                    <a:pt x="18031" y="3624"/>
                    <a:pt x="18124" y="3547"/>
                    <a:pt x="18203" y="3472"/>
                  </a:cubicBezTo>
                  <a:cubicBezTo>
                    <a:pt x="18599" y="3104"/>
                    <a:pt x="18845" y="2917"/>
                    <a:pt x="18931" y="2917"/>
                  </a:cubicBezTo>
                  <a:cubicBezTo>
                    <a:pt x="18937" y="2917"/>
                    <a:pt x="18941" y="2917"/>
                    <a:pt x="18945" y="2919"/>
                  </a:cubicBezTo>
                  <a:cubicBezTo>
                    <a:pt x="18947" y="2919"/>
                    <a:pt x="18950" y="2920"/>
                    <a:pt x="18952" y="2920"/>
                  </a:cubicBezTo>
                  <a:cubicBezTo>
                    <a:pt x="18991" y="2920"/>
                    <a:pt x="19099" y="2840"/>
                    <a:pt x="19259" y="2691"/>
                  </a:cubicBezTo>
                  <a:cubicBezTo>
                    <a:pt x="19330" y="2626"/>
                    <a:pt x="19928" y="2232"/>
                    <a:pt x="20055" y="2169"/>
                  </a:cubicBezTo>
                  <a:cubicBezTo>
                    <a:pt x="20118" y="2136"/>
                    <a:pt x="20171" y="2102"/>
                    <a:pt x="20178" y="2089"/>
                  </a:cubicBezTo>
                  <a:cubicBezTo>
                    <a:pt x="20183" y="2078"/>
                    <a:pt x="20207" y="2067"/>
                    <a:pt x="20229" y="2067"/>
                  </a:cubicBezTo>
                  <a:cubicBezTo>
                    <a:pt x="20268" y="2067"/>
                    <a:pt x="20526" y="1935"/>
                    <a:pt x="20663" y="1846"/>
                  </a:cubicBezTo>
                  <a:cubicBezTo>
                    <a:pt x="20693" y="1826"/>
                    <a:pt x="20734" y="1813"/>
                    <a:pt x="20766" y="1813"/>
                  </a:cubicBezTo>
                  <a:cubicBezTo>
                    <a:pt x="20775" y="1813"/>
                    <a:pt x="20783" y="1814"/>
                    <a:pt x="20790" y="1816"/>
                  </a:cubicBezTo>
                  <a:cubicBezTo>
                    <a:pt x="20802" y="1820"/>
                    <a:pt x="20812" y="1821"/>
                    <a:pt x="20820" y="1821"/>
                  </a:cubicBezTo>
                  <a:cubicBezTo>
                    <a:pt x="20833" y="1821"/>
                    <a:pt x="20839" y="1817"/>
                    <a:pt x="20834" y="1808"/>
                  </a:cubicBezTo>
                  <a:cubicBezTo>
                    <a:pt x="20826" y="1796"/>
                    <a:pt x="20857" y="1769"/>
                    <a:pt x="20905" y="1750"/>
                  </a:cubicBezTo>
                  <a:cubicBezTo>
                    <a:pt x="20953" y="1730"/>
                    <a:pt x="20990" y="1703"/>
                    <a:pt x="20990" y="1688"/>
                  </a:cubicBezTo>
                  <a:cubicBezTo>
                    <a:pt x="20990" y="1677"/>
                    <a:pt x="20996" y="1672"/>
                    <a:pt x="21003" y="1672"/>
                  </a:cubicBezTo>
                  <a:cubicBezTo>
                    <a:pt x="21007" y="1672"/>
                    <a:pt x="21011" y="1673"/>
                    <a:pt x="21015" y="1675"/>
                  </a:cubicBezTo>
                  <a:cubicBezTo>
                    <a:pt x="21017" y="1676"/>
                    <a:pt x="21020" y="1676"/>
                    <a:pt x="21023" y="1676"/>
                  </a:cubicBezTo>
                  <a:cubicBezTo>
                    <a:pt x="21048" y="1676"/>
                    <a:pt x="21113" y="1653"/>
                    <a:pt x="21180" y="1619"/>
                  </a:cubicBezTo>
                  <a:cubicBezTo>
                    <a:pt x="21270" y="1574"/>
                    <a:pt x="21345" y="1550"/>
                    <a:pt x="21387" y="1550"/>
                  </a:cubicBezTo>
                  <a:cubicBezTo>
                    <a:pt x="21411" y="1550"/>
                    <a:pt x="21425" y="1558"/>
                    <a:pt x="21425" y="1574"/>
                  </a:cubicBezTo>
                  <a:cubicBezTo>
                    <a:pt x="21425" y="1608"/>
                    <a:pt x="21250" y="1684"/>
                    <a:pt x="21185" y="1684"/>
                  </a:cubicBezTo>
                  <a:cubicBezTo>
                    <a:pt x="21177" y="1684"/>
                    <a:pt x="21171" y="1683"/>
                    <a:pt x="21167" y="1680"/>
                  </a:cubicBezTo>
                  <a:cubicBezTo>
                    <a:pt x="21162" y="1677"/>
                    <a:pt x="21158" y="1676"/>
                    <a:pt x="21154" y="1676"/>
                  </a:cubicBezTo>
                  <a:cubicBezTo>
                    <a:pt x="21143" y="1676"/>
                    <a:pt x="21136" y="1687"/>
                    <a:pt x="21136" y="1706"/>
                  </a:cubicBezTo>
                  <a:cubicBezTo>
                    <a:pt x="21136" y="1730"/>
                    <a:pt x="21087" y="1774"/>
                    <a:pt x="21026" y="1805"/>
                  </a:cubicBezTo>
                  <a:cubicBezTo>
                    <a:pt x="20967" y="1836"/>
                    <a:pt x="20880" y="1880"/>
                    <a:pt x="20831" y="1905"/>
                  </a:cubicBezTo>
                  <a:cubicBezTo>
                    <a:pt x="20793" y="1926"/>
                    <a:pt x="20746" y="1939"/>
                    <a:pt x="20715" y="1939"/>
                  </a:cubicBezTo>
                  <a:cubicBezTo>
                    <a:pt x="20706" y="1939"/>
                    <a:pt x="20699" y="1938"/>
                    <a:pt x="20693" y="1936"/>
                  </a:cubicBezTo>
                  <a:cubicBezTo>
                    <a:pt x="20685" y="1934"/>
                    <a:pt x="20678" y="1932"/>
                    <a:pt x="20671" y="1932"/>
                  </a:cubicBezTo>
                  <a:cubicBezTo>
                    <a:pt x="20652" y="1932"/>
                    <a:pt x="20642" y="1944"/>
                    <a:pt x="20642" y="1966"/>
                  </a:cubicBezTo>
                  <a:cubicBezTo>
                    <a:pt x="20642" y="1991"/>
                    <a:pt x="20619" y="2011"/>
                    <a:pt x="20585" y="2011"/>
                  </a:cubicBezTo>
                  <a:cubicBezTo>
                    <a:pt x="20552" y="2011"/>
                    <a:pt x="20527" y="2021"/>
                    <a:pt x="20527" y="2036"/>
                  </a:cubicBezTo>
                  <a:cubicBezTo>
                    <a:pt x="20527" y="2049"/>
                    <a:pt x="20491" y="2074"/>
                    <a:pt x="20447" y="2094"/>
                  </a:cubicBezTo>
                  <a:cubicBezTo>
                    <a:pt x="20404" y="2113"/>
                    <a:pt x="20332" y="2167"/>
                    <a:pt x="20287" y="2213"/>
                  </a:cubicBezTo>
                  <a:cubicBezTo>
                    <a:pt x="20241" y="2261"/>
                    <a:pt x="20186" y="2299"/>
                    <a:pt x="20164" y="2299"/>
                  </a:cubicBezTo>
                  <a:cubicBezTo>
                    <a:pt x="20127" y="2299"/>
                    <a:pt x="19940" y="2427"/>
                    <a:pt x="19778" y="2563"/>
                  </a:cubicBezTo>
                  <a:cubicBezTo>
                    <a:pt x="19737" y="2597"/>
                    <a:pt x="19674" y="2643"/>
                    <a:pt x="19633" y="2671"/>
                  </a:cubicBezTo>
                  <a:cubicBezTo>
                    <a:pt x="19592" y="2697"/>
                    <a:pt x="19554" y="2724"/>
                    <a:pt x="19546" y="2733"/>
                  </a:cubicBezTo>
                  <a:cubicBezTo>
                    <a:pt x="19518" y="2766"/>
                    <a:pt x="19207" y="2992"/>
                    <a:pt x="19189" y="2992"/>
                  </a:cubicBezTo>
                  <a:cubicBezTo>
                    <a:pt x="19180" y="2992"/>
                    <a:pt x="19140" y="3022"/>
                    <a:pt x="19099" y="3063"/>
                  </a:cubicBezTo>
                  <a:cubicBezTo>
                    <a:pt x="19058" y="3104"/>
                    <a:pt x="19008" y="3135"/>
                    <a:pt x="18985" y="3135"/>
                  </a:cubicBezTo>
                  <a:cubicBezTo>
                    <a:pt x="18962" y="3135"/>
                    <a:pt x="18936" y="3168"/>
                    <a:pt x="18926" y="3209"/>
                  </a:cubicBezTo>
                  <a:cubicBezTo>
                    <a:pt x="18916" y="3250"/>
                    <a:pt x="18897" y="3281"/>
                    <a:pt x="18883" y="3281"/>
                  </a:cubicBezTo>
                  <a:cubicBezTo>
                    <a:pt x="18869" y="3281"/>
                    <a:pt x="18803" y="3333"/>
                    <a:pt x="18736" y="3396"/>
                  </a:cubicBezTo>
                  <a:cubicBezTo>
                    <a:pt x="18670" y="3461"/>
                    <a:pt x="18598" y="3512"/>
                    <a:pt x="18575" y="3512"/>
                  </a:cubicBezTo>
                  <a:cubicBezTo>
                    <a:pt x="18554" y="3512"/>
                    <a:pt x="18534" y="3524"/>
                    <a:pt x="18534" y="3539"/>
                  </a:cubicBezTo>
                  <a:cubicBezTo>
                    <a:pt x="18534" y="3554"/>
                    <a:pt x="18510" y="3573"/>
                    <a:pt x="18477" y="3584"/>
                  </a:cubicBezTo>
                  <a:cubicBezTo>
                    <a:pt x="18438" y="3595"/>
                    <a:pt x="18422" y="3622"/>
                    <a:pt x="18426" y="3663"/>
                  </a:cubicBezTo>
                  <a:cubicBezTo>
                    <a:pt x="18429" y="3703"/>
                    <a:pt x="18408" y="3734"/>
                    <a:pt x="18367" y="3754"/>
                  </a:cubicBezTo>
                  <a:cubicBezTo>
                    <a:pt x="18332" y="3769"/>
                    <a:pt x="18304" y="3793"/>
                    <a:pt x="18304" y="3805"/>
                  </a:cubicBezTo>
                  <a:cubicBezTo>
                    <a:pt x="18304" y="3816"/>
                    <a:pt x="18268" y="3870"/>
                    <a:pt x="18223" y="3922"/>
                  </a:cubicBezTo>
                  <a:cubicBezTo>
                    <a:pt x="18178" y="3974"/>
                    <a:pt x="18134" y="4039"/>
                    <a:pt x="18124" y="4066"/>
                  </a:cubicBezTo>
                  <a:cubicBezTo>
                    <a:pt x="18113" y="4093"/>
                    <a:pt x="18086" y="4117"/>
                    <a:pt x="18063" y="4117"/>
                  </a:cubicBezTo>
                  <a:cubicBezTo>
                    <a:pt x="18042" y="4117"/>
                    <a:pt x="17978" y="4159"/>
                    <a:pt x="17930" y="4209"/>
                  </a:cubicBezTo>
                  <a:cubicBezTo>
                    <a:pt x="17881" y="4257"/>
                    <a:pt x="17855" y="4278"/>
                    <a:pt x="17837" y="4278"/>
                  </a:cubicBezTo>
                  <a:cubicBezTo>
                    <a:pt x="17827" y="4278"/>
                    <a:pt x="17819" y="4272"/>
                    <a:pt x="17812" y="4260"/>
                  </a:cubicBezTo>
                  <a:cubicBezTo>
                    <a:pt x="17802" y="4244"/>
                    <a:pt x="17795" y="4237"/>
                    <a:pt x="17791" y="4237"/>
                  </a:cubicBezTo>
                  <a:cubicBezTo>
                    <a:pt x="17787" y="4237"/>
                    <a:pt x="17786" y="4243"/>
                    <a:pt x="17786" y="4257"/>
                  </a:cubicBezTo>
                  <a:cubicBezTo>
                    <a:pt x="17783" y="4321"/>
                    <a:pt x="17645" y="4436"/>
                    <a:pt x="17568" y="4436"/>
                  </a:cubicBezTo>
                  <a:cubicBezTo>
                    <a:pt x="17527" y="4436"/>
                    <a:pt x="17502" y="4450"/>
                    <a:pt x="17511" y="4464"/>
                  </a:cubicBezTo>
                  <a:cubicBezTo>
                    <a:pt x="17520" y="4479"/>
                    <a:pt x="17501" y="4505"/>
                    <a:pt x="17469" y="4522"/>
                  </a:cubicBezTo>
                  <a:cubicBezTo>
                    <a:pt x="17435" y="4541"/>
                    <a:pt x="17418" y="4566"/>
                    <a:pt x="17427" y="4582"/>
                  </a:cubicBezTo>
                  <a:cubicBezTo>
                    <a:pt x="17435" y="4597"/>
                    <a:pt x="17424" y="4616"/>
                    <a:pt x="17399" y="4626"/>
                  </a:cubicBezTo>
                  <a:cubicBezTo>
                    <a:pt x="17352" y="4644"/>
                    <a:pt x="17283" y="4810"/>
                    <a:pt x="17322" y="4810"/>
                  </a:cubicBezTo>
                  <a:cubicBezTo>
                    <a:pt x="17337" y="4810"/>
                    <a:pt x="17355" y="4793"/>
                    <a:pt x="17363" y="4768"/>
                  </a:cubicBezTo>
                  <a:cubicBezTo>
                    <a:pt x="17376" y="4738"/>
                    <a:pt x="17422" y="4726"/>
                    <a:pt x="17515" y="4726"/>
                  </a:cubicBezTo>
                  <a:cubicBezTo>
                    <a:pt x="17647" y="4726"/>
                    <a:pt x="17927" y="4623"/>
                    <a:pt x="17930" y="4572"/>
                  </a:cubicBezTo>
                  <a:cubicBezTo>
                    <a:pt x="17930" y="4565"/>
                    <a:pt x="17927" y="4561"/>
                    <a:pt x="17920" y="4561"/>
                  </a:cubicBezTo>
                  <a:cubicBezTo>
                    <a:pt x="17916" y="4561"/>
                    <a:pt x="17909" y="4564"/>
                    <a:pt x="17901" y="4568"/>
                  </a:cubicBezTo>
                  <a:cubicBezTo>
                    <a:pt x="17896" y="4572"/>
                    <a:pt x="17891" y="4573"/>
                    <a:pt x="17887" y="4573"/>
                  </a:cubicBezTo>
                  <a:cubicBezTo>
                    <a:pt x="17879" y="4573"/>
                    <a:pt x="17873" y="4567"/>
                    <a:pt x="17873" y="4556"/>
                  </a:cubicBezTo>
                  <a:cubicBezTo>
                    <a:pt x="17873" y="4518"/>
                    <a:pt x="18100" y="4349"/>
                    <a:pt x="18150" y="4349"/>
                  </a:cubicBezTo>
                  <a:cubicBezTo>
                    <a:pt x="18170" y="4349"/>
                    <a:pt x="18191" y="4336"/>
                    <a:pt x="18197" y="4317"/>
                  </a:cubicBezTo>
                  <a:cubicBezTo>
                    <a:pt x="18203" y="4301"/>
                    <a:pt x="18264" y="4288"/>
                    <a:pt x="18342" y="4288"/>
                  </a:cubicBezTo>
                  <a:cubicBezTo>
                    <a:pt x="18345" y="4288"/>
                    <a:pt x="18348" y="4288"/>
                    <a:pt x="18351" y="4288"/>
                  </a:cubicBezTo>
                  <a:cubicBezTo>
                    <a:pt x="18354" y="4288"/>
                    <a:pt x="18357" y="4288"/>
                    <a:pt x="18360" y="4288"/>
                  </a:cubicBezTo>
                  <a:cubicBezTo>
                    <a:pt x="18439" y="4288"/>
                    <a:pt x="18573" y="4263"/>
                    <a:pt x="18659" y="4230"/>
                  </a:cubicBezTo>
                  <a:cubicBezTo>
                    <a:pt x="18748" y="4198"/>
                    <a:pt x="18800" y="4184"/>
                    <a:pt x="18861" y="4184"/>
                  </a:cubicBezTo>
                  <a:cubicBezTo>
                    <a:pt x="18898" y="4184"/>
                    <a:pt x="18937" y="4189"/>
                    <a:pt x="18990" y="4199"/>
                  </a:cubicBezTo>
                  <a:cubicBezTo>
                    <a:pt x="19038" y="4207"/>
                    <a:pt x="19086" y="4211"/>
                    <a:pt x="19135" y="4211"/>
                  </a:cubicBezTo>
                  <a:cubicBezTo>
                    <a:pt x="19309" y="4211"/>
                    <a:pt x="19479" y="4159"/>
                    <a:pt x="19573" y="4069"/>
                  </a:cubicBezTo>
                  <a:cubicBezTo>
                    <a:pt x="19595" y="4049"/>
                    <a:pt x="19621" y="4034"/>
                    <a:pt x="19631" y="4034"/>
                  </a:cubicBezTo>
                  <a:cubicBezTo>
                    <a:pt x="19641" y="4034"/>
                    <a:pt x="19652" y="3985"/>
                    <a:pt x="19655" y="3932"/>
                  </a:cubicBezTo>
                  <a:cubicBezTo>
                    <a:pt x="19657" y="3881"/>
                    <a:pt x="19650" y="3845"/>
                    <a:pt x="19637" y="3845"/>
                  </a:cubicBezTo>
                  <a:cubicBezTo>
                    <a:pt x="19636" y="3845"/>
                    <a:pt x="19634" y="3845"/>
                    <a:pt x="19633" y="3846"/>
                  </a:cubicBezTo>
                  <a:cubicBezTo>
                    <a:pt x="19616" y="3856"/>
                    <a:pt x="19611" y="3873"/>
                    <a:pt x="19622" y="3887"/>
                  </a:cubicBezTo>
                  <a:cubicBezTo>
                    <a:pt x="19637" y="3912"/>
                    <a:pt x="19578" y="3938"/>
                    <a:pt x="19528" y="3938"/>
                  </a:cubicBezTo>
                  <a:cubicBezTo>
                    <a:pt x="19511" y="3938"/>
                    <a:pt x="19496" y="3935"/>
                    <a:pt x="19484" y="3928"/>
                  </a:cubicBezTo>
                  <a:cubicBezTo>
                    <a:pt x="19469" y="3919"/>
                    <a:pt x="19430" y="3913"/>
                    <a:pt x="19393" y="3913"/>
                  </a:cubicBezTo>
                  <a:cubicBezTo>
                    <a:pt x="19385" y="3913"/>
                    <a:pt x="19377" y="3913"/>
                    <a:pt x="19370" y="3914"/>
                  </a:cubicBezTo>
                  <a:cubicBezTo>
                    <a:pt x="19362" y="3915"/>
                    <a:pt x="19354" y="3915"/>
                    <a:pt x="19347" y="3915"/>
                  </a:cubicBezTo>
                  <a:cubicBezTo>
                    <a:pt x="19314" y="3915"/>
                    <a:pt x="19290" y="3906"/>
                    <a:pt x="19290" y="3892"/>
                  </a:cubicBezTo>
                  <a:cubicBezTo>
                    <a:pt x="19290" y="3852"/>
                    <a:pt x="19329" y="3831"/>
                    <a:pt x="19417" y="3825"/>
                  </a:cubicBezTo>
                  <a:cubicBezTo>
                    <a:pt x="19458" y="3820"/>
                    <a:pt x="19498" y="3801"/>
                    <a:pt x="19505" y="3780"/>
                  </a:cubicBezTo>
                  <a:cubicBezTo>
                    <a:pt x="19513" y="3760"/>
                    <a:pt x="19539" y="3744"/>
                    <a:pt x="19563" y="3744"/>
                  </a:cubicBezTo>
                  <a:cubicBezTo>
                    <a:pt x="19587" y="3744"/>
                    <a:pt x="19606" y="3731"/>
                    <a:pt x="19606" y="3714"/>
                  </a:cubicBezTo>
                  <a:cubicBezTo>
                    <a:pt x="19606" y="3699"/>
                    <a:pt x="19623" y="3687"/>
                    <a:pt x="19641" y="3687"/>
                  </a:cubicBezTo>
                  <a:cubicBezTo>
                    <a:pt x="19642" y="3687"/>
                    <a:pt x="19642" y="3687"/>
                    <a:pt x="19643" y="3687"/>
                  </a:cubicBezTo>
                  <a:cubicBezTo>
                    <a:pt x="19664" y="3688"/>
                    <a:pt x="19647" y="3717"/>
                    <a:pt x="19609" y="3749"/>
                  </a:cubicBezTo>
                  <a:cubicBezTo>
                    <a:pt x="19573" y="3779"/>
                    <a:pt x="19558" y="3794"/>
                    <a:pt x="19571" y="3794"/>
                  </a:cubicBezTo>
                  <a:cubicBezTo>
                    <a:pt x="19582" y="3794"/>
                    <a:pt x="19616" y="3781"/>
                    <a:pt x="19678" y="3757"/>
                  </a:cubicBezTo>
                  <a:cubicBezTo>
                    <a:pt x="19683" y="3755"/>
                    <a:pt x="19689" y="3754"/>
                    <a:pt x="19695" y="3754"/>
                  </a:cubicBezTo>
                  <a:cubicBezTo>
                    <a:pt x="19715" y="3754"/>
                    <a:pt x="19740" y="3765"/>
                    <a:pt x="19759" y="3784"/>
                  </a:cubicBezTo>
                  <a:cubicBezTo>
                    <a:pt x="19776" y="3800"/>
                    <a:pt x="19794" y="3809"/>
                    <a:pt x="19808" y="3809"/>
                  </a:cubicBezTo>
                  <a:cubicBezTo>
                    <a:pt x="19815" y="3809"/>
                    <a:pt x="19822" y="3807"/>
                    <a:pt x="19827" y="3803"/>
                  </a:cubicBezTo>
                  <a:cubicBezTo>
                    <a:pt x="19855" y="3777"/>
                    <a:pt x="19955" y="3754"/>
                    <a:pt x="20008" y="3754"/>
                  </a:cubicBezTo>
                  <a:cubicBezTo>
                    <a:pt x="20028" y="3754"/>
                    <a:pt x="20042" y="3757"/>
                    <a:pt x="20042" y="3765"/>
                  </a:cubicBezTo>
                  <a:cubicBezTo>
                    <a:pt x="20042" y="3799"/>
                    <a:pt x="19932" y="3917"/>
                    <a:pt x="19901" y="3917"/>
                  </a:cubicBezTo>
                  <a:cubicBezTo>
                    <a:pt x="19888" y="3917"/>
                    <a:pt x="19858" y="3957"/>
                    <a:pt x="19840" y="4004"/>
                  </a:cubicBezTo>
                  <a:cubicBezTo>
                    <a:pt x="19819" y="4051"/>
                    <a:pt x="19791" y="4091"/>
                    <a:pt x="19778" y="4091"/>
                  </a:cubicBezTo>
                  <a:cubicBezTo>
                    <a:pt x="19764" y="4091"/>
                    <a:pt x="19754" y="4108"/>
                    <a:pt x="19754" y="4133"/>
                  </a:cubicBezTo>
                  <a:cubicBezTo>
                    <a:pt x="19754" y="4158"/>
                    <a:pt x="19743" y="4175"/>
                    <a:pt x="19727" y="4175"/>
                  </a:cubicBezTo>
                  <a:cubicBezTo>
                    <a:pt x="19712" y="4175"/>
                    <a:pt x="19692" y="4200"/>
                    <a:pt x="19682" y="4233"/>
                  </a:cubicBezTo>
                  <a:cubicBezTo>
                    <a:pt x="19672" y="4266"/>
                    <a:pt x="19641" y="4291"/>
                    <a:pt x="19610" y="4291"/>
                  </a:cubicBezTo>
                  <a:cubicBezTo>
                    <a:pt x="19580" y="4291"/>
                    <a:pt x="19546" y="4306"/>
                    <a:pt x="19533" y="4327"/>
                  </a:cubicBezTo>
                  <a:cubicBezTo>
                    <a:pt x="19493" y="4390"/>
                    <a:pt x="19455" y="4419"/>
                    <a:pt x="19404" y="4419"/>
                  </a:cubicBezTo>
                  <a:cubicBezTo>
                    <a:pt x="19377" y="4419"/>
                    <a:pt x="19345" y="4411"/>
                    <a:pt x="19308" y="4395"/>
                  </a:cubicBezTo>
                  <a:cubicBezTo>
                    <a:pt x="19261" y="4376"/>
                    <a:pt x="19233" y="4365"/>
                    <a:pt x="19219" y="4365"/>
                  </a:cubicBezTo>
                  <a:cubicBezTo>
                    <a:pt x="19199" y="4365"/>
                    <a:pt x="19208" y="4386"/>
                    <a:pt x="19238" y="4434"/>
                  </a:cubicBezTo>
                  <a:cubicBezTo>
                    <a:pt x="19282" y="4502"/>
                    <a:pt x="19248" y="4538"/>
                    <a:pt x="19047" y="4638"/>
                  </a:cubicBezTo>
                  <a:lnTo>
                    <a:pt x="18900" y="4710"/>
                  </a:lnTo>
                  <a:lnTo>
                    <a:pt x="18997" y="4720"/>
                  </a:lnTo>
                  <a:cubicBezTo>
                    <a:pt x="19004" y="4721"/>
                    <a:pt x="19011" y="4721"/>
                    <a:pt x="19019" y="4721"/>
                  </a:cubicBezTo>
                  <a:cubicBezTo>
                    <a:pt x="19070" y="4721"/>
                    <a:pt x="19128" y="4706"/>
                    <a:pt x="19162" y="4684"/>
                  </a:cubicBezTo>
                  <a:cubicBezTo>
                    <a:pt x="19200" y="4659"/>
                    <a:pt x="19261" y="4639"/>
                    <a:pt x="19299" y="4639"/>
                  </a:cubicBezTo>
                  <a:cubicBezTo>
                    <a:pt x="19459" y="4639"/>
                    <a:pt x="19540" y="4604"/>
                    <a:pt x="19577" y="4521"/>
                  </a:cubicBezTo>
                  <a:cubicBezTo>
                    <a:pt x="19597" y="4474"/>
                    <a:pt x="19631" y="4439"/>
                    <a:pt x="19653" y="4439"/>
                  </a:cubicBezTo>
                  <a:cubicBezTo>
                    <a:pt x="19676" y="4439"/>
                    <a:pt x="19694" y="4420"/>
                    <a:pt x="19694" y="4398"/>
                  </a:cubicBezTo>
                  <a:cubicBezTo>
                    <a:pt x="19694" y="4359"/>
                    <a:pt x="19736" y="4334"/>
                    <a:pt x="19794" y="4334"/>
                  </a:cubicBezTo>
                  <a:cubicBezTo>
                    <a:pt x="19808" y="4334"/>
                    <a:pt x="19823" y="4335"/>
                    <a:pt x="19838" y="4338"/>
                  </a:cubicBezTo>
                  <a:cubicBezTo>
                    <a:pt x="19846" y="4339"/>
                    <a:pt x="19854" y="4340"/>
                    <a:pt x="19861" y="4340"/>
                  </a:cubicBezTo>
                  <a:cubicBezTo>
                    <a:pt x="19882" y="4340"/>
                    <a:pt x="19896" y="4333"/>
                    <a:pt x="19896" y="4321"/>
                  </a:cubicBezTo>
                  <a:cubicBezTo>
                    <a:pt x="19896" y="4306"/>
                    <a:pt x="19915" y="4295"/>
                    <a:pt x="19939" y="4295"/>
                  </a:cubicBezTo>
                  <a:cubicBezTo>
                    <a:pt x="19964" y="4295"/>
                    <a:pt x="19983" y="4275"/>
                    <a:pt x="19983" y="4252"/>
                  </a:cubicBezTo>
                  <a:cubicBezTo>
                    <a:pt x="19983" y="4228"/>
                    <a:pt x="19996" y="4210"/>
                    <a:pt x="20015" y="4210"/>
                  </a:cubicBezTo>
                  <a:cubicBezTo>
                    <a:pt x="20032" y="4210"/>
                    <a:pt x="20040" y="4190"/>
                    <a:pt x="20030" y="4167"/>
                  </a:cubicBezTo>
                  <a:cubicBezTo>
                    <a:pt x="20009" y="4113"/>
                    <a:pt x="20076" y="4078"/>
                    <a:pt x="20195" y="4078"/>
                  </a:cubicBezTo>
                  <a:cubicBezTo>
                    <a:pt x="20209" y="4078"/>
                    <a:pt x="20224" y="4079"/>
                    <a:pt x="20239" y="4080"/>
                  </a:cubicBezTo>
                  <a:cubicBezTo>
                    <a:pt x="20247" y="4080"/>
                    <a:pt x="20255" y="4080"/>
                    <a:pt x="20263" y="4080"/>
                  </a:cubicBezTo>
                  <a:cubicBezTo>
                    <a:pt x="20327" y="4080"/>
                    <a:pt x="20381" y="4069"/>
                    <a:pt x="20401" y="4049"/>
                  </a:cubicBezTo>
                  <a:cubicBezTo>
                    <a:pt x="20428" y="4022"/>
                    <a:pt x="20451" y="4009"/>
                    <a:pt x="20462" y="4009"/>
                  </a:cubicBezTo>
                  <a:cubicBezTo>
                    <a:pt x="20471" y="4009"/>
                    <a:pt x="20472" y="4018"/>
                    <a:pt x="20461" y="4037"/>
                  </a:cubicBezTo>
                  <a:cubicBezTo>
                    <a:pt x="20450" y="4055"/>
                    <a:pt x="20453" y="4064"/>
                    <a:pt x="20468" y="4064"/>
                  </a:cubicBezTo>
                  <a:cubicBezTo>
                    <a:pt x="20489" y="4064"/>
                    <a:pt x="20532" y="4047"/>
                    <a:pt x="20589" y="4015"/>
                  </a:cubicBezTo>
                  <a:cubicBezTo>
                    <a:pt x="20641" y="3985"/>
                    <a:pt x="20671" y="3948"/>
                    <a:pt x="20662" y="3924"/>
                  </a:cubicBezTo>
                  <a:cubicBezTo>
                    <a:pt x="20640" y="3864"/>
                    <a:pt x="20747" y="3779"/>
                    <a:pt x="20861" y="3765"/>
                  </a:cubicBezTo>
                  <a:cubicBezTo>
                    <a:pt x="20917" y="3759"/>
                    <a:pt x="20999" y="3724"/>
                    <a:pt x="21047" y="3688"/>
                  </a:cubicBezTo>
                  <a:cubicBezTo>
                    <a:pt x="21088" y="3658"/>
                    <a:pt x="21135" y="3638"/>
                    <a:pt x="21165" y="3638"/>
                  </a:cubicBezTo>
                  <a:cubicBezTo>
                    <a:pt x="21172" y="3638"/>
                    <a:pt x="21177" y="3639"/>
                    <a:pt x="21182" y="3641"/>
                  </a:cubicBezTo>
                  <a:cubicBezTo>
                    <a:pt x="21193" y="3645"/>
                    <a:pt x="21202" y="3648"/>
                    <a:pt x="21208" y="3648"/>
                  </a:cubicBezTo>
                  <a:cubicBezTo>
                    <a:pt x="21217" y="3648"/>
                    <a:pt x="21219" y="3643"/>
                    <a:pt x="21214" y="3635"/>
                  </a:cubicBezTo>
                  <a:cubicBezTo>
                    <a:pt x="21205" y="3621"/>
                    <a:pt x="21240" y="3589"/>
                    <a:pt x="21293" y="3564"/>
                  </a:cubicBezTo>
                  <a:cubicBezTo>
                    <a:pt x="21347" y="3539"/>
                    <a:pt x="21455" y="3528"/>
                    <a:pt x="21571" y="3528"/>
                  </a:cubicBezTo>
                  <a:cubicBezTo>
                    <a:pt x="21806" y="3528"/>
                    <a:pt x="22078" y="3572"/>
                    <a:pt x="22019" y="3629"/>
                  </a:cubicBezTo>
                  <a:cubicBezTo>
                    <a:pt x="22004" y="3644"/>
                    <a:pt x="21967" y="3661"/>
                    <a:pt x="21933" y="3667"/>
                  </a:cubicBezTo>
                  <a:cubicBezTo>
                    <a:pt x="21900" y="3675"/>
                    <a:pt x="21879" y="3693"/>
                    <a:pt x="21882" y="3714"/>
                  </a:cubicBezTo>
                  <a:cubicBezTo>
                    <a:pt x="21886" y="3733"/>
                    <a:pt x="21864" y="3749"/>
                    <a:pt x="21834" y="3749"/>
                  </a:cubicBezTo>
                  <a:cubicBezTo>
                    <a:pt x="21771" y="3749"/>
                    <a:pt x="21649" y="3886"/>
                    <a:pt x="21675" y="3928"/>
                  </a:cubicBezTo>
                  <a:cubicBezTo>
                    <a:pt x="21682" y="3940"/>
                    <a:pt x="21697" y="3946"/>
                    <a:pt x="21717" y="3946"/>
                  </a:cubicBezTo>
                  <a:cubicBezTo>
                    <a:pt x="21796" y="3946"/>
                    <a:pt x="21946" y="3857"/>
                    <a:pt x="21946" y="3791"/>
                  </a:cubicBezTo>
                  <a:cubicBezTo>
                    <a:pt x="21946" y="3761"/>
                    <a:pt x="22295" y="3696"/>
                    <a:pt x="22419" y="3696"/>
                  </a:cubicBezTo>
                  <a:cubicBezTo>
                    <a:pt x="22439" y="3696"/>
                    <a:pt x="22453" y="3698"/>
                    <a:pt x="22459" y="3702"/>
                  </a:cubicBezTo>
                  <a:cubicBezTo>
                    <a:pt x="22461" y="3703"/>
                    <a:pt x="22464" y="3704"/>
                    <a:pt x="22468" y="3704"/>
                  </a:cubicBezTo>
                  <a:cubicBezTo>
                    <a:pt x="22494" y="3704"/>
                    <a:pt x="22558" y="3681"/>
                    <a:pt x="22627" y="3646"/>
                  </a:cubicBezTo>
                  <a:cubicBezTo>
                    <a:pt x="22734" y="3594"/>
                    <a:pt x="22753" y="3576"/>
                    <a:pt x="22702" y="3576"/>
                  </a:cubicBezTo>
                  <a:cubicBezTo>
                    <a:pt x="22654" y="3576"/>
                    <a:pt x="22639" y="3563"/>
                    <a:pt x="22650" y="3535"/>
                  </a:cubicBezTo>
                  <a:cubicBezTo>
                    <a:pt x="22664" y="3498"/>
                    <a:pt x="22646" y="3479"/>
                    <a:pt x="22616" y="3479"/>
                  </a:cubicBezTo>
                  <a:cubicBezTo>
                    <a:pt x="22591" y="3479"/>
                    <a:pt x="22558" y="3492"/>
                    <a:pt x="22527" y="3519"/>
                  </a:cubicBezTo>
                  <a:cubicBezTo>
                    <a:pt x="22498" y="3546"/>
                    <a:pt x="22479" y="3559"/>
                    <a:pt x="22459" y="3559"/>
                  </a:cubicBezTo>
                  <a:cubicBezTo>
                    <a:pt x="22445" y="3559"/>
                    <a:pt x="22430" y="3553"/>
                    <a:pt x="22412" y="3542"/>
                  </a:cubicBezTo>
                  <a:cubicBezTo>
                    <a:pt x="22389" y="3528"/>
                    <a:pt x="22371" y="3521"/>
                    <a:pt x="22352" y="3521"/>
                  </a:cubicBezTo>
                  <a:cubicBezTo>
                    <a:pt x="22334" y="3521"/>
                    <a:pt x="22314" y="3527"/>
                    <a:pt x="22289" y="3540"/>
                  </a:cubicBezTo>
                  <a:cubicBezTo>
                    <a:pt x="22259" y="3555"/>
                    <a:pt x="22199" y="3562"/>
                    <a:pt x="22139" y="3562"/>
                  </a:cubicBezTo>
                  <a:cubicBezTo>
                    <a:pt x="22070" y="3562"/>
                    <a:pt x="22002" y="3552"/>
                    <a:pt x="21983" y="3534"/>
                  </a:cubicBezTo>
                  <a:cubicBezTo>
                    <a:pt x="21948" y="3499"/>
                    <a:pt x="22008" y="3477"/>
                    <a:pt x="22184" y="3462"/>
                  </a:cubicBezTo>
                  <a:cubicBezTo>
                    <a:pt x="22341" y="3447"/>
                    <a:pt x="22367" y="3437"/>
                    <a:pt x="22367" y="3388"/>
                  </a:cubicBezTo>
                  <a:cubicBezTo>
                    <a:pt x="22367" y="3345"/>
                    <a:pt x="22388" y="3328"/>
                    <a:pt x="22445" y="3319"/>
                  </a:cubicBezTo>
                  <a:cubicBezTo>
                    <a:pt x="22456" y="3318"/>
                    <a:pt x="22466" y="3318"/>
                    <a:pt x="22474" y="3318"/>
                  </a:cubicBezTo>
                  <a:cubicBezTo>
                    <a:pt x="22507" y="3318"/>
                    <a:pt x="22522" y="3327"/>
                    <a:pt x="22519" y="3344"/>
                  </a:cubicBezTo>
                  <a:cubicBezTo>
                    <a:pt x="22515" y="3363"/>
                    <a:pt x="22550" y="3389"/>
                    <a:pt x="22593" y="3401"/>
                  </a:cubicBezTo>
                  <a:cubicBezTo>
                    <a:pt x="22637" y="3415"/>
                    <a:pt x="22690" y="3446"/>
                    <a:pt x="22709" y="3472"/>
                  </a:cubicBezTo>
                  <a:cubicBezTo>
                    <a:pt x="22733" y="3505"/>
                    <a:pt x="22841" y="3523"/>
                    <a:pt x="22941" y="3523"/>
                  </a:cubicBezTo>
                  <a:cubicBezTo>
                    <a:pt x="23017" y="3523"/>
                    <a:pt x="23088" y="3512"/>
                    <a:pt x="23111" y="3488"/>
                  </a:cubicBezTo>
                  <a:cubicBezTo>
                    <a:pt x="23133" y="3467"/>
                    <a:pt x="23175" y="3457"/>
                    <a:pt x="23219" y="3457"/>
                  </a:cubicBezTo>
                  <a:cubicBezTo>
                    <a:pt x="23279" y="3457"/>
                    <a:pt x="23341" y="3475"/>
                    <a:pt x="23360" y="3508"/>
                  </a:cubicBezTo>
                  <a:cubicBezTo>
                    <a:pt x="23374" y="3533"/>
                    <a:pt x="23382" y="3546"/>
                    <a:pt x="23391" y="3546"/>
                  </a:cubicBezTo>
                  <a:cubicBezTo>
                    <a:pt x="23400" y="3546"/>
                    <a:pt x="23410" y="3534"/>
                    <a:pt x="23427" y="3511"/>
                  </a:cubicBezTo>
                  <a:cubicBezTo>
                    <a:pt x="23450" y="3480"/>
                    <a:pt x="23514" y="3458"/>
                    <a:pt x="23593" y="3453"/>
                  </a:cubicBezTo>
                  <a:cubicBezTo>
                    <a:pt x="23692" y="3446"/>
                    <a:pt x="23730" y="3430"/>
                    <a:pt x="23756" y="3380"/>
                  </a:cubicBezTo>
                  <a:cubicBezTo>
                    <a:pt x="23772" y="3348"/>
                    <a:pt x="23791" y="3327"/>
                    <a:pt x="23800" y="3327"/>
                  </a:cubicBezTo>
                  <a:cubicBezTo>
                    <a:pt x="23801" y="3327"/>
                    <a:pt x="23802" y="3328"/>
                    <a:pt x="23803" y="3329"/>
                  </a:cubicBezTo>
                  <a:cubicBezTo>
                    <a:pt x="23817" y="3343"/>
                    <a:pt x="24061" y="3354"/>
                    <a:pt x="24222" y="3354"/>
                  </a:cubicBezTo>
                  <a:cubicBezTo>
                    <a:pt x="24286" y="3354"/>
                    <a:pt x="24337" y="3352"/>
                    <a:pt x="24354" y="3348"/>
                  </a:cubicBezTo>
                  <a:cubicBezTo>
                    <a:pt x="24397" y="3337"/>
                    <a:pt x="24400" y="3328"/>
                    <a:pt x="24370" y="3288"/>
                  </a:cubicBezTo>
                  <a:cubicBezTo>
                    <a:pt x="24352" y="3266"/>
                    <a:pt x="24345" y="3256"/>
                    <a:pt x="24349" y="3256"/>
                  </a:cubicBezTo>
                  <a:lnTo>
                    <a:pt x="24349" y="3256"/>
                  </a:lnTo>
                  <a:cubicBezTo>
                    <a:pt x="24351" y="3256"/>
                    <a:pt x="24360" y="3262"/>
                    <a:pt x="24376" y="3273"/>
                  </a:cubicBezTo>
                  <a:cubicBezTo>
                    <a:pt x="24399" y="3291"/>
                    <a:pt x="24465" y="3304"/>
                    <a:pt x="24530" y="3304"/>
                  </a:cubicBezTo>
                  <a:cubicBezTo>
                    <a:pt x="24535" y="3304"/>
                    <a:pt x="24539" y="3304"/>
                    <a:pt x="24544" y="3304"/>
                  </a:cubicBezTo>
                  <a:cubicBezTo>
                    <a:pt x="24547" y="3304"/>
                    <a:pt x="24549" y="3304"/>
                    <a:pt x="24552" y="3304"/>
                  </a:cubicBezTo>
                  <a:cubicBezTo>
                    <a:pt x="24625" y="3304"/>
                    <a:pt x="24678" y="3317"/>
                    <a:pt x="24692" y="3340"/>
                  </a:cubicBezTo>
                  <a:cubicBezTo>
                    <a:pt x="24704" y="3358"/>
                    <a:pt x="24723" y="3367"/>
                    <a:pt x="24754" y="3367"/>
                  </a:cubicBezTo>
                  <a:cubicBezTo>
                    <a:pt x="24770" y="3367"/>
                    <a:pt x="24790" y="3364"/>
                    <a:pt x="24814" y="3359"/>
                  </a:cubicBezTo>
                  <a:cubicBezTo>
                    <a:pt x="24867" y="3349"/>
                    <a:pt x="24945" y="3340"/>
                    <a:pt x="24986" y="3340"/>
                  </a:cubicBezTo>
                  <a:cubicBezTo>
                    <a:pt x="25050" y="3340"/>
                    <a:pt x="25061" y="3330"/>
                    <a:pt x="25048" y="3286"/>
                  </a:cubicBezTo>
                  <a:cubicBezTo>
                    <a:pt x="25038" y="3251"/>
                    <a:pt x="25035" y="3234"/>
                    <a:pt x="25019" y="3234"/>
                  </a:cubicBezTo>
                  <a:cubicBezTo>
                    <a:pt x="25005" y="3234"/>
                    <a:pt x="24980" y="3248"/>
                    <a:pt x="24929" y="3273"/>
                  </a:cubicBezTo>
                  <a:cubicBezTo>
                    <a:pt x="24889" y="3293"/>
                    <a:pt x="24858" y="3304"/>
                    <a:pt x="24836" y="3304"/>
                  </a:cubicBezTo>
                  <a:cubicBezTo>
                    <a:pt x="24797" y="3304"/>
                    <a:pt x="24781" y="3274"/>
                    <a:pt x="24781" y="3211"/>
                  </a:cubicBezTo>
                  <a:cubicBezTo>
                    <a:pt x="24781" y="3153"/>
                    <a:pt x="24765" y="3139"/>
                    <a:pt x="24703" y="3139"/>
                  </a:cubicBezTo>
                  <a:cubicBezTo>
                    <a:pt x="24645" y="3139"/>
                    <a:pt x="24632" y="3130"/>
                    <a:pt x="24656" y="3107"/>
                  </a:cubicBezTo>
                  <a:cubicBezTo>
                    <a:pt x="24673" y="3089"/>
                    <a:pt x="24734" y="3076"/>
                    <a:pt x="24796" y="3076"/>
                  </a:cubicBezTo>
                  <a:cubicBezTo>
                    <a:pt x="24873" y="3076"/>
                    <a:pt x="24924" y="3055"/>
                    <a:pt x="24969" y="3006"/>
                  </a:cubicBezTo>
                  <a:cubicBezTo>
                    <a:pt x="25001" y="2972"/>
                    <a:pt x="25036" y="2951"/>
                    <a:pt x="25063" y="2951"/>
                  </a:cubicBezTo>
                  <a:cubicBezTo>
                    <a:pt x="25068" y="2951"/>
                    <a:pt x="25073" y="2952"/>
                    <a:pt x="25078" y="2954"/>
                  </a:cubicBezTo>
                  <a:cubicBezTo>
                    <a:pt x="25086" y="2957"/>
                    <a:pt x="25094" y="2958"/>
                    <a:pt x="25102" y="2958"/>
                  </a:cubicBezTo>
                  <a:cubicBezTo>
                    <a:pt x="25118" y="2958"/>
                    <a:pt x="25133" y="2952"/>
                    <a:pt x="25140" y="2939"/>
                  </a:cubicBezTo>
                  <a:cubicBezTo>
                    <a:pt x="25153" y="2919"/>
                    <a:pt x="25228" y="2908"/>
                    <a:pt x="25301" y="2908"/>
                  </a:cubicBezTo>
                  <a:cubicBezTo>
                    <a:pt x="25350" y="2908"/>
                    <a:pt x="25398" y="2913"/>
                    <a:pt x="25427" y="2924"/>
                  </a:cubicBezTo>
                  <a:cubicBezTo>
                    <a:pt x="25452" y="2933"/>
                    <a:pt x="25475" y="2960"/>
                    <a:pt x="25475" y="2980"/>
                  </a:cubicBezTo>
                  <a:cubicBezTo>
                    <a:pt x="25475" y="3013"/>
                    <a:pt x="25509" y="3036"/>
                    <a:pt x="25541" y="3036"/>
                  </a:cubicBezTo>
                  <a:cubicBezTo>
                    <a:pt x="25555" y="3036"/>
                    <a:pt x="25569" y="3032"/>
                    <a:pt x="25580" y="3021"/>
                  </a:cubicBezTo>
                  <a:cubicBezTo>
                    <a:pt x="25593" y="3009"/>
                    <a:pt x="25651" y="2992"/>
                    <a:pt x="25707" y="2986"/>
                  </a:cubicBezTo>
                  <a:cubicBezTo>
                    <a:pt x="25808" y="2976"/>
                    <a:pt x="25800" y="2966"/>
                    <a:pt x="25657" y="2922"/>
                  </a:cubicBezTo>
                  <a:cubicBezTo>
                    <a:pt x="25615" y="2909"/>
                    <a:pt x="25619" y="2899"/>
                    <a:pt x="25678" y="2869"/>
                  </a:cubicBezTo>
                  <a:cubicBezTo>
                    <a:pt x="25718" y="2848"/>
                    <a:pt x="25786" y="2809"/>
                    <a:pt x="25830" y="2779"/>
                  </a:cubicBezTo>
                  <a:cubicBezTo>
                    <a:pt x="25865" y="2755"/>
                    <a:pt x="25900" y="2740"/>
                    <a:pt x="25917" y="2740"/>
                  </a:cubicBezTo>
                  <a:cubicBezTo>
                    <a:pt x="25921" y="2740"/>
                    <a:pt x="25924" y="2741"/>
                    <a:pt x="25926" y="2743"/>
                  </a:cubicBezTo>
                  <a:cubicBezTo>
                    <a:pt x="25928" y="2744"/>
                    <a:pt x="25932" y="2745"/>
                    <a:pt x="25937" y="2745"/>
                  </a:cubicBezTo>
                  <a:cubicBezTo>
                    <a:pt x="25957" y="2745"/>
                    <a:pt x="25996" y="2735"/>
                    <a:pt x="26037" y="2718"/>
                  </a:cubicBezTo>
                  <a:cubicBezTo>
                    <a:pt x="26076" y="2702"/>
                    <a:pt x="26113" y="2692"/>
                    <a:pt x="26133" y="2692"/>
                  </a:cubicBezTo>
                  <a:cubicBezTo>
                    <a:pt x="26141" y="2692"/>
                    <a:pt x="26146" y="2694"/>
                    <a:pt x="26148" y="2696"/>
                  </a:cubicBezTo>
                  <a:cubicBezTo>
                    <a:pt x="26151" y="2699"/>
                    <a:pt x="26156" y="2700"/>
                    <a:pt x="26161" y="2700"/>
                  </a:cubicBezTo>
                  <a:cubicBezTo>
                    <a:pt x="26173" y="2700"/>
                    <a:pt x="26189" y="2694"/>
                    <a:pt x="26203" y="2683"/>
                  </a:cubicBezTo>
                  <a:cubicBezTo>
                    <a:pt x="26223" y="2667"/>
                    <a:pt x="26292" y="2643"/>
                    <a:pt x="26354" y="2632"/>
                  </a:cubicBezTo>
                  <a:cubicBezTo>
                    <a:pt x="26418" y="2621"/>
                    <a:pt x="26510" y="2591"/>
                    <a:pt x="26557" y="2568"/>
                  </a:cubicBezTo>
                  <a:cubicBezTo>
                    <a:pt x="26634" y="2528"/>
                    <a:pt x="26638" y="2522"/>
                    <a:pt x="26589" y="2505"/>
                  </a:cubicBezTo>
                  <a:cubicBezTo>
                    <a:pt x="26553" y="2493"/>
                    <a:pt x="26546" y="2478"/>
                    <a:pt x="26567" y="2466"/>
                  </a:cubicBezTo>
                  <a:cubicBezTo>
                    <a:pt x="26574" y="2462"/>
                    <a:pt x="26582" y="2460"/>
                    <a:pt x="26592" y="2460"/>
                  </a:cubicBezTo>
                  <a:cubicBezTo>
                    <a:pt x="26612" y="2460"/>
                    <a:pt x="26636" y="2468"/>
                    <a:pt x="26659" y="2481"/>
                  </a:cubicBezTo>
                  <a:cubicBezTo>
                    <a:pt x="26682" y="2495"/>
                    <a:pt x="26701" y="2502"/>
                    <a:pt x="26724" y="2502"/>
                  </a:cubicBezTo>
                  <a:cubicBezTo>
                    <a:pt x="26747" y="2502"/>
                    <a:pt x="26774" y="2495"/>
                    <a:pt x="26812" y="2481"/>
                  </a:cubicBezTo>
                  <a:cubicBezTo>
                    <a:pt x="26865" y="2462"/>
                    <a:pt x="26935" y="2445"/>
                    <a:pt x="26967" y="2445"/>
                  </a:cubicBezTo>
                  <a:cubicBezTo>
                    <a:pt x="26999" y="2445"/>
                    <a:pt x="27066" y="2425"/>
                    <a:pt x="27117" y="2400"/>
                  </a:cubicBezTo>
                  <a:cubicBezTo>
                    <a:pt x="27158" y="2380"/>
                    <a:pt x="27230" y="2370"/>
                    <a:pt x="27309" y="2370"/>
                  </a:cubicBezTo>
                  <a:cubicBezTo>
                    <a:pt x="27394" y="2370"/>
                    <a:pt x="27488" y="2382"/>
                    <a:pt x="27562" y="2404"/>
                  </a:cubicBezTo>
                  <a:cubicBezTo>
                    <a:pt x="27572" y="2407"/>
                    <a:pt x="27580" y="2409"/>
                    <a:pt x="27586" y="2409"/>
                  </a:cubicBezTo>
                  <a:cubicBezTo>
                    <a:pt x="27602" y="2409"/>
                    <a:pt x="27604" y="2398"/>
                    <a:pt x="27594" y="2375"/>
                  </a:cubicBezTo>
                  <a:cubicBezTo>
                    <a:pt x="27584" y="2350"/>
                    <a:pt x="27556" y="2330"/>
                    <a:pt x="27533" y="2330"/>
                  </a:cubicBezTo>
                  <a:cubicBezTo>
                    <a:pt x="27509" y="2330"/>
                    <a:pt x="27497" y="2320"/>
                    <a:pt x="27509" y="2310"/>
                  </a:cubicBezTo>
                  <a:cubicBezTo>
                    <a:pt x="27541" y="2278"/>
                    <a:pt x="28010" y="2250"/>
                    <a:pt x="28308" y="2250"/>
                  </a:cubicBezTo>
                  <a:cubicBezTo>
                    <a:pt x="28442" y="2250"/>
                    <a:pt x="28542" y="2256"/>
                    <a:pt x="28550" y="2269"/>
                  </a:cubicBezTo>
                  <a:cubicBezTo>
                    <a:pt x="28561" y="2288"/>
                    <a:pt x="28595" y="2303"/>
                    <a:pt x="28626" y="2303"/>
                  </a:cubicBezTo>
                  <a:cubicBezTo>
                    <a:pt x="28657" y="2303"/>
                    <a:pt x="28680" y="2313"/>
                    <a:pt x="28680" y="2326"/>
                  </a:cubicBezTo>
                  <a:cubicBezTo>
                    <a:pt x="28680" y="2337"/>
                    <a:pt x="28609" y="2344"/>
                    <a:pt x="28516" y="2344"/>
                  </a:cubicBezTo>
                  <a:cubicBezTo>
                    <a:pt x="28504" y="2344"/>
                    <a:pt x="28492" y="2344"/>
                    <a:pt x="28479" y="2344"/>
                  </a:cubicBezTo>
                  <a:cubicBezTo>
                    <a:pt x="28463" y="2344"/>
                    <a:pt x="28448" y="2343"/>
                    <a:pt x="28434" y="2343"/>
                  </a:cubicBezTo>
                  <a:cubicBezTo>
                    <a:pt x="28345" y="2343"/>
                    <a:pt x="28286" y="2351"/>
                    <a:pt x="28294" y="2363"/>
                  </a:cubicBezTo>
                  <a:cubicBezTo>
                    <a:pt x="28303" y="2377"/>
                    <a:pt x="28336" y="2389"/>
                    <a:pt x="28372" y="2389"/>
                  </a:cubicBezTo>
                  <a:cubicBezTo>
                    <a:pt x="28422" y="2390"/>
                    <a:pt x="28426" y="2395"/>
                    <a:pt x="28391" y="2415"/>
                  </a:cubicBezTo>
                  <a:cubicBezTo>
                    <a:pt x="28347" y="2439"/>
                    <a:pt x="28174" y="2457"/>
                    <a:pt x="28055" y="2457"/>
                  </a:cubicBezTo>
                  <a:cubicBezTo>
                    <a:pt x="27995" y="2457"/>
                    <a:pt x="27948" y="2452"/>
                    <a:pt x="27941" y="2441"/>
                  </a:cubicBezTo>
                  <a:cubicBezTo>
                    <a:pt x="27936" y="2432"/>
                    <a:pt x="27921" y="2427"/>
                    <a:pt x="27897" y="2427"/>
                  </a:cubicBezTo>
                  <a:cubicBezTo>
                    <a:pt x="27845" y="2427"/>
                    <a:pt x="27748" y="2450"/>
                    <a:pt x="27601" y="2497"/>
                  </a:cubicBezTo>
                  <a:cubicBezTo>
                    <a:pt x="27471" y="2538"/>
                    <a:pt x="27465" y="2544"/>
                    <a:pt x="27522" y="2573"/>
                  </a:cubicBezTo>
                  <a:cubicBezTo>
                    <a:pt x="27556" y="2591"/>
                    <a:pt x="27576" y="2615"/>
                    <a:pt x="27565" y="2627"/>
                  </a:cubicBezTo>
                  <a:cubicBezTo>
                    <a:pt x="27555" y="2638"/>
                    <a:pt x="27581" y="2647"/>
                    <a:pt x="27622" y="2647"/>
                  </a:cubicBezTo>
                  <a:cubicBezTo>
                    <a:pt x="27663" y="2647"/>
                    <a:pt x="27697" y="2632"/>
                    <a:pt x="27697" y="2614"/>
                  </a:cubicBezTo>
                  <a:cubicBezTo>
                    <a:pt x="27697" y="2610"/>
                    <a:pt x="27699" y="2608"/>
                    <a:pt x="27702" y="2608"/>
                  </a:cubicBezTo>
                  <a:cubicBezTo>
                    <a:pt x="27714" y="2608"/>
                    <a:pt x="27741" y="2628"/>
                    <a:pt x="27771" y="2662"/>
                  </a:cubicBezTo>
                  <a:cubicBezTo>
                    <a:pt x="27847" y="2743"/>
                    <a:pt x="27842" y="2786"/>
                    <a:pt x="27760" y="2786"/>
                  </a:cubicBezTo>
                  <a:cubicBezTo>
                    <a:pt x="27732" y="2786"/>
                    <a:pt x="27694" y="2781"/>
                    <a:pt x="27647" y="2770"/>
                  </a:cubicBezTo>
                  <a:cubicBezTo>
                    <a:pt x="27600" y="2759"/>
                    <a:pt x="27562" y="2754"/>
                    <a:pt x="27536" y="2754"/>
                  </a:cubicBezTo>
                  <a:cubicBezTo>
                    <a:pt x="27513" y="2754"/>
                    <a:pt x="27498" y="2758"/>
                    <a:pt x="27494" y="2766"/>
                  </a:cubicBezTo>
                  <a:cubicBezTo>
                    <a:pt x="27491" y="2771"/>
                    <a:pt x="27486" y="2773"/>
                    <a:pt x="27479" y="2773"/>
                  </a:cubicBezTo>
                  <a:cubicBezTo>
                    <a:pt x="27462" y="2773"/>
                    <a:pt x="27434" y="2760"/>
                    <a:pt x="27408" y="2738"/>
                  </a:cubicBezTo>
                  <a:cubicBezTo>
                    <a:pt x="27350" y="2691"/>
                    <a:pt x="27344" y="2655"/>
                    <a:pt x="27377" y="2655"/>
                  </a:cubicBezTo>
                  <a:cubicBezTo>
                    <a:pt x="27390" y="2655"/>
                    <a:pt x="27410" y="2661"/>
                    <a:pt x="27434" y="2674"/>
                  </a:cubicBezTo>
                  <a:cubicBezTo>
                    <a:pt x="27453" y="2684"/>
                    <a:pt x="27471" y="2689"/>
                    <a:pt x="27484" y="2689"/>
                  </a:cubicBezTo>
                  <a:cubicBezTo>
                    <a:pt x="27496" y="2689"/>
                    <a:pt x="27504" y="2686"/>
                    <a:pt x="27509" y="2678"/>
                  </a:cubicBezTo>
                  <a:cubicBezTo>
                    <a:pt x="27517" y="2663"/>
                    <a:pt x="27471" y="2636"/>
                    <a:pt x="27405" y="2618"/>
                  </a:cubicBezTo>
                  <a:cubicBezTo>
                    <a:pt x="27362" y="2606"/>
                    <a:pt x="27332" y="2600"/>
                    <a:pt x="27309" y="2600"/>
                  </a:cubicBezTo>
                  <a:cubicBezTo>
                    <a:pt x="27280" y="2600"/>
                    <a:pt x="27262" y="2609"/>
                    <a:pt x="27244" y="2628"/>
                  </a:cubicBezTo>
                  <a:cubicBezTo>
                    <a:pt x="27208" y="2666"/>
                    <a:pt x="27208" y="2677"/>
                    <a:pt x="27246" y="2715"/>
                  </a:cubicBezTo>
                  <a:cubicBezTo>
                    <a:pt x="27291" y="2760"/>
                    <a:pt x="27301" y="2789"/>
                    <a:pt x="27276" y="2789"/>
                  </a:cubicBezTo>
                  <a:cubicBezTo>
                    <a:pt x="27269" y="2789"/>
                    <a:pt x="27259" y="2787"/>
                    <a:pt x="27246" y="2781"/>
                  </a:cubicBezTo>
                  <a:cubicBezTo>
                    <a:pt x="27238" y="2778"/>
                    <a:pt x="27231" y="2776"/>
                    <a:pt x="27226" y="2776"/>
                  </a:cubicBezTo>
                  <a:cubicBezTo>
                    <a:pt x="27216" y="2776"/>
                    <a:pt x="27213" y="2782"/>
                    <a:pt x="27220" y="2794"/>
                  </a:cubicBezTo>
                  <a:cubicBezTo>
                    <a:pt x="27228" y="2805"/>
                    <a:pt x="27214" y="2812"/>
                    <a:pt x="27178" y="2812"/>
                  </a:cubicBezTo>
                  <a:cubicBezTo>
                    <a:pt x="27161" y="2812"/>
                    <a:pt x="27139" y="2810"/>
                    <a:pt x="27113" y="2807"/>
                  </a:cubicBezTo>
                  <a:cubicBezTo>
                    <a:pt x="27044" y="2800"/>
                    <a:pt x="26946" y="2794"/>
                    <a:pt x="26892" y="2794"/>
                  </a:cubicBezTo>
                  <a:cubicBezTo>
                    <a:pt x="26891" y="2794"/>
                    <a:pt x="26890" y="2794"/>
                    <a:pt x="26888" y="2794"/>
                  </a:cubicBezTo>
                  <a:cubicBezTo>
                    <a:pt x="26837" y="2794"/>
                    <a:pt x="26777" y="2775"/>
                    <a:pt x="26754" y="2751"/>
                  </a:cubicBezTo>
                  <a:cubicBezTo>
                    <a:pt x="26727" y="2724"/>
                    <a:pt x="26677" y="2709"/>
                    <a:pt x="26644" y="2709"/>
                  </a:cubicBezTo>
                  <a:cubicBezTo>
                    <a:pt x="26618" y="2709"/>
                    <a:pt x="26602" y="2718"/>
                    <a:pt x="26614" y="2737"/>
                  </a:cubicBezTo>
                  <a:cubicBezTo>
                    <a:pt x="26623" y="2751"/>
                    <a:pt x="26649" y="2764"/>
                    <a:pt x="26671" y="2764"/>
                  </a:cubicBezTo>
                  <a:cubicBezTo>
                    <a:pt x="26692" y="2764"/>
                    <a:pt x="26712" y="2778"/>
                    <a:pt x="26712" y="2795"/>
                  </a:cubicBezTo>
                  <a:cubicBezTo>
                    <a:pt x="26712" y="2813"/>
                    <a:pt x="26692" y="2823"/>
                    <a:pt x="26669" y="2823"/>
                  </a:cubicBezTo>
                  <a:cubicBezTo>
                    <a:pt x="26648" y="2823"/>
                    <a:pt x="26625" y="2814"/>
                    <a:pt x="26615" y="2797"/>
                  </a:cubicBezTo>
                  <a:cubicBezTo>
                    <a:pt x="26610" y="2788"/>
                    <a:pt x="26587" y="2783"/>
                    <a:pt x="26560" y="2783"/>
                  </a:cubicBezTo>
                  <a:cubicBezTo>
                    <a:pt x="26548" y="2783"/>
                    <a:pt x="26535" y="2784"/>
                    <a:pt x="26522" y="2787"/>
                  </a:cubicBezTo>
                  <a:cubicBezTo>
                    <a:pt x="26503" y="2791"/>
                    <a:pt x="26489" y="2793"/>
                    <a:pt x="26478" y="2793"/>
                  </a:cubicBezTo>
                  <a:cubicBezTo>
                    <a:pt x="26455" y="2793"/>
                    <a:pt x="26453" y="2782"/>
                    <a:pt x="26464" y="2755"/>
                  </a:cubicBezTo>
                  <a:cubicBezTo>
                    <a:pt x="26476" y="2723"/>
                    <a:pt x="26469" y="2708"/>
                    <a:pt x="26454" y="2708"/>
                  </a:cubicBezTo>
                  <a:cubicBezTo>
                    <a:pt x="26438" y="2708"/>
                    <a:pt x="26411" y="2727"/>
                    <a:pt x="26388" y="2763"/>
                  </a:cubicBezTo>
                  <a:cubicBezTo>
                    <a:pt x="26368" y="2796"/>
                    <a:pt x="26342" y="2820"/>
                    <a:pt x="26328" y="2820"/>
                  </a:cubicBezTo>
                  <a:cubicBezTo>
                    <a:pt x="26315" y="2820"/>
                    <a:pt x="26312" y="2806"/>
                    <a:pt x="26323" y="2790"/>
                  </a:cubicBezTo>
                  <a:cubicBezTo>
                    <a:pt x="26334" y="2771"/>
                    <a:pt x="26322" y="2762"/>
                    <a:pt x="26299" y="2762"/>
                  </a:cubicBezTo>
                  <a:cubicBezTo>
                    <a:pt x="26266" y="2762"/>
                    <a:pt x="26211" y="2779"/>
                    <a:pt x="26169" y="2809"/>
                  </a:cubicBezTo>
                  <a:cubicBezTo>
                    <a:pt x="26142" y="2828"/>
                    <a:pt x="26113" y="2839"/>
                    <a:pt x="26093" y="2839"/>
                  </a:cubicBezTo>
                  <a:cubicBezTo>
                    <a:pt x="26086" y="2839"/>
                    <a:pt x="26080" y="2837"/>
                    <a:pt x="26076" y="2835"/>
                  </a:cubicBezTo>
                  <a:cubicBezTo>
                    <a:pt x="26065" y="2828"/>
                    <a:pt x="26058" y="2825"/>
                    <a:pt x="26053" y="2825"/>
                  </a:cubicBezTo>
                  <a:cubicBezTo>
                    <a:pt x="26035" y="2825"/>
                    <a:pt x="26056" y="2864"/>
                    <a:pt x="26097" y="2894"/>
                  </a:cubicBezTo>
                  <a:cubicBezTo>
                    <a:pt x="26138" y="2924"/>
                    <a:pt x="26141" y="2938"/>
                    <a:pt x="26108" y="2976"/>
                  </a:cubicBezTo>
                  <a:cubicBezTo>
                    <a:pt x="26076" y="3016"/>
                    <a:pt x="26080" y="3026"/>
                    <a:pt x="26146" y="3056"/>
                  </a:cubicBezTo>
                  <a:cubicBezTo>
                    <a:pt x="26174" y="3069"/>
                    <a:pt x="26198" y="3076"/>
                    <a:pt x="26221" y="3076"/>
                  </a:cubicBezTo>
                  <a:cubicBezTo>
                    <a:pt x="26243" y="3076"/>
                    <a:pt x="26264" y="3070"/>
                    <a:pt x="26288" y="3058"/>
                  </a:cubicBezTo>
                  <a:cubicBezTo>
                    <a:pt x="26357" y="3025"/>
                    <a:pt x="26448" y="3008"/>
                    <a:pt x="26516" y="3008"/>
                  </a:cubicBezTo>
                  <a:cubicBezTo>
                    <a:pt x="26584" y="3008"/>
                    <a:pt x="26629" y="3024"/>
                    <a:pt x="26608" y="3057"/>
                  </a:cubicBezTo>
                  <a:cubicBezTo>
                    <a:pt x="26603" y="3066"/>
                    <a:pt x="26594" y="3071"/>
                    <a:pt x="26585" y="3071"/>
                  </a:cubicBezTo>
                  <a:cubicBezTo>
                    <a:pt x="26579" y="3071"/>
                    <a:pt x="26572" y="3069"/>
                    <a:pt x="26566" y="3065"/>
                  </a:cubicBezTo>
                  <a:cubicBezTo>
                    <a:pt x="26562" y="3062"/>
                    <a:pt x="26557" y="3061"/>
                    <a:pt x="26553" y="3061"/>
                  </a:cubicBezTo>
                  <a:cubicBezTo>
                    <a:pt x="26544" y="3061"/>
                    <a:pt x="26539" y="3067"/>
                    <a:pt x="26539" y="3079"/>
                  </a:cubicBezTo>
                  <a:cubicBezTo>
                    <a:pt x="26539" y="3099"/>
                    <a:pt x="26559" y="3108"/>
                    <a:pt x="26585" y="3108"/>
                  </a:cubicBezTo>
                  <a:cubicBezTo>
                    <a:pt x="26619" y="3108"/>
                    <a:pt x="26662" y="3093"/>
                    <a:pt x="26684" y="3065"/>
                  </a:cubicBezTo>
                  <a:cubicBezTo>
                    <a:pt x="26710" y="3035"/>
                    <a:pt x="26710" y="3021"/>
                    <a:pt x="26687" y="3021"/>
                  </a:cubicBezTo>
                  <a:cubicBezTo>
                    <a:pt x="26636" y="3021"/>
                    <a:pt x="26651" y="2940"/>
                    <a:pt x="26707" y="2924"/>
                  </a:cubicBezTo>
                  <a:cubicBezTo>
                    <a:pt x="26733" y="2915"/>
                    <a:pt x="26891" y="2901"/>
                    <a:pt x="27059" y="2891"/>
                  </a:cubicBezTo>
                  <a:cubicBezTo>
                    <a:pt x="27444" y="2869"/>
                    <a:pt x="27471" y="2865"/>
                    <a:pt x="27516" y="2840"/>
                  </a:cubicBezTo>
                  <a:cubicBezTo>
                    <a:pt x="27524" y="2835"/>
                    <a:pt x="27539" y="2833"/>
                    <a:pt x="27558" y="2833"/>
                  </a:cubicBezTo>
                  <a:cubicBezTo>
                    <a:pt x="27587" y="2833"/>
                    <a:pt x="27625" y="2838"/>
                    <a:pt x="27660" y="2848"/>
                  </a:cubicBezTo>
                  <a:cubicBezTo>
                    <a:pt x="27696" y="2858"/>
                    <a:pt x="27726" y="2863"/>
                    <a:pt x="27750" y="2863"/>
                  </a:cubicBezTo>
                  <a:cubicBezTo>
                    <a:pt x="27771" y="2863"/>
                    <a:pt x="27787" y="2859"/>
                    <a:pt x="27796" y="2850"/>
                  </a:cubicBezTo>
                  <a:cubicBezTo>
                    <a:pt x="27812" y="2833"/>
                    <a:pt x="27858" y="2820"/>
                    <a:pt x="27904" y="2820"/>
                  </a:cubicBezTo>
                  <a:cubicBezTo>
                    <a:pt x="27947" y="2820"/>
                    <a:pt x="27987" y="2805"/>
                    <a:pt x="27993" y="2785"/>
                  </a:cubicBezTo>
                  <a:cubicBezTo>
                    <a:pt x="27996" y="2774"/>
                    <a:pt x="28001" y="2768"/>
                    <a:pt x="28009" y="2768"/>
                  </a:cubicBezTo>
                  <a:cubicBezTo>
                    <a:pt x="28019" y="2768"/>
                    <a:pt x="28033" y="2779"/>
                    <a:pt x="28054" y="2799"/>
                  </a:cubicBezTo>
                  <a:cubicBezTo>
                    <a:pt x="28084" y="2827"/>
                    <a:pt x="28147" y="2848"/>
                    <a:pt x="28206" y="2848"/>
                  </a:cubicBezTo>
                  <a:cubicBezTo>
                    <a:pt x="28296" y="2848"/>
                    <a:pt x="28303" y="2843"/>
                    <a:pt x="28275" y="2794"/>
                  </a:cubicBezTo>
                  <a:cubicBezTo>
                    <a:pt x="28259" y="2763"/>
                    <a:pt x="28229" y="2732"/>
                    <a:pt x="28209" y="2724"/>
                  </a:cubicBezTo>
                  <a:cubicBezTo>
                    <a:pt x="28186" y="2715"/>
                    <a:pt x="28191" y="2709"/>
                    <a:pt x="28222" y="2708"/>
                  </a:cubicBezTo>
                  <a:cubicBezTo>
                    <a:pt x="28223" y="2708"/>
                    <a:pt x="28225" y="2708"/>
                    <a:pt x="28226" y="2708"/>
                  </a:cubicBezTo>
                  <a:cubicBezTo>
                    <a:pt x="28251" y="2708"/>
                    <a:pt x="28278" y="2718"/>
                    <a:pt x="28286" y="2730"/>
                  </a:cubicBezTo>
                  <a:cubicBezTo>
                    <a:pt x="28292" y="2740"/>
                    <a:pt x="28309" y="2745"/>
                    <a:pt x="28329" y="2745"/>
                  </a:cubicBezTo>
                  <a:cubicBezTo>
                    <a:pt x="28340" y="2745"/>
                    <a:pt x="28351" y="2744"/>
                    <a:pt x="28363" y="2740"/>
                  </a:cubicBezTo>
                  <a:cubicBezTo>
                    <a:pt x="28373" y="2738"/>
                    <a:pt x="28384" y="2737"/>
                    <a:pt x="28395" y="2737"/>
                  </a:cubicBezTo>
                  <a:cubicBezTo>
                    <a:pt x="28417" y="2737"/>
                    <a:pt x="28435" y="2742"/>
                    <a:pt x="28442" y="2753"/>
                  </a:cubicBezTo>
                  <a:cubicBezTo>
                    <a:pt x="28473" y="2796"/>
                    <a:pt x="28561" y="2830"/>
                    <a:pt x="28621" y="2830"/>
                  </a:cubicBezTo>
                  <a:cubicBezTo>
                    <a:pt x="28641" y="2830"/>
                    <a:pt x="28658" y="2826"/>
                    <a:pt x="28668" y="2817"/>
                  </a:cubicBezTo>
                  <a:cubicBezTo>
                    <a:pt x="28683" y="2805"/>
                    <a:pt x="28707" y="2798"/>
                    <a:pt x="28727" y="2798"/>
                  </a:cubicBezTo>
                  <a:cubicBezTo>
                    <a:pt x="28734" y="2798"/>
                    <a:pt x="28741" y="2799"/>
                    <a:pt x="28747" y="2801"/>
                  </a:cubicBezTo>
                  <a:cubicBezTo>
                    <a:pt x="28753" y="2803"/>
                    <a:pt x="28759" y="2804"/>
                    <a:pt x="28765" y="2804"/>
                  </a:cubicBezTo>
                  <a:cubicBezTo>
                    <a:pt x="28811" y="2804"/>
                    <a:pt x="28860" y="2744"/>
                    <a:pt x="28837" y="2705"/>
                  </a:cubicBezTo>
                  <a:cubicBezTo>
                    <a:pt x="28823" y="2682"/>
                    <a:pt x="28824" y="2672"/>
                    <a:pt x="28833" y="2672"/>
                  </a:cubicBezTo>
                  <a:cubicBezTo>
                    <a:pt x="28849" y="2672"/>
                    <a:pt x="28888" y="2701"/>
                    <a:pt x="28915" y="2740"/>
                  </a:cubicBezTo>
                  <a:cubicBezTo>
                    <a:pt x="28935" y="2769"/>
                    <a:pt x="28958" y="2788"/>
                    <a:pt x="28972" y="2788"/>
                  </a:cubicBezTo>
                  <a:cubicBezTo>
                    <a:pt x="28976" y="2788"/>
                    <a:pt x="28979" y="2787"/>
                    <a:pt x="28981" y="2785"/>
                  </a:cubicBezTo>
                  <a:cubicBezTo>
                    <a:pt x="28995" y="2771"/>
                    <a:pt x="28982" y="2739"/>
                    <a:pt x="28956" y="2709"/>
                  </a:cubicBezTo>
                  <a:cubicBezTo>
                    <a:pt x="28910" y="2657"/>
                    <a:pt x="28911" y="2655"/>
                    <a:pt x="28981" y="2640"/>
                  </a:cubicBezTo>
                  <a:cubicBezTo>
                    <a:pt x="28993" y="2638"/>
                    <a:pt x="29004" y="2636"/>
                    <a:pt x="29015" y="2636"/>
                  </a:cubicBezTo>
                  <a:cubicBezTo>
                    <a:pt x="29048" y="2636"/>
                    <a:pt x="29073" y="2649"/>
                    <a:pt x="29092" y="2674"/>
                  </a:cubicBezTo>
                  <a:cubicBezTo>
                    <a:pt x="29124" y="2719"/>
                    <a:pt x="29172" y="2748"/>
                    <a:pt x="29201" y="2748"/>
                  </a:cubicBezTo>
                  <a:cubicBezTo>
                    <a:pt x="29217" y="2748"/>
                    <a:pt x="29227" y="2740"/>
                    <a:pt x="29227" y="2722"/>
                  </a:cubicBezTo>
                  <a:cubicBezTo>
                    <a:pt x="29227" y="2700"/>
                    <a:pt x="29244" y="2674"/>
                    <a:pt x="29263" y="2667"/>
                  </a:cubicBezTo>
                  <a:cubicBezTo>
                    <a:pt x="29285" y="2659"/>
                    <a:pt x="29279" y="2651"/>
                    <a:pt x="29248" y="2650"/>
                  </a:cubicBezTo>
                  <a:cubicBezTo>
                    <a:pt x="29221" y="2648"/>
                    <a:pt x="29197" y="2630"/>
                    <a:pt x="29197" y="2609"/>
                  </a:cubicBezTo>
                  <a:cubicBezTo>
                    <a:pt x="29197" y="2554"/>
                    <a:pt x="29109" y="2481"/>
                    <a:pt x="29049" y="2481"/>
                  </a:cubicBezTo>
                  <a:cubicBezTo>
                    <a:pt x="29043" y="2481"/>
                    <a:pt x="29038" y="2481"/>
                    <a:pt x="29034" y="2482"/>
                  </a:cubicBezTo>
                  <a:cubicBezTo>
                    <a:pt x="28992" y="2493"/>
                    <a:pt x="28995" y="2497"/>
                    <a:pt x="29047" y="2499"/>
                  </a:cubicBezTo>
                  <a:cubicBezTo>
                    <a:pt x="29083" y="2500"/>
                    <a:pt x="29111" y="2512"/>
                    <a:pt x="29111" y="2523"/>
                  </a:cubicBezTo>
                  <a:cubicBezTo>
                    <a:pt x="29111" y="2536"/>
                    <a:pt x="29034" y="2542"/>
                    <a:pt x="28950" y="2542"/>
                  </a:cubicBezTo>
                  <a:cubicBezTo>
                    <a:pt x="28858" y="2542"/>
                    <a:pt x="28759" y="2535"/>
                    <a:pt x="28745" y="2520"/>
                  </a:cubicBezTo>
                  <a:cubicBezTo>
                    <a:pt x="28734" y="2510"/>
                    <a:pt x="28742" y="2502"/>
                    <a:pt x="28761" y="2502"/>
                  </a:cubicBezTo>
                  <a:cubicBezTo>
                    <a:pt x="28781" y="2502"/>
                    <a:pt x="28788" y="2487"/>
                    <a:pt x="28778" y="2471"/>
                  </a:cubicBezTo>
                  <a:cubicBezTo>
                    <a:pt x="28768" y="2456"/>
                    <a:pt x="28779" y="2446"/>
                    <a:pt x="28807" y="2446"/>
                  </a:cubicBezTo>
                  <a:cubicBezTo>
                    <a:pt x="28813" y="2446"/>
                    <a:pt x="28819" y="2447"/>
                    <a:pt x="28827" y="2447"/>
                  </a:cubicBezTo>
                  <a:cubicBezTo>
                    <a:pt x="28833" y="2448"/>
                    <a:pt x="28840" y="2449"/>
                    <a:pt x="28847" y="2449"/>
                  </a:cubicBezTo>
                  <a:cubicBezTo>
                    <a:pt x="28882" y="2449"/>
                    <a:pt x="28924" y="2441"/>
                    <a:pt x="28949" y="2431"/>
                  </a:cubicBezTo>
                  <a:cubicBezTo>
                    <a:pt x="28977" y="2418"/>
                    <a:pt x="29043" y="2396"/>
                    <a:pt x="29093" y="2384"/>
                  </a:cubicBezTo>
                  <a:cubicBezTo>
                    <a:pt x="29135" y="2373"/>
                    <a:pt x="29132" y="2368"/>
                    <a:pt x="29084" y="2368"/>
                  </a:cubicBezTo>
                  <a:cubicBezTo>
                    <a:pt x="29061" y="2368"/>
                    <a:pt x="29028" y="2369"/>
                    <a:pt x="28986" y="2372"/>
                  </a:cubicBezTo>
                  <a:cubicBezTo>
                    <a:pt x="28934" y="2375"/>
                    <a:pt x="28896" y="2377"/>
                    <a:pt x="28868" y="2377"/>
                  </a:cubicBezTo>
                  <a:cubicBezTo>
                    <a:pt x="28804" y="2377"/>
                    <a:pt x="28794" y="2367"/>
                    <a:pt x="28805" y="2339"/>
                  </a:cubicBezTo>
                  <a:cubicBezTo>
                    <a:pt x="28816" y="2309"/>
                    <a:pt x="28802" y="2288"/>
                    <a:pt x="28764" y="2278"/>
                  </a:cubicBezTo>
                  <a:cubicBezTo>
                    <a:pt x="28728" y="2269"/>
                    <a:pt x="28710" y="2247"/>
                    <a:pt x="28720" y="2221"/>
                  </a:cubicBezTo>
                  <a:cubicBezTo>
                    <a:pt x="28729" y="2196"/>
                    <a:pt x="28735" y="2175"/>
                    <a:pt x="28735" y="2170"/>
                  </a:cubicBezTo>
                  <a:cubicBezTo>
                    <a:pt x="28735" y="2168"/>
                    <a:pt x="28739" y="2167"/>
                    <a:pt x="28744" y="2167"/>
                  </a:cubicBezTo>
                  <a:cubicBezTo>
                    <a:pt x="28792" y="2167"/>
                    <a:pt x="29016" y="2223"/>
                    <a:pt x="29038" y="2244"/>
                  </a:cubicBezTo>
                  <a:cubicBezTo>
                    <a:pt x="29056" y="2260"/>
                    <a:pt x="29072" y="2268"/>
                    <a:pt x="29084" y="2268"/>
                  </a:cubicBezTo>
                  <a:cubicBezTo>
                    <a:pt x="29102" y="2268"/>
                    <a:pt x="29113" y="2253"/>
                    <a:pt x="29113" y="2225"/>
                  </a:cubicBezTo>
                  <a:cubicBezTo>
                    <a:pt x="29113" y="2201"/>
                    <a:pt x="29120" y="2190"/>
                    <a:pt x="29145" y="2190"/>
                  </a:cubicBezTo>
                  <a:cubicBezTo>
                    <a:pt x="29160" y="2190"/>
                    <a:pt x="29179" y="2193"/>
                    <a:pt x="29206" y="2199"/>
                  </a:cubicBezTo>
                  <a:cubicBezTo>
                    <a:pt x="29258" y="2211"/>
                    <a:pt x="29334" y="2222"/>
                    <a:pt x="29377" y="2226"/>
                  </a:cubicBezTo>
                  <a:cubicBezTo>
                    <a:pt x="29421" y="2230"/>
                    <a:pt x="29476" y="2249"/>
                    <a:pt x="29502" y="2269"/>
                  </a:cubicBezTo>
                  <a:cubicBezTo>
                    <a:pt x="29523" y="2287"/>
                    <a:pt x="29564" y="2296"/>
                    <a:pt x="29622" y="2296"/>
                  </a:cubicBezTo>
                  <a:cubicBezTo>
                    <a:pt x="29643" y="2296"/>
                    <a:pt x="29666" y="2295"/>
                    <a:pt x="29691" y="2293"/>
                  </a:cubicBezTo>
                  <a:cubicBezTo>
                    <a:pt x="29714" y="2290"/>
                    <a:pt x="29736" y="2289"/>
                    <a:pt x="29756" y="2289"/>
                  </a:cubicBezTo>
                  <a:cubicBezTo>
                    <a:pt x="29807" y="2289"/>
                    <a:pt x="29846" y="2296"/>
                    <a:pt x="29853" y="2307"/>
                  </a:cubicBezTo>
                  <a:cubicBezTo>
                    <a:pt x="29859" y="2315"/>
                    <a:pt x="29865" y="2319"/>
                    <a:pt x="29871" y="2319"/>
                  </a:cubicBezTo>
                  <a:cubicBezTo>
                    <a:pt x="29878" y="2319"/>
                    <a:pt x="29885" y="2313"/>
                    <a:pt x="29891" y="2303"/>
                  </a:cubicBezTo>
                  <a:cubicBezTo>
                    <a:pt x="29902" y="2287"/>
                    <a:pt x="29981" y="2266"/>
                    <a:pt x="30066" y="2258"/>
                  </a:cubicBezTo>
                  <a:cubicBezTo>
                    <a:pt x="30349" y="2233"/>
                    <a:pt x="30653" y="2181"/>
                    <a:pt x="30788" y="2134"/>
                  </a:cubicBezTo>
                  <a:cubicBezTo>
                    <a:pt x="30852" y="2111"/>
                    <a:pt x="30982" y="2092"/>
                    <a:pt x="31083" y="2092"/>
                  </a:cubicBezTo>
                  <a:cubicBezTo>
                    <a:pt x="31088" y="2092"/>
                    <a:pt x="31093" y="2092"/>
                    <a:pt x="31098" y="2092"/>
                  </a:cubicBezTo>
                  <a:cubicBezTo>
                    <a:pt x="31152" y="2092"/>
                    <a:pt x="31193" y="2080"/>
                    <a:pt x="31193" y="2063"/>
                  </a:cubicBezTo>
                  <a:cubicBezTo>
                    <a:pt x="31193" y="2051"/>
                    <a:pt x="31215" y="2045"/>
                    <a:pt x="31249" y="2045"/>
                  </a:cubicBezTo>
                  <a:cubicBezTo>
                    <a:pt x="31262" y="2045"/>
                    <a:pt x="31277" y="2046"/>
                    <a:pt x="31293" y="2048"/>
                  </a:cubicBezTo>
                  <a:cubicBezTo>
                    <a:pt x="31309" y="2050"/>
                    <a:pt x="31324" y="2051"/>
                    <a:pt x="31337" y="2051"/>
                  </a:cubicBezTo>
                  <a:cubicBezTo>
                    <a:pt x="31371" y="2051"/>
                    <a:pt x="31394" y="2044"/>
                    <a:pt x="31393" y="2034"/>
                  </a:cubicBezTo>
                  <a:cubicBezTo>
                    <a:pt x="31393" y="2023"/>
                    <a:pt x="31397" y="2017"/>
                    <a:pt x="31404" y="2017"/>
                  </a:cubicBezTo>
                  <a:cubicBezTo>
                    <a:pt x="31407" y="2017"/>
                    <a:pt x="31411" y="2018"/>
                    <a:pt x="31416" y="2021"/>
                  </a:cubicBezTo>
                  <a:cubicBezTo>
                    <a:pt x="31419" y="2023"/>
                    <a:pt x="31426" y="2024"/>
                    <a:pt x="31436" y="2024"/>
                  </a:cubicBezTo>
                  <a:cubicBezTo>
                    <a:pt x="31471" y="2024"/>
                    <a:pt x="31545" y="2012"/>
                    <a:pt x="31625" y="1993"/>
                  </a:cubicBezTo>
                  <a:cubicBezTo>
                    <a:pt x="31903" y="1928"/>
                    <a:pt x="32270" y="1829"/>
                    <a:pt x="32302" y="1811"/>
                  </a:cubicBezTo>
                  <a:cubicBezTo>
                    <a:pt x="32331" y="1795"/>
                    <a:pt x="32381" y="1787"/>
                    <a:pt x="32423" y="1787"/>
                  </a:cubicBezTo>
                  <a:cubicBezTo>
                    <a:pt x="32460" y="1787"/>
                    <a:pt x="32490" y="1793"/>
                    <a:pt x="32490" y="1808"/>
                  </a:cubicBezTo>
                  <a:cubicBezTo>
                    <a:pt x="32490" y="1820"/>
                    <a:pt x="32484" y="1826"/>
                    <a:pt x="32475" y="1826"/>
                  </a:cubicBezTo>
                  <a:cubicBezTo>
                    <a:pt x="32470" y="1826"/>
                    <a:pt x="32465" y="1824"/>
                    <a:pt x="32460" y="1821"/>
                  </a:cubicBezTo>
                  <a:cubicBezTo>
                    <a:pt x="32456" y="1819"/>
                    <a:pt x="32452" y="1818"/>
                    <a:pt x="32448" y="1818"/>
                  </a:cubicBezTo>
                  <a:cubicBezTo>
                    <a:pt x="32438" y="1818"/>
                    <a:pt x="32430" y="1829"/>
                    <a:pt x="32430" y="1847"/>
                  </a:cubicBezTo>
                  <a:cubicBezTo>
                    <a:pt x="32430" y="1887"/>
                    <a:pt x="32300" y="1944"/>
                    <a:pt x="32232" y="1944"/>
                  </a:cubicBezTo>
                  <a:cubicBezTo>
                    <a:pt x="32220" y="1944"/>
                    <a:pt x="32210" y="1942"/>
                    <a:pt x="32203" y="1938"/>
                  </a:cubicBezTo>
                  <a:cubicBezTo>
                    <a:pt x="32199" y="1936"/>
                    <a:pt x="32192" y="1935"/>
                    <a:pt x="32183" y="1935"/>
                  </a:cubicBezTo>
                  <a:cubicBezTo>
                    <a:pt x="32153" y="1935"/>
                    <a:pt x="32096" y="1948"/>
                    <a:pt x="32041" y="1969"/>
                  </a:cubicBezTo>
                  <a:cubicBezTo>
                    <a:pt x="31936" y="2008"/>
                    <a:pt x="31915" y="2028"/>
                    <a:pt x="31927" y="2072"/>
                  </a:cubicBezTo>
                  <a:cubicBezTo>
                    <a:pt x="31938" y="2108"/>
                    <a:pt x="31930" y="2126"/>
                    <a:pt x="31902" y="2126"/>
                  </a:cubicBezTo>
                  <a:cubicBezTo>
                    <a:pt x="31879" y="2126"/>
                    <a:pt x="31834" y="2135"/>
                    <a:pt x="31807" y="2145"/>
                  </a:cubicBezTo>
                  <a:cubicBezTo>
                    <a:pt x="31792" y="2151"/>
                    <a:pt x="31781" y="2154"/>
                    <a:pt x="31776" y="2154"/>
                  </a:cubicBezTo>
                  <a:cubicBezTo>
                    <a:pt x="31766" y="2154"/>
                    <a:pt x="31772" y="2143"/>
                    <a:pt x="31792" y="2120"/>
                  </a:cubicBezTo>
                  <a:cubicBezTo>
                    <a:pt x="31812" y="2095"/>
                    <a:pt x="31818" y="2067"/>
                    <a:pt x="31804" y="2058"/>
                  </a:cubicBezTo>
                  <a:cubicBezTo>
                    <a:pt x="31799" y="2055"/>
                    <a:pt x="31793" y="2054"/>
                    <a:pt x="31786" y="2054"/>
                  </a:cubicBezTo>
                  <a:cubicBezTo>
                    <a:pt x="31753" y="2054"/>
                    <a:pt x="31707" y="2085"/>
                    <a:pt x="31705" y="2114"/>
                  </a:cubicBezTo>
                  <a:cubicBezTo>
                    <a:pt x="31701" y="2181"/>
                    <a:pt x="31671" y="2211"/>
                    <a:pt x="31608" y="2211"/>
                  </a:cubicBezTo>
                  <a:cubicBezTo>
                    <a:pt x="31573" y="2211"/>
                    <a:pt x="31537" y="2226"/>
                    <a:pt x="31532" y="2244"/>
                  </a:cubicBezTo>
                  <a:cubicBezTo>
                    <a:pt x="31526" y="2264"/>
                    <a:pt x="31441" y="2276"/>
                    <a:pt x="31307" y="2276"/>
                  </a:cubicBezTo>
                  <a:cubicBezTo>
                    <a:pt x="31298" y="2276"/>
                    <a:pt x="31289" y="2276"/>
                    <a:pt x="31281" y="2276"/>
                  </a:cubicBezTo>
                  <a:cubicBezTo>
                    <a:pt x="31152" y="2276"/>
                    <a:pt x="31069" y="2290"/>
                    <a:pt x="31027" y="2318"/>
                  </a:cubicBezTo>
                  <a:cubicBezTo>
                    <a:pt x="30999" y="2337"/>
                    <a:pt x="30982" y="2346"/>
                    <a:pt x="30971" y="2346"/>
                  </a:cubicBezTo>
                  <a:cubicBezTo>
                    <a:pt x="30962" y="2346"/>
                    <a:pt x="30959" y="2339"/>
                    <a:pt x="30959" y="2324"/>
                  </a:cubicBezTo>
                  <a:cubicBezTo>
                    <a:pt x="30959" y="2313"/>
                    <a:pt x="30957" y="2307"/>
                    <a:pt x="30952" y="2307"/>
                  </a:cubicBezTo>
                  <a:cubicBezTo>
                    <a:pt x="30947" y="2307"/>
                    <a:pt x="30937" y="2316"/>
                    <a:pt x="30923" y="2335"/>
                  </a:cubicBezTo>
                  <a:cubicBezTo>
                    <a:pt x="30906" y="2358"/>
                    <a:pt x="30886" y="2369"/>
                    <a:pt x="30849" y="2369"/>
                  </a:cubicBezTo>
                  <a:cubicBezTo>
                    <a:pt x="30827" y="2369"/>
                    <a:pt x="30800" y="2365"/>
                    <a:pt x="30763" y="2358"/>
                  </a:cubicBezTo>
                  <a:cubicBezTo>
                    <a:pt x="30725" y="2351"/>
                    <a:pt x="30698" y="2347"/>
                    <a:pt x="30677" y="2347"/>
                  </a:cubicBezTo>
                  <a:cubicBezTo>
                    <a:pt x="30640" y="2347"/>
                    <a:pt x="30626" y="2360"/>
                    <a:pt x="30610" y="2391"/>
                  </a:cubicBezTo>
                  <a:cubicBezTo>
                    <a:pt x="30595" y="2418"/>
                    <a:pt x="30584" y="2431"/>
                    <a:pt x="30570" y="2431"/>
                  </a:cubicBezTo>
                  <a:cubicBezTo>
                    <a:pt x="30561" y="2431"/>
                    <a:pt x="30552" y="2426"/>
                    <a:pt x="30540" y="2416"/>
                  </a:cubicBezTo>
                  <a:cubicBezTo>
                    <a:pt x="30521" y="2400"/>
                    <a:pt x="30500" y="2393"/>
                    <a:pt x="30479" y="2393"/>
                  </a:cubicBezTo>
                  <a:cubicBezTo>
                    <a:pt x="30449" y="2393"/>
                    <a:pt x="30419" y="2408"/>
                    <a:pt x="30395" y="2436"/>
                  </a:cubicBezTo>
                  <a:cubicBezTo>
                    <a:pt x="30380" y="2455"/>
                    <a:pt x="30348" y="2464"/>
                    <a:pt x="30309" y="2464"/>
                  </a:cubicBezTo>
                  <a:cubicBezTo>
                    <a:pt x="30249" y="2464"/>
                    <a:pt x="30172" y="2443"/>
                    <a:pt x="30114" y="2404"/>
                  </a:cubicBezTo>
                  <a:cubicBezTo>
                    <a:pt x="30075" y="2379"/>
                    <a:pt x="30052" y="2367"/>
                    <a:pt x="30032" y="2367"/>
                  </a:cubicBezTo>
                  <a:cubicBezTo>
                    <a:pt x="30018" y="2367"/>
                    <a:pt x="30005" y="2373"/>
                    <a:pt x="29990" y="2386"/>
                  </a:cubicBezTo>
                  <a:cubicBezTo>
                    <a:pt x="29959" y="2411"/>
                    <a:pt x="29955" y="2432"/>
                    <a:pt x="29975" y="2454"/>
                  </a:cubicBezTo>
                  <a:cubicBezTo>
                    <a:pt x="29985" y="2464"/>
                    <a:pt x="29994" y="2470"/>
                    <a:pt x="30002" y="2470"/>
                  </a:cubicBezTo>
                  <a:cubicBezTo>
                    <a:pt x="30011" y="2470"/>
                    <a:pt x="30021" y="2462"/>
                    <a:pt x="30031" y="2447"/>
                  </a:cubicBezTo>
                  <a:cubicBezTo>
                    <a:pt x="30040" y="2433"/>
                    <a:pt x="30048" y="2426"/>
                    <a:pt x="30057" y="2426"/>
                  </a:cubicBezTo>
                  <a:cubicBezTo>
                    <a:pt x="30062" y="2426"/>
                    <a:pt x="30068" y="2430"/>
                    <a:pt x="30073" y="2437"/>
                  </a:cubicBezTo>
                  <a:cubicBezTo>
                    <a:pt x="30083" y="2453"/>
                    <a:pt x="30074" y="2473"/>
                    <a:pt x="30055" y="2479"/>
                  </a:cubicBezTo>
                  <a:cubicBezTo>
                    <a:pt x="30036" y="2487"/>
                    <a:pt x="30030" y="2504"/>
                    <a:pt x="30041" y="2517"/>
                  </a:cubicBezTo>
                  <a:cubicBezTo>
                    <a:pt x="30046" y="2522"/>
                    <a:pt x="30055" y="2525"/>
                    <a:pt x="30065" y="2525"/>
                  </a:cubicBezTo>
                  <a:cubicBezTo>
                    <a:pt x="30079" y="2525"/>
                    <a:pt x="30096" y="2520"/>
                    <a:pt x="30113" y="2510"/>
                  </a:cubicBezTo>
                  <a:cubicBezTo>
                    <a:pt x="30134" y="2497"/>
                    <a:pt x="30156" y="2491"/>
                    <a:pt x="30175" y="2491"/>
                  </a:cubicBezTo>
                  <a:cubicBezTo>
                    <a:pt x="30209" y="2491"/>
                    <a:pt x="30234" y="2511"/>
                    <a:pt x="30234" y="2546"/>
                  </a:cubicBezTo>
                  <a:cubicBezTo>
                    <a:pt x="30234" y="2581"/>
                    <a:pt x="30306" y="2612"/>
                    <a:pt x="30358" y="2612"/>
                  </a:cubicBezTo>
                  <a:cubicBezTo>
                    <a:pt x="30380" y="2612"/>
                    <a:pt x="30398" y="2606"/>
                    <a:pt x="30406" y="2594"/>
                  </a:cubicBezTo>
                  <a:cubicBezTo>
                    <a:pt x="30412" y="2585"/>
                    <a:pt x="30424" y="2579"/>
                    <a:pt x="30438" y="2579"/>
                  </a:cubicBezTo>
                  <a:cubicBezTo>
                    <a:pt x="30446" y="2579"/>
                    <a:pt x="30454" y="2581"/>
                    <a:pt x="30462" y="2586"/>
                  </a:cubicBezTo>
                  <a:cubicBezTo>
                    <a:pt x="30492" y="2602"/>
                    <a:pt x="30492" y="2615"/>
                    <a:pt x="30461" y="2640"/>
                  </a:cubicBezTo>
                  <a:cubicBezTo>
                    <a:pt x="30432" y="2664"/>
                    <a:pt x="30311" y="2681"/>
                    <a:pt x="30223" y="2681"/>
                  </a:cubicBezTo>
                  <a:cubicBezTo>
                    <a:pt x="30177" y="2681"/>
                    <a:pt x="30140" y="2676"/>
                    <a:pt x="30130" y="2666"/>
                  </a:cubicBezTo>
                  <a:cubicBezTo>
                    <a:pt x="30120" y="2655"/>
                    <a:pt x="30145" y="2646"/>
                    <a:pt x="30189" y="2646"/>
                  </a:cubicBezTo>
                  <a:cubicBezTo>
                    <a:pt x="30232" y="2646"/>
                    <a:pt x="30260" y="2633"/>
                    <a:pt x="30250" y="2617"/>
                  </a:cubicBezTo>
                  <a:cubicBezTo>
                    <a:pt x="30240" y="2600"/>
                    <a:pt x="30180" y="2587"/>
                    <a:pt x="30118" y="2587"/>
                  </a:cubicBezTo>
                  <a:cubicBezTo>
                    <a:pt x="30021" y="2587"/>
                    <a:pt x="29996" y="2573"/>
                    <a:pt x="29954" y="2500"/>
                  </a:cubicBezTo>
                  <a:cubicBezTo>
                    <a:pt x="29927" y="2453"/>
                    <a:pt x="29893" y="2413"/>
                    <a:pt x="29881" y="2413"/>
                  </a:cubicBezTo>
                  <a:cubicBezTo>
                    <a:pt x="29867" y="2413"/>
                    <a:pt x="29864" y="2423"/>
                    <a:pt x="29874" y="2438"/>
                  </a:cubicBezTo>
                  <a:cubicBezTo>
                    <a:pt x="29883" y="2453"/>
                    <a:pt x="29873" y="2472"/>
                    <a:pt x="29853" y="2478"/>
                  </a:cubicBezTo>
                  <a:cubicBezTo>
                    <a:pt x="29827" y="2488"/>
                    <a:pt x="29833" y="2507"/>
                    <a:pt x="29874" y="2541"/>
                  </a:cubicBezTo>
                  <a:cubicBezTo>
                    <a:pt x="29909" y="2570"/>
                    <a:pt x="29921" y="2582"/>
                    <a:pt x="29911" y="2582"/>
                  </a:cubicBezTo>
                  <a:cubicBezTo>
                    <a:pt x="29906" y="2582"/>
                    <a:pt x="29895" y="2579"/>
                    <a:pt x="29879" y="2573"/>
                  </a:cubicBezTo>
                  <a:cubicBezTo>
                    <a:pt x="29852" y="2564"/>
                    <a:pt x="29814" y="2555"/>
                    <a:pt x="29799" y="2555"/>
                  </a:cubicBezTo>
                  <a:cubicBezTo>
                    <a:pt x="29782" y="2555"/>
                    <a:pt x="29779" y="2541"/>
                    <a:pt x="29791" y="2522"/>
                  </a:cubicBezTo>
                  <a:cubicBezTo>
                    <a:pt x="29800" y="2507"/>
                    <a:pt x="29799" y="2500"/>
                    <a:pt x="29785" y="2500"/>
                  </a:cubicBezTo>
                  <a:cubicBezTo>
                    <a:pt x="29776" y="2500"/>
                    <a:pt x="29762" y="2503"/>
                    <a:pt x="29743" y="2509"/>
                  </a:cubicBezTo>
                  <a:cubicBezTo>
                    <a:pt x="29642" y="2538"/>
                    <a:pt x="29574" y="2553"/>
                    <a:pt x="29542" y="2553"/>
                  </a:cubicBezTo>
                  <a:cubicBezTo>
                    <a:pt x="29524" y="2553"/>
                    <a:pt x="29518" y="2548"/>
                    <a:pt x="29523" y="2539"/>
                  </a:cubicBezTo>
                  <a:cubicBezTo>
                    <a:pt x="29531" y="2526"/>
                    <a:pt x="29506" y="2521"/>
                    <a:pt x="29469" y="2521"/>
                  </a:cubicBezTo>
                  <a:cubicBezTo>
                    <a:pt x="29401" y="2521"/>
                    <a:pt x="29294" y="2538"/>
                    <a:pt x="29269" y="2561"/>
                  </a:cubicBezTo>
                  <a:cubicBezTo>
                    <a:pt x="29252" y="2579"/>
                    <a:pt x="29264" y="2594"/>
                    <a:pt x="29305" y="2604"/>
                  </a:cubicBezTo>
                  <a:cubicBezTo>
                    <a:pt x="29341" y="2612"/>
                    <a:pt x="29369" y="2635"/>
                    <a:pt x="29369" y="2653"/>
                  </a:cubicBezTo>
                  <a:cubicBezTo>
                    <a:pt x="29369" y="2672"/>
                    <a:pt x="29421" y="2680"/>
                    <a:pt x="29535" y="2680"/>
                  </a:cubicBezTo>
                  <a:cubicBezTo>
                    <a:pt x="29568" y="2680"/>
                    <a:pt x="29607" y="2679"/>
                    <a:pt x="29650" y="2678"/>
                  </a:cubicBezTo>
                  <a:cubicBezTo>
                    <a:pt x="29679" y="2677"/>
                    <a:pt x="29707" y="2677"/>
                    <a:pt x="29734" y="2677"/>
                  </a:cubicBezTo>
                  <a:cubicBezTo>
                    <a:pt x="29863" y="2677"/>
                    <a:pt x="29964" y="2686"/>
                    <a:pt x="29996" y="2703"/>
                  </a:cubicBezTo>
                  <a:cubicBezTo>
                    <a:pt x="30018" y="2714"/>
                    <a:pt x="30076" y="2720"/>
                    <a:pt x="30156" y="2720"/>
                  </a:cubicBezTo>
                  <a:cubicBezTo>
                    <a:pt x="30346" y="2720"/>
                    <a:pt x="30660" y="2689"/>
                    <a:pt x="30902" y="2642"/>
                  </a:cubicBezTo>
                  <a:cubicBezTo>
                    <a:pt x="30963" y="2631"/>
                    <a:pt x="31051" y="2623"/>
                    <a:pt x="31128" y="2623"/>
                  </a:cubicBezTo>
                  <a:cubicBezTo>
                    <a:pt x="31161" y="2623"/>
                    <a:pt x="31193" y="2625"/>
                    <a:pt x="31219" y="2628"/>
                  </a:cubicBezTo>
                  <a:cubicBezTo>
                    <a:pt x="31261" y="2632"/>
                    <a:pt x="31292" y="2635"/>
                    <a:pt x="31313" y="2635"/>
                  </a:cubicBezTo>
                  <a:cubicBezTo>
                    <a:pt x="31347" y="2635"/>
                    <a:pt x="31354" y="2629"/>
                    <a:pt x="31336" y="2617"/>
                  </a:cubicBezTo>
                  <a:cubicBezTo>
                    <a:pt x="31280" y="2580"/>
                    <a:pt x="31311" y="2550"/>
                    <a:pt x="31413" y="2544"/>
                  </a:cubicBezTo>
                  <a:cubicBezTo>
                    <a:pt x="31456" y="2541"/>
                    <a:pt x="31507" y="2529"/>
                    <a:pt x="31526" y="2518"/>
                  </a:cubicBezTo>
                  <a:cubicBezTo>
                    <a:pt x="31543" y="2507"/>
                    <a:pt x="31633" y="2493"/>
                    <a:pt x="31726" y="2484"/>
                  </a:cubicBezTo>
                  <a:cubicBezTo>
                    <a:pt x="31758" y="2482"/>
                    <a:pt x="31784" y="2481"/>
                    <a:pt x="31808" y="2481"/>
                  </a:cubicBezTo>
                  <a:cubicBezTo>
                    <a:pt x="31889" y="2481"/>
                    <a:pt x="31932" y="2497"/>
                    <a:pt x="32004" y="2543"/>
                  </a:cubicBezTo>
                  <a:cubicBezTo>
                    <a:pt x="32049" y="2571"/>
                    <a:pt x="32088" y="2588"/>
                    <a:pt x="32105" y="2588"/>
                  </a:cubicBezTo>
                  <a:cubicBezTo>
                    <a:pt x="32111" y="2588"/>
                    <a:pt x="32115" y="2586"/>
                    <a:pt x="32115" y="2582"/>
                  </a:cubicBezTo>
                  <a:cubicBezTo>
                    <a:pt x="32115" y="2565"/>
                    <a:pt x="32133" y="2551"/>
                    <a:pt x="32156" y="2551"/>
                  </a:cubicBezTo>
                  <a:cubicBezTo>
                    <a:pt x="32177" y="2551"/>
                    <a:pt x="32207" y="2536"/>
                    <a:pt x="32217" y="2518"/>
                  </a:cubicBezTo>
                  <a:cubicBezTo>
                    <a:pt x="32225" y="2503"/>
                    <a:pt x="32222" y="2497"/>
                    <a:pt x="32206" y="2497"/>
                  </a:cubicBezTo>
                  <a:cubicBezTo>
                    <a:pt x="32196" y="2497"/>
                    <a:pt x="32181" y="2499"/>
                    <a:pt x="32162" y="2504"/>
                  </a:cubicBezTo>
                  <a:cubicBezTo>
                    <a:pt x="32142" y="2509"/>
                    <a:pt x="32127" y="2511"/>
                    <a:pt x="32116" y="2511"/>
                  </a:cubicBezTo>
                  <a:cubicBezTo>
                    <a:pt x="32094" y="2511"/>
                    <a:pt x="32086" y="2501"/>
                    <a:pt x="32085" y="2479"/>
                  </a:cubicBezTo>
                  <a:cubicBezTo>
                    <a:pt x="32084" y="2456"/>
                    <a:pt x="32064" y="2436"/>
                    <a:pt x="32041" y="2436"/>
                  </a:cubicBezTo>
                  <a:cubicBezTo>
                    <a:pt x="32017" y="2436"/>
                    <a:pt x="31999" y="2426"/>
                    <a:pt x="31999" y="2412"/>
                  </a:cubicBezTo>
                  <a:cubicBezTo>
                    <a:pt x="31999" y="2400"/>
                    <a:pt x="32029" y="2394"/>
                    <a:pt x="32071" y="2394"/>
                  </a:cubicBezTo>
                  <a:cubicBezTo>
                    <a:pt x="32127" y="2394"/>
                    <a:pt x="32202" y="2404"/>
                    <a:pt x="32255" y="2422"/>
                  </a:cubicBezTo>
                  <a:cubicBezTo>
                    <a:pt x="32275" y="2428"/>
                    <a:pt x="32289" y="2432"/>
                    <a:pt x="32298" y="2432"/>
                  </a:cubicBezTo>
                  <a:cubicBezTo>
                    <a:pt x="32310" y="2432"/>
                    <a:pt x="32312" y="2425"/>
                    <a:pt x="32305" y="2412"/>
                  </a:cubicBezTo>
                  <a:cubicBezTo>
                    <a:pt x="32295" y="2394"/>
                    <a:pt x="32305" y="2379"/>
                    <a:pt x="32330" y="2379"/>
                  </a:cubicBezTo>
                  <a:cubicBezTo>
                    <a:pt x="32352" y="2379"/>
                    <a:pt x="32373" y="2400"/>
                    <a:pt x="32373" y="2426"/>
                  </a:cubicBezTo>
                  <a:cubicBezTo>
                    <a:pt x="32373" y="2448"/>
                    <a:pt x="32380" y="2459"/>
                    <a:pt x="32396" y="2459"/>
                  </a:cubicBezTo>
                  <a:cubicBezTo>
                    <a:pt x="32403" y="2459"/>
                    <a:pt x="32412" y="2457"/>
                    <a:pt x="32424" y="2452"/>
                  </a:cubicBezTo>
                  <a:cubicBezTo>
                    <a:pt x="32453" y="2440"/>
                    <a:pt x="32504" y="2425"/>
                    <a:pt x="32540" y="2417"/>
                  </a:cubicBezTo>
                  <a:cubicBezTo>
                    <a:pt x="32576" y="2410"/>
                    <a:pt x="32603" y="2391"/>
                    <a:pt x="32603" y="2377"/>
                  </a:cubicBezTo>
                  <a:cubicBezTo>
                    <a:pt x="32603" y="2361"/>
                    <a:pt x="32630" y="2351"/>
                    <a:pt x="32666" y="2351"/>
                  </a:cubicBezTo>
                  <a:cubicBezTo>
                    <a:pt x="32773" y="2351"/>
                    <a:pt x="32950" y="2258"/>
                    <a:pt x="32950" y="2201"/>
                  </a:cubicBezTo>
                  <a:cubicBezTo>
                    <a:pt x="32950" y="2174"/>
                    <a:pt x="32971" y="2148"/>
                    <a:pt x="32994" y="2148"/>
                  </a:cubicBezTo>
                  <a:cubicBezTo>
                    <a:pt x="33018" y="2148"/>
                    <a:pt x="33059" y="2129"/>
                    <a:pt x="33083" y="2107"/>
                  </a:cubicBezTo>
                  <a:cubicBezTo>
                    <a:pt x="33105" y="2084"/>
                    <a:pt x="33177" y="2052"/>
                    <a:pt x="33242" y="2034"/>
                  </a:cubicBezTo>
                  <a:cubicBezTo>
                    <a:pt x="33304" y="2016"/>
                    <a:pt x="33349" y="1990"/>
                    <a:pt x="33340" y="1975"/>
                  </a:cubicBezTo>
                  <a:cubicBezTo>
                    <a:pt x="33329" y="1956"/>
                    <a:pt x="33280" y="1947"/>
                    <a:pt x="33230" y="1947"/>
                  </a:cubicBezTo>
                  <a:cubicBezTo>
                    <a:pt x="33176" y="1947"/>
                    <a:pt x="33121" y="1958"/>
                    <a:pt x="33110" y="1977"/>
                  </a:cubicBezTo>
                  <a:cubicBezTo>
                    <a:pt x="33101" y="1991"/>
                    <a:pt x="33088" y="1998"/>
                    <a:pt x="33073" y="1998"/>
                  </a:cubicBezTo>
                  <a:cubicBezTo>
                    <a:pt x="33068" y="1998"/>
                    <a:pt x="33063" y="1997"/>
                    <a:pt x="33058" y="1996"/>
                  </a:cubicBezTo>
                  <a:cubicBezTo>
                    <a:pt x="33055" y="1995"/>
                    <a:pt x="33051" y="1994"/>
                    <a:pt x="33047" y="1994"/>
                  </a:cubicBezTo>
                  <a:cubicBezTo>
                    <a:pt x="33028" y="1994"/>
                    <a:pt x="32998" y="2006"/>
                    <a:pt x="32976" y="2026"/>
                  </a:cubicBezTo>
                  <a:cubicBezTo>
                    <a:pt x="32957" y="2045"/>
                    <a:pt x="32932" y="2055"/>
                    <a:pt x="32913" y="2055"/>
                  </a:cubicBezTo>
                  <a:cubicBezTo>
                    <a:pt x="32907" y="2055"/>
                    <a:pt x="32901" y="2054"/>
                    <a:pt x="32896" y="2051"/>
                  </a:cubicBezTo>
                  <a:cubicBezTo>
                    <a:pt x="32861" y="2028"/>
                    <a:pt x="32888" y="1954"/>
                    <a:pt x="32928" y="1954"/>
                  </a:cubicBezTo>
                  <a:cubicBezTo>
                    <a:pt x="32931" y="1954"/>
                    <a:pt x="32933" y="1954"/>
                    <a:pt x="32935" y="1955"/>
                  </a:cubicBezTo>
                  <a:cubicBezTo>
                    <a:pt x="32943" y="1956"/>
                    <a:pt x="32952" y="1957"/>
                    <a:pt x="32961" y="1957"/>
                  </a:cubicBezTo>
                  <a:cubicBezTo>
                    <a:pt x="33031" y="1957"/>
                    <a:pt x="33125" y="1913"/>
                    <a:pt x="33125" y="1875"/>
                  </a:cubicBezTo>
                  <a:cubicBezTo>
                    <a:pt x="33125" y="1857"/>
                    <a:pt x="33118" y="1846"/>
                    <a:pt x="33107" y="1846"/>
                  </a:cubicBezTo>
                  <a:cubicBezTo>
                    <a:pt x="33103" y="1846"/>
                    <a:pt x="33099" y="1848"/>
                    <a:pt x="33094" y="1851"/>
                  </a:cubicBezTo>
                  <a:cubicBezTo>
                    <a:pt x="33089" y="1854"/>
                    <a:pt x="33083" y="1856"/>
                    <a:pt x="33078" y="1856"/>
                  </a:cubicBezTo>
                  <a:cubicBezTo>
                    <a:pt x="33046" y="1856"/>
                    <a:pt x="33012" y="1805"/>
                    <a:pt x="33012" y="1750"/>
                  </a:cubicBezTo>
                  <a:cubicBezTo>
                    <a:pt x="33012" y="1731"/>
                    <a:pt x="33014" y="1722"/>
                    <a:pt x="33018" y="1722"/>
                  </a:cubicBezTo>
                  <a:cubicBezTo>
                    <a:pt x="33021" y="1722"/>
                    <a:pt x="33028" y="1729"/>
                    <a:pt x="33037" y="1745"/>
                  </a:cubicBezTo>
                  <a:cubicBezTo>
                    <a:pt x="33046" y="1759"/>
                    <a:pt x="33055" y="1767"/>
                    <a:pt x="33062" y="1767"/>
                  </a:cubicBezTo>
                  <a:cubicBezTo>
                    <a:pt x="33068" y="1767"/>
                    <a:pt x="33074" y="1761"/>
                    <a:pt x="33080" y="1751"/>
                  </a:cubicBezTo>
                  <a:cubicBezTo>
                    <a:pt x="33090" y="1734"/>
                    <a:pt x="33134" y="1719"/>
                    <a:pt x="33175" y="1719"/>
                  </a:cubicBezTo>
                  <a:cubicBezTo>
                    <a:pt x="33249" y="1719"/>
                    <a:pt x="33249" y="1720"/>
                    <a:pt x="33196" y="1779"/>
                  </a:cubicBezTo>
                  <a:cubicBezTo>
                    <a:pt x="33158" y="1820"/>
                    <a:pt x="33147" y="1833"/>
                    <a:pt x="33172" y="1833"/>
                  </a:cubicBezTo>
                  <a:cubicBezTo>
                    <a:pt x="33183" y="1833"/>
                    <a:pt x="33202" y="1830"/>
                    <a:pt x="33229" y="1827"/>
                  </a:cubicBezTo>
                  <a:cubicBezTo>
                    <a:pt x="33280" y="1818"/>
                    <a:pt x="33388" y="1765"/>
                    <a:pt x="33473" y="1706"/>
                  </a:cubicBezTo>
                  <a:cubicBezTo>
                    <a:pt x="33618" y="1606"/>
                    <a:pt x="33660" y="1575"/>
                    <a:pt x="33634" y="1575"/>
                  </a:cubicBezTo>
                  <a:cubicBezTo>
                    <a:pt x="33625" y="1575"/>
                    <a:pt x="33608" y="1579"/>
                    <a:pt x="33583" y="1585"/>
                  </a:cubicBezTo>
                  <a:cubicBezTo>
                    <a:pt x="33565" y="1589"/>
                    <a:pt x="33549" y="1591"/>
                    <a:pt x="33536" y="1591"/>
                  </a:cubicBezTo>
                  <a:cubicBezTo>
                    <a:pt x="33459" y="1591"/>
                    <a:pt x="33473" y="1520"/>
                    <a:pt x="33581" y="1455"/>
                  </a:cubicBezTo>
                  <a:cubicBezTo>
                    <a:pt x="33638" y="1419"/>
                    <a:pt x="33693" y="1378"/>
                    <a:pt x="33698" y="1366"/>
                  </a:cubicBezTo>
                  <a:cubicBezTo>
                    <a:pt x="33701" y="1358"/>
                    <a:pt x="33707" y="1354"/>
                    <a:pt x="33715" y="1354"/>
                  </a:cubicBezTo>
                  <a:cubicBezTo>
                    <a:pt x="33721" y="1354"/>
                    <a:pt x="33727" y="1356"/>
                    <a:pt x="33734" y="1360"/>
                  </a:cubicBezTo>
                  <a:cubicBezTo>
                    <a:pt x="33738" y="1363"/>
                    <a:pt x="33741" y="1364"/>
                    <a:pt x="33745" y="1364"/>
                  </a:cubicBezTo>
                  <a:cubicBezTo>
                    <a:pt x="33753" y="1364"/>
                    <a:pt x="33759" y="1357"/>
                    <a:pt x="33759" y="1346"/>
                  </a:cubicBezTo>
                  <a:cubicBezTo>
                    <a:pt x="33759" y="1327"/>
                    <a:pt x="33750" y="1318"/>
                    <a:pt x="33729" y="1318"/>
                  </a:cubicBezTo>
                  <a:cubicBezTo>
                    <a:pt x="33704" y="1318"/>
                    <a:pt x="33664" y="1330"/>
                    <a:pt x="33605" y="1356"/>
                  </a:cubicBezTo>
                  <a:cubicBezTo>
                    <a:pt x="33555" y="1378"/>
                    <a:pt x="33472" y="1413"/>
                    <a:pt x="33419" y="1432"/>
                  </a:cubicBezTo>
                  <a:cubicBezTo>
                    <a:pt x="33367" y="1452"/>
                    <a:pt x="33332" y="1475"/>
                    <a:pt x="33341" y="1484"/>
                  </a:cubicBezTo>
                  <a:cubicBezTo>
                    <a:pt x="33367" y="1510"/>
                    <a:pt x="33266" y="1565"/>
                    <a:pt x="33207" y="1565"/>
                  </a:cubicBezTo>
                  <a:cubicBezTo>
                    <a:pt x="33200" y="1565"/>
                    <a:pt x="33193" y="1564"/>
                    <a:pt x="33187" y="1562"/>
                  </a:cubicBezTo>
                  <a:cubicBezTo>
                    <a:pt x="33178" y="1559"/>
                    <a:pt x="33169" y="1558"/>
                    <a:pt x="33160" y="1558"/>
                  </a:cubicBezTo>
                  <a:cubicBezTo>
                    <a:pt x="33139" y="1558"/>
                    <a:pt x="33124" y="1568"/>
                    <a:pt x="33116" y="1590"/>
                  </a:cubicBezTo>
                  <a:cubicBezTo>
                    <a:pt x="33106" y="1612"/>
                    <a:pt x="33074" y="1633"/>
                    <a:pt x="33043" y="1633"/>
                  </a:cubicBezTo>
                  <a:cubicBezTo>
                    <a:pt x="33012" y="1633"/>
                    <a:pt x="32978" y="1652"/>
                    <a:pt x="32971" y="1675"/>
                  </a:cubicBezTo>
                  <a:cubicBezTo>
                    <a:pt x="32963" y="1698"/>
                    <a:pt x="32912" y="1721"/>
                    <a:pt x="32860" y="1726"/>
                  </a:cubicBezTo>
                  <a:cubicBezTo>
                    <a:pt x="32799" y="1731"/>
                    <a:pt x="32766" y="1750"/>
                    <a:pt x="32771" y="1774"/>
                  </a:cubicBezTo>
                  <a:cubicBezTo>
                    <a:pt x="32775" y="1789"/>
                    <a:pt x="32771" y="1798"/>
                    <a:pt x="32763" y="1798"/>
                  </a:cubicBezTo>
                  <a:cubicBezTo>
                    <a:pt x="32759" y="1798"/>
                    <a:pt x="32755" y="1796"/>
                    <a:pt x="32750" y="1793"/>
                  </a:cubicBezTo>
                  <a:cubicBezTo>
                    <a:pt x="32680" y="1751"/>
                    <a:pt x="32736" y="1697"/>
                    <a:pt x="32958" y="1592"/>
                  </a:cubicBezTo>
                  <a:cubicBezTo>
                    <a:pt x="33090" y="1529"/>
                    <a:pt x="33329" y="1417"/>
                    <a:pt x="33489" y="1340"/>
                  </a:cubicBezTo>
                  <a:cubicBezTo>
                    <a:pt x="33648" y="1263"/>
                    <a:pt x="33788" y="1202"/>
                    <a:pt x="33800" y="1202"/>
                  </a:cubicBezTo>
                  <a:cubicBezTo>
                    <a:pt x="33811" y="1202"/>
                    <a:pt x="33873" y="1168"/>
                    <a:pt x="33938" y="1127"/>
                  </a:cubicBezTo>
                  <a:cubicBezTo>
                    <a:pt x="33995" y="1092"/>
                    <a:pt x="34036" y="1074"/>
                    <a:pt x="34061" y="1074"/>
                  </a:cubicBezTo>
                  <a:cubicBezTo>
                    <a:pt x="34072" y="1074"/>
                    <a:pt x="34080" y="1077"/>
                    <a:pt x="34085" y="1083"/>
                  </a:cubicBezTo>
                  <a:cubicBezTo>
                    <a:pt x="34104" y="1101"/>
                    <a:pt x="34084" y="1127"/>
                    <a:pt x="34024" y="1157"/>
                  </a:cubicBezTo>
                  <a:cubicBezTo>
                    <a:pt x="33928" y="1208"/>
                    <a:pt x="33920" y="1224"/>
                    <a:pt x="33966" y="1290"/>
                  </a:cubicBezTo>
                  <a:cubicBezTo>
                    <a:pt x="33978" y="1307"/>
                    <a:pt x="33985" y="1315"/>
                    <a:pt x="33987" y="1315"/>
                  </a:cubicBezTo>
                  <a:cubicBezTo>
                    <a:pt x="33990" y="1315"/>
                    <a:pt x="33987" y="1305"/>
                    <a:pt x="33980" y="1283"/>
                  </a:cubicBezTo>
                  <a:cubicBezTo>
                    <a:pt x="33970" y="1250"/>
                    <a:pt x="34000" y="1212"/>
                    <a:pt x="34074" y="1161"/>
                  </a:cubicBezTo>
                  <a:cubicBezTo>
                    <a:pt x="34134" y="1120"/>
                    <a:pt x="34198" y="1086"/>
                    <a:pt x="34217" y="1086"/>
                  </a:cubicBezTo>
                  <a:cubicBezTo>
                    <a:pt x="34237" y="1086"/>
                    <a:pt x="34252" y="1073"/>
                    <a:pt x="34252" y="1057"/>
                  </a:cubicBezTo>
                  <a:cubicBezTo>
                    <a:pt x="34252" y="1042"/>
                    <a:pt x="34274" y="1027"/>
                    <a:pt x="34299" y="1027"/>
                  </a:cubicBezTo>
                  <a:cubicBezTo>
                    <a:pt x="34330" y="1027"/>
                    <a:pt x="34340" y="1044"/>
                    <a:pt x="34329" y="1074"/>
                  </a:cubicBezTo>
                  <a:cubicBezTo>
                    <a:pt x="34320" y="1096"/>
                    <a:pt x="34318" y="1106"/>
                    <a:pt x="34323" y="1106"/>
                  </a:cubicBezTo>
                  <a:cubicBezTo>
                    <a:pt x="34328" y="1106"/>
                    <a:pt x="34337" y="1100"/>
                    <a:pt x="34351" y="1088"/>
                  </a:cubicBezTo>
                  <a:cubicBezTo>
                    <a:pt x="34374" y="1069"/>
                    <a:pt x="34386" y="1035"/>
                    <a:pt x="34379" y="1014"/>
                  </a:cubicBezTo>
                  <a:cubicBezTo>
                    <a:pt x="34371" y="993"/>
                    <a:pt x="34377" y="967"/>
                    <a:pt x="34395" y="957"/>
                  </a:cubicBezTo>
                  <a:cubicBezTo>
                    <a:pt x="34399" y="954"/>
                    <a:pt x="34403" y="953"/>
                    <a:pt x="34406" y="953"/>
                  </a:cubicBezTo>
                  <a:cubicBezTo>
                    <a:pt x="34418" y="953"/>
                    <a:pt x="34426" y="965"/>
                    <a:pt x="34426" y="983"/>
                  </a:cubicBezTo>
                  <a:cubicBezTo>
                    <a:pt x="34426" y="1005"/>
                    <a:pt x="34430" y="1016"/>
                    <a:pt x="34441" y="1016"/>
                  </a:cubicBezTo>
                  <a:cubicBezTo>
                    <a:pt x="34450" y="1016"/>
                    <a:pt x="34464" y="1010"/>
                    <a:pt x="34484" y="999"/>
                  </a:cubicBezTo>
                  <a:cubicBezTo>
                    <a:pt x="34507" y="986"/>
                    <a:pt x="34532" y="980"/>
                    <a:pt x="34550" y="980"/>
                  </a:cubicBezTo>
                  <a:cubicBezTo>
                    <a:pt x="34558" y="980"/>
                    <a:pt x="34564" y="981"/>
                    <a:pt x="34569" y="983"/>
                  </a:cubicBezTo>
                  <a:cubicBezTo>
                    <a:pt x="34571" y="985"/>
                    <a:pt x="34576" y="986"/>
                    <a:pt x="34582" y="986"/>
                  </a:cubicBezTo>
                  <a:cubicBezTo>
                    <a:pt x="34610" y="986"/>
                    <a:pt x="34670" y="971"/>
                    <a:pt x="34733" y="946"/>
                  </a:cubicBezTo>
                  <a:cubicBezTo>
                    <a:pt x="34814" y="915"/>
                    <a:pt x="34857" y="885"/>
                    <a:pt x="34836" y="873"/>
                  </a:cubicBezTo>
                  <a:cubicBezTo>
                    <a:pt x="34817" y="860"/>
                    <a:pt x="34810" y="838"/>
                    <a:pt x="34822" y="818"/>
                  </a:cubicBezTo>
                  <a:cubicBezTo>
                    <a:pt x="34857" y="763"/>
                    <a:pt x="34860" y="734"/>
                    <a:pt x="34833" y="734"/>
                  </a:cubicBezTo>
                  <a:cubicBezTo>
                    <a:pt x="34820" y="734"/>
                    <a:pt x="34799" y="741"/>
                    <a:pt x="34770" y="756"/>
                  </a:cubicBezTo>
                  <a:cubicBezTo>
                    <a:pt x="34736" y="774"/>
                    <a:pt x="34705" y="784"/>
                    <a:pt x="34692" y="784"/>
                  </a:cubicBezTo>
                  <a:cubicBezTo>
                    <a:pt x="34687" y="784"/>
                    <a:pt x="34684" y="783"/>
                    <a:pt x="34684" y="780"/>
                  </a:cubicBezTo>
                  <a:cubicBezTo>
                    <a:pt x="34684" y="777"/>
                    <a:pt x="34682" y="775"/>
                    <a:pt x="34678" y="775"/>
                  </a:cubicBezTo>
                  <a:cubicBezTo>
                    <a:pt x="34672" y="775"/>
                    <a:pt x="34661" y="780"/>
                    <a:pt x="34649" y="791"/>
                  </a:cubicBezTo>
                  <a:cubicBezTo>
                    <a:pt x="34611" y="821"/>
                    <a:pt x="34513" y="846"/>
                    <a:pt x="34461" y="846"/>
                  </a:cubicBezTo>
                  <a:cubicBezTo>
                    <a:pt x="34440" y="846"/>
                    <a:pt x="34426" y="842"/>
                    <a:pt x="34426" y="833"/>
                  </a:cubicBezTo>
                  <a:cubicBezTo>
                    <a:pt x="34426" y="808"/>
                    <a:pt x="34575" y="761"/>
                    <a:pt x="34671" y="755"/>
                  </a:cubicBezTo>
                  <a:cubicBezTo>
                    <a:pt x="34714" y="752"/>
                    <a:pt x="34845" y="657"/>
                    <a:pt x="34827" y="640"/>
                  </a:cubicBezTo>
                  <a:cubicBezTo>
                    <a:pt x="34825" y="638"/>
                    <a:pt x="34820" y="637"/>
                    <a:pt x="34812" y="637"/>
                  </a:cubicBezTo>
                  <a:cubicBezTo>
                    <a:pt x="34790" y="637"/>
                    <a:pt x="34749" y="644"/>
                    <a:pt x="34705" y="655"/>
                  </a:cubicBezTo>
                  <a:cubicBezTo>
                    <a:pt x="34670" y="665"/>
                    <a:pt x="34633" y="670"/>
                    <a:pt x="34604" y="670"/>
                  </a:cubicBezTo>
                  <a:cubicBezTo>
                    <a:pt x="34585" y="670"/>
                    <a:pt x="34569" y="667"/>
                    <a:pt x="34561" y="663"/>
                  </a:cubicBezTo>
                  <a:cubicBezTo>
                    <a:pt x="34547" y="653"/>
                    <a:pt x="34519" y="647"/>
                    <a:pt x="34496" y="647"/>
                  </a:cubicBezTo>
                  <a:cubicBezTo>
                    <a:pt x="34490" y="647"/>
                    <a:pt x="34485" y="647"/>
                    <a:pt x="34479" y="648"/>
                  </a:cubicBezTo>
                  <a:cubicBezTo>
                    <a:pt x="34475" y="649"/>
                    <a:pt x="34470" y="649"/>
                    <a:pt x="34466" y="649"/>
                  </a:cubicBezTo>
                  <a:cubicBezTo>
                    <a:pt x="34412" y="649"/>
                    <a:pt x="34386" y="596"/>
                    <a:pt x="34438" y="577"/>
                  </a:cubicBezTo>
                  <a:cubicBezTo>
                    <a:pt x="34513" y="548"/>
                    <a:pt x="34489" y="507"/>
                    <a:pt x="34397" y="507"/>
                  </a:cubicBezTo>
                  <a:cubicBezTo>
                    <a:pt x="34348" y="507"/>
                    <a:pt x="34309" y="495"/>
                    <a:pt x="34309" y="476"/>
                  </a:cubicBezTo>
                  <a:cubicBezTo>
                    <a:pt x="34309" y="465"/>
                    <a:pt x="34315" y="459"/>
                    <a:pt x="34324" y="459"/>
                  </a:cubicBezTo>
                  <a:cubicBezTo>
                    <a:pt x="34328" y="459"/>
                    <a:pt x="34334" y="461"/>
                    <a:pt x="34339" y="464"/>
                  </a:cubicBezTo>
                  <a:cubicBezTo>
                    <a:pt x="34346" y="468"/>
                    <a:pt x="34351" y="470"/>
                    <a:pt x="34356" y="470"/>
                  </a:cubicBezTo>
                  <a:cubicBezTo>
                    <a:pt x="34363" y="470"/>
                    <a:pt x="34367" y="466"/>
                    <a:pt x="34367" y="458"/>
                  </a:cubicBezTo>
                  <a:cubicBezTo>
                    <a:pt x="34366" y="417"/>
                    <a:pt x="34292" y="333"/>
                    <a:pt x="34256" y="333"/>
                  </a:cubicBezTo>
                  <a:cubicBezTo>
                    <a:pt x="34237" y="333"/>
                    <a:pt x="34222" y="321"/>
                    <a:pt x="34222" y="307"/>
                  </a:cubicBezTo>
                  <a:cubicBezTo>
                    <a:pt x="34222" y="294"/>
                    <a:pt x="34201" y="271"/>
                    <a:pt x="34172" y="260"/>
                  </a:cubicBezTo>
                  <a:cubicBezTo>
                    <a:pt x="34124" y="239"/>
                    <a:pt x="33780" y="164"/>
                    <a:pt x="33660" y="148"/>
                  </a:cubicBezTo>
                  <a:cubicBezTo>
                    <a:pt x="33628" y="145"/>
                    <a:pt x="33576" y="127"/>
                    <a:pt x="33544" y="109"/>
                  </a:cubicBezTo>
                  <a:cubicBezTo>
                    <a:pt x="33523" y="98"/>
                    <a:pt x="33502" y="92"/>
                    <a:pt x="33482" y="92"/>
                  </a:cubicBezTo>
                  <a:cubicBezTo>
                    <a:pt x="33467" y="92"/>
                    <a:pt x="33454" y="96"/>
                    <a:pt x="33444" y="102"/>
                  </a:cubicBezTo>
                  <a:cubicBezTo>
                    <a:pt x="33433" y="109"/>
                    <a:pt x="33422" y="112"/>
                    <a:pt x="33413" y="112"/>
                  </a:cubicBezTo>
                  <a:cubicBezTo>
                    <a:pt x="33400" y="112"/>
                    <a:pt x="33389" y="106"/>
                    <a:pt x="33382" y="95"/>
                  </a:cubicBezTo>
                  <a:cubicBezTo>
                    <a:pt x="33368" y="73"/>
                    <a:pt x="33237" y="61"/>
                    <a:pt x="32992" y="61"/>
                  </a:cubicBezTo>
                  <a:cubicBezTo>
                    <a:pt x="32786" y="61"/>
                    <a:pt x="32613" y="49"/>
                    <a:pt x="32602" y="32"/>
                  </a:cubicBezTo>
                  <a:cubicBezTo>
                    <a:pt x="32596" y="24"/>
                    <a:pt x="32586" y="19"/>
                    <a:pt x="32571" y="19"/>
                  </a:cubicBezTo>
                  <a:cubicBezTo>
                    <a:pt x="32556" y="19"/>
                    <a:pt x="32535" y="25"/>
                    <a:pt x="32510" y="36"/>
                  </a:cubicBezTo>
                  <a:cubicBezTo>
                    <a:pt x="32484" y="47"/>
                    <a:pt x="32464" y="54"/>
                    <a:pt x="32448" y="54"/>
                  </a:cubicBezTo>
                  <a:cubicBezTo>
                    <a:pt x="32430" y="54"/>
                    <a:pt x="32417" y="45"/>
                    <a:pt x="32403" y="28"/>
                  </a:cubicBezTo>
                  <a:cubicBezTo>
                    <a:pt x="32388" y="12"/>
                    <a:pt x="32368" y="1"/>
                    <a:pt x="32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9"/>
            <p:cNvSpPr/>
            <p:nvPr/>
          </p:nvSpPr>
          <p:spPr>
            <a:xfrm>
              <a:off x="5438675" y="3455125"/>
              <a:ext cx="1225" cy="1900"/>
            </a:xfrm>
            <a:custGeom>
              <a:avLst/>
              <a:gdLst/>
              <a:ahLst/>
              <a:cxnLst/>
              <a:rect l="l" t="t" r="r" b="b"/>
              <a:pathLst>
                <a:path w="49" h="76" extrusionOk="0">
                  <a:moveTo>
                    <a:pt x="10" y="1"/>
                  </a:moveTo>
                  <a:cubicBezTo>
                    <a:pt x="4" y="1"/>
                    <a:pt x="0" y="9"/>
                    <a:pt x="0" y="26"/>
                  </a:cubicBezTo>
                  <a:cubicBezTo>
                    <a:pt x="0" y="42"/>
                    <a:pt x="14" y="61"/>
                    <a:pt x="30" y="71"/>
                  </a:cubicBezTo>
                  <a:cubicBezTo>
                    <a:pt x="34" y="74"/>
                    <a:pt x="37" y="75"/>
                    <a:pt x="40" y="75"/>
                  </a:cubicBezTo>
                  <a:cubicBezTo>
                    <a:pt x="48" y="75"/>
                    <a:pt x="49" y="64"/>
                    <a:pt x="41" y="46"/>
                  </a:cubicBezTo>
                  <a:cubicBezTo>
                    <a:pt x="30" y="17"/>
                    <a:pt x="18" y="1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9"/>
            <p:cNvSpPr/>
            <p:nvPr/>
          </p:nvSpPr>
          <p:spPr>
            <a:xfrm>
              <a:off x="5441550" y="3463700"/>
              <a:ext cx="1400" cy="1525"/>
            </a:xfrm>
            <a:custGeom>
              <a:avLst/>
              <a:gdLst/>
              <a:ahLst/>
              <a:cxnLst/>
              <a:rect l="l" t="t" r="r" b="b"/>
              <a:pathLst>
                <a:path w="56" h="61" extrusionOk="0">
                  <a:moveTo>
                    <a:pt x="14" y="1"/>
                  </a:moveTo>
                  <a:cubicBezTo>
                    <a:pt x="7" y="1"/>
                    <a:pt x="1" y="14"/>
                    <a:pt x="1" y="31"/>
                  </a:cubicBezTo>
                  <a:cubicBezTo>
                    <a:pt x="2" y="47"/>
                    <a:pt x="17" y="60"/>
                    <a:pt x="33" y="60"/>
                  </a:cubicBezTo>
                  <a:cubicBezTo>
                    <a:pt x="49" y="60"/>
                    <a:pt x="55" y="46"/>
                    <a:pt x="47" y="31"/>
                  </a:cubicBezTo>
                  <a:cubicBezTo>
                    <a:pt x="37" y="14"/>
                    <a:pt x="22" y="1"/>
                    <a:pt x="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9"/>
            <p:cNvSpPr/>
            <p:nvPr/>
          </p:nvSpPr>
          <p:spPr>
            <a:xfrm>
              <a:off x="5446650" y="345947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1" y="0"/>
                  </a:moveTo>
                  <a:cubicBezTo>
                    <a:pt x="10" y="0"/>
                    <a:pt x="1" y="9"/>
                    <a:pt x="1" y="26"/>
                  </a:cubicBezTo>
                  <a:cubicBezTo>
                    <a:pt x="2" y="39"/>
                    <a:pt x="20" y="58"/>
                    <a:pt x="43" y="67"/>
                  </a:cubicBezTo>
                  <a:cubicBezTo>
                    <a:pt x="51" y="71"/>
                    <a:pt x="57" y="72"/>
                    <a:pt x="61" y="72"/>
                  </a:cubicBezTo>
                  <a:cubicBezTo>
                    <a:pt x="73" y="72"/>
                    <a:pt x="75" y="63"/>
                    <a:pt x="68" y="43"/>
                  </a:cubicBezTo>
                  <a:cubicBezTo>
                    <a:pt x="58" y="16"/>
                    <a:pt x="37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9"/>
            <p:cNvSpPr/>
            <p:nvPr/>
          </p:nvSpPr>
          <p:spPr>
            <a:xfrm>
              <a:off x="5449700" y="3469600"/>
              <a:ext cx="2075" cy="1400"/>
            </a:xfrm>
            <a:custGeom>
              <a:avLst/>
              <a:gdLst/>
              <a:ahLst/>
              <a:cxnLst/>
              <a:rect l="l" t="t" r="r" b="b"/>
              <a:pathLst>
                <a:path w="83" h="56" extrusionOk="0">
                  <a:moveTo>
                    <a:pt x="19" y="1"/>
                  </a:moveTo>
                  <a:cubicBezTo>
                    <a:pt x="15" y="1"/>
                    <a:pt x="12" y="2"/>
                    <a:pt x="10" y="4"/>
                  </a:cubicBezTo>
                  <a:cubicBezTo>
                    <a:pt x="1" y="11"/>
                    <a:pt x="3" y="25"/>
                    <a:pt x="14" y="36"/>
                  </a:cubicBezTo>
                  <a:cubicBezTo>
                    <a:pt x="24" y="47"/>
                    <a:pt x="47" y="56"/>
                    <a:pt x="64" y="56"/>
                  </a:cubicBezTo>
                  <a:cubicBezTo>
                    <a:pt x="83" y="56"/>
                    <a:pt x="82" y="45"/>
                    <a:pt x="60" y="22"/>
                  </a:cubicBezTo>
                  <a:cubicBezTo>
                    <a:pt x="46" y="9"/>
                    <a:pt x="30" y="1"/>
                    <a:pt x="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9"/>
            <p:cNvSpPr/>
            <p:nvPr/>
          </p:nvSpPr>
          <p:spPr>
            <a:xfrm>
              <a:off x="5453875" y="3467375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31" y="0"/>
                  </a:moveTo>
                  <a:cubicBezTo>
                    <a:pt x="13" y="0"/>
                    <a:pt x="1" y="5"/>
                    <a:pt x="1" y="13"/>
                  </a:cubicBezTo>
                  <a:cubicBezTo>
                    <a:pt x="1" y="21"/>
                    <a:pt x="13" y="33"/>
                    <a:pt x="31" y="43"/>
                  </a:cubicBezTo>
                  <a:cubicBezTo>
                    <a:pt x="36" y="47"/>
                    <a:pt x="40" y="48"/>
                    <a:pt x="45" y="48"/>
                  </a:cubicBezTo>
                  <a:cubicBezTo>
                    <a:pt x="53" y="48"/>
                    <a:pt x="59" y="42"/>
                    <a:pt x="59" y="30"/>
                  </a:cubicBezTo>
                  <a:cubicBezTo>
                    <a:pt x="59" y="14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9"/>
            <p:cNvSpPr/>
            <p:nvPr/>
          </p:nvSpPr>
          <p:spPr>
            <a:xfrm>
              <a:off x="5454625" y="3474025"/>
              <a:ext cx="2150" cy="2075"/>
            </a:xfrm>
            <a:custGeom>
              <a:avLst/>
              <a:gdLst/>
              <a:ahLst/>
              <a:cxnLst/>
              <a:rect l="l" t="t" r="r" b="b"/>
              <a:pathLst>
                <a:path w="86" h="83" extrusionOk="0">
                  <a:moveTo>
                    <a:pt x="59" y="1"/>
                  </a:moveTo>
                  <a:cubicBezTo>
                    <a:pt x="40" y="1"/>
                    <a:pt x="16" y="18"/>
                    <a:pt x="7" y="49"/>
                  </a:cubicBezTo>
                  <a:cubicBezTo>
                    <a:pt x="1" y="67"/>
                    <a:pt x="17" y="83"/>
                    <a:pt x="41" y="83"/>
                  </a:cubicBezTo>
                  <a:cubicBezTo>
                    <a:pt x="65" y="83"/>
                    <a:pt x="86" y="60"/>
                    <a:pt x="86" y="35"/>
                  </a:cubicBezTo>
                  <a:cubicBezTo>
                    <a:pt x="86" y="12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9"/>
            <p:cNvSpPr/>
            <p:nvPr/>
          </p:nvSpPr>
          <p:spPr>
            <a:xfrm>
              <a:off x="5457500" y="3471900"/>
              <a:ext cx="5650" cy="1250"/>
            </a:xfrm>
            <a:custGeom>
              <a:avLst/>
              <a:gdLst/>
              <a:ahLst/>
              <a:cxnLst/>
              <a:rect l="l" t="t" r="r" b="b"/>
              <a:pathLst>
                <a:path w="226" h="50" extrusionOk="0">
                  <a:moveTo>
                    <a:pt x="36" y="0"/>
                  </a:moveTo>
                  <a:cubicBezTo>
                    <a:pt x="21" y="0"/>
                    <a:pt x="11" y="2"/>
                    <a:pt x="8" y="5"/>
                  </a:cubicBezTo>
                  <a:cubicBezTo>
                    <a:pt x="0" y="12"/>
                    <a:pt x="41" y="27"/>
                    <a:pt x="99" y="40"/>
                  </a:cubicBezTo>
                  <a:cubicBezTo>
                    <a:pt x="133" y="46"/>
                    <a:pt x="166" y="50"/>
                    <a:pt x="189" y="50"/>
                  </a:cubicBezTo>
                  <a:cubicBezTo>
                    <a:pt x="205" y="50"/>
                    <a:pt x="216" y="48"/>
                    <a:pt x="219" y="45"/>
                  </a:cubicBezTo>
                  <a:cubicBezTo>
                    <a:pt x="226" y="36"/>
                    <a:pt x="185" y="20"/>
                    <a:pt x="127" y="10"/>
                  </a:cubicBezTo>
                  <a:cubicBezTo>
                    <a:pt x="92" y="4"/>
                    <a:pt x="59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9"/>
            <p:cNvSpPr/>
            <p:nvPr/>
          </p:nvSpPr>
          <p:spPr>
            <a:xfrm>
              <a:off x="5459150" y="3475675"/>
              <a:ext cx="2350" cy="1875"/>
            </a:xfrm>
            <a:custGeom>
              <a:avLst/>
              <a:gdLst/>
              <a:ahLst/>
              <a:cxnLst/>
              <a:rect l="l" t="t" r="r" b="b"/>
              <a:pathLst>
                <a:path w="94" h="75" extrusionOk="0">
                  <a:moveTo>
                    <a:pt x="42" y="0"/>
                  </a:moveTo>
                  <a:cubicBezTo>
                    <a:pt x="30" y="0"/>
                    <a:pt x="18" y="12"/>
                    <a:pt x="11" y="32"/>
                  </a:cubicBezTo>
                  <a:cubicBezTo>
                    <a:pt x="1" y="56"/>
                    <a:pt x="11" y="74"/>
                    <a:pt x="36" y="74"/>
                  </a:cubicBezTo>
                  <a:cubicBezTo>
                    <a:pt x="83" y="74"/>
                    <a:pt x="93" y="29"/>
                    <a:pt x="52" y="3"/>
                  </a:cubicBezTo>
                  <a:cubicBezTo>
                    <a:pt x="49" y="1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9"/>
            <p:cNvSpPr/>
            <p:nvPr/>
          </p:nvSpPr>
          <p:spPr>
            <a:xfrm>
              <a:off x="5462200" y="3477050"/>
              <a:ext cx="6150" cy="2600"/>
            </a:xfrm>
            <a:custGeom>
              <a:avLst/>
              <a:gdLst/>
              <a:ahLst/>
              <a:cxnLst/>
              <a:rect l="l" t="t" r="r" b="b"/>
              <a:pathLst>
                <a:path w="246" h="104" extrusionOk="0">
                  <a:moveTo>
                    <a:pt x="105" y="0"/>
                  </a:moveTo>
                  <a:cubicBezTo>
                    <a:pt x="92" y="0"/>
                    <a:pt x="78" y="4"/>
                    <a:pt x="62" y="11"/>
                  </a:cubicBezTo>
                  <a:cubicBezTo>
                    <a:pt x="1" y="39"/>
                    <a:pt x="1" y="39"/>
                    <a:pt x="73" y="53"/>
                  </a:cubicBezTo>
                  <a:cubicBezTo>
                    <a:pt x="110" y="61"/>
                    <a:pt x="171" y="79"/>
                    <a:pt x="202" y="92"/>
                  </a:cubicBezTo>
                  <a:cubicBezTo>
                    <a:pt x="220" y="99"/>
                    <a:pt x="231" y="103"/>
                    <a:pt x="236" y="103"/>
                  </a:cubicBezTo>
                  <a:cubicBezTo>
                    <a:pt x="246" y="103"/>
                    <a:pt x="232" y="88"/>
                    <a:pt x="191" y="50"/>
                  </a:cubicBezTo>
                  <a:cubicBezTo>
                    <a:pt x="156" y="16"/>
                    <a:pt x="132" y="0"/>
                    <a:pt x="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9"/>
            <p:cNvSpPr/>
            <p:nvPr/>
          </p:nvSpPr>
          <p:spPr>
            <a:xfrm>
              <a:off x="5466300" y="3473650"/>
              <a:ext cx="15750" cy="4575"/>
            </a:xfrm>
            <a:custGeom>
              <a:avLst/>
              <a:gdLst/>
              <a:ahLst/>
              <a:cxnLst/>
              <a:rect l="l" t="t" r="r" b="b"/>
              <a:pathLst>
                <a:path w="630" h="183" extrusionOk="0">
                  <a:moveTo>
                    <a:pt x="47" y="1"/>
                  </a:moveTo>
                  <a:cubicBezTo>
                    <a:pt x="27" y="1"/>
                    <a:pt x="12" y="4"/>
                    <a:pt x="8" y="11"/>
                  </a:cubicBezTo>
                  <a:cubicBezTo>
                    <a:pt x="1" y="26"/>
                    <a:pt x="30" y="45"/>
                    <a:pt x="73" y="54"/>
                  </a:cubicBezTo>
                  <a:cubicBezTo>
                    <a:pt x="118" y="64"/>
                    <a:pt x="174" y="78"/>
                    <a:pt x="197" y="88"/>
                  </a:cubicBezTo>
                  <a:cubicBezTo>
                    <a:pt x="222" y="96"/>
                    <a:pt x="307" y="108"/>
                    <a:pt x="386" y="113"/>
                  </a:cubicBezTo>
                  <a:cubicBezTo>
                    <a:pt x="466" y="119"/>
                    <a:pt x="535" y="137"/>
                    <a:pt x="540" y="154"/>
                  </a:cubicBezTo>
                  <a:cubicBezTo>
                    <a:pt x="545" y="173"/>
                    <a:pt x="569" y="182"/>
                    <a:pt x="591" y="182"/>
                  </a:cubicBezTo>
                  <a:cubicBezTo>
                    <a:pt x="611" y="182"/>
                    <a:pt x="630" y="174"/>
                    <a:pt x="630" y="156"/>
                  </a:cubicBezTo>
                  <a:cubicBezTo>
                    <a:pt x="630" y="121"/>
                    <a:pt x="558" y="95"/>
                    <a:pt x="385" y="67"/>
                  </a:cubicBezTo>
                  <a:cubicBezTo>
                    <a:pt x="305" y="54"/>
                    <a:pt x="194" y="31"/>
                    <a:pt x="133" y="14"/>
                  </a:cubicBezTo>
                  <a:cubicBezTo>
                    <a:pt x="101" y="5"/>
                    <a:pt x="70" y="1"/>
                    <a:pt x="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9"/>
            <p:cNvSpPr/>
            <p:nvPr/>
          </p:nvSpPr>
          <p:spPr>
            <a:xfrm>
              <a:off x="5482800" y="3477275"/>
              <a:ext cx="2825" cy="2250"/>
            </a:xfrm>
            <a:custGeom>
              <a:avLst/>
              <a:gdLst/>
              <a:ahLst/>
              <a:cxnLst/>
              <a:rect l="l" t="t" r="r" b="b"/>
              <a:pathLst>
                <a:path w="113" h="90" extrusionOk="0">
                  <a:moveTo>
                    <a:pt x="10" y="0"/>
                  </a:moveTo>
                  <a:cubicBezTo>
                    <a:pt x="3" y="0"/>
                    <a:pt x="1" y="7"/>
                    <a:pt x="1" y="21"/>
                  </a:cubicBezTo>
                  <a:cubicBezTo>
                    <a:pt x="1" y="43"/>
                    <a:pt x="22" y="70"/>
                    <a:pt x="47" y="79"/>
                  </a:cubicBezTo>
                  <a:cubicBezTo>
                    <a:pt x="67" y="86"/>
                    <a:pt x="81" y="90"/>
                    <a:pt x="90" y="90"/>
                  </a:cubicBezTo>
                  <a:cubicBezTo>
                    <a:pt x="112" y="90"/>
                    <a:pt x="102" y="69"/>
                    <a:pt x="58" y="31"/>
                  </a:cubicBezTo>
                  <a:cubicBezTo>
                    <a:pt x="34" y="11"/>
                    <a:pt x="19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9"/>
            <p:cNvSpPr/>
            <p:nvPr/>
          </p:nvSpPr>
          <p:spPr>
            <a:xfrm>
              <a:off x="5488325" y="3480050"/>
              <a:ext cx="3025" cy="1050"/>
            </a:xfrm>
            <a:custGeom>
              <a:avLst/>
              <a:gdLst/>
              <a:ahLst/>
              <a:cxnLst/>
              <a:rect l="l" t="t" r="r" b="b"/>
              <a:pathLst>
                <a:path w="121" h="42" extrusionOk="0">
                  <a:moveTo>
                    <a:pt x="28" y="1"/>
                  </a:moveTo>
                  <a:cubicBezTo>
                    <a:pt x="1" y="1"/>
                    <a:pt x="6" y="15"/>
                    <a:pt x="53" y="33"/>
                  </a:cubicBezTo>
                  <a:cubicBezTo>
                    <a:pt x="67" y="39"/>
                    <a:pt x="81" y="41"/>
                    <a:pt x="93" y="41"/>
                  </a:cubicBezTo>
                  <a:cubicBezTo>
                    <a:pt x="102" y="41"/>
                    <a:pt x="109" y="40"/>
                    <a:pt x="113" y="36"/>
                  </a:cubicBezTo>
                  <a:cubicBezTo>
                    <a:pt x="121" y="28"/>
                    <a:pt x="102" y="16"/>
                    <a:pt x="70" y="7"/>
                  </a:cubicBezTo>
                  <a:cubicBezTo>
                    <a:pt x="52" y="2"/>
                    <a:pt x="38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9"/>
            <p:cNvSpPr/>
            <p:nvPr/>
          </p:nvSpPr>
          <p:spPr>
            <a:xfrm>
              <a:off x="5495025" y="3473175"/>
              <a:ext cx="1400" cy="1475"/>
            </a:xfrm>
            <a:custGeom>
              <a:avLst/>
              <a:gdLst/>
              <a:ahLst/>
              <a:cxnLst/>
              <a:rect l="l" t="t" r="r" b="b"/>
              <a:pathLst>
                <a:path w="56" h="59" extrusionOk="0">
                  <a:moveTo>
                    <a:pt x="15" y="0"/>
                  </a:moveTo>
                  <a:cubicBezTo>
                    <a:pt x="6" y="0"/>
                    <a:pt x="0" y="12"/>
                    <a:pt x="0" y="30"/>
                  </a:cubicBezTo>
                  <a:cubicBezTo>
                    <a:pt x="0" y="45"/>
                    <a:pt x="16" y="58"/>
                    <a:pt x="32" y="58"/>
                  </a:cubicBezTo>
                  <a:cubicBezTo>
                    <a:pt x="50" y="58"/>
                    <a:pt x="56" y="45"/>
                    <a:pt x="46" y="30"/>
                  </a:cubicBezTo>
                  <a:cubicBezTo>
                    <a:pt x="36" y="12"/>
                    <a:pt x="22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9"/>
            <p:cNvSpPr/>
            <p:nvPr/>
          </p:nvSpPr>
          <p:spPr>
            <a:xfrm>
              <a:off x="5506700" y="3475650"/>
              <a:ext cx="3225" cy="1125"/>
            </a:xfrm>
            <a:custGeom>
              <a:avLst/>
              <a:gdLst/>
              <a:ahLst/>
              <a:cxnLst/>
              <a:rect l="l" t="t" r="r" b="b"/>
              <a:pathLst>
                <a:path w="129" h="45" extrusionOk="0">
                  <a:moveTo>
                    <a:pt x="49" y="0"/>
                  </a:moveTo>
                  <a:cubicBezTo>
                    <a:pt x="33" y="0"/>
                    <a:pt x="17" y="7"/>
                    <a:pt x="11" y="16"/>
                  </a:cubicBezTo>
                  <a:cubicBezTo>
                    <a:pt x="1" y="32"/>
                    <a:pt x="20" y="44"/>
                    <a:pt x="54" y="44"/>
                  </a:cubicBezTo>
                  <a:cubicBezTo>
                    <a:pt x="122" y="44"/>
                    <a:pt x="129" y="28"/>
                    <a:pt x="70" y="4"/>
                  </a:cubicBezTo>
                  <a:cubicBezTo>
                    <a:pt x="64" y="2"/>
                    <a:pt x="56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9"/>
            <p:cNvSpPr/>
            <p:nvPr/>
          </p:nvSpPr>
          <p:spPr>
            <a:xfrm>
              <a:off x="5510200" y="3476775"/>
              <a:ext cx="1500" cy="1900"/>
            </a:xfrm>
            <a:custGeom>
              <a:avLst/>
              <a:gdLst/>
              <a:ahLst/>
              <a:cxnLst/>
              <a:rect l="l" t="t" r="r" b="b"/>
              <a:pathLst>
                <a:path w="60" h="76" extrusionOk="0">
                  <a:moveTo>
                    <a:pt x="30" y="0"/>
                  </a:moveTo>
                  <a:cubicBezTo>
                    <a:pt x="13" y="0"/>
                    <a:pt x="1" y="12"/>
                    <a:pt x="1" y="27"/>
                  </a:cubicBezTo>
                  <a:cubicBezTo>
                    <a:pt x="1" y="42"/>
                    <a:pt x="14" y="62"/>
                    <a:pt x="30" y="72"/>
                  </a:cubicBezTo>
                  <a:cubicBezTo>
                    <a:pt x="33" y="75"/>
                    <a:pt x="37" y="76"/>
                    <a:pt x="40" y="76"/>
                  </a:cubicBezTo>
                  <a:cubicBezTo>
                    <a:pt x="51" y="76"/>
                    <a:pt x="59" y="64"/>
                    <a:pt x="59" y="46"/>
                  </a:cubicBezTo>
                  <a:cubicBezTo>
                    <a:pt x="59" y="21"/>
                    <a:pt x="46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9"/>
            <p:cNvSpPr/>
            <p:nvPr/>
          </p:nvSpPr>
          <p:spPr>
            <a:xfrm>
              <a:off x="5519825" y="3460850"/>
              <a:ext cx="4200" cy="1200"/>
            </a:xfrm>
            <a:custGeom>
              <a:avLst/>
              <a:gdLst/>
              <a:ahLst/>
              <a:cxnLst/>
              <a:rect l="l" t="t" r="r" b="b"/>
              <a:pathLst>
                <a:path w="168" h="48" extrusionOk="0">
                  <a:moveTo>
                    <a:pt x="97" y="0"/>
                  </a:moveTo>
                  <a:cubicBezTo>
                    <a:pt x="10" y="1"/>
                    <a:pt x="0" y="17"/>
                    <a:pt x="68" y="42"/>
                  </a:cubicBezTo>
                  <a:cubicBezTo>
                    <a:pt x="77" y="46"/>
                    <a:pt x="88" y="47"/>
                    <a:pt x="98" y="47"/>
                  </a:cubicBezTo>
                  <a:cubicBezTo>
                    <a:pt x="118" y="47"/>
                    <a:pt x="136" y="42"/>
                    <a:pt x="147" y="31"/>
                  </a:cubicBezTo>
                  <a:cubicBezTo>
                    <a:pt x="167" y="9"/>
                    <a:pt x="152" y="0"/>
                    <a:pt x="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9"/>
            <p:cNvSpPr/>
            <p:nvPr/>
          </p:nvSpPr>
          <p:spPr>
            <a:xfrm>
              <a:off x="5521025" y="3458075"/>
              <a:ext cx="1325" cy="1850"/>
            </a:xfrm>
            <a:custGeom>
              <a:avLst/>
              <a:gdLst/>
              <a:ahLst/>
              <a:cxnLst/>
              <a:rect l="l" t="t" r="r" b="b"/>
              <a:pathLst>
                <a:path w="53" h="74" extrusionOk="0">
                  <a:moveTo>
                    <a:pt x="17" y="1"/>
                  </a:moveTo>
                  <a:cubicBezTo>
                    <a:pt x="7" y="1"/>
                    <a:pt x="1" y="15"/>
                    <a:pt x="1" y="44"/>
                  </a:cubicBezTo>
                  <a:cubicBezTo>
                    <a:pt x="1" y="62"/>
                    <a:pt x="8" y="73"/>
                    <a:pt x="19" y="73"/>
                  </a:cubicBezTo>
                  <a:cubicBezTo>
                    <a:pt x="23" y="73"/>
                    <a:pt x="27" y="72"/>
                    <a:pt x="31" y="69"/>
                  </a:cubicBezTo>
                  <a:cubicBezTo>
                    <a:pt x="47" y="60"/>
                    <a:pt x="53" y="39"/>
                    <a:pt x="44" y="25"/>
                  </a:cubicBezTo>
                  <a:cubicBezTo>
                    <a:pt x="34" y="9"/>
                    <a:pt x="25" y="1"/>
                    <a:pt x="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9"/>
            <p:cNvSpPr/>
            <p:nvPr/>
          </p:nvSpPr>
          <p:spPr>
            <a:xfrm>
              <a:off x="5524075" y="3465350"/>
              <a:ext cx="13925" cy="8925"/>
            </a:xfrm>
            <a:custGeom>
              <a:avLst/>
              <a:gdLst/>
              <a:ahLst/>
              <a:cxnLst/>
              <a:rect l="l" t="t" r="r" b="b"/>
              <a:pathLst>
                <a:path w="557" h="357" extrusionOk="0">
                  <a:moveTo>
                    <a:pt x="30" y="1"/>
                  </a:moveTo>
                  <a:cubicBezTo>
                    <a:pt x="20" y="1"/>
                    <a:pt x="13" y="2"/>
                    <a:pt x="9" y="6"/>
                  </a:cubicBezTo>
                  <a:cubicBezTo>
                    <a:pt x="0" y="11"/>
                    <a:pt x="27" y="25"/>
                    <a:pt x="68" y="36"/>
                  </a:cubicBezTo>
                  <a:cubicBezTo>
                    <a:pt x="145" y="57"/>
                    <a:pt x="245" y="231"/>
                    <a:pt x="210" y="287"/>
                  </a:cubicBezTo>
                  <a:cubicBezTo>
                    <a:pt x="198" y="306"/>
                    <a:pt x="243" y="320"/>
                    <a:pt x="304" y="320"/>
                  </a:cubicBezTo>
                  <a:cubicBezTo>
                    <a:pt x="323" y="320"/>
                    <a:pt x="343" y="319"/>
                    <a:pt x="363" y="316"/>
                  </a:cubicBezTo>
                  <a:cubicBezTo>
                    <a:pt x="364" y="316"/>
                    <a:pt x="366" y="316"/>
                    <a:pt x="368" y="316"/>
                  </a:cubicBezTo>
                  <a:cubicBezTo>
                    <a:pt x="388" y="316"/>
                    <a:pt x="425" y="327"/>
                    <a:pt x="453" y="342"/>
                  </a:cubicBezTo>
                  <a:cubicBezTo>
                    <a:pt x="470" y="352"/>
                    <a:pt x="484" y="357"/>
                    <a:pt x="494" y="357"/>
                  </a:cubicBezTo>
                  <a:cubicBezTo>
                    <a:pt x="509" y="357"/>
                    <a:pt x="518" y="347"/>
                    <a:pt x="525" y="328"/>
                  </a:cubicBezTo>
                  <a:cubicBezTo>
                    <a:pt x="556" y="249"/>
                    <a:pt x="550" y="204"/>
                    <a:pt x="509" y="204"/>
                  </a:cubicBezTo>
                  <a:cubicBezTo>
                    <a:pt x="503" y="204"/>
                    <a:pt x="496" y="204"/>
                    <a:pt x="489" y="206"/>
                  </a:cubicBezTo>
                  <a:cubicBezTo>
                    <a:pt x="480" y="209"/>
                    <a:pt x="472" y="210"/>
                    <a:pt x="465" y="210"/>
                  </a:cubicBezTo>
                  <a:cubicBezTo>
                    <a:pt x="441" y="210"/>
                    <a:pt x="423" y="199"/>
                    <a:pt x="415" y="178"/>
                  </a:cubicBezTo>
                  <a:cubicBezTo>
                    <a:pt x="408" y="160"/>
                    <a:pt x="392" y="148"/>
                    <a:pt x="374" y="148"/>
                  </a:cubicBezTo>
                  <a:cubicBezTo>
                    <a:pt x="369" y="148"/>
                    <a:pt x="364" y="149"/>
                    <a:pt x="359" y="151"/>
                  </a:cubicBezTo>
                  <a:cubicBezTo>
                    <a:pt x="354" y="153"/>
                    <a:pt x="348" y="154"/>
                    <a:pt x="341" y="154"/>
                  </a:cubicBezTo>
                  <a:cubicBezTo>
                    <a:pt x="319" y="154"/>
                    <a:pt x="290" y="142"/>
                    <a:pt x="266" y="124"/>
                  </a:cubicBezTo>
                  <a:cubicBezTo>
                    <a:pt x="238" y="102"/>
                    <a:pt x="225" y="92"/>
                    <a:pt x="230" y="92"/>
                  </a:cubicBezTo>
                  <a:cubicBezTo>
                    <a:pt x="234" y="92"/>
                    <a:pt x="249" y="99"/>
                    <a:pt x="277" y="111"/>
                  </a:cubicBezTo>
                  <a:cubicBezTo>
                    <a:pt x="301" y="123"/>
                    <a:pt x="316" y="128"/>
                    <a:pt x="324" y="128"/>
                  </a:cubicBezTo>
                  <a:cubicBezTo>
                    <a:pt x="333" y="128"/>
                    <a:pt x="333" y="120"/>
                    <a:pt x="327" y="104"/>
                  </a:cubicBezTo>
                  <a:cubicBezTo>
                    <a:pt x="314" y="70"/>
                    <a:pt x="101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9"/>
            <p:cNvSpPr/>
            <p:nvPr/>
          </p:nvSpPr>
          <p:spPr>
            <a:xfrm>
              <a:off x="5531875" y="3476725"/>
              <a:ext cx="1500" cy="1475"/>
            </a:xfrm>
            <a:custGeom>
              <a:avLst/>
              <a:gdLst/>
              <a:ahLst/>
              <a:cxnLst/>
              <a:rect l="l" t="t" r="r" b="b"/>
              <a:pathLst>
                <a:path w="60" h="59" extrusionOk="0">
                  <a:moveTo>
                    <a:pt x="30" y="0"/>
                  </a:moveTo>
                  <a:cubicBezTo>
                    <a:pt x="13" y="0"/>
                    <a:pt x="1" y="13"/>
                    <a:pt x="1" y="29"/>
                  </a:cubicBezTo>
                  <a:cubicBezTo>
                    <a:pt x="2" y="48"/>
                    <a:pt x="13" y="59"/>
                    <a:pt x="30" y="59"/>
                  </a:cubicBezTo>
                  <a:cubicBezTo>
                    <a:pt x="47" y="59"/>
                    <a:pt x="59" y="47"/>
                    <a:pt x="59" y="29"/>
                  </a:cubicBezTo>
                  <a:cubicBezTo>
                    <a:pt x="59" y="13"/>
                    <a:pt x="47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9"/>
            <p:cNvSpPr/>
            <p:nvPr/>
          </p:nvSpPr>
          <p:spPr>
            <a:xfrm>
              <a:off x="5535825" y="3476775"/>
              <a:ext cx="2000" cy="1925"/>
            </a:xfrm>
            <a:custGeom>
              <a:avLst/>
              <a:gdLst/>
              <a:ahLst/>
              <a:cxnLst/>
              <a:rect l="l" t="t" r="r" b="b"/>
              <a:pathLst>
                <a:path w="80" h="77" extrusionOk="0">
                  <a:moveTo>
                    <a:pt x="41" y="0"/>
                  </a:moveTo>
                  <a:cubicBezTo>
                    <a:pt x="35" y="0"/>
                    <a:pt x="27" y="2"/>
                    <a:pt x="19" y="5"/>
                  </a:cubicBezTo>
                  <a:cubicBezTo>
                    <a:pt x="3" y="12"/>
                    <a:pt x="1" y="32"/>
                    <a:pt x="14" y="55"/>
                  </a:cubicBezTo>
                  <a:cubicBezTo>
                    <a:pt x="24" y="69"/>
                    <a:pt x="32" y="76"/>
                    <a:pt x="39" y="76"/>
                  </a:cubicBezTo>
                  <a:cubicBezTo>
                    <a:pt x="46" y="76"/>
                    <a:pt x="52" y="71"/>
                    <a:pt x="59" y="60"/>
                  </a:cubicBezTo>
                  <a:cubicBezTo>
                    <a:pt x="80" y="26"/>
                    <a:pt x="70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9"/>
            <p:cNvSpPr/>
            <p:nvPr/>
          </p:nvSpPr>
          <p:spPr>
            <a:xfrm>
              <a:off x="5538025" y="3479550"/>
              <a:ext cx="4100" cy="2125"/>
            </a:xfrm>
            <a:custGeom>
              <a:avLst/>
              <a:gdLst/>
              <a:ahLst/>
              <a:cxnLst/>
              <a:rect l="l" t="t" r="r" b="b"/>
              <a:pathLst>
                <a:path w="164" h="85" extrusionOk="0">
                  <a:moveTo>
                    <a:pt x="113" y="0"/>
                  </a:moveTo>
                  <a:cubicBezTo>
                    <a:pt x="102" y="0"/>
                    <a:pt x="89" y="2"/>
                    <a:pt x="73" y="6"/>
                  </a:cubicBezTo>
                  <a:lnTo>
                    <a:pt x="1" y="24"/>
                  </a:lnTo>
                  <a:lnTo>
                    <a:pt x="66" y="60"/>
                  </a:lnTo>
                  <a:cubicBezTo>
                    <a:pt x="96" y="76"/>
                    <a:pt x="118" y="84"/>
                    <a:pt x="134" y="84"/>
                  </a:cubicBezTo>
                  <a:cubicBezTo>
                    <a:pt x="157" y="84"/>
                    <a:pt x="164" y="66"/>
                    <a:pt x="155" y="29"/>
                  </a:cubicBezTo>
                  <a:cubicBezTo>
                    <a:pt x="151" y="10"/>
                    <a:pt x="137" y="0"/>
                    <a:pt x="1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9"/>
            <p:cNvSpPr/>
            <p:nvPr/>
          </p:nvSpPr>
          <p:spPr>
            <a:xfrm>
              <a:off x="5538025" y="3471925"/>
              <a:ext cx="9600" cy="8825"/>
            </a:xfrm>
            <a:custGeom>
              <a:avLst/>
              <a:gdLst/>
              <a:ahLst/>
              <a:cxnLst/>
              <a:rect l="l" t="t" r="r" b="b"/>
              <a:pathLst>
                <a:path w="384" h="353" extrusionOk="0">
                  <a:moveTo>
                    <a:pt x="60" y="1"/>
                  </a:moveTo>
                  <a:cubicBezTo>
                    <a:pt x="55" y="1"/>
                    <a:pt x="50" y="2"/>
                    <a:pt x="47" y="4"/>
                  </a:cubicBezTo>
                  <a:cubicBezTo>
                    <a:pt x="1" y="35"/>
                    <a:pt x="8" y="108"/>
                    <a:pt x="58" y="108"/>
                  </a:cubicBezTo>
                  <a:cubicBezTo>
                    <a:pt x="82" y="108"/>
                    <a:pt x="113" y="133"/>
                    <a:pt x="131" y="167"/>
                  </a:cubicBezTo>
                  <a:cubicBezTo>
                    <a:pt x="149" y="200"/>
                    <a:pt x="180" y="224"/>
                    <a:pt x="201" y="224"/>
                  </a:cubicBezTo>
                  <a:cubicBezTo>
                    <a:pt x="223" y="224"/>
                    <a:pt x="249" y="254"/>
                    <a:pt x="259" y="288"/>
                  </a:cubicBezTo>
                  <a:lnTo>
                    <a:pt x="278" y="352"/>
                  </a:lnTo>
                  <a:lnTo>
                    <a:pt x="308" y="281"/>
                  </a:lnTo>
                  <a:cubicBezTo>
                    <a:pt x="323" y="242"/>
                    <a:pt x="353" y="199"/>
                    <a:pt x="371" y="187"/>
                  </a:cubicBezTo>
                  <a:cubicBezTo>
                    <a:pt x="384" y="178"/>
                    <a:pt x="379" y="174"/>
                    <a:pt x="360" y="174"/>
                  </a:cubicBezTo>
                  <a:cubicBezTo>
                    <a:pt x="351" y="174"/>
                    <a:pt x="339" y="175"/>
                    <a:pt x="323" y="177"/>
                  </a:cubicBezTo>
                  <a:cubicBezTo>
                    <a:pt x="304" y="180"/>
                    <a:pt x="290" y="182"/>
                    <a:pt x="279" y="182"/>
                  </a:cubicBezTo>
                  <a:cubicBezTo>
                    <a:pt x="246" y="182"/>
                    <a:pt x="245" y="166"/>
                    <a:pt x="252" y="116"/>
                  </a:cubicBezTo>
                  <a:cubicBezTo>
                    <a:pt x="257" y="75"/>
                    <a:pt x="244" y="36"/>
                    <a:pt x="224" y="28"/>
                  </a:cubicBezTo>
                  <a:cubicBezTo>
                    <a:pt x="220" y="27"/>
                    <a:pt x="217" y="26"/>
                    <a:pt x="213" y="26"/>
                  </a:cubicBezTo>
                  <a:cubicBezTo>
                    <a:pt x="199" y="26"/>
                    <a:pt x="187" y="37"/>
                    <a:pt x="187" y="51"/>
                  </a:cubicBezTo>
                  <a:cubicBezTo>
                    <a:pt x="187" y="61"/>
                    <a:pt x="184" y="66"/>
                    <a:pt x="178" y="66"/>
                  </a:cubicBezTo>
                  <a:cubicBezTo>
                    <a:pt x="169" y="66"/>
                    <a:pt x="153" y="56"/>
                    <a:pt x="133" y="36"/>
                  </a:cubicBezTo>
                  <a:cubicBezTo>
                    <a:pt x="109" y="14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9"/>
            <p:cNvSpPr/>
            <p:nvPr/>
          </p:nvSpPr>
          <p:spPr>
            <a:xfrm>
              <a:off x="5546275" y="3479750"/>
              <a:ext cx="2550" cy="1275"/>
            </a:xfrm>
            <a:custGeom>
              <a:avLst/>
              <a:gdLst/>
              <a:ahLst/>
              <a:cxnLst/>
              <a:rect l="l" t="t" r="r" b="b"/>
              <a:pathLst>
                <a:path w="102" h="51" extrusionOk="0">
                  <a:moveTo>
                    <a:pt x="49" y="0"/>
                  </a:moveTo>
                  <a:cubicBezTo>
                    <a:pt x="42" y="0"/>
                    <a:pt x="35" y="1"/>
                    <a:pt x="28" y="3"/>
                  </a:cubicBezTo>
                  <a:cubicBezTo>
                    <a:pt x="1" y="13"/>
                    <a:pt x="1" y="21"/>
                    <a:pt x="28" y="39"/>
                  </a:cubicBezTo>
                  <a:cubicBezTo>
                    <a:pt x="39" y="47"/>
                    <a:pt x="53" y="51"/>
                    <a:pt x="64" y="51"/>
                  </a:cubicBezTo>
                  <a:cubicBezTo>
                    <a:pt x="71" y="51"/>
                    <a:pt x="77" y="49"/>
                    <a:pt x="80" y="45"/>
                  </a:cubicBezTo>
                  <a:cubicBezTo>
                    <a:pt x="102" y="24"/>
                    <a:pt x="80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9"/>
            <p:cNvSpPr/>
            <p:nvPr/>
          </p:nvSpPr>
          <p:spPr>
            <a:xfrm>
              <a:off x="5549225" y="3469700"/>
              <a:ext cx="4925" cy="1750"/>
            </a:xfrm>
            <a:custGeom>
              <a:avLst/>
              <a:gdLst/>
              <a:ahLst/>
              <a:cxnLst/>
              <a:rect l="l" t="t" r="r" b="b"/>
              <a:pathLst>
                <a:path w="197" h="70" extrusionOk="0">
                  <a:moveTo>
                    <a:pt x="15" y="1"/>
                  </a:moveTo>
                  <a:cubicBezTo>
                    <a:pt x="6" y="1"/>
                    <a:pt x="0" y="3"/>
                    <a:pt x="0" y="7"/>
                  </a:cubicBezTo>
                  <a:cubicBezTo>
                    <a:pt x="0" y="16"/>
                    <a:pt x="10" y="26"/>
                    <a:pt x="23" y="33"/>
                  </a:cubicBezTo>
                  <a:cubicBezTo>
                    <a:pt x="59" y="54"/>
                    <a:pt x="135" y="70"/>
                    <a:pt x="171" y="70"/>
                  </a:cubicBezTo>
                  <a:cubicBezTo>
                    <a:pt x="188" y="70"/>
                    <a:pt x="196" y="66"/>
                    <a:pt x="188" y="58"/>
                  </a:cubicBezTo>
                  <a:cubicBezTo>
                    <a:pt x="161" y="33"/>
                    <a:pt x="55" y="1"/>
                    <a:pt x="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9"/>
            <p:cNvSpPr/>
            <p:nvPr/>
          </p:nvSpPr>
          <p:spPr>
            <a:xfrm>
              <a:off x="5562000" y="3488800"/>
              <a:ext cx="2925" cy="2150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24" y="0"/>
                  </a:moveTo>
                  <a:cubicBezTo>
                    <a:pt x="1" y="0"/>
                    <a:pt x="7" y="31"/>
                    <a:pt x="51" y="68"/>
                  </a:cubicBezTo>
                  <a:cubicBezTo>
                    <a:pt x="64" y="79"/>
                    <a:pt x="79" y="85"/>
                    <a:pt x="90" y="85"/>
                  </a:cubicBezTo>
                  <a:cubicBezTo>
                    <a:pt x="98" y="85"/>
                    <a:pt x="104" y="82"/>
                    <a:pt x="107" y="77"/>
                  </a:cubicBezTo>
                  <a:cubicBezTo>
                    <a:pt x="116" y="63"/>
                    <a:pt x="97" y="37"/>
                    <a:pt x="67" y="17"/>
                  </a:cubicBezTo>
                  <a:cubicBezTo>
                    <a:pt x="48" y="6"/>
                    <a:pt x="34" y="0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9"/>
            <p:cNvSpPr/>
            <p:nvPr/>
          </p:nvSpPr>
          <p:spPr>
            <a:xfrm>
              <a:off x="5567450" y="3489200"/>
              <a:ext cx="6300" cy="3225"/>
            </a:xfrm>
            <a:custGeom>
              <a:avLst/>
              <a:gdLst/>
              <a:ahLst/>
              <a:cxnLst/>
              <a:rect l="l" t="t" r="r" b="b"/>
              <a:pathLst>
                <a:path w="252" h="129" extrusionOk="0">
                  <a:moveTo>
                    <a:pt x="17" y="0"/>
                  </a:moveTo>
                  <a:cubicBezTo>
                    <a:pt x="12" y="0"/>
                    <a:pt x="9" y="1"/>
                    <a:pt x="7" y="2"/>
                  </a:cubicBezTo>
                  <a:cubicBezTo>
                    <a:pt x="1" y="10"/>
                    <a:pt x="30" y="31"/>
                    <a:pt x="74" y="52"/>
                  </a:cubicBezTo>
                  <a:cubicBezTo>
                    <a:pt x="117" y="72"/>
                    <a:pt x="176" y="101"/>
                    <a:pt x="206" y="116"/>
                  </a:cubicBezTo>
                  <a:cubicBezTo>
                    <a:pt x="223" y="124"/>
                    <a:pt x="234" y="129"/>
                    <a:pt x="241" y="129"/>
                  </a:cubicBezTo>
                  <a:cubicBezTo>
                    <a:pt x="250" y="129"/>
                    <a:pt x="252" y="122"/>
                    <a:pt x="248" y="108"/>
                  </a:cubicBezTo>
                  <a:cubicBezTo>
                    <a:pt x="238" y="78"/>
                    <a:pt x="63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9"/>
            <p:cNvSpPr/>
            <p:nvPr/>
          </p:nvSpPr>
          <p:spPr>
            <a:xfrm>
              <a:off x="5586550" y="3484750"/>
              <a:ext cx="5025" cy="2100"/>
            </a:xfrm>
            <a:custGeom>
              <a:avLst/>
              <a:gdLst/>
              <a:ahLst/>
              <a:cxnLst/>
              <a:rect l="l" t="t" r="r" b="b"/>
              <a:pathLst>
                <a:path w="201" h="84" extrusionOk="0">
                  <a:moveTo>
                    <a:pt x="93" y="0"/>
                  </a:moveTo>
                  <a:cubicBezTo>
                    <a:pt x="10" y="0"/>
                    <a:pt x="1" y="55"/>
                    <a:pt x="82" y="75"/>
                  </a:cubicBezTo>
                  <a:cubicBezTo>
                    <a:pt x="104" y="80"/>
                    <a:pt x="126" y="83"/>
                    <a:pt x="143" y="83"/>
                  </a:cubicBezTo>
                  <a:cubicBezTo>
                    <a:pt x="158" y="83"/>
                    <a:pt x="169" y="81"/>
                    <a:pt x="172" y="77"/>
                  </a:cubicBezTo>
                  <a:cubicBezTo>
                    <a:pt x="200" y="50"/>
                    <a:pt x="151" y="0"/>
                    <a:pt x="96" y="0"/>
                  </a:cubicBez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9"/>
            <p:cNvSpPr/>
            <p:nvPr/>
          </p:nvSpPr>
          <p:spPr>
            <a:xfrm>
              <a:off x="5591600" y="3489425"/>
              <a:ext cx="3025" cy="1075"/>
            </a:xfrm>
            <a:custGeom>
              <a:avLst/>
              <a:gdLst/>
              <a:ahLst/>
              <a:cxnLst/>
              <a:rect l="l" t="t" r="r" b="b"/>
              <a:pathLst>
                <a:path w="121" h="43" extrusionOk="0">
                  <a:moveTo>
                    <a:pt x="29" y="0"/>
                  </a:moveTo>
                  <a:cubicBezTo>
                    <a:pt x="1" y="0"/>
                    <a:pt x="8" y="16"/>
                    <a:pt x="55" y="35"/>
                  </a:cubicBezTo>
                  <a:cubicBezTo>
                    <a:pt x="68" y="40"/>
                    <a:pt x="82" y="43"/>
                    <a:pt x="93" y="43"/>
                  </a:cubicBezTo>
                  <a:cubicBezTo>
                    <a:pt x="102" y="43"/>
                    <a:pt x="109" y="41"/>
                    <a:pt x="113" y="38"/>
                  </a:cubicBezTo>
                  <a:cubicBezTo>
                    <a:pt x="121" y="28"/>
                    <a:pt x="102" y="16"/>
                    <a:pt x="70" y="7"/>
                  </a:cubicBezTo>
                  <a:cubicBezTo>
                    <a:pt x="52" y="2"/>
                    <a:pt x="38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9"/>
            <p:cNvSpPr/>
            <p:nvPr/>
          </p:nvSpPr>
          <p:spPr>
            <a:xfrm>
              <a:off x="5606275" y="3494950"/>
              <a:ext cx="2200" cy="575"/>
            </a:xfrm>
            <a:custGeom>
              <a:avLst/>
              <a:gdLst/>
              <a:ahLst/>
              <a:cxnLst/>
              <a:rect l="l" t="t" r="r" b="b"/>
              <a:pathLst>
                <a:path w="88" h="23" extrusionOk="0">
                  <a:moveTo>
                    <a:pt x="35" y="1"/>
                  </a:moveTo>
                  <a:cubicBezTo>
                    <a:pt x="24" y="1"/>
                    <a:pt x="15" y="3"/>
                    <a:pt x="10" y="7"/>
                  </a:cubicBezTo>
                  <a:cubicBezTo>
                    <a:pt x="0" y="16"/>
                    <a:pt x="17" y="22"/>
                    <a:pt x="47" y="22"/>
                  </a:cubicBezTo>
                  <a:cubicBezTo>
                    <a:pt x="80" y="21"/>
                    <a:pt x="87" y="15"/>
                    <a:pt x="65" y="6"/>
                  </a:cubicBezTo>
                  <a:cubicBezTo>
                    <a:pt x="56" y="3"/>
                    <a:pt x="45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9"/>
            <p:cNvSpPr/>
            <p:nvPr/>
          </p:nvSpPr>
          <p:spPr>
            <a:xfrm>
              <a:off x="5615750" y="3500025"/>
              <a:ext cx="675" cy="1800"/>
            </a:xfrm>
            <a:custGeom>
              <a:avLst/>
              <a:gdLst/>
              <a:ahLst/>
              <a:cxnLst/>
              <a:rect l="l" t="t" r="r" b="b"/>
              <a:pathLst>
                <a:path w="27" h="72" extrusionOk="0">
                  <a:moveTo>
                    <a:pt x="11" y="1"/>
                  </a:moveTo>
                  <a:cubicBezTo>
                    <a:pt x="4" y="1"/>
                    <a:pt x="0" y="17"/>
                    <a:pt x="1" y="42"/>
                  </a:cubicBezTo>
                  <a:cubicBezTo>
                    <a:pt x="2" y="61"/>
                    <a:pt x="5" y="72"/>
                    <a:pt x="9" y="72"/>
                  </a:cubicBezTo>
                  <a:cubicBezTo>
                    <a:pt x="11" y="72"/>
                    <a:pt x="15" y="68"/>
                    <a:pt x="19" y="59"/>
                  </a:cubicBezTo>
                  <a:cubicBezTo>
                    <a:pt x="27" y="40"/>
                    <a:pt x="26" y="13"/>
                    <a:pt x="17" y="4"/>
                  </a:cubicBezTo>
                  <a:cubicBezTo>
                    <a:pt x="15" y="2"/>
                    <a:pt x="13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9"/>
            <p:cNvSpPr/>
            <p:nvPr/>
          </p:nvSpPr>
          <p:spPr>
            <a:xfrm>
              <a:off x="5618100" y="3500925"/>
              <a:ext cx="3375" cy="2175"/>
            </a:xfrm>
            <a:custGeom>
              <a:avLst/>
              <a:gdLst/>
              <a:ahLst/>
              <a:cxnLst/>
              <a:rect l="l" t="t" r="r" b="b"/>
              <a:pathLst>
                <a:path w="135" h="87" extrusionOk="0">
                  <a:moveTo>
                    <a:pt x="25" y="0"/>
                  </a:moveTo>
                  <a:cubicBezTo>
                    <a:pt x="20" y="0"/>
                    <a:pt x="14" y="4"/>
                    <a:pt x="10" y="12"/>
                  </a:cubicBezTo>
                  <a:cubicBezTo>
                    <a:pt x="1" y="26"/>
                    <a:pt x="6" y="52"/>
                    <a:pt x="22" y="68"/>
                  </a:cubicBezTo>
                  <a:cubicBezTo>
                    <a:pt x="35" y="81"/>
                    <a:pt x="53" y="87"/>
                    <a:pt x="71" y="87"/>
                  </a:cubicBezTo>
                  <a:cubicBezTo>
                    <a:pt x="103" y="87"/>
                    <a:pt x="135" y="69"/>
                    <a:pt x="135" y="42"/>
                  </a:cubicBezTo>
                  <a:cubicBezTo>
                    <a:pt x="135" y="33"/>
                    <a:pt x="129" y="28"/>
                    <a:pt x="121" y="28"/>
                  </a:cubicBezTo>
                  <a:cubicBezTo>
                    <a:pt x="116" y="28"/>
                    <a:pt x="109" y="30"/>
                    <a:pt x="103" y="34"/>
                  </a:cubicBezTo>
                  <a:cubicBezTo>
                    <a:pt x="98" y="38"/>
                    <a:pt x="91" y="40"/>
                    <a:pt x="85" y="40"/>
                  </a:cubicBezTo>
                  <a:cubicBezTo>
                    <a:pt x="72" y="40"/>
                    <a:pt x="57" y="32"/>
                    <a:pt x="50" y="19"/>
                  </a:cubicBezTo>
                  <a:cubicBezTo>
                    <a:pt x="42" y="7"/>
                    <a:pt x="33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9"/>
            <p:cNvSpPr/>
            <p:nvPr/>
          </p:nvSpPr>
          <p:spPr>
            <a:xfrm>
              <a:off x="5624350" y="3503575"/>
              <a:ext cx="4950" cy="3350"/>
            </a:xfrm>
            <a:custGeom>
              <a:avLst/>
              <a:gdLst/>
              <a:ahLst/>
              <a:cxnLst/>
              <a:rect l="l" t="t" r="r" b="b"/>
              <a:pathLst>
                <a:path w="198" h="134" extrusionOk="0">
                  <a:moveTo>
                    <a:pt x="18" y="1"/>
                  </a:moveTo>
                  <a:cubicBezTo>
                    <a:pt x="6" y="1"/>
                    <a:pt x="1" y="10"/>
                    <a:pt x="1" y="29"/>
                  </a:cubicBezTo>
                  <a:cubicBezTo>
                    <a:pt x="1" y="44"/>
                    <a:pt x="36" y="72"/>
                    <a:pt x="77" y="87"/>
                  </a:cubicBezTo>
                  <a:cubicBezTo>
                    <a:pt x="118" y="103"/>
                    <a:pt x="170" y="123"/>
                    <a:pt x="186" y="131"/>
                  </a:cubicBezTo>
                  <a:cubicBezTo>
                    <a:pt x="188" y="133"/>
                    <a:pt x="190" y="133"/>
                    <a:pt x="191" y="133"/>
                  </a:cubicBezTo>
                  <a:cubicBezTo>
                    <a:pt x="198" y="133"/>
                    <a:pt x="173" y="108"/>
                    <a:pt x="130" y="72"/>
                  </a:cubicBezTo>
                  <a:cubicBezTo>
                    <a:pt x="73" y="24"/>
                    <a:pt x="37" y="1"/>
                    <a:pt x="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9"/>
            <p:cNvSpPr/>
            <p:nvPr/>
          </p:nvSpPr>
          <p:spPr>
            <a:xfrm>
              <a:off x="5636625" y="3519375"/>
              <a:ext cx="2075" cy="1475"/>
            </a:xfrm>
            <a:custGeom>
              <a:avLst/>
              <a:gdLst/>
              <a:ahLst/>
              <a:cxnLst/>
              <a:rect l="l" t="t" r="r" b="b"/>
              <a:pathLst>
                <a:path w="83" h="59" extrusionOk="0">
                  <a:moveTo>
                    <a:pt x="44" y="0"/>
                  </a:moveTo>
                  <a:cubicBezTo>
                    <a:pt x="21" y="0"/>
                    <a:pt x="0" y="13"/>
                    <a:pt x="0" y="29"/>
                  </a:cubicBezTo>
                  <a:cubicBezTo>
                    <a:pt x="0" y="48"/>
                    <a:pt x="12" y="59"/>
                    <a:pt x="27" y="59"/>
                  </a:cubicBezTo>
                  <a:cubicBezTo>
                    <a:pt x="42" y="59"/>
                    <a:pt x="62" y="47"/>
                    <a:pt x="72" y="29"/>
                  </a:cubicBezTo>
                  <a:cubicBezTo>
                    <a:pt x="82" y="14"/>
                    <a:pt x="69" y="0"/>
                    <a:pt x="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9"/>
            <p:cNvSpPr/>
            <p:nvPr/>
          </p:nvSpPr>
          <p:spPr>
            <a:xfrm>
              <a:off x="5638025" y="3505900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44" y="1"/>
                  </a:moveTo>
                  <a:cubicBezTo>
                    <a:pt x="40" y="1"/>
                    <a:pt x="35" y="2"/>
                    <a:pt x="29" y="5"/>
                  </a:cubicBezTo>
                  <a:cubicBezTo>
                    <a:pt x="13" y="15"/>
                    <a:pt x="1" y="28"/>
                    <a:pt x="1" y="35"/>
                  </a:cubicBezTo>
                  <a:cubicBezTo>
                    <a:pt x="1" y="43"/>
                    <a:pt x="13" y="49"/>
                    <a:pt x="29" y="49"/>
                  </a:cubicBezTo>
                  <a:cubicBezTo>
                    <a:pt x="45" y="49"/>
                    <a:pt x="59" y="34"/>
                    <a:pt x="59" y="18"/>
                  </a:cubicBezTo>
                  <a:cubicBezTo>
                    <a:pt x="59" y="7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9"/>
            <p:cNvSpPr/>
            <p:nvPr/>
          </p:nvSpPr>
          <p:spPr>
            <a:xfrm>
              <a:off x="5638850" y="3512275"/>
              <a:ext cx="2800" cy="550"/>
            </a:xfrm>
            <a:custGeom>
              <a:avLst/>
              <a:gdLst/>
              <a:ahLst/>
              <a:cxnLst/>
              <a:rect l="l" t="t" r="r" b="b"/>
              <a:pathLst>
                <a:path w="112" h="22" extrusionOk="0">
                  <a:moveTo>
                    <a:pt x="56" y="0"/>
                  </a:moveTo>
                  <a:cubicBezTo>
                    <a:pt x="43" y="0"/>
                    <a:pt x="30" y="2"/>
                    <a:pt x="20" y="6"/>
                  </a:cubicBezTo>
                  <a:cubicBezTo>
                    <a:pt x="0" y="15"/>
                    <a:pt x="17" y="21"/>
                    <a:pt x="56" y="21"/>
                  </a:cubicBezTo>
                  <a:cubicBezTo>
                    <a:pt x="94" y="21"/>
                    <a:pt x="111" y="15"/>
                    <a:pt x="92" y="6"/>
                  </a:cubicBezTo>
                  <a:cubicBezTo>
                    <a:pt x="82" y="2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9"/>
            <p:cNvSpPr/>
            <p:nvPr/>
          </p:nvSpPr>
          <p:spPr>
            <a:xfrm>
              <a:off x="5645250" y="3520400"/>
              <a:ext cx="2225" cy="1175"/>
            </a:xfrm>
            <a:custGeom>
              <a:avLst/>
              <a:gdLst/>
              <a:ahLst/>
              <a:cxnLst/>
              <a:rect l="l" t="t" r="r" b="b"/>
              <a:pathLst>
                <a:path w="89" h="47" extrusionOk="0">
                  <a:moveTo>
                    <a:pt x="46" y="0"/>
                  </a:moveTo>
                  <a:cubicBezTo>
                    <a:pt x="21" y="0"/>
                    <a:pt x="2" y="11"/>
                    <a:pt x="2" y="23"/>
                  </a:cubicBezTo>
                  <a:cubicBezTo>
                    <a:pt x="1" y="35"/>
                    <a:pt x="20" y="46"/>
                    <a:pt x="46" y="46"/>
                  </a:cubicBezTo>
                  <a:cubicBezTo>
                    <a:pt x="70" y="46"/>
                    <a:pt x="89" y="36"/>
                    <a:pt x="89" y="23"/>
                  </a:cubicBezTo>
                  <a:cubicBezTo>
                    <a:pt x="89" y="11"/>
                    <a:pt x="7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9"/>
            <p:cNvSpPr/>
            <p:nvPr/>
          </p:nvSpPr>
          <p:spPr>
            <a:xfrm>
              <a:off x="5647425" y="3518725"/>
              <a:ext cx="2225" cy="625"/>
            </a:xfrm>
            <a:custGeom>
              <a:avLst/>
              <a:gdLst/>
              <a:ahLst/>
              <a:cxnLst/>
              <a:rect l="l" t="t" r="r" b="b"/>
              <a:pathLst>
                <a:path w="89" h="25" extrusionOk="0">
                  <a:moveTo>
                    <a:pt x="36" y="1"/>
                  </a:moveTo>
                  <a:cubicBezTo>
                    <a:pt x="25" y="1"/>
                    <a:pt x="15" y="3"/>
                    <a:pt x="10" y="9"/>
                  </a:cubicBezTo>
                  <a:cubicBezTo>
                    <a:pt x="0" y="18"/>
                    <a:pt x="15" y="24"/>
                    <a:pt x="41" y="24"/>
                  </a:cubicBezTo>
                  <a:cubicBezTo>
                    <a:pt x="43" y="24"/>
                    <a:pt x="46" y="24"/>
                    <a:pt x="48" y="24"/>
                  </a:cubicBezTo>
                  <a:cubicBezTo>
                    <a:pt x="82" y="23"/>
                    <a:pt x="89" y="16"/>
                    <a:pt x="66" y="7"/>
                  </a:cubicBezTo>
                  <a:cubicBezTo>
                    <a:pt x="56" y="3"/>
                    <a:pt x="45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9"/>
            <p:cNvSpPr/>
            <p:nvPr/>
          </p:nvSpPr>
          <p:spPr>
            <a:xfrm>
              <a:off x="5648175" y="3509375"/>
              <a:ext cx="2175" cy="600"/>
            </a:xfrm>
            <a:custGeom>
              <a:avLst/>
              <a:gdLst/>
              <a:ahLst/>
              <a:cxnLst/>
              <a:rect l="l" t="t" r="r" b="b"/>
              <a:pathLst>
                <a:path w="87" h="24" extrusionOk="0">
                  <a:moveTo>
                    <a:pt x="34" y="1"/>
                  </a:moveTo>
                  <a:cubicBezTo>
                    <a:pt x="23" y="1"/>
                    <a:pt x="14" y="3"/>
                    <a:pt x="10" y="8"/>
                  </a:cubicBezTo>
                  <a:cubicBezTo>
                    <a:pt x="0" y="17"/>
                    <a:pt x="14" y="23"/>
                    <a:pt x="41" y="23"/>
                  </a:cubicBezTo>
                  <a:cubicBezTo>
                    <a:pt x="43" y="23"/>
                    <a:pt x="45" y="23"/>
                    <a:pt x="47" y="23"/>
                  </a:cubicBezTo>
                  <a:cubicBezTo>
                    <a:pt x="79" y="22"/>
                    <a:pt x="87" y="15"/>
                    <a:pt x="64" y="7"/>
                  </a:cubicBezTo>
                  <a:cubicBezTo>
                    <a:pt x="55" y="3"/>
                    <a:pt x="44" y="1"/>
                    <a:pt x="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9"/>
            <p:cNvSpPr/>
            <p:nvPr/>
          </p:nvSpPr>
          <p:spPr>
            <a:xfrm>
              <a:off x="5652500" y="3520850"/>
              <a:ext cx="1300" cy="2150"/>
            </a:xfrm>
            <a:custGeom>
              <a:avLst/>
              <a:gdLst/>
              <a:ahLst/>
              <a:cxnLst/>
              <a:rect l="l" t="t" r="r" b="b"/>
              <a:pathLst>
                <a:path w="52" h="86" extrusionOk="0">
                  <a:moveTo>
                    <a:pt x="29" y="1"/>
                  </a:moveTo>
                  <a:cubicBezTo>
                    <a:pt x="13" y="1"/>
                    <a:pt x="1" y="19"/>
                    <a:pt x="1" y="44"/>
                  </a:cubicBezTo>
                  <a:cubicBezTo>
                    <a:pt x="1" y="67"/>
                    <a:pt x="6" y="86"/>
                    <a:pt x="13" y="86"/>
                  </a:cubicBezTo>
                  <a:cubicBezTo>
                    <a:pt x="21" y="86"/>
                    <a:pt x="32" y="67"/>
                    <a:pt x="43" y="44"/>
                  </a:cubicBezTo>
                  <a:cubicBezTo>
                    <a:pt x="52" y="19"/>
                    <a:pt x="46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9"/>
            <p:cNvSpPr/>
            <p:nvPr/>
          </p:nvSpPr>
          <p:spPr>
            <a:xfrm>
              <a:off x="5667675" y="3520750"/>
              <a:ext cx="2150" cy="1950"/>
            </a:xfrm>
            <a:custGeom>
              <a:avLst/>
              <a:gdLst/>
              <a:ahLst/>
              <a:cxnLst/>
              <a:rect l="l" t="t" r="r" b="b"/>
              <a:pathLst>
                <a:path w="86" h="78" extrusionOk="0">
                  <a:moveTo>
                    <a:pt x="49" y="1"/>
                  </a:moveTo>
                  <a:cubicBezTo>
                    <a:pt x="31" y="1"/>
                    <a:pt x="11" y="17"/>
                    <a:pt x="4" y="46"/>
                  </a:cubicBezTo>
                  <a:cubicBezTo>
                    <a:pt x="1" y="67"/>
                    <a:pt x="5" y="78"/>
                    <a:pt x="18" y="78"/>
                  </a:cubicBezTo>
                  <a:cubicBezTo>
                    <a:pt x="24" y="78"/>
                    <a:pt x="32" y="76"/>
                    <a:pt x="42" y="71"/>
                  </a:cubicBezTo>
                  <a:cubicBezTo>
                    <a:pt x="67" y="63"/>
                    <a:pt x="85" y="41"/>
                    <a:pt x="80" y="27"/>
                  </a:cubicBezTo>
                  <a:cubicBezTo>
                    <a:pt x="74" y="9"/>
                    <a:pt x="62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9"/>
            <p:cNvSpPr/>
            <p:nvPr/>
          </p:nvSpPr>
          <p:spPr>
            <a:xfrm>
              <a:off x="5679275" y="3521900"/>
              <a:ext cx="2125" cy="1100"/>
            </a:xfrm>
            <a:custGeom>
              <a:avLst/>
              <a:gdLst/>
              <a:ahLst/>
              <a:cxnLst/>
              <a:rect l="l" t="t" r="r" b="b"/>
              <a:pathLst>
                <a:path w="85" h="44" extrusionOk="0">
                  <a:moveTo>
                    <a:pt x="20" y="1"/>
                  </a:moveTo>
                  <a:cubicBezTo>
                    <a:pt x="8" y="1"/>
                    <a:pt x="0" y="6"/>
                    <a:pt x="0" y="17"/>
                  </a:cubicBezTo>
                  <a:cubicBezTo>
                    <a:pt x="0" y="33"/>
                    <a:pt x="18" y="44"/>
                    <a:pt x="42" y="44"/>
                  </a:cubicBezTo>
                  <a:cubicBezTo>
                    <a:pt x="67" y="44"/>
                    <a:pt x="84" y="39"/>
                    <a:pt x="84" y="33"/>
                  </a:cubicBezTo>
                  <a:cubicBezTo>
                    <a:pt x="84" y="25"/>
                    <a:pt x="67" y="14"/>
                    <a:pt x="42" y="5"/>
                  </a:cubicBezTo>
                  <a:cubicBezTo>
                    <a:pt x="34" y="2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9"/>
            <p:cNvSpPr/>
            <p:nvPr/>
          </p:nvSpPr>
          <p:spPr>
            <a:xfrm>
              <a:off x="5719700" y="3512150"/>
              <a:ext cx="1350" cy="1500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3" y="0"/>
                  </a:moveTo>
                  <a:cubicBezTo>
                    <a:pt x="5" y="0"/>
                    <a:pt x="0" y="14"/>
                    <a:pt x="0" y="30"/>
                  </a:cubicBezTo>
                  <a:cubicBezTo>
                    <a:pt x="0" y="47"/>
                    <a:pt x="15" y="60"/>
                    <a:pt x="31" y="60"/>
                  </a:cubicBezTo>
                  <a:cubicBezTo>
                    <a:pt x="48" y="60"/>
                    <a:pt x="53" y="47"/>
                    <a:pt x="44" y="30"/>
                  </a:cubicBezTo>
                  <a:cubicBezTo>
                    <a:pt x="34" y="14"/>
                    <a:pt x="21" y="0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9"/>
            <p:cNvSpPr/>
            <p:nvPr/>
          </p:nvSpPr>
          <p:spPr>
            <a:xfrm>
              <a:off x="5723275" y="3514450"/>
              <a:ext cx="6525" cy="1900"/>
            </a:xfrm>
            <a:custGeom>
              <a:avLst/>
              <a:gdLst/>
              <a:ahLst/>
              <a:cxnLst/>
              <a:rect l="l" t="t" r="r" b="b"/>
              <a:pathLst>
                <a:path w="261" h="76" extrusionOk="0">
                  <a:moveTo>
                    <a:pt x="161" y="0"/>
                  </a:moveTo>
                  <a:cubicBezTo>
                    <a:pt x="153" y="0"/>
                    <a:pt x="145" y="0"/>
                    <a:pt x="137" y="1"/>
                  </a:cubicBezTo>
                  <a:cubicBezTo>
                    <a:pt x="41" y="5"/>
                    <a:pt x="1" y="19"/>
                    <a:pt x="1" y="49"/>
                  </a:cubicBezTo>
                  <a:cubicBezTo>
                    <a:pt x="1" y="67"/>
                    <a:pt x="7" y="76"/>
                    <a:pt x="20" y="76"/>
                  </a:cubicBezTo>
                  <a:cubicBezTo>
                    <a:pt x="28" y="76"/>
                    <a:pt x="38" y="73"/>
                    <a:pt x="51" y="67"/>
                  </a:cubicBezTo>
                  <a:cubicBezTo>
                    <a:pt x="79" y="56"/>
                    <a:pt x="129" y="45"/>
                    <a:pt x="165" y="44"/>
                  </a:cubicBezTo>
                  <a:cubicBezTo>
                    <a:pt x="200" y="41"/>
                    <a:pt x="238" y="29"/>
                    <a:pt x="251" y="18"/>
                  </a:cubicBezTo>
                  <a:cubicBezTo>
                    <a:pt x="261" y="7"/>
                    <a:pt x="222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9"/>
            <p:cNvSpPr/>
            <p:nvPr/>
          </p:nvSpPr>
          <p:spPr>
            <a:xfrm>
              <a:off x="5725425" y="3511525"/>
              <a:ext cx="2225" cy="625"/>
            </a:xfrm>
            <a:custGeom>
              <a:avLst/>
              <a:gdLst/>
              <a:ahLst/>
              <a:cxnLst/>
              <a:rect l="l" t="t" r="r" b="b"/>
              <a:pathLst>
                <a:path w="89" h="25" extrusionOk="0">
                  <a:moveTo>
                    <a:pt x="36" y="1"/>
                  </a:moveTo>
                  <a:cubicBezTo>
                    <a:pt x="25" y="1"/>
                    <a:pt x="15" y="4"/>
                    <a:pt x="10" y="9"/>
                  </a:cubicBezTo>
                  <a:cubicBezTo>
                    <a:pt x="0" y="18"/>
                    <a:pt x="15" y="25"/>
                    <a:pt x="42" y="25"/>
                  </a:cubicBezTo>
                  <a:cubicBezTo>
                    <a:pt x="44" y="25"/>
                    <a:pt x="46" y="24"/>
                    <a:pt x="48" y="24"/>
                  </a:cubicBezTo>
                  <a:cubicBezTo>
                    <a:pt x="82" y="23"/>
                    <a:pt x="89" y="15"/>
                    <a:pt x="66" y="7"/>
                  </a:cubicBezTo>
                  <a:cubicBezTo>
                    <a:pt x="56" y="3"/>
                    <a:pt x="45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9"/>
            <p:cNvSpPr/>
            <p:nvPr/>
          </p:nvSpPr>
          <p:spPr>
            <a:xfrm>
              <a:off x="5737025" y="3458875"/>
              <a:ext cx="4375" cy="1950"/>
            </a:xfrm>
            <a:custGeom>
              <a:avLst/>
              <a:gdLst/>
              <a:ahLst/>
              <a:cxnLst/>
              <a:rect l="l" t="t" r="r" b="b"/>
              <a:pathLst>
                <a:path w="175" h="78" extrusionOk="0">
                  <a:moveTo>
                    <a:pt x="166" y="0"/>
                  </a:moveTo>
                  <a:cubicBezTo>
                    <a:pt x="160" y="0"/>
                    <a:pt x="151" y="5"/>
                    <a:pt x="139" y="16"/>
                  </a:cubicBezTo>
                  <a:cubicBezTo>
                    <a:pt x="119" y="33"/>
                    <a:pt x="79" y="52"/>
                    <a:pt x="45" y="60"/>
                  </a:cubicBezTo>
                  <a:cubicBezTo>
                    <a:pt x="4" y="71"/>
                    <a:pt x="1" y="75"/>
                    <a:pt x="34" y="77"/>
                  </a:cubicBezTo>
                  <a:cubicBezTo>
                    <a:pt x="39" y="77"/>
                    <a:pt x="44" y="78"/>
                    <a:pt x="49" y="78"/>
                  </a:cubicBezTo>
                  <a:cubicBezTo>
                    <a:pt x="113" y="78"/>
                    <a:pt x="175" y="49"/>
                    <a:pt x="175" y="16"/>
                  </a:cubicBezTo>
                  <a:cubicBezTo>
                    <a:pt x="175" y="5"/>
                    <a:pt x="172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9"/>
            <p:cNvSpPr/>
            <p:nvPr/>
          </p:nvSpPr>
          <p:spPr>
            <a:xfrm>
              <a:off x="5737850" y="3514475"/>
              <a:ext cx="2800" cy="2575"/>
            </a:xfrm>
            <a:custGeom>
              <a:avLst/>
              <a:gdLst/>
              <a:ahLst/>
              <a:cxnLst/>
              <a:rect l="l" t="t" r="r" b="b"/>
              <a:pathLst>
                <a:path w="112" h="103" extrusionOk="0">
                  <a:moveTo>
                    <a:pt x="15" y="1"/>
                  </a:moveTo>
                  <a:cubicBezTo>
                    <a:pt x="12" y="1"/>
                    <a:pt x="10" y="1"/>
                    <a:pt x="9" y="3"/>
                  </a:cubicBezTo>
                  <a:cubicBezTo>
                    <a:pt x="1" y="10"/>
                    <a:pt x="20" y="39"/>
                    <a:pt x="53" y="67"/>
                  </a:cubicBezTo>
                  <a:cubicBezTo>
                    <a:pt x="78" y="90"/>
                    <a:pt x="98" y="103"/>
                    <a:pt x="107" y="103"/>
                  </a:cubicBezTo>
                  <a:cubicBezTo>
                    <a:pt x="110" y="103"/>
                    <a:pt x="111" y="101"/>
                    <a:pt x="111" y="98"/>
                  </a:cubicBezTo>
                  <a:cubicBezTo>
                    <a:pt x="111" y="70"/>
                    <a:pt x="39" y="1"/>
                    <a:pt x="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9"/>
            <p:cNvSpPr/>
            <p:nvPr/>
          </p:nvSpPr>
          <p:spPr>
            <a:xfrm>
              <a:off x="5747850" y="3520950"/>
              <a:ext cx="2175" cy="575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34" y="1"/>
                  </a:moveTo>
                  <a:cubicBezTo>
                    <a:pt x="23" y="1"/>
                    <a:pt x="14" y="3"/>
                    <a:pt x="9" y="7"/>
                  </a:cubicBezTo>
                  <a:cubicBezTo>
                    <a:pt x="0" y="16"/>
                    <a:pt x="17" y="22"/>
                    <a:pt x="46" y="22"/>
                  </a:cubicBezTo>
                  <a:cubicBezTo>
                    <a:pt x="80" y="21"/>
                    <a:pt x="86" y="15"/>
                    <a:pt x="65" y="6"/>
                  </a:cubicBezTo>
                  <a:cubicBezTo>
                    <a:pt x="55" y="3"/>
                    <a:pt x="44" y="1"/>
                    <a:pt x="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9"/>
            <p:cNvSpPr/>
            <p:nvPr/>
          </p:nvSpPr>
          <p:spPr>
            <a:xfrm>
              <a:off x="5760500" y="3503100"/>
              <a:ext cx="19400" cy="12650"/>
            </a:xfrm>
            <a:custGeom>
              <a:avLst/>
              <a:gdLst/>
              <a:ahLst/>
              <a:cxnLst/>
              <a:rect l="l" t="t" r="r" b="b"/>
              <a:pathLst>
                <a:path w="776" h="506" extrusionOk="0">
                  <a:moveTo>
                    <a:pt x="461" y="189"/>
                  </a:moveTo>
                  <a:cubicBezTo>
                    <a:pt x="469" y="189"/>
                    <a:pt x="482" y="203"/>
                    <a:pt x="492" y="219"/>
                  </a:cubicBezTo>
                  <a:cubicBezTo>
                    <a:pt x="502" y="234"/>
                    <a:pt x="496" y="249"/>
                    <a:pt x="479" y="249"/>
                  </a:cubicBezTo>
                  <a:cubicBezTo>
                    <a:pt x="462" y="249"/>
                    <a:pt x="448" y="235"/>
                    <a:pt x="448" y="219"/>
                  </a:cubicBezTo>
                  <a:cubicBezTo>
                    <a:pt x="448" y="203"/>
                    <a:pt x="453" y="189"/>
                    <a:pt x="461" y="189"/>
                  </a:cubicBezTo>
                  <a:close/>
                  <a:moveTo>
                    <a:pt x="504" y="1"/>
                  </a:moveTo>
                  <a:lnTo>
                    <a:pt x="453" y="72"/>
                  </a:lnTo>
                  <a:cubicBezTo>
                    <a:pt x="427" y="110"/>
                    <a:pt x="402" y="167"/>
                    <a:pt x="401" y="193"/>
                  </a:cubicBezTo>
                  <a:cubicBezTo>
                    <a:pt x="400" y="243"/>
                    <a:pt x="287" y="326"/>
                    <a:pt x="122" y="396"/>
                  </a:cubicBezTo>
                  <a:cubicBezTo>
                    <a:pt x="2" y="452"/>
                    <a:pt x="0" y="506"/>
                    <a:pt x="118" y="506"/>
                  </a:cubicBezTo>
                  <a:cubicBezTo>
                    <a:pt x="174" y="506"/>
                    <a:pt x="217" y="494"/>
                    <a:pt x="217" y="477"/>
                  </a:cubicBezTo>
                  <a:cubicBezTo>
                    <a:pt x="217" y="462"/>
                    <a:pt x="250" y="448"/>
                    <a:pt x="288" y="448"/>
                  </a:cubicBezTo>
                  <a:cubicBezTo>
                    <a:pt x="328" y="448"/>
                    <a:pt x="404" y="409"/>
                    <a:pt x="458" y="360"/>
                  </a:cubicBezTo>
                  <a:cubicBezTo>
                    <a:pt x="504" y="321"/>
                    <a:pt x="543" y="298"/>
                    <a:pt x="563" y="298"/>
                  </a:cubicBezTo>
                  <a:cubicBezTo>
                    <a:pt x="569" y="298"/>
                    <a:pt x="574" y="300"/>
                    <a:pt x="576" y="304"/>
                  </a:cubicBezTo>
                  <a:cubicBezTo>
                    <a:pt x="588" y="322"/>
                    <a:pt x="603" y="331"/>
                    <a:pt x="616" y="331"/>
                  </a:cubicBezTo>
                  <a:cubicBezTo>
                    <a:pt x="634" y="331"/>
                    <a:pt x="648" y="316"/>
                    <a:pt x="648" y="288"/>
                  </a:cubicBezTo>
                  <a:cubicBezTo>
                    <a:pt x="648" y="270"/>
                    <a:pt x="656" y="260"/>
                    <a:pt x="668" y="260"/>
                  </a:cubicBezTo>
                  <a:cubicBezTo>
                    <a:pt x="672" y="260"/>
                    <a:pt x="677" y="261"/>
                    <a:pt x="683" y="264"/>
                  </a:cubicBezTo>
                  <a:cubicBezTo>
                    <a:pt x="690" y="268"/>
                    <a:pt x="695" y="270"/>
                    <a:pt x="698" y="270"/>
                  </a:cubicBezTo>
                  <a:cubicBezTo>
                    <a:pt x="705" y="270"/>
                    <a:pt x="705" y="264"/>
                    <a:pt x="698" y="253"/>
                  </a:cubicBezTo>
                  <a:cubicBezTo>
                    <a:pt x="688" y="234"/>
                    <a:pt x="698" y="202"/>
                    <a:pt x="723" y="177"/>
                  </a:cubicBezTo>
                  <a:cubicBezTo>
                    <a:pt x="770" y="130"/>
                    <a:pt x="776" y="108"/>
                    <a:pt x="738" y="108"/>
                  </a:cubicBezTo>
                  <a:cubicBezTo>
                    <a:pt x="724" y="108"/>
                    <a:pt x="706" y="110"/>
                    <a:pt x="682" y="116"/>
                  </a:cubicBezTo>
                  <a:cubicBezTo>
                    <a:pt x="664" y="119"/>
                    <a:pt x="649" y="122"/>
                    <a:pt x="635" y="122"/>
                  </a:cubicBezTo>
                  <a:cubicBezTo>
                    <a:pt x="600" y="122"/>
                    <a:pt x="579" y="106"/>
                    <a:pt x="553" y="67"/>
                  </a:cubicBezTo>
                  <a:lnTo>
                    <a:pt x="5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9"/>
            <p:cNvSpPr/>
            <p:nvPr/>
          </p:nvSpPr>
          <p:spPr>
            <a:xfrm>
              <a:off x="5770650" y="3499850"/>
              <a:ext cx="2625" cy="2900"/>
            </a:xfrm>
            <a:custGeom>
              <a:avLst/>
              <a:gdLst/>
              <a:ahLst/>
              <a:cxnLst/>
              <a:rect l="l" t="t" r="r" b="b"/>
              <a:pathLst>
                <a:path w="105" h="116" extrusionOk="0">
                  <a:moveTo>
                    <a:pt x="42" y="1"/>
                  </a:moveTo>
                  <a:cubicBezTo>
                    <a:pt x="0" y="1"/>
                    <a:pt x="9" y="38"/>
                    <a:pt x="65" y="88"/>
                  </a:cubicBezTo>
                  <a:cubicBezTo>
                    <a:pt x="84" y="106"/>
                    <a:pt x="95" y="115"/>
                    <a:pt x="99" y="115"/>
                  </a:cubicBezTo>
                  <a:cubicBezTo>
                    <a:pt x="104" y="115"/>
                    <a:pt x="100" y="103"/>
                    <a:pt x="90" y="77"/>
                  </a:cubicBezTo>
                  <a:cubicBezTo>
                    <a:pt x="80" y="51"/>
                    <a:pt x="70" y="20"/>
                    <a:pt x="70" y="14"/>
                  </a:cubicBezTo>
                  <a:cubicBezTo>
                    <a:pt x="70" y="6"/>
                    <a:pt x="57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9"/>
            <p:cNvSpPr/>
            <p:nvPr/>
          </p:nvSpPr>
          <p:spPr>
            <a:xfrm>
              <a:off x="5777500" y="3521500"/>
              <a:ext cx="2075" cy="1500"/>
            </a:xfrm>
            <a:custGeom>
              <a:avLst/>
              <a:gdLst/>
              <a:ahLst/>
              <a:cxnLst/>
              <a:rect l="l" t="t" r="r" b="b"/>
              <a:pathLst>
                <a:path w="83" h="60" extrusionOk="0">
                  <a:moveTo>
                    <a:pt x="45" y="0"/>
                  </a:moveTo>
                  <a:cubicBezTo>
                    <a:pt x="21" y="0"/>
                    <a:pt x="1" y="14"/>
                    <a:pt x="1" y="30"/>
                  </a:cubicBezTo>
                  <a:cubicBezTo>
                    <a:pt x="1" y="47"/>
                    <a:pt x="12" y="60"/>
                    <a:pt x="27" y="60"/>
                  </a:cubicBezTo>
                  <a:cubicBezTo>
                    <a:pt x="43" y="60"/>
                    <a:pt x="62" y="47"/>
                    <a:pt x="72" y="30"/>
                  </a:cubicBezTo>
                  <a:cubicBezTo>
                    <a:pt x="83" y="15"/>
                    <a:pt x="69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9"/>
            <p:cNvSpPr/>
            <p:nvPr/>
          </p:nvSpPr>
          <p:spPr>
            <a:xfrm>
              <a:off x="5789725" y="3517475"/>
              <a:ext cx="1475" cy="1200"/>
            </a:xfrm>
            <a:custGeom>
              <a:avLst/>
              <a:gdLst/>
              <a:ahLst/>
              <a:cxnLst/>
              <a:rect l="l" t="t" r="r" b="b"/>
              <a:pathLst>
                <a:path w="59" h="48" extrusionOk="0">
                  <a:moveTo>
                    <a:pt x="45" y="0"/>
                  </a:moveTo>
                  <a:cubicBezTo>
                    <a:pt x="41" y="0"/>
                    <a:pt x="36" y="2"/>
                    <a:pt x="30" y="5"/>
                  </a:cubicBezTo>
                  <a:cubicBezTo>
                    <a:pt x="14" y="15"/>
                    <a:pt x="0" y="27"/>
                    <a:pt x="0" y="35"/>
                  </a:cubicBezTo>
                  <a:cubicBezTo>
                    <a:pt x="0" y="43"/>
                    <a:pt x="14" y="48"/>
                    <a:pt x="30" y="48"/>
                  </a:cubicBezTo>
                  <a:cubicBezTo>
                    <a:pt x="46" y="48"/>
                    <a:pt x="59" y="33"/>
                    <a:pt x="59" y="17"/>
                  </a:cubicBezTo>
                  <a:cubicBezTo>
                    <a:pt x="59" y="6"/>
                    <a:pt x="53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9"/>
            <p:cNvSpPr/>
            <p:nvPr/>
          </p:nvSpPr>
          <p:spPr>
            <a:xfrm>
              <a:off x="5805625" y="3516025"/>
              <a:ext cx="2375" cy="3175"/>
            </a:xfrm>
            <a:custGeom>
              <a:avLst/>
              <a:gdLst/>
              <a:ahLst/>
              <a:cxnLst/>
              <a:rect l="l" t="t" r="r" b="b"/>
              <a:pathLst>
                <a:path w="95" h="127" extrusionOk="0">
                  <a:moveTo>
                    <a:pt x="78" y="1"/>
                  </a:moveTo>
                  <a:cubicBezTo>
                    <a:pt x="71" y="1"/>
                    <a:pt x="60" y="7"/>
                    <a:pt x="45" y="20"/>
                  </a:cubicBezTo>
                  <a:cubicBezTo>
                    <a:pt x="20" y="39"/>
                    <a:pt x="1" y="76"/>
                    <a:pt x="1" y="102"/>
                  </a:cubicBezTo>
                  <a:cubicBezTo>
                    <a:pt x="0" y="118"/>
                    <a:pt x="2" y="127"/>
                    <a:pt x="7" y="127"/>
                  </a:cubicBezTo>
                  <a:cubicBezTo>
                    <a:pt x="13" y="127"/>
                    <a:pt x="24" y="115"/>
                    <a:pt x="42" y="91"/>
                  </a:cubicBezTo>
                  <a:cubicBezTo>
                    <a:pt x="82" y="38"/>
                    <a:pt x="95" y="1"/>
                    <a:pt x="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9"/>
            <p:cNvSpPr/>
            <p:nvPr/>
          </p:nvSpPr>
          <p:spPr>
            <a:xfrm>
              <a:off x="5828100" y="3518000"/>
              <a:ext cx="7875" cy="4350"/>
            </a:xfrm>
            <a:custGeom>
              <a:avLst/>
              <a:gdLst/>
              <a:ahLst/>
              <a:cxnLst/>
              <a:rect l="l" t="t" r="r" b="b"/>
              <a:pathLst>
                <a:path w="315" h="174" extrusionOk="0">
                  <a:moveTo>
                    <a:pt x="262" y="1"/>
                  </a:moveTo>
                  <a:cubicBezTo>
                    <a:pt x="245" y="1"/>
                    <a:pt x="212" y="12"/>
                    <a:pt x="155" y="33"/>
                  </a:cubicBezTo>
                  <a:cubicBezTo>
                    <a:pt x="47" y="72"/>
                    <a:pt x="0" y="173"/>
                    <a:pt x="89" y="173"/>
                  </a:cubicBezTo>
                  <a:cubicBezTo>
                    <a:pt x="147" y="173"/>
                    <a:pt x="315" y="97"/>
                    <a:pt x="315" y="72"/>
                  </a:cubicBezTo>
                  <a:cubicBezTo>
                    <a:pt x="315" y="67"/>
                    <a:pt x="312" y="65"/>
                    <a:pt x="308" y="65"/>
                  </a:cubicBezTo>
                  <a:cubicBezTo>
                    <a:pt x="302" y="65"/>
                    <a:pt x="293" y="69"/>
                    <a:pt x="282" y="76"/>
                  </a:cubicBezTo>
                  <a:cubicBezTo>
                    <a:pt x="276" y="80"/>
                    <a:pt x="271" y="82"/>
                    <a:pt x="267" y="82"/>
                  </a:cubicBezTo>
                  <a:cubicBezTo>
                    <a:pt x="258" y="82"/>
                    <a:pt x="258" y="70"/>
                    <a:pt x="268" y="46"/>
                  </a:cubicBezTo>
                  <a:cubicBezTo>
                    <a:pt x="279" y="16"/>
                    <a:pt x="282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9"/>
            <p:cNvSpPr/>
            <p:nvPr/>
          </p:nvSpPr>
          <p:spPr>
            <a:xfrm>
              <a:off x="5830200" y="3498800"/>
              <a:ext cx="3200" cy="1850"/>
            </a:xfrm>
            <a:custGeom>
              <a:avLst/>
              <a:gdLst/>
              <a:ahLst/>
              <a:cxnLst/>
              <a:rect l="l" t="t" r="r" b="b"/>
              <a:pathLst>
                <a:path w="128" h="74" extrusionOk="0">
                  <a:moveTo>
                    <a:pt x="80" y="0"/>
                  </a:moveTo>
                  <a:cubicBezTo>
                    <a:pt x="65" y="0"/>
                    <a:pt x="46" y="11"/>
                    <a:pt x="30" y="30"/>
                  </a:cubicBezTo>
                  <a:cubicBezTo>
                    <a:pt x="0" y="66"/>
                    <a:pt x="3" y="73"/>
                    <a:pt x="37" y="73"/>
                  </a:cubicBezTo>
                  <a:cubicBezTo>
                    <a:pt x="93" y="73"/>
                    <a:pt x="127" y="27"/>
                    <a:pt x="90" y="3"/>
                  </a:cubicBezTo>
                  <a:cubicBezTo>
                    <a:pt x="87" y="1"/>
                    <a:pt x="84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9"/>
            <p:cNvSpPr/>
            <p:nvPr/>
          </p:nvSpPr>
          <p:spPr>
            <a:xfrm>
              <a:off x="5839925" y="3514325"/>
              <a:ext cx="2025" cy="1925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43" y="1"/>
                  </a:moveTo>
                  <a:cubicBezTo>
                    <a:pt x="37" y="1"/>
                    <a:pt x="29" y="2"/>
                    <a:pt x="21" y="5"/>
                  </a:cubicBezTo>
                  <a:cubicBezTo>
                    <a:pt x="4" y="13"/>
                    <a:pt x="1" y="33"/>
                    <a:pt x="14" y="55"/>
                  </a:cubicBezTo>
                  <a:cubicBezTo>
                    <a:pt x="23" y="69"/>
                    <a:pt x="30" y="76"/>
                    <a:pt x="38" y="76"/>
                  </a:cubicBezTo>
                  <a:cubicBezTo>
                    <a:pt x="44" y="76"/>
                    <a:pt x="51" y="71"/>
                    <a:pt x="58" y="60"/>
                  </a:cubicBezTo>
                  <a:cubicBezTo>
                    <a:pt x="81" y="26"/>
                    <a:pt x="71" y="1"/>
                    <a:pt x="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9"/>
            <p:cNvSpPr/>
            <p:nvPr/>
          </p:nvSpPr>
          <p:spPr>
            <a:xfrm>
              <a:off x="5841425" y="3468925"/>
              <a:ext cx="25875" cy="24500"/>
            </a:xfrm>
            <a:custGeom>
              <a:avLst/>
              <a:gdLst/>
              <a:ahLst/>
              <a:cxnLst/>
              <a:rect l="l" t="t" r="r" b="b"/>
              <a:pathLst>
                <a:path w="1035" h="980" extrusionOk="0">
                  <a:moveTo>
                    <a:pt x="1025" y="0"/>
                  </a:moveTo>
                  <a:cubicBezTo>
                    <a:pt x="1021" y="0"/>
                    <a:pt x="1006" y="11"/>
                    <a:pt x="984" y="28"/>
                  </a:cubicBezTo>
                  <a:cubicBezTo>
                    <a:pt x="871" y="109"/>
                    <a:pt x="781" y="186"/>
                    <a:pt x="646" y="325"/>
                  </a:cubicBezTo>
                  <a:cubicBezTo>
                    <a:pt x="577" y="394"/>
                    <a:pt x="519" y="445"/>
                    <a:pt x="509" y="445"/>
                  </a:cubicBezTo>
                  <a:cubicBezTo>
                    <a:pt x="508" y="445"/>
                    <a:pt x="507" y="445"/>
                    <a:pt x="507" y="444"/>
                  </a:cubicBezTo>
                  <a:cubicBezTo>
                    <a:pt x="507" y="440"/>
                    <a:pt x="505" y="438"/>
                    <a:pt x="502" y="438"/>
                  </a:cubicBezTo>
                  <a:cubicBezTo>
                    <a:pt x="494" y="438"/>
                    <a:pt x="481" y="445"/>
                    <a:pt x="464" y="459"/>
                  </a:cubicBezTo>
                  <a:cubicBezTo>
                    <a:pt x="441" y="479"/>
                    <a:pt x="428" y="505"/>
                    <a:pt x="438" y="519"/>
                  </a:cubicBezTo>
                  <a:cubicBezTo>
                    <a:pt x="447" y="534"/>
                    <a:pt x="434" y="544"/>
                    <a:pt x="408" y="544"/>
                  </a:cubicBezTo>
                  <a:cubicBezTo>
                    <a:pt x="382" y="544"/>
                    <a:pt x="351" y="569"/>
                    <a:pt x="334" y="601"/>
                  </a:cubicBezTo>
                  <a:cubicBezTo>
                    <a:pt x="316" y="635"/>
                    <a:pt x="288" y="659"/>
                    <a:pt x="268" y="661"/>
                  </a:cubicBezTo>
                  <a:cubicBezTo>
                    <a:pt x="222" y="663"/>
                    <a:pt x="0" y="979"/>
                    <a:pt x="43" y="979"/>
                  </a:cubicBezTo>
                  <a:cubicBezTo>
                    <a:pt x="98" y="979"/>
                    <a:pt x="244" y="862"/>
                    <a:pt x="244" y="817"/>
                  </a:cubicBezTo>
                  <a:cubicBezTo>
                    <a:pt x="244" y="795"/>
                    <a:pt x="259" y="776"/>
                    <a:pt x="278" y="776"/>
                  </a:cubicBezTo>
                  <a:cubicBezTo>
                    <a:pt x="295" y="776"/>
                    <a:pt x="335" y="744"/>
                    <a:pt x="366" y="705"/>
                  </a:cubicBezTo>
                  <a:cubicBezTo>
                    <a:pt x="395" y="669"/>
                    <a:pt x="427" y="648"/>
                    <a:pt x="456" y="648"/>
                  </a:cubicBezTo>
                  <a:cubicBezTo>
                    <a:pt x="461" y="648"/>
                    <a:pt x="466" y="649"/>
                    <a:pt x="471" y="651"/>
                  </a:cubicBezTo>
                  <a:cubicBezTo>
                    <a:pt x="486" y="655"/>
                    <a:pt x="495" y="657"/>
                    <a:pt x="499" y="657"/>
                  </a:cubicBezTo>
                  <a:cubicBezTo>
                    <a:pt x="507" y="657"/>
                    <a:pt x="501" y="651"/>
                    <a:pt x="482" y="637"/>
                  </a:cubicBezTo>
                  <a:cubicBezTo>
                    <a:pt x="451" y="616"/>
                    <a:pt x="505" y="544"/>
                    <a:pt x="729" y="315"/>
                  </a:cubicBezTo>
                  <a:cubicBezTo>
                    <a:pt x="963" y="74"/>
                    <a:pt x="1034" y="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9"/>
            <p:cNvSpPr/>
            <p:nvPr/>
          </p:nvSpPr>
          <p:spPr>
            <a:xfrm>
              <a:off x="5843625" y="3509375"/>
              <a:ext cx="6850" cy="4525"/>
            </a:xfrm>
            <a:custGeom>
              <a:avLst/>
              <a:gdLst/>
              <a:ahLst/>
              <a:cxnLst/>
              <a:rect l="l" t="t" r="r" b="b"/>
              <a:pathLst>
                <a:path w="274" h="181" extrusionOk="0">
                  <a:moveTo>
                    <a:pt x="108" y="0"/>
                  </a:moveTo>
                  <a:cubicBezTo>
                    <a:pt x="103" y="0"/>
                    <a:pt x="97" y="0"/>
                    <a:pt x="91" y="1"/>
                  </a:cubicBezTo>
                  <a:cubicBezTo>
                    <a:pt x="38" y="2"/>
                    <a:pt x="13" y="9"/>
                    <a:pt x="33" y="17"/>
                  </a:cubicBezTo>
                  <a:cubicBezTo>
                    <a:pt x="86" y="38"/>
                    <a:pt x="77" y="78"/>
                    <a:pt x="17" y="92"/>
                  </a:cubicBezTo>
                  <a:cubicBezTo>
                    <a:pt x="2" y="96"/>
                    <a:pt x="1" y="98"/>
                    <a:pt x="12" y="98"/>
                  </a:cubicBezTo>
                  <a:cubicBezTo>
                    <a:pt x="19" y="98"/>
                    <a:pt x="33" y="97"/>
                    <a:pt x="52" y="95"/>
                  </a:cubicBezTo>
                  <a:cubicBezTo>
                    <a:pt x="71" y="93"/>
                    <a:pt x="85" y="92"/>
                    <a:pt x="95" y="92"/>
                  </a:cubicBezTo>
                  <a:cubicBezTo>
                    <a:pt x="124" y="92"/>
                    <a:pt x="123" y="101"/>
                    <a:pt x="102" y="127"/>
                  </a:cubicBezTo>
                  <a:cubicBezTo>
                    <a:pt x="72" y="163"/>
                    <a:pt x="73" y="180"/>
                    <a:pt x="94" y="180"/>
                  </a:cubicBezTo>
                  <a:cubicBezTo>
                    <a:pt x="114" y="180"/>
                    <a:pt x="154" y="162"/>
                    <a:pt x="199" y="126"/>
                  </a:cubicBezTo>
                  <a:cubicBezTo>
                    <a:pt x="266" y="74"/>
                    <a:pt x="274" y="55"/>
                    <a:pt x="236" y="55"/>
                  </a:cubicBezTo>
                  <a:cubicBezTo>
                    <a:pt x="208" y="55"/>
                    <a:pt x="185" y="43"/>
                    <a:pt x="185" y="26"/>
                  </a:cubicBezTo>
                  <a:cubicBezTo>
                    <a:pt x="185" y="11"/>
                    <a:pt x="152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9"/>
            <p:cNvSpPr/>
            <p:nvPr/>
          </p:nvSpPr>
          <p:spPr>
            <a:xfrm>
              <a:off x="5851175" y="3508500"/>
              <a:ext cx="2075" cy="1500"/>
            </a:xfrm>
            <a:custGeom>
              <a:avLst/>
              <a:gdLst/>
              <a:ahLst/>
              <a:cxnLst/>
              <a:rect l="l" t="t" r="r" b="b"/>
              <a:pathLst>
                <a:path w="83" h="60" extrusionOk="0">
                  <a:moveTo>
                    <a:pt x="27" y="1"/>
                  </a:moveTo>
                  <a:cubicBezTo>
                    <a:pt x="12" y="1"/>
                    <a:pt x="0" y="13"/>
                    <a:pt x="0" y="31"/>
                  </a:cubicBezTo>
                  <a:cubicBezTo>
                    <a:pt x="0" y="47"/>
                    <a:pt x="21" y="59"/>
                    <a:pt x="46" y="59"/>
                  </a:cubicBezTo>
                  <a:cubicBezTo>
                    <a:pt x="69" y="59"/>
                    <a:pt x="82" y="47"/>
                    <a:pt x="72" y="31"/>
                  </a:cubicBezTo>
                  <a:cubicBezTo>
                    <a:pt x="62" y="13"/>
                    <a:pt x="42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9"/>
            <p:cNvSpPr/>
            <p:nvPr/>
          </p:nvSpPr>
          <p:spPr>
            <a:xfrm>
              <a:off x="5853275" y="3504175"/>
              <a:ext cx="1500" cy="1300"/>
            </a:xfrm>
            <a:custGeom>
              <a:avLst/>
              <a:gdLst/>
              <a:ahLst/>
              <a:cxnLst/>
              <a:rect l="l" t="t" r="r" b="b"/>
              <a:pathLst>
                <a:path w="60" h="52" extrusionOk="0">
                  <a:moveTo>
                    <a:pt x="30" y="1"/>
                  </a:moveTo>
                  <a:cubicBezTo>
                    <a:pt x="15" y="1"/>
                    <a:pt x="0" y="16"/>
                    <a:pt x="0" y="33"/>
                  </a:cubicBezTo>
                  <a:cubicBezTo>
                    <a:pt x="0" y="45"/>
                    <a:pt x="7" y="51"/>
                    <a:pt x="16" y="51"/>
                  </a:cubicBezTo>
                  <a:cubicBezTo>
                    <a:pt x="21" y="51"/>
                    <a:pt x="25" y="50"/>
                    <a:pt x="30" y="47"/>
                  </a:cubicBezTo>
                  <a:cubicBezTo>
                    <a:pt x="47" y="37"/>
                    <a:pt x="60" y="22"/>
                    <a:pt x="60" y="15"/>
                  </a:cubicBezTo>
                  <a:cubicBezTo>
                    <a:pt x="60" y="7"/>
                    <a:pt x="47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9"/>
            <p:cNvSpPr/>
            <p:nvPr/>
          </p:nvSpPr>
          <p:spPr>
            <a:xfrm>
              <a:off x="5853775" y="3501350"/>
              <a:ext cx="2950" cy="2850"/>
            </a:xfrm>
            <a:custGeom>
              <a:avLst/>
              <a:gdLst/>
              <a:ahLst/>
              <a:cxnLst/>
              <a:rect l="l" t="t" r="r" b="b"/>
              <a:pathLst>
                <a:path w="118" h="114" extrusionOk="0">
                  <a:moveTo>
                    <a:pt x="37" y="0"/>
                  </a:moveTo>
                  <a:cubicBezTo>
                    <a:pt x="0" y="0"/>
                    <a:pt x="4" y="38"/>
                    <a:pt x="45" y="79"/>
                  </a:cubicBezTo>
                  <a:cubicBezTo>
                    <a:pt x="69" y="102"/>
                    <a:pt x="88" y="113"/>
                    <a:pt x="100" y="113"/>
                  </a:cubicBezTo>
                  <a:cubicBezTo>
                    <a:pt x="115" y="113"/>
                    <a:pt x="117" y="93"/>
                    <a:pt x="97" y="57"/>
                  </a:cubicBezTo>
                  <a:cubicBezTo>
                    <a:pt x="80" y="25"/>
                    <a:pt x="55" y="0"/>
                    <a:pt x="39" y="0"/>
                  </a:cubicBezTo>
                  <a:cubicBezTo>
                    <a:pt x="38" y="0"/>
                    <a:pt x="38" y="0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9"/>
            <p:cNvSpPr/>
            <p:nvPr/>
          </p:nvSpPr>
          <p:spPr>
            <a:xfrm>
              <a:off x="5854500" y="3507850"/>
              <a:ext cx="2325" cy="1175"/>
            </a:xfrm>
            <a:custGeom>
              <a:avLst/>
              <a:gdLst/>
              <a:ahLst/>
              <a:cxnLst/>
              <a:rect l="l" t="t" r="r" b="b"/>
              <a:pathLst>
                <a:path w="93" h="47" extrusionOk="0">
                  <a:moveTo>
                    <a:pt x="53" y="0"/>
                  </a:moveTo>
                  <a:cubicBezTo>
                    <a:pt x="6" y="0"/>
                    <a:pt x="1" y="18"/>
                    <a:pt x="38" y="41"/>
                  </a:cubicBezTo>
                  <a:cubicBezTo>
                    <a:pt x="43" y="44"/>
                    <a:pt x="49" y="46"/>
                    <a:pt x="54" y="46"/>
                  </a:cubicBezTo>
                  <a:cubicBezTo>
                    <a:pt x="65" y="46"/>
                    <a:pt x="76" y="40"/>
                    <a:pt x="83" y="29"/>
                  </a:cubicBezTo>
                  <a:cubicBezTo>
                    <a:pt x="93" y="13"/>
                    <a:pt x="82" y="0"/>
                    <a:pt x="57" y="0"/>
                  </a:cubicBezTo>
                  <a:cubicBezTo>
                    <a:pt x="56" y="0"/>
                    <a:pt x="54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9"/>
            <p:cNvSpPr/>
            <p:nvPr/>
          </p:nvSpPr>
          <p:spPr>
            <a:xfrm>
              <a:off x="5860550" y="3502150"/>
              <a:ext cx="2150" cy="575"/>
            </a:xfrm>
            <a:custGeom>
              <a:avLst/>
              <a:gdLst/>
              <a:ahLst/>
              <a:cxnLst/>
              <a:rect l="l" t="t" r="r" b="b"/>
              <a:pathLst>
                <a:path w="86" h="23" extrusionOk="0">
                  <a:moveTo>
                    <a:pt x="34" y="1"/>
                  </a:moveTo>
                  <a:cubicBezTo>
                    <a:pt x="23" y="1"/>
                    <a:pt x="13" y="3"/>
                    <a:pt x="9" y="8"/>
                  </a:cubicBezTo>
                  <a:cubicBezTo>
                    <a:pt x="1" y="17"/>
                    <a:pt x="12" y="23"/>
                    <a:pt x="35" y="23"/>
                  </a:cubicBezTo>
                  <a:cubicBezTo>
                    <a:pt x="38" y="23"/>
                    <a:pt x="42" y="23"/>
                    <a:pt x="46" y="22"/>
                  </a:cubicBezTo>
                  <a:cubicBezTo>
                    <a:pt x="78" y="21"/>
                    <a:pt x="86" y="15"/>
                    <a:pt x="63" y="6"/>
                  </a:cubicBezTo>
                  <a:cubicBezTo>
                    <a:pt x="54" y="3"/>
                    <a:pt x="44" y="1"/>
                    <a:pt x="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9"/>
            <p:cNvSpPr/>
            <p:nvPr/>
          </p:nvSpPr>
          <p:spPr>
            <a:xfrm>
              <a:off x="5861600" y="3499250"/>
              <a:ext cx="4700" cy="2100"/>
            </a:xfrm>
            <a:custGeom>
              <a:avLst/>
              <a:gdLst/>
              <a:ahLst/>
              <a:cxnLst/>
              <a:rect l="l" t="t" r="r" b="b"/>
              <a:pathLst>
                <a:path w="188" h="84" extrusionOk="0">
                  <a:moveTo>
                    <a:pt x="173" y="1"/>
                  </a:moveTo>
                  <a:cubicBezTo>
                    <a:pt x="160" y="1"/>
                    <a:pt x="133" y="14"/>
                    <a:pt x="82" y="40"/>
                  </a:cubicBezTo>
                  <a:lnTo>
                    <a:pt x="0" y="82"/>
                  </a:lnTo>
                  <a:lnTo>
                    <a:pt x="95" y="82"/>
                  </a:lnTo>
                  <a:lnTo>
                    <a:pt x="95" y="83"/>
                  </a:lnTo>
                  <a:cubicBezTo>
                    <a:pt x="157" y="83"/>
                    <a:pt x="188" y="70"/>
                    <a:pt x="188" y="41"/>
                  </a:cubicBezTo>
                  <a:cubicBezTo>
                    <a:pt x="188" y="14"/>
                    <a:pt x="187" y="1"/>
                    <a:pt x="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9"/>
            <p:cNvSpPr/>
            <p:nvPr/>
          </p:nvSpPr>
          <p:spPr>
            <a:xfrm>
              <a:off x="5862825" y="3512850"/>
              <a:ext cx="2000" cy="1475"/>
            </a:xfrm>
            <a:custGeom>
              <a:avLst/>
              <a:gdLst/>
              <a:ahLst/>
              <a:cxnLst/>
              <a:rect l="l" t="t" r="r" b="b"/>
              <a:pathLst>
                <a:path w="80" h="59" extrusionOk="0">
                  <a:moveTo>
                    <a:pt x="58" y="0"/>
                  </a:moveTo>
                  <a:cubicBezTo>
                    <a:pt x="42" y="0"/>
                    <a:pt x="21" y="12"/>
                    <a:pt x="11" y="29"/>
                  </a:cubicBezTo>
                  <a:cubicBezTo>
                    <a:pt x="1" y="47"/>
                    <a:pt x="6" y="59"/>
                    <a:pt x="22" y="59"/>
                  </a:cubicBezTo>
                  <a:cubicBezTo>
                    <a:pt x="39" y="59"/>
                    <a:pt x="59" y="46"/>
                    <a:pt x="69" y="29"/>
                  </a:cubicBezTo>
                  <a:cubicBezTo>
                    <a:pt x="80" y="12"/>
                    <a:pt x="74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9"/>
            <p:cNvSpPr/>
            <p:nvPr/>
          </p:nvSpPr>
          <p:spPr>
            <a:xfrm>
              <a:off x="5864875" y="3432075"/>
              <a:ext cx="3650" cy="1325"/>
            </a:xfrm>
            <a:custGeom>
              <a:avLst/>
              <a:gdLst/>
              <a:ahLst/>
              <a:cxnLst/>
              <a:rect l="l" t="t" r="r" b="b"/>
              <a:pathLst>
                <a:path w="146" h="53" extrusionOk="0">
                  <a:moveTo>
                    <a:pt x="131" y="1"/>
                  </a:moveTo>
                  <a:cubicBezTo>
                    <a:pt x="116" y="1"/>
                    <a:pt x="84" y="9"/>
                    <a:pt x="44" y="27"/>
                  </a:cubicBezTo>
                  <a:cubicBezTo>
                    <a:pt x="5" y="43"/>
                    <a:pt x="1" y="52"/>
                    <a:pt x="30" y="53"/>
                  </a:cubicBezTo>
                  <a:cubicBezTo>
                    <a:pt x="32" y="53"/>
                    <a:pt x="34" y="53"/>
                    <a:pt x="35" y="53"/>
                  </a:cubicBezTo>
                  <a:cubicBezTo>
                    <a:pt x="59" y="53"/>
                    <a:pt x="95" y="40"/>
                    <a:pt x="118" y="26"/>
                  </a:cubicBezTo>
                  <a:cubicBezTo>
                    <a:pt x="144" y="9"/>
                    <a:pt x="146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9"/>
            <p:cNvSpPr/>
            <p:nvPr/>
          </p:nvSpPr>
          <p:spPr>
            <a:xfrm>
              <a:off x="5865425" y="3510750"/>
              <a:ext cx="3000" cy="1475"/>
            </a:xfrm>
            <a:custGeom>
              <a:avLst/>
              <a:gdLst/>
              <a:ahLst/>
              <a:cxnLst/>
              <a:rect l="l" t="t" r="r" b="b"/>
              <a:pathLst>
                <a:path w="120" h="59" extrusionOk="0">
                  <a:moveTo>
                    <a:pt x="103" y="1"/>
                  </a:moveTo>
                  <a:cubicBezTo>
                    <a:pt x="90" y="1"/>
                    <a:pt x="66" y="10"/>
                    <a:pt x="39" y="29"/>
                  </a:cubicBezTo>
                  <a:cubicBezTo>
                    <a:pt x="0" y="53"/>
                    <a:pt x="0" y="59"/>
                    <a:pt x="42" y="59"/>
                  </a:cubicBezTo>
                  <a:cubicBezTo>
                    <a:pt x="70" y="59"/>
                    <a:pt x="99" y="45"/>
                    <a:pt x="109" y="28"/>
                  </a:cubicBezTo>
                  <a:cubicBezTo>
                    <a:pt x="120" y="10"/>
                    <a:pt x="116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9"/>
            <p:cNvSpPr/>
            <p:nvPr/>
          </p:nvSpPr>
          <p:spPr>
            <a:xfrm>
              <a:off x="5869075" y="3498650"/>
              <a:ext cx="2350" cy="2625"/>
            </a:xfrm>
            <a:custGeom>
              <a:avLst/>
              <a:gdLst/>
              <a:ahLst/>
              <a:cxnLst/>
              <a:rect l="l" t="t" r="r" b="b"/>
              <a:pathLst>
                <a:path w="94" h="105" extrusionOk="0">
                  <a:moveTo>
                    <a:pt x="15" y="1"/>
                  </a:moveTo>
                  <a:cubicBezTo>
                    <a:pt x="1" y="1"/>
                    <a:pt x="12" y="19"/>
                    <a:pt x="49" y="68"/>
                  </a:cubicBezTo>
                  <a:cubicBezTo>
                    <a:pt x="67" y="93"/>
                    <a:pt x="78" y="104"/>
                    <a:pt x="84" y="104"/>
                  </a:cubicBezTo>
                  <a:cubicBezTo>
                    <a:pt x="90" y="104"/>
                    <a:pt x="92" y="94"/>
                    <a:pt x="93" y="74"/>
                  </a:cubicBezTo>
                  <a:cubicBezTo>
                    <a:pt x="94" y="48"/>
                    <a:pt x="74" y="20"/>
                    <a:pt x="50" y="11"/>
                  </a:cubicBezTo>
                  <a:cubicBezTo>
                    <a:pt x="33" y="5"/>
                    <a:pt x="21" y="1"/>
                    <a:pt x="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9"/>
            <p:cNvSpPr/>
            <p:nvPr/>
          </p:nvSpPr>
          <p:spPr>
            <a:xfrm>
              <a:off x="5902350" y="3418725"/>
              <a:ext cx="14525" cy="8800"/>
            </a:xfrm>
            <a:custGeom>
              <a:avLst/>
              <a:gdLst/>
              <a:ahLst/>
              <a:cxnLst/>
              <a:rect l="l" t="t" r="r" b="b"/>
              <a:pathLst>
                <a:path w="581" h="352" extrusionOk="0">
                  <a:moveTo>
                    <a:pt x="567" y="0"/>
                  </a:moveTo>
                  <a:cubicBezTo>
                    <a:pt x="525" y="0"/>
                    <a:pt x="389" y="74"/>
                    <a:pt x="171" y="217"/>
                  </a:cubicBezTo>
                  <a:cubicBezTo>
                    <a:pt x="27" y="310"/>
                    <a:pt x="1" y="351"/>
                    <a:pt x="87" y="351"/>
                  </a:cubicBezTo>
                  <a:cubicBezTo>
                    <a:pt x="96" y="351"/>
                    <a:pt x="106" y="351"/>
                    <a:pt x="117" y="350"/>
                  </a:cubicBezTo>
                  <a:cubicBezTo>
                    <a:pt x="168" y="346"/>
                    <a:pt x="207" y="328"/>
                    <a:pt x="207" y="305"/>
                  </a:cubicBezTo>
                  <a:cubicBezTo>
                    <a:pt x="207" y="254"/>
                    <a:pt x="321" y="160"/>
                    <a:pt x="386" y="157"/>
                  </a:cubicBezTo>
                  <a:cubicBezTo>
                    <a:pt x="414" y="156"/>
                    <a:pt x="448" y="132"/>
                    <a:pt x="466" y="99"/>
                  </a:cubicBezTo>
                  <a:cubicBezTo>
                    <a:pt x="484" y="65"/>
                    <a:pt x="516" y="42"/>
                    <a:pt x="540" y="42"/>
                  </a:cubicBezTo>
                  <a:cubicBezTo>
                    <a:pt x="561" y="42"/>
                    <a:pt x="581" y="27"/>
                    <a:pt x="581" y="11"/>
                  </a:cubicBezTo>
                  <a:cubicBezTo>
                    <a:pt x="581" y="4"/>
                    <a:pt x="576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9"/>
            <p:cNvSpPr/>
            <p:nvPr/>
          </p:nvSpPr>
          <p:spPr>
            <a:xfrm>
              <a:off x="5918600" y="3415475"/>
              <a:ext cx="6925" cy="3800"/>
            </a:xfrm>
            <a:custGeom>
              <a:avLst/>
              <a:gdLst/>
              <a:ahLst/>
              <a:cxnLst/>
              <a:rect l="l" t="t" r="r" b="b"/>
              <a:pathLst>
                <a:path w="277" h="152" extrusionOk="0">
                  <a:moveTo>
                    <a:pt x="261" y="0"/>
                  </a:moveTo>
                  <a:cubicBezTo>
                    <a:pt x="260" y="0"/>
                    <a:pt x="258" y="1"/>
                    <a:pt x="256" y="2"/>
                  </a:cubicBezTo>
                  <a:cubicBezTo>
                    <a:pt x="245" y="6"/>
                    <a:pt x="186" y="29"/>
                    <a:pt x="126" y="53"/>
                  </a:cubicBezTo>
                  <a:cubicBezTo>
                    <a:pt x="21" y="94"/>
                    <a:pt x="0" y="114"/>
                    <a:pt x="35" y="148"/>
                  </a:cubicBezTo>
                  <a:cubicBezTo>
                    <a:pt x="37" y="150"/>
                    <a:pt x="41" y="151"/>
                    <a:pt x="47" y="151"/>
                  </a:cubicBezTo>
                  <a:cubicBezTo>
                    <a:pt x="65" y="151"/>
                    <a:pt x="97" y="141"/>
                    <a:pt x="128" y="126"/>
                  </a:cubicBezTo>
                  <a:cubicBezTo>
                    <a:pt x="169" y="105"/>
                    <a:pt x="223" y="85"/>
                    <a:pt x="241" y="85"/>
                  </a:cubicBezTo>
                  <a:cubicBezTo>
                    <a:pt x="260" y="83"/>
                    <a:pt x="277" y="62"/>
                    <a:pt x="277" y="36"/>
                  </a:cubicBezTo>
                  <a:cubicBezTo>
                    <a:pt x="277" y="15"/>
                    <a:pt x="270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9"/>
            <p:cNvSpPr/>
            <p:nvPr/>
          </p:nvSpPr>
          <p:spPr>
            <a:xfrm>
              <a:off x="5920450" y="3493500"/>
              <a:ext cx="2250" cy="600"/>
            </a:xfrm>
            <a:custGeom>
              <a:avLst/>
              <a:gdLst/>
              <a:ahLst/>
              <a:cxnLst/>
              <a:rect l="l" t="t" r="r" b="b"/>
              <a:pathLst>
                <a:path w="90" h="24" extrusionOk="0">
                  <a:moveTo>
                    <a:pt x="36" y="0"/>
                  </a:moveTo>
                  <a:cubicBezTo>
                    <a:pt x="25" y="0"/>
                    <a:pt x="16" y="3"/>
                    <a:pt x="10" y="8"/>
                  </a:cubicBezTo>
                  <a:cubicBezTo>
                    <a:pt x="0" y="17"/>
                    <a:pt x="17" y="23"/>
                    <a:pt x="48" y="23"/>
                  </a:cubicBezTo>
                  <a:cubicBezTo>
                    <a:pt x="82" y="22"/>
                    <a:pt x="89" y="15"/>
                    <a:pt x="67" y="7"/>
                  </a:cubicBezTo>
                  <a:cubicBezTo>
                    <a:pt x="56" y="2"/>
                    <a:pt x="45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9"/>
            <p:cNvSpPr/>
            <p:nvPr/>
          </p:nvSpPr>
          <p:spPr>
            <a:xfrm>
              <a:off x="5926225" y="3413925"/>
              <a:ext cx="3025" cy="1500"/>
            </a:xfrm>
            <a:custGeom>
              <a:avLst/>
              <a:gdLst/>
              <a:ahLst/>
              <a:cxnLst/>
              <a:rect l="l" t="t" r="r" b="b"/>
              <a:pathLst>
                <a:path w="121" h="60" extrusionOk="0">
                  <a:moveTo>
                    <a:pt x="104" y="0"/>
                  </a:moveTo>
                  <a:cubicBezTo>
                    <a:pt x="88" y="0"/>
                    <a:pt x="57" y="12"/>
                    <a:pt x="32" y="30"/>
                  </a:cubicBezTo>
                  <a:cubicBezTo>
                    <a:pt x="7" y="46"/>
                    <a:pt x="1" y="60"/>
                    <a:pt x="18" y="60"/>
                  </a:cubicBezTo>
                  <a:cubicBezTo>
                    <a:pt x="35" y="60"/>
                    <a:pt x="66" y="48"/>
                    <a:pt x="90" y="30"/>
                  </a:cubicBezTo>
                  <a:cubicBezTo>
                    <a:pt x="114" y="13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9"/>
            <p:cNvSpPr/>
            <p:nvPr/>
          </p:nvSpPr>
          <p:spPr>
            <a:xfrm>
              <a:off x="5930600" y="3481800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30" y="0"/>
                  </a:moveTo>
                  <a:cubicBezTo>
                    <a:pt x="14" y="0"/>
                    <a:pt x="1" y="14"/>
                    <a:pt x="1" y="30"/>
                  </a:cubicBezTo>
                  <a:cubicBezTo>
                    <a:pt x="1" y="48"/>
                    <a:pt x="14" y="60"/>
                    <a:pt x="30" y="60"/>
                  </a:cubicBezTo>
                  <a:cubicBezTo>
                    <a:pt x="47" y="60"/>
                    <a:pt x="59" y="46"/>
                    <a:pt x="59" y="30"/>
                  </a:cubicBezTo>
                  <a:cubicBezTo>
                    <a:pt x="59" y="14"/>
                    <a:pt x="47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9"/>
            <p:cNvSpPr/>
            <p:nvPr/>
          </p:nvSpPr>
          <p:spPr>
            <a:xfrm>
              <a:off x="5932050" y="3492625"/>
              <a:ext cx="1500" cy="1275"/>
            </a:xfrm>
            <a:custGeom>
              <a:avLst/>
              <a:gdLst/>
              <a:ahLst/>
              <a:cxnLst/>
              <a:rect l="l" t="t" r="r" b="b"/>
              <a:pathLst>
                <a:path w="60" h="51" extrusionOk="0">
                  <a:moveTo>
                    <a:pt x="30" y="1"/>
                  </a:moveTo>
                  <a:cubicBezTo>
                    <a:pt x="15" y="1"/>
                    <a:pt x="0" y="16"/>
                    <a:pt x="0" y="32"/>
                  </a:cubicBezTo>
                  <a:cubicBezTo>
                    <a:pt x="0" y="44"/>
                    <a:pt x="7" y="51"/>
                    <a:pt x="17" y="51"/>
                  </a:cubicBezTo>
                  <a:cubicBezTo>
                    <a:pt x="21" y="51"/>
                    <a:pt x="25" y="50"/>
                    <a:pt x="30" y="47"/>
                  </a:cubicBezTo>
                  <a:cubicBezTo>
                    <a:pt x="46" y="37"/>
                    <a:pt x="60" y="22"/>
                    <a:pt x="60" y="15"/>
                  </a:cubicBezTo>
                  <a:cubicBezTo>
                    <a:pt x="60" y="7"/>
                    <a:pt x="46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9"/>
            <p:cNvSpPr/>
            <p:nvPr/>
          </p:nvSpPr>
          <p:spPr>
            <a:xfrm>
              <a:off x="5934950" y="3491200"/>
              <a:ext cx="2925" cy="2050"/>
            </a:xfrm>
            <a:custGeom>
              <a:avLst/>
              <a:gdLst/>
              <a:ahLst/>
              <a:cxnLst/>
              <a:rect l="l" t="t" r="r" b="b"/>
              <a:pathLst>
                <a:path w="117" h="82" extrusionOk="0">
                  <a:moveTo>
                    <a:pt x="58" y="0"/>
                  </a:moveTo>
                  <a:cubicBezTo>
                    <a:pt x="26" y="0"/>
                    <a:pt x="1" y="21"/>
                    <a:pt x="1" y="47"/>
                  </a:cubicBezTo>
                  <a:cubicBezTo>
                    <a:pt x="0" y="70"/>
                    <a:pt x="9" y="81"/>
                    <a:pt x="25" y="81"/>
                  </a:cubicBezTo>
                  <a:cubicBezTo>
                    <a:pt x="31" y="81"/>
                    <a:pt x="38" y="80"/>
                    <a:pt x="46" y="76"/>
                  </a:cubicBezTo>
                  <a:cubicBezTo>
                    <a:pt x="71" y="67"/>
                    <a:pt x="97" y="59"/>
                    <a:pt x="103" y="59"/>
                  </a:cubicBezTo>
                  <a:cubicBezTo>
                    <a:pt x="112" y="59"/>
                    <a:pt x="117" y="46"/>
                    <a:pt x="117" y="29"/>
                  </a:cubicBezTo>
                  <a:cubicBezTo>
                    <a:pt x="117" y="13"/>
                    <a:pt x="92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9"/>
            <p:cNvSpPr/>
            <p:nvPr/>
          </p:nvSpPr>
          <p:spPr>
            <a:xfrm>
              <a:off x="5937800" y="3410375"/>
              <a:ext cx="2200" cy="625"/>
            </a:xfrm>
            <a:custGeom>
              <a:avLst/>
              <a:gdLst/>
              <a:ahLst/>
              <a:cxnLst/>
              <a:rect l="l" t="t" r="r" b="b"/>
              <a:pathLst>
                <a:path w="88" h="25" extrusionOk="0">
                  <a:moveTo>
                    <a:pt x="35" y="1"/>
                  </a:moveTo>
                  <a:cubicBezTo>
                    <a:pt x="24" y="1"/>
                    <a:pt x="14" y="3"/>
                    <a:pt x="9" y="9"/>
                  </a:cubicBezTo>
                  <a:cubicBezTo>
                    <a:pt x="1" y="18"/>
                    <a:pt x="14" y="25"/>
                    <a:pt x="37" y="25"/>
                  </a:cubicBezTo>
                  <a:cubicBezTo>
                    <a:pt x="40" y="25"/>
                    <a:pt x="43" y="24"/>
                    <a:pt x="47" y="24"/>
                  </a:cubicBezTo>
                  <a:cubicBezTo>
                    <a:pt x="81" y="23"/>
                    <a:pt x="88" y="15"/>
                    <a:pt x="65" y="7"/>
                  </a:cubicBezTo>
                  <a:cubicBezTo>
                    <a:pt x="55" y="3"/>
                    <a:pt x="45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9"/>
            <p:cNvSpPr/>
            <p:nvPr/>
          </p:nvSpPr>
          <p:spPr>
            <a:xfrm>
              <a:off x="5941525" y="3408900"/>
              <a:ext cx="3700" cy="1425"/>
            </a:xfrm>
            <a:custGeom>
              <a:avLst/>
              <a:gdLst/>
              <a:ahLst/>
              <a:cxnLst/>
              <a:rect l="l" t="t" r="r" b="b"/>
              <a:pathLst>
                <a:path w="148" h="57" extrusionOk="0">
                  <a:moveTo>
                    <a:pt x="87" y="0"/>
                  </a:moveTo>
                  <a:cubicBezTo>
                    <a:pt x="53" y="0"/>
                    <a:pt x="20" y="12"/>
                    <a:pt x="11" y="27"/>
                  </a:cubicBezTo>
                  <a:cubicBezTo>
                    <a:pt x="0" y="44"/>
                    <a:pt x="9" y="57"/>
                    <a:pt x="31" y="57"/>
                  </a:cubicBezTo>
                  <a:cubicBezTo>
                    <a:pt x="54" y="57"/>
                    <a:pt x="87" y="45"/>
                    <a:pt x="112" y="30"/>
                  </a:cubicBezTo>
                  <a:cubicBezTo>
                    <a:pt x="148" y="6"/>
                    <a:pt x="144" y="1"/>
                    <a:pt x="91" y="0"/>
                  </a:cubicBezTo>
                  <a:cubicBezTo>
                    <a:pt x="90" y="0"/>
                    <a:pt x="89" y="0"/>
                    <a:pt x="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9"/>
            <p:cNvSpPr/>
            <p:nvPr/>
          </p:nvSpPr>
          <p:spPr>
            <a:xfrm>
              <a:off x="5960925" y="3486150"/>
              <a:ext cx="4250" cy="1500"/>
            </a:xfrm>
            <a:custGeom>
              <a:avLst/>
              <a:gdLst/>
              <a:ahLst/>
              <a:cxnLst/>
              <a:rect l="l" t="t" r="r" b="b"/>
              <a:pathLst>
                <a:path w="170" h="60" extrusionOk="0">
                  <a:moveTo>
                    <a:pt x="89" y="0"/>
                  </a:moveTo>
                  <a:cubicBezTo>
                    <a:pt x="39" y="0"/>
                    <a:pt x="1" y="14"/>
                    <a:pt x="1" y="30"/>
                  </a:cubicBezTo>
                  <a:cubicBezTo>
                    <a:pt x="2" y="47"/>
                    <a:pt x="33" y="60"/>
                    <a:pt x="72" y="60"/>
                  </a:cubicBezTo>
                  <a:cubicBezTo>
                    <a:pt x="110" y="60"/>
                    <a:pt x="149" y="47"/>
                    <a:pt x="160" y="30"/>
                  </a:cubicBezTo>
                  <a:cubicBezTo>
                    <a:pt x="170" y="14"/>
                    <a:pt x="141" y="0"/>
                    <a:pt x="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9"/>
            <p:cNvSpPr/>
            <p:nvPr/>
          </p:nvSpPr>
          <p:spPr>
            <a:xfrm>
              <a:off x="6018425" y="3470975"/>
              <a:ext cx="2625" cy="2250"/>
            </a:xfrm>
            <a:custGeom>
              <a:avLst/>
              <a:gdLst/>
              <a:ahLst/>
              <a:cxnLst/>
              <a:rect l="l" t="t" r="r" b="b"/>
              <a:pathLst>
                <a:path w="105" h="90" extrusionOk="0">
                  <a:moveTo>
                    <a:pt x="101" y="1"/>
                  </a:moveTo>
                  <a:cubicBezTo>
                    <a:pt x="98" y="1"/>
                    <a:pt x="86" y="10"/>
                    <a:pt x="65" y="27"/>
                  </a:cubicBezTo>
                  <a:cubicBezTo>
                    <a:pt x="16" y="64"/>
                    <a:pt x="0" y="89"/>
                    <a:pt x="24" y="89"/>
                  </a:cubicBezTo>
                  <a:cubicBezTo>
                    <a:pt x="31" y="89"/>
                    <a:pt x="53" y="66"/>
                    <a:pt x="75" y="38"/>
                  </a:cubicBezTo>
                  <a:cubicBezTo>
                    <a:pt x="95" y="13"/>
                    <a:pt x="104" y="1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9"/>
            <p:cNvSpPr/>
            <p:nvPr/>
          </p:nvSpPr>
          <p:spPr>
            <a:xfrm>
              <a:off x="6021700" y="3468925"/>
              <a:ext cx="2775" cy="575"/>
            </a:xfrm>
            <a:custGeom>
              <a:avLst/>
              <a:gdLst/>
              <a:ahLst/>
              <a:cxnLst/>
              <a:rect l="l" t="t" r="r" b="b"/>
              <a:pathLst>
                <a:path w="111" h="23" extrusionOk="0">
                  <a:moveTo>
                    <a:pt x="56" y="1"/>
                  </a:moveTo>
                  <a:cubicBezTo>
                    <a:pt x="43" y="1"/>
                    <a:pt x="29" y="3"/>
                    <a:pt x="20" y="7"/>
                  </a:cubicBezTo>
                  <a:cubicBezTo>
                    <a:pt x="0" y="15"/>
                    <a:pt x="18" y="22"/>
                    <a:pt x="56" y="22"/>
                  </a:cubicBezTo>
                  <a:cubicBezTo>
                    <a:pt x="95" y="22"/>
                    <a:pt x="111" y="16"/>
                    <a:pt x="91" y="7"/>
                  </a:cubicBezTo>
                  <a:cubicBezTo>
                    <a:pt x="82" y="3"/>
                    <a:pt x="69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9"/>
            <p:cNvSpPr/>
            <p:nvPr/>
          </p:nvSpPr>
          <p:spPr>
            <a:xfrm>
              <a:off x="6028150" y="3406800"/>
              <a:ext cx="2875" cy="550"/>
            </a:xfrm>
            <a:custGeom>
              <a:avLst/>
              <a:gdLst/>
              <a:ahLst/>
              <a:cxnLst/>
              <a:rect l="l" t="t" r="r" b="b"/>
              <a:pathLst>
                <a:path w="115" h="22" extrusionOk="0">
                  <a:moveTo>
                    <a:pt x="57" y="0"/>
                  </a:moveTo>
                  <a:cubicBezTo>
                    <a:pt x="44" y="0"/>
                    <a:pt x="30" y="2"/>
                    <a:pt x="21" y="6"/>
                  </a:cubicBezTo>
                  <a:cubicBezTo>
                    <a:pt x="0" y="16"/>
                    <a:pt x="16" y="22"/>
                    <a:pt x="58" y="22"/>
                  </a:cubicBezTo>
                  <a:cubicBezTo>
                    <a:pt x="99" y="22"/>
                    <a:pt x="114" y="16"/>
                    <a:pt x="94" y="6"/>
                  </a:cubicBezTo>
                  <a:cubicBezTo>
                    <a:pt x="84" y="2"/>
                    <a:pt x="70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9"/>
            <p:cNvSpPr/>
            <p:nvPr/>
          </p:nvSpPr>
          <p:spPr>
            <a:xfrm>
              <a:off x="6034675" y="3471175"/>
              <a:ext cx="5250" cy="3450"/>
            </a:xfrm>
            <a:custGeom>
              <a:avLst/>
              <a:gdLst/>
              <a:ahLst/>
              <a:cxnLst/>
              <a:rect l="l" t="t" r="r" b="b"/>
              <a:pathLst>
                <a:path w="210" h="138" extrusionOk="0">
                  <a:moveTo>
                    <a:pt x="96" y="1"/>
                  </a:moveTo>
                  <a:cubicBezTo>
                    <a:pt x="78" y="1"/>
                    <a:pt x="59" y="7"/>
                    <a:pt x="40" y="19"/>
                  </a:cubicBezTo>
                  <a:cubicBezTo>
                    <a:pt x="8" y="36"/>
                    <a:pt x="1" y="50"/>
                    <a:pt x="21" y="50"/>
                  </a:cubicBezTo>
                  <a:cubicBezTo>
                    <a:pt x="42" y="50"/>
                    <a:pt x="57" y="70"/>
                    <a:pt x="57" y="94"/>
                  </a:cubicBezTo>
                  <a:cubicBezTo>
                    <a:pt x="57" y="118"/>
                    <a:pt x="69" y="137"/>
                    <a:pt x="86" y="137"/>
                  </a:cubicBezTo>
                  <a:cubicBezTo>
                    <a:pt x="102" y="137"/>
                    <a:pt x="116" y="118"/>
                    <a:pt x="116" y="94"/>
                  </a:cubicBezTo>
                  <a:cubicBezTo>
                    <a:pt x="116" y="70"/>
                    <a:pt x="138" y="49"/>
                    <a:pt x="167" y="49"/>
                  </a:cubicBezTo>
                  <a:cubicBezTo>
                    <a:pt x="210" y="48"/>
                    <a:pt x="208" y="43"/>
                    <a:pt x="155" y="18"/>
                  </a:cubicBezTo>
                  <a:cubicBezTo>
                    <a:pt x="134" y="6"/>
                    <a:pt x="115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9"/>
            <p:cNvSpPr/>
            <p:nvPr/>
          </p:nvSpPr>
          <p:spPr>
            <a:xfrm>
              <a:off x="6041125" y="3463900"/>
              <a:ext cx="2875" cy="500"/>
            </a:xfrm>
            <a:custGeom>
              <a:avLst/>
              <a:gdLst/>
              <a:ahLst/>
              <a:cxnLst/>
              <a:rect l="l" t="t" r="r" b="b"/>
              <a:pathLst>
                <a:path w="115" h="20" extrusionOk="0">
                  <a:moveTo>
                    <a:pt x="58" y="0"/>
                  </a:moveTo>
                  <a:cubicBezTo>
                    <a:pt x="45" y="0"/>
                    <a:pt x="31" y="2"/>
                    <a:pt x="21" y="6"/>
                  </a:cubicBezTo>
                  <a:cubicBezTo>
                    <a:pt x="1" y="13"/>
                    <a:pt x="17" y="20"/>
                    <a:pt x="58" y="20"/>
                  </a:cubicBezTo>
                  <a:cubicBezTo>
                    <a:pt x="99" y="20"/>
                    <a:pt x="115" y="13"/>
                    <a:pt x="94" y="6"/>
                  </a:cubicBezTo>
                  <a:cubicBezTo>
                    <a:pt x="85" y="2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9"/>
            <p:cNvSpPr/>
            <p:nvPr/>
          </p:nvSpPr>
          <p:spPr>
            <a:xfrm>
              <a:off x="6042750" y="3467375"/>
              <a:ext cx="6300" cy="2900"/>
            </a:xfrm>
            <a:custGeom>
              <a:avLst/>
              <a:gdLst/>
              <a:ahLst/>
              <a:cxnLst/>
              <a:rect l="l" t="t" r="r" b="b"/>
              <a:pathLst>
                <a:path w="252" h="116" extrusionOk="0">
                  <a:moveTo>
                    <a:pt x="31" y="0"/>
                  </a:moveTo>
                  <a:cubicBezTo>
                    <a:pt x="19" y="0"/>
                    <a:pt x="10" y="2"/>
                    <a:pt x="6" y="7"/>
                  </a:cubicBezTo>
                  <a:cubicBezTo>
                    <a:pt x="1" y="13"/>
                    <a:pt x="44" y="37"/>
                    <a:pt x="103" y="60"/>
                  </a:cubicBezTo>
                  <a:cubicBezTo>
                    <a:pt x="160" y="83"/>
                    <a:pt x="223" y="108"/>
                    <a:pt x="238" y="114"/>
                  </a:cubicBezTo>
                  <a:cubicBezTo>
                    <a:pt x="240" y="115"/>
                    <a:pt x="242" y="115"/>
                    <a:pt x="243" y="115"/>
                  </a:cubicBezTo>
                  <a:cubicBezTo>
                    <a:pt x="252" y="115"/>
                    <a:pt x="246" y="100"/>
                    <a:pt x="228" y="78"/>
                  </a:cubicBezTo>
                  <a:cubicBezTo>
                    <a:pt x="198" y="42"/>
                    <a:pt x="84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9"/>
            <p:cNvSpPr/>
            <p:nvPr/>
          </p:nvSpPr>
          <p:spPr>
            <a:xfrm>
              <a:off x="6094750" y="3403025"/>
              <a:ext cx="9150" cy="2275"/>
            </a:xfrm>
            <a:custGeom>
              <a:avLst/>
              <a:gdLst/>
              <a:ahLst/>
              <a:cxnLst/>
              <a:rect l="l" t="t" r="r" b="b"/>
              <a:pathLst>
                <a:path w="366" h="91" extrusionOk="0">
                  <a:moveTo>
                    <a:pt x="197" y="1"/>
                  </a:moveTo>
                  <a:cubicBezTo>
                    <a:pt x="62" y="3"/>
                    <a:pt x="0" y="29"/>
                    <a:pt x="42" y="71"/>
                  </a:cubicBezTo>
                  <a:cubicBezTo>
                    <a:pt x="55" y="84"/>
                    <a:pt x="79" y="90"/>
                    <a:pt x="103" y="90"/>
                  </a:cubicBezTo>
                  <a:cubicBezTo>
                    <a:pt x="135" y="90"/>
                    <a:pt x="166" y="79"/>
                    <a:pt x="166" y="60"/>
                  </a:cubicBezTo>
                  <a:cubicBezTo>
                    <a:pt x="166" y="46"/>
                    <a:pt x="181" y="39"/>
                    <a:pt x="210" y="39"/>
                  </a:cubicBezTo>
                  <a:cubicBezTo>
                    <a:pt x="227" y="39"/>
                    <a:pt x="247" y="41"/>
                    <a:pt x="272" y="46"/>
                  </a:cubicBezTo>
                  <a:cubicBezTo>
                    <a:pt x="299" y="51"/>
                    <a:pt x="320" y="53"/>
                    <a:pt x="335" y="53"/>
                  </a:cubicBezTo>
                  <a:cubicBezTo>
                    <a:pt x="358" y="53"/>
                    <a:pt x="365" y="47"/>
                    <a:pt x="357" y="33"/>
                  </a:cubicBezTo>
                  <a:cubicBezTo>
                    <a:pt x="347" y="15"/>
                    <a:pt x="275" y="1"/>
                    <a:pt x="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9"/>
            <p:cNvSpPr/>
            <p:nvPr/>
          </p:nvSpPr>
          <p:spPr>
            <a:xfrm>
              <a:off x="6126375" y="3399475"/>
              <a:ext cx="29550" cy="2850"/>
            </a:xfrm>
            <a:custGeom>
              <a:avLst/>
              <a:gdLst/>
              <a:ahLst/>
              <a:cxnLst/>
              <a:rect l="l" t="t" r="r" b="b"/>
              <a:pathLst>
                <a:path w="1182" h="114" extrusionOk="0">
                  <a:moveTo>
                    <a:pt x="883" y="1"/>
                  </a:moveTo>
                  <a:cubicBezTo>
                    <a:pt x="633" y="1"/>
                    <a:pt x="42" y="64"/>
                    <a:pt x="8" y="101"/>
                  </a:cubicBezTo>
                  <a:cubicBezTo>
                    <a:pt x="1" y="109"/>
                    <a:pt x="15" y="113"/>
                    <a:pt x="45" y="113"/>
                  </a:cubicBezTo>
                  <a:cubicBezTo>
                    <a:pt x="66" y="113"/>
                    <a:pt x="95" y="111"/>
                    <a:pt x="130" y="107"/>
                  </a:cubicBezTo>
                  <a:cubicBezTo>
                    <a:pt x="209" y="97"/>
                    <a:pt x="392" y="81"/>
                    <a:pt x="536" y="73"/>
                  </a:cubicBezTo>
                  <a:cubicBezTo>
                    <a:pt x="1180" y="31"/>
                    <a:pt x="1181" y="31"/>
                    <a:pt x="962" y="4"/>
                  </a:cubicBezTo>
                  <a:cubicBezTo>
                    <a:pt x="943" y="2"/>
                    <a:pt x="916" y="1"/>
                    <a:pt x="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9"/>
            <p:cNvSpPr/>
            <p:nvPr/>
          </p:nvSpPr>
          <p:spPr>
            <a:xfrm>
              <a:off x="6130625" y="3450750"/>
              <a:ext cx="1500" cy="1275"/>
            </a:xfrm>
            <a:custGeom>
              <a:avLst/>
              <a:gdLst/>
              <a:ahLst/>
              <a:cxnLst/>
              <a:rect l="l" t="t" r="r" b="b"/>
              <a:pathLst>
                <a:path w="60" h="51" extrusionOk="0">
                  <a:moveTo>
                    <a:pt x="31" y="0"/>
                  </a:moveTo>
                  <a:cubicBezTo>
                    <a:pt x="15" y="0"/>
                    <a:pt x="1" y="16"/>
                    <a:pt x="1" y="32"/>
                  </a:cubicBezTo>
                  <a:cubicBezTo>
                    <a:pt x="2" y="44"/>
                    <a:pt x="9" y="50"/>
                    <a:pt x="18" y="50"/>
                  </a:cubicBezTo>
                  <a:cubicBezTo>
                    <a:pt x="22" y="50"/>
                    <a:pt x="26" y="49"/>
                    <a:pt x="31" y="47"/>
                  </a:cubicBezTo>
                  <a:cubicBezTo>
                    <a:pt x="47" y="36"/>
                    <a:pt x="59" y="22"/>
                    <a:pt x="59" y="15"/>
                  </a:cubicBezTo>
                  <a:cubicBezTo>
                    <a:pt x="59" y="7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9"/>
            <p:cNvSpPr/>
            <p:nvPr/>
          </p:nvSpPr>
          <p:spPr>
            <a:xfrm>
              <a:off x="6133500" y="3460325"/>
              <a:ext cx="3850" cy="2000"/>
            </a:xfrm>
            <a:custGeom>
              <a:avLst/>
              <a:gdLst/>
              <a:ahLst/>
              <a:cxnLst/>
              <a:rect l="l" t="t" r="r" b="b"/>
              <a:pathLst>
                <a:path w="154" h="80" extrusionOk="0">
                  <a:moveTo>
                    <a:pt x="59" y="1"/>
                  </a:moveTo>
                  <a:cubicBezTo>
                    <a:pt x="49" y="1"/>
                    <a:pt x="38" y="7"/>
                    <a:pt x="26" y="18"/>
                  </a:cubicBezTo>
                  <a:cubicBezTo>
                    <a:pt x="3" y="42"/>
                    <a:pt x="1" y="53"/>
                    <a:pt x="24" y="53"/>
                  </a:cubicBezTo>
                  <a:cubicBezTo>
                    <a:pt x="42" y="53"/>
                    <a:pt x="82" y="62"/>
                    <a:pt x="110" y="70"/>
                  </a:cubicBezTo>
                  <a:cubicBezTo>
                    <a:pt x="128" y="76"/>
                    <a:pt x="139" y="80"/>
                    <a:pt x="144" y="80"/>
                  </a:cubicBezTo>
                  <a:cubicBezTo>
                    <a:pt x="154" y="80"/>
                    <a:pt x="143" y="68"/>
                    <a:pt x="112" y="36"/>
                  </a:cubicBezTo>
                  <a:cubicBezTo>
                    <a:pt x="89" y="12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9"/>
            <p:cNvSpPr/>
            <p:nvPr/>
          </p:nvSpPr>
          <p:spPr>
            <a:xfrm>
              <a:off x="6151025" y="3451625"/>
              <a:ext cx="2675" cy="1025"/>
            </a:xfrm>
            <a:custGeom>
              <a:avLst/>
              <a:gdLst/>
              <a:ahLst/>
              <a:cxnLst/>
              <a:rect l="l" t="t" r="r" b="b"/>
              <a:pathLst>
                <a:path w="107" h="41" extrusionOk="0">
                  <a:moveTo>
                    <a:pt x="36" y="0"/>
                  </a:moveTo>
                  <a:cubicBezTo>
                    <a:pt x="31" y="0"/>
                    <a:pt x="25" y="1"/>
                    <a:pt x="21" y="2"/>
                  </a:cubicBezTo>
                  <a:cubicBezTo>
                    <a:pt x="1" y="11"/>
                    <a:pt x="15" y="23"/>
                    <a:pt x="53" y="33"/>
                  </a:cubicBezTo>
                  <a:cubicBezTo>
                    <a:pt x="72" y="38"/>
                    <a:pt x="85" y="40"/>
                    <a:pt x="93" y="40"/>
                  </a:cubicBezTo>
                  <a:cubicBezTo>
                    <a:pt x="106" y="40"/>
                    <a:pt x="105" y="34"/>
                    <a:pt x="91" y="20"/>
                  </a:cubicBezTo>
                  <a:cubicBezTo>
                    <a:pt x="77" y="8"/>
                    <a:pt x="55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9"/>
            <p:cNvSpPr/>
            <p:nvPr/>
          </p:nvSpPr>
          <p:spPr>
            <a:xfrm>
              <a:off x="6176200" y="3445950"/>
              <a:ext cx="1500" cy="1250"/>
            </a:xfrm>
            <a:custGeom>
              <a:avLst/>
              <a:gdLst/>
              <a:ahLst/>
              <a:cxnLst/>
              <a:rect l="l" t="t" r="r" b="b"/>
              <a:pathLst>
                <a:path w="60" h="50" extrusionOk="0">
                  <a:moveTo>
                    <a:pt x="44" y="1"/>
                  </a:moveTo>
                  <a:cubicBezTo>
                    <a:pt x="39" y="1"/>
                    <a:pt x="35" y="2"/>
                    <a:pt x="29" y="5"/>
                  </a:cubicBezTo>
                  <a:cubicBezTo>
                    <a:pt x="13" y="15"/>
                    <a:pt x="1" y="29"/>
                    <a:pt x="1" y="36"/>
                  </a:cubicBezTo>
                  <a:cubicBezTo>
                    <a:pt x="1" y="44"/>
                    <a:pt x="13" y="49"/>
                    <a:pt x="29" y="49"/>
                  </a:cubicBezTo>
                  <a:cubicBezTo>
                    <a:pt x="45" y="49"/>
                    <a:pt x="59" y="35"/>
                    <a:pt x="59" y="18"/>
                  </a:cubicBezTo>
                  <a:cubicBezTo>
                    <a:pt x="59" y="7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9"/>
            <p:cNvSpPr/>
            <p:nvPr/>
          </p:nvSpPr>
          <p:spPr>
            <a:xfrm>
              <a:off x="6186325" y="3456525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29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22"/>
                    <a:pt x="13" y="36"/>
                    <a:pt x="29" y="46"/>
                  </a:cubicBezTo>
                  <a:cubicBezTo>
                    <a:pt x="34" y="49"/>
                    <a:pt x="38" y="50"/>
                    <a:pt x="42" y="50"/>
                  </a:cubicBezTo>
                  <a:cubicBezTo>
                    <a:pt x="52" y="50"/>
                    <a:pt x="59" y="43"/>
                    <a:pt x="59" y="32"/>
                  </a:cubicBezTo>
                  <a:cubicBezTo>
                    <a:pt x="59" y="15"/>
                    <a:pt x="45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9"/>
            <p:cNvSpPr/>
            <p:nvPr/>
          </p:nvSpPr>
          <p:spPr>
            <a:xfrm>
              <a:off x="6188425" y="3457275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30" y="1"/>
                  </a:moveTo>
                  <a:cubicBezTo>
                    <a:pt x="15" y="1"/>
                    <a:pt x="0" y="15"/>
                    <a:pt x="0" y="31"/>
                  </a:cubicBezTo>
                  <a:cubicBezTo>
                    <a:pt x="1" y="42"/>
                    <a:pt x="7" y="48"/>
                    <a:pt x="16" y="48"/>
                  </a:cubicBezTo>
                  <a:cubicBezTo>
                    <a:pt x="20" y="48"/>
                    <a:pt x="25" y="47"/>
                    <a:pt x="30" y="44"/>
                  </a:cubicBezTo>
                  <a:cubicBezTo>
                    <a:pt x="47" y="34"/>
                    <a:pt x="60" y="21"/>
                    <a:pt x="60" y="13"/>
                  </a:cubicBezTo>
                  <a:cubicBezTo>
                    <a:pt x="60" y="6"/>
                    <a:pt x="47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9"/>
            <p:cNvSpPr/>
            <p:nvPr/>
          </p:nvSpPr>
          <p:spPr>
            <a:xfrm>
              <a:off x="6202925" y="3456650"/>
              <a:ext cx="2150" cy="575"/>
            </a:xfrm>
            <a:custGeom>
              <a:avLst/>
              <a:gdLst/>
              <a:ahLst/>
              <a:cxnLst/>
              <a:rect l="l" t="t" r="r" b="b"/>
              <a:pathLst>
                <a:path w="86" h="23" extrusionOk="0">
                  <a:moveTo>
                    <a:pt x="36" y="0"/>
                  </a:moveTo>
                  <a:cubicBezTo>
                    <a:pt x="24" y="0"/>
                    <a:pt x="14" y="3"/>
                    <a:pt x="9" y="7"/>
                  </a:cubicBezTo>
                  <a:cubicBezTo>
                    <a:pt x="0" y="17"/>
                    <a:pt x="14" y="23"/>
                    <a:pt x="39" y="23"/>
                  </a:cubicBezTo>
                  <a:cubicBezTo>
                    <a:pt x="41" y="23"/>
                    <a:pt x="43" y="23"/>
                    <a:pt x="45" y="23"/>
                  </a:cubicBezTo>
                  <a:cubicBezTo>
                    <a:pt x="79" y="22"/>
                    <a:pt x="85" y="14"/>
                    <a:pt x="64" y="5"/>
                  </a:cubicBezTo>
                  <a:cubicBezTo>
                    <a:pt x="55" y="2"/>
                    <a:pt x="45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9"/>
            <p:cNvSpPr/>
            <p:nvPr/>
          </p:nvSpPr>
          <p:spPr>
            <a:xfrm>
              <a:off x="6223100" y="3448600"/>
              <a:ext cx="1425" cy="1500"/>
            </a:xfrm>
            <a:custGeom>
              <a:avLst/>
              <a:gdLst/>
              <a:ahLst/>
              <a:cxnLst/>
              <a:rect l="l" t="t" r="r" b="b"/>
              <a:pathLst>
                <a:path w="57" h="60" extrusionOk="0">
                  <a:moveTo>
                    <a:pt x="15" y="0"/>
                  </a:moveTo>
                  <a:cubicBezTo>
                    <a:pt x="7" y="0"/>
                    <a:pt x="1" y="14"/>
                    <a:pt x="1" y="30"/>
                  </a:cubicBezTo>
                  <a:cubicBezTo>
                    <a:pt x="1" y="45"/>
                    <a:pt x="16" y="60"/>
                    <a:pt x="33" y="60"/>
                  </a:cubicBezTo>
                  <a:cubicBezTo>
                    <a:pt x="49" y="60"/>
                    <a:pt x="56" y="45"/>
                    <a:pt x="47" y="30"/>
                  </a:cubicBezTo>
                  <a:cubicBezTo>
                    <a:pt x="37" y="14"/>
                    <a:pt x="22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9"/>
            <p:cNvSpPr/>
            <p:nvPr/>
          </p:nvSpPr>
          <p:spPr>
            <a:xfrm>
              <a:off x="6229100" y="3438000"/>
              <a:ext cx="4975" cy="2525"/>
            </a:xfrm>
            <a:custGeom>
              <a:avLst/>
              <a:gdLst/>
              <a:ahLst/>
              <a:cxnLst/>
              <a:rect l="l" t="t" r="r" b="b"/>
              <a:pathLst>
                <a:path w="199" h="101" extrusionOk="0">
                  <a:moveTo>
                    <a:pt x="110" y="0"/>
                  </a:moveTo>
                  <a:cubicBezTo>
                    <a:pt x="95" y="0"/>
                    <a:pt x="79" y="10"/>
                    <a:pt x="52" y="30"/>
                  </a:cubicBezTo>
                  <a:cubicBezTo>
                    <a:pt x="11" y="59"/>
                    <a:pt x="1" y="80"/>
                    <a:pt x="22" y="92"/>
                  </a:cubicBezTo>
                  <a:cubicBezTo>
                    <a:pt x="31" y="98"/>
                    <a:pt x="50" y="101"/>
                    <a:pt x="72" y="101"/>
                  </a:cubicBezTo>
                  <a:cubicBezTo>
                    <a:pt x="90" y="101"/>
                    <a:pt x="111" y="99"/>
                    <a:pt x="130" y="94"/>
                  </a:cubicBezTo>
                  <a:cubicBezTo>
                    <a:pt x="196" y="78"/>
                    <a:pt x="198" y="71"/>
                    <a:pt x="158" y="31"/>
                  </a:cubicBezTo>
                  <a:cubicBezTo>
                    <a:pt x="138" y="10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9"/>
            <p:cNvSpPr/>
            <p:nvPr/>
          </p:nvSpPr>
          <p:spPr>
            <a:xfrm>
              <a:off x="6234825" y="3432725"/>
              <a:ext cx="7900" cy="4600"/>
            </a:xfrm>
            <a:custGeom>
              <a:avLst/>
              <a:gdLst/>
              <a:ahLst/>
              <a:cxnLst/>
              <a:rect l="l" t="t" r="r" b="b"/>
              <a:pathLst>
                <a:path w="316" h="184" extrusionOk="0">
                  <a:moveTo>
                    <a:pt x="279" y="0"/>
                  </a:moveTo>
                  <a:cubicBezTo>
                    <a:pt x="251" y="0"/>
                    <a:pt x="220" y="16"/>
                    <a:pt x="207" y="36"/>
                  </a:cubicBezTo>
                  <a:cubicBezTo>
                    <a:pt x="194" y="55"/>
                    <a:pt x="159" y="72"/>
                    <a:pt x="132" y="72"/>
                  </a:cubicBezTo>
                  <a:cubicBezTo>
                    <a:pt x="106" y="72"/>
                    <a:pt x="82" y="84"/>
                    <a:pt x="84" y="99"/>
                  </a:cubicBezTo>
                  <a:cubicBezTo>
                    <a:pt x="85" y="114"/>
                    <a:pt x="66" y="133"/>
                    <a:pt x="39" y="143"/>
                  </a:cubicBezTo>
                  <a:cubicBezTo>
                    <a:pt x="12" y="153"/>
                    <a:pt x="0" y="168"/>
                    <a:pt x="10" y="179"/>
                  </a:cubicBezTo>
                  <a:cubicBezTo>
                    <a:pt x="13" y="182"/>
                    <a:pt x="18" y="183"/>
                    <a:pt x="24" y="183"/>
                  </a:cubicBezTo>
                  <a:cubicBezTo>
                    <a:pt x="63" y="183"/>
                    <a:pt x="167" y="129"/>
                    <a:pt x="255" y="58"/>
                  </a:cubicBezTo>
                  <a:cubicBezTo>
                    <a:pt x="310" y="14"/>
                    <a:pt x="316" y="0"/>
                    <a:pt x="2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9"/>
            <p:cNvSpPr/>
            <p:nvPr/>
          </p:nvSpPr>
          <p:spPr>
            <a:xfrm>
              <a:off x="6235400" y="3433375"/>
              <a:ext cx="10825" cy="7875"/>
            </a:xfrm>
            <a:custGeom>
              <a:avLst/>
              <a:gdLst/>
              <a:ahLst/>
              <a:cxnLst/>
              <a:rect l="l" t="t" r="r" b="b"/>
              <a:pathLst>
                <a:path w="433" h="315" extrusionOk="0">
                  <a:moveTo>
                    <a:pt x="419" y="1"/>
                  </a:moveTo>
                  <a:cubicBezTo>
                    <a:pt x="397" y="1"/>
                    <a:pt x="1" y="293"/>
                    <a:pt x="1" y="310"/>
                  </a:cubicBezTo>
                  <a:cubicBezTo>
                    <a:pt x="1" y="313"/>
                    <a:pt x="3" y="314"/>
                    <a:pt x="7" y="314"/>
                  </a:cubicBezTo>
                  <a:cubicBezTo>
                    <a:pt x="14" y="314"/>
                    <a:pt x="25" y="310"/>
                    <a:pt x="37" y="303"/>
                  </a:cubicBezTo>
                  <a:cubicBezTo>
                    <a:pt x="131" y="249"/>
                    <a:pt x="336" y="101"/>
                    <a:pt x="344" y="82"/>
                  </a:cubicBezTo>
                  <a:cubicBezTo>
                    <a:pt x="349" y="70"/>
                    <a:pt x="372" y="60"/>
                    <a:pt x="393" y="60"/>
                  </a:cubicBezTo>
                  <a:cubicBezTo>
                    <a:pt x="416" y="60"/>
                    <a:pt x="433" y="47"/>
                    <a:pt x="433" y="30"/>
                  </a:cubicBezTo>
                  <a:cubicBezTo>
                    <a:pt x="433" y="14"/>
                    <a:pt x="427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9"/>
            <p:cNvSpPr/>
            <p:nvPr/>
          </p:nvSpPr>
          <p:spPr>
            <a:xfrm>
              <a:off x="6240000" y="3428550"/>
              <a:ext cx="1350" cy="1875"/>
            </a:xfrm>
            <a:custGeom>
              <a:avLst/>
              <a:gdLst/>
              <a:ahLst/>
              <a:cxnLst/>
              <a:rect l="l" t="t" r="r" b="b"/>
              <a:pathLst>
                <a:path w="54" h="75" extrusionOk="0">
                  <a:moveTo>
                    <a:pt x="21" y="0"/>
                  </a:moveTo>
                  <a:cubicBezTo>
                    <a:pt x="9" y="0"/>
                    <a:pt x="0" y="15"/>
                    <a:pt x="0" y="37"/>
                  </a:cubicBezTo>
                  <a:cubicBezTo>
                    <a:pt x="0" y="59"/>
                    <a:pt x="9" y="75"/>
                    <a:pt x="21" y="75"/>
                  </a:cubicBezTo>
                  <a:cubicBezTo>
                    <a:pt x="23" y="75"/>
                    <a:pt x="25" y="75"/>
                    <a:pt x="27" y="74"/>
                  </a:cubicBezTo>
                  <a:cubicBezTo>
                    <a:pt x="43" y="69"/>
                    <a:pt x="53" y="54"/>
                    <a:pt x="53" y="38"/>
                  </a:cubicBezTo>
                  <a:cubicBezTo>
                    <a:pt x="53" y="22"/>
                    <a:pt x="42" y="6"/>
                    <a:pt x="27" y="1"/>
                  </a:cubicBezTo>
                  <a:cubicBezTo>
                    <a:pt x="25" y="1"/>
                    <a:pt x="23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9"/>
            <p:cNvSpPr/>
            <p:nvPr/>
          </p:nvSpPr>
          <p:spPr>
            <a:xfrm>
              <a:off x="6242625" y="3423975"/>
              <a:ext cx="1900" cy="1500"/>
            </a:xfrm>
            <a:custGeom>
              <a:avLst/>
              <a:gdLst/>
              <a:ahLst/>
              <a:cxnLst/>
              <a:rect l="l" t="t" r="r" b="b"/>
              <a:pathLst>
                <a:path w="76" h="60" extrusionOk="0">
                  <a:moveTo>
                    <a:pt x="39" y="1"/>
                  </a:moveTo>
                  <a:cubicBezTo>
                    <a:pt x="27" y="1"/>
                    <a:pt x="12" y="16"/>
                    <a:pt x="6" y="34"/>
                  </a:cubicBezTo>
                  <a:cubicBezTo>
                    <a:pt x="1" y="49"/>
                    <a:pt x="7" y="60"/>
                    <a:pt x="19" y="60"/>
                  </a:cubicBezTo>
                  <a:cubicBezTo>
                    <a:pt x="22" y="60"/>
                    <a:pt x="26" y="59"/>
                    <a:pt x="29" y="58"/>
                  </a:cubicBezTo>
                  <a:cubicBezTo>
                    <a:pt x="67" y="46"/>
                    <a:pt x="75" y="6"/>
                    <a:pt x="40" y="1"/>
                  </a:cubicBezTo>
                  <a:cubicBezTo>
                    <a:pt x="40" y="1"/>
                    <a:pt x="39" y="1"/>
                    <a:pt x="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9"/>
            <p:cNvSpPr/>
            <p:nvPr/>
          </p:nvSpPr>
          <p:spPr>
            <a:xfrm>
              <a:off x="6243475" y="3422400"/>
              <a:ext cx="12225" cy="9600"/>
            </a:xfrm>
            <a:custGeom>
              <a:avLst/>
              <a:gdLst/>
              <a:ahLst/>
              <a:cxnLst/>
              <a:rect l="l" t="t" r="r" b="b"/>
              <a:pathLst>
                <a:path w="489" h="384" extrusionOk="0">
                  <a:moveTo>
                    <a:pt x="483" y="0"/>
                  </a:moveTo>
                  <a:cubicBezTo>
                    <a:pt x="450" y="0"/>
                    <a:pt x="256" y="148"/>
                    <a:pt x="205" y="215"/>
                  </a:cubicBezTo>
                  <a:cubicBezTo>
                    <a:pt x="185" y="243"/>
                    <a:pt x="149" y="269"/>
                    <a:pt x="129" y="269"/>
                  </a:cubicBezTo>
                  <a:cubicBezTo>
                    <a:pt x="108" y="269"/>
                    <a:pt x="70" y="292"/>
                    <a:pt x="40" y="326"/>
                  </a:cubicBezTo>
                  <a:cubicBezTo>
                    <a:pt x="10" y="358"/>
                    <a:pt x="0" y="383"/>
                    <a:pt x="17" y="383"/>
                  </a:cubicBezTo>
                  <a:cubicBezTo>
                    <a:pt x="47" y="383"/>
                    <a:pt x="206" y="266"/>
                    <a:pt x="297" y="175"/>
                  </a:cubicBezTo>
                  <a:cubicBezTo>
                    <a:pt x="326" y="146"/>
                    <a:pt x="379" y="104"/>
                    <a:pt x="419" y="78"/>
                  </a:cubicBezTo>
                  <a:cubicBezTo>
                    <a:pt x="457" y="52"/>
                    <a:pt x="488" y="20"/>
                    <a:pt x="488" y="4"/>
                  </a:cubicBezTo>
                  <a:cubicBezTo>
                    <a:pt x="488" y="1"/>
                    <a:pt x="486" y="0"/>
                    <a:pt x="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9"/>
            <p:cNvSpPr/>
            <p:nvPr/>
          </p:nvSpPr>
          <p:spPr>
            <a:xfrm>
              <a:off x="6247300" y="3427900"/>
              <a:ext cx="6825" cy="5125"/>
            </a:xfrm>
            <a:custGeom>
              <a:avLst/>
              <a:gdLst/>
              <a:ahLst/>
              <a:cxnLst/>
              <a:rect l="l" t="t" r="r" b="b"/>
              <a:pathLst>
                <a:path w="273" h="205" extrusionOk="0">
                  <a:moveTo>
                    <a:pt x="265" y="1"/>
                  </a:moveTo>
                  <a:cubicBezTo>
                    <a:pt x="261" y="1"/>
                    <a:pt x="249" y="6"/>
                    <a:pt x="232" y="15"/>
                  </a:cubicBezTo>
                  <a:cubicBezTo>
                    <a:pt x="198" y="32"/>
                    <a:pt x="156" y="65"/>
                    <a:pt x="134" y="91"/>
                  </a:cubicBezTo>
                  <a:cubicBezTo>
                    <a:pt x="114" y="115"/>
                    <a:pt x="79" y="136"/>
                    <a:pt x="59" y="136"/>
                  </a:cubicBezTo>
                  <a:cubicBezTo>
                    <a:pt x="39" y="136"/>
                    <a:pt x="16" y="155"/>
                    <a:pt x="7" y="179"/>
                  </a:cubicBezTo>
                  <a:cubicBezTo>
                    <a:pt x="1" y="196"/>
                    <a:pt x="1" y="205"/>
                    <a:pt x="9" y="205"/>
                  </a:cubicBezTo>
                  <a:cubicBezTo>
                    <a:pt x="17" y="205"/>
                    <a:pt x="36" y="194"/>
                    <a:pt x="69" y="173"/>
                  </a:cubicBezTo>
                  <a:cubicBezTo>
                    <a:pt x="113" y="145"/>
                    <a:pt x="179" y="92"/>
                    <a:pt x="218" y="54"/>
                  </a:cubicBezTo>
                  <a:cubicBezTo>
                    <a:pt x="257" y="17"/>
                    <a:pt x="272" y="1"/>
                    <a:pt x="2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9"/>
            <p:cNvSpPr/>
            <p:nvPr/>
          </p:nvSpPr>
          <p:spPr>
            <a:xfrm>
              <a:off x="6246975" y="3422500"/>
              <a:ext cx="4075" cy="3450"/>
            </a:xfrm>
            <a:custGeom>
              <a:avLst/>
              <a:gdLst/>
              <a:ahLst/>
              <a:cxnLst/>
              <a:rect l="l" t="t" r="r" b="b"/>
              <a:pathLst>
                <a:path w="163" h="138" extrusionOk="0">
                  <a:moveTo>
                    <a:pt x="148" y="1"/>
                  </a:moveTo>
                  <a:cubicBezTo>
                    <a:pt x="136" y="1"/>
                    <a:pt x="116" y="9"/>
                    <a:pt x="82" y="26"/>
                  </a:cubicBezTo>
                  <a:cubicBezTo>
                    <a:pt x="39" y="48"/>
                    <a:pt x="1" y="87"/>
                    <a:pt x="1" y="113"/>
                  </a:cubicBezTo>
                  <a:cubicBezTo>
                    <a:pt x="1" y="129"/>
                    <a:pt x="3" y="137"/>
                    <a:pt x="10" y="137"/>
                  </a:cubicBezTo>
                  <a:cubicBezTo>
                    <a:pt x="19" y="137"/>
                    <a:pt x="34" y="124"/>
                    <a:pt x="60" y="96"/>
                  </a:cubicBezTo>
                  <a:cubicBezTo>
                    <a:pt x="89" y="64"/>
                    <a:pt x="120" y="44"/>
                    <a:pt x="135" y="44"/>
                  </a:cubicBezTo>
                  <a:cubicBezTo>
                    <a:pt x="138" y="44"/>
                    <a:pt x="140" y="44"/>
                    <a:pt x="141" y="45"/>
                  </a:cubicBezTo>
                  <a:cubicBezTo>
                    <a:pt x="144" y="47"/>
                    <a:pt x="146" y="48"/>
                    <a:pt x="148" y="48"/>
                  </a:cubicBezTo>
                  <a:cubicBezTo>
                    <a:pt x="156" y="48"/>
                    <a:pt x="163" y="37"/>
                    <a:pt x="163" y="23"/>
                  </a:cubicBezTo>
                  <a:cubicBezTo>
                    <a:pt x="163" y="8"/>
                    <a:pt x="159" y="1"/>
                    <a:pt x="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9"/>
            <p:cNvSpPr/>
            <p:nvPr/>
          </p:nvSpPr>
          <p:spPr>
            <a:xfrm>
              <a:off x="6257800" y="3424325"/>
              <a:ext cx="1475" cy="1225"/>
            </a:xfrm>
            <a:custGeom>
              <a:avLst/>
              <a:gdLst/>
              <a:ahLst/>
              <a:cxnLst/>
              <a:rect l="l" t="t" r="r" b="b"/>
              <a:pathLst>
                <a:path w="59" h="49" extrusionOk="0">
                  <a:moveTo>
                    <a:pt x="44" y="0"/>
                  </a:moveTo>
                  <a:cubicBezTo>
                    <a:pt x="39" y="0"/>
                    <a:pt x="34" y="2"/>
                    <a:pt x="29" y="4"/>
                  </a:cubicBezTo>
                  <a:cubicBezTo>
                    <a:pt x="12" y="14"/>
                    <a:pt x="0" y="28"/>
                    <a:pt x="0" y="35"/>
                  </a:cubicBezTo>
                  <a:cubicBezTo>
                    <a:pt x="0" y="43"/>
                    <a:pt x="12" y="48"/>
                    <a:pt x="29" y="48"/>
                  </a:cubicBezTo>
                  <a:cubicBezTo>
                    <a:pt x="44" y="48"/>
                    <a:pt x="59" y="34"/>
                    <a:pt x="59" y="17"/>
                  </a:cubicBezTo>
                  <a:cubicBezTo>
                    <a:pt x="59" y="6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9"/>
            <p:cNvSpPr/>
            <p:nvPr/>
          </p:nvSpPr>
          <p:spPr>
            <a:xfrm>
              <a:off x="5641650" y="3481050"/>
              <a:ext cx="6475" cy="1975"/>
            </a:xfrm>
            <a:custGeom>
              <a:avLst/>
              <a:gdLst/>
              <a:ahLst/>
              <a:cxnLst/>
              <a:rect l="l" t="t" r="r" b="b"/>
              <a:pathLst>
                <a:path w="259" h="79" extrusionOk="0">
                  <a:moveTo>
                    <a:pt x="178" y="1"/>
                  </a:moveTo>
                  <a:cubicBezTo>
                    <a:pt x="155" y="1"/>
                    <a:pt x="126" y="7"/>
                    <a:pt x="88" y="19"/>
                  </a:cubicBezTo>
                  <a:cubicBezTo>
                    <a:pt x="7" y="49"/>
                    <a:pt x="0" y="58"/>
                    <a:pt x="47" y="71"/>
                  </a:cubicBezTo>
                  <a:cubicBezTo>
                    <a:pt x="62" y="76"/>
                    <a:pt x="82" y="78"/>
                    <a:pt x="104" y="78"/>
                  </a:cubicBezTo>
                  <a:cubicBezTo>
                    <a:pt x="131" y="78"/>
                    <a:pt x="160" y="75"/>
                    <a:pt x="186" y="68"/>
                  </a:cubicBezTo>
                  <a:cubicBezTo>
                    <a:pt x="248" y="51"/>
                    <a:pt x="258" y="38"/>
                    <a:pt x="228" y="15"/>
                  </a:cubicBezTo>
                  <a:cubicBezTo>
                    <a:pt x="215" y="5"/>
                    <a:pt x="199" y="1"/>
                    <a:pt x="1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9"/>
            <p:cNvSpPr/>
            <p:nvPr/>
          </p:nvSpPr>
          <p:spPr>
            <a:xfrm>
              <a:off x="5845375" y="3469500"/>
              <a:ext cx="2100" cy="1500"/>
            </a:xfrm>
            <a:custGeom>
              <a:avLst/>
              <a:gdLst/>
              <a:ahLst/>
              <a:cxnLst/>
              <a:rect l="l" t="t" r="r" b="b"/>
              <a:pathLst>
                <a:path w="84" h="60" extrusionOk="0">
                  <a:moveTo>
                    <a:pt x="47" y="0"/>
                  </a:moveTo>
                  <a:cubicBezTo>
                    <a:pt x="22" y="0"/>
                    <a:pt x="2" y="14"/>
                    <a:pt x="2" y="30"/>
                  </a:cubicBezTo>
                  <a:cubicBezTo>
                    <a:pt x="1" y="47"/>
                    <a:pt x="12" y="60"/>
                    <a:pt x="29" y="60"/>
                  </a:cubicBezTo>
                  <a:cubicBezTo>
                    <a:pt x="44" y="60"/>
                    <a:pt x="63" y="47"/>
                    <a:pt x="74" y="30"/>
                  </a:cubicBezTo>
                  <a:cubicBezTo>
                    <a:pt x="84" y="15"/>
                    <a:pt x="71" y="0"/>
                    <a:pt x="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9"/>
            <p:cNvSpPr/>
            <p:nvPr/>
          </p:nvSpPr>
          <p:spPr>
            <a:xfrm>
              <a:off x="5885050" y="3468125"/>
              <a:ext cx="1500" cy="1900"/>
            </a:xfrm>
            <a:custGeom>
              <a:avLst/>
              <a:gdLst/>
              <a:ahLst/>
              <a:cxnLst/>
              <a:rect l="l" t="t" r="r" b="b"/>
              <a:pathLst>
                <a:path w="60" h="76" extrusionOk="0">
                  <a:moveTo>
                    <a:pt x="30" y="0"/>
                  </a:moveTo>
                  <a:cubicBezTo>
                    <a:pt x="14" y="0"/>
                    <a:pt x="0" y="22"/>
                    <a:pt x="0" y="45"/>
                  </a:cubicBezTo>
                  <a:cubicBezTo>
                    <a:pt x="2" y="64"/>
                    <a:pt x="10" y="75"/>
                    <a:pt x="21" y="75"/>
                  </a:cubicBezTo>
                  <a:cubicBezTo>
                    <a:pt x="23" y="75"/>
                    <a:pt x="26" y="75"/>
                    <a:pt x="30" y="73"/>
                  </a:cubicBezTo>
                  <a:cubicBezTo>
                    <a:pt x="46" y="63"/>
                    <a:pt x="59" y="43"/>
                    <a:pt x="59" y="28"/>
                  </a:cubicBezTo>
                  <a:cubicBezTo>
                    <a:pt x="59" y="12"/>
                    <a:pt x="46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9"/>
            <p:cNvSpPr/>
            <p:nvPr/>
          </p:nvSpPr>
          <p:spPr>
            <a:xfrm>
              <a:off x="5886625" y="3449700"/>
              <a:ext cx="26750" cy="17725"/>
            </a:xfrm>
            <a:custGeom>
              <a:avLst/>
              <a:gdLst/>
              <a:ahLst/>
              <a:cxnLst/>
              <a:rect l="l" t="t" r="r" b="b"/>
              <a:pathLst>
                <a:path w="1070" h="709" extrusionOk="0">
                  <a:moveTo>
                    <a:pt x="998" y="51"/>
                  </a:moveTo>
                  <a:cubicBezTo>
                    <a:pt x="1007" y="51"/>
                    <a:pt x="1001" y="62"/>
                    <a:pt x="980" y="86"/>
                  </a:cubicBezTo>
                  <a:cubicBezTo>
                    <a:pt x="955" y="116"/>
                    <a:pt x="939" y="130"/>
                    <a:pt x="930" y="130"/>
                  </a:cubicBezTo>
                  <a:cubicBezTo>
                    <a:pt x="923" y="130"/>
                    <a:pt x="920" y="122"/>
                    <a:pt x="920" y="105"/>
                  </a:cubicBezTo>
                  <a:cubicBezTo>
                    <a:pt x="921" y="90"/>
                    <a:pt x="941" y="70"/>
                    <a:pt x="969" y="60"/>
                  </a:cubicBezTo>
                  <a:cubicBezTo>
                    <a:pt x="983" y="54"/>
                    <a:pt x="993" y="51"/>
                    <a:pt x="998" y="51"/>
                  </a:cubicBezTo>
                  <a:close/>
                  <a:moveTo>
                    <a:pt x="1002" y="1"/>
                  </a:moveTo>
                  <a:cubicBezTo>
                    <a:pt x="941" y="1"/>
                    <a:pt x="812" y="84"/>
                    <a:pt x="531" y="293"/>
                  </a:cubicBezTo>
                  <a:cubicBezTo>
                    <a:pt x="164" y="567"/>
                    <a:pt x="1" y="707"/>
                    <a:pt x="39" y="708"/>
                  </a:cubicBezTo>
                  <a:cubicBezTo>
                    <a:pt x="40" y="708"/>
                    <a:pt x="40" y="708"/>
                    <a:pt x="40" y="708"/>
                  </a:cubicBezTo>
                  <a:cubicBezTo>
                    <a:pt x="86" y="708"/>
                    <a:pt x="288" y="557"/>
                    <a:pt x="318" y="499"/>
                  </a:cubicBezTo>
                  <a:cubicBezTo>
                    <a:pt x="331" y="473"/>
                    <a:pt x="365" y="447"/>
                    <a:pt x="388" y="447"/>
                  </a:cubicBezTo>
                  <a:cubicBezTo>
                    <a:pt x="412" y="447"/>
                    <a:pt x="431" y="433"/>
                    <a:pt x="431" y="413"/>
                  </a:cubicBezTo>
                  <a:cubicBezTo>
                    <a:pt x="431" y="401"/>
                    <a:pt x="434" y="394"/>
                    <a:pt x="439" y="394"/>
                  </a:cubicBezTo>
                  <a:cubicBezTo>
                    <a:pt x="442" y="394"/>
                    <a:pt x="445" y="396"/>
                    <a:pt x="449" y="400"/>
                  </a:cubicBezTo>
                  <a:cubicBezTo>
                    <a:pt x="452" y="402"/>
                    <a:pt x="456" y="403"/>
                    <a:pt x="461" y="403"/>
                  </a:cubicBezTo>
                  <a:cubicBezTo>
                    <a:pt x="479" y="403"/>
                    <a:pt x="509" y="393"/>
                    <a:pt x="536" y="375"/>
                  </a:cubicBezTo>
                  <a:cubicBezTo>
                    <a:pt x="564" y="357"/>
                    <a:pt x="590" y="346"/>
                    <a:pt x="600" y="346"/>
                  </a:cubicBezTo>
                  <a:cubicBezTo>
                    <a:pt x="603" y="346"/>
                    <a:pt x="605" y="347"/>
                    <a:pt x="605" y="349"/>
                  </a:cubicBezTo>
                  <a:cubicBezTo>
                    <a:pt x="605" y="354"/>
                    <a:pt x="608" y="356"/>
                    <a:pt x="613" y="356"/>
                  </a:cubicBezTo>
                  <a:cubicBezTo>
                    <a:pt x="646" y="356"/>
                    <a:pt x="780" y="252"/>
                    <a:pt x="810" y="197"/>
                  </a:cubicBezTo>
                  <a:cubicBezTo>
                    <a:pt x="829" y="161"/>
                    <a:pt x="856" y="140"/>
                    <a:pt x="882" y="140"/>
                  </a:cubicBezTo>
                  <a:cubicBezTo>
                    <a:pt x="886" y="140"/>
                    <a:pt x="889" y="140"/>
                    <a:pt x="893" y="141"/>
                  </a:cubicBezTo>
                  <a:cubicBezTo>
                    <a:pt x="899" y="143"/>
                    <a:pt x="906" y="143"/>
                    <a:pt x="913" y="143"/>
                  </a:cubicBezTo>
                  <a:cubicBezTo>
                    <a:pt x="981" y="143"/>
                    <a:pt x="1069" y="66"/>
                    <a:pt x="1042" y="22"/>
                  </a:cubicBezTo>
                  <a:cubicBezTo>
                    <a:pt x="1033" y="8"/>
                    <a:pt x="1021" y="1"/>
                    <a:pt x="10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9"/>
            <p:cNvSpPr/>
            <p:nvPr/>
          </p:nvSpPr>
          <p:spPr>
            <a:xfrm>
              <a:off x="5912525" y="3446050"/>
              <a:ext cx="5425" cy="3600"/>
            </a:xfrm>
            <a:custGeom>
              <a:avLst/>
              <a:gdLst/>
              <a:ahLst/>
              <a:cxnLst/>
              <a:rect l="l" t="t" r="r" b="b"/>
              <a:pathLst>
                <a:path w="217" h="144" extrusionOk="0">
                  <a:moveTo>
                    <a:pt x="189" y="1"/>
                  </a:moveTo>
                  <a:cubicBezTo>
                    <a:pt x="150" y="1"/>
                    <a:pt x="0" y="84"/>
                    <a:pt x="0" y="111"/>
                  </a:cubicBezTo>
                  <a:cubicBezTo>
                    <a:pt x="0" y="121"/>
                    <a:pt x="10" y="133"/>
                    <a:pt x="22" y="142"/>
                  </a:cubicBezTo>
                  <a:cubicBezTo>
                    <a:pt x="23" y="143"/>
                    <a:pt x="25" y="144"/>
                    <a:pt x="27" y="144"/>
                  </a:cubicBezTo>
                  <a:cubicBezTo>
                    <a:pt x="64" y="144"/>
                    <a:pt x="217" y="20"/>
                    <a:pt x="197" y="3"/>
                  </a:cubicBezTo>
                  <a:cubicBezTo>
                    <a:pt x="196" y="1"/>
                    <a:pt x="193" y="1"/>
                    <a:pt x="1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9"/>
            <p:cNvSpPr/>
            <p:nvPr/>
          </p:nvSpPr>
          <p:spPr>
            <a:xfrm>
              <a:off x="5907875" y="3467025"/>
              <a:ext cx="2300" cy="1100"/>
            </a:xfrm>
            <a:custGeom>
              <a:avLst/>
              <a:gdLst/>
              <a:ahLst/>
              <a:cxnLst/>
              <a:rect l="l" t="t" r="r" b="b"/>
              <a:pathLst>
                <a:path w="92" h="44" extrusionOk="0">
                  <a:moveTo>
                    <a:pt x="79" y="1"/>
                  </a:moveTo>
                  <a:cubicBezTo>
                    <a:pt x="74" y="1"/>
                    <a:pt x="68" y="2"/>
                    <a:pt x="59" y="5"/>
                  </a:cubicBezTo>
                  <a:cubicBezTo>
                    <a:pt x="11" y="23"/>
                    <a:pt x="1" y="43"/>
                    <a:pt x="40" y="43"/>
                  </a:cubicBezTo>
                  <a:cubicBezTo>
                    <a:pt x="57" y="43"/>
                    <a:pt x="75" y="32"/>
                    <a:pt x="85" y="16"/>
                  </a:cubicBezTo>
                  <a:cubicBezTo>
                    <a:pt x="92" y="6"/>
                    <a:pt x="89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9"/>
            <p:cNvSpPr/>
            <p:nvPr/>
          </p:nvSpPr>
          <p:spPr>
            <a:xfrm>
              <a:off x="5913850" y="3460975"/>
              <a:ext cx="4150" cy="3550"/>
            </a:xfrm>
            <a:custGeom>
              <a:avLst/>
              <a:gdLst/>
              <a:ahLst/>
              <a:cxnLst/>
              <a:rect l="l" t="t" r="r" b="b"/>
              <a:pathLst>
                <a:path w="166" h="142" extrusionOk="0">
                  <a:moveTo>
                    <a:pt x="152" y="0"/>
                  </a:moveTo>
                  <a:cubicBezTo>
                    <a:pt x="138" y="0"/>
                    <a:pt x="108" y="23"/>
                    <a:pt x="64" y="70"/>
                  </a:cubicBezTo>
                  <a:cubicBezTo>
                    <a:pt x="3" y="137"/>
                    <a:pt x="1" y="142"/>
                    <a:pt x="52" y="142"/>
                  </a:cubicBezTo>
                  <a:cubicBezTo>
                    <a:pt x="82" y="142"/>
                    <a:pt x="123" y="109"/>
                    <a:pt x="141" y="70"/>
                  </a:cubicBezTo>
                  <a:cubicBezTo>
                    <a:pt x="163" y="23"/>
                    <a:pt x="165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9"/>
            <p:cNvSpPr/>
            <p:nvPr/>
          </p:nvSpPr>
          <p:spPr>
            <a:xfrm>
              <a:off x="5922650" y="3453925"/>
              <a:ext cx="3650" cy="2225"/>
            </a:xfrm>
            <a:custGeom>
              <a:avLst/>
              <a:gdLst/>
              <a:ahLst/>
              <a:cxnLst/>
              <a:rect l="l" t="t" r="r" b="b"/>
              <a:pathLst>
                <a:path w="146" h="89" extrusionOk="0">
                  <a:moveTo>
                    <a:pt x="142" y="1"/>
                  </a:moveTo>
                  <a:cubicBezTo>
                    <a:pt x="133" y="1"/>
                    <a:pt x="106" y="10"/>
                    <a:pt x="73" y="24"/>
                  </a:cubicBezTo>
                  <a:cubicBezTo>
                    <a:pt x="32" y="44"/>
                    <a:pt x="0" y="68"/>
                    <a:pt x="0" y="82"/>
                  </a:cubicBezTo>
                  <a:cubicBezTo>
                    <a:pt x="0" y="87"/>
                    <a:pt x="3" y="89"/>
                    <a:pt x="9" y="89"/>
                  </a:cubicBezTo>
                  <a:cubicBezTo>
                    <a:pt x="21" y="89"/>
                    <a:pt x="45" y="79"/>
                    <a:pt x="73" y="60"/>
                  </a:cubicBezTo>
                  <a:cubicBezTo>
                    <a:pt x="114" y="33"/>
                    <a:pt x="146" y="9"/>
                    <a:pt x="146" y="3"/>
                  </a:cubicBezTo>
                  <a:cubicBezTo>
                    <a:pt x="146" y="1"/>
                    <a:pt x="144" y="1"/>
                    <a:pt x="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9"/>
            <p:cNvSpPr/>
            <p:nvPr/>
          </p:nvSpPr>
          <p:spPr>
            <a:xfrm>
              <a:off x="5923325" y="3459500"/>
              <a:ext cx="2250" cy="625"/>
            </a:xfrm>
            <a:custGeom>
              <a:avLst/>
              <a:gdLst/>
              <a:ahLst/>
              <a:cxnLst/>
              <a:rect l="l" t="t" r="r" b="b"/>
              <a:pathLst>
                <a:path w="90" h="25" extrusionOk="0">
                  <a:moveTo>
                    <a:pt x="37" y="1"/>
                  </a:moveTo>
                  <a:cubicBezTo>
                    <a:pt x="26" y="1"/>
                    <a:pt x="16" y="3"/>
                    <a:pt x="10" y="9"/>
                  </a:cubicBezTo>
                  <a:cubicBezTo>
                    <a:pt x="1" y="18"/>
                    <a:pt x="14" y="25"/>
                    <a:pt x="39" y="25"/>
                  </a:cubicBezTo>
                  <a:cubicBezTo>
                    <a:pt x="42" y="25"/>
                    <a:pt x="45" y="25"/>
                    <a:pt x="49" y="24"/>
                  </a:cubicBezTo>
                  <a:cubicBezTo>
                    <a:pt x="82" y="23"/>
                    <a:pt x="90" y="15"/>
                    <a:pt x="66" y="6"/>
                  </a:cubicBezTo>
                  <a:cubicBezTo>
                    <a:pt x="57" y="2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9"/>
            <p:cNvSpPr/>
            <p:nvPr/>
          </p:nvSpPr>
          <p:spPr>
            <a:xfrm>
              <a:off x="5928525" y="3450725"/>
              <a:ext cx="2000" cy="1475"/>
            </a:xfrm>
            <a:custGeom>
              <a:avLst/>
              <a:gdLst/>
              <a:ahLst/>
              <a:cxnLst/>
              <a:rect l="l" t="t" r="r" b="b"/>
              <a:pathLst>
                <a:path w="80" h="59" extrusionOk="0">
                  <a:moveTo>
                    <a:pt x="58" y="0"/>
                  </a:moveTo>
                  <a:cubicBezTo>
                    <a:pt x="42" y="0"/>
                    <a:pt x="21" y="13"/>
                    <a:pt x="11" y="29"/>
                  </a:cubicBezTo>
                  <a:cubicBezTo>
                    <a:pt x="1" y="48"/>
                    <a:pt x="6" y="59"/>
                    <a:pt x="22" y="59"/>
                  </a:cubicBezTo>
                  <a:cubicBezTo>
                    <a:pt x="39" y="59"/>
                    <a:pt x="59" y="47"/>
                    <a:pt x="69" y="29"/>
                  </a:cubicBezTo>
                  <a:cubicBezTo>
                    <a:pt x="80" y="13"/>
                    <a:pt x="75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9"/>
            <p:cNvSpPr/>
            <p:nvPr/>
          </p:nvSpPr>
          <p:spPr>
            <a:xfrm>
              <a:off x="5932075" y="3450800"/>
              <a:ext cx="2100" cy="1925"/>
            </a:xfrm>
            <a:custGeom>
              <a:avLst/>
              <a:gdLst/>
              <a:ahLst/>
              <a:cxnLst/>
              <a:rect l="l" t="t" r="r" b="b"/>
              <a:pathLst>
                <a:path w="84" h="77" extrusionOk="0">
                  <a:moveTo>
                    <a:pt x="61" y="0"/>
                  </a:moveTo>
                  <a:cubicBezTo>
                    <a:pt x="37" y="0"/>
                    <a:pt x="1" y="35"/>
                    <a:pt x="1" y="64"/>
                  </a:cubicBezTo>
                  <a:cubicBezTo>
                    <a:pt x="0" y="72"/>
                    <a:pt x="3" y="76"/>
                    <a:pt x="9" y="76"/>
                  </a:cubicBezTo>
                  <a:cubicBezTo>
                    <a:pt x="17" y="76"/>
                    <a:pt x="29" y="70"/>
                    <a:pt x="44" y="57"/>
                  </a:cubicBezTo>
                  <a:cubicBezTo>
                    <a:pt x="69" y="36"/>
                    <a:pt x="83" y="14"/>
                    <a:pt x="75" y="6"/>
                  </a:cubicBezTo>
                  <a:cubicBezTo>
                    <a:pt x="71" y="2"/>
                    <a:pt x="67" y="0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9"/>
            <p:cNvSpPr/>
            <p:nvPr/>
          </p:nvSpPr>
          <p:spPr>
            <a:xfrm>
              <a:off x="5934925" y="3449550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45" y="1"/>
                  </a:moveTo>
                  <a:cubicBezTo>
                    <a:pt x="41" y="1"/>
                    <a:pt x="36" y="2"/>
                    <a:pt x="31" y="4"/>
                  </a:cubicBezTo>
                  <a:cubicBezTo>
                    <a:pt x="13" y="15"/>
                    <a:pt x="1" y="28"/>
                    <a:pt x="1" y="35"/>
                  </a:cubicBezTo>
                  <a:cubicBezTo>
                    <a:pt x="1" y="43"/>
                    <a:pt x="13" y="48"/>
                    <a:pt x="31" y="48"/>
                  </a:cubicBezTo>
                  <a:cubicBezTo>
                    <a:pt x="46" y="48"/>
                    <a:pt x="59" y="34"/>
                    <a:pt x="59" y="18"/>
                  </a:cubicBezTo>
                  <a:cubicBezTo>
                    <a:pt x="59" y="7"/>
                    <a:pt x="54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9"/>
            <p:cNvSpPr/>
            <p:nvPr/>
          </p:nvSpPr>
          <p:spPr>
            <a:xfrm>
              <a:off x="5945850" y="3434125"/>
              <a:ext cx="10275" cy="5100"/>
            </a:xfrm>
            <a:custGeom>
              <a:avLst/>
              <a:gdLst/>
              <a:ahLst/>
              <a:cxnLst/>
              <a:rect l="l" t="t" r="r" b="b"/>
              <a:pathLst>
                <a:path w="411" h="204" extrusionOk="0">
                  <a:moveTo>
                    <a:pt x="404" y="0"/>
                  </a:moveTo>
                  <a:cubicBezTo>
                    <a:pt x="386" y="0"/>
                    <a:pt x="325" y="26"/>
                    <a:pt x="244" y="70"/>
                  </a:cubicBezTo>
                  <a:cubicBezTo>
                    <a:pt x="14" y="194"/>
                    <a:pt x="0" y="203"/>
                    <a:pt x="60" y="203"/>
                  </a:cubicBezTo>
                  <a:cubicBezTo>
                    <a:pt x="82" y="203"/>
                    <a:pt x="149" y="171"/>
                    <a:pt x="206" y="131"/>
                  </a:cubicBezTo>
                  <a:cubicBezTo>
                    <a:pt x="265" y="93"/>
                    <a:pt x="324" y="59"/>
                    <a:pt x="339" y="59"/>
                  </a:cubicBezTo>
                  <a:cubicBezTo>
                    <a:pt x="354" y="59"/>
                    <a:pt x="383" y="38"/>
                    <a:pt x="405" y="11"/>
                  </a:cubicBezTo>
                  <a:cubicBezTo>
                    <a:pt x="411" y="4"/>
                    <a:pt x="410" y="0"/>
                    <a:pt x="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9"/>
            <p:cNvSpPr/>
            <p:nvPr/>
          </p:nvSpPr>
          <p:spPr>
            <a:xfrm>
              <a:off x="5946825" y="3441775"/>
              <a:ext cx="2300" cy="1800"/>
            </a:xfrm>
            <a:custGeom>
              <a:avLst/>
              <a:gdLst/>
              <a:ahLst/>
              <a:cxnLst/>
              <a:rect l="l" t="t" r="r" b="b"/>
              <a:pathLst>
                <a:path w="92" h="72" extrusionOk="0">
                  <a:moveTo>
                    <a:pt x="76" y="0"/>
                  </a:moveTo>
                  <a:cubicBezTo>
                    <a:pt x="72" y="0"/>
                    <a:pt x="66" y="2"/>
                    <a:pt x="59" y="4"/>
                  </a:cubicBezTo>
                  <a:cubicBezTo>
                    <a:pt x="13" y="21"/>
                    <a:pt x="0" y="72"/>
                    <a:pt x="42" y="72"/>
                  </a:cubicBezTo>
                  <a:cubicBezTo>
                    <a:pt x="55" y="72"/>
                    <a:pt x="74" y="52"/>
                    <a:pt x="83" y="30"/>
                  </a:cubicBezTo>
                  <a:cubicBezTo>
                    <a:pt x="92" y="10"/>
                    <a:pt x="89" y="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9"/>
            <p:cNvSpPr/>
            <p:nvPr/>
          </p:nvSpPr>
          <p:spPr>
            <a:xfrm>
              <a:off x="5951500" y="3439575"/>
              <a:ext cx="1300" cy="1450"/>
            </a:xfrm>
            <a:custGeom>
              <a:avLst/>
              <a:gdLst/>
              <a:ahLst/>
              <a:cxnLst/>
              <a:rect l="l" t="t" r="r" b="b"/>
              <a:pathLst>
                <a:path w="52" h="58" extrusionOk="0">
                  <a:moveTo>
                    <a:pt x="35" y="1"/>
                  </a:moveTo>
                  <a:cubicBezTo>
                    <a:pt x="32" y="1"/>
                    <a:pt x="29" y="2"/>
                    <a:pt x="26" y="4"/>
                  </a:cubicBezTo>
                  <a:cubicBezTo>
                    <a:pt x="11" y="13"/>
                    <a:pt x="3" y="23"/>
                    <a:pt x="3" y="29"/>
                  </a:cubicBezTo>
                  <a:cubicBezTo>
                    <a:pt x="1" y="37"/>
                    <a:pt x="11" y="47"/>
                    <a:pt x="26" y="55"/>
                  </a:cubicBezTo>
                  <a:cubicBezTo>
                    <a:pt x="29" y="57"/>
                    <a:pt x="32" y="58"/>
                    <a:pt x="35" y="58"/>
                  </a:cubicBezTo>
                  <a:cubicBezTo>
                    <a:pt x="44" y="58"/>
                    <a:pt x="51" y="47"/>
                    <a:pt x="51" y="29"/>
                  </a:cubicBezTo>
                  <a:cubicBezTo>
                    <a:pt x="51" y="13"/>
                    <a:pt x="44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9"/>
            <p:cNvSpPr/>
            <p:nvPr/>
          </p:nvSpPr>
          <p:spPr>
            <a:xfrm>
              <a:off x="5960225" y="3429075"/>
              <a:ext cx="4450" cy="2225"/>
            </a:xfrm>
            <a:custGeom>
              <a:avLst/>
              <a:gdLst/>
              <a:ahLst/>
              <a:cxnLst/>
              <a:rect l="l" t="t" r="r" b="b"/>
              <a:pathLst>
                <a:path w="178" h="89" extrusionOk="0">
                  <a:moveTo>
                    <a:pt x="154" y="0"/>
                  </a:moveTo>
                  <a:cubicBezTo>
                    <a:pt x="145" y="0"/>
                    <a:pt x="133" y="2"/>
                    <a:pt x="117" y="4"/>
                  </a:cubicBezTo>
                  <a:cubicBezTo>
                    <a:pt x="43" y="17"/>
                    <a:pt x="0" y="89"/>
                    <a:pt x="69" y="89"/>
                  </a:cubicBezTo>
                  <a:cubicBezTo>
                    <a:pt x="90" y="89"/>
                    <a:pt x="127" y="67"/>
                    <a:pt x="148" y="42"/>
                  </a:cubicBezTo>
                  <a:cubicBezTo>
                    <a:pt x="173" y="11"/>
                    <a:pt x="178" y="0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9"/>
            <p:cNvSpPr/>
            <p:nvPr/>
          </p:nvSpPr>
          <p:spPr>
            <a:xfrm>
              <a:off x="5965950" y="3449350"/>
              <a:ext cx="3000" cy="2200"/>
            </a:xfrm>
            <a:custGeom>
              <a:avLst/>
              <a:gdLst/>
              <a:ahLst/>
              <a:cxnLst/>
              <a:rect l="l" t="t" r="r" b="b"/>
              <a:pathLst>
                <a:path w="120" h="88" extrusionOk="0">
                  <a:moveTo>
                    <a:pt x="63" y="0"/>
                  </a:moveTo>
                  <a:cubicBezTo>
                    <a:pt x="27" y="0"/>
                    <a:pt x="2" y="20"/>
                    <a:pt x="2" y="43"/>
                  </a:cubicBezTo>
                  <a:cubicBezTo>
                    <a:pt x="1" y="68"/>
                    <a:pt x="12" y="87"/>
                    <a:pt x="27" y="87"/>
                  </a:cubicBezTo>
                  <a:cubicBezTo>
                    <a:pt x="42" y="87"/>
                    <a:pt x="70" y="68"/>
                    <a:pt x="89" y="43"/>
                  </a:cubicBezTo>
                  <a:cubicBezTo>
                    <a:pt x="120" y="6"/>
                    <a:pt x="114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9"/>
            <p:cNvSpPr/>
            <p:nvPr/>
          </p:nvSpPr>
          <p:spPr>
            <a:xfrm>
              <a:off x="5971775" y="3431325"/>
              <a:ext cx="50300" cy="25250"/>
            </a:xfrm>
            <a:custGeom>
              <a:avLst/>
              <a:gdLst/>
              <a:ahLst/>
              <a:cxnLst/>
              <a:rect l="l" t="t" r="r" b="b"/>
              <a:pathLst>
                <a:path w="2012" h="1010" extrusionOk="0">
                  <a:moveTo>
                    <a:pt x="1429" y="403"/>
                  </a:moveTo>
                  <a:cubicBezTo>
                    <a:pt x="1444" y="403"/>
                    <a:pt x="1432" y="422"/>
                    <a:pt x="1402" y="445"/>
                  </a:cubicBezTo>
                  <a:cubicBezTo>
                    <a:pt x="1371" y="468"/>
                    <a:pt x="1331" y="488"/>
                    <a:pt x="1316" y="488"/>
                  </a:cubicBezTo>
                  <a:cubicBezTo>
                    <a:pt x="1301" y="488"/>
                    <a:pt x="1314" y="468"/>
                    <a:pt x="1344" y="445"/>
                  </a:cubicBezTo>
                  <a:cubicBezTo>
                    <a:pt x="1372" y="422"/>
                    <a:pt x="1413" y="403"/>
                    <a:pt x="1429" y="403"/>
                  </a:cubicBezTo>
                  <a:close/>
                  <a:moveTo>
                    <a:pt x="1231" y="490"/>
                  </a:moveTo>
                  <a:cubicBezTo>
                    <a:pt x="1254" y="490"/>
                    <a:pt x="1268" y="502"/>
                    <a:pt x="1258" y="518"/>
                  </a:cubicBezTo>
                  <a:cubicBezTo>
                    <a:pt x="1247" y="535"/>
                    <a:pt x="1228" y="548"/>
                    <a:pt x="1212" y="548"/>
                  </a:cubicBezTo>
                  <a:cubicBezTo>
                    <a:pt x="1197" y="548"/>
                    <a:pt x="1186" y="535"/>
                    <a:pt x="1186" y="518"/>
                  </a:cubicBezTo>
                  <a:cubicBezTo>
                    <a:pt x="1186" y="502"/>
                    <a:pt x="1206" y="490"/>
                    <a:pt x="1231" y="490"/>
                  </a:cubicBezTo>
                  <a:close/>
                  <a:moveTo>
                    <a:pt x="1931" y="1"/>
                  </a:moveTo>
                  <a:cubicBezTo>
                    <a:pt x="1919" y="1"/>
                    <a:pt x="1909" y="14"/>
                    <a:pt x="1899" y="41"/>
                  </a:cubicBezTo>
                  <a:cubicBezTo>
                    <a:pt x="1890" y="65"/>
                    <a:pt x="1868" y="85"/>
                    <a:pt x="1852" y="85"/>
                  </a:cubicBezTo>
                  <a:cubicBezTo>
                    <a:pt x="1833" y="85"/>
                    <a:pt x="1796" y="108"/>
                    <a:pt x="1764" y="142"/>
                  </a:cubicBezTo>
                  <a:cubicBezTo>
                    <a:pt x="1730" y="175"/>
                    <a:pt x="1682" y="200"/>
                    <a:pt x="1648" y="200"/>
                  </a:cubicBezTo>
                  <a:cubicBezTo>
                    <a:pt x="1614" y="200"/>
                    <a:pt x="1591" y="219"/>
                    <a:pt x="1591" y="243"/>
                  </a:cubicBezTo>
                  <a:cubicBezTo>
                    <a:pt x="1591" y="265"/>
                    <a:pt x="1581" y="276"/>
                    <a:pt x="1558" y="276"/>
                  </a:cubicBezTo>
                  <a:cubicBezTo>
                    <a:pt x="1549" y="276"/>
                    <a:pt x="1537" y="274"/>
                    <a:pt x="1524" y="270"/>
                  </a:cubicBezTo>
                  <a:cubicBezTo>
                    <a:pt x="1517" y="269"/>
                    <a:pt x="1509" y="268"/>
                    <a:pt x="1500" y="268"/>
                  </a:cubicBezTo>
                  <a:cubicBezTo>
                    <a:pt x="1456" y="268"/>
                    <a:pt x="1386" y="285"/>
                    <a:pt x="1322" y="313"/>
                  </a:cubicBezTo>
                  <a:cubicBezTo>
                    <a:pt x="1258" y="343"/>
                    <a:pt x="1193" y="357"/>
                    <a:pt x="1140" y="357"/>
                  </a:cubicBezTo>
                  <a:cubicBezTo>
                    <a:pt x="1085" y="357"/>
                    <a:pt x="1042" y="341"/>
                    <a:pt x="1024" y="311"/>
                  </a:cubicBezTo>
                  <a:cubicBezTo>
                    <a:pt x="1018" y="303"/>
                    <a:pt x="1021" y="298"/>
                    <a:pt x="1030" y="298"/>
                  </a:cubicBezTo>
                  <a:cubicBezTo>
                    <a:pt x="1035" y="298"/>
                    <a:pt x="1043" y="300"/>
                    <a:pt x="1054" y="304"/>
                  </a:cubicBezTo>
                  <a:cubicBezTo>
                    <a:pt x="1062" y="307"/>
                    <a:pt x="1069" y="309"/>
                    <a:pt x="1075" y="309"/>
                  </a:cubicBezTo>
                  <a:cubicBezTo>
                    <a:pt x="1088" y="309"/>
                    <a:pt x="1097" y="302"/>
                    <a:pt x="1097" y="289"/>
                  </a:cubicBezTo>
                  <a:cubicBezTo>
                    <a:pt x="1097" y="252"/>
                    <a:pt x="1179" y="214"/>
                    <a:pt x="1232" y="214"/>
                  </a:cubicBezTo>
                  <a:cubicBezTo>
                    <a:pt x="1250" y="214"/>
                    <a:pt x="1264" y="219"/>
                    <a:pt x="1271" y="229"/>
                  </a:cubicBezTo>
                  <a:cubicBezTo>
                    <a:pt x="1278" y="240"/>
                    <a:pt x="1297" y="245"/>
                    <a:pt x="1321" y="245"/>
                  </a:cubicBezTo>
                  <a:cubicBezTo>
                    <a:pt x="1373" y="245"/>
                    <a:pt x="1447" y="223"/>
                    <a:pt x="1466" y="193"/>
                  </a:cubicBezTo>
                  <a:cubicBezTo>
                    <a:pt x="1471" y="183"/>
                    <a:pt x="1468" y="178"/>
                    <a:pt x="1456" y="178"/>
                  </a:cubicBezTo>
                  <a:cubicBezTo>
                    <a:pt x="1448" y="178"/>
                    <a:pt x="1435" y="181"/>
                    <a:pt x="1417" y="186"/>
                  </a:cubicBezTo>
                  <a:cubicBezTo>
                    <a:pt x="1406" y="190"/>
                    <a:pt x="1391" y="192"/>
                    <a:pt x="1376" y="192"/>
                  </a:cubicBezTo>
                  <a:cubicBezTo>
                    <a:pt x="1345" y="192"/>
                    <a:pt x="1309" y="184"/>
                    <a:pt x="1283" y="170"/>
                  </a:cubicBezTo>
                  <a:cubicBezTo>
                    <a:pt x="1257" y="156"/>
                    <a:pt x="1239" y="148"/>
                    <a:pt x="1223" y="148"/>
                  </a:cubicBezTo>
                  <a:cubicBezTo>
                    <a:pt x="1201" y="148"/>
                    <a:pt x="1182" y="161"/>
                    <a:pt x="1150" y="190"/>
                  </a:cubicBezTo>
                  <a:cubicBezTo>
                    <a:pt x="1114" y="222"/>
                    <a:pt x="1062" y="257"/>
                    <a:pt x="1032" y="267"/>
                  </a:cubicBezTo>
                  <a:cubicBezTo>
                    <a:pt x="981" y="286"/>
                    <a:pt x="981" y="290"/>
                    <a:pt x="1029" y="344"/>
                  </a:cubicBezTo>
                  <a:cubicBezTo>
                    <a:pt x="1073" y="394"/>
                    <a:pt x="1074" y="401"/>
                    <a:pt x="1035" y="401"/>
                  </a:cubicBezTo>
                  <a:cubicBezTo>
                    <a:pt x="1013" y="401"/>
                    <a:pt x="983" y="424"/>
                    <a:pt x="974" y="450"/>
                  </a:cubicBezTo>
                  <a:cubicBezTo>
                    <a:pt x="965" y="474"/>
                    <a:pt x="949" y="485"/>
                    <a:pt x="916" y="485"/>
                  </a:cubicBezTo>
                  <a:cubicBezTo>
                    <a:pt x="901" y="485"/>
                    <a:pt x="882" y="482"/>
                    <a:pt x="859" y="478"/>
                  </a:cubicBezTo>
                  <a:cubicBezTo>
                    <a:pt x="835" y="474"/>
                    <a:pt x="816" y="472"/>
                    <a:pt x="801" y="472"/>
                  </a:cubicBezTo>
                  <a:cubicBezTo>
                    <a:pt x="769" y="472"/>
                    <a:pt x="754" y="481"/>
                    <a:pt x="745" y="503"/>
                  </a:cubicBezTo>
                  <a:cubicBezTo>
                    <a:pt x="736" y="527"/>
                    <a:pt x="711" y="545"/>
                    <a:pt x="690" y="545"/>
                  </a:cubicBezTo>
                  <a:cubicBezTo>
                    <a:pt x="668" y="545"/>
                    <a:pt x="628" y="578"/>
                    <a:pt x="598" y="619"/>
                  </a:cubicBezTo>
                  <a:cubicBezTo>
                    <a:pt x="568" y="658"/>
                    <a:pt x="494" y="706"/>
                    <a:pt x="434" y="722"/>
                  </a:cubicBezTo>
                  <a:cubicBezTo>
                    <a:pt x="373" y="739"/>
                    <a:pt x="288" y="783"/>
                    <a:pt x="243" y="819"/>
                  </a:cubicBezTo>
                  <a:cubicBezTo>
                    <a:pt x="199" y="856"/>
                    <a:pt x="129" y="892"/>
                    <a:pt x="90" y="897"/>
                  </a:cubicBezTo>
                  <a:cubicBezTo>
                    <a:pt x="50" y="905"/>
                    <a:pt x="14" y="932"/>
                    <a:pt x="9" y="964"/>
                  </a:cubicBezTo>
                  <a:cubicBezTo>
                    <a:pt x="0" y="996"/>
                    <a:pt x="2" y="1009"/>
                    <a:pt x="28" y="1009"/>
                  </a:cubicBezTo>
                  <a:cubicBezTo>
                    <a:pt x="41" y="1009"/>
                    <a:pt x="61" y="1006"/>
                    <a:pt x="89" y="1000"/>
                  </a:cubicBezTo>
                  <a:cubicBezTo>
                    <a:pt x="142" y="990"/>
                    <a:pt x="207" y="960"/>
                    <a:pt x="235" y="933"/>
                  </a:cubicBezTo>
                  <a:cubicBezTo>
                    <a:pt x="257" y="913"/>
                    <a:pt x="284" y="900"/>
                    <a:pt x="301" y="900"/>
                  </a:cubicBezTo>
                  <a:cubicBezTo>
                    <a:pt x="305" y="900"/>
                    <a:pt x="309" y="901"/>
                    <a:pt x="312" y="902"/>
                  </a:cubicBezTo>
                  <a:cubicBezTo>
                    <a:pt x="315" y="904"/>
                    <a:pt x="319" y="905"/>
                    <a:pt x="324" y="905"/>
                  </a:cubicBezTo>
                  <a:cubicBezTo>
                    <a:pt x="345" y="905"/>
                    <a:pt x="385" y="890"/>
                    <a:pt x="423" y="867"/>
                  </a:cubicBezTo>
                  <a:cubicBezTo>
                    <a:pt x="506" y="816"/>
                    <a:pt x="576" y="791"/>
                    <a:pt x="637" y="791"/>
                  </a:cubicBezTo>
                  <a:cubicBezTo>
                    <a:pt x="677" y="791"/>
                    <a:pt x="713" y="802"/>
                    <a:pt x="745" y="824"/>
                  </a:cubicBezTo>
                  <a:cubicBezTo>
                    <a:pt x="780" y="847"/>
                    <a:pt x="812" y="857"/>
                    <a:pt x="852" y="857"/>
                  </a:cubicBezTo>
                  <a:cubicBezTo>
                    <a:pt x="872" y="857"/>
                    <a:pt x="895" y="854"/>
                    <a:pt x="921" y="849"/>
                  </a:cubicBezTo>
                  <a:cubicBezTo>
                    <a:pt x="969" y="840"/>
                    <a:pt x="1016" y="834"/>
                    <a:pt x="1042" y="834"/>
                  </a:cubicBezTo>
                  <a:cubicBezTo>
                    <a:pt x="1048" y="834"/>
                    <a:pt x="1053" y="834"/>
                    <a:pt x="1057" y="835"/>
                  </a:cubicBezTo>
                  <a:cubicBezTo>
                    <a:pt x="1097" y="845"/>
                    <a:pt x="1147" y="850"/>
                    <a:pt x="1191" y="850"/>
                  </a:cubicBezTo>
                  <a:cubicBezTo>
                    <a:pt x="1242" y="850"/>
                    <a:pt x="1288" y="843"/>
                    <a:pt x="1306" y="830"/>
                  </a:cubicBezTo>
                  <a:cubicBezTo>
                    <a:pt x="1324" y="816"/>
                    <a:pt x="1328" y="810"/>
                    <a:pt x="1316" y="810"/>
                  </a:cubicBezTo>
                  <a:cubicBezTo>
                    <a:pt x="1309" y="810"/>
                    <a:pt x="1298" y="812"/>
                    <a:pt x="1282" y="815"/>
                  </a:cubicBezTo>
                  <a:cubicBezTo>
                    <a:pt x="1270" y="818"/>
                    <a:pt x="1260" y="819"/>
                    <a:pt x="1252" y="819"/>
                  </a:cubicBezTo>
                  <a:cubicBezTo>
                    <a:pt x="1232" y="819"/>
                    <a:pt x="1225" y="810"/>
                    <a:pt x="1233" y="790"/>
                  </a:cubicBezTo>
                  <a:cubicBezTo>
                    <a:pt x="1242" y="766"/>
                    <a:pt x="1228" y="749"/>
                    <a:pt x="1195" y="748"/>
                  </a:cubicBezTo>
                  <a:cubicBezTo>
                    <a:pt x="1154" y="746"/>
                    <a:pt x="1151" y="742"/>
                    <a:pt x="1185" y="728"/>
                  </a:cubicBezTo>
                  <a:cubicBezTo>
                    <a:pt x="1208" y="720"/>
                    <a:pt x="1237" y="698"/>
                    <a:pt x="1248" y="680"/>
                  </a:cubicBezTo>
                  <a:cubicBezTo>
                    <a:pt x="1255" y="671"/>
                    <a:pt x="1261" y="667"/>
                    <a:pt x="1268" y="667"/>
                  </a:cubicBezTo>
                  <a:cubicBezTo>
                    <a:pt x="1277" y="667"/>
                    <a:pt x="1287" y="674"/>
                    <a:pt x="1297" y="690"/>
                  </a:cubicBezTo>
                  <a:cubicBezTo>
                    <a:pt x="1308" y="707"/>
                    <a:pt x="1321" y="716"/>
                    <a:pt x="1347" y="716"/>
                  </a:cubicBezTo>
                  <a:cubicBezTo>
                    <a:pt x="1378" y="716"/>
                    <a:pt x="1427" y="704"/>
                    <a:pt x="1514" y="680"/>
                  </a:cubicBezTo>
                  <a:cubicBezTo>
                    <a:pt x="1618" y="651"/>
                    <a:pt x="1719" y="609"/>
                    <a:pt x="1738" y="587"/>
                  </a:cubicBezTo>
                  <a:cubicBezTo>
                    <a:pt x="1759" y="561"/>
                    <a:pt x="1764" y="551"/>
                    <a:pt x="1750" y="551"/>
                  </a:cubicBezTo>
                  <a:cubicBezTo>
                    <a:pt x="1746" y="551"/>
                    <a:pt x="1740" y="551"/>
                    <a:pt x="1733" y="553"/>
                  </a:cubicBezTo>
                  <a:cubicBezTo>
                    <a:pt x="1730" y="554"/>
                    <a:pt x="1727" y="554"/>
                    <a:pt x="1724" y="554"/>
                  </a:cubicBezTo>
                  <a:cubicBezTo>
                    <a:pt x="1705" y="554"/>
                    <a:pt x="1692" y="540"/>
                    <a:pt x="1692" y="518"/>
                  </a:cubicBezTo>
                  <a:cubicBezTo>
                    <a:pt x="1692" y="461"/>
                    <a:pt x="1648" y="433"/>
                    <a:pt x="1555" y="433"/>
                  </a:cubicBezTo>
                  <a:cubicBezTo>
                    <a:pt x="1385" y="431"/>
                    <a:pt x="1519" y="322"/>
                    <a:pt x="1837" y="201"/>
                  </a:cubicBezTo>
                  <a:cubicBezTo>
                    <a:pt x="2005" y="137"/>
                    <a:pt x="2012" y="131"/>
                    <a:pt x="1984" y="67"/>
                  </a:cubicBezTo>
                  <a:cubicBezTo>
                    <a:pt x="1963" y="23"/>
                    <a:pt x="1946" y="1"/>
                    <a:pt x="1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9"/>
            <p:cNvSpPr/>
            <p:nvPr/>
          </p:nvSpPr>
          <p:spPr>
            <a:xfrm>
              <a:off x="5977525" y="3444950"/>
              <a:ext cx="2225" cy="1200"/>
            </a:xfrm>
            <a:custGeom>
              <a:avLst/>
              <a:gdLst/>
              <a:ahLst/>
              <a:cxnLst/>
              <a:rect l="l" t="t" r="r" b="b"/>
              <a:pathLst>
                <a:path w="89" h="48" extrusionOk="0">
                  <a:moveTo>
                    <a:pt x="45" y="1"/>
                  </a:moveTo>
                  <a:cubicBezTo>
                    <a:pt x="20" y="1"/>
                    <a:pt x="2" y="13"/>
                    <a:pt x="2" y="30"/>
                  </a:cubicBezTo>
                  <a:cubicBezTo>
                    <a:pt x="1" y="41"/>
                    <a:pt x="9" y="47"/>
                    <a:pt x="22" y="47"/>
                  </a:cubicBezTo>
                  <a:cubicBezTo>
                    <a:pt x="29" y="47"/>
                    <a:pt x="36" y="46"/>
                    <a:pt x="45" y="43"/>
                  </a:cubicBezTo>
                  <a:cubicBezTo>
                    <a:pt x="70" y="34"/>
                    <a:pt x="89" y="21"/>
                    <a:pt x="89" y="13"/>
                  </a:cubicBezTo>
                  <a:cubicBezTo>
                    <a:pt x="89" y="7"/>
                    <a:pt x="70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9"/>
            <p:cNvSpPr/>
            <p:nvPr/>
          </p:nvSpPr>
          <p:spPr>
            <a:xfrm>
              <a:off x="5980425" y="3453725"/>
              <a:ext cx="6925" cy="3575"/>
            </a:xfrm>
            <a:custGeom>
              <a:avLst/>
              <a:gdLst/>
              <a:ahLst/>
              <a:cxnLst/>
              <a:rect l="l" t="t" r="r" b="b"/>
              <a:pathLst>
                <a:path w="277" h="143" extrusionOk="0">
                  <a:moveTo>
                    <a:pt x="240" y="0"/>
                  </a:moveTo>
                  <a:cubicBezTo>
                    <a:pt x="186" y="0"/>
                    <a:pt x="1" y="93"/>
                    <a:pt x="1" y="120"/>
                  </a:cubicBezTo>
                  <a:cubicBezTo>
                    <a:pt x="1" y="134"/>
                    <a:pt x="9" y="143"/>
                    <a:pt x="22" y="143"/>
                  </a:cubicBezTo>
                  <a:cubicBezTo>
                    <a:pt x="61" y="143"/>
                    <a:pt x="276" y="1"/>
                    <a:pt x="240" y="0"/>
                  </a:cubicBezTo>
                  <a:cubicBezTo>
                    <a:pt x="240" y="0"/>
                    <a:pt x="240" y="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9"/>
            <p:cNvSpPr/>
            <p:nvPr/>
          </p:nvSpPr>
          <p:spPr>
            <a:xfrm>
              <a:off x="5981875" y="3442800"/>
              <a:ext cx="2200" cy="1500"/>
            </a:xfrm>
            <a:custGeom>
              <a:avLst/>
              <a:gdLst/>
              <a:ahLst/>
              <a:cxnLst/>
              <a:rect l="l" t="t" r="r" b="b"/>
              <a:pathLst>
                <a:path w="88" h="60" extrusionOk="0">
                  <a:moveTo>
                    <a:pt x="44" y="1"/>
                  </a:moveTo>
                  <a:cubicBezTo>
                    <a:pt x="19" y="1"/>
                    <a:pt x="0" y="13"/>
                    <a:pt x="0" y="31"/>
                  </a:cubicBezTo>
                  <a:cubicBezTo>
                    <a:pt x="0" y="47"/>
                    <a:pt x="19" y="59"/>
                    <a:pt x="44" y="59"/>
                  </a:cubicBezTo>
                  <a:cubicBezTo>
                    <a:pt x="69" y="59"/>
                    <a:pt x="87" y="47"/>
                    <a:pt x="87" y="31"/>
                  </a:cubicBezTo>
                  <a:cubicBezTo>
                    <a:pt x="87" y="13"/>
                    <a:pt x="69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9"/>
            <p:cNvSpPr/>
            <p:nvPr/>
          </p:nvSpPr>
          <p:spPr>
            <a:xfrm>
              <a:off x="5982600" y="3456350"/>
              <a:ext cx="3625" cy="2175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136" y="0"/>
                  </a:moveTo>
                  <a:cubicBezTo>
                    <a:pt x="124" y="0"/>
                    <a:pt x="100" y="10"/>
                    <a:pt x="72" y="27"/>
                  </a:cubicBezTo>
                  <a:cubicBezTo>
                    <a:pt x="35" y="53"/>
                    <a:pt x="1" y="79"/>
                    <a:pt x="1" y="85"/>
                  </a:cubicBezTo>
                  <a:cubicBezTo>
                    <a:pt x="1" y="86"/>
                    <a:pt x="2" y="86"/>
                    <a:pt x="4" y="86"/>
                  </a:cubicBezTo>
                  <a:cubicBezTo>
                    <a:pt x="13" y="86"/>
                    <a:pt x="41" y="77"/>
                    <a:pt x="72" y="63"/>
                  </a:cubicBezTo>
                  <a:cubicBezTo>
                    <a:pt x="111" y="45"/>
                    <a:pt x="144" y="18"/>
                    <a:pt x="144" y="6"/>
                  </a:cubicBezTo>
                  <a:cubicBezTo>
                    <a:pt x="144" y="2"/>
                    <a:pt x="141" y="0"/>
                    <a:pt x="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9"/>
            <p:cNvSpPr/>
            <p:nvPr/>
          </p:nvSpPr>
          <p:spPr>
            <a:xfrm>
              <a:off x="5984875" y="3441375"/>
              <a:ext cx="2075" cy="1475"/>
            </a:xfrm>
            <a:custGeom>
              <a:avLst/>
              <a:gdLst/>
              <a:ahLst/>
              <a:cxnLst/>
              <a:rect l="l" t="t" r="r" b="b"/>
              <a:pathLst>
                <a:path w="83" h="59" extrusionOk="0">
                  <a:moveTo>
                    <a:pt x="56" y="0"/>
                  </a:moveTo>
                  <a:cubicBezTo>
                    <a:pt x="40" y="0"/>
                    <a:pt x="21" y="13"/>
                    <a:pt x="11" y="29"/>
                  </a:cubicBezTo>
                  <a:cubicBezTo>
                    <a:pt x="1" y="46"/>
                    <a:pt x="13" y="59"/>
                    <a:pt x="38" y="59"/>
                  </a:cubicBezTo>
                  <a:cubicBezTo>
                    <a:pt x="62" y="59"/>
                    <a:pt x="83" y="46"/>
                    <a:pt x="83" y="29"/>
                  </a:cubicBezTo>
                  <a:cubicBezTo>
                    <a:pt x="83" y="13"/>
                    <a:pt x="72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9"/>
            <p:cNvSpPr/>
            <p:nvPr/>
          </p:nvSpPr>
          <p:spPr>
            <a:xfrm>
              <a:off x="5991975" y="3439300"/>
              <a:ext cx="2125" cy="1225"/>
            </a:xfrm>
            <a:custGeom>
              <a:avLst/>
              <a:gdLst/>
              <a:ahLst/>
              <a:cxnLst/>
              <a:rect l="l" t="t" r="r" b="b"/>
              <a:pathLst>
                <a:path w="85" h="49" extrusionOk="0">
                  <a:moveTo>
                    <a:pt x="66" y="1"/>
                  </a:moveTo>
                  <a:cubicBezTo>
                    <a:pt x="55" y="1"/>
                    <a:pt x="37" y="9"/>
                    <a:pt x="23" y="24"/>
                  </a:cubicBezTo>
                  <a:cubicBezTo>
                    <a:pt x="6" y="41"/>
                    <a:pt x="0" y="49"/>
                    <a:pt x="8" y="49"/>
                  </a:cubicBezTo>
                  <a:cubicBezTo>
                    <a:pt x="13" y="49"/>
                    <a:pt x="23" y="45"/>
                    <a:pt x="40" y="39"/>
                  </a:cubicBezTo>
                  <a:cubicBezTo>
                    <a:pt x="66" y="29"/>
                    <a:pt x="85" y="11"/>
                    <a:pt x="76" y="4"/>
                  </a:cubicBezTo>
                  <a:cubicBezTo>
                    <a:pt x="73" y="2"/>
                    <a:pt x="70" y="1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9"/>
            <p:cNvSpPr/>
            <p:nvPr/>
          </p:nvSpPr>
          <p:spPr>
            <a:xfrm>
              <a:off x="5994600" y="3454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55" y="0"/>
                  </a:moveTo>
                  <a:cubicBezTo>
                    <a:pt x="49" y="0"/>
                    <a:pt x="44" y="2"/>
                    <a:pt x="38" y="5"/>
                  </a:cubicBezTo>
                  <a:cubicBezTo>
                    <a:pt x="0" y="29"/>
                    <a:pt x="8" y="46"/>
                    <a:pt x="58" y="46"/>
                  </a:cubicBezTo>
                  <a:cubicBezTo>
                    <a:pt x="82" y="46"/>
                    <a:pt x="93" y="33"/>
                    <a:pt x="83" y="17"/>
                  </a:cubicBezTo>
                  <a:cubicBezTo>
                    <a:pt x="77" y="6"/>
                    <a:pt x="66" y="0"/>
                    <a:pt x="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9"/>
            <p:cNvSpPr/>
            <p:nvPr/>
          </p:nvSpPr>
          <p:spPr>
            <a:xfrm>
              <a:off x="6012500" y="3439425"/>
              <a:ext cx="7450" cy="5725"/>
            </a:xfrm>
            <a:custGeom>
              <a:avLst/>
              <a:gdLst/>
              <a:ahLst/>
              <a:cxnLst/>
              <a:rect l="l" t="t" r="r" b="b"/>
              <a:pathLst>
                <a:path w="298" h="229" extrusionOk="0">
                  <a:moveTo>
                    <a:pt x="128" y="0"/>
                  </a:moveTo>
                  <a:cubicBezTo>
                    <a:pt x="114" y="0"/>
                    <a:pt x="104" y="8"/>
                    <a:pt x="104" y="20"/>
                  </a:cubicBezTo>
                  <a:cubicBezTo>
                    <a:pt x="104" y="31"/>
                    <a:pt x="95" y="38"/>
                    <a:pt x="81" y="38"/>
                  </a:cubicBezTo>
                  <a:cubicBezTo>
                    <a:pt x="75" y="38"/>
                    <a:pt x="68" y="37"/>
                    <a:pt x="60" y="33"/>
                  </a:cubicBezTo>
                  <a:cubicBezTo>
                    <a:pt x="47" y="28"/>
                    <a:pt x="37" y="25"/>
                    <a:pt x="30" y="25"/>
                  </a:cubicBezTo>
                  <a:cubicBezTo>
                    <a:pt x="0" y="25"/>
                    <a:pt x="33" y="77"/>
                    <a:pt x="120" y="162"/>
                  </a:cubicBezTo>
                  <a:cubicBezTo>
                    <a:pt x="166" y="207"/>
                    <a:pt x="195" y="229"/>
                    <a:pt x="209" y="229"/>
                  </a:cubicBezTo>
                  <a:cubicBezTo>
                    <a:pt x="215" y="229"/>
                    <a:pt x="219" y="223"/>
                    <a:pt x="219" y="213"/>
                  </a:cubicBezTo>
                  <a:cubicBezTo>
                    <a:pt x="219" y="188"/>
                    <a:pt x="232" y="165"/>
                    <a:pt x="244" y="165"/>
                  </a:cubicBezTo>
                  <a:cubicBezTo>
                    <a:pt x="259" y="165"/>
                    <a:pt x="279" y="144"/>
                    <a:pt x="288" y="120"/>
                  </a:cubicBezTo>
                  <a:cubicBezTo>
                    <a:pt x="297" y="95"/>
                    <a:pt x="296" y="85"/>
                    <a:pt x="277" y="85"/>
                  </a:cubicBezTo>
                  <a:cubicBezTo>
                    <a:pt x="267" y="85"/>
                    <a:pt x="252" y="88"/>
                    <a:pt x="232" y="93"/>
                  </a:cubicBezTo>
                  <a:cubicBezTo>
                    <a:pt x="212" y="97"/>
                    <a:pt x="198" y="100"/>
                    <a:pt x="187" y="100"/>
                  </a:cubicBezTo>
                  <a:cubicBezTo>
                    <a:pt x="165" y="100"/>
                    <a:pt x="161" y="89"/>
                    <a:pt x="167" y="62"/>
                  </a:cubicBezTo>
                  <a:cubicBezTo>
                    <a:pt x="173" y="35"/>
                    <a:pt x="161" y="9"/>
                    <a:pt x="141" y="3"/>
                  </a:cubicBezTo>
                  <a:cubicBezTo>
                    <a:pt x="136" y="1"/>
                    <a:pt x="132" y="0"/>
                    <a:pt x="1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9"/>
            <p:cNvSpPr/>
            <p:nvPr/>
          </p:nvSpPr>
          <p:spPr>
            <a:xfrm>
              <a:off x="6017475" y="3438300"/>
              <a:ext cx="2750" cy="2325"/>
            </a:xfrm>
            <a:custGeom>
              <a:avLst/>
              <a:gdLst/>
              <a:ahLst/>
              <a:cxnLst/>
              <a:rect l="l" t="t" r="r" b="b"/>
              <a:pathLst>
                <a:path w="110" h="93" extrusionOk="0">
                  <a:moveTo>
                    <a:pt x="21" y="0"/>
                  </a:moveTo>
                  <a:cubicBezTo>
                    <a:pt x="15" y="0"/>
                    <a:pt x="11" y="2"/>
                    <a:pt x="8" y="7"/>
                  </a:cubicBezTo>
                  <a:cubicBezTo>
                    <a:pt x="0" y="19"/>
                    <a:pt x="13" y="47"/>
                    <a:pt x="34" y="65"/>
                  </a:cubicBezTo>
                  <a:cubicBezTo>
                    <a:pt x="57" y="84"/>
                    <a:pt x="76" y="93"/>
                    <a:pt x="88" y="93"/>
                  </a:cubicBezTo>
                  <a:cubicBezTo>
                    <a:pt x="109" y="93"/>
                    <a:pt x="110" y="67"/>
                    <a:pt x="72" y="29"/>
                  </a:cubicBezTo>
                  <a:cubicBezTo>
                    <a:pt x="54" y="11"/>
                    <a:pt x="34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9"/>
            <p:cNvSpPr/>
            <p:nvPr/>
          </p:nvSpPr>
          <p:spPr>
            <a:xfrm>
              <a:off x="6022300" y="34377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31" y="1"/>
                  </a:moveTo>
                  <a:cubicBezTo>
                    <a:pt x="14" y="1"/>
                    <a:pt x="1" y="14"/>
                    <a:pt x="1" y="31"/>
                  </a:cubicBezTo>
                  <a:cubicBezTo>
                    <a:pt x="1" y="48"/>
                    <a:pt x="14" y="60"/>
                    <a:pt x="31" y="60"/>
                  </a:cubicBezTo>
                  <a:cubicBezTo>
                    <a:pt x="47" y="60"/>
                    <a:pt x="60" y="47"/>
                    <a:pt x="60" y="31"/>
                  </a:cubicBezTo>
                  <a:cubicBezTo>
                    <a:pt x="60" y="14"/>
                    <a:pt x="47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9"/>
            <p:cNvSpPr/>
            <p:nvPr/>
          </p:nvSpPr>
          <p:spPr>
            <a:xfrm>
              <a:off x="6023875" y="3441375"/>
              <a:ext cx="2800" cy="1475"/>
            </a:xfrm>
            <a:custGeom>
              <a:avLst/>
              <a:gdLst/>
              <a:ahLst/>
              <a:cxnLst/>
              <a:rect l="l" t="t" r="r" b="b"/>
              <a:pathLst>
                <a:path w="112" h="59" extrusionOk="0">
                  <a:moveTo>
                    <a:pt x="70" y="0"/>
                  </a:moveTo>
                  <a:cubicBezTo>
                    <a:pt x="48" y="0"/>
                    <a:pt x="20" y="14"/>
                    <a:pt x="11" y="29"/>
                  </a:cubicBezTo>
                  <a:cubicBezTo>
                    <a:pt x="0" y="46"/>
                    <a:pt x="19" y="59"/>
                    <a:pt x="52" y="59"/>
                  </a:cubicBezTo>
                  <a:cubicBezTo>
                    <a:pt x="85" y="59"/>
                    <a:pt x="111" y="46"/>
                    <a:pt x="111" y="29"/>
                  </a:cubicBezTo>
                  <a:cubicBezTo>
                    <a:pt x="111" y="14"/>
                    <a:pt x="92" y="0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9"/>
            <p:cNvSpPr/>
            <p:nvPr/>
          </p:nvSpPr>
          <p:spPr>
            <a:xfrm>
              <a:off x="6024450" y="3431375"/>
              <a:ext cx="2250" cy="600"/>
            </a:xfrm>
            <a:custGeom>
              <a:avLst/>
              <a:gdLst/>
              <a:ahLst/>
              <a:cxnLst/>
              <a:rect l="l" t="t" r="r" b="b"/>
              <a:pathLst>
                <a:path w="90" h="24" extrusionOk="0">
                  <a:moveTo>
                    <a:pt x="35" y="1"/>
                  </a:moveTo>
                  <a:cubicBezTo>
                    <a:pt x="24" y="1"/>
                    <a:pt x="15" y="3"/>
                    <a:pt x="10" y="8"/>
                  </a:cubicBezTo>
                  <a:cubicBezTo>
                    <a:pt x="1" y="17"/>
                    <a:pt x="18" y="23"/>
                    <a:pt x="48" y="23"/>
                  </a:cubicBezTo>
                  <a:cubicBezTo>
                    <a:pt x="82" y="22"/>
                    <a:pt x="89" y="15"/>
                    <a:pt x="67" y="7"/>
                  </a:cubicBezTo>
                  <a:cubicBezTo>
                    <a:pt x="56" y="3"/>
                    <a:pt x="45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9"/>
            <p:cNvSpPr/>
            <p:nvPr/>
          </p:nvSpPr>
          <p:spPr>
            <a:xfrm>
              <a:off x="6026925" y="3424575"/>
              <a:ext cx="20750" cy="7075"/>
            </a:xfrm>
            <a:custGeom>
              <a:avLst/>
              <a:gdLst/>
              <a:ahLst/>
              <a:cxnLst/>
              <a:rect l="l" t="t" r="r" b="b"/>
              <a:pathLst>
                <a:path w="830" h="283" extrusionOk="0">
                  <a:moveTo>
                    <a:pt x="675" y="0"/>
                  </a:moveTo>
                  <a:cubicBezTo>
                    <a:pt x="654" y="0"/>
                    <a:pt x="627" y="3"/>
                    <a:pt x="595" y="7"/>
                  </a:cubicBezTo>
                  <a:cubicBezTo>
                    <a:pt x="523" y="18"/>
                    <a:pt x="449" y="36"/>
                    <a:pt x="427" y="49"/>
                  </a:cubicBezTo>
                  <a:cubicBezTo>
                    <a:pt x="418" y="54"/>
                    <a:pt x="410" y="57"/>
                    <a:pt x="402" y="57"/>
                  </a:cubicBezTo>
                  <a:cubicBezTo>
                    <a:pt x="388" y="57"/>
                    <a:pt x="374" y="48"/>
                    <a:pt x="364" y="33"/>
                  </a:cubicBezTo>
                  <a:cubicBezTo>
                    <a:pt x="355" y="18"/>
                    <a:pt x="349" y="10"/>
                    <a:pt x="345" y="10"/>
                  </a:cubicBezTo>
                  <a:cubicBezTo>
                    <a:pt x="340" y="10"/>
                    <a:pt x="338" y="20"/>
                    <a:pt x="338" y="40"/>
                  </a:cubicBezTo>
                  <a:cubicBezTo>
                    <a:pt x="337" y="73"/>
                    <a:pt x="287" y="107"/>
                    <a:pt x="194" y="141"/>
                  </a:cubicBezTo>
                  <a:cubicBezTo>
                    <a:pt x="61" y="189"/>
                    <a:pt x="0" y="242"/>
                    <a:pt x="36" y="278"/>
                  </a:cubicBezTo>
                  <a:cubicBezTo>
                    <a:pt x="39" y="281"/>
                    <a:pt x="45" y="283"/>
                    <a:pt x="53" y="283"/>
                  </a:cubicBezTo>
                  <a:cubicBezTo>
                    <a:pt x="101" y="283"/>
                    <a:pt x="221" y="223"/>
                    <a:pt x="221" y="192"/>
                  </a:cubicBezTo>
                  <a:cubicBezTo>
                    <a:pt x="221" y="158"/>
                    <a:pt x="267" y="136"/>
                    <a:pt x="314" y="136"/>
                  </a:cubicBezTo>
                  <a:cubicBezTo>
                    <a:pt x="341" y="136"/>
                    <a:pt x="367" y="143"/>
                    <a:pt x="386" y="158"/>
                  </a:cubicBezTo>
                  <a:cubicBezTo>
                    <a:pt x="403" y="172"/>
                    <a:pt x="414" y="179"/>
                    <a:pt x="425" y="179"/>
                  </a:cubicBezTo>
                  <a:cubicBezTo>
                    <a:pt x="438" y="179"/>
                    <a:pt x="449" y="168"/>
                    <a:pt x="465" y="146"/>
                  </a:cubicBezTo>
                  <a:cubicBezTo>
                    <a:pt x="482" y="124"/>
                    <a:pt x="500" y="109"/>
                    <a:pt x="511" y="109"/>
                  </a:cubicBezTo>
                  <a:cubicBezTo>
                    <a:pt x="514" y="109"/>
                    <a:pt x="516" y="110"/>
                    <a:pt x="518" y="112"/>
                  </a:cubicBezTo>
                  <a:cubicBezTo>
                    <a:pt x="522" y="116"/>
                    <a:pt x="538" y="118"/>
                    <a:pt x="562" y="118"/>
                  </a:cubicBezTo>
                  <a:cubicBezTo>
                    <a:pt x="593" y="118"/>
                    <a:pt x="636" y="115"/>
                    <a:pt x="683" y="108"/>
                  </a:cubicBezTo>
                  <a:cubicBezTo>
                    <a:pt x="826" y="87"/>
                    <a:pt x="829" y="85"/>
                    <a:pt x="778" y="38"/>
                  </a:cubicBezTo>
                  <a:cubicBezTo>
                    <a:pt x="749" y="12"/>
                    <a:pt x="722" y="0"/>
                    <a:pt x="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9"/>
            <p:cNvSpPr/>
            <p:nvPr/>
          </p:nvSpPr>
          <p:spPr>
            <a:xfrm>
              <a:off x="6031675" y="3442175"/>
              <a:ext cx="2275" cy="625"/>
            </a:xfrm>
            <a:custGeom>
              <a:avLst/>
              <a:gdLst/>
              <a:ahLst/>
              <a:cxnLst/>
              <a:rect l="l" t="t" r="r" b="b"/>
              <a:pathLst>
                <a:path w="91" h="25" extrusionOk="0">
                  <a:moveTo>
                    <a:pt x="38" y="0"/>
                  </a:moveTo>
                  <a:cubicBezTo>
                    <a:pt x="26" y="0"/>
                    <a:pt x="16" y="4"/>
                    <a:pt x="10" y="9"/>
                  </a:cubicBezTo>
                  <a:cubicBezTo>
                    <a:pt x="1" y="19"/>
                    <a:pt x="16" y="25"/>
                    <a:pt x="43" y="25"/>
                  </a:cubicBezTo>
                  <a:cubicBezTo>
                    <a:pt x="45" y="25"/>
                    <a:pt x="47" y="25"/>
                    <a:pt x="49" y="25"/>
                  </a:cubicBezTo>
                  <a:cubicBezTo>
                    <a:pt x="82" y="23"/>
                    <a:pt x="90" y="16"/>
                    <a:pt x="66" y="6"/>
                  </a:cubicBezTo>
                  <a:cubicBezTo>
                    <a:pt x="57" y="2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9"/>
            <p:cNvSpPr/>
            <p:nvPr/>
          </p:nvSpPr>
          <p:spPr>
            <a:xfrm>
              <a:off x="6039675" y="3439275"/>
              <a:ext cx="3650" cy="1325"/>
            </a:xfrm>
            <a:custGeom>
              <a:avLst/>
              <a:gdLst/>
              <a:ahLst/>
              <a:cxnLst/>
              <a:rect l="l" t="t" r="r" b="b"/>
              <a:pathLst>
                <a:path w="146" h="53" extrusionOk="0">
                  <a:moveTo>
                    <a:pt x="132" y="1"/>
                  </a:moveTo>
                  <a:cubicBezTo>
                    <a:pt x="117" y="1"/>
                    <a:pt x="84" y="10"/>
                    <a:pt x="44" y="27"/>
                  </a:cubicBezTo>
                  <a:cubicBezTo>
                    <a:pt x="6" y="45"/>
                    <a:pt x="1" y="53"/>
                    <a:pt x="29" y="53"/>
                  </a:cubicBezTo>
                  <a:cubicBezTo>
                    <a:pt x="31" y="53"/>
                    <a:pt x="33" y="53"/>
                    <a:pt x="35" y="53"/>
                  </a:cubicBezTo>
                  <a:cubicBezTo>
                    <a:pt x="59" y="53"/>
                    <a:pt x="95" y="40"/>
                    <a:pt x="118" y="26"/>
                  </a:cubicBezTo>
                  <a:cubicBezTo>
                    <a:pt x="144" y="9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9"/>
            <p:cNvSpPr/>
            <p:nvPr/>
          </p:nvSpPr>
          <p:spPr>
            <a:xfrm>
              <a:off x="6049075" y="3424050"/>
              <a:ext cx="3500" cy="1725"/>
            </a:xfrm>
            <a:custGeom>
              <a:avLst/>
              <a:gdLst/>
              <a:ahLst/>
              <a:cxnLst/>
              <a:rect l="l" t="t" r="r" b="b"/>
              <a:pathLst>
                <a:path w="140" h="69" extrusionOk="0">
                  <a:moveTo>
                    <a:pt x="116" y="0"/>
                  </a:moveTo>
                  <a:cubicBezTo>
                    <a:pt x="79" y="0"/>
                    <a:pt x="1" y="34"/>
                    <a:pt x="1" y="58"/>
                  </a:cubicBezTo>
                  <a:cubicBezTo>
                    <a:pt x="1" y="65"/>
                    <a:pt x="7" y="69"/>
                    <a:pt x="17" y="69"/>
                  </a:cubicBezTo>
                  <a:cubicBezTo>
                    <a:pt x="30" y="69"/>
                    <a:pt x="50" y="63"/>
                    <a:pt x="73" y="53"/>
                  </a:cubicBezTo>
                  <a:cubicBezTo>
                    <a:pt x="114" y="34"/>
                    <a:pt x="140" y="14"/>
                    <a:pt x="133" y="5"/>
                  </a:cubicBezTo>
                  <a:cubicBezTo>
                    <a:pt x="130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9"/>
            <p:cNvSpPr/>
            <p:nvPr/>
          </p:nvSpPr>
          <p:spPr>
            <a:xfrm>
              <a:off x="6093175" y="34285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24" y="0"/>
                  </a:moveTo>
                  <a:cubicBezTo>
                    <a:pt x="0" y="0"/>
                    <a:pt x="3" y="20"/>
                    <a:pt x="39" y="49"/>
                  </a:cubicBezTo>
                  <a:cubicBezTo>
                    <a:pt x="53" y="61"/>
                    <a:pt x="66" y="67"/>
                    <a:pt x="77" y="67"/>
                  </a:cubicBezTo>
                  <a:cubicBezTo>
                    <a:pt x="85" y="67"/>
                    <a:pt x="92" y="64"/>
                    <a:pt x="96" y="57"/>
                  </a:cubicBezTo>
                  <a:cubicBezTo>
                    <a:pt x="105" y="42"/>
                    <a:pt x="91" y="21"/>
                    <a:pt x="66" y="10"/>
                  </a:cubicBezTo>
                  <a:cubicBezTo>
                    <a:pt x="47" y="3"/>
                    <a:pt x="33" y="0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9"/>
            <p:cNvSpPr/>
            <p:nvPr/>
          </p:nvSpPr>
          <p:spPr>
            <a:xfrm>
              <a:off x="5961625" y="3437725"/>
              <a:ext cx="1500" cy="1300"/>
            </a:xfrm>
            <a:custGeom>
              <a:avLst/>
              <a:gdLst/>
              <a:ahLst/>
              <a:cxnLst/>
              <a:rect l="l" t="t" r="r" b="b"/>
              <a:pathLst>
                <a:path w="60" h="52" extrusionOk="0">
                  <a:moveTo>
                    <a:pt x="30" y="1"/>
                  </a:moveTo>
                  <a:cubicBezTo>
                    <a:pt x="14" y="1"/>
                    <a:pt x="1" y="8"/>
                    <a:pt x="1" y="15"/>
                  </a:cubicBezTo>
                  <a:cubicBezTo>
                    <a:pt x="1" y="24"/>
                    <a:pt x="14" y="37"/>
                    <a:pt x="30" y="47"/>
                  </a:cubicBezTo>
                  <a:cubicBezTo>
                    <a:pt x="35" y="50"/>
                    <a:pt x="40" y="51"/>
                    <a:pt x="44" y="51"/>
                  </a:cubicBezTo>
                  <a:cubicBezTo>
                    <a:pt x="53" y="51"/>
                    <a:pt x="60" y="45"/>
                    <a:pt x="60" y="34"/>
                  </a:cubicBezTo>
                  <a:cubicBezTo>
                    <a:pt x="60" y="16"/>
                    <a:pt x="46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9"/>
            <p:cNvSpPr/>
            <p:nvPr/>
          </p:nvSpPr>
          <p:spPr>
            <a:xfrm>
              <a:off x="6078625" y="3421825"/>
              <a:ext cx="1500" cy="1300"/>
            </a:xfrm>
            <a:custGeom>
              <a:avLst/>
              <a:gdLst/>
              <a:ahLst/>
              <a:cxnLst/>
              <a:rect l="l" t="t" r="r" b="b"/>
              <a:pathLst>
                <a:path w="60" h="52" extrusionOk="0">
                  <a:moveTo>
                    <a:pt x="31" y="1"/>
                  </a:moveTo>
                  <a:cubicBezTo>
                    <a:pt x="15" y="1"/>
                    <a:pt x="1" y="16"/>
                    <a:pt x="1" y="32"/>
                  </a:cubicBezTo>
                  <a:cubicBezTo>
                    <a:pt x="2" y="44"/>
                    <a:pt x="8" y="52"/>
                    <a:pt x="17" y="52"/>
                  </a:cubicBezTo>
                  <a:cubicBezTo>
                    <a:pt x="21" y="52"/>
                    <a:pt x="26" y="50"/>
                    <a:pt x="31" y="47"/>
                  </a:cubicBezTo>
                  <a:cubicBezTo>
                    <a:pt x="47" y="37"/>
                    <a:pt x="59" y="22"/>
                    <a:pt x="59" y="15"/>
                  </a:cubicBezTo>
                  <a:cubicBezTo>
                    <a:pt x="59" y="7"/>
                    <a:pt x="47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9"/>
            <p:cNvSpPr/>
            <p:nvPr/>
          </p:nvSpPr>
          <p:spPr>
            <a:xfrm>
              <a:off x="6085850" y="3422725"/>
              <a:ext cx="2225" cy="575"/>
            </a:xfrm>
            <a:custGeom>
              <a:avLst/>
              <a:gdLst/>
              <a:ahLst/>
              <a:cxnLst/>
              <a:rect l="l" t="t" r="r" b="b"/>
              <a:pathLst>
                <a:path w="89" h="23" extrusionOk="0">
                  <a:moveTo>
                    <a:pt x="36" y="0"/>
                  </a:moveTo>
                  <a:cubicBezTo>
                    <a:pt x="25" y="0"/>
                    <a:pt x="16" y="2"/>
                    <a:pt x="11" y="7"/>
                  </a:cubicBezTo>
                  <a:cubicBezTo>
                    <a:pt x="1" y="16"/>
                    <a:pt x="18" y="22"/>
                    <a:pt x="49" y="22"/>
                  </a:cubicBezTo>
                  <a:cubicBezTo>
                    <a:pt x="82" y="21"/>
                    <a:pt x="88" y="15"/>
                    <a:pt x="67" y="6"/>
                  </a:cubicBezTo>
                  <a:cubicBezTo>
                    <a:pt x="57" y="2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9"/>
            <p:cNvSpPr/>
            <p:nvPr/>
          </p:nvSpPr>
          <p:spPr>
            <a:xfrm>
              <a:off x="6091850" y="3419325"/>
              <a:ext cx="4025" cy="1475"/>
            </a:xfrm>
            <a:custGeom>
              <a:avLst/>
              <a:gdLst/>
              <a:ahLst/>
              <a:cxnLst/>
              <a:rect l="l" t="t" r="r" b="b"/>
              <a:pathLst>
                <a:path w="161" h="59" extrusionOk="0">
                  <a:moveTo>
                    <a:pt x="105" y="0"/>
                  </a:moveTo>
                  <a:cubicBezTo>
                    <a:pt x="91" y="0"/>
                    <a:pt x="75" y="4"/>
                    <a:pt x="57" y="9"/>
                  </a:cubicBezTo>
                  <a:cubicBezTo>
                    <a:pt x="20" y="23"/>
                    <a:pt x="1" y="42"/>
                    <a:pt x="12" y="53"/>
                  </a:cubicBezTo>
                  <a:cubicBezTo>
                    <a:pt x="16" y="56"/>
                    <a:pt x="24" y="58"/>
                    <a:pt x="33" y="58"/>
                  </a:cubicBezTo>
                  <a:cubicBezTo>
                    <a:pt x="47" y="58"/>
                    <a:pt x="64" y="54"/>
                    <a:pt x="82" y="45"/>
                  </a:cubicBezTo>
                  <a:cubicBezTo>
                    <a:pt x="101" y="35"/>
                    <a:pt x="123" y="29"/>
                    <a:pt x="138" y="29"/>
                  </a:cubicBezTo>
                  <a:cubicBezTo>
                    <a:pt x="143" y="29"/>
                    <a:pt x="147" y="29"/>
                    <a:pt x="150" y="31"/>
                  </a:cubicBezTo>
                  <a:cubicBezTo>
                    <a:pt x="154" y="33"/>
                    <a:pt x="156" y="34"/>
                    <a:pt x="157" y="34"/>
                  </a:cubicBezTo>
                  <a:cubicBezTo>
                    <a:pt x="160" y="34"/>
                    <a:pt x="156" y="27"/>
                    <a:pt x="145" y="15"/>
                  </a:cubicBezTo>
                  <a:cubicBezTo>
                    <a:pt x="137" y="5"/>
                    <a:pt x="123" y="0"/>
                    <a:pt x="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9"/>
            <p:cNvSpPr/>
            <p:nvPr/>
          </p:nvSpPr>
          <p:spPr>
            <a:xfrm>
              <a:off x="6094175" y="3440500"/>
              <a:ext cx="4250" cy="1450"/>
            </a:xfrm>
            <a:custGeom>
              <a:avLst/>
              <a:gdLst/>
              <a:ahLst/>
              <a:cxnLst/>
              <a:rect l="l" t="t" r="r" b="b"/>
              <a:pathLst>
                <a:path w="170" h="58" extrusionOk="0">
                  <a:moveTo>
                    <a:pt x="121" y="1"/>
                  </a:moveTo>
                  <a:cubicBezTo>
                    <a:pt x="108" y="1"/>
                    <a:pt x="92" y="3"/>
                    <a:pt x="75" y="7"/>
                  </a:cubicBezTo>
                  <a:lnTo>
                    <a:pt x="1" y="25"/>
                  </a:lnTo>
                  <a:lnTo>
                    <a:pt x="68" y="47"/>
                  </a:lnTo>
                  <a:cubicBezTo>
                    <a:pt x="91" y="54"/>
                    <a:pt x="111" y="58"/>
                    <a:pt x="126" y="58"/>
                  </a:cubicBezTo>
                  <a:cubicBezTo>
                    <a:pt x="157" y="58"/>
                    <a:pt x="169" y="43"/>
                    <a:pt x="158" y="13"/>
                  </a:cubicBezTo>
                  <a:cubicBezTo>
                    <a:pt x="155" y="5"/>
                    <a:pt x="141" y="1"/>
                    <a:pt x="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9" name="Google Shape;2529;p69"/>
          <p:cNvGrpSpPr/>
          <p:nvPr/>
        </p:nvGrpSpPr>
        <p:grpSpPr>
          <a:xfrm>
            <a:off x="4814730" y="1578036"/>
            <a:ext cx="1366038" cy="216131"/>
            <a:chOff x="3842850" y="2800350"/>
            <a:chExt cx="950750" cy="150425"/>
          </a:xfrm>
        </p:grpSpPr>
        <p:sp>
          <p:nvSpPr>
            <p:cNvPr id="2530" name="Google Shape;2530;p69"/>
            <p:cNvSpPr/>
            <p:nvPr/>
          </p:nvSpPr>
          <p:spPr>
            <a:xfrm>
              <a:off x="3842850" y="2800350"/>
              <a:ext cx="950750" cy="150250"/>
            </a:xfrm>
            <a:custGeom>
              <a:avLst/>
              <a:gdLst/>
              <a:ahLst/>
              <a:cxnLst/>
              <a:rect l="l" t="t" r="r" b="b"/>
              <a:pathLst>
                <a:path w="38030" h="6010" extrusionOk="0">
                  <a:moveTo>
                    <a:pt x="18999" y="336"/>
                  </a:moveTo>
                  <a:cubicBezTo>
                    <a:pt x="19118" y="336"/>
                    <a:pt x="19150" y="446"/>
                    <a:pt x="19041" y="480"/>
                  </a:cubicBezTo>
                  <a:cubicBezTo>
                    <a:pt x="19022" y="487"/>
                    <a:pt x="19005" y="490"/>
                    <a:pt x="18990" y="490"/>
                  </a:cubicBezTo>
                  <a:cubicBezTo>
                    <a:pt x="18951" y="490"/>
                    <a:pt x="18929" y="468"/>
                    <a:pt x="18929" y="427"/>
                  </a:cubicBezTo>
                  <a:cubicBezTo>
                    <a:pt x="18929" y="373"/>
                    <a:pt x="18957" y="336"/>
                    <a:pt x="18999" y="336"/>
                  </a:cubicBezTo>
                  <a:close/>
                  <a:moveTo>
                    <a:pt x="25855" y="1258"/>
                  </a:moveTo>
                  <a:cubicBezTo>
                    <a:pt x="26058" y="1258"/>
                    <a:pt x="26101" y="1273"/>
                    <a:pt x="26016" y="1318"/>
                  </a:cubicBezTo>
                  <a:cubicBezTo>
                    <a:pt x="25941" y="1359"/>
                    <a:pt x="25801" y="1379"/>
                    <a:pt x="25689" y="1379"/>
                  </a:cubicBezTo>
                  <a:cubicBezTo>
                    <a:pt x="25583" y="1379"/>
                    <a:pt x="25503" y="1360"/>
                    <a:pt x="25532" y="1322"/>
                  </a:cubicBezTo>
                  <a:cubicBezTo>
                    <a:pt x="25559" y="1288"/>
                    <a:pt x="25708" y="1258"/>
                    <a:pt x="25855" y="1258"/>
                  </a:cubicBezTo>
                  <a:close/>
                  <a:moveTo>
                    <a:pt x="10502" y="1080"/>
                  </a:moveTo>
                  <a:cubicBezTo>
                    <a:pt x="10556" y="1080"/>
                    <a:pt x="10587" y="1114"/>
                    <a:pt x="10572" y="1182"/>
                  </a:cubicBezTo>
                  <a:cubicBezTo>
                    <a:pt x="10558" y="1242"/>
                    <a:pt x="10435" y="1313"/>
                    <a:pt x="10280" y="1349"/>
                  </a:cubicBezTo>
                  <a:cubicBezTo>
                    <a:pt x="10132" y="1382"/>
                    <a:pt x="9964" y="1443"/>
                    <a:pt x="9907" y="1484"/>
                  </a:cubicBezTo>
                  <a:cubicBezTo>
                    <a:pt x="9845" y="1528"/>
                    <a:pt x="9691" y="1551"/>
                    <a:pt x="9557" y="1551"/>
                  </a:cubicBezTo>
                  <a:cubicBezTo>
                    <a:pt x="9435" y="1551"/>
                    <a:pt x="9330" y="1532"/>
                    <a:pt x="9330" y="1492"/>
                  </a:cubicBezTo>
                  <a:cubicBezTo>
                    <a:pt x="9329" y="1462"/>
                    <a:pt x="9361" y="1436"/>
                    <a:pt x="9403" y="1433"/>
                  </a:cubicBezTo>
                  <a:cubicBezTo>
                    <a:pt x="9446" y="1430"/>
                    <a:pt x="9501" y="1422"/>
                    <a:pt x="9534" y="1415"/>
                  </a:cubicBezTo>
                  <a:cubicBezTo>
                    <a:pt x="9907" y="1330"/>
                    <a:pt x="9991" y="1299"/>
                    <a:pt x="9991" y="1247"/>
                  </a:cubicBezTo>
                  <a:cubicBezTo>
                    <a:pt x="9991" y="1221"/>
                    <a:pt x="10012" y="1207"/>
                    <a:pt x="10046" y="1207"/>
                  </a:cubicBezTo>
                  <a:cubicBezTo>
                    <a:pt x="10062" y="1207"/>
                    <a:pt x="10080" y="1210"/>
                    <a:pt x="10101" y="1217"/>
                  </a:cubicBezTo>
                  <a:cubicBezTo>
                    <a:pt x="10117" y="1222"/>
                    <a:pt x="10134" y="1225"/>
                    <a:pt x="10153" y="1225"/>
                  </a:cubicBezTo>
                  <a:cubicBezTo>
                    <a:pt x="10207" y="1225"/>
                    <a:pt x="10269" y="1203"/>
                    <a:pt x="10314" y="1166"/>
                  </a:cubicBezTo>
                  <a:cubicBezTo>
                    <a:pt x="10385" y="1108"/>
                    <a:pt x="10453" y="1080"/>
                    <a:pt x="10502" y="1080"/>
                  </a:cubicBezTo>
                  <a:close/>
                  <a:moveTo>
                    <a:pt x="7795" y="2060"/>
                  </a:moveTo>
                  <a:cubicBezTo>
                    <a:pt x="7804" y="2060"/>
                    <a:pt x="7812" y="2062"/>
                    <a:pt x="7818" y="2066"/>
                  </a:cubicBezTo>
                  <a:cubicBezTo>
                    <a:pt x="7839" y="2083"/>
                    <a:pt x="7797" y="2118"/>
                    <a:pt x="7727" y="2142"/>
                  </a:cubicBezTo>
                  <a:cubicBezTo>
                    <a:pt x="7685" y="2155"/>
                    <a:pt x="7659" y="2163"/>
                    <a:pt x="7647" y="2163"/>
                  </a:cubicBezTo>
                  <a:cubicBezTo>
                    <a:pt x="7627" y="2163"/>
                    <a:pt x="7641" y="2146"/>
                    <a:pt x="7685" y="2109"/>
                  </a:cubicBezTo>
                  <a:cubicBezTo>
                    <a:pt x="7722" y="2078"/>
                    <a:pt x="7766" y="2060"/>
                    <a:pt x="7795" y="2060"/>
                  </a:cubicBezTo>
                  <a:close/>
                  <a:moveTo>
                    <a:pt x="22272" y="2853"/>
                  </a:moveTo>
                  <a:cubicBezTo>
                    <a:pt x="22277" y="2853"/>
                    <a:pt x="22281" y="2854"/>
                    <a:pt x="22283" y="2856"/>
                  </a:cubicBezTo>
                  <a:cubicBezTo>
                    <a:pt x="22304" y="2873"/>
                    <a:pt x="22248" y="2922"/>
                    <a:pt x="22156" y="2968"/>
                  </a:cubicBezTo>
                  <a:cubicBezTo>
                    <a:pt x="22085" y="3004"/>
                    <a:pt x="22047" y="3023"/>
                    <a:pt x="22037" y="3023"/>
                  </a:cubicBezTo>
                  <a:cubicBezTo>
                    <a:pt x="22026" y="3023"/>
                    <a:pt x="22055" y="2996"/>
                    <a:pt x="22121" y="2938"/>
                  </a:cubicBezTo>
                  <a:cubicBezTo>
                    <a:pt x="22178" y="2889"/>
                    <a:pt x="22243" y="2853"/>
                    <a:pt x="22272" y="2853"/>
                  </a:cubicBezTo>
                  <a:close/>
                  <a:moveTo>
                    <a:pt x="21892" y="3031"/>
                  </a:moveTo>
                  <a:cubicBezTo>
                    <a:pt x="21934" y="3031"/>
                    <a:pt x="21946" y="3059"/>
                    <a:pt x="21921" y="3093"/>
                  </a:cubicBezTo>
                  <a:cubicBezTo>
                    <a:pt x="21895" y="3128"/>
                    <a:pt x="21844" y="3154"/>
                    <a:pt x="21802" y="3154"/>
                  </a:cubicBezTo>
                  <a:cubicBezTo>
                    <a:pt x="21759" y="3154"/>
                    <a:pt x="21747" y="3129"/>
                    <a:pt x="21773" y="3093"/>
                  </a:cubicBezTo>
                  <a:cubicBezTo>
                    <a:pt x="21799" y="3057"/>
                    <a:pt x="21851" y="3031"/>
                    <a:pt x="21892" y="3031"/>
                  </a:cubicBezTo>
                  <a:close/>
                  <a:moveTo>
                    <a:pt x="20235" y="2997"/>
                  </a:moveTo>
                  <a:cubicBezTo>
                    <a:pt x="20283" y="2997"/>
                    <a:pt x="20303" y="3027"/>
                    <a:pt x="20282" y="3073"/>
                  </a:cubicBezTo>
                  <a:cubicBezTo>
                    <a:pt x="20258" y="3130"/>
                    <a:pt x="20221" y="3159"/>
                    <a:pt x="20179" y="3159"/>
                  </a:cubicBezTo>
                  <a:cubicBezTo>
                    <a:pt x="20151" y="3159"/>
                    <a:pt x="20120" y="3146"/>
                    <a:pt x="20089" y="3120"/>
                  </a:cubicBezTo>
                  <a:cubicBezTo>
                    <a:pt x="20026" y="3067"/>
                    <a:pt x="20082" y="3014"/>
                    <a:pt x="20216" y="2999"/>
                  </a:cubicBezTo>
                  <a:cubicBezTo>
                    <a:pt x="20222" y="2998"/>
                    <a:pt x="20229" y="2997"/>
                    <a:pt x="20235" y="2997"/>
                  </a:cubicBezTo>
                  <a:close/>
                  <a:moveTo>
                    <a:pt x="24126" y="3096"/>
                  </a:moveTo>
                  <a:cubicBezTo>
                    <a:pt x="24347" y="3096"/>
                    <a:pt x="24244" y="3192"/>
                    <a:pt x="23914" y="3295"/>
                  </a:cubicBezTo>
                  <a:cubicBezTo>
                    <a:pt x="23787" y="3334"/>
                    <a:pt x="23693" y="3351"/>
                    <a:pt x="23639" y="3351"/>
                  </a:cubicBezTo>
                  <a:cubicBezTo>
                    <a:pt x="23533" y="3351"/>
                    <a:pt x="23573" y="3287"/>
                    <a:pt x="23796" y="3190"/>
                  </a:cubicBezTo>
                  <a:cubicBezTo>
                    <a:pt x="23914" y="3139"/>
                    <a:pt x="24064" y="3096"/>
                    <a:pt x="24126" y="3096"/>
                  </a:cubicBezTo>
                  <a:close/>
                  <a:moveTo>
                    <a:pt x="17093" y="2852"/>
                  </a:moveTo>
                  <a:cubicBezTo>
                    <a:pt x="17280" y="2852"/>
                    <a:pt x="17269" y="2978"/>
                    <a:pt x="17079" y="3019"/>
                  </a:cubicBezTo>
                  <a:cubicBezTo>
                    <a:pt x="16994" y="3037"/>
                    <a:pt x="16932" y="3100"/>
                    <a:pt x="16932" y="3165"/>
                  </a:cubicBezTo>
                  <a:cubicBezTo>
                    <a:pt x="16932" y="3230"/>
                    <a:pt x="16869" y="3307"/>
                    <a:pt x="16784" y="3346"/>
                  </a:cubicBezTo>
                  <a:cubicBezTo>
                    <a:pt x="16740" y="3365"/>
                    <a:pt x="16705" y="3374"/>
                    <a:pt x="16681" y="3374"/>
                  </a:cubicBezTo>
                  <a:cubicBezTo>
                    <a:pt x="16611" y="3374"/>
                    <a:pt x="16633" y="3298"/>
                    <a:pt x="16754" y="3195"/>
                  </a:cubicBezTo>
                  <a:cubicBezTo>
                    <a:pt x="16818" y="3143"/>
                    <a:pt x="16870" y="3082"/>
                    <a:pt x="16874" y="3056"/>
                  </a:cubicBezTo>
                  <a:cubicBezTo>
                    <a:pt x="16893" y="2922"/>
                    <a:pt x="16968" y="2852"/>
                    <a:pt x="17093" y="2852"/>
                  </a:cubicBezTo>
                  <a:close/>
                  <a:moveTo>
                    <a:pt x="15093" y="3464"/>
                  </a:moveTo>
                  <a:cubicBezTo>
                    <a:pt x="15131" y="3464"/>
                    <a:pt x="15159" y="3490"/>
                    <a:pt x="15159" y="3525"/>
                  </a:cubicBezTo>
                  <a:cubicBezTo>
                    <a:pt x="15159" y="3559"/>
                    <a:pt x="15111" y="3586"/>
                    <a:pt x="15046" y="3586"/>
                  </a:cubicBezTo>
                  <a:cubicBezTo>
                    <a:pt x="14984" y="3586"/>
                    <a:pt x="14954" y="3559"/>
                    <a:pt x="14980" y="3525"/>
                  </a:cubicBezTo>
                  <a:cubicBezTo>
                    <a:pt x="15005" y="3490"/>
                    <a:pt x="15055" y="3464"/>
                    <a:pt x="15093" y="3464"/>
                  </a:cubicBezTo>
                  <a:close/>
                  <a:moveTo>
                    <a:pt x="24244" y="3554"/>
                  </a:moveTo>
                  <a:cubicBezTo>
                    <a:pt x="24390" y="3554"/>
                    <a:pt x="24409" y="3638"/>
                    <a:pt x="24245" y="3711"/>
                  </a:cubicBezTo>
                  <a:cubicBezTo>
                    <a:pt x="24182" y="3739"/>
                    <a:pt x="24111" y="3751"/>
                    <a:pt x="24049" y="3751"/>
                  </a:cubicBezTo>
                  <a:cubicBezTo>
                    <a:pt x="23933" y="3751"/>
                    <a:pt x="23853" y="3707"/>
                    <a:pt x="23929" y="3645"/>
                  </a:cubicBezTo>
                  <a:cubicBezTo>
                    <a:pt x="23969" y="3612"/>
                    <a:pt x="24069" y="3574"/>
                    <a:pt x="24160" y="3561"/>
                  </a:cubicBezTo>
                  <a:cubicBezTo>
                    <a:pt x="24192" y="3556"/>
                    <a:pt x="24219" y="3554"/>
                    <a:pt x="24244" y="3554"/>
                  </a:cubicBezTo>
                  <a:close/>
                  <a:moveTo>
                    <a:pt x="24909" y="3645"/>
                  </a:moveTo>
                  <a:cubicBezTo>
                    <a:pt x="24951" y="3645"/>
                    <a:pt x="24984" y="3672"/>
                    <a:pt x="24984" y="3707"/>
                  </a:cubicBezTo>
                  <a:cubicBezTo>
                    <a:pt x="24984" y="3741"/>
                    <a:pt x="24951" y="3768"/>
                    <a:pt x="24909" y="3768"/>
                  </a:cubicBezTo>
                  <a:cubicBezTo>
                    <a:pt x="24867" y="3768"/>
                    <a:pt x="24836" y="3742"/>
                    <a:pt x="24836" y="3707"/>
                  </a:cubicBezTo>
                  <a:cubicBezTo>
                    <a:pt x="24836" y="3671"/>
                    <a:pt x="24867" y="3645"/>
                    <a:pt x="24909" y="3645"/>
                  </a:cubicBezTo>
                  <a:close/>
                  <a:moveTo>
                    <a:pt x="23207" y="3767"/>
                  </a:moveTo>
                  <a:cubicBezTo>
                    <a:pt x="23249" y="3767"/>
                    <a:pt x="23282" y="3793"/>
                    <a:pt x="23282" y="3825"/>
                  </a:cubicBezTo>
                  <a:cubicBezTo>
                    <a:pt x="23282" y="3859"/>
                    <a:pt x="23249" y="3900"/>
                    <a:pt x="23207" y="3922"/>
                  </a:cubicBezTo>
                  <a:cubicBezTo>
                    <a:pt x="23198" y="3926"/>
                    <a:pt x="23189" y="3929"/>
                    <a:pt x="23181" y="3929"/>
                  </a:cubicBezTo>
                  <a:cubicBezTo>
                    <a:pt x="23154" y="3929"/>
                    <a:pt x="23134" y="3903"/>
                    <a:pt x="23134" y="3862"/>
                  </a:cubicBezTo>
                  <a:cubicBezTo>
                    <a:pt x="23135" y="3811"/>
                    <a:pt x="23167" y="3767"/>
                    <a:pt x="23207" y="3767"/>
                  </a:cubicBezTo>
                  <a:close/>
                  <a:moveTo>
                    <a:pt x="23407" y="3443"/>
                  </a:moveTo>
                  <a:cubicBezTo>
                    <a:pt x="23425" y="3443"/>
                    <a:pt x="23439" y="3445"/>
                    <a:pt x="23446" y="3451"/>
                  </a:cubicBezTo>
                  <a:cubicBezTo>
                    <a:pt x="23539" y="3531"/>
                    <a:pt x="23155" y="3758"/>
                    <a:pt x="22838" y="3810"/>
                  </a:cubicBezTo>
                  <a:cubicBezTo>
                    <a:pt x="22711" y="3831"/>
                    <a:pt x="22588" y="3886"/>
                    <a:pt x="22567" y="3931"/>
                  </a:cubicBezTo>
                  <a:cubicBezTo>
                    <a:pt x="22541" y="3987"/>
                    <a:pt x="22464" y="4015"/>
                    <a:pt x="22393" y="4015"/>
                  </a:cubicBezTo>
                  <a:cubicBezTo>
                    <a:pt x="22317" y="4015"/>
                    <a:pt x="22247" y="3984"/>
                    <a:pt x="22247" y="3924"/>
                  </a:cubicBezTo>
                  <a:cubicBezTo>
                    <a:pt x="22248" y="3869"/>
                    <a:pt x="22319" y="3833"/>
                    <a:pt x="22430" y="3833"/>
                  </a:cubicBezTo>
                  <a:cubicBezTo>
                    <a:pt x="22529" y="3833"/>
                    <a:pt x="22633" y="3805"/>
                    <a:pt x="22655" y="3773"/>
                  </a:cubicBezTo>
                  <a:cubicBezTo>
                    <a:pt x="22741" y="3658"/>
                    <a:pt x="23251" y="3443"/>
                    <a:pt x="23407" y="3443"/>
                  </a:cubicBezTo>
                  <a:close/>
                  <a:moveTo>
                    <a:pt x="15617" y="3647"/>
                  </a:moveTo>
                  <a:cubicBezTo>
                    <a:pt x="15684" y="3647"/>
                    <a:pt x="15752" y="3669"/>
                    <a:pt x="15806" y="3714"/>
                  </a:cubicBezTo>
                  <a:cubicBezTo>
                    <a:pt x="15869" y="3767"/>
                    <a:pt x="15806" y="3821"/>
                    <a:pt x="15560" y="3931"/>
                  </a:cubicBezTo>
                  <a:cubicBezTo>
                    <a:pt x="15395" y="4004"/>
                    <a:pt x="15274" y="4040"/>
                    <a:pt x="15196" y="4040"/>
                  </a:cubicBezTo>
                  <a:cubicBezTo>
                    <a:pt x="15124" y="4040"/>
                    <a:pt x="15088" y="4009"/>
                    <a:pt x="15088" y="3947"/>
                  </a:cubicBezTo>
                  <a:cubicBezTo>
                    <a:pt x="15088" y="3914"/>
                    <a:pt x="15135" y="3890"/>
                    <a:pt x="15198" y="3890"/>
                  </a:cubicBezTo>
                  <a:cubicBezTo>
                    <a:pt x="15261" y="3890"/>
                    <a:pt x="15339" y="3837"/>
                    <a:pt x="15385" y="3767"/>
                  </a:cubicBezTo>
                  <a:cubicBezTo>
                    <a:pt x="15435" y="3689"/>
                    <a:pt x="15525" y="3647"/>
                    <a:pt x="15617" y="3647"/>
                  </a:cubicBezTo>
                  <a:close/>
                  <a:moveTo>
                    <a:pt x="26399" y="3778"/>
                  </a:moveTo>
                  <a:cubicBezTo>
                    <a:pt x="26425" y="3778"/>
                    <a:pt x="26450" y="3779"/>
                    <a:pt x="26474" y="3781"/>
                  </a:cubicBezTo>
                  <a:cubicBezTo>
                    <a:pt x="26747" y="3804"/>
                    <a:pt x="26851" y="3954"/>
                    <a:pt x="26593" y="3954"/>
                  </a:cubicBezTo>
                  <a:cubicBezTo>
                    <a:pt x="26493" y="3954"/>
                    <a:pt x="26380" y="3984"/>
                    <a:pt x="26333" y="4023"/>
                  </a:cubicBezTo>
                  <a:cubicBezTo>
                    <a:pt x="26305" y="4045"/>
                    <a:pt x="26257" y="4054"/>
                    <a:pt x="26203" y="4054"/>
                  </a:cubicBezTo>
                  <a:cubicBezTo>
                    <a:pt x="26084" y="4054"/>
                    <a:pt x="25938" y="4008"/>
                    <a:pt x="25938" y="3948"/>
                  </a:cubicBezTo>
                  <a:cubicBezTo>
                    <a:pt x="25939" y="3920"/>
                    <a:pt x="26008" y="3865"/>
                    <a:pt x="26091" y="3829"/>
                  </a:cubicBezTo>
                  <a:cubicBezTo>
                    <a:pt x="26157" y="3799"/>
                    <a:pt x="26285" y="3778"/>
                    <a:pt x="26399" y="3778"/>
                  </a:cubicBezTo>
                  <a:close/>
                  <a:moveTo>
                    <a:pt x="21372" y="3011"/>
                  </a:moveTo>
                  <a:cubicBezTo>
                    <a:pt x="21536" y="3011"/>
                    <a:pt x="21497" y="3104"/>
                    <a:pt x="21256" y="3261"/>
                  </a:cubicBezTo>
                  <a:cubicBezTo>
                    <a:pt x="21108" y="3357"/>
                    <a:pt x="20898" y="3497"/>
                    <a:pt x="20788" y="3572"/>
                  </a:cubicBezTo>
                  <a:cubicBezTo>
                    <a:pt x="20676" y="3649"/>
                    <a:pt x="20523" y="3726"/>
                    <a:pt x="20440" y="3748"/>
                  </a:cubicBezTo>
                  <a:cubicBezTo>
                    <a:pt x="20359" y="3768"/>
                    <a:pt x="20158" y="3860"/>
                    <a:pt x="19996" y="3953"/>
                  </a:cubicBezTo>
                  <a:cubicBezTo>
                    <a:pt x="19835" y="4044"/>
                    <a:pt x="19609" y="4138"/>
                    <a:pt x="19497" y="4162"/>
                  </a:cubicBezTo>
                  <a:cubicBezTo>
                    <a:pt x="19455" y="4170"/>
                    <a:pt x="19420" y="4174"/>
                    <a:pt x="19390" y="4174"/>
                  </a:cubicBezTo>
                  <a:cubicBezTo>
                    <a:pt x="19202" y="4174"/>
                    <a:pt x="19282" y="4015"/>
                    <a:pt x="19569" y="3916"/>
                  </a:cubicBezTo>
                  <a:cubicBezTo>
                    <a:pt x="19717" y="3864"/>
                    <a:pt x="19950" y="3752"/>
                    <a:pt x="20075" y="3671"/>
                  </a:cubicBezTo>
                  <a:cubicBezTo>
                    <a:pt x="20201" y="3590"/>
                    <a:pt x="20339" y="3522"/>
                    <a:pt x="20377" y="3522"/>
                  </a:cubicBezTo>
                  <a:cubicBezTo>
                    <a:pt x="20511" y="3522"/>
                    <a:pt x="21152" y="3155"/>
                    <a:pt x="21112" y="3102"/>
                  </a:cubicBezTo>
                  <a:cubicBezTo>
                    <a:pt x="21092" y="3073"/>
                    <a:pt x="21157" y="3037"/>
                    <a:pt x="21256" y="3021"/>
                  </a:cubicBezTo>
                  <a:cubicBezTo>
                    <a:pt x="21302" y="3014"/>
                    <a:pt x="21341" y="3011"/>
                    <a:pt x="21372" y="3011"/>
                  </a:cubicBezTo>
                  <a:close/>
                  <a:moveTo>
                    <a:pt x="14763" y="4013"/>
                  </a:moveTo>
                  <a:cubicBezTo>
                    <a:pt x="14819" y="4013"/>
                    <a:pt x="14865" y="4040"/>
                    <a:pt x="14865" y="4074"/>
                  </a:cubicBezTo>
                  <a:cubicBezTo>
                    <a:pt x="14865" y="4109"/>
                    <a:pt x="14853" y="4136"/>
                    <a:pt x="14836" y="4136"/>
                  </a:cubicBezTo>
                  <a:cubicBezTo>
                    <a:pt x="14821" y="4136"/>
                    <a:pt x="14752" y="4153"/>
                    <a:pt x="14689" y="4174"/>
                  </a:cubicBezTo>
                  <a:cubicBezTo>
                    <a:pt x="14664" y="4182"/>
                    <a:pt x="14645" y="4186"/>
                    <a:pt x="14631" y="4186"/>
                  </a:cubicBezTo>
                  <a:cubicBezTo>
                    <a:pt x="14597" y="4186"/>
                    <a:pt x="14593" y="4162"/>
                    <a:pt x="14615" y="4112"/>
                  </a:cubicBezTo>
                  <a:cubicBezTo>
                    <a:pt x="14638" y="4059"/>
                    <a:pt x="14708" y="4013"/>
                    <a:pt x="14763" y="4013"/>
                  </a:cubicBezTo>
                  <a:close/>
                  <a:moveTo>
                    <a:pt x="23135" y="4135"/>
                  </a:moveTo>
                  <a:cubicBezTo>
                    <a:pt x="23304" y="4135"/>
                    <a:pt x="23324" y="4198"/>
                    <a:pt x="23191" y="4310"/>
                  </a:cubicBezTo>
                  <a:cubicBezTo>
                    <a:pt x="23135" y="4356"/>
                    <a:pt x="23090" y="4378"/>
                    <a:pt x="23057" y="4378"/>
                  </a:cubicBezTo>
                  <a:cubicBezTo>
                    <a:pt x="23011" y="4378"/>
                    <a:pt x="22987" y="4338"/>
                    <a:pt x="22987" y="4258"/>
                  </a:cubicBezTo>
                  <a:cubicBezTo>
                    <a:pt x="22986" y="4176"/>
                    <a:pt x="23036" y="4135"/>
                    <a:pt x="23135" y="4135"/>
                  </a:cubicBezTo>
                  <a:close/>
                  <a:moveTo>
                    <a:pt x="23846" y="4036"/>
                  </a:moveTo>
                  <a:cubicBezTo>
                    <a:pt x="23976" y="4036"/>
                    <a:pt x="24072" y="4112"/>
                    <a:pt x="24117" y="4257"/>
                  </a:cubicBezTo>
                  <a:cubicBezTo>
                    <a:pt x="24148" y="4358"/>
                    <a:pt x="24089" y="4414"/>
                    <a:pt x="23977" y="4414"/>
                  </a:cubicBezTo>
                  <a:cubicBezTo>
                    <a:pt x="23910" y="4414"/>
                    <a:pt x="23823" y="4394"/>
                    <a:pt x="23725" y="4351"/>
                  </a:cubicBezTo>
                  <a:cubicBezTo>
                    <a:pt x="23465" y="4239"/>
                    <a:pt x="23454" y="4157"/>
                    <a:pt x="23689" y="4067"/>
                  </a:cubicBezTo>
                  <a:cubicBezTo>
                    <a:pt x="23745" y="4046"/>
                    <a:pt x="23798" y="4036"/>
                    <a:pt x="23846" y="4036"/>
                  </a:cubicBezTo>
                  <a:close/>
                  <a:moveTo>
                    <a:pt x="19329" y="2860"/>
                  </a:moveTo>
                  <a:cubicBezTo>
                    <a:pt x="19337" y="2860"/>
                    <a:pt x="19344" y="2860"/>
                    <a:pt x="19350" y="2861"/>
                  </a:cubicBezTo>
                  <a:cubicBezTo>
                    <a:pt x="19453" y="2878"/>
                    <a:pt x="19427" y="2922"/>
                    <a:pt x="19209" y="3100"/>
                  </a:cubicBezTo>
                  <a:cubicBezTo>
                    <a:pt x="18964" y="3301"/>
                    <a:pt x="18572" y="3551"/>
                    <a:pt x="18484" y="3563"/>
                  </a:cubicBezTo>
                  <a:cubicBezTo>
                    <a:pt x="18381" y="3579"/>
                    <a:pt x="18125" y="3685"/>
                    <a:pt x="17858" y="3824"/>
                  </a:cubicBezTo>
                  <a:cubicBezTo>
                    <a:pt x="17704" y="3905"/>
                    <a:pt x="17543" y="3966"/>
                    <a:pt x="17487" y="3966"/>
                  </a:cubicBezTo>
                  <a:cubicBezTo>
                    <a:pt x="17484" y="3966"/>
                    <a:pt x="17481" y="3966"/>
                    <a:pt x="17479" y="3966"/>
                  </a:cubicBezTo>
                  <a:cubicBezTo>
                    <a:pt x="17473" y="3965"/>
                    <a:pt x="17466" y="3964"/>
                    <a:pt x="17459" y="3964"/>
                  </a:cubicBezTo>
                  <a:cubicBezTo>
                    <a:pt x="17313" y="3964"/>
                    <a:pt x="16860" y="4139"/>
                    <a:pt x="16860" y="4202"/>
                  </a:cubicBezTo>
                  <a:cubicBezTo>
                    <a:pt x="16860" y="4233"/>
                    <a:pt x="16695" y="4278"/>
                    <a:pt x="16491" y="4300"/>
                  </a:cubicBezTo>
                  <a:cubicBezTo>
                    <a:pt x="16260" y="4325"/>
                    <a:pt x="16122" y="4372"/>
                    <a:pt x="16122" y="4423"/>
                  </a:cubicBezTo>
                  <a:cubicBezTo>
                    <a:pt x="16122" y="4499"/>
                    <a:pt x="16025" y="4541"/>
                    <a:pt x="15906" y="4541"/>
                  </a:cubicBezTo>
                  <a:cubicBezTo>
                    <a:pt x="15826" y="4541"/>
                    <a:pt x="15736" y="4522"/>
                    <a:pt x="15659" y="4480"/>
                  </a:cubicBezTo>
                  <a:cubicBezTo>
                    <a:pt x="15572" y="4433"/>
                    <a:pt x="15479" y="4409"/>
                    <a:pt x="15386" y="4409"/>
                  </a:cubicBezTo>
                  <a:cubicBezTo>
                    <a:pt x="15352" y="4409"/>
                    <a:pt x="15317" y="4412"/>
                    <a:pt x="15282" y="4419"/>
                  </a:cubicBezTo>
                  <a:cubicBezTo>
                    <a:pt x="15241" y="4427"/>
                    <a:pt x="15204" y="4431"/>
                    <a:pt x="15173" y="4431"/>
                  </a:cubicBezTo>
                  <a:cubicBezTo>
                    <a:pt x="15121" y="4431"/>
                    <a:pt x="15088" y="4419"/>
                    <a:pt x="15088" y="4396"/>
                  </a:cubicBezTo>
                  <a:cubicBezTo>
                    <a:pt x="15088" y="4361"/>
                    <a:pt x="15166" y="4319"/>
                    <a:pt x="15258" y="4300"/>
                  </a:cubicBezTo>
                  <a:cubicBezTo>
                    <a:pt x="15828" y="4187"/>
                    <a:pt x="16209" y="4070"/>
                    <a:pt x="16452" y="3933"/>
                  </a:cubicBezTo>
                  <a:cubicBezTo>
                    <a:pt x="16584" y="3859"/>
                    <a:pt x="16732" y="3806"/>
                    <a:pt x="16798" y="3806"/>
                  </a:cubicBezTo>
                  <a:cubicBezTo>
                    <a:pt x="16807" y="3806"/>
                    <a:pt x="16814" y="3806"/>
                    <a:pt x="16819" y="3808"/>
                  </a:cubicBezTo>
                  <a:cubicBezTo>
                    <a:pt x="16824" y="3809"/>
                    <a:pt x="16830" y="3810"/>
                    <a:pt x="16837" y="3810"/>
                  </a:cubicBezTo>
                  <a:cubicBezTo>
                    <a:pt x="16913" y="3810"/>
                    <a:pt x="17129" y="3743"/>
                    <a:pt x="17347" y="3650"/>
                  </a:cubicBezTo>
                  <a:cubicBezTo>
                    <a:pt x="17586" y="3548"/>
                    <a:pt x="17824" y="3464"/>
                    <a:pt x="17874" y="3464"/>
                  </a:cubicBezTo>
                  <a:cubicBezTo>
                    <a:pt x="17925" y="3464"/>
                    <a:pt x="17966" y="3420"/>
                    <a:pt x="17966" y="3367"/>
                  </a:cubicBezTo>
                  <a:cubicBezTo>
                    <a:pt x="17966" y="3325"/>
                    <a:pt x="17984" y="3298"/>
                    <a:pt x="18009" y="3298"/>
                  </a:cubicBezTo>
                  <a:cubicBezTo>
                    <a:pt x="18015" y="3298"/>
                    <a:pt x="18021" y="3300"/>
                    <a:pt x="18028" y="3303"/>
                  </a:cubicBezTo>
                  <a:cubicBezTo>
                    <a:pt x="18038" y="3308"/>
                    <a:pt x="18053" y="3311"/>
                    <a:pt x="18071" y="3311"/>
                  </a:cubicBezTo>
                  <a:cubicBezTo>
                    <a:pt x="18213" y="3311"/>
                    <a:pt x="18565" y="3155"/>
                    <a:pt x="18607" y="3061"/>
                  </a:cubicBezTo>
                  <a:cubicBezTo>
                    <a:pt x="18628" y="3015"/>
                    <a:pt x="18680" y="2974"/>
                    <a:pt x="18718" y="2974"/>
                  </a:cubicBezTo>
                  <a:cubicBezTo>
                    <a:pt x="18757" y="2974"/>
                    <a:pt x="18765" y="3006"/>
                    <a:pt x="18735" y="3047"/>
                  </a:cubicBezTo>
                  <a:cubicBezTo>
                    <a:pt x="18727" y="3059"/>
                    <a:pt x="18730" y="3064"/>
                    <a:pt x="18742" y="3064"/>
                  </a:cubicBezTo>
                  <a:cubicBezTo>
                    <a:pt x="18771" y="3064"/>
                    <a:pt x="18850" y="3033"/>
                    <a:pt x="18953" y="2980"/>
                  </a:cubicBezTo>
                  <a:cubicBezTo>
                    <a:pt x="19087" y="2910"/>
                    <a:pt x="19249" y="2860"/>
                    <a:pt x="19329" y="2860"/>
                  </a:cubicBezTo>
                  <a:close/>
                  <a:moveTo>
                    <a:pt x="14800" y="4462"/>
                  </a:moveTo>
                  <a:cubicBezTo>
                    <a:pt x="14825" y="4462"/>
                    <a:pt x="14842" y="4465"/>
                    <a:pt x="14850" y="4470"/>
                  </a:cubicBezTo>
                  <a:cubicBezTo>
                    <a:pt x="14872" y="4487"/>
                    <a:pt x="14835" y="4502"/>
                    <a:pt x="14765" y="4502"/>
                  </a:cubicBezTo>
                  <a:cubicBezTo>
                    <a:pt x="14673" y="4502"/>
                    <a:pt x="14651" y="4537"/>
                    <a:pt x="14684" y="4625"/>
                  </a:cubicBezTo>
                  <a:cubicBezTo>
                    <a:pt x="14709" y="4695"/>
                    <a:pt x="14698" y="4748"/>
                    <a:pt x="14656" y="4748"/>
                  </a:cubicBezTo>
                  <a:cubicBezTo>
                    <a:pt x="14613" y="4748"/>
                    <a:pt x="14529" y="4766"/>
                    <a:pt x="14458" y="4789"/>
                  </a:cubicBezTo>
                  <a:cubicBezTo>
                    <a:pt x="14426" y="4799"/>
                    <a:pt x="14404" y="4805"/>
                    <a:pt x="14390" y="4805"/>
                  </a:cubicBezTo>
                  <a:cubicBezTo>
                    <a:pt x="14358" y="4805"/>
                    <a:pt x="14371" y="4775"/>
                    <a:pt x="14420" y="4698"/>
                  </a:cubicBezTo>
                  <a:cubicBezTo>
                    <a:pt x="14488" y="4593"/>
                    <a:pt x="14487" y="4566"/>
                    <a:pt x="14410" y="4561"/>
                  </a:cubicBezTo>
                  <a:cubicBezTo>
                    <a:pt x="14359" y="4558"/>
                    <a:pt x="14428" y="4528"/>
                    <a:pt x="14561" y="4497"/>
                  </a:cubicBezTo>
                  <a:cubicBezTo>
                    <a:pt x="14653" y="4475"/>
                    <a:pt x="14744" y="4462"/>
                    <a:pt x="14800" y="4462"/>
                  </a:cubicBezTo>
                  <a:close/>
                  <a:moveTo>
                    <a:pt x="20666" y="2784"/>
                  </a:moveTo>
                  <a:cubicBezTo>
                    <a:pt x="20878" y="2784"/>
                    <a:pt x="21043" y="3112"/>
                    <a:pt x="20842" y="3133"/>
                  </a:cubicBezTo>
                  <a:cubicBezTo>
                    <a:pt x="20800" y="3137"/>
                    <a:pt x="20747" y="3143"/>
                    <a:pt x="20712" y="3146"/>
                  </a:cubicBezTo>
                  <a:cubicBezTo>
                    <a:pt x="20680" y="3148"/>
                    <a:pt x="20570" y="3209"/>
                    <a:pt x="20480" y="3274"/>
                  </a:cubicBezTo>
                  <a:cubicBezTo>
                    <a:pt x="20389" y="3339"/>
                    <a:pt x="20242" y="3397"/>
                    <a:pt x="20169" y="3397"/>
                  </a:cubicBezTo>
                  <a:cubicBezTo>
                    <a:pt x="20093" y="3397"/>
                    <a:pt x="20032" y="3431"/>
                    <a:pt x="20032" y="3476"/>
                  </a:cubicBezTo>
                  <a:cubicBezTo>
                    <a:pt x="20032" y="3491"/>
                    <a:pt x="20026" y="3499"/>
                    <a:pt x="20015" y="3499"/>
                  </a:cubicBezTo>
                  <a:cubicBezTo>
                    <a:pt x="19995" y="3499"/>
                    <a:pt x="19961" y="3476"/>
                    <a:pt x="19924" y="3435"/>
                  </a:cubicBezTo>
                  <a:cubicBezTo>
                    <a:pt x="19880" y="3387"/>
                    <a:pt x="19853" y="3359"/>
                    <a:pt x="19820" y="3359"/>
                  </a:cubicBezTo>
                  <a:cubicBezTo>
                    <a:pt x="19772" y="3359"/>
                    <a:pt x="19713" y="3417"/>
                    <a:pt x="19575" y="3554"/>
                  </a:cubicBezTo>
                  <a:cubicBezTo>
                    <a:pt x="19441" y="3689"/>
                    <a:pt x="19344" y="3824"/>
                    <a:pt x="19354" y="3864"/>
                  </a:cubicBezTo>
                  <a:cubicBezTo>
                    <a:pt x="19364" y="3904"/>
                    <a:pt x="19273" y="3968"/>
                    <a:pt x="19146" y="4012"/>
                  </a:cubicBezTo>
                  <a:cubicBezTo>
                    <a:pt x="18935" y="4085"/>
                    <a:pt x="18846" y="4196"/>
                    <a:pt x="18999" y="4196"/>
                  </a:cubicBezTo>
                  <a:cubicBezTo>
                    <a:pt x="19128" y="4196"/>
                    <a:pt x="19076" y="4314"/>
                    <a:pt x="18914" y="4384"/>
                  </a:cubicBezTo>
                  <a:cubicBezTo>
                    <a:pt x="18857" y="4409"/>
                    <a:pt x="18816" y="4422"/>
                    <a:pt x="18784" y="4422"/>
                  </a:cubicBezTo>
                  <a:cubicBezTo>
                    <a:pt x="18750" y="4422"/>
                    <a:pt x="18726" y="4407"/>
                    <a:pt x="18703" y="4377"/>
                  </a:cubicBezTo>
                  <a:cubicBezTo>
                    <a:pt x="18688" y="4356"/>
                    <a:pt x="18670" y="4345"/>
                    <a:pt x="18646" y="4345"/>
                  </a:cubicBezTo>
                  <a:cubicBezTo>
                    <a:pt x="18607" y="4345"/>
                    <a:pt x="18554" y="4375"/>
                    <a:pt x="18475" y="4438"/>
                  </a:cubicBezTo>
                  <a:cubicBezTo>
                    <a:pt x="18393" y="4505"/>
                    <a:pt x="18357" y="4556"/>
                    <a:pt x="18393" y="4556"/>
                  </a:cubicBezTo>
                  <a:cubicBezTo>
                    <a:pt x="18396" y="4556"/>
                    <a:pt x="18400" y="4556"/>
                    <a:pt x="18405" y="4555"/>
                  </a:cubicBezTo>
                  <a:cubicBezTo>
                    <a:pt x="18415" y="4553"/>
                    <a:pt x="18424" y="4552"/>
                    <a:pt x="18434" y="4552"/>
                  </a:cubicBezTo>
                  <a:cubicBezTo>
                    <a:pt x="18481" y="4552"/>
                    <a:pt x="18524" y="4575"/>
                    <a:pt x="18539" y="4609"/>
                  </a:cubicBezTo>
                  <a:cubicBezTo>
                    <a:pt x="18561" y="4659"/>
                    <a:pt x="18520" y="4685"/>
                    <a:pt x="18461" y="4685"/>
                  </a:cubicBezTo>
                  <a:cubicBezTo>
                    <a:pt x="18408" y="4685"/>
                    <a:pt x="18340" y="4664"/>
                    <a:pt x="18288" y="4622"/>
                  </a:cubicBezTo>
                  <a:cubicBezTo>
                    <a:pt x="18262" y="4599"/>
                    <a:pt x="18225" y="4588"/>
                    <a:pt x="18178" y="4588"/>
                  </a:cubicBezTo>
                  <a:cubicBezTo>
                    <a:pt x="18133" y="4588"/>
                    <a:pt x="18079" y="4598"/>
                    <a:pt x="18014" y="4619"/>
                  </a:cubicBezTo>
                  <a:cubicBezTo>
                    <a:pt x="17940" y="4642"/>
                    <a:pt x="17873" y="4655"/>
                    <a:pt x="17839" y="4655"/>
                  </a:cubicBezTo>
                  <a:cubicBezTo>
                    <a:pt x="17825" y="4655"/>
                    <a:pt x="17817" y="4653"/>
                    <a:pt x="17817" y="4648"/>
                  </a:cubicBezTo>
                  <a:cubicBezTo>
                    <a:pt x="17817" y="4645"/>
                    <a:pt x="17815" y="4644"/>
                    <a:pt x="17810" y="4644"/>
                  </a:cubicBezTo>
                  <a:cubicBezTo>
                    <a:pt x="17786" y="4644"/>
                    <a:pt x="17706" y="4682"/>
                    <a:pt x="17606" y="4741"/>
                  </a:cubicBezTo>
                  <a:cubicBezTo>
                    <a:pt x="17485" y="4813"/>
                    <a:pt x="17326" y="4868"/>
                    <a:pt x="17237" y="4868"/>
                  </a:cubicBezTo>
                  <a:cubicBezTo>
                    <a:pt x="17104" y="4868"/>
                    <a:pt x="17091" y="4848"/>
                    <a:pt x="17157" y="4745"/>
                  </a:cubicBezTo>
                  <a:cubicBezTo>
                    <a:pt x="17207" y="4666"/>
                    <a:pt x="17193" y="4623"/>
                    <a:pt x="17153" y="4623"/>
                  </a:cubicBezTo>
                  <a:cubicBezTo>
                    <a:pt x="17119" y="4623"/>
                    <a:pt x="17067" y="4654"/>
                    <a:pt x="17022" y="4721"/>
                  </a:cubicBezTo>
                  <a:cubicBezTo>
                    <a:pt x="16987" y="4772"/>
                    <a:pt x="16878" y="4827"/>
                    <a:pt x="16779" y="4840"/>
                  </a:cubicBezTo>
                  <a:cubicBezTo>
                    <a:pt x="16682" y="4854"/>
                    <a:pt x="16505" y="4885"/>
                    <a:pt x="16393" y="4906"/>
                  </a:cubicBezTo>
                  <a:cubicBezTo>
                    <a:pt x="16325" y="4920"/>
                    <a:pt x="16279" y="4928"/>
                    <a:pt x="16253" y="4928"/>
                  </a:cubicBezTo>
                  <a:cubicBezTo>
                    <a:pt x="16203" y="4928"/>
                    <a:pt x="16222" y="4898"/>
                    <a:pt x="16284" y="4816"/>
                  </a:cubicBezTo>
                  <a:cubicBezTo>
                    <a:pt x="16336" y="4746"/>
                    <a:pt x="16425" y="4684"/>
                    <a:pt x="16473" y="4684"/>
                  </a:cubicBezTo>
                  <a:cubicBezTo>
                    <a:pt x="16522" y="4684"/>
                    <a:pt x="16564" y="4654"/>
                    <a:pt x="16564" y="4620"/>
                  </a:cubicBezTo>
                  <a:cubicBezTo>
                    <a:pt x="16564" y="4598"/>
                    <a:pt x="16552" y="4587"/>
                    <a:pt x="16529" y="4587"/>
                  </a:cubicBezTo>
                  <a:cubicBezTo>
                    <a:pt x="16505" y="4587"/>
                    <a:pt x="16469" y="4598"/>
                    <a:pt x="16419" y="4620"/>
                  </a:cubicBezTo>
                  <a:cubicBezTo>
                    <a:pt x="16343" y="4654"/>
                    <a:pt x="16233" y="4684"/>
                    <a:pt x="16184" y="4684"/>
                  </a:cubicBezTo>
                  <a:cubicBezTo>
                    <a:pt x="16181" y="4684"/>
                    <a:pt x="16179" y="4684"/>
                    <a:pt x="16176" y="4684"/>
                  </a:cubicBezTo>
                  <a:cubicBezTo>
                    <a:pt x="16013" y="4684"/>
                    <a:pt x="16303" y="4519"/>
                    <a:pt x="16559" y="4475"/>
                  </a:cubicBezTo>
                  <a:cubicBezTo>
                    <a:pt x="16624" y="4464"/>
                    <a:pt x="16672" y="4458"/>
                    <a:pt x="16706" y="4458"/>
                  </a:cubicBezTo>
                  <a:cubicBezTo>
                    <a:pt x="16760" y="4458"/>
                    <a:pt x="16775" y="4473"/>
                    <a:pt x="16752" y="4502"/>
                  </a:cubicBezTo>
                  <a:cubicBezTo>
                    <a:pt x="16733" y="4527"/>
                    <a:pt x="16730" y="4542"/>
                    <a:pt x="16757" y="4542"/>
                  </a:cubicBezTo>
                  <a:cubicBezTo>
                    <a:pt x="16837" y="4542"/>
                    <a:pt x="17187" y="4405"/>
                    <a:pt x="18177" y="4002"/>
                  </a:cubicBezTo>
                  <a:cubicBezTo>
                    <a:pt x="19083" y="3631"/>
                    <a:pt x="19396" y="3474"/>
                    <a:pt x="19446" y="3363"/>
                  </a:cubicBezTo>
                  <a:cubicBezTo>
                    <a:pt x="19486" y="3276"/>
                    <a:pt x="19571" y="3218"/>
                    <a:pt x="19660" y="3218"/>
                  </a:cubicBezTo>
                  <a:cubicBezTo>
                    <a:pt x="19744" y="3218"/>
                    <a:pt x="19827" y="3190"/>
                    <a:pt x="19853" y="3156"/>
                  </a:cubicBezTo>
                  <a:cubicBezTo>
                    <a:pt x="19867" y="3137"/>
                    <a:pt x="19891" y="3127"/>
                    <a:pt x="19921" y="3127"/>
                  </a:cubicBezTo>
                  <a:cubicBezTo>
                    <a:pt x="19953" y="3127"/>
                    <a:pt x="19993" y="3138"/>
                    <a:pt x="20040" y="3158"/>
                  </a:cubicBezTo>
                  <a:cubicBezTo>
                    <a:pt x="20128" y="3198"/>
                    <a:pt x="20197" y="3219"/>
                    <a:pt x="20254" y="3219"/>
                  </a:cubicBezTo>
                  <a:cubicBezTo>
                    <a:pt x="20357" y="3219"/>
                    <a:pt x="20415" y="3149"/>
                    <a:pt x="20449" y="3001"/>
                  </a:cubicBezTo>
                  <a:cubicBezTo>
                    <a:pt x="20488" y="2825"/>
                    <a:pt x="20529" y="2784"/>
                    <a:pt x="20666" y="2784"/>
                  </a:cubicBezTo>
                  <a:close/>
                  <a:moveTo>
                    <a:pt x="13407" y="4754"/>
                  </a:moveTo>
                  <a:cubicBezTo>
                    <a:pt x="13518" y="4754"/>
                    <a:pt x="13612" y="4770"/>
                    <a:pt x="13612" y="4801"/>
                  </a:cubicBezTo>
                  <a:cubicBezTo>
                    <a:pt x="13612" y="4862"/>
                    <a:pt x="13285" y="4975"/>
                    <a:pt x="13146" y="4975"/>
                  </a:cubicBezTo>
                  <a:cubicBezTo>
                    <a:pt x="13126" y="4975"/>
                    <a:pt x="13109" y="4972"/>
                    <a:pt x="13099" y="4967"/>
                  </a:cubicBezTo>
                  <a:cubicBezTo>
                    <a:pt x="12988" y="4910"/>
                    <a:pt x="13007" y="4832"/>
                    <a:pt x="13141" y="4788"/>
                  </a:cubicBezTo>
                  <a:cubicBezTo>
                    <a:pt x="13214" y="4765"/>
                    <a:pt x="13316" y="4754"/>
                    <a:pt x="13407" y="4754"/>
                  </a:cubicBezTo>
                  <a:close/>
                  <a:moveTo>
                    <a:pt x="18677" y="5209"/>
                  </a:moveTo>
                  <a:cubicBezTo>
                    <a:pt x="18751" y="5209"/>
                    <a:pt x="18837" y="5231"/>
                    <a:pt x="18898" y="5268"/>
                  </a:cubicBezTo>
                  <a:cubicBezTo>
                    <a:pt x="19013" y="5337"/>
                    <a:pt x="19016" y="5352"/>
                    <a:pt x="18800" y="5352"/>
                  </a:cubicBezTo>
                  <a:cubicBezTo>
                    <a:pt x="18766" y="5352"/>
                    <a:pt x="18728" y="5352"/>
                    <a:pt x="18684" y="5351"/>
                  </a:cubicBezTo>
                  <a:cubicBezTo>
                    <a:pt x="18339" y="5346"/>
                    <a:pt x="18306" y="5291"/>
                    <a:pt x="18606" y="5217"/>
                  </a:cubicBezTo>
                  <a:cubicBezTo>
                    <a:pt x="18627" y="5212"/>
                    <a:pt x="18651" y="5209"/>
                    <a:pt x="18677" y="5209"/>
                  </a:cubicBezTo>
                  <a:close/>
                  <a:moveTo>
                    <a:pt x="27661" y="5321"/>
                  </a:moveTo>
                  <a:cubicBezTo>
                    <a:pt x="27709" y="5321"/>
                    <a:pt x="27760" y="5331"/>
                    <a:pt x="27814" y="5352"/>
                  </a:cubicBezTo>
                  <a:cubicBezTo>
                    <a:pt x="27967" y="5412"/>
                    <a:pt x="27966" y="5416"/>
                    <a:pt x="27776" y="5457"/>
                  </a:cubicBezTo>
                  <a:cubicBezTo>
                    <a:pt x="27717" y="5469"/>
                    <a:pt x="27663" y="5474"/>
                    <a:pt x="27616" y="5474"/>
                  </a:cubicBezTo>
                  <a:cubicBezTo>
                    <a:pt x="27460" y="5474"/>
                    <a:pt x="27389" y="5415"/>
                    <a:pt x="27530" y="5350"/>
                  </a:cubicBezTo>
                  <a:cubicBezTo>
                    <a:pt x="27571" y="5330"/>
                    <a:pt x="27615" y="5321"/>
                    <a:pt x="27661" y="5321"/>
                  </a:cubicBezTo>
                  <a:close/>
                  <a:moveTo>
                    <a:pt x="16533" y="5016"/>
                  </a:moveTo>
                  <a:cubicBezTo>
                    <a:pt x="16549" y="5016"/>
                    <a:pt x="16565" y="5017"/>
                    <a:pt x="16583" y="5019"/>
                  </a:cubicBezTo>
                  <a:cubicBezTo>
                    <a:pt x="16701" y="5033"/>
                    <a:pt x="16763" y="5099"/>
                    <a:pt x="16800" y="5244"/>
                  </a:cubicBezTo>
                  <a:cubicBezTo>
                    <a:pt x="16861" y="5488"/>
                    <a:pt x="16830" y="5547"/>
                    <a:pt x="16644" y="5547"/>
                  </a:cubicBezTo>
                  <a:cubicBezTo>
                    <a:pt x="16539" y="5547"/>
                    <a:pt x="16495" y="5495"/>
                    <a:pt x="16471" y="5349"/>
                  </a:cubicBezTo>
                  <a:cubicBezTo>
                    <a:pt x="16452" y="5237"/>
                    <a:pt x="16435" y="5116"/>
                    <a:pt x="16429" y="5074"/>
                  </a:cubicBezTo>
                  <a:cubicBezTo>
                    <a:pt x="16423" y="5038"/>
                    <a:pt x="16464" y="5016"/>
                    <a:pt x="16533" y="5016"/>
                  </a:cubicBezTo>
                  <a:close/>
                  <a:moveTo>
                    <a:pt x="34764" y="5244"/>
                  </a:moveTo>
                  <a:cubicBezTo>
                    <a:pt x="34911" y="5244"/>
                    <a:pt x="35035" y="5263"/>
                    <a:pt x="35065" y="5303"/>
                  </a:cubicBezTo>
                  <a:cubicBezTo>
                    <a:pt x="35091" y="5336"/>
                    <a:pt x="35040" y="5361"/>
                    <a:pt x="34948" y="5361"/>
                  </a:cubicBezTo>
                  <a:cubicBezTo>
                    <a:pt x="34836" y="5361"/>
                    <a:pt x="34800" y="5390"/>
                    <a:pt x="34830" y="5455"/>
                  </a:cubicBezTo>
                  <a:cubicBezTo>
                    <a:pt x="34861" y="5526"/>
                    <a:pt x="34811" y="5549"/>
                    <a:pt x="34615" y="5549"/>
                  </a:cubicBezTo>
                  <a:cubicBezTo>
                    <a:pt x="34474" y="5549"/>
                    <a:pt x="34359" y="5521"/>
                    <a:pt x="34359" y="5489"/>
                  </a:cubicBezTo>
                  <a:cubicBezTo>
                    <a:pt x="34359" y="5468"/>
                    <a:pt x="34340" y="5456"/>
                    <a:pt x="34310" y="5456"/>
                  </a:cubicBezTo>
                  <a:cubicBezTo>
                    <a:pt x="34293" y="5456"/>
                    <a:pt x="34273" y="5460"/>
                    <a:pt x="34251" y="5467"/>
                  </a:cubicBezTo>
                  <a:cubicBezTo>
                    <a:pt x="34232" y="5473"/>
                    <a:pt x="34214" y="5476"/>
                    <a:pt x="34199" y="5476"/>
                  </a:cubicBezTo>
                  <a:cubicBezTo>
                    <a:pt x="34164" y="5476"/>
                    <a:pt x="34141" y="5460"/>
                    <a:pt x="34141" y="5432"/>
                  </a:cubicBezTo>
                  <a:cubicBezTo>
                    <a:pt x="34140" y="5392"/>
                    <a:pt x="34223" y="5335"/>
                    <a:pt x="34330" y="5301"/>
                  </a:cubicBezTo>
                  <a:cubicBezTo>
                    <a:pt x="34452" y="5263"/>
                    <a:pt x="34619" y="5244"/>
                    <a:pt x="34764" y="5244"/>
                  </a:cubicBezTo>
                  <a:close/>
                  <a:moveTo>
                    <a:pt x="10449" y="5144"/>
                  </a:moveTo>
                  <a:cubicBezTo>
                    <a:pt x="10518" y="5144"/>
                    <a:pt x="10583" y="5180"/>
                    <a:pt x="10693" y="5264"/>
                  </a:cubicBezTo>
                  <a:cubicBezTo>
                    <a:pt x="10876" y="5402"/>
                    <a:pt x="10886" y="5428"/>
                    <a:pt x="10784" y="5513"/>
                  </a:cubicBezTo>
                  <a:cubicBezTo>
                    <a:pt x="10711" y="5573"/>
                    <a:pt x="10656" y="5604"/>
                    <a:pt x="10602" y="5604"/>
                  </a:cubicBezTo>
                  <a:cubicBezTo>
                    <a:pt x="10543" y="5604"/>
                    <a:pt x="10486" y="5568"/>
                    <a:pt x="10409" y="5495"/>
                  </a:cubicBezTo>
                  <a:cubicBezTo>
                    <a:pt x="10317" y="5407"/>
                    <a:pt x="10311" y="5368"/>
                    <a:pt x="10379" y="5310"/>
                  </a:cubicBezTo>
                  <a:cubicBezTo>
                    <a:pt x="10449" y="5254"/>
                    <a:pt x="10436" y="5237"/>
                    <a:pt x="10323" y="5234"/>
                  </a:cubicBezTo>
                  <a:cubicBezTo>
                    <a:pt x="10186" y="5232"/>
                    <a:pt x="10186" y="5229"/>
                    <a:pt x="10333" y="5171"/>
                  </a:cubicBezTo>
                  <a:cubicBezTo>
                    <a:pt x="10377" y="5154"/>
                    <a:pt x="10414" y="5144"/>
                    <a:pt x="10449" y="5144"/>
                  </a:cubicBezTo>
                  <a:close/>
                  <a:moveTo>
                    <a:pt x="14646" y="5547"/>
                  </a:moveTo>
                  <a:cubicBezTo>
                    <a:pt x="14730" y="5547"/>
                    <a:pt x="14793" y="5574"/>
                    <a:pt x="14793" y="5608"/>
                  </a:cubicBezTo>
                  <a:cubicBezTo>
                    <a:pt x="14793" y="5643"/>
                    <a:pt x="14730" y="5670"/>
                    <a:pt x="14646" y="5670"/>
                  </a:cubicBezTo>
                  <a:cubicBezTo>
                    <a:pt x="14561" y="5670"/>
                    <a:pt x="14498" y="5644"/>
                    <a:pt x="14498" y="5608"/>
                  </a:cubicBezTo>
                  <a:cubicBezTo>
                    <a:pt x="14498" y="5572"/>
                    <a:pt x="14561" y="5547"/>
                    <a:pt x="14646" y="5547"/>
                  </a:cubicBezTo>
                  <a:close/>
                  <a:moveTo>
                    <a:pt x="17993" y="1"/>
                  </a:moveTo>
                  <a:cubicBezTo>
                    <a:pt x="17774" y="1"/>
                    <a:pt x="17557" y="39"/>
                    <a:pt x="17311" y="114"/>
                  </a:cubicBezTo>
                  <a:cubicBezTo>
                    <a:pt x="17195" y="150"/>
                    <a:pt x="17042" y="168"/>
                    <a:pt x="16865" y="168"/>
                  </a:cubicBezTo>
                  <a:cubicBezTo>
                    <a:pt x="16784" y="168"/>
                    <a:pt x="16698" y="164"/>
                    <a:pt x="16608" y="156"/>
                  </a:cubicBezTo>
                  <a:cubicBezTo>
                    <a:pt x="16547" y="151"/>
                    <a:pt x="16480" y="149"/>
                    <a:pt x="16410" y="149"/>
                  </a:cubicBezTo>
                  <a:cubicBezTo>
                    <a:pt x="15980" y="149"/>
                    <a:pt x="15420" y="240"/>
                    <a:pt x="15265" y="346"/>
                  </a:cubicBezTo>
                  <a:cubicBezTo>
                    <a:pt x="15238" y="364"/>
                    <a:pt x="15214" y="373"/>
                    <a:pt x="15193" y="373"/>
                  </a:cubicBezTo>
                  <a:cubicBezTo>
                    <a:pt x="15170" y="373"/>
                    <a:pt x="15150" y="362"/>
                    <a:pt x="15134" y="340"/>
                  </a:cubicBezTo>
                  <a:cubicBezTo>
                    <a:pt x="15108" y="304"/>
                    <a:pt x="15168" y="250"/>
                    <a:pt x="15275" y="217"/>
                  </a:cubicBezTo>
                  <a:cubicBezTo>
                    <a:pt x="15379" y="183"/>
                    <a:pt x="15461" y="141"/>
                    <a:pt x="15461" y="118"/>
                  </a:cubicBezTo>
                  <a:cubicBezTo>
                    <a:pt x="15461" y="104"/>
                    <a:pt x="15434" y="97"/>
                    <a:pt x="15385" y="97"/>
                  </a:cubicBezTo>
                  <a:cubicBezTo>
                    <a:pt x="15213" y="97"/>
                    <a:pt x="14774" y="182"/>
                    <a:pt x="14309" y="311"/>
                  </a:cubicBezTo>
                  <a:cubicBezTo>
                    <a:pt x="14032" y="388"/>
                    <a:pt x="13763" y="437"/>
                    <a:pt x="13627" y="437"/>
                  </a:cubicBezTo>
                  <a:cubicBezTo>
                    <a:pt x="13604" y="437"/>
                    <a:pt x="13585" y="436"/>
                    <a:pt x="13570" y="433"/>
                  </a:cubicBezTo>
                  <a:cubicBezTo>
                    <a:pt x="13530" y="425"/>
                    <a:pt x="13493" y="421"/>
                    <a:pt x="13464" y="421"/>
                  </a:cubicBezTo>
                  <a:cubicBezTo>
                    <a:pt x="13422" y="421"/>
                    <a:pt x="13395" y="429"/>
                    <a:pt x="13395" y="444"/>
                  </a:cubicBezTo>
                  <a:cubicBezTo>
                    <a:pt x="13395" y="470"/>
                    <a:pt x="13338" y="494"/>
                    <a:pt x="13268" y="500"/>
                  </a:cubicBezTo>
                  <a:cubicBezTo>
                    <a:pt x="13196" y="505"/>
                    <a:pt x="13078" y="521"/>
                    <a:pt x="12993" y="539"/>
                  </a:cubicBezTo>
                  <a:cubicBezTo>
                    <a:pt x="12913" y="554"/>
                    <a:pt x="12593" y="587"/>
                    <a:pt x="12290" y="608"/>
                  </a:cubicBezTo>
                  <a:cubicBezTo>
                    <a:pt x="11348" y="679"/>
                    <a:pt x="10507" y="827"/>
                    <a:pt x="9970" y="1018"/>
                  </a:cubicBezTo>
                  <a:cubicBezTo>
                    <a:pt x="9707" y="1112"/>
                    <a:pt x="9427" y="1179"/>
                    <a:pt x="9310" y="1179"/>
                  </a:cubicBezTo>
                  <a:cubicBezTo>
                    <a:pt x="9299" y="1179"/>
                    <a:pt x="9289" y="1178"/>
                    <a:pt x="9281" y="1177"/>
                  </a:cubicBezTo>
                  <a:cubicBezTo>
                    <a:pt x="9263" y="1174"/>
                    <a:pt x="9244" y="1173"/>
                    <a:pt x="9226" y="1173"/>
                  </a:cubicBezTo>
                  <a:cubicBezTo>
                    <a:pt x="9152" y="1173"/>
                    <a:pt x="9081" y="1194"/>
                    <a:pt x="9058" y="1227"/>
                  </a:cubicBezTo>
                  <a:cubicBezTo>
                    <a:pt x="9001" y="1305"/>
                    <a:pt x="8796" y="1348"/>
                    <a:pt x="8528" y="1348"/>
                  </a:cubicBezTo>
                  <a:cubicBezTo>
                    <a:pt x="8405" y="1348"/>
                    <a:pt x="8269" y="1339"/>
                    <a:pt x="8128" y="1320"/>
                  </a:cubicBezTo>
                  <a:cubicBezTo>
                    <a:pt x="8045" y="1309"/>
                    <a:pt x="7943" y="1304"/>
                    <a:pt x="7828" y="1304"/>
                  </a:cubicBezTo>
                  <a:cubicBezTo>
                    <a:pt x="7423" y="1304"/>
                    <a:pt x="6871" y="1368"/>
                    <a:pt x="6532" y="1464"/>
                  </a:cubicBezTo>
                  <a:cubicBezTo>
                    <a:pt x="6472" y="1480"/>
                    <a:pt x="6311" y="1508"/>
                    <a:pt x="6184" y="1521"/>
                  </a:cubicBezTo>
                  <a:cubicBezTo>
                    <a:pt x="6056" y="1535"/>
                    <a:pt x="5835" y="1576"/>
                    <a:pt x="5702" y="1611"/>
                  </a:cubicBezTo>
                  <a:cubicBezTo>
                    <a:pt x="5444" y="1678"/>
                    <a:pt x="5232" y="1712"/>
                    <a:pt x="5078" y="1712"/>
                  </a:cubicBezTo>
                  <a:cubicBezTo>
                    <a:pt x="4955" y="1712"/>
                    <a:pt x="4869" y="1690"/>
                    <a:pt x="4825" y="1647"/>
                  </a:cubicBezTo>
                  <a:cubicBezTo>
                    <a:pt x="4748" y="1571"/>
                    <a:pt x="4750" y="1544"/>
                    <a:pt x="4832" y="1502"/>
                  </a:cubicBezTo>
                  <a:cubicBezTo>
                    <a:pt x="4883" y="1475"/>
                    <a:pt x="4804" y="1460"/>
                    <a:pt x="4624" y="1460"/>
                  </a:cubicBezTo>
                  <a:cubicBezTo>
                    <a:pt x="4581" y="1460"/>
                    <a:pt x="4532" y="1461"/>
                    <a:pt x="4478" y="1463"/>
                  </a:cubicBezTo>
                  <a:cubicBezTo>
                    <a:pt x="4225" y="1471"/>
                    <a:pt x="4023" y="1502"/>
                    <a:pt x="4027" y="1529"/>
                  </a:cubicBezTo>
                  <a:cubicBezTo>
                    <a:pt x="4039" y="1624"/>
                    <a:pt x="3692" y="1770"/>
                    <a:pt x="3481" y="1770"/>
                  </a:cubicBezTo>
                  <a:cubicBezTo>
                    <a:pt x="3460" y="1770"/>
                    <a:pt x="3440" y="1769"/>
                    <a:pt x="3422" y="1766"/>
                  </a:cubicBezTo>
                  <a:cubicBezTo>
                    <a:pt x="3400" y="1763"/>
                    <a:pt x="3372" y="1761"/>
                    <a:pt x="3339" y="1761"/>
                  </a:cubicBezTo>
                  <a:cubicBezTo>
                    <a:pt x="3206" y="1761"/>
                    <a:pt x="2997" y="1787"/>
                    <a:pt x="2818" y="1831"/>
                  </a:cubicBezTo>
                  <a:cubicBezTo>
                    <a:pt x="2592" y="1883"/>
                    <a:pt x="2329" y="1927"/>
                    <a:pt x="2228" y="1927"/>
                  </a:cubicBezTo>
                  <a:cubicBezTo>
                    <a:pt x="1973" y="1927"/>
                    <a:pt x="1806" y="1985"/>
                    <a:pt x="1806" y="2072"/>
                  </a:cubicBezTo>
                  <a:cubicBezTo>
                    <a:pt x="1806" y="2113"/>
                    <a:pt x="1694" y="2183"/>
                    <a:pt x="1561" y="2223"/>
                  </a:cubicBezTo>
                  <a:cubicBezTo>
                    <a:pt x="1427" y="2264"/>
                    <a:pt x="1253" y="2354"/>
                    <a:pt x="1179" y="2420"/>
                  </a:cubicBezTo>
                  <a:cubicBezTo>
                    <a:pt x="1108" y="2483"/>
                    <a:pt x="999" y="2539"/>
                    <a:pt x="944" y="2539"/>
                  </a:cubicBezTo>
                  <a:cubicBezTo>
                    <a:pt x="887" y="2539"/>
                    <a:pt x="841" y="2565"/>
                    <a:pt x="841" y="2600"/>
                  </a:cubicBezTo>
                  <a:cubicBezTo>
                    <a:pt x="841" y="2635"/>
                    <a:pt x="753" y="2680"/>
                    <a:pt x="641" y="2703"/>
                  </a:cubicBezTo>
                  <a:cubicBezTo>
                    <a:pt x="529" y="2725"/>
                    <a:pt x="409" y="2764"/>
                    <a:pt x="368" y="2790"/>
                  </a:cubicBezTo>
                  <a:cubicBezTo>
                    <a:pt x="326" y="2816"/>
                    <a:pt x="231" y="2846"/>
                    <a:pt x="147" y="2860"/>
                  </a:cubicBezTo>
                  <a:cubicBezTo>
                    <a:pt x="0" y="2885"/>
                    <a:pt x="1" y="2891"/>
                    <a:pt x="163" y="2965"/>
                  </a:cubicBezTo>
                  <a:cubicBezTo>
                    <a:pt x="254" y="3008"/>
                    <a:pt x="317" y="3082"/>
                    <a:pt x="296" y="3126"/>
                  </a:cubicBezTo>
                  <a:cubicBezTo>
                    <a:pt x="274" y="3170"/>
                    <a:pt x="320" y="3256"/>
                    <a:pt x="399" y="3315"/>
                  </a:cubicBezTo>
                  <a:cubicBezTo>
                    <a:pt x="475" y="3374"/>
                    <a:pt x="539" y="3460"/>
                    <a:pt x="539" y="3504"/>
                  </a:cubicBezTo>
                  <a:cubicBezTo>
                    <a:pt x="539" y="3548"/>
                    <a:pt x="606" y="3620"/>
                    <a:pt x="683" y="3659"/>
                  </a:cubicBezTo>
                  <a:cubicBezTo>
                    <a:pt x="791" y="3713"/>
                    <a:pt x="817" y="3776"/>
                    <a:pt x="786" y="3904"/>
                  </a:cubicBezTo>
                  <a:cubicBezTo>
                    <a:pt x="748" y="4059"/>
                    <a:pt x="765" y="4075"/>
                    <a:pt x="955" y="4075"/>
                  </a:cubicBezTo>
                  <a:cubicBezTo>
                    <a:pt x="1202" y="4075"/>
                    <a:pt x="1749" y="4238"/>
                    <a:pt x="2517" y="4538"/>
                  </a:cubicBezTo>
                  <a:cubicBezTo>
                    <a:pt x="2813" y="4653"/>
                    <a:pt x="3083" y="4747"/>
                    <a:pt x="3121" y="4747"/>
                  </a:cubicBezTo>
                  <a:cubicBezTo>
                    <a:pt x="3163" y="4747"/>
                    <a:pt x="3202" y="4766"/>
                    <a:pt x="3216" y="4797"/>
                  </a:cubicBezTo>
                  <a:cubicBezTo>
                    <a:pt x="3230" y="4823"/>
                    <a:pt x="3357" y="4918"/>
                    <a:pt x="3498" y="5007"/>
                  </a:cubicBezTo>
                  <a:cubicBezTo>
                    <a:pt x="3689" y="5126"/>
                    <a:pt x="3880" y="5177"/>
                    <a:pt x="4247" y="5204"/>
                  </a:cubicBezTo>
                  <a:cubicBezTo>
                    <a:pt x="4859" y="5249"/>
                    <a:pt x="5125" y="5331"/>
                    <a:pt x="5174" y="5488"/>
                  </a:cubicBezTo>
                  <a:cubicBezTo>
                    <a:pt x="5199" y="5567"/>
                    <a:pt x="5239" y="5605"/>
                    <a:pt x="5271" y="5605"/>
                  </a:cubicBezTo>
                  <a:cubicBezTo>
                    <a:pt x="5307" y="5605"/>
                    <a:pt x="5334" y="5559"/>
                    <a:pt x="5323" y="5470"/>
                  </a:cubicBezTo>
                  <a:cubicBezTo>
                    <a:pt x="5311" y="5381"/>
                    <a:pt x="5324" y="5344"/>
                    <a:pt x="5435" y="5344"/>
                  </a:cubicBezTo>
                  <a:cubicBezTo>
                    <a:pt x="5511" y="5344"/>
                    <a:pt x="5632" y="5361"/>
                    <a:pt x="5822" y="5392"/>
                  </a:cubicBezTo>
                  <a:cubicBezTo>
                    <a:pt x="5866" y="5400"/>
                    <a:pt x="5906" y="5404"/>
                    <a:pt x="5942" y="5404"/>
                  </a:cubicBezTo>
                  <a:cubicBezTo>
                    <a:pt x="6044" y="5404"/>
                    <a:pt x="6119" y="5372"/>
                    <a:pt x="6209" y="5302"/>
                  </a:cubicBezTo>
                  <a:cubicBezTo>
                    <a:pt x="6285" y="5243"/>
                    <a:pt x="6363" y="5213"/>
                    <a:pt x="6503" y="5213"/>
                  </a:cubicBezTo>
                  <a:cubicBezTo>
                    <a:pt x="6657" y="5213"/>
                    <a:pt x="6885" y="5249"/>
                    <a:pt x="7265" y="5322"/>
                  </a:cubicBezTo>
                  <a:cubicBezTo>
                    <a:pt x="7366" y="5342"/>
                    <a:pt x="7778" y="5399"/>
                    <a:pt x="8186" y="5453"/>
                  </a:cubicBezTo>
                  <a:cubicBezTo>
                    <a:pt x="8592" y="5504"/>
                    <a:pt x="9040" y="5572"/>
                    <a:pt x="9185" y="5607"/>
                  </a:cubicBezTo>
                  <a:cubicBezTo>
                    <a:pt x="9329" y="5642"/>
                    <a:pt x="9662" y="5669"/>
                    <a:pt x="9938" y="5669"/>
                  </a:cubicBezTo>
                  <a:cubicBezTo>
                    <a:pt x="10211" y="5669"/>
                    <a:pt x="10448" y="5691"/>
                    <a:pt x="10472" y="5721"/>
                  </a:cubicBezTo>
                  <a:cubicBezTo>
                    <a:pt x="10494" y="5750"/>
                    <a:pt x="10671" y="5788"/>
                    <a:pt x="10862" y="5806"/>
                  </a:cubicBezTo>
                  <a:cubicBezTo>
                    <a:pt x="11052" y="5823"/>
                    <a:pt x="11224" y="5870"/>
                    <a:pt x="11237" y="5909"/>
                  </a:cubicBezTo>
                  <a:cubicBezTo>
                    <a:pt x="11254" y="5951"/>
                    <a:pt x="11350" y="5972"/>
                    <a:pt x="11447" y="5972"/>
                  </a:cubicBezTo>
                  <a:cubicBezTo>
                    <a:pt x="11538" y="5972"/>
                    <a:pt x="11630" y="5953"/>
                    <a:pt x="11659" y="5915"/>
                  </a:cubicBezTo>
                  <a:cubicBezTo>
                    <a:pt x="11683" y="5883"/>
                    <a:pt x="11610" y="5822"/>
                    <a:pt x="11498" y="5781"/>
                  </a:cubicBezTo>
                  <a:cubicBezTo>
                    <a:pt x="11281" y="5701"/>
                    <a:pt x="10957" y="5454"/>
                    <a:pt x="10957" y="5366"/>
                  </a:cubicBezTo>
                  <a:cubicBezTo>
                    <a:pt x="10957" y="5312"/>
                    <a:pt x="11290" y="5206"/>
                    <a:pt x="11423" y="5206"/>
                  </a:cubicBezTo>
                  <a:cubicBezTo>
                    <a:pt x="11445" y="5206"/>
                    <a:pt x="11462" y="5209"/>
                    <a:pt x="11471" y="5216"/>
                  </a:cubicBezTo>
                  <a:cubicBezTo>
                    <a:pt x="11493" y="5234"/>
                    <a:pt x="11446" y="5291"/>
                    <a:pt x="11368" y="5337"/>
                  </a:cubicBezTo>
                  <a:cubicBezTo>
                    <a:pt x="11291" y="5385"/>
                    <a:pt x="11256" y="5427"/>
                    <a:pt x="11294" y="5431"/>
                  </a:cubicBezTo>
                  <a:cubicBezTo>
                    <a:pt x="11333" y="5434"/>
                    <a:pt x="11427" y="5441"/>
                    <a:pt x="11512" y="5444"/>
                  </a:cubicBezTo>
                  <a:cubicBezTo>
                    <a:pt x="11592" y="5449"/>
                    <a:pt x="11690" y="5511"/>
                    <a:pt x="11726" y="5582"/>
                  </a:cubicBezTo>
                  <a:cubicBezTo>
                    <a:pt x="11768" y="5663"/>
                    <a:pt x="11863" y="5713"/>
                    <a:pt x="11982" y="5718"/>
                  </a:cubicBezTo>
                  <a:cubicBezTo>
                    <a:pt x="12537" y="5739"/>
                    <a:pt x="13064" y="5805"/>
                    <a:pt x="13149" y="5863"/>
                  </a:cubicBezTo>
                  <a:cubicBezTo>
                    <a:pt x="13179" y="5884"/>
                    <a:pt x="13224" y="5895"/>
                    <a:pt x="13271" y="5895"/>
                  </a:cubicBezTo>
                  <a:cubicBezTo>
                    <a:pt x="13305" y="5895"/>
                    <a:pt x="13341" y="5889"/>
                    <a:pt x="13374" y="5878"/>
                  </a:cubicBezTo>
                  <a:cubicBezTo>
                    <a:pt x="13505" y="5831"/>
                    <a:pt x="13585" y="5818"/>
                    <a:pt x="13902" y="5802"/>
                  </a:cubicBezTo>
                  <a:cubicBezTo>
                    <a:pt x="14071" y="5793"/>
                    <a:pt x="14072" y="5788"/>
                    <a:pt x="13954" y="5682"/>
                  </a:cubicBezTo>
                  <a:cubicBezTo>
                    <a:pt x="13889" y="5623"/>
                    <a:pt x="13854" y="5551"/>
                    <a:pt x="13879" y="5530"/>
                  </a:cubicBezTo>
                  <a:cubicBezTo>
                    <a:pt x="13890" y="5522"/>
                    <a:pt x="13904" y="5518"/>
                    <a:pt x="13919" y="5518"/>
                  </a:cubicBezTo>
                  <a:cubicBezTo>
                    <a:pt x="13998" y="5518"/>
                    <a:pt x="14125" y="5617"/>
                    <a:pt x="14125" y="5694"/>
                  </a:cubicBezTo>
                  <a:cubicBezTo>
                    <a:pt x="14125" y="5775"/>
                    <a:pt x="14330" y="5888"/>
                    <a:pt x="14435" y="5888"/>
                  </a:cubicBezTo>
                  <a:cubicBezTo>
                    <a:pt x="14459" y="5888"/>
                    <a:pt x="14478" y="5883"/>
                    <a:pt x="14488" y="5870"/>
                  </a:cubicBezTo>
                  <a:cubicBezTo>
                    <a:pt x="14513" y="5838"/>
                    <a:pt x="14643" y="5792"/>
                    <a:pt x="14769" y="5767"/>
                  </a:cubicBezTo>
                  <a:cubicBezTo>
                    <a:pt x="14827" y="5756"/>
                    <a:pt x="14873" y="5750"/>
                    <a:pt x="14911" y="5750"/>
                  </a:cubicBezTo>
                  <a:cubicBezTo>
                    <a:pt x="14997" y="5750"/>
                    <a:pt x="15041" y="5780"/>
                    <a:pt x="15087" y="5852"/>
                  </a:cubicBezTo>
                  <a:cubicBezTo>
                    <a:pt x="15138" y="5930"/>
                    <a:pt x="15249" y="5975"/>
                    <a:pt x="15346" y="5975"/>
                  </a:cubicBezTo>
                  <a:cubicBezTo>
                    <a:pt x="15409" y="5975"/>
                    <a:pt x="15465" y="5957"/>
                    <a:pt x="15495" y="5916"/>
                  </a:cubicBezTo>
                  <a:cubicBezTo>
                    <a:pt x="15505" y="5902"/>
                    <a:pt x="15522" y="5896"/>
                    <a:pt x="15546" y="5896"/>
                  </a:cubicBezTo>
                  <a:cubicBezTo>
                    <a:pt x="15586" y="5896"/>
                    <a:pt x="15646" y="5916"/>
                    <a:pt x="15718" y="5955"/>
                  </a:cubicBezTo>
                  <a:cubicBezTo>
                    <a:pt x="15785" y="5991"/>
                    <a:pt x="15836" y="6009"/>
                    <a:pt x="15866" y="6009"/>
                  </a:cubicBezTo>
                  <a:cubicBezTo>
                    <a:pt x="15886" y="6009"/>
                    <a:pt x="15897" y="6001"/>
                    <a:pt x="15897" y="5984"/>
                  </a:cubicBezTo>
                  <a:cubicBezTo>
                    <a:pt x="15897" y="5953"/>
                    <a:pt x="15919" y="5928"/>
                    <a:pt x="15945" y="5928"/>
                  </a:cubicBezTo>
                  <a:cubicBezTo>
                    <a:pt x="15947" y="5928"/>
                    <a:pt x="15950" y="5928"/>
                    <a:pt x="15953" y="5929"/>
                  </a:cubicBezTo>
                  <a:cubicBezTo>
                    <a:pt x="15958" y="5930"/>
                    <a:pt x="15966" y="5930"/>
                    <a:pt x="15978" y="5930"/>
                  </a:cubicBezTo>
                  <a:cubicBezTo>
                    <a:pt x="16038" y="5930"/>
                    <a:pt x="16185" y="5917"/>
                    <a:pt x="16333" y="5897"/>
                  </a:cubicBezTo>
                  <a:cubicBezTo>
                    <a:pt x="16573" y="5864"/>
                    <a:pt x="16646" y="5831"/>
                    <a:pt x="16615" y="5765"/>
                  </a:cubicBezTo>
                  <a:cubicBezTo>
                    <a:pt x="16545" y="5613"/>
                    <a:pt x="17151" y="5504"/>
                    <a:pt x="18035" y="5504"/>
                  </a:cubicBezTo>
                  <a:cubicBezTo>
                    <a:pt x="18093" y="5504"/>
                    <a:pt x="18152" y="5505"/>
                    <a:pt x="18211" y="5506"/>
                  </a:cubicBezTo>
                  <a:cubicBezTo>
                    <a:pt x="18299" y="5507"/>
                    <a:pt x="18384" y="5508"/>
                    <a:pt x="18463" y="5508"/>
                  </a:cubicBezTo>
                  <a:cubicBezTo>
                    <a:pt x="18818" y="5508"/>
                    <a:pt x="19076" y="5494"/>
                    <a:pt x="19076" y="5473"/>
                  </a:cubicBezTo>
                  <a:cubicBezTo>
                    <a:pt x="19076" y="5458"/>
                    <a:pt x="19102" y="5450"/>
                    <a:pt x="19144" y="5450"/>
                  </a:cubicBezTo>
                  <a:cubicBezTo>
                    <a:pt x="19176" y="5450"/>
                    <a:pt x="19217" y="5455"/>
                    <a:pt x="19263" y="5464"/>
                  </a:cubicBezTo>
                  <a:cubicBezTo>
                    <a:pt x="19311" y="5474"/>
                    <a:pt x="19347" y="5479"/>
                    <a:pt x="19371" y="5479"/>
                  </a:cubicBezTo>
                  <a:cubicBezTo>
                    <a:pt x="19423" y="5479"/>
                    <a:pt x="19428" y="5456"/>
                    <a:pt x="19404" y="5402"/>
                  </a:cubicBezTo>
                  <a:cubicBezTo>
                    <a:pt x="19374" y="5339"/>
                    <a:pt x="19399" y="5304"/>
                    <a:pt x="19474" y="5304"/>
                  </a:cubicBezTo>
                  <a:cubicBezTo>
                    <a:pt x="19540" y="5304"/>
                    <a:pt x="19591" y="5252"/>
                    <a:pt x="19591" y="5181"/>
                  </a:cubicBezTo>
                  <a:cubicBezTo>
                    <a:pt x="19591" y="5110"/>
                    <a:pt x="19551" y="5058"/>
                    <a:pt x="19499" y="5058"/>
                  </a:cubicBezTo>
                  <a:cubicBezTo>
                    <a:pt x="19304" y="5058"/>
                    <a:pt x="19576" y="4932"/>
                    <a:pt x="19802" y="4920"/>
                  </a:cubicBezTo>
                  <a:cubicBezTo>
                    <a:pt x="19929" y="4912"/>
                    <a:pt x="20034" y="4885"/>
                    <a:pt x="20035" y="4859"/>
                  </a:cubicBezTo>
                  <a:cubicBezTo>
                    <a:pt x="20036" y="4826"/>
                    <a:pt x="20070" y="4812"/>
                    <a:pt x="20114" y="4812"/>
                  </a:cubicBezTo>
                  <a:cubicBezTo>
                    <a:pt x="20185" y="4812"/>
                    <a:pt x="20282" y="4849"/>
                    <a:pt x="20309" y="4905"/>
                  </a:cubicBezTo>
                  <a:cubicBezTo>
                    <a:pt x="20336" y="4963"/>
                    <a:pt x="20479" y="5000"/>
                    <a:pt x="20585" y="5000"/>
                  </a:cubicBezTo>
                  <a:cubicBezTo>
                    <a:pt x="20651" y="5000"/>
                    <a:pt x="20703" y="4985"/>
                    <a:pt x="20703" y="4952"/>
                  </a:cubicBezTo>
                  <a:cubicBezTo>
                    <a:pt x="20703" y="4926"/>
                    <a:pt x="20959" y="4895"/>
                    <a:pt x="21277" y="4885"/>
                  </a:cubicBezTo>
                  <a:cubicBezTo>
                    <a:pt x="21594" y="4874"/>
                    <a:pt x="21882" y="4839"/>
                    <a:pt x="21921" y="4806"/>
                  </a:cubicBezTo>
                  <a:cubicBezTo>
                    <a:pt x="21966" y="4768"/>
                    <a:pt x="21916" y="4747"/>
                    <a:pt x="21789" y="4747"/>
                  </a:cubicBezTo>
                  <a:cubicBezTo>
                    <a:pt x="21677" y="4747"/>
                    <a:pt x="21590" y="4722"/>
                    <a:pt x="21590" y="4691"/>
                  </a:cubicBezTo>
                  <a:cubicBezTo>
                    <a:pt x="21590" y="4681"/>
                    <a:pt x="21578" y="4676"/>
                    <a:pt x="21559" y="4676"/>
                  </a:cubicBezTo>
                  <a:cubicBezTo>
                    <a:pt x="21521" y="4676"/>
                    <a:pt x="21451" y="4695"/>
                    <a:pt x="21372" y="4727"/>
                  </a:cubicBezTo>
                  <a:cubicBezTo>
                    <a:pt x="21277" y="4767"/>
                    <a:pt x="21181" y="4787"/>
                    <a:pt x="21092" y="4787"/>
                  </a:cubicBezTo>
                  <a:cubicBezTo>
                    <a:pt x="20913" y="4787"/>
                    <a:pt x="20758" y="4708"/>
                    <a:pt x="20666" y="4560"/>
                  </a:cubicBezTo>
                  <a:cubicBezTo>
                    <a:pt x="20592" y="4440"/>
                    <a:pt x="20531" y="4387"/>
                    <a:pt x="20421" y="4387"/>
                  </a:cubicBezTo>
                  <a:cubicBezTo>
                    <a:pt x="20353" y="4387"/>
                    <a:pt x="20267" y="4407"/>
                    <a:pt x="20149" y="4444"/>
                  </a:cubicBezTo>
                  <a:cubicBezTo>
                    <a:pt x="19974" y="4501"/>
                    <a:pt x="19963" y="4517"/>
                    <a:pt x="20051" y="4609"/>
                  </a:cubicBezTo>
                  <a:cubicBezTo>
                    <a:pt x="20099" y="4659"/>
                    <a:pt x="20115" y="4683"/>
                    <a:pt x="20101" y="4683"/>
                  </a:cubicBezTo>
                  <a:cubicBezTo>
                    <a:pt x="20094" y="4683"/>
                    <a:pt x="20078" y="4676"/>
                    <a:pt x="20055" y="4665"/>
                  </a:cubicBezTo>
                  <a:cubicBezTo>
                    <a:pt x="20034" y="4654"/>
                    <a:pt x="20008" y="4649"/>
                    <a:pt x="19982" y="4649"/>
                  </a:cubicBezTo>
                  <a:cubicBezTo>
                    <a:pt x="19940" y="4649"/>
                    <a:pt x="19896" y="4662"/>
                    <a:pt x="19861" y="4685"/>
                  </a:cubicBezTo>
                  <a:cubicBezTo>
                    <a:pt x="19823" y="4711"/>
                    <a:pt x="19756" y="4725"/>
                    <a:pt x="19683" y="4725"/>
                  </a:cubicBezTo>
                  <a:cubicBezTo>
                    <a:pt x="19648" y="4725"/>
                    <a:pt x="19611" y="4722"/>
                    <a:pt x="19576" y="4715"/>
                  </a:cubicBezTo>
                  <a:cubicBezTo>
                    <a:pt x="19535" y="4707"/>
                    <a:pt x="19502" y="4702"/>
                    <a:pt x="19474" y="4702"/>
                  </a:cubicBezTo>
                  <a:cubicBezTo>
                    <a:pt x="19403" y="4702"/>
                    <a:pt x="19370" y="4732"/>
                    <a:pt x="19342" y="4806"/>
                  </a:cubicBezTo>
                  <a:cubicBezTo>
                    <a:pt x="19312" y="4885"/>
                    <a:pt x="19281" y="4925"/>
                    <a:pt x="19231" y="4925"/>
                  </a:cubicBezTo>
                  <a:cubicBezTo>
                    <a:pt x="19183" y="4925"/>
                    <a:pt x="19117" y="4889"/>
                    <a:pt x="19017" y="4819"/>
                  </a:cubicBezTo>
                  <a:cubicBezTo>
                    <a:pt x="18856" y="4706"/>
                    <a:pt x="18822" y="4650"/>
                    <a:pt x="18915" y="4650"/>
                  </a:cubicBezTo>
                  <a:cubicBezTo>
                    <a:pt x="18946" y="4650"/>
                    <a:pt x="18992" y="4656"/>
                    <a:pt x="19052" y="4669"/>
                  </a:cubicBezTo>
                  <a:cubicBezTo>
                    <a:pt x="19089" y="4676"/>
                    <a:pt x="19126" y="4680"/>
                    <a:pt x="19160" y="4680"/>
                  </a:cubicBezTo>
                  <a:cubicBezTo>
                    <a:pt x="19222" y="4680"/>
                    <a:pt x="19273" y="4668"/>
                    <a:pt x="19291" y="4645"/>
                  </a:cubicBezTo>
                  <a:cubicBezTo>
                    <a:pt x="19318" y="4612"/>
                    <a:pt x="19640" y="4468"/>
                    <a:pt x="20005" y="4324"/>
                  </a:cubicBezTo>
                  <a:cubicBezTo>
                    <a:pt x="20370" y="4181"/>
                    <a:pt x="20917" y="3962"/>
                    <a:pt x="21221" y="3836"/>
                  </a:cubicBezTo>
                  <a:cubicBezTo>
                    <a:pt x="21523" y="3712"/>
                    <a:pt x="21933" y="3558"/>
                    <a:pt x="22128" y="3498"/>
                  </a:cubicBezTo>
                  <a:cubicBezTo>
                    <a:pt x="22396" y="3415"/>
                    <a:pt x="22464" y="3369"/>
                    <a:pt x="22406" y="3313"/>
                  </a:cubicBezTo>
                  <a:cubicBezTo>
                    <a:pt x="22355" y="3265"/>
                    <a:pt x="22363" y="3248"/>
                    <a:pt x="22446" y="3248"/>
                  </a:cubicBezTo>
                  <a:cubicBezTo>
                    <a:pt x="22460" y="3248"/>
                    <a:pt x="22476" y="3249"/>
                    <a:pt x="22494" y="3250"/>
                  </a:cubicBezTo>
                  <a:cubicBezTo>
                    <a:pt x="22498" y="3250"/>
                    <a:pt x="22503" y="3250"/>
                    <a:pt x="22507" y="3250"/>
                  </a:cubicBezTo>
                  <a:cubicBezTo>
                    <a:pt x="22601" y="3250"/>
                    <a:pt x="22785" y="3199"/>
                    <a:pt x="22920" y="3136"/>
                  </a:cubicBezTo>
                  <a:cubicBezTo>
                    <a:pt x="23330" y="2942"/>
                    <a:pt x="23478" y="2879"/>
                    <a:pt x="23554" y="2879"/>
                  </a:cubicBezTo>
                  <a:cubicBezTo>
                    <a:pt x="23574" y="2879"/>
                    <a:pt x="23589" y="2883"/>
                    <a:pt x="23602" y="2890"/>
                  </a:cubicBezTo>
                  <a:cubicBezTo>
                    <a:pt x="23642" y="2911"/>
                    <a:pt x="23581" y="2987"/>
                    <a:pt x="23462" y="3066"/>
                  </a:cubicBezTo>
                  <a:cubicBezTo>
                    <a:pt x="23342" y="3146"/>
                    <a:pt x="23175" y="3262"/>
                    <a:pt x="23074" y="3336"/>
                  </a:cubicBezTo>
                  <a:cubicBezTo>
                    <a:pt x="22976" y="3407"/>
                    <a:pt x="22860" y="3464"/>
                    <a:pt x="22811" y="3464"/>
                  </a:cubicBezTo>
                  <a:cubicBezTo>
                    <a:pt x="22763" y="3464"/>
                    <a:pt x="22632" y="3533"/>
                    <a:pt x="22526" y="3614"/>
                  </a:cubicBezTo>
                  <a:cubicBezTo>
                    <a:pt x="22434" y="3685"/>
                    <a:pt x="22317" y="3737"/>
                    <a:pt x="22253" y="3737"/>
                  </a:cubicBezTo>
                  <a:cubicBezTo>
                    <a:pt x="22243" y="3737"/>
                    <a:pt x="22235" y="3736"/>
                    <a:pt x="22228" y="3733"/>
                  </a:cubicBezTo>
                  <a:cubicBezTo>
                    <a:pt x="22218" y="3730"/>
                    <a:pt x="22208" y="3729"/>
                    <a:pt x="22197" y="3729"/>
                  </a:cubicBezTo>
                  <a:cubicBezTo>
                    <a:pt x="22150" y="3729"/>
                    <a:pt x="22100" y="3757"/>
                    <a:pt x="22080" y="3800"/>
                  </a:cubicBezTo>
                  <a:cubicBezTo>
                    <a:pt x="22058" y="3849"/>
                    <a:pt x="21995" y="3882"/>
                    <a:pt x="21927" y="3882"/>
                  </a:cubicBezTo>
                  <a:cubicBezTo>
                    <a:pt x="21917" y="3882"/>
                    <a:pt x="21907" y="3881"/>
                    <a:pt x="21897" y="3880"/>
                  </a:cubicBezTo>
                  <a:cubicBezTo>
                    <a:pt x="21886" y="3878"/>
                    <a:pt x="21874" y="3877"/>
                    <a:pt x="21861" y="3877"/>
                  </a:cubicBezTo>
                  <a:cubicBezTo>
                    <a:pt x="21787" y="3877"/>
                    <a:pt x="21695" y="3904"/>
                    <a:pt x="21634" y="3946"/>
                  </a:cubicBezTo>
                  <a:cubicBezTo>
                    <a:pt x="21518" y="4025"/>
                    <a:pt x="21528" y="4041"/>
                    <a:pt x="21738" y="4112"/>
                  </a:cubicBezTo>
                  <a:cubicBezTo>
                    <a:pt x="21865" y="4156"/>
                    <a:pt x="21964" y="4229"/>
                    <a:pt x="21957" y="4273"/>
                  </a:cubicBezTo>
                  <a:cubicBezTo>
                    <a:pt x="21936" y="4404"/>
                    <a:pt x="21954" y="4482"/>
                    <a:pt x="22002" y="4482"/>
                  </a:cubicBezTo>
                  <a:cubicBezTo>
                    <a:pt x="22012" y="4482"/>
                    <a:pt x="22022" y="4479"/>
                    <a:pt x="22034" y="4473"/>
                  </a:cubicBezTo>
                  <a:cubicBezTo>
                    <a:pt x="22075" y="4450"/>
                    <a:pt x="22087" y="4398"/>
                    <a:pt x="22063" y="4346"/>
                  </a:cubicBezTo>
                  <a:cubicBezTo>
                    <a:pt x="22038" y="4294"/>
                    <a:pt x="22066" y="4255"/>
                    <a:pt x="22130" y="4255"/>
                  </a:cubicBezTo>
                  <a:cubicBezTo>
                    <a:pt x="22191" y="4255"/>
                    <a:pt x="22258" y="4214"/>
                    <a:pt x="22281" y="4162"/>
                  </a:cubicBezTo>
                  <a:cubicBezTo>
                    <a:pt x="22310" y="4099"/>
                    <a:pt x="22382" y="4070"/>
                    <a:pt x="22452" y="4070"/>
                  </a:cubicBezTo>
                  <a:cubicBezTo>
                    <a:pt x="22539" y="4070"/>
                    <a:pt x="22624" y="4115"/>
                    <a:pt x="22624" y="4196"/>
                  </a:cubicBezTo>
                  <a:cubicBezTo>
                    <a:pt x="22624" y="4266"/>
                    <a:pt x="22667" y="4319"/>
                    <a:pt x="22724" y="4319"/>
                  </a:cubicBezTo>
                  <a:cubicBezTo>
                    <a:pt x="22777" y="4319"/>
                    <a:pt x="22903" y="4377"/>
                    <a:pt x="23002" y="4447"/>
                  </a:cubicBezTo>
                  <a:cubicBezTo>
                    <a:pt x="23087" y="4508"/>
                    <a:pt x="23133" y="4538"/>
                    <a:pt x="23160" y="4538"/>
                  </a:cubicBezTo>
                  <a:cubicBezTo>
                    <a:pt x="23185" y="4538"/>
                    <a:pt x="23195" y="4515"/>
                    <a:pt x="23205" y="4470"/>
                  </a:cubicBezTo>
                  <a:cubicBezTo>
                    <a:pt x="23218" y="4411"/>
                    <a:pt x="23251" y="4386"/>
                    <a:pt x="23342" y="4386"/>
                  </a:cubicBezTo>
                  <a:cubicBezTo>
                    <a:pt x="23381" y="4386"/>
                    <a:pt x="23430" y="4391"/>
                    <a:pt x="23493" y="4399"/>
                  </a:cubicBezTo>
                  <a:cubicBezTo>
                    <a:pt x="23641" y="4419"/>
                    <a:pt x="23780" y="4465"/>
                    <a:pt x="23808" y="4505"/>
                  </a:cubicBezTo>
                  <a:cubicBezTo>
                    <a:pt x="23826" y="4529"/>
                    <a:pt x="23887" y="4539"/>
                    <a:pt x="23960" y="4539"/>
                  </a:cubicBezTo>
                  <a:cubicBezTo>
                    <a:pt x="24112" y="4539"/>
                    <a:pt x="24319" y="4495"/>
                    <a:pt x="24319" y="4440"/>
                  </a:cubicBezTo>
                  <a:cubicBezTo>
                    <a:pt x="24319" y="4354"/>
                    <a:pt x="24772" y="4287"/>
                    <a:pt x="25119" y="4287"/>
                  </a:cubicBezTo>
                  <a:cubicBezTo>
                    <a:pt x="25282" y="4287"/>
                    <a:pt x="25421" y="4302"/>
                    <a:pt x="25480" y="4337"/>
                  </a:cubicBezTo>
                  <a:cubicBezTo>
                    <a:pt x="25509" y="4354"/>
                    <a:pt x="25530" y="4362"/>
                    <a:pt x="25546" y="4362"/>
                  </a:cubicBezTo>
                  <a:cubicBezTo>
                    <a:pt x="25600" y="4362"/>
                    <a:pt x="25570" y="4265"/>
                    <a:pt x="25466" y="4193"/>
                  </a:cubicBezTo>
                  <a:cubicBezTo>
                    <a:pt x="25343" y="4109"/>
                    <a:pt x="25327" y="4025"/>
                    <a:pt x="25410" y="4025"/>
                  </a:cubicBezTo>
                  <a:cubicBezTo>
                    <a:pt x="25428" y="4025"/>
                    <a:pt x="25452" y="4029"/>
                    <a:pt x="25480" y="4039"/>
                  </a:cubicBezTo>
                  <a:cubicBezTo>
                    <a:pt x="25507" y="4047"/>
                    <a:pt x="25535" y="4052"/>
                    <a:pt x="25560" y="4052"/>
                  </a:cubicBezTo>
                  <a:cubicBezTo>
                    <a:pt x="25600" y="4052"/>
                    <a:pt x="25634" y="4041"/>
                    <a:pt x="25649" y="4020"/>
                  </a:cubicBezTo>
                  <a:cubicBezTo>
                    <a:pt x="25658" y="4007"/>
                    <a:pt x="25675" y="4001"/>
                    <a:pt x="25698" y="4001"/>
                  </a:cubicBezTo>
                  <a:cubicBezTo>
                    <a:pt x="25734" y="4001"/>
                    <a:pt x="25784" y="4017"/>
                    <a:pt x="25836" y="4048"/>
                  </a:cubicBezTo>
                  <a:cubicBezTo>
                    <a:pt x="25963" y="4122"/>
                    <a:pt x="25964" y="4132"/>
                    <a:pt x="25854" y="4132"/>
                  </a:cubicBezTo>
                  <a:cubicBezTo>
                    <a:pt x="25783" y="4132"/>
                    <a:pt x="25727" y="4158"/>
                    <a:pt x="25727" y="4193"/>
                  </a:cubicBezTo>
                  <a:cubicBezTo>
                    <a:pt x="25727" y="4228"/>
                    <a:pt x="25789" y="4255"/>
                    <a:pt x="25875" y="4255"/>
                  </a:cubicBezTo>
                  <a:cubicBezTo>
                    <a:pt x="25959" y="4255"/>
                    <a:pt x="26021" y="4278"/>
                    <a:pt x="26021" y="4307"/>
                  </a:cubicBezTo>
                  <a:cubicBezTo>
                    <a:pt x="26021" y="4336"/>
                    <a:pt x="26154" y="4393"/>
                    <a:pt x="26317" y="4433"/>
                  </a:cubicBezTo>
                  <a:cubicBezTo>
                    <a:pt x="26681" y="4523"/>
                    <a:pt x="26638" y="4614"/>
                    <a:pt x="26249" y="4614"/>
                  </a:cubicBezTo>
                  <a:cubicBezTo>
                    <a:pt x="26233" y="4614"/>
                    <a:pt x="26216" y="4614"/>
                    <a:pt x="26198" y="4613"/>
                  </a:cubicBezTo>
                  <a:cubicBezTo>
                    <a:pt x="26179" y="4613"/>
                    <a:pt x="26161" y="4613"/>
                    <a:pt x="26143" y="4613"/>
                  </a:cubicBezTo>
                  <a:cubicBezTo>
                    <a:pt x="25802" y="4613"/>
                    <a:pt x="25721" y="4669"/>
                    <a:pt x="25902" y="4781"/>
                  </a:cubicBezTo>
                  <a:cubicBezTo>
                    <a:pt x="26029" y="4858"/>
                    <a:pt x="26030" y="4871"/>
                    <a:pt x="25923" y="4905"/>
                  </a:cubicBezTo>
                  <a:cubicBezTo>
                    <a:pt x="25883" y="4918"/>
                    <a:pt x="25843" y="4924"/>
                    <a:pt x="25804" y="4924"/>
                  </a:cubicBezTo>
                  <a:cubicBezTo>
                    <a:pt x="25675" y="4924"/>
                    <a:pt x="25568" y="4862"/>
                    <a:pt x="25603" y="4786"/>
                  </a:cubicBezTo>
                  <a:cubicBezTo>
                    <a:pt x="25623" y="4743"/>
                    <a:pt x="25609" y="4723"/>
                    <a:pt x="25551" y="4723"/>
                  </a:cubicBezTo>
                  <a:cubicBezTo>
                    <a:pt x="25527" y="4723"/>
                    <a:pt x="25496" y="4726"/>
                    <a:pt x="25457" y="4732"/>
                  </a:cubicBezTo>
                  <a:cubicBezTo>
                    <a:pt x="25324" y="4755"/>
                    <a:pt x="25281" y="4797"/>
                    <a:pt x="25297" y="4893"/>
                  </a:cubicBezTo>
                  <a:cubicBezTo>
                    <a:pt x="25310" y="4974"/>
                    <a:pt x="25288" y="5009"/>
                    <a:pt x="25222" y="5009"/>
                  </a:cubicBezTo>
                  <a:cubicBezTo>
                    <a:pt x="25212" y="5009"/>
                    <a:pt x="25200" y="5008"/>
                    <a:pt x="25188" y="5007"/>
                  </a:cubicBezTo>
                  <a:cubicBezTo>
                    <a:pt x="25178" y="5006"/>
                    <a:pt x="25168" y="5005"/>
                    <a:pt x="25158" y="5005"/>
                  </a:cubicBezTo>
                  <a:cubicBezTo>
                    <a:pt x="25101" y="5005"/>
                    <a:pt x="25057" y="5027"/>
                    <a:pt x="25057" y="5059"/>
                  </a:cubicBezTo>
                  <a:cubicBezTo>
                    <a:pt x="25057" y="5185"/>
                    <a:pt x="25246" y="5283"/>
                    <a:pt x="25577" y="5330"/>
                  </a:cubicBezTo>
                  <a:cubicBezTo>
                    <a:pt x="25760" y="5355"/>
                    <a:pt x="25936" y="5388"/>
                    <a:pt x="25970" y="5403"/>
                  </a:cubicBezTo>
                  <a:cubicBezTo>
                    <a:pt x="26005" y="5421"/>
                    <a:pt x="26174" y="5438"/>
                    <a:pt x="26351" y="5444"/>
                  </a:cubicBezTo>
                  <a:cubicBezTo>
                    <a:pt x="26527" y="5452"/>
                    <a:pt x="26723" y="5495"/>
                    <a:pt x="26794" y="5544"/>
                  </a:cubicBezTo>
                  <a:cubicBezTo>
                    <a:pt x="26912" y="5626"/>
                    <a:pt x="26910" y="5634"/>
                    <a:pt x="26747" y="5687"/>
                  </a:cubicBezTo>
                  <a:cubicBezTo>
                    <a:pt x="26584" y="5739"/>
                    <a:pt x="26589" y="5746"/>
                    <a:pt x="26870" y="5818"/>
                  </a:cubicBezTo>
                  <a:cubicBezTo>
                    <a:pt x="26971" y="5844"/>
                    <a:pt x="27074" y="5858"/>
                    <a:pt x="27146" y="5858"/>
                  </a:cubicBezTo>
                  <a:cubicBezTo>
                    <a:pt x="27190" y="5858"/>
                    <a:pt x="27222" y="5853"/>
                    <a:pt x="27237" y="5842"/>
                  </a:cubicBezTo>
                  <a:cubicBezTo>
                    <a:pt x="27282" y="5809"/>
                    <a:pt x="27397" y="5794"/>
                    <a:pt x="27529" y="5794"/>
                  </a:cubicBezTo>
                  <a:cubicBezTo>
                    <a:pt x="27723" y="5794"/>
                    <a:pt x="27953" y="5827"/>
                    <a:pt x="28045" y="5884"/>
                  </a:cubicBezTo>
                  <a:cubicBezTo>
                    <a:pt x="28135" y="5940"/>
                    <a:pt x="28250" y="5970"/>
                    <a:pt x="28336" y="5970"/>
                  </a:cubicBezTo>
                  <a:cubicBezTo>
                    <a:pt x="28404" y="5970"/>
                    <a:pt x="28452" y="5951"/>
                    <a:pt x="28452" y="5911"/>
                  </a:cubicBezTo>
                  <a:cubicBezTo>
                    <a:pt x="28452" y="5877"/>
                    <a:pt x="28418" y="5847"/>
                    <a:pt x="28376" y="5847"/>
                  </a:cubicBezTo>
                  <a:cubicBezTo>
                    <a:pt x="28334" y="5847"/>
                    <a:pt x="28318" y="5821"/>
                    <a:pt x="28341" y="5792"/>
                  </a:cubicBezTo>
                  <a:cubicBezTo>
                    <a:pt x="28356" y="5772"/>
                    <a:pt x="28444" y="5761"/>
                    <a:pt x="28564" y="5761"/>
                  </a:cubicBezTo>
                  <a:cubicBezTo>
                    <a:pt x="28631" y="5761"/>
                    <a:pt x="28707" y="5764"/>
                    <a:pt x="28787" y="5771"/>
                  </a:cubicBezTo>
                  <a:cubicBezTo>
                    <a:pt x="28890" y="5780"/>
                    <a:pt x="28968" y="5785"/>
                    <a:pt x="29031" y="5785"/>
                  </a:cubicBezTo>
                  <a:cubicBezTo>
                    <a:pt x="29187" y="5785"/>
                    <a:pt x="29244" y="5752"/>
                    <a:pt x="29335" y="5660"/>
                  </a:cubicBezTo>
                  <a:cubicBezTo>
                    <a:pt x="29456" y="5536"/>
                    <a:pt x="29837" y="5458"/>
                    <a:pt x="30153" y="5458"/>
                  </a:cubicBezTo>
                  <a:cubicBezTo>
                    <a:pt x="30328" y="5458"/>
                    <a:pt x="30483" y="5482"/>
                    <a:pt x="30563" y="5536"/>
                  </a:cubicBezTo>
                  <a:cubicBezTo>
                    <a:pt x="30803" y="5695"/>
                    <a:pt x="31168" y="5848"/>
                    <a:pt x="31316" y="5848"/>
                  </a:cubicBezTo>
                  <a:cubicBezTo>
                    <a:pt x="31317" y="5848"/>
                    <a:pt x="31317" y="5848"/>
                    <a:pt x="31317" y="5848"/>
                  </a:cubicBezTo>
                  <a:cubicBezTo>
                    <a:pt x="31473" y="5848"/>
                    <a:pt x="32414" y="5618"/>
                    <a:pt x="32617" y="5531"/>
                  </a:cubicBezTo>
                  <a:cubicBezTo>
                    <a:pt x="32675" y="5507"/>
                    <a:pt x="32743" y="5496"/>
                    <a:pt x="32811" y="5496"/>
                  </a:cubicBezTo>
                  <a:cubicBezTo>
                    <a:pt x="32986" y="5496"/>
                    <a:pt x="33160" y="5567"/>
                    <a:pt x="33131" y="5660"/>
                  </a:cubicBezTo>
                  <a:cubicBezTo>
                    <a:pt x="33092" y="5786"/>
                    <a:pt x="33410" y="5934"/>
                    <a:pt x="33644" y="5934"/>
                  </a:cubicBezTo>
                  <a:cubicBezTo>
                    <a:pt x="33697" y="5934"/>
                    <a:pt x="33746" y="5926"/>
                    <a:pt x="33786" y="5909"/>
                  </a:cubicBezTo>
                  <a:cubicBezTo>
                    <a:pt x="33849" y="5880"/>
                    <a:pt x="33946" y="5866"/>
                    <a:pt x="34071" y="5866"/>
                  </a:cubicBezTo>
                  <a:cubicBezTo>
                    <a:pt x="34220" y="5866"/>
                    <a:pt x="34408" y="5886"/>
                    <a:pt x="34622" y="5926"/>
                  </a:cubicBezTo>
                  <a:cubicBezTo>
                    <a:pt x="34634" y="5928"/>
                    <a:pt x="34647" y="5929"/>
                    <a:pt x="34661" y="5929"/>
                  </a:cubicBezTo>
                  <a:cubicBezTo>
                    <a:pt x="34739" y="5929"/>
                    <a:pt x="34838" y="5895"/>
                    <a:pt x="34910" y="5842"/>
                  </a:cubicBezTo>
                  <a:cubicBezTo>
                    <a:pt x="34982" y="5788"/>
                    <a:pt x="35023" y="5762"/>
                    <a:pt x="35069" y="5762"/>
                  </a:cubicBezTo>
                  <a:cubicBezTo>
                    <a:pt x="35110" y="5762"/>
                    <a:pt x="35154" y="5782"/>
                    <a:pt x="35226" y="5821"/>
                  </a:cubicBezTo>
                  <a:cubicBezTo>
                    <a:pt x="35285" y="5852"/>
                    <a:pt x="35338" y="5870"/>
                    <a:pt x="35368" y="5870"/>
                  </a:cubicBezTo>
                  <a:cubicBezTo>
                    <a:pt x="35385" y="5870"/>
                    <a:pt x="35395" y="5864"/>
                    <a:pt x="35395" y="5853"/>
                  </a:cubicBezTo>
                  <a:cubicBezTo>
                    <a:pt x="35395" y="5822"/>
                    <a:pt x="35339" y="5768"/>
                    <a:pt x="35276" y="5739"/>
                  </a:cubicBezTo>
                  <a:cubicBezTo>
                    <a:pt x="35075" y="5647"/>
                    <a:pt x="35220" y="5562"/>
                    <a:pt x="35656" y="5516"/>
                  </a:cubicBezTo>
                  <a:cubicBezTo>
                    <a:pt x="35924" y="5488"/>
                    <a:pt x="36061" y="5447"/>
                    <a:pt x="36044" y="5399"/>
                  </a:cubicBezTo>
                  <a:cubicBezTo>
                    <a:pt x="36031" y="5366"/>
                    <a:pt x="35961" y="5343"/>
                    <a:pt x="35879" y="5343"/>
                  </a:cubicBezTo>
                  <a:cubicBezTo>
                    <a:pt x="35865" y="5343"/>
                    <a:pt x="35851" y="5343"/>
                    <a:pt x="35836" y="5345"/>
                  </a:cubicBezTo>
                  <a:lnTo>
                    <a:pt x="35656" y="5362"/>
                  </a:lnTo>
                  <a:lnTo>
                    <a:pt x="35830" y="5239"/>
                  </a:lnTo>
                  <a:cubicBezTo>
                    <a:pt x="35924" y="5172"/>
                    <a:pt x="36164" y="5100"/>
                    <a:pt x="36361" y="5079"/>
                  </a:cubicBezTo>
                  <a:cubicBezTo>
                    <a:pt x="36727" y="5039"/>
                    <a:pt x="37022" y="4850"/>
                    <a:pt x="37022" y="4655"/>
                  </a:cubicBezTo>
                  <a:cubicBezTo>
                    <a:pt x="37022" y="4607"/>
                    <a:pt x="37085" y="4562"/>
                    <a:pt x="37155" y="4562"/>
                  </a:cubicBezTo>
                  <a:cubicBezTo>
                    <a:pt x="37396" y="4562"/>
                    <a:pt x="37710" y="4172"/>
                    <a:pt x="37920" y="3610"/>
                  </a:cubicBezTo>
                  <a:cubicBezTo>
                    <a:pt x="38029" y="3318"/>
                    <a:pt x="38024" y="2365"/>
                    <a:pt x="37915" y="2273"/>
                  </a:cubicBezTo>
                  <a:cubicBezTo>
                    <a:pt x="37904" y="2265"/>
                    <a:pt x="37895" y="2260"/>
                    <a:pt x="37887" y="2260"/>
                  </a:cubicBezTo>
                  <a:cubicBezTo>
                    <a:pt x="37852" y="2260"/>
                    <a:pt x="37838" y="2343"/>
                    <a:pt x="37838" y="2527"/>
                  </a:cubicBezTo>
                  <a:cubicBezTo>
                    <a:pt x="37838" y="2703"/>
                    <a:pt x="37804" y="2845"/>
                    <a:pt x="37763" y="2845"/>
                  </a:cubicBezTo>
                  <a:cubicBezTo>
                    <a:pt x="37721" y="2845"/>
                    <a:pt x="37686" y="2824"/>
                    <a:pt x="37683" y="2799"/>
                  </a:cubicBezTo>
                  <a:cubicBezTo>
                    <a:pt x="37679" y="2771"/>
                    <a:pt x="37661" y="2699"/>
                    <a:pt x="37640" y="2630"/>
                  </a:cubicBezTo>
                  <a:cubicBezTo>
                    <a:pt x="37622" y="2563"/>
                    <a:pt x="37606" y="2300"/>
                    <a:pt x="37606" y="2049"/>
                  </a:cubicBezTo>
                  <a:cubicBezTo>
                    <a:pt x="37606" y="1811"/>
                    <a:pt x="37597" y="1699"/>
                    <a:pt x="37575" y="1699"/>
                  </a:cubicBezTo>
                  <a:cubicBezTo>
                    <a:pt x="37567" y="1699"/>
                    <a:pt x="37557" y="1714"/>
                    <a:pt x="37546" y="1743"/>
                  </a:cubicBezTo>
                  <a:cubicBezTo>
                    <a:pt x="37512" y="1826"/>
                    <a:pt x="37483" y="1995"/>
                    <a:pt x="37479" y="2117"/>
                  </a:cubicBezTo>
                  <a:cubicBezTo>
                    <a:pt x="37473" y="2303"/>
                    <a:pt x="37371" y="2455"/>
                    <a:pt x="37283" y="2455"/>
                  </a:cubicBezTo>
                  <a:cubicBezTo>
                    <a:pt x="37257" y="2455"/>
                    <a:pt x="37233" y="2443"/>
                    <a:pt x="37212" y="2415"/>
                  </a:cubicBezTo>
                  <a:cubicBezTo>
                    <a:pt x="37153" y="2336"/>
                    <a:pt x="37228" y="1649"/>
                    <a:pt x="37326" y="1369"/>
                  </a:cubicBezTo>
                  <a:cubicBezTo>
                    <a:pt x="37357" y="1281"/>
                    <a:pt x="37358" y="1218"/>
                    <a:pt x="37335" y="1218"/>
                  </a:cubicBezTo>
                  <a:cubicBezTo>
                    <a:pt x="37332" y="1218"/>
                    <a:pt x="37328" y="1219"/>
                    <a:pt x="37325" y="1221"/>
                  </a:cubicBezTo>
                  <a:cubicBezTo>
                    <a:pt x="37290" y="1238"/>
                    <a:pt x="37238" y="1337"/>
                    <a:pt x="37212" y="1437"/>
                  </a:cubicBezTo>
                  <a:cubicBezTo>
                    <a:pt x="37184" y="1537"/>
                    <a:pt x="37132" y="1622"/>
                    <a:pt x="37095" y="1622"/>
                  </a:cubicBezTo>
                  <a:cubicBezTo>
                    <a:pt x="37058" y="1622"/>
                    <a:pt x="37045" y="1659"/>
                    <a:pt x="37066" y="1706"/>
                  </a:cubicBezTo>
                  <a:cubicBezTo>
                    <a:pt x="37089" y="1752"/>
                    <a:pt x="37060" y="1805"/>
                    <a:pt x="37004" y="1822"/>
                  </a:cubicBezTo>
                  <a:cubicBezTo>
                    <a:pt x="36994" y="1826"/>
                    <a:pt x="36984" y="1827"/>
                    <a:pt x="36976" y="1827"/>
                  </a:cubicBezTo>
                  <a:cubicBezTo>
                    <a:pt x="36919" y="1827"/>
                    <a:pt x="36905" y="1743"/>
                    <a:pt x="36910" y="1493"/>
                  </a:cubicBezTo>
                  <a:cubicBezTo>
                    <a:pt x="36915" y="1254"/>
                    <a:pt x="36886" y="1131"/>
                    <a:pt x="36829" y="1131"/>
                  </a:cubicBezTo>
                  <a:cubicBezTo>
                    <a:pt x="36781" y="1131"/>
                    <a:pt x="36726" y="1096"/>
                    <a:pt x="36710" y="1055"/>
                  </a:cubicBezTo>
                  <a:cubicBezTo>
                    <a:pt x="36705" y="1044"/>
                    <a:pt x="36698" y="1039"/>
                    <a:pt x="36689" y="1039"/>
                  </a:cubicBezTo>
                  <a:cubicBezTo>
                    <a:pt x="36665" y="1039"/>
                    <a:pt x="36628" y="1080"/>
                    <a:pt x="36594" y="1149"/>
                  </a:cubicBezTo>
                  <a:cubicBezTo>
                    <a:pt x="36541" y="1258"/>
                    <a:pt x="36489" y="1312"/>
                    <a:pt x="36449" y="1312"/>
                  </a:cubicBezTo>
                  <a:cubicBezTo>
                    <a:pt x="36409" y="1312"/>
                    <a:pt x="36382" y="1253"/>
                    <a:pt x="36382" y="1137"/>
                  </a:cubicBezTo>
                  <a:cubicBezTo>
                    <a:pt x="36382" y="939"/>
                    <a:pt x="36242" y="786"/>
                    <a:pt x="36092" y="786"/>
                  </a:cubicBezTo>
                  <a:cubicBezTo>
                    <a:pt x="36057" y="786"/>
                    <a:pt x="36022" y="794"/>
                    <a:pt x="35987" y="812"/>
                  </a:cubicBezTo>
                  <a:cubicBezTo>
                    <a:pt x="35931" y="841"/>
                    <a:pt x="35869" y="855"/>
                    <a:pt x="35813" y="855"/>
                  </a:cubicBezTo>
                  <a:cubicBezTo>
                    <a:pt x="35708" y="855"/>
                    <a:pt x="35622" y="808"/>
                    <a:pt x="35622" y="729"/>
                  </a:cubicBezTo>
                  <a:cubicBezTo>
                    <a:pt x="35622" y="674"/>
                    <a:pt x="35561" y="643"/>
                    <a:pt x="35500" y="643"/>
                  </a:cubicBezTo>
                  <a:cubicBezTo>
                    <a:pt x="35451" y="643"/>
                    <a:pt x="35403" y="663"/>
                    <a:pt x="35385" y="706"/>
                  </a:cubicBezTo>
                  <a:cubicBezTo>
                    <a:pt x="35380" y="719"/>
                    <a:pt x="35363" y="725"/>
                    <a:pt x="35338" y="725"/>
                  </a:cubicBezTo>
                  <a:cubicBezTo>
                    <a:pt x="35296" y="725"/>
                    <a:pt x="35229" y="707"/>
                    <a:pt x="35150" y="674"/>
                  </a:cubicBezTo>
                  <a:cubicBezTo>
                    <a:pt x="35057" y="633"/>
                    <a:pt x="34963" y="609"/>
                    <a:pt x="34910" y="609"/>
                  </a:cubicBezTo>
                  <a:cubicBezTo>
                    <a:pt x="34896" y="609"/>
                    <a:pt x="34884" y="611"/>
                    <a:pt x="34877" y="614"/>
                  </a:cubicBezTo>
                  <a:cubicBezTo>
                    <a:pt x="34869" y="618"/>
                    <a:pt x="34858" y="620"/>
                    <a:pt x="34845" y="620"/>
                  </a:cubicBezTo>
                  <a:cubicBezTo>
                    <a:pt x="34797" y="620"/>
                    <a:pt x="34716" y="595"/>
                    <a:pt x="34645" y="556"/>
                  </a:cubicBezTo>
                  <a:cubicBezTo>
                    <a:pt x="34569" y="515"/>
                    <a:pt x="34519" y="495"/>
                    <a:pt x="34462" y="495"/>
                  </a:cubicBezTo>
                  <a:cubicBezTo>
                    <a:pt x="34409" y="495"/>
                    <a:pt x="34350" y="512"/>
                    <a:pt x="34258" y="547"/>
                  </a:cubicBezTo>
                  <a:cubicBezTo>
                    <a:pt x="33881" y="688"/>
                    <a:pt x="32333" y="1081"/>
                    <a:pt x="32169" y="1081"/>
                  </a:cubicBezTo>
                  <a:cubicBezTo>
                    <a:pt x="32161" y="1081"/>
                    <a:pt x="32157" y="1080"/>
                    <a:pt x="32155" y="1079"/>
                  </a:cubicBezTo>
                  <a:cubicBezTo>
                    <a:pt x="32086" y="1008"/>
                    <a:pt x="31782" y="886"/>
                    <a:pt x="31677" y="886"/>
                  </a:cubicBezTo>
                  <a:cubicBezTo>
                    <a:pt x="31618" y="886"/>
                    <a:pt x="31414" y="986"/>
                    <a:pt x="31216" y="1110"/>
                  </a:cubicBezTo>
                  <a:cubicBezTo>
                    <a:pt x="30901" y="1310"/>
                    <a:pt x="30811" y="1336"/>
                    <a:pt x="30419" y="1339"/>
                  </a:cubicBezTo>
                  <a:cubicBezTo>
                    <a:pt x="30410" y="1339"/>
                    <a:pt x="30401" y="1339"/>
                    <a:pt x="30392" y="1339"/>
                  </a:cubicBezTo>
                  <a:cubicBezTo>
                    <a:pt x="30105" y="1339"/>
                    <a:pt x="29911" y="1306"/>
                    <a:pt x="29785" y="1236"/>
                  </a:cubicBezTo>
                  <a:cubicBezTo>
                    <a:pt x="29646" y="1159"/>
                    <a:pt x="29464" y="1135"/>
                    <a:pt x="28990" y="1135"/>
                  </a:cubicBezTo>
                  <a:cubicBezTo>
                    <a:pt x="28961" y="1135"/>
                    <a:pt x="28930" y="1135"/>
                    <a:pt x="28899" y="1135"/>
                  </a:cubicBezTo>
                  <a:cubicBezTo>
                    <a:pt x="28498" y="1137"/>
                    <a:pt x="28112" y="1138"/>
                    <a:pt x="27743" y="1138"/>
                  </a:cubicBezTo>
                  <a:cubicBezTo>
                    <a:pt x="24719" y="1138"/>
                    <a:pt x="22833" y="1068"/>
                    <a:pt x="22786" y="950"/>
                  </a:cubicBezTo>
                  <a:cubicBezTo>
                    <a:pt x="22772" y="915"/>
                    <a:pt x="22571" y="886"/>
                    <a:pt x="22331" y="886"/>
                  </a:cubicBezTo>
                  <a:cubicBezTo>
                    <a:pt x="22086" y="886"/>
                    <a:pt x="21891" y="858"/>
                    <a:pt x="21874" y="819"/>
                  </a:cubicBezTo>
                  <a:cubicBezTo>
                    <a:pt x="21859" y="782"/>
                    <a:pt x="21699" y="742"/>
                    <a:pt x="21516" y="730"/>
                  </a:cubicBezTo>
                  <a:cubicBezTo>
                    <a:pt x="20680" y="671"/>
                    <a:pt x="20360" y="629"/>
                    <a:pt x="20144" y="546"/>
                  </a:cubicBezTo>
                  <a:cubicBezTo>
                    <a:pt x="20015" y="495"/>
                    <a:pt x="19761" y="456"/>
                    <a:pt x="19571" y="456"/>
                  </a:cubicBezTo>
                  <a:cubicBezTo>
                    <a:pt x="19325" y="456"/>
                    <a:pt x="19231" y="433"/>
                    <a:pt x="19231" y="372"/>
                  </a:cubicBezTo>
                  <a:cubicBezTo>
                    <a:pt x="19231" y="322"/>
                    <a:pt x="19020" y="220"/>
                    <a:pt x="18731" y="130"/>
                  </a:cubicBezTo>
                  <a:cubicBezTo>
                    <a:pt x="18459" y="44"/>
                    <a:pt x="18225" y="1"/>
                    <a:pt x="179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9"/>
            <p:cNvSpPr/>
            <p:nvPr/>
          </p:nvSpPr>
          <p:spPr>
            <a:xfrm>
              <a:off x="4341875" y="2927475"/>
              <a:ext cx="10500" cy="3575"/>
            </a:xfrm>
            <a:custGeom>
              <a:avLst/>
              <a:gdLst/>
              <a:ahLst/>
              <a:cxnLst/>
              <a:rect l="l" t="t" r="r" b="b"/>
              <a:pathLst>
                <a:path w="420" h="143" extrusionOk="0">
                  <a:moveTo>
                    <a:pt x="76" y="0"/>
                  </a:moveTo>
                  <a:cubicBezTo>
                    <a:pt x="32" y="0"/>
                    <a:pt x="1" y="8"/>
                    <a:pt x="1" y="25"/>
                  </a:cubicBezTo>
                  <a:cubicBezTo>
                    <a:pt x="2" y="60"/>
                    <a:pt x="71" y="107"/>
                    <a:pt x="156" y="129"/>
                  </a:cubicBezTo>
                  <a:cubicBezTo>
                    <a:pt x="194" y="139"/>
                    <a:pt x="233" y="143"/>
                    <a:pt x="267" y="143"/>
                  </a:cubicBezTo>
                  <a:cubicBezTo>
                    <a:pt x="358" y="143"/>
                    <a:pt x="420" y="112"/>
                    <a:pt x="367" y="72"/>
                  </a:cubicBezTo>
                  <a:cubicBezTo>
                    <a:pt x="311" y="31"/>
                    <a:pt x="166" y="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9"/>
            <p:cNvSpPr/>
            <p:nvPr/>
          </p:nvSpPr>
          <p:spPr>
            <a:xfrm>
              <a:off x="4367025" y="2902675"/>
              <a:ext cx="21775" cy="10275"/>
            </a:xfrm>
            <a:custGeom>
              <a:avLst/>
              <a:gdLst/>
              <a:ahLst/>
              <a:cxnLst/>
              <a:rect l="l" t="t" r="r" b="b"/>
              <a:pathLst>
                <a:path w="871" h="411" extrusionOk="0">
                  <a:moveTo>
                    <a:pt x="240" y="0"/>
                  </a:moveTo>
                  <a:cubicBezTo>
                    <a:pt x="219" y="0"/>
                    <a:pt x="190" y="27"/>
                    <a:pt x="139" y="83"/>
                  </a:cubicBezTo>
                  <a:cubicBezTo>
                    <a:pt x="7" y="226"/>
                    <a:pt x="0" y="257"/>
                    <a:pt x="179" y="257"/>
                  </a:cubicBezTo>
                  <a:cubicBezTo>
                    <a:pt x="204" y="257"/>
                    <a:pt x="234" y="256"/>
                    <a:pt x="268" y="255"/>
                  </a:cubicBezTo>
                  <a:cubicBezTo>
                    <a:pt x="293" y="254"/>
                    <a:pt x="317" y="254"/>
                    <a:pt x="339" y="254"/>
                  </a:cubicBezTo>
                  <a:cubicBezTo>
                    <a:pt x="581" y="254"/>
                    <a:pt x="659" y="294"/>
                    <a:pt x="536" y="360"/>
                  </a:cubicBezTo>
                  <a:cubicBezTo>
                    <a:pt x="463" y="397"/>
                    <a:pt x="479" y="411"/>
                    <a:pt x="599" y="411"/>
                  </a:cubicBezTo>
                  <a:cubicBezTo>
                    <a:pt x="689" y="411"/>
                    <a:pt x="782" y="380"/>
                    <a:pt x="811" y="340"/>
                  </a:cubicBezTo>
                  <a:cubicBezTo>
                    <a:pt x="871" y="259"/>
                    <a:pt x="704" y="168"/>
                    <a:pt x="492" y="166"/>
                  </a:cubicBezTo>
                  <a:cubicBezTo>
                    <a:pt x="407" y="165"/>
                    <a:pt x="317" y="120"/>
                    <a:pt x="293" y="64"/>
                  </a:cubicBezTo>
                  <a:cubicBezTo>
                    <a:pt x="273" y="22"/>
                    <a:pt x="260" y="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9"/>
            <p:cNvSpPr/>
            <p:nvPr/>
          </p:nvSpPr>
          <p:spPr>
            <a:xfrm>
              <a:off x="4421175" y="2926775"/>
              <a:ext cx="3750" cy="2525"/>
            </a:xfrm>
            <a:custGeom>
              <a:avLst/>
              <a:gdLst/>
              <a:ahLst/>
              <a:cxnLst/>
              <a:rect l="l" t="t" r="r" b="b"/>
              <a:pathLst>
                <a:path w="150" h="101" extrusionOk="0">
                  <a:moveTo>
                    <a:pt x="74" y="0"/>
                  </a:moveTo>
                  <a:cubicBezTo>
                    <a:pt x="32" y="0"/>
                    <a:pt x="1" y="11"/>
                    <a:pt x="1" y="26"/>
                  </a:cubicBezTo>
                  <a:cubicBezTo>
                    <a:pt x="1" y="39"/>
                    <a:pt x="32" y="69"/>
                    <a:pt x="74" y="90"/>
                  </a:cubicBezTo>
                  <a:cubicBezTo>
                    <a:pt x="88" y="97"/>
                    <a:pt x="101" y="100"/>
                    <a:pt x="112" y="100"/>
                  </a:cubicBezTo>
                  <a:cubicBezTo>
                    <a:pt x="134" y="100"/>
                    <a:pt x="149" y="87"/>
                    <a:pt x="149" y="64"/>
                  </a:cubicBezTo>
                  <a:cubicBezTo>
                    <a:pt x="149" y="28"/>
                    <a:pt x="115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9"/>
            <p:cNvSpPr/>
            <p:nvPr/>
          </p:nvSpPr>
          <p:spPr>
            <a:xfrm>
              <a:off x="4426825" y="2911450"/>
              <a:ext cx="3725" cy="2550"/>
            </a:xfrm>
            <a:custGeom>
              <a:avLst/>
              <a:gdLst/>
              <a:ahLst/>
              <a:cxnLst/>
              <a:rect l="l" t="t" r="r" b="b"/>
              <a:pathLst>
                <a:path w="149" h="102" extrusionOk="0">
                  <a:moveTo>
                    <a:pt x="74" y="0"/>
                  </a:moveTo>
                  <a:cubicBezTo>
                    <a:pt x="32" y="0"/>
                    <a:pt x="0" y="12"/>
                    <a:pt x="0" y="26"/>
                  </a:cubicBezTo>
                  <a:cubicBezTo>
                    <a:pt x="0" y="41"/>
                    <a:pt x="32" y="70"/>
                    <a:pt x="74" y="92"/>
                  </a:cubicBezTo>
                  <a:cubicBezTo>
                    <a:pt x="87" y="98"/>
                    <a:pt x="100" y="102"/>
                    <a:pt x="111" y="102"/>
                  </a:cubicBezTo>
                  <a:cubicBezTo>
                    <a:pt x="133" y="102"/>
                    <a:pt x="149" y="88"/>
                    <a:pt x="149" y="64"/>
                  </a:cubicBezTo>
                  <a:cubicBezTo>
                    <a:pt x="149" y="30"/>
                    <a:pt x="115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9"/>
            <p:cNvSpPr/>
            <p:nvPr/>
          </p:nvSpPr>
          <p:spPr>
            <a:xfrm>
              <a:off x="4470925" y="2937625"/>
              <a:ext cx="6500" cy="2725"/>
            </a:xfrm>
            <a:custGeom>
              <a:avLst/>
              <a:gdLst/>
              <a:ahLst/>
              <a:cxnLst/>
              <a:rect l="l" t="t" r="r" b="b"/>
              <a:pathLst>
                <a:path w="260" h="109" extrusionOk="0">
                  <a:moveTo>
                    <a:pt x="123" y="1"/>
                  </a:moveTo>
                  <a:cubicBezTo>
                    <a:pt x="107" y="1"/>
                    <a:pt x="89" y="3"/>
                    <a:pt x="71" y="8"/>
                  </a:cubicBezTo>
                  <a:cubicBezTo>
                    <a:pt x="0" y="28"/>
                    <a:pt x="0" y="45"/>
                    <a:pt x="71" y="83"/>
                  </a:cubicBezTo>
                  <a:cubicBezTo>
                    <a:pt x="100" y="100"/>
                    <a:pt x="135" y="108"/>
                    <a:pt x="163" y="108"/>
                  </a:cubicBezTo>
                  <a:cubicBezTo>
                    <a:pt x="181" y="108"/>
                    <a:pt x="196" y="105"/>
                    <a:pt x="204" y="97"/>
                  </a:cubicBezTo>
                  <a:cubicBezTo>
                    <a:pt x="260" y="52"/>
                    <a:pt x="204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9"/>
            <p:cNvSpPr/>
            <p:nvPr/>
          </p:nvSpPr>
          <p:spPr>
            <a:xfrm>
              <a:off x="4480500" y="2940975"/>
              <a:ext cx="9000" cy="4650"/>
            </a:xfrm>
            <a:custGeom>
              <a:avLst/>
              <a:gdLst/>
              <a:ahLst/>
              <a:cxnLst/>
              <a:rect l="l" t="t" r="r" b="b"/>
              <a:pathLst>
                <a:path w="360" h="186" extrusionOk="0">
                  <a:moveTo>
                    <a:pt x="9" y="0"/>
                  </a:moveTo>
                  <a:cubicBezTo>
                    <a:pt x="4" y="0"/>
                    <a:pt x="1" y="1"/>
                    <a:pt x="2" y="4"/>
                  </a:cubicBezTo>
                  <a:cubicBezTo>
                    <a:pt x="3" y="11"/>
                    <a:pt x="28" y="63"/>
                    <a:pt x="54" y="115"/>
                  </a:cubicBezTo>
                  <a:cubicBezTo>
                    <a:pt x="77" y="162"/>
                    <a:pt x="114" y="185"/>
                    <a:pt x="166" y="185"/>
                  </a:cubicBezTo>
                  <a:cubicBezTo>
                    <a:pt x="190" y="185"/>
                    <a:pt x="217" y="180"/>
                    <a:pt x="248" y="171"/>
                  </a:cubicBezTo>
                  <a:cubicBezTo>
                    <a:pt x="324" y="147"/>
                    <a:pt x="359" y="111"/>
                    <a:pt x="321" y="94"/>
                  </a:cubicBezTo>
                  <a:cubicBezTo>
                    <a:pt x="242" y="57"/>
                    <a:pt x="51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9"/>
            <p:cNvSpPr/>
            <p:nvPr/>
          </p:nvSpPr>
          <p:spPr>
            <a:xfrm>
              <a:off x="4556050" y="2948200"/>
              <a:ext cx="3700" cy="2575"/>
            </a:xfrm>
            <a:custGeom>
              <a:avLst/>
              <a:gdLst/>
              <a:ahLst/>
              <a:cxnLst/>
              <a:rect l="l" t="t" r="r" b="b"/>
              <a:pathLst>
                <a:path w="148" h="103" extrusionOk="0">
                  <a:moveTo>
                    <a:pt x="74" y="1"/>
                  </a:moveTo>
                  <a:cubicBezTo>
                    <a:pt x="32" y="1"/>
                    <a:pt x="0" y="12"/>
                    <a:pt x="0" y="27"/>
                  </a:cubicBezTo>
                  <a:cubicBezTo>
                    <a:pt x="0" y="43"/>
                    <a:pt x="32" y="70"/>
                    <a:pt x="74" y="92"/>
                  </a:cubicBezTo>
                  <a:cubicBezTo>
                    <a:pt x="87" y="99"/>
                    <a:pt x="100" y="102"/>
                    <a:pt x="111" y="102"/>
                  </a:cubicBezTo>
                  <a:cubicBezTo>
                    <a:pt x="133" y="102"/>
                    <a:pt x="148" y="89"/>
                    <a:pt x="148" y="65"/>
                  </a:cubicBezTo>
                  <a:cubicBezTo>
                    <a:pt x="148" y="28"/>
                    <a:pt x="115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9"/>
            <p:cNvSpPr/>
            <p:nvPr/>
          </p:nvSpPr>
          <p:spPr>
            <a:xfrm>
              <a:off x="4583850" y="2943825"/>
              <a:ext cx="7200" cy="3650"/>
            </a:xfrm>
            <a:custGeom>
              <a:avLst/>
              <a:gdLst/>
              <a:ahLst/>
              <a:cxnLst/>
              <a:rect l="l" t="t" r="r" b="b"/>
              <a:pathLst>
                <a:path w="288" h="146" extrusionOk="0">
                  <a:moveTo>
                    <a:pt x="62" y="1"/>
                  </a:moveTo>
                  <a:cubicBezTo>
                    <a:pt x="44" y="1"/>
                    <a:pt x="30" y="4"/>
                    <a:pt x="20" y="12"/>
                  </a:cubicBezTo>
                  <a:cubicBezTo>
                    <a:pt x="1" y="30"/>
                    <a:pt x="52" y="73"/>
                    <a:pt x="136" y="112"/>
                  </a:cubicBezTo>
                  <a:cubicBezTo>
                    <a:pt x="184" y="134"/>
                    <a:pt x="225" y="145"/>
                    <a:pt x="253" y="145"/>
                  </a:cubicBezTo>
                  <a:cubicBezTo>
                    <a:pt x="275" y="145"/>
                    <a:pt x="288" y="138"/>
                    <a:pt x="288" y="123"/>
                  </a:cubicBezTo>
                  <a:cubicBezTo>
                    <a:pt x="288" y="70"/>
                    <a:pt x="143" y="1"/>
                    <a:pt x="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9"/>
            <p:cNvSpPr/>
            <p:nvPr/>
          </p:nvSpPr>
          <p:spPr>
            <a:xfrm>
              <a:off x="4663125" y="2945150"/>
              <a:ext cx="5450" cy="2325"/>
            </a:xfrm>
            <a:custGeom>
              <a:avLst/>
              <a:gdLst/>
              <a:ahLst/>
              <a:cxnLst/>
              <a:rect l="l" t="t" r="r" b="b"/>
              <a:pathLst>
                <a:path w="218" h="93" extrusionOk="0">
                  <a:moveTo>
                    <a:pt x="109" y="1"/>
                  </a:moveTo>
                  <a:cubicBezTo>
                    <a:pt x="46" y="1"/>
                    <a:pt x="0" y="25"/>
                    <a:pt x="0" y="60"/>
                  </a:cubicBezTo>
                  <a:cubicBezTo>
                    <a:pt x="0" y="81"/>
                    <a:pt x="20" y="93"/>
                    <a:pt x="50" y="93"/>
                  </a:cubicBezTo>
                  <a:cubicBezTo>
                    <a:pt x="67" y="93"/>
                    <a:pt x="87" y="90"/>
                    <a:pt x="109" y="83"/>
                  </a:cubicBezTo>
                  <a:cubicBezTo>
                    <a:pt x="171" y="62"/>
                    <a:pt x="217" y="39"/>
                    <a:pt x="217" y="24"/>
                  </a:cubicBezTo>
                  <a:cubicBezTo>
                    <a:pt x="217" y="10"/>
                    <a:pt x="171" y="1"/>
                    <a:pt x="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9"/>
            <p:cNvSpPr/>
            <p:nvPr/>
          </p:nvSpPr>
          <p:spPr>
            <a:xfrm>
              <a:off x="4283025" y="2905875"/>
              <a:ext cx="21650" cy="6975"/>
            </a:xfrm>
            <a:custGeom>
              <a:avLst/>
              <a:gdLst/>
              <a:ahLst/>
              <a:cxnLst/>
              <a:rect l="l" t="t" r="r" b="b"/>
              <a:pathLst>
                <a:path w="866" h="279" extrusionOk="0">
                  <a:moveTo>
                    <a:pt x="526" y="1"/>
                  </a:moveTo>
                  <a:cubicBezTo>
                    <a:pt x="472" y="1"/>
                    <a:pt x="433" y="21"/>
                    <a:pt x="394" y="65"/>
                  </a:cubicBezTo>
                  <a:cubicBezTo>
                    <a:pt x="348" y="116"/>
                    <a:pt x="257" y="158"/>
                    <a:pt x="195" y="158"/>
                  </a:cubicBezTo>
                  <a:cubicBezTo>
                    <a:pt x="132" y="158"/>
                    <a:pt x="55" y="192"/>
                    <a:pt x="26" y="231"/>
                  </a:cubicBezTo>
                  <a:cubicBezTo>
                    <a:pt x="4" y="261"/>
                    <a:pt x="1" y="278"/>
                    <a:pt x="14" y="278"/>
                  </a:cubicBezTo>
                  <a:cubicBezTo>
                    <a:pt x="19" y="278"/>
                    <a:pt x="27" y="275"/>
                    <a:pt x="38" y="269"/>
                  </a:cubicBezTo>
                  <a:cubicBezTo>
                    <a:pt x="75" y="250"/>
                    <a:pt x="232" y="218"/>
                    <a:pt x="386" y="198"/>
                  </a:cubicBezTo>
                  <a:cubicBezTo>
                    <a:pt x="780" y="146"/>
                    <a:pt x="866" y="92"/>
                    <a:pt x="655" y="26"/>
                  </a:cubicBezTo>
                  <a:cubicBezTo>
                    <a:pt x="603" y="9"/>
                    <a:pt x="561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9"/>
            <p:cNvSpPr/>
            <p:nvPr/>
          </p:nvSpPr>
          <p:spPr>
            <a:xfrm>
              <a:off x="4306050" y="2903975"/>
              <a:ext cx="9225" cy="2575"/>
            </a:xfrm>
            <a:custGeom>
              <a:avLst/>
              <a:gdLst/>
              <a:ahLst/>
              <a:cxnLst/>
              <a:rect l="l" t="t" r="r" b="b"/>
              <a:pathLst>
                <a:path w="369" h="103" extrusionOk="0">
                  <a:moveTo>
                    <a:pt x="212" y="1"/>
                  </a:moveTo>
                  <a:cubicBezTo>
                    <a:pt x="186" y="1"/>
                    <a:pt x="157" y="3"/>
                    <a:pt x="126" y="9"/>
                  </a:cubicBezTo>
                  <a:cubicBezTo>
                    <a:pt x="0" y="36"/>
                    <a:pt x="0" y="39"/>
                    <a:pt x="126" y="83"/>
                  </a:cubicBezTo>
                  <a:cubicBezTo>
                    <a:pt x="165" y="96"/>
                    <a:pt x="209" y="103"/>
                    <a:pt x="245" y="103"/>
                  </a:cubicBezTo>
                  <a:cubicBezTo>
                    <a:pt x="274" y="103"/>
                    <a:pt x="298" y="98"/>
                    <a:pt x="310" y="89"/>
                  </a:cubicBezTo>
                  <a:cubicBezTo>
                    <a:pt x="368" y="41"/>
                    <a:pt x="31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2" name="Google Shape;2542;p69"/>
          <p:cNvGrpSpPr/>
          <p:nvPr/>
        </p:nvGrpSpPr>
        <p:grpSpPr>
          <a:xfrm>
            <a:off x="4777302" y="2629199"/>
            <a:ext cx="2008108" cy="267999"/>
            <a:chOff x="3816800" y="3531950"/>
            <a:chExt cx="1397625" cy="186525"/>
          </a:xfrm>
        </p:grpSpPr>
        <p:sp>
          <p:nvSpPr>
            <p:cNvPr id="2543" name="Google Shape;2543;p69"/>
            <p:cNvSpPr/>
            <p:nvPr/>
          </p:nvSpPr>
          <p:spPr>
            <a:xfrm>
              <a:off x="3816800" y="3566125"/>
              <a:ext cx="1165725" cy="151525"/>
            </a:xfrm>
            <a:custGeom>
              <a:avLst/>
              <a:gdLst/>
              <a:ahLst/>
              <a:cxnLst/>
              <a:rect l="l" t="t" r="r" b="b"/>
              <a:pathLst>
                <a:path w="46629" h="6061" extrusionOk="0">
                  <a:moveTo>
                    <a:pt x="18293" y="1183"/>
                  </a:moveTo>
                  <a:cubicBezTo>
                    <a:pt x="18336" y="1183"/>
                    <a:pt x="18397" y="1187"/>
                    <a:pt x="18460" y="1196"/>
                  </a:cubicBezTo>
                  <a:cubicBezTo>
                    <a:pt x="18670" y="1225"/>
                    <a:pt x="18726" y="1280"/>
                    <a:pt x="18594" y="1280"/>
                  </a:cubicBezTo>
                  <a:cubicBezTo>
                    <a:pt x="18568" y="1280"/>
                    <a:pt x="18535" y="1278"/>
                    <a:pt x="18495" y="1273"/>
                  </a:cubicBezTo>
                  <a:cubicBezTo>
                    <a:pt x="18280" y="1248"/>
                    <a:pt x="18200" y="1223"/>
                    <a:pt x="18231" y="1191"/>
                  </a:cubicBezTo>
                  <a:cubicBezTo>
                    <a:pt x="18237" y="1186"/>
                    <a:pt x="18260" y="1183"/>
                    <a:pt x="18293" y="1183"/>
                  </a:cubicBezTo>
                  <a:close/>
                  <a:moveTo>
                    <a:pt x="18863" y="1258"/>
                  </a:moveTo>
                  <a:cubicBezTo>
                    <a:pt x="18975" y="1258"/>
                    <a:pt x="19003" y="1269"/>
                    <a:pt x="18968" y="1305"/>
                  </a:cubicBezTo>
                  <a:cubicBezTo>
                    <a:pt x="18950" y="1322"/>
                    <a:pt x="18913" y="1332"/>
                    <a:pt x="18873" y="1332"/>
                  </a:cubicBezTo>
                  <a:cubicBezTo>
                    <a:pt x="18854" y="1332"/>
                    <a:pt x="18834" y="1330"/>
                    <a:pt x="18815" y="1325"/>
                  </a:cubicBezTo>
                  <a:cubicBezTo>
                    <a:pt x="18666" y="1287"/>
                    <a:pt x="18687" y="1258"/>
                    <a:pt x="18863" y="1258"/>
                  </a:cubicBezTo>
                  <a:close/>
                  <a:moveTo>
                    <a:pt x="6411" y="1281"/>
                  </a:moveTo>
                  <a:cubicBezTo>
                    <a:pt x="6431" y="1281"/>
                    <a:pt x="6439" y="1289"/>
                    <a:pt x="6430" y="1303"/>
                  </a:cubicBezTo>
                  <a:cubicBezTo>
                    <a:pt x="6417" y="1322"/>
                    <a:pt x="6379" y="1339"/>
                    <a:pt x="6349" y="1339"/>
                  </a:cubicBezTo>
                  <a:cubicBezTo>
                    <a:pt x="6261" y="1339"/>
                    <a:pt x="6274" y="1313"/>
                    <a:pt x="6371" y="1287"/>
                  </a:cubicBezTo>
                  <a:cubicBezTo>
                    <a:pt x="6387" y="1283"/>
                    <a:pt x="6400" y="1281"/>
                    <a:pt x="6411" y="1281"/>
                  </a:cubicBezTo>
                  <a:close/>
                  <a:moveTo>
                    <a:pt x="24943" y="1387"/>
                  </a:moveTo>
                  <a:cubicBezTo>
                    <a:pt x="24962" y="1387"/>
                    <a:pt x="24980" y="1390"/>
                    <a:pt x="24993" y="1396"/>
                  </a:cubicBezTo>
                  <a:cubicBezTo>
                    <a:pt x="25021" y="1407"/>
                    <a:pt x="24997" y="1417"/>
                    <a:pt x="24942" y="1417"/>
                  </a:cubicBezTo>
                  <a:cubicBezTo>
                    <a:pt x="24888" y="1417"/>
                    <a:pt x="24864" y="1407"/>
                    <a:pt x="24891" y="1396"/>
                  </a:cubicBezTo>
                  <a:cubicBezTo>
                    <a:pt x="24905" y="1390"/>
                    <a:pt x="24924" y="1387"/>
                    <a:pt x="24943" y="1387"/>
                  </a:cubicBezTo>
                  <a:close/>
                  <a:moveTo>
                    <a:pt x="6696" y="1302"/>
                  </a:moveTo>
                  <a:cubicBezTo>
                    <a:pt x="6743" y="1302"/>
                    <a:pt x="6794" y="1381"/>
                    <a:pt x="6766" y="1410"/>
                  </a:cubicBezTo>
                  <a:cubicBezTo>
                    <a:pt x="6760" y="1416"/>
                    <a:pt x="6753" y="1418"/>
                    <a:pt x="6744" y="1418"/>
                  </a:cubicBezTo>
                  <a:cubicBezTo>
                    <a:pt x="6709" y="1418"/>
                    <a:pt x="6657" y="1377"/>
                    <a:pt x="6657" y="1339"/>
                  </a:cubicBezTo>
                  <a:cubicBezTo>
                    <a:pt x="6657" y="1317"/>
                    <a:pt x="6672" y="1302"/>
                    <a:pt x="6696" y="1302"/>
                  </a:cubicBezTo>
                  <a:close/>
                  <a:moveTo>
                    <a:pt x="6305" y="1442"/>
                  </a:moveTo>
                  <a:cubicBezTo>
                    <a:pt x="6322" y="1442"/>
                    <a:pt x="6341" y="1445"/>
                    <a:pt x="6360" y="1450"/>
                  </a:cubicBezTo>
                  <a:cubicBezTo>
                    <a:pt x="6470" y="1479"/>
                    <a:pt x="6481" y="1529"/>
                    <a:pt x="6391" y="1529"/>
                  </a:cubicBezTo>
                  <a:cubicBezTo>
                    <a:pt x="6382" y="1529"/>
                    <a:pt x="6371" y="1528"/>
                    <a:pt x="6360" y="1527"/>
                  </a:cubicBezTo>
                  <a:cubicBezTo>
                    <a:pt x="6192" y="1509"/>
                    <a:pt x="6190" y="1508"/>
                    <a:pt x="6231" y="1466"/>
                  </a:cubicBezTo>
                  <a:cubicBezTo>
                    <a:pt x="6245" y="1450"/>
                    <a:pt x="6273" y="1442"/>
                    <a:pt x="6305" y="1442"/>
                  </a:cubicBezTo>
                  <a:close/>
                  <a:moveTo>
                    <a:pt x="6590" y="1472"/>
                  </a:moveTo>
                  <a:cubicBezTo>
                    <a:pt x="6628" y="1472"/>
                    <a:pt x="6673" y="1475"/>
                    <a:pt x="6719" y="1484"/>
                  </a:cubicBezTo>
                  <a:cubicBezTo>
                    <a:pt x="6798" y="1498"/>
                    <a:pt x="6853" y="1529"/>
                    <a:pt x="6840" y="1551"/>
                  </a:cubicBezTo>
                  <a:cubicBezTo>
                    <a:pt x="6832" y="1564"/>
                    <a:pt x="6808" y="1571"/>
                    <a:pt x="6773" y="1571"/>
                  </a:cubicBezTo>
                  <a:cubicBezTo>
                    <a:pt x="6715" y="1571"/>
                    <a:pt x="6628" y="1553"/>
                    <a:pt x="6533" y="1519"/>
                  </a:cubicBezTo>
                  <a:cubicBezTo>
                    <a:pt x="6456" y="1492"/>
                    <a:pt x="6502" y="1472"/>
                    <a:pt x="6590" y="1472"/>
                  </a:cubicBezTo>
                  <a:close/>
                  <a:moveTo>
                    <a:pt x="19487" y="1484"/>
                  </a:moveTo>
                  <a:cubicBezTo>
                    <a:pt x="19518" y="1484"/>
                    <a:pt x="19551" y="1506"/>
                    <a:pt x="19560" y="1535"/>
                  </a:cubicBezTo>
                  <a:cubicBezTo>
                    <a:pt x="19569" y="1565"/>
                    <a:pt x="19540" y="1586"/>
                    <a:pt x="19489" y="1586"/>
                  </a:cubicBezTo>
                  <a:cubicBezTo>
                    <a:pt x="19438" y="1586"/>
                    <a:pt x="19408" y="1565"/>
                    <a:pt x="19417" y="1535"/>
                  </a:cubicBezTo>
                  <a:cubicBezTo>
                    <a:pt x="19427" y="1506"/>
                    <a:pt x="19457" y="1484"/>
                    <a:pt x="19487" y="1484"/>
                  </a:cubicBezTo>
                  <a:close/>
                  <a:moveTo>
                    <a:pt x="8542" y="1503"/>
                  </a:moveTo>
                  <a:cubicBezTo>
                    <a:pt x="8564" y="1503"/>
                    <a:pt x="8581" y="1522"/>
                    <a:pt x="8581" y="1544"/>
                  </a:cubicBezTo>
                  <a:cubicBezTo>
                    <a:pt x="8581" y="1568"/>
                    <a:pt x="8629" y="1585"/>
                    <a:pt x="8692" y="1585"/>
                  </a:cubicBezTo>
                  <a:cubicBezTo>
                    <a:pt x="8778" y="1585"/>
                    <a:pt x="8793" y="1597"/>
                    <a:pt x="8756" y="1635"/>
                  </a:cubicBezTo>
                  <a:cubicBezTo>
                    <a:pt x="8739" y="1653"/>
                    <a:pt x="8720" y="1662"/>
                    <a:pt x="8696" y="1662"/>
                  </a:cubicBezTo>
                  <a:cubicBezTo>
                    <a:pt x="8672" y="1662"/>
                    <a:pt x="8642" y="1653"/>
                    <a:pt x="8604" y="1636"/>
                  </a:cubicBezTo>
                  <a:cubicBezTo>
                    <a:pt x="8504" y="1589"/>
                    <a:pt x="8463" y="1503"/>
                    <a:pt x="8542" y="1503"/>
                  </a:cubicBezTo>
                  <a:close/>
                  <a:moveTo>
                    <a:pt x="17686" y="1547"/>
                  </a:moveTo>
                  <a:cubicBezTo>
                    <a:pt x="17710" y="1547"/>
                    <a:pt x="17727" y="1573"/>
                    <a:pt x="17727" y="1607"/>
                  </a:cubicBezTo>
                  <a:cubicBezTo>
                    <a:pt x="17727" y="1642"/>
                    <a:pt x="17710" y="1667"/>
                    <a:pt x="17686" y="1667"/>
                  </a:cubicBezTo>
                  <a:cubicBezTo>
                    <a:pt x="17661" y="1667"/>
                    <a:pt x="17645" y="1642"/>
                    <a:pt x="17645" y="1607"/>
                  </a:cubicBezTo>
                  <a:cubicBezTo>
                    <a:pt x="17645" y="1573"/>
                    <a:pt x="17662" y="1547"/>
                    <a:pt x="17686" y="1547"/>
                  </a:cubicBezTo>
                  <a:close/>
                  <a:moveTo>
                    <a:pt x="23264" y="1468"/>
                  </a:moveTo>
                  <a:cubicBezTo>
                    <a:pt x="23283" y="1468"/>
                    <a:pt x="23307" y="1469"/>
                    <a:pt x="23333" y="1471"/>
                  </a:cubicBezTo>
                  <a:cubicBezTo>
                    <a:pt x="23525" y="1479"/>
                    <a:pt x="23707" y="1554"/>
                    <a:pt x="23685" y="1614"/>
                  </a:cubicBezTo>
                  <a:cubicBezTo>
                    <a:pt x="23671" y="1649"/>
                    <a:pt x="23631" y="1668"/>
                    <a:pt x="23597" y="1668"/>
                  </a:cubicBezTo>
                  <a:cubicBezTo>
                    <a:pt x="23571" y="1668"/>
                    <a:pt x="23549" y="1656"/>
                    <a:pt x="23549" y="1629"/>
                  </a:cubicBezTo>
                  <a:cubicBezTo>
                    <a:pt x="23549" y="1605"/>
                    <a:pt x="23526" y="1585"/>
                    <a:pt x="23494" y="1585"/>
                  </a:cubicBezTo>
                  <a:cubicBezTo>
                    <a:pt x="23443" y="1585"/>
                    <a:pt x="23221" y="1493"/>
                    <a:pt x="23221" y="1473"/>
                  </a:cubicBezTo>
                  <a:cubicBezTo>
                    <a:pt x="23221" y="1470"/>
                    <a:pt x="23238" y="1468"/>
                    <a:pt x="23264" y="1468"/>
                  </a:cubicBezTo>
                  <a:close/>
                  <a:moveTo>
                    <a:pt x="24510" y="1629"/>
                  </a:moveTo>
                  <a:cubicBezTo>
                    <a:pt x="24521" y="1629"/>
                    <a:pt x="24540" y="1647"/>
                    <a:pt x="24555" y="1670"/>
                  </a:cubicBezTo>
                  <a:cubicBezTo>
                    <a:pt x="24567" y="1692"/>
                    <a:pt x="24558" y="1711"/>
                    <a:pt x="24535" y="1711"/>
                  </a:cubicBezTo>
                  <a:cubicBezTo>
                    <a:pt x="24512" y="1711"/>
                    <a:pt x="24490" y="1692"/>
                    <a:pt x="24490" y="1670"/>
                  </a:cubicBezTo>
                  <a:cubicBezTo>
                    <a:pt x="24490" y="1646"/>
                    <a:pt x="24498" y="1629"/>
                    <a:pt x="24510" y="1629"/>
                  </a:cubicBezTo>
                  <a:close/>
                  <a:moveTo>
                    <a:pt x="22809" y="1667"/>
                  </a:moveTo>
                  <a:cubicBezTo>
                    <a:pt x="22830" y="1667"/>
                    <a:pt x="22850" y="1689"/>
                    <a:pt x="22850" y="1712"/>
                  </a:cubicBezTo>
                  <a:cubicBezTo>
                    <a:pt x="22850" y="1728"/>
                    <a:pt x="22840" y="1738"/>
                    <a:pt x="22827" y="1738"/>
                  </a:cubicBezTo>
                  <a:cubicBezTo>
                    <a:pt x="22822" y="1738"/>
                    <a:pt x="22815" y="1736"/>
                    <a:pt x="22809" y="1732"/>
                  </a:cubicBezTo>
                  <a:cubicBezTo>
                    <a:pt x="22785" y="1718"/>
                    <a:pt x="22768" y="1698"/>
                    <a:pt x="22768" y="1687"/>
                  </a:cubicBezTo>
                  <a:cubicBezTo>
                    <a:pt x="22768" y="1677"/>
                    <a:pt x="22785" y="1667"/>
                    <a:pt x="22809" y="1667"/>
                  </a:cubicBezTo>
                  <a:close/>
                  <a:moveTo>
                    <a:pt x="23799" y="1562"/>
                  </a:moveTo>
                  <a:cubicBezTo>
                    <a:pt x="23810" y="1562"/>
                    <a:pt x="23850" y="1569"/>
                    <a:pt x="23900" y="1578"/>
                  </a:cubicBezTo>
                  <a:cubicBezTo>
                    <a:pt x="23967" y="1591"/>
                    <a:pt x="24000" y="1620"/>
                    <a:pt x="23993" y="1660"/>
                  </a:cubicBezTo>
                  <a:cubicBezTo>
                    <a:pt x="23983" y="1713"/>
                    <a:pt x="23954" y="1740"/>
                    <a:pt x="23923" y="1740"/>
                  </a:cubicBezTo>
                  <a:cubicBezTo>
                    <a:pt x="23892" y="1740"/>
                    <a:pt x="23859" y="1715"/>
                    <a:pt x="23839" y="1663"/>
                  </a:cubicBezTo>
                  <a:cubicBezTo>
                    <a:pt x="23816" y="1609"/>
                    <a:pt x="23798" y="1564"/>
                    <a:pt x="23796" y="1563"/>
                  </a:cubicBezTo>
                  <a:cubicBezTo>
                    <a:pt x="23796" y="1562"/>
                    <a:pt x="23797" y="1562"/>
                    <a:pt x="23799" y="1562"/>
                  </a:cubicBezTo>
                  <a:close/>
                  <a:moveTo>
                    <a:pt x="19085" y="1275"/>
                  </a:moveTo>
                  <a:cubicBezTo>
                    <a:pt x="19102" y="1275"/>
                    <a:pt x="19125" y="1278"/>
                    <a:pt x="19152" y="1284"/>
                  </a:cubicBezTo>
                  <a:cubicBezTo>
                    <a:pt x="19215" y="1300"/>
                    <a:pt x="19273" y="1318"/>
                    <a:pt x="19281" y="1325"/>
                  </a:cubicBezTo>
                  <a:cubicBezTo>
                    <a:pt x="19283" y="1327"/>
                    <a:pt x="19286" y="1328"/>
                    <a:pt x="19289" y="1328"/>
                  </a:cubicBezTo>
                  <a:cubicBezTo>
                    <a:pt x="19302" y="1328"/>
                    <a:pt x="19326" y="1316"/>
                    <a:pt x="19348" y="1298"/>
                  </a:cubicBezTo>
                  <a:cubicBezTo>
                    <a:pt x="19365" y="1285"/>
                    <a:pt x="19393" y="1278"/>
                    <a:pt x="19431" y="1278"/>
                  </a:cubicBezTo>
                  <a:cubicBezTo>
                    <a:pt x="19469" y="1278"/>
                    <a:pt x="19518" y="1285"/>
                    <a:pt x="19578" y="1298"/>
                  </a:cubicBezTo>
                  <a:cubicBezTo>
                    <a:pt x="19678" y="1322"/>
                    <a:pt x="20003" y="1353"/>
                    <a:pt x="20301" y="1366"/>
                  </a:cubicBezTo>
                  <a:cubicBezTo>
                    <a:pt x="20598" y="1381"/>
                    <a:pt x="20844" y="1407"/>
                    <a:pt x="20844" y="1422"/>
                  </a:cubicBezTo>
                  <a:cubicBezTo>
                    <a:pt x="20844" y="1431"/>
                    <a:pt x="20861" y="1436"/>
                    <a:pt x="20890" y="1436"/>
                  </a:cubicBezTo>
                  <a:cubicBezTo>
                    <a:pt x="20919" y="1436"/>
                    <a:pt x="20959" y="1431"/>
                    <a:pt x="21005" y="1422"/>
                  </a:cubicBezTo>
                  <a:cubicBezTo>
                    <a:pt x="21039" y="1416"/>
                    <a:pt x="21076" y="1413"/>
                    <a:pt x="21110" y="1413"/>
                  </a:cubicBezTo>
                  <a:cubicBezTo>
                    <a:pt x="21164" y="1413"/>
                    <a:pt x="21212" y="1421"/>
                    <a:pt x="21238" y="1436"/>
                  </a:cubicBezTo>
                  <a:cubicBezTo>
                    <a:pt x="21313" y="1478"/>
                    <a:pt x="21383" y="1488"/>
                    <a:pt x="21778" y="1520"/>
                  </a:cubicBezTo>
                  <a:cubicBezTo>
                    <a:pt x="21899" y="1530"/>
                    <a:pt x="22019" y="1558"/>
                    <a:pt x="22047" y="1580"/>
                  </a:cubicBezTo>
                  <a:cubicBezTo>
                    <a:pt x="22075" y="1604"/>
                    <a:pt x="22193" y="1629"/>
                    <a:pt x="22311" y="1636"/>
                  </a:cubicBezTo>
                  <a:cubicBezTo>
                    <a:pt x="22455" y="1643"/>
                    <a:pt x="22523" y="1665"/>
                    <a:pt x="22523" y="1703"/>
                  </a:cubicBezTo>
                  <a:cubicBezTo>
                    <a:pt x="22523" y="1733"/>
                    <a:pt x="22502" y="1746"/>
                    <a:pt x="22443" y="1746"/>
                  </a:cubicBezTo>
                  <a:cubicBezTo>
                    <a:pt x="22414" y="1746"/>
                    <a:pt x="22377" y="1743"/>
                    <a:pt x="22328" y="1737"/>
                  </a:cubicBezTo>
                  <a:cubicBezTo>
                    <a:pt x="21942" y="1689"/>
                    <a:pt x="21720" y="1668"/>
                    <a:pt x="21399" y="1652"/>
                  </a:cubicBezTo>
                  <a:cubicBezTo>
                    <a:pt x="21220" y="1643"/>
                    <a:pt x="20997" y="1605"/>
                    <a:pt x="20910" y="1569"/>
                  </a:cubicBezTo>
                  <a:cubicBezTo>
                    <a:pt x="20806" y="1526"/>
                    <a:pt x="20737" y="1505"/>
                    <a:pt x="20696" y="1505"/>
                  </a:cubicBezTo>
                  <a:cubicBezTo>
                    <a:pt x="20651" y="1505"/>
                    <a:pt x="20641" y="1531"/>
                    <a:pt x="20658" y="1584"/>
                  </a:cubicBezTo>
                  <a:cubicBezTo>
                    <a:pt x="20675" y="1636"/>
                    <a:pt x="20667" y="1666"/>
                    <a:pt x="20638" y="1666"/>
                  </a:cubicBezTo>
                  <a:cubicBezTo>
                    <a:pt x="20613" y="1666"/>
                    <a:pt x="20581" y="1631"/>
                    <a:pt x="20571" y="1592"/>
                  </a:cubicBezTo>
                  <a:cubicBezTo>
                    <a:pt x="20548" y="1504"/>
                    <a:pt x="20305" y="1466"/>
                    <a:pt x="19692" y="1451"/>
                  </a:cubicBezTo>
                  <a:cubicBezTo>
                    <a:pt x="19497" y="1447"/>
                    <a:pt x="19346" y="1430"/>
                    <a:pt x="19356" y="1411"/>
                  </a:cubicBezTo>
                  <a:cubicBezTo>
                    <a:pt x="19369" y="1388"/>
                    <a:pt x="19310" y="1371"/>
                    <a:pt x="19245" y="1371"/>
                  </a:cubicBezTo>
                  <a:cubicBezTo>
                    <a:pt x="19227" y="1371"/>
                    <a:pt x="19207" y="1372"/>
                    <a:pt x="19189" y="1375"/>
                  </a:cubicBezTo>
                  <a:cubicBezTo>
                    <a:pt x="19182" y="1377"/>
                    <a:pt x="19175" y="1377"/>
                    <a:pt x="19168" y="1377"/>
                  </a:cubicBezTo>
                  <a:cubicBezTo>
                    <a:pt x="19109" y="1377"/>
                    <a:pt x="19040" y="1338"/>
                    <a:pt x="19040" y="1297"/>
                  </a:cubicBezTo>
                  <a:cubicBezTo>
                    <a:pt x="19040" y="1283"/>
                    <a:pt x="19056" y="1275"/>
                    <a:pt x="19085" y="1275"/>
                  </a:cubicBezTo>
                  <a:close/>
                  <a:moveTo>
                    <a:pt x="22621" y="1645"/>
                  </a:moveTo>
                  <a:cubicBezTo>
                    <a:pt x="22641" y="1645"/>
                    <a:pt x="22667" y="1661"/>
                    <a:pt x="22690" y="1689"/>
                  </a:cubicBezTo>
                  <a:cubicBezTo>
                    <a:pt x="22731" y="1739"/>
                    <a:pt x="22724" y="1749"/>
                    <a:pt x="22655" y="1749"/>
                  </a:cubicBezTo>
                  <a:cubicBezTo>
                    <a:pt x="22565" y="1749"/>
                    <a:pt x="22535" y="1692"/>
                    <a:pt x="22604" y="1650"/>
                  </a:cubicBezTo>
                  <a:cubicBezTo>
                    <a:pt x="22609" y="1647"/>
                    <a:pt x="22614" y="1645"/>
                    <a:pt x="22621" y="1645"/>
                  </a:cubicBezTo>
                  <a:close/>
                  <a:moveTo>
                    <a:pt x="24191" y="1609"/>
                  </a:moveTo>
                  <a:cubicBezTo>
                    <a:pt x="24208" y="1609"/>
                    <a:pt x="24228" y="1611"/>
                    <a:pt x="24254" y="1614"/>
                  </a:cubicBezTo>
                  <a:cubicBezTo>
                    <a:pt x="24324" y="1622"/>
                    <a:pt x="24404" y="1651"/>
                    <a:pt x="24428" y="1677"/>
                  </a:cubicBezTo>
                  <a:cubicBezTo>
                    <a:pt x="24447" y="1697"/>
                    <a:pt x="24453" y="1708"/>
                    <a:pt x="24447" y="1708"/>
                  </a:cubicBezTo>
                  <a:cubicBezTo>
                    <a:pt x="24443" y="1708"/>
                    <a:pt x="24435" y="1704"/>
                    <a:pt x="24422" y="1696"/>
                  </a:cubicBezTo>
                  <a:cubicBezTo>
                    <a:pt x="24411" y="1690"/>
                    <a:pt x="24400" y="1687"/>
                    <a:pt x="24390" y="1687"/>
                  </a:cubicBezTo>
                  <a:cubicBezTo>
                    <a:pt x="24372" y="1687"/>
                    <a:pt x="24356" y="1695"/>
                    <a:pt x="24347" y="1709"/>
                  </a:cubicBezTo>
                  <a:cubicBezTo>
                    <a:pt x="24332" y="1733"/>
                    <a:pt x="24276" y="1750"/>
                    <a:pt x="24222" y="1750"/>
                  </a:cubicBezTo>
                  <a:cubicBezTo>
                    <a:pt x="24151" y="1750"/>
                    <a:pt x="24121" y="1729"/>
                    <a:pt x="24121" y="1676"/>
                  </a:cubicBezTo>
                  <a:cubicBezTo>
                    <a:pt x="24122" y="1627"/>
                    <a:pt x="24137" y="1609"/>
                    <a:pt x="24191" y="1609"/>
                  </a:cubicBezTo>
                  <a:close/>
                  <a:moveTo>
                    <a:pt x="24553" y="1749"/>
                  </a:moveTo>
                  <a:cubicBezTo>
                    <a:pt x="24588" y="1749"/>
                    <a:pt x="24615" y="1768"/>
                    <a:pt x="24615" y="1790"/>
                  </a:cubicBezTo>
                  <a:cubicBezTo>
                    <a:pt x="24615" y="1806"/>
                    <a:pt x="24603" y="1815"/>
                    <a:pt x="24584" y="1815"/>
                  </a:cubicBezTo>
                  <a:cubicBezTo>
                    <a:pt x="24575" y="1815"/>
                    <a:pt x="24564" y="1813"/>
                    <a:pt x="24553" y="1809"/>
                  </a:cubicBezTo>
                  <a:cubicBezTo>
                    <a:pt x="24518" y="1795"/>
                    <a:pt x="24490" y="1778"/>
                    <a:pt x="24490" y="1768"/>
                  </a:cubicBezTo>
                  <a:cubicBezTo>
                    <a:pt x="24490" y="1756"/>
                    <a:pt x="24517" y="1749"/>
                    <a:pt x="24553" y="1749"/>
                  </a:cubicBezTo>
                  <a:close/>
                  <a:moveTo>
                    <a:pt x="23859" y="1793"/>
                  </a:moveTo>
                  <a:cubicBezTo>
                    <a:pt x="23894" y="1793"/>
                    <a:pt x="23911" y="1812"/>
                    <a:pt x="23897" y="1834"/>
                  </a:cubicBezTo>
                  <a:cubicBezTo>
                    <a:pt x="23884" y="1857"/>
                    <a:pt x="23855" y="1875"/>
                    <a:pt x="23833" y="1875"/>
                  </a:cubicBezTo>
                  <a:cubicBezTo>
                    <a:pt x="23812" y="1875"/>
                    <a:pt x="23795" y="1857"/>
                    <a:pt x="23795" y="1834"/>
                  </a:cubicBezTo>
                  <a:cubicBezTo>
                    <a:pt x="23795" y="1811"/>
                    <a:pt x="23824" y="1793"/>
                    <a:pt x="23859" y="1793"/>
                  </a:cubicBezTo>
                  <a:close/>
                  <a:moveTo>
                    <a:pt x="27149" y="1757"/>
                  </a:moveTo>
                  <a:cubicBezTo>
                    <a:pt x="27178" y="1757"/>
                    <a:pt x="27221" y="1761"/>
                    <a:pt x="27270" y="1770"/>
                  </a:cubicBezTo>
                  <a:cubicBezTo>
                    <a:pt x="27594" y="1826"/>
                    <a:pt x="27649" y="1843"/>
                    <a:pt x="27649" y="1883"/>
                  </a:cubicBezTo>
                  <a:cubicBezTo>
                    <a:pt x="27649" y="1899"/>
                    <a:pt x="27630" y="1907"/>
                    <a:pt x="27600" y="1907"/>
                  </a:cubicBezTo>
                  <a:cubicBezTo>
                    <a:pt x="27582" y="1907"/>
                    <a:pt x="27560" y="1904"/>
                    <a:pt x="27536" y="1898"/>
                  </a:cubicBezTo>
                  <a:cubicBezTo>
                    <a:pt x="27231" y="1825"/>
                    <a:pt x="27114" y="1788"/>
                    <a:pt x="27114" y="1765"/>
                  </a:cubicBezTo>
                  <a:cubicBezTo>
                    <a:pt x="27114" y="1759"/>
                    <a:pt x="27127" y="1757"/>
                    <a:pt x="27149" y="1757"/>
                  </a:cubicBezTo>
                  <a:close/>
                  <a:moveTo>
                    <a:pt x="9158" y="1831"/>
                  </a:moveTo>
                  <a:cubicBezTo>
                    <a:pt x="9182" y="1831"/>
                    <a:pt x="9199" y="1850"/>
                    <a:pt x="9199" y="1872"/>
                  </a:cubicBezTo>
                  <a:cubicBezTo>
                    <a:pt x="9199" y="1896"/>
                    <a:pt x="9182" y="1913"/>
                    <a:pt x="9158" y="1913"/>
                  </a:cubicBezTo>
                  <a:cubicBezTo>
                    <a:pt x="9135" y="1913"/>
                    <a:pt x="9117" y="1896"/>
                    <a:pt x="9117" y="1872"/>
                  </a:cubicBezTo>
                  <a:cubicBezTo>
                    <a:pt x="9117" y="1850"/>
                    <a:pt x="9134" y="1831"/>
                    <a:pt x="9158" y="1831"/>
                  </a:cubicBezTo>
                  <a:close/>
                  <a:moveTo>
                    <a:pt x="27785" y="1875"/>
                  </a:moveTo>
                  <a:cubicBezTo>
                    <a:pt x="27841" y="1875"/>
                    <a:pt x="27903" y="1898"/>
                    <a:pt x="27928" y="1928"/>
                  </a:cubicBezTo>
                  <a:cubicBezTo>
                    <a:pt x="27953" y="1957"/>
                    <a:pt x="27952" y="1970"/>
                    <a:pt x="27909" y="1970"/>
                  </a:cubicBezTo>
                  <a:cubicBezTo>
                    <a:pt x="27891" y="1970"/>
                    <a:pt x="27865" y="1968"/>
                    <a:pt x="27831" y="1963"/>
                  </a:cubicBezTo>
                  <a:cubicBezTo>
                    <a:pt x="27673" y="1945"/>
                    <a:pt x="27636" y="1875"/>
                    <a:pt x="27785" y="1875"/>
                  </a:cubicBezTo>
                  <a:close/>
                  <a:moveTo>
                    <a:pt x="7535" y="1880"/>
                  </a:moveTo>
                  <a:cubicBezTo>
                    <a:pt x="7537" y="1880"/>
                    <a:pt x="7539" y="1881"/>
                    <a:pt x="7541" y="1884"/>
                  </a:cubicBezTo>
                  <a:cubicBezTo>
                    <a:pt x="7554" y="1898"/>
                    <a:pt x="7558" y="1933"/>
                    <a:pt x="7544" y="1964"/>
                  </a:cubicBezTo>
                  <a:cubicBezTo>
                    <a:pt x="7539" y="1977"/>
                    <a:pt x="7535" y="1983"/>
                    <a:pt x="7531" y="1983"/>
                  </a:cubicBezTo>
                  <a:cubicBezTo>
                    <a:pt x="7525" y="1983"/>
                    <a:pt x="7521" y="1968"/>
                    <a:pt x="7519" y="1939"/>
                  </a:cubicBezTo>
                  <a:cubicBezTo>
                    <a:pt x="7518" y="1904"/>
                    <a:pt x="7525" y="1880"/>
                    <a:pt x="7535" y="1880"/>
                  </a:cubicBezTo>
                  <a:close/>
                  <a:moveTo>
                    <a:pt x="18706" y="1913"/>
                  </a:moveTo>
                  <a:cubicBezTo>
                    <a:pt x="18728" y="1913"/>
                    <a:pt x="18757" y="1932"/>
                    <a:pt x="18770" y="1954"/>
                  </a:cubicBezTo>
                  <a:cubicBezTo>
                    <a:pt x="18784" y="1976"/>
                    <a:pt x="18767" y="1995"/>
                    <a:pt x="18732" y="1995"/>
                  </a:cubicBezTo>
                  <a:cubicBezTo>
                    <a:pt x="18697" y="1995"/>
                    <a:pt x="18667" y="1976"/>
                    <a:pt x="18667" y="1954"/>
                  </a:cubicBezTo>
                  <a:cubicBezTo>
                    <a:pt x="18667" y="1932"/>
                    <a:pt x="18685" y="1913"/>
                    <a:pt x="18706" y="1913"/>
                  </a:cubicBezTo>
                  <a:close/>
                  <a:moveTo>
                    <a:pt x="21825" y="1995"/>
                  </a:moveTo>
                  <a:cubicBezTo>
                    <a:pt x="21848" y="1995"/>
                    <a:pt x="21866" y="2014"/>
                    <a:pt x="21866" y="2036"/>
                  </a:cubicBezTo>
                  <a:cubicBezTo>
                    <a:pt x="21866" y="2060"/>
                    <a:pt x="21848" y="2077"/>
                    <a:pt x="21825" y="2077"/>
                  </a:cubicBezTo>
                  <a:cubicBezTo>
                    <a:pt x="21802" y="2077"/>
                    <a:pt x="21784" y="2060"/>
                    <a:pt x="21784" y="2036"/>
                  </a:cubicBezTo>
                  <a:cubicBezTo>
                    <a:pt x="21784" y="2014"/>
                    <a:pt x="21802" y="1995"/>
                    <a:pt x="21825" y="1995"/>
                  </a:cubicBezTo>
                  <a:close/>
                  <a:moveTo>
                    <a:pt x="4211" y="1251"/>
                  </a:moveTo>
                  <a:cubicBezTo>
                    <a:pt x="4584" y="1251"/>
                    <a:pt x="5120" y="1271"/>
                    <a:pt x="5200" y="1293"/>
                  </a:cubicBezTo>
                  <a:cubicBezTo>
                    <a:pt x="5309" y="1323"/>
                    <a:pt x="5391" y="1424"/>
                    <a:pt x="5314" y="1424"/>
                  </a:cubicBezTo>
                  <a:cubicBezTo>
                    <a:pt x="5309" y="1424"/>
                    <a:pt x="5304" y="1423"/>
                    <a:pt x="5297" y="1422"/>
                  </a:cubicBezTo>
                  <a:cubicBezTo>
                    <a:pt x="5271" y="1419"/>
                    <a:pt x="5247" y="1417"/>
                    <a:pt x="5224" y="1417"/>
                  </a:cubicBezTo>
                  <a:cubicBezTo>
                    <a:pt x="5150" y="1417"/>
                    <a:pt x="5099" y="1436"/>
                    <a:pt x="5099" y="1469"/>
                  </a:cubicBezTo>
                  <a:cubicBezTo>
                    <a:pt x="5099" y="1485"/>
                    <a:pt x="5114" y="1494"/>
                    <a:pt x="5138" y="1494"/>
                  </a:cubicBezTo>
                  <a:cubicBezTo>
                    <a:pt x="5150" y="1494"/>
                    <a:pt x="5165" y="1492"/>
                    <a:pt x="5180" y="1487"/>
                  </a:cubicBezTo>
                  <a:cubicBezTo>
                    <a:pt x="5196" y="1482"/>
                    <a:pt x="5223" y="1479"/>
                    <a:pt x="5262" y="1479"/>
                  </a:cubicBezTo>
                  <a:cubicBezTo>
                    <a:pt x="5402" y="1479"/>
                    <a:pt x="5699" y="1514"/>
                    <a:pt x="6204" y="1588"/>
                  </a:cubicBezTo>
                  <a:cubicBezTo>
                    <a:pt x="6477" y="1627"/>
                    <a:pt x="6707" y="1655"/>
                    <a:pt x="7102" y="1694"/>
                  </a:cubicBezTo>
                  <a:cubicBezTo>
                    <a:pt x="7363" y="1720"/>
                    <a:pt x="7398" y="1736"/>
                    <a:pt x="7364" y="1821"/>
                  </a:cubicBezTo>
                  <a:cubicBezTo>
                    <a:pt x="7350" y="1856"/>
                    <a:pt x="7364" y="1898"/>
                    <a:pt x="7395" y="1917"/>
                  </a:cubicBezTo>
                  <a:cubicBezTo>
                    <a:pt x="7470" y="1963"/>
                    <a:pt x="7414" y="2078"/>
                    <a:pt x="7317" y="2078"/>
                  </a:cubicBezTo>
                  <a:cubicBezTo>
                    <a:pt x="7273" y="2078"/>
                    <a:pt x="7227" y="2050"/>
                    <a:pt x="7213" y="2015"/>
                  </a:cubicBezTo>
                  <a:cubicBezTo>
                    <a:pt x="7199" y="1979"/>
                    <a:pt x="7171" y="1962"/>
                    <a:pt x="7117" y="1962"/>
                  </a:cubicBezTo>
                  <a:cubicBezTo>
                    <a:pt x="7101" y="1962"/>
                    <a:pt x="7083" y="1964"/>
                    <a:pt x="7063" y="1967"/>
                  </a:cubicBezTo>
                  <a:cubicBezTo>
                    <a:pt x="7041" y="1970"/>
                    <a:pt x="7021" y="1971"/>
                    <a:pt x="7004" y="1971"/>
                  </a:cubicBezTo>
                  <a:cubicBezTo>
                    <a:pt x="6909" y="1971"/>
                    <a:pt x="6882" y="1928"/>
                    <a:pt x="6939" y="1859"/>
                  </a:cubicBezTo>
                  <a:cubicBezTo>
                    <a:pt x="6975" y="1816"/>
                    <a:pt x="6961" y="1801"/>
                    <a:pt x="6871" y="1781"/>
                  </a:cubicBezTo>
                  <a:cubicBezTo>
                    <a:pt x="6852" y="1777"/>
                    <a:pt x="6832" y="1775"/>
                    <a:pt x="6814" y="1775"/>
                  </a:cubicBezTo>
                  <a:cubicBezTo>
                    <a:pt x="6774" y="1775"/>
                    <a:pt x="6740" y="1785"/>
                    <a:pt x="6730" y="1803"/>
                  </a:cubicBezTo>
                  <a:cubicBezTo>
                    <a:pt x="6722" y="1816"/>
                    <a:pt x="6708" y="1823"/>
                    <a:pt x="6686" y="1823"/>
                  </a:cubicBezTo>
                  <a:cubicBezTo>
                    <a:pt x="6656" y="1823"/>
                    <a:pt x="6611" y="1809"/>
                    <a:pt x="6547" y="1782"/>
                  </a:cubicBezTo>
                  <a:cubicBezTo>
                    <a:pt x="6421" y="1729"/>
                    <a:pt x="6215" y="1693"/>
                    <a:pt x="6095" y="1693"/>
                  </a:cubicBezTo>
                  <a:cubicBezTo>
                    <a:pt x="6038" y="1693"/>
                    <a:pt x="6000" y="1701"/>
                    <a:pt x="6000" y="1720"/>
                  </a:cubicBezTo>
                  <a:cubicBezTo>
                    <a:pt x="6000" y="1735"/>
                    <a:pt x="5996" y="1743"/>
                    <a:pt x="5987" y="1743"/>
                  </a:cubicBezTo>
                  <a:cubicBezTo>
                    <a:pt x="5979" y="1743"/>
                    <a:pt x="5966" y="1736"/>
                    <a:pt x="5949" y="1723"/>
                  </a:cubicBezTo>
                  <a:cubicBezTo>
                    <a:pt x="5932" y="1709"/>
                    <a:pt x="5907" y="1703"/>
                    <a:pt x="5879" y="1703"/>
                  </a:cubicBezTo>
                  <a:cubicBezTo>
                    <a:pt x="5858" y="1703"/>
                    <a:pt x="5836" y="1706"/>
                    <a:pt x="5816" y="1714"/>
                  </a:cubicBezTo>
                  <a:cubicBezTo>
                    <a:pt x="5756" y="1739"/>
                    <a:pt x="5697" y="1750"/>
                    <a:pt x="5649" y="1750"/>
                  </a:cubicBezTo>
                  <a:cubicBezTo>
                    <a:pt x="5588" y="1750"/>
                    <a:pt x="5546" y="1731"/>
                    <a:pt x="5546" y="1694"/>
                  </a:cubicBezTo>
                  <a:cubicBezTo>
                    <a:pt x="5546" y="1665"/>
                    <a:pt x="5530" y="1651"/>
                    <a:pt x="5486" y="1651"/>
                  </a:cubicBezTo>
                  <a:cubicBezTo>
                    <a:pt x="5465" y="1651"/>
                    <a:pt x="5437" y="1655"/>
                    <a:pt x="5401" y="1661"/>
                  </a:cubicBezTo>
                  <a:cubicBezTo>
                    <a:pt x="5370" y="1666"/>
                    <a:pt x="5343" y="1669"/>
                    <a:pt x="5320" y="1669"/>
                  </a:cubicBezTo>
                  <a:cubicBezTo>
                    <a:pt x="5269" y="1669"/>
                    <a:pt x="5236" y="1657"/>
                    <a:pt x="5221" y="1631"/>
                  </a:cubicBezTo>
                  <a:cubicBezTo>
                    <a:pt x="5202" y="1599"/>
                    <a:pt x="5128" y="1585"/>
                    <a:pt x="4984" y="1585"/>
                  </a:cubicBezTo>
                  <a:cubicBezTo>
                    <a:pt x="4958" y="1585"/>
                    <a:pt x="4929" y="1585"/>
                    <a:pt x="4898" y="1586"/>
                  </a:cubicBezTo>
                  <a:cubicBezTo>
                    <a:pt x="4854" y="1588"/>
                    <a:pt x="4816" y="1589"/>
                    <a:pt x="4783" y="1589"/>
                  </a:cubicBezTo>
                  <a:cubicBezTo>
                    <a:pt x="4653" y="1589"/>
                    <a:pt x="4607" y="1575"/>
                    <a:pt x="4607" y="1542"/>
                  </a:cubicBezTo>
                  <a:cubicBezTo>
                    <a:pt x="4607" y="1512"/>
                    <a:pt x="4636" y="1499"/>
                    <a:pt x="4709" y="1499"/>
                  </a:cubicBezTo>
                  <a:cubicBezTo>
                    <a:pt x="4731" y="1499"/>
                    <a:pt x="4758" y="1500"/>
                    <a:pt x="4789" y="1502"/>
                  </a:cubicBezTo>
                  <a:cubicBezTo>
                    <a:pt x="4813" y="1505"/>
                    <a:pt x="4837" y="1506"/>
                    <a:pt x="4858" y="1506"/>
                  </a:cubicBezTo>
                  <a:cubicBezTo>
                    <a:pt x="4925" y="1506"/>
                    <a:pt x="4972" y="1495"/>
                    <a:pt x="4972" y="1479"/>
                  </a:cubicBezTo>
                  <a:cubicBezTo>
                    <a:pt x="4972" y="1443"/>
                    <a:pt x="4586" y="1390"/>
                    <a:pt x="4142" y="1364"/>
                  </a:cubicBezTo>
                  <a:cubicBezTo>
                    <a:pt x="4060" y="1359"/>
                    <a:pt x="3961" y="1353"/>
                    <a:pt x="3926" y="1350"/>
                  </a:cubicBezTo>
                  <a:cubicBezTo>
                    <a:pt x="3830" y="1339"/>
                    <a:pt x="3861" y="1261"/>
                    <a:pt x="3962" y="1255"/>
                  </a:cubicBezTo>
                  <a:cubicBezTo>
                    <a:pt x="4026" y="1252"/>
                    <a:pt x="4113" y="1251"/>
                    <a:pt x="4211" y="1251"/>
                  </a:cubicBezTo>
                  <a:close/>
                  <a:moveTo>
                    <a:pt x="15195" y="2047"/>
                  </a:moveTo>
                  <a:cubicBezTo>
                    <a:pt x="15274" y="2047"/>
                    <a:pt x="15342" y="2058"/>
                    <a:pt x="15361" y="2076"/>
                  </a:cubicBezTo>
                  <a:cubicBezTo>
                    <a:pt x="15383" y="2096"/>
                    <a:pt x="15359" y="2106"/>
                    <a:pt x="15286" y="2106"/>
                  </a:cubicBezTo>
                  <a:cubicBezTo>
                    <a:pt x="15259" y="2106"/>
                    <a:pt x="15224" y="2105"/>
                    <a:pt x="15182" y="2102"/>
                  </a:cubicBezTo>
                  <a:cubicBezTo>
                    <a:pt x="14889" y="2081"/>
                    <a:pt x="14875" y="2070"/>
                    <a:pt x="15119" y="2051"/>
                  </a:cubicBezTo>
                  <a:cubicBezTo>
                    <a:pt x="15145" y="2048"/>
                    <a:pt x="15170" y="2047"/>
                    <a:pt x="15195" y="2047"/>
                  </a:cubicBezTo>
                  <a:close/>
                  <a:moveTo>
                    <a:pt x="26860" y="2121"/>
                  </a:moveTo>
                  <a:cubicBezTo>
                    <a:pt x="26914" y="2121"/>
                    <a:pt x="27057" y="2239"/>
                    <a:pt x="27005" y="2241"/>
                  </a:cubicBezTo>
                  <a:cubicBezTo>
                    <a:pt x="27004" y="2241"/>
                    <a:pt x="27003" y="2241"/>
                    <a:pt x="27002" y="2241"/>
                  </a:cubicBezTo>
                  <a:cubicBezTo>
                    <a:pt x="26975" y="2241"/>
                    <a:pt x="26946" y="2225"/>
                    <a:pt x="26933" y="2201"/>
                  </a:cubicBezTo>
                  <a:cubicBezTo>
                    <a:pt x="26923" y="2186"/>
                    <a:pt x="26907" y="2177"/>
                    <a:pt x="26891" y="2177"/>
                  </a:cubicBezTo>
                  <a:cubicBezTo>
                    <a:pt x="26883" y="2177"/>
                    <a:pt x="26875" y="2179"/>
                    <a:pt x="26868" y="2184"/>
                  </a:cubicBezTo>
                  <a:cubicBezTo>
                    <a:pt x="26862" y="2187"/>
                    <a:pt x="26856" y="2189"/>
                    <a:pt x="26851" y="2189"/>
                  </a:cubicBezTo>
                  <a:cubicBezTo>
                    <a:pt x="26838" y="2189"/>
                    <a:pt x="26830" y="2180"/>
                    <a:pt x="26830" y="2164"/>
                  </a:cubicBezTo>
                  <a:cubicBezTo>
                    <a:pt x="26830" y="2142"/>
                    <a:pt x="26843" y="2121"/>
                    <a:pt x="26860" y="2121"/>
                  </a:cubicBezTo>
                  <a:close/>
                  <a:moveTo>
                    <a:pt x="13257" y="2170"/>
                  </a:moveTo>
                  <a:cubicBezTo>
                    <a:pt x="13333" y="2170"/>
                    <a:pt x="13381" y="2182"/>
                    <a:pt x="13381" y="2201"/>
                  </a:cubicBezTo>
                  <a:cubicBezTo>
                    <a:pt x="13381" y="2225"/>
                    <a:pt x="13368" y="2243"/>
                    <a:pt x="13351" y="2246"/>
                  </a:cubicBezTo>
                  <a:cubicBezTo>
                    <a:pt x="13247" y="2258"/>
                    <a:pt x="13173" y="2264"/>
                    <a:pt x="13121" y="2264"/>
                  </a:cubicBezTo>
                  <a:cubicBezTo>
                    <a:pt x="13038" y="2264"/>
                    <a:pt x="13012" y="2248"/>
                    <a:pt x="13014" y="2211"/>
                  </a:cubicBezTo>
                  <a:cubicBezTo>
                    <a:pt x="13014" y="2195"/>
                    <a:pt x="13096" y="2179"/>
                    <a:pt x="13198" y="2172"/>
                  </a:cubicBezTo>
                  <a:cubicBezTo>
                    <a:pt x="13219" y="2171"/>
                    <a:pt x="13238" y="2170"/>
                    <a:pt x="13257" y="2170"/>
                  </a:cubicBezTo>
                  <a:close/>
                  <a:moveTo>
                    <a:pt x="17972" y="2241"/>
                  </a:moveTo>
                  <a:cubicBezTo>
                    <a:pt x="17994" y="2241"/>
                    <a:pt x="18013" y="2250"/>
                    <a:pt x="18013" y="2261"/>
                  </a:cubicBezTo>
                  <a:cubicBezTo>
                    <a:pt x="18013" y="2272"/>
                    <a:pt x="17994" y="2291"/>
                    <a:pt x="17972" y="2306"/>
                  </a:cubicBezTo>
                  <a:cubicBezTo>
                    <a:pt x="17965" y="2309"/>
                    <a:pt x="17958" y="2311"/>
                    <a:pt x="17952" y="2311"/>
                  </a:cubicBezTo>
                  <a:cubicBezTo>
                    <a:pt x="17939" y="2311"/>
                    <a:pt x="17930" y="2302"/>
                    <a:pt x="17930" y="2286"/>
                  </a:cubicBezTo>
                  <a:cubicBezTo>
                    <a:pt x="17930" y="2263"/>
                    <a:pt x="17949" y="2241"/>
                    <a:pt x="17972" y="2241"/>
                  </a:cubicBezTo>
                  <a:close/>
                  <a:moveTo>
                    <a:pt x="18157" y="2241"/>
                  </a:moveTo>
                  <a:cubicBezTo>
                    <a:pt x="18192" y="2241"/>
                    <a:pt x="18220" y="2258"/>
                    <a:pt x="18220" y="2280"/>
                  </a:cubicBezTo>
                  <a:cubicBezTo>
                    <a:pt x="18220" y="2318"/>
                    <a:pt x="18184" y="2347"/>
                    <a:pt x="18153" y="2347"/>
                  </a:cubicBezTo>
                  <a:cubicBezTo>
                    <a:pt x="18142" y="2347"/>
                    <a:pt x="18131" y="2343"/>
                    <a:pt x="18122" y="2334"/>
                  </a:cubicBezTo>
                  <a:cubicBezTo>
                    <a:pt x="18076" y="2290"/>
                    <a:pt x="18095" y="2241"/>
                    <a:pt x="18157" y="2241"/>
                  </a:cubicBezTo>
                  <a:close/>
                  <a:moveTo>
                    <a:pt x="7655" y="1711"/>
                  </a:moveTo>
                  <a:cubicBezTo>
                    <a:pt x="7712" y="1711"/>
                    <a:pt x="7772" y="1749"/>
                    <a:pt x="7803" y="1809"/>
                  </a:cubicBezTo>
                  <a:cubicBezTo>
                    <a:pt x="7841" y="1878"/>
                    <a:pt x="7903" y="1912"/>
                    <a:pt x="8024" y="1929"/>
                  </a:cubicBezTo>
                  <a:cubicBezTo>
                    <a:pt x="8438" y="1984"/>
                    <a:pt x="8742" y="2050"/>
                    <a:pt x="8950" y="2124"/>
                  </a:cubicBezTo>
                  <a:cubicBezTo>
                    <a:pt x="9274" y="2243"/>
                    <a:pt x="9285" y="2261"/>
                    <a:pt x="9055" y="2286"/>
                  </a:cubicBezTo>
                  <a:cubicBezTo>
                    <a:pt x="9021" y="2290"/>
                    <a:pt x="8986" y="2292"/>
                    <a:pt x="8954" y="2292"/>
                  </a:cubicBezTo>
                  <a:cubicBezTo>
                    <a:pt x="8879" y="2292"/>
                    <a:pt x="8815" y="2282"/>
                    <a:pt x="8793" y="2266"/>
                  </a:cubicBezTo>
                  <a:cubicBezTo>
                    <a:pt x="8775" y="2252"/>
                    <a:pt x="8763" y="2245"/>
                    <a:pt x="8756" y="2245"/>
                  </a:cubicBezTo>
                  <a:cubicBezTo>
                    <a:pt x="8747" y="2245"/>
                    <a:pt x="8750" y="2261"/>
                    <a:pt x="8763" y="2296"/>
                  </a:cubicBezTo>
                  <a:cubicBezTo>
                    <a:pt x="8778" y="2339"/>
                    <a:pt x="8777" y="2356"/>
                    <a:pt x="8754" y="2356"/>
                  </a:cubicBezTo>
                  <a:cubicBezTo>
                    <a:pt x="8745" y="2356"/>
                    <a:pt x="8733" y="2353"/>
                    <a:pt x="8717" y="2349"/>
                  </a:cubicBezTo>
                  <a:cubicBezTo>
                    <a:pt x="8678" y="2337"/>
                    <a:pt x="8594" y="2315"/>
                    <a:pt x="8532" y="2302"/>
                  </a:cubicBezTo>
                  <a:cubicBezTo>
                    <a:pt x="8469" y="2287"/>
                    <a:pt x="8419" y="2264"/>
                    <a:pt x="8419" y="2248"/>
                  </a:cubicBezTo>
                  <a:cubicBezTo>
                    <a:pt x="8419" y="2190"/>
                    <a:pt x="8080" y="2037"/>
                    <a:pt x="7947" y="2037"/>
                  </a:cubicBezTo>
                  <a:cubicBezTo>
                    <a:pt x="7869" y="2037"/>
                    <a:pt x="7809" y="2023"/>
                    <a:pt x="7811" y="2006"/>
                  </a:cubicBezTo>
                  <a:cubicBezTo>
                    <a:pt x="7826" y="1917"/>
                    <a:pt x="7800" y="1873"/>
                    <a:pt x="7732" y="1873"/>
                  </a:cubicBezTo>
                  <a:cubicBezTo>
                    <a:pt x="7657" y="1873"/>
                    <a:pt x="7560" y="1798"/>
                    <a:pt x="7560" y="1740"/>
                  </a:cubicBezTo>
                  <a:cubicBezTo>
                    <a:pt x="7559" y="1725"/>
                    <a:pt x="7604" y="1711"/>
                    <a:pt x="7655" y="1711"/>
                  </a:cubicBezTo>
                  <a:close/>
                  <a:moveTo>
                    <a:pt x="11024" y="2222"/>
                  </a:moveTo>
                  <a:cubicBezTo>
                    <a:pt x="11038" y="2222"/>
                    <a:pt x="11048" y="2237"/>
                    <a:pt x="11061" y="2267"/>
                  </a:cubicBezTo>
                  <a:cubicBezTo>
                    <a:pt x="11090" y="2343"/>
                    <a:pt x="11096" y="2360"/>
                    <a:pt x="11030" y="2360"/>
                  </a:cubicBezTo>
                  <a:cubicBezTo>
                    <a:pt x="11013" y="2360"/>
                    <a:pt x="10990" y="2358"/>
                    <a:pt x="10960" y="2357"/>
                  </a:cubicBezTo>
                  <a:cubicBezTo>
                    <a:pt x="10894" y="2353"/>
                    <a:pt x="10846" y="2333"/>
                    <a:pt x="10852" y="2314"/>
                  </a:cubicBezTo>
                  <a:cubicBezTo>
                    <a:pt x="10856" y="2297"/>
                    <a:pt x="10865" y="2288"/>
                    <a:pt x="10876" y="2288"/>
                  </a:cubicBezTo>
                  <a:cubicBezTo>
                    <a:pt x="10879" y="2288"/>
                    <a:pt x="10883" y="2289"/>
                    <a:pt x="10887" y="2291"/>
                  </a:cubicBezTo>
                  <a:cubicBezTo>
                    <a:pt x="10888" y="2292"/>
                    <a:pt x="10891" y="2293"/>
                    <a:pt x="10894" y="2293"/>
                  </a:cubicBezTo>
                  <a:cubicBezTo>
                    <a:pt x="10911" y="2293"/>
                    <a:pt x="10943" y="2277"/>
                    <a:pt x="10972" y="2252"/>
                  </a:cubicBezTo>
                  <a:cubicBezTo>
                    <a:pt x="10995" y="2233"/>
                    <a:pt x="11011" y="2222"/>
                    <a:pt x="11024" y="2222"/>
                  </a:cubicBezTo>
                  <a:close/>
                  <a:moveTo>
                    <a:pt x="16422" y="2285"/>
                  </a:moveTo>
                  <a:cubicBezTo>
                    <a:pt x="16524" y="2286"/>
                    <a:pt x="16660" y="2333"/>
                    <a:pt x="16642" y="2362"/>
                  </a:cubicBezTo>
                  <a:cubicBezTo>
                    <a:pt x="16635" y="2373"/>
                    <a:pt x="16609" y="2378"/>
                    <a:pt x="16576" y="2378"/>
                  </a:cubicBezTo>
                  <a:cubicBezTo>
                    <a:pt x="16496" y="2378"/>
                    <a:pt x="16371" y="2349"/>
                    <a:pt x="16371" y="2318"/>
                  </a:cubicBezTo>
                  <a:cubicBezTo>
                    <a:pt x="16371" y="2302"/>
                    <a:pt x="16396" y="2285"/>
                    <a:pt x="16422" y="2285"/>
                  </a:cubicBezTo>
                  <a:close/>
                  <a:moveTo>
                    <a:pt x="15840" y="2251"/>
                  </a:moveTo>
                  <a:cubicBezTo>
                    <a:pt x="15993" y="2251"/>
                    <a:pt x="16120" y="2263"/>
                    <a:pt x="16138" y="2280"/>
                  </a:cubicBezTo>
                  <a:cubicBezTo>
                    <a:pt x="16186" y="2328"/>
                    <a:pt x="16148" y="2390"/>
                    <a:pt x="16088" y="2390"/>
                  </a:cubicBezTo>
                  <a:cubicBezTo>
                    <a:pt x="16077" y="2390"/>
                    <a:pt x="16064" y="2388"/>
                    <a:pt x="16052" y="2383"/>
                  </a:cubicBezTo>
                  <a:cubicBezTo>
                    <a:pt x="16015" y="2366"/>
                    <a:pt x="15940" y="2352"/>
                    <a:pt x="15881" y="2347"/>
                  </a:cubicBezTo>
                  <a:cubicBezTo>
                    <a:pt x="15823" y="2343"/>
                    <a:pt x="15695" y="2322"/>
                    <a:pt x="15595" y="2302"/>
                  </a:cubicBezTo>
                  <a:cubicBezTo>
                    <a:pt x="15418" y="2266"/>
                    <a:pt x="15427" y="2265"/>
                    <a:pt x="15754" y="2252"/>
                  </a:cubicBezTo>
                  <a:cubicBezTo>
                    <a:pt x="15783" y="2252"/>
                    <a:pt x="15812" y="2251"/>
                    <a:pt x="15840" y="2251"/>
                  </a:cubicBezTo>
                  <a:close/>
                  <a:moveTo>
                    <a:pt x="12005" y="2338"/>
                  </a:moveTo>
                  <a:cubicBezTo>
                    <a:pt x="12017" y="2338"/>
                    <a:pt x="12026" y="2347"/>
                    <a:pt x="12026" y="2363"/>
                  </a:cubicBezTo>
                  <a:cubicBezTo>
                    <a:pt x="12026" y="2388"/>
                    <a:pt x="12006" y="2406"/>
                    <a:pt x="11985" y="2406"/>
                  </a:cubicBezTo>
                  <a:cubicBezTo>
                    <a:pt x="11962" y="2406"/>
                    <a:pt x="11944" y="2399"/>
                    <a:pt x="11944" y="2389"/>
                  </a:cubicBezTo>
                  <a:cubicBezTo>
                    <a:pt x="11944" y="2378"/>
                    <a:pt x="11962" y="2360"/>
                    <a:pt x="11985" y="2345"/>
                  </a:cubicBezTo>
                  <a:cubicBezTo>
                    <a:pt x="11992" y="2340"/>
                    <a:pt x="11999" y="2338"/>
                    <a:pt x="12005" y="2338"/>
                  </a:cubicBezTo>
                  <a:close/>
                  <a:moveTo>
                    <a:pt x="9397" y="2226"/>
                  </a:moveTo>
                  <a:cubicBezTo>
                    <a:pt x="9413" y="2226"/>
                    <a:pt x="9433" y="2229"/>
                    <a:pt x="9457" y="2235"/>
                  </a:cubicBezTo>
                  <a:cubicBezTo>
                    <a:pt x="9508" y="2247"/>
                    <a:pt x="9572" y="2277"/>
                    <a:pt x="9606" y="2302"/>
                  </a:cubicBezTo>
                  <a:cubicBezTo>
                    <a:pt x="9626" y="2317"/>
                    <a:pt x="9641" y="2325"/>
                    <a:pt x="9652" y="2325"/>
                  </a:cubicBezTo>
                  <a:cubicBezTo>
                    <a:pt x="9665" y="2325"/>
                    <a:pt x="9674" y="2314"/>
                    <a:pt x="9681" y="2293"/>
                  </a:cubicBezTo>
                  <a:cubicBezTo>
                    <a:pt x="9691" y="2265"/>
                    <a:pt x="9741" y="2241"/>
                    <a:pt x="9796" y="2241"/>
                  </a:cubicBezTo>
                  <a:cubicBezTo>
                    <a:pt x="9898" y="2241"/>
                    <a:pt x="9930" y="2296"/>
                    <a:pt x="9855" y="2344"/>
                  </a:cubicBezTo>
                  <a:cubicBezTo>
                    <a:pt x="9832" y="2358"/>
                    <a:pt x="9824" y="2390"/>
                    <a:pt x="9838" y="2413"/>
                  </a:cubicBezTo>
                  <a:cubicBezTo>
                    <a:pt x="9853" y="2437"/>
                    <a:pt x="9823" y="2447"/>
                    <a:pt x="9772" y="2447"/>
                  </a:cubicBezTo>
                  <a:cubicBezTo>
                    <a:pt x="9665" y="2447"/>
                    <a:pt x="9466" y="2403"/>
                    <a:pt x="9406" y="2348"/>
                  </a:cubicBezTo>
                  <a:cubicBezTo>
                    <a:pt x="9325" y="2276"/>
                    <a:pt x="9326" y="2226"/>
                    <a:pt x="9397" y="2226"/>
                  </a:cubicBezTo>
                  <a:close/>
                  <a:moveTo>
                    <a:pt x="17772" y="2536"/>
                  </a:moveTo>
                  <a:cubicBezTo>
                    <a:pt x="17786" y="2536"/>
                    <a:pt x="17801" y="2539"/>
                    <a:pt x="17816" y="2544"/>
                  </a:cubicBezTo>
                  <a:cubicBezTo>
                    <a:pt x="17848" y="2558"/>
                    <a:pt x="17838" y="2567"/>
                    <a:pt x="17790" y="2568"/>
                  </a:cubicBezTo>
                  <a:cubicBezTo>
                    <a:pt x="17788" y="2568"/>
                    <a:pt x="17786" y="2568"/>
                    <a:pt x="17784" y="2568"/>
                  </a:cubicBezTo>
                  <a:cubicBezTo>
                    <a:pt x="17745" y="2568"/>
                    <a:pt x="17723" y="2558"/>
                    <a:pt x="17736" y="2545"/>
                  </a:cubicBezTo>
                  <a:cubicBezTo>
                    <a:pt x="17744" y="2539"/>
                    <a:pt x="17757" y="2536"/>
                    <a:pt x="17772" y="2536"/>
                  </a:cubicBezTo>
                  <a:close/>
                  <a:moveTo>
                    <a:pt x="17540" y="2487"/>
                  </a:moveTo>
                  <a:cubicBezTo>
                    <a:pt x="17571" y="2487"/>
                    <a:pt x="17609" y="2505"/>
                    <a:pt x="17622" y="2528"/>
                  </a:cubicBezTo>
                  <a:cubicBezTo>
                    <a:pt x="17639" y="2553"/>
                    <a:pt x="17604" y="2569"/>
                    <a:pt x="17540" y="2569"/>
                  </a:cubicBezTo>
                  <a:cubicBezTo>
                    <a:pt x="17478" y="2569"/>
                    <a:pt x="17443" y="2553"/>
                    <a:pt x="17459" y="2528"/>
                  </a:cubicBezTo>
                  <a:cubicBezTo>
                    <a:pt x="17473" y="2507"/>
                    <a:pt x="17511" y="2487"/>
                    <a:pt x="17540" y="2487"/>
                  </a:cubicBezTo>
                  <a:close/>
                  <a:moveTo>
                    <a:pt x="17932" y="2569"/>
                  </a:moveTo>
                  <a:cubicBezTo>
                    <a:pt x="17954" y="2569"/>
                    <a:pt x="17973" y="2578"/>
                    <a:pt x="17973" y="2588"/>
                  </a:cubicBezTo>
                  <a:cubicBezTo>
                    <a:pt x="17973" y="2600"/>
                    <a:pt x="17954" y="2619"/>
                    <a:pt x="17932" y="2634"/>
                  </a:cubicBezTo>
                  <a:cubicBezTo>
                    <a:pt x="17925" y="2637"/>
                    <a:pt x="17918" y="2639"/>
                    <a:pt x="17913" y="2639"/>
                  </a:cubicBezTo>
                  <a:cubicBezTo>
                    <a:pt x="17900" y="2639"/>
                    <a:pt x="17891" y="2630"/>
                    <a:pt x="17891" y="2614"/>
                  </a:cubicBezTo>
                  <a:cubicBezTo>
                    <a:pt x="17891" y="2591"/>
                    <a:pt x="17911" y="2569"/>
                    <a:pt x="17932" y="2569"/>
                  </a:cubicBezTo>
                  <a:close/>
                  <a:moveTo>
                    <a:pt x="18649" y="2569"/>
                  </a:moveTo>
                  <a:cubicBezTo>
                    <a:pt x="18749" y="2569"/>
                    <a:pt x="18831" y="2588"/>
                    <a:pt x="18831" y="2613"/>
                  </a:cubicBezTo>
                  <a:cubicBezTo>
                    <a:pt x="18831" y="2638"/>
                    <a:pt x="18766" y="2652"/>
                    <a:pt x="18691" y="2652"/>
                  </a:cubicBezTo>
                  <a:cubicBezTo>
                    <a:pt x="18634" y="2652"/>
                    <a:pt x="18571" y="2644"/>
                    <a:pt x="18527" y="2626"/>
                  </a:cubicBezTo>
                  <a:cubicBezTo>
                    <a:pt x="18419" y="2585"/>
                    <a:pt x="18453" y="2569"/>
                    <a:pt x="18649" y="2569"/>
                  </a:cubicBezTo>
                  <a:close/>
                  <a:moveTo>
                    <a:pt x="19523" y="2539"/>
                  </a:moveTo>
                  <a:cubicBezTo>
                    <a:pt x="19528" y="2539"/>
                    <a:pt x="19531" y="2541"/>
                    <a:pt x="19531" y="2545"/>
                  </a:cubicBezTo>
                  <a:cubicBezTo>
                    <a:pt x="19531" y="2556"/>
                    <a:pt x="19541" y="2591"/>
                    <a:pt x="19553" y="2621"/>
                  </a:cubicBezTo>
                  <a:cubicBezTo>
                    <a:pt x="19570" y="2666"/>
                    <a:pt x="19509" y="2679"/>
                    <a:pt x="19243" y="2686"/>
                  </a:cubicBezTo>
                  <a:cubicBezTo>
                    <a:pt x="19202" y="2687"/>
                    <a:pt x="19165" y="2687"/>
                    <a:pt x="19133" y="2687"/>
                  </a:cubicBezTo>
                  <a:cubicBezTo>
                    <a:pt x="18972" y="2687"/>
                    <a:pt x="18918" y="2674"/>
                    <a:pt x="18930" y="2642"/>
                  </a:cubicBezTo>
                  <a:cubicBezTo>
                    <a:pt x="18938" y="2611"/>
                    <a:pt x="19035" y="2591"/>
                    <a:pt x="19191" y="2587"/>
                  </a:cubicBezTo>
                  <a:cubicBezTo>
                    <a:pt x="19327" y="2583"/>
                    <a:pt x="19457" y="2569"/>
                    <a:pt x="19484" y="2554"/>
                  </a:cubicBezTo>
                  <a:cubicBezTo>
                    <a:pt x="19500" y="2544"/>
                    <a:pt x="19514" y="2539"/>
                    <a:pt x="19523" y="2539"/>
                  </a:cubicBezTo>
                  <a:close/>
                  <a:moveTo>
                    <a:pt x="20051" y="2631"/>
                  </a:moveTo>
                  <a:cubicBezTo>
                    <a:pt x="20084" y="2631"/>
                    <a:pt x="20120" y="2632"/>
                    <a:pt x="20157" y="2636"/>
                  </a:cubicBezTo>
                  <a:cubicBezTo>
                    <a:pt x="20274" y="2646"/>
                    <a:pt x="20458" y="2661"/>
                    <a:pt x="20566" y="2669"/>
                  </a:cubicBezTo>
                  <a:cubicBezTo>
                    <a:pt x="20741" y="2682"/>
                    <a:pt x="20889" y="2731"/>
                    <a:pt x="20770" y="2737"/>
                  </a:cubicBezTo>
                  <a:cubicBezTo>
                    <a:pt x="20704" y="2741"/>
                    <a:pt x="20635" y="2742"/>
                    <a:pt x="20567" y="2742"/>
                  </a:cubicBezTo>
                  <a:cubicBezTo>
                    <a:pt x="20225" y="2742"/>
                    <a:pt x="19892" y="2701"/>
                    <a:pt x="19923" y="2651"/>
                  </a:cubicBezTo>
                  <a:cubicBezTo>
                    <a:pt x="19931" y="2638"/>
                    <a:pt x="19983" y="2631"/>
                    <a:pt x="20051" y="2631"/>
                  </a:cubicBezTo>
                  <a:close/>
                  <a:moveTo>
                    <a:pt x="24037" y="2652"/>
                  </a:moveTo>
                  <a:cubicBezTo>
                    <a:pt x="24115" y="2652"/>
                    <a:pt x="24204" y="2702"/>
                    <a:pt x="24186" y="2734"/>
                  </a:cubicBezTo>
                  <a:cubicBezTo>
                    <a:pt x="24179" y="2746"/>
                    <a:pt x="24160" y="2751"/>
                    <a:pt x="24137" y="2751"/>
                  </a:cubicBezTo>
                  <a:cubicBezTo>
                    <a:pt x="24080" y="2751"/>
                    <a:pt x="23998" y="2720"/>
                    <a:pt x="23998" y="2687"/>
                  </a:cubicBezTo>
                  <a:cubicBezTo>
                    <a:pt x="23998" y="2666"/>
                    <a:pt x="24014" y="2652"/>
                    <a:pt x="24037" y="2652"/>
                  </a:cubicBezTo>
                  <a:close/>
                  <a:moveTo>
                    <a:pt x="22030" y="2753"/>
                  </a:moveTo>
                  <a:cubicBezTo>
                    <a:pt x="22078" y="2753"/>
                    <a:pt x="22132" y="2754"/>
                    <a:pt x="22188" y="2758"/>
                  </a:cubicBezTo>
                  <a:cubicBezTo>
                    <a:pt x="22362" y="2768"/>
                    <a:pt x="22702" y="2787"/>
                    <a:pt x="22953" y="2799"/>
                  </a:cubicBezTo>
                  <a:cubicBezTo>
                    <a:pt x="23203" y="2810"/>
                    <a:pt x="23496" y="2836"/>
                    <a:pt x="23609" y="2859"/>
                  </a:cubicBezTo>
                  <a:cubicBezTo>
                    <a:pt x="23722" y="2880"/>
                    <a:pt x="23989" y="2908"/>
                    <a:pt x="24204" y="2921"/>
                  </a:cubicBezTo>
                  <a:cubicBezTo>
                    <a:pt x="25057" y="2974"/>
                    <a:pt x="25253" y="3004"/>
                    <a:pt x="25525" y="3127"/>
                  </a:cubicBezTo>
                  <a:lnTo>
                    <a:pt x="25662" y="3189"/>
                  </a:lnTo>
                  <a:lnTo>
                    <a:pt x="25498" y="3169"/>
                  </a:lnTo>
                  <a:cubicBezTo>
                    <a:pt x="25408" y="3159"/>
                    <a:pt x="25203" y="3132"/>
                    <a:pt x="25048" y="3110"/>
                  </a:cubicBezTo>
                  <a:cubicBezTo>
                    <a:pt x="24891" y="3087"/>
                    <a:pt x="24604" y="3057"/>
                    <a:pt x="24417" y="3043"/>
                  </a:cubicBezTo>
                  <a:cubicBezTo>
                    <a:pt x="24230" y="3029"/>
                    <a:pt x="23997" y="3000"/>
                    <a:pt x="23906" y="2982"/>
                  </a:cubicBezTo>
                  <a:cubicBezTo>
                    <a:pt x="23686" y="2934"/>
                    <a:pt x="22688" y="2861"/>
                    <a:pt x="22134" y="2851"/>
                  </a:cubicBezTo>
                  <a:cubicBezTo>
                    <a:pt x="21899" y="2847"/>
                    <a:pt x="21820" y="2824"/>
                    <a:pt x="21853" y="2772"/>
                  </a:cubicBezTo>
                  <a:cubicBezTo>
                    <a:pt x="21860" y="2759"/>
                    <a:pt x="21931" y="2753"/>
                    <a:pt x="22030" y="2753"/>
                  </a:cubicBezTo>
                  <a:close/>
                  <a:moveTo>
                    <a:pt x="25727" y="3192"/>
                  </a:moveTo>
                  <a:cubicBezTo>
                    <a:pt x="25741" y="3192"/>
                    <a:pt x="25756" y="3194"/>
                    <a:pt x="25771" y="3200"/>
                  </a:cubicBezTo>
                  <a:cubicBezTo>
                    <a:pt x="25803" y="3213"/>
                    <a:pt x="25793" y="3223"/>
                    <a:pt x="25745" y="3224"/>
                  </a:cubicBezTo>
                  <a:cubicBezTo>
                    <a:pt x="25743" y="3224"/>
                    <a:pt x="25741" y="3224"/>
                    <a:pt x="25740" y="3224"/>
                  </a:cubicBezTo>
                  <a:cubicBezTo>
                    <a:pt x="25700" y="3224"/>
                    <a:pt x="25678" y="3214"/>
                    <a:pt x="25690" y="3202"/>
                  </a:cubicBezTo>
                  <a:cubicBezTo>
                    <a:pt x="25698" y="3195"/>
                    <a:pt x="25712" y="3192"/>
                    <a:pt x="25727" y="3192"/>
                  </a:cubicBezTo>
                  <a:close/>
                  <a:moveTo>
                    <a:pt x="26240" y="3226"/>
                  </a:moveTo>
                  <a:cubicBezTo>
                    <a:pt x="26274" y="3226"/>
                    <a:pt x="26292" y="3245"/>
                    <a:pt x="26277" y="3270"/>
                  </a:cubicBezTo>
                  <a:cubicBezTo>
                    <a:pt x="26268" y="3285"/>
                    <a:pt x="26251" y="3294"/>
                    <a:pt x="26235" y="3294"/>
                  </a:cubicBezTo>
                  <a:cubicBezTo>
                    <a:pt x="26227" y="3294"/>
                    <a:pt x="26219" y="3292"/>
                    <a:pt x="26213" y="3287"/>
                  </a:cubicBezTo>
                  <a:cubicBezTo>
                    <a:pt x="26154" y="3250"/>
                    <a:pt x="26165" y="3226"/>
                    <a:pt x="26240" y="3226"/>
                  </a:cubicBezTo>
                  <a:close/>
                  <a:moveTo>
                    <a:pt x="8396" y="3269"/>
                  </a:moveTo>
                  <a:cubicBezTo>
                    <a:pt x="8406" y="3269"/>
                    <a:pt x="8424" y="3286"/>
                    <a:pt x="8440" y="3310"/>
                  </a:cubicBezTo>
                  <a:cubicBezTo>
                    <a:pt x="8454" y="3331"/>
                    <a:pt x="8446" y="3351"/>
                    <a:pt x="8421" y="3351"/>
                  </a:cubicBezTo>
                  <a:cubicBezTo>
                    <a:pt x="8398" y="3351"/>
                    <a:pt x="8378" y="3331"/>
                    <a:pt x="8378" y="3310"/>
                  </a:cubicBezTo>
                  <a:cubicBezTo>
                    <a:pt x="8378" y="3286"/>
                    <a:pt x="8386" y="3269"/>
                    <a:pt x="8396" y="3269"/>
                  </a:cubicBezTo>
                  <a:close/>
                  <a:moveTo>
                    <a:pt x="10633" y="3351"/>
                  </a:moveTo>
                  <a:cubicBezTo>
                    <a:pt x="10656" y="3351"/>
                    <a:pt x="10674" y="3369"/>
                    <a:pt x="10674" y="3394"/>
                  </a:cubicBezTo>
                  <a:cubicBezTo>
                    <a:pt x="10674" y="3410"/>
                    <a:pt x="10666" y="3419"/>
                    <a:pt x="10654" y="3419"/>
                  </a:cubicBezTo>
                  <a:cubicBezTo>
                    <a:pt x="10648" y="3419"/>
                    <a:pt x="10641" y="3417"/>
                    <a:pt x="10633" y="3412"/>
                  </a:cubicBezTo>
                  <a:cubicBezTo>
                    <a:pt x="10611" y="3398"/>
                    <a:pt x="10592" y="3378"/>
                    <a:pt x="10592" y="3368"/>
                  </a:cubicBezTo>
                  <a:cubicBezTo>
                    <a:pt x="10592" y="3358"/>
                    <a:pt x="10611" y="3351"/>
                    <a:pt x="10633" y="3351"/>
                  </a:cubicBezTo>
                  <a:close/>
                  <a:moveTo>
                    <a:pt x="27267" y="3392"/>
                  </a:moveTo>
                  <a:cubicBezTo>
                    <a:pt x="27268" y="3392"/>
                    <a:pt x="27269" y="3392"/>
                    <a:pt x="27270" y="3392"/>
                  </a:cubicBezTo>
                  <a:cubicBezTo>
                    <a:pt x="27287" y="3393"/>
                    <a:pt x="27337" y="3423"/>
                    <a:pt x="27382" y="3459"/>
                  </a:cubicBezTo>
                  <a:cubicBezTo>
                    <a:pt x="27427" y="3496"/>
                    <a:pt x="27444" y="3511"/>
                    <a:pt x="27433" y="3511"/>
                  </a:cubicBezTo>
                  <a:cubicBezTo>
                    <a:pt x="27427" y="3511"/>
                    <a:pt x="27412" y="3506"/>
                    <a:pt x="27389" y="3497"/>
                  </a:cubicBezTo>
                  <a:cubicBezTo>
                    <a:pt x="27345" y="3482"/>
                    <a:pt x="27297" y="3471"/>
                    <a:pt x="27276" y="3471"/>
                  </a:cubicBezTo>
                  <a:cubicBezTo>
                    <a:pt x="27254" y="3471"/>
                    <a:pt x="27239" y="3453"/>
                    <a:pt x="27239" y="3430"/>
                  </a:cubicBezTo>
                  <a:cubicBezTo>
                    <a:pt x="27239" y="3408"/>
                    <a:pt x="27251" y="3392"/>
                    <a:pt x="27267" y="3392"/>
                  </a:cubicBezTo>
                  <a:close/>
                  <a:moveTo>
                    <a:pt x="9625" y="3433"/>
                  </a:moveTo>
                  <a:cubicBezTo>
                    <a:pt x="9635" y="3433"/>
                    <a:pt x="9654" y="3450"/>
                    <a:pt x="9669" y="3474"/>
                  </a:cubicBezTo>
                  <a:cubicBezTo>
                    <a:pt x="9684" y="3495"/>
                    <a:pt x="9675" y="3515"/>
                    <a:pt x="9651" y="3515"/>
                  </a:cubicBezTo>
                  <a:cubicBezTo>
                    <a:pt x="9628" y="3515"/>
                    <a:pt x="9608" y="3495"/>
                    <a:pt x="9608" y="3474"/>
                  </a:cubicBezTo>
                  <a:cubicBezTo>
                    <a:pt x="9609" y="3450"/>
                    <a:pt x="9617" y="3433"/>
                    <a:pt x="9625" y="3433"/>
                  </a:cubicBezTo>
                  <a:close/>
                  <a:moveTo>
                    <a:pt x="7803" y="3472"/>
                  </a:moveTo>
                  <a:cubicBezTo>
                    <a:pt x="7826" y="3472"/>
                    <a:pt x="7844" y="3490"/>
                    <a:pt x="7844" y="3513"/>
                  </a:cubicBezTo>
                  <a:cubicBezTo>
                    <a:pt x="7844" y="3536"/>
                    <a:pt x="7826" y="3554"/>
                    <a:pt x="7803" y="3554"/>
                  </a:cubicBezTo>
                  <a:cubicBezTo>
                    <a:pt x="7780" y="3554"/>
                    <a:pt x="7762" y="3536"/>
                    <a:pt x="7762" y="3513"/>
                  </a:cubicBezTo>
                  <a:cubicBezTo>
                    <a:pt x="7762" y="3490"/>
                    <a:pt x="7779" y="3472"/>
                    <a:pt x="7803" y="3472"/>
                  </a:cubicBezTo>
                  <a:close/>
                  <a:moveTo>
                    <a:pt x="10529" y="3435"/>
                  </a:moveTo>
                  <a:cubicBezTo>
                    <a:pt x="10552" y="3435"/>
                    <a:pt x="10573" y="3440"/>
                    <a:pt x="10582" y="3450"/>
                  </a:cubicBezTo>
                  <a:cubicBezTo>
                    <a:pt x="10597" y="3465"/>
                    <a:pt x="10585" y="3499"/>
                    <a:pt x="10557" y="3526"/>
                  </a:cubicBezTo>
                  <a:cubicBezTo>
                    <a:pt x="10538" y="3545"/>
                    <a:pt x="10524" y="3554"/>
                    <a:pt x="10512" y="3554"/>
                  </a:cubicBezTo>
                  <a:cubicBezTo>
                    <a:pt x="10497" y="3554"/>
                    <a:pt x="10485" y="3541"/>
                    <a:pt x="10468" y="3515"/>
                  </a:cubicBezTo>
                  <a:cubicBezTo>
                    <a:pt x="10443" y="3471"/>
                    <a:pt x="10451" y="3448"/>
                    <a:pt x="10494" y="3439"/>
                  </a:cubicBezTo>
                  <a:cubicBezTo>
                    <a:pt x="10506" y="3436"/>
                    <a:pt x="10518" y="3435"/>
                    <a:pt x="10529" y="3435"/>
                  </a:cubicBezTo>
                  <a:close/>
                  <a:moveTo>
                    <a:pt x="27115" y="3520"/>
                  </a:moveTo>
                  <a:cubicBezTo>
                    <a:pt x="27130" y="3520"/>
                    <a:pt x="27146" y="3529"/>
                    <a:pt x="27164" y="3548"/>
                  </a:cubicBezTo>
                  <a:cubicBezTo>
                    <a:pt x="27204" y="3586"/>
                    <a:pt x="27194" y="3596"/>
                    <a:pt x="27116" y="3596"/>
                  </a:cubicBezTo>
                  <a:cubicBezTo>
                    <a:pt x="27037" y="3596"/>
                    <a:pt x="27026" y="3586"/>
                    <a:pt x="27065" y="3548"/>
                  </a:cubicBezTo>
                  <a:cubicBezTo>
                    <a:pt x="27084" y="3529"/>
                    <a:pt x="27099" y="3520"/>
                    <a:pt x="27115" y="3520"/>
                  </a:cubicBezTo>
                  <a:close/>
                  <a:moveTo>
                    <a:pt x="25370" y="3515"/>
                  </a:moveTo>
                  <a:cubicBezTo>
                    <a:pt x="25381" y="3515"/>
                    <a:pt x="25398" y="3532"/>
                    <a:pt x="25413" y="3556"/>
                  </a:cubicBezTo>
                  <a:cubicBezTo>
                    <a:pt x="25428" y="3577"/>
                    <a:pt x="25421" y="3597"/>
                    <a:pt x="25396" y="3597"/>
                  </a:cubicBezTo>
                  <a:cubicBezTo>
                    <a:pt x="25371" y="3597"/>
                    <a:pt x="25352" y="3577"/>
                    <a:pt x="25352" y="3556"/>
                  </a:cubicBezTo>
                  <a:cubicBezTo>
                    <a:pt x="25353" y="3532"/>
                    <a:pt x="25360" y="3515"/>
                    <a:pt x="25370" y="3515"/>
                  </a:cubicBezTo>
                  <a:close/>
                  <a:moveTo>
                    <a:pt x="10000" y="3542"/>
                  </a:moveTo>
                  <a:cubicBezTo>
                    <a:pt x="10075" y="3542"/>
                    <a:pt x="10110" y="3624"/>
                    <a:pt x="10031" y="3654"/>
                  </a:cubicBezTo>
                  <a:cubicBezTo>
                    <a:pt x="10014" y="3661"/>
                    <a:pt x="9996" y="3664"/>
                    <a:pt x="9980" y="3664"/>
                  </a:cubicBezTo>
                  <a:cubicBezTo>
                    <a:pt x="9932" y="3664"/>
                    <a:pt x="9894" y="3638"/>
                    <a:pt x="9894" y="3600"/>
                  </a:cubicBezTo>
                  <a:cubicBezTo>
                    <a:pt x="9894" y="3581"/>
                    <a:pt x="9930" y="3557"/>
                    <a:pt x="9972" y="3545"/>
                  </a:cubicBezTo>
                  <a:cubicBezTo>
                    <a:pt x="9982" y="3543"/>
                    <a:pt x="9991" y="3542"/>
                    <a:pt x="10000" y="3542"/>
                  </a:cubicBezTo>
                  <a:close/>
                  <a:moveTo>
                    <a:pt x="25925" y="3597"/>
                  </a:moveTo>
                  <a:cubicBezTo>
                    <a:pt x="25946" y="3597"/>
                    <a:pt x="25966" y="3615"/>
                    <a:pt x="25966" y="3640"/>
                  </a:cubicBezTo>
                  <a:cubicBezTo>
                    <a:pt x="25966" y="3656"/>
                    <a:pt x="25957" y="3665"/>
                    <a:pt x="25944" y="3665"/>
                  </a:cubicBezTo>
                  <a:cubicBezTo>
                    <a:pt x="25938" y="3665"/>
                    <a:pt x="25932" y="3662"/>
                    <a:pt x="25925" y="3658"/>
                  </a:cubicBezTo>
                  <a:cubicBezTo>
                    <a:pt x="25902" y="3644"/>
                    <a:pt x="25884" y="3624"/>
                    <a:pt x="25884" y="3614"/>
                  </a:cubicBezTo>
                  <a:cubicBezTo>
                    <a:pt x="25884" y="3604"/>
                    <a:pt x="25902" y="3597"/>
                    <a:pt x="25925" y="3597"/>
                  </a:cubicBezTo>
                  <a:close/>
                  <a:moveTo>
                    <a:pt x="8678" y="3571"/>
                  </a:moveTo>
                  <a:cubicBezTo>
                    <a:pt x="8690" y="3571"/>
                    <a:pt x="8707" y="3580"/>
                    <a:pt x="8728" y="3597"/>
                  </a:cubicBezTo>
                  <a:cubicBezTo>
                    <a:pt x="8763" y="3624"/>
                    <a:pt x="8783" y="3656"/>
                    <a:pt x="8773" y="3666"/>
                  </a:cubicBezTo>
                  <a:cubicBezTo>
                    <a:pt x="8767" y="3672"/>
                    <a:pt x="8760" y="3675"/>
                    <a:pt x="8751" y="3675"/>
                  </a:cubicBezTo>
                  <a:cubicBezTo>
                    <a:pt x="8716" y="3675"/>
                    <a:pt x="8664" y="3630"/>
                    <a:pt x="8664" y="3588"/>
                  </a:cubicBezTo>
                  <a:cubicBezTo>
                    <a:pt x="8664" y="3577"/>
                    <a:pt x="8669" y="3571"/>
                    <a:pt x="8678" y="3571"/>
                  </a:cubicBezTo>
                  <a:close/>
                  <a:moveTo>
                    <a:pt x="11420" y="3684"/>
                  </a:moveTo>
                  <a:cubicBezTo>
                    <a:pt x="11434" y="3684"/>
                    <a:pt x="11449" y="3687"/>
                    <a:pt x="11461" y="3692"/>
                  </a:cubicBezTo>
                  <a:cubicBezTo>
                    <a:pt x="11493" y="3705"/>
                    <a:pt x="11483" y="3715"/>
                    <a:pt x="11436" y="3716"/>
                  </a:cubicBezTo>
                  <a:cubicBezTo>
                    <a:pt x="11434" y="3716"/>
                    <a:pt x="11432" y="3716"/>
                    <a:pt x="11430" y="3716"/>
                  </a:cubicBezTo>
                  <a:cubicBezTo>
                    <a:pt x="11390" y="3716"/>
                    <a:pt x="11370" y="3706"/>
                    <a:pt x="11383" y="3694"/>
                  </a:cubicBezTo>
                  <a:cubicBezTo>
                    <a:pt x="11391" y="3687"/>
                    <a:pt x="11405" y="3684"/>
                    <a:pt x="11420" y="3684"/>
                  </a:cubicBezTo>
                  <a:close/>
                  <a:moveTo>
                    <a:pt x="11806" y="3636"/>
                  </a:moveTo>
                  <a:cubicBezTo>
                    <a:pt x="11840" y="3636"/>
                    <a:pt x="11858" y="3655"/>
                    <a:pt x="11845" y="3677"/>
                  </a:cubicBezTo>
                  <a:cubicBezTo>
                    <a:pt x="11830" y="3700"/>
                    <a:pt x="11801" y="3718"/>
                    <a:pt x="11780" y="3718"/>
                  </a:cubicBezTo>
                  <a:cubicBezTo>
                    <a:pt x="11758" y="3718"/>
                    <a:pt x="11740" y="3700"/>
                    <a:pt x="11740" y="3677"/>
                  </a:cubicBezTo>
                  <a:cubicBezTo>
                    <a:pt x="11740" y="3654"/>
                    <a:pt x="11770" y="3636"/>
                    <a:pt x="11806" y="3636"/>
                  </a:cubicBezTo>
                  <a:close/>
                  <a:moveTo>
                    <a:pt x="11978" y="3607"/>
                  </a:moveTo>
                  <a:cubicBezTo>
                    <a:pt x="12000" y="3607"/>
                    <a:pt x="12027" y="3621"/>
                    <a:pt x="12056" y="3649"/>
                  </a:cubicBezTo>
                  <a:cubicBezTo>
                    <a:pt x="12121" y="3715"/>
                    <a:pt x="12119" y="3720"/>
                    <a:pt x="12049" y="3745"/>
                  </a:cubicBezTo>
                  <a:cubicBezTo>
                    <a:pt x="12038" y="3750"/>
                    <a:pt x="12026" y="3752"/>
                    <a:pt x="12015" y="3752"/>
                  </a:cubicBezTo>
                  <a:cubicBezTo>
                    <a:pt x="11945" y="3752"/>
                    <a:pt x="11894" y="3672"/>
                    <a:pt x="11948" y="3619"/>
                  </a:cubicBezTo>
                  <a:cubicBezTo>
                    <a:pt x="11956" y="3611"/>
                    <a:pt x="11967" y="3607"/>
                    <a:pt x="11978" y="3607"/>
                  </a:cubicBezTo>
                  <a:close/>
                  <a:moveTo>
                    <a:pt x="7562" y="3679"/>
                  </a:moveTo>
                  <a:cubicBezTo>
                    <a:pt x="7583" y="3679"/>
                    <a:pt x="7599" y="3696"/>
                    <a:pt x="7599" y="3720"/>
                  </a:cubicBezTo>
                  <a:cubicBezTo>
                    <a:pt x="7599" y="3742"/>
                    <a:pt x="7572" y="3761"/>
                    <a:pt x="7536" y="3761"/>
                  </a:cubicBezTo>
                  <a:cubicBezTo>
                    <a:pt x="7501" y="3761"/>
                    <a:pt x="7485" y="3742"/>
                    <a:pt x="7498" y="3720"/>
                  </a:cubicBezTo>
                  <a:cubicBezTo>
                    <a:pt x="7512" y="3696"/>
                    <a:pt x="7539" y="3679"/>
                    <a:pt x="7562" y="3679"/>
                  </a:cubicBezTo>
                  <a:close/>
                  <a:moveTo>
                    <a:pt x="26218" y="3645"/>
                  </a:moveTo>
                  <a:cubicBezTo>
                    <a:pt x="26246" y="3645"/>
                    <a:pt x="26284" y="3648"/>
                    <a:pt x="26325" y="3656"/>
                  </a:cubicBezTo>
                  <a:cubicBezTo>
                    <a:pt x="26505" y="3690"/>
                    <a:pt x="26604" y="3762"/>
                    <a:pt x="26471" y="3762"/>
                  </a:cubicBezTo>
                  <a:cubicBezTo>
                    <a:pt x="26365" y="3762"/>
                    <a:pt x="26173" y="3694"/>
                    <a:pt x="26173" y="3656"/>
                  </a:cubicBezTo>
                  <a:cubicBezTo>
                    <a:pt x="26173" y="3648"/>
                    <a:pt x="26190" y="3645"/>
                    <a:pt x="26218" y="3645"/>
                  </a:cubicBezTo>
                  <a:close/>
                  <a:moveTo>
                    <a:pt x="5713" y="3718"/>
                  </a:moveTo>
                  <a:cubicBezTo>
                    <a:pt x="5736" y="3718"/>
                    <a:pt x="5754" y="3727"/>
                    <a:pt x="5754" y="3737"/>
                  </a:cubicBezTo>
                  <a:cubicBezTo>
                    <a:pt x="5754" y="3748"/>
                    <a:pt x="5736" y="3768"/>
                    <a:pt x="5713" y="3782"/>
                  </a:cubicBezTo>
                  <a:cubicBezTo>
                    <a:pt x="5706" y="3786"/>
                    <a:pt x="5700" y="3788"/>
                    <a:pt x="5694" y="3788"/>
                  </a:cubicBezTo>
                  <a:cubicBezTo>
                    <a:pt x="5681" y="3788"/>
                    <a:pt x="5672" y="3779"/>
                    <a:pt x="5672" y="3763"/>
                  </a:cubicBezTo>
                  <a:cubicBezTo>
                    <a:pt x="5672" y="3740"/>
                    <a:pt x="5693" y="3718"/>
                    <a:pt x="5713" y="3718"/>
                  </a:cubicBezTo>
                  <a:close/>
                  <a:moveTo>
                    <a:pt x="29307" y="3655"/>
                  </a:moveTo>
                  <a:cubicBezTo>
                    <a:pt x="29316" y="3655"/>
                    <a:pt x="29324" y="3655"/>
                    <a:pt x="29332" y="3656"/>
                  </a:cubicBezTo>
                  <a:cubicBezTo>
                    <a:pt x="29465" y="3673"/>
                    <a:pt x="29573" y="3722"/>
                    <a:pt x="29573" y="3766"/>
                  </a:cubicBezTo>
                  <a:cubicBezTo>
                    <a:pt x="29573" y="3774"/>
                    <a:pt x="29563" y="3778"/>
                    <a:pt x="29547" y="3778"/>
                  </a:cubicBezTo>
                  <a:cubicBezTo>
                    <a:pt x="29529" y="3778"/>
                    <a:pt x="29502" y="3773"/>
                    <a:pt x="29473" y="3762"/>
                  </a:cubicBezTo>
                  <a:cubicBezTo>
                    <a:pt x="29440" y="3749"/>
                    <a:pt x="29414" y="3742"/>
                    <a:pt x="29397" y="3742"/>
                  </a:cubicBezTo>
                  <a:cubicBezTo>
                    <a:pt x="29380" y="3742"/>
                    <a:pt x="29371" y="3749"/>
                    <a:pt x="29371" y="3762"/>
                  </a:cubicBezTo>
                  <a:cubicBezTo>
                    <a:pt x="29371" y="3788"/>
                    <a:pt x="29318" y="3802"/>
                    <a:pt x="29253" y="3802"/>
                  </a:cubicBezTo>
                  <a:cubicBezTo>
                    <a:pt x="29203" y="3802"/>
                    <a:pt x="29147" y="3794"/>
                    <a:pt x="29102" y="3777"/>
                  </a:cubicBezTo>
                  <a:cubicBezTo>
                    <a:pt x="29044" y="3753"/>
                    <a:pt x="29048" y="3742"/>
                    <a:pt x="29133" y="3697"/>
                  </a:cubicBezTo>
                  <a:cubicBezTo>
                    <a:pt x="29179" y="3672"/>
                    <a:pt x="29254" y="3655"/>
                    <a:pt x="29307" y="3655"/>
                  </a:cubicBezTo>
                  <a:close/>
                  <a:moveTo>
                    <a:pt x="8644" y="3778"/>
                  </a:moveTo>
                  <a:cubicBezTo>
                    <a:pt x="8660" y="3778"/>
                    <a:pt x="8675" y="3786"/>
                    <a:pt x="8685" y="3801"/>
                  </a:cubicBezTo>
                  <a:cubicBezTo>
                    <a:pt x="8699" y="3824"/>
                    <a:pt x="8682" y="3843"/>
                    <a:pt x="8648" y="3843"/>
                  </a:cubicBezTo>
                  <a:cubicBezTo>
                    <a:pt x="8578" y="3843"/>
                    <a:pt x="8567" y="3818"/>
                    <a:pt x="8620" y="3784"/>
                  </a:cubicBezTo>
                  <a:cubicBezTo>
                    <a:pt x="8628" y="3780"/>
                    <a:pt x="8636" y="3778"/>
                    <a:pt x="8644" y="3778"/>
                  </a:cubicBezTo>
                  <a:close/>
                  <a:moveTo>
                    <a:pt x="8842" y="3669"/>
                  </a:moveTo>
                  <a:cubicBezTo>
                    <a:pt x="8857" y="3669"/>
                    <a:pt x="8878" y="3686"/>
                    <a:pt x="8913" y="3722"/>
                  </a:cubicBezTo>
                  <a:cubicBezTo>
                    <a:pt x="9019" y="3827"/>
                    <a:pt x="9015" y="3844"/>
                    <a:pt x="8891" y="3844"/>
                  </a:cubicBezTo>
                  <a:cubicBezTo>
                    <a:pt x="8787" y="3843"/>
                    <a:pt x="8772" y="3815"/>
                    <a:pt x="8813" y="3706"/>
                  </a:cubicBezTo>
                  <a:cubicBezTo>
                    <a:pt x="8821" y="3682"/>
                    <a:pt x="8829" y="3669"/>
                    <a:pt x="8842" y="3669"/>
                  </a:cubicBezTo>
                  <a:close/>
                  <a:moveTo>
                    <a:pt x="37529" y="3847"/>
                  </a:moveTo>
                  <a:cubicBezTo>
                    <a:pt x="37548" y="3847"/>
                    <a:pt x="37567" y="3850"/>
                    <a:pt x="37581" y="3856"/>
                  </a:cubicBezTo>
                  <a:cubicBezTo>
                    <a:pt x="37610" y="3868"/>
                    <a:pt x="37589" y="3878"/>
                    <a:pt x="37529" y="3878"/>
                  </a:cubicBezTo>
                  <a:cubicBezTo>
                    <a:pt x="37471" y="3878"/>
                    <a:pt x="37447" y="3869"/>
                    <a:pt x="37477" y="3856"/>
                  </a:cubicBezTo>
                  <a:cubicBezTo>
                    <a:pt x="37490" y="3850"/>
                    <a:pt x="37510" y="3847"/>
                    <a:pt x="37529" y="3847"/>
                  </a:cubicBezTo>
                  <a:close/>
                  <a:moveTo>
                    <a:pt x="10099" y="3800"/>
                  </a:moveTo>
                  <a:cubicBezTo>
                    <a:pt x="10121" y="3800"/>
                    <a:pt x="10140" y="3818"/>
                    <a:pt x="10140" y="3841"/>
                  </a:cubicBezTo>
                  <a:cubicBezTo>
                    <a:pt x="10140" y="3864"/>
                    <a:pt x="10121" y="3882"/>
                    <a:pt x="10099" y="3882"/>
                  </a:cubicBezTo>
                  <a:cubicBezTo>
                    <a:pt x="10075" y="3882"/>
                    <a:pt x="10058" y="3864"/>
                    <a:pt x="10058" y="3841"/>
                  </a:cubicBezTo>
                  <a:cubicBezTo>
                    <a:pt x="10058" y="3818"/>
                    <a:pt x="10075" y="3800"/>
                    <a:pt x="10099" y="3800"/>
                  </a:cubicBezTo>
                  <a:close/>
                  <a:moveTo>
                    <a:pt x="26838" y="3770"/>
                  </a:moveTo>
                  <a:cubicBezTo>
                    <a:pt x="26899" y="3770"/>
                    <a:pt x="26976" y="3776"/>
                    <a:pt x="27044" y="3791"/>
                  </a:cubicBezTo>
                  <a:cubicBezTo>
                    <a:pt x="27156" y="3815"/>
                    <a:pt x="27188" y="3837"/>
                    <a:pt x="27162" y="3877"/>
                  </a:cubicBezTo>
                  <a:cubicBezTo>
                    <a:pt x="27150" y="3897"/>
                    <a:pt x="27124" y="3907"/>
                    <a:pt x="27086" y="3907"/>
                  </a:cubicBezTo>
                  <a:cubicBezTo>
                    <a:pt x="27016" y="3907"/>
                    <a:pt x="26903" y="3875"/>
                    <a:pt x="26747" y="3811"/>
                  </a:cubicBezTo>
                  <a:cubicBezTo>
                    <a:pt x="26686" y="3785"/>
                    <a:pt x="26744" y="3770"/>
                    <a:pt x="26838" y="3770"/>
                  </a:cubicBezTo>
                  <a:close/>
                  <a:moveTo>
                    <a:pt x="27413" y="3843"/>
                  </a:moveTo>
                  <a:cubicBezTo>
                    <a:pt x="27487" y="3843"/>
                    <a:pt x="27492" y="3850"/>
                    <a:pt x="27442" y="3884"/>
                  </a:cubicBezTo>
                  <a:cubicBezTo>
                    <a:pt x="27403" y="3909"/>
                    <a:pt x="27372" y="3923"/>
                    <a:pt x="27352" y="3923"/>
                  </a:cubicBezTo>
                  <a:cubicBezTo>
                    <a:pt x="27332" y="3923"/>
                    <a:pt x="27321" y="3910"/>
                    <a:pt x="27321" y="3885"/>
                  </a:cubicBezTo>
                  <a:cubicBezTo>
                    <a:pt x="27321" y="3861"/>
                    <a:pt x="27362" y="3843"/>
                    <a:pt x="27413" y="3843"/>
                  </a:cubicBezTo>
                  <a:close/>
                  <a:moveTo>
                    <a:pt x="27638" y="3886"/>
                  </a:moveTo>
                  <a:cubicBezTo>
                    <a:pt x="27654" y="3886"/>
                    <a:pt x="27670" y="3890"/>
                    <a:pt x="27677" y="3897"/>
                  </a:cubicBezTo>
                  <a:cubicBezTo>
                    <a:pt x="27707" y="3927"/>
                    <a:pt x="27683" y="3954"/>
                    <a:pt x="27647" y="3954"/>
                  </a:cubicBezTo>
                  <a:cubicBezTo>
                    <a:pt x="27633" y="3954"/>
                    <a:pt x="27618" y="3950"/>
                    <a:pt x="27603" y="3941"/>
                  </a:cubicBezTo>
                  <a:cubicBezTo>
                    <a:pt x="27564" y="3916"/>
                    <a:pt x="27564" y="3905"/>
                    <a:pt x="27603" y="3892"/>
                  </a:cubicBezTo>
                  <a:cubicBezTo>
                    <a:pt x="27614" y="3888"/>
                    <a:pt x="27626" y="3886"/>
                    <a:pt x="27638" y="3886"/>
                  </a:cubicBezTo>
                  <a:close/>
                  <a:moveTo>
                    <a:pt x="26497" y="3882"/>
                  </a:moveTo>
                  <a:cubicBezTo>
                    <a:pt x="26519" y="3882"/>
                    <a:pt x="26548" y="3900"/>
                    <a:pt x="26561" y="3923"/>
                  </a:cubicBezTo>
                  <a:cubicBezTo>
                    <a:pt x="26575" y="3945"/>
                    <a:pt x="26558" y="3963"/>
                    <a:pt x="26523" y="3963"/>
                  </a:cubicBezTo>
                  <a:cubicBezTo>
                    <a:pt x="26488" y="3963"/>
                    <a:pt x="26459" y="3945"/>
                    <a:pt x="26459" y="3923"/>
                  </a:cubicBezTo>
                  <a:cubicBezTo>
                    <a:pt x="26457" y="3900"/>
                    <a:pt x="26474" y="3882"/>
                    <a:pt x="26497" y="3882"/>
                  </a:cubicBezTo>
                  <a:close/>
                  <a:moveTo>
                    <a:pt x="29758" y="4088"/>
                  </a:moveTo>
                  <a:cubicBezTo>
                    <a:pt x="29770" y="4088"/>
                    <a:pt x="29788" y="4106"/>
                    <a:pt x="29803" y="4129"/>
                  </a:cubicBezTo>
                  <a:cubicBezTo>
                    <a:pt x="29816" y="4151"/>
                    <a:pt x="29807" y="4170"/>
                    <a:pt x="29783" y="4170"/>
                  </a:cubicBezTo>
                  <a:cubicBezTo>
                    <a:pt x="29761" y="4170"/>
                    <a:pt x="29739" y="4151"/>
                    <a:pt x="29739" y="4129"/>
                  </a:cubicBezTo>
                  <a:cubicBezTo>
                    <a:pt x="29737" y="4106"/>
                    <a:pt x="29746" y="4088"/>
                    <a:pt x="29758" y="4088"/>
                  </a:cubicBezTo>
                  <a:close/>
                  <a:moveTo>
                    <a:pt x="38026" y="3986"/>
                  </a:moveTo>
                  <a:cubicBezTo>
                    <a:pt x="38051" y="3986"/>
                    <a:pt x="38064" y="4006"/>
                    <a:pt x="38064" y="4045"/>
                  </a:cubicBezTo>
                  <a:cubicBezTo>
                    <a:pt x="38064" y="4090"/>
                    <a:pt x="38087" y="4132"/>
                    <a:pt x="38115" y="4142"/>
                  </a:cubicBezTo>
                  <a:cubicBezTo>
                    <a:pt x="38142" y="4151"/>
                    <a:pt x="38152" y="4174"/>
                    <a:pt x="38137" y="4190"/>
                  </a:cubicBezTo>
                  <a:cubicBezTo>
                    <a:pt x="38134" y="4193"/>
                    <a:pt x="38130" y="4194"/>
                    <a:pt x="38125" y="4194"/>
                  </a:cubicBezTo>
                  <a:cubicBezTo>
                    <a:pt x="38079" y="4194"/>
                    <a:pt x="37949" y="4091"/>
                    <a:pt x="37943" y="4041"/>
                  </a:cubicBezTo>
                  <a:cubicBezTo>
                    <a:pt x="37939" y="4027"/>
                    <a:pt x="37965" y="4004"/>
                    <a:pt x="38001" y="3991"/>
                  </a:cubicBezTo>
                  <a:cubicBezTo>
                    <a:pt x="38010" y="3988"/>
                    <a:pt x="38018" y="3986"/>
                    <a:pt x="38026" y="3986"/>
                  </a:cubicBezTo>
                  <a:close/>
                  <a:moveTo>
                    <a:pt x="28339" y="4027"/>
                  </a:moveTo>
                  <a:cubicBezTo>
                    <a:pt x="28369" y="4027"/>
                    <a:pt x="28411" y="4039"/>
                    <a:pt x="28461" y="4065"/>
                  </a:cubicBezTo>
                  <a:cubicBezTo>
                    <a:pt x="28531" y="4102"/>
                    <a:pt x="28590" y="4142"/>
                    <a:pt x="28590" y="4153"/>
                  </a:cubicBezTo>
                  <a:cubicBezTo>
                    <a:pt x="28590" y="4159"/>
                    <a:pt x="28586" y="4162"/>
                    <a:pt x="28580" y="4162"/>
                  </a:cubicBezTo>
                  <a:cubicBezTo>
                    <a:pt x="28573" y="4162"/>
                    <a:pt x="28562" y="4157"/>
                    <a:pt x="28549" y="4150"/>
                  </a:cubicBezTo>
                  <a:cubicBezTo>
                    <a:pt x="28543" y="4146"/>
                    <a:pt x="28534" y="4144"/>
                    <a:pt x="28525" y="4144"/>
                  </a:cubicBezTo>
                  <a:cubicBezTo>
                    <a:pt x="28500" y="4144"/>
                    <a:pt x="28468" y="4156"/>
                    <a:pt x="28444" y="4177"/>
                  </a:cubicBezTo>
                  <a:cubicBezTo>
                    <a:pt x="28420" y="4196"/>
                    <a:pt x="28403" y="4206"/>
                    <a:pt x="28388" y="4206"/>
                  </a:cubicBezTo>
                  <a:cubicBezTo>
                    <a:pt x="28367" y="4206"/>
                    <a:pt x="28350" y="4189"/>
                    <a:pt x="28322" y="4151"/>
                  </a:cubicBezTo>
                  <a:cubicBezTo>
                    <a:pt x="28265" y="4074"/>
                    <a:pt x="28280" y="4027"/>
                    <a:pt x="28339" y="4027"/>
                  </a:cubicBezTo>
                  <a:close/>
                  <a:moveTo>
                    <a:pt x="35407" y="3825"/>
                  </a:moveTo>
                  <a:cubicBezTo>
                    <a:pt x="35495" y="3825"/>
                    <a:pt x="35708" y="3856"/>
                    <a:pt x="35890" y="3894"/>
                  </a:cubicBezTo>
                  <a:cubicBezTo>
                    <a:pt x="36082" y="3935"/>
                    <a:pt x="36377" y="3994"/>
                    <a:pt x="36543" y="4028"/>
                  </a:cubicBezTo>
                  <a:cubicBezTo>
                    <a:pt x="36710" y="4061"/>
                    <a:pt x="36912" y="4107"/>
                    <a:pt x="36994" y="4129"/>
                  </a:cubicBezTo>
                  <a:cubicBezTo>
                    <a:pt x="37044" y="4143"/>
                    <a:pt x="37079" y="4150"/>
                    <a:pt x="37106" y="4150"/>
                  </a:cubicBezTo>
                  <a:cubicBezTo>
                    <a:pt x="37145" y="4150"/>
                    <a:pt x="37166" y="4135"/>
                    <a:pt x="37191" y="4100"/>
                  </a:cubicBezTo>
                  <a:cubicBezTo>
                    <a:pt x="37214" y="4068"/>
                    <a:pt x="37227" y="4052"/>
                    <a:pt x="37234" y="4052"/>
                  </a:cubicBezTo>
                  <a:cubicBezTo>
                    <a:pt x="37241" y="4052"/>
                    <a:pt x="37243" y="4067"/>
                    <a:pt x="37243" y="4096"/>
                  </a:cubicBezTo>
                  <a:cubicBezTo>
                    <a:pt x="37243" y="4131"/>
                    <a:pt x="37267" y="4171"/>
                    <a:pt x="37294" y="4182"/>
                  </a:cubicBezTo>
                  <a:cubicBezTo>
                    <a:pt x="37321" y="4192"/>
                    <a:pt x="37334" y="4212"/>
                    <a:pt x="37321" y="4227"/>
                  </a:cubicBezTo>
                  <a:cubicBezTo>
                    <a:pt x="37317" y="4231"/>
                    <a:pt x="37296" y="4233"/>
                    <a:pt x="37262" y="4233"/>
                  </a:cubicBezTo>
                  <a:cubicBezTo>
                    <a:pt x="37195" y="4233"/>
                    <a:pt x="37080" y="4225"/>
                    <a:pt x="36953" y="4208"/>
                  </a:cubicBezTo>
                  <a:cubicBezTo>
                    <a:pt x="36761" y="4184"/>
                    <a:pt x="36507" y="4158"/>
                    <a:pt x="36382" y="4150"/>
                  </a:cubicBezTo>
                  <a:cubicBezTo>
                    <a:pt x="36258" y="4141"/>
                    <a:pt x="36017" y="4105"/>
                    <a:pt x="35842" y="4069"/>
                  </a:cubicBezTo>
                  <a:cubicBezTo>
                    <a:pt x="35667" y="4033"/>
                    <a:pt x="35488" y="4004"/>
                    <a:pt x="35441" y="4004"/>
                  </a:cubicBezTo>
                  <a:cubicBezTo>
                    <a:pt x="35393" y="4004"/>
                    <a:pt x="35356" y="3987"/>
                    <a:pt x="35356" y="3963"/>
                  </a:cubicBezTo>
                  <a:cubicBezTo>
                    <a:pt x="35356" y="3941"/>
                    <a:pt x="35298" y="3921"/>
                    <a:pt x="35223" y="3920"/>
                  </a:cubicBezTo>
                  <a:cubicBezTo>
                    <a:pt x="35106" y="3919"/>
                    <a:pt x="35100" y="3912"/>
                    <a:pt x="35168" y="3873"/>
                  </a:cubicBezTo>
                  <a:cubicBezTo>
                    <a:pt x="35213" y="3851"/>
                    <a:pt x="35313" y="3828"/>
                    <a:pt x="35395" y="3825"/>
                  </a:cubicBezTo>
                  <a:cubicBezTo>
                    <a:pt x="35399" y="3825"/>
                    <a:pt x="35403" y="3825"/>
                    <a:pt x="35407" y="3825"/>
                  </a:cubicBezTo>
                  <a:close/>
                  <a:moveTo>
                    <a:pt x="31233" y="4253"/>
                  </a:moveTo>
                  <a:cubicBezTo>
                    <a:pt x="31245" y="4253"/>
                    <a:pt x="31264" y="4271"/>
                    <a:pt x="31278" y="4294"/>
                  </a:cubicBezTo>
                  <a:cubicBezTo>
                    <a:pt x="31292" y="4316"/>
                    <a:pt x="31282" y="4335"/>
                    <a:pt x="31259" y="4335"/>
                  </a:cubicBezTo>
                  <a:cubicBezTo>
                    <a:pt x="31236" y="4335"/>
                    <a:pt x="31215" y="4316"/>
                    <a:pt x="31215" y="4294"/>
                  </a:cubicBezTo>
                  <a:cubicBezTo>
                    <a:pt x="31215" y="4270"/>
                    <a:pt x="31222" y="4253"/>
                    <a:pt x="31233" y="4253"/>
                  </a:cubicBezTo>
                  <a:close/>
                  <a:moveTo>
                    <a:pt x="38433" y="4253"/>
                  </a:moveTo>
                  <a:cubicBezTo>
                    <a:pt x="38456" y="4253"/>
                    <a:pt x="38474" y="4271"/>
                    <a:pt x="38474" y="4294"/>
                  </a:cubicBezTo>
                  <a:cubicBezTo>
                    <a:pt x="38474" y="4317"/>
                    <a:pt x="38456" y="4335"/>
                    <a:pt x="38433" y="4335"/>
                  </a:cubicBezTo>
                  <a:cubicBezTo>
                    <a:pt x="38410" y="4335"/>
                    <a:pt x="38392" y="4317"/>
                    <a:pt x="38392" y="4294"/>
                  </a:cubicBezTo>
                  <a:cubicBezTo>
                    <a:pt x="38392" y="4271"/>
                    <a:pt x="38409" y="4253"/>
                    <a:pt x="38433" y="4253"/>
                  </a:cubicBezTo>
                  <a:close/>
                  <a:moveTo>
                    <a:pt x="31134" y="4291"/>
                  </a:moveTo>
                  <a:cubicBezTo>
                    <a:pt x="31156" y="4291"/>
                    <a:pt x="31175" y="4310"/>
                    <a:pt x="31175" y="4332"/>
                  </a:cubicBezTo>
                  <a:cubicBezTo>
                    <a:pt x="31175" y="4356"/>
                    <a:pt x="31156" y="4373"/>
                    <a:pt x="31134" y="4373"/>
                  </a:cubicBezTo>
                  <a:cubicBezTo>
                    <a:pt x="31110" y="4373"/>
                    <a:pt x="31093" y="4356"/>
                    <a:pt x="31093" y="4332"/>
                  </a:cubicBezTo>
                  <a:cubicBezTo>
                    <a:pt x="31093" y="4310"/>
                    <a:pt x="31110" y="4291"/>
                    <a:pt x="31134" y="4291"/>
                  </a:cubicBezTo>
                  <a:close/>
                  <a:moveTo>
                    <a:pt x="37533" y="4224"/>
                  </a:moveTo>
                  <a:cubicBezTo>
                    <a:pt x="37660" y="4224"/>
                    <a:pt x="38062" y="4336"/>
                    <a:pt x="38062" y="4377"/>
                  </a:cubicBezTo>
                  <a:cubicBezTo>
                    <a:pt x="38062" y="4408"/>
                    <a:pt x="37987" y="4424"/>
                    <a:pt x="37911" y="4424"/>
                  </a:cubicBezTo>
                  <a:cubicBezTo>
                    <a:pt x="37839" y="4424"/>
                    <a:pt x="37766" y="4410"/>
                    <a:pt x="37755" y="4382"/>
                  </a:cubicBezTo>
                  <a:cubicBezTo>
                    <a:pt x="37745" y="4353"/>
                    <a:pt x="37693" y="4334"/>
                    <a:pt x="37637" y="4334"/>
                  </a:cubicBezTo>
                  <a:cubicBezTo>
                    <a:pt x="37631" y="4334"/>
                    <a:pt x="37626" y="4334"/>
                    <a:pt x="37621" y="4334"/>
                  </a:cubicBezTo>
                  <a:cubicBezTo>
                    <a:pt x="37576" y="4337"/>
                    <a:pt x="37531" y="4339"/>
                    <a:pt x="37502" y="4339"/>
                  </a:cubicBezTo>
                  <a:cubicBezTo>
                    <a:pt x="37490" y="4339"/>
                    <a:pt x="37481" y="4338"/>
                    <a:pt x="37476" y="4337"/>
                  </a:cubicBezTo>
                  <a:cubicBezTo>
                    <a:pt x="37422" y="4330"/>
                    <a:pt x="37442" y="4252"/>
                    <a:pt x="37504" y="4228"/>
                  </a:cubicBezTo>
                  <a:cubicBezTo>
                    <a:pt x="37510" y="4225"/>
                    <a:pt x="37520" y="4224"/>
                    <a:pt x="37533" y="4224"/>
                  </a:cubicBezTo>
                  <a:close/>
                  <a:moveTo>
                    <a:pt x="34168" y="4373"/>
                  </a:moveTo>
                  <a:cubicBezTo>
                    <a:pt x="34189" y="4373"/>
                    <a:pt x="34209" y="4396"/>
                    <a:pt x="34209" y="4418"/>
                  </a:cubicBezTo>
                  <a:cubicBezTo>
                    <a:pt x="34209" y="4434"/>
                    <a:pt x="34199" y="4444"/>
                    <a:pt x="34186" y="4444"/>
                  </a:cubicBezTo>
                  <a:cubicBezTo>
                    <a:pt x="34181" y="4444"/>
                    <a:pt x="34174" y="4442"/>
                    <a:pt x="34168" y="4438"/>
                  </a:cubicBezTo>
                  <a:cubicBezTo>
                    <a:pt x="34145" y="4424"/>
                    <a:pt x="34127" y="4404"/>
                    <a:pt x="34127" y="4393"/>
                  </a:cubicBezTo>
                  <a:cubicBezTo>
                    <a:pt x="34127" y="4383"/>
                    <a:pt x="34145" y="4373"/>
                    <a:pt x="34168" y="4373"/>
                  </a:cubicBezTo>
                  <a:close/>
                  <a:moveTo>
                    <a:pt x="29074" y="4119"/>
                  </a:moveTo>
                  <a:cubicBezTo>
                    <a:pt x="29120" y="4119"/>
                    <a:pt x="29185" y="4129"/>
                    <a:pt x="29290" y="4148"/>
                  </a:cubicBezTo>
                  <a:cubicBezTo>
                    <a:pt x="29657" y="4218"/>
                    <a:pt x="29739" y="4247"/>
                    <a:pt x="29739" y="4315"/>
                  </a:cubicBezTo>
                  <a:cubicBezTo>
                    <a:pt x="29739" y="4346"/>
                    <a:pt x="29720" y="4373"/>
                    <a:pt x="29698" y="4373"/>
                  </a:cubicBezTo>
                  <a:cubicBezTo>
                    <a:pt x="29675" y="4373"/>
                    <a:pt x="29657" y="4352"/>
                    <a:pt x="29657" y="4325"/>
                  </a:cubicBezTo>
                  <a:cubicBezTo>
                    <a:pt x="29657" y="4306"/>
                    <a:pt x="29655" y="4296"/>
                    <a:pt x="29647" y="4296"/>
                  </a:cubicBezTo>
                  <a:cubicBezTo>
                    <a:pt x="29640" y="4296"/>
                    <a:pt x="29628" y="4306"/>
                    <a:pt x="29608" y="4325"/>
                  </a:cubicBezTo>
                  <a:cubicBezTo>
                    <a:pt x="29582" y="4353"/>
                    <a:pt x="29526" y="4373"/>
                    <a:pt x="29483" y="4373"/>
                  </a:cubicBezTo>
                  <a:cubicBezTo>
                    <a:pt x="29440" y="4373"/>
                    <a:pt x="29352" y="4403"/>
                    <a:pt x="29285" y="4438"/>
                  </a:cubicBezTo>
                  <a:cubicBezTo>
                    <a:pt x="29243" y="4460"/>
                    <a:pt x="29213" y="4474"/>
                    <a:pt x="29193" y="4474"/>
                  </a:cubicBezTo>
                  <a:cubicBezTo>
                    <a:pt x="29156" y="4474"/>
                    <a:pt x="29152" y="4426"/>
                    <a:pt x="29155" y="4304"/>
                  </a:cubicBezTo>
                  <a:cubicBezTo>
                    <a:pt x="29156" y="4275"/>
                    <a:pt x="29131" y="4252"/>
                    <a:pt x="29100" y="4252"/>
                  </a:cubicBezTo>
                  <a:cubicBezTo>
                    <a:pt x="29069" y="4252"/>
                    <a:pt x="29044" y="4270"/>
                    <a:pt x="29044" y="4293"/>
                  </a:cubicBezTo>
                  <a:cubicBezTo>
                    <a:pt x="29044" y="4315"/>
                    <a:pt x="29007" y="4334"/>
                    <a:pt x="28963" y="4334"/>
                  </a:cubicBezTo>
                  <a:cubicBezTo>
                    <a:pt x="28920" y="4334"/>
                    <a:pt x="28870" y="4315"/>
                    <a:pt x="28858" y="4293"/>
                  </a:cubicBezTo>
                  <a:cubicBezTo>
                    <a:pt x="28844" y="4271"/>
                    <a:pt x="28795" y="4252"/>
                    <a:pt x="28753" y="4252"/>
                  </a:cubicBezTo>
                  <a:cubicBezTo>
                    <a:pt x="28711" y="4252"/>
                    <a:pt x="28674" y="4223"/>
                    <a:pt x="28674" y="4189"/>
                  </a:cubicBezTo>
                  <a:cubicBezTo>
                    <a:pt x="28672" y="4157"/>
                    <a:pt x="28707" y="4127"/>
                    <a:pt x="28746" y="4127"/>
                  </a:cubicBezTo>
                  <a:cubicBezTo>
                    <a:pt x="28784" y="4127"/>
                    <a:pt x="28843" y="4150"/>
                    <a:pt x="28865" y="4173"/>
                  </a:cubicBezTo>
                  <a:cubicBezTo>
                    <a:pt x="28880" y="4187"/>
                    <a:pt x="28894" y="4195"/>
                    <a:pt x="28908" y="4195"/>
                  </a:cubicBezTo>
                  <a:cubicBezTo>
                    <a:pt x="28926" y="4195"/>
                    <a:pt x="28945" y="4183"/>
                    <a:pt x="28969" y="4158"/>
                  </a:cubicBezTo>
                  <a:cubicBezTo>
                    <a:pt x="28996" y="4132"/>
                    <a:pt x="29022" y="4119"/>
                    <a:pt x="29074" y="4119"/>
                  </a:cubicBezTo>
                  <a:close/>
                  <a:moveTo>
                    <a:pt x="30180" y="4373"/>
                  </a:moveTo>
                  <a:cubicBezTo>
                    <a:pt x="30313" y="4373"/>
                    <a:pt x="30324" y="4382"/>
                    <a:pt x="30272" y="4434"/>
                  </a:cubicBezTo>
                  <a:cubicBezTo>
                    <a:pt x="30246" y="4460"/>
                    <a:pt x="30203" y="4475"/>
                    <a:pt x="30161" y="4475"/>
                  </a:cubicBezTo>
                  <a:cubicBezTo>
                    <a:pt x="30147" y="4475"/>
                    <a:pt x="30132" y="4473"/>
                    <a:pt x="30118" y="4470"/>
                  </a:cubicBezTo>
                  <a:cubicBezTo>
                    <a:pt x="29973" y="4433"/>
                    <a:pt x="30012" y="4373"/>
                    <a:pt x="30180" y="4373"/>
                  </a:cubicBezTo>
                  <a:close/>
                  <a:moveTo>
                    <a:pt x="34310" y="4433"/>
                  </a:moveTo>
                  <a:cubicBezTo>
                    <a:pt x="34326" y="4433"/>
                    <a:pt x="34342" y="4442"/>
                    <a:pt x="34351" y="4457"/>
                  </a:cubicBezTo>
                  <a:cubicBezTo>
                    <a:pt x="34365" y="4480"/>
                    <a:pt x="34348" y="4498"/>
                    <a:pt x="34314" y="4498"/>
                  </a:cubicBezTo>
                  <a:cubicBezTo>
                    <a:pt x="34313" y="4498"/>
                    <a:pt x="34311" y="4498"/>
                    <a:pt x="34310" y="4498"/>
                  </a:cubicBezTo>
                  <a:cubicBezTo>
                    <a:pt x="34244" y="4498"/>
                    <a:pt x="34234" y="4474"/>
                    <a:pt x="34287" y="4440"/>
                  </a:cubicBezTo>
                  <a:cubicBezTo>
                    <a:pt x="34294" y="4435"/>
                    <a:pt x="34302" y="4433"/>
                    <a:pt x="34310" y="4433"/>
                  </a:cubicBezTo>
                  <a:close/>
                  <a:moveTo>
                    <a:pt x="31097" y="4438"/>
                  </a:moveTo>
                  <a:cubicBezTo>
                    <a:pt x="31154" y="4438"/>
                    <a:pt x="31217" y="4443"/>
                    <a:pt x="31281" y="4454"/>
                  </a:cubicBezTo>
                  <a:cubicBezTo>
                    <a:pt x="31363" y="4469"/>
                    <a:pt x="31439" y="4478"/>
                    <a:pt x="31481" y="4478"/>
                  </a:cubicBezTo>
                  <a:cubicBezTo>
                    <a:pt x="31497" y="4478"/>
                    <a:pt x="31508" y="4476"/>
                    <a:pt x="31512" y="4474"/>
                  </a:cubicBezTo>
                  <a:cubicBezTo>
                    <a:pt x="31514" y="4472"/>
                    <a:pt x="31516" y="4472"/>
                    <a:pt x="31518" y="4472"/>
                  </a:cubicBezTo>
                  <a:cubicBezTo>
                    <a:pt x="31552" y="4472"/>
                    <a:pt x="31600" y="4620"/>
                    <a:pt x="31570" y="4650"/>
                  </a:cubicBezTo>
                  <a:cubicBezTo>
                    <a:pt x="31568" y="4652"/>
                    <a:pt x="31565" y="4653"/>
                    <a:pt x="31560" y="4653"/>
                  </a:cubicBezTo>
                  <a:cubicBezTo>
                    <a:pt x="31535" y="4653"/>
                    <a:pt x="31475" y="4634"/>
                    <a:pt x="31415" y="4606"/>
                  </a:cubicBezTo>
                  <a:cubicBezTo>
                    <a:pt x="31348" y="4575"/>
                    <a:pt x="31283" y="4559"/>
                    <a:pt x="31220" y="4559"/>
                  </a:cubicBezTo>
                  <a:cubicBezTo>
                    <a:pt x="31177" y="4559"/>
                    <a:pt x="31134" y="4567"/>
                    <a:pt x="31094" y="4582"/>
                  </a:cubicBezTo>
                  <a:cubicBezTo>
                    <a:pt x="31082" y="4587"/>
                    <a:pt x="31068" y="4589"/>
                    <a:pt x="31051" y="4589"/>
                  </a:cubicBezTo>
                  <a:cubicBezTo>
                    <a:pt x="30988" y="4589"/>
                    <a:pt x="30900" y="4559"/>
                    <a:pt x="30880" y="4525"/>
                  </a:cubicBezTo>
                  <a:cubicBezTo>
                    <a:pt x="30846" y="4473"/>
                    <a:pt x="30950" y="4438"/>
                    <a:pt x="31097" y="4438"/>
                  </a:cubicBezTo>
                  <a:close/>
                  <a:moveTo>
                    <a:pt x="31956" y="4654"/>
                  </a:moveTo>
                  <a:cubicBezTo>
                    <a:pt x="31976" y="4654"/>
                    <a:pt x="31995" y="4666"/>
                    <a:pt x="32001" y="4685"/>
                  </a:cubicBezTo>
                  <a:cubicBezTo>
                    <a:pt x="32009" y="4706"/>
                    <a:pt x="31934" y="4731"/>
                    <a:pt x="31841" y="4737"/>
                  </a:cubicBezTo>
                  <a:cubicBezTo>
                    <a:pt x="31820" y="4739"/>
                    <a:pt x="31801" y="4739"/>
                    <a:pt x="31782" y="4739"/>
                  </a:cubicBezTo>
                  <a:cubicBezTo>
                    <a:pt x="31716" y="4739"/>
                    <a:pt x="31667" y="4730"/>
                    <a:pt x="31667" y="4716"/>
                  </a:cubicBezTo>
                  <a:cubicBezTo>
                    <a:pt x="31667" y="4696"/>
                    <a:pt x="31718" y="4679"/>
                    <a:pt x="31784" y="4675"/>
                  </a:cubicBezTo>
                  <a:cubicBezTo>
                    <a:pt x="31851" y="4670"/>
                    <a:pt x="31920" y="4662"/>
                    <a:pt x="31944" y="4655"/>
                  </a:cubicBezTo>
                  <a:cubicBezTo>
                    <a:pt x="31948" y="4654"/>
                    <a:pt x="31952" y="4654"/>
                    <a:pt x="31956" y="4654"/>
                  </a:cubicBezTo>
                  <a:close/>
                  <a:moveTo>
                    <a:pt x="32239" y="4619"/>
                  </a:moveTo>
                  <a:cubicBezTo>
                    <a:pt x="32294" y="4619"/>
                    <a:pt x="32312" y="4639"/>
                    <a:pt x="32296" y="4683"/>
                  </a:cubicBezTo>
                  <a:cubicBezTo>
                    <a:pt x="32282" y="4717"/>
                    <a:pt x="32247" y="4745"/>
                    <a:pt x="32215" y="4745"/>
                  </a:cubicBezTo>
                  <a:cubicBezTo>
                    <a:pt x="32183" y="4745"/>
                    <a:pt x="32158" y="4719"/>
                    <a:pt x="32158" y="4683"/>
                  </a:cubicBezTo>
                  <a:cubicBezTo>
                    <a:pt x="32159" y="4649"/>
                    <a:pt x="32196" y="4619"/>
                    <a:pt x="32239" y="4619"/>
                  </a:cubicBezTo>
                  <a:close/>
                  <a:moveTo>
                    <a:pt x="36676" y="4663"/>
                  </a:moveTo>
                  <a:cubicBezTo>
                    <a:pt x="36696" y="4663"/>
                    <a:pt x="36709" y="4679"/>
                    <a:pt x="36709" y="4701"/>
                  </a:cubicBezTo>
                  <a:cubicBezTo>
                    <a:pt x="36709" y="4725"/>
                    <a:pt x="36696" y="4749"/>
                    <a:pt x="36676" y="4762"/>
                  </a:cubicBezTo>
                  <a:cubicBezTo>
                    <a:pt x="36671" y="4765"/>
                    <a:pt x="36667" y="4766"/>
                    <a:pt x="36663" y="4766"/>
                  </a:cubicBezTo>
                  <a:cubicBezTo>
                    <a:pt x="36651" y="4766"/>
                    <a:pt x="36642" y="4750"/>
                    <a:pt x="36642" y="4724"/>
                  </a:cubicBezTo>
                  <a:cubicBezTo>
                    <a:pt x="36642" y="4688"/>
                    <a:pt x="36656" y="4663"/>
                    <a:pt x="36676" y="4663"/>
                  </a:cubicBezTo>
                  <a:close/>
                  <a:moveTo>
                    <a:pt x="34027" y="4701"/>
                  </a:moveTo>
                  <a:cubicBezTo>
                    <a:pt x="34061" y="4701"/>
                    <a:pt x="34080" y="4721"/>
                    <a:pt x="34065" y="4742"/>
                  </a:cubicBezTo>
                  <a:cubicBezTo>
                    <a:pt x="34051" y="4766"/>
                    <a:pt x="34023" y="4783"/>
                    <a:pt x="34002" y="4783"/>
                  </a:cubicBezTo>
                  <a:cubicBezTo>
                    <a:pt x="33979" y="4783"/>
                    <a:pt x="33963" y="4766"/>
                    <a:pt x="33963" y="4742"/>
                  </a:cubicBezTo>
                  <a:cubicBezTo>
                    <a:pt x="33963" y="4721"/>
                    <a:pt x="33992" y="4701"/>
                    <a:pt x="34027" y="4701"/>
                  </a:cubicBezTo>
                  <a:close/>
                  <a:moveTo>
                    <a:pt x="36827" y="4701"/>
                  </a:moveTo>
                  <a:cubicBezTo>
                    <a:pt x="36846" y="4701"/>
                    <a:pt x="36876" y="4732"/>
                    <a:pt x="36889" y="4768"/>
                  </a:cubicBezTo>
                  <a:cubicBezTo>
                    <a:pt x="36924" y="4858"/>
                    <a:pt x="36920" y="4865"/>
                    <a:pt x="36852" y="4865"/>
                  </a:cubicBezTo>
                  <a:cubicBezTo>
                    <a:pt x="36816" y="4865"/>
                    <a:pt x="36790" y="4831"/>
                    <a:pt x="36790" y="4783"/>
                  </a:cubicBezTo>
                  <a:cubicBezTo>
                    <a:pt x="36790" y="4737"/>
                    <a:pt x="36806" y="4701"/>
                    <a:pt x="36827" y="4701"/>
                  </a:cubicBezTo>
                  <a:close/>
                  <a:moveTo>
                    <a:pt x="32046" y="4783"/>
                  </a:moveTo>
                  <a:cubicBezTo>
                    <a:pt x="32129" y="4783"/>
                    <a:pt x="32015" y="4862"/>
                    <a:pt x="31889" y="4890"/>
                  </a:cubicBezTo>
                  <a:lnTo>
                    <a:pt x="31767" y="4916"/>
                  </a:lnTo>
                  <a:lnTo>
                    <a:pt x="31884" y="4850"/>
                  </a:lnTo>
                  <a:cubicBezTo>
                    <a:pt x="31952" y="4813"/>
                    <a:pt x="32021" y="4783"/>
                    <a:pt x="32046" y="4783"/>
                  </a:cubicBezTo>
                  <a:close/>
                  <a:moveTo>
                    <a:pt x="32990" y="4671"/>
                  </a:moveTo>
                  <a:cubicBezTo>
                    <a:pt x="33015" y="4671"/>
                    <a:pt x="33002" y="4688"/>
                    <a:pt x="32960" y="4730"/>
                  </a:cubicBezTo>
                  <a:cubicBezTo>
                    <a:pt x="32905" y="4784"/>
                    <a:pt x="32901" y="4807"/>
                    <a:pt x="32941" y="4830"/>
                  </a:cubicBezTo>
                  <a:cubicBezTo>
                    <a:pt x="32959" y="4841"/>
                    <a:pt x="32980" y="4846"/>
                    <a:pt x="33001" y="4846"/>
                  </a:cubicBezTo>
                  <a:cubicBezTo>
                    <a:pt x="33053" y="4846"/>
                    <a:pt x="33102" y="4816"/>
                    <a:pt x="33080" y="4781"/>
                  </a:cubicBezTo>
                  <a:cubicBezTo>
                    <a:pt x="33067" y="4762"/>
                    <a:pt x="33077" y="4746"/>
                    <a:pt x="33101" y="4746"/>
                  </a:cubicBezTo>
                  <a:cubicBezTo>
                    <a:pt x="33124" y="4746"/>
                    <a:pt x="33144" y="4768"/>
                    <a:pt x="33144" y="4791"/>
                  </a:cubicBezTo>
                  <a:cubicBezTo>
                    <a:pt x="33144" y="4809"/>
                    <a:pt x="33161" y="4820"/>
                    <a:pt x="33188" y="4820"/>
                  </a:cubicBezTo>
                  <a:cubicBezTo>
                    <a:pt x="33199" y="4820"/>
                    <a:pt x="33212" y="4818"/>
                    <a:pt x="33226" y="4814"/>
                  </a:cubicBezTo>
                  <a:cubicBezTo>
                    <a:pt x="33241" y="4810"/>
                    <a:pt x="33254" y="4808"/>
                    <a:pt x="33265" y="4808"/>
                  </a:cubicBezTo>
                  <a:cubicBezTo>
                    <a:pt x="33294" y="4808"/>
                    <a:pt x="33308" y="4822"/>
                    <a:pt x="33308" y="4851"/>
                  </a:cubicBezTo>
                  <a:cubicBezTo>
                    <a:pt x="33308" y="4882"/>
                    <a:pt x="33285" y="4911"/>
                    <a:pt x="33257" y="4914"/>
                  </a:cubicBezTo>
                  <a:cubicBezTo>
                    <a:pt x="33236" y="4916"/>
                    <a:pt x="33215" y="4917"/>
                    <a:pt x="33193" y="4917"/>
                  </a:cubicBezTo>
                  <a:cubicBezTo>
                    <a:pt x="33078" y="4917"/>
                    <a:pt x="32951" y="4894"/>
                    <a:pt x="32922" y="4865"/>
                  </a:cubicBezTo>
                  <a:cubicBezTo>
                    <a:pt x="32899" y="4845"/>
                    <a:pt x="32840" y="4828"/>
                    <a:pt x="32789" y="4828"/>
                  </a:cubicBezTo>
                  <a:cubicBezTo>
                    <a:pt x="32686" y="4827"/>
                    <a:pt x="32655" y="4752"/>
                    <a:pt x="32744" y="4726"/>
                  </a:cubicBezTo>
                  <a:cubicBezTo>
                    <a:pt x="32773" y="4717"/>
                    <a:pt x="32846" y="4699"/>
                    <a:pt x="32913" y="4685"/>
                  </a:cubicBezTo>
                  <a:cubicBezTo>
                    <a:pt x="32951" y="4676"/>
                    <a:pt x="32977" y="4671"/>
                    <a:pt x="32990" y="4671"/>
                  </a:cubicBezTo>
                  <a:close/>
                  <a:moveTo>
                    <a:pt x="38906" y="5237"/>
                  </a:moveTo>
                  <a:cubicBezTo>
                    <a:pt x="38941" y="5237"/>
                    <a:pt x="38958" y="5255"/>
                    <a:pt x="38943" y="5278"/>
                  </a:cubicBezTo>
                  <a:cubicBezTo>
                    <a:pt x="38935" y="5293"/>
                    <a:pt x="38919" y="5302"/>
                    <a:pt x="38903" y="5302"/>
                  </a:cubicBezTo>
                  <a:cubicBezTo>
                    <a:pt x="38895" y="5302"/>
                    <a:pt x="38887" y="5299"/>
                    <a:pt x="38880" y="5294"/>
                  </a:cubicBezTo>
                  <a:cubicBezTo>
                    <a:pt x="38825" y="5262"/>
                    <a:pt x="38836" y="5237"/>
                    <a:pt x="38906" y="5237"/>
                  </a:cubicBezTo>
                  <a:close/>
                  <a:moveTo>
                    <a:pt x="42347" y="5237"/>
                  </a:moveTo>
                  <a:cubicBezTo>
                    <a:pt x="42381" y="5237"/>
                    <a:pt x="42410" y="5264"/>
                    <a:pt x="42410" y="5298"/>
                  </a:cubicBezTo>
                  <a:cubicBezTo>
                    <a:pt x="42410" y="5331"/>
                    <a:pt x="42383" y="5357"/>
                    <a:pt x="42347" y="5357"/>
                  </a:cubicBezTo>
                  <a:cubicBezTo>
                    <a:pt x="42312" y="5357"/>
                    <a:pt x="42284" y="5330"/>
                    <a:pt x="42284" y="5298"/>
                  </a:cubicBezTo>
                  <a:cubicBezTo>
                    <a:pt x="42284" y="5264"/>
                    <a:pt x="42311" y="5237"/>
                    <a:pt x="42347" y="5237"/>
                  </a:cubicBezTo>
                  <a:close/>
                  <a:moveTo>
                    <a:pt x="45656" y="5610"/>
                  </a:moveTo>
                  <a:cubicBezTo>
                    <a:pt x="45659" y="5610"/>
                    <a:pt x="45661" y="5610"/>
                    <a:pt x="45664" y="5610"/>
                  </a:cubicBezTo>
                  <a:cubicBezTo>
                    <a:pt x="45734" y="5615"/>
                    <a:pt x="45737" y="5619"/>
                    <a:pt x="45679" y="5636"/>
                  </a:cubicBezTo>
                  <a:cubicBezTo>
                    <a:pt x="45641" y="5645"/>
                    <a:pt x="45607" y="5673"/>
                    <a:pt x="45607" y="5692"/>
                  </a:cubicBezTo>
                  <a:cubicBezTo>
                    <a:pt x="45607" y="5714"/>
                    <a:pt x="45592" y="5729"/>
                    <a:pt x="45570" y="5729"/>
                  </a:cubicBezTo>
                  <a:cubicBezTo>
                    <a:pt x="45547" y="5729"/>
                    <a:pt x="45541" y="5701"/>
                    <a:pt x="45554" y="5666"/>
                  </a:cubicBezTo>
                  <a:cubicBezTo>
                    <a:pt x="45565" y="5634"/>
                    <a:pt x="45611" y="5610"/>
                    <a:pt x="45656" y="5610"/>
                  </a:cubicBezTo>
                  <a:close/>
                  <a:moveTo>
                    <a:pt x="2847" y="0"/>
                  </a:moveTo>
                  <a:cubicBezTo>
                    <a:pt x="2784" y="0"/>
                    <a:pt x="2693" y="3"/>
                    <a:pt x="2564" y="9"/>
                  </a:cubicBezTo>
                  <a:cubicBezTo>
                    <a:pt x="2318" y="19"/>
                    <a:pt x="2082" y="38"/>
                    <a:pt x="2036" y="49"/>
                  </a:cubicBezTo>
                  <a:cubicBezTo>
                    <a:pt x="1991" y="62"/>
                    <a:pt x="1760" y="103"/>
                    <a:pt x="1523" y="140"/>
                  </a:cubicBezTo>
                  <a:cubicBezTo>
                    <a:pt x="1284" y="177"/>
                    <a:pt x="1073" y="222"/>
                    <a:pt x="1050" y="239"/>
                  </a:cubicBezTo>
                  <a:cubicBezTo>
                    <a:pt x="1028" y="256"/>
                    <a:pt x="941" y="299"/>
                    <a:pt x="859" y="333"/>
                  </a:cubicBezTo>
                  <a:cubicBezTo>
                    <a:pt x="795" y="360"/>
                    <a:pt x="759" y="373"/>
                    <a:pt x="741" y="373"/>
                  </a:cubicBezTo>
                  <a:cubicBezTo>
                    <a:pt x="723" y="373"/>
                    <a:pt x="723" y="361"/>
                    <a:pt x="733" y="336"/>
                  </a:cubicBezTo>
                  <a:cubicBezTo>
                    <a:pt x="747" y="302"/>
                    <a:pt x="746" y="284"/>
                    <a:pt x="729" y="284"/>
                  </a:cubicBezTo>
                  <a:cubicBezTo>
                    <a:pt x="702" y="284"/>
                    <a:pt x="630" y="332"/>
                    <a:pt x="505" y="433"/>
                  </a:cubicBezTo>
                  <a:cubicBezTo>
                    <a:pt x="212" y="671"/>
                    <a:pt x="145" y="741"/>
                    <a:pt x="73" y="884"/>
                  </a:cubicBezTo>
                  <a:cubicBezTo>
                    <a:pt x="0" y="1038"/>
                    <a:pt x="0" y="1053"/>
                    <a:pt x="99" y="1171"/>
                  </a:cubicBezTo>
                  <a:cubicBezTo>
                    <a:pt x="184" y="1273"/>
                    <a:pt x="443" y="1421"/>
                    <a:pt x="534" y="1421"/>
                  </a:cubicBezTo>
                  <a:cubicBezTo>
                    <a:pt x="565" y="1421"/>
                    <a:pt x="588" y="1448"/>
                    <a:pt x="588" y="1484"/>
                  </a:cubicBezTo>
                  <a:cubicBezTo>
                    <a:pt x="588" y="1519"/>
                    <a:pt x="565" y="1546"/>
                    <a:pt x="532" y="1546"/>
                  </a:cubicBezTo>
                  <a:cubicBezTo>
                    <a:pt x="500" y="1546"/>
                    <a:pt x="432" y="1584"/>
                    <a:pt x="378" y="1631"/>
                  </a:cubicBezTo>
                  <a:lnTo>
                    <a:pt x="281" y="1717"/>
                  </a:lnTo>
                  <a:lnTo>
                    <a:pt x="378" y="1689"/>
                  </a:lnTo>
                  <a:cubicBezTo>
                    <a:pt x="397" y="1684"/>
                    <a:pt x="417" y="1682"/>
                    <a:pt x="437" y="1682"/>
                  </a:cubicBezTo>
                  <a:cubicBezTo>
                    <a:pt x="548" y="1682"/>
                    <a:pt x="669" y="1752"/>
                    <a:pt x="644" y="1817"/>
                  </a:cubicBezTo>
                  <a:cubicBezTo>
                    <a:pt x="629" y="1855"/>
                    <a:pt x="648" y="1873"/>
                    <a:pt x="688" y="1873"/>
                  </a:cubicBezTo>
                  <a:cubicBezTo>
                    <a:pt x="732" y="1873"/>
                    <a:pt x="802" y="1850"/>
                    <a:pt x="878" y="1805"/>
                  </a:cubicBezTo>
                  <a:cubicBezTo>
                    <a:pt x="929" y="1774"/>
                    <a:pt x="977" y="1757"/>
                    <a:pt x="1004" y="1757"/>
                  </a:cubicBezTo>
                  <a:cubicBezTo>
                    <a:pt x="1012" y="1757"/>
                    <a:pt x="1019" y="1759"/>
                    <a:pt x="1023" y="1763"/>
                  </a:cubicBezTo>
                  <a:cubicBezTo>
                    <a:pt x="1073" y="1812"/>
                    <a:pt x="796" y="2036"/>
                    <a:pt x="652" y="2063"/>
                  </a:cubicBezTo>
                  <a:cubicBezTo>
                    <a:pt x="460" y="2099"/>
                    <a:pt x="488" y="2174"/>
                    <a:pt x="668" y="2174"/>
                  </a:cubicBezTo>
                  <a:cubicBezTo>
                    <a:pt x="683" y="2174"/>
                    <a:pt x="700" y="2174"/>
                    <a:pt x="718" y="2172"/>
                  </a:cubicBezTo>
                  <a:cubicBezTo>
                    <a:pt x="748" y="2170"/>
                    <a:pt x="781" y="2169"/>
                    <a:pt x="813" y="2169"/>
                  </a:cubicBezTo>
                  <a:cubicBezTo>
                    <a:pt x="886" y="2169"/>
                    <a:pt x="958" y="2175"/>
                    <a:pt x="995" y="2184"/>
                  </a:cubicBezTo>
                  <a:cubicBezTo>
                    <a:pt x="1088" y="2206"/>
                    <a:pt x="1089" y="2209"/>
                    <a:pt x="1014" y="2266"/>
                  </a:cubicBezTo>
                  <a:cubicBezTo>
                    <a:pt x="957" y="2308"/>
                    <a:pt x="960" y="2320"/>
                    <a:pt x="1102" y="2320"/>
                  </a:cubicBezTo>
                  <a:cubicBezTo>
                    <a:pt x="1134" y="2320"/>
                    <a:pt x="1174" y="2319"/>
                    <a:pt x="1222" y="2318"/>
                  </a:cubicBezTo>
                  <a:cubicBezTo>
                    <a:pt x="1236" y="2318"/>
                    <a:pt x="1250" y="2318"/>
                    <a:pt x="1264" y="2318"/>
                  </a:cubicBezTo>
                  <a:cubicBezTo>
                    <a:pt x="1445" y="2318"/>
                    <a:pt x="1603" y="2343"/>
                    <a:pt x="1774" y="2400"/>
                  </a:cubicBezTo>
                  <a:cubicBezTo>
                    <a:pt x="1918" y="2448"/>
                    <a:pt x="2063" y="2488"/>
                    <a:pt x="2093" y="2488"/>
                  </a:cubicBezTo>
                  <a:cubicBezTo>
                    <a:pt x="2124" y="2488"/>
                    <a:pt x="2138" y="2508"/>
                    <a:pt x="2124" y="2532"/>
                  </a:cubicBezTo>
                  <a:cubicBezTo>
                    <a:pt x="2110" y="2556"/>
                    <a:pt x="2146" y="2593"/>
                    <a:pt x="2205" y="2614"/>
                  </a:cubicBezTo>
                  <a:cubicBezTo>
                    <a:pt x="2318" y="2656"/>
                    <a:pt x="2345" y="2735"/>
                    <a:pt x="2248" y="2735"/>
                  </a:cubicBezTo>
                  <a:cubicBezTo>
                    <a:pt x="2214" y="2735"/>
                    <a:pt x="2186" y="2754"/>
                    <a:pt x="2186" y="2780"/>
                  </a:cubicBezTo>
                  <a:cubicBezTo>
                    <a:pt x="2186" y="2797"/>
                    <a:pt x="2195" y="2807"/>
                    <a:pt x="2208" y="2807"/>
                  </a:cubicBezTo>
                  <a:cubicBezTo>
                    <a:pt x="2213" y="2807"/>
                    <a:pt x="2219" y="2805"/>
                    <a:pt x="2224" y="2802"/>
                  </a:cubicBezTo>
                  <a:cubicBezTo>
                    <a:pt x="2229" y="2799"/>
                    <a:pt x="2234" y="2797"/>
                    <a:pt x="2240" y="2797"/>
                  </a:cubicBezTo>
                  <a:cubicBezTo>
                    <a:pt x="2259" y="2797"/>
                    <a:pt x="2283" y="2813"/>
                    <a:pt x="2296" y="2836"/>
                  </a:cubicBezTo>
                  <a:cubicBezTo>
                    <a:pt x="2318" y="2875"/>
                    <a:pt x="2425" y="2901"/>
                    <a:pt x="2605" y="2911"/>
                  </a:cubicBezTo>
                  <a:cubicBezTo>
                    <a:pt x="2769" y="2920"/>
                    <a:pt x="2909" y="2952"/>
                    <a:pt x="2954" y="2989"/>
                  </a:cubicBezTo>
                  <a:cubicBezTo>
                    <a:pt x="2995" y="3024"/>
                    <a:pt x="3136" y="3076"/>
                    <a:pt x="3268" y="3106"/>
                  </a:cubicBezTo>
                  <a:cubicBezTo>
                    <a:pt x="3401" y="3137"/>
                    <a:pt x="3517" y="3183"/>
                    <a:pt x="3528" y="3210"/>
                  </a:cubicBezTo>
                  <a:cubicBezTo>
                    <a:pt x="3539" y="3239"/>
                    <a:pt x="3618" y="3274"/>
                    <a:pt x="3707" y="3289"/>
                  </a:cubicBezTo>
                  <a:cubicBezTo>
                    <a:pt x="3852" y="3313"/>
                    <a:pt x="3886" y="3347"/>
                    <a:pt x="3872" y="3441"/>
                  </a:cubicBezTo>
                  <a:cubicBezTo>
                    <a:pt x="3870" y="3459"/>
                    <a:pt x="3920" y="3472"/>
                    <a:pt x="3987" y="3472"/>
                  </a:cubicBezTo>
                  <a:cubicBezTo>
                    <a:pt x="4053" y="3472"/>
                    <a:pt x="4115" y="3495"/>
                    <a:pt x="4127" y="3525"/>
                  </a:cubicBezTo>
                  <a:cubicBezTo>
                    <a:pt x="4135" y="3545"/>
                    <a:pt x="4143" y="3555"/>
                    <a:pt x="4152" y="3555"/>
                  </a:cubicBezTo>
                  <a:cubicBezTo>
                    <a:pt x="4161" y="3555"/>
                    <a:pt x="4172" y="3544"/>
                    <a:pt x="4188" y="3522"/>
                  </a:cubicBezTo>
                  <a:cubicBezTo>
                    <a:pt x="4200" y="3505"/>
                    <a:pt x="4214" y="3498"/>
                    <a:pt x="4226" y="3498"/>
                  </a:cubicBezTo>
                  <a:cubicBezTo>
                    <a:pt x="4260" y="3498"/>
                    <a:pt x="4285" y="3548"/>
                    <a:pt x="4255" y="3596"/>
                  </a:cubicBezTo>
                  <a:cubicBezTo>
                    <a:pt x="4241" y="3619"/>
                    <a:pt x="4246" y="3635"/>
                    <a:pt x="4269" y="3635"/>
                  </a:cubicBezTo>
                  <a:cubicBezTo>
                    <a:pt x="4289" y="3635"/>
                    <a:pt x="4343" y="3671"/>
                    <a:pt x="4392" y="3717"/>
                  </a:cubicBezTo>
                  <a:cubicBezTo>
                    <a:pt x="4502" y="3823"/>
                    <a:pt x="4601" y="3862"/>
                    <a:pt x="4811" y="3862"/>
                  </a:cubicBezTo>
                  <a:cubicBezTo>
                    <a:pt x="4868" y="3862"/>
                    <a:pt x="4933" y="3859"/>
                    <a:pt x="5008" y="3854"/>
                  </a:cubicBezTo>
                  <a:cubicBezTo>
                    <a:pt x="5086" y="3849"/>
                    <a:pt x="5150" y="3846"/>
                    <a:pt x="5203" y="3846"/>
                  </a:cubicBezTo>
                  <a:cubicBezTo>
                    <a:pt x="5314" y="3846"/>
                    <a:pt x="5375" y="3858"/>
                    <a:pt x="5404" y="3883"/>
                  </a:cubicBezTo>
                  <a:cubicBezTo>
                    <a:pt x="5424" y="3901"/>
                    <a:pt x="5442" y="3910"/>
                    <a:pt x="5453" y="3910"/>
                  </a:cubicBezTo>
                  <a:cubicBezTo>
                    <a:pt x="5460" y="3910"/>
                    <a:pt x="5464" y="3906"/>
                    <a:pt x="5464" y="3897"/>
                  </a:cubicBezTo>
                  <a:cubicBezTo>
                    <a:pt x="5464" y="3875"/>
                    <a:pt x="5639" y="3856"/>
                    <a:pt x="5855" y="3854"/>
                  </a:cubicBezTo>
                  <a:cubicBezTo>
                    <a:pt x="5884" y="3854"/>
                    <a:pt x="5911" y="3853"/>
                    <a:pt x="5936" y="3853"/>
                  </a:cubicBezTo>
                  <a:cubicBezTo>
                    <a:pt x="6180" y="3853"/>
                    <a:pt x="6256" y="3868"/>
                    <a:pt x="6280" y="3912"/>
                  </a:cubicBezTo>
                  <a:cubicBezTo>
                    <a:pt x="6299" y="3947"/>
                    <a:pt x="6374" y="3979"/>
                    <a:pt x="6444" y="3984"/>
                  </a:cubicBezTo>
                  <a:cubicBezTo>
                    <a:pt x="6515" y="3989"/>
                    <a:pt x="6585" y="4007"/>
                    <a:pt x="6601" y="4022"/>
                  </a:cubicBezTo>
                  <a:cubicBezTo>
                    <a:pt x="6619" y="4040"/>
                    <a:pt x="6645" y="4049"/>
                    <a:pt x="6668" y="4049"/>
                  </a:cubicBezTo>
                  <a:cubicBezTo>
                    <a:pt x="6704" y="4049"/>
                    <a:pt x="6731" y="4029"/>
                    <a:pt x="6712" y="3998"/>
                  </a:cubicBezTo>
                  <a:cubicBezTo>
                    <a:pt x="6701" y="3980"/>
                    <a:pt x="6700" y="3971"/>
                    <a:pt x="6707" y="3971"/>
                  </a:cubicBezTo>
                  <a:cubicBezTo>
                    <a:pt x="6712" y="3971"/>
                    <a:pt x="6721" y="3975"/>
                    <a:pt x="6734" y="3983"/>
                  </a:cubicBezTo>
                  <a:cubicBezTo>
                    <a:pt x="6779" y="4011"/>
                    <a:pt x="6868" y="4027"/>
                    <a:pt x="6931" y="4027"/>
                  </a:cubicBezTo>
                  <a:cubicBezTo>
                    <a:pt x="6978" y="4027"/>
                    <a:pt x="7010" y="4018"/>
                    <a:pt x="6998" y="3998"/>
                  </a:cubicBezTo>
                  <a:cubicBezTo>
                    <a:pt x="6957" y="3933"/>
                    <a:pt x="7057" y="3890"/>
                    <a:pt x="7161" y="3890"/>
                  </a:cubicBezTo>
                  <a:cubicBezTo>
                    <a:pt x="7230" y="3890"/>
                    <a:pt x="7299" y="3909"/>
                    <a:pt x="7331" y="3951"/>
                  </a:cubicBezTo>
                  <a:cubicBezTo>
                    <a:pt x="7355" y="3985"/>
                    <a:pt x="7369" y="4001"/>
                    <a:pt x="7385" y="4001"/>
                  </a:cubicBezTo>
                  <a:cubicBezTo>
                    <a:pt x="7401" y="4001"/>
                    <a:pt x="7419" y="3985"/>
                    <a:pt x="7452" y="3951"/>
                  </a:cubicBezTo>
                  <a:cubicBezTo>
                    <a:pt x="7496" y="3908"/>
                    <a:pt x="7536" y="3885"/>
                    <a:pt x="7563" y="3885"/>
                  </a:cubicBezTo>
                  <a:cubicBezTo>
                    <a:pt x="7585" y="3885"/>
                    <a:pt x="7598" y="3899"/>
                    <a:pt x="7598" y="3928"/>
                  </a:cubicBezTo>
                  <a:cubicBezTo>
                    <a:pt x="7598" y="3996"/>
                    <a:pt x="7691" y="4066"/>
                    <a:pt x="7795" y="4078"/>
                  </a:cubicBezTo>
                  <a:cubicBezTo>
                    <a:pt x="7809" y="4080"/>
                    <a:pt x="7821" y="4080"/>
                    <a:pt x="7831" y="4080"/>
                  </a:cubicBezTo>
                  <a:cubicBezTo>
                    <a:pt x="7877" y="4080"/>
                    <a:pt x="7882" y="4062"/>
                    <a:pt x="7863" y="4007"/>
                  </a:cubicBezTo>
                  <a:cubicBezTo>
                    <a:pt x="7848" y="3955"/>
                    <a:pt x="7853" y="3928"/>
                    <a:pt x="7872" y="3928"/>
                  </a:cubicBezTo>
                  <a:cubicBezTo>
                    <a:pt x="7888" y="3928"/>
                    <a:pt x="7914" y="3949"/>
                    <a:pt x="7945" y="3991"/>
                  </a:cubicBezTo>
                  <a:cubicBezTo>
                    <a:pt x="7969" y="4024"/>
                    <a:pt x="8022" y="4058"/>
                    <a:pt x="8057" y="4063"/>
                  </a:cubicBezTo>
                  <a:cubicBezTo>
                    <a:pt x="8091" y="4068"/>
                    <a:pt x="8153" y="4096"/>
                    <a:pt x="8187" y="4122"/>
                  </a:cubicBezTo>
                  <a:cubicBezTo>
                    <a:pt x="8210" y="4141"/>
                    <a:pt x="8228" y="4151"/>
                    <a:pt x="8243" y="4151"/>
                  </a:cubicBezTo>
                  <a:cubicBezTo>
                    <a:pt x="8256" y="4151"/>
                    <a:pt x="8267" y="4144"/>
                    <a:pt x="8276" y="4129"/>
                  </a:cubicBezTo>
                  <a:cubicBezTo>
                    <a:pt x="8287" y="4111"/>
                    <a:pt x="8318" y="4102"/>
                    <a:pt x="8361" y="4102"/>
                  </a:cubicBezTo>
                  <a:cubicBezTo>
                    <a:pt x="8383" y="4102"/>
                    <a:pt x="8409" y="4105"/>
                    <a:pt x="8436" y="4110"/>
                  </a:cubicBezTo>
                  <a:cubicBezTo>
                    <a:pt x="8454" y="4114"/>
                    <a:pt x="8473" y="4115"/>
                    <a:pt x="8491" y="4115"/>
                  </a:cubicBezTo>
                  <a:cubicBezTo>
                    <a:pt x="8606" y="4115"/>
                    <a:pt x="8705" y="4046"/>
                    <a:pt x="8705" y="3955"/>
                  </a:cubicBezTo>
                  <a:cubicBezTo>
                    <a:pt x="8705" y="3947"/>
                    <a:pt x="8708" y="3942"/>
                    <a:pt x="8713" y="3942"/>
                  </a:cubicBezTo>
                  <a:cubicBezTo>
                    <a:pt x="8723" y="3942"/>
                    <a:pt x="8741" y="3958"/>
                    <a:pt x="8761" y="3986"/>
                  </a:cubicBezTo>
                  <a:cubicBezTo>
                    <a:pt x="8792" y="4029"/>
                    <a:pt x="8810" y="4084"/>
                    <a:pt x="8799" y="4111"/>
                  </a:cubicBezTo>
                  <a:cubicBezTo>
                    <a:pt x="8789" y="4140"/>
                    <a:pt x="8825" y="4158"/>
                    <a:pt x="8888" y="4158"/>
                  </a:cubicBezTo>
                  <a:cubicBezTo>
                    <a:pt x="8974" y="4158"/>
                    <a:pt x="8989" y="4145"/>
                    <a:pt x="8969" y="4083"/>
                  </a:cubicBezTo>
                  <a:cubicBezTo>
                    <a:pt x="8957" y="4039"/>
                    <a:pt x="8964" y="4008"/>
                    <a:pt x="8989" y="4008"/>
                  </a:cubicBezTo>
                  <a:cubicBezTo>
                    <a:pt x="9013" y="4008"/>
                    <a:pt x="9033" y="4023"/>
                    <a:pt x="9033" y="4042"/>
                  </a:cubicBezTo>
                  <a:cubicBezTo>
                    <a:pt x="9033" y="4061"/>
                    <a:pt x="9125" y="4079"/>
                    <a:pt x="9238" y="4083"/>
                  </a:cubicBezTo>
                  <a:cubicBezTo>
                    <a:pt x="9249" y="4084"/>
                    <a:pt x="9259" y="4084"/>
                    <a:pt x="9269" y="4084"/>
                  </a:cubicBezTo>
                  <a:cubicBezTo>
                    <a:pt x="9376" y="4084"/>
                    <a:pt x="9443" y="4069"/>
                    <a:pt x="9443" y="4045"/>
                  </a:cubicBezTo>
                  <a:cubicBezTo>
                    <a:pt x="9443" y="4030"/>
                    <a:pt x="9427" y="4021"/>
                    <a:pt x="9403" y="4021"/>
                  </a:cubicBezTo>
                  <a:cubicBezTo>
                    <a:pt x="9391" y="4021"/>
                    <a:pt x="9377" y="4023"/>
                    <a:pt x="9361" y="4028"/>
                  </a:cubicBezTo>
                  <a:cubicBezTo>
                    <a:pt x="9341" y="4034"/>
                    <a:pt x="9320" y="4037"/>
                    <a:pt x="9301" y="4037"/>
                  </a:cubicBezTo>
                  <a:cubicBezTo>
                    <a:pt x="9202" y="4037"/>
                    <a:pt x="9119" y="3966"/>
                    <a:pt x="9135" y="3878"/>
                  </a:cubicBezTo>
                  <a:cubicBezTo>
                    <a:pt x="9153" y="3781"/>
                    <a:pt x="9189" y="3734"/>
                    <a:pt x="9246" y="3734"/>
                  </a:cubicBezTo>
                  <a:cubicBezTo>
                    <a:pt x="9261" y="3734"/>
                    <a:pt x="9277" y="3737"/>
                    <a:pt x="9294" y="3743"/>
                  </a:cubicBezTo>
                  <a:cubicBezTo>
                    <a:pt x="9343" y="3762"/>
                    <a:pt x="9357" y="3794"/>
                    <a:pt x="9337" y="3856"/>
                  </a:cubicBezTo>
                  <a:cubicBezTo>
                    <a:pt x="9324" y="3898"/>
                    <a:pt x="9321" y="3918"/>
                    <a:pt x="9330" y="3918"/>
                  </a:cubicBezTo>
                  <a:cubicBezTo>
                    <a:pt x="9335" y="3918"/>
                    <a:pt x="9347" y="3909"/>
                    <a:pt x="9364" y="3892"/>
                  </a:cubicBezTo>
                  <a:cubicBezTo>
                    <a:pt x="9398" y="3860"/>
                    <a:pt x="9452" y="3844"/>
                    <a:pt x="9508" y="3844"/>
                  </a:cubicBezTo>
                  <a:cubicBezTo>
                    <a:pt x="9570" y="3844"/>
                    <a:pt x="9634" y="3864"/>
                    <a:pt x="9673" y="3902"/>
                  </a:cubicBezTo>
                  <a:cubicBezTo>
                    <a:pt x="9714" y="3943"/>
                    <a:pt x="9772" y="3963"/>
                    <a:pt x="9828" y="3963"/>
                  </a:cubicBezTo>
                  <a:cubicBezTo>
                    <a:pt x="9888" y="3963"/>
                    <a:pt x="9946" y="3939"/>
                    <a:pt x="9973" y="3892"/>
                  </a:cubicBezTo>
                  <a:cubicBezTo>
                    <a:pt x="9986" y="3869"/>
                    <a:pt x="9998" y="3857"/>
                    <a:pt x="10006" y="3857"/>
                  </a:cubicBezTo>
                  <a:cubicBezTo>
                    <a:pt x="10011" y="3857"/>
                    <a:pt x="10014" y="3862"/>
                    <a:pt x="10015" y="3873"/>
                  </a:cubicBezTo>
                  <a:cubicBezTo>
                    <a:pt x="10017" y="3901"/>
                    <a:pt x="10064" y="3925"/>
                    <a:pt x="10122" y="3925"/>
                  </a:cubicBezTo>
                  <a:cubicBezTo>
                    <a:pt x="10182" y="3925"/>
                    <a:pt x="10217" y="3906"/>
                    <a:pt x="10203" y="3884"/>
                  </a:cubicBezTo>
                  <a:cubicBezTo>
                    <a:pt x="10189" y="3860"/>
                    <a:pt x="10222" y="3843"/>
                    <a:pt x="10279" y="3843"/>
                  </a:cubicBezTo>
                  <a:cubicBezTo>
                    <a:pt x="10334" y="3843"/>
                    <a:pt x="10392" y="3860"/>
                    <a:pt x="10406" y="3881"/>
                  </a:cubicBezTo>
                  <a:cubicBezTo>
                    <a:pt x="10415" y="3895"/>
                    <a:pt x="10435" y="3904"/>
                    <a:pt x="10457" y="3904"/>
                  </a:cubicBezTo>
                  <a:cubicBezTo>
                    <a:pt x="10466" y="3904"/>
                    <a:pt x="10476" y="3902"/>
                    <a:pt x="10486" y="3899"/>
                  </a:cubicBezTo>
                  <a:cubicBezTo>
                    <a:pt x="10495" y="3895"/>
                    <a:pt x="10505" y="3893"/>
                    <a:pt x="10514" y="3893"/>
                  </a:cubicBezTo>
                  <a:cubicBezTo>
                    <a:pt x="10536" y="3893"/>
                    <a:pt x="10557" y="3903"/>
                    <a:pt x="10568" y="3920"/>
                  </a:cubicBezTo>
                  <a:cubicBezTo>
                    <a:pt x="10586" y="3948"/>
                    <a:pt x="10608" y="3961"/>
                    <a:pt x="10629" y="3961"/>
                  </a:cubicBezTo>
                  <a:cubicBezTo>
                    <a:pt x="10654" y="3961"/>
                    <a:pt x="10674" y="3940"/>
                    <a:pt x="10674" y="3901"/>
                  </a:cubicBezTo>
                  <a:cubicBezTo>
                    <a:pt x="10674" y="3864"/>
                    <a:pt x="10680" y="3846"/>
                    <a:pt x="10699" y="3846"/>
                  </a:cubicBezTo>
                  <a:cubicBezTo>
                    <a:pt x="10717" y="3846"/>
                    <a:pt x="10747" y="3861"/>
                    <a:pt x="10796" y="3892"/>
                  </a:cubicBezTo>
                  <a:cubicBezTo>
                    <a:pt x="10828" y="3912"/>
                    <a:pt x="10851" y="3922"/>
                    <a:pt x="10871" y="3922"/>
                  </a:cubicBezTo>
                  <a:cubicBezTo>
                    <a:pt x="10891" y="3922"/>
                    <a:pt x="10909" y="3911"/>
                    <a:pt x="10931" y="3887"/>
                  </a:cubicBezTo>
                  <a:cubicBezTo>
                    <a:pt x="10959" y="3856"/>
                    <a:pt x="10968" y="3843"/>
                    <a:pt x="10955" y="3843"/>
                  </a:cubicBezTo>
                  <a:cubicBezTo>
                    <a:pt x="10947" y="3843"/>
                    <a:pt x="10934" y="3847"/>
                    <a:pt x="10913" y="3854"/>
                  </a:cubicBezTo>
                  <a:cubicBezTo>
                    <a:pt x="10894" y="3860"/>
                    <a:pt x="10878" y="3863"/>
                    <a:pt x="10864" y="3863"/>
                  </a:cubicBezTo>
                  <a:cubicBezTo>
                    <a:pt x="10812" y="3863"/>
                    <a:pt x="10799" y="3820"/>
                    <a:pt x="10839" y="3754"/>
                  </a:cubicBezTo>
                  <a:cubicBezTo>
                    <a:pt x="10852" y="3734"/>
                    <a:pt x="10863" y="3723"/>
                    <a:pt x="10875" y="3723"/>
                  </a:cubicBezTo>
                  <a:cubicBezTo>
                    <a:pt x="10892" y="3723"/>
                    <a:pt x="10912" y="3744"/>
                    <a:pt x="10944" y="3789"/>
                  </a:cubicBezTo>
                  <a:cubicBezTo>
                    <a:pt x="10985" y="3848"/>
                    <a:pt x="11049" y="3880"/>
                    <a:pt x="11098" y="3880"/>
                  </a:cubicBezTo>
                  <a:cubicBezTo>
                    <a:pt x="11137" y="3880"/>
                    <a:pt x="11166" y="3860"/>
                    <a:pt x="11166" y="3817"/>
                  </a:cubicBezTo>
                  <a:cubicBezTo>
                    <a:pt x="11166" y="3784"/>
                    <a:pt x="11176" y="3768"/>
                    <a:pt x="11198" y="3768"/>
                  </a:cubicBezTo>
                  <a:cubicBezTo>
                    <a:pt x="11208" y="3768"/>
                    <a:pt x="11221" y="3771"/>
                    <a:pt x="11237" y="3777"/>
                  </a:cubicBezTo>
                  <a:cubicBezTo>
                    <a:pt x="11289" y="3797"/>
                    <a:pt x="11314" y="3807"/>
                    <a:pt x="11349" y="3807"/>
                  </a:cubicBezTo>
                  <a:cubicBezTo>
                    <a:pt x="11382" y="3807"/>
                    <a:pt x="11424" y="3798"/>
                    <a:pt x="11505" y="3780"/>
                  </a:cubicBezTo>
                  <a:cubicBezTo>
                    <a:pt x="11545" y="3772"/>
                    <a:pt x="11582" y="3768"/>
                    <a:pt x="11614" y="3768"/>
                  </a:cubicBezTo>
                  <a:cubicBezTo>
                    <a:pt x="11657" y="3768"/>
                    <a:pt x="11691" y="3776"/>
                    <a:pt x="11709" y="3790"/>
                  </a:cubicBezTo>
                  <a:cubicBezTo>
                    <a:pt x="11731" y="3808"/>
                    <a:pt x="11831" y="3817"/>
                    <a:pt x="11951" y="3817"/>
                  </a:cubicBezTo>
                  <a:cubicBezTo>
                    <a:pt x="12115" y="3817"/>
                    <a:pt x="12315" y="3801"/>
                    <a:pt x="12401" y="3774"/>
                  </a:cubicBezTo>
                  <a:cubicBezTo>
                    <a:pt x="12445" y="3760"/>
                    <a:pt x="12469" y="3733"/>
                    <a:pt x="12457" y="3713"/>
                  </a:cubicBezTo>
                  <a:cubicBezTo>
                    <a:pt x="12445" y="3693"/>
                    <a:pt x="12451" y="3670"/>
                    <a:pt x="12473" y="3657"/>
                  </a:cubicBezTo>
                  <a:cubicBezTo>
                    <a:pt x="12476" y="3655"/>
                    <a:pt x="12480" y="3654"/>
                    <a:pt x="12484" y="3654"/>
                  </a:cubicBezTo>
                  <a:cubicBezTo>
                    <a:pt x="12502" y="3654"/>
                    <a:pt x="12521" y="3674"/>
                    <a:pt x="12529" y="3706"/>
                  </a:cubicBezTo>
                  <a:cubicBezTo>
                    <a:pt x="12541" y="3750"/>
                    <a:pt x="12570" y="3767"/>
                    <a:pt x="12660" y="3767"/>
                  </a:cubicBezTo>
                  <a:cubicBezTo>
                    <a:pt x="12687" y="3767"/>
                    <a:pt x="12720" y="3765"/>
                    <a:pt x="12760" y="3763"/>
                  </a:cubicBezTo>
                  <a:cubicBezTo>
                    <a:pt x="12886" y="3754"/>
                    <a:pt x="12971" y="3729"/>
                    <a:pt x="12971" y="3700"/>
                  </a:cubicBezTo>
                  <a:cubicBezTo>
                    <a:pt x="12971" y="3670"/>
                    <a:pt x="13037" y="3651"/>
                    <a:pt x="13135" y="3651"/>
                  </a:cubicBezTo>
                  <a:cubicBezTo>
                    <a:pt x="13225" y="3651"/>
                    <a:pt x="13298" y="3665"/>
                    <a:pt x="13298" y="3682"/>
                  </a:cubicBezTo>
                  <a:cubicBezTo>
                    <a:pt x="13298" y="3700"/>
                    <a:pt x="13324" y="3712"/>
                    <a:pt x="13359" y="3712"/>
                  </a:cubicBezTo>
                  <a:cubicBezTo>
                    <a:pt x="13394" y="3712"/>
                    <a:pt x="13419" y="3697"/>
                    <a:pt x="13419" y="3678"/>
                  </a:cubicBezTo>
                  <a:cubicBezTo>
                    <a:pt x="13419" y="3642"/>
                    <a:pt x="13311" y="3537"/>
                    <a:pt x="13277" y="3537"/>
                  </a:cubicBezTo>
                  <a:cubicBezTo>
                    <a:pt x="13274" y="3537"/>
                    <a:pt x="13272" y="3537"/>
                    <a:pt x="13271" y="3538"/>
                  </a:cubicBezTo>
                  <a:cubicBezTo>
                    <a:pt x="13263" y="3544"/>
                    <a:pt x="13248" y="3547"/>
                    <a:pt x="13233" y="3547"/>
                  </a:cubicBezTo>
                  <a:cubicBezTo>
                    <a:pt x="13230" y="3547"/>
                    <a:pt x="13228" y="3547"/>
                    <a:pt x="13226" y="3546"/>
                  </a:cubicBezTo>
                  <a:cubicBezTo>
                    <a:pt x="13209" y="3543"/>
                    <a:pt x="13271" y="3529"/>
                    <a:pt x="13360" y="3516"/>
                  </a:cubicBezTo>
                  <a:cubicBezTo>
                    <a:pt x="13423" y="3505"/>
                    <a:pt x="13477" y="3500"/>
                    <a:pt x="13520" y="3500"/>
                  </a:cubicBezTo>
                  <a:cubicBezTo>
                    <a:pt x="13617" y="3500"/>
                    <a:pt x="13665" y="3526"/>
                    <a:pt x="13665" y="3578"/>
                  </a:cubicBezTo>
                  <a:cubicBezTo>
                    <a:pt x="13665" y="3616"/>
                    <a:pt x="13680" y="3634"/>
                    <a:pt x="13699" y="3634"/>
                  </a:cubicBezTo>
                  <a:cubicBezTo>
                    <a:pt x="13721" y="3634"/>
                    <a:pt x="13748" y="3609"/>
                    <a:pt x="13767" y="3563"/>
                  </a:cubicBezTo>
                  <a:cubicBezTo>
                    <a:pt x="13779" y="3530"/>
                    <a:pt x="13787" y="3513"/>
                    <a:pt x="13796" y="3513"/>
                  </a:cubicBezTo>
                  <a:cubicBezTo>
                    <a:pt x="13804" y="3513"/>
                    <a:pt x="13815" y="3530"/>
                    <a:pt x="13834" y="3563"/>
                  </a:cubicBezTo>
                  <a:cubicBezTo>
                    <a:pt x="13856" y="3601"/>
                    <a:pt x="13922" y="3634"/>
                    <a:pt x="13977" y="3634"/>
                  </a:cubicBezTo>
                  <a:cubicBezTo>
                    <a:pt x="14081" y="3634"/>
                    <a:pt x="14111" y="3573"/>
                    <a:pt x="14024" y="3538"/>
                  </a:cubicBezTo>
                  <a:cubicBezTo>
                    <a:pt x="13954" y="3511"/>
                    <a:pt x="14164" y="3501"/>
                    <a:pt x="15141" y="3491"/>
                  </a:cubicBezTo>
                  <a:cubicBezTo>
                    <a:pt x="16167" y="3480"/>
                    <a:pt x="16124" y="3483"/>
                    <a:pt x="16124" y="3414"/>
                  </a:cubicBezTo>
                  <a:cubicBezTo>
                    <a:pt x="16124" y="3373"/>
                    <a:pt x="16438" y="3351"/>
                    <a:pt x="16763" y="3351"/>
                  </a:cubicBezTo>
                  <a:cubicBezTo>
                    <a:pt x="17077" y="3351"/>
                    <a:pt x="17400" y="3371"/>
                    <a:pt x="17463" y="3411"/>
                  </a:cubicBezTo>
                  <a:cubicBezTo>
                    <a:pt x="17499" y="3434"/>
                    <a:pt x="17523" y="3446"/>
                    <a:pt x="17547" y="3446"/>
                  </a:cubicBezTo>
                  <a:cubicBezTo>
                    <a:pt x="17577" y="3446"/>
                    <a:pt x="17608" y="3426"/>
                    <a:pt x="17662" y="3384"/>
                  </a:cubicBezTo>
                  <a:cubicBezTo>
                    <a:pt x="17719" y="3339"/>
                    <a:pt x="17753" y="3319"/>
                    <a:pt x="17802" y="3319"/>
                  </a:cubicBezTo>
                  <a:cubicBezTo>
                    <a:pt x="17839" y="3319"/>
                    <a:pt x="17884" y="3329"/>
                    <a:pt x="17953" y="3349"/>
                  </a:cubicBezTo>
                  <a:cubicBezTo>
                    <a:pt x="18021" y="3368"/>
                    <a:pt x="18074" y="3377"/>
                    <a:pt x="18113" y="3377"/>
                  </a:cubicBezTo>
                  <a:cubicBezTo>
                    <a:pt x="18145" y="3377"/>
                    <a:pt x="18169" y="3371"/>
                    <a:pt x="18185" y="3358"/>
                  </a:cubicBezTo>
                  <a:cubicBezTo>
                    <a:pt x="18214" y="3334"/>
                    <a:pt x="18438" y="3321"/>
                    <a:pt x="18643" y="3321"/>
                  </a:cubicBezTo>
                  <a:cubicBezTo>
                    <a:pt x="18826" y="3321"/>
                    <a:pt x="18993" y="3332"/>
                    <a:pt x="18993" y="3353"/>
                  </a:cubicBezTo>
                  <a:cubicBezTo>
                    <a:pt x="18993" y="3362"/>
                    <a:pt x="19069" y="3367"/>
                    <a:pt x="19177" y="3367"/>
                  </a:cubicBezTo>
                  <a:cubicBezTo>
                    <a:pt x="19220" y="3367"/>
                    <a:pt x="19269" y="3366"/>
                    <a:pt x="19321" y="3364"/>
                  </a:cubicBezTo>
                  <a:cubicBezTo>
                    <a:pt x="19356" y="3363"/>
                    <a:pt x="19389" y="3362"/>
                    <a:pt x="19420" y="3362"/>
                  </a:cubicBezTo>
                  <a:cubicBezTo>
                    <a:pt x="19557" y="3362"/>
                    <a:pt x="19649" y="3373"/>
                    <a:pt x="19649" y="3391"/>
                  </a:cubicBezTo>
                  <a:cubicBezTo>
                    <a:pt x="19649" y="3419"/>
                    <a:pt x="19672" y="3432"/>
                    <a:pt x="19699" y="3432"/>
                  </a:cubicBezTo>
                  <a:cubicBezTo>
                    <a:pt x="19737" y="3432"/>
                    <a:pt x="19784" y="3409"/>
                    <a:pt x="19800" y="3368"/>
                  </a:cubicBezTo>
                  <a:cubicBezTo>
                    <a:pt x="19811" y="3340"/>
                    <a:pt x="19820" y="3326"/>
                    <a:pt x="19833" y="3326"/>
                  </a:cubicBezTo>
                  <a:cubicBezTo>
                    <a:pt x="19846" y="3326"/>
                    <a:pt x="19863" y="3338"/>
                    <a:pt x="19891" y="3362"/>
                  </a:cubicBezTo>
                  <a:cubicBezTo>
                    <a:pt x="19928" y="3394"/>
                    <a:pt x="20025" y="3431"/>
                    <a:pt x="20111" y="3446"/>
                  </a:cubicBezTo>
                  <a:cubicBezTo>
                    <a:pt x="20157" y="3454"/>
                    <a:pt x="20189" y="3459"/>
                    <a:pt x="20212" y="3459"/>
                  </a:cubicBezTo>
                  <a:cubicBezTo>
                    <a:pt x="20257" y="3459"/>
                    <a:pt x="20265" y="3440"/>
                    <a:pt x="20265" y="3390"/>
                  </a:cubicBezTo>
                  <a:cubicBezTo>
                    <a:pt x="20265" y="3343"/>
                    <a:pt x="20293" y="3306"/>
                    <a:pt x="20327" y="3306"/>
                  </a:cubicBezTo>
                  <a:cubicBezTo>
                    <a:pt x="20377" y="3306"/>
                    <a:pt x="20382" y="3323"/>
                    <a:pt x="20347" y="3390"/>
                  </a:cubicBezTo>
                  <a:cubicBezTo>
                    <a:pt x="20306" y="3470"/>
                    <a:pt x="20316" y="3475"/>
                    <a:pt x="20499" y="3478"/>
                  </a:cubicBezTo>
                  <a:cubicBezTo>
                    <a:pt x="20890" y="3487"/>
                    <a:pt x="21067" y="3502"/>
                    <a:pt x="21248" y="3544"/>
                  </a:cubicBezTo>
                  <a:cubicBezTo>
                    <a:pt x="21332" y="3564"/>
                    <a:pt x="21549" y="3577"/>
                    <a:pt x="21772" y="3577"/>
                  </a:cubicBezTo>
                  <a:cubicBezTo>
                    <a:pt x="21820" y="3577"/>
                    <a:pt x="21868" y="3576"/>
                    <a:pt x="21914" y="3575"/>
                  </a:cubicBezTo>
                  <a:cubicBezTo>
                    <a:pt x="21966" y="3574"/>
                    <a:pt x="22017" y="3573"/>
                    <a:pt x="22065" y="3573"/>
                  </a:cubicBezTo>
                  <a:cubicBezTo>
                    <a:pt x="22260" y="3573"/>
                    <a:pt x="22408" y="3583"/>
                    <a:pt x="22417" y="3599"/>
                  </a:cubicBezTo>
                  <a:cubicBezTo>
                    <a:pt x="22425" y="3611"/>
                    <a:pt x="22443" y="3616"/>
                    <a:pt x="22464" y="3616"/>
                  </a:cubicBezTo>
                  <a:cubicBezTo>
                    <a:pt x="22477" y="3616"/>
                    <a:pt x="22492" y="3614"/>
                    <a:pt x="22507" y="3609"/>
                  </a:cubicBezTo>
                  <a:cubicBezTo>
                    <a:pt x="22516" y="3605"/>
                    <a:pt x="22525" y="3604"/>
                    <a:pt x="22535" y="3604"/>
                  </a:cubicBezTo>
                  <a:cubicBezTo>
                    <a:pt x="22567" y="3604"/>
                    <a:pt x="22602" y="3623"/>
                    <a:pt x="22625" y="3656"/>
                  </a:cubicBezTo>
                  <a:cubicBezTo>
                    <a:pt x="22647" y="3687"/>
                    <a:pt x="22674" y="3704"/>
                    <a:pt x="22699" y="3704"/>
                  </a:cubicBezTo>
                  <a:cubicBezTo>
                    <a:pt x="22710" y="3704"/>
                    <a:pt x="22720" y="3701"/>
                    <a:pt x="22729" y="3695"/>
                  </a:cubicBezTo>
                  <a:cubicBezTo>
                    <a:pt x="22758" y="3677"/>
                    <a:pt x="22826" y="3657"/>
                    <a:pt x="22886" y="3654"/>
                  </a:cubicBezTo>
                  <a:cubicBezTo>
                    <a:pt x="22944" y="3650"/>
                    <a:pt x="23048" y="3634"/>
                    <a:pt x="23117" y="3616"/>
                  </a:cubicBezTo>
                  <a:cubicBezTo>
                    <a:pt x="23146" y="3610"/>
                    <a:pt x="23171" y="3606"/>
                    <a:pt x="23194" y="3606"/>
                  </a:cubicBezTo>
                  <a:cubicBezTo>
                    <a:pt x="23242" y="3606"/>
                    <a:pt x="23278" y="3621"/>
                    <a:pt x="23311" y="3654"/>
                  </a:cubicBezTo>
                  <a:cubicBezTo>
                    <a:pt x="23342" y="3685"/>
                    <a:pt x="23368" y="3699"/>
                    <a:pt x="23400" y="3699"/>
                  </a:cubicBezTo>
                  <a:cubicBezTo>
                    <a:pt x="23422" y="3699"/>
                    <a:pt x="23447" y="3693"/>
                    <a:pt x="23478" y="3681"/>
                  </a:cubicBezTo>
                  <a:cubicBezTo>
                    <a:pt x="23510" y="3669"/>
                    <a:pt x="23550" y="3662"/>
                    <a:pt x="23593" y="3662"/>
                  </a:cubicBezTo>
                  <a:cubicBezTo>
                    <a:pt x="23638" y="3662"/>
                    <a:pt x="23687" y="3669"/>
                    <a:pt x="23736" y="3682"/>
                  </a:cubicBezTo>
                  <a:cubicBezTo>
                    <a:pt x="24005" y="3751"/>
                    <a:pt x="24009" y="3752"/>
                    <a:pt x="23958" y="3814"/>
                  </a:cubicBezTo>
                  <a:cubicBezTo>
                    <a:pt x="23919" y="3862"/>
                    <a:pt x="23964" y="3876"/>
                    <a:pt x="24230" y="3895"/>
                  </a:cubicBezTo>
                  <a:cubicBezTo>
                    <a:pt x="24405" y="3906"/>
                    <a:pt x="24603" y="3926"/>
                    <a:pt x="24672" y="3938"/>
                  </a:cubicBezTo>
                  <a:cubicBezTo>
                    <a:pt x="24740" y="3949"/>
                    <a:pt x="24937" y="3973"/>
                    <a:pt x="25114" y="3989"/>
                  </a:cubicBezTo>
                  <a:cubicBezTo>
                    <a:pt x="25289" y="4006"/>
                    <a:pt x="25432" y="4036"/>
                    <a:pt x="25432" y="4057"/>
                  </a:cubicBezTo>
                  <a:cubicBezTo>
                    <a:pt x="25432" y="4075"/>
                    <a:pt x="25468" y="4083"/>
                    <a:pt x="25518" y="4083"/>
                  </a:cubicBezTo>
                  <a:cubicBezTo>
                    <a:pt x="25621" y="4083"/>
                    <a:pt x="25781" y="4050"/>
                    <a:pt x="25794" y="4010"/>
                  </a:cubicBezTo>
                  <a:cubicBezTo>
                    <a:pt x="25803" y="3982"/>
                    <a:pt x="25831" y="3967"/>
                    <a:pt x="25880" y="3967"/>
                  </a:cubicBezTo>
                  <a:cubicBezTo>
                    <a:pt x="25946" y="3967"/>
                    <a:pt x="26050" y="3993"/>
                    <a:pt x="26200" y="4045"/>
                  </a:cubicBezTo>
                  <a:cubicBezTo>
                    <a:pt x="26329" y="4091"/>
                    <a:pt x="26478" y="4126"/>
                    <a:pt x="26530" y="4126"/>
                  </a:cubicBezTo>
                  <a:cubicBezTo>
                    <a:pt x="26581" y="4126"/>
                    <a:pt x="26669" y="4151"/>
                    <a:pt x="26716" y="4178"/>
                  </a:cubicBezTo>
                  <a:cubicBezTo>
                    <a:pt x="26877" y="4269"/>
                    <a:pt x="27087" y="4333"/>
                    <a:pt x="27223" y="4333"/>
                  </a:cubicBezTo>
                  <a:cubicBezTo>
                    <a:pt x="27298" y="4333"/>
                    <a:pt x="27356" y="4352"/>
                    <a:pt x="27356" y="4374"/>
                  </a:cubicBezTo>
                  <a:cubicBezTo>
                    <a:pt x="27356" y="4398"/>
                    <a:pt x="27428" y="4415"/>
                    <a:pt x="27519" y="4415"/>
                  </a:cubicBezTo>
                  <a:cubicBezTo>
                    <a:pt x="27609" y="4415"/>
                    <a:pt x="27688" y="4436"/>
                    <a:pt x="27697" y="4464"/>
                  </a:cubicBezTo>
                  <a:cubicBezTo>
                    <a:pt x="27703" y="4480"/>
                    <a:pt x="27712" y="4488"/>
                    <a:pt x="27728" y="4488"/>
                  </a:cubicBezTo>
                  <a:cubicBezTo>
                    <a:pt x="27745" y="4488"/>
                    <a:pt x="27770" y="4479"/>
                    <a:pt x="27806" y="4459"/>
                  </a:cubicBezTo>
                  <a:cubicBezTo>
                    <a:pt x="27840" y="4442"/>
                    <a:pt x="27884" y="4432"/>
                    <a:pt x="27921" y="4432"/>
                  </a:cubicBezTo>
                  <a:cubicBezTo>
                    <a:pt x="27939" y="4432"/>
                    <a:pt x="27956" y="4434"/>
                    <a:pt x="27969" y="4440"/>
                  </a:cubicBezTo>
                  <a:cubicBezTo>
                    <a:pt x="28000" y="4453"/>
                    <a:pt x="28054" y="4463"/>
                    <a:pt x="28100" y="4463"/>
                  </a:cubicBezTo>
                  <a:cubicBezTo>
                    <a:pt x="28110" y="4463"/>
                    <a:pt x="28120" y="4462"/>
                    <a:pt x="28129" y="4461"/>
                  </a:cubicBezTo>
                  <a:cubicBezTo>
                    <a:pt x="28136" y="4461"/>
                    <a:pt x="28142" y="4460"/>
                    <a:pt x="28149" y="4460"/>
                  </a:cubicBezTo>
                  <a:cubicBezTo>
                    <a:pt x="28190" y="4460"/>
                    <a:pt x="28221" y="4474"/>
                    <a:pt x="28221" y="4495"/>
                  </a:cubicBezTo>
                  <a:cubicBezTo>
                    <a:pt x="28221" y="4520"/>
                    <a:pt x="28170" y="4540"/>
                    <a:pt x="28108" y="4542"/>
                  </a:cubicBezTo>
                  <a:cubicBezTo>
                    <a:pt x="28011" y="4547"/>
                    <a:pt x="28006" y="4552"/>
                    <a:pt x="28077" y="4579"/>
                  </a:cubicBezTo>
                  <a:cubicBezTo>
                    <a:pt x="28209" y="4633"/>
                    <a:pt x="28435" y="4671"/>
                    <a:pt x="28587" y="4671"/>
                  </a:cubicBezTo>
                  <a:cubicBezTo>
                    <a:pt x="28642" y="4671"/>
                    <a:pt x="28686" y="4666"/>
                    <a:pt x="28714" y="4655"/>
                  </a:cubicBezTo>
                  <a:cubicBezTo>
                    <a:pt x="28769" y="4634"/>
                    <a:pt x="28970" y="4621"/>
                    <a:pt x="29142" y="4621"/>
                  </a:cubicBezTo>
                  <a:cubicBezTo>
                    <a:pt x="29274" y="4621"/>
                    <a:pt x="29389" y="4629"/>
                    <a:pt x="29405" y="4645"/>
                  </a:cubicBezTo>
                  <a:cubicBezTo>
                    <a:pt x="29438" y="4677"/>
                    <a:pt x="29341" y="4764"/>
                    <a:pt x="29281" y="4764"/>
                  </a:cubicBezTo>
                  <a:cubicBezTo>
                    <a:pt x="29275" y="4764"/>
                    <a:pt x="29270" y="4764"/>
                    <a:pt x="29265" y="4762"/>
                  </a:cubicBezTo>
                  <a:cubicBezTo>
                    <a:pt x="29255" y="4758"/>
                    <a:pt x="29245" y="4756"/>
                    <a:pt x="29237" y="4756"/>
                  </a:cubicBezTo>
                  <a:cubicBezTo>
                    <a:pt x="29219" y="4756"/>
                    <a:pt x="29205" y="4764"/>
                    <a:pt x="29205" y="4778"/>
                  </a:cubicBezTo>
                  <a:cubicBezTo>
                    <a:pt x="29205" y="4816"/>
                    <a:pt x="29454" y="4859"/>
                    <a:pt x="29602" y="4859"/>
                  </a:cubicBezTo>
                  <a:cubicBezTo>
                    <a:pt x="29649" y="4859"/>
                    <a:pt x="29685" y="4854"/>
                    <a:pt x="29701" y="4845"/>
                  </a:cubicBezTo>
                  <a:cubicBezTo>
                    <a:pt x="29762" y="4808"/>
                    <a:pt x="29925" y="4788"/>
                    <a:pt x="30322" y="4772"/>
                  </a:cubicBezTo>
                  <a:cubicBezTo>
                    <a:pt x="30395" y="4769"/>
                    <a:pt x="30450" y="4767"/>
                    <a:pt x="30494" y="4767"/>
                  </a:cubicBezTo>
                  <a:cubicBezTo>
                    <a:pt x="30626" y="4767"/>
                    <a:pt x="30639" y="4784"/>
                    <a:pt x="30639" y="4841"/>
                  </a:cubicBezTo>
                  <a:cubicBezTo>
                    <a:pt x="30639" y="4880"/>
                    <a:pt x="30644" y="4898"/>
                    <a:pt x="30658" y="4898"/>
                  </a:cubicBezTo>
                  <a:cubicBezTo>
                    <a:pt x="30666" y="4898"/>
                    <a:pt x="30678" y="4891"/>
                    <a:pt x="30694" y="4878"/>
                  </a:cubicBezTo>
                  <a:cubicBezTo>
                    <a:pt x="30716" y="4860"/>
                    <a:pt x="30753" y="4851"/>
                    <a:pt x="30791" y="4851"/>
                  </a:cubicBezTo>
                  <a:cubicBezTo>
                    <a:pt x="30807" y="4851"/>
                    <a:pt x="30824" y="4852"/>
                    <a:pt x="30839" y="4856"/>
                  </a:cubicBezTo>
                  <a:cubicBezTo>
                    <a:pt x="30914" y="4875"/>
                    <a:pt x="30920" y="4890"/>
                    <a:pt x="30880" y="4938"/>
                  </a:cubicBezTo>
                  <a:cubicBezTo>
                    <a:pt x="30854" y="4969"/>
                    <a:pt x="30849" y="4982"/>
                    <a:pt x="30874" y="4982"/>
                  </a:cubicBezTo>
                  <a:cubicBezTo>
                    <a:pt x="30888" y="4982"/>
                    <a:pt x="30914" y="4977"/>
                    <a:pt x="30951" y="4969"/>
                  </a:cubicBezTo>
                  <a:cubicBezTo>
                    <a:pt x="31018" y="4953"/>
                    <a:pt x="31094" y="4926"/>
                    <a:pt x="31119" y="4905"/>
                  </a:cubicBezTo>
                  <a:cubicBezTo>
                    <a:pt x="31131" y="4896"/>
                    <a:pt x="31153" y="4893"/>
                    <a:pt x="31183" y="4893"/>
                  </a:cubicBezTo>
                  <a:cubicBezTo>
                    <a:pt x="31305" y="4893"/>
                    <a:pt x="31541" y="4957"/>
                    <a:pt x="31541" y="5005"/>
                  </a:cubicBezTo>
                  <a:cubicBezTo>
                    <a:pt x="31541" y="5019"/>
                    <a:pt x="31562" y="5027"/>
                    <a:pt x="31594" y="5027"/>
                  </a:cubicBezTo>
                  <a:cubicBezTo>
                    <a:pt x="31611" y="5027"/>
                    <a:pt x="31632" y="5025"/>
                    <a:pt x="31653" y="5020"/>
                  </a:cubicBezTo>
                  <a:cubicBezTo>
                    <a:pt x="31671" y="5016"/>
                    <a:pt x="31693" y="5015"/>
                    <a:pt x="31717" y="5015"/>
                  </a:cubicBezTo>
                  <a:cubicBezTo>
                    <a:pt x="31858" y="5015"/>
                    <a:pt x="32074" y="5074"/>
                    <a:pt x="32074" y="5121"/>
                  </a:cubicBezTo>
                  <a:cubicBezTo>
                    <a:pt x="32074" y="5141"/>
                    <a:pt x="32052" y="5157"/>
                    <a:pt x="32023" y="5158"/>
                  </a:cubicBezTo>
                  <a:cubicBezTo>
                    <a:pt x="31995" y="5160"/>
                    <a:pt x="32016" y="5178"/>
                    <a:pt x="32071" y="5199"/>
                  </a:cubicBezTo>
                  <a:cubicBezTo>
                    <a:pt x="32101" y="5211"/>
                    <a:pt x="32127" y="5218"/>
                    <a:pt x="32150" y="5218"/>
                  </a:cubicBezTo>
                  <a:cubicBezTo>
                    <a:pt x="32181" y="5218"/>
                    <a:pt x="32208" y="5207"/>
                    <a:pt x="32235" y="5184"/>
                  </a:cubicBezTo>
                  <a:cubicBezTo>
                    <a:pt x="32271" y="5155"/>
                    <a:pt x="32410" y="5126"/>
                    <a:pt x="32544" y="5121"/>
                  </a:cubicBezTo>
                  <a:cubicBezTo>
                    <a:pt x="32677" y="5117"/>
                    <a:pt x="32809" y="5095"/>
                    <a:pt x="32837" y="5070"/>
                  </a:cubicBezTo>
                  <a:cubicBezTo>
                    <a:pt x="32853" y="5056"/>
                    <a:pt x="32869" y="5049"/>
                    <a:pt x="32882" y="5049"/>
                  </a:cubicBezTo>
                  <a:cubicBezTo>
                    <a:pt x="32894" y="5049"/>
                    <a:pt x="32905" y="5055"/>
                    <a:pt x="32911" y="5066"/>
                  </a:cubicBezTo>
                  <a:cubicBezTo>
                    <a:pt x="32919" y="5079"/>
                    <a:pt x="32943" y="5086"/>
                    <a:pt x="32978" y="5086"/>
                  </a:cubicBezTo>
                  <a:cubicBezTo>
                    <a:pt x="33006" y="5086"/>
                    <a:pt x="33041" y="5081"/>
                    <a:pt x="33079" y="5073"/>
                  </a:cubicBezTo>
                  <a:cubicBezTo>
                    <a:pt x="33108" y="5066"/>
                    <a:pt x="33134" y="5063"/>
                    <a:pt x="33156" y="5063"/>
                  </a:cubicBezTo>
                  <a:cubicBezTo>
                    <a:pt x="33238" y="5063"/>
                    <a:pt x="33257" y="5106"/>
                    <a:pt x="33160" y="5143"/>
                  </a:cubicBezTo>
                  <a:cubicBezTo>
                    <a:pt x="33060" y="5183"/>
                    <a:pt x="33091" y="5228"/>
                    <a:pt x="33235" y="5249"/>
                  </a:cubicBezTo>
                  <a:cubicBezTo>
                    <a:pt x="33276" y="5256"/>
                    <a:pt x="33319" y="5258"/>
                    <a:pt x="33361" y="5258"/>
                  </a:cubicBezTo>
                  <a:cubicBezTo>
                    <a:pt x="33502" y="5258"/>
                    <a:pt x="33631" y="5227"/>
                    <a:pt x="33606" y="5187"/>
                  </a:cubicBezTo>
                  <a:cubicBezTo>
                    <a:pt x="33594" y="5166"/>
                    <a:pt x="33606" y="5133"/>
                    <a:pt x="33634" y="5116"/>
                  </a:cubicBezTo>
                  <a:cubicBezTo>
                    <a:pt x="33695" y="5078"/>
                    <a:pt x="33660" y="5013"/>
                    <a:pt x="33599" y="5013"/>
                  </a:cubicBezTo>
                  <a:cubicBezTo>
                    <a:pt x="33588" y="5013"/>
                    <a:pt x="33576" y="5015"/>
                    <a:pt x="33563" y="5020"/>
                  </a:cubicBezTo>
                  <a:cubicBezTo>
                    <a:pt x="33548" y="5026"/>
                    <a:pt x="33537" y="5029"/>
                    <a:pt x="33529" y="5029"/>
                  </a:cubicBezTo>
                  <a:cubicBezTo>
                    <a:pt x="33514" y="5029"/>
                    <a:pt x="33513" y="5018"/>
                    <a:pt x="33526" y="4997"/>
                  </a:cubicBezTo>
                  <a:cubicBezTo>
                    <a:pt x="33543" y="4969"/>
                    <a:pt x="33579" y="4948"/>
                    <a:pt x="33610" y="4948"/>
                  </a:cubicBezTo>
                  <a:cubicBezTo>
                    <a:pt x="33641" y="4948"/>
                    <a:pt x="33688" y="4922"/>
                    <a:pt x="33718" y="4886"/>
                  </a:cubicBezTo>
                  <a:cubicBezTo>
                    <a:pt x="33743" y="4856"/>
                    <a:pt x="33776" y="4840"/>
                    <a:pt x="33817" y="4840"/>
                  </a:cubicBezTo>
                  <a:cubicBezTo>
                    <a:pt x="33834" y="4840"/>
                    <a:pt x="33851" y="4843"/>
                    <a:pt x="33871" y="4848"/>
                  </a:cubicBezTo>
                  <a:cubicBezTo>
                    <a:pt x="33924" y="4860"/>
                    <a:pt x="34087" y="4881"/>
                    <a:pt x="34228" y="4892"/>
                  </a:cubicBezTo>
                  <a:cubicBezTo>
                    <a:pt x="34294" y="4898"/>
                    <a:pt x="34344" y="4901"/>
                    <a:pt x="34383" y="4901"/>
                  </a:cubicBezTo>
                  <a:cubicBezTo>
                    <a:pt x="34468" y="4901"/>
                    <a:pt x="34497" y="4885"/>
                    <a:pt x="34510" y="4849"/>
                  </a:cubicBezTo>
                  <a:cubicBezTo>
                    <a:pt x="34522" y="4814"/>
                    <a:pt x="34553" y="4784"/>
                    <a:pt x="34578" y="4784"/>
                  </a:cubicBezTo>
                  <a:cubicBezTo>
                    <a:pt x="34609" y="4784"/>
                    <a:pt x="34609" y="4808"/>
                    <a:pt x="34582" y="4863"/>
                  </a:cubicBezTo>
                  <a:cubicBezTo>
                    <a:pt x="34526" y="4967"/>
                    <a:pt x="34559" y="4992"/>
                    <a:pt x="34759" y="4992"/>
                  </a:cubicBezTo>
                  <a:cubicBezTo>
                    <a:pt x="34851" y="4992"/>
                    <a:pt x="35232" y="5039"/>
                    <a:pt x="35603" y="5097"/>
                  </a:cubicBezTo>
                  <a:cubicBezTo>
                    <a:pt x="36252" y="5198"/>
                    <a:pt x="36437" y="5224"/>
                    <a:pt x="36751" y="5255"/>
                  </a:cubicBezTo>
                  <a:cubicBezTo>
                    <a:pt x="36829" y="5263"/>
                    <a:pt x="36904" y="5274"/>
                    <a:pt x="36915" y="5279"/>
                  </a:cubicBezTo>
                  <a:cubicBezTo>
                    <a:pt x="36922" y="5283"/>
                    <a:pt x="36933" y="5285"/>
                    <a:pt x="36945" y="5285"/>
                  </a:cubicBezTo>
                  <a:cubicBezTo>
                    <a:pt x="36952" y="5285"/>
                    <a:pt x="36959" y="5284"/>
                    <a:pt x="36966" y="5283"/>
                  </a:cubicBezTo>
                  <a:cubicBezTo>
                    <a:pt x="36969" y="5283"/>
                    <a:pt x="36971" y="5282"/>
                    <a:pt x="36974" y="5282"/>
                  </a:cubicBezTo>
                  <a:cubicBezTo>
                    <a:pt x="36988" y="5282"/>
                    <a:pt x="36997" y="5292"/>
                    <a:pt x="36997" y="5309"/>
                  </a:cubicBezTo>
                  <a:cubicBezTo>
                    <a:pt x="36997" y="5325"/>
                    <a:pt x="37102" y="5343"/>
                    <a:pt x="37231" y="5348"/>
                  </a:cubicBezTo>
                  <a:cubicBezTo>
                    <a:pt x="37887" y="5370"/>
                    <a:pt x="38415" y="5413"/>
                    <a:pt x="38457" y="5448"/>
                  </a:cubicBezTo>
                  <a:cubicBezTo>
                    <a:pt x="38477" y="5465"/>
                    <a:pt x="38535" y="5472"/>
                    <a:pt x="38607" y="5472"/>
                  </a:cubicBezTo>
                  <a:cubicBezTo>
                    <a:pt x="38764" y="5472"/>
                    <a:pt x="38986" y="5437"/>
                    <a:pt x="39014" y="5392"/>
                  </a:cubicBezTo>
                  <a:cubicBezTo>
                    <a:pt x="39024" y="5376"/>
                    <a:pt x="39031" y="5368"/>
                    <a:pt x="39036" y="5368"/>
                  </a:cubicBezTo>
                  <a:cubicBezTo>
                    <a:pt x="39043" y="5368"/>
                    <a:pt x="39046" y="5382"/>
                    <a:pt x="39046" y="5411"/>
                  </a:cubicBezTo>
                  <a:cubicBezTo>
                    <a:pt x="39046" y="5449"/>
                    <a:pt x="39077" y="5481"/>
                    <a:pt x="39117" y="5481"/>
                  </a:cubicBezTo>
                  <a:cubicBezTo>
                    <a:pt x="39311" y="5481"/>
                    <a:pt x="39669" y="5517"/>
                    <a:pt x="39690" y="5540"/>
                  </a:cubicBezTo>
                  <a:cubicBezTo>
                    <a:pt x="39694" y="5544"/>
                    <a:pt x="39699" y="5546"/>
                    <a:pt x="39705" y="5546"/>
                  </a:cubicBezTo>
                  <a:cubicBezTo>
                    <a:pt x="39726" y="5546"/>
                    <a:pt x="39761" y="5527"/>
                    <a:pt x="39794" y="5496"/>
                  </a:cubicBezTo>
                  <a:cubicBezTo>
                    <a:pt x="39828" y="5465"/>
                    <a:pt x="39849" y="5450"/>
                    <a:pt x="39866" y="5450"/>
                  </a:cubicBezTo>
                  <a:cubicBezTo>
                    <a:pt x="39880" y="5450"/>
                    <a:pt x="39891" y="5461"/>
                    <a:pt x="39904" y="5481"/>
                  </a:cubicBezTo>
                  <a:cubicBezTo>
                    <a:pt x="39929" y="5521"/>
                    <a:pt x="40096" y="5545"/>
                    <a:pt x="40233" y="5545"/>
                  </a:cubicBezTo>
                  <a:cubicBezTo>
                    <a:pt x="40325" y="5545"/>
                    <a:pt x="40404" y="5534"/>
                    <a:pt x="40415" y="5509"/>
                  </a:cubicBezTo>
                  <a:cubicBezTo>
                    <a:pt x="40419" y="5498"/>
                    <a:pt x="40426" y="5493"/>
                    <a:pt x="40434" y="5493"/>
                  </a:cubicBezTo>
                  <a:cubicBezTo>
                    <a:pt x="40445" y="5493"/>
                    <a:pt x="40459" y="5502"/>
                    <a:pt x="40471" y="5520"/>
                  </a:cubicBezTo>
                  <a:cubicBezTo>
                    <a:pt x="40487" y="5543"/>
                    <a:pt x="40509" y="5553"/>
                    <a:pt x="40530" y="5553"/>
                  </a:cubicBezTo>
                  <a:cubicBezTo>
                    <a:pt x="40571" y="5553"/>
                    <a:pt x="40608" y="5513"/>
                    <a:pt x="40588" y="5460"/>
                  </a:cubicBezTo>
                  <a:cubicBezTo>
                    <a:pt x="40577" y="5430"/>
                    <a:pt x="40582" y="5402"/>
                    <a:pt x="40601" y="5402"/>
                  </a:cubicBezTo>
                  <a:cubicBezTo>
                    <a:pt x="40620" y="5402"/>
                    <a:pt x="40648" y="5449"/>
                    <a:pt x="40661" y="5503"/>
                  </a:cubicBezTo>
                  <a:cubicBezTo>
                    <a:pt x="40684" y="5598"/>
                    <a:pt x="40705" y="5604"/>
                    <a:pt x="40930" y="5604"/>
                  </a:cubicBezTo>
                  <a:cubicBezTo>
                    <a:pt x="41063" y="5604"/>
                    <a:pt x="41264" y="5622"/>
                    <a:pt x="41372" y="5643"/>
                  </a:cubicBezTo>
                  <a:cubicBezTo>
                    <a:pt x="41479" y="5664"/>
                    <a:pt x="41930" y="5701"/>
                    <a:pt x="42367" y="5727"/>
                  </a:cubicBezTo>
                  <a:cubicBezTo>
                    <a:pt x="42804" y="5751"/>
                    <a:pt x="43235" y="5780"/>
                    <a:pt x="43319" y="5787"/>
                  </a:cubicBezTo>
                  <a:cubicBezTo>
                    <a:pt x="43344" y="5790"/>
                    <a:pt x="43366" y="5791"/>
                    <a:pt x="43384" y="5791"/>
                  </a:cubicBezTo>
                  <a:cubicBezTo>
                    <a:pt x="43445" y="5791"/>
                    <a:pt x="43473" y="5778"/>
                    <a:pt x="43473" y="5750"/>
                  </a:cubicBezTo>
                  <a:cubicBezTo>
                    <a:pt x="43473" y="5722"/>
                    <a:pt x="43503" y="5674"/>
                    <a:pt x="43538" y="5645"/>
                  </a:cubicBezTo>
                  <a:cubicBezTo>
                    <a:pt x="43561" y="5626"/>
                    <a:pt x="43579" y="5616"/>
                    <a:pt x="43596" y="5616"/>
                  </a:cubicBezTo>
                  <a:cubicBezTo>
                    <a:pt x="43618" y="5616"/>
                    <a:pt x="43639" y="5631"/>
                    <a:pt x="43668" y="5660"/>
                  </a:cubicBezTo>
                  <a:cubicBezTo>
                    <a:pt x="43728" y="5724"/>
                    <a:pt x="43727" y="5729"/>
                    <a:pt x="43645" y="5729"/>
                  </a:cubicBezTo>
                  <a:cubicBezTo>
                    <a:pt x="43594" y="5729"/>
                    <a:pt x="43555" y="5742"/>
                    <a:pt x="43555" y="5760"/>
                  </a:cubicBezTo>
                  <a:cubicBezTo>
                    <a:pt x="43555" y="5795"/>
                    <a:pt x="43848" y="5856"/>
                    <a:pt x="43967" y="5856"/>
                  </a:cubicBezTo>
                  <a:cubicBezTo>
                    <a:pt x="43994" y="5856"/>
                    <a:pt x="44012" y="5852"/>
                    <a:pt x="44015" y="5845"/>
                  </a:cubicBezTo>
                  <a:cubicBezTo>
                    <a:pt x="44026" y="5814"/>
                    <a:pt x="44240" y="5792"/>
                    <a:pt x="44397" y="5792"/>
                  </a:cubicBezTo>
                  <a:cubicBezTo>
                    <a:pt x="44482" y="5792"/>
                    <a:pt x="44551" y="5798"/>
                    <a:pt x="44561" y="5814"/>
                  </a:cubicBezTo>
                  <a:cubicBezTo>
                    <a:pt x="44572" y="5833"/>
                    <a:pt x="44852" y="5847"/>
                    <a:pt x="45192" y="5847"/>
                  </a:cubicBezTo>
                  <a:cubicBezTo>
                    <a:pt x="45203" y="5847"/>
                    <a:pt x="45215" y="5847"/>
                    <a:pt x="45227" y="5847"/>
                  </a:cubicBezTo>
                  <a:cubicBezTo>
                    <a:pt x="45418" y="5846"/>
                    <a:pt x="45563" y="5845"/>
                    <a:pt x="45672" y="5845"/>
                  </a:cubicBezTo>
                  <a:cubicBezTo>
                    <a:pt x="46018" y="5845"/>
                    <a:pt x="46016" y="5853"/>
                    <a:pt x="46016" y="5889"/>
                  </a:cubicBezTo>
                  <a:cubicBezTo>
                    <a:pt x="46016" y="5909"/>
                    <a:pt x="45982" y="5960"/>
                    <a:pt x="45945" y="6000"/>
                  </a:cubicBezTo>
                  <a:cubicBezTo>
                    <a:pt x="45901" y="6044"/>
                    <a:pt x="45884" y="6061"/>
                    <a:pt x="45895" y="6061"/>
                  </a:cubicBezTo>
                  <a:cubicBezTo>
                    <a:pt x="45902" y="6061"/>
                    <a:pt x="45920" y="6054"/>
                    <a:pt x="45948" y="6043"/>
                  </a:cubicBezTo>
                  <a:cubicBezTo>
                    <a:pt x="45991" y="6027"/>
                    <a:pt x="46086" y="6014"/>
                    <a:pt x="46165" y="6014"/>
                  </a:cubicBezTo>
                  <a:cubicBezTo>
                    <a:pt x="46316" y="6014"/>
                    <a:pt x="46351" y="5956"/>
                    <a:pt x="46219" y="5922"/>
                  </a:cubicBezTo>
                  <a:cubicBezTo>
                    <a:pt x="46172" y="5910"/>
                    <a:pt x="46137" y="5884"/>
                    <a:pt x="46137" y="5862"/>
                  </a:cubicBezTo>
                  <a:cubicBezTo>
                    <a:pt x="46137" y="5827"/>
                    <a:pt x="46239" y="5812"/>
                    <a:pt x="46516" y="5803"/>
                  </a:cubicBezTo>
                  <a:cubicBezTo>
                    <a:pt x="46580" y="5801"/>
                    <a:pt x="46629" y="5781"/>
                    <a:pt x="46629" y="5758"/>
                  </a:cubicBezTo>
                  <a:cubicBezTo>
                    <a:pt x="46629" y="5742"/>
                    <a:pt x="46602" y="5733"/>
                    <a:pt x="46560" y="5733"/>
                  </a:cubicBezTo>
                  <a:cubicBezTo>
                    <a:pt x="46541" y="5733"/>
                    <a:pt x="46519" y="5735"/>
                    <a:pt x="46496" y="5739"/>
                  </a:cubicBezTo>
                  <a:cubicBezTo>
                    <a:pt x="46453" y="5746"/>
                    <a:pt x="46417" y="5749"/>
                    <a:pt x="46387" y="5749"/>
                  </a:cubicBezTo>
                  <a:cubicBezTo>
                    <a:pt x="46302" y="5749"/>
                    <a:pt x="46262" y="5723"/>
                    <a:pt x="46262" y="5670"/>
                  </a:cubicBezTo>
                  <a:cubicBezTo>
                    <a:pt x="46262" y="5621"/>
                    <a:pt x="46145" y="5582"/>
                    <a:pt x="46034" y="5582"/>
                  </a:cubicBezTo>
                  <a:cubicBezTo>
                    <a:pt x="46002" y="5582"/>
                    <a:pt x="45970" y="5585"/>
                    <a:pt x="45941" y="5593"/>
                  </a:cubicBezTo>
                  <a:cubicBezTo>
                    <a:pt x="45925" y="5597"/>
                    <a:pt x="45910" y="5599"/>
                    <a:pt x="45897" y="5599"/>
                  </a:cubicBezTo>
                  <a:cubicBezTo>
                    <a:pt x="45870" y="5599"/>
                    <a:pt x="45852" y="5590"/>
                    <a:pt x="45852" y="5573"/>
                  </a:cubicBezTo>
                  <a:cubicBezTo>
                    <a:pt x="45852" y="5535"/>
                    <a:pt x="45968" y="5494"/>
                    <a:pt x="46046" y="5494"/>
                  </a:cubicBezTo>
                  <a:cubicBezTo>
                    <a:pt x="46067" y="5494"/>
                    <a:pt x="46086" y="5497"/>
                    <a:pt x="46098" y="5505"/>
                  </a:cubicBezTo>
                  <a:cubicBezTo>
                    <a:pt x="46105" y="5509"/>
                    <a:pt x="46112" y="5511"/>
                    <a:pt x="46120" y="5511"/>
                  </a:cubicBezTo>
                  <a:cubicBezTo>
                    <a:pt x="46134" y="5511"/>
                    <a:pt x="46147" y="5503"/>
                    <a:pt x="46157" y="5488"/>
                  </a:cubicBezTo>
                  <a:cubicBezTo>
                    <a:pt x="46166" y="5473"/>
                    <a:pt x="46193" y="5464"/>
                    <a:pt x="46221" y="5464"/>
                  </a:cubicBezTo>
                  <a:cubicBezTo>
                    <a:pt x="46232" y="5464"/>
                    <a:pt x="46243" y="5466"/>
                    <a:pt x="46254" y="5469"/>
                  </a:cubicBezTo>
                  <a:cubicBezTo>
                    <a:pt x="46265" y="5472"/>
                    <a:pt x="46275" y="5473"/>
                    <a:pt x="46283" y="5473"/>
                  </a:cubicBezTo>
                  <a:cubicBezTo>
                    <a:pt x="46315" y="5473"/>
                    <a:pt x="46329" y="5452"/>
                    <a:pt x="46329" y="5406"/>
                  </a:cubicBezTo>
                  <a:cubicBezTo>
                    <a:pt x="46329" y="5342"/>
                    <a:pt x="46280" y="5305"/>
                    <a:pt x="46222" y="5305"/>
                  </a:cubicBezTo>
                  <a:cubicBezTo>
                    <a:pt x="46184" y="5305"/>
                    <a:pt x="46143" y="5320"/>
                    <a:pt x="46109" y="5353"/>
                  </a:cubicBezTo>
                  <a:cubicBezTo>
                    <a:pt x="46076" y="5385"/>
                    <a:pt x="46059" y="5401"/>
                    <a:pt x="46053" y="5401"/>
                  </a:cubicBezTo>
                  <a:cubicBezTo>
                    <a:pt x="46047" y="5401"/>
                    <a:pt x="46053" y="5385"/>
                    <a:pt x="46065" y="5352"/>
                  </a:cubicBezTo>
                  <a:cubicBezTo>
                    <a:pt x="46084" y="5305"/>
                    <a:pt x="46079" y="5283"/>
                    <a:pt x="46061" y="5283"/>
                  </a:cubicBezTo>
                  <a:cubicBezTo>
                    <a:pt x="46041" y="5283"/>
                    <a:pt x="46004" y="5312"/>
                    <a:pt x="45967" y="5367"/>
                  </a:cubicBezTo>
                  <a:cubicBezTo>
                    <a:pt x="45920" y="5439"/>
                    <a:pt x="45864" y="5454"/>
                    <a:pt x="45625" y="5464"/>
                  </a:cubicBezTo>
                  <a:cubicBezTo>
                    <a:pt x="45595" y="5464"/>
                    <a:pt x="45566" y="5465"/>
                    <a:pt x="45536" y="5465"/>
                  </a:cubicBezTo>
                  <a:cubicBezTo>
                    <a:pt x="45410" y="5465"/>
                    <a:pt x="45294" y="5457"/>
                    <a:pt x="45258" y="5444"/>
                  </a:cubicBezTo>
                  <a:cubicBezTo>
                    <a:pt x="45177" y="5416"/>
                    <a:pt x="45177" y="5414"/>
                    <a:pt x="45268" y="5386"/>
                  </a:cubicBezTo>
                  <a:cubicBezTo>
                    <a:pt x="45320" y="5368"/>
                    <a:pt x="45360" y="5330"/>
                    <a:pt x="45360" y="5297"/>
                  </a:cubicBezTo>
                  <a:cubicBezTo>
                    <a:pt x="45360" y="5258"/>
                    <a:pt x="45343" y="5240"/>
                    <a:pt x="45324" y="5240"/>
                  </a:cubicBezTo>
                  <a:cubicBezTo>
                    <a:pt x="45301" y="5240"/>
                    <a:pt x="45275" y="5266"/>
                    <a:pt x="45273" y="5312"/>
                  </a:cubicBezTo>
                  <a:cubicBezTo>
                    <a:pt x="45272" y="5338"/>
                    <a:pt x="45268" y="5350"/>
                    <a:pt x="45262" y="5350"/>
                  </a:cubicBezTo>
                  <a:cubicBezTo>
                    <a:pt x="45258" y="5350"/>
                    <a:pt x="45254" y="5344"/>
                    <a:pt x="45249" y="5331"/>
                  </a:cubicBezTo>
                  <a:cubicBezTo>
                    <a:pt x="45234" y="5296"/>
                    <a:pt x="45214" y="5280"/>
                    <a:pt x="45196" y="5280"/>
                  </a:cubicBezTo>
                  <a:cubicBezTo>
                    <a:pt x="45172" y="5280"/>
                    <a:pt x="45152" y="5308"/>
                    <a:pt x="45152" y="5358"/>
                  </a:cubicBezTo>
                  <a:cubicBezTo>
                    <a:pt x="45152" y="5453"/>
                    <a:pt x="45066" y="5507"/>
                    <a:pt x="44851" y="5545"/>
                  </a:cubicBezTo>
                  <a:cubicBezTo>
                    <a:pt x="44722" y="5568"/>
                    <a:pt x="44707" y="5582"/>
                    <a:pt x="44752" y="5638"/>
                  </a:cubicBezTo>
                  <a:cubicBezTo>
                    <a:pt x="44781" y="5673"/>
                    <a:pt x="44789" y="5688"/>
                    <a:pt x="44773" y="5688"/>
                  </a:cubicBezTo>
                  <a:cubicBezTo>
                    <a:pt x="44763" y="5688"/>
                    <a:pt x="44744" y="5682"/>
                    <a:pt x="44715" y="5673"/>
                  </a:cubicBezTo>
                  <a:cubicBezTo>
                    <a:pt x="44699" y="5667"/>
                    <a:pt x="44681" y="5665"/>
                    <a:pt x="44663" y="5665"/>
                  </a:cubicBezTo>
                  <a:cubicBezTo>
                    <a:pt x="44618" y="5665"/>
                    <a:pt x="44567" y="5680"/>
                    <a:pt x="44523" y="5709"/>
                  </a:cubicBezTo>
                  <a:cubicBezTo>
                    <a:pt x="44486" y="5734"/>
                    <a:pt x="44448" y="5748"/>
                    <a:pt x="44423" y="5748"/>
                  </a:cubicBezTo>
                  <a:cubicBezTo>
                    <a:pt x="44412" y="5748"/>
                    <a:pt x="44404" y="5745"/>
                    <a:pt x="44400" y="5739"/>
                  </a:cubicBezTo>
                  <a:cubicBezTo>
                    <a:pt x="44391" y="5721"/>
                    <a:pt x="44289" y="5709"/>
                    <a:pt x="44164" y="5709"/>
                  </a:cubicBezTo>
                  <a:cubicBezTo>
                    <a:pt x="44146" y="5709"/>
                    <a:pt x="44129" y="5709"/>
                    <a:pt x="44110" y="5709"/>
                  </a:cubicBezTo>
                  <a:cubicBezTo>
                    <a:pt x="44078" y="5710"/>
                    <a:pt x="44049" y="5711"/>
                    <a:pt x="44023" y="5711"/>
                  </a:cubicBezTo>
                  <a:cubicBezTo>
                    <a:pt x="43887" y="5711"/>
                    <a:pt x="43841" y="5697"/>
                    <a:pt x="43841" y="5661"/>
                  </a:cubicBezTo>
                  <a:cubicBezTo>
                    <a:pt x="43841" y="5628"/>
                    <a:pt x="43883" y="5606"/>
                    <a:pt x="43943" y="5606"/>
                  </a:cubicBezTo>
                  <a:cubicBezTo>
                    <a:pt x="43944" y="5606"/>
                    <a:pt x="43945" y="5606"/>
                    <a:pt x="43947" y="5606"/>
                  </a:cubicBezTo>
                  <a:cubicBezTo>
                    <a:pt x="43947" y="5606"/>
                    <a:pt x="43948" y="5606"/>
                    <a:pt x="43949" y="5606"/>
                  </a:cubicBezTo>
                  <a:cubicBezTo>
                    <a:pt x="44007" y="5606"/>
                    <a:pt x="44083" y="5576"/>
                    <a:pt x="44122" y="5538"/>
                  </a:cubicBezTo>
                  <a:cubicBezTo>
                    <a:pt x="44162" y="5498"/>
                    <a:pt x="44177" y="5481"/>
                    <a:pt x="44160" y="5481"/>
                  </a:cubicBezTo>
                  <a:cubicBezTo>
                    <a:pt x="44149" y="5481"/>
                    <a:pt x="44127" y="5487"/>
                    <a:pt x="44091" y="5498"/>
                  </a:cubicBezTo>
                  <a:cubicBezTo>
                    <a:pt x="43971" y="5535"/>
                    <a:pt x="43809" y="5556"/>
                    <a:pt x="43704" y="5556"/>
                  </a:cubicBezTo>
                  <a:cubicBezTo>
                    <a:pt x="43639" y="5556"/>
                    <a:pt x="43595" y="5548"/>
                    <a:pt x="43595" y="5530"/>
                  </a:cubicBezTo>
                  <a:cubicBezTo>
                    <a:pt x="43595" y="5508"/>
                    <a:pt x="43615" y="5475"/>
                    <a:pt x="43639" y="5461"/>
                  </a:cubicBezTo>
                  <a:cubicBezTo>
                    <a:pt x="43707" y="5418"/>
                    <a:pt x="43682" y="5359"/>
                    <a:pt x="43595" y="5359"/>
                  </a:cubicBezTo>
                  <a:cubicBezTo>
                    <a:pt x="43548" y="5359"/>
                    <a:pt x="43513" y="5376"/>
                    <a:pt x="43513" y="5400"/>
                  </a:cubicBezTo>
                  <a:cubicBezTo>
                    <a:pt x="43513" y="5423"/>
                    <a:pt x="43476" y="5441"/>
                    <a:pt x="43429" y="5441"/>
                  </a:cubicBezTo>
                  <a:cubicBezTo>
                    <a:pt x="43360" y="5441"/>
                    <a:pt x="43350" y="5423"/>
                    <a:pt x="43374" y="5349"/>
                  </a:cubicBezTo>
                  <a:cubicBezTo>
                    <a:pt x="43390" y="5298"/>
                    <a:pt x="43424" y="5243"/>
                    <a:pt x="43448" y="5227"/>
                  </a:cubicBezTo>
                  <a:cubicBezTo>
                    <a:pt x="43477" y="5207"/>
                    <a:pt x="43470" y="5197"/>
                    <a:pt x="43426" y="5196"/>
                  </a:cubicBezTo>
                  <a:cubicBezTo>
                    <a:pt x="43425" y="5196"/>
                    <a:pt x="43425" y="5196"/>
                    <a:pt x="43424" y="5196"/>
                  </a:cubicBezTo>
                  <a:cubicBezTo>
                    <a:pt x="43390" y="5196"/>
                    <a:pt x="43349" y="5223"/>
                    <a:pt x="43337" y="5257"/>
                  </a:cubicBezTo>
                  <a:cubicBezTo>
                    <a:pt x="43324" y="5290"/>
                    <a:pt x="43272" y="5319"/>
                    <a:pt x="43221" y="5319"/>
                  </a:cubicBezTo>
                  <a:cubicBezTo>
                    <a:pt x="43150" y="5319"/>
                    <a:pt x="43142" y="5330"/>
                    <a:pt x="43180" y="5370"/>
                  </a:cubicBezTo>
                  <a:cubicBezTo>
                    <a:pt x="43258" y="5448"/>
                    <a:pt x="43235" y="5483"/>
                    <a:pt x="43106" y="5483"/>
                  </a:cubicBezTo>
                  <a:cubicBezTo>
                    <a:pt x="43040" y="5483"/>
                    <a:pt x="42975" y="5498"/>
                    <a:pt x="42964" y="5518"/>
                  </a:cubicBezTo>
                  <a:cubicBezTo>
                    <a:pt x="42953" y="5536"/>
                    <a:pt x="42896" y="5562"/>
                    <a:pt x="42837" y="5574"/>
                  </a:cubicBezTo>
                  <a:cubicBezTo>
                    <a:pt x="42813" y="5579"/>
                    <a:pt x="42795" y="5581"/>
                    <a:pt x="42781" y="5581"/>
                  </a:cubicBezTo>
                  <a:cubicBezTo>
                    <a:pt x="42746" y="5581"/>
                    <a:pt x="42737" y="5566"/>
                    <a:pt x="42744" y="5529"/>
                  </a:cubicBezTo>
                  <a:cubicBezTo>
                    <a:pt x="42750" y="5489"/>
                    <a:pt x="42814" y="5452"/>
                    <a:pt x="42899" y="5437"/>
                  </a:cubicBezTo>
                  <a:cubicBezTo>
                    <a:pt x="42978" y="5423"/>
                    <a:pt x="43027" y="5408"/>
                    <a:pt x="43007" y="5406"/>
                  </a:cubicBezTo>
                  <a:cubicBezTo>
                    <a:pt x="42986" y="5402"/>
                    <a:pt x="42994" y="5372"/>
                    <a:pt x="43022" y="5339"/>
                  </a:cubicBezTo>
                  <a:cubicBezTo>
                    <a:pt x="43056" y="5300"/>
                    <a:pt x="43060" y="5275"/>
                    <a:pt x="43033" y="5275"/>
                  </a:cubicBezTo>
                  <a:cubicBezTo>
                    <a:pt x="43009" y="5275"/>
                    <a:pt x="42983" y="5298"/>
                    <a:pt x="42974" y="5324"/>
                  </a:cubicBezTo>
                  <a:cubicBezTo>
                    <a:pt x="42969" y="5342"/>
                    <a:pt x="42956" y="5351"/>
                    <a:pt x="42939" y="5351"/>
                  </a:cubicBezTo>
                  <a:cubicBezTo>
                    <a:pt x="42927" y="5351"/>
                    <a:pt x="42914" y="5347"/>
                    <a:pt x="42899" y="5339"/>
                  </a:cubicBezTo>
                  <a:cubicBezTo>
                    <a:pt x="42868" y="5319"/>
                    <a:pt x="42787" y="5303"/>
                    <a:pt x="42720" y="5301"/>
                  </a:cubicBezTo>
                  <a:cubicBezTo>
                    <a:pt x="42556" y="5298"/>
                    <a:pt x="42527" y="5157"/>
                    <a:pt x="42689" y="5151"/>
                  </a:cubicBezTo>
                  <a:lnTo>
                    <a:pt x="42799" y="5147"/>
                  </a:lnTo>
                  <a:lnTo>
                    <a:pt x="42694" y="5118"/>
                  </a:lnTo>
                  <a:cubicBezTo>
                    <a:pt x="42667" y="5110"/>
                    <a:pt x="42640" y="5106"/>
                    <a:pt x="42619" y="5106"/>
                  </a:cubicBezTo>
                  <a:cubicBezTo>
                    <a:pt x="42594" y="5106"/>
                    <a:pt x="42576" y="5111"/>
                    <a:pt x="42569" y="5120"/>
                  </a:cubicBezTo>
                  <a:cubicBezTo>
                    <a:pt x="42562" y="5131"/>
                    <a:pt x="42543" y="5136"/>
                    <a:pt x="42519" y="5136"/>
                  </a:cubicBezTo>
                  <a:cubicBezTo>
                    <a:pt x="42457" y="5136"/>
                    <a:pt x="42365" y="5103"/>
                    <a:pt x="42365" y="5069"/>
                  </a:cubicBezTo>
                  <a:cubicBezTo>
                    <a:pt x="42365" y="5053"/>
                    <a:pt x="42390" y="5028"/>
                    <a:pt x="42417" y="5018"/>
                  </a:cubicBezTo>
                  <a:cubicBezTo>
                    <a:pt x="42445" y="5008"/>
                    <a:pt x="42425" y="4996"/>
                    <a:pt x="42374" y="4995"/>
                  </a:cubicBezTo>
                  <a:cubicBezTo>
                    <a:pt x="42369" y="4995"/>
                    <a:pt x="42364" y="4995"/>
                    <a:pt x="42360" y="4995"/>
                  </a:cubicBezTo>
                  <a:cubicBezTo>
                    <a:pt x="42310" y="4995"/>
                    <a:pt x="42290" y="5011"/>
                    <a:pt x="42307" y="5036"/>
                  </a:cubicBezTo>
                  <a:cubicBezTo>
                    <a:pt x="42320" y="5055"/>
                    <a:pt x="42318" y="5064"/>
                    <a:pt x="42301" y="5064"/>
                  </a:cubicBezTo>
                  <a:cubicBezTo>
                    <a:pt x="42290" y="5064"/>
                    <a:pt x="42273" y="5061"/>
                    <a:pt x="42251" y="5054"/>
                  </a:cubicBezTo>
                  <a:cubicBezTo>
                    <a:pt x="42233" y="5048"/>
                    <a:pt x="42217" y="5045"/>
                    <a:pt x="42203" y="5045"/>
                  </a:cubicBezTo>
                  <a:cubicBezTo>
                    <a:pt x="42127" y="5045"/>
                    <a:pt x="42108" y="5118"/>
                    <a:pt x="42187" y="5180"/>
                  </a:cubicBezTo>
                  <a:cubicBezTo>
                    <a:pt x="42257" y="5233"/>
                    <a:pt x="42256" y="5238"/>
                    <a:pt x="42166" y="5263"/>
                  </a:cubicBezTo>
                  <a:cubicBezTo>
                    <a:pt x="42099" y="5280"/>
                    <a:pt x="42077" y="5310"/>
                    <a:pt x="42090" y="5360"/>
                  </a:cubicBezTo>
                  <a:cubicBezTo>
                    <a:pt x="42107" y="5418"/>
                    <a:pt x="42077" y="5436"/>
                    <a:pt x="41924" y="5453"/>
                  </a:cubicBezTo>
                  <a:cubicBezTo>
                    <a:pt x="41887" y="5457"/>
                    <a:pt x="41847" y="5459"/>
                    <a:pt x="41806" y="5459"/>
                  </a:cubicBezTo>
                  <a:cubicBezTo>
                    <a:pt x="41735" y="5459"/>
                    <a:pt x="41665" y="5453"/>
                    <a:pt x="41626" y="5442"/>
                  </a:cubicBezTo>
                  <a:cubicBezTo>
                    <a:pt x="41588" y="5431"/>
                    <a:pt x="41552" y="5426"/>
                    <a:pt x="41525" y="5426"/>
                  </a:cubicBezTo>
                  <a:cubicBezTo>
                    <a:pt x="41507" y="5426"/>
                    <a:pt x="41493" y="5428"/>
                    <a:pt x="41487" y="5434"/>
                  </a:cubicBezTo>
                  <a:cubicBezTo>
                    <a:pt x="41477" y="5444"/>
                    <a:pt x="41427" y="5451"/>
                    <a:pt x="41366" y="5451"/>
                  </a:cubicBezTo>
                  <a:cubicBezTo>
                    <a:pt x="41344" y="5451"/>
                    <a:pt x="41321" y="5450"/>
                    <a:pt x="41298" y="5448"/>
                  </a:cubicBezTo>
                  <a:cubicBezTo>
                    <a:pt x="41280" y="5447"/>
                    <a:pt x="41263" y="5446"/>
                    <a:pt x="41247" y="5446"/>
                  </a:cubicBezTo>
                  <a:cubicBezTo>
                    <a:pt x="41176" y="5446"/>
                    <a:pt x="41134" y="5459"/>
                    <a:pt x="41134" y="5483"/>
                  </a:cubicBezTo>
                  <a:cubicBezTo>
                    <a:pt x="41134" y="5501"/>
                    <a:pt x="41126" y="5511"/>
                    <a:pt x="41113" y="5511"/>
                  </a:cubicBezTo>
                  <a:cubicBezTo>
                    <a:pt x="41106" y="5511"/>
                    <a:pt x="41099" y="5508"/>
                    <a:pt x="41090" y="5502"/>
                  </a:cubicBezTo>
                  <a:cubicBezTo>
                    <a:pt x="41066" y="5487"/>
                    <a:pt x="41057" y="5447"/>
                    <a:pt x="41071" y="5412"/>
                  </a:cubicBezTo>
                  <a:cubicBezTo>
                    <a:pt x="41083" y="5380"/>
                    <a:pt x="41080" y="5365"/>
                    <a:pt x="41057" y="5365"/>
                  </a:cubicBezTo>
                  <a:cubicBezTo>
                    <a:pt x="41045" y="5365"/>
                    <a:pt x="41029" y="5368"/>
                    <a:pt x="41008" y="5374"/>
                  </a:cubicBezTo>
                  <a:cubicBezTo>
                    <a:pt x="40995" y="5378"/>
                    <a:pt x="40978" y="5380"/>
                    <a:pt x="40959" y="5380"/>
                  </a:cubicBezTo>
                  <a:cubicBezTo>
                    <a:pt x="40913" y="5380"/>
                    <a:pt x="40855" y="5369"/>
                    <a:pt x="40813" y="5352"/>
                  </a:cubicBezTo>
                  <a:cubicBezTo>
                    <a:pt x="40737" y="5321"/>
                    <a:pt x="40586" y="5303"/>
                    <a:pt x="40470" y="5303"/>
                  </a:cubicBezTo>
                  <a:cubicBezTo>
                    <a:pt x="40382" y="5303"/>
                    <a:pt x="40314" y="5313"/>
                    <a:pt x="40314" y="5335"/>
                  </a:cubicBezTo>
                  <a:cubicBezTo>
                    <a:pt x="40314" y="5344"/>
                    <a:pt x="40310" y="5347"/>
                    <a:pt x="40303" y="5347"/>
                  </a:cubicBezTo>
                  <a:cubicBezTo>
                    <a:pt x="40293" y="5347"/>
                    <a:pt x="40275" y="5338"/>
                    <a:pt x="40254" y="5320"/>
                  </a:cubicBezTo>
                  <a:cubicBezTo>
                    <a:pt x="40228" y="5299"/>
                    <a:pt x="40185" y="5287"/>
                    <a:pt x="40133" y="5287"/>
                  </a:cubicBezTo>
                  <a:cubicBezTo>
                    <a:pt x="40110" y="5287"/>
                    <a:pt x="40086" y="5290"/>
                    <a:pt x="40060" y="5294"/>
                  </a:cubicBezTo>
                  <a:cubicBezTo>
                    <a:pt x="40037" y="5299"/>
                    <a:pt x="40013" y="5301"/>
                    <a:pt x="39989" y="5301"/>
                  </a:cubicBezTo>
                  <a:cubicBezTo>
                    <a:pt x="39927" y="5301"/>
                    <a:pt x="39863" y="5287"/>
                    <a:pt x="39810" y="5259"/>
                  </a:cubicBezTo>
                  <a:cubicBezTo>
                    <a:pt x="39733" y="5217"/>
                    <a:pt x="39491" y="5189"/>
                    <a:pt x="39316" y="5189"/>
                  </a:cubicBezTo>
                  <a:cubicBezTo>
                    <a:pt x="39231" y="5189"/>
                    <a:pt x="39161" y="5196"/>
                    <a:pt x="39136" y="5211"/>
                  </a:cubicBezTo>
                  <a:cubicBezTo>
                    <a:pt x="39128" y="5217"/>
                    <a:pt x="39119" y="5219"/>
                    <a:pt x="39112" y="5219"/>
                  </a:cubicBezTo>
                  <a:cubicBezTo>
                    <a:pt x="39096" y="5219"/>
                    <a:pt x="39083" y="5209"/>
                    <a:pt x="39077" y="5191"/>
                  </a:cubicBezTo>
                  <a:cubicBezTo>
                    <a:pt x="39067" y="5164"/>
                    <a:pt x="38947" y="5140"/>
                    <a:pt x="38795" y="5132"/>
                  </a:cubicBezTo>
                  <a:cubicBezTo>
                    <a:pt x="38198" y="5106"/>
                    <a:pt x="38108" y="5064"/>
                    <a:pt x="38292" y="4894"/>
                  </a:cubicBezTo>
                  <a:cubicBezTo>
                    <a:pt x="38409" y="4785"/>
                    <a:pt x="38409" y="4785"/>
                    <a:pt x="38314" y="4785"/>
                  </a:cubicBezTo>
                  <a:cubicBezTo>
                    <a:pt x="38263" y="4785"/>
                    <a:pt x="38184" y="4766"/>
                    <a:pt x="38140" y="4744"/>
                  </a:cubicBezTo>
                  <a:cubicBezTo>
                    <a:pt x="38113" y="4730"/>
                    <a:pt x="38095" y="4722"/>
                    <a:pt x="38086" y="4722"/>
                  </a:cubicBezTo>
                  <a:cubicBezTo>
                    <a:pt x="38070" y="4722"/>
                    <a:pt x="38078" y="4746"/>
                    <a:pt x="38102" y="4808"/>
                  </a:cubicBezTo>
                  <a:cubicBezTo>
                    <a:pt x="38125" y="4867"/>
                    <a:pt x="38143" y="4950"/>
                    <a:pt x="38143" y="4997"/>
                  </a:cubicBezTo>
                  <a:cubicBezTo>
                    <a:pt x="38143" y="5048"/>
                    <a:pt x="38137" y="5067"/>
                    <a:pt x="38077" y="5067"/>
                  </a:cubicBezTo>
                  <a:cubicBezTo>
                    <a:pt x="38045" y="5067"/>
                    <a:pt x="37998" y="5062"/>
                    <a:pt x="37928" y="5053"/>
                  </a:cubicBezTo>
                  <a:cubicBezTo>
                    <a:pt x="37811" y="5037"/>
                    <a:pt x="37707" y="5008"/>
                    <a:pt x="37701" y="4990"/>
                  </a:cubicBezTo>
                  <a:cubicBezTo>
                    <a:pt x="37695" y="4978"/>
                    <a:pt x="37679" y="4972"/>
                    <a:pt x="37661" y="4972"/>
                  </a:cubicBezTo>
                  <a:cubicBezTo>
                    <a:pt x="37650" y="4972"/>
                    <a:pt x="37639" y="4974"/>
                    <a:pt x="37629" y="4978"/>
                  </a:cubicBezTo>
                  <a:cubicBezTo>
                    <a:pt x="37620" y="4981"/>
                    <a:pt x="37612" y="4983"/>
                    <a:pt x="37605" y="4983"/>
                  </a:cubicBezTo>
                  <a:cubicBezTo>
                    <a:pt x="37585" y="4983"/>
                    <a:pt x="37569" y="4972"/>
                    <a:pt x="37569" y="4955"/>
                  </a:cubicBezTo>
                  <a:cubicBezTo>
                    <a:pt x="37569" y="4931"/>
                    <a:pt x="37610" y="4909"/>
                    <a:pt x="37662" y="4908"/>
                  </a:cubicBezTo>
                  <a:cubicBezTo>
                    <a:pt x="37750" y="4906"/>
                    <a:pt x="37750" y="4904"/>
                    <a:pt x="37651" y="4864"/>
                  </a:cubicBezTo>
                  <a:cubicBezTo>
                    <a:pt x="37619" y="4851"/>
                    <a:pt x="37586" y="4845"/>
                    <a:pt x="37554" y="4845"/>
                  </a:cubicBezTo>
                  <a:cubicBezTo>
                    <a:pt x="37520" y="4845"/>
                    <a:pt x="37487" y="4852"/>
                    <a:pt x="37457" y="4865"/>
                  </a:cubicBezTo>
                  <a:cubicBezTo>
                    <a:pt x="37424" y="4880"/>
                    <a:pt x="37387" y="4887"/>
                    <a:pt x="37353" y="4887"/>
                  </a:cubicBezTo>
                  <a:cubicBezTo>
                    <a:pt x="37293" y="4887"/>
                    <a:pt x="37241" y="4866"/>
                    <a:pt x="37241" y="4831"/>
                  </a:cubicBezTo>
                  <a:cubicBezTo>
                    <a:pt x="37241" y="4814"/>
                    <a:pt x="37282" y="4781"/>
                    <a:pt x="37334" y="4760"/>
                  </a:cubicBezTo>
                  <a:cubicBezTo>
                    <a:pt x="37412" y="4725"/>
                    <a:pt x="37390" y="4714"/>
                    <a:pt x="37180" y="4685"/>
                  </a:cubicBezTo>
                  <a:cubicBezTo>
                    <a:pt x="37043" y="4667"/>
                    <a:pt x="36897" y="4645"/>
                    <a:pt x="36852" y="4637"/>
                  </a:cubicBezTo>
                  <a:cubicBezTo>
                    <a:pt x="36753" y="4617"/>
                    <a:pt x="36669" y="4608"/>
                    <a:pt x="36609" y="4608"/>
                  </a:cubicBezTo>
                  <a:cubicBezTo>
                    <a:pt x="36545" y="4608"/>
                    <a:pt x="36510" y="4619"/>
                    <a:pt x="36517" y="4640"/>
                  </a:cubicBezTo>
                  <a:cubicBezTo>
                    <a:pt x="36542" y="4717"/>
                    <a:pt x="36359" y="4763"/>
                    <a:pt x="36042" y="4763"/>
                  </a:cubicBezTo>
                  <a:cubicBezTo>
                    <a:pt x="36008" y="4763"/>
                    <a:pt x="35972" y="4763"/>
                    <a:pt x="35934" y="4762"/>
                  </a:cubicBezTo>
                  <a:cubicBezTo>
                    <a:pt x="35723" y="4756"/>
                    <a:pt x="35537" y="4735"/>
                    <a:pt x="35524" y="4717"/>
                  </a:cubicBezTo>
                  <a:cubicBezTo>
                    <a:pt x="35511" y="4699"/>
                    <a:pt x="35427" y="4680"/>
                    <a:pt x="35337" y="4674"/>
                  </a:cubicBezTo>
                  <a:cubicBezTo>
                    <a:pt x="35247" y="4668"/>
                    <a:pt x="35081" y="4653"/>
                    <a:pt x="34968" y="4640"/>
                  </a:cubicBezTo>
                  <a:cubicBezTo>
                    <a:pt x="34855" y="4627"/>
                    <a:pt x="34731" y="4614"/>
                    <a:pt x="34693" y="4611"/>
                  </a:cubicBezTo>
                  <a:cubicBezTo>
                    <a:pt x="34628" y="4606"/>
                    <a:pt x="34628" y="4599"/>
                    <a:pt x="34690" y="4529"/>
                  </a:cubicBezTo>
                  <a:cubicBezTo>
                    <a:pt x="34722" y="4493"/>
                    <a:pt x="34769" y="4470"/>
                    <a:pt x="34808" y="4470"/>
                  </a:cubicBezTo>
                  <a:cubicBezTo>
                    <a:pt x="34816" y="4470"/>
                    <a:pt x="34824" y="4471"/>
                    <a:pt x="34832" y="4473"/>
                  </a:cubicBezTo>
                  <a:cubicBezTo>
                    <a:pt x="34843" y="4476"/>
                    <a:pt x="34855" y="4477"/>
                    <a:pt x="34865" y="4477"/>
                  </a:cubicBezTo>
                  <a:cubicBezTo>
                    <a:pt x="34887" y="4477"/>
                    <a:pt x="34903" y="4470"/>
                    <a:pt x="34903" y="4457"/>
                  </a:cubicBezTo>
                  <a:cubicBezTo>
                    <a:pt x="34903" y="4433"/>
                    <a:pt x="34861" y="4421"/>
                    <a:pt x="34811" y="4421"/>
                  </a:cubicBezTo>
                  <a:cubicBezTo>
                    <a:pt x="34759" y="4421"/>
                    <a:pt x="34699" y="4434"/>
                    <a:pt x="34673" y="4460"/>
                  </a:cubicBezTo>
                  <a:cubicBezTo>
                    <a:pt x="34661" y="4472"/>
                    <a:pt x="34649" y="4478"/>
                    <a:pt x="34636" y="4478"/>
                  </a:cubicBezTo>
                  <a:cubicBezTo>
                    <a:pt x="34618" y="4478"/>
                    <a:pt x="34598" y="4465"/>
                    <a:pt x="34576" y="4439"/>
                  </a:cubicBezTo>
                  <a:cubicBezTo>
                    <a:pt x="34547" y="4403"/>
                    <a:pt x="34480" y="4375"/>
                    <a:pt x="34427" y="4375"/>
                  </a:cubicBezTo>
                  <a:cubicBezTo>
                    <a:pt x="34352" y="4375"/>
                    <a:pt x="34328" y="4353"/>
                    <a:pt x="34326" y="4283"/>
                  </a:cubicBezTo>
                  <a:cubicBezTo>
                    <a:pt x="34326" y="4248"/>
                    <a:pt x="34321" y="4229"/>
                    <a:pt x="34314" y="4229"/>
                  </a:cubicBezTo>
                  <a:cubicBezTo>
                    <a:pt x="34312" y="4229"/>
                    <a:pt x="34308" y="4233"/>
                    <a:pt x="34305" y="4242"/>
                  </a:cubicBezTo>
                  <a:cubicBezTo>
                    <a:pt x="34291" y="4276"/>
                    <a:pt x="34245" y="4293"/>
                    <a:pt x="34199" y="4293"/>
                  </a:cubicBezTo>
                  <a:cubicBezTo>
                    <a:pt x="34160" y="4293"/>
                    <a:pt x="34121" y="4280"/>
                    <a:pt x="34103" y="4253"/>
                  </a:cubicBezTo>
                  <a:cubicBezTo>
                    <a:pt x="34087" y="4227"/>
                    <a:pt x="34063" y="4214"/>
                    <a:pt x="34042" y="4214"/>
                  </a:cubicBezTo>
                  <a:cubicBezTo>
                    <a:pt x="34019" y="4214"/>
                    <a:pt x="34001" y="4229"/>
                    <a:pt x="34001" y="4258"/>
                  </a:cubicBezTo>
                  <a:cubicBezTo>
                    <a:pt x="34001" y="4273"/>
                    <a:pt x="34009" y="4282"/>
                    <a:pt x="34022" y="4282"/>
                  </a:cubicBezTo>
                  <a:cubicBezTo>
                    <a:pt x="34028" y="4282"/>
                    <a:pt x="34035" y="4280"/>
                    <a:pt x="34043" y="4275"/>
                  </a:cubicBezTo>
                  <a:cubicBezTo>
                    <a:pt x="34048" y="4271"/>
                    <a:pt x="34053" y="4270"/>
                    <a:pt x="34058" y="4270"/>
                  </a:cubicBezTo>
                  <a:cubicBezTo>
                    <a:pt x="34073" y="4270"/>
                    <a:pt x="34084" y="4286"/>
                    <a:pt x="34085" y="4309"/>
                  </a:cubicBezTo>
                  <a:cubicBezTo>
                    <a:pt x="34086" y="4371"/>
                    <a:pt x="33930" y="4439"/>
                    <a:pt x="33806" y="4439"/>
                  </a:cubicBezTo>
                  <a:cubicBezTo>
                    <a:pt x="33788" y="4439"/>
                    <a:pt x="33771" y="4438"/>
                    <a:pt x="33755" y="4435"/>
                  </a:cubicBezTo>
                  <a:cubicBezTo>
                    <a:pt x="33609" y="4407"/>
                    <a:pt x="33618" y="4382"/>
                    <a:pt x="33794" y="4335"/>
                  </a:cubicBezTo>
                  <a:cubicBezTo>
                    <a:pt x="34001" y="4280"/>
                    <a:pt x="34010" y="4227"/>
                    <a:pt x="33816" y="4204"/>
                  </a:cubicBezTo>
                  <a:cubicBezTo>
                    <a:pt x="33792" y="4201"/>
                    <a:pt x="33768" y="4200"/>
                    <a:pt x="33747" y="4200"/>
                  </a:cubicBezTo>
                  <a:cubicBezTo>
                    <a:pt x="33703" y="4200"/>
                    <a:pt x="33672" y="4206"/>
                    <a:pt x="33672" y="4218"/>
                  </a:cubicBezTo>
                  <a:cubicBezTo>
                    <a:pt x="33672" y="4222"/>
                    <a:pt x="33667" y="4224"/>
                    <a:pt x="33659" y="4224"/>
                  </a:cubicBezTo>
                  <a:cubicBezTo>
                    <a:pt x="33640" y="4224"/>
                    <a:pt x="33598" y="4210"/>
                    <a:pt x="33550" y="4187"/>
                  </a:cubicBezTo>
                  <a:cubicBezTo>
                    <a:pt x="33508" y="4166"/>
                    <a:pt x="33462" y="4157"/>
                    <a:pt x="33419" y="4157"/>
                  </a:cubicBezTo>
                  <a:cubicBezTo>
                    <a:pt x="33333" y="4157"/>
                    <a:pt x="33261" y="4194"/>
                    <a:pt x="33261" y="4254"/>
                  </a:cubicBezTo>
                  <a:cubicBezTo>
                    <a:pt x="33261" y="4277"/>
                    <a:pt x="33246" y="4292"/>
                    <a:pt x="33222" y="4292"/>
                  </a:cubicBezTo>
                  <a:cubicBezTo>
                    <a:pt x="33200" y="4292"/>
                    <a:pt x="33195" y="4262"/>
                    <a:pt x="33211" y="4223"/>
                  </a:cubicBezTo>
                  <a:cubicBezTo>
                    <a:pt x="33224" y="4189"/>
                    <a:pt x="33228" y="4173"/>
                    <a:pt x="33220" y="4173"/>
                  </a:cubicBezTo>
                  <a:cubicBezTo>
                    <a:pt x="33214" y="4173"/>
                    <a:pt x="33201" y="4182"/>
                    <a:pt x="33180" y="4199"/>
                  </a:cubicBezTo>
                  <a:cubicBezTo>
                    <a:pt x="33154" y="4220"/>
                    <a:pt x="33106" y="4229"/>
                    <a:pt x="33057" y="4229"/>
                  </a:cubicBezTo>
                  <a:cubicBezTo>
                    <a:pt x="32977" y="4229"/>
                    <a:pt x="32894" y="4205"/>
                    <a:pt x="32894" y="4167"/>
                  </a:cubicBezTo>
                  <a:cubicBezTo>
                    <a:pt x="32894" y="4151"/>
                    <a:pt x="32872" y="4139"/>
                    <a:pt x="32843" y="4139"/>
                  </a:cubicBezTo>
                  <a:cubicBezTo>
                    <a:pt x="32837" y="4139"/>
                    <a:pt x="32830" y="4139"/>
                    <a:pt x="32822" y="4141"/>
                  </a:cubicBezTo>
                  <a:cubicBezTo>
                    <a:pt x="32816" y="4142"/>
                    <a:pt x="32811" y="4142"/>
                    <a:pt x="32806" y="4142"/>
                  </a:cubicBezTo>
                  <a:cubicBezTo>
                    <a:pt x="32773" y="4142"/>
                    <a:pt x="32756" y="4126"/>
                    <a:pt x="32763" y="4097"/>
                  </a:cubicBezTo>
                  <a:cubicBezTo>
                    <a:pt x="32768" y="4069"/>
                    <a:pt x="32749" y="4056"/>
                    <a:pt x="32682" y="4056"/>
                  </a:cubicBezTo>
                  <a:cubicBezTo>
                    <a:pt x="32648" y="4056"/>
                    <a:pt x="32601" y="4060"/>
                    <a:pt x="32539" y="4066"/>
                  </a:cubicBezTo>
                  <a:cubicBezTo>
                    <a:pt x="32475" y="4072"/>
                    <a:pt x="32429" y="4076"/>
                    <a:pt x="32401" y="4076"/>
                  </a:cubicBezTo>
                  <a:cubicBezTo>
                    <a:pt x="32356" y="4076"/>
                    <a:pt x="32354" y="4068"/>
                    <a:pt x="32392" y="4051"/>
                  </a:cubicBezTo>
                  <a:cubicBezTo>
                    <a:pt x="32516" y="3997"/>
                    <a:pt x="32552" y="3930"/>
                    <a:pt x="32472" y="3930"/>
                  </a:cubicBezTo>
                  <a:cubicBezTo>
                    <a:pt x="32461" y="3930"/>
                    <a:pt x="32447" y="3931"/>
                    <a:pt x="32431" y="3934"/>
                  </a:cubicBezTo>
                  <a:cubicBezTo>
                    <a:pt x="32414" y="3937"/>
                    <a:pt x="32399" y="3939"/>
                    <a:pt x="32385" y="3939"/>
                  </a:cubicBezTo>
                  <a:cubicBezTo>
                    <a:pt x="32342" y="3939"/>
                    <a:pt x="32314" y="3923"/>
                    <a:pt x="32302" y="3891"/>
                  </a:cubicBezTo>
                  <a:cubicBezTo>
                    <a:pt x="32292" y="3865"/>
                    <a:pt x="32282" y="3852"/>
                    <a:pt x="32269" y="3852"/>
                  </a:cubicBezTo>
                  <a:cubicBezTo>
                    <a:pt x="32259" y="3852"/>
                    <a:pt x="32246" y="3860"/>
                    <a:pt x="32230" y="3876"/>
                  </a:cubicBezTo>
                  <a:cubicBezTo>
                    <a:pt x="32202" y="3903"/>
                    <a:pt x="32149" y="3926"/>
                    <a:pt x="32110" y="3926"/>
                  </a:cubicBezTo>
                  <a:cubicBezTo>
                    <a:pt x="32072" y="3926"/>
                    <a:pt x="32021" y="3958"/>
                    <a:pt x="31998" y="3997"/>
                  </a:cubicBezTo>
                  <a:cubicBezTo>
                    <a:pt x="31984" y="4021"/>
                    <a:pt x="31970" y="4034"/>
                    <a:pt x="31962" y="4034"/>
                  </a:cubicBezTo>
                  <a:cubicBezTo>
                    <a:pt x="31957" y="4034"/>
                    <a:pt x="31954" y="4029"/>
                    <a:pt x="31953" y="4019"/>
                  </a:cubicBezTo>
                  <a:cubicBezTo>
                    <a:pt x="31952" y="3999"/>
                    <a:pt x="31939" y="3988"/>
                    <a:pt x="31920" y="3988"/>
                  </a:cubicBezTo>
                  <a:cubicBezTo>
                    <a:pt x="31910" y="3988"/>
                    <a:pt x="31898" y="3991"/>
                    <a:pt x="31886" y="3996"/>
                  </a:cubicBezTo>
                  <a:cubicBezTo>
                    <a:pt x="31870" y="4002"/>
                    <a:pt x="31859" y="4005"/>
                    <a:pt x="31851" y="4005"/>
                  </a:cubicBezTo>
                  <a:cubicBezTo>
                    <a:pt x="31837" y="4005"/>
                    <a:pt x="31836" y="3995"/>
                    <a:pt x="31847" y="3977"/>
                  </a:cubicBezTo>
                  <a:cubicBezTo>
                    <a:pt x="31867" y="3944"/>
                    <a:pt x="31853" y="3928"/>
                    <a:pt x="31817" y="3928"/>
                  </a:cubicBezTo>
                  <a:cubicBezTo>
                    <a:pt x="31779" y="3928"/>
                    <a:pt x="31718" y="3946"/>
                    <a:pt x="31647" y="3983"/>
                  </a:cubicBezTo>
                  <a:cubicBezTo>
                    <a:pt x="31602" y="4006"/>
                    <a:pt x="31555" y="4018"/>
                    <a:pt x="31508" y="4018"/>
                  </a:cubicBezTo>
                  <a:cubicBezTo>
                    <a:pt x="31481" y="4018"/>
                    <a:pt x="31454" y="4014"/>
                    <a:pt x="31428" y="4006"/>
                  </a:cubicBezTo>
                  <a:cubicBezTo>
                    <a:pt x="31367" y="3988"/>
                    <a:pt x="31227" y="3945"/>
                    <a:pt x="31114" y="3908"/>
                  </a:cubicBezTo>
                  <a:cubicBezTo>
                    <a:pt x="31002" y="3873"/>
                    <a:pt x="30751" y="3842"/>
                    <a:pt x="30560" y="3838"/>
                  </a:cubicBezTo>
                  <a:cubicBezTo>
                    <a:pt x="30369" y="3835"/>
                    <a:pt x="30186" y="3813"/>
                    <a:pt x="30155" y="3789"/>
                  </a:cubicBezTo>
                  <a:cubicBezTo>
                    <a:pt x="30111" y="3756"/>
                    <a:pt x="30059" y="3737"/>
                    <a:pt x="30024" y="3737"/>
                  </a:cubicBezTo>
                  <a:cubicBezTo>
                    <a:pt x="30000" y="3737"/>
                    <a:pt x="29983" y="3746"/>
                    <a:pt x="29983" y="3766"/>
                  </a:cubicBezTo>
                  <a:cubicBezTo>
                    <a:pt x="29983" y="3784"/>
                    <a:pt x="30006" y="3800"/>
                    <a:pt x="30032" y="3800"/>
                  </a:cubicBezTo>
                  <a:cubicBezTo>
                    <a:pt x="30059" y="3800"/>
                    <a:pt x="30070" y="3810"/>
                    <a:pt x="30058" y="3823"/>
                  </a:cubicBezTo>
                  <a:cubicBezTo>
                    <a:pt x="30049" y="3832"/>
                    <a:pt x="30033" y="3836"/>
                    <a:pt x="30014" y="3836"/>
                  </a:cubicBezTo>
                  <a:cubicBezTo>
                    <a:pt x="29941" y="3836"/>
                    <a:pt x="29819" y="3785"/>
                    <a:pt x="29819" y="3741"/>
                  </a:cubicBezTo>
                  <a:cubicBezTo>
                    <a:pt x="29819" y="3711"/>
                    <a:pt x="29763" y="3674"/>
                    <a:pt x="29696" y="3659"/>
                  </a:cubicBezTo>
                  <a:cubicBezTo>
                    <a:pt x="29630" y="3644"/>
                    <a:pt x="29573" y="3614"/>
                    <a:pt x="29573" y="3593"/>
                  </a:cubicBezTo>
                  <a:cubicBezTo>
                    <a:pt x="29573" y="3571"/>
                    <a:pt x="29585" y="3558"/>
                    <a:pt x="29601" y="3558"/>
                  </a:cubicBezTo>
                  <a:cubicBezTo>
                    <a:pt x="29602" y="3558"/>
                    <a:pt x="29603" y="3558"/>
                    <a:pt x="29604" y="3558"/>
                  </a:cubicBezTo>
                  <a:cubicBezTo>
                    <a:pt x="29609" y="3559"/>
                    <a:pt x="29614" y="3559"/>
                    <a:pt x="29620" y="3559"/>
                  </a:cubicBezTo>
                  <a:cubicBezTo>
                    <a:pt x="29689" y="3559"/>
                    <a:pt x="29819" y="3504"/>
                    <a:pt x="29819" y="3471"/>
                  </a:cubicBezTo>
                  <a:cubicBezTo>
                    <a:pt x="29819" y="3416"/>
                    <a:pt x="29689" y="3360"/>
                    <a:pt x="29583" y="3360"/>
                  </a:cubicBezTo>
                  <a:cubicBezTo>
                    <a:pt x="29567" y="3360"/>
                    <a:pt x="29552" y="3361"/>
                    <a:pt x="29537" y="3364"/>
                  </a:cubicBezTo>
                  <a:cubicBezTo>
                    <a:pt x="29517" y="3368"/>
                    <a:pt x="29495" y="3370"/>
                    <a:pt x="29474" y="3370"/>
                  </a:cubicBezTo>
                  <a:cubicBezTo>
                    <a:pt x="29432" y="3370"/>
                    <a:pt x="29392" y="3363"/>
                    <a:pt x="29369" y="3352"/>
                  </a:cubicBezTo>
                  <a:cubicBezTo>
                    <a:pt x="29350" y="3341"/>
                    <a:pt x="29294" y="3336"/>
                    <a:pt x="29222" y="3336"/>
                  </a:cubicBezTo>
                  <a:cubicBezTo>
                    <a:pt x="29166" y="3336"/>
                    <a:pt x="29100" y="3339"/>
                    <a:pt x="29035" y="3346"/>
                  </a:cubicBezTo>
                  <a:cubicBezTo>
                    <a:pt x="28954" y="3354"/>
                    <a:pt x="28896" y="3358"/>
                    <a:pt x="28856" y="3358"/>
                  </a:cubicBezTo>
                  <a:cubicBezTo>
                    <a:pt x="28789" y="3358"/>
                    <a:pt x="28774" y="3346"/>
                    <a:pt x="28785" y="3318"/>
                  </a:cubicBezTo>
                  <a:cubicBezTo>
                    <a:pt x="28797" y="3289"/>
                    <a:pt x="28781" y="3277"/>
                    <a:pt x="28716" y="3277"/>
                  </a:cubicBezTo>
                  <a:cubicBezTo>
                    <a:pt x="28687" y="3277"/>
                    <a:pt x="28647" y="3279"/>
                    <a:pt x="28596" y="3284"/>
                  </a:cubicBezTo>
                  <a:cubicBezTo>
                    <a:pt x="28563" y="3287"/>
                    <a:pt x="28530" y="3288"/>
                    <a:pt x="28501" y="3288"/>
                  </a:cubicBezTo>
                  <a:cubicBezTo>
                    <a:pt x="28427" y="3288"/>
                    <a:pt x="28371" y="3280"/>
                    <a:pt x="28362" y="3265"/>
                  </a:cubicBezTo>
                  <a:cubicBezTo>
                    <a:pt x="28354" y="3251"/>
                    <a:pt x="28324" y="3244"/>
                    <a:pt x="28284" y="3244"/>
                  </a:cubicBezTo>
                  <a:cubicBezTo>
                    <a:pt x="28258" y="3244"/>
                    <a:pt x="28227" y="3247"/>
                    <a:pt x="28194" y="3253"/>
                  </a:cubicBezTo>
                  <a:cubicBezTo>
                    <a:pt x="28162" y="3259"/>
                    <a:pt x="28135" y="3262"/>
                    <a:pt x="28111" y="3262"/>
                  </a:cubicBezTo>
                  <a:cubicBezTo>
                    <a:pt x="28063" y="3262"/>
                    <a:pt x="28032" y="3250"/>
                    <a:pt x="28016" y="3226"/>
                  </a:cubicBezTo>
                  <a:cubicBezTo>
                    <a:pt x="27995" y="3193"/>
                    <a:pt x="27899" y="3171"/>
                    <a:pt x="27774" y="3169"/>
                  </a:cubicBezTo>
                  <a:cubicBezTo>
                    <a:pt x="27661" y="3168"/>
                    <a:pt x="27565" y="3153"/>
                    <a:pt x="27565" y="3137"/>
                  </a:cubicBezTo>
                  <a:cubicBezTo>
                    <a:pt x="27565" y="3120"/>
                    <a:pt x="27546" y="3106"/>
                    <a:pt x="27522" y="3106"/>
                  </a:cubicBezTo>
                  <a:cubicBezTo>
                    <a:pt x="27498" y="3106"/>
                    <a:pt x="27489" y="3125"/>
                    <a:pt x="27504" y="3147"/>
                  </a:cubicBezTo>
                  <a:cubicBezTo>
                    <a:pt x="27518" y="3169"/>
                    <a:pt x="27501" y="3188"/>
                    <a:pt x="27461" y="3188"/>
                  </a:cubicBezTo>
                  <a:cubicBezTo>
                    <a:pt x="27412" y="3188"/>
                    <a:pt x="27399" y="3167"/>
                    <a:pt x="27415" y="3123"/>
                  </a:cubicBezTo>
                  <a:cubicBezTo>
                    <a:pt x="27425" y="3097"/>
                    <a:pt x="27423" y="3081"/>
                    <a:pt x="27411" y="3081"/>
                  </a:cubicBezTo>
                  <a:cubicBezTo>
                    <a:pt x="27408" y="3081"/>
                    <a:pt x="27403" y="3082"/>
                    <a:pt x="27398" y="3085"/>
                  </a:cubicBezTo>
                  <a:cubicBezTo>
                    <a:pt x="27389" y="3091"/>
                    <a:pt x="27381" y="3094"/>
                    <a:pt x="27374" y="3094"/>
                  </a:cubicBezTo>
                  <a:cubicBezTo>
                    <a:pt x="27363" y="3094"/>
                    <a:pt x="27356" y="3087"/>
                    <a:pt x="27356" y="3074"/>
                  </a:cubicBezTo>
                  <a:cubicBezTo>
                    <a:pt x="27356" y="3062"/>
                    <a:pt x="27336" y="3056"/>
                    <a:pt x="27301" y="3056"/>
                  </a:cubicBezTo>
                  <a:cubicBezTo>
                    <a:pt x="27268" y="3056"/>
                    <a:pt x="27222" y="3061"/>
                    <a:pt x="27165" y="3071"/>
                  </a:cubicBezTo>
                  <a:cubicBezTo>
                    <a:pt x="27110" y="3081"/>
                    <a:pt x="27060" y="3086"/>
                    <a:pt x="27020" y="3086"/>
                  </a:cubicBezTo>
                  <a:cubicBezTo>
                    <a:pt x="26979" y="3086"/>
                    <a:pt x="26949" y="3081"/>
                    <a:pt x="26938" y="3069"/>
                  </a:cubicBezTo>
                  <a:cubicBezTo>
                    <a:pt x="26924" y="3055"/>
                    <a:pt x="26886" y="3048"/>
                    <a:pt x="26839" y="3048"/>
                  </a:cubicBezTo>
                  <a:cubicBezTo>
                    <a:pt x="26816" y="3048"/>
                    <a:pt x="26791" y="3050"/>
                    <a:pt x="26766" y="3054"/>
                  </a:cubicBezTo>
                  <a:cubicBezTo>
                    <a:pt x="26739" y="3058"/>
                    <a:pt x="26717" y="3060"/>
                    <a:pt x="26697" y="3060"/>
                  </a:cubicBezTo>
                  <a:cubicBezTo>
                    <a:pt x="26638" y="3060"/>
                    <a:pt x="26606" y="3038"/>
                    <a:pt x="26566" y="2981"/>
                  </a:cubicBezTo>
                  <a:cubicBezTo>
                    <a:pt x="26519" y="2913"/>
                    <a:pt x="26386" y="2865"/>
                    <a:pt x="26290" y="2865"/>
                  </a:cubicBezTo>
                  <a:cubicBezTo>
                    <a:pt x="26245" y="2865"/>
                    <a:pt x="26208" y="2876"/>
                    <a:pt x="26192" y="2900"/>
                  </a:cubicBezTo>
                  <a:cubicBezTo>
                    <a:pt x="26177" y="2924"/>
                    <a:pt x="26201" y="2943"/>
                    <a:pt x="26247" y="2943"/>
                  </a:cubicBezTo>
                  <a:cubicBezTo>
                    <a:pt x="26364" y="2943"/>
                    <a:pt x="26459" y="2986"/>
                    <a:pt x="26433" y="3029"/>
                  </a:cubicBezTo>
                  <a:cubicBezTo>
                    <a:pt x="26416" y="3057"/>
                    <a:pt x="26363" y="3069"/>
                    <a:pt x="26300" y="3069"/>
                  </a:cubicBezTo>
                  <a:cubicBezTo>
                    <a:pt x="26173" y="3069"/>
                    <a:pt x="26006" y="3021"/>
                    <a:pt x="26006" y="2958"/>
                  </a:cubicBezTo>
                  <a:cubicBezTo>
                    <a:pt x="26006" y="2931"/>
                    <a:pt x="26015" y="2912"/>
                    <a:pt x="26031" y="2912"/>
                  </a:cubicBezTo>
                  <a:cubicBezTo>
                    <a:pt x="26032" y="2912"/>
                    <a:pt x="26034" y="2913"/>
                    <a:pt x="26036" y="2913"/>
                  </a:cubicBezTo>
                  <a:cubicBezTo>
                    <a:pt x="26039" y="2914"/>
                    <a:pt x="26042" y="2914"/>
                    <a:pt x="26044" y="2914"/>
                  </a:cubicBezTo>
                  <a:cubicBezTo>
                    <a:pt x="26059" y="2914"/>
                    <a:pt x="26073" y="2903"/>
                    <a:pt x="26077" y="2883"/>
                  </a:cubicBezTo>
                  <a:cubicBezTo>
                    <a:pt x="26082" y="2862"/>
                    <a:pt x="26032" y="2845"/>
                    <a:pt x="25970" y="2845"/>
                  </a:cubicBezTo>
                  <a:cubicBezTo>
                    <a:pt x="25968" y="2845"/>
                    <a:pt x="25966" y="2845"/>
                    <a:pt x="25965" y="2845"/>
                  </a:cubicBezTo>
                  <a:cubicBezTo>
                    <a:pt x="25962" y="2845"/>
                    <a:pt x="25960" y="2845"/>
                    <a:pt x="25958" y="2845"/>
                  </a:cubicBezTo>
                  <a:cubicBezTo>
                    <a:pt x="25894" y="2845"/>
                    <a:pt x="25842" y="2831"/>
                    <a:pt x="25842" y="2814"/>
                  </a:cubicBezTo>
                  <a:cubicBezTo>
                    <a:pt x="25842" y="2795"/>
                    <a:pt x="25767" y="2780"/>
                    <a:pt x="25678" y="2780"/>
                  </a:cubicBezTo>
                  <a:cubicBezTo>
                    <a:pt x="25588" y="2780"/>
                    <a:pt x="25514" y="2799"/>
                    <a:pt x="25514" y="2821"/>
                  </a:cubicBezTo>
                  <a:cubicBezTo>
                    <a:pt x="25514" y="2844"/>
                    <a:pt x="25536" y="2865"/>
                    <a:pt x="25565" y="2867"/>
                  </a:cubicBezTo>
                  <a:cubicBezTo>
                    <a:pt x="25889" y="2900"/>
                    <a:pt x="25919" y="2911"/>
                    <a:pt x="25760" y="2942"/>
                  </a:cubicBezTo>
                  <a:cubicBezTo>
                    <a:pt x="25735" y="2947"/>
                    <a:pt x="25709" y="2949"/>
                    <a:pt x="25683" y="2949"/>
                  </a:cubicBezTo>
                  <a:cubicBezTo>
                    <a:pt x="25544" y="2949"/>
                    <a:pt x="25397" y="2885"/>
                    <a:pt x="25365" y="2800"/>
                  </a:cubicBezTo>
                  <a:cubicBezTo>
                    <a:pt x="25356" y="2775"/>
                    <a:pt x="25343" y="2763"/>
                    <a:pt x="25323" y="2763"/>
                  </a:cubicBezTo>
                  <a:cubicBezTo>
                    <a:pt x="25308" y="2763"/>
                    <a:pt x="25289" y="2769"/>
                    <a:pt x="25264" y="2782"/>
                  </a:cubicBezTo>
                  <a:cubicBezTo>
                    <a:pt x="25237" y="2796"/>
                    <a:pt x="25219" y="2803"/>
                    <a:pt x="25207" y="2803"/>
                  </a:cubicBezTo>
                  <a:cubicBezTo>
                    <a:pt x="25191" y="2803"/>
                    <a:pt x="25186" y="2790"/>
                    <a:pt x="25186" y="2763"/>
                  </a:cubicBezTo>
                  <a:cubicBezTo>
                    <a:pt x="25186" y="2735"/>
                    <a:pt x="25171" y="2719"/>
                    <a:pt x="25147" y="2719"/>
                  </a:cubicBezTo>
                  <a:cubicBezTo>
                    <a:pt x="25141" y="2719"/>
                    <a:pt x="25134" y="2720"/>
                    <a:pt x="25127" y="2723"/>
                  </a:cubicBezTo>
                  <a:cubicBezTo>
                    <a:pt x="25117" y="2726"/>
                    <a:pt x="25104" y="2728"/>
                    <a:pt x="25089" y="2728"/>
                  </a:cubicBezTo>
                  <a:cubicBezTo>
                    <a:pt x="25058" y="2728"/>
                    <a:pt x="25021" y="2720"/>
                    <a:pt x="24993" y="2706"/>
                  </a:cubicBezTo>
                  <a:cubicBezTo>
                    <a:pt x="24963" y="2690"/>
                    <a:pt x="24929" y="2683"/>
                    <a:pt x="24901" y="2683"/>
                  </a:cubicBezTo>
                  <a:cubicBezTo>
                    <a:pt x="24850" y="2683"/>
                    <a:pt x="24815" y="2706"/>
                    <a:pt x="24837" y="2741"/>
                  </a:cubicBezTo>
                  <a:cubicBezTo>
                    <a:pt x="24849" y="2763"/>
                    <a:pt x="24842" y="2779"/>
                    <a:pt x="24817" y="2779"/>
                  </a:cubicBezTo>
                  <a:cubicBezTo>
                    <a:pt x="24793" y="2779"/>
                    <a:pt x="24773" y="2762"/>
                    <a:pt x="24773" y="2741"/>
                  </a:cubicBezTo>
                  <a:cubicBezTo>
                    <a:pt x="24773" y="2713"/>
                    <a:pt x="24747" y="2700"/>
                    <a:pt x="24718" y="2700"/>
                  </a:cubicBezTo>
                  <a:cubicBezTo>
                    <a:pt x="24686" y="2700"/>
                    <a:pt x="24651" y="2717"/>
                    <a:pt x="24649" y="2748"/>
                  </a:cubicBezTo>
                  <a:cubicBezTo>
                    <a:pt x="24649" y="2761"/>
                    <a:pt x="24645" y="2766"/>
                    <a:pt x="24639" y="2766"/>
                  </a:cubicBezTo>
                  <a:cubicBezTo>
                    <a:pt x="24629" y="2766"/>
                    <a:pt x="24613" y="2753"/>
                    <a:pt x="24593" y="2727"/>
                  </a:cubicBezTo>
                  <a:cubicBezTo>
                    <a:pt x="24563" y="2688"/>
                    <a:pt x="24519" y="2655"/>
                    <a:pt x="24495" y="2655"/>
                  </a:cubicBezTo>
                  <a:cubicBezTo>
                    <a:pt x="24473" y="2655"/>
                    <a:pt x="24443" y="2688"/>
                    <a:pt x="24433" y="2727"/>
                  </a:cubicBezTo>
                  <a:cubicBezTo>
                    <a:pt x="24425" y="2754"/>
                    <a:pt x="24420" y="2768"/>
                    <a:pt x="24413" y="2768"/>
                  </a:cubicBezTo>
                  <a:cubicBezTo>
                    <a:pt x="24405" y="2768"/>
                    <a:pt x="24396" y="2748"/>
                    <a:pt x="24382" y="2705"/>
                  </a:cubicBezTo>
                  <a:cubicBezTo>
                    <a:pt x="24366" y="2656"/>
                    <a:pt x="24339" y="2630"/>
                    <a:pt x="24310" y="2630"/>
                  </a:cubicBezTo>
                  <a:cubicBezTo>
                    <a:pt x="24304" y="2630"/>
                    <a:pt x="24298" y="2631"/>
                    <a:pt x="24291" y="2634"/>
                  </a:cubicBezTo>
                  <a:cubicBezTo>
                    <a:pt x="24281" y="2637"/>
                    <a:pt x="24272" y="2639"/>
                    <a:pt x="24266" y="2639"/>
                  </a:cubicBezTo>
                  <a:cubicBezTo>
                    <a:pt x="24253" y="2639"/>
                    <a:pt x="24249" y="2632"/>
                    <a:pt x="24258" y="2619"/>
                  </a:cubicBezTo>
                  <a:cubicBezTo>
                    <a:pt x="24267" y="2604"/>
                    <a:pt x="24234" y="2594"/>
                    <a:pt x="24178" y="2594"/>
                  </a:cubicBezTo>
                  <a:cubicBezTo>
                    <a:pt x="24163" y="2594"/>
                    <a:pt x="24145" y="2595"/>
                    <a:pt x="24127" y="2597"/>
                  </a:cubicBezTo>
                  <a:cubicBezTo>
                    <a:pt x="24113" y="2598"/>
                    <a:pt x="24099" y="2599"/>
                    <a:pt x="24085" y="2599"/>
                  </a:cubicBezTo>
                  <a:cubicBezTo>
                    <a:pt x="24007" y="2599"/>
                    <a:pt x="23927" y="2580"/>
                    <a:pt x="23881" y="2550"/>
                  </a:cubicBezTo>
                  <a:cubicBezTo>
                    <a:pt x="23839" y="2523"/>
                    <a:pt x="23804" y="2506"/>
                    <a:pt x="23792" y="2506"/>
                  </a:cubicBezTo>
                  <a:cubicBezTo>
                    <a:pt x="23790" y="2506"/>
                    <a:pt x="23788" y="2507"/>
                    <a:pt x="23788" y="2509"/>
                  </a:cubicBezTo>
                  <a:cubicBezTo>
                    <a:pt x="23788" y="2511"/>
                    <a:pt x="23785" y="2512"/>
                    <a:pt x="23779" y="2512"/>
                  </a:cubicBezTo>
                  <a:cubicBezTo>
                    <a:pt x="23757" y="2512"/>
                    <a:pt x="23699" y="2497"/>
                    <a:pt x="23629" y="2472"/>
                  </a:cubicBezTo>
                  <a:cubicBezTo>
                    <a:pt x="23560" y="2447"/>
                    <a:pt x="23516" y="2435"/>
                    <a:pt x="23477" y="2435"/>
                  </a:cubicBezTo>
                  <a:cubicBezTo>
                    <a:pt x="23438" y="2435"/>
                    <a:pt x="23405" y="2447"/>
                    <a:pt x="23359" y="2472"/>
                  </a:cubicBezTo>
                  <a:cubicBezTo>
                    <a:pt x="23314" y="2495"/>
                    <a:pt x="23288" y="2508"/>
                    <a:pt x="23275" y="2508"/>
                  </a:cubicBezTo>
                  <a:cubicBezTo>
                    <a:pt x="23259" y="2508"/>
                    <a:pt x="23263" y="2488"/>
                    <a:pt x="23277" y="2446"/>
                  </a:cubicBezTo>
                  <a:cubicBezTo>
                    <a:pt x="23305" y="2362"/>
                    <a:pt x="23242" y="2275"/>
                    <a:pt x="23174" y="2275"/>
                  </a:cubicBezTo>
                  <a:cubicBezTo>
                    <a:pt x="23159" y="2275"/>
                    <a:pt x="23145" y="2279"/>
                    <a:pt x="23131" y="2288"/>
                  </a:cubicBezTo>
                  <a:cubicBezTo>
                    <a:pt x="23081" y="2319"/>
                    <a:pt x="23082" y="2324"/>
                    <a:pt x="23142" y="2325"/>
                  </a:cubicBezTo>
                  <a:cubicBezTo>
                    <a:pt x="23269" y="2327"/>
                    <a:pt x="23208" y="2510"/>
                    <a:pt x="23075" y="2527"/>
                  </a:cubicBezTo>
                  <a:cubicBezTo>
                    <a:pt x="23060" y="2529"/>
                    <a:pt x="23046" y="2530"/>
                    <a:pt x="23034" y="2530"/>
                  </a:cubicBezTo>
                  <a:cubicBezTo>
                    <a:pt x="22992" y="2530"/>
                    <a:pt x="22974" y="2518"/>
                    <a:pt x="22987" y="2497"/>
                  </a:cubicBezTo>
                  <a:cubicBezTo>
                    <a:pt x="23033" y="2419"/>
                    <a:pt x="22871" y="2377"/>
                    <a:pt x="22414" y="2349"/>
                  </a:cubicBezTo>
                  <a:cubicBezTo>
                    <a:pt x="22168" y="2333"/>
                    <a:pt x="21943" y="2303"/>
                    <a:pt x="21916" y="2281"/>
                  </a:cubicBezTo>
                  <a:cubicBezTo>
                    <a:pt x="21891" y="2260"/>
                    <a:pt x="21746" y="2247"/>
                    <a:pt x="21581" y="2247"/>
                  </a:cubicBezTo>
                  <a:cubicBezTo>
                    <a:pt x="21564" y="2247"/>
                    <a:pt x="21546" y="2247"/>
                    <a:pt x="21528" y="2247"/>
                  </a:cubicBezTo>
                  <a:cubicBezTo>
                    <a:pt x="21459" y="2249"/>
                    <a:pt x="21398" y="2250"/>
                    <a:pt x="21337" y="2250"/>
                  </a:cubicBezTo>
                  <a:cubicBezTo>
                    <a:pt x="21109" y="2250"/>
                    <a:pt x="20890" y="2236"/>
                    <a:pt x="20325" y="2193"/>
                  </a:cubicBezTo>
                  <a:cubicBezTo>
                    <a:pt x="19654" y="2142"/>
                    <a:pt x="19568" y="2122"/>
                    <a:pt x="19542" y="2021"/>
                  </a:cubicBezTo>
                  <a:cubicBezTo>
                    <a:pt x="19530" y="1970"/>
                    <a:pt x="19500" y="1929"/>
                    <a:pt x="19474" y="1927"/>
                  </a:cubicBezTo>
                  <a:cubicBezTo>
                    <a:pt x="19004" y="1880"/>
                    <a:pt x="18220" y="1733"/>
                    <a:pt x="18010" y="1653"/>
                  </a:cubicBezTo>
                  <a:lnTo>
                    <a:pt x="17865" y="1599"/>
                  </a:lnTo>
                  <a:lnTo>
                    <a:pt x="17982" y="1568"/>
                  </a:lnTo>
                  <a:cubicBezTo>
                    <a:pt x="18010" y="1560"/>
                    <a:pt x="18037" y="1556"/>
                    <a:pt x="18060" y="1556"/>
                  </a:cubicBezTo>
                  <a:cubicBezTo>
                    <a:pt x="18092" y="1556"/>
                    <a:pt x="18116" y="1564"/>
                    <a:pt x="18125" y="1579"/>
                  </a:cubicBezTo>
                  <a:cubicBezTo>
                    <a:pt x="18149" y="1619"/>
                    <a:pt x="18399" y="1655"/>
                    <a:pt x="18902" y="1689"/>
                  </a:cubicBezTo>
                  <a:cubicBezTo>
                    <a:pt x="19024" y="1698"/>
                    <a:pt x="19140" y="1728"/>
                    <a:pt x="19156" y="1755"/>
                  </a:cubicBezTo>
                  <a:cubicBezTo>
                    <a:pt x="19168" y="1776"/>
                    <a:pt x="19188" y="1788"/>
                    <a:pt x="19206" y="1788"/>
                  </a:cubicBezTo>
                  <a:cubicBezTo>
                    <a:pt x="19212" y="1788"/>
                    <a:pt x="19218" y="1786"/>
                    <a:pt x="19223" y="1783"/>
                  </a:cubicBezTo>
                  <a:cubicBezTo>
                    <a:pt x="19230" y="1778"/>
                    <a:pt x="19249" y="1775"/>
                    <a:pt x="19275" y="1775"/>
                  </a:cubicBezTo>
                  <a:cubicBezTo>
                    <a:pt x="19315" y="1775"/>
                    <a:pt x="19372" y="1782"/>
                    <a:pt x="19430" y="1793"/>
                  </a:cubicBezTo>
                  <a:cubicBezTo>
                    <a:pt x="19480" y="1803"/>
                    <a:pt x="19517" y="1808"/>
                    <a:pt x="19547" y="1808"/>
                  </a:cubicBezTo>
                  <a:cubicBezTo>
                    <a:pt x="19603" y="1808"/>
                    <a:pt x="19633" y="1791"/>
                    <a:pt x="19668" y="1752"/>
                  </a:cubicBezTo>
                  <a:cubicBezTo>
                    <a:pt x="19703" y="1714"/>
                    <a:pt x="19736" y="1696"/>
                    <a:pt x="19760" y="1696"/>
                  </a:cubicBezTo>
                  <a:cubicBezTo>
                    <a:pt x="19794" y="1696"/>
                    <a:pt x="19810" y="1731"/>
                    <a:pt x="19790" y="1795"/>
                  </a:cubicBezTo>
                  <a:cubicBezTo>
                    <a:pt x="19773" y="1853"/>
                    <a:pt x="19784" y="1868"/>
                    <a:pt x="19872" y="1868"/>
                  </a:cubicBezTo>
                  <a:cubicBezTo>
                    <a:pt x="19886" y="1868"/>
                    <a:pt x="19903" y="1868"/>
                    <a:pt x="19922" y="1867"/>
                  </a:cubicBezTo>
                  <a:cubicBezTo>
                    <a:pt x="19931" y="1867"/>
                    <a:pt x="19943" y="1866"/>
                    <a:pt x="19956" y="1866"/>
                  </a:cubicBezTo>
                  <a:cubicBezTo>
                    <a:pt x="20056" y="1866"/>
                    <a:pt x="20236" y="1880"/>
                    <a:pt x="20385" y="1897"/>
                  </a:cubicBezTo>
                  <a:cubicBezTo>
                    <a:pt x="20552" y="1916"/>
                    <a:pt x="20839" y="1937"/>
                    <a:pt x="21018" y="1942"/>
                  </a:cubicBezTo>
                  <a:cubicBezTo>
                    <a:pt x="21197" y="1947"/>
                    <a:pt x="21411" y="1971"/>
                    <a:pt x="21491" y="1995"/>
                  </a:cubicBezTo>
                  <a:cubicBezTo>
                    <a:pt x="21553" y="2014"/>
                    <a:pt x="21471" y="2023"/>
                    <a:pt x="21308" y="2023"/>
                  </a:cubicBezTo>
                  <a:cubicBezTo>
                    <a:pt x="21045" y="2023"/>
                    <a:pt x="20574" y="2000"/>
                    <a:pt x="20159" y="1962"/>
                  </a:cubicBezTo>
                  <a:cubicBezTo>
                    <a:pt x="20021" y="1949"/>
                    <a:pt x="19893" y="1942"/>
                    <a:pt x="19819" y="1942"/>
                  </a:cubicBezTo>
                  <a:cubicBezTo>
                    <a:pt x="19784" y="1942"/>
                    <a:pt x="19762" y="1944"/>
                    <a:pt x="19757" y="1947"/>
                  </a:cubicBezTo>
                  <a:cubicBezTo>
                    <a:pt x="19650" y="2010"/>
                    <a:pt x="19827" y="2034"/>
                    <a:pt x="20620" y="2063"/>
                  </a:cubicBezTo>
                  <a:cubicBezTo>
                    <a:pt x="21108" y="2081"/>
                    <a:pt x="21520" y="2099"/>
                    <a:pt x="21532" y="2102"/>
                  </a:cubicBezTo>
                  <a:cubicBezTo>
                    <a:pt x="21543" y="2104"/>
                    <a:pt x="21684" y="2122"/>
                    <a:pt x="21841" y="2139"/>
                  </a:cubicBezTo>
                  <a:cubicBezTo>
                    <a:pt x="21996" y="2155"/>
                    <a:pt x="22179" y="2180"/>
                    <a:pt x="22239" y="2191"/>
                  </a:cubicBezTo>
                  <a:cubicBezTo>
                    <a:pt x="22260" y="2195"/>
                    <a:pt x="22278" y="2197"/>
                    <a:pt x="22293" y="2197"/>
                  </a:cubicBezTo>
                  <a:cubicBezTo>
                    <a:pt x="22329" y="2197"/>
                    <a:pt x="22350" y="2187"/>
                    <a:pt x="22350" y="2168"/>
                  </a:cubicBezTo>
                  <a:cubicBezTo>
                    <a:pt x="22350" y="2143"/>
                    <a:pt x="22291" y="2123"/>
                    <a:pt x="22217" y="2123"/>
                  </a:cubicBezTo>
                  <a:cubicBezTo>
                    <a:pt x="22143" y="2123"/>
                    <a:pt x="22057" y="2106"/>
                    <a:pt x="22022" y="2082"/>
                  </a:cubicBezTo>
                  <a:cubicBezTo>
                    <a:pt x="21972" y="2049"/>
                    <a:pt x="22094" y="2032"/>
                    <a:pt x="22358" y="2032"/>
                  </a:cubicBezTo>
                  <a:cubicBezTo>
                    <a:pt x="22457" y="2032"/>
                    <a:pt x="22575" y="2034"/>
                    <a:pt x="22710" y="2039"/>
                  </a:cubicBezTo>
                  <a:cubicBezTo>
                    <a:pt x="22736" y="2040"/>
                    <a:pt x="22762" y="2041"/>
                    <a:pt x="22786" y="2041"/>
                  </a:cubicBezTo>
                  <a:cubicBezTo>
                    <a:pt x="22927" y="2041"/>
                    <a:pt x="23039" y="2026"/>
                    <a:pt x="23067" y="2003"/>
                  </a:cubicBezTo>
                  <a:cubicBezTo>
                    <a:pt x="23088" y="1987"/>
                    <a:pt x="23105" y="1978"/>
                    <a:pt x="23121" y="1978"/>
                  </a:cubicBezTo>
                  <a:cubicBezTo>
                    <a:pt x="23139" y="1978"/>
                    <a:pt x="23157" y="1989"/>
                    <a:pt x="23179" y="2011"/>
                  </a:cubicBezTo>
                  <a:cubicBezTo>
                    <a:pt x="23233" y="2065"/>
                    <a:pt x="23285" y="2093"/>
                    <a:pt x="23333" y="2093"/>
                  </a:cubicBezTo>
                  <a:cubicBezTo>
                    <a:pt x="23364" y="2093"/>
                    <a:pt x="23394" y="2081"/>
                    <a:pt x="23421" y="2058"/>
                  </a:cubicBezTo>
                  <a:cubicBezTo>
                    <a:pt x="23449" y="2034"/>
                    <a:pt x="23501" y="2023"/>
                    <a:pt x="23561" y="2023"/>
                  </a:cubicBezTo>
                  <a:cubicBezTo>
                    <a:pt x="23702" y="2023"/>
                    <a:pt x="23893" y="2081"/>
                    <a:pt x="23958" y="2163"/>
                  </a:cubicBezTo>
                  <a:lnTo>
                    <a:pt x="24034" y="2256"/>
                  </a:lnTo>
                  <a:lnTo>
                    <a:pt x="24110" y="2168"/>
                  </a:lnTo>
                  <a:cubicBezTo>
                    <a:pt x="24151" y="2121"/>
                    <a:pt x="24215" y="2080"/>
                    <a:pt x="24248" y="2080"/>
                  </a:cubicBezTo>
                  <a:cubicBezTo>
                    <a:pt x="24283" y="2080"/>
                    <a:pt x="24321" y="2055"/>
                    <a:pt x="24335" y="2021"/>
                  </a:cubicBezTo>
                  <a:cubicBezTo>
                    <a:pt x="24346" y="1992"/>
                    <a:pt x="24373" y="1978"/>
                    <a:pt x="24427" y="1978"/>
                  </a:cubicBezTo>
                  <a:cubicBezTo>
                    <a:pt x="24450" y="1978"/>
                    <a:pt x="24479" y="1981"/>
                    <a:pt x="24514" y="1986"/>
                  </a:cubicBezTo>
                  <a:cubicBezTo>
                    <a:pt x="24729" y="2019"/>
                    <a:pt x="24780" y="2080"/>
                    <a:pt x="24592" y="2080"/>
                  </a:cubicBezTo>
                  <a:cubicBezTo>
                    <a:pt x="24494" y="2080"/>
                    <a:pt x="24449" y="2097"/>
                    <a:pt x="24466" y="2124"/>
                  </a:cubicBezTo>
                  <a:cubicBezTo>
                    <a:pt x="24476" y="2141"/>
                    <a:pt x="24504" y="2151"/>
                    <a:pt x="24539" y="2151"/>
                  </a:cubicBezTo>
                  <a:cubicBezTo>
                    <a:pt x="24557" y="2151"/>
                    <a:pt x="24576" y="2149"/>
                    <a:pt x="24596" y="2144"/>
                  </a:cubicBezTo>
                  <a:cubicBezTo>
                    <a:pt x="24613" y="2139"/>
                    <a:pt x="24631" y="2137"/>
                    <a:pt x="24649" y="2137"/>
                  </a:cubicBezTo>
                  <a:cubicBezTo>
                    <a:pt x="24690" y="2137"/>
                    <a:pt x="24731" y="2148"/>
                    <a:pt x="24752" y="2165"/>
                  </a:cubicBezTo>
                  <a:cubicBezTo>
                    <a:pt x="24768" y="2179"/>
                    <a:pt x="24782" y="2186"/>
                    <a:pt x="24797" y="2186"/>
                  </a:cubicBezTo>
                  <a:cubicBezTo>
                    <a:pt x="24820" y="2186"/>
                    <a:pt x="24845" y="2168"/>
                    <a:pt x="24880" y="2127"/>
                  </a:cubicBezTo>
                  <a:cubicBezTo>
                    <a:pt x="24927" y="2072"/>
                    <a:pt x="24989" y="2044"/>
                    <a:pt x="25033" y="2044"/>
                  </a:cubicBezTo>
                  <a:cubicBezTo>
                    <a:pt x="25073" y="2044"/>
                    <a:pt x="25098" y="2067"/>
                    <a:pt x="25082" y="2116"/>
                  </a:cubicBezTo>
                  <a:cubicBezTo>
                    <a:pt x="25067" y="2165"/>
                    <a:pt x="25091" y="2200"/>
                    <a:pt x="25165" y="2235"/>
                  </a:cubicBezTo>
                  <a:cubicBezTo>
                    <a:pt x="25208" y="2255"/>
                    <a:pt x="25233" y="2265"/>
                    <a:pt x="25246" y="2265"/>
                  </a:cubicBezTo>
                  <a:cubicBezTo>
                    <a:pt x="25259" y="2265"/>
                    <a:pt x="25259" y="2254"/>
                    <a:pt x="25252" y="2232"/>
                  </a:cubicBezTo>
                  <a:cubicBezTo>
                    <a:pt x="25238" y="2197"/>
                    <a:pt x="25267" y="2178"/>
                    <a:pt x="25307" y="2178"/>
                  </a:cubicBezTo>
                  <a:cubicBezTo>
                    <a:pt x="25341" y="2178"/>
                    <a:pt x="25382" y="2190"/>
                    <a:pt x="25415" y="2217"/>
                  </a:cubicBezTo>
                  <a:cubicBezTo>
                    <a:pt x="25434" y="2232"/>
                    <a:pt x="25451" y="2239"/>
                    <a:pt x="25467" y="2239"/>
                  </a:cubicBezTo>
                  <a:cubicBezTo>
                    <a:pt x="25483" y="2239"/>
                    <a:pt x="25499" y="2232"/>
                    <a:pt x="25515" y="2216"/>
                  </a:cubicBezTo>
                  <a:cubicBezTo>
                    <a:pt x="25533" y="2197"/>
                    <a:pt x="25562" y="2186"/>
                    <a:pt x="25587" y="2186"/>
                  </a:cubicBezTo>
                  <a:cubicBezTo>
                    <a:pt x="25596" y="2186"/>
                    <a:pt x="25604" y="2187"/>
                    <a:pt x="25611" y="2190"/>
                  </a:cubicBezTo>
                  <a:cubicBezTo>
                    <a:pt x="25615" y="2191"/>
                    <a:pt x="25619" y="2192"/>
                    <a:pt x="25622" y="2192"/>
                  </a:cubicBezTo>
                  <a:cubicBezTo>
                    <a:pt x="25647" y="2192"/>
                    <a:pt x="25674" y="2164"/>
                    <a:pt x="25684" y="2123"/>
                  </a:cubicBezTo>
                  <a:cubicBezTo>
                    <a:pt x="25699" y="2067"/>
                    <a:pt x="25722" y="2040"/>
                    <a:pt x="25743" y="2040"/>
                  </a:cubicBezTo>
                  <a:cubicBezTo>
                    <a:pt x="25770" y="2040"/>
                    <a:pt x="25795" y="2083"/>
                    <a:pt x="25795" y="2162"/>
                  </a:cubicBezTo>
                  <a:cubicBezTo>
                    <a:pt x="25795" y="2240"/>
                    <a:pt x="25816" y="2287"/>
                    <a:pt x="25851" y="2287"/>
                  </a:cubicBezTo>
                  <a:cubicBezTo>
                    <a:pt x="25883" y="2287"/>
                    <a:pt x="25930" y="2314"/>
                    <a:pt x="25960" y="2350"/>
                  </a:cubicBezTo>
                  <a:cubicBezTo>
                    <a:pt x="25981" y="2376"/>
                    <a:pt x="26001" y="2388"/>
                    <a:pt x="26021" y="2388"/>
                  </a:cubicBezTo>
                  <a:cubicBezTo>
                    <a:pt x="26035" y="2388"/>
                    <a:pt x="26049" y="2382"/>
                    <a:pt x="26063" y="2370"/>
                  </a:cubicBezTo>
                  <a:cubicBezTo>
                    <a:pt x="26079" y="2357"/>
                    <a:pt x="26127" y="2352"/>
                    <a:pt x="26192" y="2352"/>
                  </a:cubicBezTo>
                  <a:cubicBezTo>
                    <a:pt x="26384" y="2352"/>
                    <a:pt x="26717" y="2401"/>
                    <a:pt x="26732" y="2447"/>
                  </a:cubicBezTo>
                  <a:cubicBezTo>
                    <a:pt x="26734" y="2454"/>
                    <a:pt x="26740" y="2458"/>
                    <a:pt x="26749" y="2458"/>
                  </a:cubicBezTo>
                  <a:cubicBezTo>
                    <a:pt x="26768" y="2458"/>
                    <a:pt x="26800" y="2440"/>
                    <a:pt x="26831" y="2409"/>
                  </a:cubicBezTo>
                  <a:cubicBezTo>
                    <a:pt x="26886" y="2358"/>
                    <a:pt x="26990" y="2327"/>
                    <a:pt x="27064" y="2327"/>
                  </a:cubicBezTo>
                  <a:cubicBezTo>
                    <a:pt x="27113" y="2327"/>
                    <a:pt x="27148" y="2340"/>
                    <a:pt x="27148" y="2369"/>
                  </a:cubicBezTo>
                  <a:cubicBezTo>
                    <a:pt x="27148" y="2384"/>
                    <a:pt x="27159" y="2392"/>
                    <a:pt x="27176" y="2392"/>
                  </a:cubicBezTo>
                  <a:cubicBezTo>
                    <a:pt x="27185" y="2392"/>
                    <a:pt x="27196" y="2390"/>
                    <a:pt x="27209" y="2385"/>
                  </a:cubicBezTo>
                  <a:cubicBezTo>
                    <a:pt x="27219" y="2381"/>
                    <a:pt x="27234" y="2379"/>
                    <a:pt x="27252" y="2379"/>
                  </a:cubicBezTo>
                  <a:cubicBezTo>
                    <a:pt x="27294" y="2379"/>
                    <a:pt x="27352" y="2388"/>
                    <a:pt x="27403" y="2406"/>
                  </a:cubicBezTo>
                  <a:cubicBezTo>
                    <a:pt x="27477" y="2431"/>
                    <a:pt x="27598" y="2455"/>
                    <a:pt x="27671" y="2459"/>
                  </a:cubicBezTo>
                  <a:cubicBezTo>
                    <a:pt x="27772" y="2466"/>
                    <a:pt x="27799" y="2483"/>
                    <a:pt x="27782" y="2537"/>
                  </a:cubicBezTo>
                  <a:cubicBezTo>
                    <a:pt x="27765" y="2591"/>
                    <a:pt x="27789" y="2611"/>
                    <a:pt x="27883" y="2625"/>
                  </a:cubicBezTo>
                  <a:cubicBezTo>
                    <a:pt x="27901" y="2628"/>
                    <a:pt x="27919" y="2629"/>
                    <a:pt x="27935" y="2629"/>
                  </a:cubicBezTo>
                  <a:cubicBezTo>
                    <a:pt x="27977" y="2629"/>
                    <a:pt x="28006" y="2621"/>
                    <a:pt x="28006" y="2608"/>
                  </a:cubicBezTo>
                  <a:cubicBezTo>
                    <a:pt x="28006" y="2588"/>
                    <a:pt x="27979" y="2573"/>
                    <a:pt x="27947" y="2573"/>
                  </a:cubicBezTo>
                  <a:cubicBezTo>
                    <a:pt x="27917" y="2573"/>
                    <a:pt x="27877" y="2555"/>
                    <a:pt x="27862" y="2534"/>
                  </a:cubicBezTo>
                  <a:cubicBezTo>
                    <a:pt x="27849" y="2515"/>
                    <a:pt x="27872" y="2502"/>
                    <a:pt x="27918" y="2502"/>
                  </a:cubicBezTo>
                  <a:cubicBezTo>
                    <a:pt x="27926" y="2502"/>
                    <a:pt x="27934" y="2503"/>
                    <a:pt x="27943" y="2503"/>
                  </a:cubicBezTo>
                  <a:cubicBezTo>
                    <a:pt x="28003" y="2508"/>
                    <a:pt x="28049" y="2524"/>
                    <a:pt x="28049" y="2538"/>
                  </a:cubicBezTo>
                  <a:cubicBezTo>
                    <a:pt x="28049" y="2548"/>
                    <a:pt x="28065" y="2553"/>
                    <a:pt x="28090" y="2553"/>
                  </a:cubicBezTo>
                  <a:cubicBezTo>
                    <a:pt x="28106" y="2553"/>
                    <a:pt x="28125" y="2551"/>
                    <a:pt x="28146" y="2546"/>
                  </a:cubicBezTo>
                  <a:cubicBezTo>
                    <a:pt x="28161" y="2543"/>
                    <a:pt x="28175" y="2542"/>
                    <a:pt x="28189" y="2542"/>
                  </a:cubicBezTo>
                  <a:cubicBezTo>
                    <a:pt x="28227" y="2542"/>
                    <a:pt x="28260" y="2553"/>
                    <a:pt x="28271" y="2572"/>
                  </a:cubicBezTo>
                  <a:cubicBezTo>
                    <a:pt x="28286" y="2596"/>
                    <a:pt x="28377" y="2616"/>
                    <a:pt x="28470" y="2616"/>
                  </a:cubicBezTo>
                  <a:cubicBezTo>
                    <a:pt x="28660" y="2616"/>
                    <a:pt x="28768" y="2665"/>
                    <a:pt x="28728" y="2733"/>
                  </a:cubicBezTo>
                  <a:cubicBezTo>
                    <a:pt x="28712" y="2760"/>
                    <a:pt x="28718" y="2780"/>
                    <a:pt x="28743" y="2780"/>
                  </a:cubicBezTo>
                  <a:cubicBezTo>
                    <a:pt x="28767" y="2780"/>
                    <a:pt x="28787" y="2764"/>
                    <a:pt x="28787" y="2743"/>
                  </a:cubicBezTo>
                  <a:cubicBezTo>
                    <a:pt x="28787" y="2723"/>
                    <a:pt x="28892" y="2708"/>
                    <a:pt x="29023" y="2708"/>
                  </a:cubicBezTo>
                  <a:cubicBezTo>
                    <a:pt x="29027" y="2708"/>
                    <a:pt x="29031" y="2708"/>
                    <a:pt x="29035" y="2708"/>
                  </a:cubicBezTo>
                  <a:cubicBezTo>
                    <a:pt x="29184" y="2710"/>
                    <a:pt x="29263" y="2726"/>
                    <a:pt x="29230" y="2746"/>
                  </a:cubicBezTo>
                  <a:cubicBezTo>
                    <a:pt x="29205" y="2763"/>
                    <a:pt x="29207" y="2771"/>
                    <a:pt x="29236" y="2771"/>
                  </a:cubicBezTo>
                  <a:cubicBezTo>
                    <a:pt x="29247" y="2771"/>
                    <a:pt x="29261" y="2770"/>
                    <a:pt x="29279" y="2768"/>
                  </a:cubicBezTo>
                  <a:cubicBezTo>
                    <a:pt x="29342" y="2759"/>
                    <a:pt x="29386" y="2724"/>
                    <a:pt x="29394" y="2676"/>
                  </a:cubicBezTo>
                  <a:cubicBezTo>
                    <a:pt x="29401" y="2639"/>
                    <a:pt x="29403" y="2622"/>
                    <a:pt x="29397" y="2622"/>
                  </a:cubicBezTo>
                  <a:cubicBezTo>
                    <a:pt x="29392" y="2622"/>
                    <a:pt x="29382" y="2634"/>
                    <a:pt x="29365" y="2657"/>
                  </a:cubicBezTo>
                  <a:cubicBezTo>
                    <a:pt x="29347" y="2683"/>
                    <a:pt x="29336" y="2696"/>
                    <a:pt x="29330" y="2696"/>
                  </a:cubicBezTo>
                  <a:cubicBezTo>
                    <a:pt x="29323" y="2696"/>
                    <a:pt x="29321" y="2680"/>
                    <a:pt x="29321" y="2647"/>
                  </a:cubicBezTo>
                  <a:cubicBezTo>
                    <a:pt x="29320" y="2570"/>
                    <a:pt x="28983" y="2483"/>
                    <a:pt x="28655" y="2476"/>
                  </a:cubicBezTo>
                  <a:cubicBezTo>
                    <a:pt x="28547" y="2473"/>
                    <a:pt x="28461" y="2460"/>
                    <a:pt x="28461" y="2447"/>
                  </a:cubicBezTo>
                  <a:cubicBezTo>
                    <a:pt x="28461" y="2412"/>
                    <a:pt x="28055" y="2322"/>
                    <a:pt x="27914" y="2322"/>
                  </a:cubicBezTo>
                  <a:cubicBezTo>
                    <a:pt x="27905" y="2322"/>
                    <a:pt x="27897" y="2322"/>
                    <a:pt x="27891" y="2323"/>
                  </a:cubicBezTo>
                  <a:cubicBezTo>
                    <a:pt x="27881" y="2324"/>
                    <a:pt x="27870" y="2325"/>
                    <a:pt x="27861" y="2325"/>
                  </a:cubicBezTo>
                  <a:cubicBezTo>
                    <a:pt x="27817" y="2325"/>
                    <a:pt x="27780" y="2314"/>
                    <a:pt x="27768" y="2299"/>
                  </a:cubicBezTo>
                  <a:cubicBezTo>
                    <a:pt x="27754" y="2280"/>
                    <a:pt x="27668" y="2241"/>
                    <a:pt x="27578" y="2213"/>
                  </a:cubicBezTo>
                  <a:cubicBezTo>
                    <a:pt x="27513" y="2193"/>
                    <a:pt x="27472" y="2183"/>
                    <a:pt x="27443" y="2183"/>
                  </a:cubicBezTo>
                  <a:cubicBezTo>
                    <a:pt x="27410" y="2183"/>
                    <a:pt x="27394" y="2195"/>
                    <a:pt x="27378" y="2221"/>
                  </a:cubicBezTo>
                  <a:cubicBezTo>
                    <a:pt x="27365" y="2241"/>
                    <a:pt x="27352" y="2252"/>
                    <a:pt x="27333" y="2252"/>
                  </a:cubicBezTo>
                  <a:cubicBezTo>
                    <a:pt x="27305" y="2252"/>
                    <a:pt x="27265" y="2230"/>
                    <a:pt x="27194" y="2183"/>
                  </a:cubicBezTo>
                  <a:cubicBezTo>
                    <a:pt x="27104" y="2122"/>
                    <a:pt x="26937" y="2068"/>
                    <a:pt x="26761" y="2044"/>
                  </a:cubicBezTo>
                  <a:cubicBezTo>
                    <a:pt x="26605" y="2022"/>
                    <a:pt x="26432" y="1991"/>
                    <a:pt x="26381" y="1978"/>
                  </a:cubicBezTo>
                  <a:cubicBezTo>
                    <a:pt x="26361" y="1972"/>
                    <a:pt x="26344" y="1970"/>
                    <a:pt x="26330" y="1970"/>
                  </a:cubicBezTo>
                  <a:cubicBezTo>
                    <a:pt x="26303" y="1970"/>
                    <a:pt x="26287" y="1979"/>
                    <a:pt x="26287" y="1995"/>
                  </a:cubicBezTo>
                  <a:cubicBezTo>
                    <a:pt x="26287" y="2020"/>
                    <a:pt x="26396" y="2051"/>
                    <a:pt x="26533" y="2066"/>
                  </a:cubicBezTo>
                  <a:cubicBezTo>
                    <a:pt x="26671" y="2081"/>
                    <a:pt x="26779" y="2109"/>
                    <a:pt x="26779" y="2128"/>
                  </a:cubicBezTo>
                  <a:cubicBezTo>
                    <a:pt x="26779" y="2152"/>
                    <a:pt x="26737" y="2163"/>
                    <a:pt x="26678" y="2163"/>
                  </a:cubicBezTo>
                  <a:cubicBezTo>
                    <a:pt x="26618" y="2163"/>
                    <a:pt x="26540" y="2151"/>
                    <a:pt x="26474" y="2126"/>
                  </a:cubicBezTo>
                  <a:cubicBezTo>
                    <a:pt x="26443" y="2115"/>
                    <a:pt x="26417" y="2109"/>
                    <a:pt x="26397" y="2109"/>
                  </a:cubicBezTo>
                  <a:cubicBezTo>
                    <a:pt x="26321" y="2109"/>
                    <a:pt x="26318" y="2182"/>
                    <a:pt x="26415" y="2263"/>
                  </a:cubicBezTo>
                  <a:lnTo>
                    <a:pt x="26513" y="2344"/>
                  </a:lnTo>
                  <a:lnTo>
                    <a:pt x="26513" y="2344"/>
                  </a:lnTo>
                  <a:lnTo>
                    <a:pt x="26411" y="2314"/>
                  </a:lnTo>
                  <a:cubicBezTo>
                    <a:pt x="26354" y="2297"/>
                    <a:pt x="26266" y="2281"/>
                    <a:pt x="26206" y="2277"/>
                  </a:cubicBezTo>
                  <a:cubicBezTo>
                    <a:pt x="26123" y="2271"/>
                    <a:pt x="26104" y="2247"/>
                    <a:pt x="26107" y="2158"/>
                  </a:cubicBezTo>
                  <a:cubicBezTo>
                    <a:pt x="26109" y="2097"/>
                    <a:pt x="26100" y="2049"/>
                    <a:pt x="26088" y="2049"/>
                  </a:cubicBezTo>
                  <a:cubicBezTo>
                    <a:pt x="26088" y="2049"/>
                    <a:pt x="26088" y="2049"/>
                    <a:pt x="26088" y="2050"/>
                  </a:cubicBezTo>
                  <a:cubicBezTo>
                    <a:pt x="26084" y="2050"/>
                    <a:pt x="26078" y="2050"/>
                    <a:pt x="26069" y="2050"/>
                  </a:cubicBezTo>
                  <a:cubicBezTo>
                    <a:pt x="26043" y="2050"/>
                    <a:pt x="25996" y="2049"/>
                    <a:pt x="25949" y="2046"/>
                  </a:cubicBezTo>
                  <a:cubicBezTo>
                    <a:pt x="25852" y="2042"/>
                    <a:pt x="25838" y="2030"/>
                    <a:pt x="25859" y="1960"/>
                  </a:cubicBezTo>
                  <a:cubicBezTo>
                    <a:pt x="25879" y="1899"/>
                    <a:pt x="25870" y="1882"/>
                    <a:pt x="25798" y="1882"/>
                  </a:cubicBezTo>
                  <a:cubicBezTo>
                    <a:pt x="25790" y="1882"/>
                    <a:pt x="25780" y="1882"/>
                    <a:pt x="25770" y="1883"/>
                  </a:cubicBezTo>
                  <a:cubicBezTo>
                    <a:pt x="25699" y="1886"/>
                    <a:pt x="25682" y="1894"/>
                    <a:pt x="25725" y="1906"/>
                  </a:cubicBezTo>
                  <a:cubicBezTo>
                    <a:pt x="25764" y="1916"/>
                    <a:pt x="25796" y="1944"/>
                    <a:pt x="25796" y="1969"/>
                  </a:cubicBezTo>
                  <a:cubicBezTo>
                    <a:pt x="25796" y="1984"/>
                    <a:pt x="25782" y="1993"/>
                    <a:pt x="25763" y="1993"/>
                  </a:cubicBezTo>
                  <a:cubicBezTo>
                    <a:pt x="25753" y="1993"/>
                    <a:pt x="25742" y="1991"/>
                    <a:pt x="25731" y="1986"/>
                  </a:cubicBezTo>
                  <a:cubicBezTo>
                    <a:pt x="25697" y="1973"/>
                    <a:pt x="25651" y="1960"/>
                    <a:pt x="25631" y="1960"/>
                  </a:cubicBezTo>
                  <a:cubicBezTo>
                    <a:pt x="25610" y="1960"/>
                    <a:pt x="25593" y="1934"/>
                    <a:pt x="25593" y="1898"/>
                  </a:cubicBezTo>
                  <a:cubicBezTo>
                    <a:pt x="25593" y="1863"/>
                    <a:pt x="25566" y="1835"/>
                    <a:pt x="25530" y="1835"/>
                  </a:cubicBezTo>
                  <a:cubicBezTo>
                    <a:pt x="25456" y="1835"/>
                    <a:pt x="25451" y="1902"/>
                    <a:pt x="25523" y="1934"/>
                  </a:cubicBezTo>
                  <a:cubicBezTo>
                    <a:pt x="25536" y="1940"/>
                    <a:pt x="25527" y="1943"/>
                    <a:pt x="25504" y="1943"/>
                  </a:cubicBezTo>
                  <a:cubicBezTo>
                    <a:pt x="25476" y="1943"/>
                    <a:pt x="25427" y="1939"/>
                    <a:pt x="25366" y="1932"/>
                  </a:cubicBezTo>
                  <a:cubicBezTo>
                    <a:pt x="25136" y="1904"/>
                    <a:pt x="25089" y="1887"/>
                    <a:pt x="25118" y="1839"/>
                  </a:cubicBezTo>
                  <a:cubicBezTo>
                    <a:pt x="25139" y="1806"/>
                    <a:pt x="25018" y="1782"/>
                    <a:pt x="24913" y="1782"/>
                  </a:cubicBezTo>
                  <a:cubicBezTo>
                    <a:pt x="24856" y="1782"/>
                    <a:pt x="24803" y="1790"/>
                    <a:pt x="24781" y="1807"/>
                  </a:cubicBezTo>
                  <a:cubicBezTo>
                    <a:pt x="24764" y="1821"/>
                    <a:pt x="24744" y="1829"/>
                    <a:pt x="24727" y="1829"/>
                  </a:cubicBezTo>
                  <a:cubicBezTo>
                    <a:pt x="24717" y="1829"/>
                    <a:pt x="24709" y="1826"/>
                    <a:pt x="24703" y="1821"/>
                  </a:cubicBezTo>
                  <a:cubicBezTo>
                    <a:pt x="24688" y="1807"/>
                    <a:pt x="24699" y="1795"/>
                    <a:pt x="24730" y="1795"/>
                  </a:cubicBezTo>
                  <a:cubicBezTo>
                    <a:pt x="24771" y="1795"/>
                    <a:pt x="24773" y="1781"/>
                    <a:pt x="24737" y="1739"/>
                  </a:cubicBezTo>
                  <a:cubicBezTo>
                    <a:pt x="24707" y="1701"/>
                    <a:pt x="24721" y="1689"/>
                    <a:pt x="24827" y="1689"/>
                  </a:cubicBezTo>
                  <a:cubicBezTo>
                    <a:pt x="24854" y="1689"/>
                    <a:pt x="24887" y="1689"/>
                    <a:pt x="24927" y="1691"/>
                  </a:cubicBezTo>
                  <a:cubicBezTo>
                    <a:pt x="25057" y="1694"/>
                    <a:pt x="25185" y="1711"/>
                    <a:pt x="25211" y="1725"/>
                  </a:cubicBezTo>
                  <a:cubicBezTo>
                    <a:pt x="25236" y="1740"/>
                    <a:pt x="25300" y="1752"/>
                    <a:pt x="25351" y="1752"/>
                  </a:cubicBezTo>
                  <a:cubicBezTo>
                    <a:pt x="25444" y="1752"/>
                    <a:pt x="25546" y="1763"/>
                    <a:pt x="26054" y="1821"/>
                  </a:cubicBezTo>
                  <a:cubicBezTo>
                    <a:pt x="26187" y="1836"/>
                    <a:pt x="26302" y="1863"/>
                    <a:pt x="26314" y="1883"/>
                  </a:cubicBezTo>
                  <a:cubicBezTo>
                    <a:pt x="26322" y="1895"/>
                    <a:pt x="26338" y="1901"/>
                    <a:pt x="26356" y="1901"/>
                  </a:cubicBezTo>
                  <a:cubicBezTo>
                    <a:pt x="26367" y="1901"/>
                    <a:pt x="26378" y="1899"/>
                    <a:pt x="26390" y="1894"/>
                  </a:cubicBezTo>
                  <a:cubicBezTo>
                    <a:pt x="26396" y="1892"/>
                    <a:pt x="26405" y="1890"/>
                    <a:pt x="26418" y="1890"/>
                  </a:cubicBezTo>
                  <a:cubicBezTo>
                    <a:pt x="26469" y="1890"/>
                    <a:pt x="26568" y="1908"/>
                    <a:pt x="26665" y="1935"/>
                  </a:cubicBezTo>
                  <a:cubicBezTo>
                    <a:pt x="26785" y="1970"/>
                    <a:pt x="26960" y="2004"/>
                    <a:pt x="27050" y="2014"/>
                  </a:cubicBezTo>
                  <a:cubicBezTo>
                    <a:pt x="27139" y="2022"/>
                    <a:pt x="27241" y="2040"/>
                    <a:pt x="27276" y="2056"/>
                  </a:cubicBezTo>
                  <a:cubicBezTo>
                    <a:pt x="27378" y="2098"/>
                    <a:pt x="27686" y="2168"/>
                    <a:pt x="28029" y="2227"/>
                  </a:cubicBezTo>
                  <a:cubicBezTo>
                    <a:pt x="28161" y="2249"/>
                    <a:pt x="28250" y="2261"/>
                    <a:pt x="28311" y="2261"/>
                  </a:cubicBezTo>
                  <a:cubicBezTo>
                    <a:pt x="28360" y="2261"/>
                    <a:pt x="28390" y="2253"/>
                    <a:pt x="28408" y="2239"/>
                  </a:cubicBezTo>
                  <a:cubicBezTo>
                    <a:pt x="28427" y="2224"/>
                    <a:pt x="28439" y="2216"/>
                    <a:pt x="28445" y="2216"/>
                  </a:cubicBezTo>
                  <a:cubicBezTo>
                    <a:pt x="28453" y="2216"/>
                    <a:pt x="28451" y="2229"/>
                    <a:pt x="28441" y="2254"/>
                  </a:cubicBezTo>
                  <a:cubicBezTo>
                    <a:pt x="28425" y="2301"/>
                    <a:pt x="28449" y="2314"/>
                    <a:pt x="28543" y="2314"/>
                  </a:cubicBezTo>
                  <a:cubicBezTo>
                    <a:pt x="28609" y="2314"/>
                    <a:pt x="28667" y="2293"/>
                    <a:pt x="28669" y="2270"/>
                  </a:cubicBezTo>
                  <a:cubicBezTo>
                    <a:pt x="28669" y="2263"/>
                    <a:pt x="28672" y="2259"/>
                    <a:pt x="28677" y="2259"/>
                  </a:cubicBezTo>
                  <a:cubicBezTo>
                    <a:pt x="28691" y="2259"/>
                    <a:pt x="28719" y="2282"/>
                    <a:pt x="28753" y="2322"/>
                  </a:cubicBezTo>
                  <a:cubicBezTo>
                    <a:pt x="28793" y="2370"/>
                    <a:pt x="28821" y="2392"/>
                    <a:pt x="28847" y="2392"/>
                  </a:cubicBezTo>
                  <a:cubicBezTo>
                    <a:pt x="28862" y="2392"/>
                    <a:pt x="28875" y="2386"/>
                    <a:pt x="28890" y="2373"/>
                  </a:cubicBezTo>
                  <a:cubicBezTo>
                    <a:pt x="28908" y="2358"/>
                    <a:pt x="28923" y="2350"/>
                    <a:pt x="28938" y="2350"/>
                  </a:cubicBezTo>
                  <a:cubicBezTo>
                    <a:pt x="28957" y="2350"/>
                    <a:pt x="28975" y="2363"/>
                    <a:pt x="28997" y="2389"/>
                  </a:cubicBezTo>
                  <a:cubicBezTo>
                    <a:pt x="29020" y="2415"/>
                    <a:pt x="29062" y="2433"/>
                    <a:pt x="29098" y="2433"/>
                  </a:cubicBezTo>
                  <a:cubicBezTo>
                    <a:pt x="29107" y="2433"/>
                    <a:pt x="29115" y="2432"/>
                    <a:pt x="29122" y="2430"/>
                  </a:cubicBezTo>
                  <a:cubicBezTo>
                    <a:pt x="29134" y="2426"/>
                    <a:pt x="29147" y="2425"/>
                    <a:pt x="29159" y="2425"/>
                  </a:cubicBezTo>
                  <a:cubicBezTo>
                    <a:pt x="29186" y="2425"/>
                    <a:pt x="29212" y="2433"/>
                    <a:pt x="29223" y="2449"/>
                  </a:cubicBezTo>
                  <a:cubicBezTo>
                    <a:pt x="29238" y="2472"/>
                    <a:pt x="29311" y="2491"/>
                    <a:pt x="29389" y="2492"/>
                  </a:cubicBezTo>
                  <a:cubicBezTo>
                    <a:pt x="29468" y="2493"/>
                    <a:pt x="29541" y="2513"/>
                    <a:pt x="29556" y="2537"/>
                  </a:cubicBezTo>
                  <a:cubicBezTo>
                    <a:pt x="29567" y="2553"/>
                    <a:pt x="29597" y="2562"/>
                    <a:pt x="29631" y="2562"/>
                  </a:cubicBezTo>
                  <a:cubicBezTo>
                    <a:pt x="29646" y="2562"/>
                    <a:pt x="29662" y="2560"/>
                    <a:pt x="29678" y="2557"/>
                  </a:cubicBezTo>
                  <a:cubicBezTo>
                    <a:pt x="29685" y="2555"/>
                    <a:pt x="29696" y="2554"/>
                    <a:pt x="29710" y="2554"/>
                  </a:cubicBezTo>
                  <a:cubicBezTo>
                    <a:pt x="29790" y="2554"/>
                    <a:pt x="29973" y="2586"/>
                    <a:pt x="30154" y="2635"/>
                  </a:cubicBezTo>
                  <a:cubicBezTo>
                    <a:pt x="30365" y="2691"/>
                    <a:pt x="30624" y="2736"/>
                    <a:pt x="30731" y="2736"/>
                  </a:cubicBezTo>
                  <a:cubicBezTo>
                    <a:pt x="30841" y="2736"/>
                    <a:pt x="30926" y="2753"/>
                    <a:pt x="30926" y="2777"/>
                  </a:cubicBezTo>
                  <a:cubicBezTo>
                    <a:pt x="30926" y="2800"/>
                    <a:pt x="30971" y="2818"/>
                    <a:pt x="31026" y="2818"/>
                  </a:cubicBezTo>
                  <a:cubicBezTo>
                    <a:pt x="31082" y="2818"/>
                    <a:pt x="31138" y="2838"/>
                    <a:pt x="31153" y="2862"/>
                  </a:cubicBezTo>
                  <a:cubicBezTo>
                    <a:pt x="31166" y="2885"/>
                    <a:pt x="31153" y="2896"/>
                    <a:pt x="31111" y="2896"/>
                  </a:cubicBezTo>
                  <a:cubicBezTo>
                    <a:pt x="31098" y="2896"/>
                    <a:pt x="31082" y="2895"/>
                    <a:pt x="31063" y="2893"/>
                  </a:cubicBezTo>
                  <a:cubicBezTo>
                    <a:pt x="31045" y="2891"/>
                    <a:pt x="31030" y="2890"/>
                    <a:pt x="31017" y="2890"/>
                  </a:cubicBezTo>
                  <a:cubicBezTo>
                    <a:pt x="30968" y="2890"/>
                    <a:pt x="30953" y="2905"/>
                    <a:pt x="30964" y="2942"/>
                  </a:cubicBezTo>
                  <a:cubicBezTo>
                    <a:pt x="30972" y="2975"/>
                    <a:pt x="30981" y="3039"/>
                    <a:pt x="30982" y="3079"/>
                  </a:cubicBezTo>
                  <a:cubicBezTo>
                    <a:pt x="30984" y="3119"/>
                    <a:pt x="30995" y="3136"/>
                    <a:pt x="31030" y="3136"/>
                  </a:cubicBezTo>
                  <a:cubicBezTo>
                    <a:pt x="31045" y="3136"/>
                    <a:pt x="31064" y="3133"/>
                    <a:pt x="31090" y="3126"/>
                  </a:cubicBezTo>
                  <a:cubicBezTo>
                    <a:pt x="31197" y="3099"/>
                    <a:pt x="31258" y="3085"/>
                    <a:pt x="31290" y="3085"/>
                  </a:cubicBezTo>
                  <a:cubicBezTo>
                    <a:pt x="31321" y="3085"/>
                    <a:pt x="31323" y="3099"/>
                    <a:pt x="31312" y="3126"/>
                  </a:cubicBezTo>
                  <a:cubicBezTo>
                    <a:pt x="31300" y="3156"/>
                    <a:pt x="31312" y="3173"/>
                    <a:pt x="31346" y="3173"/>
                  </a:cubicBezTo>
                  <a:cubicBezTo>
                    <a:pt x="31352" y="3173"/>
                    <a:pt x="31358" y="3172"/>
                    <a:pt x="31364" y="3171"/>
                  </a:cubicBezTo>
                  <a:cubicBezTo>
                    <a:pt x="31371" y="3171"/>
                    <a:pt x="31378" y="3170"/>
                    <a:pt x="31385" y="3170"/>
                  </a:cubicBezTo>
                  <a:cubicBezTo>
                    <a:pt x="31427" y="3170"/>
                    <a:pt x="31485" y="3182"/>
                    <a:pt x="31528" y="3200"/>
                  </a:cubicBezTo>
                  <a:cubicBezTo>
                    <a:pt x="31549" y="3209"/>
                    <a:pt x="31571" y="3213"/>
                    <a:pt x="31594" y="3213"/>
                  </a:cubicBezTo>
                  <a:cubicBezTo>
                    <a:pt x="31670" y="3213"/>
                    <a:pt x="31748" y="3167"/>
                    <a:pt x="31748" y="3106"/>
                  </a:cubicBezTo>
                  <a:cubicBezTo>
                    <a:pt x="31748" y="3067"/>
                    <a:pt x="31571" y="2997"/>
                    <a:pt x="31389" y="2959"/>
                  </a:cubicBezTo>
                  <a:cubicBezTo>
                    <a:pt x="31314" y="2946"/>
                    <a:pt x="31256" y="2917"/>
                    <a:pt x="31256" y="2898"/>
                  </a:cubicBezTo>
                  <a:cubicBezTo>
                    <a:pt x="31256" y="2876"/>
                    <a:pt x="31314" y="2866"/>
                    <a:pt x="31382" y="2866"/>
                  </a:cubicBezTo>
                  <a:cubicBezTo>
                    <a:pt x="31468" y="2866"/>
                    <a:pt x="31570" y="2882"/>
                    <a:pt x="31589" y="2910"/>
                  </a:cubicBezTo>
                  <a:cubicBezTo>
                    <a:pt x="31602" y="2932"/>
                    <a:pt x="31842" y="2994"/>
                    <a:pt x="32119" y="3049"/>
                  </a:cubicBezTo>
                  <a:cubicBezTo>
                    <a:pt x="32396" y="3103"/>
                    <a:pt x="32636" y="3162"/>
                    <a:pt x="32649" y="3179"/>
                  </a:cubicBezTo>
                  <a:cubicBezTo>
                    <a:pt x="32671" y="3208"/>
                    <a:pt x="32683" y="3210"/>
                    <a:pt x="32876" y="3221"/>
                  </a:cubicBezTo>
                  <a:cubicBezTo>
                    <a:pt x="32954" y="3225"/>
                    <a:pt x="32974" y="3246"/>
                    <a:pt x="32964" y="3312"/>
                  </a:cubicBezTo>
                  <a:cubicBezTo>
                    <a:pt x="32957" y="3359"/>
                    <a:pt x="32932" y="3410"/>
                    <a:pt x="32908" y="3425"/>
                  </a:cubicBezTo>
                  <a:cubicBezTo>
                    <a:pt x="32883" y="3443"/>
                    <a:pt x="32895" y="3481"/>
                    <a:pt x="32942" y="3532"/>
                  </a:cubicBezTo>
                  <a:cubicBezTo>
                    <a:pt x="32969" y="3562"/>
                    <a:pt x="32994" y="3579"/>
                    <a:pt x="33006" y="3579"/>
                  </a:cubicBezTo>
                  <a:cubicBezTo>
                    <a:pt x="33012" y="3579"/>
                    <a:pt x="33016" y="3575"/>
                    <a:pt x="33016" y="3567"/>
                  </a:cubicBezTo>
                  <a:cubicBezTo>
                    <a:pt x="33016" y="3542"/>
                    <a:pt x="33087" y="3492"/>
                    <a:pt x="33169" y="3459"/>
                  </a:cubicBezTo>
                  <a:cubicBezTo>
                    <a:pt x="33271" y="3416"/>
                    <a:pt x="33292" y="3381"/>
                    <a:pt x="33232" y="3381"/>
                  </a:cubicBezTo>
                  <a:cubicBezTo>
                    <a:pt x="33216" y="3381"/>
                    <a:pt x="33195" y="3384"/>
                    <a:pt x="33169" y="3389"/>
                  </a:cubicBezTo>
                  <a:cubicBezTo>
                    <a:pt x="33159" y="3390"/>
                    <a:pt x="33150" y="3391"/>
                    <a:pt x="33140" y="3391"/>
                  </a:cubicBezTo>
                  <a:cubicBezTo>
                    <a:pt x="33065" y="3391"/>
                    <a:pt x="32985" y="3341"/>
                    <a:pt x="33003" y="3296"/>
                  </a:cubicBezTo>
                  <a:cubicBezTo>
                    <a:pt x="33010" y="3277"/>
                    <a:pt x="33026" y="3267"/>
                    <a:pt x="33061" y="3267"/>
                  </a:cubicBezTo>
                  <a:cubicBezTo>
                    <a:pt x="33104" y="3267"/>
                    <a:pt x="33176" y="3283"/>
                    <a:pt x="33297" y="3316"/>
                  </a:cubicBezTo>
                  <a:cubicBezTo>
                    <a:pt x="33449" y="3357"/>
                    <a:pt x="33629" y="3390"/>
                    <a:pt x="33702" y="3390"/>
                  </a:cubicBezTo>
                  <a:cubicBezTo>
                    <a:pt x="33777" y="3390"/>
                    <a:pt x="33931" y="3426"/>
                    <a:pt x="34053" y="3472"/>
                  </a:cubicBezTo>
                  <a:cubicBezTo>
                    <a:pt x="34173" y="3518"/>
                    <a:pt x="34300" y="3554"/>
                    <a:pt x="34338" y="3554"/>
                  </a:cubicBezTo>
                  <a:cubicBezTo>
                    <a:pt x="34377" y="3554"/>
                    <a:pt x="34414" y="3577"/>
                    <a:pt x="34424" y="3607"/>
                  </a:cubicBezTo>
                  <a:cubicBezTo>
                    <a:pt x="34431" y="3628"/>
                    <a:pt x="34440" y="3639"/>
                    <a:pt x="34456" y="3639"/>
                  </a:cubicBezTo>
                  <a:cubicBezTo>
                    <a:pt x="34471" y="3639"/>
                    <a:pt x="34492" y="3629"/>
                    <a:pt x="34525" y="3609"/>
                  </a:cubicBezTo>
                  <a:cubicBezTo>
                    <a:pt x="34556" y="3590"/>
                    <a:pt x="34577" y="3581"/>
                    <a:pt x="34593" y="3581"/>
                  </a:cubicBezTo>
                  <a:cubicBezTo>
                    <a:pt x="34611" y="3581"/>
                    <a:pt x="34622" y="3593"/>
                    <a:pt x="34633" y="3619"/>
                  </a:cubicBezTo>
                  <a:cubicBezTo>
                    <a:pt x="34645" y="3653"/>
                    <a:pt x="34707" y="3681"/>
                    <a:pt x="34770" y="3681"/>
                  </a:cubicBezTo>
                  <a:cubicBezTo>
                    <a:pt x="34957" y="3682"/>
                    <a:pt x="35067" y="3728"/>
                    <a:pt x="35067" y="3805"/>
                  </a:cubicBezTo>
                  <a:cubicBezTo>
                    <a:pt x="35067" y="3862"/>
                    <a:pt x="34986" y="3908"/>
                    <a:pt x="34922" y="3908"/>
                  </a:cubicBezTo>
                  <a:cubicBezTo>
                    <a:pt x="34895" y="3908"/>
                    <a:pt x="34871" y="3900"/>
                    <a:pt x="34858" y="3879"/>
                  </a:cubicBezTo>
                  <a:cubicBezTo>
                    <a:pt x="34848" y="3862"/>
                    <a:pt x="34826" y="3854"/>
                    <a:pt x="34800" y="3854"/>
                  </a:cubicBezTo>
                  <a:cubicBezTo>
                    <a:pt x="34739" y="3854"/>
                    <a:pt x="34657" y="3896"/>
                    <a:pt x="34657" y="3946"/>
                  </a:cubicBezTo>
                  <a:cubicBezTo>
                    <a:pt x="34657" y="3973"/>
                    <a:pt x="34669" y="3987"/>
                    <a:pt x="34691" y="3987"/>
                  </a:cubicBezTo>
                  <a:cubicBezTo>
                    <a:pt x="34699" y="3987"/>
                    <a:pt x="34709" y="3985"/>
                    <a:pt x="34720" y="3981"/>
                  </a:cubicBezTo>
                  <a:cubicBezTo>
                    <a:pt x="34730" y="3977"/>
                    <a:pt x="34738" y="3975"/>
                    <a:pt x="34746" y="3975"/>
                  </a:cubicBezTo>
                  <a:cubicBezTo>
                    <a:pt x="34771" y="3975"/>
                    <a:pt x="34782" y="3998"/>
                    <a:pt x="34782" y="4048"/>
                  </a:cubicBezTo>
                  <a:cubicBezTo>
                    <a:pt x="34782" y="4101"/>
                    <a:pt x="34790" y="4121"/>
                    <a:pt x="34830" y="4121"/>
                  </a:cubicBezTo>
                  <a:cubicBezTo>
                    <a:pt x="34849" y="4121"/>
                    <a:pt x="34874" y="4117"/>
                    <a:pt x="34908" y="4110"/>
                  </a:cubicBezTo>
                  <a:cubicBezTo>
                    <a:pt x="34941" y="4103"/>
                    <a:pt x="34965" y="4099"/>
                    <a:pt x="34983" y="4099"/>
                  </a:cubicBezTo>
                  <a:cubicBezTo>
                    <a:pt x="35015" y="4099"/>
                    <a:pt x="35026" y="4111"/>
                    <a:pt x="35021" y="4136"/>
                  </a:cubicBezTo>
                  <a:cubicBezTo>
                    <a:pt x="35013" y="4169"/>
                    <a:pt x="35053" y="4183"/>
                    <a:pt x="35159" y="4183"/>
                  </a:cubicBezTo>
                  <a:cubicBezTo>
                    <a:pt x="35173" y="4183"/>
                    <a:pt x="35188" y="4183"/>
                    <a:pt x="35204" y="4183"/>
                  </a:cubicBezTo>
                  <a:cubicBezTo>
                    <a:pt x="35313" y="4179"/>
                    <a:pt x="35418" y="4166"/>
                    <a:pt x="35439" y="4152"/>
                  </a:cubicBezTo>
                  <a:cubicBezTo>
                    <a:pt x="35444" y="4149"/>
                    <a:pt x="35450" y="4148"/>
                    <a:pt x="35457" y="4148"/>
                  </a:cubicBezTo>
                  <a:cubicBezTo>
                    <a:pt x="35482" y="4148"/>
                    <a:pt x="35518" y="4166"/>
                    <a:pt x="35545" y="4193"/>
                  </a:cubicBezTo>
                  <a:cubicBezTo>
                    <a:pt x="35572" y="4221"/>
                    <a:pt x="35595" y="4235"/>
                    <a:pt x="35617" y="4235"/>
                  </a:cubicBezTo>
                  <a:cubicBezTo>
                    <a:pt x="35631" y="4235"/>
                    <a:pt x="35645" y="4229"/>
                    <a:pt x="35659" y="4217"/>
                  </a:cubicBezTo>
                  <a:cubicBezTo>
                    <a:pt x="35676" y="4202"/>
                    <a:pt x="35693" y="4195"/>
                    <a:pt x="35710" y="4195"/>
                  </a:cubicBezTo>
                  <a:cubicBezTo>
                    <a:pt x="35724" y="4195"/>
                    <a:pt x="35738" y="4200"/>
                    <a:pt x="35750" y="4211"/>
                  </a:cubicBezTo>
                  <a:cubicBezTo>
                    <a:pt x="35780" y="4241"/>
                    <a:pt x="35842" y="4257"/>
                    <a:pt x="35904" y="4257"/>
                  </a:cubicBezTo>
                  <a:cubicBezTo>
                    <a:pt x="35946" y="4257"/>
                    <a:pt x="35988" y="4250"/>
                    <a:pt x="36022" y="4235"/>
                  </a:cubicBezTo>
                  <a:cubicBezTo>
                    <a:pt x="36049" y="4224"/>
                    <a:pt x="36071" y="4218"/>
                    <a:pt x="36088" y="4218"/>
                  </a:cubicBezTo>
                  <a:cubicBezTo>
                    <a:pt x="36134" y="4218"/>
                    <a:pt x="36143" y="4256"/>
                    <a:pt x="36095" y="4314"/>
                  </a:cubicBezTo>
                  <a:cubicBezTo>
                    <a:pt x="36061" y="4356"/>
                    <a:pt x="36060" y="4377"/>
                    <a:pt x="36093" y="4377"/>
                  </a:cubicBezTo>
                  <a:cubicBezTo>
                    <a:pt x="36119" y="4377"/>
                    <a:pt x="36167" y="4363"/>
                    <a:pt x="36236" y="4336"/>
                  </a:cubicBezTo>
                  <a:cubicBezTo>
                    <a:pt x="36272" y="4323"/>
                    <a:pt x="36313" y="4315"/>
                    <a:pt x="36345" y="4315"/>
                  </a:cubicBezTo>
                  <a:cubicBezTo>
                    <a:pt x="36365" y="4315"/>
                    <a:pt x="36381" y="4318"/>
                    <a:pt x="36390" y="4324"/>
                  </a:cubicBezTo>
                  <a:cubicBezTo>
                    <a:pt x="36416" y="4341"/>
                    <a:pt x="36520" y="4360"/>
                    <a:pt x="36631" y="4367"/>
                  </a:cubicBezTo>
                  <a:cubicBezTo>
                    <a:pt x="36737" y="4375"/>
                    <a:pt x="36929" y="4407"/>
                    <a:pt x="37055" y="4439"/>
                  </a:cubicBezTo>
                  <a:cubicBezTo>
                    <a:pt x="37147" y="4462"/>
                    <a:pt x="37228" y="4475"/>
                    <a:pt x="37291" y="4475"/>
                  </a:cubicBezTo>
                  <a:cubicBezTo>
                    <a:pt x="37326" y="4475"/>
                    <a:pt x="37356" y="4471"/>
                    <a:pt x="37378" y="4462"/>
                  </a:cubicBezTo>
                  <a:cubicBezTo>
                    <a:pt x="37411" y="4450"/>
                    <a:pt x="37455" y="4444"/>
                    <a:pt x="37498" y="4444"/>
                  </a:cubicBezTo>
                  <a:cubicBezTo>
                    <a:pt x="37594" y="4444"/>
                    <a:pt x="37689" y="4470"/>
                    <a:pt x="37668" y="4506"/>
                  </a:cubicBezTo>
                  <a:cubicBezTo>
                    <a:pt x="37647" y="4540"/>
                    <a:pt x="37668" y="4560"/>
                    <a:pt x="37701" y="4560"/>
                  </a:cubicBezTo>
                  <a:cubicBezTo>
                    <a:pt x="37727" y="4560"/>
                    <a:pt x="37761" y="4548"/>
                    <a:pt x="37788" y="4521"/>
                  </a:cubicBezTo>
                  <a:cubicBezTo>
                    <a:pt x="37825" y="4483"/>
                    <a:pt x="37849" y="4464"/>
                    <a:pt x="37866" y="4464"/>
                  </a:cubicBezTo>
                  <a:cubicBezTo>
                    <a:pt x="37886" y="4464"/>
                    <a:pt x="37896" y="4492"/>
                    <a:pt x="37905" y="4552"/>
                  </a:cubicBezTo>
                  <a:cubicBezTo>
                    <a:pt x="37913" y="4602"/>
                    <a:pt x="37939" y="4634"/>
                    <a:pt x="37969" y="4634"/>
                  </a:cubicBezTo>
                  <a:cubicBezTo>
                    <a:pt x="37972" y="4634"/>
                    <a:pt x="37975" y="4633"/>
                    <a:pt x="37978" y="4633"/>
                  </a:cubicBezTo>
                  <a:cubicBezTo>
                    <a:pt x="38104" y="4603"/>
                    <a:pt x="38224" y="4588"/>
                    <a:pt x="38314" y="4588"/>
                  </a:cubicBezTo>
                  <a:cubicBezTo>
                    <a:pt x="38397" y="4588"/>
                    <a:pt x="38455" y="4601"/>
                    <a:pt x="38471" y="4626"/>
                  </a:cubicBezTo>
                  <a:cubicBezTo>
                    <a:pt x="38487" y="4650"/>
                    <a:pt x="38498" y="4662"/>
                    <a:pt x="38509" y="4662"/>
                  </a:cubicBezTo>
                  <a:cubicBezTo>
                    <a:pt x="38520" y="4662"/>
                    <a:pt x="38532" y="4649"/>
                    <a:pt x="38549" y="4623"/>
                  </a:cubicBezTo>
                  <a:cubicBezTo>
                    <a:pt x="38583" y="4575"/>
                    <a:pt x="38552" y="4555"/>
                    <a:pt x="38383" y="4515"/>
                  </a:cubicBezTo>
                  <a:cubicBezTo>
                    <a:pt x="38270" y="4488"/>
                    <a:pt x="38165" y="4455"/>
                    <a:pt x="38152" y="4443"/>
                  </a:cubicBezTo>
                  <a:cubicBezTo>
                    <a:pt x="38116" y="4407"/>
                    <a:pt x="38141" y="4388"/>
                    <a:pt x="38212" y="4388"/>
                  </a:cubicBezTo>
                  <a:cubicBezTo>
                    <a:pt x="38259" y="4388"/>
                    <a:pt x="38324" y="4396"/>
                    <a:pt x="38405" y="4412"/>
                  </a:cubicBezTo>
                  <a:cubicBezTo>
                    <a:pt x="38495" y="4430"/>
                    <a:pt x="38575" y="4439"/>
                    <a:pt x="38645" y="4439"/>
                  </a:cubicBezTo>
                  <a:cubicBezTo>
                    <a:pt x="38787" y="4439"/>
                    <a:pt x="38886" y="4403"/>
                    <a:pt x="38930" y="4332"/>
                  </a:cubicBezTo>
                  <a:cubicBezTo>
                    <a:pt x="38962" y="4281"/>
                    <a:pt x="38998" y="4255"/>
                    <a:pt x="39023" y="4255"/>
                  </a:cubicBezTo>
                  <a:cubicBezTo>
                    <a:pt x="39051" y="4255"/>
                    <a:pt x="39067" y="4286"/>
                    <a:pt x="39053" y="4345"/>
                  </a:cubicBezTo>
                  <a:cubicBezTo>
                    <a:pt x="39042" y="4392"/>
                    <a:pt x="39037" y="4413"/>
                    <a:pt x="39044" y="4413"/>
                  </a:cubicBezTo>
                  <a:cubicBezTo>
                    <a:pt x="39050" y="4413"/>
                    <a:pt x="39063" y="4399"/>
                    <a:pt x="39087" y="4371"/>
                  </a:cubicBezTo>
                  <a:cubicBezTo>
                    <a:pt x="39122" y="4331"/>
                    <a:pt x="39239" y="4293"/>
                    <a:pt x="39384" y="4275"/>
                  </a:cubicBezTo>
                  <a:lnTo>
                    <a:pt x="39625" y="4245"/>
                  </a:lnTo>
                  <a:lnTo>
                    <a:pt x="39611" y="4362"/>
                  </a:lnTo>
                  <a:cubicBezTo>
                    <a:pt x="39599" y="4459"/>
                    <a:pt x="39577" y="4481"/>
                    <a:pt x="39466" y="4491"/>
                  </a:cubicBezTo>
                  <a:cubicBezTo>
                    <a:pt x="39381" y="4499"/>
                    <a:pt x="39327" y="4531"/>
                    <a:pt x="39309" y="4585"/>
                  </a:cubicBezTo>
                  <a:cubicBezTo>
                    <a:pt x="39293" y="4632"/>
                    <a:pt x="39273" y="4651"/>
                    <a:pt x="39225" y="4651"/>
                  </a:cubicBezTo>
                  <a:cubicBezTo>
                    <a:pt x="39204" y="4651"/>
                    <a:pt x="39179" y="4648"/>
                    <a:pt x="39146" y="4642"/>
                  </a:cubicBezTo>
                  <a:cubicBezTo>
                    <a:pt x="39119" y="4637"/>
                    <a:pt x="39092" y="4634"/>
                    <a:pt x="39069" y="4634"/>
                  </a:cubicBezTo>
                  <a:cubicBezTo>
                    <a:pt x="39026" y="4634"/>
                    <a:pt x="38994" y="4643"/>
                    <a:pt x="38983" y="4659"/>
                  </a:cubicBezTo>
                  <a:cubicBezTo>
                    <a:pt x="38972" y="4676"/>
                    <a:pt x="38975" y="4686"/>
                    <a:pt x="38990" y="4686"/>
                  </a:cubicBezTo>
                  <a:cubicBezTo>
                    <a:pt x="38997" y="4686"/>
                    <a:pt x="39007" y="4683"/>
                    <a:pt x="39020" y="4679"/>
                  </a:cubicBezTo>
                  <a:cubicBezTo>
                    <a:pt x="39029" y="4675"/>
                    <a:pt x="39040" y="4673"/>
                    <a:pt x="39052" y="4673"/>
                  </a:cubicBezTo>
                  <a:cubicBezTo>
                    <a:pt x="39084" y="4673"/>
                    <a:pt x="39122" y="4686"/>
                    <a:pt x="39147" y="4706"/>
                  </a:cubicBezTo>
                  <a:cubicBezTo>
                    <a:pt x="39196" y="4747"/>
                    <a:pt x="39380" y="4774"/>
                    <a:pt x="39512" y="4774"/>
                  </a:cubicBezTo>
                  <a:cubicBezTo>
                    <a:pt x="39593" y="4774"/>
                    <a:pt x="39654" y="4764"/>
                    <a:pt x="39654" y="4741"/>
                  </a:cubicBezTo>
                  <a:cubicBezTo>
                    <a:pt x="39654" y="4725"/>
                    <a:pt x="39682" y="4716"/>
                    <a:pt x="39729" y="4716"/>
                  </a:cubicBezTo>
                  <a:cubicBezTo>
                    <a:pt x="39754" y="4716"/>
                    <a:pt x="39784" y="4718"/>
                    <a:pt x="39818" y="4724"/>
                  </a:cubicBezTo>
                  <a:cubicBezTo>
                    <a:pt x="39854" y="4729"/>
                    <a:pt x="39884" y="4732"/>
                    <a:pt x="39909" y="4732"/>
                  </a:cubicBezTo>
                  <a:cubicBezTo>
                    <a:pt x="39956" y="4732"/>
                    <a:pt x="39982" y="4723"/>
                    <a:pt x="39982" y="4705"/>
                  </a:cubicBezTo>
                  <a:cubicBezTo>
                    <a:pt x="39982" y="4681"/>
                    <a:pt x="39952" y="4660"/>
                    <a:pt x="39912" y="4658"/>
                  </a:cubicBezTo>
                  <a:cubicBezTo>
                    <a:pt x="39873" y="4655"/>
                    <a:pt x="39797" y="4650"/>
                    <a:pt x="39737" y="4647"/>
                  </a:cubicBezTo>
                  <a:cubicBezTo>
                    <a:pt x="39681" y="4643"/>
                    <a:pt x="39571" y="4635"/>
                    <a:pt x="39497" y="4629"/>
                  </a:cubicBezTo>
                  <a:cubicBezTo>
                    <a:pt x="39311" y="4618"/>
                    <a:pt x="39376" y="4536"/>
                    <a:pt x="39571" y="4536"/>
                  </a:cubicBezTo>
                  <a:cubicBezTo>
                    <a:pt x="39806" y="4536"/>
                    <a:pt x="40024" y="4433"/>
                    <a:pt x="40024" y="4321"/>
                  </a:cubicBezTo>
                  <a:cubicBezTo>
                    <a:pt x="40024" y="4284"/>
                    <a:pt x="40020" y="4265"/>
                    <a:pt x="40011" y="4265"/>
                  </a:cubicBezTo>
                  <a:cubicBezTo>
                    <a:pt x="40006" y="4265"/>
                    <a:pt x="40000" y="4271"/>
                    <a:pt x="39993" y="4283"/>
                  </a:cubicBezTo>
                  <a:cubicBezTo>
                    <a:pt x="39981" y="4301"/>
                    <a:pt x="39952" y="4309"/>
                    <a:pt x="39918" y="4309"/>
                  </a:cubicBezTo>
                  <a:cubicBezTo>
                    <a:pt x="39856" y="4309"/>
                    <a:pt x="39778" y="4282"/>
                    <a:pt x="39778" y="4244"/>
                  </a:cubicBezTo>
                  <a:cubicBezTo>
                    <a:pt x="39778" y="4225"/>
                    <a:pt x="39745" y="4209"/>
                    <a:pt x="39701" y="4209"/>
                  </a:cubicBezTo>
                  <a:cubicBezTo>
                    <a:pt x="39658" y="4209"/>
                    <a:pt x="39507" y="4181"/>
                    <a:pt x="39367" y="4146"/>
                  </a:cubicBezTo>
                  <a:cubicBezTo>
                    <a:pt x="39256" y="4118"/>
                    <a:pt x="39145" y="4102"/>
                    <a:pt x="39063" y="4102"/>
                  </a:cubicBezTo>
                  <a:cubicBezTo>
                    <a:pt x="39031" y="4102"/>
                    <a:pt x="39004" y="4104"/>
                    <a:pt x="38983" y="4109"/>
                  </a:cubicBezTo>
                  <a:cubicBezTo>
                    <a:pt x="38915" y="4124"/>
                    <a:pt x="38790" y="4140"/>
                    <a:pt x="38712" y="4143"/>
                  </a:cubicBezTo>
                  <a:cubicBezTo>
                    <a:pt x="38634" y="4147"/>
                    <a:pt x="38544" y="4166"/>
                    <a:pt x="38517" y="4184"/>
                  </a:cubicBezTo>
                  <a:cubicBezTo>
                    <a:pt x="38505" y="4192"/>
                    <a:pt x="38496" y="4196"/>
                    <a:pt x="38490" y="4196"/>
                  </a:cubicBezTo>
                  <a:cubicBezTo>
                    <a:pt x="38480" y="4196"/>
                    <a:pt x="38480" y="4183"/>
                    <a:pt x="38490" y="4155"/>
                  </a:cubicBezTo>
                  <a:cubicBezTo>
                    <a:pt x="38511" y="4100"/>
                    <a:pt x="38578" y="4058"/>
                    <a:pt x="38632" y="4058"/>
                  </a:cubicBezTo>
                  <a:cubicBezTo>
                    <a:pt x="38647" y="4058"/>
                    <a:pt x="38662" y="4062"/>
                    <a:pt x="38674" y="4069"/>
                  </a:cubicBezTo>
                  <a:cubicBezTo>
                    <a:pt x="38683" y="4075"/>
                    <a:pt x="38691" y="4077"/>
                    <a:pt x="38697" y="4077"/>
                  </a:cubicBezTo>
                  <a:cubicBezTo>
                    <a:pt x="38706" y="4077"/>
                    <a:pt x="38712" y="4071"/>
                    <a:pt x="38712" y="4058"/>
                  </a:cubicBezTo>
                  <a:cubicBezTo>
                    <a:pt x="38712" y="4023"/>
                    <a:pt x="38107" y="3885"/>
                    <a:pt x="37956" y="3885"/>
                  </a:cubicBezTo>
                  <a:cubicBezTo>
                    <a:pt x="37956" y="3885"/>
                    <a:pt x="37955" y="3885"/>
                    <a:pt x="37955" y="3885"/>
                  </a:cubicBezTo>
                  <a:cubicBezTo>
                    <a:pt x="37888" y="3885"/>
                    <a:pt x="37885" y="3892"/>
                    <a:pt x="37933" y="3925"/>
                  </a:cubicBezTo>
                  <a:cubicBezTo>
                    <a:pt x="37980" y="3955"/>
                    <a:pt x="37974" y="3962"/>
                    <a:pt x="37900" y="3962"/>
                  </a:cubicBezTo>
                  <a:cubicBezTo>
                    <a:pt x="37849" y="3962"/>
                    <a:pt x="37795" y="3991"/>
                    <a:pt x="37784" y="4025"/>
                  </a:cubicBezTo>
                  <a:cubicBezTo>
                    <a:pt x="37767" y="4068"/>
                    <a:pt x="37744" y="4088"/>
                    <a:pt x="37723" y="4088"/>
                  </a:cubicBezTo>
                  <a:cubicBezTo>
                    <a:pt x="37691" y="4088"/>
                    <a:pt x="37662" y="4045"/>
                    <a:pt x="37662" y="3971"/>
                  </a:cubicBezTo>
                  <a:cubicBezTo>
                    <a:pt x="37662" y="3892"/>
                    <a:pt x="37671" y="3865"/>
                    <a:pt x="37712" y="3865"/>
                  </a:cubicBezTo>
                  <a:cubicBezTo>
                    <a:pt x="37722" y="3865"/>
                    <a:pt x="37733" y="3867"/>
                    <a:pt x="37747" y="3869"/>
                  </a:cubicBezTo>
                  <a:cubicBezTo>
                    <a:pt x="37766" y="3873"/>
                    <a:pt x="37778" y="3874"/>
                    <a:pt x="37785" y="3874"/>
                  </a:cubicBezTo>
                  <a:cubicBezTo>
                    <a:pt x="37801" y="3874"/>
                    <a:pt x="37783" y="3864"/>
                    <a:pt x="37728" y="3841"/>
                  </a:cubicBezTo>
                  <a:cubicBezTo>
                    <a:pt x="37685" y="3822"/>
                    <a:pt x="37615" y="3813"/>
                    <a:pt x="37538" y="3813"/>
                  </a:cubicBezTo>
                  <a:cubicBezTo>
                    <a:pt x="37388" y="3813"/>
                    <a:pt x="37208" y="3845"/>
                    <a:pt x="37123" y="3897"/>
                  </a:cubicBezTo>
                  <a:cubicBezTo>
                    <a:pt x="37112" y="3904"/>
                    <a:pt x="37102" y="3907"/>
                    <a:pt x="37095" y="3907"/>
                  </a:cubicBezTo>
                  <a:cubicBezTo>
                    <a:pt x="37080" y="3907"/>
                    <a:pt x="37071" y="3895"/>
                    <a:pt x="37071" y="3871"/>
                  </a:cubicBezTo>
                  <a:cubicBezTo>
                    <a:pt x="37071" y="3832"/>
                    <a:pt x="37009" y="3813"/>
                    <a:pt x="36860" y="3807"/>
                  </a:cubicBezTo>
                  <a:cubicBezTo>
                    <a:pt x="36606" y="3796"/>
                    <a:pt x="36579" y="3783"/>
                    <a:pt x="36579" y="3679"/>
                  </a:cubicBezTo>
                  <a:cubicBezTo>
                    <a:pt x="36579" y="3630"/>
                    <a:pt x="36560" y="3597"/>
                    <a:pt x="36535" y="3597"/>
                  </a:cubicBezTo>
                  <a:cubicBezTo>
                    <a:pt x="36512" y="3597"/>
                    <a:pt x="36504" y="3615"/>
                    <a:pt x="36519" y="3640"/>
                  </a:cubicBezTo>
                  <a:cubicBezTo>
                    <a:pt x="36534" y="3662"/>
                    <a:pt x="36485" y="3674"/>
                    <a:pt x="36365" y="3674"/>
                  </a:cubicBezTo>
                  <a:cubicBezTo>
                    <a:pt x="36328" y="3674"/>
                    <a:pt x="36284" y="3673"/>
                    <a:pt x="36233" y="3670"/>
                  </a:cubicBezTo>
                  <a:cubicBezTo>
                    <a:pt x="36062" y="3664"/>
                    <a:pt x="35921" y="3644"/>
                    <a:pt x="35921" y="3625"/>
                  </a:cubicBezTo>
                  <a:cubicBezTo>
                    <a:pt x="35921" y="3614"/>
                    <a:pt x="35896" y="3607"/>
                    <a:pt x="35860" y="3607"/>
                  </a:cubicBezTo>
                  <a:cubicBezTo>
                    <a:pt x="35842" y="3607"/>
                    <a:pt x="35822" y="3609"/>
                    <a:pt x="35800" y="3612"/>
                  </a:cubicBezTo>
                  <a:cubicBezTo>
                    <a:pt x="35783" y="3615"/>
                    <a:pt x="35767" y="3616"/>
                    <a:pt x="35751" y="3616"/>
                  </a:cubicBezTo>
                  <a:cubicBezTo>
                    <a:pt x="35697" y="3616"/>
                    <a:pt x="35653" y="3601"/>
                    <a:pt x="35629" y="3573"/>
                  </a:cubicBezTo>
                  <a:cubicBezTo>
                    <a:pt x="35599" y="3536"/>
                    <a:pt x="35547" y="3515"/>
                    <a:pt x="35513" y="3515"/>
                  </a:cubicBezTo>
                  <a:cubicBezTo>
                    <a:pt x="35487" y="3515"/>
                    <a:pt x="35472" y="3529"/>
                    <a:pt x="35490" y="3558"/>
                  </a:cubicBezTo>
                  <a:cubicBezTo>
                    <a:pt x="35507" y="3584"/>
                    <a:pt x="35506" y="3597"/>
                    <a:pt x="35494" y="3597"/>
                  </a:cubicBezTo>
                  <a:cubicBezTo>
                    <a:pt x="35478" y="3597"/>
                    <a:pt x="35442" y="3575"/>
                    <a:pt x="35401" y="3535"/>
                  </a:cubicBezTo>
                  <a:cubicBezTo>
                    <a:pt x="35367" y="3501"/>
                    <a:pt x="35325" y="3485"/>
                    <a:pt x="35273" y="3485"/>
                  </a:cubicBezTo>
                  <a:cubicBezTo>
                    <a:pt x="35255" y="3485"/>
                    <a:pt x="35237" y="3487"/>
                    <a:pt x="35218" y="3490"/>
                  </a:cubicBezTo>
                  <a:cubicBezTo>
                    <a:pt x="35196" y="3494"/>
                    <a:pt x="35176" y="3497"/>
                    <a:pt x="35160" y="3497"/>
                  </a:cubicBezTo>
                  <a:cubicBezTo>
                    <a:pt x="35122" y="3497"/>
                    <a:pt x="35101" y="3485"/>
                    <a:pt x="35101" y="3465"/>
                  </a:cubicBezTo>
                  <a:cubicBezTo>
                    <a:pt x="35101" y="3447"/>
                    <a:pt x="35098" y="3438"/>
                    <a:pt x="35091" y="3438"/>
                  </a:cubicBezTo>
                  <a:cubicBezTo>
                    <a:pt x="35084" y="3438"/>
                    <a:pt x="35071" y="3448"/>
                    <a:pt x="35050" y="3469"/>
                  </a:cubicBezTo>
                  <a:cubicBezTo>
                    <a:pt x="35019" y="3500"/>
                    <a:pt x="34990" y="3515"/>
                    <a:pt x="34971" y="3515"/>
                  </a:cubicBezTo>
                  <a:cubicBezTo>
                    <a:pt x="34948" y="3515"/>
                    <a:pt x="34938" y="3492"/>
                    <a:pt x="34955" y="3449"/>
                  </a:cubicBezTo>
                  <a:cubicBezTo>
                    <a:pt x="34969" y="3412"/>
                    <a:pt x="34965" y="3396"/>
                    <a:pt x="34915" y="3396"/>
                  </a:cubicBezTo>
                  <a:cubicBezTo>
                    <a:pt x="34889" y="3396"/>
                    <a:pt x="34849" y="3401"/>
                    <a:pt x="34793" y="3408"/>
                  </a:cubicBezTo>
                  <a:cubicBezTo>
                    <a:pt x="34745" y="3415"/>
                    <a:pt x="34708" y="3418"/>
                    <a:pt x="34679" y="3418"/>
                  </a:cubicBezTo>
                  <a:cubicBezTo>
                    <a:pt x="34619" y="3418"/>
                    <a:pt x="34593" y="3404"/>
                    <a:pt x="34582" y="3371"/>
                  </a:cubicBezTo>
                  <a:cubicBezTo>
                    <a:pt x="34566" y="3332"/>
                    <a:pt x="34533" y="3312"/>
                    <a:pt x="34500" y="3312"/>
                  </a:cubicBezTo>
                  <a:cubicBezTo>
                    <a:pt x="34467" y="3312"/>
                    <a:pt x="34434" y="3332"/>
                    <a:pt x="34419" y="3371"/>
                  </a:cubicBezTo>
                  <a:cubicBezTo>
                    <a:pt x="34406" y="3405"/>
                    <a:pt x="34360" y="3434"/>
                    <a:pt x="34316" y="3434"/>
                  </a:cubicBezTo>
                  <a:cubicBezTo>
                    <a:pt x="34230" y="3434"/>
                    <a:pt x="34214" y="3367"/>
                    <a:pt x="34294" y="3338"/>
                  </a:cubicBezTo>
                  <a:cubicBezTo>
                    <a:pt x="34320" y="3328"/>
                    <a:pt x="34333" y="3308"/>
                    <a:pt x="34319" y="3292"/>
                  </a:cubicBezTo>
                  <a:cubicBezTo>
                    <a:pt x="34273" y="3243"/>
                    <a:pt x="33742" y="3126"/>
                    <a:pt x="33582" y="3126"/>
                  </a:cubicBezTo>
                  <a:cubicBezTo>
                    <a:pt x="33570" y="3126"/>
                    <a:pt x="33559" y="3127"/>
                    <a:pt x="33552" y="3128"/>
                  </a:cubicBezTo>
                  <a:cubicBezTo>
                    <a:pt x="33524" y="3134"/>
                    <a:pt x="33504" y="3137"/>
                    <a:pt x="33492" y="3137"/>
                  </a:cubicBezTo>
                  <a:cubicBezTo>
                    <a:pt x="33472" y="3137"/>
                    <a:pt x="33473" y="3129"/>
                    <a:pt x="33497" y="3113"/>
                  </a:cubicBezTo>
                  <a:cubicBezTo>
                    <a:pt x="33537" y="3085"/>
                    <a:pt x="33515" y="3067"/>
                    <a:pt x="33416" y="3050"/>
                  </a:cubicBezTo>
                  <a:cubicBezTo>
                    <a:pt x="33389" y="3044"/>
                    <a:pt x="33361" y="3042"/>
                    <a:pt x="33336" y="3042"/>
                  </a:cubicBezTo>
                  <a:cubicBezTo>
                    <a:pt x="33293" y="3042"/>
                    <a:pt x="33256" y="3050"/>
                    <a:pt x="33241" y="3064"/>
                  </a:cubicBezTo>
                  <a:cubicBezTo>
                    <a:pt x="33232" y="3074"/>
                    <a:pt x="33222" y="3078"/>
                    <a:pt x="33211" y="3078"/>
                  </a:cubicBezTo>
                  <a:cubicBezTo>
                    <a:pt x="33194" y="3078"/>
                    <a:pt x="33176" y="3065"/>
                    <a:pt x="33156" y="3038"/>
                  </a:cubicBezTo>
                  <a:cubicBezTo>
                    <a:pt x="33126" y="2995"/>
                    <a:pt x="33033" y="2972"/>
                    <a:pt x="32885" y="2968"/>
                  </a:cubicBezTo>
                  <a:cubicBezTo>
                    <a:pt x="32759" y="2963"/>
                    <a:pt x="32647" y="2943"/>
                    <a:pt x="32631" y="2920"/>
                  </a:cubicBezTo>
                  <a:cubicBezTo>
                    <a:pt x="32615" y="2898"/>
                    <a:pt x="32463" y="2882"/>
                    <a:pt x="32284" y="2882"/>
                  </a:cubicBezTo>
                  <a:cubicBezTo>
                    <a:pt x="32273" y="2882"/>
                    <a:pt x="32263" y="2882"/>
                    <a:pt x="32252" y="2883"/>
                  </a:cubicBezTo>
                  <a:cubicBezTo>
                    <a:pt x="32234" y="2883"/>
                    <a:pt x="32217" y="2883"/>
                    <a:pt x="32200" y="2883"/>
                  </a:cubicBezTo>
                  <a:cubicBezTo>
                    <a:pt x="32033" y="2883"/>
                    <a:pt x="31902" y="2869"/>
                    <a:pt x="31902" y="2852"/>
                  </a:cubicBezTo>
                  <a:cubicBezTo>
                    <a:pt x="31902" y="2834"/>
                    <a:pt x="31912" y="2822"/>
                    <a:pt x="31926" y="2822"/>
                  </a:cubicBezTo>
                  <a:cubicBezTo>
                    <a:pt x="31928" y="2822"/>
                    <a:pt x="31931" y="2823"/>
                    <a:pt x="31933" y="2823"/>
                  </a:cubicBezTo>
                  <a:cubicBezTo>
                    <a:pt x="31942" y="2825"/>
                    <a:pt x="31956" y="2825"/>
                    <a:pt x="31973" y="2825"/>
                  </a:cubicBezTo>
                  <a:cubicBezTo>
                    <a:pt x="31990" y="2825"/>
                    <a:pt x="32009" y="2825"/>
                    <a:pt x="32026" y="2823"/>
                  </a:cubicBezTo>
                  <a:cubicBezTo>
                    <a:pt x="32153" y="2811"/>
                    <a:pt x="31968" y="2737"/>
                    <a:pt x="31811" y="2736"/>
                  </a:cubicBezTo>
                  <a:cubicBezTo>
                    <a:pt x="31729" y="2736"/>
                    <a:pt x="31647" y="2717"/>
                    <a:pt x="31635" y="2696"/>
                  </a:cubicBezTo>
                  <a:cubicBezTo>
                    <a:pt x="31618" y="2669"/>
                    <a:pt x="31580" y="2657"/>
                    <a:pt x="31543" y="2657"/>
                  </a:cubicBezTo>
                  <a:cubicBezTo>
                    <a:pt x="31495" y="2657"/>
                    <a:pt x="31448" y="2678"/>
                    <a:pt x="31448" y="2716"/>
                  </a:cubicBezTo>
                  <a:cubicBezTo>
                    <a:pt x="31448" y="2749"/>
                    <a:pt x="31431" y="2778"/>
                    <a:pt x="31407" y="2778"/>
                  </a:cubicBezTo>
                  <a:cubicBezTo>
                    <a:pt x="31385" y="2778"/>
                    <a:pt x="31366" y="2760"/>
                    <a:pt x="31366" y="2737"/>
                  </a:cubicBezTo>
                  <a:cubicBezTo>
                    <a:pt x="31366" y="2713"/>
                    <a:pt x="31330" y="2696"/>
                    <a:pt x="31282" y="2696"/>
                  </a:cubicBezTo>
                  <a:cubicBezTo>
                    <a:pt x="31231" y="2696"/>
                    <a:pt x="31210" y="2678"/>
                    <a:pt x="31227" y="2651"/>
                  </a:cubicBezTo>
                  <a:cubicBezTo>
                    <a:pt x="31239" y="2632"/>
                    <a:pt x="31236" y="2623"/>
                    <a:pt x="31217" y="2623"/>
                  </a:cubicBezTo>
                  <a:cubicBezTo>
                    <a:pt x="31207" y="2623"/>
                    <a:pt x="31192" y="2626"/>
                    <a:pt x="31172" y="2632"/>
                  </a:cubicBezTo>
                  <a:cubicBezTo>
                    <a:pt x="31155" y="2636"/>
                    <a:pt x="31139" y="2639"/>
                    <a:pt x="31124" y="2639"/>
                  </a:cubicBezTo>
                  <a:cubicBezTo>
                    <a:pt x="31095" y="2639"/>
                    <a:pt x="31071" y="2630"/>
                    <a:pt x="31061" y="2614"/>
                  </a:cubicBezTo>
                  <a:cubicBezTo>
                    <a:pt x="31050" y="2597"/>
                    <a:pt x="31033" y="2587"/>
                    <a:pt x="31016" y="2587"/>
                  </a:cubicBezTo>
                  <a:cubicBezTo>
                    <a:pt x="31010" y="2587"/>
                    <a:pt x="31003" y="2589"/>
                    <a:pt x="30998" y="2593"/>
                  </a:cubicBezTo>
                  <a:cubicBezTo>
                    <a:pt x="30991" y="2596"/>
                    <a:pt x="30985" y="2598"/>
                    <a:pt x="30978" y="2598"/>
                  </a:cubicBezTo>
                  <a:cubicBezTo>
                    <a:pt x="30963" y="2598"/>
                    <a:pt x="30947" y="2589"/>
                    <a:pt x="30938" y="2573"/>
                  </a:cubicBezTo>
                  <a:cubicBezTo>
                    <a:pt x="30924" y="2550"/>
                    <a:pt x="30874" y="2532"/>
                    <a:pt x="30822" y="2532"/>
                  </a:cubicBezTo>
                  <a:cubicBezTo>
                    <a:pt x="30774" y="2532"/>
                    <a:pt x="30658" y="2507"/>
                    <a:pt x="30569" y="2476"/>
                  </a:cubicBezTo>
                  <a:cubicBezTo>
                    <a:pt x="30479" y="2445"/>
                    <a:pt x="30309" y="2409"/>
                    <a:pt x="30192" y="2398"/>
                  </a:cubicBezTo>
                  <a:cubicBezTo>
                    <a:pt x="30075" y="2386"/>
                    <a:pt x="29957" y="2362"/>
                    <a:pt x="29929" y="2345"/>
                  </a:cubicBezTo>
                  <a:cubicBezTo>
                    <a:pt x="29901" y="2328"/>
                    <a:pt x="29792" y="2307"/>
                    <a:pt x="29690" y="2297"/>
                  </a:cubicBezTo>
                  <a:cubicBezTo>
                    <a:pt x="29589" y="2288"/>
                    <a:pt x="29439" y="2252"/>
                    <a:pt x="29363" y="2217"/>
                  </a:cubicBezTo>
                  <a:cubicBezTo>
                    <a:pt x="29301" y="2188"/>
                    <a:pt x="29213" y="2170"/>
                    <a:pt x="29144" y="2170"/>
                  </a:cubicBezTo>
                  <a:cubicBezTo>
                    <a:pt x="29126" y="2170"/>
                    <a:pt x="29110" y="2171"/>
                    <a:pt x="29096" y="2174"/>
                  </a:cubicBezTo>
                  <a:cubicBezTo>
                    <a:pt x="29079" y="2176"/>
                    <a:pt x="29062" y="2178"/>
                    <a:pt x="29044" y="2178"/>
                  </a:cubicBezTo>
                  <a:cubicBezTo>
                    <a:pt x="28972" y="2178"/>
                    <a:pt x="28888" y="2155"/>
                    <a:pt x="28803" y="2114"/>
                  </a:cubicBezTo>
                  <a:cubicBezTo>
                    <a:pt x="28662" y="2046"/>
                    <a:pt x="28479" y="2002"/>
                    <a:pt x="28374" y="2002"/>
                  </a:cubicBezTo>
                  <a:cubicBezTo>
                    <a:pt x="28324" y="2002"/>
                    <a:pt x="28292" y="2013"/>
                    <a:pt x="28292" y="2035"/>
                  </a:cubicBezTo>
                  <a:cubicBezTo>
                    <a:pt x="28292" y="2056"/>
                    <a:pt x="28279" y="2067"/>
                    <a:pt x="28253" y="2067"/>
                  </a:cubicBezTo>
                  <a:cubicBezTo>
                    <a:pt x="28239" y="2067"/>
                    <a:pt x="28221" y="2064"/>
                    <a:pt x="28198" y="2057"/>
                  </a:cubicBezTo>
                  <a:cubicBezTo>
                    <a:pt x="28098" y="2026"/>
                    <a:pt x="28036" y="1977"/>
                    <a:pt x="28079" y="1977"/>
                  </a:cubicBezTo>
                  <a:cubicBezTo>
                    <a:pt x="28088" y="1977"/>
                    <a:pt x="28103" y="1979"/>
                    <a:pt x="28124" y="1985"/>
                  </a:cubicBezTo>
                  <a:cubicBezTo>
                    <a:pt x="28141" y="1990"/>
                    <a:pt x="28156" y="1992"/>
                    <a:pt x="28169" y="1992"/>
                  </a:cubicBezTo>
                  <a:cubicBezTo>
                    <a:pt x="28194" y="1992"/>
                    <a:pt x="28210" y="1985"/>
                    <a:pt x="28210" y="1973"/>
                  </a:cubicBezTo>
                  <a:cubicBezTo>
                    <a:pt x="28210" y="1928"/>
                    <a:pt x="27859" y="1825"/>
                    <a:pt x="27230" y="1688"/>
                  </a:cubicBezTo>
                  <a:cubicBezTo>
                    <a:pt x="26912" y="1619"/>
                    <a:pt x="26792" y="1592"/>
                    <a:pt x="26753" y="1592"/>
                  </a:cubicBezTo>
                  <a:cubicBezTo>
                    <a:pt x="26726" y="1592"/>
                    <a:pt x="26738" y="1604"/>
                    <a:pt x="26751" y="1624"/>
                  </a:cubicBezTo>
                  <a:cubicBezTo>
                    <a:pt x="26763" y="1643"/>
                    <a:pt x="26840" y="1671"/>
                    <a:pt x="26918" y="1687"/>
                  </a:cubicBezTo>
                  <a:cubicBezTo>
                    <a:pt x="26995" y="1702"/>
                    <a:pt x="27062" y="1729"/>
                    <a:pt x="27062" y="1747"/>
                  </a:cubicBezTo>
                  <a:cubicBezTo>
                    <a:pt x="27062" y="1755"/>
                    <a:pt x="27041" y="1759"/>
                    <a:pt x="27006" y="1759"/>
                  </a:cubicBezTo>
                  <a:cubicBezTo>
                    <a:pt x="26967" y="1759"/>
                    <a:pt x="26910" y="1754"/>
                    <a:pt x="26847" y="1743"/>
                  </a:cubicBezTo>
                  <a:cubicBezTo>
                    <a:pt x="26730" y="1723"/>
                    <a:pt x="26563" y="1706"/>
                    <a:pt x="26478" y="1706"/>
                  </a:cubicBezTo>
                  <a:cubicBezTo>
                    <a:pt x="26392" y="1706"/>
                    <a:pt x="26314" y="1691"/>
                    <a:pt x="26304" y="1671"/>
                  </a:cubicBezTo>
                  <a:cubicBezTo>
                    <a:pt x="26283" y="1637"/>
                    <a:pt x="26087" y="1595"/>
                    <a:pt x="25825" y="1569"/>
                  </a:cubicBezTo>
                  <a:cubicBezTo>
                    <a:pt x="25571" y="1544"/>
                    <a:pt x="25078" y="1461"/>
                    <a:pt x="25059" y="1441"/>
                  </a:cubicBezTo>
                  <a:cubicBezTo>
                    <a:pt x="25049" y="1430"/>
                    <a:pt x="25146" y="1421"/>
                    <a:pt x="25278" y="1421"/>
                  </a:cubicBezTo>
                  <a:cubicBezTo>
                    <a:pt x="25629" y="1421"/>
                    <a:pt x="25555" y="1379"/>
                    <a:pt x="25114" y="1327"/>
                  </a:cubicBezTo>
                  <a:cubicBezTo>
                    <a:pt x="24816" y="1291"/>
                    <a:pt x="24654" y="1274"/>
                    <a:pt x="24569" y="1274"/>
                  </a:cubicBezTo>
                  <a:cubicBezTo>
                    <a:pt x="24514" y="1274"/>
                    <a:pt x="24491" y="1281"/>
                    <a:pt x="24483" y="1293"/>
                  </a:cubicBezTo>
                  <a:cubicBezTo>
                    <a:pt x="24479" y="1299"/>
                    <a:pt x="24460" y="1302"/>
                    <a:pt x="24429" y="1302"/>
                  </a:cubicBezTo>
                  <a:cubicBezTo>
                    <a:pt x="24352" y="1302"/>
                    <a:pt x="24200" y="1285"/>
                    <a:pt x="24029" y="1256"/>
                  </a:cubicBezTo>
                  <a:cubicBezTo>
                    <a:pt x="23791" y="1217"/>
                    <a:pt x="23542" y="1182"/>
                    <a:pt x="23474" y="1181"/>
                  </a:cubicBezTo>
                  <a:cubicBezTo>
                    <a:pt x="23403" y="1179"/>
                    <a:pt x="23194" y="1139"/>
                    <a:pt x="23008" y="1092"/>
                  </a:cubicBezTo>
                  <a:cubicBezTo>
                    <a:pt x="22844" y="1050"/>
                    <a:pt x="22668" y="1021"/>
                    <a:pt x="22584" y="1021"/>
                  </a:cubicBezTo>
                  <a:cubicBezTo>
                    <a:pt x="22571" y="1021"/>
                    <a:pt x="22561" y="1022"/>
                    <a:pt x="22553" y="1023"/>
                  </a:cubicBezTo>
                  <a:cubicBezTo>
                    <a:pt x="22530" y="1026"/>
                    <a:pt x="22510" y="1028"/>
                    <a:pt x="22494" y="1028"/>
                  </a:cubicBezTo>
                  <a:cubicBezTo>
                    <a:pt x="22465" y="1028"/>
                    <a:pt x="22448" y="1023"/>
                    <a:pt x="22454" y="1013"/>
                  </a:cubicBezTo>
                  <a:cubicBezTo>
                    <a:pt x="22476" y="974"/>
                    <a:pt x="22283" y="935"/>
                    <a:pt x="22088" y="935"/>
                  </a:cubicBezTo>
                  <a:cubicBezTo>
                    <a:pt x="22074" y="935"/>
                    <a:pt x="22060" y="935"/>
                    <a:pt x="22047" y="936"/>
                  </a:cubicBezTo>
                  <a:cubicBezTo>
                    <a:pt x="21863" y="941"/>
                    <a:pt x="21894" y="953"/>
                    <a:pt x="22195" y="994"/>
                  </a:cubicBezTo>
                  <a:cubicBezTo>
                    <a:pt x="22304" y="1010"/>
                    <a:pt x="22380" y="1037"/>
                    <a:pt x="22367" y="1059"/>
                  </a:cubicBezTo>
                  <a:cubicBezTo>
                    <a:pt x="22359" y="1072"/>
                    <a:pt x="22337" y="1079"/>
                    <a:pt x="22290" y="1079"/>
                  </a:cubicBezTo>
                  <a:cubicBezTo>
                    <a:pt x="22218" y="1079"/>
                    <a:pt x="22089" y="1063"/>
                    <a:pt x="21863" y="1028"/>
                  </a:cubicBezTo>
                  <a:cubicBezTo>
                    <a:pt x="21789" y="1017"/>
                    <a:pt x="21740" y="992"/>
                    <a:pt x="21755" y="974"/>
                  </a:cubicBezTo>
                  <a:cubicBezTo>
                    <a:pt x="21768" y="954"/>
                    <a:pt x="21759" y="928"/>
                    <a:pt x="21735" y="913"/>
                  </a:cubicBezTo>
                  <a:cubicBezTo>
                    <a:pt x="21731" y="911"/>
                    <a:pt x="21726" y="909"/>
                    <a:pt x="21722" y="909"/>
                  </a:cubicBezTo>
                  <a:cubicBezTo>
                    <a:pt x="21705" y="909"/>
                    <a:pt x="21692" y="931"/>
                    <a:pt x="21691" y="961"/>
                  </a:cubicBezTo>
                  <a:cubicBezTo>
                    <a:pt x="21690" y="986"/>
                    <a:pt x="21685" y="1000"/>
                    <a:pt x="21679" y="1000"/>
                  </a:cubicBezTo>
                  <a:cubicBezTo>
                    <a:pt x="21676" y="1000"/>
                    <a:pt x="21672" y="996"/>
                    <a:pt x="21668" y="987"/>
                  </a:cubicBezTo>
                  <a:cubicBezTo>
                    <a:pt x="21661" y="969"/>
                    <a:pt x="21639" y="958"/>
                    <a:pt x="21615" y="958"/>
                  </a:cubicBezTo>
                  <a:cubicBezTo>
                    <a:pt x="21604" y="958"/>
                    <a:pt x="21594" y="960"/>
                    <a:pt x="21583" y="964"/>
                  </a:cubicBezTo>
                  <a:cubicBezTo>
                    <a:pt x="21568" y="970"/>
                    <a:pt x="21557" y="973"/>
                    <a:pt x="21549" y="973"/>
                  </a:cubicBezTo>
                  <a:cubicBezTo>
                    <a:pt x="21535" y="973"/>
                    <a:pt x="21533" y="963"/>
                    <a:pt x="21546" y="943"/>
                  </a:cubicBezTo>
                  <a:cubicBezTo>
                    <a:pt x="21565" y="910"/>
                    <a:pt x="21537" y="894"/>
                    <a:pt x="21496" y="894"/>
                  </a:cubicBezTo>
                  <a:cubicBezTo>
                    <a:pt x="21457" y="894"/>
                    <a:pt x="21406" y="909"/>
                    <a:pt x="21376" y="939"/>
                  </a:cubicBezTo>
                  <a:cubicBezTo>
                    <a:pt x="21361" y="954"/>
                    <a:pt x="21347" y="962"/>
                    <a:pt x="21333" y="962"/>
                  </a:cubicBezTo>
                  <a:cubicBezTo>
                    <a:pt x="21313" y="962"/>
                    <a:pt x="21292" y="948"/>
                    <a:pt x="21264" y="919"/>
                  </a:cubicBezTo>
                  <a:cubicBezTo>
                    <a:pt x="21219" y="874"/>
                    <a:pt x="21182" y="853"/>
                    <a:pt x="21161" y="853"/>
                  </a:cubicBezTo>
                  <a:cubicBezTo>
                    <a:pt x="21137" y="853"/>
                    <a:pt x="21134" y="882"/>
                    <a:pt x="21164" y="939"/>
                  </a:cubicBezTo>
                  <a:cubicBezTo>
                    <a:pt x="21241" y="1081"/>
                    <a:pt x="21225" y="1121"/>
                    <a:pt x="20914" y="1121"/>
                  </a:cubicBezTo>
                  <a:cubicBezTo>
                    <a:pt x="20832" y="1121"/>
                    <a:pt x="20728" y="1119"/>
                    <a:pt x="20600" y="1114"/>
                  </a:cubicBezTo>
                  <a:cubicBezTo>
                    <a:pt x="19678" y="1082"/>
                    <a:pt x="19066" y="1037"/>
                    <a:pt x="18722" y="975"/>
                  </a:cubicBezTo>
                  <a:cubicBezTo>
                    <a:pt x="18374" y="912"/>
                    <a:pt x="18320" y="899"/>
                    <a:pt x="18066" y="813"/>
                  </a:cubicBezTo>
                  <a:cubicBezTo>
                    <a:pt x="17929" y="767"/>
                    <a:pt x="17736" y="730"/>
                    <a:pt x="17629" y="729"/>
                  </a:cubicBezTo>
                  <a:cubicBezTo>
                    <a:pt x="17524" y="728"/>
                    <a:pt x="17323" y="690"/>
                    <a:pt x="17183" y="647"/>
                  </a:cubicBezTo>
                  <a:cubicBezTo>
                    <a:pt x="17060" y="608"/>
                    <a:pt x="16947" y="583"/>
                    <a:pt x="16909" y="583"/>
                  </a:cubicBezTo>
                  <a:cubicBezTo>
                    <a:pt x="16903" y="583"/>
                    <a:pt x="16899" y="583"/>
                    <a:pt x="16897" y="584"/>
                  </a:cubicBezTo>
                  <a:cubicBezTo>
                    <a:pt x="16894" y="586"/>
                    <a:pt x="16889" y="587"/>
                    <a:pt x="16882" y="587"/>
                  </a:cubicBezTo>
                  <a:cubicBezTo>
                    <a:pt x="16852" y="587"/>
                    <a:pt x="16786" y="569"/>
                    <a:pt x="16719" y="540"/>
                  </a:cubicBezTo>
                  <a:cubicBezTo>
                    <a:pt x="16652" y="514"/>
                    <a:pt x="16615" y="500"/>
                    <a:pt x="16594" y="500"/>
                  </a:cubicBezTo>
                  <a:cubicBezTo>
                    <a:pt x="16574" y="500"/>
                    <a:pt x="16570" y="514"/>
                    <a:pt x="16570" y="540"/>
                  </a:cubicBezTo>
                  <a:cubicBezTo>
                    <a:pt x="16570" y="574"/>
                    <a:pt x="16548" y="588"/>
                    <a:pt x="16451" y="588"/>
                  </a:cubicBezTo>
                  <a:cubicBezTo>
                    <a:pt x="16401" y="588"/>
                    <a:pt x="16330" y="584"/>
                    <a:pt x="16232" y="577"/>
                  </a:cubicBezTo>
                  <a:cubicBezTo>
                    <a:pt x="16045" y="565"/>
                    <a:pt x="15879" y="545"/>
                    <a:pt x="15863" y="534"/>
                  </a:cubicBezTo>
                  <a:cubicBezTo>
                    <a:pt x="15859" y="531"/>
                    <a:pt x="15855" y="530"/>
                    <a:pt x="15851" y="530"/>
                  </a:cubicBezTo>
                  <a:cubicBezTo>
                    <a:pt x="15840" y="530"/>
                    <a:pt x="15832" y="540"/>
                    <a:pt x="15832" y="557"/>
                  </a:cubicBezTo>
                  <a:cubicBezTo>
                    <a:pt x="15832" y="580"/>
                    <a:pt x="15813" y="601"/>
                    <a:pt x="15791" y="601"/>
                  </a:cubicBezTo>
                  <a:cubicBezTo>
                    <a:pt x="15769" y="601"/>
                    <a:pt x="15750" y="566"/>
                    <a:pt x="15750" y="519"/>
                  </a:cubicBezTo>
                  <a:cubicBezTo>
                    <a:pt x="15750" y="452"/>
                    <a:pt x="15721" y="437"/>
                    <a:pt x="15597" y="437"/>
                  </a:cubicBezTo>
                  <a:cubicBezTo>
                    <a:pt x="15511" y="437"/>
                    <a:pt x="15400" y="426"/>
                    <a:pt x="15345" y="411"/>
                  </a:cubicBezTo>
                  <a:cubicBezTo>
                    <a:pt x="15321" y="405"/>
                    <a:pt x="15303" y="402"/>
                    <a:pt x="15289" y="402"/>
                  </a:cubicBezTo>
                  <a:cubicBezTo>
                    <a:pt x="15263" y="402"/>
                    <a:pt x="15256" y="414"/>
                    <a:pt x="15264" y="441"/>
                  </a:cubicBezTo>
                  <a:cubicBezTo>
                    <a:pt x="15274" y="473"/>
                    <a:pt x="15308" y="507"/>
                    <a:pt x="15342" y="523"/>
                  </a:cubicBezTo>
                  <a:cubicBezTo>
                    <a:pt x="15376" y="538"/>
                    <a:pt x="15442" y="570"/>
                    <a:pt x="15492" y="596"/>
                  </a:cubicBezTo>
                  <a:cubicBezTo>
                    <a:pt x="15551" y="626"/>
                    <a:pt x="15589" y="641"/>
                    <a:pt x="15606" y="641"/>
                  </a:cubicBezTo>
                  <a:cubicBezTo>
                    <a:pt x="15622" y="641"/>
                    <a:pt x="15621" y="629"/>
                    <a:pt x="15606" y="605"/>
                  </a:cubicBezTo>
                  <a:cubicBezTo>
                    <a:pt x="15589" y="577"/>
                    <a:pt x="15598" y="564"/>
                    <a:pt x="15619" y="564"/>
                  </a:cubicBezTo>
                  <a:cubicBezTo>
                    <a:pt x="15642" y="564"/>
                    <a:pt x="15681" y="581"/>
                    <a:pt x="15713" y="612"/>
                  </a:cubicBezTo>
                  <a:cubicBezTo>
                    <a:pt x="15839" y="732"/>
                    <a:pt x="15985" y="803"/>
                    <a:pt x="16084" y="803"/>
                  </a:cubicBezTo>
                  <a:cubicBezTo>
                    <a:pt x="16129" y="803"/>
                    <a:pt x="16164" y="788"/>
                    <a:pt x="16184" y="756"/>
                  </a:cubicBezTo>
                  <a:cubicBezTo>
                    <a:pt x="16191" y="745"/>
                    <a:pt x="16199" y="739"/>
                    <a:pt x="16206" y="739"/>
                  </a:cubicBezTo>
                  <a:cubicBezTo>
                    <a:pt x="16217" y="739"/>
                    <a:pt x="16229" y="756"/>
                    <a:pt x="16240" y="790"/>
                  </a:cubicBezTo>
                  <a:cubicBezTo>
                    <a:pt x="16262" y="854"/>
                    <a:pt x="16308" y="871"/>
                    <a:pt x="16468" y="871"/>
                  </a:cubicBezTo>
                  <a:cubicBezTo>
                    <a:pt x="16636" y="871"/>
                    <a:pt x="16666" y="882"/>
                    <a:pt x="16657" y="941"/>
                  </a:cubicBezTo>
                  <a:cubicBezTo>
                    <a:pt x="16651" y="980"/>
                    <a:pt x="16665" y="1012"/>
                    <a:pt x="16688" y="1012"/>
                  </a:cubicBezTo>
                  <a:cubicBezTo>
                    <a:pt x="16711" y="1012"/>
                    <a:pt x="16732" y="992"/>
                    <a:pt x="16732" y="969"/>
                  </a:cubicBezTo>
                  <a:cubicBezTo>
                    <a:pt x="16732" y="961"/>
                    <a:pt x="16737" y="957"/>
                    <a:pt x="16745" y="957"/>
                  </a:cubicBezTo>
                  <a:cubicBezTo>
                    <a:pt x="16764" y="957"/>
                    <a:pt x="16803" y="976"/>
                    <a:pt x="16848" y="1010"/>
                  </a:cubicBezTo>
                  <a:cubicBezTo>
                    <a:pt x="16927" y="1066"/>
                    <a:pt x="16988" y="1094"/>
                    <a:pt x="17024" y="1094"/>
                  </a:cubicBezTo>
                  <a:cubicBezTo>
                    <a:pt x="17047" y="1094"/>
                    <a:pt x="17060" y="1082"/>
                    <a:pt x="17060" y="1058"/>
                  </a:cubicBezTo>
                  <a:cubicBezTo>
                    <a:pt x="17060" y="1047"/>
                    <a:pt x="17071" y="1042"/>
                    <a:pt x="17091" y="1042"/>
                  </a:cubicBezTo>
                  <a:cubicBezTo>
                    <a:pt x="17113" y="1042"/>
                    <a:pt x="17146" y="1048"/>
                    <a:pt x="17185" y="1062"/>
                  </a:cubicBezTo>
                  <a:cubicBezTo>
                    <a:pt x="17286" y="1097"/>
                    <a:pt x="17301" y="1115"/>
                    <a:pt x="17261" y="1161"/>
                  </a:cubicBezTo>
                  <a:cubicBezTo>
                    <a:pt x="17224" y="1205"/>
                    <a:pt x="17226" y="1220"/>
                    <a:pt x="17268" y="1222"/>
                  </a:cubicBezTo>
                  <a:cubicBezTo>
                    <a:pt x="17299" y="1225"/>
                    <a:pt x="17409" y="1232"/>
                    <a:pt x="17511" y="1240"/>
                  </a:cubicBezTo>
                  <a:cubicBezTo>
                    <a:pt x="17551" y="1243"/>
                    <a:pt x="17581" y="1245"/>
                    <a:pt x="17603" y="1245"/>
                  </a:cubicBezTo>
                  <a:cubicBezTo>
                    <a:pt x="17656" y="1245"/>
                    <a:pt x="17653" y="1235"/>
                    <a:pt x="17603" y="1215"/>
                  </a:cubicBezTo>
                  <a:cubicBezTo>
                    <a:pt x="17481" y="1165"/>
                    <a:pt x="17486" y="1094"/>
                    <a:pt x="17610" y="1094"/>
                  </a:cubicBezTo>
                  <a:cubicBezTo>
                    <a:pt x="17680" y="1094"/>
                    <a:pt x="17729" y="1128"/>
                    <a:pt x="17764" y="1202"/>
                  </a:cubicBezTo>
                  <a:cubicBezTo>
                    <a:pt x="17803" y="1282"/>
                    <a:pt x="17850" y="1314"/>
                    <a:pt x="17939" y="1319"/>
                  </a:cubicBezTo>
                  <a:cubicBezTo>
                    <a:pt x="18005" y="1323"/>
                    <a:pt x="18203" y="1349"/>
                    <a:pt x="18371" y="1374"/>
                  </a:cubicBezTo>
                  <a:cubicBezTo>
                    <a:pt x="18538" y="1400"/>
                    <a:pt x="18777" y="1427"/>
                    <a:pt x="18895" y="1435"/>
                  </a:cubicBezTo>
                  <a:cubicBezTo>
                    <a:pt x="19117" y="1448"/>
                    <a:pt x="19234" y="1501"/>
                    <a:pt x="19063" y="1510"/>
                  </a:cubicBezTo>
                  <a:cubicBezTo>
                    <a:pt x="19033" y="1511"/>
                    <a:pt x="18994" y="1512"/>
                    <a:pt x="18949" y="1512"/>
                  </a:cubicBezTo>
                  <a:cubicBezTo>
                    <a:pt x="18757" y="1512"/>
                    <a:pt x="18463" y="1499"/>
                    <a:pt x="18371" y="1484"/>
                  </a:cubicBezTo>
                  <a:cubicBezTo>
                    <a:pt x="18238" y="1462"/>
                    <a:pt x="17585" y="1394"/>
                    <a:pt x="17508" y="1392"/>
                  </a:cubicBezTo>
                  <a:cubicBezTo>
                    <a:pt x="17383" y="1390"/>
                    <a:pt x="16473" y="1298"/>
                    <a:pt x="16207" y="1261"/>
                  </a:cubicBezTo>
                  <a:cubicBezTo>
                    <a:pt x="16056" y="1238"/>
                    <a:pt x="15775" y="1209"/>
                    <a:pt x="15582" y="1195"/>
                  </a:cubicBezTo>
                  <a:cubicBezTo>
                    <a:pt x="15087" y="1158"/>
                    <a:pt x="14539" y="1103"/>
                    <a:pt x="14235" y="1059"/>
                  </a:cubicBezTo>
                  <a:cubicBezTo>
                    <a:pt x="14158" y="1048"/>
                    <a:pt x="14079" y="1042"/>
                    <a:pt x="14010" y="1042"/>
                  </a:cubicBezTo>
                  <a:cubicBezTo>
                    <a:pt x="13943" y="1042"/>
                    <a:pt x="13886" y="1048"/>
                    <a:pt x="13851" y="1058"/>
                  </a:cubicBezTo>
                  <a:cubicBezTo>
                    <a:pt x="13813" y="1069"/>
                    <a:pt x="13784" y="1074"/>
                    <a:pt x="13767" y="1074"/>
                  </a:cubicBezTo>
                  <a:cubicBezTo>
                    <a:pt x="13754" y="1074"/>
                    <a:pt x="13749" y="1071"/>
                    <a:pt x="13755" y="1064"/>
                  </a:cubicBezTo>
                  <a:cubicBezTo>
                    <a:pt x="13771" y="1047"/>
                    <a:pt x="13695" y="1013"/>
                    <a:pt x="13584" y="986"/>
                  </a:cubicBezTo>
                  <a:cubicBezTo>
                    <a:pt x="13476" y="959"/>
                    <a:pt x="13315" y="915"/>
                    <a:pt x="13224" y="889"/>
                  </a:cubicBezTo>
                  <a:cubicBezTo>
                    <a:pt x="13132" y="862"/>
                    <a:pt x="12959" y="838"/>
                    <a:pt x="12835" y="836"/>
                  </a:cubicBezTo>
                  <a:cubicBezTo>
                    <a:pt x="12710" y="833"/>
                    <a:pt x="12601" y="820"/>
                    <a:pt x="12589" y="806"/>
                  </a:cubicBezTo>
                  <a:cubicBezTo>
                    <a:pt x="12563" y="771"/>
                    <a:pt x="12443" y="745"/>
                    <a:pt x="12367" y="745"/>
                  </a:cubicBezTo>
                  <a:cubicBezTo>
                    <a:pt x="12330" y="745"/>
                    <a:pt x="12303" y="751"/>
                    <a:pt x="12303" y="767"/>
                  </a:cubicBezTo>
                  <a:cubicBezTo>
                    <a:pt x="12303" y="789"/>
                    <a:pt x="12328" y="811"/>
                    <a:pt x="12355" y="811"/>
                  </a:cubicBezTo>
                  <a:cubicBezTo>
                    <a:pt x="12384" y="811"/>
                    <a:pt x="12471" y="856"/>
                    <a:pt x="12548" y="912"/>
                  </a:cubicBezTo>
                  <a:cubicBezTo>
                    <a:pt x="12626" y="969"/>
                    <a:pt x="12741" y="1013"/>
                    <a:pt x="12805" y="1013"/>
                  </a:cubicBezTo>
                  <a:cubicBezTo>
                    <a:pt x="12875" y="1013"/>
                    <a:pt x="12915" y="1033"/>
                    <a:pt x="12908" y="1066"/>
                  </a:cubicBezTo>
                  <a:cubicBezTo>
                    <a:pt x="12901" y="1102"/>
                    <a:pt x="12959" y="1119"/>
                    <a:pt x="13087" y="1122"/>
                  </a:cubicBezTo>
                  <a:cubicBezTo>
                    <a:pt x="13209" y="1124"/>
                    <a:pt x="13306" y="1151"/>
                    <a:pt x="13349" y="1194"/>
                  </a:cubicBezTo>
                  <a:cubicBezTo>
                    <a:pt x="13386" y="1228"/>
                    <a:pt x="13423" y="1244"/>
                    <a:pt x="13478" y="1244"/>
                  </a:cubicBezTo>
                  <a:cubicBezTo>
                    <a:pt x="13502" y="1244"/>
                    <a:pt x="13529" y="1241"/>
                    <a:pt x="13562" y="1235"/>
                  </a:cubicBezTo>
                  <a:cubicBezTo>
                    <a:pt x="13597" y="1228"/>
                    <a:pt x="13626" y="1225"/>
                    <a:pt x="13651" y="1225"/>
                  </a:cubicBezTo>
                  <a:cubicBezTo>
                    <a:pt x="13696" y="1225"/>
                    <a:pt x="13723" y="1237"/>
                    <a:pt x="13740" y="1264"/>
                  </a:cubicBezTo>
                  <a:cubicBezTo>
                    <a:pt x="13767" y="1307"/>
                    <a:pt x="13881" y="1320"/>
                    <a:pt x="14206" y="1320"/>
                  </a:cubicBezTo>
                  <a:cubicBezTo>
                    <a:pt x="14444" y="1320"/>
                    <a:pt x="14638" y="1335"/>
                    <a:pt x="14638" y="1355"/>
                  </a:cubicBezTo>
                  <a:cubicBezTo>
                    <a:pt x="14638" y="1367"/>
                    <a:pt x="14649" y="1373"/>
                    <a:pt x="14667" y="1373"/>
                  </a:cubicBezTo>
                  <a:cubicBezTo>
                    <a:pt x="14679" y="1373"/>
                    <a:pt x="14693" y="1371"/>
                    <a:pt x="14708" y="1365"/>
                  </a:cubicBezTo>
                  <a:cubicBezTo>
                    <a:pt x="14723" y="1359"/>
                    <a:pt x="14739" y="1357"/>
                    <a:pt x="14753" y="1357"/>
                  </a:cubicBezTo>
                  <a:cubicBezTo>
                    <a:pt x="14775" y="1357"/>
                    <a:pt x="14794" y="1363"/>
                    <a:pt x="14802" y="1375"/>
                  </a:cubicBezTo>
                  <a:cubicBezTo>
                    <a:pt x="14814" y="1395"/>
                    <a:pt x="14899" y="1425"/>
                    <a:pt x="14988" y="1442"/>
                  </a:cubicBezTo>
                  <a:cubicBezTo>
                    <a:pt x="15046" y="1453"/>
                    <a:pt x="15082" y="1459"/>
                    <a:pt x="15101" y="1459"/>
                  </a:cubicBezTo>
                  <a:cubicBezTo>
                    <a:pt x="15127" y="1459"/>
                    <a:pt x="15116" y="1447"/>
                    <a:pt x="15080" y="1419"/>
                  </a:cubicBezTo>
                  <a:cubicBezTo>
                    <a:pt x="15016" y="1369"/>
                    <a:pt x="15022" y="1364"/>
                    <a:pt x="15151" y="1356"/>
                  </a:cubicBezTo>
                  <a:cubicBezTo>
                    <a:pt x="15159" y="1356"/>
                    <a:pt x="15167" y="1355"/>
                    <a:pt x="15174" y="1355"/>
                  </a:cubicBezTo>
                  <a:cubicBezTo>
                    <a:pt x="15241" y="1355"/>
                    <a:pt x="15293" y="1367"/>
                    <a:pt x="15293" y="1386"/>
                  </a:cubicBezTo>
                  <a:cubicBezTo>
                    <a:pt x="15293" y="1406"/>
                    <a:pt x="15263" y="1425"/>
                    <a:pt x="15223" y="1427"/>
                  </a:cubicBezTo>
                  <a:cubicBezTo>
                    <a:pt x="15162" y="1431"/>
                    <a:pt x="15164" y="1436"/>
                    <a:pt x="15234" y="1467"/>
                  </a:cubicBezTo>
                  <a:cubicBezTo>
                    <a:pt x="15284" y="1488"/>
                    <a:pt x="15316" y="1500"/>
                    <a:pt x="15337" y="1500"/>
                  </a:cubicBezTo>
                  <a:cubicBezTo>
                    <a:pt x="15367" y="1500"/>
                    <a:pt x="15376" y="1475"/>
                    <a:pt x="15385" y="1419"/>
                  </a:cubicBezTo>
                  <a:cubicBezTo>
                    <a:pt x="15392" y="1373"/>
                    <a:pt x="15441" y="1317"/>
                    <a:pt x="15492" y="1297"/>
                  </a:cubicBezTo>
                  <a:cubicBezTo>
                    <a:pt x="15518" y="1288"/>
                    <a:pt x="15539" y="1283"/>
                    <a:pt x="15551" y="1283"/>
                  </a:cubicBezTo>
                  <a:cubicBezTo>
                    <a:pt x="15565" y="1283"/>
                    <a:pt x="15569" y="1288"/>
                    <a:pt x="15562" y="1300"/>
                  </a:cubicBezTo>
                  <a:cubicBezTo>
                    <a:pt x="15550" y="1322"/>
                    <a:pt x="15551" y="1366"/>
                    <a:pt x="15566" y="1405"/>
                  </a:cubicBezTo>
                  <a:cubicBezTo>
                    <a:pt x="15577" y="1433"/>
                    <a:pt x="15588" y="1446"/>
                    <a:pt x="15599" y="1446"/>
                  </a:cubicBezTo>
                  <a:cubicBezTo>
                    <a:pt x="15607" y="1446"/>
                    <a:pt x="15614" y="1440"/>
                    <a:pt x="15622" y="1427"/>
                  </a:cubicBezTo>
                  <a:cubicBezTo>
                    <a:pt x="15634" y="1408"/>
                    <a:pt x="15661" y="1399"/>
                    <a:pt x="15697" y="1399"/>
                  </a:cubicBezTo>
                  <a:cubicBezTo>
                    <a:pt x="15716" y="1399"/>
                    <a:pt x="15738" y="1401"/>
                    <a:pt x="15761" y="1407"/>
                  </a:cubicBezTo>
                  <a:cubicBezTo>
                    <a:pt x="15851" y="1431"/>
                    <a:pt x="15862" y="1446"/>
                    <a:pt x="15823" y="1493"/>
                  </a:cubicBezTo>
                  <a:cubicBezTo>
                    <a:pt x="15797" y="1524"/>
                    <a:pt x="15791" y="1565"/>
                    <a:pt x="15808" y="1581"/>
                  </a:cubicBezTo>
                  <a:cubicBezTo>
                    <a:pt x="15814" y="1587"/>
                    <a:pt x="15821" y="1590"/>
                    <a:pt x="15827" y="1590"/>
                  </a:cubicBezTo>
                  <a:cubicBezTo>
                    <a:pt x="15839" y="1590"/>
                    <a:pt x="15850" y="1580"/>
                    <a:pt x="15857" y="1563"/>
                  </a:cubicBezTo>
                  <a:cubicBezTo>
                    <a:pt x="15863" y="1544"/>
                    <a:pt x="15878" y="1534"/>
                    <a:pt x="15903" y="1534"/>
                  </a:cubicBezTo>
                  <a:cubicBezTo>
                    <a:pt x="15921" y="1534"/>
                    <a:pt x="15945" y="1540"/>
                    <a:pt x="15976" y="1551"/>
                  </a:cubicBezTo>
                  <a:cubicBezTo>
                    <a:pt x="16031" y="1571"/>
                    <a:pt x="16104" y="1588"/>
                    <a:pt x="16136" y="1588"/>
                  </a:cubicBezTo>
                  <a:cubicBezTo>
                    <a:pt x="16210" y="1588"/>
                    <a:pt x="16217" y="1482"/>
                    <a:pt x="16144" y="1452"/>
                  </a:cubicBezTo>
                  <a:cubicBezTo>
                    <a:pt x="16115" y="1441"/>
                    <a:pt x="16134" y="1431"/>
                    <a:pt x="16185" y="1428"/>
                  </a:cubicBezTo>
                  <a:cubicBezTo>
                    <a:pt x="16187" y="1428"/>
                    <a:pt x="16189" y="1427"/>
                    <a:pt x="16191" y="1427"/>
                  </a:cubicBezTo>
                  <a:cubicBezTo>
                    <a:pt x="16253" y="1427"/>
                    <a:pt x="16284" y="1456"/>
                    <a:pt x="16302" y="1524"/>
                  </a:cubicBezTo>
                  <a:cubicBezTo>
                    <a:pt x="16319" y="1596"/>
                    <a:pt x="16360" y="1629"/>
                    <a:pt x="16446" y="1641"/>
                  </a:cubicBezTo>
                  <a:cubicBezTo>
                    <a:pt x="16464" y="1643"/>
                    <a:pt x="16481" y="1645"/>
                    <a:pt x="16495" y="1645"/>
                  </a:cubicBezTo>
                  <a:cubicBezTo>
                    <a:pt x="16537" y="1645"/>
                    <a:pt x="16562" y="1634"/>
                    <a:pt x="16560" y="1615"/>
                  </a:cubicBezTo>
                  <a:cubicBezTo>
                    <a:pt x="16549" y="1526"/>
                    <a:pt x="16570" y="1488"/>
                    <a:pt x="16650" y="1488"/>
                  </a:cubicBezTo>
                  <a:cubicBezTo>
                    <a:pt x="16681" y="1488"/>
                    <a:pt x="16721" y="1494"/>
                    <a:pt x="16771" y="1504"/>
                  </a:cubicBezTo>
                  <a:cubicBezTo>
                    <a:pt x="16781" y="1508"/>
                    <a:pt x="16755" y="1535"/>
                    <a:pt x="16717" y="1565"/>
                  </a:cubicBezTo>
                  <a:cubicBezTo>
                    <a:pt x="16630" y="1630"/>
                    <a:pt x="16650" y="1650"/>
                    <a:pt x="16842" y="1691"/>
                  </a:cubicBezTo>
                  <a:cubicBezTo>
                    <a:pt x="16878" y="1699"/>
                    <a:pt x="16905" y="1703"/>
                    <a:pt x="16925" y="1703"/>
                  </a:cubicBezTo>
                  <a:cubicBezTo>
                    <a:pt x="16963" y="1703"/>
                    <a:pt x="16975" y="1688"/>
                    <a:pt x="16975" y="1653"/>
                  </a:cubicBezTo>
                  <a:cubicBezTo>
                    <a:pt x="16975" y="1594"/>
                    <a:pt x="17019" y="1558"/>
                    <a:pt x="17078" y="1558"/>
                  </a:cubicBezTo>
                  <a:cubicBezTo>
                    <a:pt x="17106" y="1558"/>
                    <a:pt x="17138" y="1567"/>
                    <a:pt x="17169" y="1584"/>
                  </a:cubicBezTo>
                  <a:cubicBezTo>
                    <a:pt x="17197" y="1599"/>
                    <a:pt x="17220" y="1607"/>
                    <a:pt x="17240" y="1607"/>
                  </a:cubicBezTo>
                  <a:cubicBezTo>
                    <a:pt x="17259" y="1607"/>
                    <a:pt x="17276" y="1599"/>
                    <a:pt x="17291" y="1584"/>
                  </a:cubicBezTo>
                  <a:cubicBezTo>
                    <a:pt x="17302" y="1573"/>
                    <a:pt x="17318" y="1568"/>
                    <a:pt x="17335" y="1568"/>
                  </a:cubicBezTo>
                  <a:cubicBezTo>
                    <a:pt x="17405" y="1568"/>
                    <a:pt x="17507" y="1646"/>
                    <a:pt x="17507" y="1718"/>
                  </a:cubicBezTo>
                  <a:cubicBezTo>
                    <a:pt x="17507" y="1770"/>
                    <a:pt x="17584" y="1794"/>
                    <a:pt x="17897" y="1836"/>
                  </a:cubicBezTo>
                  <a:cubicBezTo>
                    <a:pt x="18112" y="1866"/>
                    <a:pt x="18287" y="1907"/>
                    <a:pt x="18287" y="1929"/>
                  </a:cubicBezTo>
                  <a:cubicBezTo>
                    <a:pt x="18287" y="1944"/>
                    <a:pt x="18277" y="1952"/>
                    <a:pt x="18260" y="1952"/>
                  </a:cubicBezTo>
                  <a:cubicBezTo>
                    <a:pt x="18251" y="1952"/>
                    <a:pt x="18240" y="1949"/>
                    <a:pt x="18228" y="1944"/>
                  </a:cubicBezTo>
                  <a:cubicBezTo>
                    <a:pt x="18216" y="1939"/>
                    <a:pt x="18204" y="1937"/>
                    <a:pt x="18193" y="1937"/>
                  </a:cubicBezTo>
                  <a:cubicBezTo>
                    <a:pt x="18171" y="1937"/>
                    <a:pt x="18153" y="1945"/>
                    <a:pt x="18144" y="1959"/>
                  </a:cubicBezTo>
                  <a:cubicBezTo>
                    <a:pt x="18116" y="2009"/>
                    <a:pt x="18105" y="2005"/>
                    <a:pt x="18515" y="2020"/>
                  </a:cubicBezTo>
                  <a:cubicBezTo>
                    <a:pt x="18550" y="2021"/>
                    <a:pt x="18585" y="2022"/>
                    <a:pt x="18620" y="2022"/>
                  </a:cubicBezTo>
                  <a:cubicBezTo>
                    <a:pt x="18763" y="2022"/>
                    <a:pt x="18893" y="2012"/>
                    <a:pt x="18932" y="1996"/>
                  </a:cubicBezTo>
                  <a:cubicBezTo>
                    <a:pt x="18955" y="1988"/>
                    <a:pt x="18977" y="1984"/>
                    <a:pt x="18996" y="1984"/>
                  </a:cubicBezTo>
                  <a:cubicBezTo>
                    <a:pt x="19021" y="1984"/>
                    <a:pt x="19040" y="1990"/>
                    <a:pt x="19048" y="2003"/>
                  </a:cubicBezTo>
                  <a:cubicBezTo>
                    <a:pt x="19061" y="2025"/>
                    <a:pt x="19107" y="2041"/>
                    <a:pt x="19155" y="2041"/>
                  </a:cubicBezTo>
                  <a:cubicBezTo>
                    <a:pt x="19202" y="2041"/>
                    <a:pt x="19227" y="2025"/>
                    <a:pt x="19212" y="2003"/>
                  </a:cubicBezTo>
                  <a:cubicBezTo>
                    <a:pt x="19195" y="1975"/>
                    <a:pt x="19202" y="1961"/>
                    <a:pt x="19221" y="1961"/>
                  </a:cubicBezTo>
                  <a:cubicBezTo>
                    <a:pt x="19241" y="1961"/>
                    <a:pt x="19273" y="1977"/>
                    <a:pt x="19304" y="2006"/>
                  </a:cubicBezTo>
                  <a:cubicBezTo>
                    <a:pt x="19334" y="2037"/>
                    <a:pt x="19337" y="2077"/>
                    <a:pt x="19314" y="2123"/>
                  </a:cubicBezTo>
                  <a:cubicBezTo>
                    <a:pt x="19290" y="2169"/>
                    <a:pt x="19246" y="2184"/>
                    <a:pt x="19041" y="2184"/>
                  </a:cubicBezTo>
                  <a:cubicBezTo>
                    <a:pt x="18967" y="2184"/>
                    <a:pt x="18873" y="2182"/>
                    <a:pt x="18751" y="2179"/>
                  </a:cubicBezTo>
                  <a:cubicBezTo>
                    <a:pt x="18461" y="2169"/>
                    <a:pt x="17941" y="2144"/>
                    <a:pt x="17590" y="2122"/>
                  </a:cubicBezTo>
                  <a:cubicBezTo>
                    <a:pt x="15464" y="1985"/>
                    <a:pt x="15046" y="1960"/>
                    <a:pt x="14454" y="1942"/>
                  </a:cubicBezTo>
                  <a:cubicBezTo>
                    <a:pt x="14247" y="1935"/>
                    <a:pt x="14107" y="1931"/>
                    <a:pt x="14017" y="1931"/>
                  </a:cubicBezTo>
                  <a:cubicBezTo>
                    <a:pt x="13851" y="1931"/>
                    <a:pt x="13859" y="1945"/>
                    <a:pt x="13943" y="1978"/>
                  </a:cubicBezTo>
                  <a:cubicBezTo>
                    <a:pt x="14043" y="2017"/>
                    <a:pt x="14055" y="2051"/>
                    <a:pt x="13986" y="2051"/>
                  </a:cubicBezTo>
                  <a:cubicBezTo>
                    <a:pt x="13971" y="2051"/>
                    <a:pt x="13953" y="2050"/>
                    <a:pt x="13932" y="2046"/>
                  </a:cubicBezTo>
                  <a:cubicBezTo>
                    <a:pt x="13930" y="2046"/>
                    <a:pt x="13929" y="2046"/>
                    <a:pt x="13927" y="2046"/>
                  </a:cubicBezTo>
                  <a:cubicBezTo>
                    <a:pt x="13911" y="2046"/>
                    <a:pt x="13901" y="2057"/>
                    <a:pt x="13901" y="2077"/>
                  </a:cubicBezTo>
                  <a:cubicBezTo>
                    <a:pt x="13901" y="2085"/>
                    <a:pt x="13883" y="2089"/>
                    <a:pt x="13854" y="2089"/>
                  </a:cubicBezTo>
                  <a:cubicBezTo>
                    <a:pt x="13749" y="2089"/>
                    <a:pt x="13496" y="2043"/>
                    <a:pt x="13390" y="1999"/>
                  </a:cubicBezTo>
                  <a:cubicBezTo>
                    <a:pt x="13353" y="1983"/>
                    <a:pt x="13363" y="1975"/>
                    <a:pt x="13420" y="1975"/>
                  </a:cubicBezTo>
                  <a:cubicBezTo>
                    <a:pt x="13445" y="1975"/>
                    <a:pt x="13479" y="1977"/>
                    <a:pt x="13523" y="1980"/>
                  </a:cubicBezTo>
                  <a:cubicBezTo>
                    <a:pt x="13554" y="1982"/>
                    <a:pt x="13584" y="1983"/>
                    <a:pt x="13612" y="1983"/>
                  </a:cubicBezTo>
                  <a:cubicBezTo>
                    <a:pt x="13690" y="1983"/>
                    <a:pt x="13751" y="1975"/>
                    <a:pt x="13761" y="1960"/>
                  </a:cubicBezTo>
                  <a:cubicBezTo>
                    <a:pt x="13783" y="1924"/>
                    <a:pt x="13390" y="1886"/>
                    <a:pt x="12685" y="1856"/>
                  </a:cubicBezTo>
                  <a:cubicBezTo>
                    <a:pt x="12431" y="1846"/>
                    <a:pt x="12134" y="1817"/>
                    <a:pt x="12032" y="1795"/>
                  </a:cubicBezTo>
                  <a:cubicBezTo>
                    <a:pt x="11932" y="1774"/>
                    <a:pt x="11739" y="1752"/>
                    <a:pt x="11615" y="1748"/>
                  </a:cubicBezTo>
                  <a:cubicBezTo>
                    <a:pt x="11471" y="1744"/>
                    <a:pt x="11358" y="1719"/>
                    <a:pt x="11310" y="1681"/>
                  </a:cubicBezTo>
                  <a:cubicBezTo>
                    <a:pt x="11278" y="1654"/>
                    <a:pt x="11258" y="1642"/>
                    <a:pt x="11241" y="1642"/>
                  </a:cubicBezTo>
                  <a:cubicBezTo>
                    <a:pt x="11227" y="1642"/>
                    <a:pt x="11215" y="1651"/>
                    <a:pt x="11202" y="1670"/>
                  </a:cubicBezTo>
                  <a:cubicBezTo>
                    <a:pt x="11190" y="1690"/>
                    <a:pt x="11178" y="1701"/>
                    <a:pt x="11161" y="1701"/>
                  </a:cubicBezTo>
                  <a:cubicBezTo>
                    <a:pt x="11140" y="1701"/>
                    <a:pt x="11113" y="1687"/>
                    <a:pt x="11069" y="1658"/>
                  </a:cubicBezTo>
                  <a:cubicBezTo>
                    <a:pt x="11023" y="1628"/>
                    <a:pt x="10987" y="1614"/>
                    <a:pt x="10942" y="1614"/>
                  </a:cubicBezTo>
                  <a:cubicBezTo>
                    <a:pt x="10908" y="1614"/>
                    <a:pt x="10869" y="1622"/>
                    <a:pt x="10816" y="1637"/>
                  </a:cubicBezTo>
                  <a:cubicBezTo>
                    <a:pt x="10687" y="1672"/>
                    <a:pt x="10669" y="1689"/>
                    <a:pt x="10710" y="1738"/>
                  </a:cubicBezTo>
                  <a:cubicBezTo>
                    <a:pt x="10736" y="1769"/>
                    <a:pt x="10743" y="1796"/>
                    <a:pt x="10723" y="1798"/>
                  </a:cubicBezTo>
                  <a:cubicBezTo>
                    <a:pt x="10702" y="1800"/>
                    <a:pt x="10723" y="1827"/>
                    <a:pt x="10766" y="1858"/>
                  </a:cubicBezTo>
                  <a:cubicBezTo>
                    <a:pt x="10810" y="1891"/>
                    <a:pt x="10823" y="1917"/>
                    <a:pt x="10796" y="1917"/>
                  </a:cubicBezTo>
                  <a:cubicBezTo>
                    <a:pt x="10771" y="1917"/>
                    <a:pt x="10748" y="1948"/>
                    <a:pt x="10748" y="1984"/>
                  </a:cubicBezTo>
                  <a:cubicBezTo>
                    <a:pt x="10748" y="2028"/>
                    <a:pt x="10778" y="2042"/>
                    <a:pt x="10921" y="2042"/>
                  </a:cubicBezTo>
                  <a:cubicBezTo>
                    <a:pt x="10960" y="2042"/>
                    <a:pt x="11008" y="2041"/>
                    <a:pt x="11066" y="2039"/>
                  </a:cubicBezTo>
                  <a:cubicBezTo>
                    <a:pt x="11099" y="2038"/>
                    <a:pt x="11130" y="2037"/>
                    <a:pt x="11161" y="2037"/>
                  </a:cubicBezTo>
                  <a:cubicBezTo>
                    <a:pt x="11309" y="2037"/>
                    <a:pt x="11429" y="2051"/>
                    <a:pt x="11474" y="2075"/>
                  </a:cubicBezTo>
                  <a:cubicBezTo>
                    <a:pt x="11561" y="2122"/>
                    <a:pt x="11939" y="2149"/>
                    <a:pt x="12650" y="2159"/>
                  </a:cubicBezTo>
                  <a:cubicBezTo>
                    <a:pt x="12872" y="2162"/>
                    <a:pt x="12964" y="2179"/>
                    <a:pt x="12954" y="2210"/>
                  </a:cubicBezTo>
                  <a:cubicBezTo>
                    <a:pt x="12939" y="2258"/>
                    <a:pt x="12849" y="2277"/>
                    <a:pt x="12590" y="2291"/>
                  </a:cubicBezTo>
                  <a:cubicBezTo>
                    <a:pt x="12573" y="2292"/>
                    <a:pt x="12555" y="2292"/>
                    <a:pt x="12538" y="2292"/>
                  </a:cubicBezTo>
                  <a:cubicBezTo>
                    <a:pt x="12502" y="2292"/>
                    <a:pt x="12469" y="2291"/>
                    <a:pt x="12457" y="2287"/>
                  </a:cubicBezTo>
                  <a:cubicBezTo>
                    <a:pt x="12424" y="2278"/>
                    <a:pt x="12293" y="2270"/>
                    <a:pt x="11568" y="2229"/>
                  </a:cubicBezTo>
                  <a:cubicBezTo>
                    <a:pt x="11307" y="2214"/>
                    <a:pt x="11018" y="2191"/>
                    <a:pt x="10920" y="2179"/>
                  </a:cubicBezTo>
                  <a:cubicBezTo>
                    <a:pt x="10877" y="2173"/>
                    <a:pt x="10843" y="2170"/>
                    <a:pt x="10818" y="2170"/>
                  </a:cubicBezTo>
                  <a:cubicBezTo>
                    <a:pt x="10764" y="2170"/>
                    <a:pt x="10746" y="2184"/>
                    <a:pt x="10746" y="2217"/>
                  </a:cubicBezTo>
                  <a:cubicBezTo>
                    <a:pt x="10746" y="2250"/>
                    <a:pt x="10715" y="2291"/>
                    <a:pt x="10680" y="2304"/>
                  </a:cubicBezTo>
                  <a:cubicBezTo>
                    <a:pt x="10655" y="2313"/>
                    <a:pt x="10636" y="2317"/>
                    <a:pt x="10622" y="2317"/>
                  </a:cubicBezTo>
                  <a:cubicBezTo>
                    <a:pt x="10576" y="2317"/>
                    <a:pt x="10581" y="2275"/>
                    <a:pt x="10649" y="2221"/>
                  </a:cubicBezTo>
                  <a:cubicBezTo>
                    <a:pt x="10682" y="2195"/>
                    <a:pt x="10696" y="2179"/>
                    <a:pt x="10688" y="2179"/>
                  </a:cubicBezTo>
                  <a:cubicBezTo>
                    <a:pt x="10685" y="2179"/>
                    <a:pt x="10680" y="2181"/>
                    <a:pt x="10672" y="2185"/>
                  </a:cubicBezTo>
                  <a:cubicBezTo>
                    <a:pt x="10666" y="2188"/>
                    <a:pt x="10658" y="2190"/>
                    <a:pt x="10650" y="2190"/>
                  </a:cubicBezTo>
                  <a:cubicBezTo>
                    <a:pt x="10621" y="2190"/>
                    <a:pt x="10585" y="2169"/>
                    <a:pt x="10561" y="2137"/>
                  </a:cubicBezTo>
                  <a:cubicBezTo>
                    <a:pt x="10535" y="2101"/>
                    <a:pt x="10520" y="2083"/>
                    <a:pt x="10509" y="2083"/>
                  </a:cubicBezTo>
                  <a:cubicBezTo>
                    <a:pt x="10497" y="2083"/>
                    <a:pt x="10489" y="2103"/>
                    <a:pt x="10474" y="2143"/>
                  </a:cubicBezTo>
                  <a:cubicBezTo>
                    <a:pt x="10445" y="2222"/>
                    <a:pt x="10398" y="2271"/>
                    <a:pt x="10356" y="2271"/>
                  </a:cubicBezTo>
                  <a:cubicBezTo>
                    <a:pt x="10347" y="2271"/>
                    <a:pt x="10337" y="2268"/>
                    <a:pt x="10328" y="2263"/>
                  </a:cubicBezTo>
                  <a:cubicBezTo>
                    <a:pt x="10279" y="2232"/>
                    <a:pt x="10288" y="2184"/>
                    <a:pt x="10329" y="2184"/>
                  </a:cubicBezTo>
                  <a:cubicBezTo>
                    <a:pt x="10337" y="2184"/>
                    <a:pt x="10345" y="2185"/>
                    <a:pt x="10355" y="2189"/>
                  </a:cubicBezTo>
                  <a:cubicBezTo>
                    <a:pt x="10364" y="2192"/>
                    <a:pt x="10372" y="2194"/>
                    <a:pt x="10379" y="2194"/>
                  </a:cubicBezTo>
                  <a:cubicBezTo>
                    <a:pt x="10423" y="2194"/>
                    <a:pt x="10436" y="2137"/>
                    <a:pt x="10385" y="2107"/>
                  </a:cubicBezTo>
                  <a:cubicBezTo>
                    <a:pt x="10378" y="2102"/>
                    <a:pt x="10368" y="2100"/>
                    <a:pt x="10356" y="2100"/>
                  </a:cubicBezTo>
                  <a:cubicBezTo>
                    <a:pt x="10288" y="2100"/>
                    <a:pt x="10169" y="2164"/>
                    <a:pt x="10191" y="2200"/>
                  </a:cubicBezTo>
                  <a:cubicBezTo>
                    <a:pt x="10205" y="2224"/>
                    <a:pt x="10198" y="2244"/>
                    <a:pt x="10176" y="2244"/>
                  </a:cubicBezTo>
                  <a:cubicBezTo>
                    <a:pt x="10152" y="2244"/>
                    <a:pt x="10142" y="2162"/>
                    <a:pt x="10151" y="2045"/>
                  </a:cubicBezTo>
                  <a:cubicBezTo>
                    <a:pt x="10165" y="1870"/>
                    <a:pt x="10156" y="1843"/>
                    <a:pt x="10077" y="1822"/>
                  </a:cubicBezTo>
                  <a:cubicBezTo>
                    <a:pt x="10050" y="1815"/>
                    <a:pt x="10028" y="1812"/>
                    <a:pt x="10010" y="1812"/>
                  </a:cubicBezTo>
                  <a:cubicBezTo>
                    <a:pt x="9956" y="1812"/>
                    <a:pt x="9945" y="1840"/>
                    <a:pt x="10002" y="1876"/>
                  </a:cubicBezTo>
                  <a:cubicBezTo>
                    <a:pt x="10077" y="1924"/>
                    <a:pt x="10018" y="1950"/>
                    <a:pt x="9816" y="1964"/>
                  </a:cubicBezTo>
                  <a:cubicBezTo>
                    <a:pt x="9782" y="1967"/>
                    <a:pt x="9753" y="1968"/>
                    <a:pt x="9728" y="1968"/>
                  </a:cubicBezTo>
                  <a:cubicBezTo>
                    <a:pt x="9611" y="1968"/>
                    <a:pt x="9589" y="1937"/>
                    <a:pt x="9576" y="1827"/>
                  </a:cubicBezTo>
                  <a:cubicBezTo>
                    <a:pt x="9571" y="1776"/>
                    <a:pt x="9563" y="1724"/>
                    <a:pt x="9560" y="1712"/>
                  </a:cubicBezTo>
                  <a:cubicBezTo>
                    <a:pt x="9557" y="1702"/>
                    <a:pt x="9491" y="1693"/>
                    <a:pt x="9414" y="1693"/>
                  </a:cubicBezTo>
                  <a:cubicBezTo>
                    <a:pt x="9410" y="1693"/>
                    <a:pt x="9406" y="1693"/>
                    <a:pt x="9402" y="1693"/>
                  </a:cubicBezTo>
                  <a:cubicBezTo>
                    <a:pt x="9399" y="1693"/>
                    <a:pt x="9395" y="1693"/>
                    <a:pt x="9392" y="1693"/>
                  </a:cubicBezTo>
                  <a:cubicBezTo>
                    <a:pt x="9310" y="1693"/>
                    <a:pt x="9190" y="1681"/>
                    <a:pt x="9126" y="1666"/>
                  </a:cubicBezTo>
                  <a:lnTo>
                    <a:pt x="9003" y="1637"/>
                  </a:lnTo>
                  <a:lnTo>
                    <a:pt x="9003" y="1637"/>
                  </a:lnTo>
                  <a:lnTo>
                    <a:pt x="9115" y="1684"/>
                  </a:lnTo>
                  <a:cubicBezTo>
                    <a:pt x="9177" y="1711"/>
                    <a:pt x="9227" y="1744"/>
                    <a:pt x="9227" y="1763"/>
                  </a:cubicBezTo>
                  <a:cubicBezTo>
                    <a:pt x="9227" y="1786"/>
                    <a:pt x="9181" y="1798"/>
                    <a:pt x="9131" y="1798"/>
                  </a:cubicBezTo>
                  <a:cubicBezTo>
                    <a:pt x="9078" y="1798"/>
                    <a:pt x="9019" y="1785"/>
                    <a:pt x="9003" y="1759"/>
                  </a:cubicBezTo>
                  <a:cubicBezTo>
                    <a:pt x="8993" y="1741"/>
                    <a:pt x="8976" y="1731"/>
                    <a:pt x="8960" y="1731"/>
                  </a:cubicBezTo>
                  <a:cubicBezTo>
                    <a:pt x="8954" y="1731"/>
                    <a:pt x="8948" y="1732"/>
                    <a:pt x="8943" y="1735"/>
                  </a:cubicBezTo>
                  <a:cubicBezTo>
                    <a:pt x="8940" y="1737"/>
                    <a:pt x="8937" y="1738"/>
                    <a:pt x="8935" y="1738"/>
                  </a:cubicBezTo>
                  <a:cubicBezTo>
                    <a:pt x="8921" y="1738"/>
                    <a:pt x="8913" y="1709"/>
                    <a:pt x="8916" y="1665"/>
                  </a:cubicBezTo>
                  <a:cubicBezTo>
                    <a:pt x="8924" y="1563"/>
                    <a:pt x="8835" y="1473"/>
                    <a:pt x="8727" y="1471"/>
                  </a:cubicBezTo>
                  <a:cubicBezTo>
                    <a:pt x="8686" y="1471"/>
                    <a:pt x="8540" y="1412"/>
                    <a:pt x="8403" y="1345"/>
                  </a:cubicBezTo>
                  <a:cubicBezTo>
                    <a:pt x="8281" y="1284"/>
                    <a:pt x="8170" y="1241"/>
                    <a:pt x="8138" y="1241"/>
                  </a:cubicBezTo>
                  <a:cubicBezTo>
                    <a:pt x="8134" y="1241"/>
                    <a:pt x="8132" y="1242"/>
                    <a:pt x="8130" y="1243"/>
                  </a:cubicBezTo>
                  <a:cubicBezTo>
                    <a:pt x="8097" y="1277"/>
                    <a:pt x="8204" y="1345"/>
                    <a:pt x="8290" y="1345"/>
                  </a:cubicBezTo>
                  <a:cubicBezTo>
                    <a:pt x="8325" y="1345"/>
                    <a:pt x="8381" y="1374"/>
                    <a:pt x="8408" y="1407"/>
                  </a:cubicBezTo>
                  <a:cubicBezTo>
                    <a:pt x="8458" y="1468"/>
                    <a:pt x="8428" y="1500"/>
                    <a:pt x="8342" y="1500"/>
                  </a:cubicBezTo>
                  <a:cubicBezTo>
                    <a:pt x="8286" y="1500"/>
                    <a:pt x="8207" y="1486"/>
                    <a:pt x="8111" y="1457"/>
                  </a:cubicBezTo>
                  <a:cubicBezTo>
                    <a:pt x="7857" y="1380"/>
                    <a:pt x="7562" y="1277"/>
                    <a:pt x="7447" y="1226"/>
                  </a:cubicBezTo>
                  <a:cubicBezTo>
                    <a:pt x="7401" y="1205"/>
                    <a:pt x="7276" y="1179"/>
                    <a:pt x="7162" y="1164"/>
                  </a:cubicBezTo>
                  <a:cubicBezTo>
                    <a:pt x="6927" y="1135"/>
                    <a:pt x="6738" y="1072"/>
                    <a:pt x="6637" y="987"/>
                  </a:cubicBezTo>
                  <a:cubicBezTo>
                    <a:pt x="6609" y="963"/>
                    <a:pt x="6579" y="951"/>
                    <a:pt x="6530" y="951"/>
                  </a:cubicBezTo>
                  <a:cubicBezTo>
                    <a:pt x="6489" y="951"/>
                    <a:pt x="6433" y="960"/>
                    <a:pt x="6353" y="977"/>
                  </a:cubicBezTo>
                  <a:cubicBezTo>
                    <a:pt x="6224" y="1004"/>
                    <a:pt x="6160" y="1019"/>
                    <a:pt x="6092" y="1019"/>
                  </a:cubicBezTo>
                  <a:cubicBezTo>
                    <a:pt x="6015" y="1019"/>
                    <a:pt x="5932" y="1000"/>
                    <a:pt x="5743" y="959"/>
                  </a:cubicBezTo>
                  <a:cubicBezTo>
                    <a:pt x="5571" y="922"/>
                    <a:pt x="5410" y="862"/>
                    <a:pt x="5377" y="822"/>
                  </a:cubicBezTo>
                  <a:cubicBezTo>
                    <a:pt x="5355" y="794"/>
                    <a:pt x="5342" y="779"/>
                    <a:pt x="5336" y="779"/>
                  </a:cubicBezTo>
                  <a:cubicBezTo>
                    <a:pt x="5329" y="779"/>
                    <a:pt x="5334" y="803"/>
                    <a:pt x="5346" y="856"/>
                  </a:cubicBezTo>
                  <a:cubicBezTo>
                    <a:pt x="5361" y="914"/>
                    <a:pt x="5372" y="970"/>
                    <a:pt x="5372" y="982"/>
                  </a:cubicBezTo>
                  <a:cubicBezTo>
                    <a:pt x="5372" y="1005"/>
                    <a:pt x="5813" y="1110"/>
                    <a:pt x="5902" y="1110"/>
                  </a:cubicBezTo>
                  <a:cubicBezTo>
                    <a:pt x="5907" y="1110"/>
                    <a:pt x="5911" y="1110"/>
                    <a:pt x="5914" y="1109"/>
                  </a:cubicBezTo>
                  <a:cubicBezTo>
                    <a:pt x="5920" y="1107"/>
                    <a:pt x="5926" y="1106"/>
                    <a:pt x="5930" y="1106"/>
                  </a:cubicBezTo>
                  <a:cubicBezTo>
                    <a:pt x="5969" y="1106"/>
                    <a:pt x="5941" y="1170"/>
                    <a:pt x="5871" y="1230"/>
                  </a:cubicBezTo>
                  <a:cubicBezTo>
                    <a:pt x="5835" y="1261"/>
                    <a:pt x="5774" y="1277"/>
                    <a:pt x="5711" y="1277"/>
                  </a:cubicBezTo>
                  <a:cubicBezTo>
                    <a:pt x="5639" y="1277"/>
                    <a:pt x="5563" y="1257"/>
                    <a:pt x="5516" y="1218"/>
                  </a:cubicBezTo>
                  <a:cubicBezTo>
                    <a:pt x="5501" y="1206"/>
                    <a:pt x="5471" y="1200"/>
                    <a:pt x="5439" y="1200"/>
                  </a:cubicBezTo>
                  <a:cubicBezTo>
                    <a:pt x="5420" y="1200"/>
                    <a:pt x="5400" y="1202"/>
                    <a:pt x="5381" y="1206"/>
                  </a:cubicBezTo>
                  <a:cubicBezTo>
                    <a:pt x="5367" y="1210"/>
                    <a:pt x="5352" y="1212"/>
                    <a:pt x="5336" y="1212"/>
                  </a:cubicBezTo>
                  <a:cubicBezTo>
                    <a:pt x="5296" y="1212"/>
                    <a:pt x="5255" y="1200"/>
                    <a:pt x="5232" y="1181"/>
                  </a:cubicBezTo>
                  <a:cubicBezTo>
                    <a:pt x="5212" y="1164"/>
                    <a:pt x="5184" y="1154"/>
                    <a:pt x="5159" y="1154"/>
                  </a:cubicBezTo>
                  <a:cubicBezTo>
                    <a:pt x="5146" y="1154"/>
                    <a:pt x="5133" y="1157"/>
                    <a:pt x="5124" y="1163"/>
                  </a:cubicBezTo>
                  <a:cubicBezTo>
                    <a:pt x="5112" y="1171"/>
                    <a:pt x="5104" y="1175"/>
                    <a:pt x="5099" y="1175"/>
                  </a:cubicBezTo>
                  <a:cubicBezTo>
                    <a:pt x="5091" y="1175"/>
                    <a:pt x="5092" y="1165"/>
                    <a:pt x="5103" y="1148"/>
                  </a:cubicBezTo>
                  <a:cubicBezTo>
                    <a:pt x="5120" y="1117"/>
                    <a:pt x="5090" y="1100"/>
                    <a:pt x="5017" y="1100"/>
                  </a:cubicBezTo>
                  <a:cubicBezTo>
                    <a:pt x="4954" y="1100"/>
                    <a:pt x="4812" y="1092"/>
                    <a:pt x="4699" y="1081"/>
                  </a:cubicBezTo>
                  <a:cubicBezTo>
                    <a:pt x="4644" y="1076"/>
                    <a:pt x="4601" y="1074"/>
                    <a:pt x="4577" y="1074"/>
                  </a:cubicBezTo>
                  <a:cubicBezTo>
                    <a:pt x="4551" y="1074"/>
                    <a:pt x="4545" y="1077"/>
                    <a:pt x="4565" y="1082"/>
                  </a:cubicBezTo>
                  <a:cubicBezTo>
                    <a:pt x="4663" y="1112"/>
                    <a:pt x="4654" y="1179"/>
                    <a:pt x="4552" y="1179"/>
                  </a:cubicBezTo>
                  <a:cubicBezTo>
                    <a:pt x="4505" y="1179"/>
                    <a:pt x="4460" y="1153"/>
                    <a:pt x="4448" y="1118"/>
                  </a:cubicBezTo>
                  <a:cubicBezTo>
                    <a:pt x="4435" y="1086"/>
                    <a:pt x="4380" y="1058"/>
                    <a:pt x="4329" y="1058"/>
                  </a:cubicBezTo>
                  <a:cubicBezTo>
                    <a:pt x="4278" y="1058"/>
                    <a:pt x="4222" y="1041"/>
                    <a:pt x="4211" y="1023"/>
                  </a:cubicBezTo>
                  <a:cubicBezTo>
                    <a:pt x="4188" y="987"/>
                    <a:pt x="3768" y="922"/>
                    <a:pt x="3562" y="922"/>
                  </a:cubicBezTo>
                  <a:cubicBezTo>
                    <a:pt x="3499" y="922"/>
                    <a:pt x="3449" y="904"/>
                    <a:pt x="3449" y="881"/>
                  </a:cubicBezTo>
                  <a:cubicBezTo>
                    <a:pt x="3449" y="866"/>
                    <a:pt x="3453" y="858"/>
                    <a:pt x="3460" y="858"/>
                  </a:cubicBezTo>
                  <a:cubicBezTo>
                    <a:pt x="3464" y="858"/>
                    <a:pt x="3469" y="861"/>
                    <a:pt x="3475" y="866"/>
                  </a:cubicBezTo>
                  <a:cubicBezTo>
                    <a:pt x="3479" y="870"/>
                    <a:pt x="3484" y="872"/>
                    <a:pt x="3490" y="872"/>
                  </a:cubicBezTo>
                  <a:cubicBezTo>
                    <a:pt x="3509" y="872"/>
                    <a:pt x="3535" y="857"/>
                    <a:pt x="3561" y="831"/>
                  </a:cubicBezTo>
                  <a:cubicBezTo>
                    <a:pt x="3589" y="802"/>
                    <a:pt x="3645" y="785"/>
                    <a:pt x="3699" y="785"/>
                  </a:cubicBezTo>
                  <a:cubicBezTo>
                    <a:pt x="3710" y="785"/>
                    <a:pt x="3720" y="786"/>
                    <a:pt x="3731" y="787"/>
                  </a:cubicBezTo>
                  <a:cubicBezTo>
                    <a:pt x="3791" y="797"/>
                    <a:pt x="3988" y="817"/>
                    <a:pt x="4167" y="832"/>
                  </a:cubicBezTo>
                  <a:cubicBezTo>
                    <a:pt x="4346" y="848"/>
                    <a:pt x="4593" y="868"/>
                    <a:pt x="4714" y="878"/>
                  </a:cubicBezTo>
                  <a:cubicBezTo>
                    <a:pt x="4765" y="883"/>
                    <a:pt x="4809" y="885"/>
                    <a:pt x="4846" y="885"/>
                  </a:cubicBezTo>
                  <a:cubicBezTo>
                    <a:pt x="4999" y="885"/>
                    <a:pt x="5022" y="849"/>
                    <a:pt x="4898" y="786"/>
                  </a:cubicBezTo>
                  <a:cubicBezTo>
                    <a:pt x="4854" y="764"/>
                    <a:pt x="4821" y="753"/>
                    <a:pt x="4799" y="753"/>
                  </a:cubicBezTo>
                  <a:cubicBezTo>
                    <a:pt x="4782" y="753"/>
                    <a:pt x="4772" y="759"/>
                    <a:pt x="4768" y="771"/>
                  </a:cubicBezTo>
                  <a:cubicBezTo>
                    <a:pt x="4759" y="795"/>
                    <a:pt x="4725" y="815"/>
                    <a:pt x="4690" y="815"/>
                  </a:cubicBezTo>
                  <a:cubicBezTo>
                    <a:pt x="4652" y="815"/>
                    <a:pt x="4636" y="791"/>
                    <a:pt x="4652" y="751"/>
                  </a:cubicBezTo>
                  <a:cubicBezTo>
                    <a:pt x="4668" y="710"/>
                    <a:pt x="4640" y="690"/>
                    <a:pt x="4598" y="690"/>
                  </a:cubicBezTo>
                  <a:cubicBezTo>
                    <a:pt x="4556" y="690"/>
                    <a:pt x="4500" y="710"/>
                    <a:pt x="4459" y="751"/>
                  </a:cubicBezTo>
                  <a:cubicBezTo>
                    <a:pt x="4433" y="778"/>
                    <a:pt x="4418" y="791"/>
                    <a:pt x="4407" y="791"/>
                  </a:cubicBezTo>
                  <a:cubicBezTo>
                    <a:pt x="4395" y="791"/>
                    <a:pt x="4388" y="777"/>
                    <a:pt x="4377" y="749"/>
                  </a:cubicBezTo>
                  <a:cubicBezTo>
                    <a:pt x="4360" y="703"/>
                    <a:pt x="4278" y="689"/>
                    <a:pt x="4024" y="689"/>
                  </a:cubicBezTo>
                  <a:cubicBezTo>
                    <a:pt x="3738" y="689"/>
                    <a:pt x="3687" y="678"/>
                    <a:pt x="3644" y="607"/>
                  </a:cubicBezTo>
                  <a:cubicBezTo>
                    <a:pt x="3603" y="540"/>
                    <a:pt x="3547" y="525"/>
                    <a:pt x="3357" y="525"/>
                  </a:cubicBezTo>
                  <a:cubicBezTo>
                    <a:pt x="3228" y="525"/>
                    <a:pt x="3121" y="505"/>
                    <a:pt x="3121" y="484"/>
                  </a:cubicBezTo>
                  <a:cubicBezTo>
                    <a:pt x="3121" y="461"/>
                    <a:pt x="3148" y="443"/>
                    <a:pt x="3184" y="443"/>
                  </a:cubicBezTo>
                  <a:cubicBezTo>
                    <a:pt x="3258" y="443"/>
                    <a:pt x="3259" y="405"/>
                    <a:pt x="3188" y="310"/>
                  </a:cubicBezTo>
                  <a:cubicBezTo>
                    <a:pt x="3144" y="253"/>
                    <a:pt x="3069" y="239"/>
                    <a:pt x="2819" y="239"/>
                  </a:cubicBezTo>
                  <a:cubicBezTo>
                    <a:pt x="2647" y="239"/>
                    <a:pt x="2505" y="224"/>
                    <a:pt x="2505" y="205"/>
                  </a:cubicBezTo>
                  <a:cubicBezTo>
                    <a:pt x="2505" y="161"/>
                    <a:pt x="2646" y="118"/>
                    <a:pt x="2787" y="116"/>
                  </a:cubicBezTo>
                  <a:cubicBezTo>
                    <a:pt x="2841" y="116"/>
                    <a:pt x="2912" y="88"/>
                    <a:pt x="2947" y="53"/>
                  </a:cubicBezTo>
                  <a:cubicBezTo>
                    <a:pt x="2985" y="14"/>
                    <a:pt x="2980" y="0"/>
                    <a:pt x="2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9"/>
            <p:cNvSpPr/>
            <p:nvPr/>
          </p:nvSpPr>
          <p:spPr>
            <a:xfrm>
              <a:off x="3840625" y="3567850"/>
              <a:ext cx="4325" cy="2075"/>
            </a:xfrm>
            <a:custGeom>
              <a:avLst/>
              <a:gdLst/>
              <a:ahLst/>
              <a:cxnLst/>
              <a:rect l="l" t="t" r="r" b="b"/>
              <a:pathLst>
                <a:path w="173" h="83" extrusionOk="0">
                  <a:moveTo>
                    <a:pt x="150" y="1"/>
                  </a:moveTo>
                  <a:cubicBezTo>
                    <a:pt x="126" y="1"/>
                    <a:pt x="82" y="19"/>
                    <a:pt x="46" y="42"/>
                  </a:cubicBezTo>
                  <a:cubicBezTo>
                    <a:pt x="11" y="66"/>
                    <a:pt x="1" y="83"/>
                    <a:pt x="24" y="83"/>
                  </a:cubicBezTo>
                  <a:cubicBezTo>
                    <a:pt x="47" y="83"/>
                    <a:pt x="91" y="66"/>
                    <a:pt x="128" y="42"/>
                  </a:cubicBezTo>
                  <a:cubicBezTo>
                    <a:pt x="162" y="19"/>
                    <a:pt x="172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9"/>
            <p:cNvSpPr/>
            <p:nvPr/>
          </p:nvSpPr>
          <p:spPr>
            <a:xfrm>
              <a:off x="3868400" y="3635475"/>
              <a:ext cx="2075" cy="1750"/>
            </a:xfrm>
            <a:custGeom>
              <a:avLst/>
              <a:gdLst/>
              <a:ahLst/>
              <a:cxnLst/>
              <a:rect l="l" t="t" r="r" b="b"/>
              <a:pathLst>
                <a:path w="83" h="70" extrusionOk="0">
                  <a:moveTo>
                    <a:pt x="42" y="1"/>
                  </a:moveTo>
                  <a:cubicBezTo>
                    <a:pt x="18" y="1"/>
                    <a:pt x="1" y="9"/>
                    <a:pt x="1" y="19"/>
                  </a:cubicBezTo>
                  <a:cubicBezTo>
                    <a:pt x="1" y="31"/>
                    <a:pt x="18" y="49"/>
                    <a:pt x="42" y="62"/>
                  </a:cubicBezTo>
                  <a:cubicBezTo>
                    <a:pt x="49" y="67"/>
                    <a:pt x="56" y="70"/>
                    <a:pt x="62" y="70"/>
                  </a:cubicBezTo>
                  <a:cubicBezTo>
                    <a:pt x="74" y="70"/>
                    <a:pt x="83" y="61"/>
                    <a:pt x="83" y="45"/>
                  </a:cubicBezTo>
                  <a:cubicBezTo>
                    <a:pt x="83" y="20"/>
                    <a:pt x="63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9"/>
            <p:cNvSpPr/>
            <p:nvPr/>
          </p:nvSpPr>
          <p:spPr>
            <a:xfrm>
              <a:off x="3895350" y="3568000"/>
              <a:ext cx="5550" cy="675"/>
            </a:xfrm>
            <a:custGeom>
              <a:avLst/>
              <a:gdLst/>
              <a:ahLst/>
              <a:cxnLst/>
              <a:rect l="l" t="t" r="r" b="b"/>
              <a:pathLst>
                <a:path w="222" h="27" extrusionOk="0">
                  <a:moveTo>
                    <a:pt x="111" y="1"/>
                  </a:moveTo>
                  <a:cubicBezTo>
                    <a:pt x="85" y="1"/>
                    <a:pt x="59" y="3"/>
                    <a:pt x="40" y="8"/>
                  </a:cubicBezTo>
                  <a:cubicBezTo>
                    <a:pt x="1" y="19"/>
                    <a:pt x="34" y="27"/>
                    <a:pt x="112" y="27"/>
                  </a:cubicBezTo>
                  <a:cubicBezTo>
                    <a:pt x="190" y="27"/>
                    <a:pt x="222" y="19"/>
                    <a:pt x="182" y="8"/>
                  </a:cubicBezTo>
                  <a:cubicBezTo>
                    <a:pt x="163" y="3"/>
                    <a:pt x="137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9"/>
            <p:cNvSpPr/>
            <p:nvPr/>
          </p:nvSpPr>
          <p:spPr>
            <a:xfrm>
              <a:off x="3895250" y="3564900"/>
              <a:ext cx="8300" cy="1825"/>
            </a:xfrm>
            <a:custGeom>
              <a:avLst/>
              <a:gdLst/>
              <a:ahLst/>
              <a:cxnLst/>
              <a:rect l="l" t="t" r="r" b="b"/>
              <a:pathLst>
                <a:path w="332" h="73" extrusionOk="0">
                  <a:moveTo>
                    <a:pt x="170" y="1"/>
                  </a:moveTo>
                  <a:cubicBezTo>
                    <a:pt x="96" y="1"/>
                    <a:pt x="28" y="16"/>
                    <a:pt x="15" y="36"/>
                  </a:cubicBezTo>
                  <a:cubicBezTo>
                    <a:pt x="1" y="57"/>
                    <a:pt x="23" y="73"/>
                    <a:pt x="60" y="73"/>
                  </a:cubicBezTo>
                  <a:cubicBezTo>
                    <a:pt x="62" y="73"/>
                    <a:pt x="63" y="73"/>
                    <a:pt x="64" y="73"/>
                  </a:cubicBezTo>
                  <a:cubicBezTo>
                    <a:pt x="103" y="71"/>
                    <a:pt x="185" y="55"/>
                    <a:pt x="239" y="39"/>
                  </a:cubicBezTo>
                  <a:cubicBezTo>
                    <a:pt x="331" y="10"/>
                    <a:pt x="327" y="6"/>
                    <a:pt x="190" y="1"/>
                  </a:cubicBezTo>
                  <a:cubicBezTo>
                    <a:pt x="183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9"/>
            <p:cNvSpPr/>
            <p:nvPr/>
          </p:nvSpPr>
          <p:spPr>
            <a:xfrm>
              <a:off x="3897125" y="3571950"/>
              <a:ext cx="3150" cy="2775"/>
            </a:xfrm>
            <a:custGeom>
              <a:avLst/>
              <a:gdLst/>
              <a:ahLst/>
              <a:cxnLst/>
              <a:rect l="l" t="t" r="r" b="b"/>
              <a:pathLst>
                <a:path w="126" h="111" extrusionOk="0">
                  <a:moveTo>
                    <a:pt x="40" y="0"/>
                  </a:moveTo>
                  <a:cubicBezTo>
                    <a:pt x="18" y="0"/>
                    <a:pt x="0" y="15"/>
                    <a:pt x="0" y="41"/>
                  </a:cubicBezTo>
                  <a:cubicBezTo>
                    <a:pt x="0" y="64"/>
                    <a:pt x="16" y="90"/>
                    <a:pt x="38" y="103"/>
                  </a:cubicBezTo>
                  <a:cubicBezTo>
                    <a:pt x="46" y="108"/>
                    <a:pt x="54" y="110"/>
                    <a:pt x="62" y="110"/>
                  </a:cubicBezTo>
                  <a:cubicBezTo>
                    <a:pt x="99" y="110"/>
                    <a:pt x="126" y="58"/>
                    <a:pt x="93" y="26"/>
                  </a:cubicBezTo>
                  <a:cubicBezTo>
                    <a:pt x="76" y="8"/>
                    <a:pt x="57" y="0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9"/>
            <p:cNvSpPr/>
            <p:nvPr/>
          </p:nvSpPr>
          <p:spPr>
            <a:xfrm>
              <a:off x="3945350" y="3585250"/>
              <a:ext cx="4000" cy="4200"/>
            </a:xfrm>
            <a:custGeom>
              <a:avLst/>
              <a:gdLst/>
              <a:ahLst/>
              <a:cxnLst/>
              <a:rect l="l" t="t" r="r" b="b"/>
              <a:pathLst>
                <a:path w="160" h="168" extrusionOk="0">
                  <a:moveTo>
                    <a:pt x="137" y="1"/>
                  </a:moveTo>
                  <a:cubicBezTo>
                    <a:pt x="90" y="1"/>
                    <a:pt x="1" y="114"/>
                    <a:pt x="26" y="142"/>
                  </a:cubicBezTo>
                  <a:cubicBezTo>
                    <a:pt x="44" y="160"/>
                    <a:pt x="65" y="168"/>
                    <a:pt x="84" y="168"/>
                  </a:cubicBezTo>
                  <a:cubicBezTo>
                    <a:pt x="124" y="168"/>
                    <a:pt x="159" y="135"/>
                    <a:pt x="159" y="83"/>
                  </a:cubicBezTo>
                  <a:cubicBezTo>
                    <a:pt x="159" y="36"/>
                    <a:pt x="150" y="1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9"/>
            <p:cNvSpPr/>
            <p:nvPr/>
          </p:nvSpPr>
          <p:spPr>
            <a:xfrm>
              <a:off x="3954500" y="3584250"/>
              <a:ext cx="4125" cy="2650"/>
            </a:xfrm>
            <a:custGeom>
              <a:avLst/>
              <a:gdLst/>
              <a:ahLst/>
              <a:cxnLst/>
              <a:rect l="l" t="t" r="r" b="b"/>
              <a:pathLst>
                <a:path w="165" h="106" extrusionOk="0">
                  <a:moveTo>
                    <a:pt x="82" y="1"/>
                  </a:moveTo>
                  <a:cubicBezTo>
                    <a:pt x="35" y="1"/>
                    <a:pt x="0" y="10"/>
                    <a:pt x="0" y="20"/>
                  </a:cubicBezTo>
                  <a:cubicBezTo>
                    <a:pt x="0" y="31"/>
                    <a:pt x="36" y="59"/>
                    <a:pt x="82" y="83"/>
                  </a:cubicBezTo>
                  <a:cubicBezTo>
                    <a:pt x="111" y="98"/>
                    <a:pt x="130" y="106"/>
                    <a:pt x="143" y="106"/>
                  </a:cubicBezTo>
                  <a:cubicBezTo>
                    <a:pt x="159" y="106"/>
                    <a:pt x="164" y="92"/>
                    <a:pt x="164" y="64"/>
                  </a:cubicBezTo>
                  <a:cubicBezTo>
                    <a:pt x="164" y="28"/>
                    <a:pt x="129" y="1"/>
                    <a:pt x="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9"/>
            <p:cNvSpPr/>
            <p:nvPr/>
          </p:nvSpPr>
          <p:spPr>
            <a:xfrm>
              <a:off x="3963725" y="3587450"/>
              <a:ext cx="3100" cy="850"/>
            </a:xfrm>
            <a:custGeom>
              <a:avLst/>
              <a:gdLst/>
              <a:ahLst/>
              <a:cxnLst/>
              <a:rect l="l" t="t" r="r" b="b"/>
              <a:pathLst>
                <a:path w="124" h="34" extrusionOk="0">
                  <a:moveTo>
                    <a:pt x="52" y="0"/>
                  </a:moveTo>
                  <a:cubicBezTo>
                    <a:pt x="35" y="0"/>
                    <a:pt x="20" y="4"/>
                    <a:pt x="13" y="11"/>
                  </a:cubicBezTo>
                  <a:cubicBezTo>
                    <a:pt x="0" y="25"/>
                    <a:pt x="18" y="34"/>
                    <a:pt x="54" y="34"/>
                  </a:cubicBezTo>
                  <a:cubicBezTo>
                    <a:pt x="58" y="34"/>
                    <a:pt x="62" y="34"/>
                    <a:pt x="66" y="34"/>
                  </a:cubicBezTo>
                  <a:cubicBezTo>
                    <a:pt x="113" y="31"/>
                    <a:pt x="123" y="20"/>
                    <a:pt x="91" y="8"/>
                  </a:cubicBezTo>
                  <a:cubicBezTo>
                    <a:pt x="79" y="3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9"/>
            <p:cNvSpPr/>
            <p:nvPr/>
          </p:nvSpPr>
          <p:spPr>
            <a:xfrm>
              <a:off x="3970925" y="3587650"/>
              <a:ext cx="2075" cy="1725"/>
            </a:xfrm>
            <a:custGeom>
              <a:avLst/>
              <a:gdLst/>
              <a:ahLst/>
              <a:cxnLst/>
              <a:rect l="l" t="t" r="r" b="b"/>
              <a:pathLst>
                <a:path w="83" h="69" extrusionOk="0">
                  <a:moveTo>
                    <a:pt x="61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9" y="21"/>
                    <a:pt x="0" y="41"/>
                    <a:pt x="0" y="51"/>
                  </a:cubicBezTo>
                  <a:cubicBezTo>
                    <a:pt x="0" y="60"/>
                    <a:pt x="17" y="69"/>
                    <a:pt x="41" y="69"/>
                  </a:cubicBezTo>
                  <a:cubicBezTo>
                    <a:pt x="63" y="69"/>
                    <a:pt x="82" y="49"/>
                    <a:pt x="82" y="26"/>
                  </a:cubicBezTo>
                  <a:cubicBezTo>
                    <a:pt x="82" y="9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9"/>
            <p:cNvSpPr/>
            <p:nvPr/>
          </p:nvSpPr>
          <p:spPr>
            <a:xfrm>
              <a:off x="3982300" y="3577300"/>
              <a:ext cx="2950" cy="5500"/>
            </a:xfrm>
            <a:custGeom>
              <a:avLst/>
              <a:gdLst/>
              <a:ahLst/>
              <a:cxnLst/>
              <a:rect l="l" t="t" r="r" b="b"/>
              <a:pathLst>
                <a:path w="118" h="220" extrusionOk="0">
                  <a:moveTo>
                    <a:pt x="78" y="1"/>
                  </a:moveTo>
                  <a:cubicBezTo>
                    <a:pt x="75" y="1"/>
                    <a:pt x="72" y="1"/>
                    <a:pt x="70" y="2"/>
                  </a:cubicBezTo>
                  <a:cubicBezTo>
                    <a:pt x="12" y="22"/>
                    <a:pt x="0" y="69"/>
                    <a:pt x="25" y="166"/>
                  </a:cubicBezTo>
                  <a:cubicBezTo>
                    <a:pt x="34" y="203"/>
                    <a:pt x="49" y="220"/>
                    <a:pt x="64" y="220"/>
                  </a:cubicBezTo>
                  <a:cubicBezTo>
                    <a:pt x="91" y="220"/>
                    <a:pt x="118" y="169"/>
                    <a:pt x="118" y="88"/>
                  </a:cubicBezTo>
                  <a:cubicBezTo>
                    <a:pt x="118" y="35"/>
                    <a:pt x="102" y="1"/>
                    <a:pt x="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9"/>
            <p:cNvSpPr/>
            <p:nvPr/>
          </p:nvSpPr>
          <p:spPr>
            <a:xfrm>
              <a:off x="3987850" y="3586350"/>
              <a:ext cx="4475" cy="1525"/>
            </a:xfrm>
            <a:custGeom>
              <a:avLst/>
              <a:gdLst/>
              <a:ahLst/>
              <a:cxnLst/>
              <a:rect l="l" t="t" r="r" b="b"/>
              <a:pathLst>
                <a:path w="179" h="61" extrusionOk="0">
                  <a:moveTo>
                    <a:pt x="94" y="1"/>
                  </a:moveTo>
                  <a:cubicBezTo>
                    <a:pt x="5" y="1"/>
                    <a:pt x="1" y="25"/>
                    <a:pt x="80" y="55"/>
                  </a:cubicBezTo>
                  <a:cubicBezTo>
                    <a:pt x="90" y="59"/>
                    <a:pt x="101" y="60"/>
                    <a:pt x="111" y="60"/>
                  </a:cubicBezTo>
                  <a:cubicBezTo>
                    <a:pt x="134" y="60"/>
                    <a:pt x="155" y="53"/>
                    <a:pt x="164" y="39"/>
                  </a:cubicBezTo>
                  <a:cubicBezTo>
                    <a:pt x="179" y="17"/>
                    <a:pt x="151" y="1"/>
                    <a:pt x="105" y="1"/>
                  </a:cubicBezTo>
                  <a:cubicBezTo>
                    <a:pt x="101" y="1"/>
                    <a:pt x="97" y="1"/>
                    <a:pt x="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9"/>
            <p:cNvSpPr/>
            <p:nvPr/>
          </p:nvSpPr>
          <p:spPr>
            <a:xfrm>
              <a:off x="3988300" y="3568850"/>
              <a:ext cx="7625" cy="10250"/>
            </a:xfrm>
            <a:custGeom>
              <a:avLst/>
              <a:gdLst/>
              <a:ahLst/>
              <a:cxnLst/>
              <a:rect l="l" t="t" r="r" b="b"/>
              <a:pathLst>
                <a:path w="305" h="410" extrusionOk="0">
                  <a:moveTo>
                    <a:pt x="214" y="1"/>
                  </a:moveTo>
                  <a:cubicBezTo>
                    <a:pt x="188" y="1"/>
                    <a:pt x="156" y="48"/>
                    <a:pt x="141" y="102"/>
                  </a:cubicBezTo>
                  <a:cubicBezTo>
                    <a:pt x="125" y="170"/>
                    <a:pt x="99" y="206"/>
                    <a:pt x="74" y="206"/>
                  </a:cubicBezTo>
                  <a:cubicBezTo>
                    <a:pt x="57" y="206"/>
                    <a:pt x="41" y="190"/>
                    <a:pt x="27" y="157"/>
                  </a:cubicBezTo>
                  <a:cubicBezTo>
                    <a:pt x="22" y="144"/>
                    <a:pt x="18" y="138"/>
                    <a:pt x="14" y="138"/>
                  </a:cubicBezTo>
                  <a:cubicBezTo>
                    <a:pt x="8" y="138"/>
                    <a:pt x="5" y="151"/>
                    <a:pt x="3" y="176"/>
                  </a:cubicBezTo>
                  <a:cubicBezTo>
                    <a:pt x="1" y="215"/>
                    <a:pt x="18" y="247"/>
                    <a:pt x="42" y="247"/>
                  </a:cubicBezTo>
                  <a:cubicBezTo>
                    <a:pt x="69" y="247"/>
                    <a:pt x="68" y="278"/>
                    <a:pt x="38" y="340"/>
                  </a:cubicBezTo>
                  <a:cubicBezTo>
                    <a:pt x="14" y="388"/>
                    <a:pt x="6" y="410"/>
                    <a:pt x="12" y="410"/>
                  </a:cubicBezTo>
                  <a:cubicBezTo>
                    <a:pt x="16" y="410"/>
                    <a:pt x="27" y="401"/>
                    <a:pt x="44" y="384"/>
                  </a:cubicBezTo>
                  <a:cubicBezTo>
                    <a:pt x="63" y="366"/>
                    <a:pt x="82" y="356"/>
                    <a:pt x="101" y="356"/>
                  </a:cubicBezTo>
                  <a:cubicBezTo>
                    <a:pt x="117" y="356"/>
                    <a:pt x="133" y="362"/>
                    <a:pt x="148" y="375"/>
                  </a:cubicBezTo>
                  <a:cubicBezTo>
                    <a:pt x="155" y="381"/>
                    <a:pt x="162" y="383"/>
                    <a:pt x="169" y="383"/>
                  </a:cubicBezTo>
                  <a:cubicBezTo>
                    <a:pt x="233" y="383"/>
                    <a:pt x="304" y="173"/>
                    <a:pt x="249" y="105"/>
                  </a:cubicBezTo>
                  <a:cubicBezTo>
                    <a:pt x="226" y="79"/>
                    <a:pt x="220" y="43"/>
                    <a:pt x="233" y="28"/>
                  </a:cubicBezTo>
                  <a:cubicBezTo>
                    <a:pt x="249" y="12"/>
                    <a:pt x="242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9"/>
            <p:cNvSpPr/>
            <p:nvPr/>
          </p:nvSpPr>
          <p:spPr>
            <a:xfrm>
              <a:off x="3992975" y="3586550"/>
              <a:ext cx="17450" cy="3875"/>
            </a:xfrm>
            <a:custGeom>
              <a:avLst/>
              <a:gdLst/>
              <a:ahLst/>
              <a:cxnLst/>
              <a:rect l="l" t="t" r="r" b="b"/>
              <a:pathLst>
                <a:path w="698" h="155" extrusionOk="0">
                  <a:moveTo>
                    <a:pt x="262" y="1"/>
                  </a:moveTo>
                  <a:cubicBezTo>
                    <a:pt x="216" y="1"/>
                    <a:pt x="175" y="8"/>
                    <a:pt x="131" y="23"/>
                  </a:cubicBezTo>
                  <a:lnTo>
                    <a:pt x="0" y="67"/>
                  </a:lnTo>
                  <a:lnTo>
                    <a:pt x="121" y="70"/>
                  </a:lnTo>
                  <a:cubicBezTo>
                    <a:pt x="456" y="77"/>
                    <a:pt x="512" y="85"/>
                    <a:pt x="490" y="117"/>
                  </a:cubicBezTo>
                  <a:cubicBezTo>
                    <a:pt x="476" y="138"/>
                    <a:pt x="503" y="155"/>
                    <a:pt x="551" y="155"/>
                  </a:cubicBezTo>
                  <a:cubicBezTo>
                    <a:pt x="697" y="155"/>
                    <a:pt x="640" y="85"/>
                    <a:pt x="449" y="32"/>
                  </a:cubicBezTo>
                  <a:cubicBezTo>
                    <a:pt x="375" y="11"/>
                    <a:pt x="316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9"/>
            <p:cNvSpPr/>
            <p:nvPr/>
          </p:nvSpPr>
          <p:spPr>
            <a:xfrm>
              <a:off x="4010450" y="3591950"/>
              <a:ext cx="6550" cy="4650"/>
            </a:xfrm>
            <a:custGeom>
              <a:avLst/>
              <a:gdLst/>
              <a:ahLst/>
              <a:cxnLst/>
              <a:rect l="l" t="t" r="r" b="b"/>
              <a:pathLst>
                <a:path w="262" h="186" extrusionOk="0">
                  <a:moveTo>
                    <a:pt x="130" y="1"/>
                  </a:moveTo>
                  <a:cubicBezTo>
                    <a:pt x="110" y="1"/>
                    <a:pt x="89" y="6"/>
                    <a:pt x="70" y="18"/>
                  </a:cubicBezTo>
                  <a:cubicBezTo>
                    <a:pt x="0" y="59"/>
                    <a:pt x="0" y="61"/>
                    <a:pt x="70" y="61"/>
                  </a:cubicBezTo>
                  <a:cubicBezTo>
                    <a:pt x="109" y="61"/>
                    <a:pt x="155" y="90"/>
                    <a:pt x="167" y="123"/>
                  </a:cubicBezTo>
                  <a:cubicBezTo>
                    <a:pt x="183" y="164"/>
                    <a:pt x="208" y="185"/>
                    <a:pt x="228" y="185"/>
                  </a:cubicBezTo>
                  <a:cubicBezTo>
                    <a:pt x="247" y="185"/>
                    <a:pt x="261" y="168"/>
                    <a:pt x="261" y="131"/>
                  </a:cubicBezTo>
                  <a:cubicBezTo>
                    <a:pt x="261" y="57"/>
                    <a:pt x="197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9"/>
            <p:cNvSpPr/>
            <p:nvPr/>
          </p:nvSpPr>
          <p:spPr>
            <a:xfrm>
              <a:off x="4016000" y="3587425"/>
              <a:ext cx="19675" cy="9300"/>
            </a:xfrm>
            <a:custGeom>
              <a:avLst/>
              <a:gdLst/>
              <a:ahLst/>
              <a:cxnLst/>
              <a:rect l="l" t="t" r="r" b="b"/>
              <a:pathLst>
                <a:path w="787" h="372" extrusionOk="0">
                  <a:moveTo>
                    <a:pt x="58" y="0"/>
                  </a:moveTo>
                  <a:cubicBezTo>
                    <a:pt x="21" y="0"/>
                    <a:pt x="1" y="13"/>
                    <a:pt x="1" y="40"/>
                  </a:cubicBezTo>
                  <a:cubicBezTo>
                    <a:pt x="1" y="59"/>
                    <a:pt x="10" y="71"/>
                    <a:pt x="24" y="71"/>
                  </a:cubicBezTo>
                  <a:cubicBezTo>
                    <a:pt x="26" y="71"/>
                    <a:pt x="29" y="70"/>
                    <a:pt x="32" y="69"/>
                  </a:cubicBezTo>
                  <a:cubicBezTo>
                    <a:pt x="35" y="69"/>
                    <a:pt x="38" y="69"/>
                    <a:pt x="42" y="69"/>
                  </a:cubicBezTo>
                  <a:cubicBezTo>
                    <a:pt x="96" y="69"/>
                    <a:pt x="262" y="126"/>
                    <a:pt x="286" y="155"/>
                  </a:cubicBezTo>
                  <a:cubicBezTo>
                    <a:pt x="334" y="214"/>
                    <a:pt x="680" y="371"/>
                    <a:pt x="748" y="371"/>
                  </a:cubicBezTo>
                  <a:cubicBezTo>
                    <a:pt x="754" y="371"/>
                    <a:pt x="758" y="370"/>
                    <a:pt x="760" y="368"/>
                  </a:cubicBezTo>
                  <a:cubicBezTo>
                    <a:pt x="786" y="323"/>
                    <a:pt x="723" y="277"/>
                    <a:pt x="419" y="127"/>
                  </a:cubicBezTo>
                  <a:cubicBezTo>
                    <a:pt x="252" y="44"/>
                    <a:pt x="126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9"/>
            <p:cNvSpPr/>
            <p:nvPr/>
          </p:nvSpPr>
          <p:spPr>
            <a:xfrm>
              <a:off x="4035425" y="3569175"/>
              <a:ext cx="7725" cy="1700"/>
            </a:xfrm>
            <a:custGeom>
              <a:avLst/>
              <a:gdLst/>
              <a:ahLst/>
              <a:cxnLst/>
              <a:rect l="l" t="t" r="r" b="b"/>
              <a:pathLst>
                <a:path w="309" h="68" extrusionOk="0">
                  <a:moveTo>
                    <a:pt x="42" y="0"/>
                  </a:moveTo>
                  <a:cubicBezTo>
                    <a:pt x="6" y="0"/>
                    <a:pt x="0" y="14"/>
                    <a:pt x="28" y="42"/>
                  </a:cubicBezTo>
                  <a:cubicBezTo>
                    <a:pt x="42" y="57"/>
                    <a:pt x="107" y="68"/>
                    <a:pt x="173" y="68"/>
                  </a:cubicBezTo>
                  <a:cubicBezTo>
                    <a:pt x="176" y="68"/>
                    <a:pt x="179" y="68"/>
                    <a:pt x="181" y="68"/>
                  </a:cubicBezTo>
                  <a:lnTo>
                    <a:pt x="308" y="65"/>
                  </a:lnTo>
                  <a:lnTo>
                    <a:pt x="171" y="25"/>
                  </a:lnTo>
                  <a:cubicBezTo>
                    <a:pt x="112" y="8"/>
                    <a:pt x="68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9"/>
            <p:cNvSpPr/>
            <p:nvPr/>
          </p:nvSpPr>
          <p:spPr>
            <a:xfrm>
              <a:off x="4037500" y="3588350"/>
              <a:ext cx="2075" cy="1750"/>
            </a:xfrm>
            <a:custGeom>
              <a:avLst/>
              <a:gdLst/>
              <a:ahLst/>
              <a:cxnLst/>
              <a:rect l="l" t="t" r="r" b="b"/>
              <a:pathLst>
                <a:path w="83" h="70" extrusionOk="0">
                  <a:moveTo>
                    <a:pt x="41" y="1"/>
                  </a:moveTo>
                  <a:cubicBezTo>
                    <a:pt x="20" y="1"/>
                    <a:pt x="0" y="20"/>
                    <a:pt x="0" y="45"/>
                  </a:cubicBezTo>
                  <a:cubicBezTo>
                    <a:pt x="0" y="61"/>
                    <a:pt x="8" y="69"/>
                    <a:pt x="19" y="69"/>
                  </a:cubicBezTo>
                  <a:cubicBezTo>
                    <a:pt x="26" y="69"/>
                    <a:pt x="33" y="67"/>
                    <a:pt x="41" y="62"/>
                  </a:cubicBezTo>
                  <a:cubicBezTo>
                    <a:pt x="64" y="49"/>
                    <a:pt x="82" y="29"/>
                    <a:pt x="82" y="19"/>
                  </a:cubicBezTo>
                  <a:cubicBezTo>
                    <a:pt x="82" y="9"/>
                    <a:pt x="64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9"/>
            <p:cNvSpPr/>
            <p:nvPr/>
          </p:nvSpPr>
          <p:spPr>
            <a:xfrm>
              <a:off x="4038550" y="3595950"/>
              <a:ext cx="7400" cy="4375"/>
            </a:xfrm>
            <a:custGeom>
              <a:avLst/>
              <a:gdLst/>
              <a:ahLst/>
              <a:cxnLst/>
              <a:rect l="l" t="t" r="r" b="b"/>
              <a:pathLst>
                <a:path w="296" h="175" extrusionOk="0">
                  <a:moveTo>
                    <a:pt x="15" y="0"/>
                  </a:moveTo>
                  <a:cubicBezTo>
                    <a:pt x="4" y="0"/>
                    <a:pt x="0" y="14"/>
                    <a:pt x="0" y="42"/>
                  </a:cubicBezTo>
                  <a:cubicBezTo>
                    <a:pt x="0" y="75"/>
                    <a:pt x="36" y="124"/>
                    <a:pt x="78" y="146"/>
                  </a:cubicBezTo>
                  <a:cubicBezTo>
                    <a:pt x="106" y="161"/>
                    <a:pt x="126" y="169"/>
                    <a:pt x="141" y="169"/>
                  </a:cubicBezTo>
                  <a:cubicBezTo>
                    <a:pt x="159" y="169"/>
                    <a:pt x="170" y="159"/>
                    <a:pt x="178" y="139"/>
                  </a:cubicBezTo>
                  <a:cubicBezTo>
                    <a:pt x="186" y="121"/>
                    <a:pt x="191" y="111"/>
                    <a:pt x="195" y="111"/>
                  </a:cubicBezTo>
                  <a:cubicBezTo>
                    <a:pt x="199" y="111"/>
                    <a:pt x="200" y="121"/>
                    <a:pt x="201" y="141"/>
                  </a:cubicBezTo>
                  <a:cubicBezTo>
                    <a:pt x="202" y="162"/>
                    <a:pt x="213" y="175"/>
                    <a:pt x="228" y="175"/>
                  </a:cubicBezTo>
                  <a:cubicBezTo>
                    <a:pt x="232" y="175"/>
                    <a:pt x="237" y="174"/>
                    <a:pt x="242" y="171"/>
                  </a:cubicBezTo>
                  <a:cubicBezTo>
                    <a:pt x="296" y="138"/>
                    <a:pt x="257" y="51"/>
                    <a:pt x="200" y="51"/>
                  </a:cubicBezTo>
                  <a:cubicBezTo>
                    <a:pt x="194" y="51"/>
                    <a:pt x="187" y="53"/>
                    <a:pt x="179" y="55"/>
                  </a:cubicBezTo>
                  <a:cubicBezTo>
                    <a:pt x="170" y="59"/>
                    <a:pt x="159" y="61"/>
                    <a:pt x="147" y="61"/>
                  </a:cubicBezTo>
                  <a:cubicBezTo>
                    <a:pt x="118" y="61"/>
                    <a:pt x="85" y="49"/>
                    <a:pt x="61" y="28"/>
                  </a:cubicBezTo>
                  <a:cubicBezTo>
                    <a:pt x="39" y="10"/>
                    <a:pt x="24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9"/>
            <p:cNvSpPr/>
            <p:nvPr/>
          </p:nvSpPr>
          <p:spPr>
            <a:xfrm>
              <a:off x="4046750" y="3599850"/>
              <a:ext cx="8025" cy="4900"/>
            </a:xfrm>
            <a:custGeom>
              <a:avLst/>
              <a:gdLst/>
              <a:ahLst/>
              <a:cxnLst/>
              <a:rect l="l" t="t" r="r" b="b"/>
              <a:pathLst>
                <a:path w="321" h="196" extrusionOk="0">
                  <a:moveTo>
                    <a:pt x="32" y="0"/>
                  </a:moveTo>
                  <a:cubicBezTo>
                    <a:pt x="13" y="0"/>
                    <a:pt x="1" y="10"/>
                    <a:pt x="1" y="27"/>
                  </a:cubicBezTo>
                  <a:cubicBezTo>
                    <a:pt x="1" y="55"/>
                    <a:pt x="34" y="88"/>
                    <a:pt x="73" y="99"/>
                  </a:cubicBezTo>
                  <a:cubicBezTo>
                    <a:pt x="112" y="112"/>
                    <a:pt x="178" y="140"/>
                    <a:pt x="215" y="160"/>
                  </a:cubicBezTo>
                  <a:cubicBezTo>
                    <a:pt x="260" y="183"/>
                    <a:pt x="288" y="195"/>
                    <a:pt x="303" y="195"/>
                  </a:cubicBezTo>
                  <a:cubicBezTo>
                    <a:pt x="320" y="195"/>
                    <a:pt x="319" y="178"/>
                    <a:pt x="305" y="142"/>
                  </a:cubicBezTo>
                  <a:cubicBezTo>
                    <a:pt x="292" y="108"/>
                    <a:pt x="252" y="73"/>
                    <a:pt x="214" y="61"/>
                  </a:cubicBezTo>
                  <a:cubicBezTo>
                    <a:pt x="177" y="50"/>
                    <a:pt x="113" y="26"/>
                    <a:pt x="73" y="10"/>
                  </a:cubicBezTo>
                  <a:cubicBezTo>
                    <a:pt x="57" y="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9"/>
            <p:cNvSpPr/>
            <p:nvPr/>
          </p:nvSpPr>
          <p:spPr>
            <a:xfrm>
              <a:off x="4052125" y="3572300"/>
              <a:ext cx="9600" cy="1300"/>
            </a:xfrm>
            <a:custGeom>
              <a:avLst/>
              <a:gdLst/>
              <a:ahLst/>
              <a:cxnLst/>
              <a:rect l="l" t="t" r="r" b="b"/>
              <a:pathLst>
                <a:path w="384" h="52" extrusionOk="0">
                  <a:moveTo>
                    <a:pt x="179" y="1"/>
                  </a:moveTo>
                  <a:cubicBezTo>
                    <a:pt x="88" y="1"/>
                    <a:pt x="1" y="12"/>
                    <a:pt x="32" y="31"/>
                  </a:cubicBezTo>
                  <a:cubicBezTo>
                    <a:pt x="42" y="37"/>
                    <a:pt x="133" y="46"/>
                    <a:pt x="231" y="50"/>
                  </a:cubicBezTo>
                  <a:cubicBezTo>
                    <a:pt x="255" y="51"/>
                    <a:pt x="275" y="52"/>
                    <a:pt x="293" y="52"/>
                  </a:cubicBezTo>
                  <a:cubicBezTo>
                    <a:pt x="369" y="52"/>
                    <a:pt x="383" y="42"/>
                    <a:pt x="343" y="21"/>
                  </a:cubicBezTo>
                  <a:cubicBezTo>
                    <a:pt x="319" y="7"/>
                    <a:pt x="247" y="1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9"/>
            <p:cNvSpPr/>
            <p:nvPr/>
          </p:nvSpPr>
          <p:spPr>
            <a:xfrm>
              <a:off x="4055525" y="3603175"/>
              <a:ext cx="28250" cy="7800"/>
            </a:xfrm>
            <a:custGeom>
              <a:avLst/>
              <a:gdLst/>
              <a:ahLst/>
              <a:cxnLst/>
              <a:rect l="l" t="t" r="r" b="b"/>
              <a:pathLst>
                <a:path w="1130" h="312" extrusionOk="0">
                  <a:moveTo>
                    <a:pt x="127" y="0"/>
                  </a:moveTo>
                  <a:cubicBezTo>
                    <a:pt x="43" y="0"/>
                    <a:pt x="0" y="33"/>
                    <a:pt x="43" y="77"/>
                  </a:cubicBezTo>
                  <a:cubicBezTo>
                    <a:pt x="59" y="92"/>
                    <a:pt x="114" y="103"/>
                    <a:pt x="165" y="103"/>
                  </a:cubicBezTo>
                  <a:cubicBezTo>
                    <a:pt x="217" y="103"/>
                    <a:pt x="270" y="123"/>
                    <a:pt x="284" y="144"/>
                  </a:cubicBezTo>
                  <a:cubicBezTo>
                    <a:pt x="299" y="166"/>
                    <a:pt x="347" y="185"/>
                    <a:pt x="390" y="185"/>
                  </a:cubicBezTo>
                  <a:cubicBezTo>
                    <a:pt x="433" y="185"/>
                    <a:pt x="470" y="200"/>
                    <a:pt x="470" y="216"/>
                  </a:cubicBezTo>
                  <a:cubicBezTo>
                    <a:pt x="470" y="235"/>
                    <a:pt x="525" y="252"/>
                    <a:pt x="596" y="257"/>
                  </a:cubicBezTo>
                  <a:cubicBezTo>
                    <a:pt x="606" y="258"/>
                    <a:pt x="616" y="258"/>
                    <a:pt x="625" y="258"/>
                  </a:cubicBezTo>
                  <a:cubicBezTo>
                    <a:pt x="677" y="258"/>
                    <a:pt x="707" y="246"/>
                    <a:pt x="695" y="226"/>
                  </a:cubicBezTo>
                  <a:cubicBezTo>
                    <a:pt x="681" y="205"/>
                    <a:pt x="699" y="185"/>
                    <a:pt x="734" y="185"/>
                  </a:cubicBezTo>
                  <a:cubicBezTo>
                    <a:pt x="768" y="185"/>
                    <a:pt x="798" y="207"/>
                    <a:pt x="798" y="232"/>
                  </a:cubicBezTo>
                  <a:cubicBezTo>
                    <a:pt x="798" y="252"/>
                    <a:pt x="816" y="263"/>
                    <a:pt x="843" y="263"/>
                  </a:cubicBezTo>
                  <a:cubicBezTo>
                    <a:pt x="854" y="263"/>
                    <a:pt x="866" y="262"/>
                    <a:pt x="880" y="258"/>
                  </a:cubicBezTo>
                  <a:cubicBezTo>
                    <a:pt x="895" y="254"/>
                    <a:pt x="910" y="252"/>
                    <a:pt x="922" y="252"/>
                  </a:cubicBezTo>
                  <a:cubicBezTo>
                    <a:pt x="946" y="252"/>
                    <a:pt x="961" y="260"/>
                    <a:pt x="961" y="273"/>
                  </a:cubicBezTo>
                  <a:cubicBezTo>
                    <a:pt x="961" y="294"/>
                    <a:pt x="1002" y="311"/>
                    <a:pt x="1054" y="311"/>
                  </a:cubicBezTo>
                  <a:cubicBezTo>
                    <a:pt x="1120" y="311"/>
                    <a:pt x="1130" y="301"/>
                    <a:pt x="1089" y="273"/>
                  </a:cubicBezTo>
                  <a:cubicBezTo>
                    <a:pt x="1058" y="253"/>
                    <a:pt x="1043" y="219"/>
                    <a:pt x="1058" y="196"/>
                  </a:cubicBezTo>
                  <a:cubicBezTo>
                    <a:pt x="1072" y="174"/>
                    <a:pt x="1040" y="143"/>
                    <a:pt x="990" y="130"/>
                  </a:cubicBezTo>
                  <a:cubicBezTo>
                    <a:pt x="930" y="114"/>
                    <a:pt x="852" y="107"/>
                    <a:pt x="780" y="107"/>
                  </a:cubicBezTo>
                  <a:cubicBezTo>
                    <a:pt x="679" y="107"/>
                    <a:pt x="592" y="122"/>
                    <a:pt x="592" y="147"/>
                  </a:cubicBezTo>
                  <a:cubicBezTo>
                    <a:pt x="592" y="168"/>
                    <a:pt x="565" y="185"/>
                    <a:pt x="533" y="185"/>
                  </a:cubicBezTo>
                  <a:cubicBezTo>
                    <a:pt x="498" y="185"/>
                    <a:pt x="483" y="163"/>
                    <a:pt x="495" y="127"/>
                  </a:cubicBezTo>
                  <a:cubicBezTo>
                    <a:pt x="519" y="66"/>
                    <a:pt x="489" y="55"/>
                    <a:pt x="192" y="6"/>
                  </a:cubicBezTo>
                  <a:cubicBezTo>
                    <a:pt x="168" y="2"/>
                    <a:pt x="146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9"/>
            <p:cNvSpPr/>
            <p:nvPr/>
          </p:nvSpPr>
          <p:spPr>
            <a:xfrm>
              <a:off x="4058300" y="3609475"/>
              <a:ext cx="4875" cy="2450"/>
            </a:xfrm>
            <a:custGeom>
              <a:avLst/>
              <a:gdLst/>
              <a:ahLst/>
              <a:cxnLst/>
              <a:rect l="l" t="t" r="r" b="b"/>
              <a:pathLst>
                <a:path w="195" h="98" extrusionOk="0">
                  <a:moveTo>
                    <a:pt x="62" y="1"/>
                  </a:moveTo>
                  <a:cubicBezTo>
                    <a:pt x="38" y="1"/>
                    <a:pt x="18" y="6"/>
                    <a:pt x="10" y="18"/>
                  </a:cubicBezTo>
                  <a:cubicBezTo>
                    <a:pt x="0" y="37"/>
                    <a:pt x="20" y="61"/>
                    <a:pt x="54" y="75"/>
                  </a:cubicBezTo>
                  <a:cubicBezTo>
                    <a:pt x="94" y="90"/>
                    <a:pt x="127" y="98"/>
                    <a:pt x="150" y="98"/>
                  </a:cubicBezTo>
                  <a:cubicBezTo>
                    <a:pt x="179" y="98"/>
                    <a:pt x="195" y="86"/>
                    <a:pt x="195" y="61"/>
                  </a:cubicBezTo>
                  <a:cubicBezTo>
                    <a:pt x="195" y="29"/>
                    <a:pt x="118" y="1"/>
                    <a:pt x="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9"/>
            <p:cNvSpPr/>
            <p:nvPr/>
          </p:nvSpPr>
          <p:spPr>
            <a:xfrm>
              <a:off x="4064125" y="3572950"/>
              <a:ext cx="7125" cy="1700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34" y="1"/>
                  </a:moveTo>
                  <a:cubicBezTo>
                    <a:pt x="59" y="1"/>
                    <a:pt x="1" y="20"/>
                    <a:pt x="1" y="45"/>
                  </a:cubicBezTo>
                  <a:cubicBezTo>
                    <a:pt x="1" y="60"/>
                    <a:pt x="19" y="68"/>
                    <a:pt x="49" y="68"/>
                  </a:cubicBezTo>
                  <a:cubicBezTo>
                    <a:pt x="67" y="68"/>
                    <a:pt x="89" y="65"/>
                    <a:pt x="114" y="58"/>
                  </a:cubicBezTo>
                  <a:cubicBezTo>
                    <a:pt x="278" y="19"/>
                    <a:pt x="284" y="1"/>
                    <a:pt x="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9"/>
            <p:cNvSpPr/>
            <p:nvPr/>
          </p:nvSpPr>
          <p:spPr>
            <a:xfrm>
              <a:off x="4072450" y="3571950"/>
              <a:ext cx="24500" cy="3850"/>
            </a:xfrm>
            <a:custGeom>
              <a:avLst/>
              <a:gdLst/>
              <a:ahLst/>
              <a:cxnLst/>
              <a:rect l="l" t="t" r="r" b="b"/>
              <a:pathLst>
                <a:path w="980" h="154" extrusionOk="0">
                  <a:moveTo>
                    <a:pt x="938" y="1"/>
                  </a:moveTo>
                  <a:cubicBezTo>
                    <a:pt x="916" y="1"/>
                    <a:pt x="897" y="23"/>
                    <a:pt x="897" y="46"/>
                  </a:cubicBezTo>
                  <a:cubicBezTo>
                    <a:pt x="897" y="65"/>
                    <a:pt x="881" y="74"/>
                    <a:pt x="851" y="74"/>
                  </a:cubicBezTo>
                  <a:cubicBezTo>
                    <a:pt x="835" y="74"/>
                    <a:pt x="815" y="71"/>
                    <a:pt x="792" y="65"/>
                  </a:cubicBezTo>
                  <a:cubicBezTo>
                    <a:pt x="670" y="35"/>
                    <a:pt x="446" y="18"/>
                    <a:pt x="269" y="18"/>
                  </a:cubicBezTo>
                  <a:cubicBezTo>
                    <a:pt x="134" y="18"/>
                    <a:pt x="26" y="28"/>
                    <a:pt x="13" y="49"/>
                  </a:cubicBezTo>
                  <a:cubicBezTo>
                    <a:pt x="2" y="68"/>
                    <a:pt x="0" y="78"/>
                    <a:pt x="8" y="78"/>
                  </a:cubicBezTo>
                  <a:cubicBezTo>
                    <a:pt x="11" y="78"/>
                    <a:pt x="16" y="76"/>
                    <a:pt x="23" y="72"/>
                  </a:cubicBezTo>
                  <a:cubicBezTo>
                    <a:pt x="31" y="67"/>
                    <a:pt x="41" y="65"/>
                    <a:pt x="53" y="65"/>
                  </a:cubicBezTo>
                  <a:cubicBezTo>
                    <a:pt x="75" y="65"/>
                    <a:pt x="101" y="72"/>
                    <a:pt x="121" y="83"/>
                  </a:cubicBezTo>
                  <a:cubicBezTo>
                    <a:pt x="135" y="92"/>
                    <a:pt x="152" y="96"/>
                    <a:pt x="169" y="96"/>
                  </a:cubicBezTo>
                  <a:cubicBezTo>
                    <a:pt x="192" y="96"/>
                    <a:pt x="216" y="88"/>
                    <a:pt x="236" y="73"/>
                  </a:cubicBezTo>
                  <a:cubicBezTo>
                    <a:pt x="257" y="56"/>
                    <a:pt x="273" y="48"/>
                    <a:pt x="286" y="48"/>
                  </a:cubicBezTo>
                  <a:cubicBezTo>
                    <a:pt x="300" y="48"/>
                    <a:pt x="311" y="57"/>
                    <a:pt x="322" y="76"/>
                  </a:cubicBezTo>
                  <a:cubicBezTo>
                    <a:pt x="339" y="101"/>
                    <a:pt x="489" y="132"/>
                    <a:pt x="666" y="143"/>
                  </a:cubicBezTo>
                  <a:cubicBezTo>
                    <a:pt x="758" y="150"/>
                    <a:pt x="823" y="154"/>
                    <a:pt x="869" y="154"/>
                  </a:cubicBezTo>
                  <a:cubicBezTo>
                    <a:pt x="970" y="154"/>
                    <a:pt x="979" y="135"/>
                    <a:pt x="979" y="83"/>
                  </a:cubicBezTo>
                  <a:cubicBezTo>
                    <a:pt x="979" y="36"/>
                    <a:pt x="961" y="1"/>
                    <a:pt x="9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9"/>
            <p:cNvSpPr/>
            <p:nvPr/>
          </p:nvSpPr>
          <p:spPr>
            <a:xfrm>
              <a:off x="4073525" y="3613175"/>
              <a:ext cx="9100" cy="2775"/>
            </a:xfrm>
            <a:custGeom>
              <a:avLst/>
              <a:gdLst/>
              <a:ahLst/>
              <a:cxnLst/>
              <a:rect l="l" t="t" r="r" b="b"/>
              <a:pathLst>
                <a:path w="364" h="111" extrusionOk="0">
                  <a:moveTo>
                    <a:pt x="41" y="1"/>
                  </a:moveTo>
                  <a:cubicBezTo>
                    <a:pt x="25" y="1"/>
                    <a:pt x="13" y="3"/>
                    <a:pt x="9" y="7"/>
                  </a:cubicBezTo>
                  <a:cubicBezTo>
                    <a:pt x="1" y="15"/>
                    <a:pt x="66" y="40"/>
                    <a:pt x="152" y="66"/>
                  </a:cubicBezTo>
                  <a:cubicBezTo>
                    <a:pt x="253" y="96"/>
                    <a:pt x="306" y="111"/>
                    <a:pt x="334" y="111"/>
                  </a:cubicBezTo>
                  <a:cubicBezTo>
                    <a:pt x="359" y="111"/>
                    <a:pt x="363" y="99"/>
                    <a:pt x="363" y="77"/>
                  </a:cubicBezTo>
                  <a:cubicBezTo>
                    <a:pt x="363" y="51"/>
                    <a:pt x="130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9"/>
            <p:cNvSpPr/>
            <p:nvPr/>
          </p:nvSpPr>
          <p:spPr>
            <a:xfrm>
              <a:off x="4080525" y="3592550"/>
              <a:ext cx="5650" cy="2700"/>
            </a:xfrm>
            <a:custGeom>
              <a:avLst/>
              <a:gdLst/>
              <a:ahLst/>
              <a:cxnLst/>
              <a:rect l="l" t="t" r="r" b="b"/>
              <a:pathLst>
                <a:path w="226" h="108" extrusionOk="0">
                  <a:moveTo>
                    <a:pt x="37" y="0"/>
                  </a:moveTo>
                  <a:cubicBezTo>
                    <a:pt x="16" y="0"/>
                    <a:pt x="1" y="6"/>
                    <a:pt x="1" y="17"/>
                  </a:cubicBezTo>
                  <a:cubicBezTo>
                    <a:pt x="0" y="27"/>
                    <a:pt x="40" y="57"/>
                    <a:pt x="88" y="83"/>
                  </a:cubicBezTo>
                  <a:cubicBezTo>
                    <a:pt x="119" y="100"/>
                    <a:pt x="149" y="107"/>
                    <a:pt x="170" y="107"/>
                  </a:cubicBezTo>
                  <a:cubicBezTo>
                    <a:pt x="214" y="107"/>
                    <a:pt x="226" y="77"/>
                    <a:pt x="165" y="40"/>
                  </a:cubicBezTo>
                  <a:cubicBezTo>
                    <a:pt x="126" y="15"/>
                    <a:pt x="72" y="0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9"/>
            <p:cNvSpPr/>
            <p:nvPr/>
          </p:nvSpPr>
          <p:spPr>
            <a:xfrm>
              <a:off x="4088075" y="3596225"/>
              <a:ext cx="6750" cy="3250"/>
            </a:xfrm>
            <a:custGeom>
              <a:avLst/>
              <a:gdLst/>
              <a:ahLst/>
              <a:cxnLst/>
              <a:rect l="l" t="t" r="r" b="b"/>
              <a:pathLst>
                <a:path w="270" h="130" extrusionOk="0">
                  <a:moveTo>
                    <a:pt x="56" y="0"/>
                  </a:moveTo>
                  <a:cubicBezTo>
                    <a:pt x="34" y="0"/>
                    <a:pt x="22" y="11"/>
                    <a:pt x="13" y="33"/>
                  </a:cubicBezTo>
                  <a:cubicBezTo>
                    <a:pt x="1" y="68"/>
                    <a:pt x="27" y="99"/>
                    <a:pt x="81" y="113"/>
                  </a:cubicBezTo>
                  <a:cubicBezTo>
                    <a:pt x="126" y="125"/>
                    <a:pt x="162" y="130"/>
                    <a:pt x="188" y="130"/>
                  </a:cubicBezTo>
                  <a:cubicBezTo>
                    <a:pt x="269" y="130"/>
                    <a:pt x="259" y="81"/>
                    <a:pt x="132" y="23"/>
                  </a:cubicBezTo>
                  <a:cubicBezTo>
                    <a:pt x="98" y="8"/>
                    <a:pt x="74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9"/>
            <p:cNvSpPr/>
            <p:nvPr/>
          </p:nvSpPr>
          <p:spPr>
            <a:xfrm>
              <a:off x="4095950" y="3598625"/>
              <a:ext cx="1925" cy="2100"/>
            </a:xfrm>
            <a:custGeom>
              <a:avLst/>
              <a:gdLst/>
              <a:ahLst/>
              <a:cxnLst/>
              <a:rect l="l" t="t" r="r" b="b"/>
              <a:pathLst>
                <a:path w="77" h="84" extrusionOk="0">
                  <a:moveTo>
                    <a:pt x="19" y="1"/>
                  </a:moveTo>
                  <a:cubicBezTo>
                    <a:pt x="8" y="1"/>
                    <a:pt x="0" y="19"/>
                    <a:pt x="0" y="42"/>
                  </a:cubicBezTo>
                  <a:cubicBezTo>
                    <a:pt x="0" y="64"/>
                    <a:pt x="20" y="84"/>
                    <a:pt x="44" y="84"/>
                  </a:cubicBezTo>
                  <a:cubicBezTo>
                    <a:pt x="67" y="84"/>
                    <a:pt x="76" y="64"/>
                    <a:pt x="62" y="42"/>
                  </a:cubicBezTo>
                  <a:cubicBezTo>
                    <a:pt x="47" y="19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9"/>
            <p:cNvSpPr/>
            <p:nvPr/>
          </p:nvSpPr>
          <p:spPr>
            <a:xfrm>
              <a:off x="4097600" y="3574725"/>
              <a:ext cx="6100" cy="2150"/>
            </a:xfrm>
            <a:custGeom>
              <a:avLst/>
              <a:gdLst/>
              <a:ahLst/>
              <a:cxnLst/>
              <a:rect l="l" t="t" r="r" b="b"/>
              <a:pathLst>
                <a:path w="244" h="86" extrusionOk="0">
                  <a:moveTo>
                    <a:pt x="142" y="0"/>
                  </a:moveTo>
                  <a:cubicBezTo>
                    <a:pt x="122" y="0"/>
                    <a:pt x="99" y="4"/>
                    <a:pt x="78" y="12"/>
                  </a:cubicBezTo>
                  <a:cubicBezTo>
                    <a:pt x="1" y="42"/>
                    <a:pt x="1" y="44"/>
                    <a:pt x="91" y="72"/>
                  </a:cubicBezTo>
                  <a:cubicBezTo>
                    <a:pt x="120" y="81"/>
                    <a:pt x="146" y="86"/>
                    <a:pt x="167" y="86"/>
                  </a:cubicBezTo>
                  <a:cubicBezTo>
                    <a:pt x="222" y="86"/>
                    <a:pt x="243" y="58"/>
                    <a:pt x="200" y="17"/>
                  </a:cubicBezTo>
                  <a:cubicBezTo>
                    <a:pt x="188" y="6"/>
                    <a:pt x="167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9"/>
            <p:cNvSpPr/>
            <p:nvPr/>
          </p:nvSpPr>
          <p:spPr>
            <a:xfrm>
              <a:off x="4111925" y="3571950"/>
              <a:ext cx="4450" cy="2700"/>
            </a:xfrm>
            <a:custGeom>
              <a:avLst/>
              <a:gdLst/>
              <a:ahLst/>
              <a:cxnLst/>
              <a:rect l="l" t="t" r="r" b="b"/>
              <a:pathLst>
                <a:path w="178" h="108" extrusionOk="0">
                  <a:moveTo>
                    <a:pt x="76" y="1"/>
                  </a:moveTo>
                  <a:cubicBezTo>
                    <a:pt x="17" y="1"/>
                    <a:pt x="1" y="51"/>
                    <a:pt x="46" y="95"/>
                  </a:cubicBezTo>
                  <a:cubicBezTo>
                    <a:pt x="54" y="104"/>
                    <a:pt x="67" y="108"/>
                    <a:pt x="80" y="108"/>
                  </a:cubicBezTo>
                  <a:cubicBezTo>
                    <a:pt x="123" y="108"/>
                    <a:pt x="178" y="69"/>
                    <a:pt x="157" y="36"/>
                  </a:cubicBezTo>
                  <a:cubicBezTo>
                    <a:pt x="145" y="16"/>
                    <a:pt x="108" y="1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9"/>
            <p:cNvSpPr/>
            <p:nvPr/>
          </p:nvSpPr>
          <p:spPr>
            <a:xfrm>
              <a:off x="4115375" y="3603375"/>
              <a:ext cx="7325" cy="3325"/>
            </a:xfrm>
            <a:custGeom>
              <a:avLst/>
              <a:gdLst/>
              <a:ahLst/>
              <a:cxnLst/>
              <a:rect l="l" t="t" r="r" b="b"/>
              <a:pathLst>
                <a:path w="293" h="133" extrusionOk="0">
                  <a:moveTo>
                    <a:pt x="36" y="1"/>
                  </a:moveTo>
                  <a:cubicBezTo>
                    <a:pt x="8" y="1"/>
                    <a:pt x="1" y="14"/>
                    <a:pt x="1" y="40"/>
                  </a:cubicBezTo>
                  <a:cubicBezTo>
                    <a:pt x="1" y="73"/>
                    <a:pt x="31" y="111"/>
                    <a:pt x="64" y="125"/>
                  </a:cubicBezTo>
                  <a:cubicBezTo>
                    <a:pt x="77" y="130"/>
                    <a:pt x="93" y="133"/>
                    <a:pt x="112" y="133"/>
                  </a:cubicBezTo>
                  <a:cubicBezTo>
                    <a:pt x="146" y="133"/>
                    <a:pt x="185" y="125"/>
                    <a:pt x="215" y="111"/>
                  </a:cubicBezTo>
                  <a:cubicBezTo>
                    <a:pt x="293" y="75"/>
                    <a:pt x="287" y="68"/>
                    <a:pt x="151" y="27"/>
                  </a:cubicBezTo>
                  <a:cubicBezTo>
                    <a:pt x="94" y="10"/>
                    <a:pt x="58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9"/>
            <p:cNvSpPr/>
            <p:nvPr/>
          </p:nvSpPr>
          <p:spPr>
            <a:xfrm>
              <a:off x="4116425" y="3582250"/>
              <a:ext cx="4350" cy="2025"/>
            </a:xfrm>
            <a:custGeom>
              <a:avLst/>
              <a:gdLst/>
              <a:ahLst/>
              <a:cxnLst/>
              <a:rect l="l" t="t" r="r" b="b"/>
              <a:pathLst>
                <a:path w="174" h="81" extrusionOk="0">
                  <a:moveTo>
                    <a:pt x="32" y="1"/>
                  </a:moveTo>
                  <a:cubicBezTo>
                    <a:pt x="12" y="1"/>
                    <a:pt x="1" y="13"/>
                    <a:pt x="1" y="39"/>
                  </a:cubicBezTo>
                  <a:cubicBezTo>
                    <a:pt x="1" y="62"/>
                    <a:pt x="42" y="81"/>
                    <a:pt x="93" y="81"/>
                  </a:cubicBezTo>
                  <a:cubicBezTo>
                    <a:pt x="168" y="81"/>
                    <a:pt x="173" y="74"/>
                    <a:pt x="123" y="40"/>
                  </a:cubicBezTo>
                  <a:cubicBezTo>
                    <a:pt x="84" y="14"/>
                    <a:pt x="53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9"/>
            <p:cNvSpPr/>
            <p:nvPr/>
          </p:nvSpPr>
          <p:spPr>
            <a:xfrm>
              <a:off x="4117425" y="3571950"/>
              <a:ext cx="2075" cy="2075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42" y="1"/>
                  </a:moveTo>
                  <a:cubicBezTo>
                    <a:pt x="18" y="1"/>
                    <a:pt x="1" y="19"/>
                    <a:pt x="1" y="42"/>
                  </a:cubicBezTo>
                  <a:cubicBezTo>
                    <a:pt x="1" y="65"/>
                    <a:pt x="19" y="83"/>
                    <a:pt x="42" y="83"/>
                  </a:cubicBezTo>
                  <a:cubicBezTo>
                    <a:pt x="64" y="83"/>
                    <a:pt x="83" y="65"/>
                    <a:pt x="83" y="42"/>
                  </a:cubicBezTo>
                  <a:cubicBezTo>
                    <a:pt x="83" y="19"/>
                    <a:pt x="65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9"/>
            <p:cNvSpPr/>
            <p:nvPr/>
          </p:nvSpPr>
          <p:spPr>
            <a:xfrm>
              <a:off x="4123575" y="3605750"/>
              <a:ext cx="2075" cy="2075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42" y="0"/>
                  </a:moveTo>
                  <a:cubicBezTo>
                    <a:pt x="18" y="0"/>
                    <a:pt x="1" y="18"/>
                    <a:pt x="1" y="41"/>
                  </a:cubicBezTo>
                  <a:cubicBezTo>
                    <a:pt x="1" y="66"/>
                    <a:pt x="18" y="82"/>
                    <a:pt x="42" y="82"/>
                  </a:cubicBezTo>
                  <a:cubicBezTo>
                    <a:pt x="65" y="82"/>
                    <a:pt x="83" y="65"/>
                    <a:pt x="83" y="41"/>
                  </a:cubicBezTo>
                  <a:cubicBezTo>
                    <a:pt x="83" y="19"/>
                    <a:pt x="65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9"/>
            <p:cNvSpPr/>
            <p:nvPr/>
          </p:nvSpPr>
          <p:spPr>
            <a:xfrm>
              <a:off x="4123725" y="3572150"/>
              <a:ext cx="2975" cy="2525"/>
            </a:xfrm>
            <a:custGeom>
              <a:avLst/>
              <a:gdLst/>
              <a:ahLst/>
              <a:cxnLst/>
              <a:rect l="l" t="t" r="r" b="b"/>
              <a:pathLst>
                <a:path w="119" h="101" extrusionOk="0">
                  <a:moveTo>
                    <a:pt x="91" y="1"/>
                  </a:moveTo>
                  <a:cubicBezTo>
                    <a:pt x="63" y="1"/>
                    <a:pt x="21" y="28"/>
                    <a:pt x="6" y="68"/>
                  </a:cubicBezTo>
                  <a:cubicBezTo>
                    <a:pt x="0" y="89"/>
                    <a:pt x="7" y="100"/>
                    <a:pt x="25" y="100"/>
                  </a:cubicBezTo>
                  <a:cubicBezTo>
                    <a:pt x="33" y="100"/>
                    <a:pt x="43" y="98"/>
                    <a:pt x="55" y="93"/>
                  </a:cubicBezTo>
                  <a:cubicBezTo>
                    <a:pt x="90" y="79"/>
                    <a:pt x="119" y="49"/>
                    <a:pt x="119" y="29"/>
                  </a:cubicBezTo>
                  <a:cubicBezTo>
                    <a:pt x="119" y="9"/>
                    <a:pt x="107" y="1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9"/>
            <p:cNvSpPr/>
            <p:nvPr/>
          </p:nvSpPr>
          <p:spPr>
            <a:xfrm>
              <a:off x="4133625" y="3606975"/>
              <a:ext cx="8750" cy="1875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134" y="0"/>
                  </a:moveTo>
                  <a:cubicBezTo>
                    <a:pt x="122" y="0"/>
                    <a:pt x="111" y="1"/>
                    <a:pt x="100" y="2"/>
                  </a:cubicBezTo>
                  <a:cubicBezTo>
                    <a:pt x="8" y="13"/>
                    <a:pt x="0" y="19"/>
                    <a:pt x="65" y="45"/>
                  </a:cubicBezTo>
                  <a:cubicBezTo>
                    <a:pt x="104" y="61"/>
                    <a:pt x="186" y="74"/>
                    <a:pt x="244" y="74"/>
                  </a:cubicBezTo>
                  <a:cubicBezTo>
                    <a:pt x="246" y="74"/>
                    <a:pt x="248" y="74"/>
                    <a:pt x="250" y="74"/>
                  </a:cubicBezTo>
                  <a:cubicBezTo>
                    <a:pt x="344" y="73"/>
                    <a:pt x="350" y="66"/>
                    <a:pt x="285" y="31"/>
                  </a:cubicBezTo>
                  <a:cubicBezTo>
                    <a:pt x="251" y="12"/>
                    <a:pt x="189" y="0"/>
                    <a:pt x="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9"/>
            <p:cNvSpPr/>
            <p:nvPr/>
          </p:nvSpPr>
          <p:spPr>
            <a:xfrm>
              <a:off x="4134900" y="3571975"/>
              <a:ext cx="3050" cy="3050"/>
            </a:xfrm>
            <a:custGeom>
              <a:avLst/>
              <a:gdLst/>
              <a:ahLst/>
              <a:cxnLst/>
              <a:rect l="l" t="t" r="r" b="b"/>
              <a:pathLst>
                <a:path w="122" h="122" extrusionOk="0">
                  <a:moveTo>
                    <a:pt x="61" y="1"/>
                  </a:moveTo>
                  <a:cubicBezTo>
                    <a:pt x="26" y="1"/>
                    <a:pt x="1" y="27"/>
                    <a:pt x="1" y="61"/>
                  </a:cubicBezTo>
                  <a:cubicBezTo>
                    <a:pt x="1" y="96"/>
                    <a:pt x="25" y="122"/>
                    <a:pt x="61" y="122"/>
                  </a:cubicBezTo>
                  <a:cubicBezTo>
                    <a:pt x="96" y="122"/>
                    <a:pt x="122" y="96"/>
                    <a:pt x="122" y="61"/>
                  </a:cubicBezTo>
                  <a:cubicBezTo>
                    <a:pt x="122" y="27"/>
                    <a:pt x="96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9"/>
            <p:cNvSpPr/>
            <p:nvPr/>
          </p:nvSpPr>
          <p:spPr>
            <a:xfrm>
              <a:off x="4146325" y="3570900"/>
              <a:ext cx="2975" cy="2075"/>
            </a:xfrm>
            <a:custGeom>
              <a:avLst/>
              <a:gdLst/>
              <a:ahLst/>
              <a:cxnLst/>
              <a:rect l="l" t="t" r="r" b="b"/>
              <a:pathLst>
                <a:path w="119" h="83" extrusionOk="0">
                  <a:moveTo>
                    <a:pt x="80" y="1"/>
                  </a:moveTo>
                  <a:cubicBezTo>
                    <a:pt x="58" y="1"/>
                    <a:pt x="29" y="18"/>
                    <a:pt x="16" y="42"/>
                  </a:cubicBezTo>
                  <a:cubicBezTo>
                    <a:pt x="1" y="63"/>
                    <a:pt x="18" y="83"/>
                    <a:pt x="54" y="83"/>
                  </a:cubicBezTo>
                  <a:cubicBezTo>
                    <a:pt x="89" y="83"/>
                    <a:pt x="118" y="63"/>
                    <a:pt x="118" y="42"/>
                  </a:cubicBezTo>
                  <a:cubicBezTo>
                    <a:pt x="118" y="19"/>
                    <a:pt x="101" y="1"/>
                    <a:pt x="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9"/>
            <p:cNvSpPr/>
            <p:nvPr/>
          </p:nvSpPr>
          <p:spPr>
            <a:xfrm>
              <a:off x="4156400" y="3571150"/>
              <a:ext cx="7025" cy="1825"/>
            </a:xfrm>
            <a:custGeom>
              <a:avLst/>
              <a:gdLst/>
              <a:ahLst/>
              <a:cxnLst/>
              <a:rect l="l" t="t" r="r" b="b"/>
              <a:pathLst>
                <a:path w="281" h="73" extrusionOk="0">
                  <a:moveTo>
                    <a:pt x="197" y="0"/>
                  </a:moveTo>
                  <a:cubicBezTo>
                    <a:pt x="183" y="0"/>
                    <a:pt x="167" y="1"/>
                    <a:pt x="149" y="2"/>
                  </a:cubicBezTo>
                  <a:cubicBezTo>
                    <a:pt x="71" y="9"/>
                    <a:pt x="3" y="16"/>
                    <a:pt x="3" y="17"/>
                  </a:cubicBezTo>
                  <a:cubicBezTo>
                    <a:pt x="0" y="17"/>
                    <a:pt x="11" y="29"/>
                    <a:pt x="28" y="45"/>
                  </a:cubicBezTo>
                  <a:cubicBezTo>
                    <a:pt x="47" y="64"/>
                    <a:pt x="90" y="73"/>
                    <a:pt x="135" y="73"/>
                  </a:cubicBezTo>
                  <a:cubicBezTo>
                    <a:pt x="192" y="73"/>
                    <a:pt x="251" y="59"/>
                    <a:pt x="267" y="33"/>
                  </a:cubicBezTo>
                  <a:cubicBezTo>
                    <a:pt x="281" y="12"/>
                    <a:pt x="254" y="0"/>
                    <a:pt x="1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9"/>
            <p:cNvSpPr/>
            <p:nvPr/>
          </p:nvSpPr>
          <p:spPr>
            <a:xfrm>
              <a:off x="4165650" y="3570175"/>
              <a:ext cx="10350" cy="2400"/>
            </a:xfrm>
            <a:custGeom>
              <a:avLst/>
              <a:gdLst/>
              <a:ahLst/>
              <a:cxnLst/>
              <a:rect l="l" t="t" r="r" b="b"/>
              <a:pathLst>
                <a:path w="414" h="96" extrusionOk="0">
                  <a:moveTo>
                    <a:pt x="77" y="1"/>
                  </a:moveTo>
                  <a:cubicBezTo>
                    <a:pt x="24" y="1"/>
                    <a:pt x="0" y="9"/>
                    <a:pt x="0" y="26"/>
                  </a:cubicBezTo>
                  <a:cubicBezTo>
                    <a:pt x="0" y="49"/>
                    <a:pt x="34" y="79"/>
                    <a:pt x="73" y="90"/>
                  </a:cubicBezTo>
                  <a:cubicBezTo>
                    <a:pt x="86" y="94"/>
                    <a:pt x="106" y="96"/>
                    <a:pt x="129" y="96"/>
                  </a:cubicBezTo>
                  <a:cubicBezTo>
                    <a:pt x="175" y="96"/>
                    <a:pt x="235" y="89"/>
                    <a:pt x="287" y="76"/>
                  </a:cubicBezTo>
                  <a:cubicBezTo>
                    <a:pt x="366" y="57"/>
                    <a:pt x="413" y="38"/>
                    <a:pt x="392" y="35"/>
                  </a:cubicBezTo>
                  <a:cubicBezTo>
                    <a:pt x="242" y="12"/>
                    <a:pt x="139" y="1"/>
                    <a:pt x="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9"/>
            <p:cNvSpPr/>
            <p:nvPr/>
          </p:nvSpPr>
          <p:spPr>
            <a:xfrm>
              <a:off x="4170725" y="3609025"/>
              <a:ext cx="3125" cy="825"/>
            </a:xfrm>
            <a:custGeom>
              <a:avLst/>
              <a:gdLst/>
              <a:ahLst/>
              <a:cxnLst/>
              <a:rect l="l" t="t" r="r" b="b"/>
              <a:pathLst>
                <a:path w="125" h="33" extrusionOk="0">
                  <a:moveTo>
                    <a:pt x="52" y="1"/>
                  </a:moveTo>
                  <a:cubicBezTo>
                    <a:pt x="36" y="1"/>
                    <a:pt x="21" y="5"/>
                    <a:pt x="14" y="12"/>
                  </a:cubicBezTo>
                  <a:cubicBezTo>
                    <a:pt x="1" y="23"/>
                    <a:pt x="22" y="32"/>
                    <a:pt x="61" y="32"/>
                  </a:cubicBezTo>
                  <a:cubicBezTo>
                    <a:pt x="63" y="32"/>
                    <a:pt x="65" y="32"/>
                    <a:pt x="67" y="32"/>
                  </a:cubicBezTo>
                  <a:cubicBezTo>
                    <a:pt x="114" y="31"/>
                    <a:pt x="124" y="22"/>
                    <a:pt x="92" y="9"/>
                  </a:cubicBezTo>
                  <a:cubicBezTo>
                    <a:pt x="80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9"/>
            <p:cNvSpPr/>
            <p:nvPr/>
          </p:nvSpPr>
          <p:spPr>
            <a:xfrm>
              <a:off x="4175375" y="3563425"/>
              <a:ext cx="10975" cy="8600"/>
            </a:xfrm>
            <a:custGeom>
              <a:avLst/>
              <a:gdLst/>
              <a:ahLst/>
              <a:cxnLst/>
              <a:rect l="l" t="t" r="r" b="b"/>
              <a:pathLst>
                <a:path w="439" h="344" extrusionOk="0">
                  <a:moveTo>
                    <a:pt x="279" y="1"/>
                  </a:moveTo>
                  <a:cubicBezTo>
                    <a:pt x="261" y="1"/>
                    <a:pt x="237" y="3"/>
                    <a:pt x="204" y="7"/>
                  </a:cubicBezTo>
                  <a:cubicBezTo>
                    <a:pt x="67" y="22"/>
                    <a:pt x="1" y="96"/>
                    <a:pt x="122" y="96"/>
                  </a:cubicBezTo>
                  <a:cubicBezTo>
                    <a:pt x="157" y="96"/>
                    <a:pt x="185" y="123"/>
                    <a:pt x="185" y="156"/>
                  </a:cubicBezTo>
                  <a:cubicBezTo>
                    <a:pt x="185" y="184"/>
                    <a:pt x="173" y="199"/>
                    <a:pt x="151" y="199"/>
                  </a:cubicBezTo>
                  <a:cubicBezTo>
                    <a:pt x="143" y="199"/>
                    <a:pt x="133" y="197"/>
                    <a:pt x="122" y="192"/>
                  </a:cubicBezTo>
                  <a:cubicBezTo>
                    <a:pt x="110" y="187"/>
                    <a:pt x="99" y="185"/>
                    <a:pt x="91" y="185"/>
                  </a:cubicBezTo>
                  <a:cubicBezTo>
                    <a:pt x="61" y="185"/>
                    <a:pt x="62" y="218"/>
                    <a:pt x="91" y="293"/>
                  </a:cubicBezTo>
                  <a:cubicBezTo>
                    <a:pt x="102" y="321"/>
                    <a:pt x="137" y="344"/>
                    <a:pt x="172" y="344"/>
                  </a:cubicBezTo>
                  <a:cubicBezTo>
                    <a:pt x="210" y="344"/>
                    <a:pt x="222" y="326"/>
                    <a:pt x="200" y="293"/>
                  </a:cubicBezTo>
                  <a:cubicBezTo>
                    <a:pt x="190" y="276"/>
                    <a:pt x="187" y="267"/>
                    <a:pt x="193" y="267"/>
                  </a:cubicBezTo>
                  <a:cubicBezTo>
                    <a:pt x="199" y="267"/>
                    <a:pt x="214" y="277"/>
                    <a:pt x="238" y="296"/>
                  </a:cubicBezTo>
                  <a:cubicBezTo>
                    <a:pt x="269" y="321"/>
                    <a:pt x="308" y="337"/>
                    <a:pt x="338" y="337"/>
                  </a:cubicBezTo>
                  <a:cubicBezTo>
                    <a:pt x="345" y="337"/>
                    <a:pt x="351" y="336"/>
                    <a:pt x="357" y="334"/>
                  </a:cubicBezTo>
                  <a:cubicBezTo>
                    <a:pt x="428" y="310"/>
                    <a:pt x="438" y="178"/>
                    <a:pt x="368" y="178"/>
                  </a:cubicBezTo>
                  <a:cubicBezTo>
                    <a:pt x="291" y="178"/>
                    <a:pt x="254" y="101"/>
                    <a:pt x="303" y="41"/>
                  </a:cubicBezTo>
                  <a:cubicBezTo>
                    <a:pt x="327" y="13"/>
                    <a:pt x="323" y="1"/>
                    <a:pt x="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9"/>
            <p:cNvSpPr/>
            <p:nvPr/>
          </p:nvSpPr>
          <p:spPr>
            <a:xfrm>
              <a:off x="4186750" y="3573100"/>
              <a:ext cx="6550" cy="2950"/>
            </a:xfrm>
            <a:custGeom>
              <a:avLst/>
              <a:gdLst/>
              <a:ahLst/>
              <a:cxnLst/>
              <a:rect l="l" t="t" r="r" b="b"/>
              <a:pathLst>
                <a:path w="262" h="118" extrusionOk="0">
                  <a:moveTo>
                    <a:pt x="207" y="1"/>
                  </a:moveTo>
                  <a:cubicBezTo>
                    <a:pt x="173" y="1"/>
                    <a:pt x="126" y="19"/>
                    <a:pt x="75" y="57"/>
                  </a:cubicBezTo>
                  <a:cubicBezTo>
                    <a:pt x="0" y="113"/>
                    <a:pt x="5" y="116"/>
                    <a:pt x="129" y="118"/>
                  </a:cubicBezTo>
                  <a:cubicBezTo>
                    <a:pt x="131" y="118"/>
                    <a:pt x="133" y="118"/>
                    <a:pt x="136" y="118"/>
                  </a:cubicBezTo>
                  <a:cubicBezTo>
                    <a:pt x="221" y="118"/>
                    <a:pt x="262" y="99"/>
                    <a:pt x="262" y="57"/>
                  </a:cubicBezTo>
                  <a:cubicBezTo>
                    <a:pt x="262" y="19"/>
                    <a:pt x="240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9"/>
            <p:cNvSpPr/>
            <p:nvPr/>
          </p:nvSpPr>
          <p:spPr>
            <a:xfrm>
              <a:off x="4186675" y="3566800"/>
              <a:ext cx="5225" cy="3100"/>
            </a:xfrm>
            <a:custGeom>
              <a:avLst/>
              <a:gdLst/>
              <a:ahLst/>
              <a:cxnLst/>
              <a:rect l="l" t="t" r="r" b="b"/>
              <a:pathLst>
                <a:path w="209" h="124" extrusionOk="0">
                  <a:moveTo>
                    <a:pt x="82" y="1"/>
                  </a:moveTo>
                  <a:cubicBezTo>
                    <a:pt x="0" y="1"/>
                    <a:pt x="3" y="81"/>
                    <a:pt x="85" y="113"/>
                  </a:cubicBezTo>
                  <a:cubicBezTo>
                    <a:pt x="103" y="120"/>
                    <a:pt x="122" y="124"/>
                    <a:pt x="138" y="124"/>
                  </a:cubicBezTo>
                  <a:cubicBezTo>
                    <a:pt x="153" y="124"/>
                    <a:pt x="165" y="120"/>
                    <a:pt x="172" y="114"/>
                  </a:cubicBezTo>
                  <a:cubicBezTo>
                    <a:pt x="208" y="77"/>
                    <a:pt x="149" y="1"/>
                    <a:pt x="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9"/>
            <p:cNvSpPr/>
            <p:nvPr/>
          </p:nvSpPr>
          <p:spPr>
            <a:xfrm>
              <a:off x="4192300" y="3566800"/>
              <a:ext cx="2975" cy="2075"/>
            </a:xfrm>
            <a:custGeom>
              <a:avLst/>
              <a:gdLst/>
              <a:ahLst/>
              <a:cxnLst/>
              <a:rect l="l" t="t" r="r" b="b"/>
              <a:pathLst>
                <a:path w="119" h="83" extrusionOk="0">
                  <a:moveTo>
                    <a:pt x="65" y="1"/>
                  </a:moveTo>
                  <a:cubicBezTo>
                    <a:pt x="32" y="1"/>
                    <a:pt x="2" y="20"/>
                    <a:pt x="2" y="42"/>
                  </a:cubicBezTo>
                  <a:cubicBezTo>
                    <a:pt x="1" y="66"/>
                    <a:pt x="17" y="83"/>
                    <a:pt x="40" y="83"/>
                  </a:cubicBezTo>
                  <a:cubicBezTo>
                    <a:pt x="62" y="83"/>
                    <a:pt x="90" y="66"/>
                    <a:pt x="104" y="42"/>
                  </a:cubicBezTo>
                  <a:cubicBezTo>
                    <a:pt x="119" y="20"/>
                    <a:pt x="100" y="1"/>
                    <a:pt x="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9"/>
            <p:cNvSpPr/>
            <p:nvPr/>
          </p:nvSpPr>
          <p:spPr>
            <a:xfrm>
              <a:off x="4199400" y="3609700"/>
              <a:ext cx="20475" cy="2175"/>
            </a:xfrm>
            <a:custGeom>
              <a:avLst/>
              <a:gdLst/>
              <a:ahLst/>
              <a:cxnLst/>
              <a:rect l="l" t="t" r="r" b="b"/>
              <a:pathLst>
                <a:path w="819" h="87" extrusionOk="0">
                  <a:moveTo>
                    <a:pt x="145" y="1"/>
                  </a:moveTo>
                  <a:cubicBezTo>
                    <a:pt x="74" y="1"/>
                    <a:pt x="1" y="17"/>
                    <a:pt x="1" y="40"/>
                  </a:cubicBezTo>
                  <a:cubicBezTo>
                    <a:pt x="2" y="55"/>
                    <a:pt x="178" y="76"/>
                    <a:pt x="389" y="83"/>
                  </a:cubicBezTo>
                  <a:cubicBezTo>
                    <a:pt x="445" y="85"/>
                    <a:pt x="497" y="86"/>
                    <a:pt x="542" y="86"/>
                  </a:cubicBezTo>
                  <a:cubicBezTo>
                    <a:pt x="697" y="86"/>
                    <a:pt x="789" y="75"/>
                    <a:pt x="802" y="52"/>
                  </a:cubicBezTo>
                  <a:cubicBezTo>
                    <a:pt x="818" y="26"/>
                    <a:pt x="763" y="13"/>
                    <a:pt x="627" y="13"/>
                  </a:cubicBezTo>
                  <a:cubicBezTo>
                    <a:pt x="604" y="13"/>
                    <a:pt x="578" y="14"/>
                    <a:pt x="550" y="15"/>
                  </a:cubicBezTo>
                  <a:cubicBezTo>
                    <a:pt x="503" y="15"/>
                    <a:pt x="456" y="16"/>
                    <a:pt x="413" y="16"/>
                  </a:cubicBezTo>
                  <a:cubicBezTo>
                    <a:pt x="319" y="16"/>
                    <a:pt x="244" y="14"/>
                    <a:pt x="227" y="9"/>
                  </a:cubicBezTo>
                  <a:cubicBezTo>
                    <a:pt x="203" y="3"/>
                    <a:pt x="174" y="1"/>
                    <a:pt x="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9"/>
            <p:cNvSpPr/>
            <p:nvPr/>
          </p:nvSpPr>
          <p:spPr>
            <a:xfrm>
              <a:off x="4200650" y="3565925"/>
              <a:ext cx="5175" cy="1950"/>
            </a:xfrm>
            <a:custGeom>
              <a:avLst/>
              <a:gdLst/>
              <a:ahLst/>
              <a:cxnLst/>
              <a:rect l="l" t="t" r="r" b="b"/>
              <a:pathLst>
                <a:path w="207" h="78" extrusionOk="0">
                  <a:moveTo>
                    <a:pt x="81" y="1"/>
                  </a:moveTo>
                  <a:cubicBezTo>
                    <a:pt x="73" y="1"/>
                    <a:pt x="65" y="2"/>
                    <a:pt x="57" y="3"/>
                  </a:cubicBezTo>
                  <a:cubicBezTo>
                    <a:pt x="18" y="10"/>
                    <a:pt x="1" y="30"/>
                    <a:pt x="18" y="47"/>
                  </a:cubicBezTo>
                  <a:cubicBezTo>
                    <a:pt x="37" y="66"/>
                    <a:pt x="86" y="78"/>
                    <a:pt x="134" y="78"/>
                  </a:cubicBezTo>
                  <a:cubicBezTo>
                    <a:pt x="197" y="78"/>
                    <a:pt x="207" y="67"/>
                    <a:pt x="172" y="33"/>
                  </a:cubicBezTo>
                  <a:cubicBezTo>
                    <a:pt x="153" y="14"/>
                    <a:pt x="116" y="1"/>
                    <a:pt x="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9"/>
            <p:cNvSpPr/>
            <p:nvPr/>
          </p:nvSpPr>
          <p:spPr>
            <a:xfrm>
              <a:off x="4210700" y="3564875"/>
              <a:ext cx="3150" cy="900"/>
            </a:xfrm>
            <a:custGeom>
              <a:avLst/>
              <a:gdLst/>
              <a:ahLst/>
              <a:cxnLst/>
              <a:rect l="l" t="t" r="r" b="b"/>
              <a:pathLst>
                <a:path w="126" h="36" extrusionOk="0">
                  <a:moveTo>
                    <a:pt x="52" y="1"/>
                  </a:moveTo>
                  <a:cubicBezTo>
                    <a:pt x="36" y="1"/>
                    <a:pt x="22" y="5"/>
                    <a:pt x="14" y="12"/>
                  </a:cubicBezTo>
                  <a:cubicBezTo>
                    <a:pt x="1" y="26"/>
                    <a:pt x="20" y="35"/>
                    <a:pt x="56" y="35"/>
                  </a:cubicBezTo>
                  <a:cubicBezTo>
                    <a:pt x="60" y="35"/>
                    <a:pt x="63" y="35"/>
                    <a:pt x="67" y="35"/>
                  </a:cubicBezTo>
                  <a:cubicBezTo>
                    <a:pt x="115" y="32"/>
                    <a:pt x="125" y="22"/>
                    <a:pt x="93" y="9"/>
                  </a:cubicBezTo>
                  <a:cubicBezTo>
                    <a:pt x="79" y="3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9"/>
            <p:cNvSpPr/>
            <p:nvPr/>
          </p:nvSpPr>
          <p:spPr>
            <a:xfrm>
              <a:off x="4213775" y="3533000"/>
              <a:ext cx="1000650" cy="165125"/>
            </a:xfrm>
            <a:custGeom>
              <a:avLst/>
              <a:gdLst/>
              <a:ahLst/>
              <a:cxnLst/>
              <a:rect l="l" t="t" r="r" b="b"/>
              <a:pathLst>
                <a:path w="40026" h="6605" extrusionOk="0">
                  <a:moveTo>
                    <a:pt x="11020" y="369"/>
                  </a:moveTo>
                  <a:cubicBezTo>
                    <a:pt x="11192" y="370"/>
                    <a:pt x="11322" y="427"/>
                    <a:pt x="11232" y="461"/>
                  </a:cubicBezTo>
                  <a:cubicBezTo>
                    <a:pt x="11213" y="468"/>
                    <a:pt x="11184" y="471"/>
                    <a:pt x="11150" y="471"/>
                  </a:cubicBezTo>
                  <a:cubicBezTo>
                    <a:pt x="11035" y="471"/>
                    <a:pt x="10868" y="437"/>
                    <a:pt x="10868" y="404"/>
                  </a:cubicBezTo>
                  <a:cubicBezTo>
                    <a:pt x="10868" y="385"/>
                    <a:pt x="10938" y="369"/>
                    <a:pt x="11020" y="369"/>
                  </a:cubicBezTo>
                  <a:close/>
                  <a:moveTo>
                    <a:pt x="13206" y="493"/>
                  </a:moveTo>
                  <a:cubicBezTo>
                    <a:pt x="13227" y="493"/>
                    <a:pt x="13247" y="513"/>
                    <a:pt x="13247" y="537"/>
                  </a:cubicBezTo>
                  <a:cubicBezTo>
                    <a:pt x="13247" y="553"/>
                    <a:pt x="13238" y="562"/>
                    <a:pt x="13226" y="562"/>
                  </a:cubicBezTo>
                  <a:cubicBezTo>
                    <a:pt x="13220" y="562"/>
                    <a:pt x="13213" y="560"/>
                    <a:pt x="13206" y="555"/>
                  </a:cubicBezTo>
                  <a:cubicBezTo>
                    <a:pt x="13182" y="540"/>
                    <a:pt x="13165" y="522"/>
                    <a:pt x="13165" y="512"/>
                  </a:cubicBezTo>
                  <a:cubicBezTo>
                    <a:pt x="13165" y="502"/>
                    <a:pt x="13181" y="493"/>
                    <a:pt x="13206" y="493"/>
                  </a:cubicBezTo>
                  <a:close/>
                  <a:moveTo>
                    <a:pt x="5660" y="614"/>
                  </a:moveTo>
                  <a:cubicBezTo>
                    <a:pt x="5683" y="614"/>
                    <a:pt x="5701" y="623"/>
                    <a:pt x="5701" y="633"/>
                  </a:cubicBezTo>
                  <a:cubicBezTo>
                    <a:pt x="5701" y="645"/>
                    <a:pt x="5684" y="663"/>
                    <a:pt x="5660" y="678"/>
                  </a:cubicBezTo>
                  <a:cubicBezTo>
                    <a:pt x="5654" y="682"/>
                    <a:pt x="5647" y="684"/>
                    <a:pt x="5641" y="684"/>
                  </a:cubicBezTo>
                  <a:cubicBezTo>
                    <a:pt x="5629" y="684"/>
                    <a:pt x="5619" y="674"/>
                    <a:pt x="5619" y="658"/>
                  </a:cubicBezTo>
                  <a:cubicBezTo>
                    <a:pt x="5619" y="636"/>
                    <a:pt x="5640" y="614"/>
                    <a:pt x="5660" y="614"/>
                  </a:cubicBezTo>
                  <a:close/>
                  <a:moveTo>
                    <a:pt x="5467" y="626"/>
                  </a:moveTo>
                  <a:cubicBezTo>
                    <a:pt x="5564" y="626"/>
                    <a:pt x="5571" y="639"/>
                    <a:pt x="5536" y="682"/>
                  </a:cubicBezTo>
                  <a:cubicBezTo>
                    <a:pt x="5505" y="720"/>
                    <a:pt x="5425" y="741"/>
                    <a:pt x="5342" y="741"/>
                  </a:cubicBezTo>
                  <a:cubicBezTo>
                    <a:pt x="5291" y="741"/>
                    <a:pt x="5238" y="733"/>
                    <a:pt x="5194" y="717"/>
                  </a:cubicBezTo>
                  <a:cubicBezTo>
                    <a:pt x="5070" y="668"/>
                    <a:pt x="5128" y="637"/>
                    <a:pt x="5358" y="629"/>
                  </a:cubicBezTo>
                  <a:cubicBezTo>
                    <a:pt x="5403" y="627"/>
                    <a:pt x="5439" y="626"/>
                    <a:pt x="5467" y="626"/>
                  </a:cubicBezTo>
                  <a:close/>
                  <a:moveTo>
                    <a:pt x="12452" y="579"/>
                  </a:moveTo>
                  <a:cubicBezTo>
                    <a:pt x="12495" y="579"/>
                    <a:pt x="12539" y="590"/>
                    <a:pt x="12555" y="606"/>
                  </a:cubicBezTo>
                  <a:cubicBezTo>
                    <a:pt x="12604" y="655"/>
                    <a:pt x="12555" y="779"/>
                    <a:pt x="12484" y="779"/>
                  </a:cubicBezTo>
                  <a:cubicBezTo>
                    <a:pt x="12452" y="779"/>
                    <a:pt x="12439" y="754"/>
                    <a:pt x="12454" y="719"/>
                  </a:cubicBezTo>
                  <a:cubicBezTo>
                    <a:pt x="12468" y="682"/>
                    <a:pt x="12447" y="646"/>
                    <a:pt x="12401" y="627"/>
                  </a:cubicBezTo>
                  <a:cubicBezTo>
                    <a:pt x="12334" y="599"/>
                    <a:pt x="12335" y="595"/>
                    <a:pt x="12420" y="581"/>
                  </a:cubicBezTo>
                  <a:cubicBezTo>
                    <a:pt x="12430" y="580"/>
                    <a:pt x="12441" y="579"/>
                    <a:pt x="12452" y="579"/>
                  </a:cubicBezTo>
                  <a:close/>
                  <a:moveTo>
                    <a:pt x="15086" y="717"/>
                  </a:moveTo>
                  <a:cubicBezTo>
                    <a:pt x="15156" y="717"/>
                    <a:pt x="15214" y="744"/>
                    <a:pt x="15214" y="785"/>
                  </a:cubicBezTo>
                  <a:cubicBezTo>
                    <a:pt x="15214" y="805"/>
                    <a:pt x="15147" y="820"/>
                    <a:pt x="15069" y="820"/>
                  </a:cubicBezTo>
                  <a:cubicBezTo>
                    <a:pt x="15068" y="820"/>
                    <a:pt x="15067" y="820"/>
                    <a:pt x="15065" y="820"/>
                  </a:cubicBezTo>
                  <a:cubicBezTo>
                    <a:pt x="14913" y="820"/>
                    <a:pt x="14881" y="760"/>
                    <a:pt x="15015" y="726"/>
                  </a:cubicBezTo>
                  <a:cubicBezTo>
                    <a:pt x="15039" y="720"/>
                    <a:pt x="15063" y="717"/>
                    <a:pt x="15086" y="717"/>
                  </a:cubicBezTo>
                  <a:close/>
                  <a:moveTo>
                    <a:pt x="15361" y="779"/>
                  </a:moveTo>
                  <a:cubicBezTo>
                    <a:pt x="15395" y="779"/>
                    <a:pt x="15414" y="799"/>
                    <a:pt x="15399" y="820"/>
                  </a:cubicBezTo>
                  <a:cubicBezTo>
                    <a:pt x="15385" y="844"/>
                    <a:pt x="15357" y="861"/>
                    <a:pt x="15336" y="861"/>
                  </a:cubicBezTo>
                  <a:cubicBezTo>
                    <a:pt x="15313" y="861"/>
                    <a:pt x="15297" y="844"/>
                    <a:pt x="15297" y="820"/>
                  </a:cubicBezTo>
                  <a:cubicBezTo>
                    <a:pt x="15296" y="798"/>
                    <a:pt x="15326" y="779"/>
                    <a:pt x="15361" y="779"/>
                  </a:cubicBezTo>
                  <a:close/>
                  <a:moveTo>
                    <a:pt x="22079" y="903"/>
                  </a:moveTo>
                  <a:cubicBezTo>
                    <a:pt x="22090" y="903"/>
                    <a:pt x="22109" y="922"/>
                    <a:pt x="22124" y="944"/>
                  </a:cubicBezTo>
                  <a:cubicBezTo>
                    <a:pt x="22136" y="967"/>
                    <a:pt x="22127" y="985"/>
                    <a:pt x="22104" y="985"/>
                  </a:cubicBezTo>
                  <a:cubicBezTo>
                    <a:pt x="22081" y="985"/>
                    <a:pt x="22059" y="967"/>
                    <a:pt x="22059" y="944"/>
                  </a:cubicBezTo>
                  <a:cubicBezTo>
                    <a:pt x="22059" y="922"/>
                    <a:pt x="22067" y="903"/>
                    <a:pt x="22079" y="903"/>
                  </a:cubicBezTo>
                  <a:close/>
                  <a:moveTo>
                    <a:pt x="5128" y="1033"/>
                  </a:moveTo>
                  <a:cubicBezTo>
                    <a:pt x="5147" y="1033"/>
                    <a:pt x="5165" y="1035"/>
                    <a:pt x="5179" y="1040"/>
                  </a:cubicBezTo>
                  <a:cubicBezTo>
                    <a:pt x="5205" y="1051"/>
                    <a:pt x="5183" y="1060"/>
                    <a:pt x="5128" y="1060"/>
                  </a:cubicBezTo>
                  <a:cubicBezTo>
                    <a:pt x="5072" y="1060"/>
                    <a:pt x="5050" y="1051"/>
                    <a:pt x="5076" y="1040"/>
                  </a:cubicBezTo>
                  <a:cubicBezTo>
                    <a:pt x="5091" y="1035"/>
                    <a:pt x="5109" y="1033"/>
                    <a:pt x="5128" y="1033"/>
                  </a:cubicBezTo>
                  <a:close/>
                  <a:moveTo>
                    <a:pt x="4618" y="1012"/>
                  </a:moveTo>
                  <a:cubicBezTo>
                    <a:pt x="4635" y="1012"/>
                    <a:pt x="4656" y="1014"/>
                    <a:pt x="4680" y="1017"/>
                  </a:cubicBezTo>
                  <a:cubicBezTo>
                    <a:pt x="4746" y="1027"/>
                    <a:pt x="4790" y="1052"/>
                    <a:pt x="4779" y="1071"/>
                  </a:cubicBezTo>
                  <a:cubicBezTo>
                    <a:pt x="4764" y="1096"/>
                    <a:pt x="4718" y="1109"/>
                    <a:pt x="4673" y="1109"/>
                  </a:cubicBezTo>
                  <a:cubicBezTo>
                    <a:pt x="4637" y="1109"/>
                    <a:pt x="4601" y="1100"/>
                    <a:pt x="4585" y="1082"/>
                  </a:cubicBezTo>
                  <a:cubicBezTo>
                    <a:pt x="4538" y="1037"/>
                    <a:pt x="4551" y="1012"/>
                    <a:pt x="4618" y="1012"/>
                  </a:cubicBezTo>
                  <a:close/>
                  <a:moveTo>
                    <a:pt x="15592" y="800"/>
                  </a:moveTo>
                  <a:cubicBezTo>
                    <a:pt x="15615" y="800"/>
                    <a:pt x="15640" y="803"/>
                    <a:pt x="15667" y="809"/>
                  </a:cubicBezTo>
                  <a:cubicBezTo>
                    <a:pt x="15722" y="821"/>
                    <a:pt x="15788" y="846"/>
                    <a:pt x="15809" y="862"/>
                  </a:cubicBezTo>
                  <a:cubicBezTo>
                    <a:pt x="15829" y="877"/>
                    <a:pt x="15947" y="887"/>
                    <a:pt x="16090" y="887"/>
                  </a:cubicBezTo>
                  <a:cubicBezTo>
                    <a:pt x="16115" y="887"/>
                    <a:pt x="16141" y="886"/>
                    <a:pt x="16167" y="886"/>
                  </a:cubicBezTo>
                  <a:cubicBezTo>
                    <a:pt x="16205" y="885"/>
                    <a:pt x="16241" y="884"/>
                    <a:pt x="16273" y="884"/>
                  </a:cubicBezTo>
                  <a:cubicBezTo>
                    <a:pt x="16392" y="884"/>
                    <a:pt x="16472" y="890"/>
                    <a:pt x="16464" y="897"/>
                  </a:cubicBezTo>
                  <a:cubicBezTo>
                    <a:pt x="16453" y="907"/>
                    <a:pt x="16502" y="952"/>
                    <a:pt x="16577" y="998"/>
                  </a:cubicBezTo>
                  <a:lnTo>
                    <a:pt x="16710" y="1082"/>
                  </a:lnTo>
                  <a:lnTo>
                    <a:pt x="16552" y="1121"/>
                  </a:lnTo>
                  <a:cubicBezTo>
                    <a:pt x="16503" y="1133"/>
                    <a:pt x="16464" y="1139"/>
                    <a:pt x="16435" y="1139"/>
                  </a:cubicBezTo>
                  <a:cubicBezTo>
                    <a:pt x="16399" y="1139"/>
                    <a:pt x="16377" y="1131"/>
                    <a:pt x="16365" y="1113"/>
                  </a:cubicBezTo>
                  <a:cubicBezTo>
                    <a:pt x="16337" y="1066"/>
                    <a:pt x="15945" y="954"/>
                    <a:pt x="15726" y="932"/>
                  </a:cubicBezTo>
                  <a:cubicBezTo>
                    <a:pt x="15660" y="924"/>
                    <a:pt x="15571" y="903"/>
                    <a:pt x="15531" y="886"/>
                  </a:cubicBezTo>
                  <a:cubicBezTo>
                    <a:pt x="15442" y="847"/>
                    <a:pt x="15496" y="800"/>
                    <a:pt x="15592" y="800"/>
                  </a:cubicBezTo>
                  <a:close/>
                  <a:moveTo>
                    <a:pt x="4948" y="1025"/>
                  </a:moveTo>
                  <a:cubicBezTo>
                    <a:pt x="5022" y="1025"/>
                    <a:pt x="5008" y="1115"/>
                    <a:pt x="4929" y="1142"/>
                  </a:cubicBezTo>
                  <a:cubicBezTo>
                    <a:pt x="4925" y="1143"/>
                    <a:pt x="4922" y="1144"/>
                    <a:pt x="4919" y="1144"/>
                  </a:cubicBezTo>
                  <a:cubicBezTo>
                    <a:pt x="4899" y="1144"/>
                    <a:pt x="4882" y="1122"/>
                    <a:pt x="4882" y="1092"/>
                  </a:cubicBezTo>
                  <a:cubicBezTo>
                    <a:pt x="4882" y="1056"/>
                    <a:pt x="4912" y="1025"/>
                    <a:pt x="4948" y="1025"/>
                  </a:cubicBezTo>
                  <a:close/>
                  <a:moveTo>
                    <a:pt x="9825" y="1067"/>
                  </a:moveTo>
                  <a:cubicBezTo>
                    <a:pt x="9881" y="1067"/>
                    <a:pt x="9938" y="1096"/>
                    <a:pt x="9951" y="1128"/>
                  </a:cubicBezTo>
                  <a:cubicBezTo>
                    <a:pt x="9962" y="1155"/>
                    <a:pt x="9980" y="1172"/>
                    <a:pt x="9997" y="1172"/>
                  </a:cubicBezTo>
                  <a:cubicBezTo>
                    <a:pt x="10001" y="1172"/>
                    <a:pt x="10006" y="1171"/>
                    <a:pt x="10010" y="1169"/>
                  </a:cubicBezTo>
                  <a:cubicBezTo>
                    <a:pt x="10016" y="1165"/>
                    <a:pt x="10023" y="1163"/>
                    <a:pt x="10030" y="1163"/>
                  </a:cubicBezTo>
                  <a:cubicBezTo>
                    <a:pt x="10045" y="1163"/>
                    <a:pt x="10059" y="1172"/>
                    <a:pt x="10069" y="1188"/>
                  </a:cubicBezTo>
                  <a:cubicBezTo>
                    <a:pt x="10101" y="1241"/>
                    <a:pt x="10012" y="1287"/>
                    <a:pt x="9922" y="1287"/>
                  </a:cubicBezTo>
                  <a:cubicBezTo>
                    <a:pt x="9891" y="1287"/>
                    <a:pt x="9861" y="1282"/>
                    <a:pt x="9835" y="1270"/>
                  </a:cubicBezTo>
                  <a:cubicBezTo>
                    <a:pt x="9696" y="1209"/>
                    <a:pt x="9691" y="1067"/>
                    <a:pt x="9825" y="1067"/>
                  </a:cubicBezTo>
                  <a:close/>
                  <a:moveTo>
                    <a:pt x="16567" y="1231"/>
                  </a:moveTo>
                  <a:cubicBezTo>
                    <a:pt x="16589" y="1231"/>
                    <a:pt x="16608" y="1251"/>
                    <a:pt x="16608" y="1275"/>
                  </a:cubicBezTo>
                  <a:cubicBezTo>
                    <a:pt x="16608" y="1291"/>
                    <a:pt x="16600" y="1300"/>
                    <a:pt x="16588" y="1300"/>
                  </a:cubicBezTo>
                  <a:cubicBezTo>
                    <a:pt x="16582" y="1300"/>
                    <a:pt x="16575" y="1297"/>
                    <a:pt x="16567" y="1293"/>
                  </a:cubicBezTo>
                  <a:cubicBezTo>
                    <a:pt x="16545" y="1278"/>
                    <a:pt x="16526" y="1260"/>
                    <a:pt x="16526" y="1249"/>
                  </a:cubicBezTo>
                  <a:cubicBezTo>
                    <a:pt x="16526" y="1239"/>
                    <a:pt x="16543" y="1231"/>
                    <a:pt x="16567" y="1231"/>
                  </a:cubicBezTo>
                  <a:close/>
                  <a:moveTo>
                    <a:pt x="11624" y="1231"/>
                  </a:moveTo>
                  <a:cubicBezTo>
                    <a:pt x="11634" y="1231"/>
                    <a:pt x="11652" y="1249"/>
                    <a:pt x="11668" y="1272"/>
                  </a:cubicBezTo>
                  <a:cubicBezTo>
                    <a:pt x="11681" y="1295"/>
                    <a:pt x="11674" y="1313"/>
                    <a:pt x="11649" y="1313"/>
                  </a:cubicBezTo>
                  <a:cubicBezTo>
                    <a:pt x="11625" y="1313"/>
                    <a:pt x="11606" y="1295"/>
                    <a:pt x="11606" y="1272"/>
                  </a:cubicBezTo>
                  <a:cubicBezTo>
                    <a:pt x="11606" y="1249"/>
                    <a:pt x="11613" y="1231"/>
                    <a:pt x="11624" y="1231"/>
                  </a:cubicBezTo>
                  <a:close/>
                  <a:moveTo>
                    <a:pt x="6689" y="1263"/>
                  </a:moveTo>
                  <a:cubicBezTo>
                    <a:pt x="6719" y="1263"/>
                    <a:pt x="6748" y="1264"/>
                    <a:pt x="6776" y="1266"/>
                  </a:cubicBezTo>
                  <a:cubicBezTo>
                    <a:pt x="6989" y="1287"/>
                    <a:pt x="6972" y="1341"/>
                    <a:pt x="6796" y="1341"/>
                  </a:cubicBezTo>
                  <a:cubicBezTo>
                    <a:pt x="6773" y="1341"/>
                    <a:pt x="6746" y="1340"/>
                    <a:pt x="6717" y="1338"/>
                  </a:cubicBezTo>
                  <a:cubicBezTo>
                    <a:pt x="6424" y="1316"/>
                    <a:pt x="6403" y="1310"/>
                    <a:pt x="6519" y="1277"/>
                  </a:cubicBezTo>
                  <a:cubicBezTo>
                    <a:pt x="6556" y="1268"/>
                    <a:pt x="6622" y="1263"/>
                    <a:pt x="6689" y="1263"/>
                  </a:cubicBezTo>
                  <a:close/>
                  <a:moveTo>
                    <a:pt x="14557" y="1200"/>
                  </a:moveTo>
                  <a:cubicBezTo>
                    <a:pt x="14566" y="1200"/>
                    <a:pt x="14577" y="1202"/>
                    <a:pt x="14588" y="1204"/>
                  </a:cubicBezTo>
                  <a:cubicBezTo>
                    <a:pt x="14627" y="1215"/>
                    <a:pt x="14793" y="1257"/>
                    <a:pt x="14957" y="1297"/>
                  </a:cubicBezTo>
                  <a:cubicBezTo>
                    <a:pt x="15205" y="1357"/>
                    <a:pt x="15330" y="1434"/>
                    <a:pt x="15216" y="1434"/>
                  </a:cubicBezTo>
                  <a:cubicBezTo>
                    <a:pt x="15194" y="1434"/>
                    <a:pt x="15162" y="1431"/>
                    <a:pt x="15120" y="1425"/>
                  </a:cubicBezTo>
                  <a:cubicBezTo>
                    <a:pt x="15047" y="1413"/>
                    <a:pt x="14905" y="1390"/>
                    <a:pt x="14804" y="1373"/>
                  </a:cubicBezTo>
                  <a:cubicBezTo>
                    <a:pt x="14612" y="1342"/>
                    <a:pt x="14514" y="1291"/>
                    <a:pt x="14514" y="1224"/>
                  </a:cubicBezTo>
                  <a:cubicBezTo>
                    <a:pt x="14515" y="1209"/>
                    <a:pt x="14532" y="1200"/>
                    <a:pt x="14557" y="1200"/>
                  </a:cubicBezTo>
                  <a:close/>
                  <a:moveTo>
                    <a:pt x="14285" y="1360"/>
                  </a:moveTo>
                  <a:cubicBezTo>
                    <a:pt x="14338" y="1360"/>
                    <a:pt x="14386" y="1372"/>
                    <a:pt x="14405" y="1392"/>
                  </a:cubicBezTo>
                  <a:cubicBezTo>
                    <a:pt x="14435" y="1421"/>
                    <a:pt x="14426" y="1436"/>
                    <a:pt x="14387" y="1436"/>
                  </a:cubicBezTo>
                  <a:cubicBezTo>
                    <a:pt x="14354" y="1436"/>
                    <a:pt x="14300" y="1426"/>
                    <a:pt x="14230" y="1405"/>
                  </a:cubicBezTo>
                  <a:lnTo>
                    <a:pt x="14129" y="1377"/>
                  </a:lnTo>
                  <a:lnTo>
                    <a:pt x="14246" y="1362"/>
                  </a:lnTo>
                  <a:cubicBezTo>
                    <a:pt x="14259" y="1361"/>
                    <a:pt x="14272" y="1360"/>
                    <a:pt x="14285" y="1360"/>
                  </a:cubicBezTo>
                  <a:close/>
                  <a:moveTo>
                    <a:pt x="14517" y="1395"/>
                  </a:moveTo>
                  <a:cubicBezTo>
                    <a:pt x="14539" y="1395"/>
                    <a:pt x="14558" y="1414"/>
                    <a:pt x="14558" y="1439"/>
                  </a:cubicBezTo>
                  <a:cubicBezTo>
                    <a:pt x="14558" y="1455"/>
                    <a:pt x="14549" y="1464"/>
                    <a:pt x="14537" y="1464"/>
                  </a:cubicBezTo>
                  <a:cubicBezTo>
                    <a:pt x="14531" y="1464"/>
                    <a:pt x="14524" y="1461"/>
                    <a:pt x="14517" y="1456"/>
                  </a:cubicBezTo>
                  <a:cubicBezTo>
                    <a:pt x="14494" y="1442"/>
                    <a:pt x="14476" y="1424"/>
                    <a:pt x="14476" y="1413"/>
                  </a:cubicBezTo>
                  <a:cubicBezTo>
                    <a:pt x="14476" y="1403"/>
                    <a:pt x="14494" y="1395"/>
                    <a:pt x="14517" y="1395"/>
                  </a:cubicBezTo>
                  <a:close/>
                  <a:moveTo>
                    <a:pt x="8307" y="1373"/>
                  </a:moveTo>
                  <a:cubicBezTo>
                    <a:pt x="8379" y="1373"/>
                    <a:pt x="8529" y="1446"/>
                    <a:pt x="8529" y="1490"/>
                  </a:cubicBezTo>
                  <a:cubicBezTo>
                    <a:pt x="8529" y="1504"/>
                    <a:pt x="8517" y="1511"/>
                    <a:pt x="8499" y="1511"/>
                  </a:cubicBezTo>
                  <a:cubicBezTo>
                    <a:pt x="8489" y="1511"/>
                    <a:pt x="8478" y="1509"/>
                    <a:pt x="8466" y="1505"/>
                  </a:cubicBezTo>
                  <a:cubicBezTo>
                    <a:pt x="8430" y="1490"/>
                    <a:pt x="8365" y="1479"/>
                    <a:pt x="8323" y="1479"/>
                  </a:cubicBezTo>
                  <a:cubicBezTo>
                    <a:pt x="8240" y="1477"/>
                    <a:pt x="8215" y="1419"/>
                    <a:pt x="8279" y="1379"/>
                  </a:cubicBezTo>
                  <a:cubicBezTo>
                    <a:pt x="8286" y="1375"/>
                    <a:pt x="8295" y="1373"/>
                    <a:pt x="8307" y="1373"/>
                  </a:cubicBezTo>
                  <a:close/>
                  <a:moveTo>
                    <a:pt x="12758" y="1327"/>
                  </a:moveTo>
                  <a:cubicBezTo>
                    <a:pt x="12780" y="1327"/>
                    <a:pt x="12802" y="1329"/>
                    <a:pt x="12823" y="1334"/>
                  </a:cubicBezTo>
                  <a:cubicBezTo>
                    <a:pt x="12885" y="1347"/>
                    <a:pt x="13039" y="1374"/>
                    <a:pt x="13159" y="1395"/>
                  </a:cubicBezTo>
                  <a:cubicBezTo>
                    <a:pt x="13375" y="1432"/>
                    <a:pt x="13488" y="1491"/>
                    <a:pt x="13441" y="1539"/>
                  </a:cubicBezTo>
                  <a:cubicBezTo>
                    <a:pt x="13438" y="1542"/>
                    <a:pt x="13430" y="1544"/>
                    <a:pt x="13418" y="1544"/>
                  </a:cubicBezTo>
                  <a:cubicBezTo>
                    <a:pt x="13374" y="1544"/>
                    <a:pt x="13278" y="1526"/>
                    <a:pt x="13172" y="1498"/>
                  </a:cubicBezTo>
                  <a:cubicBezTo>
                    <a:pt x="13034" y="1463"/>
                    <a:pt x="12863" y="1435"/>
                    <a:pt x="12785" y="1435"/>
                  </a:cubicBezTo>
                  <a:cubicBezTo>
                    <a:pt x="12707" y="1435"/>
                    <a:pt x="12633" y="1424"/>
                    <a:pt x="12617" y="1408"/>
                  </a:cubicBezTo>
                  <a:cubicBezTo>
                    <a:pt x="12576" y="1367"/>
                    <a:pt x="12661" y="1327"/>
                    <a:pt x="12758" y="1327"/>
                  </a:cubicBezTo>
                  <a:close/>
                  <a:moveTo>
                    <a:pt x="16530" y="1531"/>
                  </a:moveTo>
                  <a:cubicBezTo>
                    <a:pt x="16563" y="1531"/>
                    <a:pt x="16608" y="1542"/>
                    <a:pt x="16666" y="1563"/>
                  </a:cubicBezTo>
                  <a:cubicBezTo>
                    <a:pt x="16835" y="1626"/>
                    <a:pt x="16852" y="1665"/>
                    <a:pt x="16715" y="1665"/>
                  </a:cubicBezTo>
                  <a:cubicBezTo>
                    <a:pt x="16704" y="1665"/>
                    <a:pt x="16691" y="1665"/>
                    <a:pt x="16678" y="1664"/>
                  </a:cubicBezTo>
                  <a:cubicBezTo>
                    <a:pt x="16514" y="1657"/>
                    <a:pt x="16422" y="1604"/>
                    <a:pt x="16479" y="1547"/>
                  </a:cubicBezTo>
                  <a:cubicBezTo>
                    <a:pt x="16490" y="1537"/>
                    <a:pt x="16507" y="1531"/>
                    <a:pt x="16530" y="1531"/>
                  </a:cubicBezTo>
                  <a:close/>
                  <a:moveTo>
                    <a:pt x="2463" y="1599"/>
                  </a:moveTo>
                  <a:cubicBezTo>
                    <a:pt x="2485" y="1599"/>
                    <a:pt x="2504" y="1608"/>
                    <a:pt x="2504" y="1618"/>
                  </a:cubicBezTo>
                  <a:cubicBezTo>
                    <a:pt x="2504" y="1630"/>
                    <a:pt x="2485" y="1649"/>
                    <a:pt x="2463" y="1663"/>
                  </a:cubicBezTo>
                  <a:cubicBezTo>
                    <a:pt x="2456" y="1667"/>
                    <a:pt x="2449" y="1669"/>
                    <a:pt x="2444" y="1669"/>
                  </a:cubicBezTo>
                  <a:cubicBezTo>
                    <a:pt x="2431" y="1669"/>
                    <a:pt x="2422" y="1660"/>
                    <a:pt x="2422" y="1644"/>
                  </a:cubicBezTo>
                  <a:cubicBezTo>
                    <a:pt x="2422" y="1620"/>
                    <a:pt x="2442" y="1599"/>
                    <a:pt x="2463" y="1599"/>
                  </a:cubicBezTo>
                  <a:close/>
                  <a:moveTo>
                    <a:pt x="5906" y="1729"/>
                  </a:moveTo>
                  <a:cubicBezTo>
                    <a:pt x="5921" y="1729"/>
                    <a:pt x="5937" y="1738"/>
                    <a:pt x="5956" y="1757"/>
                  </a:cubicBezTo>
                  <a:cubicBezTo>
                    <a:pt x="5996" y="1795"/>
                    <a:pt x="5986" y="1805"/>
                    <a:pt x="5907" y="1805"/>
                  </a:cubicBezTo>
                  <a:cubicBezTo>
                    <a:pt x="5829" y="1805"/>
                    <a:pt x="5818" y="1795"/>
                    <a:pt x="5856" y="1757"/>
                  </a:cubicBezTo>
                  <a:cubicBezTo>
                    <a:pt x="5875" y="1738"/>
                    <a:pt x="5890" y="1729"/>
                    <a:pt x="5906" y="1729"/>
                  </a:cubicBezTo>
                  <a:close/>
                  <a:moveTo>
                    <a:pt x="6392" y="1756"/>
                  </a:moveTo>
                  <a:cubicBezTo>
                    <a:pt x="6437" y="1756"/>
                    <a:pt x="6489" y="1758"/>
                    <a:pt x="6542" y="1764"/>
                  </a:cubicBezTo>
                  <a:cubicBezTo>
                    <a:pt x="6837" y="1797"/>
                    <a:pt x="6921" y="1870"/>
                    <a:pt x="6723" y="1870"/>
                  </a:cubicBezTo>
                  <a:cubicBezTo>
                    <a:pt x="6691" y="1870"/>
                    <a:pt x="6651" y="1869"/>
                    <a:pt x="6604" y="1864"/>
                  </a:cubicBezTo>
                  <a:cubicBezTo>
                    <a:pt x="6276" y="1835"/>
                    <a:pt x="6198" y="1813"/>
                    <a:pt x="6265" y="1771"/>
                  </a:cubicBezTo>
                  <a:cubicBezTo>
                    <a:pt x="6280" y="1761"/>
                    <a:pt x="6329" y="1756"/>
                    <a:pt x="6392" y="1756"/>
                  </a:cubicBezTo>
                  <a:close/>
                  <a:moveTo>
                    <a:pt x="13121" y="1805"/>
                  </a:moveTo>
                  <a:cubicBezTo>
                    <a:pt x="13144" y="1805"/>
                    <a:pt x="13169" y="1818"/>
                    <a:pt x="13181" y="1839"/>
                  </a:cubicBezTo>
                  <a:cubicBezTo>
                    <a:pt x="13194" y="1858"/>
                    <a:pt x="13177" y="1871"/>
                    <a:pt x="13143" y="1871"/>
                  </a:cubicBezTo>
                  <a:cubicBezTo>
                    <a:pt x="13108" y="1871"/>
                    <a:pt x="13083" y="1858"/>
                    <a:pt x="13083" y="1839"/>
                  </a:cubicBezTo>
                  <a:cubicBezTo>
                    <a:pt x="13083" y="1819"/>
                    <a:pt x="13098" y="1805"/>
                    <a:pt x="13121" y="1805"/>
                  </a:cubicBezTo>
                  <a:close/>
                  <a:moveTo>
                    <a:pt x="18123" y="1829"/>
                  </a:moveTo>
                  <a:cubicBezTo>
                    <a:pt x="18135" y="1829"/>
                    <a:pt x="18150" y="1831"/>
                    <a:pt x="18166" y="1835"/>
                  </a:cubicBezTo>
                  <a:cubicBezTo>
                    <a:pt x="18213" y="1848"/>
                    <a:pt x="18248" y="1863"/>
                    <a:pt x="18248" y="1871"/>
                  </a:cubicBezTo>
                  <a:cubicBezTo>
                    <a:pt x="18248" y="1881"/>
                    <a:pt x="18213" y="1887"/>
                    <a:pt x="18166" y="1887"/>
                  </a:cubicBezTo>
                  <a:cubicBezTo>
                    <a:pt x="18119" y="1887"/>
                    <a:pt x="18084" y="1871"/>
                    <a:pt x="18084" y="1850"/>
                  </a:cubicBezTo>
                  <a:cubicBezTo>
                    <a:pt x="18084" y="1836"/>
                    <a:pt x="18099" y="1829"/>
                    <a:pt x="18123" y="1829"/>
                  </a:cubicBezTo>
                  <a:close/>
                  <a:moveTo>
                    <a:pt x="6415" y="1980"/>
                  </a:moveTo>
                  <a:cubicBezTo>
                    <a:pt x="6455" y="1980"/>
                    <a:pt x="6491" y="1992"/>
                    <a:pt x="6503" y="2013"/>
                  </a:cubicBezTo>
                  <a:cubicBezTo>
                    <a:pt x="6518" y="2037"/>
                    <a:pt x="6479" y="2051"/>
                    <a:pt x="6434" y="2051"/>
                  </a:cubicBezTo>
                  <a:cubicBezTo>
                    <a:pt x="6399" y="2051"/>
                    <a:pt x="6360" y="2042"/>
                    <a:pt x="6342" y="2024"/>
                  </a:cubicBezTo>
                  <a:cubicBezTo>
                    <a:pt x="6307" y="1989"/>
                    <a:pt x="6307" y="1989"/>
                    <a:pt x="6397" y="1981"/>
                  </a:cubicBezTo>
                  <a:cubicBezTo>
                    <a:pt x="6403" y="1981"/>
                    <a:pt x="6409" y="1980"/>
                    <a:pt x="6415" y="1980"/>
                  </a:cubicBezTo>
                  <a:close/>
                  <a:moveTo>
                    <a:pt x="18783" y="2022"/>
                  </a:moveTo>
                  <a:cubicBezTo>
                    <a:pt x="18810" y="2022"/>
                    <a:pt x="18864" y="2030"/>
                    <a:pt x="18943" y="2048"/>
                  </a:cubicBezTo>
                  <a:cubicBezTo>
                    <a:pt x="19115" y="2086"/>
                    <a:pt x="19179" y="2117"/>
                    <a:pt x="19147" y="2150"/>
                  </a:cubicBezTo>
                  <a:cubicBezTo>
                    <a:pt x="19145" y="2152"/>
                    <a:pt x="19140" y="2153"/>
                    <a:pt x="19132" y="2153"/>
                  </a:cubicBezTo>
                  <a:cubicBezTo>
                    <a:pt x="19100" y="2153"/>
                    <a:pt x="19021" y="2134"/>
                    <a:pt x="18932" y="2105"/>
                  </a:cubicBezTo>
                  <a:cubicBezTo>
                    <a:pt x="18775" y="2054"/>
                    <a:pt x="18727" y="2022"/>
                    <a:pt x="18783" y="2022"/>
                  </a:cubicBezTo>
                  <a:close/>
                  <a:moveTo>
                    <a:pt x="13706" y="1567"/>
                  </a:moveTo>
                  <a:cubicBezTo>
                    <a:pt x="13751" y="1567"/>
                    <a:pt x="13811" y="1569"/>
                    <a:pt x="13876" y="1573"/>
                  </a:cubicBezTo>
                  <a:cubicBezTo>
                    <a:pt x="14020" y="1584"/>
                    <a:pt x="14157" y="1603"/>
                    <a:pt x="14181" y="1618"/>
                  </a:cubicBezTo>
                  <a:cubicBezTo>
                    <a:pt x="14194" y="1626"/>
                    <a:pt x="14216" y="1630"/>
                    <a:pt x="14243" y="1630"/>
                  </a:cubicBezTo>
                  <a:cubicBezTo>
                    <a:pt x="14270" y="1630"/>
                    <a:pt x="14300" y="1626"/>
                    <a:pt x="14330" y="1618"/>
                  </a:cubicBezTo>
                  <a:cubicBezTo>
                    <a:pt x="14346" y="1614"/>
                    <a:pt x="14364" y="1612"/>
                    <a:pt x="14384" y="1612"/>
                  </a:cubicBezTo>
                  <a:cubicBezTo>
                    <a:pt x="14441" y="1612"/>
                    <a:pt x="14508" y="1629"/>
                    <a:pt x="14568" y="1659"/>
                  </a:cubicBezTo>
                  <a:cubicBezTo>
                    <a:pt x="14642" y="1697"/>
                    <a:pt x="14785" y="1745"/>
                    <a:pt x="14886" y="1767"/>
                  </a:cubicBezTo>
                  <a:cubicBezTo>
                    <a:pt x="15307" y="1858"/>
                    <a:pt x="16073" y="2114"/>
                    <a:pt x="16073" y="2163"/>
                  </a:cubicBezTo>
                  <a:cubicBezTo>
                    <a:pt x="16073" y="2198"/>
                    <a:pt x="16049" y="2214"/>
                    <a:pt x="16018" y="2214"/>
                  </a:cubicBezTo>
                  <a:cubicBezTo>
                    <a:pt x="15985" y="2214"/>
                    <a:pt x="15944" y="2196"/>
                    <a:pt x="15915" y="2160"/>
                  </a:cubicBezTo>
                  <a:cubicBezTo>
                    <a:pt x="15890" y="2131"/>
                    <a:pt x="15847" y="2117"/>
                    <a:pt x="15782" y="2117"/>
                  </a:cubicBezTo>
                  <a:cubicBezTo>
                    <a:pt x="15759" y="2117"/>
                    <a:pt x="15733" y="2119"/>
                    <a:pt x="15705" y="2122"/>
                  </a:cubicBezTo>
                  <a:cubicBezTo>
                    <a:pt x="15674" y="2127"/>
                    <a:pt x="15646" y="2129"/>
                    <a:pt x="15621" y="2129"/>
                  </a:cubicBezTo>
                  <a:cubicBezTo>
                    <a:pt x="15554" y="2129"/>
                    <a:pt x="15507" y="2114"/>
                    <a:pt x="15470" y="2081"/>
                  </a:cubicBezTo>
                  <a:cubicBezTo>
                    <a:pt x="15430" y="2048"/>
                    <a:pt x="15323" y="2010"/>
                    <a:pt x="15234" y="1997"/>
                  </a:cubicBezTo>
                  <a:cubicBezTo>
                    <a:pt x="15144" y="1986"/>
                    <a:pt x="14996" y="1953"/>
                    <a:pt x="14906" y="1927"/>
                  </a:cubicBezTo>
                  <a:cubicBezTo>
                    <a:pt x="14737" y="1877"/>
                    <a:pt x="14627" y="1853"/>
                    <a:pt x="14568" y="1853"/>
                  </a:cubicBezTo>
                  <a:cubicBezTo>
                    <a:pt x="14533" y="1853"/>
                    <a:pt x="14516" y="1861"/>
                    <a:pt x="14516" y="1879"/>
                  </a:cubicBezTo>
                  <a:cubicBezTo>
                    <a:pt x="14516" y="1894"/>
                    <a:pt x="14504" y="1903"/>
                    <a:pt x="14476" y="1903"/>
                  </a:cubicBezTo>
                  <a:cubicBezTo>
                    <a:pt x="14432" y="1903"/>
                    <a:pt x="14346" y="1882"/>
                    <a:pt x="14199" y="1838"/>
                  </a:cubicBezTo>
                  <a:cubicBezTo>
                    <a:pt x="14125" y="1814"/>
                    <a:pt x="14077" y="1781"/>
                    <a:pt x="14088" y="1762"/>
                  </a:cubicBezTo>
                  <a:cubicBezTo>
                    <a:pt x="14101" y="1741"/>
                    <a:pt x="14091" y="1716"/>
                    <a:pt x="14062" y="1699"/>
                  </a:cubicBezTo>
                  <a:cubicBezTo>
                    <a:pt x="14054" y="1695"/>
                    <a:pt x="14045" y="1693"/>
                    <a:pt x="14036" y="1693"/>
                  </a:cubicBezTo>
                  <a:cubicBezTo>
                    <a:pt x="14016" y="1693"/>
                    <a:pt x="13996" y="1703"/>
                    <a:pt x="13984" y="1722"/>
                  </a:cubicBezTo>
                  <a:cubicBezTo>
                    <a:pt x="13968" y="1747"/>
                    <a:pt x="13928" y="1757"/>
                    <a:pt x="13882" y="1757"/>
                  </a:cubicBezTo>
                  <a:cubicBezTo>
                    <a:pt x="13786" y="1757"/>
                    <a:pt x="13663" y="1711"/>
                    <a:pt x="13684" y="1655"/>
                  </a:cubicBezTo>
                  <a:cubicBezTo>
                    <a:pt x="13696" y="1624"/>
                    <a:pt x="13684" y="1597"/>
                    <a:pt x="13661" y="1597"/>
                  </a:cubicBezTo>
                  <a:cubicBezTo>
                    <a:pt x="13633" y="1597"/>
                    <a:pt x="13612" y="1588"/>
                    <a:pt x="13612" y="1574"/>
                  </a:cubicBezTo>
                  <a:cubicBezTo>
                    <a:pt x="13612" y="1570"/>
                    <a:pt x="13649" y="1567"/>
                    <a:pt x="13706" y="1567"/>
                  </a:cubicBezTo>
                  <a:close/>
                  <a:moveTo>
                    <a:pt x="8172" y="2035"/>
                  </a:moveTo>
                  <a:cubicBezTo>
                    <a:pt x="8185" y="2035"/>
                    <a:pt x="8195" y="2041"/>
                    <a:pt x="8202" y="2054"/>
                  </a:cubicBezTo>
                  <a:cubicBezTo>
                    <a:pt x="8216" y="2075"/>
                    <a:pt x="8290" y="2092"/>
                    <a:pt x="8374" y="2092"/>
                  </a:cubicBezTo>
                  <a:cubicBezTo>
                    <a:pt x="8379" y="2092"/>
                    <a:pt x="8384" y="2092"/>
                    <a:pt x="8389" y="2092"/>
                  </a:cubicBezTo>
                  <a:cubicBezTo>
                    <a:pt x="8427" y="2091"/>
                    <a:pt x="8466" y="2091"/>
                    <a:pt x="8506" y="2091"/>
                  </a:cubicBezTo>
                  <a:cubicBezTo>
                    <a:pt x="8969" y="2091"/>
                    <a:pt x="9487" y="2133"/>
                    <a:pt x="9514" y="2177"/>
                  </a:cubicBezTo>
                  <a:cubicBezTo>
                    <a:pt x="9528" y="2198"/>
                    <a:pt x="9541" y="2208"/>
                    <a:pt x="9557" y="2208"/>
                  </a:cubicBezTo>
                  <a:cubicBezTo>
                    <a:pt x="9570" y="2208"/>
                    <a:pt x="9585" y="2202"/>
                    <a:pt x="9602" y="2188"/>
                  </a:cubicBezTo>
                  <a:cubicBezTo>
                    <a:pt x="9627" y="2169"/>
                    <a:pt x="9676" y="2161"/>
                    <a:pt x="9730" y="2161"/>
                  </a:cubicBezTo>
                  <a:cubicBezTo>
                    <a:pt x="9838" y="2161"/>
                    <a:pt x="9966" y="2194"/>
                    <a:pt x="9966" y="2239"/>
                  </a:cubicBezTo>
                  <a:cubicBezTo>
                    <a:pt x="9966" y="2297"/>
                    <a:pt x="9940" y="2324"/>
                    <a:pt x="9864" y="2324"/>
                  </a:cubicBezTo>
                  <a:cubicBezTo>
                    <a:pt x="9825" y="2324"/>
                    <a:pt x="9773" y="2317"/>
                    <a:pt x="9704" y="2304"/>
                  </a:cubicBezTo>
                  <a:cubicBezTo>
                    <a:pt x="9651" y="2294"/>
                    <a:pt x="9601" y="2289"/>
                    <a:pt x="9563" y="2289"/>
                  </a:cubicBezTo>
                  <a:cubicBezTo>
                    <a:pt x="9525" y="2289"/>
                    <a:pt x="9498" y="2294"/>
                    <a:pt x="9492" y="2305"/>
                  </a:cubicBezTo>
                  <a:cubicBezTo>
                    <a:pt x="9487" y="2315"/>
                    <a:pt x="9474" y="2320"/>
                    <a:pt x="9457" y="2320"/>
                  </a:cubicBezTo>
                  <a:cubicBezTo>
                    <a:pt x="9440" y="2320"/>
                    <a:pt x="9420" y="2315"/>
                    <a:pt x="9400" y="2305"/>
                  </a:cubicBezTo>
                  <a:cubicBezTo>
                    <a:pt x="9286" y="2244"/>
                    <a:pt x="9046" y="2213"/>
                    <a:pt x="8569" y="2194"/>
                  </a:cubicBezTo>
                  <a:cubicBezTo>
                    <a:pt x="8069" y="2176"/>
                    <a:pt x="7986" y="2152"/>
                    <a:pt x="8104" y="2068"/>
                  </a:cubicBezTo>
                  <a:cubicBezTo>
                    <a:pt x="8133" y="2046"/>
                    <a:pt x="8155" y="2035"/>
                    <a:pt x="8172" y="2035"/>
                  </a:cubicBezTo>
                  <a:close/>
                  <a:moveTo>
                    <a:pt x="22385" y="2213"/>
                  </a:moveTo>
                  <a:cubicBezTo>
                    <a:pt x="22418" y="2213"/>
                    <a:pt x="22469" y="2222"/>
                    <a:pt x="22532" y="2243"/>
                  </a:cubicBezTo>
                  <a:cubicBezTo>
                    <a:pt x="22633" y="2278"/>
                    <a:pt x="22715" y="2322"/>
                    <a:pt x="22715" y="2345"/>
                  </a:cubicBezTo>
                  <a:cubicBezTo>
                    <a:pt x="22715" y="2358"/>
                    <a:pt x="22706" y="2365"/>
                    <a:pt x="22686" y="2365"/>
                  </a:cubicBezTo>
                  <a:cubicBezTo>
                    <a:pt x="22649" y="2365"/>
                    <a:pt x="22572" y="2341"/>
                    <a:pt x="22438" y="2292"/>
                  </a:cubicBezTo>
                  <a:cubicBezTo>
                    <a:pt x="22322" y="2247"/>
                    <a:pt x="22320" y="2213"/>
                    <a:pt x="22385" y="2213"/>
                  </a:cubicBezTo>
                  <a:close/>
                  <a:moveTo>
                    <a:pt x="17210" y="1156"/>
                  </a:moveTo>
                  <a:cubicBezTo>
                    <a:pt x="17257" y="1156"/>
                    <a:pt x="17319" y="1160"/>
                    <a:pt x="17395" y="1168"/>
                  </a:cubicBezTo>
                  <a:cubicBezTo>
                    <a:pt x="17575" y="1185"/>
                    <a:pt x="17706" y="1220"/>
                    <a:pt x="17733" y="1256"/>
                  </a:cubicBezTo>
                  <a:cubicBezTo>
                    <a:pt x="17776" y="1313"/>
                    <a:pt x="17962" y="1359"/>
                    <a:pt x="18456" y="1435"/>
                  </a:cubicBezTo>
                  <a:cubicBezTo>
                    <a:pt x="18717" y="1475"/>
                    <a:pt x="18822" y="1512"/>
                    <a:pt x="18822" y="1564"/>
                  </a:cubicBezTo>
                  <a:cubicBezTo>
                    <a:pt x="18822" y="1585"/>
                    <a:pt x="18852" y="1599"/>
                    <a:pt x="18891" y="1599"/>
                  </a:cubicBezTo>
                  <a:cubicBezTo>
                    <a:pt x="18929" y="1599"/>
                    <a:pt x="18991" y="1628"/>
                    <a:pt x="19029" y="1663"/>
                  </a:cubicBezTo>
                  <a:cubicBezTo>
                    <a:pt x="19068" y="1699"/>
                    <a:pt x="19141" y="1733"/>
                    <a:pt x="19196" y="1741"/>
                  </a:cubicBezTo>
                  <a:cubicBezTo>
                    <a:pt x="19365" y="1764"/>
                    <a:pt x="19537" y="1818"/>
                    <a:pt x="19630" y="1879"/>
                  </a:cubicBezTo>
                  <a:cubicBezTo>
                    <a:pt x="19661" y="1898"/>
                    <a:pt x="19689" y="1909"/>
                    <a:pt x="19706" y="1909"/>
                  </a:cubicBezTo>
                  <a:cubicBezTo>
                    <a:pt x="19717" y="1909"/>
                    <a:pt x="19723" y="1905"/>
                    <a:pt x="19723" y="1895"/>
                  </a:cubicBezTo>
                  <a:cubicBezTo>
                    <a:pt x="19723" y="1881"/>
                    <a:pt x="19732" y="1875"/>
                    <a:pt x="19751" y="1875"/>
                  </a:cubicBezTo>
                  <a:cubicBezTo>
                    <a:pt x="19771" y="1875"/>
                    <a:pt x="19803" y="1883"/>
                    <a:pt x="19846" y="1899"/>
                  </a:cubicBezTo>
                  <a:cubicBezTo>
                    <a:pt x="19913" y="1925"/>
                    <a:pt x="19969" y="1961"/>
                    <a:pt x="19969" y="1977"/>
                  </a:cubicBezTo>
                  <a:cubicBezTo>
                    <a:pt x="19969" y="1994"/>
                    <a:pt x="20032" y="2019"/>
                    <a:pt x="20110" y="2033"/>
                  </a:cubicBezTo>
                  <a:cubicBezTo>
                    <a:pt x="20188" y="2048"/>
                    <a:pt x="20261" y="2085"/>
                    <a:pt x="20273" y="2117"/>
                  </a:cubicBezTo>
                  <a:cubicBezTo>
                    <a:pt x="20284" y="2143"/>
                    <a:pt x="20297" y="2155"/>
                    <a:pt x="20317" y="2155"/>
                  </a:cubicBezTo>
                  <a:cubicBezTo>
                    <a:pt x="20332" y="2155"/>
                    <a:pt x="20351" y="2149"/>
                    <a:pt x="20375" y="2136"/>
                  </a:cubicBezTo>
                  <a:cubicBezTo>
                    <a:pt x="20396" y="2124"/>
                    <a:pt x="20413" y="2118"/>
                    <a:pt x="20429" y="2118"/>
                  </a:cubicBezTo>
                  <a:cubicBezTo>
                    <a:pt x="20459" y="2118"/>
                    <a:pt x="20484" y="2142"/>
                    <a:pt x="20519" y="2196"/>
                  </a:cubicBezTo>
                  <a:cubicBezTo>
                    <a:pt x="20590" y="2303"/>
                    <a:pt x="20603" y="2376"/>
                    <a:pt x="20572" y="2376"/>
                  </a:cubicBezTo>
                  <a:cubicBezTo>
                    <a:pt x="20555" y="2376"/>
                    <a:pt x="20526" y="2356"/>
                    <a:pt x="20485" y="2309"/>
                  </a:cubicBezTo>
                  <a:cubicBezTo>
                    <a:pt x="20435" y="2251"/>
                    <a:pt x="20409" y="2225"/>
                    <a:pt x="20391" y="2225"/>
                  </a:cubicBezTo>
                  <a:cubicBezTo>
                    <a:pt x="20378" y="2225"/>
                    <a:pt x="20369" y="2240"/>
                    <a:pt x="20358" y="2268"/>
                  </a:cubicBezTo>
                  <a:cubicBezTo>
                    <a:pt x="20345" y="2301"/>
                    <a:pt x="20333" y="2316"/>
                    <a:pt x="20316" y="2316"/>
                  </a:cubicBezTo>
                  <a:cubicBezTo>
                    <a:pt x="20305" y="2316"/>
                    <a:pt x="20292" y="2309"/>
                    <a:pt x="20276" y="2297"/>
                  </a:cubicBezTo>
                  <a:cubicBezTo>
                    <a:pt x="20251" y="2277"/>
                    <a:pt x="20217" y="2264"/>
                    <a:pt x="20187" y="2264"/>
                  </a:cubicBezTo>
                  <a:cubicBezTo>
                    <a:pt x="20181" y="2264"/>
                    <a:pt x="20175" y="2265"/>
                    <a:pt x="20169" y="2266"/>
                  </a:cubicBezTo>
                  <a:cubicBezTo>
                    <a:pt x="20166" y="2266"/>
                    <a:pt x="20163" y="2267"/>
                    <a:pt x="20160" y="2267"/>
                  </a:cubicBezTo>
                  <a:cubicBezTo>
                    <a:pt x="20134" y="2267"/>
                    <a:pt x="20117" y="2240"/>
                    <a:pt x="20120" y="2202"/>
                  </a:cubicBezTo>
                  <a:cubicBezTo>
                    <a:pt x="20123" y="2160"/>
                    <a:pt x="20112" y="2141"/>
                    <a:pt x="20082" y="2141"/>
                  </a:cubicBezTo>
                  <a:cubicBezTo>
                    <a:pt x="20072" y="2141"/>
                    <a:pt x="20060" y="2143"/>
                    <a:pt x="20046" y="2147"/>
                  </a:cubicBezTo>
                  <a:cubicBezTo>
                    <a:pt x="20037" y="2149"/>
                    <a:pt x="20026" y="2151"/>
                    <a:pt x="20013" y="2151"/>
                  </a:cubicBezTo>
                  <a:cubicBezTo>
                    <a:pt x="19967" y="2151"/>
                    <a:pt x="19902" y="2136"/>
                    <a:pt x="19856" y="2112"/>
                  </a:cubicBezTo>
                  <a:cubicBezTo>
                    <a:pt x="19811" y="2089"/>
                    <a:pt x="19781" y="2077"/>
                    <a:pt x="19760" y="2077"/>
                  </a:cubicBezTo>
                  <a:cubicBezTo>
                    <a:pt x="19740" y="2077"/>
                    <a:pt x="19727" y="2087"/>
                    <a:pt x="19716" y="2105"/>
                  </a:cubicBezTo>
                  <a:cubicBezTo>
                    <a:pt x="19707" y="2119"/>
                    <a:pt x="19700" y="2126"/>
                    <a:pt x="19694" y="2126"/>
                  </a:cubicBezTo>
                  <a:cubicBezTo>
                    <a:pt x="19687" y="2126"/>
                    <a:pt x="19683" y="2111"/>
                    <a:pt x="19682" y="2081"/>
                  </a:cubicBezTo>
                  <a:cubicBezTo>
                    <a:pt x="19681" y="2044"/>
                    <a:pt x="19652" y="2010"/>
                    <a:pt x="19622" y="2010"/>
                  </a:cubicBezTo>
                  <a:cubicBezTo>
                    <a:pt x="19590" y="2010"/>
                    <a:pt x="19497" y="1972"/>
                    <a:pt x="19419" y="1926"/>
                  </a:cubicBezTo>
                  <a:cubicBezTo>
                    <a:pt x="19348" y="1885"/>
                    <a:pt x="19260" y="1854"/>
                    <a:pt x="19212" y="1854"/>
                  </a:cubicBezTo>
                  <a:cubicBezTo>
                    <a:pt x="19207" y="1854"/>
                    <a:pt x="19202" y="1854"/>
                    <a:pt x="19197" y="1855"/>
                  </a:cubicBezTo>
                  <a:cubicBezTo>
                    <a:pt x="19191" y="1856"/>
                    <a:pt x="19183" y="1857"/>
                    <a:pt x="19176" y="1857"/>
                  </a:cubicBezTo>
                  <a:cubicBezTo>
                    <a:pt x="19136" y="1857"/>
                    <a:pt x="19089" y="1841"/>
                    <a:pt x="19060" y="1818"/>
                  </a:cubicBezTo>
                  <a:cubicBezTo>
                    <a:pt x="19025" y="1789"/>
                    <a:pt x="18943" y="1762"/>
                    <a:pt x="18877" y="1754"/>
                  </a:cubicBezTo>
                  <a:cubicBezTo>
                    <a:pt x="18810" y="1746"/>
                    <a:pt x="18738" y="1730"/>
                    <a:pt x="18717" y="1717"/>
                  </a:cubicBezTo>
                  <a:cubicBezTo>
                    <a:pt x="18694" y="1704"/>
                    <a:pt x="18512" y="1654"/>
                    <a:pt x="18308" y="1605"/>
                  </a:cubicBezTo>
                  <a:cubicBezTo>
                    <a:pt x="18104" y="1557"/>
                    <a:pt x="17856" y="1491"/>
                    <a:pt x="17756" y="1460"/>
                  </a:cubicBezTo>
                  <a:cubicBezTo>
                    <a:pt x="17654" y="1427"/>
                    <a:pt x="17490" y="1380"/>
                    <a:pt x="17388" y="1354"/>
                  </a:cubicBezTo>
                  <a:cubicBezTo>
                    <a:pt x="17193" y="1304"/>
                    <a:pt x="17099" y="1247"/>
                    <a:pt x="17099" y="1183"/>
                  </a:cubicBezTo>
                  <a:cubicBezTo>
                    <a:pt x="17100" y="1165"/>
                    <a:pt x="17138" y="1156"/>
                    <a:pt x="17210" y="1156"/>
                  </a:cubicBezTo>
                  <a:close/>
                  <a:moveTo>
                    <a:pt x="15440" y="2312"/>
                  </a:moveTo>
                  <a:cubicBezTo>
                    <a:pt x="15451" y="2312"/>
                    <a:pt x="15460" y="2320"/>
                    <a:pt x="15460" y="2337"/>
                  </a:cubicBezTo>
                  <a:cubicBezTo>
                    <a:pt x="15460" y="2361"/>
                    <a:pt x="15440" y="2380"/>
                    <a:pt x="15419" y="2380"/>
                  </a:cubicBezTo>
                  <a:cubicBezTo>
                    <a:pt x="15395" y="2380"/>
                    <a:pt x="15378" y="2372"/>
                    <a:pt x="15378" y="2362"/>
                  </a:cubicBezTo>
                  <a:cubicBezTo>
                    <a:pt x="15378" y="2352"/>
                    <a:pt x="15395" y="2335"/>
                    <a:pt x="15419" y="2319"/>
                  </a:cubicBezTo>
                  <a:cubicBezTo>
                    <a:pt x="15426" y="2314"/>
                    <a:pt x="15433" y="2312"/>
                    <a:pt x="15440" y="2312"/>
                  </a:cubicBezTo>
                  <a:close/>
                  <a:moveTo>
                    <a:pt x="21210" y="2357"/>
                  </a:moveTo>
                  <a:cubicBezTo>
                    <a:pt x="21232" y="2357"/>
                    <a:pt x="21260" y="2380"/>
                    <a:pt x="21281" y="2419"/>
                  </a:cubicBezTo>
                  <a:cubicBezTo>
                    <a:pt x="21312" y="2476"/>
                    <a:pt x="21322" y="2500"/>
                    <a:pt x="21299" y="2500"/>
                  </a:cubicBezTo>
                  <a:cubicBezTo>
                    <a:pt x="21285" y="2500"/>
                    <a:pt x="21261" y="2492"/>
                    <a:pt x="21223" y="2478"/>
                  </a:cubicBezTo>
                  <a:cubicBezTo>
                    <a:pt x="21148" y="2449"/>
                    <a:pt x="21137" y="2398"/>
                    <a:pt x="21197" y="2361"/>
                  </a:cubicBezTo>
                  <a:cubicBezTo>
                    <a:pt x="21201" y="2358"/>
                    <a:pt x="21205" y="2357"/>
                    <a:pt x="21210" y="2357"/>
                  </a:cubicBezTo>
                  <a:close/>
                  <a:moveTo>
                    <a:pt x="13776" y="2501"/>
                  </a:moveTo>
                  <a:cubicBezTo>
                    <a:pt x="13824" y="2501"/>
                    <a:pt x="13876" y="2581"/>
                    <a:pt x="13847" y="2609"/>
                  </a:cubicBezTo>
                  <a:cubicBezTo>
                    <a:pt x="13841" y="2615"/>
                    <a:pt x="13834" y="2617"/>
                    <a:pt x="13825" y="2617"/>
                  </a:cubicBezTo>
                  <a:cubicBezTo>
                    <a:pt x="13790" y="2617"/>
                    <a:pt x="13738" y="2577"/>
                    <a:pt x="13738" y="2539"/>
                  </a:cubicBezTo>
                  <a:cubicBezTo>
                    <a:pt x="13738" y="2516"/>
                    <a:pt x="13754" y="2501"/>
                    <a:pt x="13776" y="2501"/>
                  </a:cubicBezTo>
                  <a:close/>
                  <a:moveTo>
                    <a:pt x="16595" y="2603"/>
                  </a:moveTo>
                  <a:cubicBezTo>
                    <a:pt x="16604" y="2603"/>
                    <a:pt x="16615" y="2605"/>
                    <a:pt x="16628" y="2609"/>
                  </a:cubicBezTo>
                  <a:cubicBezTo>
                    <a:pt x="16663" y="2622"/>
                    <a:pt x="16690" y="2640"/>
                    <a:pt x="16690" y="2648"/>
                  </a:cubicBezTo>
                  <a:cubicBezTo>
                    <a:pt x="16690" y="2657"/>
                    <a:pt x="16664" y="2663"/>
                    <a:pt x="16628" y="2663"/>
                  </a:cubicBezTo>
                  <a:cubicBezTo>
                    <a:pt x="16593" y="2663"/>
                    <a:pt x="16565" y="2647"/>
                    <a:pt x="16565" y="2625"/>
                  </a:cubicBezTo>
                  <a:cubicBezTo>
                    <a:pt x="16565" y="2610"/>
                    <a:pt x="16577" y="2603"/>
                    <a:pt x="16595" y="2603"/>
                  </a:cubicBezTo>
                  <a:close/>
                  <a:moveTo>
                    <a:pt x="26107" y="2645"/>
                  </a:moveTo>
                  <a:cubicBezTo>
                    <a:pt x="26220" y="2645"/>
                    <a:pt x="26264" y="2663"/>
                    <a:pt x="26274" y="2716"/>
                  </a:cubicBezTo>
                  <a:cubicBezTo>
                    <a:pt x="26284" y="2763"/>
                    <a:pt x="26279" y="2786"/>
                    <a:pt x="26241" y="2786"/>
                  </a:cubicBezTo>
                  <a:cubicBezTo>
                    <a:pt x="26212" y="2786"/>
                    <a:pt x="26162" y="2772"/>
                    <a:pt x="26085" y="2744"/>
                  </a:cubicBezTo>
                  <a:cubicBezTo>
                    <a:pt x="25912" y="2683"/>
                    <a:pt x="25921" y="2645"/>
                    <a:pt x="26107" y="2645"/>
                  </a:cubicBezTo>
                  <a:close/>
                  <a:moveTo>
                    <a:pt x="22550" y="2674"/>
                  </a:moveTo>
                  <a:cubicBezTo>
                    <a:pt x="22553" y="2674"/>
                    <a:pt x="22556" y="2675"/>
                    <a:pt x="22559" y="2676"/>
                  </a:cubicBezTo>
                  <a:cubicBezTo>
                    <a:pt x="22637" y="2701"/>
                    <a:pt x="22652" y="2791"/>
                    <a:pt x="22578" y="2791"/>
                  </a:cubicBezTo>
                  <a:cubicBezTo>
                    <a:pt x="22544" y="2791"/>
                    <a:pt x="22511" y="2760"/>
                    <a:pt x="22511" y="2726"/>
                  </a:cubicBezTo>
                  <a:cubicBezTo>
                    <a:pt x="22513" y="2695"/>
                    <a:pt x="22529" y="2674"/>
                    <a:pt x="22550" y="2674"/>
                  </a:cubicBezTo>
                  <a:close/>
                  <a:moveTo>
                    <a:pt x="35527" y="2709"/>
                  </a:moveTo>
                  <a:cubicBezTo>
                    <a:pt x="35538" y="2709"/>
                    <a:pt x="35557" y="2726"/>
                    <a:pt x="35572" y="2750"/>
                  </a:cubicBezTo>
                  <a:cubicBezTo>
                    <a:pt x="35584" y="2771"/>
                    <a:pt x="35575" y="2791"/>
                    <a:pt x="35552" y="2791"/>
                  </a:cubicBezTo>
                  <a:cubicBezTo>
                    <a:pt x="35529" y="2791"/>
                    <a:pt x="35507" y="2771"/>
                    <a:pt x="35507" y="2750"/>
                  </a:cubicBezTo>
                  <a:cubicBezTo>
                    <a:pt x="35507" y="2725"/>
                    <a:pt x="35515" y="2709"/>
                    <a:pt x="35527" y="2709"/>
                  </a:cubicBezTo>
                  <a:close/>
                  <a:moveTo>
                    <a:pt x="16219" y="2154"/>
                  </a:moveTo>
                  <a:cubicBezTo>
                    <a:pt x="16242" y="2154"/>
                    <a:pt x="16272" y="2157"/>
                    <a:pt x="16311" y="2161"/>
                  </a:cubicBezTo>
                  <a:cubicBezTo>
                    <a:pt x="16393" y="2172"/>
                    <a:pt x="16525" y="2181"/>
                    <a:pt x="16597" y="2181"/>
                  </a:cubicBezTo>
                  <a:cubicBezTo>
                    <a:pt x="16671" y="2181"/>
                    <a:pt x="16730" y="2193"/>
                    <a:pt x="16730" y="2210"/>
                  </a:cubicBezTo>
                  <a:cubicBezTo>
                    <a:pt x="16730" y="2226"/>
                    <a:pt x="16794" y="2240"/>
                    <a:pt x="16873" y="2243"/>
                  </a:cubicBezTo>
                  <a:cubicBezTo>
                    <a:pt x="16951" y="2245"/>
                    <a:pt x="17070" y="2288"/>
                    <a:pt x="17140" y="2337"/>
                  </a:cubicBezTo>
                  <a:cubicBezTo>
                    <a:pt x="17197" y="2377"/>
                    <a:pt x="17256" y="2402"/>
                    <a:pt x="17290" y="2402"/>
                  </a:cubicBezTo>
                  <a:cubicBezTo>
                    <a:pt x="17299" y="2402"/>
                    <a:pt x="17306" y="2400"/>
                    <a:pt x="17311" y="2397"/>
                  </a:cubicBezTo>
                  <a:cubicBezTo>
                    <a:pt x="17321" y="2391"/>
                    <a:pt x="17329" y="2388"/>
                    <a:pt x="17333" y="2388"/>
                  </a:cubicBezTo>
                  <a:cubicBezTo>
                    <a:pt x="17341" y="2388"/>
                    <a:pt x="17340" y="2397"/>
                    <a:pt x="17330" y="2414"/>
                  </a:cubicBezTo>
                  <a:cubicBezTo>
                    <a:pt x="17313" y="2443"/>
                    <a:pt x="17327" y="2463"/>
                    <a:pt x="17367" y="2463"/>
                  </a:cubicBezTo>
                  <a:cubicBezTo>
                    <a:pt x="17408" y="2463"/>
                    <a:pt x="17428" y="2435"/>
                    <a:pt x="17422" y="2392"/>
                  </a:cubicBezTo>
                  <a:cubicBezTo>
                    <a:pt x="17413" y="2342"/>
                    <a:pt x="17432" y="2319"/>
                    <a:pt x="17459" y="2319"/>
                  </a:cubicBezTo>
                  <a:cubicBezTo>
                    <a:pt x="17493" y="2319"/>
                    <a:pt x="17539" y="2357"/>
                    <a:pt x="17557" y="2423"/>
                  </a:cubicBezTo>
                  <a:cubicBezTo>
                    <a:pt x="17568" y="2460"/>
                    <a:pt x="17577" y="2479"/>
                    <a:pt x="17582" y="2479"/>
                  </a:cubicBezTo>
                  <a:cubicBezTo>
                    <a:pt x="17586" y="2479"/>
                    <a:pt x="17588" y="2471"/>
                    <a:pt x="17589" y="2453"/>
                  </a:cubicBezTo>
                  <a:cubicBezTo>
                    <a:pt x="17592" y="2407"/>
                    <a:pt x="17614" y="2384"/>
                    <a:pt x="17650" y="2384"/>
                  </a:cubicBezTo>
                  <a:cubicBezTo>
                    <a:pt x="17697" y="2384"/>
                    <a:pt x="17768" y="2424"/>
                    <a:pt x="17850" y="2501"/>
                  </a:cubicBezTo>
                  <a:cubicBezTo>
                    <a:pt x="17925" y="2570"/>
                    <a:pt x="18037" y="2640"/>
                    <a:pt x="18103" y="2658"/>
                  </a:cubicBezTo>
                  <a:cubicBezTo>
                    <a:pt x="18170" y="2676"/>
                    <a:pt x="18229" y="2714"/>
                    <a:pt x="18241" y="2742"/>
                  </a:cubicBezTo>
                  <a:cubicBezTo>
                    <a:pt x="18248" y="2767"/>
                    <a:pt x="18243" y="2784"/>
                    <a:pt x="18228" y="2784"/>
                  </a:cubicBezTo>
                  <a:cubicBezTo>
                    <a:pt x="18226" y="2784"/>
                    <a:pt x="18224" y="2784"/>
                    <a:pt x="18222" y="2783"/>
                  </a:cubicBezTo>
                  <a:cubicBezTo>
                    <a:pt x="18220" y="2783"/>
                    <a:pt x="18218" y="2783"/>
                    <a:pt x="18215" y="2783"/>
                  </a:cubicBezTo>
                  <a:cubicBezTo>
                    <a:pt x="18190" y="2783"/>
                    <a:pt x="18136" y="2802"/>
                    <a:pt x="18088" y="2828"/>
                  </a:cubicBezTo>
                  <a:cubicBezTo>
                    <a:pt x="18048" y="2850"/>
                    <a:pt x="18022" y="2861"/>
                    <a:pt x="18002" y="2861"/>
                  </a:cubicBezTo>
                  <a:cubicBezTo>
                    <a:pt x="17978" y="2861"/>
                    <a:pt x="17962" y="2846"/>
                    <a:pt x="17939" y="2814"/>
                  </a:cubicBezTo>
                  <a:cubicBezTo>
                    <a:pt x="17911" y="2776"/>
                    <a:pt x="17862" y="2746"/>
                    <a:pt x="17823" y="2746"/>
                  </a:cubicBezTo>
                  <a:cubicBezTo>
                    <a:pt x="17786" y="2746"/>
                    <a:pt x="17728" y="2712"/>
                    <a:pt x="17686" y="2664"/>
                  </a:cubicBezTo>
                  <a:cubicBezTo>
                    <a:pt x="17642" y="2612"/>
                    <a:pt x="17565" y="2583"/>
                    <a:pt x="17475" y="2583"/>
                  </a:cubicBezTo>
                  <a:cubicBezTo>
                    <a:pt x="17335" y="2583"/>
                    <a:pt x="17107" y="2525"/>
                    <a:pt x="16968" y="2454"/>
                  </a:cubicBezTo>
                  <a:cubicBezTo>
                    <a:pt x="16930" y="2435"/>
                    <a:pt x="16871" y="2419"/>
                    <a:pt x="16838" y="2419"/>
                  </a:cubicBezTo>
                  <a:cubicBezTo>
                    <a:pt x="16804" y="2419"/>
                    <a:pt x="16701" y="2379"/>
                    <a:pt x="16610" y="2332"/>
                  </a:cubicBezTo>
                  <a:cubicBezTo>
                    <a:pt x="16526" y="2289"/>
                    <a:pt x="16455" y="2267"/>
                    <a:pt x="16393" y="2267"/>
                  </a:cubicBezTo>
                  <a:cubicBezTo>
                    <a:pt x="16373" y="2267"/>
                    <a:pt x="16354" y="2270"/>
                    <a:pt x="16336" y="2274"/>
                  </a:cubicBezTo>
                  <a:cubicBezTo>
                    <a:pt x="16313" y="2280"/>
                    <a:pt x="16292" y="2282"/>
                    <a:pt x="16274" y="2282"/>
                  </a:cubicBezTo>
                  <a:cubicBezTo>
                    <a:pt x="16235" y="2282"/>
                    <a:pt x="16207" y="2270"/>
                    <a:pt x="16192" y="2247"/>
                  </a:cubicBezTo>
                  <a:cubicBezTo>
                    <a:pt x="16149" y="2179"/>
                    <a:pt x="16150" y="2154"/>
                    <a:pt x="16219" y="2154"/>
                  </a:cubicBezTo>
                  <a:close/>
                  <a:moveTo>
                    <a:pt x="36659" y="2791"/>
                  </a:moveTo>
                  <a:cubicBezTo>
                    <a:pt x="36680" y="2791"/>
                    <a:pt x="36697" y="2808"/>
                    <a:pt x="36697" y="2831"/>
                  </a:cubicBezTo>
                  <a:cubicBezTo>
                    <a:pt x="36697" y="2853"/>
                    <a:pt x="36668" y="2872"/>
                    <a:pt x="36633" y="2872"/>
                  </a:cubicBezTo>
                  <a:cubicBezTo>
                    <a:pt x="36598" y="2872"/>
                    <a:pt x="36581" y="2853"/>
                    <a:pt x="36594" y="2831"/>
                  </a:cubicBezTo>
                  <a:cubicBezTo>
                    <a:pt x="36609" y="2807"/>
                    <a:pt x="36637" y="2791"/>
                    <a:pt x="36659" y="2791"/>
                  </a:cubicBezTo>
                  <a:close/>
                  <a:moveTo>
                    <a:pt x="38323" y="2791"/>
                  </a:moveTo>
                  <a:cubicBezTo>
                    <a:pt x="38357" y="2791"/>
                    <a:pt x="38374" y="2808"/>
                    <a:pt x="38360" y="2831"/>
                  </a:cubicBezTo>
                  <a:cubicBezTo>
                    <a:pt x="38345" y="2854"/>
                    <a:pt x="38307" y="2872"/>
                    <a:pt x="38272" y="2872"/>
                  </a:cubicBezTo>
                  <a:cubicBezTo>
                    <a:pt x="38237" y="2872"/>
                    <a:pt x="38220" y="2854"/>
                    <a:pt x="38234" y="2831"/>
                  </a:cubicBezTo>
                  <a:cubicBezTo>
                    <a:pt x="38249" y="2808"/>
                    <a:pt x="38288" y="2791"/>
                    <a:pt x="38323" y="2791"/>
                  </a:cubicBezTo>
                  <a:close/>
                  <a:moveTo>
                    <a:pt x="36189" y="2759"/>
                  </a:moveTo>
                  <a:cubicBezTo>
                    <a:pt x="36288" y="2759"/>
                    <a:pt x="36453" y="2802"/>
                    <a:pt x="36453" y="2840"/>
                  </a:cubicBezTo>
                  <a:cubicBezTo>
                    <a:pt x="36453" y="2854"/>
                    <a:pt x="36436" y="2862"/>
                    <a:pt x="36407" y="2862"/>
                  </a:cubicBezTo>
                  <a:cubicBezTo>
                    <a:pt x="36391" y="2862"/>
                    <a:pt x="36370" y="2859"/>
                    <a:pt x="36347" y="2854"/>
                  </a:cubicBezTo>
                  <a:cubicBezTo>
                    <a:pt x="36319" y="2847"/>
                    <a:pt x="36299" y="2843"/>
                    <a:pt x="36285" y="2843"/>
                  </a:cubicBezTo>
                  <a:cubicBezTo>
                    <a:pt x="36261" y="2843"/>
                    <a:pt x="36258" y="2855"/>
                    <a:pt x="36272" y="2878"/>
                  </a:cubicBezTo>
                  <a:cubicBezTo>
                    <a:pt x="36286" y="2900"/>
                    <a:pt x="36286" y="2910"/>
                    <a:pt x="36272" y="2910"/>
                  </a:cubicBezTo>
                  <a:cubicBezTo>
                    <a:pt x="36264" y="2910"/>
                    <a:pt x="36250" y="2906"/>
                    <a:pt x="36231" y="2899"/>
                  </a:cubicBezTo>
                  <a:cubicBezTo>
                    <a:pt x="36193" y="2884"/>
                    <a:pt x="36143" y="2872"/>
                    <a:pt x="36122" y="2872"/>
                  </a:cubicBezTo>
                  <a:cubicBezTo>
                    <a:pt x="36071" y="2872"/>
                    <a:pt x="36074" y="2802"/>
                    <a:pt x="36125" y="2770"/>
                  </a:cubicBezTo>
                  <a:cubicBezTo>
                    <a:pt x="36138" y="2762"/>
                    <a:pt x="36161" y="2759"/>
                    <a:pt x="36189" y="2759"/>
                  </a:cubicBezTo>
                  <a:close/>
                  <a:moveTo>
                    <a:pt x="37150" y="2828"/>
                  </a:moveTo>
                  <a:cubicBezTo>
                    <a:pt x="37172" y="2828"/>
                    <a:pt x="37191" y="2847"/>
                    <a:pt x="37191" y="2869"/>
                  </a:cubicBezTo>
                  <a:cubicBezTo>
                    <a:pt x="37191" y="2893"/>
                    <a:pt x="37172" y="2910"/>
                    <a:pt x="37150" y="2910"/>
                  </a:cubicBezTo>
                  <a:cubicBezTo>
                    <a:pt x="37126" y="2910"/>
                    <a:pt x="37109" y="2893"/>
                    <a:pt x="37109" y="2869"/>
                  </a:cubicBezTo>
                  <a:cubicBezTo>
                    <a:pt x="37109" y="2847"/>
                    <a:pt x="37126" y="2828"/>
                    <a:pt x="37150" y="2828"/>
                  </a:cubicBezTo>
                  <a:close/>
                  <a:moveTo>
                    <a:pt x="33517" y="2766"/>
                  </a:moveTo>
                  <a:cubicBezTo>
                    <a:pt x="33593" y="2766"/>
                    <a:pt x="33786" y="2842"/>
                    <a:pt x="33786" y="2880"/>
                  </a:cubicBezTo>
                  <a:cubicBezTo>
                    <a:pt x="33786" y="2900"/>
                    <a:pt x="33714" y="2911"/>
                    <a:pt x="33640" y="2911"/>
                  </a:cubicBezTo>
                  <a:cubicBezTo>
                    <a:pt x="33572" y="2911"/>
                    <a:pt x="33503" y="2902"/>
                    <a:pt x="33485" y="2884"/>
                  </a:cubicBezTo>
                  <a:cubicBezTo>
                    <a:pt x="33446" y="2845"/>
                    <a:pt x="33449" y="2798"/>
                    <a:pt x="33493" y="2771"/>
                  </a:cubicBezTo>
                  <a:cubicBezTo>
                    <a:pt x="33498" y="2768"/>
                    <a:pt x="33507" y="2766"/>
                    <a:pt x="33517" y="2766"/>
                  </a:cubicBezTo>
                  <a:close/>
                  <a:moveTo>
                    <a:pt x="17560" y="2916"/>
                  </a:moveTo>
                  <a:cubicBezTo>
                    <a:pt x="17573" y="2916"/>
                    <a:pt x="17587" y="2919"/>
                    <a:pt x="17600" y="2925"/>
                  </a:cubicBezTo>
                  <a:cubicBezTo>
                    <a:pt x="17632" y="2937"/>
                    <a:pt x="17622" y="2947"/>
                    <a:pt x="17575" y="2950"/>
                  </a:cubicBezTo>
                  <a:cubicBezTo>
                    <a:pt x="17571" y="2951"/>
                    <a:pt x="17567" y="2951"/>
                    <a:pt x="17564" y="2951"/>
                  </a:cubicBezTo>
                  <a:cubicBezTo>
                    <a:pt x="17527" y="2951"/>
                    <a:pt x="17507" y="2941"/>
                    <a:pt x="17519" y="2929"/>
                  </a:cubicBezTo>
                  <a:cubicBezTo>
                    <a:pt x="17528" y="2921"/>
                    <a:pt x="17543" y="2916"/>
                    <a:pt x="17560" y="2916"/>
                  </a:cubicBezTo>
                  <a:close/>
                  <a:moveTo>
                    <a:pt x="34011" y="2828"/>
                  </a:moveTo>
                  <a:cubicBezTo>
                    <a:pt x="34078" y="2828"/>
                    <a:pt x="34143" y="2937"/>
                    <a:pt x="34101" y="2978"/>
                  </a:cubicBezTo>
                  <a:cubicBezTo>
                    <a:pt x="34098" y="2982"/>
                    <a:pt x="34092" y="2983"/>
                    <a:pt x="34086" y="2983"/>
                  </a:cubicBezTo>
                  <a:cubicBezTo>
                    <a:pt x="34042" y="2983"/>
                    <a:pt x="33949" y="2908"/>
                    <a:pt x="33949" y="2863"/>
                  </a:cubicBezTo>
                  <a:cubicBezTo>
                    <a:pt x="33949" y="2844"/>
                    <a:pt x="33976" y="2828"/>
                    <a:pt x="34011" y="2828"/>
                  </a:cubicBezTo>
                  <a:close/>
                  <a:moveTo>
                    <a:pt x="24893" y="2796"/>
                  </a:moveTo>
                  <a:cubicBezTo>
                    <a:pt x="24952" y="2796"/>
                    <a:pt x="24991" y="2910"/>
                    <a:pt x="24939" y="2961"/>
                  </a:cubicBezTo>
                  <a:cubicBezTo>
                    <a:pt x="24925" y="2976"/>
                    <a:pt x="24905" y="2984"/>
                    <a:pt x="24885" y="2984"/>
                  </a:cubicBezTo>
                  <a:cubicBezTo>
                    <a:pt x="24873" y="2984"/>
                    <a:pt x="24861" y="2981"/>
                    <a:pt x="24850" y="2975"/>
                  </a:cubicBezTo>
                  <a:cubicBezTo>
                    <a:pt x="24790" y="2939"/>
                    <a:pt x="24808" y="2823"/>
                    <a:pt x="24878" y="2799"/>
                  </a:cubicBezTo>
                  <a:cubicBezTo>
                    <a:pt x="24883" y="2797"/>
                    <a:pt x="24888" y="2796"/>
                    <a:pt x="24893" y="2796"/>
                  </a:cubicBezTo>
                  <a:close/>
                  <a:moveTo>
                    <a:pt x="36514" y="2969"/>
                  </a:moveTo>
                  <a:cubicBezTo>
                    <a:pt x="36526" y="2969"/>
                    <a:pt x="36535" y="2978"/>
                    <a:pt x="36535" y="2993"/>
                  </a:cubicBezTo>
                  <a:cubicBezTo>
                    <a:pt x="36535" y="3018"/>
                    <a:pt x="36515" y="3037"/>
                    <a:pt x="36494" y="3037"/>
                  </a:cubicBezTo>
                  <a:cubicBezTo>
                    <a:pt x="36470" y="3037"/>
                    <a:pt x="36453" y="3029"/>
                    <a:pt x="36453" y="3019"/>
                  </a:cubicBezTo>
                  <a:cubicBezTo>
                    <a:pt x="36453" y="3008"/>
                    <a:pt x="36469" y="2990"/>
                    <a:pt x="36494" y="2976"/>
                  </a:cubicBezTo>
                  <a:cubicBezTo>
                    <a:pt x="36501" y="2971"/>
                    <a:pt x="36508" y="2969"/>
                    <a:pt x="36514" y="2969"/>
                  </a:cubicBezTo>
                  <a:close/>
                  <a:moveTo>
                    <a:pt x="36176" y="2917"/>
                  </a:moveTo>
                  <a:cubicBezTo>
                    <a:pt x="36182" y="2917"/>
                    <a:pt x="36186" y="2919"/>
                    <a:pt x="36190" y="2922"/>
                  </a:cubicBezTo>
                  <a:cubicBezTo>
                    <a:pt x="36233" y="2966"/>
                    <a:pt x="36181" y="3053"/>
                    <a:pt x="36122" y="3053"/>
                  </a:cubicBezTo>
                  <a:cubicBezTo>
                    <a:pt x="36115" y="3053"/>
                    <a:pt x="36108" y="3051"/>
                    <a:pt x="36100" y="3049"/>
                  </a:cubicBezTo>
                  <a:cubicBezTo>
                    <a:pt x="36041" y="3026"/>
                    <a:pt x="36041" y="3016"/>
                    <a:pt x="36097" y="2960"/>
                  </a:cubicBezTo>
                  <a:cubicBezTo>
                    <a:pt x="36125" y="2933"/>
                    <a:pt x="36156" y="2917"/>
                    <a:pt x="36176" y="2917"/>
                  </a:cubicBezTo>
                  <a:close/>
                  <a:moveTo>
                    <a:pt x="25303" y="2992"/>
                  </a:moveTo>
                  <a:cubicBezTo>
                    <a:pt x="25351" y="2992"/>
                    <a:pt x="25375" y="3011"/>
                    <a:pt x="25359" y="3033"/>
                  </a:cubicBezTo>
                  <a:cubicBezTo>
                    <a:pt x="25346" y="3057"/>
                    <a:pt x="25300" y="3074"/>
                    <a:pt x="25252" y="3074"/>
                  </a:cubicBezTo>
                  <a:cubicBezTo>
                    <a:pt x="25205" y="3074"/>
                    <a:pt x="25180" y="3057"/>
                    <a:pt x="25196" y="3033"/>
                  </a:cubicBezTo>
                  <a:cubicBezTo>
                    <a:pt x="25211" y="3011"/>
                    <a:pt x="25257" y="2992"/>
                    <a:pt x="25303" y="2992"/>
                  </a:cubicBezTo>
                  <a:close/>
                  <a:moveTo>
                    <a:pt x="34754" y="2746"/>
                  </a:moveTo>
                  <a:cubicBezTo>
                    <a:pt x="34763" y="2746"/>
                    <a:pt x="34851" y="2793"/>
                    <a:pt x="34953" y="2850"/>
                  </a:cubicBezTo>
                  <a:cubicBezTo>
                    <a:pt x="35033" y="2895"/>
                    <a:pt x="35104" y="2922"/>
                    <a:pt x="35139" y="2922"/>
                  </a:cubicBezTo>
                  <a:cubicBezTo>
                    <a:pt x="35149" y="2922"/>
                    <a:pt x="35157" y="2920"/>
                    <a:pt x="35160" y="2914"/>
                  </a:cubicBezTo>
                  <a:cubicBezTo>
                    <a:pt x="35169" y="2900"/>
                    <a:pt x="35199" y="2894"/>
                    <a:pt x="35238" y="2894"/>
                  </a:cubicBezTo>
                  <a:cubicBezTo>
                    <a:pt x="35321" y="2894"/>
                    <a:pt x="35445" y="2922"/>
                    <a:pt x="35496" y="2961"/>
                  </a:cubicBezTo>
                  <a:cubicBezTo>
                    <a:pt x="35511" y="2972"/>
                    <a:pt x="35530" y="2978"/>
                    <a:pt x="35552" y="2978"/>
                  </a:cubicBezTo>
                  <a:cubicBezTo>
                    <a:pt x="35574" y="2978"/>
                    <a:pt x="35599" y="2972"/>
                    <a:pt x="35623" y="2960"/>
                  </a:cubicBezTo>
                  <a:cubicBezTo>
                    <a:pt x="35646" y="2947"/>
                    <a:pt x="35663" y="2940"/>
                    <a:pt x="35675" y="2940"/>
                  </a:cubicBezTo>
                  <a:cubicBezTo>
                    <a:pt x="35695" y="2940"/>
                    <a:pt x="35702" y="2958"/>
                    <a:pt x="35705" y="2996"/>
                  </a:cubicBezTo>
                  <a:cubicBezTo>
                    <a:pt x="35710" y="3068"/>
                    <a:pt x="35693" y="3085"/>
                    <a:pt x="35470" y="3085"/>
                  </a:cubicBezTo>
                  <a:cubicBezTo>
                    <a:pt x="35420" y="3085"/>
                    <a:pt x="35359" y="3084"/>
                    <a:pt x="35286" y="3083"/>
                  </a:cubicBezTo>
                  <a:cubicBezTo>
                    <a:pt x="35149" y="3079"/>
                    <a:pt x="35003" y="3060"/>
                    <a:pt x="34958" y="3038"/>
                  </a:cubicBezTo>
                  <a:cubicBezTo>
                    <a:pt x="34911" y="3017"/>
                    <a:pt x="34847" y="2991"/>
                    <a:pt x="34809" y="2978"/>
                  </a:cubicBezTo>
                  <a:cubicBezTo>
                    <a:pt x="34754" y="2963"/>
                    <a:pt x="34703" y="2746"/>
                    <a:pt x="34754" y="2746"/>
                  </a:cubicBezTo>
                  <a:close/>
                  <a:moveTo>
                    <a:pt x="18612" y="2922"/>
                  </a:moveTo>
                  <a:cubicBezTo>
                    <a:pt x="18616" y="2922"/>
                    <a:pt x="18621" y="2923"/>
                    <a:pt x="18627" y="2925"/>
                  </a:cubicBezTo>
                  <a:cubicBezTo>
                    <a:pt x="18710" y="2952"/>
                    <a:pt x="18686" y="3096"/>
                    <a:pt x="18596" y="3109"/>
                  </a:cubicBezTo>
                  <a:cubicBezTo>
                    <a:pt x="18578" y="3112"/>
                    <a:pt x="18565" y="3114"/>
                    <a:pt x="18556" y="3114"/>
                  </a:cubicBezTo>
                  <a:cubicBezTo>
                    <a:pt x="18535" y="3114"/>
                    <a:pt x="18542" y="3104"/>
                    <a:pt x="18574" y="3083"/>
                  </a:cubicBezTo>
                  <a:cubicBezTo>
                    <a:pt x="18605" y="3060"/>
                    <a:pt x="18620" y="3014"/>
                    <a:pt x="18604" y="2976"/>
                  </a:cubicBezTo>
                  <a:cubicBezTo>
                    <a:pt x="18590" y="2940"/>
                    <a:pt x="18593" y="2922"/>
                    <a:pt x="18612" y="2922"/>
                  </a:cubicBezTo>
                  <a:close/>
                  <a:moveTo>
                    <a:pt x="19867" y="3036"/>
                  </a:moveTo>
                  <a:cubicBezTo>
                    <a:pt x="19901" y="3036"/>
                    <a:pt x="19927" y="3053"/>
                    <a:pt x="19927" y="3077"/>
                  </a:cubicBezTo>
                  <a:cubicBezTo>
                    <a:pt x="19927" y="3101"/>
                    <a:pt x="19901" y="3118"/>
                    <a:pt x="19867" y="3118"/>
                  </a:cubicBezTo>
                  <a:cubicBezTo>
                    <a:pt x="19832" y="3118"/>
                    <a:pt x="19806" y="3101"/>
                    <a:pt x="19806" y="3077"/>
                  </a:cubicBezTo>
                  <a:cubicBezTo>
                    <a:pt x="19806" y="3053"/>
                    <a:pt x="19831" y="3036"/>
                    <a:pt x="19867" y="3036"/>
                  </a:cubicBezTo>
                  <a:close/>
                  <a:moveTo>
                    <a:pt x="21389" y="3045"/>
                  </a:moveTo>
                  <a:cubicBezTo>
                    <a:pt x="21404" y="3045"/>
                    <a:pt x="21431" y="3051"/>
                    <a:pt x="21458" y="3060"/>
                  </a:cubicBezTo>
                  <a:cubicBezTo>
                    <a:pt x="21528" y="3087"/>
                    <a:pt x="21548" y="3148"/>
                    <a:pt x="21495" y="3148"/>
                  </a:cubicBezTo>
                  <a:cubicBezTo>
                    <a:pt x="21490" y="3148"/>
                    <a:pt x="21483" y="3147"/>
                    <a:pt x="21476" y="3146"/>
                  </a:cubicBezTo>
                  <a:cubicBezTo>
                    <a:pt x="21425" y="3136"/>
                    <a:pt x="21358" y="3067"/>
                    <a:pt x="21379" y="3047"/>
                  </a:cubicBezTo>
                  <a:cubicBezTo>
                    <a:pt x="21381" y="3045"/>
                    <a:pt x="21384" y="3045"/>
                    <a:pt x="21389" y="3045"/>
                  </a:cubicBezTo>
                  <a:close/>
                  <a:moveTo>
                    <a:pt x="32167" y="3089"/>
                  </a:moveTo>
                  <a:cubicBezTo>
                    <a:pt x="32179" y="3089"/>
                    <a:pt x="32187" y="3098"/>
                    <a:pt x="32187" y="3114"/>
                  </a:cubicBezTo>
                  <a:cubicBezTo>
                    <a:pt x="32187" y="3139"/>
                    <a:pt x="32168" y="3157"/>
                    <a:pt x="32146" y="3157"/>
                  </a:cubicBezTo>
                  <a:cubicBezTo>
                    <a:pt x="32124" y="3157"/>
                    <a:pt x="32106" y="3150"/>
                    <a:pt x="32106" y="3140"/>
                  </a:cubicBezTo>
                  <a:cubicBezTo>
                    <a:pt x="32106" y="3130"/>
                    <a:pt x="32124" y="3110"/>
                    <a:pt x="32146" y="3096"/>
                  </a:cubicBezTo>
                  <a:cubicBezTo>
                    <a:pt x="32154" y="3091"/>
                    <a:pt x="32161" y="3089"/>
                    <a:pt x="32167" y="3089"/>
                  </a:cubicBezTo>
                  <a:close/>
                  <a:moveTo>
                    <a:pt x="35593" y="3200"/>
                  </a:moveTo>
                  <a:cubicBezTo>
                    <a:pt x="35615" y="3200"/>
                    <a:pt x="35631" y="3218"/>
                    <a:pt x="35631" y="3241"/>
                  </a:cubicBezTo>
                  <a:cubicBezTo>
                    <a:pt x="35631" y="3263"/>
                    <a:pt x="35603" y="3282"/>
                    <a:pt x="35568" y="3282"/>
                  </a:cubicBezTo>
                  <a:cubicBezTo>
                    <a:pt x="35533" y="3282"/>
                    <a:pt x="35515" y="3263"/>
                    <a:pt x="35529" y="3241"/>
                  </a:cubicBezTo>
                  <a:cubicBezTo>
                    <a:pt x="35543" y="3218"/>
                    <a:pt x="35572" y="3200"/>
                    <a:pt x="35593" y="3200"/>
                  </a:cubicBezTo>
                  <a:close/>
                  <a:moveTo>
                    <a:pt x="35086" y="3148"/>
                  </a:moveTo>
                  <a:cubicBezTo>
                    <a:pt x="35212" y="3148"/>
                    <a:pt x="35365" y="3193"/>
                    <a:pt x="35404" y="3263"/>
                  </a:cubicBezTo>
                  <a:cubicBezTo>
                    <a:pt x="35429" y="3310"/>
                    <a:pt x="35466" y="3357"/>
                    <a:pt x="35490" y="3375"/>
                  </a:cubicBezTo>
                  <a:cubicBezTo>
                    <a:pt x="35513" y="3391"/>
                    <a:pt x="35503" y="3403"/>
                    <a:pt x="35464" y="3403"/>
                  </a:cubicBezTo>
                  <a:cubicBezTo>
                    <a:pt x="35429" y="3403"/>
                    <a:pt x="35384" y="3391"/>
                    <a:pt x="35370" y="3377"/>
                  </a:cubicBezTo>
                  <a:cubicBezTo>
                    <a:pt x="35350" y="3357"/>
                    <a:pt x="35275" y="3346"/>
                    <a:pt x="35209" y="3346"/>
                  </a:cubicBezTo>
                  <a:cubicBezTo>
                    <a:pt x="35150" y="3346"/>
                    <a:pt x="35097" y="3355"/>
                    <a:pt x="35097" y="3372"/>
                  </a:cubicBezTo>
                  <a:cubicBezTo>
                    <a:pt x="35097" y="3393"/>
                    <a:pt x="35059" y="3404"/>
                    <a:pt x="35017" y="3404"/>
                  </a:cubicBezTo>
                  <a:cubicBezTo>
                    <a:pt x="34980" y="3404"/>
                    <a:pt x="34939" y="3395"/>
                    <a:pt x="34921" y="3377"/>
                  </a:cubicBezTo>
                  <a:cubicBezTo>
                    <a:pt x="34907" y="3362"/>
                    <a:pt x="34916" y="3336"/>
                    <a:pt x="34939" y="3321"/>
                  </a:cubicBezTo>
                  <a:cubicBezTo>
                    <a:pt x="34970" y="3301"/>
                    <a:pt x="34968" y="3288"/>
                    <a:pt x="34929" y="3274"/>
                  </a:cubicBezTo>
                  <a:cubicBezTo>
                    <a:pt x="34886" y="3259"/>
                    <a:pt x="34885" y="3243"/>
                    <a:pt x="34923" y="3196"/>
                  </a:cubicBezTo>
                  <a:cubicBezTo>
                    <a:pt x="34950" y="3163"/>
                    <a:pt x="35014" y="3148"/>
                    <a:pt x="35086" y="3148"/>
                  </a:cubicBezTo>
                  <a:close/>
                  <a:moveTo>
                    <a:pt x="26726" y="3331"/>
                  </a:moveTo>
                  <a:cubicBezTo>
                    <a:pt x="26735" y="3331"/>
                    <a:pt x="26746" y="3334"/>
                    <a:pt x="26758" y="3339"/>
                  </a:cubicBezTo>
                  <a:cubicBezTo>
                    <a:pt x="26796" y="3352"/>
                    <a:pt x="26851" y="3364"/>
                    <a:pt x="26891" y="3364"/>
                  </a:cubicBezTo>
                  <a:cubicBezTo>
                    <a:pt x="26947" y="3364"/>
                    <a:pt x="26950" y="3371"/>
                    <a:pt x="26906" y="3400"/>
                  </a:cubicBezTo>
                  <a:cubicBezTo>
                    <a:pt x="26884" y="3414"/>
                    <a:pt x="26854" y="3420"/>
                    <a:pt x="26823" y="3420"/>
                  </a:cubicBezTo>
                  <a:cubicBezTo>
                    <a:pt x="26760" y="3420"/>
                    <a:pt x="26695" y="3394"/>
                    <a:pt x="26695" y="3356"/>
                  </a:cubicBezTo>
                  <a:cubicBezTo>
                    <a:pt x="26695" y="3340"/>
                    <a:pt x="26707" y="3331"/>
                    <a:pt x="26726" y="3331"/>
                  </a:cubicBezTo>
                  <a:close/>
                  <a:moveTo>
                    <a:pt x="21244" y="3446"/>
                  </a:moveTo>
                  <a:cubicBezTo>
                    <a:pt x="21264" y="3446"/>
                    <a:pt x="21282" y="3479"/>
                    <a:pt x="21282" y="3518"/>
                  </a:cubicBezTo>
                  <a:cubicBezTo>
                    <a:pt x="21282" y="3551"/>
                    <a:pt x="21280" y="3567"/>
                    <a:pt x="21274" y="3567"/>
                  </a:cubicBezTo>
                  <a:cubicBezTo>
                    <a:pt x="21268" y="3567"/>
                    <a:pt x="21258" y="3554"/>
                    <a:pt x="21241" y="3528"/>
                  </a:cubicBezTo>
                  <a:cubicBezTo>
                    <a:pt x="21191" y="3449"/>
                    <a:pt x="21191" y="3446"/>
                    <a:pt x="21244" y="3446"/>
                  </a:cubicBezTo>
                  <a:close/>
                  <a:moveTo>
                    <a:pt x="27878" y="3566"/>
                  </a:moveTo>
                  <a:cubicBezTo>
                    <a:pt x="27929" y="3566"/>
                    <a:pt x="27964" y="3617"/>
                    <a:pt x="27940" y="3656"/>
                  </a:cubicBezTo>
                  <a:cubicBezTo>
                    <a:pt x="27933" y="3668"/>
                    <a:pt x="27921" y="3674"/>
                    <a:pt x="27909" y="3674"/>
                  </a:cubicBezTo>
                  <a:cubicBezTo>
                    <a:pt x="27879" y="3674"/>
                    <a:pt x="27843" y="3643"/>
                    <a:pt x="27843" y="3605"/>
                  </a:cubicBezTo>
                  <a:cubicBezTo>
                    <a:pt x="27842" y="3583"/>
                    <a:pt x="27856" y="3566"/>
                    <a:pt x="27878" y="3566"/>
                  </a:cubicBezTo>
                  <a:close/>
                  <a:moveTo>
                    <a:pt x="23166" y="3610"/>
                  </a:moveTo>
                  <a:cubicBezTo>
                    <a:pt x="23188" y="3610"/>
                    <a:pt x="23207" y="3628"/>
                    <a:pt x="23207" y="3651"/>
                  </a:cubicBezTo>
                  <a:cubicBezTo>
                    <a:pt x="23207" y="3674"/>
                    <a:pt x="23189" y="3692"/>
                    <a:pt x="23166" y="3692"/>
                  </a:cubicBezTo>
                  <a:cubicBezTo>
                    <a:pt x="23142" y="3692"/>
                    <a:pt x="23125" y="3674"/>
                    <a:pt x="23125" y="3651"/>
                  </a:cubicBezTo>
                  <a:cubicBezTo>
                    <a:pt x="23125" y="3628"/>
                    <a:pt x="23143" y="3610"/>
                    <a:pt x="23166" y="3610"/>
                  </a:cubicBezTo>
                  <a:close/>
                  <a:moveTo>
                    <a:pt x="20579" y="3603"/>
                  </a:moveTo>
                  <a:cubicBezTo>
                    <a:pt x="20616" y="3603"/>
                    <a:pt x="20677" y="3612"/>
                    <a:pt x="20747" y="3628"/>
                  </a:cubicBezTo>
                  <a:cubicBezTo>
                    <a:pt x="20960" y="3675"/>
                    <a:pt x="21046" y="3729"/>
                    <a:pt x="20935" y="3729"/>
                  </a:cubicBezTo>
                  <a:cubicBezTo>
                    <a:pt x="20914" y="3729"/>
                    <a:pt x="20886" y="3727"/>
                    <a:pt x="20851" y="3723"/>
                  </a:cubicBezTo>
                  <a:cubicBezTo>
                    <a:pt x="20665" y="3699"/>
                    <a:pt x="20543" y="3657"/>
                    <a:pt x="20543" y="3613"/>
                  </a:cubicBezTo>
                  <a:cubicBezTo>
                    <a:pt x="20543" y="3607"/>
                    <a:pt x="20557" y="3603"/>
                    <a:pt x="20579" y="3603"/>
                  </a:cubicBezTo>
                  <a:close/>
                  <a:moveTo>
                    <a:pt x="23523" y="3649"/>
                  </a:moveTo>
                  <a:cubicBezTo>
                    <a:pt x="23575" y="3649"/>
                    <a:pt x="23617" y="3668"/>
                    <a:pt x="23617" y="3689"/>
                  </a:cubicBezTo>
                  <a:cubicBezTo>
                    <a:pt x="23617" y="3713"/>
                    <a:pt x="23643" y="3730"/>
                    <a:pt x="23679" y="3730"/>
                  </a:cubicBezTo>
                  <a:cubicBezTo>
                    <a:pt x="23714" y="3730"/>
                    <a:pt x="23743" y="3755"/>
                    <a:pt x="23743" y="3786"/>
                  </a:cubicBezTo>
                  <a:cubicBezTo>
                    <a:pt x="23743" y="3817"/>
                    <a:pt x="23718" y="3831"/>
                    <a:pt x="23660" y="3831"/>
                  </a:cubicBezTo>
                  <a:cubicBezTo>
                    <a:pt x="23641" y="3831"/>
                    <a:pt x="23617" y="3829"/>
                    <a:pt x="23590" y="3826"/>
                  </a:cubicBezTo>
                  <a:cubicBezTo>
                    <a:pt x="23317" y="3797"/>
                    <a:pt x="23262" y="3652"/>
                    <a:pt x="23523" y="3649"/>
                  </a:cubicBezTo>
                  <a:close/>
                  <a:moveTo>
                    <a:pt x="32708" y="3774"/>
                  </a:moveTo>
                  <a:cubicBezTo>
                    <a:pt x="32786" y="3774"/>
                    <a:pt x="32807" y="3786"/>
                    <a:pt x="32778" y="3817"/>
                  </a:cubicBezTo>
                  <a:cubicBezTo>
                    <a:pt x="32763" y="3833"/>
                    <a:pt x="32737" y="3841"/>
                    <a:pt x="32710" y="3841"/>
                  </a:cubicBezTo>
                  <a:cubicBezTo>
                    <a:pt x="32695" y="3841"/>
                    <a:pt x="32679" y="3838"/>
                    <a:pt x="32665" y="3833"/>
                  </a:cubicBezTo>
                  <a:cubicBezTo>
                    <a:pt x="32567" y="3796"/>
                    <a:pt x="32582" y="3774"/>
                    <a:pt x="32708" y="3774"/>
                  </a:cubicBezTo>
                  <a:close/>
                  <a:moveTo>
                    <a:pt x="21117" y="3736"/>
                  </a:moveTo>
                  <a:cubicBezTo>
                    <a:pt x="21151" y="3736"/>
                    <a:pt x="21187" y="3753"/>
                    <a:pt x="21203" y="3777"/>
                  </a:cubicBezTo>
                  <a:cubicBezTo>
                    <a:pt x="21231" y="3824"/>
                    <a:pt x="21216" y="3851"/>
                    <a:pt x="21181" y="3851"/>
                  </a:cubicBezTo>
                  <a:cubicBezTo>
                    <a:pt x="21157" y="3851"/>
                    <a:pt x="21124" y="3838"/>
                    <a:pt x="21091" y="3810"/>
                  </a:cubicBezTo>
                  <a:cubicBezTo>
                    <a:pt x="21029" y="3759"/>
                    <a:pt x="21031" y="3754"/>
                    <a:pt x="21097" y="3738"/>
                  </a:cubicBezTo>
                  <a:cubicBezTo>
                    <a:pt x="21103" y="3737"/>
                    <a:pt x="21110" y="3736"/>
                    <a:pt x="21117" y="3736"/>
                  </a:cubicBezTo>
                  <a:close/>
                  <a:moveTo>
                    <a:pt x="35401" y="3661"/>
                  </a:moveTo>
                  <a:cubicBezTo>
                    <a:pt x="35434" y="3661"/>
                    <a:pt x="35465" y="3671"/>
                    <a:pt x="35482" y="3687"/>
                  </a:cubicBezTo>
                  <a:cubicBezTo>
                    <a:pt x="35506" y="3711"/>
                    <a:pt x="35559" y="3731"/>
                    <a:pt x="35598" y="3731"/>
                  </a:cubicBezTo>
                  <a:cubicBezTo>
                    <a:pt x="35636" y="3731"/>
                    <a:pt x="35670" y="3760"/>
                    <a:pt x="35670" y="3794"/>
                  </a:cubicBezTo>
                  <a:cubicBezTo>
                    <a:pt x="35670" y="3833"/>
                    <a:pt x="35650" y="3854"/>
                    <a:pt x="35626" y="3854"/>
                  </a:cubicBezTo>
                  <a:cubicBezTo>
                    <a:pt x="35606" y="3854"/>
                    <a:pt x="35584" y="3841"/>
                    <a:pt x="35568" y="3813"/>
                  </a:cubicBezTo>
                  <a:cubicBezTo>
                    <a:pt x="35558" y="3798"/>
                    <a:pt x="35548" y="3790"/>
                    <a:pt x="35535" y="3790"/>
                  </a:cubicBezTo>
                  <a:cubicBezTo>
                    <a:pt x="35522" y="3790"/>
                    <a:pt x="35507" y="3799"/>
                    <a:pt x="35487" y="3816"/>
                  </a:cubicBezTo>
                  <a:cubicBezTo>
                    <a:pt x="35468" y="3831"/>
                    <a:pt x="35450" y="3839"/>
                    <a:pt x="35430" y="3839"/>
                  </a:cubicBezTo>
                  <a:cubicBezTo>
                    <a:pt x="35407" y="3839"/>
                    <a:pt x="35380" y="3828"/>
                    <a:pt x="35346" y="3807"/>
                  </a:cubicBezTo>
                  <a:cubicBezTo>
                    <a:pt x="35241" y="3739"/>
                    <a:pt x="35242" y="3703"/>
                    <a:pt x="35351" y="3669"/>
                  </a:cubicBezTo>
                  <a:cubicBezTo>
                    <a:pt x="35367" y="3663"/>
                    <a:pt x="35384" y="3661"/>
                    <a:pt x="35401" y="3661"/>
                  </a:cubicBezTo>
                  <a:close/>
                  <a:moveTo>
                    <a:pt x="29712" y="3993"/>
                  </a:moveTo>
                  <a:cubicBezTo>
                    <a:pt x="29716" y="3993"/>
                    <a:pt x="29721" y="3994"/>
                    <a:pt x="29726" y="3997"/>
                  </a:cubicBezTo>
                  <a:cubicBezTo>
                    <a:pt x="29749" y="4012"/>
                    <a:pt x="29767" y="4041"/>
                    <a:pt x="29767" y="4062"/>
                  </a:cubicBezTo>
                  <a:cubicBezTo>
                    <a:pt x="29767" y="4084"/>
                    <a:pt x="29749" y="4100"/>
                    <a:pt x="29726" y="4100"/>
                  </a:cubicBezTo>
                  <a:cubicBezTo>
                    <a:pt x="29704" y="4100"/>
                    <a:pt x="29685" y="4071"/>
                    <a:pt x="29685" y="4036"/>
                  </a:cubicBezTo>
                  <a:cubicBezTo>
                    <a:pt x="29685" y="4010"/>
                    <a:pt x="29696" y="3993"/>
                    <a:pt x="29712" y="3993"/>
                  </a:cubicBezTo>
                  <a:close/>
                  <a:moveTo>
                    <a:pt x="31289" y="4184"/>
                  </a:moveTo>
                  <a:cubicBezTo>
                    <a:pt x="31363" y="4184"/>
                    <a:pt x="31405" y="4200"/>
                    <a:pt x="31389" y="4225"/>
                  </a:cubicBezTo>
                  <a:cubicBezTo>
                    <a:pt x="31376" y="4246"/>
                    <a:pt x="31318" y="4266"/>
                    <a:pt x="31263" y="4266"/>
                  </a:cubicBezTo>
                  <a:cubicBezTo>
                    <a:pt x="31208" y="4266"/>
                    <a:pt x="31162" y="4246"/>
                    <a:pt x="31162" y="4225"/>
                  </a:cubicBezTo>
                  <a:cubicBezTo>
                    <a:pt x="31162" y="4201"/>
                    <a:pt x="31218" y="4184"/>
                    <a:pt x="31289" y="4184"/>
                  </a:cubicBezTo>
                  <a:close/>
                  <a:moveTo>
                    <a:pt x="35595" y="4184"/>
                  </a:moveTo>
                  <a:cubicBezTo>
                    <a:pt x="35619" y="4184"/>
                    <a:pt x="35626" y="4201"/>
                    <a:pt x="35611" y="4225"/>
                  </a:cubicBezTo>
                  <a:cubicBezTo>
                    <a:pt x="35597" y="4247"/>
                    <a:pt x="35568" y="4266"/>
                    <a:pt x="35544" y="4266"/>
                  </a:cubicBezTo>
                  <a:cubicBezTo>
                    <a:pt x="35522" y="4266"/>
                    <a:pt x="35513" y="4247"/>
                    <a:pt x="35529" y="4225"/>
                  </a:cubicBezTo>
                  <a:cubicBezTo>
                    <a:pt x="35543" y="4201"/>
                    <a:pt x="35572" y="4184"/>
                    <a:pt x="35595" y="4184"/>
                  </a:cubicBezTo>
                  <a:close/>
                  <a:moveTo>
                    <a:pt x="31286" y="4348"/>
                  </a:moveTo>
                  <a:cubicBezTo>
                    <a:pt x="31333" y="4348"/>
                    <a:pt x="31368" y="4365"/>
                    <a:pt x="31368" y="4389"/>
                  </a:cubicBezTo>
                  <a:cubicBezTo>
                    <a:pt x="31368" y="4411"/>
                    <a:pt x="31333" y="4430"/>
                    <a:pt x="31286" y="4430"/>
                  </a:cubicBezTo>
                  <a:cubicBezTo>
                    <a:pt x="31239" y="4430"/>
                    <a:pt x="31204" y="4411"/>
                    <a:pt x="31204" y="4389"/>
                  </a:cubicBezTo>
                  <a:cubicBezTo>
                    <a:pt x="31204" y="4365"/>
                    <a:pt x="31240" y="4348"/>
                    <a:pt x="31286" y="4348"/>
                  </a:cubicBezTo>
                  <a:close/>
                  <a:moveTo>
                    <a:pt x="33090" y="4512"/>
                  </a:moveTo>
                  <a:cubicBezTo>
                    <a:pt x="33109" y="4512"/>
                    <a:pt x="33131" y="4537"/>
                    <a:pt x="33145" y="4571"/>
                  </a:cubicBezTo>
                  <a:cubicBezTo>
                    <a:pt x="33162" y="4614"/>
                    <a:pt x="33145" y="4632"/>
                    <a:pt x="33090" y="4632"/>
                  </a:cubicBezTo>
                  <a:cubicBezTo>
                    <a:pt x="33036" y="4632"/>
                    <a:pt x="33020" y="4614"/>
                    <a:pt x="33036" y="4571"/>
                  </a:cubicBezTo>
                  <a:cubicBezTo>
                    <a:pt x="33049" y="4537"/>
                    <a:pt x="33073" y="4512"/>
                    <a:pt x="33090" y="4512"/>
                  </a:cubicBezTo>
                  <a:close/>
                  <a:moveTo>
                    <a:pt x="37171" y="4859"/>
                  </a:moveTo>
                  <a:cubicBezTo>
                    <a:pt x="37225" y="4859"/>
                    <a:pt x="37233" y="4935"/>
                    <a:pt x="37174" y="5024"/>
                  </a:cubicBezTo>
                  <a:cubicBezTo>
                    <a:pt x="37139" y="5078"/>
                    <a:pt x="37090" y="5125"/>
                    <a:pt x="37070" y="5125"/>
                  </a:cubicBezTo>
                  <a:cubicBezTo>
                    <a:pt x="37007" y="5125"/>
                    <a:pt x="37049" y="4913"/>
                    <a:pt x="37120" y="4876"/>
                  </a:cubicBezTo>
                  <a:cubicBezTo>
                    <a:pt x="37140" y="4864"/>
                    <a:pt x="37157" y="4859"/>
                    <a:pt x="37171" y="4859"/>
                  </a:cubicBezTo>
                  <a:close/>
                  <a:moveTo>
                    <a:pt x="28005" y="5125"/>
                  </a:moveTo>
                  <a:cubicBezTo>
                    <a:pt x="28028" y="5125"/>
                    <a:pt x="28036" y="5152"/>
                    <a:pt x="28022" y="5188"/>
                  </a:cubicBezTo>
                  <a:cubicBezTo>
                    <a:pt x="28010" y="5222"/>
                    <a:pt x="27992" y="5251"/>
                    <a:pt x="27981" y="5251"/>
                  </a:cubicBezTo>
                  <a:cubicBezTo>
                    <a:pt x="27971" y="5251"/>
                    <a:pt x="27964" y="5224"/>
                    <a:pt x="27964" y="5188"/>
                  </a:cubicBezTo>
                  <a:cubicBezTo>
                    <a:pt x="27964" y="5152"/>
                    <a:pt x="27981" y="5125"/>
                    <a:pt x="28005" y="5125"/>
                  </a:cubicBezTo>
                  <a:close/>
                  <a:moveTo>
                    <a:pt x="37024" y="5207"/>
                  </a:moveTo>
                  <a:cubicBezTo>
                    <a:pt x="37046" y="5207"/>
                    <a:pt x="37065" y="5225"/>
                    <a:pt x="37065" y="5248"/>
                  </a:cubicBezTo>
                  <a:cubicBezTo>
                    <a:pt x="37065" y="5271"/>
                    <a:pt x="37047" y="5288"/>
                    <a:pt x="37024" y="5288"/>
                  </a:cubicBezTo>
                  <a:cubicBezTo>
                    <a:pt x="37000" y="5288"/>
                    <a:pt x="36983" y="5271"/>
                    <a:pt x="36983" y="5248"/>
                  </a:cubicBezTo>
                  <a:cubicBezTo>
                    <a:pt x="36983" y="5225"/>
                    <a:pt x="37001" y="5207"/>
                    <a:pt x="37024" y="5207"/>
                  </a:cubicBezTo>
                  <a:close/>
                  <a:moveTo>
                    <a:pt x="32967" y="5250"/>
                  </a:moveTo>
                  <a:cubicBezTo>
                    <a:pt x="32991" y="5250"/>
                    <a:pt x="33008" y="5257"/>
                    <a:pt x="33008" y="5267"/>
                  </a:cubicBezTo>
                  <a:cubicBezTo>
                    <a:pt x="33008" y="5277"/>
                    <a:pt x="32991" y="5296"/>
                    <a:pt x="32967" y="5311"/>
                  </a:cubicBezTo>
                  <a:cubicBezTo>
                    <a:pt x="32960" y="5315"/>
                    <a:pt x="32953" y="5318"/>
                    <a:pt x="32947" y="5318"/>
                  </a:cubicBezTo>
                  <a:cubicBezTo>
                    <a:pt x="32935" y="5318"/>
                    <a:pt x="32926" y="5309"/>
                    <a:pt x="32926" y="5293"/>
                  </a:cubicBezTo>
                  <a:cubicBezTo>
                    <a:pt x="32926" y="5268"/>
                    <a:pt x="32945" y="5250"/>
                    <a:pt x="32967" y="5250"/>
                  </a:cubicBezTo>
                  <a:close/>
                  <a:moveTo>
                    <a:pt x="28466" y="5216"/>
                  </a:moveTo>
                  <a:cubicBezTo>
                    <a:pt x="28534" y="5216"/>
                    <a:pt x="28620" y="5257"/>
                    <a:pt x="28597" y="5293"/>
                  </a:cubicBezTo>
                  <a:cubicBezTo>
                    <a:pt x="28581" y="5318"/>
                    <a:pt x="28525" y="5331"/>
                    <a:pt x="28473" y="5331"/>
                  </a:cubicBezTo>
                  <a:cubicBezTo>
                    <a:pt x="28420" y="5331"/>
                    <a:pt x="28372" y="5318"/>
                    <a:pt x="28372" y="5293"/>
                  </a:cubicBezTo>
                  <a:cubicBezTo>
                    <a:pt x="28374" y="5271"/>
                    <a:pt x="28392" y="5241"/>
                    <a:pt x="28416" y="5227"/>
                  </a:cubicBezTo>
                  <a:cubicBezTo>
                    <a:pt x="28429" y="5219"/>
                    <a:pt x="28447" y="5216"/>
                    <a:pt x="28466" y="5216"/>
                  </a:cubicBezTo>
                  <a:close/>
                  <a:moveTo>
                    <a:pt x="36265" y="5213"/>
                  </a:moveTo>
                  <a:cubicBezTo>
                    <a:pt x="36274" y="5213"/>
                    <a:pt x="36285" y="5214"/>
                    <a:pt x="36296" y="5216"/>
                  </a:cubicBezTo>
                  <a:cubicBezTo>
                    <a:pt x="36409" y="5232"/>
                    <a:pt x="36446" y="5332"/>
                    <a:pt x="36340" y="5332"/>
                  </a:cubicBezTo>
                  <a:cubicBezTo>
                    <a:pt x="36254" y="5332"/>
                    <a:pt x="36207" y="5298"/>
                    <a:pt x="36207" y="5237"/>
                  </a:cubicBezTo>
                  <a:cubicBezTo>
                    <a:pt x="36207" y="5223"/>
                    <a:pt x="36230" y="5213"/>
                    <a:pt x="36265" y="5213"/>
                  </a:cubicBezTo>
                  <a:close/>
                  <a:moveTo>
                    <a:pt x="19384" y="2167"/>
                  </a:moveTo>
                  <a:cubicBezTo>
                    <a:pt x="19390" y="2167"/>
                    <a:pt x="19396" y="2168"/>
                    <a:pt x="19401" y="2170"/>
                  </a:cubicBezTo>
                  <a:cubicBezTo>
                    <a:pt x="19434" y="2180"/>
                    <a:pt x="19517" y="2195"/>
                    <a:pt x="19591" y="2204"/>
                  </a:cubicBezTo>
                  <a:cubicBezTo>
                    <a:pt x="19666" y="2215"/>
                    <a:pt x="19717" y="2234"/>
                    <a:pt x="19708" y="2250"/>
                  </a:cubicBezTo>
                  <a:cubicBezTo>
                    <a:pt x="19700" y="2263"/>
                    <a:pt x="19749" y="2273"/>
                    <a:pt x="19820" y="2273"/>
                  </a:cubicBezTo>
                  <a:cubicBezTo>
                    <a:pt x="19830" y="2273"/>
                    <a:pt x="19840" y="2272"/>
                    <a:pt x="19850" y="2272"/>
                  </a:cubicBezTo>
                  <a:cubicBezTo>
                    <a:pt x="19856" y="2272"/>
                    <a:pt x="19863" y="2272"/>
                    <a:pt x="19869" y="2272"/>
                  </a:cubicBezTo>
                  <a:cubicBezTo>
                    <a:pt x="19946" y="2272"/>
                    <a:pt x="20008" y="2284"/>
                    <a:pt x="20008" y="2300"/>
                  </a:cubicBezTo>
                  <a:cubicBezTo>
                    <a:pt x="20008" y="2335"/>
                    <a:pt x="20249" y="2405"/>
                    <a:pt x="20345" y="2405"/>
                  </a:cubicBezTo>
                  <a:cubicBezTo>
                    <a:pt x="20361" y="2405"/>
                    <a:pt x="20372" y="2403"/>
                    <a:pt x="20379" y="2399"/>
                  </a:cubicBezTo>
                  <a:cubicBezTo>
                    <a:pt x="20387" y="2394"/>
                    <a:pt x="20395" y="2392"/>
                    <a:pt x="20402" y="2392"/>
                  </a:cubicBezTo>
                  <a:cubicBezTo>
                    <a:pt x="20413" y="2392"/>
                    <a:pt x="20423" y="2398"/>
                    <a:pt x="20427" y="2409"/>
                  </a:cubicBezTo>
                  <a:cubicBezTo>
                    <a:pt x="20451" y="2464"/>
                    <a:pt x="20667" y="2550"/>
                    <a:pt x="20758" y="2550"/>
                  </a:cubicBezTo>
                  <a:cubicBezTo>
                    <a:pt x="20771" y="2550"/>
                    <a:pt x="20782" y="2548"/>
                    <a:pt x="20789" y="2544"/>
                  </a:cubicBezTo>
                  <a:cubicBezTo>
                    <a:pt x="20808" y="2532"/>
                    <a:pt x="20832" y="2527"/>
                    <a:pt x="20854" y="2527"/>
                  </a:cubicBezTo>
                  <a:cubicBezTo>
                    <a:pt x="20905" y="2527"/>
                    <a:pt x="20951" y="2553"/>
                    <a:pt x="20930" y="2587"/>
                  </a:cubicBezTo>
                  <a:cubicBezTo>
                    <a:pt x="20920" y="2603"/>
                    <a:pt x="20971" y="2631"/>
                    <a:pt x="21045" y="2646"/>
                  </a:cubicBezTo>
                  <a:cubicBezTo>
                    <a:pt x="21119" y="2663"/>
                    <a:pt x="21202" y="2694"/>
                    <a:pt x="21228" y="2715"/>
                  </a:cubicBezTo>
                  <a:cubicBezTo>
                    <a:pt x="21245" y="2728"/>
                    <a:pt x="21268" y="2736"/>
                    <a:pt x="21288" y="2736"/>
                  </a:cubicBezTo>
                  <a:cubicBezTo>
                    <a:pt x="21300" y="2736"/>
                    <a:pt x="21311" y="2733"/>
                    <a:pt x="21320" y="2728"/>
                  </a:cubicBezTo>
                  <a:cubicBezTo>
                    <a:pt x="21327" y="2725"/>
                    <a:pt x="21332" y="2723"/>
                    <a:pt x="21338" y="2723"/>
                  </a:cubicBezTo>
                  <a:cubicBezTo>
                    <a:pt x="21353" y="2723"/>
                    <a:pt x="21364" y="2737"/>
                    <a:pt x="21364" y="2763"/>
                  </a:cubicBezTo>
                  <a:cubicBezTo>
                    <a:pt x="21364" y="2795"/>
                    <a:pt x="21382" y="2811"/>
                    <a:pt x="21423" y="2811"/>
                  </a:cubicBezTo>
                  <a:cubicBezTo>
                    <a:pt x="21435" y="2811"/>
                    <a:pt x="21449" y="2809"/>
                    <a:pt x="21465" y="2807"/>
                  </a:cubicBezTo>
                  <a:cubicBezTo>
                    <a:pt x="21476" y="2805"/>
                    <a:pt x="21488" y="2804"/>
                    <a:pt x="21499" y="2804"/>
                  </a:cubicBezTo>
                  <a:cubicBezTo>
                    <a:pt x="21556" y="2804"/>
                    <a:pt x="21614" y="2829"/>
                    <a:pt x="21673" y="2880"/>
                  </a:cubicBezTo>
                  <a:cubicBezTo>
                    <a:pt x="21741" y="2939"/>
                    <a:pt x="21832" y="2975"/>
                    <a:pt x="21888" y="2975"/>
                  </a:cubicBezTo>
                  <a:cubicBezTo>
                    <a:pt x="21918" y="2975"/>
                    <a:pt x="21937" y="2964"/>
                    <a:pt x="21937" y="2941"/>
                  </a:cubicBezTo>
                  <a:cubicBezTo>
                    <a:pt x="21937" y="2927"/>
                    <a:pt x="21962" y="2919"/>
                    <a:pt x="22000" y="2919"/>
                  </a:cubicBezTo>
                  <a:cubicBezTo>
                    <a:pt x="22020" y="2919"/>
                    <a:pt x="22044" y="2922"/>
                    <a:pt x="22070" y="2927"/>
                  </a:cubicBezTo>
                  <a:lnTo>
                    <a:pt x="22204" y="2952"/>
                  </a:lnTo>
                  <a:lnTo>
                    <a:pt x="22054" y="2849"/>
                  </a:lnTo>
                  <a:cubicBezTo>
                    <a:pt x="21972" y="2793"/>
                    <a:pt x="21867" y="2745"/>
                    <a:pt x="21823" y="2745"/>
                  </a:cubicBezTo>
                  <a:cubicBezTo>
                    <a:pt x="21741" y="2745"/>
                    <a:pt x="21671" y="2643"/>
                    <a:pt x="21728" y="2608"/>
                  </a:cubicBezTo>
                  <a:cubicBezTo>
                    <a:pt x="21732" y="2606"/>
                    <a:pt x="21737" y="2605"/>
                    <a:pt x="21744" y="2605"/>
                  </a:cubicBezTo>
                  <a:cubicBezTo>
                    <a:pt x="21772" y="2605"/>
                    <a:pt x="21825" y="2622"/>
                    <a:pt x="21875" y="2648"/>
                  </a:cubicBezTo>
                  <a:cubicBezTo>
                    <a:pt x="21925" y="2674"/>
                    <a:pt x="21978" y="2690"/>
                    <a:pt x="22005" y="2690"/>
                  </a:cubicBezTo>
                  <a:cubicBezTo>
                    <a:pt x="22011" y="2690"/>
                    <a:pt x="22016" y="2689"/>
                    <a:pt x="22019" y="2687"/>
                  </a:cubicBezTo>
                  <a:cubicBezTo>
                    <a:pt x="22022" y="2685"/>
                    <a:pt x="22027" y="2684"/>
                    <a:pt x="22032" y="2684"/>
                  </a:cubicBezTo>
                  <a:cubicBezTo>
                    <a:pt x="22054" y="2684"/>
                    <a:pt x="22092" y="2700"/>
                    <a:pt x="22127" y="2726"/>
                  </a:cubicBezTo>
                  <a:cubicBezTo>
                    <a:pt x="22171" y="2759"/>
                    <a:pt x="22254" y="2784"/>
                    <a:pt x="22316" y="2786"/>
                  </a:cubicBezTo>
                  <a:cubicBezTo>
                    <a:pt x="22378" y="2787"/>
                    <a:pt x="22489" y="2823"/>
                    <a:pt x="22562" y="2866"/>
                  </a:cubicBezTo>
                  <a:cubicBezTo>
                    <a:pt x="22637" y="2910"/>
                    <a:pt x="22807" y="2968"/>
                    <a:pt x="22942" y="2996"/>
                  </a:cubicBezTo>
                  <a:cubicBezTo>
                    <a:pt x="23080" y="3024"/>
                    <a:pt x="23207" y="3063"/>
                    <a:pt x="23228" y="3080"/>
                  </a:cubicBezTo>
                  <a:cubicBezTo>
                    <a:pt x="23254" y="3104"/>
                    <a:pt x="23289" y="3115"/>
                    <a:pt x="23321" y="3115"/>
                  </a:cubicBezTo>
                  <a:cubicBezTo>
                    <a:pt x="23373" y="3115"/>
                    <a:pt x="23419" y="3088"/>
                    <a:pt x="23421" y="3043"/>
                  </a:cubicBezTo>
                  <a:cubicBezTo>
                    <a:pt x="23422" y="3017"/>
                    <a:pt x="23425" y="3004"/>
                    <a:pt x="23430" y="3004"/>
                  </a:cubicBezTo>
                  <a:cubicBezTo>
                    <a:pt x="23434" y="3004"/>
                    <a:pt x="23438" y="3010"/>
                    <a:pt x="23443" y="3023"/>
                  </a:cubicBezTo>
                  <a:cubicBezTo>
                    <a:pt x="23454" y="3050"/>
                    <a:pt x="23495" y="3074"/>
                    <a:pt x="23530" y="3074"/>
                  </a:cubicBezTo>
                  <a:cubicBezTo>
                    <a:pt x="23566" y="3074"/>
                    <a:pt x="23642" y="3119"/>
                    <a:pt x="23701" y="3176"/>
                  </a:cubicBezTo>
                  <a:cubicBezTo>
                    <a:pt x="23759" y="3230"/>
                    <a:pt x="23872" y="3288"/>
                    <a:pt x="23950" y="3301"/>
                  </a:cubicBezTo>
                  <a:cubicBezTo>
                    <a:pt x="24027" y="3314"/>
                    <a:pt x="24125" y="3335"/>
                    <a:pt x="24165" y="3346"/>
                  </a:cubicBezTo>
                  <a:cubicBezTo>
                    <a:pt x="24174" y="3349"/>
                    <a:pt x="24184" y="3350"/>
                    <a:pt x="24192" y="3350"/>
                  </a:cubicBezTo>
                  <a:cubicBezTo>
                    <a:pt x="24218" y="3350"/>
                    <a:pt x="24237" y="3338"/>
                    <a:pt x="24237" y="3319"/>
                  </a:cubicBezTo>
                  <a:cubicBezTo>
                    <a:pt x="24237" y="3300"/>
                    <a:pt x="24240" y="3291"/>
                    <a:pt x="24249" y="3291"/>
                  </a:cubicBezTo>
                  <a:cubicBezTo>
                    <a:pt x="24258" y="3291"/>
                    <a:pt x="24272" y="3300"/>
                    <a:pt x="24293" y="3319"/>
                  </a:cubicBezTo>
                  <a:cubicBezTo>
                    <a:pt x="24314" y="3337"/>
                    <a:pt x="24329" y="3346"/>
                    <a:pt x="24340" y="3346"/>
                  </a:cubicBezTo>
                  <a:cubicBezTo>
                    <a:pt x="24352" y="3346"/>
                    <a:pt x="24360" y="3336"/>
                    <a:pt x="24367" y="3315"/>
                  </a:cubicBezTo>
                  <a:cubicBezTo>
                    <a:pt x="24371" y="3303"/>
                    <a:pt x="24380" y="3296"/>
                    <a:pt x="24393" y="3296"/>
                  </a:cubicBezTo>
                  <a:cubicBezTo>
                    <a:pt x="24419" y="3296"/>
                    <a:pt x="24464" y="3321"/>
                    <a:pt x="24531" y="3371"/>
                  </a:cubicBezTo>
                  <a:cubicBezTo>
                    <a:pt x="24645" y="3455"/>
                    <a:pt x="24736" y="3485"/>
                    <a:pt x="24939" y="3501"/>
                  </a:cubicBezTo>
                  <a:cubicBezTo>
                    <a:pt x="25084" y="3511"/>
                    <a:pt x="25257" y="3550"/>
                    <a:pt x="25327" y="3586"/>
                  </a:cubicBezTo>
                  <a:cubicBezTo>
                    <a:pt x="25394" y="3621"/>
                    <a:pt x="25571" y="3669"/>
                    <a:pt x="25714" y="3690"/>
                  </a:cubicBezTo>
                  <a:cubicBezTo>
                    <a:pt x="25859" y="3714"/>
                    <a:pt x="26061" y="3750"/>
                    <a:pt x="26162" y="3771"/>
                  </a:cubicBezTo>
                  <a:cubicBezTo>
                    <a:pt x="26286" y="3797"/>
                    <a:pt x="26361" y="3810"/>
                    <a:pt x="26401" y="3810"/>
                  </a:cubicBezTo>
                  <a:cubicBezTo>
                    <a:pt x="26439" y="3810"/>
                    <a:pt x="26445" y="3799"/>
                    <a:pt x="26430" y="3775"/>
                  </a:cubicBezTo>
                  <a:cubicBezTo>
                    <a:pt x="26415" y="3751"/>
                    <a:pt x="26445" y="3731"/>
                    <a:pt x="26500" y="3731"/>
                  </a:cubicBezTo>
                  <a:cubicBezTo>
                    <a:pt x="26551" y="3731"/>
                    <a:pt x="26620" y="3771"/>
                    <a:pt x="26648" y="3817"/>
                  </a:cubicBezTo>
                  <a:cubicBezTo>
                    <a:pt x="26680" y="3869"/>
                    <a:pt x="26723" y="3893"/>
                    <a:pt x="26787" y="3893"/>
                  </a:cubicBezTo>
                  <a:cubicBezTo>
                    <a:pt x="26797" y="3893"/>
                    <a:pt x="26807" y="3892"/>
                    <a:pt x="26819" y="3891"/>
                  </a:cubicBezTo>
                  <a:cubicBezTo>
                    <a:pt x="26826" y="3890"/>
                    <a:pt x="26834" y="3890"/>
                    <a:pt x="26842" y="3890"/>
                  </a:cubicBezTo>
                  <a:cubicBezTo>
                    <a:pt x="26903" y="3890"/>
                    <a:pt x="26973" y="3911"/>
                    <a:pt x="27009" y="3944"/>
                  </a:cubicBezTo>
                  <a:cubicBezTo>
                    <a:pt x="27091" y="4014"/>
                    <a:pt x="27401" y="4069"/>
                    <a:pt x="27717" y="4069"/>
                  </a:cubicBezTo>
                  <a:cubicBezTo>
                    <a:pt x="27728" y="4069"/>
                    <a:pt x="27740" y="4069"/>
                    <a:pt x="27751" y="4069"/>
                  </a:cubicBezTo>
                  <a:cubicBezTo>
                    <a:pt x="27755" y="4069"/>
                    <a:pt x="27760" y="4069"/>
                    <a:pt x="27764" y="4069"/>
                  </a:cubicBezTo>
                  <a:cubicBezTo>
                    <a:pt x="27875" y="4069"/>
                    <a:pt x="27966" y="4081"/>
                    <a:pt x="27966" y="4099"/>
                  </a:cubicBezTo>
                  <a:cubicBezTo>
                    <a:pt x="27966" y="4116"/>
                    <a:pt x="28030" y="4132"/>
                    <a:pt x="28112" y="4136"/>
                  </a:cubicBezTo>
                  <a:cubicBezTo>
                    <a:pt x="28194" y="4140"/>
                    <a:pt x="28285" y="4168"/>
                    <a:pt x="28320" y="4202"/>
                  </a:cubicBezTo>
                  <a:cubicBezTo>
                    <a:pt x="28347" y="4230"/>
                    <a:pt x="28380" y="4243"/>
                    <a:pt x="28416" y="4243"/>
                  </a:cubicBezTo>
                  <a:cubicBezTo>
                    <a:pt x="28433" y="4243"/>
                    <a:pt x="28451" y="4240"/>
                    <a:pt x="28469" y="4234"/>
                  </a:cubicBezTo>
                  <a:cubicBezTo>
                    <a:pt x="28529" y="4215"/>
                    <a:pt x="28598" y="4206"/>
                    <a:pt x="28657" y="4206"/>
                  </a:cubicBezTo>
                  <a:cubicBezTo>
                    <a:pt x="28740" y="4206"/>
                    <a:pt x="28804" y="4224"/>
                    <a:pt x="28798" y="4255"/>
                  </a:cubicBezTo>
                  <a:cubicBezTo>
                    <a:pt x="28794" y="4276"/>
                    <a:pt x="28811" y="4289"/>
                    <a:pt x="28840" y="4289"/>
                  </a:cubicBezTo>
                  <a:cubicBezTo>
                    <a:pt x="28849" y="4289"/>
                    <a:pt x="28858" y="4288"/>
                    <a:pt x="28869" y="4285"/>
                  </a:cubicBezTo>
                  <a:cubicBezTo>
                    <a:pt x="28881" y="4283"/>
                    <a:pt x="28893" y="4282"/>
                    <a:pt x="28904" y="4282"/>
                  </a:cubicBezTo>
                  <a:cubicBezTo>
                    <a:pt x="28931" y="4282"/>
                    <a:pt x="28950" y="4289"/>
                    <a:pt x="28950" y="4301"/>
                  </a:cubicBezTo>
                  <a:cubicBezTo>
                    <a:pt x="28950" y="4341"/>
                    <a:pt x="29394" y="4402"/>
                    <a:pt x="29591" y="4402"/>
                  </a:cubicBezTo>
                  <a:cubicBezTo>
                    <a:pt x="29645" y="4402"/>
                    <a:pt x="29680" y="4397"/>
                    <a:pt x="29683" y="4387"/>
                  </a:cubicBezTo>
                  <a:cubicBezTo>
                    <a:pt x="29692" y="4361"/>
                    <a:pt x="29715" y="4348"/>
                    <a:pt x="29743" y="4348"/>
                  </a:cubicBezTo>
                  <a:cubicBezTo>
                    <a:pt x="29784" y="4348"/>
                    <a:pt x="29837" y="4374"/>
                    <a:pt x="29882" y="4422"/>
                  </a:cubicBezTo>
                  <a:cubicBezTo>
                    <a:pt x="29941" y="4484"/>
                    <a:pt x="30193" y="4559"/>
                    <a:pt x="30321" y="4559"/>
                  </a:cubicBezTo>
                  <a:cubicBezTo>
                    <a:pt x="30339" y="4559"/>
                    <a:pt x="30355" y="4557"/>
                    <a:pt x="30368" y="4554"/>
                  </a:cubicBezTo>
                  <a:cubicBezTo>
                    <a:pt x="30385" y="4548"/>
                    <a:pt x="30448" y="4545"/>
                    <a:pt x="30521" y="4545"/>
                  </a:cubicBezTo>
                  <a:cubicBezTo>
                    <a:pt x="30540" y="4545"/>
                    <a:pt x="30559" y="4545"/>
                    <a:pt x="30579" y="4546"/>
                  </a:cubicBezTo>
                  <a:cubicBezTo>
                    <a:pt x="30588" y="4546"/>
                    <a:pt x="30596" y="4546"/>
                    <a:pt x="30604" y="4546"/>
                  </a:cubicBezTo>
                  <a:cubicBezTo>
                    <a:pt x="30711" y="4546"/>
                    <a:pt x="30759" y="4527"/>
                    <a:pt x="30776" y="4479"/>
                  </a:cubicBezTo>
                  <a:cubicBezTo>
                    <a:pt x="30787" y="4448"/>
                    <a:pt x="30796" y="4433"/>
                    <a:pt x="30806" y="4433"/>
                  </a:cubicBezTo>
                  <a:cubicBezTo>
                    <a:pt x="30815" y="4433"/>
                    <a:pt x="30825" y="4445"/>
                    <a:pt x="30839" y="4469"/>
                  </a:cubicBezTo>
                  <a:cubicBezTo>
                    <a:pt x="30863" y="4508"/>
                    <a:pt x="30858" y="4542"/>
                    <a:pt x="30827" y="4565"/>
                  </a:cubicBezTo>
                  <a:cubicBezTo>
                    <a:pt x="30809" y="4578"/>
                    <a:pt x="30815" y="4585"/>
                    <a:pt x="30840" y="4585"/>
                  </a:cubicBezTo>
                  <a:cubicBezTo>
                    <a:pt x="30856" y="4585"/>
                    <a:pt x="30881" y="4582"/>
                    <a:pt x="30913" y="4576"/>
                  </a:cubicBezTo>
                  <a:cubicBezTo>
                    <a:pt x="30942" y="4571"/>
                    <a:pt x="30966" y="4569"/>
                    <a:pt x="30986" y="4569"/>
                  </a:cubicBezTo>
                  <a:cubicBezTo>
                    <a:pt x="31033" y="4569"/>
                    <a:pt x="31059" y="4582"/>
                    <a:pt x="31070" y="4607"/>
                  </a:cubicBezTo>
                  <a:cubicBezTo>
                    <a:pt x="31080" y="4635"/>
                    <a:pt x="31169" y="4648"/>
                    <a:pt x="31267" y="4648"/>
                  </a:cubicBezTo>
                  <a:cubicBezTo>
                    <a:pt x="31383" y="4648"/>
                    <a:pt x="31511" y="4630"/>
                    <a:pt x="31533" y="4596"/>
                  </a:cubicBezTo>
                  <a:cubicBezTo>
                    <a:pt x="31546" y="4576"/>
                    <a:pt x="31597" y="4549"/>
                    <a:pt x="31646" y="4533"/>
                  </a:cubicBezTo>
                  <a:cubicBezTo>
                    <a:pt x="31670" y="4527"/>
                    <a:pt x="31687" y="4523"/>
                    <a:pt x="31701" y="4523"/>
                  </a:cubicBezTo>
                  <a:cubicBezTo>
                    <a:pt x="31729" y="4523"/>
                    <a:pt x="31739" y="4538"/>
                    <a:pt x="31739" y="4574"/>
                  </a:cubicBezTo>
                  <a:cubicBezTo>
                    <a:pt x="31739" y="4609"/>
                    <a:pt x="31752" y="4627"/>
                    <a:pt x="31781" y="4627"/>
                  </a:cubicBezTo>
                  <a:cubicBezTo>
                    <a:pt x="31790" y="4627"/>
                    <a:pt x="31801" y="4625"/>
                    <a:pt x="31813" y="4621"/>
                  </a:cubicBezTo>
                  <a:cubicBezTo>
                    <a:pt x="31914" y="4593"/>
                    <a:pt x="31950" y="4584"/>
                    <a:pt x="32003" y="4584"/>
                  </a:cubicBezTo>
                  <a:cubicBezTo>
                    <a:pt x="32020" y="4584"/>
                    <a:pt x="32039" y="4585"/>
                    <a:pt x="32064" y="4587"/>
                  </a:cubicBezTo>
                  <a:cubicBezTo>
                    <a:pt x="32145" y="4592"/>
                    <a:pt x="32153" y="4602"/>
                    <a:pt x="32111" y="4653"/>
                  </a:cubicBezTo>
                  <a:cubicBezTo>
                    <a:pt x="32070" y="4702"/>
                    <a:pt x="32072" y="4714"/>
                    <a:pt x="32122" y="4714"/>
                  </a:cubicBezTo>
                  <a:cubicBezTo>
                    <a:pt x="32157" y="4714"/>
                    <a:pt x="32193" y="4692"/>
                    <a:pt x="32204" y="4662"/>
                  </a:cubicBezTo>
                  <a:cubicBezTo>
                    <a:pt x="32211" y="4645"/>
                    <a:pt x="32221" y="4636"/>
                    <a:pt x="32239" y="4636"/>
                  </a:cubicBezTo>
                  <a:cubicBezTo>
                    <a:pt x="32260" y="4636"/>
                    <a:pt x="32292" y="4649"/>
                    <a:pt x="32341" y="4677"/>
                  </a:cubicBezTo>
                  <a:cubicBezTo>
                    <a:pt x="32411" y="4715"/>
                    <a:pt x="32505" y="4731"/>
                    <a:pt x="32687" y="4731"/>
                  </a:cubicBezTo>
                  <a:cubicBezTo>
                    <a:pt x="32734" y="4731"/>
                    <a:pt x="32788" y="4730"/>
                    <a:pt x="32848" y="4728"/>
                  </a:cubicBezTo>
                  <a:cubicBezTo>
                    <a:pt x="33064" y="4720"/>
                    <a:pt x="33273" y="4714"/>
                    <a:pt x="33314" y="4713"/>
                  </a:cubicBezTo>
                  <a:cubicBezTo>
                    <a:pt x="33371" y="4712"/>
                    <a:pt x="33382" y="4689"/>
                    <a:pt x="33365" y="4611"/>
                  </a:cubicBezTo>
                  <a:cubicBezTo>
                    <a:pt x="33345" y="4529"/>
                    <a:pt x="33356" y="4512"/>
                    <a:pt x="33424" y="4512"/>
                  </a:cubicBezTo>
                  <a:cubicBezTo>
                    <a:pt x="33472" y="4512"/>
                    <a:pt x="33519" y="4538"/>
                    <a:pt x="33532" y="4571"/>
                  </a:cubicBezTo>
                  <a:cubicBezTo>
                    <a:pt x="33546" y="4606"/>
                    <a:pt x="33573" y="4632"/>
                    <a:pt x="33596" y="4632"/>
                  </a:cubicBezTo>
                  <a:cubicBezTo>
                    <a:pt x="33621" y="4632"/>
                    <a:pt x="33627" y="4606"/>
                    <a:pt x="33614" y="4571"/>
                  </a:cubicBezTo>
                  <a:cubicBezTo>
                    <a:pt x="33600" y="4537"/>
                    <a:pt x="33616" y="4512"/>
                    <a:pt x="33649" y="4512"/>
                  </a:cubicBezTo>
                  <a:cubicBezTo>
                    <a:pt x="33723" y="4512"/>
                    <a:pt x="33730" y="4660"/>
                    <a:pt x="33657" y="4688"/>
                  </a:cubicBezTo>
                  <a:cubicBezTo>
                    <a:pt x="33623" y="4701"/>
                    <a:pt x="33633" y="4718"/>
                    <a:pt x="33683" y="4738"/>
                  </a:cubicBezTo>
                  <a:cubicBezTo>
                    <a:pt x="33700" y="4745"/>
                    <a:pt x="33716" y="4748"/>
                    <a:pt x="33731" y="4748"/>
                  </a:cubicBezTo>
                  <a:cubicBezTo>
                    <a:pt x="33761" y="4748"/>
                    <a:pt x="33787" y="4734"/>
                    <a:pt x="33807" y="4708"/>
                  </a:cubicBezTo>
                  <a:cubicBezTo>
                    <a:pt x="33849" y="4651"/>
                    <a:pt x="33975" y="4613"/>
                    <a:pt x="34082" y="4613"/>
                  </a:cubicBezTo>
                  <a:cubicBezTo>
                    <a:pt x="34131" y="4613"/>
                    <a:pt x="34175" y="4621"/>
                    <a:pt x="34207" y="4638"/>
                  </a:cubicBezTo>
                  <a:cubicBezTo>
                    <a:pt x="34237" y="4654"/>
                    <a:pt x="34263" y="4662"/>
                    <a:pt x="34282" y="4662"/>
                  </a:cubicBezTo>
                  <a:cubicBezTo>
                    <a:pt x="34299" y="4662"/>
                    <a:pt x="34311" y="4657"/>
                    <a:pt x="34318" y="4645"/>
                  </a:cubicBezTo>
                  <a:cubicBezTo>
                    <a:pt x="34335" y="4617"/>
                    <a:pt x="34457" y="4604"/>
                    <a:pt x="34588" y="4604"/>
                  </a:cubicBezTo>
                  <a:cubicBezTo>
                    <a:pt x="34744" y="4604"/>
                    <a:pt x="34914" y="4622"/>
                    <a:pt x="34943" y="4656"/>
                  </a:cubicBezTo>
                  <a:cubicBezTo>
                    <a:pt x="34965" y="4683"/>
                    <a:pt x="34979" y="4723"/>
                    <a:pt x="34971" y="4742"/>
                  </a:cubicBezTo>
                  <a:cubicBezTo>
                    <a:pt x="34961" y="4772"/>
                    <a:pt x="34986" y="4788"/>
                    <a:pt x="35030" y="4788"/>
                  </a:cubicBezTo>
                  <a:cubicBezTo>
                    <a:pt x="35054" y="4788"/>
                    <a:pt x="35084" y="4784"/>
                    <a:pt x="35117" y="4774"/>
                  </a:cubicBezTo>
                  <a:cubicBezTo>
                    <a:pt x="35128" y="4771"/>
                    <a:pt x="35140" y="4769"/>
                    <a:pt x="35151" y="4769"/>
                  </a:cubicBezTo>
                  <a:cubicBezTo>
                    <a:pt x="35184" y="4769"/>
                    <a:pt x="35215" y="4782"/>
                    <a:pt x="35227" y="4805"/>
                  </a:cubicBezTo>
                  <a:cubicBezTo>
                    <a:pt x="35240" y="4825"/>
                    <a:pt x="35249" y="4835"/>
                    <a:pt x="35257" y="4835"/>
                  </a:cubicBezTo>
                  <a:cubicBezTo>
                    <a:pt x="35267" y="4835"/>
                    <a:pt x="35276" y="4819"/>
                    <a:pt x="35288" y="4786"/>
                  </a:cubicBezTo>
                  <a:cubicBezTo>
                    <a:pt x="35300" y="4754"/>
                    <a:pt x="35312" y="4739"/>
                    <a:pt x="35329" y="4739"/>
                  </a:cubicBezTo>
                  <a:cubicBezTo>
                    <a:pt x="35341" y="4739"/>
                    <a:pt x="35355" y="4746"/>
                    <a:pt x="35373" y="4761"/>
                  </a:cubicBezTo>
                  <a:cubicBezTo>
                    <a:pt x="35391" y="4776"/>
                    <a:pt x="35405" y="4784"/>
                    <a:pt x="35413" y="4784"/>
                  </a:cubicBezTo>
                  <a:cubicBezTo>
                    <a:pt x="35425" y="4784"/>
                    <a:pt x="35429" y="4771"/>
                    <a:pt x="35429" y="4745"/>
                  </a:cubicBezTo>
                  <a:cubicBezTo>
                    <a:pt x="35429" y="4695"/>
                    <a:pt x="35523" y="4661"/>
                    <a:pt x="35623" y="4661"/>
                  </a:cubicBezTo>
                  <a:cubicBezTo>
                    <a:pt x="35667" y="4661"/>
                    <a:pt x="35713" y="4668"/>
                    <a:pt x="35753" y="4683"/>
                  </a:cubicBezTo>
                  <a:cubicBezTo>
                    <a:pt x="35808" y="4703"/>
                    <a:pt x="35830" y="4738"/>
                    <a:pt x="35815" y="4778"/>
                  </a:cubicBezTo>
                  <a:cubicBezTo>
                    <a:pt x="35801" y="4812"/>
                    <a:pt x="35797" y="4829"/>
                    <a:pt x="35848" y="4829"/>
                  </a:cubicBezTo>
                  <a:cubicBezTo>
                    <a:pt x="35902" y="4829"/>
                    <a:pt x="36015" y="4811"/>
                    <a:pt x="36241" y="4774"/>
                  </a:cubicBezTo>
                  <a:cubicBezTo>
                    <a:pt x="36290" y="4766"/>
                    <a:pt x="36326" y="4762"/>
                    <a:pt x="36352" y="4762"/>
                  </a:cubicBezTo>
                  <a:cubicBezTo>
                    <a:pt x="36398" y="4762"/>
                    <a:pt x="36414" y="4775"/>
                    <a:pt x="36415" y="4802"/>
                  </a:cubicBezTo>
                  <a:cubicBezTo>
                    <a:pt x="36415" y="4820"/>
                    <a:pt x="36419" y="4830"/>
                    <a:pt x="36426" y="4830"/>
                  </a:cubicBezTo>
                  <a:cubicBezTo>
                    <a:pt x="36435" y="4830"/>
                    <a:pt x="36450" y="4816"/>
                    <a:pt x="36471" y="4788"/>
                  </a:cubicBezTo>
                  <a:cubicBezTo>
                    <a:pt x="36500" y="4751"/>
                    <a:pt x="36546" y="4732"/>
                    <a:pt x="36591" y="4732"/>
                  </a:cubicBezTo>
                  <a:cubicBezTo>
                    <a:pt x="36627" y="4732"/>
                    <a:pt x="36662" y="4744"/>
                    <a:pt x="36687" y="4769"/>
                  </a:cubicBezTo>
                  <a:cubicBezTo>
                    <a:pt x="36702" y="4784"/>
                    <a:pt x="36749" y="4796"/>
                    <a:pt x="36792" y="4796"/>
                  </a:cubicBezTo>
                  <a:cubicBezTo>
                    <a:pt x="36835" y="4796"/>
                    <a:pt x="36900" y="4825"/>
                    <a:pt x="36937" y="4862"/>
                  </a:cubicBezTo>
                  <a:cubicBezTo>
                    <a:pt x="36992" y="4918"/>
                    <a:pt x="36993" y="4935"/>
                    <a:pt x="36944" y="4966"/>
                  </a:cubicBezTo>
                  <a:cubicBezTo>
                    <a:pt x="36913" y="4985"/>
                    <a:pt x="36870" y="5004"/>
                    <a:pt x="36851" y="5004"/>
                  </a:cubicBezTo>
                  <a:cubicBezTo>
                    <a:pt x="36834" y="5004"/>
                    <a:pt x="36823" y="5034"/>
                    <a:pt x="36826" y="5073"/>
                  </a:cubicBezTo>
                  <a:cubicBezTo>
                    <a:pt x="36841" y="5205"/>
                    <a:pt x="36833" y="5241"/>
                    <a:pt x="36748" y="5241"/>
                  </a:cubicBezTo>
                  <a:cubicBezTo>
                    <a:pt x="36730" y="5241"/>
                    <a:pt x="36708" y="5239"/>
                    <a:pt x="36681" y="5236"/>
                  </a:cubicBezTo>
                  <a:cubicBezTo>
                    <a:pt x="36604" y="5229"/>
                    <a:pt x="36524" y="5210"/>
                    <a:pt x="36510" y="5194"/>
                  </a:cubicBezTo>
                  <a:cubicBezTo>
                    <a:pt x="36495" y="5179"/>
                    <a:pt x="36418" y="5168"/>
                    <a:pt x="36336" y="5168"/>
                  </a:cubicBezTo>
                  <a:cubicBezTo>
                    <a:pt x="36254" y="5168"/>
                    <a:pt x="36127" y="5149"/>
                    <a:pt x="36046" y="5127"/>
                  </a:cubicBezTo>
                  <a:cubicBezTo>
                    <a:pt x="35999" y="5113"/>
                    <a:pt x="35963" y="5106"/>
                    <a:pt x="35936" y="5106"/>
                  </a:cubicBezTo>
                  <a:cubicBezTo>
                    <a:pt x="35906" y="5106"/>
                    <a:pt x="35887" y="5115"/>
                    <a:pt x="35876" y="5133"/>
                  </a:cubicBezTo>
                  <a:cubicBezTo>
                    <a:pt x="35867" y="5149"/>
                    <a:pt x="35851" y="5157"/>
                    <a:pt x="35832" y="5157"/>
                  </a:cubicBezTo>
                  <a:cubicBezTo>
                    <a:pt x="35820" y="5157"/>
                    <a:pt x="35807" y="5153"/>
                    <a:pt x="35794" y="5145"/>
                  </a:cubicBezTo>
                  <a:cubicBezTo>
                    <a:pt x="35747" y="5115"/>
                    <a:pt x="35706" y="5100"/>
                    <a:pt x="35672" y="5100"/>
                  </a:cubicBezTo>
                  <a:cubicBezTo>
                    <a:pt x="35623" y="5100"/>
                    <a:pt x="35585" y="5130"/>
                    <a:pt x="35558" y="5188"/>
                  </a:cubicBezTo>
                  <a:cubicBezTo>
                    <a:pt x="35534" y="5242"/>
                    <a:pt x="35494" y="5288"/>
                    <a:pt x="35473" y="5288"/>
                  </a:cubicBezTo>
                  <a:cubicBezTo>
                    <a:pt x="35380" y="5288"/>
                    <a:pt x="35221" y="5206"/>
                    <a:pt x="35245" y="5169"/>
                  </a:cubicBezTo>
                  <a:cubicBezTo>
                    <a:pt x="35260" y="5144"/>
                    <a:pt x="35220" y="5125"/>
                    <a:pt x="35154" y="5125"/>
                  </a:cubicBezTo>
                  <a:cubicBezTo>
                    <a:pt x="35087" y="5125"/>
                    <a:pt x="35014" y="5103"/>
                    <a:pt x="34986" y="5073"/>
                  </a:cubicBezTo>
                  <a:cubicBezTo>
                    <a:pt x="34966" y="5054"/>
                    <a:pt x="34952" y="5044"/>
                    <a:pt x="34939" y="5044"/>
                  </a:cubicBezTo>
                  <a:cubicBezTo>
                    <a:pt x="34927" y="5044"/>
                    <a:pt x="34916" y="5053"/>
                    <a:pt x="34905" y="5070"/>
                  </a:cubicBezTo>
                  <a:cubicBezTo>
                    <a:pt x="34888" y="5096"/>
                    <a:pt x="34801" y="5124"/>
                    <a:pt x="34712" y="5133"/>
                  </a:cubicBezTo>
                  <a:cubicBezTo>
                    <a:pt x="34615" y="5142"/>
                    <a:pt x="34521" y="5180"/>
                    <a:pt x="34483" y="5226"/>
                  </a:cubicBezTo>
                  <a:cubicBezTo>
                    <a:pt x="34453" y="5262"/>
                    <a:pt x="34405" y="5278"/>
                    <a:pt x="34364" y="5278"/>
                  </a:cubicBezTo>
                  <a:cubicBezTo>
                    <a:pt x="34313" y="5278"/>
                    <a:pt x="34274" y="5252"/>
                    <a:pt x="34302" y="5207"/>
                  </a:cubicBezTo>
                  <a:cubicBezTo>
                    <a:pt x="34315" y="5187"/>
                    <a:pt x="34309" y="5173"/>
                    <a:pt x="34287" y="5173"/>
                  </a:cubicBezTo>
                  <a:cubicBezTo>
                    <a:pt x="34283" y="5173"/>
                    <a:pt x="34279" y="5174"/>
                    <a:pt x="34274" y="5175"/>
                  </a:cubicBezTo>
                  <a:cubicBezTo>
                    <a:pt x="34264" y="5177"/>
                    <a:pt x="34253" y="5177"/>
                    <a:pt x="34242" y="5177"/>
                  </a:cubicBezTo>
                  <a:cubicBezTo>
                    <a:pt x="34147" y="5177"/>
                    <a:pt x="33992" y="5123"/>
                    <a:pt x="33992" y="5083"/>
                  </a:cubicBezTo>
                  <a:cubicBezTo>
                    <a:pt x="33992" y="5061"/>
                    <a:pt x="33972" y="5045"/>
                    <a:pt x="33949" y="5045"/>
                  </a:cubicBezTo>
                  <a:cubicBezTo>
                    <a:pt x="33882" y="5045"/>
                    <a:pt x="33901" y="5168"/>
                    <a:pt x="33971" y="5194"/>
                  </a:cubicBezTo>
                  <a:cubicBezTo>
                    <a:pt x="34027" y="5215"/>
                    <a:pt x="34028" y="5226"/>
                    <a:pt x="33983" y="5255"/>
                  </a:cubicBezTo>
                  <a:cubicBezTo>
                    <a:pt x="33940" y="5282"/>
                    <a:pt x="33940" y="5288"/>
                    <a:pt x="33983" y="5288"/>
                  </a:cubicBezTo>
                  <a:cubicBezTo>
                    <a:pt x="34013" y="5288"/>
                    <a:pt x="34028" y="5306"/>
                    <a:pt x="34013" y="5328"/>
                  </a:cubicBezTo>
                  <a:cubicBezTo>
                    <a:pt x="34005" y="5343"/>
                    <a:pt x="33972" y="5352"/>
                    <a:pt x="33932" y="5352"/>
                  </a:cubicBezTo>
                  <a:cubicBezTo>
                    <a:pt x="33915" y="5352"/>
                    <a:pt x="33896" y="5350"/>
                    <a:pt x="33877" y="5347"/>
                  </a:cubicBezTo>
                  <a:cubicBezTo>
                    <a:pt x="33816" y="5335"/>
                    <a:pt x="33703" y="5321"/>
                    <a:pt x="33632" y="5316"/>
                  </a:cubicBezTo>
                  <a:cubicBezTo>
                    <a:pt x="33561" y="5311"/>
                    <a:pt x="33473" y="5282"/>
                    <a:pt x="33442" y="5256"/>
                  </a:cubicBezTo>
                  <a:cubicBezTo>
                    <a:pt x="33401" y="5221"/>
                    <a:pt x="33139" y="5198"/>
                    <a:pt x="32651" y="5185"/>
                  </a:cubicBezTo>
                  <a:cubicBezTo>
                    <a:pt x="32249" y="5175"/>
                    <a:pt x="31892" y="5165"/>
                    <a:pt x="31859" y="5163"/>
                  </a:cubicBezTo>
                  <a:cubicBezTo>
                    <a:pt x="31853" y="5163"/>
                    <a:pt x="31847" y="5163"/>
                    <a:pt x="31840" y="5163"/>
                  </a:cubicBezTo>
                  <a:cubicBezTo>
                    <a:pt x="31809" y="5163"/>
                    <a:pt x="31775" y="5165"/>
                    <a:pt x="31757" y="5170"/>
                  </a:cubicBezTo>
                  <a:cubicBezTo>
                    <a:pt x="31721" y="5177"/>
                    <a:pt x="31666" y="5180"/>
                    <a:pt x="31605" y="5180"/>
                  </a:cubicBezTo>
                  <a:cubicBezTo>
                    <a:pt x="31430" y="5180"/>
                    <a:pt x="31203" y="5155"/>
                    <a:pt x="31203" y="5127"/>
                  </a:cubicBezTo>
                  <a:cubicBezTo>
                    <a:pt x="31203" y="5107"/>
                    <a:pt x="31220" y="5096"/>
                    <a:pt x="31250" y="5096"/>
                  </a:cubicBezTo>
                  <a:cubicBezTo>
                    <a:pt x="31265" y="5096"/>
                    <a:pt x="31283" y="5099"/>
                    <a:pt x="31303" y="5104"/>
                  </a:cubicBezTo>
                  <a:cubicBezTo>
                    <a:pt x="31327" y="5110"/>
                    <a:pt x="31346" y="5113"/>
                    <a:pt x="31360" y="5113"/>
                  </a:cubicBezTo>
                  <a:cubicBezTo>
                    <a:pt x="31392" y="5113"/>
                    <a:pt x="31405" y="5099"/>
                    <a:pt x="31405" y="5067"/>
                  </a:cubicBezTo>
                  <a:cubicBezTo>
                    <a:pt x="31405" y="5022"/>
                    <a:pt x="31364" y="5005"/>
                    <a:pt x="31262" y="5005"/>
                  </a:cubicBezTo>
                  <a:cubicBezTo>
                    <a:pt x="31146" y="5005"/>
                    <a:pt x="31121" y="5020"/>
                    <a:pt x="31121" y="5093"/>
                  </a:cubicBezTo>
                  <a:cubicBezTo>
                    <a:pt x="31121" y="5149"/>
                    <a:pt x="31117" y="5169"/>
                    <a:pt x="31007" y="5169"/>
                  </a:cubicBezTo>
                  <a:cubicBezTo>
                    <a:pt x="30948" y="5169"/>
                    <a:pt x="30858" y="5163"/>
                    <a:pt x="30722" y="5154"/>
                  </a:cubicBezTo>
                  <a:cubicBezTo>
                    <a:pt x="29918" y="5102"/>
                    <a:pt x="29739" y="5084"/>
                    <a:pt x="29172" y="4999"/>
                  </a:cubicBezTo>
                  <a:cubicBezTo>
                    <a:pt x="28861" y="4951"/>
                    <a:pt x="28466" y="4914"/>
                    <a:pt x="28287" y="4914"/>
                  </a:cubicBezTo>
                  <a:cubicBezTo>
                    <a:pt x="28284" y="4914"/>
                    <a:pt x="28282" y="4915"/>
                    <a:pt x="28280" y="4915"/>
                  </a:cubicBezTo>
                  <a:cubicBezTo>
                    <a:pt x="28255" y="4915"/>
                    <a:pt x="28232" y="4915"/>
                    <a:pt x="28211" y="4915"/>
                  </a:cubicBezTo>
                  <a:cubicBezTo>
                    <a:pt x="28023" y="4915"/>
                    <a:pt x="27962" y="4902"/>
                    <a:pt x="27962" y="4863"/>
                  </a:cubicBezTo>
                  <a:cubicBezTo>
                    <a:pt x="27962" y="4799"/>
                    <a:pt x="27853" y="4766"/>
                    <a:pt x="27509" y="4730"/>
                  </a:cubicBezTo>
                  <a:cubicBezTo>
                    <a:pt x="27219" y="4699"/>
                    <a:pt x="27054" y="4599"/>
                    <a:pt x="27136" y="4500"/>
                  </a:cubicBezTo>
                  <a:cubicBezTo>
                    <a:pt x="27177" y="4451"/>
                    <a:pt x="27143" y="4431"/>
                    <a:pt x="26928" y="4375"/>
                  </a:cubicBezTo>
                  <a:cubicBezTo>
                    <a:pt x="26788" y="4339"/>
                    <a:pt x="26626" y="4303"/>
                    <a:pt x="26570" y="4297"/>
                  </a:cubicBezTo>
                  <a:cubicBezTo>
                    <a:pt x="26511" y="4290"/>
                    <a:pt x="26446" y="4271"/>
                    <a:pt x="26418" y="4253"/>
                  </a:cubicBezTo>
                  <a:cubicBezTo>
                    <a:pt x="26407" y="4246"/>
                    <a:pt x="26396" y="4243"/>
                    <a:pt x="26385" y="4243"/>
                  </a:cubicBezTo>
                  <a:cubicBezTo>
                    <a:pt x="26368" y="4243"/>
                    <a:pt x="26352" y="4251"/>
                    <a:pt x="26342" y="4267"/>
                  </a:cubicBezTo>
                  <a:cubicBezTo>
                    <a:pt x="26327" y="4292"/>
                    <a:pt x="26353" y="4322"/>
                    <a:pt x="26400" y="4334"/>
                  </a:cubicBezTo>
                  <a:cubicBezTo>
                    <a:pt x="26449" y="4345"/>
                    <a:pt x="26487" y="4370"/>
                    <a:pt x="26487" y="4390"/>
                  </a:cubicBezTo>
                  <a:cubicBezTo>
                    <a:pt x="26487" y="4402"/>
                    <a:pt x="26497" y="4409"/>
                    <a:pt x="26513" y="4409"/>
                  </a:cubicBezTo>
                  <a:cubicBezTo>
                    <a:pt x="26523" y="4409"/>
                    <a:pt x="26536" y="4406"/>
                    <a:pt x="26549" y="4401"/>
                  </a:cubicBezTo>
                  <a:cubicBezTo>
                    <a:pt x="26560" y="4397"/>
                    <a:pt x="26573" y="4395"/>
                    <a:pt x="26586" y="4395"/>
                  </a:cubicBezTo>
                  <a:cubicBezTo>
                    <a:pt x="26614" y="4395"/>
                    <a:pt x="26643" y="4404"/>
                    <a:pt x="26662" y="4421"/>
                  </a:cubicBezTo>
                  <a:cubicBezTo>
                    <a:pt x="26689" y="4443"/>
                    <a:pt x="26783" y="4477"/>
                    <a:pt x="26866" y="4492"/>
                  </a:cubicBezTo>
                  <a:cubicBezTo>
                    <a:pt x="27026" y="4523"/>
                    <a:pt x="27027" y="4587"/>
                    <a:pt x="26908" y="4587"/>
                  </a:cubicBezTo>
                  <a:cubicBezTo>
                    <a:pt x="26887" y="4587"/>
                    <a:pt x="26861" y="4584"/>
                    <a:pt x="26831" y="4579"/>
                  </a:cubicBezTo>
                  <a:cubicBezTo>
                    <a:pt x="26804" y="4575"/>
                    <a:pt x="26780" y="4573"/>
                    <a:pt x="26761" y="4573"/>
                  </a:cubicBezTo>
                  <a:cubicBezTo>
                    <a:pt x="26717" y="4573"/>
                    <a:pt x="26695" y="4584"/>
                    <a:pt x="26695" y="4606"/>
                  </a:cubicBezTo>
                  <a:cubicBezTo>
                    <a:pt x="26695" y="4623"/>
                    <a:pt x="26691" y="4631"/>
                    <a:pt x="26685" y="4631"/>
                  </a:cubicBezTo>
                  <a:cubicBezTo>
                    <a:pt x="26680" y="4631"/>
                    <a:pt x="26672" y="4625"/>
                    <a:pt x="26664" y="4612"/>
                  </a:cubicBezTo>
                  <a:cubicBezTo>
                    <a:pt x="26625" y="4560"/>
                    <a:pt x="26410" y="4488"/>
                    <a:pt x="26101" y="4427"/>
                  </a:cubicBezTo>
                  <a:cubicBezTo>
                    <a:pt x="25964" y="4400"/>
                    <a:pt x="25747" y="4354"/>
                    <a:pt x="25609" y="4323"/>
                  </a:cubicBezTo>
                  <a:cubicBezTo>
                    <a:pt x="25475" y="4294"/>
                    <a:pt x="25222" y="4237"/>
                    <a:pt x="25055" y="4200"/>
                  </a:cubicBezTo>
                  <a:cubicBezTo>
                    <a:pt x="24887" y="4163"/>
                    <a:pt x="24728" y="4118"/>
                    <a:pt x="24705" y="4100"/>
                  </a:cubicBezTo>
                  <a:cubicBezTo>
                    <a:pt x="24682" y="4084"/>
                    <a:pt x="24613" y="4058"/>
                    <a:pt x="24551" y="4044"/>
                  </a:cubicBezTo>
                  <a:cubicBezTo>
                    <a:pt x="24489" y="4030"/>
                    <a:pt x="24438" y="4000"/>
                    <a:pt x="24438" y="3976"/>
                  </a:cubicBezTo>
                  <a:cubicBezTo>
                    <a:pt x="24438" y="3960"/>
                    <a:pt x="24424" y="3951"/>
                    <a:pt x="24400" y="3951"/>
                  </a:cubicBezTo>
                  <a:cubicBezTo>
                    <a:pt x="24388" y="3951"/>
                    <a:pt x="24373" y="3954"/>
                    <a:pt x="24356" y="3959"/>
                  </a:cubicBezTo>
                  <a:cubicBezTo>
                    <a:pt x="24339" y="3964"/>
                    <a:pt x="24325" y="3966"/>
                    <a:pt x="24314" y="3966"/>
                  </a:cubicBezTo>
                  <a:cubicBezTo>
                    <a:pt x="24286" y="3966"/>
                    <a:pt x="24274" y="3951"/>
                    <a:pt x="24274" y="3918"/>
                  </a:cubicBezTo>
                  <a:cubicBezTo>
                    <a:pt x="24274" y="3885"/>
                    <a:pt x="24295" y="3868"/>
                    <a:pt x="24347" y="3868"/>
                  </a:cubicBezTo>
                  <a:cubicBezTo>
                    <a:pt x="24401" y="3868"/>
                    <a:pt x="24486" y="3885"/>
                    <a:pt x="24615" y="3921"/>
                  </a:cubicBezTo>
                  <a:cubicBezTo>
                    <a:pt x="24625" y="3924"/>
                    <a:pt x="24636" y="3925"/>
                    <a:pt x="24645" y="3925"/>
                  </a:cubicBezTo>
                  <a:cubicBezTo>
                    <a:pt x="24668" y="3925"/>
                    <a:pt x="24684" y="3916"/>
                    <a:pt x="24684" y="3899"/>
                  </a:cubicBezTo>
                  <a:cubicBezTo>
                    <a:pt x="24684" y="3878"/>
                    <a:pt x="24615" y="3847"/>
                    <a:pt x="24533" y="3833"/>
                  </a:cubicBezTo>
                  <a:cubicBezTo>
                    <a:pt x="24448" y="3818"/>
                    <a:pt x="24302" y="3779"/>
                    <a:pt x="24205" y="3743"/>
                  </a:cubicBezTo>
                  <a:cubicBezTo>
                    <a:pt x="24125" y="3714"/>
                    <a:pt x="24068" y="3699"/>
                    <a:pt x="24035" y="3699"/>
                  </a:cubicBezTo>
                  <a:cubicBezTo>
                    <a:pt x="23989" y="3699"/>
                    <a:pt x="23993" y="3729"/>
                    <a:pt x="24052" y="3787"/>
                  </a:cubicBezTo>
                  <a:cubicBezTo>
                    <a:pt x="24095" y="3831"/>
                    <a:pt x="24094" y="3854"/>
                    <a:pt x="24063" y="3854"/>
                  </a:cubicBezTo>
                  <a:cubicBezTo>
                    <a:pt x="24039" y="3854"/>
                    <a:pt x="23998" y="3841"/>
                    <a:pt x="23947" y="3813"/>
                  </a:cubicBezTo>
                  <a:cubicBezTo>
                    <a:pt x="23904" y="3791"/>
                    <a:pt x="23878" y="3749"/>
                    <a:pt x="23888" y="3720"/>
                  </a:cubicBezTo>
                  <a:cubicBezTo>
                    <a:pt x="23900" y="3684"/>
                    <a:pt x="23787" y="3637"/>
                    <a:pt x="23530" y="3572"/>
                  </a:cubicBezTo>
                  <a:cubicBezTo>
                    <a:pt x="23018" y="3444"/>
                    <a:pt x="22750" y="3370"/>
                    <a:pt x="22443" y="3275"/>
                  </a:cubicBezTo>
                  <a:cubicBezTo>
                    <a:pt x="22302" y="3232"/>
                    <a:pt x="22145" y="3187"/>
                    <a:pt x="22096" y="3178"/>
                  </a:cubicBezTo>
                  <a:cubicBezTo>
                    <a:pt x="22045" y="3168"/>
                    <a:pt x="21989" y="3142"/>
                    <a:pt x="21966" y="3118"/>
                  </a:cubicBezTo>
                  <a:cubicBezTo>
                    <a:pt x="21942" y="3094"/>
                    <a:pt x="21884" y="3074"/>
                    <a:pt x="21833" y="3074"/>
                  </a:cubicBezTo>
                  <a:cubicBezTo>
                    <a:pt x="21782" y="3074"/>
                    <a:pt x="21730" y="3057"/>
                    <a:pt x="21716" y="3036"/>
                  </a:cubicBezTo>
                  <a:cubicBezTo>
                    <a:pt x="21707" y="3022"/>
                    <a:pt x="21685" y="3014"/>
                    <a:pt x="21663" y="3014"/>
                  </a:cubicBezTo>
                  <a:cubicBezTo>
                    <a:pt x="21655" y="3014"/>
                    <a:pt x="21646" y="3015"/>
                    <a:pt x="21638" y="3018"/>
                  </a:cubicBezTo>
                  <a:cubicBezTo>
                    <a:pt x="21633" y="3020"/>
                    <a:pt x="21626" y="3021"/>
                    <a:pt x="21617" y="3021"/>
                  </a:cubicBezTo>
                  <a:cubicBezTo>
                    <a:pt x="21574" y="3021"/>
                    <a:pt x="21488" y="2998"/>
                    <a:pt x="21403" y="2962"/>
                  </a:cubicBezTo>
                  <a:cubicBezTo>
                    <a:pt x="21302" y="2919"/>
                    <a:pt x="21154" y="2872"/>
                    <a:pt x="21069" y="2857"/>
                  </a:cubicBezTo>
                  <a:cubicBezTo>
                    <a:pt x="20987" y="2842"/>
                    <a:pt x="20865" y="2802"/>
                    <a:pt x="20804" y="2768"/>
                  </a:cubicBezTo>
                  <a:cubicBezTo>
                    <a:pt x="20742" y="2735"/>
                    <a:pt x="20665" y="2709"/>
                    <a:pt x="20632" y="2709"/>
                  </a:cubicBezTo>
                  <a:cubicBezTo>
                    <a:pt x="20600" y="2709"/>
                    <a:pt x="20458" y="2652"/>
                    <a:pt x="20314" y="2581"/>
                  </a:cubicBezTo>
                  <a:cubicBezTo>
                    <a:pt x="20170" y="2511"/>
                    <a:pt x="20033" y="2450"/>
                    <a:pt x="20005" y="2444"/>
                  </a:cubicBezTo>
                  <a:cubicBezTo>
                    <a:pt x="19976" y="2439"/>
                    <a:pt x="19927" y="2424"/>
                    <a:pt x="19892" y="2409"/>
                  </a:cubicBezTo>
                  <a:cubicBezTo>
                    <a:pt x="19728" y="2343"/>
                    <a:pt x="19431" y="2255"/>
                    <a:pt x="19374" y="2255"/>
                  </a:cubicBezTo>
                  <a:cubicBezTo>
                    <a:pt x="19339" y="2255"/>
                    <a:pt x="19319" y="2233"/>
                    <a:pt x="19330" y="2203"/>
                  </a:cubicBezTo>
                  <a:cubicBezTo>
                    <a:pt x="19335" y="2181"/>
                    <a:pt x="19359" y="2167"/>
                    <a:pt x="19384" y="2167"/>
                  </a:cubicBezTo>
                  <a:close/>
                  <a:moveTo>
                    <a:pt x="35834" y="5337"/>
                  </a:moveTo>
                  <a:cubicBezTo>
                    <a:pt x="35871" y="5337"/>
                    <a:pt x="35907" y="5351"/>
                    <a:pt x="35921" y="5375"/>
                  </a:cubicBezTo>
                  <a:cubicBezTo>
                    <a:pt x="35956" y="5433"/>
                    <a:pt x="35857" y="5548"/>
                    <a:pt x="35783" y="5548"/>
                  </a:cubicBezTo>
                  <a:cubicBezTo>
                    <a:pt x="35775" y="5548"/>
                    <a:pt x="35768" y="5547"/>
                    <a:pt x="35761" y="5545"/>
                  </a:cubicBezTo>
                  <a:cubicBezTo>
                    <a:pt x="35682" y="5518"/>
                    <a:pt x="35722" y="5355"/>
                    <a:pt x="35813" y="5339"/>
                  </a:cubicBezTo>
                  <a:cubicBezTo>
                    <a:pt x="35820" y="5338"/>
                    <a:pt x="35827" y="5337"/>
                    <a:pt x="35834" y="5337"/>
                  </a:cubicBezTo>
                  <a:close/>
                  <a:moveTo>
                    <a:pt x="33789" y="5496"/>
                  </a:moveTo>
                  <a:cubicBezTo>
                    <a:pt x="33836" y="5496"/>
                    <a:pt x="33863" y="5514"/>
                    <a:pt x="33848" y="5534"/>
                  </a:cubicBezTo>
                  <a:cubicBezTo>
                    <a:pt x="33839" y="5549"/>
                    <a:pt x="33818" y="5557"/>
                    <a:pt x="33795" y="5557"/>
                  </a:cubicBezTo>
                  <a:cubicBezTo>
                    <a:pt x="33785" y="5557"/>
                    <a:pt x="33774" y="5555"/>
                    <a:pt x="33764" y="5552"/>
                  </a:cubicBezTo>
                  <a:cubicBezTo>
                    <a:pt x="33682" y="5519"/>
                    <a:pt x="33692" y="5496"/>
                    <a:pt x="33789" y="5496"/>
                  </a:cubicBezTo>
                  <a:close/>
                  <a:moveTo>
                    <a:pt x="33623" y="5496"/>
                  </a:moveTo>
                  <a:cubicBezTo>
                    <a:pt x="33647" y="5496"/>
                    <a:pt x="33664" y="5514"/>
                    <a:pt x="33664" y="5537"/>
                  </a:cubicBezTo>
                  <a:cubicBezTo>
                    <a:pt x="33664" y="5560"/>
                    <a:pt x="33647" y="5578"/>
                    <a:pt x="33623" y="5578"/>
                  </a:cubicBezTo>
                  <a:cubicBezTo>
                    <a:pt x="33600" y="5578"/>
                    <a:pt x="33582" y="5560"/>
                    <a:pt x="33582" y="5537"/>
                  </a:cubicBezTo>
                  <a:cubicBezTo>
                    <a:pt x="33582" y="5513"/>
                    <a:pt x="33600" y="5496"/>
                    <a:pt x="33623" y="5496"/>
                  </a:cubicBezTo>
                  <a:close/>
                  <a:moveTo>
                    <a:pt x="37086" y="5416"/>
                  </a:moveTo>
                  <a:cubicBezTo>
                    <a:pt x="37116" y="5416"/>
                    <a:pt x="37149" y="5434"/>
                    <a:pt x="37163" y="5472"/>
                  </a:cubicBezTo>
                  <a:cubicBezTo>
                    <a:pt x="37189" y="5541"/>
                    <a:pt x="37063" y="5603"/>
                    <a:pt x="36944" y="5603"/>
                  </a:cubicBezTo>
                  <a:cubicBezTo>
                    <a:pt x="36907" y="5603"/>
                    <a:pt x="36870" y="5597"/>
                    <a:pt x="36839" y="5583"/>
                  </a:cubicBezTo>
                  <a:cubicBezTo>
                    <a:pt x="36798" y="5563"/>
                    <a:pt x="36754" y="5552"/>
                    <a:pt x="36724" y="5552"/>
                  </a:cubicBezTo>
                  <a:cubicBezTo>
                    <a:pt x="36711" y="5552"/>
                    <a:pt x="36701" y="5554"/>
                    <a:pt x="36695" y="5558"/>
                  </a:cubicBezTo>
                  <a:cubicBezTo>
                    <a:pt x="36689" y="5561"/>
                    <a:pt x="36684" y="5563"/>
                    <a:pt x="36679" y="5563"/>
                  </a:cubicBezTo>
                  <a:cubicBezTo>
                    <a:pt x="36665" y="5563"/>
                    <a:pt x="36655" y="5550"/>
                    <a:pt x="36655" y="5527"/>
                  </a:cubicBezTo>
                  <a:cubicBezTo>
                    <a:pt x="36655" y="5498"/>
                    <a:pt x="36702" y="5468"/>
                    <a:pt x="36757" y="5465"/>
                  </a:cubicBezTo>
                  <a:cubicBezTo>
                    <a:pt x="36764" y="5464"/>
                    <a:pt x="36770" y="5464"/>
                    <a:pt x="36776" y="5464"/>
                  </a:cubicBezTo>
                  <a:cubicBezTo>
                    <a:pt x="36825" y="5464"/>
                    <a:pt x="36871" y="5477"/>
                    <a:pt x="36883" y="5495"/>
                  </a:cubicBezTo>
                  <a:cubicBezTo>
                    <a:pt x="36900" y="5522"/>
                    <a:pt x="36929" y="5535"/>
                    <a:pt x="36957" y="5535"/>
                  </a:cubicBezTo>
                  <a:cubicBezTo>
                    <a:pt x="36993" y="5535"/>
                    <a:pt x="37027" y="5514"/>
                    <a:pt x="37027" y="5476"/>
                  </a:cubicBezTo>
                  <a:cubicBezTo>
                    <a:pt x="37027" y="5436"/>
                    <a:pt x="37055" y="5416"/>
                    <a:pt x="37086" y="5416"/>
                  </a:cubicBezTo>
                  <a:close/>
                  <a:moveTo>
                    <a:pt x="31778" y="5255"/>
                  </a:moveTo>
                  <a:cubicBezTo>
                    <a:pt x="31799" y="5255"/>
                    <a:pt x="31817" y="5278"/>
                    <a:pt x="31817" y="5324"/>
                  </a:cubicBezTo>
                  <a:cubicBezTo>
                    <a:pt x="31817" y="5418"/>
                    <a:pt x="31894" y="5496"/>
                    <a:pt x="31988" y="5496"/>
                  </a:cubicBezTo>
                  <a:cubicBezTo>
                    <a:pt x="32039" y="5496"/>
                    <a:pt x="32056" y="5527"/>
                    <a:pt x="32054" y="5612"/>
                  </a:cubicBezTo>
                  <a:cubicBezTo>
                    <a:pt x="32050" y="5715"/>
                    <a:pt x="32035" y="5731"/>
                    <a:pt x="31925" y="5734"/>
                  </a:cubicBezTo>
                  <a:cubicBezTo>
                    <a:pt x="31835" y="5737"/>
                    <a:pt x="31754" y="5739"/>
                    <a:pt x="31685" y="5739"/>
                  </a:cubicBezTo>
                  <a:cubicBezTo>
                    <a:pt x="31522" y="5739"/>
                    <a:pt x="31421" y="5730"/>
                    <a:pt x="31393" y="5714"/>
                  </a:cubicBezTo>
                  <a:cubicBezTo>
                    <a:pt x="31348" y="5685"/>
                    <a:pt x="31580" y="5600"/>
                    <a:pt x="31680" y="5600"/>
                  </a:cubicBezTo>
                  <a:cubicBezTo>
                    <a:pt x="31693" y="5600"/>
                    <a:pt x="31703" y="5601"/>
                    <a:pt x="31711" y="5604"/>
                  </a:cubicBezTo>
                  <a:cubicBezTo>
                    <a:pt x="31716" y="5606"/>
                    <a:pt x="31721" y="5607"/>
                    <a:pt x="31726" y="5607"/>
                  </a:cubicBezTo>
                  <a:cubicBezTo>
                    <a:pt x="31754" y="5607"/>
                    <a:pt x="31775" y="5576"/>
                    <a:pt x="31787" y="5519"/>
                  </a:cubicBezTo>
                  <a:cubicBezTo>
                    <a:pt x="31801" y="5449"/>
                    <a:pt x="31791" y="5415"/>
                    <a:pt x="31753" y="5415"/>
                  </a:cubicBezTo>
                  <a:cubicBezTo>
                    <a:pt x="31690" y="5415"/>
                    <a:pt x="31685" y="5406"/>
                    <a:pt x="31720" y="5317"/>
                  </a:cubicBezTo>
                  <a:cubicBezTo>
                    <a:pt x="31736" y="5275"/>
                    <a:pt x="31759" y="5255"/>
                    <a:pt x="31778" y="5255"/>
                  </a:cubicBezTo>
                  <a:close/>
                  <a:moveTo>
                    <a:pt x="34720" y="5352"/>
                  </a:moveTo>
                  <a:cubicBezTo>
                    <a:pt x="34726" y="5352"/>
                    <a:pt x="34732" y="5353"/>
                    <a:pt x="34738" y="5357"/>
                  </a:cubicBezTo>
                  <a:cubicBezTo>
                    <a:pt x="34760" y="5370"/>
                    <a:pt x="34755" y="5405"/>
                    <a:pt x="34723" y="5445"/>
                  </a:cubicBezTo>
                  <a:cubicBezTo>
                    <a:pt x="34694" y="5481"/>
                    <a:pt x="34676" y="5549"/>
                    <a:pt x="34682" y="5599"/>
                  </a:cubicBezTo>
                  <a:cubicBezTo>
                    <a:pt x="34689" y="5650"/>
                    <a:pt x="34668" y="5711"/>
                    <a:pt x="34635" y="5737"/>
                  </a:cubicBezTo>
                  <a:cubicBezTo>
                    <a:pt x="34619" y="5751"/>
                    <a:pt x="34606" y="5759"/>
                    <a:pt x="34596" y="5759"/>
                  </a:cubicBezTo>
                  <a:cubicBezTo>
                    <a:pt x="34576" y="5759"/>
                    <a:pt x="34565" y="5729"/>
                    <a:pt x="34550" y="5659"/>
                  </a:cubicBezTo>
                  <a:cubicBezTo>
                    <a:pt x="34535" y="5581"/>
                    <a:pt x="34494" y="5523"/>
                    <a:pt x="34443" y="5510"/>
                  </a:cubicBezTo>
                  <a:cubicBezTo>
                    <a:pt x="34334" y="5480"/>
                    <a:pt x="34374" y="5430"/>
                    <a:pt x="34491" y="5430"/>
                  </a:cubicBezTo>
                  <a:cubicBezTo>
                    <a:pt x="34503" y="5430"/>
                    <a:pt x="34515" y="5431"/>
                    <a:pt x="34528" y="5432"/>
                  </a:cubicBezTo>
                  <a:cubicBezTo>
                    <a:pt x="34536" y="5433"/>
                    <a:pt x="34544" y="5433"/>
                    <a:pt x="34552" y="5433"/>
                  </a:cubicBezTo>
                  <a:cubicBezTo>
                    <a:pt x="34615" y="5433"/>
                    <a:pt x="34667" y="5415"/>
                    <a:pt x="34677" y="5388"/>
                  </a:cubicBezTo>
                  <a:cubicBezTo>
                    <a:pt x="34687" y="5365"/>
                    <a:pt x="34703" y="5352"/>
                    <a:pt x="34720" y="5352"/>
                  </a:cubicBezTo>
                  <a:close/>
                  <a:moveTo>
                    <a:pt x="36714" y="5616"/>
                  </a:moveTo>
                  <a:cubicBezTo>
                    <a:pt x="36792" y="5616"/>
                    <a:pt x="36879" y="5724"/>
                    <a:pt x="36827" y="5757"/>
                  </a:cubicBezTo>
                  <a:cubicBezTo>
                    <a:pt x="36813" y="5765"/>
                    <a:pt x="36796" y="5769"/>
                    <a:pt x="36779" y="5769"/>
                  </a:cubicBezTo>
                  <a:cubicBezTo>
                    <a:pt x="36721" y="5769"/>
                    <a:pt x="36655" y="5726"/>
                    <a:pt x="36655" y="5676"/>
                  </a:cubicBezTo>
                  <a:cubicBezTo>
                    <a:pt x="36655" y="5644"/>
                    <a:pt x="36683" y="5616"/>
                    <a:pt x="36714" y="5616"/>
                  </a:cubicBezTo>
                  <a:close/>
                  <a:moveTo>
                    <a:pt x="35630" y="5780"/>
                  </a:moveTo>
                  <a:cubicBezTo>
                    <a:pt x="35652" y="5780"/>
                    <a:pt x="35671" y="5810"/>
                    <a:pt x="35671" y="5845"/>
                  </a:cubicBezTo>
                  <a:cubicBezTo>
                    <a:pt x="35671" y="5871"/>
                    <a:pt x="35660" y="5888"/>
                    <a:pt x="35645" y="5888"/>
                  </a:cubicBezTo>
                  <a:cubicBezTo>
                    <a:pt x="35640" y="5888"/>
                    <a:pt x="35635" y="5886"/>
                    <a:pt x="35630" y="5883"/>
                  </a:cubicBezTo>
                  <a:cubicBezTo>
                    <a:pt x="35608" y="5869"/>
                    <a:pt x="35589" y="5841"/>
                    <a:pt x="35589" y="5819"/>
                  </a:cubicBezTo>
                  <a:cubicBezTo>
                    <a:pt x="35589" y="5798"/>
                    <a:pt x="35608" y="5780"/>
                    <a:pt x="35630" y="5780"/>
                  </a:cubicBezTo>
                  <a:close/>
                  <a:moveTo>
                    <a:pt x="37642" y="5961"/>
                  </a:moveTo>
                  <a:cubicBezTo>
                    <a:pt x="37661" y="5961"/>
                    <a:pt x="37679" y="5970"/>
                    <a:pt x="37701" y="5988"/>
                  </a:cubicBezTo>
                  <a:cubicBezTo>
                    <a:pt x="37800" y="6067"/>
                    <a:pt x="37772" y="6108"/>
                    <a:pt x="37619" y="6108"/>
                  </a:cubicBezTo>
                  <a:cubicBezTo>
                    <a:pt x="37541" y="6108"/>
                    <a:pt x="37474" y="6128"/>
                    <a:pt x="37474" y="6149"/>
                  </a:cubicBezTo>
                  <a:cubicBezTo>
                    <a:pt x="37474" y="6165"/>
                    <a:pt x="37463" y="6173"/>
                    <a:pt x="37445" y="6173"/>
                  </a:cubicBezTo>
                  <a:cubicBezTo>
                    <a:pt x="37436" y="6173"/>
                    <a:pt x="37424" y="6171"/>
                    <a:pt x="37412" y="6166"/>
                  </a:cubicBezTo>
                  <a:cubicBezTo>
                    <a:pt x="37346" y="6141"/>
                    <a:pt x="37370" y="6070"/>
                    <a:pt x="37444" y="6070"/>
                  </a:cubicBezTo>
                  <a:cubicBezTo>
                    <a:pt x="37468" y="6070"/>
                    <a:pt x="37526" y="6039"/>
                    <a:pt x="37565" y="6004"/>
                  </a:cubicBezTo>
                  <a:cubicBezTo>
                    <a:pt x="37597" y="5975"/>
                    <a:pt x="37620" y="5961"/>
                    <a:pt x="37642" y="5961"/>
                  </a:cubicBezTo>
                  <a:close/>
                  <a:moveTo>
                    <a:pt x="37496" y="6234"/>
                  </a:moveTo>
                  <a:cubicBezTo>
                    <a:pt x="37531" y="6234"/>
                    <a:pt x="37556" y="6251"/>
                    <a:pt x="37556" y="6275"/>
                  </a:cubicBezTo>
                  <a:cubicBezTo>
                    <a:pt x="37556" y="6300"/>
                    <a:pt x="37531" y="6316"/>
                    <a:pt x="37496" y="6316"/>
                  </a:cubicBezTo>
                  <a:cubicBezTo>
                    <a:pt x="37462" y="6316"/>
                    <a:pt x="37437" y="6300"/>
                    <a:pt x="37437" y="6275"/>
                  </a:cubicBezTo>
                  <a:cubicBezTo>
                    <a:pt x="37437" y="6251"/>
                    <a:pt x="37462" y="6234"/>
                    <a:pt x="37496" y="6234"/>
                  </a:cubicBezTo>
                  <a:close/>
                  <a:moveTo>
                    <a:pt x="10762" y="0"/>
                  </a:moveTo>
                  <a:cubicBezTo>
                    <a:pt x="10717" y="0"/>
                    <a:pt x="10706" y="9"/>
                    <a:pt x="10722" y="27"/>
                  </a:cubicBezTo>
                  <a:cubicBezTo>
                    <a:pt x="10766" y="74"/>
                    <a:pt x="10823" y="90"/>
                    <a:pt x="11163" y="140"/>
                  </a:cubicBezTo>
                  <a:cubicBezTo>
                    <a:pt x="11492" y="189"/>
                    <a:pt x="11370" y="215"/>
                    <a:pt x="10850" y="215"/>
                  </a:cubicBezTo>
                  <a:cubicBezTo>
                    <a:pt x="10725" y="215"/>
                    <a:pt x="10576" y="214"/>
                    <a:pt x="10405" y="211"/>
                  </a:cubicBezTo>
                  <a:cubicBezTo>
                    <a:pt x="9702" y="197"/>
                    <a:pt x="9316" y="189"/>
                    <a:pt x="9102" y="189"/>
                  </a:cubicBezTo>
                  <a:cubicBezTo>
                    <a:pt x="8837" y="189"/>
                    <a:pt x="8837" y="201"/>
                    <a:pt x="8827" y="227"/>
                  </a:cubicBezTo>
                  <a:cubicBezTo>
                    <a:pt x="8816" y="261"/>
                    <a:pt x="9055" y="282"/>
                    <a:pt x="9662" y="304"/>
                  </a:cubicBezTo>
                  <a:cubicBezTo>
                    <a:pt x="10725" y="343"/>
                    <a:pt x="10669" y="335"/>
                    <a:pt x="10803" y="440"/>
                  </a:cubicBezTo>
                  <a:cubicBezTo>
                    <a:pt x="10880" y="499"/>
                    <a:pt x="10973" y="527"/>
                    <a:pt x="11094" y="527"/>
                  </a:cubicBezTo>
                  <a:cubicBezTo>
                    <a:pt x="11191" y="527"/>
                    <a:pt x="11283" y="546"/>
                    <a:pt x="11297" y="570"/>
                  </a:cubicBezTo>
                  <a:cubicBezTo>
                    <a:pt x="11313" y="597"/>
                    <a:pt x="11383" y="610"/>
                    <a:pt x="11446" y="610"/>
                  </a:cubicBezTo>
                  <a:cubicBezTo>
                    <a:pt x="11506" y="610"/>
                    <a:pt x="11560" y="598"/>
                    <a:pt x="11560" y="574"/>
                  </a:cubicBezTo>
                  <a:cubicBezTo>
                    <a:pt x="11560" y="554"/>
                    <a:pt x="11509" y="529"/>
                    <a:pt x="11450" y="522"/>
                  </a:cubicBezTo>
                  <a:cubicBezTo>
                    <a:pt x="11392" y="514"/>
                    <a:pt x="11333" y="482"/>
                    <a:pt x="11324" y="451"/>
                  </a:cubicBezTo>
                  <a:cubicBezTo>
                    <a:pt x="11316" y="426"/>
                    <a:pt x="11321" y="412"/>
                    <a:pt x="11339" y="412"/>
                  </a:cubicBezTo>
                  <a:cubicBezTo>
                    <a:pt x="11347" y="412"/>
                    <a:pt x="11358" y="415"/>
                    <a:pt x="11372" y="421"/>
                  </a:cubicBezTo>
                  <a:cubicBezTo>
                    <a:pt x="11385" y="426"/>
                    <a:pt x="11399" y="429"/>
                    <a:pt x="11412" y="429"/>
                  </a:cubicBezTo>
                  <a:cubicBezTo>
                    <a:pt x="11433" y="429"/>
                    <a:pt x="11450" y="422"/>
                    <a:pt x="11458" y="410"/>
                  </a:cubicBezTo>
                  <a:cubicBezTo>
                    <a:pt x="11462" y="404"/>
                    <a:pt x="11477" y="400"/>
                    <a:pt x="11500" y="400"/>
                  </a:cubicBezTo>
                  <a:cubicBezTo>
                    <a:pt x="11544" y="400"/>
                    <a:pt x="11617" y="412"/>
                    <a:pt x="11693" y="432"/>
                  </a:cubicBezTo>
                  <a:cubicBezTo>
                    <a:pt x="11942" y="497"/>
                    <a:pt x="12077" y="522"/>
                    <a:pt x="12217" y="525"/>
                  </a:cubicBezTo>
                  <a:cubicBezTo>
                    <a:pt x="12295" y="528"/>
                    <a:pt x="12306" y="539"/>
                    <a:pt x="12269" y="576"/>
                  </a:cubicBezTo>
                  <a:cubicBezTo>
                    <a:pt x="12232" y="614"/>
                    <a:pt x="12239" y="652"/>
                    <a:pt x="12301" y="739"/>
                  </a:cubicBezTo>
                  <a:cubicBezTo>
                    <a:pt x="12359" y="821"/>
                    <a:pt x="12468" y="876"/>
                    <a:pt x="12533" y="876"/>
                  </a:cubicBezTo>
                  <a:cubicBezTo>
                    <a:pt x="12565" y="876"/>
                    <a:pt x="12587" y="863"/>
                    <a:pt x="12587" y="832"/>
                  </a:cubicBezTo>
                  <a:cubicBezTo>
                    <a:pt x="12587" y="783"/>
                    <a:pt x="12604" y="759"/>
                    <a:pt x="12634" y="759"/>
                  </a:cubicBezTo>
                  <a:cubicBezTo>
                    <a:pt x="12666" y="759"/>
                    <a:pt x="12713" y="786"/>
                    <a:pt x="12770" y="840"/>
                  </a:cubicBezTo>
                  <a:cubicBezTo>
                    <a:pt x="12827" y="892"/>
                    <a:pt x="12880" y="917"/>
                    <a:pt x="12912" y="917"/>
                  </a:cubicBezTo>
                  <a:cubicBezTo>
                    <a:pt x="12948" y="917"/>
                    <a:pt x="12954" y="883"/>
                    <a:pt x="12898" y="821"/>
                  </a:cubicBezTo>
                  <a:cubicBezTo>
                    <a:pt x="12815" y="728"/>
                    <a:pt x="12815" y="676"/>
                    <a:pt x="12897" y="676"/>
                  </a:cubicBezTo>
                  <a:cubicBezTo>
                    <a:pt x="12905" y="676"/>
                    <a:pt x="12915" y="677"/>
                    <a:pt x="12925" y="678"/>
                  </a:cubicBezTo>
                  <a:cubicBezTo>
                    <a:pt x="12976" y="684"/>
                    <a:pt x="13028" y="689"/>
                    <a:pt x="13047" y="691"/>
                  </a:cubicBezTo>
                  <a:cubicBezTo>
                    <a:pt x="13064" y="692"/>
                    <a:pt x="13078" y="718"/>
                    <a:pt x="13078" y="754"/>
                  </a:cubicBezTo>
                  <a:cubicBezTo>
                    <a:pt x="13078" y="790"/>
                    <a:pt x="13129" y="819"/>
                    <a:pt x="13211" y="825"/>
                  </a:cubicBezTo>
                  <a:cubicBezTo>
                    <a:pt x="13312" y="835"/>
                    <a:pt x="13341" y="853"/>
                    <a:pt x="13333" y="909"/>
                  </a:cubicBezTo>
                  <a:cubicBezTo>
                    <a:pt x="13325" y="953"/>
                    <a:pt x="13348" y="981"/>
                    <a:pt x="13387" y="981"/>
                  </a:cubicBezTo>
                  <a:cubicBezTo>
                    <a:pt x="13422" y="981"/>
                    <a:pt x="13441" y="961"/>
                    <a:pt x="13426" y="937"/>
                  </a:cubicBezTo>
                  <a:cubicBezTo>
                    <a:pt x="13414" y="919"/>
                    <a:pt x="13429" y="909"/>
                    <a:pt x="13472" y="909"/>
                  </a:cubicBezTo>
                  <a:cubicBezTo>
                    <a:pt x="13501" y="909"/>
                    <a:pt x="13542" y="913"/>
                    <a:pt x="13597" y="922"/>
                  </a:cubicBezTo>
                  <a:cubicBezTo>
                    <a:pt x="13840" y="958"/>
                    <a:pt x="13860" y="969"/>
                    <a:pt x="13831" y="1043"/>
                  </a:cubicBezTo>
                  <a:cubicBezTo>
                    <a:pt x="13815" y="1082"/>
                    <a:pt x="13829" y="1101"/>
                    <a:pt x="13857" y="1101"/>
                  </a:cubicBezTo>
                  <a:cubicBezTo>
                    <a:pt x="13889" y="1101"/>
                    <a:pt x="13938" y="1077"/>
                    <a:pt x="13988" y="1032"/>
                  </a:cubicBezTo>
                  <a:cubicBezTo>
                    <a:pt x="14019" y="1004"/>
                    <a:pt x="14040" y="989"/>
                    <a:pt x="14068" y="989"/>
                  </a:cubicBezTo>
                  <a:cubicBezTo>
                    <a:pt x="14102" y="989"/>
                    <a:pt x="14147" y="1011"/>
                    <a:pt x="14237" y="1061"/>
                  </a:cubicBezTo>
                  <a:cubicBezTo>
                    <a:pt x="14472" y="1188"/>
                    <a:pt x="14499" y="1216"/>
                    <a:pt x="14441" y="1273"/>
                  </a:cubicBezTo>
                  <a:cubicBezTo>
                    <a:pt x="14425" y="1289"/>
                    <a:pt x="14404" y="1297"/>
                    <a:pt x="14370" y="1297"/>
                  </a:cubicBezTo>
                  <a:cubicBezTo>
                    <a:pt x="14328" y="1297"/>
                    <a:pt x="14266" y="1284"/>
                    <a:pt x="14173" y="1257"/>
                  </a:cubicBezTo>
                  <a:cubicBezTo>
                    <a:pt x="14072" y="1228"/>
                    <a:pt x="14006" y="1213"/>
                    <a:pt x="13966" y="1213"/>
                  </a:cubicBezTo>
                  <a:cubicBezTo>
                    <a:pt x="13915" y="1213"/>
                    <a:pt x="13907" y="1238"/>
                    <a:pt x="13927" y="1288"/>
                  </a:cubicBezTo>
                  <a:cubicBezTo>
                    <a:pt x="13936" y="1314"/>
                    <a:pt x="13926" y="1326"/>
                    <a:pt x="13894" y="1326"/>
                  </a:cubicBezTo>
                  <a:cubicBezTo>
                    <a:pt x="13881" y="1326"/>
                    <a:pt x="13863" y="1323"/>
                    <a:pt x="13841" y="1319"/>
                  </a:cubicBezTo>
                  <a:cubicBezTo>
                    <a:pt x="13781" y="1309"/>
                    <a:pt x="13735" y="1282"/>
                    <a:pt x="13735" y="1261"/>
                  </a:cubicBezTo>
                  <a:cubicBezTo>
                    <a:pt x="13735" y="1247"/>
                    <a:pt x="13721" y="1239"/>
                    <a:pt x="13698" y="1239"/>
                  </a:cubicBezTo>
                  <a:cubicBezTo>
                    <a:pt x="13686" y="1239"/>
                    <a:pt x="13673" y="1241"/>
                    <a:pt x="13657" y="1245"/>
                  </a:cubicBezTo>
                  <a:cubicBezTo>
                    <a:pt x="13644" y="1249"/>
                    <a:pt x="13630" y="1251"/>
                    <a:pt x="13617" y="1251"/>
                  </a:cubicBezTo>
                  <a:cubicBezTo>
                    <a:pt x="13588" y="1251"/>
                    <a:pt x="13562" y="1242"/>
                    <a:pt x="13553" y="1226"/>
                  </a:cubicBezTo>
                  <a:cubicBezTo>
                    <a:pt x="13542" y="1210"/>
                    <a:pt x="13525" y="1201"/>
                    <a:pt x="13508" y="1201"/>
                  </a:cubicBezTo>
                  <a:cubicBezTo>
                    <a:pt x="13500" y="1201"/>
                    <a:pt x="13493" y="1203"/>
                    <a:pt x="13486" y="1206"/>
                  </a:cubicBezTo>
                  <a:cubicBezTo>
                    <a:pt x="13479" y="1211"/>
                    <a:pt x="13473" y="1213"/>
                    <a:pt x="13467" y="1213"/>
                  </a:cubicBezTo>
                  <a:cubicBezTo>
                    <a:pt x="13455" y="1213"/>
                    <a:pt x="13447" y="1202"/>
                    <a:pt x="13447" y="1184"/>
                  </a:cubicBezTo>
                  <a:cubicBezTo>
                    <a:pt x="13447" y="1162"/>
                    <a:pt x="13422" y="1150"/>
                    <a:pt x="13378" y="1150"/>
                  </a:cubicBezTo>
                  <a:cubicBezTo>
                    <a:pt x="13362" y="1150"/>
                    <a:pt x="13344" y="1151"/>
                    <a:pt x="13324" y="1154"/>
                  </a:cubicBezTo>
                  <a:cubicBezTo>
                    <a:pt x="13307" y="1157"/>
                    <a:pt x="13290" y="1158"/>
                    <a:pt x="13274" y="1158"/>
                  </a:cubicBezTo>
                  <a:cubicBezTo>
                    <a:pt x="13232" y="1158"/>
                    <a:pt x="13201" y="1149"/>
                    <a:pt x="13201" y="1135"/>
                  </a:cubicBezTo>
                  <a:cubicBezTo>
                    <a:pt x="13201" y="1122"/>
                    <a:pt x="13188" y="1116"/>
                    <a:pt x="13167" y="1116"/>
                  </a:cubicBezTo>
                  <a:cubicBezTo>
                    <a:pt x="13153" y="1116"/>
                    <a:pt x="13136" y="1118"/>
                    <a:pt x="13117" y="1124"/>
                  </a:cubicBezTo>
                  <a:cubicBezTo>
                    <a:pt x="13102" y="1129"/>
                    <a:pt x="13085" y="1132"/>
                    <a:pt x="13069" y="1132"/>
                  </a:cubicBezTo>
                  <a:cubicBezTo>
                    <a:pt x="13033" y="1132"/>
                    <a:pt x="12998" y="1121"/>
                    <a:pt x="12976" y="1103"/>
                  </a:cubicBezTo>
                  <a:cubicBezTo>
                    <a:pt x="12954" y="1084"/>
                    <a:pt x="12925" y="1072"/>
                    <a:pt x="12904" y="1072"/>
                  </a:cubicBezTo>
                  <a:cubicBezTo>
                    <a:pt x="12896" y="1072"/>
                    <a:pt x="12889" y="1074"/>
                    <a:pt x="12884" y="1077"/>
                  </a:cubicBezTo>
                  <a:cubicBezTo>
                    <a:pt x="12879" y="1080"/>
                    <a:pt x="12870" y="1082"/>
                    <a:pt x="12858" y="1082"/>
                  </a:cubicBezTo>
                  <a:cubicBezTo>
                    <a:pt x="12816" y="1082"/>
                    <a:pt x="12737" y="1066"/>
                    <a:pt x="12656" y="1043"/>
                  </a:cubicBezTo>
                  <a:cubicBezTo>
                    <a:pt x="12573" y="1017"/>
                    <a:pt x="12500" y="1001"/>
                    <a:pt x="12473" y="1001"/>
                  </a:cubicBezTo>
                  <a:cubicBezTo>
                    <a:pt x="12467" y="1001"/>
                    <a:pt x="12463" y="1002"/>
                    <a:pt x="12463" y="1005"/>
                  </a:cubicBezTo>
                  <a:cubicBezTo>
                    <a:pt x="12463" y="1006"/>
                    <a:pt x="12462" y="1007"/>
                    <a:pt x="12459" y="1007"/>
                  </a:cubicBezTo>
                  <a:cubicBezTo>
                    <a:pt x="12447" y="1007"/>
                    <a:pt x="12403" y="984"/>
                    <a:pt x="12354" y="952"/>
                  </a:cubicBezTo>
                  <a:cubicBezTo>
                    <a:pt x="12307" y="921"/>
                    <a:pt x="12276" y="906"/>
                    <a:pt x="12256" y="906"/>
                  </a:cubicBezTo>
                  <a:cubicBezTo>
                    <a:pt x="12241" y="906"/>
                    <a:pt x="12232" y="914"/>
                    <a:pt x="12227" y="930"/>
                  </a:cubicBezTo>
                  <a:cubicBezTo>
                    <a:pt x="12216" y="963"/>
                    <a:pt x="12184" y="979"/>
                    <a:pt x="12143" y="979"/>
                  </a:cubicBezTo>
                  <a:cubicBezTo>
                    <a:pt x="12098" y="979"/>
                    <a:pt x="12041" y="959"/>
                    <a:pt x="11990" y="920"/>
                  </a:cubicBezTo>
                  <a:cubicBezTo>
                    <a:pt x="11946" y="887"/>
                    <a:pt x="11844" y="858"/>
                    <a:pt x="11758" y="858"/>
                  </a:cubicBezTo>
                  <a:cubicBezTo>
                    <a:pt x="11673" y="857"/>
                    <a:pt x="11604" y="838"/>
                    <a:pt x="11604" y="814"/>
                  </a:cubicBezTo>
                  <a:cubicBezTo>
                    <a:pt x="11604" y="798"/>
                    <a:pt x="11596" y="788"/>
                    <a:pt x="11585" y="788"/>
                  </a:cubicBezTo>
                  <a:cubicBezTo>
                    <a:pt x="11580" y="788"/>
                    <a:pt x="11574" y="790"/>
                    <a:pt x="11567" y="795"/>
                  </a:cubicBezTo>
                  <a:cubicBezTo>
                    <a:pt x="11560" y="799"/>
                    <a:pt x="11549" y="801"/>
                    <a:pt x="11534" y="801"/>
                  </a:cubicBezTo>
                  <a:cubicBezTo>
                    <a:pt x="11504" y="801"/>
                    <a:pt x="11462" y="793"/>
                    <a:pt x="11423" y="779"/>
                  </a:cubicBezTo>
                  <a:cubicBezTo>
                    <a:pt x="11388" y="766"/>
                    <a:pt x="11363" y="760"/>
                    <a:pt x="11346" y="760"/>
                  </a:cubicBezTo>
                  <a:cubicBezTo>
                    <a:pt x="11324" y="760"/>
                    <a:pt x="11315" y="770"/>
                    <a:pt x="11315" y="790"/>
                  </a:cubicBezTo>
                  <a:cubicBezTo>
                    <a:pt x="11315" y="819"/>
                    <a:pt x="11074" y="833"/>
                    <a:pt x="10660" y="833"/>
                  </a:cubicBezTo>
                  <a:cubicBezTo>
                    <a:pt x="10286" y="833"/>
                    <a:pt x="9770" y="822"/>
                    <a:pt x="9164" y="799"/>
                  </a:cubicBezTo>
                  <a:cubicBezTo>
                    <a:pt x="8827" y="785"/>
                    <a:pt x="8281" y="765"/>
                    <a:pt x="7954" y="754"/>
                  </a:cubicBezTo>
                  <a:cubicBezTo>
                    <a:pt x="7627" y="742"/>
                    <a:pt x="7239" y="715"/>
                    <a:pt x="7094" y="694"/>
                  </a:cubicBezTo>
                  <a:cubicBezTo>
                    <a:pt x="6956" y="675"/>
                    <a:pt x="6712" y="660"/>
                    <a:pt x="6534" y="660"/>
                  </a:cubicBezTo>
                  <a:cubicBezTo>
                    <a:pt x="6522" y="660"/>
                    <a:pt x="6511" y="660"/>
                    <a:pt x="6501" y="660"/>
                  </a:cubicBezTo>
                  <a:cubicBezTo>
                    <a:pt x="6433" y="661"/>
                    <a:pt x="6371" y="661"/>
                    <a:pt x="6314" y="661"/>
                  </a:cubicBezTo>
                  <a:cubicBezTo>
                    <a:pt x="5847" y="661"/>
                    <a:pt x="5723" y="649"/>
                    <a:pt x="5782" y="615"/>
                  </a:cubicBezTo>
                  <a:cubicBezTo>
                    <a:pt x="5830" y="588"/>
                    <a:pt x="6032" y="572"/>
                    <a:pt x="6322" y="572"/>
                  </a:cubicBezTo>
                  <a:cubicBezTo>
                    <a:pt x="6408" y="572"/>
                    <a:pt x="6502" y="574"/>
                    <a:pt x="6602" y="576"/>
                  </a:cubicBezTo>
                  <a:cubicBezTo>
                    <a:pt x="6615" y="577"/>
                    <a:pt x="6627" y="577"/>
                    <a:pt x="6639" y="577"/>
                  </a:cubicBezTo>
                  <a:cubicBezTo>
                    <a:pt x="6745" y="577"/>
                    <a:pt x="6832" y="561"/>
                    <a:pt x="6839" y="539"/>
                  </a:cubicBezTo>
                  <a:cubicBezTo>
                    <a:pt x="6855" y="492"/>
                    <a:pt x="6685" y="469"/>
                    <a:pt x="6339" y="469"/>
                  </a:cubicBezTo>
                  <a:cubicBezTo>
                    <a:pt x="6270" y="469"/>
                    <a:pt x="6193" y="470"/>
                    <a:pt x="6110" y="472"/>
                  </a:cubicBezTo>
                  <a:cubicBezTo>
                    <a:pt x="5873" y="477"/>
                    <a:pt x="5446" y="484"/>
                    <a:pt x="5157" y="489"/>
                  </a:cubicBezTo>
                  <a:cubicBezTo>
                    <a:pt x="4867" y="493"/>
                    <a:pt x="4634" y="514"/>
                    <a:pt x="4634" y="534"/>
                  </a:cubicBezTo>
                  <a:cubicBezTo>
                    <a:pt x="4634" y="555"/>
                    <a:pt x="4709" y="571"/>
                    <a:pt x="4800" y="571"/>
                  </a:cubicBezTo>
                  <a:cubicBezTo>
                    <a:pt x="4897" y="571"/>
                    <a:pt x="4954" y="589"/>
                    <a:pt x="4941" y="612"/>
                  </a:cubicBezTo>
                  <a:cubicBezTo>
                    <a:pt x="4931" y="629"/>
                    <a:pt x="4934" y="637"/>
                    <a:pt x="4948" y="637"/>
                  </a:cubicBezTo>
                  <a:cubicBezTo>
                    <a:pt x="4954" y="637"/>
                    <a:pt x="4964" y="635"/>
                    <a:pt x="4975" y="631"/>
                  </a:cubicBezTo>
                  <a:cubicBezTo>
                    <a:pt x="4986" y="626"/>
                    <a:pt x="4998" y="624"/>
                    <a:pt x="5009" y="624"/>
                  </a:cubicBezTo>
                  <a:cubicBezTo>
                    <a:pt x="5032" y="624"/>
                    <a:pt x="5052" y="633"/>
                    <a:pt x="5064" y="650"/>
                  </a:cubicBezTo>
                  <a:cubicBezTo>
                    <a:pt x="5079" y="673"/>
                    <a:pt x="5075" y="694"/>
                    <a:pt x="5056" y="696"/>
                  </a:cubicBezTo>
                  <a:cubicBezTo>
                    <a:pt x="4950" y="708"/>
                    <a:pt x="4711" y="713"/>
                    <a:pt x="4462" y="713"/>
                  </a:cubicBezTo>
                  <a:cubicBezTo>
                    <a:pt x="4218" y="713"/>
                    <a:pt x="3964" y="708"/>
                    <a:pt x="3814" y="697"/>
                  </a:cubicBezTo>
                  <a:cubicBezTo>
                    <a:pt x="3703" y="689"/>
                    <a:pt x="3619" y="685"/>
                    <a:pt x="3554" y="685"/>
                  </a:cubicBezTo>
                  <a:cubicBezTo>
                    <a:pt x="3447" y="685"/>
                    <a:pt x="3395" y="697"/>
                    <a:pt x="3370" y="722"/>
                  </a:cubicBezTo>
                  <a:cubicBezTo>
                    <a:pt x="3327" y="765"/>
                    <a:pt x="3368" y="775"/>
                    <a:pt x="3595" y="781"/>
                  </a:cubicBezTo>
                  <a:cubicBezTo>
                    <a:pt x="3877" y="788"/>
                    <a:pt x="3965" y="796"/>
                    <a:pt x="4040" y="817"/>
                  </a:cubicBezTo>
                  <a:cubicBezTo>
                    <a:pt x="4062" y="824"/>
                    <a:pt x="4114" y="830"/>
                    <a:pt x="4157" y="832"/>
                  </a:cubicBezTo>
                  <a:cubicBezTo>
                    <a:pt x="4200" y="836"/>
                    <a:pt x="4242" y="858"/>
                    <a:pt x="4253" y="886"/>
                  </a:cubicBezTo>
                  <a:cubicBezTo>
                    <a:pt x="4261" y="909"/>
                    <a:pt x="4240" y="920"/>
                    <a:pt x="4177" y="920"/>
                  </a:cubicBezTo>
                  <a:cubicBezTo>
                    <a:pt x="4144" y="920"/>
                    <a:pt x="4099" y="917"/>
                    <a:pt x="4041" y="911"/>
                  </a:cubicBezTo>
                  <a:cubicBezTo>
                    <a:pt x="3988" y="905"/>
                    <a:pt x="3944" y="902"/>
                    <a:pt x="3910" y="902"/>
                  </a:cubicBezTo>
                  <a:cubicBezTo>
                    <a:pt x="3845" y="902"/>
                    <a:pt x="3814" y="913"/>
                    <a:pt x="3814" y="934"/>
                  </a:cubicBezTo>
                  <a:cubicBezTo>
                    <a:pt x="3814" y="960"/>
                    <a:pt x="3868" y="981"/>
                    <a:pt x="3935" y="981"/>
                  </a:cubicBezTo>
                  <a:cubicBezTo>
                    <a:pt x="4052" y="981"/>
                    <a:pt x="4160" y="1061"/>
                    <a:pt x="4052" y="1067"/>
                  </a:cubicBezTo>
                  <a:cubicBezTo>
                    <a:pt x="4026" y="1069"/>
                    <a:pt x="3992" y="1069"/>
                    <a:pt x="3952" y="1069"/>
                  </a:cubicBezTo>
                  <a:cubicBezTo>
                    <a:pt x="3759" y="1069"/>
                    <a:pt x="3442" y="1052"/>
                    <a:pt x="3373" y="1035"/>
                  </a:cubicBezTo>
                  <a:cubicBezTo>
                    <a:pt x="3355" y="1031"/>
                    <a:pt x="3339" y="1029"/>
                    <a:pt x="3326" y="1029"/>
                  </a:cubicBezTo>
                  <a:cubicBezTo>
                    <a:pt x="3296" y="1029"/>
                    <a:pt x="3279" y="1040"/>
                    <a:pt x="3279" y="1061"/>
                  </a:cubicBezTo>
                  <a:cubicBezTo>
                    <a:pt x="3279" y="1079"/>
                    <a:pt x="3289" y="1089"/>
                    <a:pt x="3303" y="1089"/>
                  </a:cubicBezTo>
                  <a:cubicBezTo>
                    <a:pt x="3311" y="1089"/>
                    <a:pt x="3319" y="1086"/>
                    <a:pt x="3328" y="1080"/>
                  </a:cubicBezTo>
                  <a:cubicBezTo>
                    <a:pt x="3339" y="1073"/>
                    <a:pt x="3347" y="1070"/>
                    <a:pt x="3352" y="1070"/>
                  </a:cubicBezTo>
                  <a:cubicBezTo>
                    <a:pt x="3359" y="1070"/>
                    <a:pt x="3359" y="1078"/>
                    <a:pt x="3350" y="1092"/>
                  </a:cubicBezTo>
                  <a:cubicBezTo>
                    <a:pt x="3335" y="1114"/>
                    <a:pt x="3146" y="1145"/>
                    <a:pt x="2933" y="1162"/>
                  </a:cubicBezTo>
                  <a:cubicBezTo>
                    <a:pt x="2718" y="1179"/>
                    <a:pt x="2541" y="1209"/>
                    <a:pt x="2541" y="1229"/>
                  </a:cubicBezTo>
                  <a:cubicBezTo>
                    <a:pt x="2541" y="1248"/>
                    <a:pt x="2580" y="1263"/>
                    <a:pt x="2627" y="1263"/>
                  </a:cubicBezTo>
                  <a:cubicBezTo>
                    <a:pt x="2630" y="1263"/>
                    <a:pt x="2633" y="1263"/>
                    <a:pt x="2636" y="1263"/>
                  </a:cubicBezTo>
                  <a:cubicBezTo>
                    <a:pt x="2637" y="1263"/>
                    <a:pt x="2638" y="1263"/>
                    <a:pt x="2640" y="1263"/>
                  </a:cubicBezTo>
                  <a:cubicBezTo>
                    <a:pt x="2696" y="1263"/>
                    <a:pt x="2871" y="1283"/>
                    <a:pt x="3036" y="1308"/>
                  </a:cubicBezTo>
                  <a:cubicBezTo>
                    <a:pt x="3204" y="1334"/>
                    <a:pt x="3592" y="1360"/>
                    <a:pt x="3897" y="1368"/>
                  </a:cubicBezTo>
                  <a:cubicBezTo>
                    <a:pt x="4201" y="1376"/>
                    <a:pt x="4491" y="1394"/>
                    <a:pt x="4539" y="1409"/>
                  </a:cubicBezTo>
                  <a:cubicBezTo>
                    <a:pt x="4558" y="1415"/>
                    <a:pt x="4577" y="1418"/>
                    <a:pt x="4593" y="1418"/>
                  </a:cubicBezTo>
                  <a:cubicBezTo>
                    <a:pt x="4622" y="1418"/>
                    <a:pt x="4644" y="1410"/>
                    <a:pt x="4654" y="1394"/>
                  </a:cubicBezTo>
                  <a:cubicBezTo>
                    <a:pt x="4673" y="1364"/>
                    <a:pt x="4701" y="1350"/>
                    <a:pt x="4728" y="1350"/>
                  </a:cubicBezTo>
                  <a:cubicBezTo>
                    <a:pt x="4765" y="1350"/>
                    <a:pt x="4799" y="1377"/>
                    <a:pt x="4799" y="1425"/>
                  </a:cubicBezTo>
                  <a:cubicBezTo>
                    <a:pt x="4799" y="1483"/>
                    <a:pt x="4836" y="1507"/>
                    <a:pt x="4944" y="1521"/>
                  </a:cubicBezTo>
                  <a:cubicBezTo>
                    <a:pt x="4966" y="1524"/>
                    <a:pt x="4987" y="1525"/>
                    <a:pt x="5007" y="1525"/>
                  </a:cubicBezTo>
                  <a:cubicBezTo>
                    <a:pt x="5062" y="1525"/>
                    <a:pt x="5105" y="1515"/>
                    <a:pt x="5115" y="1498"/>
                  </a:cubicBezTo>
                  <a:cubicBezTo>
                    <a:pt x="5123" y="1486"/>
                    <a:pt x="5146" y="1481"/>
                    <a:pt x="5179" y="1481"/>
                  </a:cubicBezTo>
                  <a:cubicBezTo>
                    <a:pt x="5271" y="1481"/>
                    <a:pt x="5434" y="1524"/>
                    <a:pt x="5521" y="1580"/>
                  </a:cubicBezTo>
                  <a:cubicBezTo>
                    <a:pt x="5559" y="1606"/>
                    <a:pt x="5603" y="1621"/>
                    <a:pt x="5633" y="1621"/>
                  </a:cubicBezTo>
                  <a:cubicBezTo>
                    <a:pt x="5644" y="1621"/>
                    <a:pt x="5652" y="1619"/>
                    <a:pt x="5658" y="1615"/>
                  </a:cubicBezTo>
                  <a:cubicBezTo>
                    <a:pt x="5663" y="1612"/>
                    <a:pt x="5668" y="1611"/>
                    <a:pt x="5672" y="1611"/>
                  </a:cubicBezTo>
                  <a:cubicBezTo>
                    <a:pt x="5689" y="1611"/>
                    <a:pt x="5701" y="1633"/>
                    <a:pt x="5701" y="1671"/>
                  </a:cubicBezTo>
                  <a:cubicBezTo>
                    <a:pt x="5701" y="1718"/>
                    <a:pt x="5684" y="1764"/>
                    <a:pt x="5660" y="1778"/>
                  </a:cubicBezTo>
                  <a:cubicBezTo>
                    <a:pt x="5656" y="1781"/>
                    <a:pt x="5651" y="1782"/>
                    <a:pt x="5647" y="1782"/>
                  </a:cubicBezTo>
                  <a:cubicBezTo>
                    <a:pt x="5632" y="1782"/>
                    <a:pt x="5619" y="1765"/>
                    <a:pt x="5619" y="1737"/>
                  </a:cubicBezTo>
                  <a:cubicBezTo>
                    <a:pt x="5619" y="1702"/>
                    <a:pt x="5596" y="1680"/>
                    <a:pt x="5561" y="1680"/>
                  </a:cubicBezTo>
                  <a:cubicBezTo>
                    <a:pt x="5557" y="1680"/>
                    <a:pt x="5552" y="1680"/>
                    <a:pt x="5548" y="1681"/>
                  </a:cubicBezTo>
                  <a:cubicBezTo>
                    <a:pt x="5539" y="1682"/>
                    <a:pt x="5528" y="1683"/>
                    <a:pt x="5517" y="1683"/>
                  </a:cubicBezTo>
                  <a:cubicBezTo>
                    <a:pt x="5482" y="1683"/>
                    <a:pt x="5439" y="1676"/>
                    <a:pt x="5413" y="1665"/>
                  </a:cubicBezTo>
                  <a:cubicBezTo>
                    <a:pt x="5249" y="1600"/>
                    <a:pt x="2570" y="1515"/>
                    <a:pt x="1185" y="1515"/>
                  </a:cubicBezTo>
                  <a:cubicBezTo>
                    <a:pt x="879" y="1515"/>
                    <a:pt x="636" y="1519"/>
                    <a:pt x="497" y="1528"/>
                  </a:cubicBezTo>
                  <a:cubicBezTo>
                    <a:pt x="483" y="1529"/>
                    <a:pt x="467" y="1530"/>
                    <a:pt x="452" y="1530"/>
                  </a:cubicBezTo>
                  <a:cubicBezTo>
                    <a:pt x="386" y="1530"/>
                    <a:pt x="319" y="1521"/>
                    <a:pt x="290" y="1509"/>
                  </a:cubicBezTo>
                  <a:cubicBezTo>
                    <a:pt x="207" y="1471"/>
                    <a:pt x="106" y="1448"/>
                    <a:pt x="48" y="1448"/>
                  </a:cubicBezTo>
                  <a:cubicBezTo>
                    <a:pt x="19" y="1448"/>
                    <a:pt x="0" y="1454"/>
                    <a:pt x="0" y="1467"/>
                  </a:cubicBezTo>
                  <a:cubicBezTo>
                    <a:pt x="0" y="1494"/>
                    <a:pt x="36" y="1522"/>
                    <a:pt x="75" y="1533"/>
                  </a:cubicBezTo>
                  <a:cubicBezTo>
                    <a:pt x="195" y="1567"/>
                    <a:pt x="457" y="1600"/>
                    <a:pt x="782" y="1620"/>
                  </a:cubicBezTo>
                  <a:cubicBezTo>
                    <a:pt x="952" y="1632"/>
                    <a:pt x="1247" y="1660"/>
                    <a:pt x="1438" y="1685"/>
                  </a:cubicBezTo>
                  <a:cubicBezTo>
                    <a:pt x="1646" y="1711"/>
                    <a:pt x="1822" y="1723"/>
                    <a:pt x="1998" y="1723"/>
                  </a:cubicBezTo>
                  <a:cubicBezTo>
                    <a:pt x="2116" y="1723"/>
                    <a:pt x="2233" y="1718"/>
                    <a:pt x="2360" y="1706"/>
                  </a:cubicBezTo>
                  <a:cubicBezTo>
                    <a:pt x="2374" y="1705"/>
                    <a:pt x="2390" y="1705"/>
                    <a:pt x="2406" y="1705"/>
                  </a:cubicBezTo>
                  <a:cubicBezTo>
                    <a:pt x="2495" y="1705"/>
                    <a:pt x="2612" y="1720"/>
                    <a:pt x="2688" y="1745"/>
                  </a:cubicBezTo>
                  <a:cubicBezTo>
                    <a:pt x="2777" y="1774"/>
                    <a:pt x="3124" y="1810"/>
                    <a:pt x="3457" y="1827"/>
                  </a:cubicBezTo>
                  <a:cubicBezTo>
                    <a:pt x="3658" y="1837"/>
                    <a:pt x="3794" y="1843"/>
                    <a:pt x="3886" y="1843"/>
                  </a:cubicBezTo>
                  <a:cubicBezTo>
                    <a:pt x="4046" y="1843"/>
                    <a:pt x="4075" y="1826"/>
                    <a:pt x="4091" y="1783"/>
                  </a:cubicBezTo>
                  <a:cubicBezTo>
                    <a:pt x="4102" y="1752"/>
                    <a:pt x="4112" y="1736"/>
                    <a:pt x="4124" y="1736"/>
                  </a:cubicBezTo>
                  <a:cubicBezTo>
                    <a:pt x="4135" y="1736"/>
                    <a:pt x="4147" y="1747"/>
                    <a:pt x="4164" y="1769"/>
                  </a:cubicBezTo>
                  <a:cubicBezTo>
                    <a:pt x="4252" y="1879"/>
                    <a:pt x="4384" y="1920"/>
                    <a:pt x="4742" y="1948"/>
                  </a:cubicBezTo>
                  <a:cubicBezTo>
                    <a:pt x="4946" y="1965"/>
                    <a:pt x="5127" y="1989"/>
                    <a:pt x="5148" y="2003"/>
                  </a:cubicBezTo>
                  <a:cubicBezTo>
                    <a:pt x="5167" y="2014"/>
                    <a:pt x="5220" y="2019"/>
                    <a:pt x="5285" y="2019"/>
                  </a:cubicBezTo>
                  <a:cubicBezTo>
                    <a:pt x="5433" y="2019"/>
                    <a:pt x="5644" y="1994"/>
                    <a:pt x="5654" y="1964"/>
                  </a:cubicBezTo>
                  <a:cubicBezTo>
                    <a:pt x="5663" y="1938"/>
                    <a:pt x="5716" y="1925"/>
                    <a:pt x="5767" y="1925"/>
                  </a:cubicBezTo>
                  <a:cubicBezTo>
                    <a:pt x="5818" y="1925"/>
                    <a:pt x="5866" y="1938"/>
                    <a:pt x="5866" y="1964"/>
                  </a:cubicBezTo>
                  <a:cubicBezTo>
                    <a:pt x="5866" y="1984"/>
                    <a:pt x="5834" y="2013"/>
                    <a:pt x="5795" y="2023"/>
                  </a:cubicBezTo>
                  <a:cubicBezTo>
                    <a:pt x="5756" y="2033"/>
                    <a:pt x="5799" y="2045"/>
                    <a:pt x="5889" y="2046"/>
                  </a:cubicBezTo>
                  <a:cubicBezTo>
                    <a:pt x="5978" y="2049"/>
                    <a:pt x="6099" y="2080"/>
                    <a:pt x="6150" y="2116"/>
                  </a:cubicBezTo>
                  <a:cubicBezTo>
                    <a:pt x="6194" y="2146"/>
                    <a:pt x="6219" y="2161"/>
                    <a:pt x="6238" y="2161"/>
                  </a:cubicBezTo>
                  <a:cubicBezTo>
                    <a:pt x="6255" y="2161"/>
                    <a:pt x="6266" y="2150"/>
                    <a:pt x="6280" y="2127"/>
                  </a:cubicBezTo>
                  <a:cubicBezTo>
                    <a:pt x="6294" y="2104"/>
                    <a:pt x="6307" y="2092"/>
                    <a:pt x="6326" y="2092"/>
                  </a:cubicBezTo>
                  <a:cubicBezTo>
                    <a:pt x="6348" y="2092"/>
                    <a:pt x="6380" y="2107"/>
                    <a:pt x="6434" y="2138"/>
                  </a:cubicBezTo>
                  <a:cubicBezTo>
                    <a:pt x="6486" y="2168"/>
                    <a:pt x="6523" y="2182"/>
                    <a:pt x="6552" y="2182"/>
                  </a:cubicBezTo>
                  <a:cubicBezTo>
                    <a:pt x="6572" y="2182"/>
                    <a:pt x="6589" y="2175"/>
                    <a:pt x="6606" y="2160"/>
                  </a:cubicBezTo>
                  <a:cubicBezTo>
                    <a:pt x="6624" y="2143"/>
                    <a:pt x="6635" y="2135"/>
                    <a:pt x="6639" y="2135"/>
                  </a:cubicBezTo>
                  <a:cubicBezTo>
                    <a:pt x="6643" y="2135"/>
                    <a:pt x="6639" y="2144"/>
                    <a:pt x="6628" y="2163"/>
                  </a:cubicBezTo>
                  <a:cubicBezTo>
                    <a:pt x="6607" y="2197"/>
                    <a:pt x="6629" y="2212"/>
                    <a:pt x="6699" y="2212"/>
                  </a:cubicBezTo>
                  <a:cubicBezTo>
                    <a:pt x="6704" y="2212"/>
                    <a:pt x="6709" y="2212"/>
                    <a:pt x="6714" y="2212"/>
                  </a:cubicBezTo>
                  <a:cubicBezTo>
                    <a:pt x="6721" y="2211"/>
                    <a:pt x="6730" y="2211"/>
                    <a:pt x="6740" y="2211"/>
                  </a:cubicBezTo>
                  <a:cubicBezTo>
                    <a:pt x="6810" y="2211"/>
                    <a:pt x="6924" y="2220"/>
                    <a:pt x="7014" y="2233"/>
                  </a:cubicBezTo>
                  <a:cubicBezTo>
                    <a:pt x="7350" y="2281"/>
                    <a:pt x="8267" y="2340"/>
                    <a:pt x="8581" y="2340"/>
                  </a:cubicBezTo>
                  <a:cubicBezTo>
                    <a:pt x="8647" y="2340"/>
                    <a:pt x="8686" y="2337"/>
                    <a:pt x="8688" y="2331"/>
                  </a:cubicBezTo>
                  <a:cubicBezTo>
                    <a:pt x="8696" y="2313"/>
                    <a:pt x="8745" y="2301"/>
                    <a:pt x="8799" y="2301"/>
                  </a:cubicBezTo>
                  <a:cubicBezTo>
                    <a:pt x="8803" y="2301"/>
                    <a:pt x="8807" y="2301"/>
                    <a:pt x="8811" y="2301"/>
                  </a:cubicBezTo>
                  <a:lnTo>
                    <a:pt x="8920" y="2305"/>
                  </a:lnTo>
                  <a:lnTo>
                    <a:pt x="8819" y="2335"/>
                  </a:lnTo>
                  <a:cubicBezTo>
                    <a:pt x="8720" y="2362"/>
                    <a:pt x="8722" y="2363"/>
                    <a:pt x="8853" y="2392"/>
                  </a:cubicBezTo>
                  <a:cubicBezTo>
                    <a:pt x="8942" y="2410"/>
                    <a:pt x="9034" y="2419"/>
                    <a:pt x="9108" y="2419"/>
                  </a:cubicBezTo>
                  <a:cubicBezTo>
                    <a:pt x="9201" y="2419"/>
                    <a:pt x="9267" y="2405"/>
                    <a:pt x="9267" y="2379"/>
                  </a:cubicBezTo>
                  <a:cubicBezTo>
                    <a:pt x="9267" y="2356"/>
                    <a:pt x="9298" y="2336"/>
                    <a:pt x="9334" y="2336"/>
                  </a:cubicBezTo>
                  <a:cubicBezTo>
                    <a:pt x="9373" y="2336"/>
                    <a:pt x="9391" y="2360"/>
                    <a:pt x="9379" y="2394"/>
                  </a:cubicBezTo>
                  <a:cubicBezTo>
                    <a:pt x="9363" y="2437"/>
                    <a:pt x="9404" y="2458"/>
                    <a:pt x="9528" y="2470"/>
                  </a:cubicBezTo>
                  <a:cubicBezTo>
                    <a:pt x="9554" y="2472"/>
                    <a:pt x="9580" y="2474"/>
                    <a:pt x="9603" y="2474"/>
                  </a:cubicBezTo>
                  <a:cubicBezTo>
                    <a:pt x="9663" y="2474"/>
                    <a:pt x="9709" y="2466"/>
                    <a:pt x="9714" y="2452"/>
                  </a:cubicBezTo>
                  <a:cubicBezTo>
                    <a:pt x="9723" y="2430"/>
                    <a:pt x="9763" y="2419"/>
                    <a:pt x="9802" y="2419"/>
                  </a:cubicBezTo>
                  <a:cubicBezTo>
                    <a:pt x="9843" y="2419"/>
                    <a:pt x="9883" y="2431"/>
                    <a:pt x="9883" y="2455"/>
                  </a:cubicBezTo>
                  <a:cubicBezTo>
                    <a:pt x="9883" y="2495"/>
                    <a:pt x="10010" y="2531"/>
                    <a:pt x="10094" y="2531"/>
                  </a:cubicBezTo>
                  <a:cubicBezTo>
                    <a:pt x="10128" y="2531"/>
                    <a:pt x="10156" y="2525"/>
                    <a:pt x="10165" y="2511"/>
                  </a:cubicBezTo>
                  <a:cubicBezTo>
                    <a:pt x="10176" y="2492"/>
                    <a:pt x="10235" y="2479"/>
                    <a:pt x="10301" y="2479"/>
                  </a:cubicBezTo>
                  <a:cubicBezTo>
                    <a:pt x="10315" y="2479"/>
                    <a:pt x="10329" y="2480"/>
                    <a:pt x="10344" y="2481"/>
                  </a:cubicBezTo>
                  <a:cubicBezTo>
                    <a:pt x="10363" y="2483"/>
                    <a:pt x="10382" y="2484"/>
                    <a:pt x="10399" y="2484"/>
                  </a:cubicBezTo>
                  <a:cubicBezTo>
                    <a:pt x="10455" y="2484"/>
                    <a:pt x="10497" y="2474"/>
                    <a:pt x="10497" y="2460"/>
                  </a:cubicBezTo>
                  <a:cubicBezTo>
                    <a:pt x="10497" y="2440"/>
                    <a:pt x="10426" y="2412"/>
                    <a:pt x="10344" y="2399"/>
                  </a:cubicBezTo>
                  <a:cubicBezTo>
                    <a:pt x="10262" y="2385"/>
                    <a:pt x="10144" y="2339"/>
                    <a:pt x="10091" y="2298"/>
                  </a:cubicBezTo>
                  <a:lnTo>
                    <a:pt x="9989" y="2223"/>
                  </a:lnTo>
                  <a:lnTo>
                    <a:pt x="9989" y="2223"/>
                  </a:lnTo>
                  <a:lnTo>
                    <a:pt x="10296" y="2225"/>
                  </a:lnTo>
                  <a:cubicBezTo>
                    <a:pt x="10464" y="2227"/>
                    <a:pt x="10624" y="2243"/>
                    <a:pt x="10649" y="2264"/>
                  </a:cubicBezTo>
                  <a:cubicBezTo>
                    <a:pt x="10697" y="2301"/>
                    <a:pt x="11048" y="2353"/>
                    <a:pt x="11278" y="2357"/>
                  </a:cubicBezTo>
                  <a:cubicBezTo>
                    <a:pt x="11356" y="2358"/>
                    <a:pt x="11442" y="2380"/>
                    <a:pt x="11464" y="2404"/>
                  </a:cubicBezTo>
                  <a:cubicBezTo>
                    <a:pt x="11486" y="2429"/>
                    <a:pt x="11695" y="2496"/>
                    <a:pt x="11934" y="2557"/>
                  </a:cubicBezTo>
                  <a:cubicBezTo>
                    <a:pt x="12172" y="2617"/>
                    <a:pt x="12405" y="2676"/>
                    <a:pt x="12458" y="2691"/>
                  </a:cubicBezTo>
                  <a:cubicBezTo>
                    <a:pt x="12481" y="2698"/>
                    <a:pt x="12499" y="2702"/>
                    <a:pt x="12512" y="2702"/>
                  </a:cubicBezTo>
                  <a:cubicBezTo>
                    <a:pt x="12536" y="2702"/>
                    <a:pt x="12544" y="2690"/>
                    <a:pt x="12540" y="2664"/>
                  </a:cubicBezTo>
                  <a:cubicBezTo>
                    <a:pt x="12533" y="2634"/>
                    <a:pt x="12561" y="2603"/>
                    <a:pt x="12603" y="2594"/>
                  </a:cubicBezTo>
                  <a:cubicBezTo>
                    <a:pt x="12617" y="2591"/>
                    <a:pt x="12628" y="2590"/>
                    <a:pt x="12637" y="2590"/>
                  </a:cubicBezTo>
                  <a:cubicBezTo>
                    <a:pt x="12669" y="2590"/>
                    <a:pt x="12670" y="2609"/>
                    <a:pt x="12652" y="2664"/>
                  </a:cubicBezTo>
                  <a:cubicBezTo>
                    <a:pt x="12635" y="2719"/>
                    <a:pt x="12652" y="2749"/>
                    <a:pt x="12677" y="2749"/>
                  </a:cubicBezTo>
                  <a:cubicBezTo>
                    <a:pt x="12697" y="2749"/>
                    <a:pt x="12722" y="2730"/>
                    <a:pt x="12738" y="2688"/>
                  </a:cubicBezTo>
                  <a:cubicBezTo>
                    <a:pt x="12750" y="2655"/>
                    <a:pt x="12777" y="2640"/>
                    <a:pt x="12835" y="2640"/>
                  </a:cubicBezTo>
                  <a:cubicBezTo>
                    <a:pt x="12861" y="2640"/>
                    <a:pt x="12892" y="2643"/>
                    <a:pt x="12931" y="2648"/>
                  </a:cubicBezTo>
                  <a:cubicBezTo>
                    <a:pt x="13025" y="2660"/>
                    <a:pt x="13138" y="2688"/>
                    <a:pt x="13184" y="2706"/>
                  </a:cubicBezTo>
                  <a:cubicBezTo>
                    <a:pt x="13228" y="2726"/>
                    <a:pt x="13320" y="2753"/>
                    <a:pt x="13387" y="2767"/>
                  </a:cubicBezTo>
                  <a:cubicBezTo>
                    <a:pt x="13794" y="2852"/>
                    <a:pt x="13876" y="2878"/>
                    <a:pt x="13920" y="2937"/>
                  </a:cubicBezTo>
                  <a:cubicBezTo>
                    <a:pt x="13953" y="2981"/>
                    <a:pt x="14023" y="3002"/>
                    <a:pt x="14135" y="3002"/>
                  </a:cubicBezTo>
                  <a:cubicBezTo>
                    <a:pt x="14138" y="3002"/>
                    <a:pt x="14140" y="3002"/>
                    <a:pt x="14143" y="3002"/>
                  </a:cubicBezTo>
                  <a:cubicBezTo>
                    <a:pt x="14148" y="3001"/>
                    <a:pt x="14152" y="3001"/>
                    <a:pt x="14157" y="3001"/>
                  </a:cubicBezTo>
                  <a:cubicBezTo>
                    <a:pt x="14271" y="3001"/>
                    <a:pt x="14345" y="3026"/>
                    <a:pt x="14400" y="3081"/>
                  </a:cubicBezTo>
                  <a:cubicBezTo>
                    <a:pt x="14447" y="3128"/>
                    <a:pt x="14558" y="3172"/>
                    <a:pt x="14656" y="3182"/>
                  </a:cubicBezTo>
                  <a:cubicBezTo>
                    <a:pt x="14946" y="3213"/>
                    <a:pt x="15151" y="3244"/>
                    <a:pt x="15215" y="3269"/>
                  </a:cubicBezTo>
                  <a:cubicBezTo>
                    <a:pt x="15242" y="3279"/>
                    <a:pt x="15278" y="3286"/>
                    <a:pt x="15305" y="3286"/>
                  </a:cubicBezTo>
                  <a:cubicBezTo>
                    <a:pt x="15312" y="3286"/>
                    <a:pt x="15318" y="3285"/>
                    <a:pt x="15323" y="3284"/>
                  </a:cubicBezTo>
                  <a:cubicBezTo>
                    <a:pt x="15328" y="3284"/>
                    <a:pt x="15332" y="3283"/>
                    <a:pt x="15336" y="3283"/>
                  </a:cubicBezTo>
                  <a:cubicBezTo>
                    <a:pt x="15359" y="3283"/>
                    <a:pt x="15382" y="3295"/>
                    <a:pt x="15394" y="3314"/>
                  </a:cubicBezTo>
                  <a:cubicBezTo>
                    <a:pt x="15403" y="3328"/>
                    <a:pt x="15464" y="3336"/>
                    <a:pt x="15546" y="3336"/>
                  </a:cubicBezTo>
                  <a:cubicBezTo>
                    <a:pt x="15582" y="3336"/>
                    <a:pt x="15622" y="3335"/>
                    <a:pt x="15664" y="3331"/>
                  </a:cubicBezTo>
                  <a:cubicBezTo>
                    <a:pt x="15720" y="3327"/>
                    <a:pt x="15764" y="3325"/>
                    <a:pt x="15799" y="3325"/>
                  </a:cubicBezTo>
                  <a:cubicBezTo>
                    <a:pt x="15884" y="3325"/>
                    <a:pt x="15910" y="3339"/>
                    <a:pt x="15910" y="3372"/>
                  </a:cubicBezTo>
                  <a:cubicBezTo>
                    <a:pt x="15910" y="3414"/>
                    <a:pt x="15998" y="3448"/>
                    <a:pt x="16199" y="3484"/>
                  </a:cubicBezTo>
                  <a:cubicBezTo>
                    <a:pt x="16316" y="3504"/>
                    <a:pt x="16422" y="3516"/>
                    <a:pt x="16476" y="3516"/>
                  </a:cubicBezTo>
                  <a:cubicBezTo>
                    <a:pt x="16497" y="3516"/>
                    <a:pt x="16510" y="3514"/>
                    <a:pt x="16514" y="3511"/>
                  </a:cubicBezTo>
                  <a:cubicBezTo>
                    <a:pt x="16519" y="3506"/>
                    <a:pt x="16527" y="3503"/>
                    <a:pt x="16536" y="3503"/>
                  </a:cubicBezTo>
                  <a:cubicBezTo>
                    <a:pt x="16550" y="3503"/>
                    <a:pt x="16567" y="3509"/>
                    <a:pt x="16581" y="3520"/>
                  </a:cubicBezTo>
                  <a:cubicBezTo>
                    <a:pt x="16634" y="3561"/>
                    <a:pt x="16694" y="3585"/>
                    <a:pt x="16730" y="3585"/>
                  </a:cubicBezTo>
                  <a:cubicBezTo>
                    <a:pt x="16752" y="3585"/>
                    <a:pt x="16764" y="3576"/>
                    <a:pt x="16761" y="3557"/>
                  </a:cubicBezTo>
                  <a:cubicBezTo>
                    <a:pt x="16756" y="3530"/>
                    <a:pt x="16787" y="3510"/>
                    <a:pt x="16834" y="3509"/>
                  </a:cubicBezTo>
                  <a:cubicBezTo>
                    <a:pt x="16835" y="3509"/>
                    <a:pt x="16836" y="3509"/>
                    <a:pt x="16837" y="3509"/>
                  </a:cubicBezTo>
                  <a:cubicBezTo>
                    <a:pt x="16886" y="3509"/>
                    <a:pt x="16914" y="3534"/>
                    <a:pt x="16910" y="3575"/>
                  </a:cubicBezTo>
                  <a:cubicBezTo>
                    <a:pt x="16905" y="3624"/>
                    <a:pt x="16962" y="3657"/>
                    <a:pt x="17106" y="3693"/>
                  </a:cubicBezTo>
                  <a:cubicBezTo>
                    <a:pt x="17194" y="3714"/>
                    <a:pt x="17247" y="3727"/>
                    <a:pt x="17281" y="3727"/>
                  </a:cubicBezTo>
                  <a:cubicBezTo>
                    <a:pt x="17331" y="3727"/>
                    <a:pt x="17340" y="3699"/>
                    <a:pt x="17361" y="3629"/>
                  </a:cubicBezTo>
                  <a:cubicBezTo>
                    <a:pt x="17383" y="3560"/>
                    <a:pt x="17360" y="3533"/>
                    <a:pt x="17248" y="3493"/>
                  </a:cubicBezTo>
                  <a:cubicBezTo>
                    <a:pt x="17033" y="3416"/>
                    <a:pt x="16722" y="3340"/>
                    <a:pt x="16631" y="3340"/>
                  </a:cubicBezTo>
                  <a:cubicBezTo>
                    <a:pt x="16619" y="3340"/>
                    <a:pt x="16611" y="3341"/>
                    <a:pt x="16607" y="3344"/>
                  </a:cubicBezTo>
                  <a:cubicBezTo>
                    <a:pt x="16601" y="3348"/>
                    <a:pt x="16594" y="3350"/>
                    <a:pt x="16588" y="3350"/>
                  </a:cubicBezTo>
                  <a:cubicBezTo>
                    <a:pt x="16575" y="3350"/>
                    <a:pt x="16564" y="3341"/>
                    <a:pt x="16558" y="3325"/>
                  </a:cubicBezTo>
                  <a:cubicBezTo>
                    <a:pt x="16546" y="3287"/>
                    <a:pt x="16166" y="3173"/>
                    <a:pt x="15646" y="3053"/>
                  </a:cubicBezTo>
                  <a:cubicBezTo>
                    <a:pt x="15486" y="3016"/>
                    <a:pt x="15321" y="2971"/>
                    <a:pt x="15275" y="2952"/>
                  </a:cubicBezTo>
                  <a:cubicBezTo>
                    <a:pt x="15230" y="2935"/>
                    <a:pt x="15111" y="2906"/>
                    <a:pt x="15010" y="2890"/>
                  </a:cubicBezTo>
                  <a:cubicBezTo>
                    <a:pt x="14908" y="2873"/>
                    <a:pt x="14755" y="2837"/>
                    <a:pt x="14667" y="2806"/>
                  </a:cubicBezTo>
                  <a:cubicBezTo>
                    <a:pt x="14565" y="2770"/>
                    <a:pt x="14487" y="2752"/>
                    <a:pt x="14443" y="2752"/>
                  </a:cubicBezTo>
                  <a:cubicBezTo>
                    <a:pt x="14409" y="2752"/>
                    <a:pt x="14396" y="2763"/>
                    <a:pt x="14411" y="2786"/>
                  </a:cubicBezTo>
                  <a:cubicBezTo>
                    <a:pt x="14422" y="2806"/>
                    <a:pt x="14369" y="2829"/>
                    <a:pt x="14291" y="2839"/>
                  </a:cubicBezTo>
                  <a:cubicBezTo>
                    <a:pt x="14267" y="2841"/>
                    <a:pt x="14246" y="2843"/>
                    <a:pt x="14228" y="2843"/>
                  </a:cubicBezTo>
                  <a:cubicBezTo>
                    <a:pt x="14174" y="2843"/>
                    <a:pt x="14148" y="2830"/>
                    <a:pt x="14148" y="2802"/>
                  </a:cubicBezTo>
                  <a:cubicBezTo>
                    <a:pt x="14148" y="2771"/>
                    <a:pt x="14199" y="2745"/>
                    <a:pt x="14261" y="2742"/>
                  </a:cubicBezTo>
                  <a:lnTo>
                    <a:pt x="14374" y="2739"/>
                  </a:lnTo>
                  <a:lnTo>
                    <a:pt x="14270" y="2712"/>
                  </a:lnTo>
                  <a:cubicBezTo>
                    <a:pt x="14211" y="2696"/>
                    <a:pt x="14149" y="2645"/>
                    <a:pt x="14128" y="2596"/>
                  </a:cubicBezTo>
                  <a:cubicBezTo>
                    <a:pt x="14099" y="2529"/>
                    <a:pt x="14040" y="2500"/>
                    <a:pt x="13903" y="2483"/>
                  </a:cubicBezTo>
                  <a:cubicBezTo>
                    <a:pt x="13800" y="2470"/>
                    <a:pt x="13612" y="2432"/>
                    <a:pt x="13479" y="2397"/>
                  </a:cubicBezTo>
                  <a:cubicBezTo>
                    <a:pt x="13381" y="2371"/>
                    <a:pt x="13277" y="2356"/>
                    <a:pt x="13211" y="2356"/>
                  </a:cubicBezTo>
                  <a:cubicBezTo>
                    <a:pt x="13187" y="2356"/>
                    <a:pt x="13168" y="2358"/>
                    <a:pt x="13155" y="2362"/>
                  </a:cubicBezTo>
                  <a:cubicBezTo>
                    <a:pt x="13140" y="2367"/>
                    <a:pt x="13123" y="2370"/>
                    <a:pt x="13108" y="2370"/>
                  </a:cubicBezTo>
                  <a:cubicBezTo>
                    <a:pt x="13078" y="2370"/>
                    <a:pt x="13052" y="2360"/>
                    <a:pt x="13043" y="2345"/>
                  </a:cubicBezTo>
                  <a:cubicBezTo>
                    <a:pt x="13027" y="2320"/>
                    <a:pt x="12795" y="2244"/>
                    <a:pt x="12525" y="2177"/>
                  </a:cubicBezTo>
                  <a:cubicBezTo>
                    <a:pt x="12257" y="2109"/>
                    <a:pt x="11986" y="2033"/>
                    <a:pt x="11926" y="2009"/>
                  </a:cubicBezTo>
                  <a:cubicBezTo>
                    <a:pt x="11865" y="1984"/>
                    <a:pt x="11657" y="1922"/>
                    <a:pt x="11458" y="1870"/>
                  </a:cubicBezTo>
                  <a:cubicBezTo>
                    <a:pt x="11024" y="1758"/>
                    <a:pt x="10962" y="1682"/>
                    <a:pt x="11301" y="1682"/>
                  </a:cubicBezTo>
                  <a:cubicBezTo>
                    <a:pt x="11543" y="1682"/>
                    <a:pt x="11808" y="1754"/>
                    <a:pt x="11808" y="1819"/>
                  </a:cubicBezTo>
                  <a:cubicBezTo>
                    <a:pt x="11808" y="1831"/>
                    <a:pt x="11820" y="1838"/>
                    <a:pt x="11840" y="1838"/>
                  </a:cubicBezTo>
                  <a:cubicBezTo>
                    <a:pt x="11854" y="1838"/>
                    <a:pt x="11871" y="1835"/>
                    <a:pt x="11890" y="1828"/>
                  </a:cubicBezTo>
                  <a:cubicBezTo>
                    <a:pt x="11902" y="1825"/>
                    <a:pt x="11918" y="1823"/>
                    <a:pt x="11936" y="1823"/>
                  </a:cubicBezTo>
                  <a:cubicBezTo>
                    <a:pt x="12049" y="1823"/>
                    <a:pt x="12263" y="1888"/>
                    <a:pt x="12320" y="1947"/>
                  </a:cubicBezTo>
                  <a:cubicBezTo>
                    <a:pt x="12344" y="1971"/>
                    <a:pt x="12472" y="1994"/>
                    <a:pt x="12603" y="2000"/>
                  </a:cubicBezTo>
                  <a:cubicBezTo>
                    <a:pt x="12838" y="2009"/>
                    <a:pt x="13304" y="2115"/>
                    <a:pt x="13389" y="2179"/>
                  </a:cubicBezTo>
                  <a:cubicBezTo>
                    <a:pt x="13411" y="2196"/>
                    <a:pt x="13512" y="2214"/>
                    <a:pt x="13612" y="2220"/>
                  </a:cubicBezTo>
                  <a:cubicBezTo>
                    <a:pt x="13714" y="2227"/>
                    <a:pt x="13828" y="2256"/>
                    <a:pt x="13865" y="2286"/>
                  </a:cubicBezTo>
                  <a:cubicBezTo>
                    <a:pt x="13901" y="2316"/>
                    <a:pt x="14004" y="2353"/>
                    <a:pt x="14089" y="2367"/>
                  </a:cubicBezTo>
                  <a:cubicBezTo>
                    <a:pt x="14175" y="2382"/>
                    <a:pt x="14260" y="2412"/>
                    <a:pt x="14275" y="2435"/>
                  </a:cubicBezTo>
                  <a:cubicBezTo>
                    <a:pt x="14283" y="2448"/>
                    <a:pt x="14297" y="2455"/>
                    <a:pt x="14317" y="2455"/>
                  </a:cubicBezTo>
                  <a:cubicBezTo>
                    <a:pt x="14341" y="2455"/>
                    <a:pt x="14373" y="2446"/>
                    <a:pt x="14414" y="2428"/>
                  </a:cubicBezTo>
                  <a:cubicBezTo>
                    <a:pt x="14457" y="2408"/>
                    <a:pt x="14486" y="2398"/>
                    <a:pt x="14511" y="2398"/>
                  </a:cubicBezTo>
                  <a:cubicBezTo>
                    <a:pt x="14540" y="2398"/>
                    <a:pt x="14563" y="2412"/>
                    <a:pt x="14595" y="2442"/>
                  </a:cubicBezTo>
                  <a:cubicBezTo>
                    <a:pt x="14640" y="2483"/>
                    <a:pt x="14711" y="2505"/>
                    <a:pt x="14765" y="2505"/>
                  </a:cubicBezTo>
                  <a:cubicBezTo>
                    <a:pt x="14808" y="2505"/>
                    <a:pt x="14841" y="2491"/>
                    <a:pt x="14841" y="2460"/>
                  </a:cubicBezTo>
                  <a:cubicBezTo>
                    <a:pt x="14841" y="2434"/>
                    <a:pt x="14810" y="2388"/>
                    <a:pt x="14770" y="2358"/>
                  </a:cubicBezTo>
                  <a:cubicBezTo>
                    <a:pt x="14709" y="2311"/>
                    <a:pt x="14723" y="2304"/>
                    <a:pt x="14892" y="2302"/>
                  </a:cubicBezTo>
                  <a:cubicBezTo>
                    <a:pt x="15005" y="2301"/>
                    <a:pt x="15093" y="2279"/>
                    <a:pt x="15107" y="2250"/>
                  </a:cubicBezTo>
                  <a:cubicBezTo>
                    <a:pt x="15116" y="2230"/>
                    <a:pt x="15123" y="2221"/>
                    <a:pt x="15130" y="2221"/>
                  </a:cubicBezTo>
                  <a:cubicBezTo>
                    <a:pt x="15138" y="2221"/>
                    <a:pt x="15146" y="2232"/>
                    <a:pt x="15156" y="2254"/>
                  </a:cubicBezTo>
                  <a:cubicBezTo>
                    <a:pt x="15213" y="2379"/>
                    <a:pt x="15334" y="2454"/>
                    <a:pt x="15526" y="2484"/>
                  </a:cubicBezTo>
                  <a:cubicBezTo>
                    <a:pt x="15710" y="2512"/>
                    <a:pt x="15785" y="2557"/>
                    <a:pt x="15788" y="2640"/>
                  </a:cubicBezTo>
                  <a:cubicBezTo>
                    <a:pt x="15788" y="2652"/>
                    <a:pt x="15764" y="2659"/>
                    <a:pt x="15728" y="2659"/>
                  </a:cubicBezTo>
                  <a:cubicBezTo>
                    <a:pt x="15708" y="2659"/>
                    <a:pt x="15683" y="2657"/>
                    <a:pt x="15655" y="2652"/>
                  </a:cubicBezTo>
                  <a:lnTo>
                    <a:pt x="15522" y="2629"/>
                  </a:lnTo>
                  <a:lnTo>
                    <a:pt x="15644" y="2685"/>
                  </a:lnTo>
                  <a:cubicBezTo>
                    <a:pt x="15702" y="2712"/>
                    <a:pt x="15752" y="2725"/>
                    <a:pt x="15788" y="2725"/>
                  </a:cubicBezTo>
                  <a:cubicBezTo>
                    <a:pt x="15839" y="2725"/>
                    <a:pt x="15863" y="2700"/>
                    <a:pt x="15845" y="2652"/>
                  </a:cubicBezTo>
                  <a:cubicBezTo>
                    <a:pt x="15825" y="2600"/>
                    <a:pt x="15873" y="2567"/>
                    <a:pt x="15931" y="2567"/>
                  </a:cubicBezTo>
                  <a:cubicBezTo>
                    <a:pt x="15965" y="2567"/>
                    <a:pt x="16002" y="2578"/>
                    <a:pt x="16030" y="2604"/>
                  </a:cubicBezTo>
                  <a:cubicBezTo>
                    <a:pt x="16070" y="2639"/>
                    <a:pt x="16191" y="2680"/>
                    <a:pt x="16304" y="2695"/>
                  </a:cubicBezTo>
                  <a:cubicBezTo>
                    <a:pt x="16417" y="2711"/>
                    <a:pt x="16525" y="2737"/>
                    <a:pt x="16550" y="2756"/>
                  </a:cubicBezTo>
                  <a:cubicBezTo>
                    <a:pt x="16572" y="2772"/>
                    <a:pt x="16650" y="2786"/>
                    <a:pt x="16730" y="2786"/>
                  </a:cubicBezTo>
                  <a:cubicBezTo>
                    <a:pt x="16736" y="2786"/>
                    <a:pt x="16741" y="2786"/>
                    <a:pt x="16747" y="2785"/>
                  </a:cubicBezTo>
                  <a:cubicBezTo>
                    <a:pt x="16753" y="2785"/>
                    <a:pt x="16759" y="2785"/>
                    <a:pt x="16765" y="2785"/>
                  </a:cubicBezTo>
                  <a:cubicBezTo>
                    <a:pt x="16844" y="2785"/>
                    <a:pt x="16916" y="2804"/>
                    <a:pt x="16930" y="2828"/>
                  </a:cubicBezTo>
                  <a:cubicBezTo>
                    <a:pt x="16946" y="2854"/>
                    <a:pt x="17055" y="2880"/>
                    <a:pt x="17172" y="2885"/>
                  </a:cubicBezTo>
                  <a:cubicBezTo>
                    <a:pt x="17289" y="2890"/>
                    <a:pt x="17385" y="2905"/>
                    <a:pt x="17385" y="2919"/>
                  </a:cubicBezTo>
                  <a:cubicBezTo>
                    <a:pt x="17385" y="2956"/>
                    <a:pt x="17576" y="3009"/>
                    <a:pt x="17664" y="3009"/>
                  </a:cubicBezTo>
                  <a:cubicBezTo>
                    <a:pt x="17688" y="3009"/>
                    <a:pt x="17704" y="3006"/>
                    <a:pt x="17708" y="2996"/>
                  </a:cubicBezTo>
                  <a:cubicBezTo>
                    <a:pt x="17710" y="2988"/>
                    <a:pt x="17719" y="2984"/>
                    <a:pt x="17733" y="2984"/>
                  </a:cubicBezTo>
                  <a:cubicBezTo>
                    <a:pt x="17756" y="2984"/>
                    <a:pt x="17794" y="2996"/>
                    <a:pt x="17836" y="3018"/>
                  </a:cubicBezTo>
                  <a:cubicBezTo>
                    <a:pt x="17900" y="3053"/>
                    <a:pt x="18011" y="3086"/>
                    <a:pt x="18089" y="3094"/>
                  </a:cubicBezTo>
                  <a:cubicBezTo>
                    <a:pt x="18167" y="3103"/>
                    <a:pt x="18277" y="3130"/>
                    <a:pt x="18341" y="3155"/>
                  </a:cubicBezTo>
                  <a:cubicBezTo>
                    <a:pt x="18418" y="3187"/>
                    <a:pt x="18499" y="3202"/>
                    <a:pt x="18565" y="3202"/>
                  </a:cubicBezTo>
                  <a:cubicBezTo>
                    <a:pt x="18642" y="3202"/>
                    <a:pt x="18696" y="3181"/>
                    <a:pt x="18696" y="3140"/>
                  </a:cubicBezTo>
                  <a:cubicBezTo>
                    <a:pt x="18696" y="3100"/>
                    <a:pt x="18722" y="3080"/>
                    <a:pt x="18768" y="3080"/>
                  </a:cubicBezTo>
                  <a:cubicBezTo>
                    <a:pt x="18797" y="3080"/>
                    <a:pt x="18835" y="3088"/>
                    <a:pt x="18879" y="3105"/>
                  </a:cubicBezTo>
                  <a:cubicBezTo>
                    <a:pt x="18958" y="3135"/>
                    <a:pt x="18965" y="3270"/>
                    <a:pt x="18891" y="3298"/>
                  </a:cubicBezTo>
                  <a:cubicBezTo>
                    <a:pt x="18817" y="3323"/>
                    <a:pt x="18860" y="3352"/>
                    <a:pt x="19016" y="3386"/>
                  </a:cubicBezTo>
                  <a:cubicBezTo>
                    <a:pt x="19052" y="3393"/>
                    <a:pt x="19079" y="3398"/>
                    <a:pt x="19099" y="3398"/>
                  </a:cubicBezTo>
                  <a:cubicBezTo>
                    <a:pt x="19137" y="3398"/>
                    <a:pt x="19149" y="3382"/>
                    <a:pt x="19149" y="3347"/>
                  </a:cubicBezTo>
                  <a:cubicBezTo>
                    <a:pt x="19149" y="3274"/>
                    <a:pt x="19258" y="3214"/>
                    <a:pt x="19354" y="3214"/>
                  </a:cubicBezTo>
                  <a:cubicBezTo>
                    <a:pt x="19385" y="3214"/>
                    <a:pt x="19415" y="3220"/>
                    <a:pt x="19439" y="3235"/>
                  </a:cubicBezTo>
                  <a:cubicBezTo>
                    <a:pt x="19482" y="3263"/>
                    <a:pt x="19549" y="3285"/>
                    <a:pt x="19589" y="3286"/>
                  </a:cubicBezTo>
                  <a:cubicBezTo>
                    <a:pt x="19629" y="3288"/>
                    <a:pt x="19734" y="3316"/>
                    <a:pt x="19825" y="3351"/>
                  </a:cubicBezTo>
                  <a:cubicBezTo>
                    <a:pt x="19984" y="3411"/>
                    <a:pt x="20081" y="3440"/>
                    <a:pt x="20141" y="3445"/>
                  </a:cubicBezTo>
                  <a:cubicBezTo>
                    <a:pt x="20158" y="3447"/>
                    <a:pt x="20254" y="3530"/>
                    <a:pt x="20356" y="3633"/>
                  </a:cubicBezTo>
                  <a:cubicBezTo>
                    <a:pt x="20456" y="3732"/>
                    <a:pt x="20546" y="3795"/>
                    <a:pt x="20588" y="3795"/>
                  </a:cubicBezTo>
                  <a:cubicBezTo>
                    <a:pt x="20592" y="3795"/>
                    <a:pt x="20595" y="3795"/>
                    <a:pt x="20598" y="3794"/>
                  </a:cubicBezTo>
                  <a:cubicBezTo>
                    <a:pt x="20613" y="3788"/>
                    <a:pt x="20632" y="3786"/>
                    <a:pt x="20654" y="3786"/>
                  </a:cubicBezTo>
                  <a:cubicBezTo>
                    <a:pt x="20780" y="3786"/>
                    <a:pt x="21002" y="3866"/>
                    <a:pt x="20982" y="3919"/>
                  </a:cubicBezTo>
                  <a:cubicBezTo>
                    <a:pt x="20971" y="3947"/>
                    <a:pt x="20984" y="3960"/>
                    <a:pt x="21028" y="3960"/>
                  </a:cubicBezTo>
                  <a:cubicBezTo>
                    <a:pt x="21047" y="3960"/>
                    <a:pt x="21070" y="3958"/>
                    <a:pt x="21100" y="3953"/>
                  </a:cubicBezTo>
                  <a:cubicBezTo>
                    <a:pt x="21126" y="3950"/>
                    <a:pt x="21148" y="3948"/>
                    <a:pt x="21167" y="3948"/>
                  </a:cubicBezTo>
                  <a:cubicBezTo>
                    <a:pt x="21213" y="3948"/>
                    <a:pt x="21239" y="3959"/>
                    <a:pt x="21239" y="3982"/>
                  </a:cubicBezTo>
                  <a:cubicBezTo>
                    <a:pt x="21239" y="4002"/>
                    <a:pt x="21252" y="4013"/>
                    <a:pt x="21273" y="4013"/>
                  </a:cubicBezTo>
                  <a:cubicBezTo>
                    <a:pt x="21281" y="4013"/>
                    <a:pt x="21291" y="4012"/>
                    <a:pt x="21301" y="4008"/>
                  </a:cubicBezTo>
                  <a:cubicBezTo>
                    <a:pt x="21314" y="4003"/>
                    <a:pt x="21325" y="4001"/>
                    <a:pt x="21335" y="4001"/>
                  </a:cubicBezTo>
                  <a:cubicBezTo>
                    <a:pt x="21352" y="4001"/>
                    <a:pt x="21364" y="4008"/>
                    <a:pt x="21364" y="4020"/>
                  </a:cubicBezTo>
                  <a:cubicBezTo>
                    <a:pt x="21364" y="4038"/>
                    <a:pt x="21432" y="4063"/>
                    <a:pt x="21517" y="4074"/>
                  </a:cubicBezTo>
                  <a:cubicBezTo>
                    <a:pt x="21603" y="4085"/>
                    <a:pt x="21709" y="4106"/>
                    <a:pt x="21753" y="4124"/>
                  </a:cubicBezTo>
                  <a:cubicBezTo>
                    <a:pt x="21777" y="4132"/>
                    <a:pt x="21792" y="4137"/>
                    <a:pt x="21800" y="4137"/>
                  </a:cubicBezTo>
                  <a:cubicBezTo>
                    <a:pt x="21815" y="4137"/>
                    <a:pt x="21795" y="4117"/>
                    <a:pt x="21738" y="4067"/>
                  </a:cubicBezTo>
                  <a:cubicBezTo>
                    <a:pt x="21673" y="4011"/>
                    <a:pt x="21664" y="3983"/>
                    <a:pt x="21713" y="3983"/>
                  </a:cubicBezTo>
                  <a:cubicBezTo>
                    <a:pt x="21740" y="3983"/>
                    <a:pt x="21783" y="3991"/>
                    <a:pt x="21843" y="4007"/>
                  </a:cubicBezTo>
                  <a:cubicBezTo>
                    <a:pt x="21894" y="4019"/>
                    <a:pt x="21926" y="4048"/>
                    <a:pt x="21915" y="4067"/>
                  </a:cubicBezTo>
                  <a:cubicBezTo>
                    <a:pt x="21889" y="4108"/>
                    <a:pt x="21937" y="4134"/>
                    <a:pt x="22006" y="4134"/>
                  </a:cubicBezTo>
                  <a:cubicBezTo>
                    <a:pt x="22045" y="4134"/>
                    <a:pt x="22090" y="4126"/>
                    <a:pt x="22132" y="4106"/>
                  </a:cubicBezTo>
                  <a:cubicBezTo>
                    <a:pt x="22170" y="4089"/>
                    <a:pt x="22197" y="4080"/>
                    <a:pt x="22220" y="4080"/>
                  </a:cubicBezTo>
                  <a:cubicBezTo>
                    <a:pt x="22250" y="4080"/>
                    <a:pt x="22273" y="4095"/>
                    <a:pt x="22303" y="4125"/>
                  </a:cubicBezTo>
                  <a:cubicBezTo>
                    <a:pt x="22340" y="4163"/>
                    <a:pt x="22352" y="4178"/>
                    <a:pt x="22330" y="4178"/>
                  </a:cubicBezTo>
                  <a:cubicBezTo>
                    <a:pt x="22318" y="4178"/>
                    <a:pt x="22294" y="4174"/>
                    <a:pt x="22259" y="4166"/>
                  </a:cubicBezTo>
                  <a:cubicBezTo>
                    <a:pt x="22238" y="4161"/>
                    <a:pt x="22218" y="4158"/>
                    <a:pt x="22201" y="4158"/>
                  </a:cubicBezTo>
                  <a:cubicBezTo>
                    <a:pt x="22163" y="4158"/>
                    <a:pt x="22134" y="4169"/>
                    <a:pt x="22121" y="4191"/>
                  </a:cubicBezTo>
                  <a:cubicBezTo>
                    <a:pt x="22107" y="4214"/>
                    <a:pt x="22106" y="4225"/>
                    <a:pt x="22119" y="4225"/>
                  </a:cubicBezTo>
                  <a:cubicBezTo>
                    <a:pt x="22128" y="4225"/>
                    <a:pt x="22141" y="4221"/>
                    <a:pt x="22160" y="4214"/>
                  </a:cubicBezTo>
                  <a:cubicBezTo>
                    <a:pt x="22172" y="4209"/>
                    <a:pt x="22187" y="4207"/>
                    <a:pt x="22205" y="4207"/>
                  </a:cubicBezTo>
                  <a:cubicBezTo>
                    <a:pt x="22241" y="4207"/>
                    <a:pt x="22285" y="4216"/>
                    <a:pt x="22316" y="4233"/>
                  </a:cubicBezTo>
                  <a:cubicBezTo>
                    <a:pt x="22350" y="4251"/>
                    <a:pt x="22373" y="4260"/>
                    <a:pt x="22388" y="4260"/>
                  </a:cubicBezTo>
                  <a:cubicBezTo>
                    <a:pt x="22404" y="4260"/>
                    <a:pt x="22413" y="4251"/>
                    <a:pt x="22419" y="4233"/>
                  </a:cubicBezTo>
                  <a:cubicBezTo>
                    <a:pt x="22429" y="4203"/>
                    <a:pt x="22449" y="4187"/>
                    <a:pt x="22476" y="4187"/>
                  </a:cubicBezTo>
                  <a:cubicBezTo>
                    <a:pt x="22507" y="4187"/>
                    <a:pt x="22549" y="4209"/>
                    <a:pt x="22596" y="4252"/>
                  </a:cubicBezTo>
                  <a:cubicBezTo>
                    <a:pt x="22627" y="4280"/>
                    <a:pt x="22675" y="4293"/>
                    <a:pt x="22720" y="4293"/>
                  </a:cubicBezTo>
                  <a:cubicBezTo>
                    <a:pt x="22782" y="4293"/>
                    <a:pt x="22838" y="4269"/>
                    <a:pt x="22838" y="4226"/>
                  </a:cubicBezTo>
                  <a:cubicBezTo>
                    <a:pt x="22838" y="4199"/>
                    <a:pt x="22849" y="4186"/>
                    <a:pt x="22863" y="4186"/>
                  </a:cubicBezTo>
                  <a:cubicBezTo>
                    <a:pt x="22886" y="4186"/>
                    <a:pt x="22919" y="4218"/>
                    <a:pt x="22933" y="4269"/>
                  </a:cubicBezTo>
                  <a:cubicBezTo>
                    <a:pt x="22951" y="4337"/>
                    <a:pt x="22988" y="4351"/>
                    <a:pt x="23140" y="4351"/>
                  </a:cubicBezTo>
                  <a:cubicBezTo>
                    <a:pt x="23242" y="4351"/>
                    <a:pt x="23336" y="4369"/>
                    <a:pt x="23349" y="4390"/>
                  </a:cubicBezTo>
                  <a:cubicBezTo>
                    <a:pt x="23357" y="4401"/>
                    <a:pt x="23372" y="4407"/>
                    <a:pt x="23393" y="4407"/>
                  </a:cubicBezTo>
                  <a:cubicBezTo>
                    <a:pt x="23417" y="4407"/>
                    <a:pt x="23447" y="4401"/>
                    <a:pt x="23483" y="4387"/>
                  </a:cubicBezTo>
                  <a:cubicBezTo>
                    <a:pt x="23522" y="4373"/>
                    <a:pt x="23549" y="4365"/>
                    <a:pt x="23571" y="4365"/>
                  </a:cubicBezTo>
                  <a:cubicBezTo>
                    <a:pt x="23601" y="4365"/>
                    <a:pt x="23620" y="4379"/>
                    <a:pt x="23640" y="4408"/>
                  </a:cubicBezTo>
                  <a:cubicBezTo>
                    <a:pt x="23669" y="4450"/>
                    <a:pt x="23694" y="4470"/>
                    <a:pt x="23711" y="4470"/>
                  </a:cubicBezTo>
                  <a:cubicBezTo>
                    <a:pt x="23729" y="4470"/>
                    <a:pt x="23739" y="4448"/>
                    <a:pt x="23739" y="4405"/>
                  </a:cubicBezTo>
                  <a:cubicBezTo>
                    <a:pt x="23739" y="4374"/>
                    <a:pt x="23742" y="4359"/>
                    <a:pt x="23752" y="4359"/>
                  </a:cubicBezTo>
                  <a:cubicBezTo>
                    <a:pt x="23759" y="4359"/>
                    <a:pt x="23771" y="4367"/>
                    <a:pt x="23787" y="4383"/>
                  </a:cubicBezTo>
                  <a:cubicBezTo>
                    <a:pt x="23814" y="4410"/>
                    <a:pt x="23907" y="4432"/>
                    <a:pt x="23992" y="4432"/>
                  </a:cubicBezTo>
                  <a:cubicBezTo>
                    <a:pt x="24114" y="4432"/>
                    <a:pt x="24148" y="4447"/>
                    <a:pt x="24149" y="4503"/>
                  </a:cubicBezTo>
                  <a:cubicBezTo>
                    <a:pt x="24150" y="4588"/>
                    <a:pt x="24200" y="4672"/>
                    <a:pt x="24238" y="4672"/>
                  </a:cubicBezTo>
                  <a:cubicBezTo>
                    <a:pt x="24246" y="4672"/>
                    <a:pt x="24254" y="4668"/>
                    <a:pt x="24261" y="4658"/>
                  </a:cubicBezTo>
                  <a:cubicBezTo>
                    <a:pt x="24310" y="4592"/>
                    <a:pt x="24436" y="4541"/>
                    <a:pt x="24529" y="4541"/>
                  </a:cubicBezTo>
                  <a:cubicBezTo>
                    <a:pt x="24556" y="4541"/>
                    <a:pt x="24580" y="4546"/>
                    <a:pt x="24598" y="4555"/>
                  </a:cubicBezTo>
                  <a:cubicBezTo>
                    <a:pt x="24645" y="4577"/>
                    <a:pt x="24714" y="4612"/>
                    <a:pt x="24762" y="4636"/>
                  </a:cubicBezTo>
                  <a:cubicBezTo>
                    <a:pt x="24813" y="4661"/>
                    <a:pt x="24845" y="4674"/>
                    <a:pt x="24861" y="4674"/>
                  </a:cubicBezTo>
                  <a:cubicBezTo>
                    <a:pt x="24879" y="4674"/>
                    <a:pt x="24877" y="4655"/>
                    <a:pt x="24861" y="4615"/>
                  </a:cubicBezTo>
                  <a:cubicBezTo>
                    <a:pt x="24846" y="4580"/>
                    <a:pt x="24854" y="4552"/>
                    <a:pt x="24878" y="4552"/>
                  </a:cubicBezTo>
                  <a:cubicBezTo>
                    <a:pt x="24968" y="4552"/>
                    <a:pt x="25132" y="4651"/>
                    <a:pt x="25132" y="4704"/>
                  </a:cubicBezTo>
                  <a:cubicBezTo>
                    <a:pt x="25132" y="4735"/>
                    <a:pt x="25149" y="4760"/>
                    <a:pt x="25173" y="4760"/>
                  </a:cubicBezTo>
                  <a:cubicBezTo>
                    <a:pt x="25196" y="4760"/>
                    <a:pt x="25214" y="4733"/>
                    <a:pt x="25214" y="4697"/>
                  </a:cubicBezTo>
                  <a:cubicBezTo>
                    <a:pt x="25214" y="4666"/>
                    <a:pt x="25225" y="4652"/>
                    <a:pt x="25264" y="4652"/>
                  </a:cubicBezTo>
                  <a:cubicBezTo>
                    <a:pt x="25287" y="4652"/>
                    <a:pt x="25321" y="4657"/>
                    <a:pt x="25368" y="4667"/>
                  </a:cubicBezTo>
                  <a:cubicBezTo>
                    <a:pt x="25446" y="4683"/>
                    <a:pt x="25566" y="4692"/>
                    <a:pt x="25650" y="4692"/>
                  </a:cubicBezTo>
                  <a:cubicBezTo>
                    <a:pt x="25657" y="4692"/>
                    <a:pt x="25665" y="4692"/>
                    <a:pt x="25672" y="4692"/>
                  </a:cubicBezTo>
                  <a:cubicBezTo>
                    <a:pt x="25679" y="4692"/>
                    <a:pt x="25687" y="4692"/>
                    <a:pt x="25694" y="4692"/>
                  </a:cubicBezTo>
                  <a:cubicBezTo>
                    <a:pt x="25770" y="4692"/>
                    <a:pt x="25832" y="4711"/>
                    <a:pt x="25843" y="4739"/>
                  </a:cubicBezTo>
                  <a:cubicBezTo>
                    <a:pt x="25852" y="4765"/>
                    <a:pt x="25895" y="4779"/>
                    <a:pt x="25972" y="4779"/>
                  </a:cubicBezTo>
                  <a:cubicBezTo>
                    <a:pt x="25998" y="4779"/>
                    <a:pt x="26028" y="4777"/>
                    <a:pt x="26061" y="4774"/>
                  </a:cubicBezTo>
                  <a:cubicBezTo>
                    <a:pt x="26100" y="4771"/>
                    <a:pt x="26131" y="4769"/>
                    <a:pt x="26159" y="4769"/>
                  </a:cubicBezTo>
                  <a:cubicBezTo>
                    <a:pt x="26259" y="4769"/>
                    <a:pt x="26304" y="4795"/>
                    <a:pt x="26402" y="4882"/>
                  </a:cubicBezTo>
                  <a:lnTo>
                    <a:pt x="26542" y="5007"/>
                  </a:lnTo>
                  <a:lnTo>
                    <a:pt x="26304" y="5007"/>
                  </a:lnTo>
                  <a:lnTo>
                    <a:pt x="26399" y="5073"/>
                  </a:lnTo>
                  <a:cubicBezTo>
                    <a:pt x="26442" y="5103"/>
                    <a:pt x="26469" y="5117"/>
                    <a:pt x="26488" y="5117"/>
                  </a:cubicBezTo>
                  <a:cubicBezTo>
                    <a:pt x="26505" y="5117"/>
                    <a:pt x="26516" y="5107"/>
                    <a:pt x="26530" y="5088"/>
                  </a:cubicBezTo>
                  <a:cubicBezTo>
                    <a:pt x="26541" y="5070"/>
                    <a:pt x="26552" y="5060"/>
                    <a:pt x="26565" y="5060"/>
                  </a:cubicBezTo>
                  <a:cubicBezTo>
                    <a:pt x="26582" y="5060"/>
                    <a:pt x="26602" y="5075"/>
                    <a:pt x="26633" y="5105"/>
                  </a:cubicBezTo>
                  <a:cubicBezTo>
                    <a:pt x="26660" y="5132"/>
                    <a:pt x="26677" y="5147"/>
                    <a:pt x="26697" y="5147"/>
                  </a:cubicBezTo>
                  <a:cubicBezTo>
                    <a:pt x="26726" y="5147"/>
                    <a:pt x="26759" y="5112"/>
                    <a:pt x="26833" y="5027"/>
                  </a:cubicBezTo>
                  <a:cubicBezTo>
                    <a:pt x="26902" y="4948"/>
                    <a:pt x="26953" y="4908"/>
                    <a:pt x="27008" y="4908"/>
                  </a:cubicBezTo>
                  <a:cubicBezTo>
                    <a:pt x="27068" y="4908"/>
                    <a:pt x="27133" y="4956"/>
                    <a:pt x="27228" y="5054"/>
                  </a:cubicBezTo>
                  <a:cubicBezTo>
                    <a:pt x="27294" y="5120"/>
                    <a:pt x="27387" y="5171"/>
                    <a:pt x="27445" y="5171"/>
                  </a:cubicBezTo>
                  <a:cubicBezTo>
                    <a:pt x="27500" y="5171"/>
                    <a:pt x="27554" y="5194"/>
                    <a:pt x="27561" y="5220"/>
                  </a:cubicBezTo>
                  <a:cubicBezTo>
                    <a:pt x="27568" y="5239"/>
                    <a:pt x="27586" y="5249"/>
                    <a:pt x="27610" y="5249"/>
                  </a:cubicBezTo>
                  <a:cubicBezTo>
                    <a:pt x="27622" y="5249"/>
                    <a:pt x="27635" y="5246"/>
                    <a:pt x="27649" y="5241"/>
                  </a:cubicBezTo>
                  <a:cubicBezTo>
                    <a:pt x="27688" y="5226"/>
                    <a:pt x="27710" y="5194"/>
                    <a:pt x="27696" y="5171"/>
                  </a:cubicBezTo>
                  <a:cubicBezTo>
                    <a:pt x="27677" y="5141"/>
                    <a:pt x="27681" y="5127"/>
                    <a:pt x="27699" y="5127"/>
                  </a:cubicBezTo>
                  <a:cubicBezTo>
                    <a:pt x="27727" y="5127"/>
                    <a:pt x="27790" y="5163"/>
                    <a:pt x="27848" y="5222"/>
                  </a:cubicBezTo>
                  <a:cubicBezTo>
                    <a:pt x="27898" y="5273"/>
                    <a:pt x="27951" y="5317"/>
                    <a:pt x="27962" y="5318"/>
                  </a:cubicBezTo>
                  <a:cubicBezTo>
                    <a:pt x="27974" y="5319"/>
                    <a:pt x="28058" y="5333"/>
                    <a:pt x="28148" y="5346"/>
                  </a:cubicBezTo>
                  <a:cubicBezTo>
                    <a:pt x="28339" y="5377"/>
                    <a:pt x="28681" y="5422"/>
                    <a:pt x="28823" y="5436"/>
                  </a:cubicBezTo>
                  <a:cubicBezTo>
                    <a:pt x="28879" y="5441"/>
                    <a:pt x="29027" y="5461"/>
                    <a:pt x="29151" y="5478"/>
                  </a:cubicBezTo>
                  <a:cubicBezTo>
                    <a:pt x="29277" y="5496"/>
                    <a:pt x="29431" y="5513"/>
                    <a:pt x="29497" y="5515"/>
                  </a:cubicBezTo>
                  <a:cubicBezTo>
                    <a:pt x="29563" y="5518"/>
                    <a:pt x="29622" y="5540"/>
                    <a:pt x="29631" y="5566"/>
                  </a:cubicBezTo>
                  <a:cubicBezTo>
                    <a:pt x="29646" y="5612"/>
                    <a:pt x="29565" y="5651"/>
                    <a:pt x="29496" y="5651"/>
                  </a:cubicBezTo>
                  <a:cubicBezTo>
                    <a:pt x="29469" y="5651"/>
                    <a:pt x="29444" y="5645"/>
                    <a:pt x="29427" y="5632"/>
                  </a:cubicBezTo>
                  <a:cubicBezTo>
                    <a:pt x="29400" y="5609"/>
                    <a:pt x="29194" y="5569"/>
                    <a:pt x="28966" y="5544"/>
                  </a:cubicBezTo>
                  <a:cubicBezTo>
                    <a:pt x="28740" y="5518"/>
                    <a:pt x="28469" y="5486"/>
                    <a:pt x="28361" y="5473"/>
                  </a:cubicBezTo>
                  <a:cubicBezTo>
                    <a:pt x="28252" y="5461"/>
                    <a:pt x="28166" y="5438"/>
                    <a:pt x="28166" y="5425"/>
                  </a:cubicBezTo>
                  <a:cubicBezTo>
                    <a:pt x="28166" y="5410"/>
                    <a:pt x="28058" y="5399"/>
                    <a:pt x="27930" y="5399"/>
                  </a:cubicBezTo>
                  <a:cubicBezTo>
                    <a:pt x="27801" y="5399"/>
                    <a:pt x="27592" y="5376"/>
                    <a:pt x="27469" y="5348"/>
                  </a:cubicBezTo>
                  <a:cubicBezTo>
                    <a:pt x="27378" y="5327"/>
                    <a:pt x="27274" y="5315"/>
                    <a:pt x="27199" y="5315"/>
                  </a:cubicBezTo>
                  <a:cubicBezTo>
                    <a:pt x="27171" y="5315"/>
                    <a:pt x="27147" y="5317"/>
                    <a:pt x="27130" y="5320"/>
                  </a:cubicBezTo>
                  <a:cubicBezTo>
                    <a:pt x="27110" y="5324"/>
                    <a:pt x="27090" y="5326"/>
                    <a:pt x="27071" y="5326"/>
                  </a:cubicBezTo>
                  <a:cubicBezTo>
                    <a:pt x="27024" y="5326"/>
                    <a:pt x="26980" y="5315"/>
                    <a:pt x="26956" y="5295"/>
                  </a:cubicBezTo>
                  <a:cubicBezTo>
                    <a:pt x="26931" y="5275"/>
                    <a:pt x="26898" y="5264"/>
                    <a:pt x="26869" y="5264"/>
                  </a:cubicBezTo>
                  <a:cubicBezTo>
                    <a:pt x="26857" y="5264"/>
                    <a:pt x="26847" y="5266"/>
                    <a:pt x="26837" y="5269"/>
                  </a:cubicBezTo>
                  <a:cubicBezTo>
                    <a:pt x="26825" y="5274"/>
                    <a:pt x="26813" y="5276"/>
                    <a:pt x="26801" y="5276"/>
                  </a:cubicBezTo>
                  <a:cubicBezTo>
                    <a:pt x="26779" y="5276"/>
                    <a:pt x="26760" y="5268"/>
                    <a:pt x="26751" y="5252"/>
                  </a:cubicBezTo>
                  <a:cubicBezTo>
                    <a:pt x="26741" y="5237"/>
                    <a:pt x="26715" y="5228"/>
                    <a:pt x="26685" y="5228"/>
                  </a:cubicBezTo>
                  <a:cubicBezTo>
                    <a:pt x="26672" y="5228"/>
                    <a:pt x="26659" y="5229"/>
                    <a:pt x="26645" y="5233"/>
                  </a:cubicBezTo>
                  <a:cubicBezTo>
                    <a:pt x="26632" y="5237"/>
                    <a:pt x="26619" y="5239"/>
                    <a:pt x="26607" y="5239"/>
                  </a:cubicBezTo>
                  <a:cubicBezTo>
                    <a:pt x="26583" y="5239"/>
                    <a:pt x="26565" y="5230"/>
                    <a:pt x="26565" y="5215"/>
                  </a:cubicBezTo>
                  <a:cubicBezTo>
                    <a:pt x="26565" y="5191"/>
                    <a:pt x="26509" y="5171"/>
                    <a:pt x="26443" y="5171"/>
                  </a:cubicBezTo>
                  <a:cubicBezTo>
                    <a:pt x="26376" y="5171"/>
                    <a:pt x="26320" y="5185"/>
                    <a:pt x="26320" y="5201"/>
                  </a:cubicBezTo>
                  <a:cubicBezTo>
                    <a:pt x="26320" y="5214"/>
                    <a:pt x="26285" y="5221"/>
                    <a:pt x="26234" y="5221"/>
                  </a:cubicBezTo>
                  <a:cubicBezTo>
                    <a:pt x="26211" y="5221"/>
                    <a:pt x="26185" y="5220"/>
                    <a:pt x="26157" y="5217"/>
                  </a:cubicBezTo>
                  <a:cubicBezTo>
                    <a:pt x="26066" y="5208"/>
                    <a:pt x="26003" y="5186"/>
                    <a:pt x="26014" y="5169"/>
                  </a:cubicBezTo>
                  <a:cubicBezTo>
                    <a:pt x="26021" y="5157"/>
                    <a:pt x="25997" y="5151"/>
                    <a:pt x="25958" y="5151"/>
                  </a:cubicBezTo>
                  <a:cubicBezTo>
                    <a:pt x="25933" y="5151"/>
                    <a:pt x="25903" y="5153"/>
                    <a:pt x="25869" y="5158"/>
                  </a:cubicBezTo>
                  <a:cubicBezTo>
                    <a:pt x="25832" y="5163"/>
                    <a:pt x="25802" y="5166"/>
                    <a:pt x="25777" y="5166"/>
                  </a:cubicBezTo>
                  <a:cubicBezTo>
                    <a:pt x="25712" y="5166"/>
                    <a:pt x="25679" y="5148"/>
                    <a:pt x="25649" y="5107"/>
                  </a:cubicBezTo>
                  <a:cubicBezTo>
                    <a:pt x="25623" y="5070"/>
                    <a:pt x="25586" y="5051"/>
                    <a:pt x="25546" y="5051"/>
                  </a:cubicBezTo>
                  <a:cubicBezTo>
                    <a:pt x="25535" y="5051"/>
                    <a:pt x="25523" y="5053"/>
                    <a:pt x="25511" y="5056"/>
                  </a:cubicBezTo>
                  <a:cubicBezTo>
                    <a:pt x="25498" y="5059"/>
                    <a:pt x="25484" y="5061"/>
                    <a:pt x="25472" y="5061"/>
                  </a:cubicBezTo>
                  <a:cubicBezTo>
                    <a:pt x="25441" y="5061"/>
                    <a:pt x="25416" y="5051"/>
                    <a:pt x="25410" y="5032"/>
                  </a:cubicBezTo>
                  <a:cubicBezTo>
                    <a:pt x="25400" y="5006"/>
                    <a:pt x="25297" y="4984"/>
                    <a:pt x="25168" y="4981"/>
                  </a:cubicBezTo>
                  <a:cubicBezTo>
                    <a:pt x="25042" y="4979"/>
                    <a:pt x="24921" y="4965"/>
                    <a:pt x="24895" y="4948"/>
                  </a:cubicBezTo>
                  <a:cubicBezTo>
                    <a:pt x="24861" y="4927"/>
                    <a:pt x="24235" y="4799"/>
                    <a:pt x="24161" y="4799"/>
                  </a:cubicBezTo>
                  <a:cubicBezTo>
                    <a:pt x="24158" y="4799"/>
                    <a:pt x="24164" y="4825"/>
                    <a:pt x="24176" y="4861"/>
                  </a:cubicBezTo>
                  <a:cubicBezTo>
                    <a:pt x="24191" y="4900"/>
                    <a:pt x="24191" y="4919"/>
                    <a:pt x="24156" y="4919"/>
                  </a:cubicBezTo>
                  <a:cubicBezTo>
                    <a:pt x="24126" y="4919"/>
                    <a:pt x="24069" y="4905"/>
                    <a:pt x="23973" y="4879"/>
                  </a:cubicBezTo>
                  <a:cubicBezTo>
                    <a:pt x="23891" y="4857"/>
                    <a:pt x="23826" y="4816"/>
                    <a:pt x="23831" y="4793"/>
                  </a:cubicBezTo>
                  <a:cubicBezTo>
                    <a:pt x="23836" y="4769"/>
                    <a:pt x="23816" y="4740"/>
                    <a:pt x="23790" y="4730"/>
                  </a:cubicBezTo>
                  <a:cubicBezTo>
                    <a:pt x="23784" y="4728"/>
                    <a:pt x="23778" y="4727"/>
                    <a:pt x="23772" y="4727"/>
                  </a:cubicBezTo>
                  <a:cubicBezTo>
                    <a:pt x="23753" y="4727"/>
                    <a:pt x="23739" y="4738"/>
                    <a:pt x="23739" y="4756"/>
                  </a:cubicBezTo>
                  <a:cubicBezTo>
                    <a:pt x="23739" y="4785"/>
                    <a:pt x="23713" y="4799"/>
                    <a:pt x="23677" y="4799"/>
                  </a:cubicBezTo>
                  <a:cubicBezTo>
                    <a:pt x="23633" y="4799"/>
                    <a:pt x="23573" y="4778"/>
                    <a:pt x="23527" y="4737"/>
                  </a:cubicBezTo>
                  <a:cubicBezTo>
                    <a:pt x="23479" y="4694"/>
                    <a:pt x="23379" y="4670"/>
                    <a:pt x="23246" y="4670"/>
                  </a:cubicBezTo>
                  <a:cubicBezTo>
                    <a:pt x="23133" y="4670"/>
                    <a:pt x="23029" y="4653"/>
                    <a:pt x="23017" y="4633"/>
                  </a:cubicBezTo>
                  <a:cubicBezTo>
                    <a:pt x="23006" y="4612"/>
                    <a:pt x="22954" y="4596"/>
                    <a:pt x="22898" y="4596"/>
                  </a:cubicBezTo>
                  <a:cubicBezTo>
                    <a:pt x="22843" y="4596"/>
                    <a:pt x="22795" y="4576"/>
                    <a:pt x="22787" y="4553"/>
                  </a:cubicBezTo>
                  <a:cubicBezTo>
                    <a:pt x="22780" y="4529"/>
                    <a:pt x="22685" y="4507"/>
                    <a:pt x="22580" y="4502"/>
                  </a:cubicBezTo>
                  <a:cubicBezTo>
                    <a:pt x="22474" y="4497"/>
                    <a:pt x="22385" y="4479"/>
                    <a:pt x="22385" y="4463"/>
                  </a:cubicBezTo>
                  <a:cubicBezTo>
                    <a:pt x="22383" y="4445"/>
                    <a:pt x="22357" y="4432"/>
                    <a:pt x="22322" y="4432"/>
                  </a:cubicBezTo>
                  <a:cubicBezTo>
                    <a:pt x="22288" y="4432"/>
                    <a:pt x="22262" y="4448"/>
                    <a:pt x="22262" y="4471"/>
                  </a:cubicBezTo>
                  <a:cubicBezTo>
                    <a:pt x="22262" y="4485"/>
                    <a:pt x="22251" y="4493"/>
                    <a:pt x="22234" y="4493"/>
                  </a:cubicBezTo>
                  <a:cubicBezTo>
                    <a:pt x="22225" y="4493"/>
                    <a:pt x="22214" y="4491"/>
                    <a:pt x="22202" y="4486"/>
                  </a:cubicBezTo>
                  <a:cubicBezTo>
                    <a:pt x="22167" y="4472"/>
                    <a:pt x="22151" y="4445"/>
                    <a:pt x="22167" y="4420"/>
                  </a:cubicBezTo>
                  <a:cubicBezTo>
                    <a:pt x="22178" y="4400"/>
                    <a:pt x="22167" y="4391"/>
                    <a:pt x="22138" y="4391"/>
                  </a:cubicBezTo>
                  <a:cubicBezTo>
                    <a:pt x="22124" y="4391"/>
                    <a:pt x="22105" y="4393"/>
                    <a:pt x="22083" y="4397"/>
                  </a:cubicBezTo>
                  <a:cubicBezTo>
                    <a:pt x="22060" y="4401"/>
                    <a:pt x="22039" y="4403"/>
                    <a:pt x="22022" y="4403"/>
                  </a:cubicBezTo>
                  <a:cubicBezTo>
                    <a:pt x="21993" y="4403"/>
                    <a:pt x="21973" y="4398"/>
                    <a:pt x="21973" y="4387"/>
                  </a:cubicBezTo>
                  <a:cubicBezTo>
                    <a:pt x="21973" y="4352"/>
                    <a:pt x="21756" y="4299"/>
                    <a:pt x="21631" y="4299"/>
                  </a:cubicBezTo>
                  <a:cubicBezTo>
                    <a:pt x="21616" y="4299"/>
                    <a:pt x="21603" y="4300"/>
                    <a:pt x="21591" y="4302"/>
                  </a:cubicBezTo>
                  <a:cubicBezTo>
                    <a:pt x="21586" y="4303"/>
                    <a:pt x="21580" y="4303"/>
                    <a:pt x="21574" y="4303"/>
                  </a:cubicBezTo>
                  <a:cubicBezTo>
                    <a:pt x="21535" y="4303"/>
                    <a:pt x="21494" y="4285"/>
                    <a:pt x="21478" y="4258"/>
                  </a:cubicBezTo>
                  <a:cubicBezTo>
                    <a:pt x="21463" y="4234"/>
                    <a:pt x="21453" y="4222"/>
                    <a:pt x="21443" y="4222"/>
                  </a:cubicBezTo>
                  <a:cubicBezTo>
                    <a:pt x="21433" y="4222"/>
                    <a:pt x="21423" y="4234"/>
                    <a:pt x="21408" y="4258"/>
                  </a:cubicBezTo>
                  <a:cubicBezTo>
                    <a:pt x="21394" y="4278"/>
                    <a:pt x="21383" y="4288"/>
                    <a:pt x="21369" y="4288"/>
                  </a:cubicBezTo>
                  <a:cubicBezTo>
                    <a:pt x="21353" y="4288"/>
                    <a:pt x="21333" y="4275"/>
                    <a:pt x="21304" y="4246"/>
                  </a:cubicBezTo>
                  <a:cubicBezTo>
                    <a:pt x="21277" y="4219"/>
                    <a:pt x="21254" y="4204"/>
                    <a:pt x="21243" y="4204"/>
                  </a:cubicBezTo>
                  <a:cubicBezTo>
                    <a:pt x="21238" y="4204"/>
                    <a:pt x="21235" y="4207"/>
                    <a:pt x="21235" y="4213"/>
                  </a:cubicBezTo>
                  <a:cubicBezTo>
                    <a:pt x="21235" y="4219"/>
                    <a:pt x="21234" y="4222"/>
                    <a:pt x="21230" y="4222"/>
                  </a:cubicBezTo>
                  <a:cubicBezTo>
                    <a:pt x="21224" y="4222"/>
                    <a:pt x="21212" y="4209"/>
                    <a:pt x="21199" y="4187"/>
                  </a:cubicBezTo>
                  <a:cubicBezTo>
                    <a:pt x="21178" y="4155"/>
                    <a:pt x="21097" y="4127"/>
                    <a:pt x="21019" y="4125"/>
                  </a:cubicBezTo>
                  <a:cubicBezTo>
                    <a:pt x="20941" y="4122"/>
                    <a:pt x="20885" y="4108"/>
                    <a:pt x="20894" y="4094"/>
                  </a:cubicBezTo>
                  <a:cubicBezTo>
                    <a:pt x="20900" y="4085"/>
                    <a:pt x="20882" y="4081"/>
                    <a:pt x="20849" y="4081"/>
                  </a:cubicBezTo>
                  <a:cubicBezTo>
                    <a:pt x="20823" y="4081"/>
                    <a:pt x="20788" y="4084"/>
                    <a:pt x="20748" y="4089"/>
                  </a:cubicBezTo>
                  <a:cubicBezTo>
                    <a:pt x="20720" y="4093"/>
                    <a:pt x="20690" y="4094"/>
                    <a:pt x="20660" y="4094"/>
                  </a:cubicBezTo>
                  <a:cubicBezTo>
                    <a:pt x="20461" y="4094"/>
                    <a:pt x="20216" y="4019"/>
                    <a:pt x="20153" y="3930"/>
                  </a:cubicBezTo>
                  <a:cubicBezTo>
                    <a:pt x="20134" y="3901"/>
                    <a:pt x="20113" y="3885"/>
                    <a:pt x="20098" y="3885"/>
                  </a:cubicBezTo>
                  <a:cubicBezTo>
                    <a:pt x="20091" y="3885"/>
                    <a:pt x="20086" y="3889"/>
                    <a:pt x="20083" y="3897"/>
                  </a:cubicBezTo>
                  <a:cubicBezTo>
                    <a:pt x="20077" y="3912"/>
                    <a:pt x="20065" y="3920"/>
                    <a:pt x="20042" y="3920"/>
                  </a:cubicBezTo>
                  <a:cubicBezTo>
                    <a:pt x="20018" y="3920"/>
                    <a:pt x="19982" y="3911"/>
                    <a:pt x="19931" y="3893"/>
                  </a:cubicBezTo>
                  <a:cubicBezTo>
                    <a:pt x="19834" y="3858"/>
                    <a:pt x="19809" y="3834"/>
                    <a:pt x="19849" y="3808"/>
                  </a:cubicBezTo>
                  <a:cubicBezTo>
                    <a:pt x="19883" y="3785"/>
                    <a:pt x="19887" y="3774"/>
                    <a:pt x="19856" y="3774"/>
                  </a:cubicBezTo>
                  <a:cubicBezTo>
                    <a:pt x="19830" y="3774"/>
                    <a:pt x="19775" y="3762"/>
                    <a:pt x="19733" y="3746"/>
                  </a:cubicBezTo>
                  <a:cubicBezTo>
                    <a:pt x="19710" y="3738"/>
                    <a:pt x="19695" y="3734"/>
                    <a:pt x="19687" y="3734"/>
                  </a:cubicBezTo>
                  <a:cubicBezTo>
                    <a:pt x="19672" y="3734"/>
                    <a:pt x="19682" y="3750"/>
                    <a:pt x="19716" y="3791"/>
                  </a:cubicBezTo>
                  <a:cubicBezTo>
                    <a:pt x="19747" y="3828"/>
                    <a:pt x="19759" y="3845"/>
                    <a:pt x="19745" y="3845"/>
                  </a:cubicBezTo>
                  <a:cubicBezTo>
                    <a:pt x="19735" y="3845"/>
                    <a:pt x="19710" y="3836"/>
                    <a:pt x="19668" y="3819"/>
                  </a:cubicBezTo>
                  <a:cubicBezTo>
                    <a:pt x="19609" y="3797"/>
                    <a:pt x="19491" y="3771"/>
                    <a:pt x="19400" y="3761"/>
                  </a:cubicBezTo>
                  <a:cubicBezTo>
                    <a:pt x="19311" y="3751"/>
                    <a:pt x="19204" y="3725"/>
                    <a:pt x="19160" y="3701"/>
                  </a:cubicBezTo>
                  <a:cubicBezTo>
                    <a:pt x="19118" y="3680"/>
                    <a:pt x="19015" y="3649"/>
                    <a:pt x="18937" y="3635"/>
                  </a:cubicBezTo>
                  <a:cubicBezTo>
                    <a:pt x="18530" y="3563"/>
                    <a:pt x="18436" y="3535"/>
                    <a:pt x="18397" y="3474"/>
                  </a:cubicBezTo>
                  <a:cubicBezTo>
                    <a:pt x="18385" y="3455"/>
                    <a:pt x="18373" y="3446"/>
                    <a:pt x="18363" y="3446"/>
                  </a:cubicBezTo>
                  <a:cubicBezTo>
                    <a:pt x="18340" y="3446"/>
                    <a:pt x="18327" y="3486"/>
                    <a:pt x="18346" y="3536"/>
                  </a:cubicBezTo>
                  <a:cubicBezTo>
                    <a:pt x="18371" y="3599"/>
                    <a:pt x="18535" y="3650"/>
                    <a:pt x="18714" y="3653"/>
                  </a:cubicBezTo>
                  <a:cubicBezTo>
                    <a:pt x="18765" y="3653"/>
                    <a:pt x="18836" y="3681"/>
                    <a:pt x="18868" y="3712"/>
                  </a:cubicBezTo>
                  <a:cubicBezTo>
                    <a:pt x="18901" y="3744"/>
                    <a:pt x="19010" y="3782"/>
                    <a:pt x="19108" y="3798"/>
                  </a:cubicBezTo>
                  <a:cubicBezTo>
                    <a:pt x="19206" y="3813"/>
                    <a:pt x="19317" y="3849"/>
                    <a:pt x="19350" y="3876"/>
                  </a:cubicBezTo>
                  <a:cubicBezTo>
                    <a:pt x="19431" y="3943"/>
                    <a:pt x="19870" y="4045"/>
                    <a:pt x="20040" y="4045"/>
                  </a:cubicBezTo>
                  <a:cubicBezTo>
                    <a:pt x="20063" y="4045"/>
                    <a:pt x="20080" y="4043"/>
                    <a:pt x="20092" y="4039"/>
                  </a:cubicBezTo>
                  <a:cubicBezTo>
                    <a:pt x="20113" y="4033"/>
                    <a:pt x="20129" y="4030"/>
                    <a:pt x="20140" y="4030"/>
                  </a:cubicBezTo>
                  <a:cubicBezTo>
                    <a:pt x="20158" y="4030"/>
                    <a:pt x="20162" y="4038"/>
                    <a:pt x="20151" y="4055"/>
                  </a:cubicBezTo>
                  <a:cubicBezTo>
                    <a:pt x="20134" y="4080"/>
                    <a:pt x="20185" y="4114"/>
                    <a:pt x="20281" y="4139"/>
                  </a:cubicBezTo>
                  <a:cubicBezTo>
                    <a:pt x="20757" y="4263"/>
                    <a:pt x="21973" y="4551"/>
                    <a:pt x="22100" y="4571"/>
                  </a:cubicBezTo>
                  <a:cubicBezTo>
                    <a:pt x="22182" y="4585"/>
                    <a:pt x="22301" y="4639"/>
                    <a:pt x="22366" y="4695"/>
                  </a:cubicBezTo>
                  <a:cubicBezTo>
                    <a:pt x="22423" y="4745"/>
                    <a:pt x="22462" y="4769"/>
                    <a:pt x="22493" y="4769"/>
                  </a:cubicBezTo>
                  <a:cubicBezTo>
                    <a:pt x="22509" y="4769"/>
                    <a:pt x="22522" y="4763"/>
                    <a:pt x="22536" y="4752"/>
                  </a:cubicBezTo>
                  <a:cubicBezTo>
                    <a:pt x="22556" y="4735"/>
                    <a:pt x="22596" y="4727"/>
                    <a:pt x="22652" y="4727"/>
                  </a:cubicBezTo>
                  <a:cubicBezTo>
                    <a:pt x="22689" y="4727"/>
                    <a:pt x="22734" y="4730"/>
                    <a:pt x="22785" y="4738"/>
                  </a:cubicBezTo>
                  <a:cubicBezTo>
                    <a:pt x="22893" y="4756"/>
                    <a:pt x="23023" y="4774"/>
                    <a:pt x="23082" y="4781"/>
                  </a:cubicBezTo>
                  <a:cubicBezTo>
                    <a:pt x="23136" y="4787"/>
                    <a:pt x="23304" y="4820"/>
                    <a:pt x="23449" y="4853"/>
                  </a:cubicBezTo>
                  <a:cubicBezTo>
                    <a:pt x="23724" y="4915"/>
                    <a:pt x="23996" y="4952"/>
                    <a:pt x="24135" y="4952"/>
                  </a:cubicBezTo>
                  <a:cubicBezTo>
                    <a:pt x="24195" y="4952"/>
                    <a:pt x="24230" y="4945"/>
                    <a:pt x="24230" y="4930"/>
                  </a:cubicBezTo>
                  <a:cubicBezTo>
                    <a:pt x="24230" y="4912"/>
                    <a:pt x="24245" y="4904"/>
                    <a:pt x="24267" y="4904"/>
                  </a:cubicBezTo>
                  <a:cubicBezTo>
                    <a:pt x="24321" y="4904"/>
                    <a:pt x="24421" y="4949"/>
                    <a:pt x="24483" y="5012"/>
                  </a:cubicBezTo>
                  <a:cubicBezTo>
                    <a:pt x="24527" y="5055"/>
                    <a:pt x="24611" y="5084"/>
                    <a:pt x="24687" y="5084"/>
                  </a:cubicBezTo>
                  <a:cubicBezTo>
                    <a:pt x="24689" y="5084"/>
                    <a:pt x="24690" y="5084"/>
                    <a:pt x="24691" y="5084"/>
                  </a:cubicBezTo>
                  <a:cubicBezTo>
                    <a:pt x="24697" y="5084"/>
                    <a:pt x="24702" y="5083"/>
                    <a:pt x="24708" y="5083"/>
                  </a:cubicBezTo>
                  <a:cubicBezTo>
                    <a:pt x="24779" y="5083"/>
                    <a:pt x="24864" y="5089"/>
                    <a:pt x="24907" y="5098"/>
                  </a:cubicBezTo>
                  <a:cubicBezTo>
                    <a:pt x="24989" y="5113"/>
                    <a:pt x="25282" y="5154"/>
                    <a:pt x="25605" y="5194"/>
                  </a:cubicBezTo>
                  <a:cubicBezTo>
                    <a:pt x="25696" y="5206"/>
                    <a:pt x="25798" y="5222"/>
                    <a:pt x="25833" y="5230"/>
                  </a:cubicBezTo>
                  <a:cubicBezTo>
                    <a:pt x="25885" y="5243"/>
                    <a:pt x="26161" y="5279"/>
                    <a:pt x="26773" y="5355"/>
                  </a:cubicBezTo>
                  <a:cubicBezTo>
                    <a:pt x="26852" y="5365"/>
                    <a:pt x="26965" y="5382"/>
                    <a:pt x="27019" y="5392"/>
                  </a:cubicBezTo>
                  <a:cubicBezTo>
                    <a:pt x="27185" y="5423"/>
                    <a:pt x="27355" y="5447"/>
                    <a:pt x="27575" y="5474"/>
                  </a:cubicBezTo>
                  <a:cubicBezTo>
                    <a:pt x="27687" y="5488"/>
                    <a:pt x="27897" y="5518"/>
                    <a:pt x="28044" y="5543"/>
                  </a:cubicBezTo>
                  <a:cubicBezTo>
                    <a:pt x="28193" y="5566"/>
                    <a:pt x="28362" y="5592"/>
                    <a:pt x="28425" y="5601"/>
                  </a:cubicBezTo>
                  <a:cubicBezTo>
                    <a:pt x="28488" y="5610"/>
                    <a:pt x="28556" y="5627"/>
                    <a:pt x="28579" y="5640"/>
                  </a:cubicBezTo>
                  <a:cubicBezTo>
                    <a:pt x="28601" y="5652"/>
                    <a:pt x="28743" y="5671"/>
                    <a:pt x="28894" y="5681"/>
                  </a:cubicBezTo>
                  <a:cubicBezTo>
                    <a:pt x="29047" y="5691"/>
                    <a:pt x="29289" y="5710"/>
                    <a:pt x="29435" y="5724"/>
                  </a:cubicBezTo>
                  <a:cubicBezTo>
                    <a:pt x="29662" y="5745"/>
                    <a:pt x="29942" y="5770"/>
                    <a:pt x="30111" y="5781"/>
                  </a:cubicBezTo>
                  <a:cubicBezTo>
                    <a:pt x="30134" y="5783"/>
                    <a:pt x="30122" y="5802"/>
                    <a:pt x="30083" y="5825"/>
                  </a:cubicBezTo>
                  <a:cubicBezTo>
                    <a:pt x="29974" y="5888"/>
                    <a:pt x="29998" y="5944"/>
                    <a:pt x="30131" y="5944"/>
                  </a:cubicBezTo>
                  <a:cubicBezTo>
                    <a:pt x="30198" y="5944"/>
                    <a:pt x="30257" y="5964"/>
                    <a:pt x="30265" y="5988"/>
                  </a:cubicBezTo>
                  <a:cubicBezTo>
                    <a:pt x="30270" y="6004"/>
                    <a:pt x="30287" y="6010"/>
                    <a:pt x="30308" y="6010"/>
                  </a:cubicBezTo>
                  <a:cubicBezTo>
                    <a:pt x="30354" y="6010"/>
                    <a:pt x="30419" y="5978"/>
                    <a:pt x="30419" y="5940"/>
                  </a:cubicBezTo>
                  <a:cubicBezTo>
                    <a:pt x="30419" y="5922"/>
                    <a:pt x="30359" y="5906"/>
                    <a:pt x="30288" y="5906"/>
                  </a:cubicBezTo>
                  <a:cubicBezTo>
                    <a:pt x="30172" y="5906"/>
                    <a:pt x="30165" y="5901"/>
                    <a:pt x="30232" y="5853"/>
                  </a:cubicBezTo>
                  <a:cubicBezTo>
                    <a:pt x="30303" y="5802"/>
                    <a:pt x="30302" y="5797"/>
                    <a:pt x="30221" y="5699"/>
                  </a:cubicBezTo>
                  <a:cubicBezTo>
                    <a:pt x="30191" y="5661"/>
                    <a:pt x="30162" y="5639"/>
                    <a:pt x="30147" y="5639"/>
                  </a:cubicBezTo>
                  <a:cubicBezTo>
                    <a:pt x="30140" y="5639"/>
                    <a:pt x="30137" y="5643"/>
                    <a:pt x="30136" y="5652"/>
                  </a:cubicBezTo>
                  <a:cubicBezTo>
                    <a:pt x="30135" y="5673"/>
                    <a:pt x="30125" y="5685"/>
                    <a:pt x="30110" y="5685"/>
                  </a:cubicBezTo>
                  <a:cubicBezTo>
                    <a:pt x="30103" y="5685"/>
                    <a:pt x="30095" y="5683"/>
                    <a:pt x="30087" y="5678"/>
                  </a:cubicBezTo>
                  <a:cubicBezTo>
                    <a:pt x="30022" y="5637"/>
                    <a:pt x="30078" y="5611"/>
                    <a:pt x="30206" y="5611"/>
                  </a:cubicBezTo>
                  <a:cubicBezTo>
                    <a:pt x="30247" y="5611"/>
                    <a:pt x="30295" y="5614"/>
                    <a:pt x="30348" y="5619"/>
                  </a:cubicBezTo>
                  <a:cubicBezTo>
                    <a:pt x="30524" y="5637"/>
                    <a:pt x="30563" y="5655"/>
                    <a:pt x="30563" y="5718"/>
                  </a:cubicBezTo>
                  <a:cubicBezTo>
                    <a:pt x="30563" y="5776"/>
                    <a:pt x="30597" y="5795"/>
                    <a:pt x="30713" y="5800"/>
                  </a:cubicBezTo>
                  <a:cubicBezTo>
                    <a:pt x="30720" y="5800"/>
                    <a:pt x="30726" y="5800"/>
                    <a:pt x="30732" y="5800"/>
                  </a:cubicBezTo>
                  <a:cubicBezTo>
                    <a:pt x="30804" y="5800"/>
                    <a:pt x="30854" y="5789"/>
                    <a:pt x="30844" y="5774"/>
                  </a:cubicBezTo>
                  <a:cubicBezTo>
                    <a:pt x="30833" y="5756"/>
                    <a:pt x="30819" y="5708"/>
                    <a:pt x="30809" y="5661"/>
                  </a:cubicBezTo>
                  <a:cubicBezTo>
                    <a:pt x="30800" y="5609"/>
                    <a:pt x="30817" y="5578"/>
                    <a:pt x="30841" y="5578"/>
                  </a:cubicBezTo>
                  <a:cubicBezTo>
                    <a:pt x="30856" y="5578"/>
                    <a:pt x="30875" y="5590"/>
                    <a:pt x="30891" y="5617"/>
                  </a:cubicBezTo>
                  <a:cubicBezTo>
                    <a:pt x="30906" y="5641"/>
                    <a:pt x="30936" y="5661"/>
                    <a:pt x="30959" y="5661"/>
                  </a:cubicBezTo>
                  <a:cubicBezTo>
                    <a:pt x="30982" y="5661"/>
                    <a:pt x="30989" y="5642"/>
                    <a:pt x="30973" y="5617"/>
                  </a:cubicBezTo>
                  <a:cubicBezTo>
                    <a:pt x="30960" y="5595"/>
                    <a:pt x="30970" y="5586"/>
                    <a:pt x="30989" y="5586"/>
                  </a:cubicBezTo>
                  <a:cubicBezTo>
                    <a:pt x="31016" y="5586"/>
                    <a:pt x="31062" y="5606"/>
                    <a:pt x="31086" y="5637"/>
                  </a:cubicBezTo>
                  <a:cubicBezTo>
                    <a:pt x="31102" y="5658"/>
                    <a:pt x="31118" y="5704"/>
                    <a:pt x="31118" y="5733"/>
                  </a:cubicBezTo>
                  <a:cubicBezTo>
                    <a:pt x="31118" y="5755"/>
                    <a:pt x="31112" y="5765"/>
                    <a:pt x="31097" y="5765"/>
                  </a:cubicBezTo>
                  <a:cubicBezTo>
                    <a:pt x="31084" y="5765"/>
                    <a:pt x="31065" y="5758"/>
                    <a:pt x="31036" y="5743"/>
                  </a:cubicBezTo>
                  <a:cubicBezTo>
                    <a:pt x="31007" y="5728"/>
                    <a:pt x="30986" y="5721"/>
                    <a:pt x="30973" y="5721"/>
                  </a:cubicBezTo>
                  <a:cubicBezTo>
                    <a:pt x="30960" y="5721"/>
                    <a:pt x="30954" y="5727"/>
                    <a:pt x="30954" y="5739"/>
                  </a:cubicBezTo>
                  <a:cubicBezTo>
                    <a:pt x="30954" y="5793"/>
                    <a:pt x="31050" y="5848"/>
                    <a:pt x="31112" y="5848"/>
                  </a:cubicBezTo>
                  <a:cubicBezTo>
                    <a:pt x="31132" y="5848"/>
                    <a:pt x="31148" y="5843"/>
                    <a:pt x="31157" y="5829"/>
                  </a:cubicBezTo>
                  <a:cubicBezTo>
                    <a:pt x="31169" y="5809"/>
                    <a:pt x="31213" y="5801"/>
                    <a:pt x="31267" y="5801"/>
                  </a:cubicBezTo>
                  <a:cubicBezTo>
                    <a:pt x="31377" y="5801"/>
                    <a:pt x="31527" y="5836"/>
                    <a:pt x="31528" y="5881"/>
                  </a:cubicBezTo>
                  <a:cubicBezTo>
                    <a:pt x="31528" y="5895"/>
                    <a:pt x="31530" y="5901"/>
                    <a:pt x="31535" y="5901"/>
                  </a:cubicBezTo>
                  <a:cubicBezTo>
                    <a:pt x="31542" y="5901"/>
                    <a:pt x="31551" y="5892"/>
                    <a:pt x="31563" y="5873"/>
                  </a:cubicBezTo>
                  <a:cubicBezTo>
                    <a:pt x="31577" y="5852"/>
                    <a:pt x="31639" y="5843"/>
                    <a:pt x="31713" y="5843"/>
                  </a:cubicBezTo>
                  <a:cubicBezTo>
                    <a:pt x="31847" y="5843"/>
                    <a:pt x="32021" y="5872"/>
                    <a:pt x="32021" y="5911"/>
                  </a:cubicBezTo>
                  <a:cubicBezTo>
                    <a:pt x="32021" y="5932"/>
                    <a:pt x="32040" y="5945"/>
                    <a:pt x="32069" y="5945"/>
                  </a:cubicBezTo>
                  <a:cubicBezTo>
                    <a:pt x="32095" y="5945"/>
                    <a:pt x="32083" y="5908"/>
                    <a:pt x="32038" y="5857"/>
                  </a:cubicBezTo>
                  <a:cubicBezTo>
                    <a:pt x="31990" y="5803"/>
                    <a:pt x="31972" y="5783"/>
                    <a:pt x="31985" y="5783"/>
                  </a:cubicBezTo>
                  <a:cubicBezTo>
                    <a:pt x="31993" y="5783"/>
                    <a:pt x="32012" y="5790"/>
                    <a:pt x="32042" y="5802"/>
                  </a:cubicBezTo>
                  <a:cubicBezTo>
                    <a:pt x="32142" y="5842"/>
                    <a:pt x="32410" y="5888"/>
                    <a:pt x="32513" y="5888"/>
                  </a:cubicBezTo>
                  <a:cubicBezTo>
                    <a:pt x="32534" y="5888"/>
                    <a:pt x="32548" y="5886"/>
                    <a:pt x="32552" y="5882"/>
                  </a:cubicBezTo>
                  <a:cubicBezTo>
                    <a:pt x="32566" y="5868"/>
                    <a:pt x="32549" y="5843"/>
                    <a:pt x="32514" y="5824"/>
                  </a:cubicBezTo>
                  <a:cubicBezTo>
                    <a:pt x="32327" y="5718"/>
                    <a:pt x="32298" y="5677"/>
                    <a:pt x="32346" y="5586"/>
                  </a:cubicBezTo>
                  <a:cubicBezTo>
                    <a:pt x="32377" y="5529"/>
                    <a:pt x="32444" y="5499"/>
                    <a:pt x="32504" y="5499"/>
                  </a:cubicBezTo>
                  <a:cubicBezTo>
                    <a:pt x="32552" y="5499"/>
                    <a:pt x="32596" y="5518"/>
                    <a:pt x="32612" y="5559"/>
                  </a:cubicBezTo>
                  <a:cubicBezTo>
                    <a:pt x="32626" y="5594"/>
                    <a:pt x="32668" y="5619"/>
                    <a:pt x="32715" y="5619"/>
                  </a:cubicBezTo>
                  <a:cubicBezTo>
                    <a:pt x="32716" y="5619"/>
                    <a:pt x="32717" y="5619"/>
                    <a:pt x="32718" y="5619"/>
                  </a:cubicBezTo>
                  <a:cubicBezTo>
                    <a:pt x="32721" y="5619"/>
                    <a:pt x="32723" y="5619"/>
                    <a:pt x="32725" y="5619"/>
                  </a:cubicBezTo>
                  <a:cubicBezTo>
                    <a:pt x="32769" y="5619"/>
                    <a:pt x="32800" y="5637"/>
                    <a:pt x="32800" y="5660"/>
                  </a:cubicBezTo>
                  <a:cubicBezTo>
                    <a:pt x="32800" y="5690"/>
                    <a:pt x="32832" y="5702"/>
                    <a:pt x="32876" y="5702"/>
                  </a:cubicBezTo>
                  <a:cubicBezTo>
                    <a:pt x="32955" y="5702"/>
                    <a:pt x="33072" y="5663"/>
                    <a:pt x="33131" y="5601"/>
                  </a:cubicBezTo>
                  <a:cubicBezTo>
                    <a:pt x="33178" y="5552"/>
                    <a:pt x="33205" y="5530"/>
                    <a:pt x="33230" y="5530"/>
                  </a:cubicBezTo>
                  <a:cubicBezTo>
                    <a:pt x="33247" y="5530"/>
                    <a:pt x="33263" y="5541"/>
                    <a:pt x="33284" y="5560"/>
                  </a:cubicBezTo>
                  <a:cubicBezTo>
                    <a:pt x="33318" y="5592"/>
                    <a:pt x="33376" y="5616"/>
                    <a:pt x="33418" y="5616"/>
                  </a:cubicBezTo>
                  <a:cubicBezTo>
                    <a:pt x="33461" y="5616"/>
                    <a:pt x="33505" y="5636"/>
                    <a:pt x="33520" y="5660"/>
                  </a:cubicBezTo>
                  <a:cubicBezTo>
                    <a:pt x="33538" y="5689"/>
                    <a:pt x="33572" y="5702"/>
                    <a:pt x="33606" y="5702"/>
                  </a:cubicBezTo>
                  <a:cubicBezTo>
                    <a:pt x="33654" y="5702"/>
                    <a:pt x="33702" y="5676"/>
                    <a:pt x="33702" y="5633"/>
                  </a:cubicBezTo>
                  <a:cubicBezTo>
                    <a:pt x="33702" y="5604"/>
                    <a:pt x="33708" y="5591"/>
                    <a:pt x="33720" y="5591"/>
                  </a:cubicBezTo>
                  <a:cubicBezTo>
                    <a:pt x="33728" y="5591"/>
                    <a:pt x="33740" y="5596"/>
                    <a:pt x="33754" y="5607"/>
                  </a:cubicBezTo>
                  <a:cubicBezTo>
                    <a:pt x="33784" y="5631"/>
                    <a:pt x="33840" y="5660"/>
                    <a:pt x="33883" y="5676"/>
                  </a:cubicBezTo>
                  <a:cubicBezTo>
                    <a:pt x="33901" y="5682"/>
                    <a:pt x="33915" y="5686"/>
                    <a:pt x="33925" y="5686"/>
                  </a:cubicBezTo>
                  <a:cubicBezTo>
                    <a:pt x="33948" y="5686"/>
                    <a:pt x="33950" y="5666"/>
                    <a:pt x="33939" y="5619"/>
                  </a:cubicBezTo>
                  <a:cubicBezTo>
                    <a:pt x="33922" y="5553"/>
                    <a:pt x="33935" y="5534"/>
                    <a:pt x="34014" y="5534"/>
                  </a:cubicBezTo>
                  <a:cubicBezTo>
                    <a:pt x="34119" y="5534"/>
                    <a:pt x="34277" y="5606"/>
                    <a:pt x="34328" y="5679"/>
                  </a:cubicBezTo>
                  <a:cubicBezTo>
                    <a:pt x="34361" y="5726"/>
                    <a:pt x="34327" y="5766"/>
                    <a:pt x="34281" y="5766"/>
                  </a:cubicBezTo>
                  <a:cubicBezTo>
                    <a:pt x="34262" y="5766"/>
                    <a:pt x="34240" y="5760"/>
                    <a:pt x="34221" y="5743"/>
                  </a:cubicBezTo>
                  <a:cubicBezTo>
                    <a:pt x="34202" y="5727"/>
                    <a:pt x="34189" y="5719"/>
                    <a:pt x="34182" y="5719"/>
                  </a:cubicBezTo>
                  <a:cubicBezTo>
                    <a:pt x="34172" y="5719"/>
                    <a:pt x="34174" y="5737"/>
                    <a:pt x="34184" y="5776"/>
                  </a:cubicBezTo>
                  <a:cubicBezTo>
                    <a:pt x="34202" y="5846"/>
                    <a:pt x="34257" y="5889"/>
                    <a:pt x="34312" y="5889"/>
                  </a:cubicBezTo>
                  <a:cubicBezTo>
                    <a:pt x="34338" y="5889"/>
                    <a:pt x="34363" y="5880"/>
                    <a:pt x="34385" y="5861"/>
                  </a:cubicBezTo>
                  <a:cubicBezTo>
                    <a:pt x="34400" y="5849"/>
                    <a:pt x="34418" y="5843"/>
                    <a:pt x="34437" y="5843"/>
                  </a:cubicBezTo>
                  <a:cubicBezTo>
                    <a:pt x="34501" y="5843"/>
                    <a:pt x="34570" y="5906"/>
                    <a:pt x="34537" y="5960"/>
                  </a:cubicBezTo>
                  <a:cubicBezTo>
                    <a:pt x="34533" y="5967"/>
                    <a:pt x="34533" y="5970"/>
                    <a:pt x="34537" y="5970"/>
                  </a:cubicBezTo>
                  <a:cubicBezTo>
                    <a:pt x="34547" y="5970"/>
                    <a:pt x="34576" y="5953"/>
                    <a:pt x="34617" y="5923"/>
                  </a:cubicBezTo>
                  <a:cubicBezTo>
                    <a:pt x="34676" y="5879"/>
                    <a:pt x="34724" y="5826"/>
                    <a:pt x="34726" y="5807"/>
                  </a:cubicBezTo>
                  <a:cubicBezTo>
                    <a:pt x="34727" y="5796"/>
                    <a:pt x="34737" y="5791"/>
                    <a:pt x="34754" y="5791"/>
                  </a:cubicBezTo>
                  <a:cubicBezTo>
                    <a:pt x="34807" y="5791"/>
                    <a:pt x="34923" y="5840"/>
                    <a:pt x="34994" y="5901"/>
                  </a:cubicBezTo>
                  <a:cubicBezTo>
                    <a:pt x="35030" y="5932"/>
                    <a:pt x="35049" y="5947"/>
                    <a:pt x="35056" y="5947"/>
                  </a:cubicBezTo>
                  <a:cubicBezTo>
                    <a:pt x="35064" y="5947"/>
                    <a:pt x="35058" y="5930"/>
                    <a:pt x="35045" y="5894"/>
                  </a:cubicBezTo>
                  <a:cubicBezTo>
                    <a:pt x="35030" y="5856"/>
                    <a:pt x="35034" y="5822"/>
                    <a:pt x="35052" y="5822"/>
                  </a:cubicBezTo>
                  <a:cubicBezTo>
                    <a:pt x="35073" y="5822"/>
                    <a:pt x="35097" y="5789"/>
                    <a:pt x="35109" y="5740"/>
                  </a:cubicBezTo>
                  <a:cubicBezTo>
                    <a:pt x="35122" y="5691"/>
                    <a:pt x="35164" y="5658"/>
                    <a:pt x="35214" y="5658"/>
                  </a:cubicBezTo>
                  <a:cubicBezTo>
                    <a:pt x="35261" y="5658"/>
                    <a:pt x="35307" y="5643"/>
                    <a:pt x="35319" y="5625"/>
                  </a:cubicBezTo>
                  <a:cubicBezTo>
                    <a:pt x="35339" y="5590"/>
                    <a:pt x="35425" y="5561"/>
                    <a:pt x="35473" y="5561"/>
                  </a:cubicBezTo>
                  <a:cubicBezTo>
                    <a:pt x="35492" y="5561"/>
                    <a:pt x="35505" y="5565"/>
                    <a:pt x="35505" y="5576"/>
                  </a:cubicBezTo>
                  <a:cubicBezTo>
                    <a:pt x="35505" y="5595"/>
                    <a:pt x="35467" y="5617"/>
                    <a:pt x="35420" y="5630"/>
                  </a:cubicBezTo>
                  <a:cubicBezTo>
                    <a:pt x="35342" y="5650"/>
                    <a:pt x="35341" y="5658"/>
                    <a:pt x="35401" y="5775"/>
                  </a:cubicBezTo>
                  <a:cubicBezTo>
                    <a:pt x="35437" y="5846"/>
                    <a:pt x="35464" y="5915"/>
                    <a:pt x="35461" y="5933"/>
                  </a:cubicBezTo>
                  <a:cubicBezTo>
                    <a:pt x="35459" y="5950"/>
                    <a:pt x="35459" y="6004"/>
                    <a:pt x="35461" y="6046"/>
                  </a:cubicBezTo>
                  <a:cubicBezTo>
                    <a:pt x="35463" y="6083"/>
                    <a:pt x="35468" y="6100"/>
                    <a:pt x="35480" y="6100"/>
                  </a:cubicBezTo>
                  <a:cubicBezTo>
                    <a:pt x="35488" y="6100"/>
                    <a:pt x="35500" y="6091"/>
                    <a:pt x="35516" y="6075"/>
                  </a:cubicBezTo>
                  <a:cubicBezTo>
                    <a:pt x="35548" y="6044"/>
                    <a:pt x="35575" y="6028"/>
                    <a:pt x="35595" y="6028"/>
                  </a:cubicBezTo>
                  <a:cubicBezTo>
                    <a:pt x="35617" y="6028"/>
                    <a:pt x="35629" y="6046"/>
                    <a:pt x="35629" y="6083"/>
                  </a:cubicBezTo>
                  <a:cubicBezTo>
                    <a:pt x="35629" y="6135"/>
                    <a:pt x="35688" y="6174"/>
                    <a:pt x="35745" y="6174"/>
                  </a:cubicBezTo>
                  <a:cubicBezTo>
                    <a:pt x="35768" y="6174"/>
                    <a:pt x="35791" y="6167"/>
                    <a:pt x="35808" y="6152"/>
                  </a:cubicBezTo>
                  <a:cubicBezTo>
                    <a:pt x="35857" y="6112"/>
                    <a:pt x="36062" y="6091"/>
                    <a:pt x="36281" y="6091"/>
                  </a:cubicBezTo>
                  <a:cubicBezTo>
                    <a:pt x="36456" y="6091"/>
                    <a:pt x="36639" y="6105"/>
                    <a:pt x="36757" y="6134"/>
                  </a:cubicBezTo>
                  <a:cubicBezTo>
                    <a:pt x="36889" y="6166"/>
                    <a:pt x="37066" y="6191"/>
                    <a:pt x="37166" y="6191"/>
                  </a:cubicBezTo>
                  <a:cubicBezTo>
                    <a:pt x="37170" y="6191"/>
                    <a:pt x="37174" y="6191"/>
                    <a:pt x="37177" y="6191"/>
                  </a:cubicBezTo>
                  <a:cubicBezTo>
                    <a:pt x="37183" y="6191"/>
                    <a:pt x="37188" y="6191"/>
                    <a:pt x="37194" y="6191"/>
                  </a:cubicBezTo>
                  <a:cubicBezTo>
                    <a:pt x="37283" y="6191"/>
                    <a:pt x="37352" y="6207"/>
                    <a:pt x="37352" y="6229"/>
                  </a:cubicBezTo>
                  <a:cubicBezTo>
                    <a:pt x="37352" y="6251"/>
                    <a:pt x="37332" y="6271"/>
                    <a:pt x="37308" y="6272"/>
                  </a:cubicBezTo>
                  <a:cubicBezTo>
                    <a:pt x="37285" y="6273"/>
                    <a:pt x="37276" y="6293"/>
                    <a:pt x="37290" y="6316"/>
                  </a:cubicBezTo>
                  <a:cubicBezTo>
                    <a:pt x="37300" y="6333"/>
                    <a:pt x="37294" y="6341"/>
                    <a:pt x="37271" y="6341"/>
                  </a:cubicBezTo>
                  <a:cubicBezTo>
                    <a:pt x="37257" y="6341"/>
                    <a:pt x="37236" y="6338"/>
                    <a:pt x="37209" y="6332"/>
                  </a:cubicBezTo>
                  <a:cubicBezTo>
                    <a:pt x="37182" y="6325"/>
                    <a:pt x="37161" y="6321"/>
                    <a:pt x="37146" y="6321"/>
                  </a:cubicBezTo>
                  <a:cubicBezTo>
                    <a:pt x="37112" y="6321"/>
                    <a:pt x="37105" y="6341"/>
                    <a:pt x="37105" y="6391"/>
                  </a:cubicBezTo>
                  <a:cubicBezTo>
                    <a:pt x="37105" y="6446"/>
                    <a:pt x="37054" y="6479"/>
                    <a:pt x="37003" y="6479"/>
                  </a:cubicBezTo>
                  <a:cubicBezTo>
                    <a:pt x="36970" y="6479"/>
                    <a:pt x="36938" y="6465"/>
                    <a:pt x="36919" y="6435"/>
                  </a:cubicBezTo>
                  <a:cubicBezTo>
                    <a:pt x="36901" y="6407"/>
                    <a:pt x="36817" y="6394"/>
                    <a:pt x="36732" y="6394"/>
                  </a:cubicBezTo>
                  <a:cubicBezTo>
                    <a:pt x="36631" y="6394"/>
                    <a:pt x="36530" y="6412"/>
                    <a:pt x="36541" y="6446"/>
                  </a:cubicBezTo>
                  <a:cubicBezTo>
                    <a:pt x="36550" y="6475"/>
                    <a:pt x="36603" y="6498"/>
                    <a:pt x="36658" y="6498"/>
                  </a:cubicBezTo>
                  <a:cubicBezTo>
                    <a:pt x="36712" y="6498"/>
                    <a:pt x="36767" y="6512"/>
                    <a:pt x="36781" y="6528"/>
                  </a:cubicBezTo>
                  <a:cubicBezTo>
                    <a:pt x="36787" y="6536"/>
                    <a:pt x="36830" y="6540"/>
                    <a:pt x="36895" y="6540"/>
                  </a:cubicBezTo>
                  <a:cubicBezTo>
                    <a:pt x="36971" y="6540"/>
                    <a:pt x="37077" y="6535"/>
                    <a:pt x="37191" y="6524"/>
                  </a:cubicBezTo>
                  <a:cubicBezTo>
                    <a:pt x="37298" y="6515"/>
                    <a:pt x="37390" y="6510"/>
                    <a:pt x="37467" y="6510"/>
                  </a:cubicBezTo>
                  <a:cubicBezTo>
                    <a:pt x="37661" y="6510"/>
                    <a:pt x="37760" y="6540"/>
                    <a:pt x="37760" y="6599"/>
                  </a:cubicBezTo>
                  <a:cubicBezTo>
                    <a:pt x="37760" y="6603"/>
                    <a:pt x="37764" y="6605"/>
                    <a:pt x="37769" y="6605"/>
                  </a:cubicBezTo>
                  <a:cubicBezTo>
                    <a:pt x="37795" y="6605"/>
                    <a:pt x="37871" y="6569"/>
                    <a:pt x="37964" y="6511"/>
                  </a:cubicBezTo>
                  <a:cubicBezTo>
                    <a:pt x="38079" y="6439"/>
                    <a:pt x="38130" y="6409"/>
                    <a:pt x="38173" y="6409"/>
                  </a:cubicBezTo>
                  <a:cubicBezTo>
                    <a:pt x="38203" y="6409"/>
                    <a:pt x="38228" y="6424"/>
                    <a:pt x="38269" y="6450"/>
                  </a:cubicBezTo>
                  <a:cubicBezTo>
                    <a:pt x="38334" y="6493"/>
                    <a:pt x="38385" y="6514"/>
                    <a:pt x="38425" y="6514"/>
                  </a:cubicBezTo>
                  <a:cubicBezTo>
                    <a:pt x="38472" y="6514"/>
                    <a:pt x="38502" y="6485"/>
                    <a:pt x="38521" y="6427"/>
                  </a:cubicBezTo>
                  <a:cubicBezTo>
                    <a:pt x="38536" y="6378"/>
                    <a:pt x="38611" y="6276"/>
                    <a:pt x="38681" y="6211"/>
                  </a:cubicBezTo>
                  <a:cubicBezTo>
                    <a:pt x="38751" y="6144"/>
                    <a:pt x="38804" y="6063"/>
                    <a:pt x="38794" y="6035"/>
                  </a:cubicBezTo>
                  <a:cubicBezTo>
                    <a:pt x="38785" y="6008"/>
                    <a:pt x="38796" y="5993"/>
                    <a:pt x="38821" y="5993"/>
                  </a:cubicBezTo>
                  <a:cubicBezTo>
                    <a:pt x="38825" y="5993"/>
                    <a:pt x="38830" y="5994"/>
                    <a:pt x="38835" y="5994"/>
                  </a:cubicBezTo>
                  <a:cubicBezTo>
                    <a:pt x="38837" y="5995"/>
                    <a:pt x="38839" y="5995"/>
                    <a:pt x="38842" y="5995"/>
                  </a:cubicBezTo>
                  <a:cubicBezTo>
                    <a:pt x="38917" y="5995"/>
                    <a:pt x="39112" y="5772"/>
                    <a:pt x="39112" y="5682"/>
                  </a:cubicBezTo>
                  <a:cubicBezTo>
                    <a:pt x="39112" y="5647"/>
                    <a:pt x="39130" y="5615"/>
                    <a:pt x="39153" y="5615"/>
                  </a:cubicBezTo>
                  <a:cubicBezTo>
                    <a:pt x="39175" y="5615"/>
                    <a:pt x="39220" y="5551"/>
                    <a:pt x="39256" y="5469"/>
                  </a:cubicBezTo>
                  <a:cubicBezTo>
                    <a:pt x="39291" y="5387"/>
                    <a:pt x="39376" y="5269"/>
                    <a:pt x="39450" y="5201"/>
                  </a:cubicBezTo>
                  <a:cubicBezTo>
                    <a:pt x="39520" y="5136"/>
                    <a:pt x="39583" y="5047"/>
                    <a:pt x="39584" y="5008"/>
                  </a:cubicBezTo>
                  <a:cubicBezTo>
                    <a:pt x="39586" y="4969"/>
                    <a:pt x="39622" y="4863"/>
                    <a:pt x="39665" y="4777"/>
                  </a:cubicBezTo>
                  <a:cubicBezTo>
                    <a:pt x="39706" y="4692"/>
                    <a:pt x="39744" y="4524"/>
                    <a:pt x="39749" y="4410"/>
                  </a:cubicBezTo>
                  <a:cubicBezTo>
                    <a:pt x="39753" y="4298"/>
                    <a:pt x="39778" y="4135"/>
                    <a:pt x="39801" y="4057"/>
                  </a:cubicBezTo>
                  <a:cubicBezTo>
                    <a:pt x="40006" y="3397"/>
                    <a:pt x="40026" y="3278"/>
                    <a:pt x="39932" y="3245"/>
                  </a:cubicBezTo>
                  <a:cubicBezTo>
                    <a:pt x="39911" y="3238"/>
                    <a:pt x="39894" y="3155"/>
                    <a:pt x="39894" y="3060"/>
                  </a:cubicBezTo>
                  <a:cubicBezTo>
                    <a:pt x="39894" y="2972"/>
                    <a:pt x="39888" y="2931"/>
                    <a:pt x="39874" y="2931"/>
                  </a:cubicBezTo>
                  <a:cubicBezTo>
                    <a:pt x="39869" y="2931"/>
                    <a:pt x="39863" y="2937"/>
                    <a:pt x="39856" y="2948"/>
                  </a:cubicBezTo>
                  <a:cubicBezTo>
                    <a:pt x="39841" y="2971"/>
                    <a:pt x="39831" y="2983"/>
                    <a:pt x="39821" y="2983"/>
                  </a:cubicBezTo>
                  <a:cubicBezTo>
                    <a:pt x="39810" y="2983"/>
                    <a:pt x="39801" y="2966"/>
                    <a:pt x="39788" y="2930"/>
                  </a:cubicBezTo>
                  <a:cubicBezTo>
                    <a:pt x="39773" y="2886"/>
                    <a:pt x="39733" y="2835"/>
                    <a:pt x="39703" y="2817"/>
                  </a:cubicBezTo>
                  <a:cubicBezTo>
                    <a:pt x="39636" y="2777"/>
                    <a:pt x="39626" y="2296"/>
                    <a:pt x="39692" y="2296"/>
                  </a:cubicBezTo>
                  <a:cubicBezTo>
                    <a:pt x="39779" y="2296"/>
                    <a:pt x="39730" y="2173"/>
                    <a:pt x="39640" y="2167"/>
                  </a:cubicBezTo>
                  <a:cubicBezTo>
                    <a:pt x="39597" y="2164"/>
                    <a:pt x="39564" y="2162"/>
                    <a:pt x="39537" y="2162"/>
                  </a:cubicBezTo>
                  <a:cubicBezTo>
                    <a:pt x="39479" y="2162"/>
                    <a:pt x="39446" y="2170"/>
                    <a:pt x="39390" y="2193"/>
                  </a:cubicBezTo>
                  <a:cubicBezTo>
                    <a:pt x="39375" y="2199"/>
                    <a:pt x="39362" y="2203"/>
                    <a:pt x="39352" y="2203"/>
                  </a:cubicBezTo>
                  <a:cubicBezTo>
                    <a:pt x="39329" y="2203"/>
                    <a:pt x="39320" y="2183"/>
                    <a:pt x="39320" y="2136"/>
                  </a:cubicBezTo>
                  <a:cubicBezTo>
                    <a:pt x="39320" y="2088"/>
                    <a:pt x="39339" y="2050"/>
                    <a:pt x="39361" y="2050"/>
                  </a:cubicBezTo>
                  <a:cubicBezTo>
                    <a:pt x="39384" y="2050"/>
                    <a:pt x="39402" y="2031"/>
                    <a:pt x="39402" y="2009"/>
                  </a:cubicBezTo>
                  <a:cubicBezTo>
                    <a:pt x="39402" y="1985"/>
                    <a:pt x="39375" y="1968"/>
                    <a:pt x="39339" y="1968"/>
                  </a:cubicBezTo>
                  <a:cubicBezTo>
                    <a:pt x="39304" y="1968"/>
                    <a:pt x="39277" y="1984"/>
                    <a:pt x="39278" y="2006"/>
                  </a:cubicBezTo>
                  <a:cubicBezTo>
                    <a:pt x="39279" y="2043"/>
                    <a:pt x="39145" y="2082"/>
                    <a:pt x="39056" y="2082"/>
                  </a:cubicBezTo>
                  <a:cubicBezTo>
                    <a:pt x="39029" y="2082"/>
                    <a:pt x="39006" y="2079"/>
                    <a:pt x="38992" y="2070"/>
                  </a:cubicBezTo>
                  <a:cubicBezTo>
                    <a:pt x="38961" y="2051"/>
                    <a:pt x="38970" y="2014"/>
                    <a:pt x="39015" y="1963"/>
                  </a:cubicBezTo>
                  <a:cubicBezTo>
                    <a:pt x="39053" y="1919"/>
                    <a:pt x="39077" y="1876"/>
                    <a:pt x="39067" y="1865"/>
                  </a:cubicBezTo>
                  <a:cubicBezTo>
                    <a:pt x="39058" y="1857"/>
                    <a:pt x="39047" y="1853"/>
                    <a:pt x="39035" y="1853"/>
                  </a:cubicBezTo>
                  <a:cubicBezTo>
                    <a:pt x="38987" y="1853"/>
                    <a:pt x="38916" y="1911"/>
                    <a:pt x="38867" y="1998"/>
                  </a:cubicBezTo>
                  <a:cubicBezTo>
                    <a:pt x="38818" y="2082"/>
                    <a:pt x="38765" y="2113"/>
                    <a:pt x="38661" y="2120"/>
                  </a:cubicBezTo>
                  <a:cubicBezTo>
                    <a:pt x="38582" y="2123"/>
                    <a:pt x="38474" y="2141"/>
                    <a:pt x="38418" y="2154"/>
                  </a:cubicBezTo>
                  <a:lnTo>
                    <a:pt x="38318" y="2182"/>
                  </a:lnTo>
                  <a:lnTo>
                    <a:pt x="38439" y="2216"/>
                  </a:lnTo>
                  <a:cubicBezTo>
                    <a:pt x="38486" y="2229"/>
                    <a:pt x="38545" y="2238"/>
                    <a:pt x="38592" y="2238"/>
                  </a:cubicBezTo>
                  <a:cubicBezTo>
                    <a:pt x="38611" y="2238"/>
                    <a:pt x="38629" y="2236"/>
                    <a:pt x="38643" y="2233"/>
                  </a:cubicBezTo>
                  <a:cubicBezTo>
                    <a:pt x="38657" y="2230"/>
                    <a:pt x="38672" y="2228"/>
                    <a:pt x="38687" y="2228"/>
                  </a:cubicBezTo>
                  <a:cubicBezTo>
                    <a:pt x="38770" y="2228"/>
                    <a:pt x="38845" y="2279"/>
                    <a:pt x="38816" y="2326"/>
                  </a:cubicBezTo>
                  <a:cubicBezTo>
                    <a:pt x="38759" y="2418"/>
                    <a:pt x="38377" y="2461"/>
                    <a:pt x="37608" y="2466"/>
                  </a:cubicBezTo>
                  <a:cubicBezTo>
                    <a:pt x="36717" y="2471"/>
                    <a:pt x="36807" y="2526"/>
                    <a:pt x="37764" y="2561"/>
                  </a:cubicBezTo>
                  <a:cubicBezTo>
                    <a:pt x="38069" y="2572"/>
                    <a:pt x="38282" y="2597"/>
                    <a:pt x="38289" y="2620"/>
                  </a:cubicBezTo>
                  <a:cubicBezTo>
                    <a:pt x="38297" y="2645"/>
                    <a:pt x="38208" y="2664"/>
                    <a:pt x="38065" y="2670"/>
                  </a:cubicBezTo>
                  <a:cubicBezTo>
                    <a:pt x="37931" y="2674"/>
                    <a:pt x="37772" y="2681"/>
                    <a:pt x="37701" y="2685"/>
                  </a:cubicBezTo>
                  <a:cubicBezTo>
                    <a:pt x="37533" y="2695"/>
                    <a:pt x="37381" y="2700"/>
                    <a:pt x="37194" y="2700"/>
                  </a:cubicBezTo>
                  <a:cubicBezTo>
                    <a:pt x="36986" y="2700"/>
                    <a:pt x="36734" y="2694"/>
                    <a:pt x="36369" y="2681"/>
                  </a:cubicBezTo>
                  <a:cubicBezTo>
                    <a:pt x="35088" y="2636"/>
                    <a:pt x="34396" y="2600"/>
                    <a:pt x="34217" y="2569"/>
                  </a:cubicBezTo>
                  <a:cubicBezTo>
                    <a:pt x="34149" y="2558"/>
                    <a:pt x="33882" y="2536"/>
                    <a:pt x="33621" y="2522"/>
                  </a:cubicBezTo>
                  <a:cubicBezTo>
                    <a:pt x="32946" y="2486"/>
                    <a:pt x="32560" y="2460"/>
                    <a:pt x="32371" y="2435"/>
                  </a:cubicBezTo>
                  <a:cubicBezTo>
                    <a:pt x="32280" y="2424"/>
                    <a:pt x="32117" y="2404"/>
                    <a:pt x="32003" y="2392"/>
                  </a:cubicBezTo>
                  <a:cubicBezTo>
                    <a:pt x="31890" y="2379"/>
                    <a:pt x="31787" y="2359"/>
                    <a:pt x="31768" y="2349"/>
                  </a:cubicBezTo>
                  <a:cubicBezTo>
                    <a:pt x="31724" y="2322"/>
                    <a:pt x="31863" y="2134"/>
                    <a:pt x="31929" y="2133"/>
                  </a:cubicBezTo>
                  <a:cubicBezTo>
                    <a:pt x="32029" y="2131"/>
                    <a:pt x="31981" y="2049"/>
                    <a:pt x="31878" y="2049"/>
                  </a:cubicBezTo>
                  <a:cubicBezTo>
                    <a:pt x="31819" y="2049"/>
                    <a:pt x="31783" y="2066"/>
                    <a:pt x="31796" y="2087"/>
                  </a:cubicBezTo>
                  <a:cubicBezTo>
                    <a:pt x="31812" y="2113"/>
                    <a:pt x="31774" y="2128"/>
                    <a:pt x="31730" y="2128"/>
                  </a:cubicBezTo>
                  <a:cubicBezTo>
                    <a:pt x="31695" y="2128"/>
                    <a:pt x="31655" y="2118"/>
                    <a:pt x="31635" y="2098"/>
                  </a:cubicBezTo>
                  <a:cubicBezTo>
                    <a:pt x="31620" y="2082"/>
                    <a:pt x="31569" y="2065"/>
                    <a:pt x="31519" y="2057"/>
                  </a:cubicBezTo>
                  <a:cubicBezTo>
                    <a:pt x="31504" y="2055"/>
                    <a:pt x="31492" y="2053"/>
                    <a:pt x="31483" y="2053"/>
                  </a:cubicBezTo>
                  <a:cubicBezTo>
                    <a:pt x="31445" y="2053"/>
                    <a:pt x="31466" y="2079"/>
                    <a:pt x="31563" y="2174"/>
                  </a:cubicBezTo>
                  <a:cubicBezTo>
                    <a:pt x="31638" y="2245"/>
                    <a:pt x="31692" y="2312"/>
                    <a:pt x="31683" y="2320"/>
                  </a:cubicBezTo>
                  <a:cubicBezTo>
                    <a:pt x="31682" y="2321"/>
                    <a:pt x="31679" y="2322"/>
                    <a:pt x="31674" y="2322"/>
                  </a:cubicBezTo>
                  <a:cubicBezTo>
                    <a:pt x="31604" y="2322"/>
                    <a:pt x="31197" y="2247"/>
                    <a:pt x="31168" y="2225"/>
                  </a:cubicBezTo>
                  <a:cubicBezTo>
                    <a:pt x="31131" y="2200"/>
                    <a:pt x="31234" y="2109"/>
                    <a:pt x="31291" y="2109"/>
                  </a:cubicBezTo>
                  <a:cubicBezTo>
                    <a:pt x="31296" y="2109"/>
                    <a:pt x="31301" y="2110"/>
                    <a:pt x="31305" y="2111"/>
                  </a:cubicBezTo>
                  <a:cubicBezTo>
                    <a:pt x="31314" y="2114"/>
                    <a:pt x="31323" y="2116"/>
                    <a:pt x="31332" y="2116"/>
                  </a:cubicBezTo>
                  <a:cubicBezTo>
                    <a:pt x="31355" y="2116"/>
                    <a:pt x="31376" y="2106"/>
                    <a:pt x="31387" y="2090"/>
                  </a:cubicBezTo>
                  <a:cubicBezTo>
                    <a:pt x="31404" y="2062"/>
                    <a:pt x="31376" y="2046"/>
                    <a:pt x="31312" y="2046"/>
                  </a:cubicBezTo>
                  <a:cubicBezTo>
                    <a:pt x="31258" y="2046"/>
                    <a:pt x="31202" y="2069"/>
                    <a:pt x="31190" y="2097"/>
                  </a:cubicBezTo>
                  <a:cubicBezTo>
                    <a:pt x="31184" y="2110"/>
                    <a:pt x="31179" y="2117"/>
                    <a:pt x="31175" y="2117"/>
                  </a:cubicBezTo>
                  <a:cubicBezTo>
                    <a:pt x="31170" y="2117"/>
                    <a:pt x="31166" y="2104"/>
                    <a:pt x="31164" y="2079"/>
                  </a:cubicBezTo>
                  <a:cubicBezTo>
                    <a:pt x="31162" y="2029"/>
                    <a:pt x="31110" y="2004"/>
                    <a:pt x="30977" y="1983"/>
                  </a:cubicBezTo>
                  <a:cubicBezTo>
                    <a:pt x="30927" y="1975"/>
                    <a:pt x="30879" y="1972"/>
                    <a:pt x="30837" y="1972"/>
                  </a:cubicBezTo>
                  <a:cubicBezTo>
                    <a:pt x="30724" y="1972"/>
                    <a:pt x="30650" y="1997"/>
                    <a:pt x="30687" y="2034"/>
                  </a:cubicBezTo>
                  <a:cubicBezTo>
                    <a:pt x="30703" y="2050"/>
                    <a:pt x="30737" y="2066"/>
                    <a:pt x="30763" y="2071"/>
                  </a:cubicBezTo>
                  <a:cubicBezTo>
                    <a:pt x="30790" y="2076"/>
                    <a:pt x="30853" y="2093"/>
                    <a:pt x="30905" y="2108"/>
                  </a:cubicBezTo>
                  <a:cubicBezTo>
                    <a:pt x="30925" y="2114"/>
                    <a:pt x="30942" y="2118"/>
                    <a:pt x="30956" y="2118"/>
                  </a:cubicBezTo>
                  <a:cubicBezTo>
                    <a:pt x="30982" y="2118"/>
                    <a:pt x="30997" y="2106"/>
                    <a:pt x="30997" y="2086"/>
                  </a:cubicBezTo>
                  <a:cubicBezTo>
                    <a:pt x="30997" y="2065"/>
                    <a:pt x="31000" y="2055"/>
                    <a:pt x="31009" y="2055"/>
                  </a:cubicBezTo>
                  <a:cubicBezTo>
                    <a:pt x="31018" y="2055"/>
                    <a:pt x="31034" y="2065"/>
                    <a:pt x="31059" y="2087"/>
                  </a:cubicBezTo>
                  <a:cubicBezTo>
                    <a:pt x="31150" y="2161"/>
                    <a:pt x="31141" y="2204"/>
                    <a:pt x="31043" y="2204"/>
                  </a:cubicBezTo>
                  <a:cubicBezTo>
                    <a:pt x="31018" y="2204"/>
                    <a:pt x="30987" y="2201"/>
                    <a:pt x="30951" y="2195"/>
                  </a:cubicBezTo>
                  <a:cubicBezTo>
                    <a:pt x="30857" y="2180"/>
                    <a:pt x="30757" y="2151"/>
                    <a:pt x="30732" y="2129"/>
                  </a:cubicBezTo>
                  <a:cubicBezTo>
                    <a:pt x="30713" y="2113"/>
                    <a:pt x="30692" y="2104"/>
                    <a:pt x="30678" y="2104"/>
                  </a:cubicBezTo>
                  <a:cubicBezTo>
                    <a:pt x="30673" y="2104"/>
                    <a:pt x="30668" y="2105"/>
                    <a:pt x="30665" y="2108"/>
                  </a:cubicBezTo>
                  <a:cubicBezTo>
                    <a:pt x="30664" y="2109"/>
                    <a:pt x="30659" y="2110"/>
                    <a:pt x="30652" y="2110"/>
                  </a:cubicBezTo>
                  <a:cubicBezTo>
                    <a:pt x="30539" y="2110"/>
                    <a:pt x="29745" y="1978"/>
                    <a:pt x="29645" y="1941"/>
                  </a:cubicBezTo>
                  <a:cubicBezTo>
                    <a:pt x="29595" y="1922"/>
                    <a:pt x="29600" y="1903"/>
                    <a:pt x="29675" y="1844"/>
                  </a:cubicBezTo>
                  <a:lnTo>
                    <a:pt x="29767" y="1769"/>
                  </a:lnTo>
                  <a:lnTo>
                    <a:pt x="29637" y="1743"/>
                  </a:lnTo>
                  <a:cubicBezTo>
                    <a:pt x="29562" y="1728"/>
                    <a:pt x="29514" y="1720"/>
                    <a:pt x="29487" y="1720"/>
                  </a:cubicBezTo>
                  <a:cubicBezTo>
                    <a:pt x="29449" y="1720"/>
                    <a:pt x="29454" y="1737"/>
                    <a:pt x="29489" y="1773"/>
                  </a:cubicBezTo>
                  <a:cubicBezTo>
                    <a:pt x="29513" y="1799"/>
                    <a:pt x="29545" y="1816"/>
                    <a:pt x="29564" y="1816"/>
                  </a:cubicBezTo>
                  <a:cubicBezTo>
                    <a:pt x="29568" y="1816"/>
                    <a:pt x="29571" y="1816"/>
                    <a:pt x="29574" y="1814"/>
                  </a:cubicBezTo>
                  <a:cubicBezTo>
                    <a:pt x="29576" y="1812"/>
                    <a:pt x="29579" y="1812"/>
                    <a:pt x="29581" y="1812"/>
                  </a:cubicBezTo>
                  <a:cubicBezTo>
                    <a:pt x="29590" y="1812"/>
                    <a:pt x="29589" y="1832"/>
                    <a:pt x="29578" y="1865"/>
                  </a:cubicBezTo>
                  <a:cubicBezTo>
                    <a:pt x="29564" y="1903"/>
                    <a:pt x="29541" y="1919"/>
                    <a:pt x="29483" y="1919"/>
                  </a:cubicBezTo>
                  <a:cubicBezTo>
                    <a:pt x="29455" y="1919"/>
                    <a:pt x="29420" y="1915"/>
                    <a:pt x="29373" y="1908"/>
                  </a:cubicBezTo>
                  <a:cubicBezTo>
                    <a:pt x="29134" y="1877"/>
                    <a:pt x="28946" y="1777"/>
                    <a:pt x="28974" y="1698"/>
                  </a:cubicBezTo>
                  <a:cubicBezTo>
                    <a:pt x="28991" y="1654"/>
                    <a:pt x="28970" y="1635"/>
                    <a:pt x="28900" y="1631"/>
                  </a:cubicBezTo>
                  <a:cubicBezTo>
                    <a:pt x="28766" y="1623"/>
                    <a:pt x="28659" y="1606"/>
                    <a:pt x="28549" y="1573"/>
                  </a:cubicBezTo>
                  <a:cubicBezTo>
                    <a:pt x="28525" y="1566"/>
                    <a:pt x="28507" y="1562"/>
                    <a:pt x="28494" y="1562"/>
                  </a:cubicBezTo>
                  <a:cubicBezTo>
                    <a:pt x="28463" y="1562"/>
                    <a:pt x="28456" y="1583"/>
                    <a:pt x="28456" y="1634"/>
                  </a:cubicBezTo>
                  <a:cubicBezTo>
                    <a:pt x="28456" y="1690"/>
                    <a:pt x="28465" y="1709"/>
                    <a:pt x="28528" y="1709"/>
                  </a:cubicBezTo>
                  <a:cubicBezTo>
                    <a:pt x="28554" y="1709"/>
                    <a:pt x="28589" y="1706"/>
                    <a:pt x="28637" y="1700"/>
                  </a:cubicBezTo>
                  <a:cubicBezTo>
                    <a:pt x="28682" y="1695"/>
                    <a:pt x="28717" y="1692"/>
                    <a:pt x="28745" y="1692"/>
                  </a:cubicBezTo>
                  <a:cubicBezTo>
                    <a:pt x="28818" y="1692"/>
                    <a:pt x="28843" y="1715"/>
                    <a:pt x="28889" y="1785"/>
                  </a:cubicBezTo>
                  <a:lnTo>
                    <a:pt x="28960" y="1893"/>
                  </a:lnTo>
                  <a:lnTo>
                    <a:pt x="28843" y="1872"/>
                  </a:lnTo>
                  <a:cubicBezTo>
                    <a:pt x="28630" y="1835"/>
                    <a:pt x="28156" y="1759"/>
                    <a:pt x="27856" y="1714"/>
                  </a:cubicBezTo>
                  <a:cubicBezTo>
                    <a:pt x="27590" y="1674"/>
                    <a:pt x="27466" y="1597"/>
                    <a:pt x="27616" y="1597"/>
                  </a:cubicBezTo>
                  <a:cubicBezTo>
                    <a:pt x="27644" y="1597"/>
                    <a:pt x="27682" y="1600"/>
                    <a:pt x="27730" y="1606"/>
                  </a:cubicBezTo>
                  <a:cubicBezTo>
                    <a:pt x="27783" y="1613"/>
                    <a:pt x="27821" y="1617"/>
                    <a:pt x="27837" y="1617"/>
                  </a:cubicBezTo>
                  <a:cubicBezTo>
                    <a:pt x="27851" y="1617"/>
                    <a:pt x="27851" y="1614"/>
                    <a:pt x="27832" y="1609"/>
                  </a:cubicBezTo>
                  <a:cubicBezTo>
                    <a:pt x="27785" y="1596"/>
                    <a:pt x="27766" y="1564"/>
                    <a:pt x="27781" y="1519"/>
                  </a:cubicBezTo>
                  <a:cubicBezTo>
                    <a:pt x="27800" y="1461"/>
                    <a:pt x="27755" y="1441"/>
                    <a:pt x="27486" y="1396"/>
                  </a:cubicBezTo>
                  <a:cubicBezTo>
                    <a:pt x="27309" y="1367"/>
                    <a:pt x="26998" y="1301"/>
                    <a:pt x="26787" y="1246"/>
                  </a:cubicBezTo>
                  <a:cubicBezTo>
                    <a:pt x="26576" y="1193"/>
                    <a:pt x="26300" y="1137"/>
                    <a:pt x="26168" y="1121"/>
                  </a:cubicBezTo>
                  <a:cubicBezTo>
                    <a:pt x="26097" y="1113"/>
                    <a:pt x="26046" y="1108"/>
                    <a:pt x="26009" y="1108"/>
                  </a:cubicBezTo>
                  <a:cubicBezTo>
                    <a:pt x="25938" y="1108"/>
                    <a:pt x="25917" y="1126"/>
                    <a:pt x="25900" y="1170"/>
                  </a:cubicBezTo>
                  <a:cubicBezTo>
                    <a:pt x="25882" y="1217"/>
                    <a:pt x="25895" y="1263"/>
                    <a:pt x="25933" y="1291"/>
                  </a:cubicBezTo>
                  <a:cubicBezTo>
                    <a:pt x="26020" y="1354"/>
                    <a:pt x="26015" y="1378"/>
                    <a:pt x="25911" y="1404"/>
                  </a:cubicBezTo>
                  <a:cubicBezTo>
                    <a:pt x="25901" y="1406"/>
                    <a:pt x="25890" y="1408"/>
                    <a:pt x="25878" y="1408"/>
                  </a:cubicBezTo>
                  <a:cubicBezTo>
                    <a:pt x="25827" y="1408"/>
                    <a:pt x="25764" y="1386"/>
                    <a:pt x="25710" y="1348"/>
                  </a:cubicBezTo>
                  <a:cubicBezTo>
                    <a:pt x="25641" y="1301"/>
                    <a:pt x="25471" y="1253"/>
                    <a:pt x="25276" y="1226"/>
                  </a:cubicBezTo>
                  <a:cubicBezTo>
                    <a:pt x="25100" y="1203"/>
                    <a:pt x="24714" y="1139"/>
                    <a:pt x="24421" y="1086"/>
                  </a:cubicBezTo>
                  <a:cubicBezTo>
                    <a:pt x="24128" y="1031"/>
                    <a:pt x="23796" y="975"/>
                    <a:pt x="23683" y="960"/>
                  </a:cubicBezTo>
                  <a:cubicBezTo>
                    <a:pt x="23571" y="944"/>
                    <a:pt x="23443" y="923"/>
                    <a:pt x="23400" y="911"/>
                  </a:cubicBezTo>
                  <a:cubicBezTo>
                    <a:pt x="23385" y="907"/>
                    <a:pt x="23372" y="905"/>
                    <a:pt x="23363" y="905"/>
                  </a:cubicBezTo>
                  <a:cubicBezTo>
                    <a:pt x="23342" y="905"/>
                    <a:pt x="23339" y="916"/>
                    <a:pt x="23351" y="937"/>
                  </a:cubicBezTo>
                  <a:cubicBezTo>
                    <a:pt x="23369" y="965"/>
                    <a:pt x="23362" y="979"/>
                    <a:pt x="23334" y="979"/>
                  </a:cubicBezTo>
                  <a:cubicBezTo>
                    <a:pt x="23295" y="979"/>
                    <a:pt x="23215" y="951"/>
                    <a:pt x="23115" y="899"/>
                  </a:cubicBezTo>
                  <a:cubicBezTo>
                    <a:pt x="23042" y="863"/>
                    <a:pt x="22964" y="838"/>
                    <a:pt x="22924" y="838"/>
                  </a:cubicBezTo>
                  <a:cubicBezTo>
                    <a:pt x="22916" y="838"/>
                    <a:pt x="22910" y="839"/>
                    <a:pt x="22906" y="841"/>
                  </a:cubicBezTo>
                  <a:cubicBezTo>
                    <a:pt x="22900" y="843"/>
                    <a:pt x="22891" y="844"/>
                    <a:pt x="22879" y="844"/>
                  </a:cubicBezTo>
                  <a:cubicBezTo>
                    <a:pt x="22824" y="844"/>
                    <a:pt x="22709" y="824"/>
                    <a:pt x="22592" y="794"/>
                  </a:cubicBezTo>
                  <a:cubicBezTo>
                    <a:pt x="22452" y="756"/>
                    <a:pt x="22227" y="727"/>
                    <a:pt x="22078" y="727"/>
                  </a:cubicBezTo>
                  <a:cubicBezTo>
                    <a:pt x="22073" y="727"/>
                    <a:pt x="22068" y="727"/>
                    <a:pt x="22063" y="727"/>
                  </a:cubicBezTo>
                  <a:cubicBezTo>
                    <a:pt x="21915" y="728"/>
                    <a:pt x="21751" y="729"/>
                    <a:pt x="21694" y="729"/>
                  </a:cubicBezTo>
                  <a:lnTo>
                    <a:pt x="21355" y="729"/>
                  </a:lnTo>
                  <a:cubicBezTo>
                    <a:pt x="21168" y="729"/>
                    <a:pt x="21111" y="714"/>
                    <a:pt x="21091" y="658"/>
                  </a:cubicBezTo>
                  <a:cubicBezTo>
                    <a:pt x="21060" y="574"/>
                    <a:pt x="21024" y="545"/>
                    <a:pt x="20901" y="545"/>
                  </a:cubicBezTo>
                  <a:cubicBezTo>
                    <a:pt x="20873" y="545"/>
                    <a:pt x="20839" y="547"/>
                    <a:pt x="20800" y="550"/>
                  </a:cubicBezTo>
                  <a:cubicBezTo>
                    <a:pt x="20574" y="565"/>
                    <a:pt x="20539" y="620"/>
                    <a:pt x="20722" y="674"/>
                  </a:cubicBezTo>
                  <a:cubicBezTo>
                    <a:pt x="20800" y="697"/>
                    <a:pt x="20860" y="745"/>
                    <a:pt x="20869" y="790"/>
                  </a:cubicBezTo>
                  <a:cubicBezTo>
                    <a:pt x="20877" y="836"/>
                    <a:pt x="20873" y="854"/>
                    <a:pt x="20826" y="854"/>
                  </a:cubicBezTo>
                  <a:cubicBezTo>
                    <a:pt x="20801" y="854"/>
                    <a:pt x="20763" y="849"/>
                    <a:pt x="20708" y="840"/>
                  </a:cubicBezTo>
                  <a:cubicBezTo>
                    <a:pt x="20615" y="824"/>
                    <a:pt x="20495" y="788"/>
                    <a:pt x="20449" y="764"/>
                  </a:cubicBezTo>
                  <a:cubicBezTo>
                    <a:pt x="20400" y="738"/>
                    <a:pt x="20326" y="713"/>
                    <a:pt x="20281" y="707"/>
                  </a:cubicBezTo>
                  <a:cubicBezTo>
                    <a:pt x="20235" y="702"/>
                    <a:pt x="20057" y="668"/>
                    <a:pt x="19890" y="632"/>
                  </a:cubicBezTo>
                  <a:cubicBezTo>
                    <a:pt x="19390" y="524"/>
                    <a:pt x="18589" y="392"/>
                    <a:pt x="18148" y="345"/>
                  </a:cubicBezTo>
                  <a:cubicBezTo>
                    <a:pt x="18078" y="338"/>
                    <a:pt x="18005" y="328"/>
                    <a:pt x="17981" y="323"/>
                  </a:cubicBezTo>
                  <a:cubicBezTo>
                    <a:pt x="17967" y="321"/>
                    <a:pt x="17933" y="319"/>
                    <a:pt x="17895" y="319"/>
                  </a:cubicBezTo>
                  <a:cubicBezTo>
                    <a:pt x="17876" y="319"/>
                    <a:pt x="17857" y="319"/>
                    <a:pt x="17839" y="320"/>
                  </a:cubicBezTo>
                  <a:cubicBezTo>
                    <a:pt x="17750" y="325"/>
                    <a:pt x="17746" y="330"/>
                    <a:pt x="17810" y="368"/>
                  </a:cubicBezTo>
                  <a:cubicBezTo>
                    <a:pt x="17838" y="384"/>
                    <a:pt x="17877" y="395"/>
                    <a:pt x="17907" y="395"/>
                  </a:cubicBezTo>
                  <a:cubicBezTo>
                    <a:pt x="17917" y="395"/>
                    <a:pt x="17926" y="393"/>
                    <a:pt x="17933" y="391"/>
                  </a:cubicBezTo>
                  <a:cubicBezTo>
                    <a:pt x="17937" y="389"/>
                    <a:pt x="17942" y="389"/>
                    <a:pt x="17947" y="389"/>
                  </a:cubicBezTo>
                  <a:cubicBezTo>
                    <a:pt x="17977" y="389"/>
                    <a:pt x="18024" y="409"/>
                    <a:pt x="18058" y="438"/>
                  </a:cubicBezTo>
                  <a:cubicBezTo>
                    <a:pt x="18111" y="483"/>
                    <a:pt x="18207" y="502"/>
                    <a:pt x="18400" y="502"/>
                  </a:cubicBezTo>
                  <a:cubicBezTo>
                    <a:pt x="18405" y="502"/>
                    <a:pt x="18410" y="502"/>
                    <a:pt x="18416" y="502"/>
                  </a:cubicBezTo>
                  <a:cubicBezTo>
                    <a:pt x="18428" y="501"/>
                    <a:pt x="18440" y="501"/>
                    <a:pt x="18451" y="501"/>
                  </a:cubicBezTo>
                  <a:cubicBezTo>
                    <a:pt x="18625" y="501"/>
                    <a:pt x="18699" y="516"/>
                    <a:pt x="18699" y="550"/>
                  </a:cubicBezTo>
                  <a:cubicBezTo>
                    <a:pt x="18699" y="595"/>
                    <a:pt x="18933" y="662"/>
                    <a:pt x="19117" y="672"/>
                  </a:cubicBezTo>
                  <a:cubicBezTo>
                    <a:pt x="19154" y="673"/>
                    <a:pt x="19200" y="688"/>
                    <a:pt x="19216" y="704"/>
                  </a:cubicBezTo>
                  <a:cubicBezTo>
                    <a:pt x="19232" y="722"/>
                    <a:pt x="19278" y="734"/>
                    <a:pt x="19321" y="734"/>
                  </a:cubicBezTo>
                  <a:cubicBezTo>
                    <a:pt x="19363" y="734"/>
                    <a:pt x="19396" y="751"/>
                    <a:pt x="19396" y="771"/>
                  </a:cubicBezTo>
                  <a:cubicBezTo>
                    <a:pt x="19396" y="791"/>
                    <a:pt x="19453" y="827"/>
                    <a:pt x="19519" y="852"/>
                  </a:cubicBezTo>
                  <a:cubicBezTo>
                    <a:pt x="19586" y="876"/>
                    <a:pt x="19642" y="925"/>
                    <a:pt x="19642" y="961"/>
                  </a:cubicBezTo>
                  <a:cubicBezTo>
                    <a:pt x="19642" y="988"/>
                    <a:pt x="19654" y="1006"/>
                    <a:pt x="19669" y="1006"/>
                  </a:cubicBezTo>
                  <a:cubicBezTo>
                    <a:pt x="19674" y="1006"/>
                    <a:pt x="19678" y="1005"/>
                    <a:pt x="19683" y="1002"/>
                  </a:cubicBezTo>
                  <a:cubicBezTo>
                    <a:pt x="19707" y="988"/>
                    <a:pt x="19714" y="960"/>
                    <a:pt x="19701" y="938"/>
                  </a:cubicBezTo>
                  <a:cubicBezTo>
                    <a:pt x="19685" y="913"/>
                    <a:pt x="19701" y="901"/>
                    <a:pt x="19739" y="901"/>
                  </a:cubicBezTo>
                  <a:cubicBezTo>
                    <a:pt x="19779" y="901"/>
                    <a:pt x="19843" y="915"/>
                    <a:pt x="19916" y="943"/>
                  </a:cubicBezTo>
                  <a:cubicBezTo>
                    <a:pt x="19975" y="967"/>
                    <a:pt x="20082" y="986"/>
                    <a:pt x="20154" y="986"/>
                  </a:cubicBezTo>
                  <a:cubicBezTo>
                    <a:pt x="20157" y="986"/>
                    <a:pt x="20160" y="986"/>
                    <a:pt x="20164" y="986"/>
                  </a:cubicBezTo>
                  <a:cubicBezTo>
                    <a:pt x="20166" y="986"/>
                    <a:pt x="20167" y="986"/>
                    <a:pt x="20169" y="986"/>
                  </a:cubicBezTo>
                  <a:cubicBezTo>
                    <a:pt x="20238" y="986"/>
                    <a:pt x="20307" y="1004"/>
                    <a:pt x="20320" y="1024"/>
                  </a:cubicBezTo>
                  <a:cubicBezTo>
                    <a:pt x="20334" y="1046"/>
                    <a:pt x="20457" y="1062"/>
                    <a:pt x="20589" y="1062"/>
                  </a:cubicBezTo>
                  <a:cubicBezTo>
                    <a:pt x="20768" y="1062"/>
                    <a:pt x="20839" y="1077"/>
                    <a:pt x="20856" y="1122"/>
                  </a:cubicBezTo>
                  <a:cubicBezTo>
                    <a:pt x="20870" y="1157"/>
                    <a:pt x="20913" y="1183"/>
                    <a:pt x="20957" y="1183"/>
                  </a:cubicBezTo>
                  <a:cubicBezTo>
                    <a:pt x="21000" y="1183"/>
                    <a:pt x="21044" y="1200"/>
                    <a:pt x="21058" y="1224"/>
                  </a:cubicBezTo>
                  <a:cubicBezTo>
                    <a:pt x="21072" y="1246"/>
                    <a:pt x="21122" y="1266"/>
                    <a:pt x="21173" y="1267"/>
                  </a:cubicBezTo>
                  <a:cubicBezTo>
                    <a:pt x="21223" y="1268"/>
                    <a:pt x="21362" y="1307"/>
                    <a:pt x="21486" y="1353"/>
                  </a:cubicBezTo>
                  <a:cubicBezTo>
                    <a:pt x="21604" y="1396"/>
                    <a:pt x="21707" y="1429"/>
                    <a:pt x="21729" y="1429"/>
                  </a:cubicBezTo>
                  <a:cubicBezTo>
                    <a:pt x="21730" y="1429"/>
                    <a:pt x="21732" y="1429"/>
                    <a:pt x="21732" y="1429"/>
                  </a:cubicBezTo>
                  <a:cubicBezTo>
                    <a:pt x="21733" y="1429"/>
                    <a:pt x="21734" y="1428"/>
                    <a:pt x="21734" y="1428"/>
                  </a:cubicBezTo>
                  <a:cubicBezTo>
                    <a:pt x="21748" y="1428"/>
                    <a:pt x="21778" y="1465"/>
                    <a:pt x="21804" y="1518"/>
                  </a:cubicBezTo>
                  <a:cubicBezTo>
                    <a:pt x="21842" y="1592"/>
                    <a:pt x="21836" y="1629"/>
                    <a:pt x="21784" y="1629"/>
                  </a:cubicBezTo>
                  <a:cubicBezTo>
                    <a:pt x="21753" y="1629"/>
                    <a:pt x="21707" y="1616"/>
                    <a:pt x="21644" y="1591"/>
                  </a:cubicBezTo>
                  <a:cubicBezTo>
                    <a:pt x="21577" y="1563"/>
                    <a:pt x="21424" y="1537"/>
                    <a:pt x="21299" y="1533"/>
                  </a:cubicBezTo>
                  <a:cubicBezTo>
                    <a:pt x="21142" y="1528"/>
                    <a:pt x="21038" y="1498"/>
                    <a:pt x="20956" y="1437"/>
                  </a:cubicBezTo>
                  <a:cubicBezTo>
                    <a:pt x="20895" y="1392"/>
                    <a:pt x="20855" y="1372"/>
                    <a:pt x="20811" y="1372"/>
                  </a:cubicBezTo>
                  <a:cubicBezTo>
                    <a:pt x="20785" y="1372"/>
                    <a:pt x="20757" y="1379"/>
                    <a:pt x="20721" y="1393"/>
                  </a:cubicBezTo>
                  <a:cubicBezTo>
                    <a:pt x="20686" y="1406"/>
                    <a:pt x="20660" y="1414"/>
                    <a:pt x="20638" y="1414"/>
                  </a:cubicBezTo>
                  <a:cubicBezTo>
                    <a:pt x="20596" y="1414"/>
                    <a:pt x="20567" y="1387"/>
                    <a:pt x="20513" y="1321"/>
                  </a:cubicBezTo>
                  <a:cubicBezTo>
                    <a:pt x="20472" y="1269"/>
                    <a:pt x="20447" y="1245"/>
                    <a:pt x="20434" y="1245"/>
                  </a:cubicBezTo>
                  <a:cubicBezTo>
                    <a:pt x="20425" y="1245"/>
                    <a:pt x="20421" y="1255"/>
                    <a:pt x="20421" y="1276"/>
                  </a:cubicBezTo>
                  <a:cubicBezTo>
                    <a:pt x="20421" y="1344"/>
                    <a:pt x="20652" y="1542"/>
                    <a:pt x="20720" y="1542"/>
                  </a:cubicBezTo>
                  <a:cubicBezTo>
                    <a:pt x="20726" y="1542"/>
                    <a:pt x="20730" y="1541"/>
                    <a:pt x="20733" y="1537"/>
                  </a:cubicBezTo>
                  <a:cubicBezTo>
                    <a:pt x="20737" y="1534"/>
                    <a:pt x="20741" y="1532"/>
                    <a:pt x="20747" y="1532"/>
                  </a:cubicBezTo>
                  <a:cubicBezTo>
                    <a:pt x="20787" y="1532"/>
                    <a:pt x="20871" y="1622"/>
                    <a:pt x="20871" y="1675"/>
                  </a:cubicBezTo>
                  <a:cubicBezTo>
                    <a:pt x="20871" y="1703"/>
                    <a:pt x="20842" y="1717"/>
                    <a:pt x="20809" y="1717"/>
                  </a:cubicBezTo>
                  <a:cubicBezTo>
                    <a:pt x="20779" y="1717"/>
                    <a:pt x="20745" y="1704"/>
                    <a:pt x="20728" y="1678"/>
                  </a:cubicBezTo>
                  <a:cubicBezTo>
                    <a:pt x="20717" y="1659"/>
                    <a:pt x="20639" y="1631"/>
                    <a:pt x="20553" y="1615"/>
                  </a:cubicBezTo>
                  <a:cubicBezTo>
                    <a:pt x="20467" y="1600"/>
                    <a:pt x="20377" y="1569"/>
                    <a:pt x="20348" y="1545"/>
                  </a:cubicBezTo>
                  <a:cubicBezTo>
                    <a:pt x="20320" y="1521"/>
                    <a:pt x="20236" y="1497"/>
                    <a:pt x="20159" y="1492"/>
                  </a:cubicBezTo>
                  <a:cubicBezTo>
                    <a:pt x="20082" y="1487"/>
                    <a:pt x="19958" y="1445"/>
                    <a:pt x="19880" y="1396"/>
                  </a:cubicBezTo>
                  <a:cubicBezTo>
                    <a:pt x="19801" y="1348"/>
                    <a:pt x="19660" y="1303"/>
                    <a:pt x="19557" y="1293"/>
                  </a:cubicBezTo>
                  <a:cubicBezTo>
                    <a:pt x="19456" y="1282"/>
                    <a:pt x="19307" y="1246"/>
                    <a:pt x="19221" y="1211"/>
                  </a:cubicBezTo>
                  <a:cubicBezTo>
                    <a:pt x="19162" y="1186"/>
                    <a:pt x="19111" y="1172"/>
                    <a:pt x="19086" y="1172"/>
                  </a:cubicBezTo>
                  <a:cubicBezTo>
                    <a:pt x="19074" y="1172"/>
                    <a:pt x="19067" y="1175"/>
                    <a:pt x="19067" y="1181"/>
                  </a:cubicBezTo>
                  <a:cubicBezTo>
                    <a:pt x="19067" y="1193"/>
                    <a:pt x="19051" y="1198"/>
                    <a:pt x="19028" y="1198"/>
                  </a:cubicBezTo>
                  <a:cubicBezTo>
                    <a:pt x="18975" y="1198"/>
                    <a:pt x="18884" y="1171"/>
                    <a:pt x="18861" y="1138"/>
                  </a:cubicBezTo>
                  <a:cubicBezTo>
                    <a:pt x="18850" y="1121"/>
                    <a:pt x="18759" y="1098"/>
                    <a:pt x="18657" y="1087"/>
                  </a:cubicBezTo>
                  <a:cubicBezTo>
                    <a:pt x="18477" y="1067"/>
                    <a:pt x="17962" y="928"/>
                    <a:pt x="17879" y="876"/>
                  </a:cubicBezTo>
                  <a:cubicBezTo>
                    <a:pt x="17815" y="836"/>
                    <a:pt x="17872" y="770"/>
                    <a:pt x="17969" y="770"/>
                  </a:cubicBezTo>
                  <a:cubicBezTo>
                    <a:pt x="18016" y="770"/>
                    <a:pt x="18041" y="758"/>
                    <a:pt x="18023" y="740"/>
                  </a:cubicBezTo>
                  <a:cubicBezTo>
                    <a:pt x="18007" y="725"/>
                    <a:pt x="17934" y="710"/>
                    <a:pt x="17863" y="710"/>
                  </a:cubicBezTo>
                  <a:cubicBezTo>
                    <a:pt x="17793" y="708"/>
                    <a:pt x="17690" y="693"/>
                    <a:pt x="17637" y="676"/>
                  </a:cubicBezTo>
                  <a:cubicBezTo>
                    <a:pt x="17607" y="665"/>
                    <a:pt x="17586" y="660"/>
                    <a:pt x="17573" y="660"/>
                  </a:cubicBezTo>
                  <a:cubicBezTo>
                    <a:pt x="17553" y="660"/>
                    <a:pt x="17550" y="672"/>
                    <a:pt x="17559" y="697"/>
                  </a:cubicBezTo>
                  <a:cubicBezTo>
                    <a:pt x="17568" y="724"/>
                    <a:pt x="17594" y="742"/>
                    <a:pt x="17621" y="742"/>
                  </a:cubicBezTo>
                  <a:cubicBezTo>
                    <a:pt x="17625" y="742"/>
                    <a:pt x="17630" y="741"/>
                    <a:pt x="17634" y="740"/>
                  </a:cubicBezTo>
                  <a:cubicBezTo>
                    <a:pt x="17636" y="740"/>
                    <a:pt x="17638" y="740"/>
                    <a:pt x="17639" y="740"/>
                  </a:cubicBezTo>
                  <a:cubicBezTo>
                    <a:pt x="17662" y="740"/>
                    <a:pt x="17638" y="779"/>
                    <a:pt x="17583" y="830"/>
                  </a:cubicBezTo>
                  <a:cubicBezTo>
                    <a:pt x="17529" y="881"/>
                    <a:pt x="17453" y="918"/>
                    <a:pt x="17408" y="918"/>
                  </a:cubicBezTo>
                  <a:cubicBezTo>
                    <a:pt x="17404" y="918"/>
                    <a:pt x="17401" y="918"/>
                    <a:pt x="17397" y="918"/>
                  </a:cubicBezTo>
                  <a:cubicBezTo>
                    <a:pt x="17065" y="855"/>
                    <a:pt x="16850" y="797"/>
                    <a:pt x="16850" y="768"/>
                  </a:cubicBezTo>
                  <a:cubicBezTo>
                    <a:pt x="16850" y="744"/>
                    <a:pt x="16833" y="733"/>
                    <a:pt x="16806" y="733"/>
                  </a:cubicBezTo>
                  <a:cubicBezTo>
                    <a:pt x="16761" y="733"/>
                    <a:pt x="16691" y="764"/>
                    <a:pt x="16635" y="816"/>
                  </a:cubicBezTo>
                  <a:cubicBezTo>
                    <a:pt x="16598" y="852"/>
                    <a:pt x="16571" y="868"/>
                    <a:pt x="16552" y="868"/>
                  </a:cubicBezTo>
                  <a:cubicBezTo>
                    <a:pt x="16538" y="868"/>
                    <a:pt x="16528" y="861"/>
                    <a:pt x="16519" y="846"/>
                  </a:cubicBezTo>
                  <a:cubicBezTo>
                    <a:pt x="16502" y="819"/>
                    <a:pt x="16507" y="783"/>
                    <a:pt x="16530" y="770"/>
                  </a:cubicBezTo>
                  <a:cubicBezTo>
                    <a:pt x="16558" y="754"/>
                    <a:pt x="16557" y="735"/>
                    <a:pt x="16526" y="715"/>
                  </a:cubicBezTo>
                  <a:cubicBezTo>
                    <a:pt x="16520" y="711"/>
                    <a:pt x="16513" y="709"/>
                    <a:pt x="16504" y="709"/>
                  </a:cubicBezTo>
                  <a:cubicBezTo>
                    <a:pt x="16477" y="709"/>
                    <a:pt x="16440" y="726"/>
                    <a:pt x="16414" y="753"/>
                  </a:cubicBezTo>
                  <a:cubicBezTo>
                    <a:pt x="16379" y="787"/>
                    <a:pt x="16333" y="804"/>
                    <a:pt x="16294" y="804"/>
                  </a:cubicBezTo>
                  <a:cubicBezTo>
                    <a:pt x="16250" y="804"/>
                    <a:pt x="16215" y="782"/>
                    <a:pt x="16215" y="740"/>
                  </a:cubicBezTo>
                  <a:cubicBezTo>
                    <a:pt x="16215" y="689"/>
                    <a:pt x="16122" y="610"/>
                    <a:pt x="16059" y="609"/>
                  </a:cubicBezTo>
                  <a:cubicBezTo>
                    <a:pt x="16039" y="609"/>
                    <a:pt x="16035" y="653"/>
                    <a:pt x="16049" y="712"/>
                  </a:cubicBezTo>
                  <a:lnTo>
                    <a:pt x="16074" y="815"/>
                  </a:lnTo>
                  <a:lnTo>
                    <a:pt x="15907" y="729"/>
                  </a:lnTo>
                  <a:cubicBezTo>
                    <a:pt x="15826" y="686"/>
                    <a:pt x="15749" y="663"/>
                    <a:pt x="15687" y="663"/>
                  </a:cubicBezTo>
                  <a:cubicBezTo>
                    <a:pt x="15670" y="663"/>
                    <a:pt x="15654" y="665"/>
                    <a:pt x="15640" y="669"/>
                  </a:cubicBezTo>
                  <a:cubicBezTo>
                    <a:pt x="15619" y="674"/>
                    <a:pt x="15598" y="677"/>
                    <a:pt x="15582" y="677"/>
                  </a:cubicBezTo>
                  <a:cubicBezTo>
                    <a:pt x="15556" y="677"/>
                    <a:pt x="15539" y="670"/>
                    <a:pt x="15539" y="658"/>
                  </a:cubicBezTo>
                  <a:cubicBezTo>
                    <a:pt x="15539" y="619"/>
                    <a:pt x="14893" y="529"/>
                    <a:pt x="14629" y="529"/>
                  </a:cubicBezTo>
                  <a:cubicBezTo>
                    <a:pt x="14619" y="529"/>
                    <a:pt x="14610" y="529"/>
                    <a:pt x="14601" y="529"/>
                  </a:cubicBezTo>
                  <a:cubicBezTo>
                    <a:pt x="14587" y="530"/>
                    <a:pt x="14573" y="530"/>
                    <a:pt x="14561" y="530"/>
                  </a:cubicBezTo>
                  <a:cubicBezTo>
                    <a:pt x="14450" y="530"/>
                    <a:pt x="14420" y="512"/>
                    <a:pt x="14404" y="448"/>
                  </a:cubicBezTo>
                  <a:cubicBezTo>
                    <a:pt x="14393" y="401"/>
                    <a:pt x="14358" y="363"/>
                    <a:pt x="14329" y="363"/>
                  </a:cubicBezTo>
                  <a:cubicBezTo>
                    <a:pt x="14296" y="363"/>
                    <a:pt x="14282" y="394"/>
                    <a:pt x="14296" y="445"/>
                  </a:cubicBezTo>
                  <a:cubicBezTo>
                    <a:pt x="14310" y="498"/>
                    <a:pt x="14296" y="525"/>
                    <a:pt x="14270" y="525"/>
                  </a:cubicBezTo>
                  <a:cubicBezTo>
                    <a:pt x="14246" y="525"/>
                    <a:pt x="14210" y="500"/>
                    <a:pt x="14178" y="448"/>
                  </a:cubicBezTo>
                  <a:cubicBezTo>
                    <a:pt x="14156" y="412"/>
                    <a:pt x="14138" y="395"/>
                    <a:pt x="14117" y="395"/>
                  </a:cubicBezTo>
                  <a:cubicBezTo>
                    <a:pt x="14105" y="395"/>
                    <a:pt x="14091" y="402"/>
                    <a:pt x="14075" y="414"/>
                  </a:cubicBezTo>
                  <a:cubicBezTo>
                    <a:pt x="14058" y="428"/>
                    <a:pt x="14045" y="435"/>
                    <a:pt x="14037" y="435"/>
                  </a:cubicBezTo>
                  <a:cubicBezTo>
                    <a:pt x="14024" y="435"/>
                    <a:pt x="14020" y="420"/>
                    <a:pt x="14020" y="391"/>
                  </a:cubicBezTo>
                  <a:cubicBezTo>
                    <a:pt x="14020" y="346"/>
                    <a:pt x="13986" y="324"/>
                    <a:pt x="13920" y="324"/>
                  </a:cubicBezTo>
                  <a:cubicBezTo>
                    <a:pt x="13846" y="324"/>
                    <a:pt x="13826" y="341"/>
                    <a:pt x="13845" y="389"/>
                  </a:cubicBezTo>
                  <a:cubicBezTo>
                    <a:pt x="13857" y="423"/>
                    <a:pt x="13852" y="438"/>
                    <a:pt x="13821" y="438"/>
                  </a:cubicBezTo>
                  <a:cubicBezTo>
                    <a:pt x="13809" y="438"/>
                    <a:pt x="13792" y="436"/>
                    <a:pt x="13770" y="431"/>
                  </a:cubicBezTo>
                  <a:cubicBezTo>
                    <a:pt x="13678" y="410"/>
                    <a:pt x="13196" y="358"/>
                    <a:pt x="13005" y="349"/>
                  </a:cubicBezTo>
                  <a:cubicBezTo>
                    <a:pt x="12954" y="346"/>
                    <a:pt x="12895" y="319"/>
                    <a:pt x="12878" y="289"/>
                  </a:cubicBezTo>
                  <a:cubicBezTo>
                    <a:pt x="12866" y="270"/>
                    <a:pt x="12853" y="260"/>
                    <a:pt x="12841" y="260"/>
                  </a:cubicBezTo>
                  <a:cubicBezTo>
                    <a:pt x="12833" y="260"/>
                    <a:pt x="12824" y="266"/>
                    <a:pt x="12817" y="278"/>
                  </a:cubicBezTo>
                  <a:cubicBezTo>
                    <a:pt x="12807" y="295"/>
                    <a:pt x="12766" y="302"/>
                    <a:pt x="12715" y="302"/>
                  </a:cubicBezTo>
                  <a:cubicBezTo>
                    <a:pt x="12620" y="302"/>
                    <a:pt x="12487" y="276"/>
                    <a:pt x="12446" y="238"/>
                  </a:cubicBezTo>
                  <a:cubicBezTo>
                    <a:pt x="12420" y="214"/>
                    <a:pt x="12396" y="202"/>
                    <a:pt x="12378" y="202"/>
                  </a:cubicBezTo>
                  <a:cubicBezTo>
                    <a:pt x="12355" y="202"/>
                    <a:pt x="12341" y="221"/>
                    <a:pt x="12341" y="258"/>
                  </a:cubicBezTo>
                  <a:cubicBezTo>
                    <a:pt x="12341" y="317"/>
                    <a:pt x="12489" y="358"/>
                    <a:pt x="12943" y="427"/>
                  </a:cubicBezTo>
                  <a:cubicBezTo>
                    <a:pt x="13041" y="441"/>
                    <a:pt x="13118" y="473"/>
                    <a:pt x="13118" y="496"/>
                  </a:cubicBezTo>
                  <a:cubicBezTo>
                    <a:pt x="13118" y="512"/>
                    <a:pt x="13070" y="518"/>
                    <a:pt x="13003" y="518"/>
                  </a:cubicBezTo>
                  <a:cubicBezTo>
                    <a:pt x="12867" y="518"/>
                    <a:pt x="12656" y="491"/>
                    <a:pt x="12631" y="457"/>
                  </a:cubicBezTo>
                  <a:cubicBezTo>
                    <a:pt x="12617" y="441"/>
                    <a:pt x="12460" y="425"/>
                    <a:pt x="12280" y="421"/>
                  </a:cubicBezTo>
                  <a:cubicBezTo>
                    <a:pt x="12094" y="416"/>
                    <a:pt x="11949" y="396"/>
                    <a:pt x="11941" y="371"/>
                  </a:cubicBezTo>
                  <a:cubicBezTo>
                    <a:pt x="11936" y="355"/>
                    <a:pt x="11917" y="345"/>
                    <a:pt x="11897" y="345"/>
                  </a:cubicBezTo>
                  <a:cubicBezTo>
                    <a:pt x="11889" y="345"/>
                    <a:pt x="11882" y="346"/>
                    <a:pt x="11875" y="349"/>
                  </a:cubicBezTo>
                  <a:cubicBezTo>
                    <a:pt x="11869" y="351"/>
                    <a:pt x="11863" y="352"/>
                    <a:pt x="11856" y="352"/>
                  </a:cubicBezTo>
                  <a:cubicBezTo>
                    <a:pt x="11828" y="352"/>
                    <a:pt x="11793" y="334"/>
                    <a:pt x="11770" y="305"/>
                  </a:cubicBezTo>
                  <a:cubicBezTo>
                    <a:pt x="11725" y="252"/>
                    <a:pt x="11726" y="242"/>
                    <a:pt x="11785" y="242"/>
                  </a:cubicBezTo>
                  <a:cubicBezTo>
                    <a:pt x="11824" y="242"/>
                    <a:pt x="11879" y="217"/>
                    <a:pt x="11912" y="184"/>
                  </a:cubicBezTo>
                  <a:cubicBezTo>
                    <a:pt x="11972" y="123"/>
                    <a:pt x="11956" y="119"/>
                    <a:pt x="11295" y="58"/>
                  </a:cubicBezTo>
                  <a:cubicBezTo>
                    <a:pt x="11204" y="49"/>
                    <a:pt x="11030" y="30"/>
                    <a:pt x="10906" y="13"/>
                  </a:cubicBezTo>
                  <a:cubicBezTo>
                    <a:pt x="10841" y="4"/>
                    <a:pt x="10793" y="0"/>
                    <a:pt x="107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9"/>
            <p:cNvSpPr/>
            <p:nvPr/>
          </p:nvSpPr>
          <p:spPr>
            <a:xfrm>
              <a:off x="4223175" y="3577250"/>
              <a:ext cx="3925" cy="700"/>
            </a:xfrm>
            <a:custGeom>
              <a:avLst/>
              <a:gdLst/>
              <a:ahLst/>
              <a:cxnLst/>
              <a:rect l="l" t="t" r="r" b="b"/>
              <a:pathLst>
                <a:path w="157" h="28" extrusionOk="0">
                  <a:moveTo>
                    <a:pt x="79" y="1"/>
                  </a:moveTo>
                  <a:cubicBezTo>
                    <a:pt x="60" y="1"/>
                    <a:pt x="41" y="3"/>
                    <a:pt x="28" y="8"/>
                  </a:cubicBezTo>
                  <a:cubicBezTo>
                    <a:pt x="0" y="18"/>
                    <a:pt x="23" y="28"/>
                    <a:pt x="78" y="28"/>
                  </a:cubicBezTo>
                  <a:cubicBezTo>
                    <a:pt x="133" y="28"/>
                    <a:pt x="156" y="18"/>
                    <a:pt x="130" y="8"/>
                  </a:cubicBezTo>
                  <a:cubicBezTo>
                    <a:pt x="116" y="3"/>
                    <a:pt x="98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9"/>
            <p:cNvSpPr/>
            <p:nvPr/>
          </p:nvSpPr>
          <p:spPr>
            <a:xfrm>
              <a:off x="4223200" y="3563875"/>
              <a:ext cx="4750" cy="750"/>
            </a:xfrm>
            <a:custGeom>
              <a:avLst/>
              <a:gdLst/>
              <a:ahLst/>
              <a:cxnLst/>
              <a:rect l="l" t="t" r="r" b="b"/>
              <a:pathLst>
                <a:path w="190" h="30" extrusionOk="0">
                  <a:moveTo>
                    <a:pt x="87" y="1"/>
                  </a:moveTo>
                  <a:cubicBezTo>
                    <a:pt x="64" y="1"/>
                    <a:pt x="41" y="4"/>
                    <a:pt x="27" y="10"/>
                  </a:cubicBezTo>
                  <a:cubicBezTo>
                    <a:pt x="1" y="21"/>
                    <a:pt x="29" y="30"/>
                    <a:pt x="89" y="30"/>
                  </a:cubicBezTo>
                  <a:cubicBezTo>
                    <a:pt x="92" y="30"/>
                    <a:pt x="95" y="30"/>
                    <a:pt x="99" y="30"/>
                  </a:cubicBezTo>
                  <a:cubicBezTo>
                    <a:pt x="165" y="29"/>
                    <a:pt x="189" y="19"/>
                    <a:pt x="150" y="8"/>
                  </a:cubicBezTo>
                  <a:cubicBezTo>
                    <a:pt x="132" y="3"/>
                    <a:pt x="109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9"/>
            <p:cNvSpPr/>
            <p:nvPr/>
          </p:nvSpPr>
          <p:spPr>
            <a:xfrm>
              <a:off x="4225150" y="3611250"/>
              <a:ext cx="26625" cy="3775"/>
            </a:xfrm>
            <a:custGeom>
              <a:avLst/>
              <a:gdLst/>
              <a:ahLst/>
              <a:cxnLst/>
              <a:rect l="l" t="t" r="r" b="b"/>
              <a:pathLst>
                <a:path w="1065" h="151" extrusionOk="0">
                  <a:moveTo>
                    <a:pt x="116" y="1"/>
                  </a:moveTo>
                  <a:cubicBezTo>
                    <a:pt x="26" y="1"/>
                    <a:pt x="1" y="42"/>
                    <a:pt x="81" y="91"/>
                  </a:cubicBezTo>
                  <a:cubicBezTo>
                    <a:pt x="93" y="98"/>
                    <a:pt x="124" y="102"/>
                    <a:pt x="164" y="102"/>
                  </a:cubicBezTo>
                  <a:cubicBezTo>
                    <a:pt x="199" y="102"/>
                    <a:pt x="241" y="99"/>
                    <a:pt x="282" y="92"/>
                  </a:cubicBezTo>
                  <a:cubicBezTo>
                    <a:pt x="315" y="87"/>
                    <a:pt x="346" y="84"/>
                    <a:pt x="372" y="84"/>
                  </a:cubicBezTo>
                  <a:cubicBezTo>
                    <a:pt x="422" y="84"/>
                    <a:pt x="457" y="94"/>
                    <a:pt x="470" y="113"/>
                  </a:cubicBezTo>
                  <a:cubicBezTo>
                    <a:pt x="485" y="139"/>
                    <a:pt x="616" y="151"/>
                    <a:pt x="751" y="151"/>
                  </a:cubicBezTo>
                  <a:cubicBezTo>
                    <a:pt x="905" y="151"/>
                    <a:pt x="1065" y="135"/>
                    <a:pt x="1065" y="106"/>
                  </a:cubicBezTo>
                  <a:cubicBezTo>
                    <a:pt x="1065" y="86"/>
                    <a:pt x="1052" y="70"/>
                    <a:pt x="1034" y="68"/>
                  </a:cubicBezTo>
                  <a:cubicBezTo>
                    <a:pt x="1018" y="67"/>
                    <a:pt x="856" y="60"/>
                    <a:pt x="677" y="51"/>
                  </a:cubicBezTo>
                  <a:cubicBezTo>
                    <a:pt x="497" y="42"/>
                    <a:pt x="281" y="22"/>
                    <a:pt x="194" y="9"/>
                  </a:cubicBezTo>
                  <a:cubicBezTo>
                    <a:pt x="164" y="3"/>
                    <a:pt x="138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9"/>
            <p:cNvSpPr/>
            <p:nvPr/>
          </p:nvSpPr>
          <p:spPr>
            <a:xfrm>
              <a:off x="4228725" y="3562725"/>
              <a:ext cx="3450" cy="1700"/>
            </a:xfrm>
            <a:custGeom>
              <a:avLst/>
              <a:gdLst/>
              <a:ahLst/>
              <a:cxnLst/>
              <a:rect l="l" t="t" r="r" b="b"/>
              <a:pathLst>
                <a:path w="138" h="68" extrusionOk="0">
                  <a:moveTo>
                    <a:pt x="86" y="0"/>
                  </a:moveTo>
                  <a:cubicBezTo>
                    <a:pt x="12" y="0"/>
                    <a:pt x="1" y="25"/>
                    <a:pt x="58" y="62"/>
                  </a:cubicBezTo>
                  <a:cubicBezTo>
                    <a:pt x="66" y="66"/>
                    <a:pt x="73" y="68"/>
                    <a:pt x="81" y="68"/>
                  </a:cubicBezTo>
                  <a:cubicBezTo>
                    <a:pt x="97" y="68"/>
                    <a:pt x="113" y="59"/>
                    <a:pt x="123" y="44"/>
                  </a:cubicBezTo>
                  <a:cubicBezTo>
                    <a:pt x="137" y="20"/>
                    <a:pt x="120" y="0"/>
                    <a:pt x="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9"/>
            <p:cNvSpPr/>
            <p:nvPr/>
          </p:nvSpPr>
          <p:spPr>
            <a:xfrm>
              <a:off x="4232175" y="3551775"/>
              <a:ext cx="16275" cy="3500"/>
            </a:xfrm>
            <a:custGeom>
              <a:avLst/>
              <a:gdLst/>
              <a:ahLst/>
              <a:cxnLst/>
              <a:rect l="l" t="t" r="r" b="b"/>
              <a:pathLst>
                <a:path w="651" h="140" extrusionOk="0">
                  <a:moveTo>
                    <a:pt x="80" y="0"/>
                  </a:moveTo>
                  <a:cubicBezTo>
                    <a:pt x="42" y="0"/>
                    <a:pt x="16" y="3"/>
                    <a:pt x="10" y="9"/>
                  </a:cubicBezTo>
                  <a:cubicBezTo>
                    <a:pt x="0" y="18"/>
                    <a:pt x="12" y="28"/>
                    <a:pt x="36" y="28"/>
                  </a:cubicBezTo>
                  <a:cubicBezTo>
                    <a:pt x="60" y="28"/>
                    <a:pt x="111" y="59"/>
                    <a:pt x="148" y="95"/>
                  </a:cubicBezTo>
                  <a:cubicBezTo>
                    <a:pt x="178" y="125"/>
                    <a:pt x="201" y="140"/>
                    <a:pt x="232" y="140"/>
                  </a:cubicBezTo>
                  <a:cubicBezTo>
                    <a:pt x="257" y="140"/>
                    <a:pt x="287" y="131"/>
                    <a:pt x="330" y="113"/>
                  </a:cubicBezTo>
                  <a:cubicBezTo>
                    <a:pt x="376" y="94"/>
                    <a:pt x="431" y="83"/>
                    <a:pt x="475" y="83"/>
                  </a:cubicBezTo>
                  <a:cubicBezTo>
                    <a:pt x="496" y="83"/>
                    <a:pt x="514" y="85"/>
                    <a:pt x="529" y="90"/>
                  </a:cubicBezTo>
                  <a:cubicBezTo>
                    <a:pt x="548" y="95"/>
                    <a:pt x="566" y="98"/>
                    <a:pt x="582" y="98"/>
                  </a:cubicBezTo>
                  <a:cubicBezTo>
                    <a:pt x="606" y="98"/>
                    <a:pt x="625" y="92"/>
                    <a:pt x="632" y="79"/>
                  </a:cubicBezTo>
                  <a:cubicBezTo>
                    <a:pt x="651" y="51"/>
                    <a:pt x="247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9"/>
            <p:cNvSpPr/>
            <p:nvPr/>
          </p:nvSpPr>
          <p:spPr>
            <a:xfrm>
              <a:off x="4244600" y="3563925"/>
              <a:ext cx="11075" cy="575"/>
            </a:xfrm>
            <a:custGeom>
              <a:avLst/>
              <a:gdLst/>
              <a:ahLst/>
              <a:cxnLst/>
              <a:rect l="l" t="t" r="r" b="b"/>
              <a:pathLst>
                <a:path w="443" h="23" extrusionOk="0">
                  <a:moveTo>
                    <a:pt x="212" y="0"/>
                  </a:moveTo>
                  <a:cubicBezTo>
                    <a:pt x="160" y="0"/>
                    <a:pt x="110" y="3"/>
                    <a:pt x="73" y="7"/>
                  </a:cubicBezTo>
                  <a:cubicBezTo>
                    <a:pt x="0" y="15"/>
                    <a:pt x="70" y="23"/>
                    <a:pt x="226" y="23"/>
                  </a:cubicBezTo>
                  <a:cubicBezTo>
                    <a:pt x="383" y="23"/>
                    <a:pt x="443" y="15"/>
                    <a:pt x="360" y="7"/>
                  </a:cubicBezTo>
                  <a:cubicBezTo>
                    <a:pt x="317" y="3"/>
                    <a:pt x="263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9"/>
            <p:cNvSpPr/>
            <p:nvPr/>
          </p:nvSpPr>
          <p:spPr>
            <a:xfrm>
              <a:off x="4244350" y="3606825"/>
              <a:ext cx="4225" cy="3050"/>
            </a:xfrm>
            <a:custGeom>
              <a:avLst/>
              <a:gdLst/>
              <a:ahLst/>
              <a:cxnLst/>
              <a:rect l="l" t="t" r="r" b="b"/>
              <a:pathLst>
                <a:path w="169" h="122" extrusionOk="0">
                  <a:moveTo>
                    <a:pt x="32" y="0"/>
                  </a:moveTo>
                  <a:cubicBezTo>
                    <a:pt x="1" y="1"/>
                    <a:pt x="3" y="64"/>
                    <a:pt x="36" y="95"/>
                  </a:cubicBezTo>
                  <a:cubicBezTo>
                    <a:pt x="50" y="109"/>
                    <a:pt x="90" y="121"/>
                    <a:pt x="122" y="121"/>
                  </a:cubicBezTo>
                  <a:cubicBezTo>
                    <a:pt x="169" y="121"/>
                    <a:pt x="169" y="110"/>
                    <a:pt x="118" y="61"/>
                  </a:cubicBezTo>
                  <a:cubicBezTo>
                    <a:pt x="83" y="26"/>
                    <a:pt x="45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9"/>
            <p:cNvSpPr/>
            <p:nvPr/>
          </p:nvSpPr>
          <p:spPr>
            <a:xfrm>
              <a:off x="4252375" y="3613000"/>
              <a:ext cx="4300" cy="3150"/>
            </a:xfrm>
            <a:custGeom>
              <a:avLst/>
              <a:gdLst/>
              <a:ahLst/>
              <a:cxnLst/>
              <a:rect l="l" t="t" r="r" b="b"/>
              <a:pathLst>
                <a:path w="172" h="126" extrusionOk="0">
                  <a:moveTo>
                    <a:pt x="74" y="0"/>
                  </a:moveTo>
                  <a:cubicBezTo>
                    <a:pt x="15" y="0"/>
                    <a:pt x="1" y="52"/>
                    <a:pt x="47" y="98"/>
                  </a:cubicBezTo>
                  <a:cubicBezTo>
                    <a:pt x="66" y="117"/>
                    <a:pt x="90" y="126"/>
                    <a:pt x="110" y="126"/>
                  </a:cubicBezTo>
                  <a:cubicBezTo>
                    <a:pt x="145" y="126"/>
                    <a:pt x="171" y="101"/>
                    <a:pt x="156" y="63"/>
                  </a:cubicBezTo>
                  <a:cubicBezTo>
                    <a:pt x="144" y="28"/>
                    <a:pt x="106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9"/>
            <p:cNvSpPr/>
            <p:nvPr/>
          </p:nvSpPr>
          <p:spPr>
            <a:xfrm>
              <a:off x="4253800" y="3551900"/>
              <a:ext cx="1875" cy="3700"/>
            </a:xfrm>
            <a:custGeom>
              <a:avLst/>
              <a:gdLst/>
              <a:ahLst/>
              <a:cxnLst/>
              <a:rect l="l" t="t" r="r" b="b"/>
              <a:pathLst>
                <a:path w="75" h="148" extrusionOk="0">
                  <a:moveTo>
                    <a:pt x="28" y="1"/>
                  </a:moveTo>
                  <a:cubicBezTo>
                    <a:pt x="12" y="1"/>
                    <a:pt x="1" y="25"/>
                    <a:pt x="1" y="64"/>
                  </a:cubicBezTo>
                  <a:cubicBezTo>
                    <a:pt x="1" y="111"/>
                    <a:pt x="7" y="147"/>
                    <a:pt x="16" y="147"/>
                  </a:cubicBezTo>
                  <a:cubicBezTo>
                    <a:pt x="54" y="147"/>
                    <a:pt x="75" y="26"/>
                    <a:pt x="39" y="4"/>
                  </a:cubicBezTo>
                  <a:cubicBezTo>
                    <a:pt x="35" y="2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9"/>
            <p:cNvSpPr/>
            <p:nvPr/>
          </p:nvSpPr>
          <p:spPr>
            <a:xfrm>
              <a:off x="4257000" y="3613775"/>
              <a:ext cx="11200" cy="2050"/>
            </a:xfrm>
            <a:custGeom>
              <a:avLst/>
              <a:gdLst/>
              <a:ahLst/>
              <a:cxnLst/>
              <a:rect l="l" t="t" r="r" b="b"/>
              <a:pathLst>
                <a:path w="448" h="82" extrusionOk="0">
                  <a:moveTo>
                    <a:pt x="145" y="1"/>
                  </a:moveTo>
                  <a:cubicBezTo>
                    <a:pt x="34" y="1"/>
                    <a:pt x="1" y="23"/>
                    <a:pt x="69" y="63"/>
                  </a:cubicBezTo>
                  <a:cubicBezTo>
                    <a:pt x="92" y="76"/>
                    <a:pt x="162" y="82"/>
                    <a:pt x="236" y="82"/>
                  </a:cubicBezTo>
                  <a:cubicBezTo>
                    <a:pt x="338" y="82"/>
                    <a:pt x="448" y="70"/>
                    <a:pt x="448" y="51"/>
                  </a:cubicBezTo>
                  <a:cubicBezTo>
                    <a:pt x="448" y="33"/>
                    <a:pt x="359" y="12"/>
                    <a:pt x="244" y="5"/>
                  </a:cubicBezTo>
                  <a:cubicBezTo>
                    <a:pt x="206" y="2"/>
                    <a:pt x="173" y="1"/>
                    <a:pt x="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9"/>
            <p:cNvSpPr/>
            <p:nvPr/>
          </p:nvSpPr>
          <p:spPr>
            <a:xfrm>
              <a:off x="4257850" y="3563050"/>
              <a:ext cx="18350" cy="1950"/>
            </a:xfrm>
            <a:custGeom>
              <a:avLst/>
              <a:gdLst/>
              <a:ahLst/>
              <a:cxnLst/>
              <a:rect l="l" t="t" r="r" b="b"/>
              <a:pathLst>
                <a:path w="734" h="78" extrusionOk="0">
                  <a:moveTo>
                    <a:pt x="478" y="1"/>
                  </a:moveTo>
                  <a:cubicBezTo>
                    <a:pt x="453" y="1"/>
                    <a:pt x="427" y="1"/>
                    <a:pt x="400" y="1"/>
                  </a:cubicBezTo>
                  <a:cubicBezTo>
                    <a:pt x="206" y="4"/>
                    <a:pt x="36" y="22"/>
                    <a:pt x="18" y="38"/>
                  </a:cubicBezTo>
                  <a:cubicBezTo>
                    <a:pt x="1" y="55"/>
                    <a:pt x="14" y="70"/>
                    <a:pt x="46" y="73"/>
                  </a:cubicBezTo>
                  <a:cubicBezTo>
                    <a:pt x="80" y="76"/>
                    <a:pt x="124" y="77"/>
                    <a:pt x="172" y="77"/>
                  </a:cubicBezTo>
                  <a:cubicBezTo>
                    <a:pt x="385" y="77"/>
                    <a:pt x="692" y="52"/>
                    <a:pt x="717" y="27"/>
                  </a:cubicBezTo>
                  <a:cubicBezTo>
                    <a:pt x="734" y="11"/>
                    <a:pt x="631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9"/>
            <p:cNvSpPr/>
            <p:nvPr/>
          </p:nvSpPr>
          <p:spPr>
            <a:xfrm>
              <a:off x="4257900" y="3555325"/>
              <a:ext cx="15975" cy="1550"/>
            </a:xfrm>
            <a:custGeom>
              <a:avLst/>
              <a:gdLst/>
              <a:ahLst/>
              <a:cxnLst/>
              <a:rect l="l" t="t" r="r" b="b"/>
              <a:pathLst>
                <a:path w="639" h="62" extrusionOk="0">
                  <a:moveTo>
                    <a:pt x="381" y="1"/>
                  </a:moveTo>
                  <a:cubicBezTo>
                    <a:pt x="209" y="1"/>
                    <a:pt x="1" y="20"/>
                    <a:pt x="1" y="46"/>
                  </a:cubicBezTo>
                  <a:cubicBezTo>
                    <a:pt x="1" y="56"/>
                    <a:pt x="74" y="62"/>
                    <a:pt x="182" y="62"/>
                  </a:cubicBezTo>
                  <a:cubicBezTo>
                    <a:pt x="229" y="62"/>
                    <a:pt x="282" y="61"/>
                    <a:pt x="339" y="58"/>
                  </a:cubicBezTo>
                  <a:cubicBezTo>
                    <a:pt x="550" y="48"/>
                    <a:pt x="638" y="33"/>
                    <a:pt x="575" y="15"/>
                  </a:cubicBezTo>
                  <a:cubicBezTo>
                    <a:pt x="535" y="5"/>
                    <a:pt x="462" y="1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9"/>
            <p:cNvSpPr/>
            <p:nvPr/>
          </p:nvSpPr>
          <p:spPr>
            <a:xfrm>
              <a:off x="4264150" y="3559800"/>
              <a:ext cx="3925" cy="775"/>
            </a:xfrm>
            <a:custGeom>
              <a:avLst/>
              <a:gdLst/>
              <a:ahLst/>
              <a:cxnLst/>
              <a:rect l="l" t="t" r="r" b="b"/>
              <a:pathLst>
                <a:path w="157" h="31" extrusionOk="0">
                  <a:moveTo>
                    <a:pt x="79" y="1"/>
                  </a:moveTo>
                  <a:cubicBezTo>
                    <a:pt x="61" y="1"/>
                    <a:pt x="42" y="4"/>
                    <a:pt x="29" y="9"/>
                  </a:cubicBezTo>
                  <a:cubicBezTo>
                    <a:pt x="1" y="21"/>
                    <a:pt x="24" y="31"/>
                    <a:pt x="79" y="31"/>
                  </a:cubicBezTo>
                  <a:cubicBezTo>
                    <a:pt x="133" y="31"/>
                    <a:pt x="157" y="21"/>
                    <a:pt x="130" y="9"/>
                  </a:cubicBezTo>
                  <a:cubicBezTo>
                    <a:pt x="117" y="4"/>
                    <a:pt x="98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9"/>
            <p:cNvSpPr/>
            <p:nvPr/>
          </p:nvSpPr>
          <p:spPr>
            <a:xfrm>
              <a:off x="4268775" y="3551625"/>
              <a:ext cx="7875" cy="625"/>
            </a:xfrm>
            <a:custGeom>
              <a:avLst/>
              <a:gdLst/>
              <a:ahLst/>
              <a:cxnLst/>
              <a:rect l="l" t="t" r="r" b="b"/>
              <a:pathLst>
                <a:path w="315" h="25" extrusionOk="0">
                  <a:moveTo>
                    <a:pt x="155" y="0"/>
                  </a:moveTo>
                  <a:cubicBezTo>
                    <a:pt x="115" y="0"/>
                    <a:pt x="76" y="3"/>
                    <a:pt x="48" y="9"/>
                  </a:cubicBezTo>
                  <a:cubicBezTo>
                    <a:pt x="0" y="17"/>
                    <a:pt x="42" y="24"/>
                    <a:pt x="140" y="24"/>
                  </a:cubicBezTo>
                  <a:cubicBezTo>
                    <a:pt x="147" y="24"/>
                    <a:pt x="154" y="24"/>
                    <a:pt x="161" y="24"/>
                  </a:cubicBezTo>
                  <a:cubicBezTo>
                    <a:pt x="274" y="23"/>
                    <a:pt x="315" y="15"/>
                    <a:pt x="253" y="7"/>
                  </a:cubicBezTo>
                  <a:cubicBezTo>
                    <a:pt x="225" y="2"/>
                    <a:pt x="189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9"/>
            <p:cNvSpPr/>
            <p:nvPr/>
          </p:nvSpPr>
          <p:spPr>
            <a:xfrm>
              <a:off x="4272450" y="3579250"/>
              <a:ext cx="13550" cy="4225"/>
            </a:xfrm>
            <a:custGeom>
              <a:avLst/>
              <a:gdLst/>
              <a:ahLst/>
              <a:cxnLst/>
              <a:rect l="l" t="t" r="r" b="b"/>
              <a:pathLst>
                <a:path w="542" h="169" extrusionOk="0">
                  <a:moveTo>
                    <a:pt x="48" y="0"/>
                  </a:moveTo>
                  <a:cubicBezTo>
                    <a:pt x="0" y="0"/>
                    <a:pt x="59" y="74"/>
                    <a:pt x="169" y="123"/>
                  </a:cubicBezTo>
                  <a:cubicBezTo>
                    <a:pt x="231" y="151"/>
                    <a:pt x="318" y="168"/>
                    <a:pt x="386" y="168"/>
                  </a:cubicBezTo>
                  <a:cubicBezTo>
                    <a:pt x="400" y="168"/>
                    <a:pt x="413" y="167"/>
                    <a:pt x="425" y="166"/>
                  </a:cubicBezTo>
                  <a:cubicBezTo>
                    <a:pt x="542" y="151"/>
                    <a:pt x="538" y="148"/>
                    <a:pt x="362" y="98"/>
                  </a:cubicBezTo>
                  <a:cubicBezTo>
                    <a:pt x="261" y="70"/>
                    <a:pt x="145" y="34"/>
                    <a:pt x="106" y="16"/>
                  </a:cubicBezTo>
                  <a:cubicBezTo>
                    <a:pt x="79" y="5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9"/>
            <p:cNvSpPr/>
            <p:nvPr/>
          </p:nvSpPr>
          <p:spPr>
            <a:xfrm>
              <a:off x="4278500" y="3554700"/>
              <a:ext cx="3925" cy="700"/>
            </a:xfrm>
            <a:custGeom>
              <a:avLst/>
              <a:gdLst/>
              <a:ahLst/>
              <a:cxnLst/>
              <a:rect l="l" t="t" r="r" b="b"/>
              <a:pathLst>
                <a:path w="157" h="28" extrusionOk="0">
                  <a:moveTo>
                    <a:pt x="79" y="1"/>
                  </a:moveTo>
                  <a:cubicBezTo>
                    <a:pt x="60" y="1"/>
                    <a:pt x="42" y="3"/>
                    <a:pt x="28" y="9"/>
                  </a:cubicBezTo>
                  <a:cubicBezTo>
                    <a:pt x="1" y="19"/>
                    <a:pt x="24" y="28"/>
                    <a:pt x="78" y="28"/>
                  </a:cubicBezTo>
                  <a:cubicBezTo>
                    <a:pt x="133" y="28"/>
                    <a:pt x="156" y="19"/>
                    <a:pt x="130" y="9"/>
                  </a:cubicBezTo>
                  <a:cubicBezTo>
                    <a:pt x="116" y="3"/>
                    <a:pt x="97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9"/>
            <p:cNvSpPr/>
            <p:nvPr/>
          </p:nvSpPr>
          <p:spPr>
            <a:xfrm>
              <a:off x="4278325" y="3551625"/>
              <a:ext cx="3175" cy="825"/>
            </a:xfrm>
            <a:custGeom>
              <a:avLst/>
              <a:gdLst/>
              <a:ahLst/>
              <a:cxnLst/>
              <a:rect l="l" t="t" r="r" b="b"/>
              <a:pathLst>
                <a:path w="127" h="33" extrusionOk="0">
                  <a:moveTo>
                    <a:pt x="52" y="0"/>
                  </a:moveTo>
                  <a:cubicBezTo>
                    <a:pt x="36" y="0"/>
                    <a:pt x="22" y="4"/>
                    <a:pt x="14" y="12"/>
                  </a:cubicBezTo>
                  <a:cubicBezTo>
                    <a:pt x="0" y="22"/>
                    <a:pt x="23" y="32"/>
                    <a:pt x="63" y="32"/>
                  </a:cubicBezTo>
                  <a:cubicBezTo>
                    <a:pt x="65" y="32"/>
                    <a:pt x="67" y="32"/>
                    <a:pt x="69" y="32"/>
                  </a:cubicBezTo>
                  <a:cubicBezTo>
                    <a:pt x="116" y="30"/>
                    <a:pt x="126" y="22"/>
                    <a:pt x="95" y="9"/>
                  </a:cubicBezTo>
                  <a:cubicBezTo>
                    <a:pt x="81" y="3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9"/>
            <p:cNvSpPr/>
            <p:nvPr/>
          </p:nvSpPr>
          <p:spPr>
            <a:xfrm>
              <a:off x="4284675" y="3558800"/>
              <a:ext cx="3900" cy="700"/>
            </a:xfrm>
            <a:custGeom>
              <a:avLst/>
              <a:gdLst/>
              <a:ahLst/>
              <a:cxnLst/>
              <a:rect l="l" t="t" r="r" b="b"/>
              <a:pathLst>
                <a:path w="156" h="28" extrusionOk="0">
                  <a:moveTo>
                    <a:pt x="78" y="1"/>
                  </a:moveTo>
                  <a:cubicBezTo>
                    <a:pt x="59" y="1"/>
                    <a:pt x="41" y="3"/>
                    <a:pt x="27" y="8"/>
                  </a:cubicBezTo>
                  <a:cubicBezTo>
                    <a:pt x="1" y="19"/>
                    <a:pt x="23" y="28"/>
                    <a:pt x="77" y="28"/>
                  </a:cubicBezTo>
                  <a:cubicBezTo>
                    <a:pt x="132" y="28"/>
                    <a:pt x="155" y="19"/>
                    <a:pt x="129" y="8"/>
                  </a:cubicBezTo>
                  <a:cubicBezTo>
                    <a:pt x="115" y="3"/>
                    <a:pt x="97" y="1"/>
                    <a:pt x="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9"/>
            <p:cNvSpPr/>
            <p:nvPr/>
          </p:nvSpPr>
          <p:spPr>
            <a:xfrm>
              <a:off x="4284600" y="3554250"/>
              <a:ext cx="8200" cy="1625"/>
            </a:xfrm>
            <a:custGeom>
              <a:avLst/>
              <a:gdLst/>
              <a:ahLst/>
              <a:cxnLst/>
              <a:rect l="l" t="t" r="r" b="b"/>
              <a:pathLst>
                <a:path w="328" h="65" extrusionOk="0">
                  <a:moveTo>
                    <a:pt x="160" y="0"/>
                  </a:moveTo>
                  <a:cubicBezTo>
                    <a:pt x="122" y="0"/>
                    <a:pt x="86" y="5"/>
                    <a:pt x="59" y="14"/>
                  </a:cubicBezTo>
                  <a:cubicBezTo>
                    <a:pt x="0" y="35"/>
                    <a:pt x="28" y="47"/>
                    <a:pt x="153" y="60"/>
                  </a:cubicBezTo>
                  <a:cubicBezTo>
                    <a:pt x="185" y="63"/>
                    <a:pt x="216" y="65"/>
                    <a:pt x="242" y="65"/>
                  </a:cubicBezTo>
                  <a:cubicBezTo>
                    <a:pt x="292" y="65"/>
                    <a:pt x="327" y="60"/>
                    <a:pt x="327" y="50"/>
                  </a:cubicBezTo>
                  <a:cubicBezTo>
                    <a:pt x="327" y="21"/>
                    <a:pt x="24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9"/>
            <p:cNvSpPr/>
            <p:nvPr/>
          </p:nvSpPr>
          <p:spPr>
            <a:xfrm>
              <a:off x="4285725" y="3543275"/>
              <a:ext cx="2950" cy="2075"/>
            </a:xfrm>
            <a:custGeom>
              <a:avLst/>
              <a:gdLst/>
              <a:ahLst/>
              <a:cxnLst/>
              <a:rect l="l" t="t" r="r" b="b"/>
              <a:pathLst>
                <a:path w="118" h="83" extrusionOk="0">
                  <a:moveTo>
                    <a:pt x="78" y="0"/>
                  </a:moveTo>
                  <a:cubicBezTo>
                    <a:pt x="57" y="0"/>
                    <a:pt x="29" y="19"/>
                    <a:pt x="15" y="41"/>
                  </a:cubicBezTo>
                  <a:cubicBezTo>
                    <a:pt x="1" y="64"/>
                    <a:pt x="19" y="82"/>
                    <a:pt x="53" y="82"/>
                  </a:cubicBezTo>
                  <a:cubicBezTo>
                    <a:pt x="88" y="82"/>
                    <a:pt x="117" y="64"/>
                    <a:pt x="117" y="41"/>
                  </a:cubicBezTo>
                  <a:cubicBezTo>
                    <a:pt x="117" y="19"/>
                    <a:pt x="101" y="0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9"/>
            <p:cNvSpPr/>
            <p:nvPr/>
          </p:nvSpPr>
          <p:spPr>
            <a:xfrm>
              <a:off x="4292275" y="3583100"/>
              <a:ext cx="51775" cy="8375"/>
            </a:xfrm>
            <a:custGeom>
              <a:avLst/>
              <a:gdLst/>
              <a:ahLst/>
              <a:cxnLst/>
              <a:rect l="l" t="t" r="r" b="b"/>
              <a:pathLst>
                <a:path w="2071" h="335" extrusionOk="0">
                  <a:moveTo>
                    <a:pt x="255" y="0"/>
                  </a:moveTo>
                  <a:cubicBezTo>
                    <a:pt x="180" y="0"/>
                    <a:pt x="121" y="3"/>
                    <a:pt x="94" y="10"/>
                  </a:cubicBezTo>
                  <a:lnTo>
                    <a:pt x="1" y="33"/>
                  </a:lnTo>
                  <a:lnTo>
                    <a:pt x="102" y="60"/>
                  </a:lnTo>
                  <a:cubicBezTo>
                    <a:pt x="159" y="75"/>
                    <a:pt x="347" y="87"/>
                    <a:pt x="522" y="87"/>
                  </a:cubicBezTo>
                  <a:cubicBezTo>
                    <a:pt x="749" y="87"/>
                    <a:pt x="966" y="123"/>
                    <a:pt x="1279" y="211"/>
                  </a:cubicBezTo>
                  <a:cubicBezTo>
                    <a:pt x="1560" y="291"/>
                    <a:pt x="1795" y="334"/>
                    <a:pt x="1923" y="334"/>
                  </a:cubicBezTo>
                  <a:cubicBezTo>
                    <a:pt x="1990" y="334"/>
                    <a:pt x="2028" y="322"/>
                    <a:pt x="2028" y="298"/>
                  </a:cubicBezTo>
                  <a:cubicBezTo>
                    <a:pt x="2028" y="279"/>
                    <a:pt x="1941" y="255"/>
                    <a:pt x="1833" y="243"/>
                  </a:cubicBezTo>
                  <a:cubicBezTo>
                    <a:pt x="1543" y="214"/>
                    <a:pt x="1357" y="170"/>
                    <a:pt x="1311" y="123"/>
                  </a:cubicBezTo>
                  <a:cubicBezTo>
                    <a:pt x="1296" y="107"/>
                    <a:pt x="1322" y="99"/>
                    <a:pt x="1383" y="99"/>
                  </a:cubicBezTo>
                  <a:cubicBezTo>
                    <a:pt x="1480" y="99"/>
                    <a:pt x="1666" y="118"/>
                    <a:pt x="1918" y="154"/>
                  </a:cubicBezTo>
                  <a:cubicBezTo>
                    <a:pt x="1950" y="159"/>
                    <a:pt x="1978" y="161"/>
                    <a:pt x="2000" y="161"/>
                  </a:cubicBezTo>
                  <a:cubicBezTo>
                    <a:pt x="2046" y="161"/>
                    <a:pt x="2071" y="152"/>
                    <a:pt x="2071" y="132"/>
                  </a:cubicBezTo>
                  <a:cubicBezTo>
                    <a:pt x="2071" y="107"/>
                    <a:pt x="2028" y="86"/>
                    <a:pt x="1977" y="83"/>
                  </a:cubicBezTo>
                  <a:cubicBezTo>
                    <a:pt x="1772" y="74"/>
                    <a:pt x="1587" y="60"/>
                    <a:pt x="1341" y="33"/>
                  </a:cubicBezTo>
                  <a:cubicBezTo>
                    <a:pt x="1263" y="25"/>
                    <a:pt x="1207" y="20"/>
                    <a:pt x="1169" y="20"/>
                  </a:cubicBezTo>
                  <a:cubicBezTo>
                    <a:pt x="1111" y="20"/>
                    <a:pt x="1096" y="31"/>
                    <a:pt x="1111" y="54"/>
                  </a:cubicBezTo>
                  <a:cubicBezTo>
                    <a:pt x="1123" y="74"/>
                    <a:pt x="1123" y="83"/>
                    <a:pt x="1110" y="83"/>
                  </a:cubicBezTo>
                  <a:cubicBezTo>
                    <a:pt x="1101" y="83"/>
                    <a:pt x="1085" y="79"/>
                    <a:pt x="1062" y="69"/>
                  </a:cubicBezTo>
                  <a:cubicBezTo>
                    <a:pt x="985" y="35"/>
                    <a:pt x="518" y="0"/>
                    <a:pt x="2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9"/>
            <p:cNvSpPr/>
            <p:nvPr/>
          </p:nvSpPr>
          <p:spPr>
            <a:xfrm>
              <a:off x="4293350" y="3555625"/>
              <a:ext cx="13625" cy="1950"/>
            </a:xfrm>
            <a:custGeom>
              <a:avLst/>
              <a:gdLst/>
              <a:ahLst/>
              <a:cxnLst/>
              <a:rect l="l" t="t" r="r" b="b"/>
              <a:pathLst>
                <a:path w="545" h="78" extrusionOk="0">
                  <a:moveTo>
                    <a:pt x="190" y="1"/>
                  </a:moveTo>
                  <a:cubicBezTo>
                    <a:pt x="11" y="1"/>
                    <a:pt x="1" y="10"/>
                    <a:pt x="43" y="53"/>
                  </a:cubicBezTo>
                  <a:cubicBezTo>
                    <a:pt x="59" y="70"/>
                    <a:pt x="124" y="78"/>
                    <a:pt x="201" y="78"/>
                  </a:cubicBezTo>
                  <a:cubicBezTo>
                    <a:pt x="305" y="78"/>
                    <a:pt x="432" y="64"/>
                    <a:pt x="489" y="38"/>
                  </a:cubicBezTo>
                  <a:cubicBezTo>
                    <a:pt x="545" y="14"/>
                    <a:pt x="485" y="2"/>
                    <a:pt x="294" y="1"/>
                  </a:cubicBezTo>
                  <a:cubicBezTo>
                    <a:pt x="254" y="1"/>
                    <a:pt x="220" y="1"/>
                    <a:pt x="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9"/>
            <p:cNvSpPr/>
            <p:nvPr/>
          </p:nvSpPr>
          <p:spPr>
            <a:xfrm>
              <a:off x="4299975" y="3544475"/>
              <a:ext cx="4750" cy="700"/>
            </a:xfrm>
            <a:custGeom>
              <a:avLst/>
              <a:gdLst/>
              <a:ahLst/>
              <a:cxnLst/>
              <a:rect l="l" t="t" r="r" b="b"/>
              <a:pathLst>
                <a:path w="190" h="28" extrusionOk="0">
                  <a:moveTo>
                    <a:pt x="86" y="0"/>
                  </a:moveTo>
                  <a:cubicBezTo>
                    <a:pt x="63" y="0"/>
                    <a:pt x="42" y="3"/>
                    <a:pt x="29" y="8"/>
                  </a:cubicBezTo>
                  <a:cubicBezTo>
                    <a:pt x="0" y="18"/>
                    <a:pt x="34" y="27"/>
                    <a:pt x="101" y="27"/>
                  </a:cubicBezTo>
                  <a:cubicBezTo>
                    <a:pt x="167" y="27"/>
                    <a:pt x="190" y="18"/>
                    <a:pt x="152" y="8"/>
                  </a:cubicBezTo>
                  <a:cubicBezTo>
                    <a:pt x="132" y="3"/>
                    <a:pt x="108" y="0"/>
                    <a:pt x="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9"/>
            <p:cNvSpPr/>
            <p:nvPr/>
          </p:nvSpPr>
          <p:spPr>
            <a:xfrm>
              <a:off x="4306050" y="3614475"/>
              <a:ext cx="3150" cy="1550"/>
            </a:xfrm>
            <a:custGeom>
              <a:avLst/>
              <a:gdLst/>
              <a:ahLst/>
              <a:cxnLst/>
              <a:rect l="l" t="t" r="r" b="b"/>
              <a:pathLst>
                <a:path w="126" h="62" extrusionOk="0">
                  <a:moveTo>
                    <a:pt x="29" y="1"/>
                  </a:moveTo>
                  <a:cubicBezTo>
                    <a:pt x="12" y="1"/>
                    <a:pt x="0" y="9"/>
                    <a:pt x="0" y="23"/>
                  </a:cubicBezTo>
                  <a:cubicBezTo>
                    <a:pt x="0" y="45"/>
                    <a:pt x="28" y="61"/>
                    <a:pt x="63" y="61"/>
                  </a:cubicBezTo>
                  <a:cubicBezTo>
                    <a:pt x="97" y="61"/>
                    <a:pt x="125" y="55"/>
                    <a:pt x="125" y="46"/>
                  </a:cubicBezTo>
                  <a:cubicBezTo>
                    <a:pt x="125" y="37"/>
                    <a:pt x="98" y="20"/>
                    <a:pt x="63" y="8"/>
                  </a:cubicBezTo>
                  <a:cubicBezTo>
                    <a:pt x="50" y="3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9"/>
            <p:cNvSpPr/>
            <p:nvPr/>
          </p:nvSpPr>
          <p:spPr>
            <a:xfrm>
              <a:off x="4307125" y="3544450"/>
              <a:ext cx="5025" cy="2700"/>
            </a:xfrm>
            <a:custGeom>
              <a:avLst/>
              <a:gdLst/>
              <a:ahLst/>
              <a:cxnLst/>
              <a:rect l="l" t="t" r="r" b="b"/>
              <a:pathLst>
                <a:path w="201" h="108" extrusionOk="0">
                  <a:moveTo>
                    <a:pt x="45" y="0"/>
                  </a:moveTo>
                  <a:cubicBezTo>
                    <a:pt x="1" y="0"/>
                    <a:pt x="4" y="29"/>
                    <a:pt x="63" y="78"/>
                  </a:cubicBezTo>
                  <a:cubicBezTo>
                    <a:pt x="86" y="98"/>
                    <a:pt x="107" y="107"/>
                    <a:pt x="125" y="107"/>
                  </a:cubicBezTo>
                  <a:cubicBezTo>
                    <a:pt x="141" y="107"/>
                    <a:pt x="156" y="100"/>
                    <a:pt x="170" y="87"/>
                  </a:cubicBezTo>
                  <a:cubicBezTo>
                    <a:pt x="201" y="58"/>
                    <a:pt x="189" y="35"/>
                    <a:pt x="126" y="17"/>
                  </a:cubicBezTo>
                  <a:cubicBezTo>
                    <a:pt x="91" y="6"/>
                    <a:pt x="64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9"/>
            <p:cNvSpPr/>
            <p:nvPr/>
          </p:nvSpPr>
          <p:spPr>
            <a:xfrm>
              <a:off x="4313150" y="3545375"/>
              <a:ext cx="10375" cy="2325"/>
            </a:xfrm>
            <a:custGeom>
              <a:avLst/>
              <a:gdLst/>
              <a:ahLst/>
              <a:cxnLst/>
              <a:rect l="l" t="t" r="r" b="b"/>
              <a:pathLst>
                <a:path w="415" h="93" extrusionOk="0">
                  <a:moveTo>
                    <a:pt x="208" y="0"/>
                  </a:moveTo>
                  <a:cubicBezTo>
                    <a:pt x="22" y="0"/>
                    <a:pt x="0" y="25"/>
                    <a:pt x="137" y="77"/>
                  </a:cubicBezTo>
                  <a:cubicBezTo>
                    <a:pt x="164" y="87"/>
                    <a:pt x="193" y="92"/>
                    <a:pt x="218" y="92"/>
                  </a:cubicBezTo>
                  <a:cubicBezTo>
                    <a:pt x="239" y="92"/>
                    <a:pt x="257" y="88"/>
                    <a:pt x="266" y="79"/>
                  </a:cubicBezTo>
                  <a:cubicBezTo>
                    <a:pt x="279" y="68"/>
                    <a:pt x="300" y="62"/>
                    <a:pt x="322" y="62"/>
                  </a:cubicBezTo>
                  <a:cubicBezTo>
                    <a:pt x="334" y="62"/>
                    <a:pt x="347" y="64"/>
                    <a:pt x="359" y="68"/>
                  </a:cubicBezTo>
                  <a:cubicBezTo>
                    <a:pt x="367" y="71"/>
                    <a:pt x="375" y="73"/>
                    <a:pt x="382" y="73"/>
                  </a:cubicBezTo>
                  <a:cubicBezTo>
                    <a:pt x="401" y="73"/>
                    <a:pt x="415" y="62"/>
                    <a:pt x="415" y="44"/>
                  </a:cubicBezTo>
                  <a:cubicBezTo>
                    <a:pt x="415" y="19"/>
                    <a:pt x="337" y="0"/>
                    <a:pt x="231" y="0"/>
                  </a:cubicBezTo>
                  <a:cubicBezTo>
                    <a:pt x="224" y="0"/>
                    <a:pt x="216" y="0"/>
                    <a:pt x="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9"/>
            <p:cNvSpPr/>
            <p:nvPr/>
          </p:nvSpPr>
          <p:spPr>
            <a:xfrm>
              <a:off x="4379000" y="3620400"/>
              <a:ext cx="5775" cy="1775"/>
            </a:xfrm>
            <a:custGeom>
              <a:avLst/>
              <a:gdLst/>
              <a:ahLst/>
              <a:cxnLst/>
              <a:rect l="l" t="t" r="r" b="b"/>
              <a:pathLst>
                <a:path w="231" h="71" extrusionOk="0">
                  <a:moveTo>
                    <a:pt x="138" y="0"/>
                  </a:moveTo>
                  <a:cubicBezTo>
                    <a:pt x="80" y="0"/>
                    <a:pt x="26" y="16"/>
                    <a:pt x="13" y="35"/>
                  </a:cubicBezTo>
                  <a:cubicBezTo>
                    <a:pt x="0" y="55"/>
                    <a:pt x="38" y="70"/>
                    <a:pt x="92" y="70"/>
                  </a:cubicBezTo>
                  <a:cubicBezTo>
                    <a:pt x="148" y="70"/>
                    <a:pt x="205" y="54"/>
                    <a:pt x="218" y="35"/>
                  </a:cubicBezTo>
                  <a:cubicBezTo>
                    <a:pt x="231" y="15"/>
                    <a:pt x="196" y="0"/>
                    <a:pt x="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9"/>
            <p:cNvSpPr/>
            <p:nvPr/>
          </p:nvSpPr>
          <p:spPr>
            <a:xfrm>
              <a:off x="4379150" y="3538300"/>
              <a:ext cx="9275" cy="1275"/>
            </a:xfrm>
            <a:custGeom>
              <a:avLst/>
              <a:gdLst/>
              <a:ahLst/>
              <a:cxnLst/>
              <a:rect l="l" t="t" r="r" b="b"/>
              <a:pathLst>
                <a:path w="371" h="51" extrusionOk="0">
                  <a:moveTo>
                    <a:pt x="137" y="0"/>
                  </a:moveTo>
                  <a:cubicBezTo>
                    <a:pt x="22" y="0"/>
                    <a:pt x="0" y="18"/>
                    <a:pt x="83" y="46"/>
                  </a:cubicBezTo>
                  <a:cubicBezTo>
                    <a:pt x="92" y="49"/>
                    <a:pt x="107" y="50"/>
                    <a:pt x="126" y="50"/>
                  </a:cubicBezTo>
                  <a:cubicBezTo>
                    <a:pt x="163" y="50"/>
                    <a:pt x="213" y="45"/>
                    <a:pt x="257" y="34"/>
                  </a:cubicBezTo>
                  <a:cubicBezTo>
                    <a:pt x="370" y="8"/>
                    <a:pt x="365" y="5"/>
                    <a:pt x="204" y="2"/>
                  </a:cubicBezTo>
                  <a:cubicBezTo>
                    <a:pt x="179" y="1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9"/>
            <p:cNvSpPr/>
            <p:nvPr/>
          </p:nvSpPr>
          <p:spPr>
            <a:xfrm>
              <a:off x="4391275" y="3539275"/>
              <a:ext cx="3925" cy="800"/>
            </a:xfrm>
            <a:custGeom>
              <a:avLst/>
              <a:gdLst/>
              <a:ahLst/>
              <a:cxnLst/>
              <a:rect l="l" t="t" r="r" b="b"/>
              <a:pathLst>
                <a:path w="157" h="32" extrusionOk="0">
                  <a:moveTo>
                    <a:pt x="79" y="1"/>
                  </a:moveTo>
                  <a:cubicBezTo>
                    <a:pt x="60" y="1"/>
                    <a:pt x="42" y="4"/>
                    <a:pt x="29" y="10"/>
                  </a:cubicBezTo>
                  <a:cubicBezTo>
                    <a:pt x="1" y="21"/>
                    <a:pt x="24" y="31"/>
                    <a:pt x="78" y="31"/>
                  </a:cubicBezTo>
                  <a:cubicBezTo>
                    <a:pt x="133" y="31"/>
                    <a:pt x="157" y="21"/>
                    <a:pt x="129" y="10"/>
                  </a:cubicBezTo>
                  <a:cubicBezTo>
                    <a:pt x="116" y="4"/>
                    <a:pt x="97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9"/>
            <p:cNvSpPr/>
            <p:nvPr/>
          </p:nvSpPr>
          <p:spPr>
            <a:xfrm>
              <a:off x="4395250" y="3539175"/>
              <a:ext cx="8300" cy="1700"/>
            </a:xfrm>
            <a:custGeom>
              <a:avLst/>
              <a:gdLst/>
              <a:ahLst/>
              <a:cxnLst/>
              <a:rect l="l" t="t" r="r" b="b"/>
              <a:pathLst>
                <a:path w="332" h="68" extrusionOk="0">
                  <a:moveTo>
                    <a:pt x="193" y="0"/>
                  </a:moveTo>
                  <a:cubicBezTo>
                    <a:pt x="16" y="0"/>
                    <a:pt x="1" y="23"/>
                    <a:pt x="149" y="60"/>
                  </a:cubicBezTo>
                  <a:cubicBezTo>
                    <a:pt x="170" y="65"/>
                    <a:pt x="192" y="67"/>
                    <a:pt x="214" y="67"/>
                  </a:cubicBezTo>
                  <a:cubicBezTo>
                    <a:pt x="252" y="67"/>
                    <a:pt x="287" y="59"/>
                    <a:pt x="302" y="44"/>
                  </a:cubicBezTo>
                  <a:cubicBezTo>
                    <a:pt x="332" y="15"/>
                    <a:pt x="298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9"/>
            <p:cNvSpPr/>
            <p:nvPr/>
          </p:nvSpPr>
          <p:spPr>
            <a:xfrm>
              <a:off x="4403375" y="3539450"/>
              <a:ext cx="24675" cy="4175"/>
            </a:xfrm>
            <a:custGeom>
              <a:avLst/>
              <a:gdLst/>
              <a:ahLst/>
              <a:cxnLst/>
              <a:rect l="l" t="t" r="r" b="b"/>
              <a:pathLst>
                <a:path w="987" h="167" extrusionOk="0">
                  <a:moveTo>
                    <a:pt x="124" y="0"/>
                  </a:moveTo>
                  <a:cubicBezTo>
                    <a:pt x="1" y="0"/>
                    <a:pt x="18" y="63"/>
                    <a:pt x="198" y="95"/>
                  </a:cubicBezTo>
                  <a:cubicBezTo>
                    <a:pt x="280" y="110"/>
                    <a:pt x="370" y="136"/>
                    <a:pt x="393" y="149"/>
                  </a:cubicBezTo>
                  <a:cubicBezTo>
                    <a:pt x="412" y="162"/>
                    <a:pt x="479" y="167"/>
                    <a:pt x="562" y="167"/>
                  </a:cubicBezTo>
                  <a:cubicBezTo>
                    <a:pt x="739" y="167"/>
                    <a:pt x="986" y="143"/>
                    <a:pt x="986" y="114"/>
                  </a:cubicBezTo>
                  <a:cubicBezTo>
                    <a:pt x="986" y="95"/>
                    <a:pt x="853" y="69"/>
                    <a:pt x="689" y="58"/>
                  </a:cubicBezTo>
                  <a:cubicBezTo>
                    <a:pt x="525" y="46"/>
                    <a:pt x="314" y="24"/>
                    <a:pt x="217" y="9"/>
                  </a:cubicBezTo>
                  <a:cubicBezTo>
                    <a:pt x="180" y="3"/>
                    <a:pt x="149" y="0"/>
                    <a:pt x="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9"/>
            <p:cNvSpPr/>
            <p:nvPr/>
          </p:nvSpPr>
          <p:spPr>
            <a:xfrm>
              <a:off x="4408975" y="3623750"/>
              <a:ext cx="18850" cy="5600"/>
            </a:xfrm>
            <a:custGeom>
              <a:avLst/>
              <a:gdLst/>
              <a:ahLst/>
              <a:cxnLst/>
              <a:rect l="l" t="t" r="r" b="b"/>
              <a:pathLst>
                <a:path w="754" h="224" extrusionOk="0">
                  <a:moveTo>
                    <a:pt x="83" y="1"/>
                  </a:moveTo>
                  <a:cubicBezTo>
                    <a:pt x="65" y="1"/>
                    <a:pt x="46" y="5"/>
                    <a:pt x="31" y="14"/>
                  </a:cubicBezTo>
                  <a:cubicBezTo>
                    <a:pt x="1" y="34"/>
                    <a:pt x="38" y="63"/>
                    <a:pt x="131" y="93"/>
                  </a:cubicBezTo>
                  <a:cubicBezTo>
                    <a:pt x="192" y="112"/>
                    <a:pt x="258" y="124"/>
                    <a:pt x="298" y="124"/>
                  </a:cubicBezTo>
                  <a:cubicBezTo>
                    <a:pt x="312" y="124"/>
                    <a:pt x="323" y="122"/>
                    <a:pt x="330" y="120"/>
                  </a:cubicBezTo>
                  <a:cubicBezTo>
                    <a:pt x="335" y="117"/>
                    <a:pt x="341" y="116"/>
                    <a:pt x="348" y="116"/>
                  </a:cubicBezTo>
                  <a:cubicBezTo>
                    <a:pt x="375" y="116"/>
                    <a:pt x="408" y="134"/>
                    <a:pt x="432" y="163"/>
                  </a:cubicBezTo>
                  <a:cubicBezTo>
                    <a:pt x="466" y="203"/>
                    <a:pt x="524" y="224"/>
                    <a:pt x="581" y="224"/>
                  </a:cubicBezTo>
                  <a:cubicBezTo>
                    <a:pt x="634" y="224"/>
                    <a:pt x="686" y="206"/>
                    <a:pt x="715" y="171"/>
                  </a:cubicBezTo>
                  <a:cubicBezTo>
                    <a:pt x="753" y="124"/>
                    <a:pt x="729" y="106"/>
                    <a:pt x="588" y="81"/>
                  </a:cubicBezTo>
                  <a:cubicBezTo>
                    <a:pt x="495" y="64"/>
                    <a:pt x="357" y="48"/>
                    <a:pt x="290" y="44"/>
                  </a:cubicBezTo>
                  <a:cubicBezTo>
                    <a:pt x="219" y="40"/>
                    <a:pt x="146" y="26"/>
                    <a:pt x="123" y="11"/>
                  </a:cubicBezTo>
                  <a:cubicBezTo>
                    <a:pt x="113" y="4"/>
                    <a:pt x="98" y="1"/>
                    <a:pt x="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9"/>
            <p:cNvSpPr/>
            <p:nvPr/>
          </p:nvSpPr>
          <p:spPr>
            <a:xfrm>
              <a:off x="4426000" y="3546325"/>
              <a:ext cx="2075" cy="1775"/>
            </a:xfrm>
            <a:custGeom>
              <a:avLst/>
              <a:gdLst/>
              <a:ahLst/>
              <a:cxnLst/>
              <a:rect l="l" t="t" r="r" b="b"/>
              <a:pathLst>
                <a:path w="83" h="71" extrusionOk="0">
                  <a:moveTo>
                    <a:pt x="41" y="0"/>
                  </a:moveTo>
                  <a:cubicBezTo>
                    <a:pt x="19" y="0"/>
                    <a:pt x="0" y="10"/>
                    <a:pt x="0" y="20"/>
                  </a:cubicBezTo>
                  <a:cubicBezTo>
                    <a:pt x="0" y="30"/>
                    <a:pt x="19" y="48"/>
                    <a:pt x="41" y="65"/>
                  </a:cubicBezTo>
                  <a:cubicBezTo>
                    <a:pt x="48" y="69"/>
                    <a:pt x="55" y="70"/>
                    <a:pt x="60" y="70"/>
                  </a:cubicBezTo>
                  <a:cubicBezTo>
                    <a:pt x="73" y="70"/>
                    <a:pt x="82" y="61"/>
                    <a:pt x="82" y="45"/>
                  </a:cubicBezTo>
                  <a:cubicBezTo>
                    <a:pt x="82" y="22"/>
                    <a:pt x="6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9"/>
            <p:cNvSpPr/>
            <p:nvPr/>
          </p:nvSpPr>
          <p:spPr>
            <a:xfrm>
              <a:off x="4428250" y="3622150"/>
              <a:ext cx="2875" cy="2075"/>
            </a:xfrm>
            <a:custGeom>
              <a:avLst/>
              <a:gdLst/>
              <a:ahLst/>
              <a:cxnLst/>
              <a:rect l="l" t="t" r="r" b="b"/>
              <a:pathLst>
                <a:path w="115" h="83" extrusionOk="0">
                  <a:moveTo>
                    <a:pt x="77" y="0"/>
                  </a:moveTo>
                  <a:cubicBezTo>
                    <a:pt x="56" y="0"/>
                    <a:pt x="29" y="19"/>
                    <a:pt x="15" y="41"/>
                  </a:cubicBezTo>
                  <a:cubicBezTo>
                    <a:pt x="0" y="65"/>
                    <a:pt x="17" y="82"/>
                    <a:pt x="52" y="82"/>
                  </a:cubicBezTo>
                  <a:cubicBezTo>
                    <a:pt x="87" y="82"/>
                    <a:pt x="114" y="65"/>
                    <a:pt x="114" y="41"/>
                  </a:cubicBezTo>
                  <a:cubicBezTo>
                    <a:pt x="114" y="19"/>
                    <a:pt x="99" y="0"/>
                    <a:pt x="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9"/>
            <p:cNvSpPr/>
            <p:nvPr/>
          </p:nvSpPr>
          <p:spPr>
            <a:xfrm>
              <a:off x="4428925" y="3541375"/>
              <a:ext cx="4425" cy="1925"/>
            </a:xfrm>
            <a:custGeom>
              <a:avLst/>
              <a:gdLst/>
              <a:ahLst/>
              <a:cxnLst/>
              <a:rect l="l" t="t" r="r" b="b"/>
              <a:pathLst>
                <a:path w="177" h="77" extrusionOk="0">
                  <a:moveTo>
                    <a:pt x="87" y="1"/>
                  </a:moveTo>
                  <a:cubicBezTo>
                    <a:pt x="72" y="1"/>
                    <a:pt x="56" y="10"/>
                    <a:pt x="37" y="28"/>
                  </a:cubicBezTo>
                  <a:cubicBezTo>
                    <a:pt x="0" y="66"/>
                    <a:pt x="10" y="76"/>
                    <a:pt x="88" y="76"/>
                  </a:cubicBezTo>
                  <a:cubicBezTo>
                    <a:pt x="167" y="76"/>
                    <a:pt x="176" y="66"/>
                    <a:pt x="137" y="28"/>
                  </a:cubicBezTo>
                  <a:cubicBezTo>
                    <a:pt x="118" y="10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9"/>
            <p:cNvSpPr/>
            <p:nvPr/>
          </p:nvSpPr>
          <p:spPr>
            <a:xfrm>
              <a:off x="4433150" y="3627675"/>
              <a:ext cx="2075" cy="1750"/>
            </a:xfrm>
            <a:custGeom>
              <a:avLst/>
              <a:gdLst/>
              <a:ahLst/>
              <a:cxnLst/>
              <a:rect l="l" t="t" r="r" b="b"/>
              <a:pathLst>
                <a:path w="83" h="70" extrusionOk="0">
                  <a:moveTo>
                    <a:pt x="61" y="1"/>
                  </a:moveTo>
                  <a:cubicBezTo>
                    <a:pt x="55" y="1"/>
                    <a:pt x="48" y="3"/>
                    <a:pt x="41" y="8"/>
                  </a:cubicBezTo>
                  <a:cubicBezTo>
                    <a:pt x="19" y="21"/>
                    <a:pt x="0" y="40"/>
                    <a:pt x="0" y="51"/>
                  </a:cubicBezTo>
                  <a:cubicBezTo>
                    <a:pt x="0" y="61"/>
                    <a:pt x="17" y="69"/>
                    <a:pt x="41" y="69"/>
                  </a:cubicBezTo>
                  <a:cubicBezTo>
                    <a:pt x="63" y="69"/>
                    <a:pt x="82" y="50"/>
                    <a:pt x="82" y="25"/>
                  </a:cubicBezTo>
                  <a:cubicBezTo>
                    <a:pt x="82" y="10"/>
                    <a:pt x="73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9"/>
            <p:cNvSpPr/>
            <p:nvPr/>
          </p:nvSpPr>
          <p:spPr>
            <a:xfrm>
              <a:off x="4435525" y="3627325"/>
              <a:ext cx="6950" cy="3025"/>
            </a:xfrm>
            <a:custGeom>
              <a:avLst/>
              <a:gdLst/>
              <a:ahLst/>
              <a:cxnLst/>
              <a:rect l="l" t="t" r="r" b="b"/>
              <a:pathLst>
                <a:path w="278" h="121" extrusionOk="0">
                  <a:moveTo>
                    <a:pt x="155" y="0"/>
                  </a:moveTo>
                  <a:cubicBezTo>
                    <a:pt x="37" y="1"/>
                    <a:pt x="0" y="37"/>
                    <a:pt x="58" y="94"/>
                  </a:cubicBezTo>
                  <a:cubicBezTo>
                    <a:pt x="63" y="100"/>
                    <a:pt x="71" y="102"/>
                    <a:pt x="80" y="102"/>
                  </a:cubicBezTo>
                  <a:cubicBezTo>
                    <a:pt x="97" y="102"/>
                    <a:pt x="120" y="93"/>
                    <a:pt x="140" y="76"/>
                  </a:cubicBezTo>
                  <a:cubicBezTo>
                    <a:pt x="159" y="60"/>
                    <a:pt x="172" y="52"/>
                    <a:pt x="181" y="52"/>
                  </a:cubicBezTo>
                  <a:cubicBezTo>
                    <a:pt x="190" y="52"/>
                    <a:pt x="194" y="60"/>
                    <a:pt x="194" y="76"/>
                  </a:cubicBezTo>
                  <a:cubicBezTo>
                    <a:pt x="194" y="99"/>
                    <a:pt x="214" y="121"/>
                    <a:pt x="236" y="121"/>
                  </a:cubicBezTo>
                  <a:cubicBezTo>
                    <a:pt x="260" y="121"/>
                    <a:pt x="277" y="95"/>
                    <a:pt x="277" y="61"/>
                  </a:cubicBezTo>
                  <a:cubicBezTo>
                    <a:pt x="277" y="20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9"/>
            <p:cNvSpPr/>
            <p:nvPr/>
          </p:nvSpPr>
          <p:spPr>
            <a:xfrm>
              <a:off x="4437275" y="3542350"/>
              <a:ext cx="3100" cy="875"/>
            </a:xfrm>
            <a:custGeom>
              <a:avLst/>
              <a:gdLst/>
              <a:ahLst/>
              <a:cxnLst/>
              <a:rect l="l" t="t" r="r" b="b"/>
              <a:pathLst>
                <a:path w="124" h="35" extrusionOk="0">
                  <a:moveTo>
                    <a:pt x="52" y="1"/>
                  </a:moveTo>
                  <a:cubicBezTo>
                    <a:pt x="36" y="1"/>
                    <a:pt x="20" y="5"/>
                    <a:pt x="13" y="12"/>
                  </a:cubicBezTo>
                  <a:cubicBezTo>
                    <a:pt x="0" y="25"/>
                    <a:pt x="18" y="35"/>
                    <a:pt x="55" y="35"/>
                  </a:cubicBezTo>
                  <a:cubicBezTo>
                    <a:pt x="58" y="35"/>
                    <a:pt x="62" y="34"/>
                    <a:pt x="66" y="34"/>
                  </a:cubicBezTo>
                  <a:cubicBezTo>
                    <a:pt x="113" y="31"/>
                    <a:pt x="123" y="21"/>
                    <a:pt x="91" y="9"/>
                  </a:cubicBezTo>
                  <a:cubicBezTo>
                    <a:pt x="80" y="3"/>
                    <a:pt x="66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9"/>
            <p:cNvSpPr/>
            <p:nvPr/>
          </p:nvSpPr>
          <p:spPr>
            <a:xfrm>
              <a:off x="4439175" y="3547575"/>
              <a:ext cx="5625" cy="1850"/>
            </a:xfrm>
            <a:custGeom>
              <a:avLst/>
              <a:gdLst/>
              <a:ahLst/>
              <a:cxnLst/>
              <a:rect l="l" t="t" r="r" b="b"/>
              <a:pathLst>
                <a:path w="225" h="74" extrusionOk="0">
                  <a:moveTo>
                    <a:pt x="59" y="1"/>
                  </a:moveTo>
                  <a:cubicBezTo>
                    <a:pt x="21" y="1"/>
                    <a:pt x="1" y="16"/>
                    <a:pt x="29" y="44"/>
                  </a:cubicBezTo>
                  <a:cubicBezTo>
                    <a:pt x="44" y="59"/>
                    <a:pt x="95" y="73"/>
                    <a:pt x="140" y="73"/>
                  </a:cubicBezTo>
                  <a:cubicBezTo>
                    <a:pt x="141" y="73"/>
                    <a:pt x="143" y="73"/>
                    <a:pt x="144" y="73"/>
                  </a:cubicBezTo>
                  <a:cubicBezTo>
                    <a:pt x="223" y="72"/>
                    <a:pt x="224" y="67"/>
                    <a:pt x="157" y="28"/>
                  </a:cubicBezTo>
                  <a:cubicBezTo>
                    <a:pt x="124" y="9"/>
                    <a:pt x="86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9"/>
            <p:cNvSpPr/>
            <p:nvPr/>
          </p:nvSpPr>
          <p:spPr>
            <a:xfrm>
              <a:off x="4446050" y="3629800"/>
              <a:ext cx="21975" cy="3450"/>
            </a:xfrm>
            <a:custGeom>
              <a:avLst/>
              <a:gdLst/>
              <a:ahLst/>
              <a:cxnLst/>
              <a:rect l="l" t="t" r="r" b="b"/>
              <a:pathLst>
                <a:path w="879" h="138" extrusionOk="0">
                  <a:moveTo>
                    <a:pt x="455" y="0"/>
                  </a:moveTo>
                  <a:cubicBezTo>
                    <a:pt x="372" y="0"/>
                    <a:pt x="284" y="7"/>
                    <a:pt x="195" y="20"/>
                  </a:cubicBezTo>
                  <a:lnTo>
                    <a:pt x="1" y="49"/>
                  </a:lnTo>
                  <a:lnTo>
                    <a:pt x="204" y="79"/>
                  </a:lnTo>
                  <a:cubicBezTo>
                    <a:pt x="315" y="95"/>
                    <a:pt x="520" y="118"/>
                    <a:pt x="653" y="129"/>
                  </a:cubicBezTo>
                  <a:cubicBezTo>
                    <a:pt x="726" y="134"/>
                    <a:pt x="776" y="138"/>
                    <a:pt x="810" y="138"/>
                  </a:cubicBezTo>
                  <a:cubicBezTo>
                    <a:pt x="879" y="138"/>
                    <a:pt x="872" y="123"/>
                    <a:pt x="832" y="80"/>
                  </a:cubicBezTo>
                  <a:cubicBezTo>
                    <a:pt x="780" y="29"/>
                    <a:pt x="632" y="0"/>
                    <a:pt x="4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9"/>
            <p:cNvSpPr/>
            <p:nvPr/>
          </p:nvSpPr>
          <p:spPr>
            <a:xfrm>
              <a:off x="4452775" y="3532175"/>
              <a:ext cx="3925" cy="700"/>
            </a:xfrm>
            <a:custGeom>
              <a:avLst/>
              <a:gdLst/>
              <a:ahLst/>
              <a:cxnLst/>
              <a:rect l="l" t="t" r="r" b="b"/>
              <a:pathLst>
                <a:path w="157" h="28" extrusionOk="0">
                  <a:moveTo>
                    <a:pt x="79" y="0"/>
                  </a:moveTo>
                  <a:cubicBezTo>
                    <a:pt x="60" y="0"/>
                    <a:pt x="42" y="3"/>
                    <a:pt x="29" y="8"/>
                  </a:cubicBezTo>
                  <a:cubicBezTo>
                    <a:pt x="0" y="18"/>
                    <a:pt x="24" y="27"/>
                    <a:pt x="79" y="27"/>
                  </a:cubicBezTo>
                  <a:cubicBezTo>
                    <a:pt x="133" y="27"/>
                    <a:pt x="157" y="18"/>
                    <a:pt x="130" y="8"/>
                  </a:cubicBezTo>
                  <a:cubicBezTo>
                    <a:pt x="116" y="3"/>
                    <a:pt x="98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9"/>
            <p:cNvSpPr/>
            <p:nvPr/>
          </p:nvSpPr>
          <p:spPr>
            <a:xfrm>
              <a:off x="4455400" y="3600825"/>
              <a:ext cx="5450" cy="1875"/>
            </a:xfrm>
            <a:custGeom>
              <a:avLst/>
              <a:gdLst/>
              <a:ahLst/>
              <a:cxnLst/>
              <a:rect l="l" t="t" r="r" b="b"/>
              <a:pathLst>
                <a:path w="218" h="75" extrusionOk="0">
                  <a:moveTo>
                    <a:pt x="188" y="1"/>
                  </a:moveTo>
                  <a:cubicBezTo>
                    <a:pt x="166" y="1"/>
                    <a:pt x="130" y="13"/>
                    <a:pt x="73" y="38"/>
                  </a:cubicBezTo>
                  <a:cubicBezTo>
                    <a:pt x="1" y="69"/>
                    <a:pt x="5" y="73"/>
                    <a:pt x="105" y="74"/>
                  </a:cubicBezTo>
                  <a:cubicBezTo>
                    <a:pt x="107" y="74"/>
                    <a:pt x="109" y="74"/>
                    <a:pt x="111" y="74"/>
                  </a:cubicBezTo>
                  <a:cubicBezTo>
                    <a:pt x="171" y="74"/>
                    <a:pt x="218" y="58"/>
                    <a:pt x="218" y="38"/>
                  </a:cubicBezTo>
                  <a:cubicBezTo>
                    <a:pt x="218" y="13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9"/>
            <p:cNvSpPr/>
            <p:nvPr/>
          </p:nvSpPr>
          <p:spPr>
            <a:xfrm>
              <a:off x="4461900" y="3532125"/>
              <a:ext cx="10275" cy="650"/>
            </a:xfrm>
            <a:custGeom>
              <a:avLst/>
              <a:gdLst/>
              <a:ahLst/>
              <a:cxnLst/>
              <a:rect l="l" t="t" r="r" b="b"/>
              <a:pathLst>
                <a:path w="411" h="26" extrusionOk="0">
                  <a:moveTo>
                    <a:pt x="206" y="0"/>
                  </a:moveTo>
                  <a:cubicBezTo>
                    <a:pt x="158" y="0"/>
                    <a:pt x="110" y="3"/>
                    <a:pt x="74" y="8"/>
                  </a:cubicBezTo>
                  <a:cubicBezTo>
                    <a:pt x="1" y="16"/>
                    <a:pt x="60" y="25"/>
                    <a:pt x="206" y="25"/>
                  </a:cubicBezTo>
                  <a:cubicBezTo>
                    <a:pt x="350" y="25"/>
                    <a:pt x="411" y="18"/>
                    <a:pt x="339" y="8"/>
                  </a:cubicBezTo>
                  <a:cubicBezTo>
                    <a:pt x="302" y="3"/>
                    <a:pt x="254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9"/>
            <p:cNvSpPr/>
            <p:nvPr/>
          </p:nvSpPr>
          <p:spPr>
            <a:xfrm>
              <a:off x="4465925" y="3602100"/>
              <a:ext cx="6800" cy="2225"/>
            </a:xfrm>
            <a:custGeom>
              <a:avLst/>
              <a:gdLst/>
              <a:ahLst/>
              <a:cxnLst/>
              <a:rect l="l" t="t" r="r" b="b"/>
              <a:pathLst>
                <a:path w="272" h="89" extrusionOk="0">
                  <a:moveTo>
                    <a:pt x="56" y="1"/>
                  </a:moveTo>
                  <a:cubicBezTo>
                    <a:pt x="24" y="1"/>
                    <a:pt x="2" y="6"/>
                    <a:pt x="2" y="18"/>
                  </a:cubicBezTo>
                  <a:cubicBezTo>
                    <a:pt x="1" y="39"/>
                    <a:pt x="52" y="67"/>
                    <a:pt x="114" y="79"/>
                  </a:cubicBezTo>
                  <a:cubicBezTo>
                    <a:pt x="150" y="85"/>
                    <a:pt x="179" y="88"/>
                    <a:pt x="203" y="88"/>
                  </a:cubicBezTo>
                  <a:cubicBezTo>
                    <a:pt x="252" y="88"/>
                    <a:pt x="272" y="74"/>
                    <a:pt x="248" y="50"/>
                  </a:cubicBezTo>
                  <a:cubicBezTo>
                    <a:pt x="219" y="22"/>
                    <a:pt x="119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9"/>
            <p:cNvSpPr/>
            <p:nvPr/>
          </p:nvSpPr>
          <p:spPr>
            <a:xfrm>
              <a:off x="4471075" y="3632400"/>
              <a:ext cx="1925" cy="2075"/>
            </a:xfrm>
            <a:custGeom>
              <a:avLst/>
              <a:gdLst/>
              <a:ahLst/>
              <a:cxnLst/>
              <a:rect l="l" t="t" r="r" b="b"/>
              <a:pathLst>
                <a:path w="77" h="83" extrusionOk="0">
                  <a:moveTo>
                    <a:pt x="19" y="1"/>
                  </a:moveTo>
                  <a:cubicBezTo>
                    <a:pt x="9" y="1"/>
                    <a:pt x="1" y="19"/>
                    <a:pt x="1" y="42"/>
                  </a:cubicBezTo>
                  <a:cubicBezTo>
                    <a:pt x="2" y="65"/>
                    <a:pt x="21" y="83"/>
                    <a:pt x="45" y="83"/>
                  </a:cubicBezTo>
                  <a:cubicBezTo>
                    <a:pt x="67" y="83"/>
                    <a:pt x="76" y="65"/>
                    <a:pt x="62" y="42"/>
                  </a:cubicBezTo>
                  <a:cubicBezTo>
                    <a:pt x="49" y="19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9"/>
            <p:cNvSpPr/>
            <p:nvPr/>
          </p:nvSpPr>
          <p:spPr>
            <a:xfrm>
              <a:off x="4471100" y="3618150"/>
              <a:ext cx="1750" cy="2625"/>
            </a:xfrm>
            <a:custGeom>
              <a:avLst/>
              <a:gdLst/>
              <a:ahLst/>
              <a:cxnLst/>
              <a:rect l="l" t="t" r="r" b="b"/>
              <a:pathLst>
                <a:path w="70" h="105" extrusionOk="0">
                  <a:moveTo>
                    <a:pt x="15" y="0"/>
                  </a:moveTo>
                  <a:cubicBezTo>
                    <a:pt x="6" y="0"/>
                    <a:pt x="1" y="12"/>
                    <a:pt x="1" y="36"/>
                  </a:cubicBezTo>
                  <a:cubicBezTo>
                    <a:pt x="1" y="58"/>
                    <a:pt x="18" y="86"/>
                    <a:pt x="43" y="100"/>
                  </a:cubicBezTo>
                  <a:cubicBezTo>
                    <a:pt x="48" y="103"/>
                    <a:pt x="53" y="105"/>
                    <a:pt x="57" y="105"/>
                  </a:cubicBezTo>
                  <a:cubicBezTo>
                    <a:pt x="68" y="105"/>
                    <a:pt x="70" y="89"/>
                    <a:pt x="59" y="63"/>
                  </a:cubicBezTo>
                  <a:cubicBezTo>
                    <a:pt x="43" y="22"/>
                    <a:pt x="26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9"/>
            <p:cNvSpPr/>
            <p:nvPr/>
          </p:nvSpPr>
          <p:spPr>
            <a:xfrm>
              <a:off x="4472075" y="3596750"/>
              <a:ext cx="3125" cy="800"/>
            </a:xfrm>
            <a:custGeom>
              <a:avLst/>
              <a:gdLst/>
              <a:ahLst/>
              <a:cxnLst/>
              <a:rect l="l" t="t" r="r" b="b"/>
              <a:pathLst>
                <a:path w="125" h="32" extrusionOk="0">
                  <a:moveTo>
                    <a:pt x="52" y="0"/>
                  </a:moveTo>
                  <a:cubicBezTo>
                    <a:pt x="36" y="0"/>
                    <a:pt x="22" y="4"/>
                    <a:pt x="15" y="11"/>
                  </a:cubicBezTo>
                  <a:cubicBezTo>
                    <a:pt x="1" y="22"/>
                    <a:pt x="25" y="31"/>
                    <a:pt x="67" y="31"/>
                  </a:cubicBezTo>
                  <a:cubicBezTo>
                    <a:pt x="114" y="30"/>
                    <a:pt x="125" y="21"/>
                    <a:pt x="93" y="8"/>
                  </a:cubicBezTo>
                  <a:cubicBezTo>
                    <a:pt x="81" y="3"/>
                    <a:pt x="66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9"/>
            <p:cNvSpPr/>
            <p:nvPr/>
          </p:nvSpPr>
          <p:spPr>
            <a:xfrm>
              <a:off x="4473475" y="3632400"/>
              <a:ext cx="36625" cy="7650"/>
            </a:xfrm>
            <a:custGeom>
              <a:avLst/>
              <a:gdLst/>
              <a:ahLst/>
              <a:cxnLst/>
              <a:rect l="l" t="t" r="r" b="b"/>
              <a:pathLst>
                <a:path w="1465" h="306" extrusionOk="0">
                  <a:moveTo>
                    <a:pt x="153" y="1"/>
                  </a:moveTo>
                  <a:cubicBezTo>
                    <a:pt x="1" y="1"/>
                    <a:pt x="67" y="76"/>
                    <a:pt x="242" y="103"/>
                  </a:cubicBezTo>
                  <a:cubicBezTo>
                    <a:pt x="339" y="121"/>
                    <a:pt x="439" y="150"/>
                    <a:pt x="466" y="172"/>
                  </a:cubicBezTo>
                  <a:cubicBezTo>
                    <a:pt x="493" y="194"/>
                    <a:pt x="644" y="221"/>
                    <a:pt x="804" y="236"/>
                  </a:cubicBezTo>
                  <a:cubicBezTo>
                    <a:pt x="964" y="250"/>
                    <a:pt x="1093" y="273"/>
                    <a:pt x="1093" y="287"/>
                  </a:cubicBezTo>
                  <a:cubicBezTo>
                    <a:pt x="1093" y="299"/>
                    <a:pt x="1127" y="305"/>
                    <a:pt x="1173" y="305"/>
                  </a:cubicBezTo>
                  <a:cubicBezTo>
                    <a:pt x="1183" y="305"/>
                    <a:pt x="1194" y="305"/>
                    <a:pt x="1206" y="304"/>
                  </a:cubicBezTo>
                  <a:cubicBezTo>
                    <a:pt x="1268" y="301"/>
                    <a:pt x="1352" y="296"/>
                    <a:pt x="1391" y="293"/>
                  </a:cubicBezTo>
                  <a:cubicBezTo>
                    <a:pt x="1430" y="291"/>
                    <a:pt x="1464" y="270"/>
                    <a:pt x="1464" y="246"/>
                  </a:cubicBezTo>
                  <a:cubicBezTo>
                    <a:pt x="1464" y="223"/>
                    <a:pt x="1411" y="207"/>
                    <a:pt x="1343" y="207"/>
                  </a:cubicBezTo>
                  <a:cubicBezTo>
                    <a:pt x="1339" y="207"/>
                    <a:pt x="1335" y="207"/>
                    <a:pt x="1331" y="207"/>
                  </a:cubicBezTo>
                  <a:cubicBezTo>
                    <a:pt x="1325" y="207"/>
                    <a:pt x="1320" y="207"/>
                    <a:pt x="1313" y="207"/>
                  </a:cubicBezTo>
                  <a:cubicBezTo>
                    <a:pt x="1236" y="207"/>
                    <a:pt x="1110" y="190"/>
                    <a:pt x="1016" y="166"/>
                  </a:cubicBezTo>
                  <a:cubicBezTo>
                    <a:pt x="942" y="147"/>
                    <a:pt x="866" y="136"/>
                    <a:pt x="820" y="136"/>
                  </a:cubicBezTo>
                  <a:cubicBezTo>
                    <a:pt x="805" y="136"/>
                    <a:pt x="792" y="138"/>
                    <a:pt x="785" y="140"/>
                  </a:cubicBezTo>
                  <a:cubicBezTo>
                    <a:pt x="773" y="145"/>
                    <a:pt x="759" y="147"/>
                    <a:pt x="746" y="147"/>
                  </a:cubicBezTo>
                  <a:cubicBezTo>
                    <a:pt x="731" y="147"/>
                    <a:pt x="718" y="144"/>
                    <a:pt x="711" y="137"/>
                  </a:cubicBezTo>
                  <a:cubicBezTo>
                    <a:pt x="685" y="112"/>
                    <a:pt x="492" y="77"/>
                    <a:pt x="328" y="68"/>
                  </a:cubicBezTo>
                  <a:cubicBezTo>
                    <a:pt x="277" y="66"/>
                    <a:pt x="235" y="48"/>
                    <a:pt x="235" y="32"/>
                  </a:cubicBezTo>
                  <a:cubicBezTo>
                    <a:pt x="235" y="14"/>
                    <a:pt x="200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9"/>
            <p:cNvSpPr/>
            <p:nvPr/>
          </p:nvSpPr>
          <p:spPr>
            <a:xfrm>
              <a:off x="4478225" y="359452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1"/>
                  </a:moveTo>
                  <a:cubicBezTo>
                    <a:pt x="19" y="1"/>
                    <a:pt x="0" y="19"/>
                    <a:pt x="0" y="43"/>
                  </a:cubicBezTo>
                  <a:cubicBezTo>
                    <a:pt x="0" y="65"/>
                    <a:pt x="19" y="84"/>
                    <a:pt x="41" y="84"/>
                  </a:cubicBezTo>
                  <a:cubicBezTo>
                    <a:pt x="65" y="84"/>
                    <a:pt x="82" y="65"/>
                    <a:pt x="82" y="43"/>
                  </a:cubicBezTo>
                  <a:cubicBezTo>
                    <a:pt x="82" y="19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9"/>
            <p:cNvSpPr/>
            <p:nvPr/>
          </p:nvSpPr>
          <p:spPr>
            <a:xfrm>
              <a:off x="4478225" y="3531950"/>
              <a:ext cx="2075" cy="2075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41" y="0"/>
                  </a:moveTo>
                  <a:cubicBezTo>
                    <a:pt x="19" y="0"/>
                    <a:pt x="0" y="18"/>
                    <a:pt x="0" y="41"/>
                  </a:cubicBezTo>
                  <a:cubicBezTo>
                    <a:pt x="0" y="64"/>
                    <a:pt x="19" y="82"/>
                    <a:pt x="41" y="82"/>
                  </a:cubicBezTo>
                  <a:cubicBezTo>
                    <a:pt x="65" y="82"/>
                    <a:pt x="82" y="64"/>
                    <a:pt x="82" y="41"/>
                  </a:cubicBezTo>
                  <a:cubicBezTo>
                    <a:pt x="82" y="18"/>
                    <a:pt x="65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9"/>
            <p:cNvSpPr/>
            <p:nvPr/>
          </p:nvSpPr>
          <p:spPr>
            <a:xfrm>
              <a:off x="4480500" y="3604800"/>
              <a:ext cx="2950" cy="2025"/>
            </a:xfrm>
            <a:custGeom>
              <a:avLst/>
              <a:gdLst/>
              <a:ahLst/>
              <a:cxnLst/>
              <a:rect l="l" t="t" r="r" b="b"/>
              <a:pathLst>
                <a:path w="118" h="81" extrusionOk="0">
                  <a:moveTo>
                    <a:pt x="27" y="0"/>
                  </a:moveTo>
                  <a:cubicBezTo>
                    <a:pt x="21" y="0"/>
                    <a:pt x="17" y="2"/>
                    <a:pt x="13" y="6"/>
                  </a:cubicBezTo>
                  <a:cubicBezTo>
                    <a:pt x="1" y="18"/>
                    <a:pt x="3" y="38"/>
                    <a:pt x="20" y="54"/>
                  </a:cubicBezTo>
                  <a:cubicBezTo>
                    <a:pt x="36" y="69"/>
                    <a:pt x="67" y="80"/>
                    <a:pt x="90" y="80"/>
                  </a:cubicBezTo>
                  <a:cubicBezTo>
                    <a:pt x="117" y="80"/>
                    <a:pt x="115" y="63"/>
                    <a:pt x="84" y="32"/>
                  </a:cubicBezTo>
                  <a:cubicBezTo>
                    <a:pt x="64" y="13"/>
                    <a:pt x="42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9"/>
            <p:cNvSpPr/>
            <p:nvPr/>
          </p:nvSpPr>
          <p:spPr>
            <a:xfrm>
              <a:off x="4481000" y="3595750"/>
              <a:ext cx="16700" cy="3900"/>
            </a:xfrm>
            <a:custGeom>
              <a:avLst/>
              <a:gdLst/>
              <a:ahLst/>
              <a:cxnLst/>
              <a:rect l="l" t="t" r="r" b="b"/>
              <a:pathLst>
                <a:path w="668" h="156" extrusionOk="0">
                  <a:moveTo>
                    <a:pt x="128" y="0"/>
                  </a:moveTo>
                  <a:cubicBezTo>
                    <a:pt x="107" y="0"/>
                    <a:pt x="90" y="2"/>
                    <a:pt x="80" y="6"/>
                  </a:cubicBezTo>
                  <a:cubicBezTo>
                    <a:pt x="0" y="37"/>
                    <a:pt x="0" y="101"/>
                    <a:pt x="82" y="132"/>
                  </a:cubicBezTo>
                  <a:cubicBezTo>
                    <a:pt x="122" y="148"/>
                    <a:pt x="148" y="155"/>
                    <a:pt x="161" y="155"/>
                  </a:cubicBezTo>
                  <a:cubicBezTo>
                    <a:pt x="183" y="155"/>
                    <a:pt x="168" y="135"/>
                    <a:pt x="116" y="94"/>
                  </a:cubicBezTo>
                  <a:cubicBezTo>
                    <a:pt x="64" y="53"/>
                    <a:pt x="45" y="38"/>
                    <a:pt x="59" y="38"/>
                  </a:cubicBezTo>
                  <a:cubicBezTo>
                    <a:pt x="67" y="38"/>
                    <a:pt x="86" y="43"/>
                    <a:pt x="116" y="50"/>
                  </a:cubicBezTo>
                  <a:cubicBezTo>
                    <a:pt x="161" y="60"/>
                    <a:pt x="273" y="81"/>
                    <a:pt x="362" y="94"/>
                  </a:cubicBezTo>
                  <a:cubicBezTo>
                    <a:pt x="452" y="108"/>
                    <a:pt x="562" y="130"/>
                    <a:pt x="605" y="143"/>
                  </a:cubicBezTo>
                  <a:cubicBezTo>
                    <a:pt x="619" y="147"/>
                    <a:pt x="632" y="149"/>
                    <a:pt x="642" y="149"/>
                  </a:cubicBezTo>
                  <a:cubicBezTo>
                    <a:pt x="660" y="149"/>
                    <a:pt x="667" y="142"/>
                    <a:pt x="658" y="128"/>
                  </a:cubicBezTo>
                  <a:cubicBezTo>
                    <a:pt x="629" y="80"/>
                    <a:pt x="271" y="0"/>
                    <a:pt x="1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9"/>
            <p:cNvSpPr/>
            <p:nvPr/>
          </p:nvSpPr>
          <p:spPr>
            <a:xfrm>
              <a:off x="4496750" y="3627375"/>
              <a:ext cx="8100" cy="2250"/>
            </a:xfrm>
            <a:custGeom>
              <a:avLst/>
              <a:gdLst/>
              <a:ahLst/>
              <a:cxnLst/>
              <a:rect l="l" t="t" r="r" b="b"/>
              <a:pathLst>
                <a:path w="324" h="90" extrusionOk="0">
                  <a:moveTo>
                    <a:pt x="46" y="1"/>
                  </a:moveTo>
                  <a:cubicBezTo>
                    <a:pt x="0" y="1"/>
                    <a:pt x="34" y="32"/>
                    <a:pt x="150" y="68"/>
                  </a:cubicBezTo>
                  <a:cubicBezTo>
                    <a:pt x="194" y="82"/>
                    <a:pt x="236" y="89"/>
                    <a:pt x="267" y="89"/>
                  </a:cubicBezTo>
                  <a:cubicBezTo>
                    <a:pt x="290" y="89"/>
                    <a:pt x="307" y="85"/>
                    <a:pt x="313" y="76"/>
                  </a:cubicBezTo>
                  <a:cubicBezTo>
                    <a:pt x="323" y="57"/>
                    <a:pt x="321" y="45"/>
                    <a:pt x="308" y="45"/>
                  </a:cubicBezTo>
                  <a:cubicBezTo>
                    <a:pt x="306" y="45"/>
                    <a:pt x="303" y="45"/>
                    <a:pt x="300" y="46"/>
                  </a:cubicBezTo>
                  <a:cubicBezTo>
                    <a:pt x="298" y="47"/>
                    <a:pt x="294" y="47"/>
                    <a:pt x="290" y="47"/>
                  </a:cubicBezTo>
                  <a:cubicBezTo>
                    <a:pt x="264" y="47"/>
                    <a:pt x="207" y="37"/>
                    <a:pt x="155" y="22"/>
                  </a:cubicBezTo>
                  <a:cubicBezTo>
                    <a:pt x="103" y="7"/>
                    <a:pt x="66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9"/>
            <p:cNvSpPr/>
            <p:nvPr/>
          </p:nvSpPr>
          <p:spPr>
            <a:xfrm>
              <a:off x="4499225" y="3598650"/>
              <a:ext cx="28925" cy="9750"/>
            </a:xfrm>
            <a:custGeom>
              <a:avLst/>
              <a:gdLst/>
              <a:ahLst/>
              <a:cxnLst/>
              <a:rect l="l" t="t" r="r" b="b"/>
              <a:pathLst>
                <a:path w="1157" h="390" extrusionOk="0">
                  <a:moveTo>
                    <a:pt x="7" y="1"/>
                  </a:moveTo>
                  <a:cubicBezTo>
                    <a:pt x="4" y="1"/>
                    <a:pt x="1" y="37"/>
                    <a:pt x="1" y="85"/>
                  </a:cubicBezTo>
                  <a:cubicBezTo>
                    <a:pt x="1" y="126"/>
                    <a:pt x="14" y="150"/>
                    <a:pt x="37" y="150"/>
                  </a:cubicBezTo>
                  <a:cubicBezTo>
                    <a:pt x="42" y="150"/>
                    <a:pt x="47" y="148"/>
                    <a:pt x="53" y="146"/>
                  </a:cubicBezTo>
                  <a:cubicBezTo>
                    <a:pt x="62" y="142"/>
                    <a:pt x="71" y="140"/>
                    <a:pt x="79" y="140"/>
                  </a:cubicBezTo>
                  <a:cubicBezTo>
                    <a:pt x="95" y="140"/>
                    <a:pt x="106" y="147"/>
                    <a:pt x="106" y="160"/>
                  </a:cubicBezTo>
                  <a:cubicBezTo>
                    <a:pt x="106" y="180"/>
                    <a:pt x="165" y="207"/>
                    <a:pt x="239" y="221"/>
                  </a:cubicBezTo>
                  <a:cubicBezTo>
                    <a:pt x="312" y="234"/>
                    <a:pt x="538" y="280"/>
                    <a:pt x="741" y="324"/>
                  </a:cubicBezTo>
                  <a:cubicBezTo>
                    <a:pt x="921" y="362"/>
                    <a:pt x="1077" y="389"/>
                    <a:pt x="1117" y="389"/>
                  </a:cubicBezTo>
                  <a:cubicBezTo>
                    <a:pt x="1122" y="389"/>
                    <a:pt x="1125" y="389"/>
                    <a:pt x="1126" y="388"/>
                  </a:cubicBezTo>
                  <a:cubicBezTo>
                    <a:pt x="1156" y="360"/>
                    <a:pt x="1078" y="287"/>
                    <a:pt x="1016" y="285"/>
                  </a:cubicBezTo>
                  <a:cubicBezTo>
                    <a:pt x="978" y="285"/>
                    <a:pt x="737" y="221"/>
                    <a:pt x="480" y="142"/>
                  </a:cubicBezTo>
                  <a:cubicBezTo>
                    <a:pt x="222" y="6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9"/>
            <p:cNvSpPr/>
            <p:nvPr/>
          </p:nvSpPr>
          <p:spPr>
            <a:xfrm>
              <a:off x="4505250" y="3547650"/>
              <a:ext cx="10975" cy="3350"/>
            </a:xfrm>
            <a:custGeom>
              <a:avLst/>
              <a:gdLst/>
              <a:ahLst/>
              <a:cxnLst/>
              <a:rect l="l" t="t" r="r" b="b"/>
              <a:pathLst>
                <a:path w="439" h="134" extrusionOk="0">
                  <a:moveTo>
                    <a:pt x="109" y="0"/>
                  </a:moveTo>
                  <a:cubicBezTo>
                    <a:pt x="8" y="0"/>
                    <a:pt x="1" y="55"/>
                    <a:pt x="122" y="94"/>
                  </a:cubicBezTo>
                  <a:cubicBezTo>
                    <a:pt x="202" y="119"/>
                    <a:pt x="295" y="133"/>
                    <a:pt x="360" y="133"/>
                  </a:cubicBezTo>
                  <a:cubicBezTo>
                    <a:pt x="407" y="133"/>
                    <a:pt x="439" y="126"/>
                    <a:pt x="439" y="110"/>
                  </a:cubicBezTo>
                  <a:cubicBezTo>
                    <a:pt x="439" y="70"/>
                    <a:pt x="342" y="31"/>
                    <a:pt x="165" y="5"/>
                  </a:cubicBezTo>
                  <a:cubicBezTo>
                    <a:pt x="144" y="2"/>
                    <a:pt x="126" y="0"/>
                    <a:pt x="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9"/>
            <p:cNvSpPr/>
            <p:nvPr/>
          </p:nvSpPr>
          <p:spPr>
            <a:xfrm>
              <a:off x="4508025" y="3628300"/>
              <a:ext cx="1875" cy="2050"/>
            </a:xfrm>
            <a:custGeom>
              <a:avLst/>
              <a:gdLst/>
              <a:ahLst/>
              <a:cxnLst/>
              <a:rect l="l" t="t" r="r" b="b"/>
              <a:pathLst>
                <a:path w="75" h="82" extrusionOk="0">
                  <a:moveTo>
                    <a:pt x="18" y="0"/>
                  </a:moveTo>
                  <a:cubicBezTo>
                    <a:pt x="7" y="0"/>
                    <a:pt x="0" y="17"/>
                    <a:pt x="0" y="41"/>
                  </a:cubicBezTo>
                  <a:cubicBezTo>
                    <a:pt x="0" y="65"/>
                    <a:pt x="19" y="82"/>
                    <a:pt x="43" y="82"/>
                  </a:cubicBezTo>
                  <a:cubicBezTo>
                    <a:pt x="66" y="82"/>
                    <a:pt x="75" y="63"/>
                    <a:pt x="61" y="41"/>
                  </a:cubicBezTo>
                  <a:cubicBezTo>
                    <a:pt x="47" y="18"/>
                    <a:pt x="28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9"/>
            <p:cNvSpPr/>
            <p:nvPr/>
          </p:nvSpPr>
          <p:spPr>
            <a:xfrm>
              <a:off x="4513300" y="3638550"/>
              <a:ext cx="2925" cy="2075"/>
            </a:xfrm>
            <a:custGeom>
              <a:avLst/>
              <a:gdLst/>
              <a:ahLst/>
              <a:cxnLst/>
              <a:rect l="l" t="t" r="r" b="b"/>
              <a:pathLst>
                <a:path w="117" h="83" extrusionOk="0">
                  <a:moveTo>
                    <a:pt x="78" y="1"/>
                  </a:moveTo>
                  <a:cubicBezTo>
                    <a:pt x="57" y="1"/>
                    <a:pt x="28" y="19"/>
                    <a:pt x="15" y="42"/>
                  </a:cubicBezTo>
                  <a:cubicBezTo>
                    <a:pt x="0" y="64"/>
                    <a:pt x="18" y="83"/>
                    <a:pt x="52" y="83"/>
                  </a:cubicBezTo>
                  <a:cubicBezTo>
                    <a:pt x="87" y="83"/>
                    <a:pt x="117" y="64"/>
                    <a:pt x="117" y="42"/>
                  </a:cubicBezTo>
                  <a:cubicBezTo>
                    <a:pt x="117" y="19"/>
                    <a:pt x="100" y="1"/>
                    <a:pt x="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9"/>
            <p:cNvSpPr/>
            <p:nvPr/>
          </p:nvSpPr>
          <p:spPr>
            <a:xfrm>
              <a:off x="4513600" y="3536050"/>
              <a:ext cx="4825" cy="1875"/>
            </a:xfrm>
            <a:custGeom>
              <a:avLst/>
              <a:gdLst/>
              <a:ahLst/>
              <a:cxnLst/>
              <a:rect l="l" t="t" r="r" b="b"/>
              <a:pathLst>
                <a:path w="193" h="75" extrusionOk="0">
                  <a:moveTo>
                    <a:pt x="113" y="0"/>
                  </a:moveTo>
                  <a:cubicBezTo>
                    <a:pt x="15" y="0"/>
                    <a:pt x="0" y="23"/>
                    <a:pt x="70" y="67"/>
                  </a:cubicBezTo>
                  <a:cubicBezTo>
                    <a:pt x="79" y="72"/>
                    <a:pt x="89" y="75"/>
                    <a:pt x="99" y="75"/>
                  </a:cubicBezTo>
                  <a:cubicBezTo>
                    <a:pt x="119" y="75"/>
                    <a:pt x="141" y="65"/>
                    <a:pt x="158" y="48"/>
                  </a:cubicBezTo>
                  <a:cubicBezTo>
                    <a:pt x="192" y="13"/>
                    <a:pt x="180" y="0"/>
                    <a:pt x="1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9"/>
            <p:cNvSpPr/>
            <p:nvPr/>
          </p:nvSpPr>
          <p:spPr>
            <a:xfrm>
              <a:off x="4520250" y="3631750"/>
              <a:ext cx="6275" cy="2450"/>
            </a:xfrm>
            <a:custGeom>
              <a:avLst/>
              <a:gdLst/>
              <a:ahLst/>
              <a:cxnLst/>
              <a:rect l="l" t="t" r="r" b="b"/>
              <a:pathLst>
                <a:path w="251" h="98" extrusionOk="0">
                  <a:moveTo>
                    <a:pt x="32" y="0"/>
                  </a:moveTo>
                  <a:cubicBezTo>
                    <a:pt x="23" y="0"/>
                    <a:pt x="16" y="2"/>
                    <a:pt x="12" y="5"/>
                  </a:cubicBezTo>
                  <a:cubicBezTo>
                    <a:pt x="1" y="17"/>
                    <a:pt x="42" y="46"/>
                    <a:pt x="105" y="70"/>
                  </a:cubicBezTo>
                  <a:cubicBezTo>
                    <a:pt x="151" y="87"/>
                    <a:pt x="195" y="97"/>
                    <a:pt x="220" y="97"/>
                  </a:cubicBezTo>
                  <a:cubicBezTo>
                    <a:pt x="230" y="97"/>
                    <a:pt x="236" y="96"/>
                    <a:pt x="240" y="93"/>
                  </a:cubicBezTo>
                  <a:cubicBezTo>
                    <a:pt x="251" y="82"/>
                    <a:pt x="210" y="53"/>
                    <a:pt x="147" y="29"/>
                  </a:cubicBezTo>
                  <a:cubicBezTo>
                    <a:pt x="102" y="11"/>
                    <a:pt x="58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9"/>
            <p:cNvSpPr/>
            <p:nvPr/>
          </p:nvSpPr>
          <p:spPr>
            <a:xfrm>
              <a:off x="4522675" y="3640200"/>
              <a:ext cx="5775" cy="2475"/>
            </a:xfrm>
            <a:custGeom>
              <a:avLst/>
              <a:gdLst/>
              <a:ahLst/>
              <a:cxnLst/>
              <a:rect l="l" t="t" r="r" b="b"/>
              <a:pathLst>
                <a:path w="231" h="99" extrusionOk="0">
                  <a:moveTo>
                    <a:pt x="130" y="0"/>
                  </a:moveTo>
                  <a:cubicBezTo>
                    <a:pt x="114" y="0"/>
                    <a:pt x="97" y="3"/>
                    <a:pt x="81" y="9"/>
                  </a:cubicBezTo>
                  <a:cubicBezTo>
                    <a:pt x="0" y="37"/>
                    <a:pt x="20" y="99"/>
                    <a:pt x="109" y="99"/>
                  </a:cubicBezTo>
                  <a:cubicBezTo>
                    <a:pt x="153" y="99"/>
                    <a:pt x="197" y="83"/>
                    <a:pt x="209" y="65"/>
                  </a:cubicBezTo>
                  <a:cubicBezTo>
                    <a:pt x="231" y="30"/>
                    <a:pt x="184" y="0"/>
                    <a:pt x="1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9"/>
            <p:cNvSpPr/>
            <p:nvPr/>
          </p:nvSpPr>
          <p:spPr>
            <a:xfrm>
              <a:off x="4529475" y="3640600"/>
              <a:ext cx="11375" cy="4000"/>
            </a:xfrm>
            <a:custGeom>
              <a:avLst/>
              <a:gdLst/>
              <a:ahLst/>
              <a:cxnLst/>
              <a:rect l="l" t="t" r="r" b="b"/>
              <a:pathLst>
                <a:path w="455" h="160" extrusionOk="0">
                  <a:moveTo>
                    <a:pt x="227" y="1"/>
                  </a:moveTo>
                  <a:cubicBezTo>
                    <a:pt x="102" y="1"/>
                    <a:pt x="1" y="19"/>
                    <a:pt x="1" y="42"/>
                  </a:cubicBezTo>
                  <a:cubicBezTo>
                    <a:pt x="1" y="64"/>
                    <a:pt x="28" y="83"/>
                    <a:pt x="60" y="83"/>
                  </a:cubicBezTo>
                  <a:cubicBezTo>
                    <a:pt x="91" y="83"/>
                    <a:pt x="126" y="106"/>
                    <a:pt x="134" y="132"/>
                  </a:cubicBezTo>
                  <a:cubicBezTo>
                    <a:pt x="140" y="151"/>
                    <a:pt x="150" y="160"/>
                    <a:pt x="167" y="160"/>
                  </a:cubicBezTo>
                  <a:cubicBezTo>
                    <a:pt x="183" y="160"/>
                    <a:pt x="206" y="151"/>
                    <a:pt x="238" y="134"/>
                  </a:cubicBezTo>
                  <a:cubicBezTo>
                    <a:pt x="272" y="116"/>
                    <a:pt x="316" y="106"/>
                    <a:pt x="352" y="106"/>
                  </a:cubicBezTo>
                  <a:cubicBezTo>
                    <a:pt x="367" y="106"/>
                    <a:pt x="380" y="108"/>
                    <a:pt x="390" y="112"/>
                  </a:cubicBezTo>
                  <a:cubicBezTo>
                    <a:pt x="401" y="115"/>
                    <a:pt x="410" y="117"/>
                    <a:pt x="418" y="117"/>
                  </a:cubicBezTo>
                  <a:cubicBezTo>
                    <a:pt x="442" y="117"/>
                    <a:pt x="455" y="100"/>
                    <a:pt x="455" y="67"/>
                  </a:cubicBezTo>
                  <a:cubicBezTo>
                    <a:pt x="455" y="15"/>
                    <a:pt x="406" y="1"/>
                    <a:pt x="2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9"/>
            <p:cNvSpPr/>
            <p:nvPr/>
          </p:nvSpPr>
          <p:spPr>
            <a:xfrm>
              <a:off x="4529425" y="3608200"/>
              <a:ext cx="11375" cy="3625"/>
            </a:xfrm>
            <a:custGeom>
              <a:avLst/>
              <a:gdLst/>
              <a:ahLst/>
              <a:cxnLst/>
              <a:rect l="l" t="t" r="r" b="b"/>
              <a:pathLst>
                <a:path w="455" h="145" extrusionOk="0">
                  <a:moveTo>
                    <a:pt x="151" y="1"/>
                  </a:moveTo>
                  <a:cubicBezTo>
                    <a:pt x="125" y="1"/>
                    <a:pt x="102" y="6"/>
                    <a:pt x="79" y="16"/>
                  </a:cubicBezTo>
                  <a:cubicBezTo>
                    <a:pt x="1" y="51"/>
                    <a:pt x="11" y="60"/>
                    <a:pt x="178" y="107"/>
                  </a:cubicBezTo>
                  <a:cubicBezTo>
                    <a:pt x="269" y="133"/>
                    <a:pt x="338" y="144"/>
                    <a:pt x="381" y="144"/>
                  </a:cubicBezTo>
                  <a:cubicBezTo>
                    <a:pt x="455" y="144"/>
                    <a:pt x="446" y="109"/>
                    <a:pt x="323" y="51"/>
                  </a:cubicBezTo>
                  <a:cubicBezTo>
                    <a:pt x="252" y="17"/>
                    <a:pt x="198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9"/>
            <p:cNvSpPr/>
            <p:nvPr/>
          </p:nvSpPr>
          <p:spPr>
            <a:xfrm>
              <a:off x="4537250" y="3635675"/>
              <a:ext cx="5625" cy="1925"/>
            </a:xfrm>
            <a:custGeom>
              <a:avLst/>
              <a:gdLst/>
              <a:ahLst/>
              <a:cxnLst/>
              <a:rect l="l" t="t" r="r" b="b"/>
              <a:pathLst>
                <a:path w="225" h="77" extrusionOk="0">
                  <a:moveTo>
                    <a:pt x="105" y="1"/>
                  </a:moveTo>
                  <a:cubicBezTo>
                    <a:pt x="95" y="1"/>
                    <a:pt x="85" y="1"/>
                    <a:pt x="76" y="3"/>
                  </a:cubicBezTo>
                  <a:cubicBezTo>
                    <a:pt x="0" y="18"/>
                    <a:pt x="0" y="19"/>
                    <a:pt x="73" y="47"/>
                  </a:cubicBezTo>
                  <a:cubicBezTo>
                    <a:pt x="124" y="67"/>
                    <a:pt x="164" y="77"/>
                    <a:pt x="188" y="77"/>
                  </a:cubicBezTo>
                  <a:cubicBezTo>
                    <a:pt x="219" y="77"/>
                    <a:pt x="225" y="61"/>
                    <a:pt x="195" y="31"/>
                  </a:cubicBezTo>
                  <a:cubicBezTo>
                    <a:pt x="176" y="12"/>
                    <a:pt x="140" y="1"/>
                    <a:pt x="1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9"/>
            <p:cNvSpPr/>
            <p:nvPr/>
          </p:nvSpPr>
          <p:spPr>
            <a:xfrm>
              <a:off x="4542150" y="3638175"/>
              <a:ext cx="85925" cy="20350"/>
            </a:xfrm>
            <a:custGeom>
              <a:avLst/>
              <a:gdLst/>
              <a:ahLst/>
              <a:cxnLst/>
              <a:rect l="l" t="t" r="r" b="b"/>
              <a:pathLst>
                <a:path w="3437" h="814" extrusionOk="0">
                  <a:moveTo>
                    <a:pt x="416" y="0"/>
                  </a:moveTo>
                  <a:cubicBezTo>
                    <a:pt x="379" y="0"/>
                    <a:pt x="362" y="15"/>
                    <a:pt x="362" y="45"/>
                  </a:cubicBezTo>
                  <a:cubicBezTo>
                    <a:pt x="362" y="96"/>
                    <a:pt x="312" y="129"/>
                    <a:pt x="259" y="129"/>
                  </a:cubicBezTo>
                  <a:cubicBezTo>
                    <a:pt x="232" y="129"/>
                    <a:pt x="204" y="121"/>
                    <a:pt x="181" y="102"/>
                  </a:cubicBezTo>
                  <a:cubicBezTo>
                    <a:pt x="167" y="90"/>
                    <a:pt x="154" y="84"/>
                    <a:pt x="142" y="84"/>
                  </a:cubicBezTo>
                  <a:cubicBezTo>
                    <a:pt x="117" y="84"/>
                    <a:pt x="93" y="107"/>
                    <a:pt x="58" y="158"/>
                  </a:cubicBezTo>
                  <a:cubicBezTo>
                    <a:pt x="18" y="215"/>
                    <a:pt x="1" y="262"/>
                    <a:pt x="19" y="262"/>
                  </a:cubicBezTo>
                  <a:cubicBezTo>
                    <a:pt x="39" y="262"/>
                    <a:pt x="72" y="243"/>
                    <a:pt x="100" y="215"/>
                  </a:cubicBezTo>
                  <a:cubicBezTo>
                    <a:pt x="117" y="198"/>
                    <a:pt x="136" y="190"/>
                    <a:pt x="154" y="190"/>
                  </a:cubicBezTo>
                  <a:cubicBezTo>
                    <a:pt x="195" y="190"/>
                    <a:pt x="233" y="229"/>
                    <a:pt x="233" y="288"/>
                  </a:cubicBezTo>
                  <a:cubicBezTo>
                    <a:pt x="233" y="318"/>
                    <a:pt x="249" y="332"/>
                    <a:pt x="290" y="332"/>
                  </a:cubicBezTo>
                  <a:cubicBezTo>
                    <a:pt x="309" y="332"/>
                    <a:pt x="333" y="329"/>
                    <a:pt x="363" y="323"/>
                  </a:cubicBezTo>
                  <a:cubicBezTo>
                    <a:pt x="384" y="320"/>
                    <a:pt x="407" y="318"/>
                    <a:pt x="428" y="318"/>
                  </a:cubicBezTo>
                  <a:cubicBezTo>
                    <a:pt x="478" y="318"/>
                    <a:pt x="523" y="327"/>
                    <a:pt x="542" y="343"/>
                  </a:cubicBezTo>
                  <a:cubicBezTo>
                    <a:pt x="559" y="357"/>
                    <a:pt x="581" y="365"/>
                    <a:pt x="610" y="365"/>
                  </a:cubicBezTo>
                  <a:cubicBezTo>
                    <a:pt x="640" y="365"/>
                    <a:pt x="678" y="356"/>
                    <a:pt x="723" y="340"/>
                  </a:cubicBezTo>
                  <a:cubicBezTo>
                    <a:pt x="770" y="324"/>
                    <a:pt x="803" y="316"/>
                    <a:pt x="830" y="316"/>
                  </a:cubicBezTo>
                  <a:cubicBezTo>
                    <a:pt x="867" y="316"/>
                    <a:pt x="894" y="331"/>
                    <a:pt x="931" y="363"/>
                  </a:cubicBezTo>
                  <a:cubicBezTo>
                    <a:pt x="966" y="394"/>
                    <a:pt x="985" y="409"/>
                    <a:pt x="1001" y="409"/>
                  </a:cubicBezTo>
                  <a:cubicBezTo>
                    <a:pt x="1018" y="409"/>
                    <a:pt x="1031" y="392"/>
                    <a:pt x="1053" y="357"/>
                  </a:cubicBezTo>
                  <a:cubicBezTo>
                    <a:pt x="1074" y="323"/>
                    <a:pt x="1088" y="308"/>
                    <a:pt x="1101" y="308"/>
                  </a:cubicBezTo>
                  <a:cubicBezTo>
                    <a:pt x="1111" y="308"/>
                    <a:pt x="1120" y="317"/>
                    <a:pt x="1131" y="335"/>
                  </a:cubicBezTo>
                  <a:cubicBezTo>
                    <a:pt x="1144" y="355"/>
                    <a:pt x="1172" y="368"/>
                    <a:pt x="1200" y="368"/>
                  </a:cubicBezTo>
                  <a:cubicBezTo>
                    <a:pt x="1210" y="368"/>
                    <a:pt x="1221" y="366"/>
                    <a:pt x="1230" y="362"/>
                  </a:cubicBezTo>
                  <a:cubicBezTo>
                    <a:pt x="1239" y="359"/>
                    <a:pt x="1248" y="357"/>
                    <a:pt x="1257" y="357"/>
                  </a:cubicBezTo>
                  <a:cubicBezTo>
                    <a:pt x="1289" y="357"/>
                    <a:pt x="1320" y="379"/>
                    <a:pt x="1341" y="419"/>
                  </a:cubicBezTo>
                  <a:cubicBezTo>
                    <a:pt x="1374" y="480"/>
                    <a:pt x="1461" y="526"/>
                    <a:pt x="1519" y="526"/>
                  </a:cubicBezTo>
                  <a:cubicBezTo>
                    <a:pt x="1541" y="526"/>
                    <a:pt x="1559" y="519"/>
                    <a:pt x="1569" y="504"/>
                  </a:cubicBezTo>
                  <a:cubicBezTo>
                    <a:pt x="1573" y="497"/>
                    <a:pt x="1582" y="494"/>
                    <a:pt x="1595" y="494"/>
                  </a:cubicBezTo>
                  <a:cubicBezTo>
                    <a:pt x="1621" y="494"/>
                    <a:pt x="1662" y="506"/>
                    <a:pt x="1704" y="527"/>
                  </a:cubicBezTo>
                  <a:cubicBezTo>
                    <a:pt x="1766" y="559"/>
                    <a:pt x="1960" y="598"/>
                    <a:pt x="2135" y="611"/>
                  </a:cubicBezTo>
                  <a:cubicBezTo>
                    <a:pt x="2310" y="626"/>
                    <a:pt x="2443" y="654"/>
                    <a:pt x="2429" y="675"/>
                  </a:cubicBezTo>
                  <a:cubicBezTo>
                    <a:pt x="2424" y="684"/>
                    <a:pt x="2429" y="689"/>
                    <a:pt x="2442" y="689"/>
                  </a:cubicBezTo>
                  <a:cubicBezTo>
                    <a:pt x="2457" y="689"/>
                    <a:pt x="2484" y="682"/>
                    <a:pt x="2515" y="671"/>
                  </a:cubicBezTo>
                  <a:cubicBezTo>
                    <a:pt x="2552" y="657"/>
                    <a:pt x="2582" y="649"/>
                    <a:pt x="2608" y="649"/>
                  </a:cubicBezTo>
                  <a:cubicBezTo>
                    <a:pt x="2637" y="649"/>
                    <a:pt x="2661" y="658"/>
                    <a:pt x="2683" y="677"/>
                  </a:cubicBezTo>
                  <a:cubicBezTo>
                    <a:pt x="2715" y="702"/>
                    <a:pt x="2870" y="726"/>
                    <a:pt x="3027" y="728"/>
                  </a:cubicBezTo>
                  <a:cubicBezTo>
                    <a:pt x="3230" y="731"/>
                    <a:pt x="3307" y="746"/>
                    <a:pt x="3294" y="780"/>
                  </a:cubicBezTo>
                  <a:cubicBezTo>
                    <a:pt x="3286" y="802"/>
                    <a:pt x="3293" y="813"/>
                    <a:pt x="3310" y="813"/>
                  </a:cubicBezTo>
                  <a:cubicBezTo>
                    <a:pt x="3316" y="813"/>
                    <a:pt x="3323" y="812"/>
                    <a:pt x="3331" y="809"/>
                  </a:cubicBezTo>
                  <a:cubicBezTo>
                    <a:pt x="3425" y="773"/>
                    <a:pt x="3436" y="676"/>
                    <a:pt x="3350" y="631"/>
                  </a:cubicBezTo>
                  <a:cubicBezTo>
                    <a:pt x="3323" y="617"/>
                    <a:pt x="3302" y="610"/>
                    <a:pt x="3289" y="610"/>
                  </a:cubicBezTo>
                  <a:cubicBezTo>
                    <a:pt x="3275" y="610"/>
                    <a:pt x="3268" y="617"/>
                    <a:pt x="3268" y="631"/>
                  </a:cubicBezTo>
                  <a:cubicBezTo>
                    <a:pt x="3268" y="658"/>
                    <a:pt x="3247" y="671"/>
                    <a:pt x="3221" y="671"/>
                  </a:cubicBezTo>
                  <a:cubicBezTo>
                    <a:pt x="3187" y="671"/>
                    <a:pt x="3145" y="649"/>
                    <a:pt x="3131" y="611"/>
                  </a:cubicBezTo>
                  <a:cubicBezTo>
                    <a:pt x="3120" y="582"/>
                    <a:pt x="3092" y="568"/>
                    <a:pt x="3026" y="568"/>
                  </a:cubicBezTo>
                  <a:cubicBezTo>
                    <a:pt x="2993" y="568"/>
                    <a:pt x="2950" y="572"/>
                    <a:pt x="2895" y="578"/>
                  </a:cubicBezTo>
                  <a:cubicBezTo>
                    <a:pt x="2840" y="585"/>
                    <a:pt x="2797" y="589"/>
                    <a:pt x="2764" y="589"/>
                  </a:cubicBezTo>
                  <a:cubicBezTo>
                    <a:pt x="2691" y="589"/>
                    <a:pt x="2661" y="572"/>
                    <a:pt x="2632" y="531"/>
                  </a:cubicBezTo>
                  <a:cubicBezTo>
                    <a:pt x="2594" y="478"/>
                    <a:pt x="2527" y="461"/>
                    <a:pt x="2347" y="461"/>
                  </a:cubicBezTo>
                  <a:cubicBezTo>
                    <a:pt x="2342" y="461"/>
                    <a:pt x="2336" y="461"/>
                    <a:pt x="2331" y="461"/>
                  </a:cubicBezTo>
                  <a:cubicBezTo>
                    <a:pt x="2194" y="462"/>
                    <a:pt x="2062" y="475"/>
                    <a:pt x="2040" y="487"/>
                  </a:cubicBezTo>
                  <a:cubicBezTo>
                    <a:pt x="2035" y="490"/>
                    <a:pt x="2031" y="491"/>
                    <a:pt x="2026" y="491"/>
                  </a:cubicBezTo>
                  <a:cubicBezTo>
                    <a:pt x="2011" y="491"/>
                    <a:pt x="1999" y="474"/>
                    <a:pt x="1999" y="446"/>
                  </a:cubicBezTo>
                  <a:cubicBezTo>
                    <a:pt x="1999" y="412"/>
                    <a:pt x="1986" y="396"/>
                    <a:pt x="1959" y="396"/>
                  </a:cubicBezTo>
                  <a:cubicBezTo>
                    <a:pt x="1951" y="396"/>
                    <a:pt x="1941" y="398"/>
                    <a:pt x="1929" y="401"/>
                  </a:cubicBezTo>
                  <a:cubicBezTo>
                    <a:pt x="1913" y="406"/>
                    <a:pt x="1892" y="408"/>
                    <a:pt x="1868" y="408"/>
                  </a:cubicBezTo>
                  <a:cubicBezTo>
                    <a:pt x="1745" y="408"/>
                    <a:pt x="1539" y="355"/>
                    <a:pt x="1510" y="306"/>
                  </a:cubicBezTo>
                  <a:cubicBezTo>
                    <a:pt x="1500" y="288"/>
                    <a:pt x="1465" y="278"/>
                    <a:pt x="1423" y="278"/>
                  </a:cubicBezTo>
                  <a:cubicBezTo>
                    <a:pt x="1407" y="278"/>
                    <a:pt x="1390" y="279"/>
                    <a:pt x="1373" y="282"/>
                  </a:cubicBezTo>
                  <a:cubicBezTo>
                    <a:pt x="1351" y="286"/>
                    <a:pt x="1333" y="288"/>
                    <a:pt x="1318" y="288"/>
                  </a:cubicBezTo>
                  <a:cubicBezTo>
                    <a:pt x="1277" y="288"/>
                    <a:pt x="1261" y="273"/>
                    <a:pt x="1261" y="239"/>
                  </a:cubicBezTo>
                  <a:cubicBezTo>
                    <a:pt x="1261" y="206"/>
                    <a:pt x="1246" y="191"/>
                    <a:pt x="1198" y="191"/>
                  </a:cubicBezTo>
                  <a:cubicBezTo>
                    <a:pt x="1176" y="191"/>
                    <a:pt x="1146" y="194"/>
                    <a:pt x="1107" y="200"/>
                  </a:cubicBezTo>
                  <a:cubicBezTo>
                    <a:pt x="1025" y="213"/>
                    <a:pt x="942" y="223"/>
                    <a:pt x="914" y="223"/>
                  </a:cubicBezTo>
                  <a:cubicBezTo>
                    <a:pt x="913" y="223"/>
                    <a:pt x="912" y="223"/>
                    <a:pt x="911" y="223"/>
                  </a:cubicBezTo>
                  <a:cubicBezTo>
                    <a:pt x="762" y="215"/>
                    <a:pt x="481" y="120"/>
                    <a:pt x="481" y="76"/>
                  </a:cubicBezTo>
                  <a:cubicBezTo>
                    <a:pt x="481" y="71"/>
                    <a:pt x="485" y="67"/>
                    <a:pt x="492" y="67"/>
                  </a:cubicBezTo>
                  <a:cubicBezTo>
                    <a:pt x="499" y="67"/>
                    <a:pt x="510" y="71"/>
                    <a:pt x="522" y="79"/>
                  </a:cubicBezTo>
                  <a:cubicBezTo>
                    <a:pt x="531" y="84"/>
                    <a:pt x="538" y="87"/>
                    <a:pt x="545" y="87"/>
                  </a:cubicBezTo>
                  <a:cubicBezTo>
                    <a:pt x="556" y="87"/>
                    <a:pt x="563" y="79"/>
                    <a:pt x="563" y="65"/>
                  </a:cubicBezTo>
                  <a:cubicBezTo>
                    <a:pt x="563" y="45"/>
                    <a:pt x="516" y="16"/>
                    <a:pt x="462" y="6"/>
                  </a:cubicBezTo>
                  <a:cubicBezTo>
                    <a:pt x="444" y="2"/>
                    <a:pt x="429" y="0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9"/>
            <p:cNvSpPr/>
            <p:nvPr/>
          </p:nvSpPr>
          <p:spPr>
            <a:xfrm>
              <a:off x="4542875" y="3611175"/>
              <a:ext cx="13100" cy="4500"/>
            </a:xfrm>
            <a:custGeom>
              <a:avLst/>
              <a:gdLst/>
              <a:ahLst/>
              <a:cxnLst/>
              <a:rect l="l" t="t" r="r" b="b"/>
              <a:pathLst>
                <a:path w="524" h="180" extrusionOk="0">
                  <a:moveTo>
                    <a:pt x="42" y="0"/>
                  </a:moveTo>
                  <a:cubicBezTo>
                    <a:pt x="19" y="0"/>
                    <a:pt x="2" y="9"/>
                    <a:pt x="2" y="23"/>
                  </a:cubicBezTo>
                  <a:cubicBezTo>
                    <a:pt x="1" y="45"/>
                    <a:pt x="103" y="91"/>
                    <a:pt x="232" y="127"/>
                  </a:cubicBezTo>
                  <a:cubicBezTo>
                    <a:pt x="343" y="158"/>
                    <a:pt x="441" y="180"/>
                    <a:pt x="472" y="180"/>
                  </a:cubicBezTo>
                  <a:cubicBezTo>
                    <a:pt x="477" y="180"/>
                    <a:pt x="480" y="179"/>
                    <a:pt x="481" y="178"/>
                  </a:cubicBezTo>
                  <a:cubicBezTo>
                    <a:pt x="523" y="136"/>
                    <a:pt x="437" y="78"/>
                    <a:pt x="298" y="53"/>
                  </a:cubicBezTo>
                  <a:cubicBezTo>
                    <a:pt x="216" y="39"/>
                    <a:pt x="112" y="17"/>
                    <a:pt x="73" y="5"/>
                  </a:cubicBezTo>
                  <a:cubicBezTo>
                    <a:pt x="62" y="2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9"/>
            <p:cNvSpPr/>
            <p:nvPr/>
          </p:nvSpPr>
          <p:spPr>
            <a:xfrm>
              <a:off x="4544050" y="3636575"/>
              <a:ext cx="2925" cy="1975"/>
            </a:xfrm>
            <a:custGeom>
              <a:avLst/>
              <a:gdLst/>
              <a:ahLst/>
              <a:cxnLst/>
              <a:rect l="l" t="t" r="r" b="b"/>
              <a:pathLst>
                <a:path w="117" h="79" extrusionOk="0">
                  <a:moveTo>
                    <a:pt x="25" y="0"/>
                  </a:moveTo>
                  <a:cubicBezTo>
                    <a:pt x="20" y="0"/>
                    <a:pt x="15" y="2"/>
                    <a:pt x="12" y="5"/>
                  </a:cubicBezTo>
                  <a:cubicBezTo>
                    <a:pt x="1" y="17"/>
                    <a:pt x="3" y="36"/>
                    <a:pt x="19" y="52"/>
                  </a:cubicBezTo>
                  <a:cubicBezTo>
                    <a:pt x="35" y="68"/>
                    <a:pt x="66" y="79"/>
                    <a:pt x="89" y="79"/>
                  </a:cubicBezTo>
                  <a:cubicBezTo>
                    <a:pt x="117" y="79"/>
                    <a:pt x="114" y="62"/>
                    <a:pt x="83" y="32"/>
                  </a:cubicBezTo>
                  <a:cubicBezTo>
                    <a:pt x="63" y="13"/>
                    <a:pt x="41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9"/>
            <p:cNvSpPr/>
            <p:nvPr/>
          </p:nvSpPr>
          <p:spPr>
            <a:xfrm>
              <a:off x="4548150" y="3604800"/>
              <a:ext cx="3900" cy="2550"/>
            </a:xfrm>
            <a:custGeom>
              <a:avLst/>
              <a:gdLst/>
              <a:ahLst/>
              <a:cxnLst/>
              <a:rect l="l" t="t" r="r" b="b"/>
              <a:pathLst>
                <a:path w="156" h="102" extrusionOk="0">
                  <a:moveTo>
                    <a:pt x="37" y="0"/>
                  </a:moveTo>
                  <a:cubicBezTo>
                    <a:pt x="1" y="0"/>
                    <a:pt x="12" y="34"/>
                    <a:pt x="78" y="75"/>
                  </a:cubicBezTo>
                  <a:cubicBezTo>
                    <a:pt x="105" y="93"/>
                    <a:pt x="126" y="102"/>
                    <a:pt x="139" y="102"/>
                  </a:cubicBezTo>
                  <a:cubicBezTo>
                    <a:pt x="150" y="102"/>
                    <a:pt x="155" y="95"/>
                    <a:pt x="155" y="82"/>
                  </a:cubicBezTo>
                  <a:cubicBezTo>
                    <a:pt x="155" y="58"/>
                    <a:pt x="129" y="28"/>
                    <a:pt x="93" y="14"/>
                  </a:cubicBezTo>
                  <a:cubicBezTo>
                    <a:pt x="69" y="4"/>
                    <a:pt x="50" y="0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9"/>
            <p:cNvSpPr/>
            <p:nvPr/>
          </p:nvSpPr>
          <p:spPr>
            <a:xfrm>
              <a:off x="4551650" y="3540150"/>
              <a:ext cx="3350" cy="1725"/>
            </a:xfrm>
            <a:custGeom>
              <a:avLst/>
              <a:gdLst/>
              <a:ahLst/>
              <a:cxnLst/>
              <a:rect l="l" t="t" r="r" b="b"/>
              <a:pathLst>
                <a:path w="134" h="69" extrusionOk="0">
                  <a:moveTo>
                    <a:pt x="82" y="0"/>
                  </a:moveTo>
                  <a:cubicBezTo>
                    <a:pt x="12" y="0"/>
                    <a:pt x="0" y="26"/>
                    <a:pt x="55" y="62"/>
                  </a:cubicBezTo>
                  <a:cubicBezTo>
                    <a:pt x="62" y="66"/>
                    <a:pt x="70" y="69"/>
                    <a:pt x="78" y="69"/>
                  </a:cubicBezTo>
                  <a:cubicBezTo>
                    <a:pt x="94" y="69"/>
                    <a:pt x="111" y="59"/>
                    <a:pt x="120" y="43"/>
                  </a:cubicBezTo>
                  <a:cubicBezTo>
                    <a:pt x="133" y="20"/>
                    <a:pt x="117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9"/>
            <p:cNvSpPr/>
            <p:nvPr/>
          </p:nvSpPr>
          <p:spPr>
            <a:xfrm>
              <a:off x="4553400" y="3633175"/>
              <a:ext cx="6900" cy="3350"/>
            </a:xfrm>
            <a:custGeom>
              <a:avLst/>
              <a:gdLst/>
              <a:ahLst/>
              <a:cxnLst/>
              <a:rect l="l" t="t" r="r" b="b"/>
              <a:pathLst>
                <a:path w="276" h="134" extrusionOk="0">
                  <a:moveTo>
                    <a:pt x="118" y="1"/>
                  </a:moveTo>
                  <a:cubicBezTo>
                    <a:pt x="53" y="1"/>
                    <a:pt x="1" y="35"/>
                    <a:pt x="17" y="83"/>
                  </a:cubicBezTo>
                  <a:cubicBezTo>
                    <a:pt x="29" y="116"/>
                    <a:pt x="67" y="134"/>
                    <a:pt x="114" y="134"/>
                  </a:cubicBezTo>
                  <a:cubicBezTo>
                    <a:pt x="150" y="134"/>
                    <a:pt x="191" y="123"/>
                    <a:pt x="227" y="100"/>
                  </a:cubicBezTo>
                  <a:cubicBezTo>
                    <a:pt x="275" y="70"/>
                    <a:pt x="271" y="55"/>
                    <a:pt x="209" y="23"/>
                  </a:cubicBezTo>
                  <a:cubicBezTo>
                    <a:pt x="179" y="8"/>
                    <a:pt x="147" y="1"/>
                    <a:pt x="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9"/>
            <p:cNvSpPr/>
            <p:nvPr/>
          </p:nvSpPr>
          <p:spPr>
            <a:xfrm>
              <a:off x="4557225" y="3615200"/>
              <a:ext cx="14225" cy="3550"/>
            </a:xfrm>
            <a:custGeom>
              <a:avLst/>
              <a:gdLst/>
              <a:ahLst/>
              <a:cxnLst/>
              <a:rect l="l" t="t" r="r" b="b"/>
              <a:pathLst>
                <a:path w="569" h="142" extrusionOk="0">
                  <a:moveTo>
                    <a:pt x="38" y="0"/>
                  </a:moveTo>
                  <a:cubicBezTo>
                    <a:pt x="0" y="0"/>
                    <a:pt x="0" y="13"/>
                    <a:pt x="0" y="37"/>
                  </a:cubicBezTo>
                  <a:cubicBezTo>
                    <a:pt x="0" y="58"/>
                    <a:pt x="64" y="76"/>
                    <a:pt x="146" y="76"/>
                  </a:cubicBezTo>
                  <a:cubicBezTo>
                    <a:pt x="228" y="76"/>
                    <a:pt x="328" y="95"/>
                    <a:pt x="373" y="119"/>
                  </a:cubicBezTo>
                  <a:cubicBezTo>
                    <a:pt x="401" y="134"/>
                    <a:pt x="430" y="141"/>
                    <a:pt x="456" y="141"/>
                  </a:cubicBezTo>
                  <a:cubicBezTo>
                    <a:pt x="479" y="141"/>
                    <a:pt x="500" y="136"/>
                    <a:pt x="519" y="125"/>
                  </a:cubicBezTo>
                  <a:cubicBezTo>
                    <a:pt x="568" y="99"/>
                    <a:pt x="515" y="77"/>
                    <a:pt x="320" y="42"/>
                  </a:cubicBezTo>
                  <a:cubicBezTo>
                    <a:pt x="156" y="14"/>
                    <a:pt x="76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9"/>
            <p:cNvSpPr/>
            <p:nvPr/>
          </p:nvSpPr>
          <p:spPr>
            <a:xfrm>
              <a:off x="4559425" y="3634450"/>
              <a:ext cx="11800" cy="7250"/>
            </a:xfrm>
            <a:custGeom>
              <a:avLst/>
              <a:gdLst/>
              <a:ahLst/>
              <a:cxnLst/>
              <a:rect l="l" t="t" r="r" b="b"/>
              <a:pathLst>
                <a:path w="472" h="290" extrusionOk="0">
                  <a:moveTo>
                    <a:pt x="235" y="1"/>
                  </a:moveTo>
                  <a:cubicBezTo>
                    <a:pt x="127" y="1"/>
                    <a:pt x="75" y="20"/>
                    <a:pt x="71" y="63"/>
                  </a:cubicBezTo>
                  <a:cubicBezTo>
                    <a:pt x="62" y="161"/>
                    <a:pt x="56" y="185"/>
                    <a:pt x="22" y="240"/>
                  </a:cubicBezTo>
                  <a:cubicBezTo>
                    <a:pt x="0" y="271"/>
                    <a:pt x="17" y="290"/>
                    <a:pt x="68" y="290"/>
                  </a:cubicBezTo>
                  <a:cubicBezTo>
                    <a:pt x="112" y="290"/>
                    <a:pt x="165" y="246"/>
                    <a:pt x="191" y="193"/>
                  </a:cubicBezTo>
                  <a:cubicBezTo>
                    <a:pt x="219" y="132"/>
                    <a:pt x="267" y="98"/>
                    <a:pt x="309" y="98"/>
                  </a:cubicBezTo>
                  <a:cubicBezTo>
                    <a:pt x="339" y="98"/>
                    <a:pt x="367" y="116"/>
                    <a:pt x="381" y="154"/>
                  </a:cubicBezTo>
                  <a:cubicBezTo>
                    <a:pt x="393" y="184"/>
                    <a:pt x="420" y="209"/>
                    <a:pt x="444" y="209"/>
                  </a:cubicBezTo>
                  <a:cubicBezTo>
                    <a:pt x="472" y="209"/>
                    <a:pt x="470" y="171"/>
                    <a:pt x="440" y="104"/>
                  </a:cubicBezTo>
                  <a:cubicBezTo>
                    <a:pt x="401" y="20"/>
                    <a:pt x="364" y="1"/>
                    <a:pt x="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9"/>
            <p:cNvSpPr/>
            <p:nvPr/>
          </p:nvSpPr>
          <p:spPr>
            <a:xfrm>
              <a:off x="4563025" y="3653325"/>
              <a:ext cx="8925" cy="3150"/>
            </a:xfrm>
            <a:custGeom>
              <a:avLst/>
              <a:gdLst/>
              <a:ahLst/>
              <a:cxnLst/>
              <a:rect l="l" t="t" r="r" b="b"/>
              <a:pathLst>
                <a:path w="357" h="126" extrusionOk="0">
                  <a:moveTo>
                    <a:pt x="216" y="1"/>
                  </a:moveTo>
                  <a:cubicBezTo>
                    <a:pt x="205" y="1"/>
                    <a:pt x="194" y="1"/>
                    <a:pt x="182" y="2"/>
                  </a:cubicBezTo>
                  <a:cubicBezTo>
                    <a:pt x="18" y="11"/>
                    <a:pt x="1" y="40"/>
                    <a:pt x="127" y="98"/>
                  </a:cubicBezTo>
                  <a:cubicBezTo>
                    <a:pt x="167" y="117"/>
                    <a:pt x="198" y="126"/>
                    <a:pt x="224" y="126"/>
                  </a:cubicBezTo>
                  <a:cubicBezTo>
                    <a:pt x="247" y="126"/>
                    <a:pt x="267" y="118"/>
                    <a:pt x="287" y="102"/>
                  </a:cubicBezTo>
                  <a:cubicBezTo>
                    <a:pt x="357" y="44"/>
                    <a:pt x="325" y="1"/>
                    <a:pt x="2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9"/>
            <p:cNvSpPr/>
            <p:nvPr/>
          </p:nvSpPr>
          <p:spPr>
            <a:xfrm>
              <a:off x="4570475" y="3596825"/>
              <a:ext cx="4125" cy="2325"/>
            </a:xfrm>
            <a:custGeom>
              <a:avLst/>
              <a:gdLst/>
              <a:ahLst/>
              <a:cxnLst/>
              <a:rect l="l" t="t" r="r" b="b"/>
              <a:pathLst>
                <a:path w="165" h="93" extrusionOk="0">
                  <a:moveTo>
                    <a:pt x="35" y="1"/>
                  </a:moveTo>
                  <a:cubicBezTo>
                    <a:pt x="15" y="1"/>
                    <a:pt x="0" y="10"/>
                    <a:pt x="0" y="24"/>
                  </a:cubicBezTo>
                  <a:cubicBezTo>
                    <a:pt x="0" y="48"/>
                    <a:pt x="36" y="75"/>
                    <a:pt x="82" y="86"/>
                  </a:cubicBezTo>
                  <a:cubicBezTo>
                    <a:pt x="98" y="90"/>
                    <a:pt x="112" y="92"/>
                    <a:pt x="124" y="92"/>
                  </a:cubicBezTo>
                  <a:cubicBezTo>
                    <a:pt x="149" y="92"/>
                    <a:pt x="164" y="84"/>
                    <a:pt x="164" y="68"/>
                  </a:cubicBezTo>
                  <a:cubicBezTo>
                    <a:pt x="164" y="45"/>
                    <a:pt x="158" y="30"/>
                    <a:pt x="149" y="30"/>
                  </a:cubicBezTo>
                  <a:cubicBezTo>
                    <a:pt x="142" y="30"/>
                    <a:pt x="102" y="18"/>
                    <a:pt x="67" y="7"/>
                  </a:cubicBezTo>
                  <a:cubicBezTo>
                    <a:pt x="56" y="3"/>
                    <a:pt x="45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9"/>
            <p:cNvSpPr/>
            <p:nvPr/>
          </p:nvSpPr>
          <p:spPr>
            <a:xfrm>
              <a:off x="4572650" y="3635800"/>
              <a:ext cx="9325" cy="5150"/>
            </a:xfrm>
            <a:custGeom>
              <a:avLst/>
              <a:gdLst/>
              <a:ahLst/>
              <a:cxnLst/>
              <a:rect l="l" t="t" r="r" b="b"/>
              <a:pathLst>
                <a:path w="373" h="206" extrusionOk="0">
                  <a:moveTo>
                    <a:pt x="80" y="0"/>
                  </a:moveTo>
                  <a:cubicBezTo>
                    <a:pt x="51" y="0"/>
                    <a:pt x="17" y="27"/>
                    <a:pt x="7" y="75"/>
                  </a:cubicBezTo>
                  <a:cubicBezTo>
                    <a:pt x="0" y="110"/>
                    <a:pt x="46" y="154"/>
                    <a:pt x="117" y="181"/>
                  </a:cubicBezTo>
                  <a:cubicBezTo>
                    <a:pt x="159" y="197"/>
                    <a:pt x="189" y="206"/>
                    <a:pt x="214" y="206"/>
                  </a:cubicBezTo>
                  <a:cubicBezTo>
                    <a:pt x="249" y="206"/>
                    <a:pt x="273" y="188"/>
                    <a:pt x="308" y="150"/>
                  </a:cubicBezTo>
                  <a:cubicBezTo>
                    <a:pt x="371" y="79"/>
                    <a:pt x="372" y="69"/>
                    <a:pt x="311" y="46"/>
                  </a:cubicBezTo>
                  <a:cubicBezTo>
                    <a:pt x="299" y="42"/>
                    <a:pt x="286" y="40"/>
                    <a:pt x="272" y="40"/>
                  </a:cubicBezTo>
                  <a:cubicBezTo>
                    <a:pt x="240" y="40"/>
                    <a:pt x="205" y="51"/>
                    <a:pt x="182" y="72"/>
                  </a:cubicBezTo>
                  <a:cubicBezTo>
                    <a:pt x="159" y="90"/>
                    <a:pt x="145" y="100"/>
                    <a:pt x="136" y="100"/>
                  </a:cubicBezTo>
                  <a:cubicBezTo>
                    <a:pt x="124" y="100"/>
                    <a:pt x="121" y="85"/>
                    <a:pt x="121" y="53"/>
                  </a:cubicBezTo>
                  <a:cubicBezTo>
                    <a:pt x="121" y="17"/>
                    <a:pt x="102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9"/>
            <p:cNvSpPr/>
            <p:nvPr/>
          </p:nvSpPr>
          <p:spPr>
            <a:xfrm>
              <a:off x="4572725" y="3618575"/>
              <a:ext cx="4600" cy="1550"/>
            </a:xfrm>
            <a:custGeom>
              <a:avLst/>
              <a:gdLst/>
              <a:ahLst/>
              <a:cxnLst/>
              <a:rect l="l" t="t" r="r" b="b"/>
              <a:pathLst>
                <a:path w="184" h="62" extrusionOk="0">
                  <a:moveTo>
                    <a:pt x="69" y="1"/>
                  </a:moveTo>
                  <a:cubicBezTo>
                    <a:pt x="46" y="1"/>
                    <a:pt x="24" y="9"/>
                    <a:pt x="15" y="23"/>
                  </a:cubicBezTo>
                  <a:cubicBezTo>
                    <a:pt x="0" y="45"/>
                    <a:pt x="28" y="61"/>
                    <a:pt x="76" y="61"/>
                  </a:cubicBezTo>
                  <a:cubicBezTo>
                    <a:pt x="173" y="61"/>
                    <a:pt x="184" y="39"/>
                    <a:pt x="99" y="6"/>
                  </a:cubicBezTo>
                  <a:cubicBezTo>
                    <a:pt x="89" y="2"/>
                    <a:pt x="79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9"/>
            <p:cNvSpPr/>
            <p:nvPr/>
          </p:nvSpPr>
          <p:spPr>
            <a:xfrm>
              <a:off x="4574625" y="3656050"/>
              <a:ext cx="4125" cy="3550"/>
            </a:xfrm>
            <a:custGeom>
              <a:avLst/>
              <a:gdLst/>
              <a:ahLst/>
              <a:cxnLst/>
              <a:rect l="l" t="t" r="r" b="b"/>
              <a:pathLst>
                <a:path w="165" h="142" extrusionOk="0">
                  <a:moveTo>
                    <a:pt x="82" y="1"/>
                  </a:moveTo>
                  <a:cubicBezTo>
                    <a:pt x="34" y="1"/>
                    <a:pt x="0" y="13"/>
                    <a:pt x="0" y="31"/>
                  </a:cubicBezTo>
                  <a:cubicBezTo>
                    <a:pt x="0" y="49"/>
                    <a:pt x="34" y="84"/>
                    <a:pt x="82" y="113"/>
                  </a:cubicBezTo>
                  <a:cubicBezTo>
                    <a:pt x="111" y="131"/>
                    <a:pt x="130" y="141"/>
                    <a:pt x="143" y="141"/>
                  </a:cubicBezTo>
                  <a:cubicBezTo>
                    <a:pt x="160" y="141"/>
                    <a:pt x="164" y="123"/>
                    <a:pt x="164" y="83"/>
                  </a:cubicBezTo>
                  <a:cubicBezTo>
                    <a:pt x="164" y="27"/>
                    <a:pt x="136" y="1"/>
                    <a:pt x="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9"/>
            <p:cNvSpPr/>
            <p:nvPr/>
          </p:nvSpPr>
          <p:spPr>
            <a:xfrm>
              <a:off x="4581825" y="3620425"/>
              <a:ext cx="2050" cy="1750"/>
            </a:xfrm>
            <a:custGeom>
              <a:avLst/>
              <a:gdLst/>
              <a:ahLst/>
              <a:cxnLst/>
              <a:rect l="l" t="t" r="r" b="b"/>
              <a:pathLst>
                <a:path w="82" h="70" extrusionOk="0">
                  <a:moveTo>
                    <a:pt x="61" y="1"/>
                  </a:moveTo>
                  <a:cubicBezTo>
                    <a:pt x="55" y="1"/>
                    <a:pt x="48" y="3"/>
                    <a:pt x="41" y="8"/>
                  </a:cubicBezTo>
                  <a:cubicBezTo>
                    <a:pt x="17" y="22"/>
                    <a:pt x="0" y="41"/>
                    <a:pt x="0" y="52"/>
                  </a:cubicBezTo>
                  <a:cubicBezTo>
                    <a:pt x="0" y="63"/>
                    <a:pt x="17" y="69"/>
                    <a:pt x="41" y="69"/>
                  </a:cubicBezTo>
                  <a:cubicBezTo>
                    <a:pt x="63" y="69"/>
                    <a:pt x="82" y="50"/>
                    <a:pt x="82" y="26"/>
                  </a:cubicBezTo>
                  <a:cubicBezTo>
                    <a:pt x="82" y="10"/>
                    <a:pt x="73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9"/>
            <p:cNvSpPr/>
            <p:nvPr/>
          </p:nvSpPr>
          <p:spPr>
            <a:xfrm>
              <a:off x="4582775" y="3600275"/>
              <a:ext cx="9325" cy="2150"/>
            </a:xfrm>
            <a:custGeom>
              <a:avLst/>
              <a:gdLst/>
              <a:ahLst/>
              <a:cxnLst/>
              <a:rect l="l" t="t" r="r" b="b"/>
              <a:pathLst>
                <a:path w="373" h="86" extrusionOk="0">
                  <a:moveTo>
                    <a:pt x="97" y="0"/>
                  </a:moveTo>
                  <a:cubicBezTo>
                    <a:pt x="64" y="0"/>
                    <a:pt x="41" y="9"/>
                    <a:pt x="26" y="26"/>
                  </a:cubicBezTo>
                  <a:cubicBezTo>
                    <a:pt x="7" y="45"/>
                    <a:pt x="1" y="55"/>
                    <a:pt x="7" y="55"/>
                  </a:cubicBezTo>
                  <a:cubicBezTo>
                    <a:pt x="11" y="55"/>
                    <a:pt x="18" y="52"/>
                    <a:pt x="29" y="46"/>
                  </a:cubicBezTo>
                  <a:cubicBezTo>
                    <a:pt x="38" y="41"/>
                    <a:pt x="54" y="39"/>
                    <a:pt x="74" y="39"/>
                  </a:cubicBezTo>
                  <a:cubicBezTo>
                    <a:pt x="111" y="39"/>
                    <a:pt x="162" y="47"/>
                    <a:pt x="210" y="61"/>
                  </a:cubicBezTo>
                  <a:cubicBezTo>
                    <a:pt x="265" y="76"/>
                    <a:pt x="317" y="86"/>
                    <a:pt x="344" y="86"/>
                  </a:cubicBezTo>
                  <a:cubicBezTo>
                    <a:pt x="353" y="86"/>
                    <a:pt x="360" y="84"/>
                    <a:pt x="363" y="82"/>
                  </a:cubicBezTo>
                  <a:cubicBezTo>
                    <a:pt x="373" y="72"/>
                    <a:pt x="310" y="45"/>
                    <a:pt x="224" y="23"/>
                  </a:cubicBezTo>
                  <a:cubicBezTo>
                    <a:pt x="170" y="8"/>
                    <a:pt x="129" y="0"/>
                    <a:pt x="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9"/>
            <p:cNvSpPr/>
            <p:nvPr/>
          </p:nvSpPr>
          <p:spPr>
            <a:xfrm>
              <a:off x="4584125" y="3638825"/>
              <a:ext cx="5025" cy="2275"/>
            </a:xfrm>
            <a:custGeom>
              <a:avLst/>
              <a:gdLst/>
              <a:ahLst/>
              <a:cxnLst/>
              <a:rect l="l" t="t" r="r" b="b"/>
              <a:pathLst>
                <a:path w="201" h="91" extrusionOk="0">
                  <a:moveTo>
                    <a:pt x="92" y="0"/>
                  </a:moveTo>
                  <a:cubicBezTo>
                    <a:pt x="66" y="0"/>
                    <a:pt x="41" y="7"/>
                    <a:pt x="25" y="24"/>
                  </a:cubicBezTo>
                  <a:cubicBezTo>
                    <a:pt x="0" y="50"/>
                    <a:pt x="16" y="71"/>
                    <a:pt x="71" y="85"/>
                  </a:cubicBezTo>
                  <a:cubicBezTo>
                    <a:pt x="86" y="89"/>
                    <a:pt x="100" y="90"/>
                    <a:pt x="114" y="90"/>
                  </a:cubicBezTo>
                  <a:cubicBezTo>
                    <a:pt x="144" y="90"/>
                    <a:pt x="169" y="82"/>
                    <a:pt x="179" y="67"/>
                  </a:cubicBezTo>
                  <a:cubicBezTo>
                    <a:pt x="201" y="30"/>
                    <a:pt x="145" y="0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9"/>
            <p:cNvSpPr/>
            <p:nvPr/>
          </p:nvSpPr>
          <p:spPr>
            <a:xfrm>
              <a:off x="4586900" y="3593775"/>
              <a:ext cx="13975" cy="5025"/>
            </a:xfrm>
            <a:custGeom>
              <a:avLst/>
              <a:gdLst/>
              <a:ahLst/>
              <a:cxnLst/>
              <a:rect l="l" t="t" r="r" b="b"/>
              <a:pathLst>
                <a:path w="559" h="201" extrusionOk="0">
                  <a:moveTo>
                    <a:pt x="32" y="0"/>
                  </a:moveTo>
                  <a:cubicBezTo>
                    <a:pt x="14" y="0"/>
                    <a:pt x="2" y="7"/>
                    <a:pt x="2" y="20"/>
                  </a:cubicBezTo>
                  <a:cubicBezTo>
                    <a:pt x="1" y="44"/>
                    <a:pt x="32" y="73"/>
                    <a:pt x="71" y="84"/>
                  </a:cubicBezTo>
                  <a:cubicBezTo>
                    <a:pt x="304" y="157"/>
                    <a:pt x="480" y="201"/>
                    <a:pt x="537" y="201"/>
                  </a:cubicBezTo>
                  <a:cubicBezTo>
                    <a:pt x="552" y="201"/>
                    <a:pt x="559" y="197"/>
                    <a:pt x="555" y="190"/>
                  </a:cubicBezTo>
                  <a:cubicBezTo>
                    <a:pt x="542" y="167"/>
                    <a:pt x="506" y="152"/>
                    <a:pt x="472" y="152"/>
                  </a:cubicBezTo>
                  <a:cubicBezTo>
                    <a:pt x="437" y="152"/>
                    <a:pt x="412" y="136"/>
                    <a:pt x="412" y="117"/>
                  </a:cubicBezTo>
                  <a:cubicBezTo>
                    <a:pt x="412" y="98"/>
                    <a:pt x="352" y="73"/>
                    <a:pt x="279" y="60"/>
                  </a:cubicBezTo>
                  <a:cubicBezTo>
                    <a:pt x="204" y="49"/>
                    <a:pt x="114" y="25"/>
                    <a:pt x="74" y="9"/>
                  </a:cubicBezTo>
                  <a:cubicBezTo>
                    <a:pt x="58" y="3"/>
                    <a:pt x="44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9"/>
            <p:cNvSpPr/>
            <p:nvPr/>
          </p:nvSpPr>
          <p:spPr>
            <a:xfrm>
              <a:off x="4592950" y="3622275"/>
              <a:ext cx="9350" cy="3450"/>
            </a:xfrm>
            <a:custGeom>
              <a:avLst/>
              <a:gdLst/>
              <a:ahLst/>
              <a:cxnLst/>
              <a:rect l="l" t="t" r="r" b="b"/>
              <a:pathLst>
                <a:path w="374" h="138" extrusionOk="0">
                  <a:moveTo>
                    <a:pt x="16" y="1"/>
                  </a:moveTo>
                  <a:cubicBezTo>
                    <a:pt x="1" y="1"/>
                    <a:pt x="3" y="10"/>
                    <a:pt x="3" y="26"/>
                  </a:cubicBezTo>
                  <a:cubicBezTo>
                    <a:pt x="5" y="44"/>
                    <a:pt x="72" y="80"/>
                    <a:pt x="159" y="107"/>
                  </a:cubicBezTo>
                  <a:cubicBezTo>
                    <a:pt x="220" y="126"/>
                    <a:pt x="283" y="137"/>
                    <a:pt x="320" y="137"/>
                  </a:cubicBezTo>
                  <a:cubicBezTo>
                    <a:pt x="334" y="137"/>
                    <a:pt x="345" y="136"/>
                    <a:pt x="351" y="132"/>
                  </a:cubicBezTo>
                  <a:cubicBezTo>
                    <a:pt x="374" y="119"/>
                    <a:pt x="308" y="83"/>
                    <a:pt x="207" y="53"/>
                  </a:cubicBezTo>
                  <a:cubicBezTo>
                    <a:pt x="85" y="16"/>
                    <a:pt x="36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9"/>
            <p:cNvSpPr/>
            <p:nvPr/>
          </p:nvSpPr>
          <p:spPr>
            <a:xfrm>
              <a:off x="4596200" y="3660875"/>
              <a:ext cx="11625" cy="2725"/>
            </a:xfrm>
            <a:custGeom>
              <a:avLst/>
              <a:gdLst/>
              <a:ahLst/>
              <a:cxnLst/>
              <a:rect l="l" t="t" r="r" b="b"/>
              <a:pathLst>
                <a:path w="465" h="109" extrusionOk="0">
                  <a:moveTo>
                    <a:pt x="190" y="0"/>
                  </a:moveTo>
                  <a:cubicBezTo>
                    <a:pt x="153" y="0"/>
                    <a:pt x="128" y="4"/>
                    <a:pt x="123" y="12"/>
                  </a:cubicBezTo>
                  <a:cubicBezTo>
                    <a:pt x="110" y="28"/>
                    <a:pt x="76" y="48"/>
                    <a:pt x="41" y="60"/>
                  </a:cubicBezTo>
                  <a:cubicBezTo>
                    <a:pt x="1" y="73"/>
                    <a:pt x="20" y="88"/>
                    <a:pt x="91" y="102"/>
                  </a:cubicBezTo>
                  <a:cubicBezTo>
                    <a:pt x="114" y="106"/>
                    <a:pt x="134" y="108"/>
                    <a:pt x="152" y="108"/>
                  </a:cubicBezTo>
                  <a:cubicBezTo>
                    <a:pt x="183" y="108"/>
                    <a:pt x="203" y="102"/>
                    <a:pt x="203" y="88"/>
                  </a:cubicBezTo>
                  <a:cubicBezTo>
                    <a:pt x="203" y="71"/>
                    <a:pt x="228" y="58"/>
                    <a:pt x="261" y="58"/>
                  </a:cubicBezTo>
                  <a:cubicBezTo>
                    <a:pt x="265" y="58"/>
                    <a:pt x="269" y="58"/>
                    <a:pt x="272" y="59"/>
                  </a:cubicBezTo>
                  <a:cubicBezTo>
                    <a:pt x="303" y="61"/>
                    <a:pt x="329" y="63"/>
                    <a:pt x="351" y="63"/>
                  </a:cubicBezTo>
                  <a:cubicBezTo>
                    <a:pt x="460" y="63"/>
                    <a:pt x="465" y="35"/>
                    <a:pt x="328" y="13"/>
                  </a:cubicBezTo>
                  <a:cubicBezTo>
                    <a:pt x="276" y="4"/>
                    <a:pt x="227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9"/>
            <p:cNvSpPr/>
            <p:nvPr/>
          </p:nvSpPr>
          <p:spPr>
            <a:xfrm>
              <a:off x="4597350" y="3602825"/>
              <a:ext cx="5100" cy="1950"/>
            </a:xfrm>
            <a:custGeom>
              <a:avLst/>
              <a:gdLst/>
              <a:ahLst/>
              <a:cxnLst/>
              <a:rect l="l" t="t" r="r" b="b"/>
              <a:pathLst>
                <a:path w="204" h="78" extrusionOk="0">
                  <a:moveTo>
                    <a:pt x="81" y="0"/>
                  </a:moveTo>
                  <a:cubicBezTo>
                    <a:pt x="73" y="0"/>
                    <a:pt x="65" y="1"/>
                    <a:pt x="57" y="3"/>
                  </a:cubicBezTo>
                  <a:cubicBezTo>
                    <a:pt x="18" y="10"/>
                    <a:pt x="1" y="29"/>
                    <a:pt x="18" y="47"/>
                  </a:cubicBezTo>
                  <a:cubicBezTo>
                    <a:pt x="35" y="65"/>
                    <a:pt x="85" y="77"/>
                    <a:pt x="131" y="77"/>
                  </a:cubicBezTo>
                  <a:cubicBezTo>
                    <a:pt x="194" y="77"/>
                    <a:pt x="204" y="66"/>
                    <a:pt x="170" y="33"/>
                  </a:cubicBezTo>
                  <a:cubicBezTo>
                    <a:pt x="149" y="13"/>
                    <a:pt x="115" y="0"/>
                    <a:pt x="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9"/>
            <p:cNvSpPr/>
            <p:nvPr/>
          </p:nvSpPr>
          <p:spPr>
            <a:xfrm>
              <a:off x="4609450" y="3626250"/>
              <a:ext cx="4125" cy="2075"/>
            </a:xfrm>
            <a:custGeom>
              <a:avLst/>
              <a:gdLst/>
              <a:ahLst/>
              <a:cxnLst/>
              <a:rect l="l" t="t" r="r" b="b"/>
              <a:pathLst>
                <a:path w="165" h="83" extrusionOk="0">
                  <a:moveTo>
                    <a:pt x="83" y="0"/>
                  </a:moveTo>
                  <a:cubicBezTo>
                    <a:pt x="34" y="0"/>
                    <a:pt x="1" y="17"/>
                    <a:pt x="1" y="41"/>
                  </a:cubicBezTo>
                  <a:cubicBezTo>
                    <a:pt x="1" y="65"/>
                    <a:pt x="34" y="82"/>
                    <a:pt x="83" y="82"/>
                  </a:cubicBezTo>
                  <a:cubicBezTo>
                    <a:pt x="130" y="82"/>
                    <a:pt x="164" y="65"/>
                    <a:pt x="164" y="41"/>
                  </a:cubicBezTo>
                  <a:cubicBezTo>
                    <a:pt x="164" y="17"/>
                    <a:pt x="130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9"/>
            <p:cNvSpPr/>
            <p:nvPr/>
          </p:nvSpPr>
          <p:spPr>
            <a:xfrm>
              <a:off x="4612550" y="3606275"/>
              <a:ext cx="3075" cy="1550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29" y="1"/>
                  </a:moveTo>
                  <a:cubicBezTo>
                    <a:pt x="12" y="1"/>
                    <a:pt x="2" y="9"/>
                    <a:pt x="2" y="23"/>
                  </a:cubicBezTo>
                  <a:cubicBezTo>
                    <a:pt x="1" y="45"/>
                    <a:pt x="26" y="61"/>
                    <a:pt x="62" y="61"/>
                  </a:cubicBezTo>
                  <a:cubicBezTo>
                    <a:pt x="97" y="61"/>
                    <a:pt x="122" y="55"/>
                    <a:pt x="122" y="46"/>
                  </a:cubicBezTo>
                  <a:cubicBezTo>
                    <a:pt x="122" y="37"/>
                    <a:pt x="97" y="20"/>
                    <a:pt x="62" y="8"/>
                  </a:cubicBezTo>
                  <a:cubicBezTo>
                    <a:pt x="50" y="3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9"/>
            <p:cNvSpPr/>
            <p:nvPr/>
          </p:nvSpPr>
          <p:spPr>
            <a:xfrm>
              <a:off x="4613575" y="3661250"/>
              <a:ext cx="3100" cy="850"/>
            </a:xfrm>
            <a:custGeom>
              <a:avLst/>
              <a:gdLst/>
              <a:ahLst/>
              <a:cxnLst/>
              <a:rect l="l" t="t" r="r" b="b"/>
              <a:pathLst>
                <a:path w="124" h="34" extrusionOk="0">
                  <a:moveTo>
                    <a:pt x="52" y="1"/>
                  </a:moveTo>
                  <a:cubicBezTo>
                    <a:pt x="36" y="1"/>
                    <a:pt x="20" y="4"/>
                    <a:pt x="13" y="12"/>
                  </a:cubicBezTo>
                  <a:cubicBezTo>
                    <a:pt x="1" y="24"/>
                    <a:pt x="18" y="34"/>
                    <a:pt x="55" y="34"/>
                  </a:cubicBezTo>
                  <a:cubicBezTo>
                    <a:pt x="59" y="34"/>
                    <a:pt x="62" y="34"/>
                    <a:pt x="66" y="33"/>
                  </a:cubicBezTo>
                  <a:cubicBezTo>
                    <a:pt x="113" y="30"/>
                    <a:pt x="123" y="20"/>
                    <a:pt x="92" y="8"/>
                  </a:cubicBezTo>
                  <a:cubicBezTo>
                    <a:pt x="80" y="3"/>
                    <a:pt x="66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9"/>
            <p:cNvSpPr/>
            <p:nvPr/>
          </p:nvSpPr>
          <p:spPr>
            <a:xfrm>
              <a:off x="4615650" y="3601875"/>
              <a:ext cx="4100" cy="700"/>
            </a:xfrm>
            <a:custGeom>
              <a:avLst/>
              <a:gdLst/>
              <a:ahLst/>
              <a:cxnLst/>
              <a:rect l="l" t="t" r="r" b="b"/>
              <a:pathLst>
                <a:path w="164" h="28" extrusionOk="0">
                  <a:moveTo>
                    <a:pt x="82" y="0"/>
                  </a:moveTo>
                  <a:cubicBezTo>
                    <a:pt x="63" y="0"/>
                    <a:pt x="44" y="3"/>
                    <a:pt x="30" y="8"/>
                  </a:cubicBezTo>
                  <a:cubicBezTo>
                    <a:pt x="1" y="18"/>
                    <a:pt x="24" y="27"/>
                    <a:pt x="82" y="27"/>
                  </a:cubicBezTo>
                  <a:cubicBezTo>
                    <a:pt x="142" y="27"/>
                    <a:pt x="163" y="18"/>
                    <a:pt x="134" y="8"/>
                  </a:cubicBezTo>
                  <a:cubicBezTo>
                    <a:pt x="120" y="3"/>
                    <a:pt x="101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9"/>
            <p:cNvSpPr/>
            <p:nvPr/>
          </p:nvSpPr>
          <p:spPr>
            <a:xfrm>
              <a:off x="4616675" y="3646750"/>
              <a:ext cx="3050" cy="2075"/>
            </a:xfrm>
            <a:custGeom>
              <a:avLst/>
              <a:gdLst/>
              <a:ahLst/>
              <a:cxnLst/>
              <a:rect l="l" t="t" r="r" b="b"/>
              <a:pathLst>
                <a:path w="122" h="83" extrusionOk="0">
                  <a:moveTo>
                    <a:pt x="61" y="1"/>
                  </a:moveTo>
                  <a:cubicBezTo>
                    <a:pt x="26" y="1"/>
                    <a:pt x="0" y="17"/>
                    <a:pt x="0" y="42"/>
                  </a:cubicBezTo>
                  <a:cubicBezTo>
                    <a:pt x="0" y="66"/>
                    <a:pt x="25" y="83"/>
                    <a:pt x="61" y="83"/>
                  </a:cubicBezTo>
                  <a:cubicBezTo>
                    <a:pt x="96" y="83"/>
                    <a:pt x="121" y="66"/>
                    <a:pt x="121" y="42"/>
                  </a:cubicBezTo>
                  <a:cubicBezTo>
                    <a:pt x="121" y="17"/>
                    <a:pt x="96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9"/>
            <p:cNvSpPr/>
            <p:nvPr/>
          </p:nvSpPr>
          <p:spPr>
            <a:xfrm>
              <a:off x="4619375" y="3644200"/>
              <a:ext cx="4525" cy="3700"/>
            </a:xfrm>
            <a:custGeom>
              <a:avLst/>
              <a:gdLst/>
              <a:ahLst/>
              <a:cxnLst/>
              <a:rect l="l" t="t" r="r" b="b"/>
              <a:pathLst>
                <a:path w="181" h="148" extrusionOk="0">
                  <a:moveTo>
                    <a:pt x="98" y="0"/>
                  </a:moveTo>
                  <a:cubicBezTo>
                    <a:pt x="36" y="0"/>
                    <a:pt x="0" y="76"/>
                    <a:pt x="42" y="118"/>
                  </a:cubicBezTo>
                  <a:cubicBezTo>
                    <a:pt x="62" y="139"/>
                    <a:pt x="87" y="148"/>
                    <a:pt x="109" y="148"/>
                  </a:cubicBezTo>
                  <a:cubicBezTo>
                    <a:pt x="148" y="148"/>
                    <a:pt x="180" y="120"/>
                    <a:pt x="172" y="75"/>
                  </a:cubicBezTo>
                  <a:cubicBezTo>
                    <a:pt x="164" y="36"/>
                    <a:pt x="129" y="0"/>
                    <a:pt x="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9"/>
            <p:cNvSpPr/>
            <p:nvPr/>
          </p:nvSpPr>
          <p:spPr>
            <a:xfrm>
              <a:off x="4623050" y="3608575"/>
              <a:ext cx="8350" cy="2125"/>
            </a:xfrm>
            <a:custGeom>
              <a:avLst/>
              <a:gdLst/>
              <a:ahLst/>
              <a:cxnLst/>
              <a:rect l="l" t="t" r="r" b="b"/>
              <a:pathLst>
                <a:path w="334" h="85" extrusionOk="0">
                  <a:moveTo>
                    <a:pt x="51" y="0"/>
                  </a:moveTo>
                  <a:cubicBezTo>
                    <a:pt x="31" y="0"/>
                    <a:pt x="17" y="4"/>
                    <a:pt x="12" y="10"/>
                  </a:cubicBezTo>
                  <a:cubicBezTo>
                    <a:pt x="1" y="29"/>
                    <a:pt x="61" y="55"/>
                    <a:pt x="144" y="70"/>
                  </a:cubicBezTo>
                  <a:cubicBezTo>
                    <a:pt x="207" y="80"/>
                    <a:pt x="252" y="85"/>
                    <a:pt x="278" y="85"/>
                  </a:cubicBezTo>
                  <a:cubicBezTo>
                    <a:pt x="333" y="85"/>
                    <a:pt x="302" y="63"/>
                    <a:pt x="179" y="24"/>
                  </a:cubicBezTo>
                  <a:cubicBezTo>
                    <a:pt x="130" y="9"/>
                    <a:pt x="84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9"/>
            <p:cNvSpPr/>
            <p:nvPr/>
          </p:nvSpPr>
          <p:spPr>
            <a:xfrm>
              <a:off x="4624875" y="3603975"/>
              <a:ext cx="7300" cy="2900"/>
            </a:xfrm>
            <a:custGeom>
              <a:avLst/>
              <a:gdLst/>
              <a:ahLst/>
              <a:cxnLst/>
              <a:rect l="l" t="t" r="r" b="b"/>
              <a:pathLst>
                <a:path w="292" h="116" extrusionOk="0">
                  <a:moveTo>
                    <a:pt x="15" y="0"/>
                  </a:moveTo>
                  <a:cubicBezTo>
                    <a:pt x="6" y="0"/>
                    <a:pt x="0" y="2"/>
                    <a:pt x="0" y="6"/>
                  </a:cubicBezTo>
                  <a:cubicBezTo>
                    <a:pt x="0" y="14"/>
                    <a:pt x="46" y="42"/>
                    <a:pt x="106" y="69"/>
                  </a:cubicBezTo>
                  <a:cubicBezTo>
                    <a:pt x="173" y="100"/>
                    <a:pt x="231" y="116"/>
                    <a:pt x="261" y="116"/>
                  </a:cubicBezTo>
                  <a:cubicBezTo>
                    <a:pt x="286" y="116"/>
                    <a:pt x="292" y="104"/>
                    <a:pt x="266" y="81"/>
                  </a:cubicBezTo>
                  <a:cubicBezTo>
                    <a:pt x="233" y="50"/>
                    <a:pt x="66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9"/>
            <p:cNvSpPr/>
            <p:nvPr/>
          </p:nvSpPr>
          <p:spPr>
            <a:xfrm>
              <a:off x="4626025" y="3646750"/>
              <a:ext cx="3975" cy="2075"/>
            </a:xfrm>
            <a:custGeom>
              <a:avLst/>
              <a:gdLst/>
              <a:ahLst/>
              <a:cxnLst/>
              <a:rect l="l" t="t" r="r" b="b"/>
              <a:pathLst>
                <a:path w="159" h="83" extrusionOk="0">
                  <a:moveTo>
                    <a:pt x="99" y="1"/>
                  </a:moveTo>
                  <a:cubicBezTo>
                    <a:pt x="68" y="1"/>
                    <a:pt x="29" y="20"/>
                    <a:pt x="15" y="42"/>
                  </a:cubicBezTo>
                  <a:cubicBezTo>
                    <a:pt x="0" y="65"/>
                    <a:pt x="26" y="83"/>
                    <a:pt x="73" y="83"/>
                  </a:cubicBezTo>
                  <a:cubicBezTo>
                    <a:pt x="121" y="83"/>
                    <a:pt x="158" y="65"/>
                    <a:pt x="158" y="42"/>
                  </a:cubicBezTo>
                  <a:cubicBezTo>
                    <a:pt x="158" y="20"/>
                    <a:pt x="132" y="1"/>
                    <a:pt x="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9"/>
            <p:cNvSpPr/>
            <p:nvPr/>
          </p:nvSpPr>
          <p:spPr>
            <a:xfrm>
              <a:off x="4631125" y="3647950"/>
              <a:ext cx="8225" cy="7025"/>
            </a:xfrm>
            <a:custGeom>
              <a:avLst/>
              <a:gdLst/>
              <a:ahLst/>
              <a:cxnLst/>
              <a:rect l="l" t="t" r="r" b="b"/>
              <a:pathLst>
                <a:path w="329" h="281" extrusionOk="0">
                  <a:moveTo>
                    <a:pt x="131" y="1"/>
                  </a:moveTo>
                  <a:cubicBezTo>
                    <a:pt x="91" y="1"/>
                    <a:pt x="78" y="22"/>
                    <a:pt x="95" y="62"/>
                  </a:cubicBezTo>
                  <a:cubicBezTo>
                    <a:pt x="109" y="97"/>
                    <a:pt x="107" y="112"/>
                    <a:pt x="88" y="112"/>
                  </a:cubicBezTo>
                  <a:cubicBezTo>
                    <a:pt x="81" y="112"/>
                    <a:pt x="71" y="110"/>
                    <a:pt x="59" y="105"/>
                  </a:cubicBezTo>
                  <a:cubicBezTo>
                    <a:pt x="49" y="102"/>
                    <a:pt x="40" y="100"/>
                    <a:pt x="33" y="100"/>
                  </a:cubicBezTo>
                  <a:cubicBezTo>
                    <a:pt x="7" y="100"/>
                    <a:pt x="0" y="125"/>
                    <a:pt x="7" y="181"/>
                  </a:cubicBezTo>
                  <a:cubicBezTo>
                    <a:pt x="12" y="237"/>
                    <a:pt x="28" y="281"/>
                    <a:pt x="42" y="281"/>
                  </a:cubicBezTo>
                  <a:cubicBezTo>
                    <a:pt x="58" y="281"/>
                    <a:pt x="128" y="232"/>
                    <a:pt x="202" y="172"/>
                  </a:cubicBezTo>
                  <a:cubicBezTo>
                    <a:pt x="324" y="73"/>
                    <a:pt x="328" y="60"/>
                    <a:pt x="258" y="33"/>
                  </a:cubicBezTo>
                  <a:cubicBezTo>
                    <a:pt x="202" y="11"/>
                    <a:pt x="160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9"/>
            <p:cNvSpPr/>
            <p:nvPr/>
          </p:nvSpPr>
          <p:spPr>
            <a:xfrm>
              <a:off x="4633075" y="3548375"/>
              <a:ext cx="2075" cy="1775"/>
            </a:xfrm>
            <a:custGeom>
              <a:avLst/>
              <a:gdLst/>
              <a:ahLst/>
              <a:cxnLst/>
              <a:rect l="l" t="t" r="r" b="b"/>
              <a:pathLst>
                <a:path w="83" h="71" extrusionOk="0">
                  <a:moveTo>
                    <a:pt x="41" y="0"/>
                  </a:moveTo>
                  <a:cubicBezTo>
                    <a:pt x="19" y="0"/>
                    <a:pt x="0" y="9"/>
                    <a:pt x="0" y="20"/>
                  </a:cubicBezTo>
                  <a:cubicBezTo>
                    <a:pt x="0" y="30"/>
                    <a:pt x="17" y="49"/>
                    <a:pt x="41" y="65"/>
                  </a:cubicBezTo>
                  <a:cubicBezTo>
                    <a:pt x="48" y="69"/>
                    <a:pt x="54" y="70"/>
                    <a:pt x="60" y="70"/>
                  </a:cubicBezTo>
                  <a:cubicBezTo>
                    <a:pt x="73" y="70"/>
                    <a:pt x="82" y="61"/>
                    <a:pt x="82" y="45"/>
                  </a:cubicBezTo>
                  <a:cubicBezTo>
                    <a:pt x="82" y="22"/>
                    <a:pt x="63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9"/>
            <p:cNvSpPr/>
            <p:nvPr/>
          </p:nvSpPr>
          <p:spPr>
            <a:xfrm>
              <a:off x="4634250" y="3664250"/>
              <a:ext cx="2950" cy="2050"/>
            </a:xfrm>
            <a:custGeom>
              <a:avLst/>
              <a:gdLst/>
              <a:ahLst/>
              <a:cxnLst/>
              <a:rect l="l" t="t" r="r" b="b"/>
              <a:pathLst>
                <a:path w="118" h="82" extrusionOk="0">
                  <a:moveTo>
                    <a:pt x="27" y="0"/>
                  </a:moveTo>
                  <a:cubicBezTo>
                    <a:pt x="22" y="0"/>
                    <a:pt x="17" y="2"/>
                    <a:pt x="14" y="6"/>
                  </a:cubicBezTo>
                  <a:cubicBezTo>
                    <a:pt x="0" y="18"/>
                    <a:pt x="3" y="37"/>
                    <a:pt x="20" y="54"/>
                  </a:cubicBezTo>
                  <a:cubicBezTo>
                    <a:pt x="35" y="69"/>
                    <a:pt x="67" y="82"/>
                    <a:pt x="91" y="82"/>
                  </a:cubicBezTo>
                  <a:cubicBezTo>
                    <a:pt x="117" y="82"/>
                    <a:pt x="116" y="63"/>
                    <a:pt x="84" y="32"/>
                  </a:cubicBezTo>
                  <a:cubicBezTo>
                    <a:pt x="64" y="13"/>
                    <a:pt x="42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9"/>
            <p:cNvSpPr/>
            <p:nvPr/>
          </p:nvSpPr>
          <p:spPr>
            <a:xfrm>
              <a:off x="4635125" y="3612000"/>
              <a:ext cx="35350" cy="9175"/>
            </a:xfrm>
            <a:custGeom>
              <a:avLst/>
              <a:gdLst/>
              <a:ahLst/>
              <a:cxnLst/>
              <a:rect l="l" t="t" r="r" b="b"/>
              <a:pathLst>
                <a:path w="1414" h="367" extrusionOk="0">
                  <a:moveTo>
                    <a:pt x="57" y="1"/>
                  </a:moveTo>
                  <a:cubicBezTo>
                    <a:pt x="21" y="1"/>
                    <a:pt x="0" y="4"/>
                    <a:pt x="0" y="12"/>
                  </a:cubicBezTo>
                  <a:cubicBezTo>
                    <a:pt x="0" y="21"/>
                    <a:pt x="116" y="52"/>
                    <a:pt x="255" y="78"/>
                  </a:cubicBezTo>
                  <a:cubicBezTo>
                    <a:pt x="395" y="107"/>
                    <a:pt x="642" y="174"/>
                    <a:pt x="798" y="225"/>
                  </a:cubicBezTo>
                  <a:cubicBezTo>
                    <a:pt x="954" y="277"/>
                    <a:pt x="1159" y="330"/>
                    <a:pt x="1249" y="344"/>
                  </a:cubicBezTo>
                  <a:lnTo>
                    <a:pt x="1413" y="366"/>
                  </a:lnTo>
                  <a:lnTo>
                    <a:pt x="1271" y="291"/>
                  </a:lnTo>
                  <a:cubicBezTo>
                    <a:pt x="1194" y="249"/>
                    <a:pt x="1062" y="201"/>
                    <a:pt x="984" y="186"/>
                  </a:cubicBezTo>
                  <a:cubicBezTo>
                    <a:pt x="904" y="169"/>
                    <a:pt x="757" y="128"/>
                    <a:pt x="656" y="94"/>
                  </a:cubicBezTo>
                  <a:cubicBezTo>
                    <a:pt x="523" y="48"/>
                    <a:pt x="190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9"/>
            <p:cNvSpPr/>
            <p:nvPr/>
          </p:nvSpPr>
          <p:spPr>
            <a:xfrm>
              <a:off x="4635325" y="3544250"/>
              <a:ext cx="3750" cy="4200"/>
            </a:xfrm>
            <a:custGeom>
              <a:avLst/>
              <a:gdLst/>
              <a:ahLst/>
              <a:cxnLst/>
              <a:rect l="l" t="t" r="r" b="b"/>
              <a:pathLst>
                <a:path w="150" h="168" extrusionOk="0">
                  <a:moveTo>
                    <a:pt x="124" y="0"/>
                  </a:moveTo>
                  <a:cubicBezTo>
                    <a:pt x="85" y="0"/>
                    <a:pt x="0" y="118"/>
                    <a:pt x="23" y="141"/>
                  </a:cubicBezTo>
                  <a:cubicBezTo>
                    <a:pt x="41" y="159"/>
                    <a:pt x="62" y="167"/>
                    <a:pt x="81" y="167"/>
                  </a:cubicBezTo>
                  <a:cubicBezTo>
                    <a:pt x="118" y="167"/>
                    <a:pt x="149" y="134"/>
                    <a:pt x="146" y="82"/>
                  </a:cubicBezTo>
                  <a:cubicBezTo>
                    <a:pt x="142" y="34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9"/>
            <p:cNvSpPr/>
            <p:nvPr/>
          </p:nvSpPr>
          <p:spPr>
            <a:xfrm>
              <a:off x="4637425" y="3607875"/>
              <a:ext cx="4800" cy="2600"/>
            </a:xfrm>
            <a:custGeom>
              <a:avLst/>
              <a:gdLst/>
              <a:ahLst/>
              <a:cxnLst/>
              <a:rect l="l" t="t" r="r" b="b"/>
              <a:pathLst>
                <a:path w="192" h="104" extrusionOk="0">
                  <a:moveTo>
                    <a:pt x="95" y="1"/>
                  </a:moveTo>
                  <a:cubicBezTo>
                    <a:pt x="62" y="1"/>
                    <a:pt x="29" y="21"/>
                    <a:pt x="14" y="59"/>
                  </a:cubicBezTo>
                  <a:cubicBezTo>
                    <a:pt x="2" y="89"/>
                    <a:pt x="1" y="104"/>
                    <a:pt x="14" y="104"/>
                  </a:cubicBezTo>
                  <a:cubicBezTo>
                    <a:pt x="23" y="104"/>
                    <a:pt x="40" y="97"/>
                    <a:pt x="66" y="83"/>
                  </a:cubicBezTo>
                  <a:cubicBezTo>
                    <a:pt x="92" y="71"/>
                    <a:pt x="119" y="63"/>
                    <a:pt x="141" y="63"/>
                  </a:cubicBezTo>
                  <a:cubicBezTo>
                    <a:pt x="156" y="63"/>
                    <a:pt x="168" y="67"/>
                    <a:pt x="175" y="73"/>
                  </a:cubicBezTo>
                  <a:cubicBezTo>
                    <a:pt x="181" y="78"/>
                    <a:pt x="185" y="81"/>
                    <a:pt x="187" y="81"/>
                  </a:cubicBezTo>
                  <a:cubicBezTo>
                    <a:pt x="192" y="81"/>
                    <a:pt x="189" y="70"/>
                    <a:pt x="179" y="52"/>
                  </a:cubicBezTo>
                  <a:cubicBezTo>
                    <a:pt x="159" y="18"/>
                    <a:pt x="127" y="1"/>
                    <a:pt x="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9"/>
            <p:cNvSpPr/>
            <p:nvPr/>
          </p:nvSpPr>
          <p:spPr>
            <a:xfrm>
              <a:off x="4638150" y="3666275"/>
              <a:ext cx="2075" cy="1725"/>
            </a:xfrm>
            <a:custGeom>
              <a:avLst/>
              <a:gdLst/>
              <a:ahLst/>
              <a:cxnLst/>
              <a:rect l="l" t="t" r="r" b="b"/>
              <a:pathLst>
                <a:path w="83" h="69" extrusionOk="0">
                  <a:moveTo>
                    <a:pt x="41" y="1"/>
                  </a:moveTo>
                  <a:cubicBezTo>
                    <a:pt x="19" y="1"/>
                    <a:pt x="0" y="19"/>
                    <a:pt x="0" y="44"/>
                  </a:cubicBezTo>
                  <a:cubicBezTo>
                    <a:pt x="0" y="60"/>
                    <a:pt x="8" y="69"/>
                    <a:pt x="20" y="69"/>
                  </a:cubicBezTo>
                  <a:cubicBezTo>
                    <a:pt x="27" y="69"/>
                    <a:pt x="34" y="66"/>
                    <a:pt x="41" y="62"/>
                  </a:cubicBezTo>
                  <a:cubicBezTo>
                    <a:pt x="64" y="48"/>
                    <a:pt x="82" y="28"/>
                    <a:pt x="82" y="18"/>
                  </a:cubicBezTo>
                  <a:cubicBezTo>
                    <a:pt x="82" y="8"/>
                    <a:pt x="64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9"/>
            <p:cNvSpPr/>
            <p:nvPr/>
          </p:nvSpPr>
          <p:spPr>
            <a:xfrm>
              <a:off x="4640200" y="3547825"/>
              <a:ext cx="10250" cy="3650"/>
            </a:xfrm>
            <a:custGeom>
              <a:avLst/>
              <a:gdLst/>
              <a:ahLst/>
              <a:cxnLst/>
              <a:rect l="l" t="t" r="r" b="b"/>
              <a:pathLst>
                <a:path w="410" h="146" extrusionOk="0">
                  <a:moveTo>
                    <a:pt x="173" y="0"/>
                  </a:moveTo>
                  <a:cubicBezTo>
                    <a:pt x="124" y="0"/>
                    <a:pt x="69" y="10"/>
                    <a:pt x="42" y="24"/>
                  </a:cubicBezTo>
                  <a:cubicBezTo>
                    <a:pt x="0" y="51"/>
                    <a:pt x="28" y="61"/>
                    <a:pt x="133" y="62"/>
                  </a:cubicBezTo>
                  <a:cubicBezTo>
                    <a:pt x="215" y="63"/>
                    <a:pt x="297" y="84"/>
                    <a:pt x="311" y="107"/>
                  </a:cubicBezTo>
                  <a:cubicBezTo>
                    <a:pt x="327" y="133"/>
                    <a:pt x="348" y="146"/>
                    <a:pt x="366" y="146"/>
                  </a:cubicBezTo>
                  <a:cubicBezTo>
                    <a:pt x="390" y="146"/>
                    <a:pt x="410" y="124"/>
                    <a:pt x="410" y="84"/>
                  </a:cubicBezTo>
                  <a:cubicBezTo>
                    <a:pt x="410" y="49"/>
                    <a:pt x="387" y="20"/>
                    <a:pt x="359" y="17"/>
                  </a:cubicBezTo>
                  <a:cubicBezTo>
                    <a:pt x="331" y="14"/>
                    <a:pt x="261" y="8"/>
                    <a:pt x="206" y="2"/>
                  </a:cubicBezTo>
                  <a:cubicBezTo>
                    <a:pt x="196" y="1"/>
                    <a:pt x="185" y="0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9"/>
            <p:cNvSpPr/>
            <p:nvPr/>
          </p:nvSpPr>
          <p:spPr>
            <a:xfrm>
              <a:off x="4641200" y="3544400"/>
              <a:ext cx="3150" cy="875"/>
            </a:xfrm>
            <a:custGeom>
              <a:avLst/>
              <a:gdLst/>
              <a:ahLst/>
              <a:cxnLst/>
              <a:rect l="l" t="t" r="r" b="b"/>
              <a:pathLst>
                <a:path w="126" h="35" extrusionOk="0">
                  <a:moveTo>
                    <a:pt x="52" y="0"/>
                  </a:moveTo>
                  <a:cubicBezTo>
                    <a:pt x="36" y="0"/>
                    <a:pt x="21" y="4"/>
                    <a:pt x="12" y="12"/>
                  </a:cubicBezTo>
                  <a:cubicBezTo>
                    <a:pt x="0" y="25"/>
                    <a:pt x="21" y="35"/>
                    <a:pt x="57" y="35"/>
                  </a:cubicBezTo>
                  <a:cubicBezTo>
                    <a:pt x="60" y="35"/>
                    <a:pt x="64" y="34"/>
                    <a:pt x="68" y="34"/>
                  </a:cubicBezTo>
                  <a:cubicBezTo>
                    <a:pt x="115" y="31"/>
                    <a:pt x="125" y="21"/>
                    <a:pt x="93" y="9"/>
                  </a:cubicBezTo>
                  <a:cubicBezTo>
                    <a:pt x="80" y="3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9"/>
            <p:cNvSpPr/>
            <p:nvPr/>
          </p:nvSpPr>
          <p:spPr>
            <a:xfrm>
              <a:off x="4642825" y="3653675"/>
              <a:ext cx="28825" cy="15500"/>
            </a:xfrm>
            <a:custGeom>
              <a:avLst/>
              <a:gdLst/>
              <a:ahLst/>
              <a:cxnLst/>
              <a:rect l="l" t="t" r="r" b="b"/>
              <a:pathLst>
                <a:path w="1153" h="620" extrusionOk="0">
                  <a:moveTo>
                    <a:pt x="428" y="138"/>
                  </a:moveTo>
                  <a:cubicBezTo>
                    <a:pt x="451" y="138"/>
                    <a:pt x="463" y="164"/>
                    <a:pt x="460" y="215"/>
                  </a:cubicBezTo>
                  <a:cubicBezTo>
                    <a:pt x="456" y="266"/>
                    <a:pt x="426" y="297"/>
                    <a:pt x="380" y="297"/>
                  </a:cubicBezTo>
                  <a:cubicBezTo>
                    <a:pt x="379" y="297"/>
                    <a:pt x="378" y="297"/>
                    <a:pt x="377" y="297"/>
                  </a:cubicBezTo>
                  <a:cubicBezTo>
                    <a:pt x="297" y="297"/>
                    <a:pt x="288" y="253"/>
                    <a:pt x="356" y="184"/>
                  </a:cubicBezTo>
                  <a:cubicBezTo>
                    <a:pt x="386" y="153"/>
                    <a:pt x="411" y="138"/>
                    <a:pt x="428" y="138"/>
                  </a:cubicBezTo>
                  <a:close/>
                  <a:moveTo>
                    <a:pt x="221" y="0"/>
                  </a:moveTo>
                  <a:cubicBezTo>
                    <a:pt x="206" y="0"/>
                    <a:pt x="199" y="4"/>
                    <a:pt x="205" y="12"/>
                  </a:cubicBezTo>
                  <a:cubicBezTo>
                    <a:pt x="219" y="34"/>
                    <a:pt x="194" y="51"/>
                    <a:pt x="148" y="51"/>
                  </a:cubicBezTo>
                  <a:cubicBezTo>
                    <a:pt x="24" y="52"/>
                    <a:pt x="1" y="127"/>
                    <a:pt x="122" y="142"/>
                  </a:cubicBezTo>
                  <a:cubicBezTo>
                    <a:pt x="255" y="158"/>
                    <a:pt x="265" y="222"/>
                    <a:pt x="144" y="284"/>
                  </a:cubicBezTo>
                  <a:cubicBezTo>
                    <a:pt x="34" y="340"/>
                    <a:pt x="88" y="361"/>
                    <a:pt x="351" y="361"/>
                  </a:cubicBezTo>
                  <a:cubicBezTo>
                    <a:pt x="364" y="361"/>
                    <a:pt x="377" y="361"/>
                    <a:pt x="390" y="361"/>
                  </a:cubicBezTo>
                  <a:cubicBezTo>
                    <a:pt x="417" y="361"/>
                    <a:pt x="441" y="361"/>
                    <a:pt x="462" y="361"/>
                  </a:cubicBezTo>
                  <a:cubicBezTo>
                    <a:pt x="613" y="361"/>
                    <a:pt x="607" y="371"/>
                    <a:pt x="543" y="439"/>
                  </a:cubicBezTo>
                  <a:cubicBezTo>
                    <a:pt x="477" y="510"/>
                    <a:pt x="476" y="526"/>
                    <a:pt x="531" y="581"/>
                  </a:cubicBezTo>
                  <a:cubicBezTo>
                    <a:pt x="557" y="607"/>
                    <a:pt x="576" y="619"/>
                    <a:pt x="595" y="619"/>
                  </a:cubicBezTo>
                  <a:cubicBezTo>
                    <a:pt x="611" y="619"/>
                    <a:pt x="626" y="610"/>
                    <a:pt x="643" y="593"/>
                  </a:cubicBezTo>
                  <a:cubicBezTo>
                    <a:pt x="680" y="554"/>
                    <a:pt x="680" y="541"/>
                    <a:pt x="643" y="541"/>
                  </a:cubicBezTo>
                  <a:cubicBezTo>
                    <a:pt x="615" y="541"/>
                    <a:pt x="594" y="522"/>
                    <a:pt x="594" y="496"/>
                  </a:cubicBezTo>
                  <a:cubicBezTo>
                    <a:pt x="594" y="478"/>
                    <a:pt x="614" y="468"/>
                    <a:pt x="650" y="468"/>
                  </a:cubicBezTo>
                  <a:cubicBezTo>
                    <a:pt x="668" y="468"/>
                    <a:pt x="689" y="470"/>
                    <a:pt x="713" y="475"/>
                  </a:cubicBezTo>
                  <a:cubicBezTo>
                    <a:pt x="745" y="481"/>
                    <a:pt x="769" y="485"/>
                    <a:pt x="785" y="485"/>
                  </a:cubicBezTo>
                  <a:cubicBezTo>
                    <a:pt x="822" y="485"/>
                    <a:pt x="824" y="466"/>
                    <a:pt x="810" y="414"/>
                  </a:cubicBezTo>
                  <a:cubicBezTo>
                    <a:pt x="796" y="359"/>
                    <a:pt x="800" y="340"/>
                    <a:pt x="843" y="340"/>
                  </a:cubicBezTo>
                  <a:cubicBezTo>
                    <a:pt x="854" y="340"/>
                    <a:pt x="868" y="341"/>
                    <a:pt x="886" y="344"/>
                  </a:cubicBezTo>
                  <a:cubicBezTo>
                    <a:pt x="961" y="354"/>
                    <a:pt x="981" y="380"/>
                    <a:pt x="974" y="451"/>
                  </a:cubicBezTo>
                  <a:cubicBezTo>
                    <a:pt x="968" y="509"/>
                    <a:pt x="987" y="543"/>
                    <a:pt x="1013" y="543"/>
                  </a:cubicBezTo>
                  <a:cubicBezTo>
                    <a:pt x="1028" y="543"/>
                    <a:pt x="1047" y="530"/>
                    <a:pt x="1064" y="502"/>
                  </a:cubicBezTo>
                  <a:cubicBezTo>
                    <a:pt x="1072" y="488"/>
                    <a:pt x="1090" y="480"/>
                    <a:pt x="1107" y="480"/>
                  </a:cubicBezTo>
                  <a:cubicBezTo>
                    <a:pt x="1117" y="480"/>
                    <a:pt x="1127" y="482"/>
                    <a:pt x="1135" y="487"/>
                  </a:cubicBezTo>
                  <a:cubicBezTo>
                    <a:pt x="1138" y="489"/>
                    <a:pt x="1140" y="490"/>
                    <a:pt x="1142" y="490"/>
                  </a:cubicBezTo>
                  <a:cubicBezTo>
                    <a:pt x="1152" y="490"/>
                    <a:pt x="1130" y="448"/>
                    <a:pt x="1086" y="388"/>
                  </a:cubicBezTo>
                  <a:cubicBezTo>
                    <a:pt x="1039" y="325"/>
                    <a:pt x="989" y="280"/>
                    <a:pt x="964" y="280"/>
                  </a:cubicBezTo>
                  <a:cubicBezTo>
                    <a:pt x="961" y="280"/>
                    <a:pt x="959" y="281"/>
                    <a:pt x="957" y="282"/>
                  </a:cubicBezTo>
                  <a:cubicBezTo>
                    <a:pt x="952" y="285"/>
                    <a:pt x="948" y="287"/>
                    <a:pt x="944" y="287"/>
                  </a:cubicBezTo>
                  <a:cubicBezTo>
                    <a:pt x="930" y="287"/>
                    <a:pt x="922" y="270"/>
                    <a:pt x="922" y="244"/>
                  </a:cubicBezTo>
                  <a:cubicBezTo>
                    <a:pt x="922" y="214"/>
                    <a:pt x="908" y="199"/>
                    <a:pt x="878" y="199"/>
                  </a:cubicBezTo>
                  <a:cubicBezTo>
                    <a:pt x="867" y="199"/>
                    <a:pt x="855" y="201"/>
                    <a:pt x="840" y="205"/>
                  </a:cubicBezTo>
                  <a:cubicBezTo>
                    <a:pt x="824" y="209"/>
                    <a:pt x="811" y="212"/>
                    <a:pt x="800" y="212"/>
                  </a:cubicBezTo>
                  <a:cubicBezTo>
                    <a:pt x="770" y="212"/>
                    <a:pt x="758" y="196"/>
                    <a:pt x="758" y="160"/>
                  </a:cubicBezTo>
                  <a:cubicBezTo>
                    <a:pt x="758" y="118"/>
                    <a:pt x="725" y="94"/>
                    <a:pt x="666" y="94"/>
                  </a:cubicBezTo>
                  <a:cubicBezTo>
                    <a:pt x="614" y="94"/>
                    <a:pt x="486" y="67"/>
                    <a:pt x="377" y="34"/>
                  </a:cubicBezTo>
                  <a:cubicBezTo>
                    <a:pt x="306" y="12"/>
                    <a:pt x="249" y="0"/>
                    <a:pt x="2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9"/>
            <p:cNvSpPr/>
            <p:nvPr/>
          </p:nvSpPr>
          <p:spPr>
            <a:xfrm>
              <a:off x="4650500" y="3622400"/>
              <a:ext cx="40950" cy="18225"/>
            </a:xfrm>
            <a:custGeom>
              <a:avLst/>
              <a:gdLst/>
              <a:ahLst/>
              <a:cxnLst/>
              <a:rect l="l" t="t" r="r" b="b"/>
              <a:pathLst>
                <a:path w="1638" h="729" extrusionOk="0">
                  <a:moveTo>
                    <a:pt x="49" y="1"/>
                  </a:moveTo>
                  <a:cubicBezTo>
                    <a:pt x="17" y="1"/>
                    <a:pt x="1" y="7"/>
                    <a:pt x="3" y="20"/>
                  </a:cubicBezTo>
                  <a:cubicBezTo>
                    <a:pt x="8" y="37"/>
                    <a:pt x="16" y="88"/>
                    <a:pt x="27" y="135"/>
                  </a:cubicBezTo>
                  <a:cubicBezTo>
                    <a:pt x="40" y="196"/>
                    <a:pt x="121" y="241"/>
                    <a:pt x="339" y="311"/>
                  </a:cubicBezTo>
                  <a:cubicBezTo>
                    <a:pt x="501" y="362"/>
                    <a:pt x="663" y="403"/>
                    <a:pt x="706" y="403"/>
                  </a:cubicBezTo>
                  <a:cubicBezTo>
                    <a:pt x="707" y="403"/>
                    <a:pt x="707" y="403"/>
                    <a:pt x="708" y="403"/>
                  </a:cubicBezTo>
                  <a:cubicBezTo>
                    <a:pt x="710" y="403"/>
                    <a:pt x="712" y="403"/>
                    <a:pt x="715" y="403"/>
                  </a:cubicBezTo>
                  <a:cubicBezTo>
                    <a:pt x="757" y="403"/>
                    <a:pt x="820" y="421"/>
                    <a:pt x="865" y="446"/>
                  </a:cubicBezTo>
                  <a:cubicBezTo>
                    <a:pt x="931" y="482"/>
                    <a:pt x="937" y="502"/>
                    <a:pt x="900" y="550"/>
                  </a:cubicBezTo>
                  <a:cubicBezTo>
                    <a:pt x="861" y="598"/>
                    <a:pt x="866" y="614"/>
                    <a:pt x="925" y="636"/>
                  </a:cubicBezTo>
                  <a:cubicBezTo>
                    <a:pt x="938" y="641"/>
                    <a:pt x="951" y="643"/>
                    <a:pt x="963" y="643"/>
                  </a:cubicBezTo>
                  <a:cubicBezTo>
                    <a:pt x="995" y="643"/>
                    <a:pt x="1025" y="626"/>
                    <a:pt x="1050" y="591"/>
                  </a:cubicBezTo>
                  <a:cubicBezTo>
                    <a:pt x="1073" y="559"/>
                    <a:pt x="1101" y="542"/>
                    <a:pt x="1126" y="542"/>
                  </a:cubicBezTo>
                  <a:cubicBezTo>
                    <a:pt x="1135" y="542"/>
                    <a:pt x="1144" y="545"/>
                    <a:pt x="1152" y="550"/>
                  </a:cubicBezTo>
                  <a:cubicBezTo>
                    <a:pt x="1164" y="558"/>
                    <a:pt x="1172" y="561"/>
                    <a:pt x="1177" y="561"/>
                  </a:cubicBezTo>
                  <a:cubicBezTo>
                    <a:pt x="1184" y="561"/>
                    <a:pt x="1182" y="552"/>
                    <a:pt x="1171" y="532"/>
                  </a:cubicBezTo>
                  <a:cubicBezTo>
                    <a:pt x="1154" y="506"/>
                    <a:pt x="1161" y="483"/>
                    <a:pt x="1184" y="483"/>
                  </a:cubicBezTo>
                  <a:cubicBezTo>
                    <a:pt x="1208" y="483"/>
                    <a:pt x="1246" y="518"/>
                    <a:pt x="1268" y="562"/>
                  </a:cubicBezTo>
                  <a:cubicBezTo>
                    <a:pt x="1302" y="628"/>
                    <a:pt x="1505" y="729"/>
                    <a:pt x="1602" y="729"/>
                  </a:cubicBezTo>
                  <a:cubicBezTo>
                    <a:pt x="1622" y="729"/>
                    <a:pt x="1637" y="673"/>
                    <a:pt x="1637" y="606"/>
                  </a:cubicBezTo>
                  <a:cubicBezTo>
                    <a:pt x="1637" y="528"/>
                    <a:pt x="1617" y="483"/>
                    <a:pt x="1581" y="483"/>
                  </a:cubicBezTo>
                  <a:cubicBezTo>
                    <a:pt x="1543" y="483"/>
                    <a:pt x="1532" y="513"/>
                    <a:pt x="1547" y="572"/>
                  </a:cubicBezTo>
                  <a:cubicBezTo>
                    <a:pt x="1559" y="618"/>
                    <a:pt x="1562" y="639"/>
                    <a:pt x="1546" y="639"/>
                  </a:cubicBezTo>
                  <a:cubicBezTo>
                    <a:pt x="1534" y="639"/>
                    <a:pt x="1513" y="629"/>
                    <a:pt x="1480" y="610"/>
                  </a:cubicBezTo>
                  <a:cubicBezTo>
                    <a:pt x="1428" y="583"/>
                    <a:pt x="1398" y="537"/>
                    <a:pt x="1409" y="507"/>
                  </a:cubicBezTo>
                  <a:cubicBezTo>
                    <a:pt x="1422" y="472"/>
                    <a:pt x="1383" y="436"/>
                    <a:pt x="1305" y="409"/>
                  </a:cubicBezTo>
                  <a:cubicBezTo>
                    <a:pt x="1235" y="385"/>
                    <a:pt x="1192" y="348"/>
                    <a:pt x="1207" y="323"/>
                  </a:cubicBezTo>
                  <a:cubicBezTo>
                    <a:pt x="1225" y="293"/>
                    <a:pt x="1220" y="279"/>
                    <a:pt x="1201" y="279"/>
                  </a:cubicBezTo>
                  <a:cubicBezTo>
                    <a:pt x="1172" y="279"/>
                    <a:pt x="1112" y="311"/>
                    <a:pt x="1055" y="364"/>
                  </a:cubicBezTo>
                  <a:cubicBezTo>
                    <a:pt x="1020" y="397"/>
                    <a:pt x="987" y="416"/>
                    <a:pt x="967" y="416"/>
                  </a:cubicBezTo>
                  <a:cubicBezTo>
                    <a:pt x="959" y="416"/>
                    <a:pt x="953" y="412"/>
                    <a:pt x="951" y="405"/>
                  </a:cubicBezTo>
                  <a:cubicBezTo>
                    <a:pt x="942" y="383"/>
                    <a:pt x="907" y="362"/>
                    <a:pt x="876" y="362"/>
                  </a:cubicBezTo>
                  <a:cubicBezTo>
                    <a:pt x="845" y="362"/>
                    <a:pt x="818" y="344"/>
                    <a:pt x="818" y="323"/>
                  </a:cubicBezTo>
                  <a:cubicBezTo>
                    <a:pt x="818" y="309"/>
                    <a:pt x="829" y="301"/>
                    <a:pt x="847" y="301"/>
                  </a:cubicBezTo>
                  <a:cubicBezTo>
                    <a:pt x="857" y="301"/>
                    <a:pt x="868" y="304"/>
                    <a:pt x="880" y="308"/>
                  </a:cubicBezTo>
                  <a:cubicBezTo>
                    <a:pt x="892" y="312"/>
                    <a:pt x="902" y="315"/>
                    <a:pt x="909" y="315"/>
                  </a:cubicBezTo>
                  <a:cubicBezTo>
                    <a:pt x="928" y="315"/>
                    <a:pt x="930" y="300"/>
                    <a:pt x="918" y="270"/>
                  </a:cubicBezTo>
                  <a:cubicBezTo>
                    <a:pt x="906" y="236"/>
                    <a:pt x="882" y="221"/>
                    <a:pt x="832" y="221"/>
                  </a:cubicBezTo>
                  <a:cubicBezTo>
                    <a:pt x="811" y="221"/>
                    <a:pt x="786" y="224"/>
                    <a:pt x="754" y="229"/>
                  </a:cubicBezTo>
                  <a:cubicBezTo>
                    <a:pt x="718" y="234"/>
                    <a:pt x="691" y="237"/>
                    <a:pt x="672" y="237"/>
                  </a:cubicBezTo>
                  <a:cubicBezTo>
                    <a:pt x="631" y="237"/>
                    <a:pt x="623" y="224"/>
                    <a:pt x="635" y="191"/>
                  </a:cubicBezTo>
                  <a:cubicBezTo>
                    <a:pt x="651" y="148"/>
                    <a:pt x="606" y="119"/>
                    <a:pt x="461" y="81"/>
                  </a:cubicBezTo>
                  <a:cubicBezTo>
                    <a:pt x="260" y="29"/>
                    <a:pt x="118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9"/>
            <p:cNvSpPr/>
            <p:nvPr/>
          </p:nvSpPr>
          <p:spPr>
            <a:xfrm>
              <a:off x="4650450" y="3611075"/>
              <a:ext cx="3100" cy="825"/>
            </a:xfrm>
            <a:custGeom>
              <a:avLst/>
              <a:gdLst/>
              <a:ahLst/>
              <a:cxnLst/>
              <a:rect l="l" t="t" r="r" b="b"/>
              <a:pathLst>
                <a:path w="124" h="33" extrusionOk="0">
                  <a:moveTo>
                    <a:pt x="51" y="1"/>
                  </a:moveTo>
                  <a:cubicBezTo>
                    <a:pt x="35" y="1"/>
                    <a:pt x="20" y="5"/>
                    <a:pt x="13" y="12"/>
                  </a:cubicBezTo>
                  <a:cubicBezTo>
                    <a:pt x="1" y="23"/>
                    <a:pt x="21" y="32"/>
                    <a:pt x="61" y="32"/>
                  </a:cubicBezTo>
                  <a:cubicBezTo>
                    <a:pt x="63" y="32"/>
                    <a:pt x="65" y="32"/>
                    <a:pt x="67" y="32"/>
                  </a:cubicBezTo>
                  <a:cubicBezTo>
                    <a:pt x="114" y="31"/>
                    <a:pt x="124" y="22"/>
                    <a:pt x="92" y="9"/>
                  </a:cubicBezTo>
                  <a:cubicBezTo>
                    <a:pt x="79" y="4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9"/>
            <p:cNvSpPr/>
            <p:nvPr/>
          </p:nvSpPr>
          <p:spPr>
            <a:xfrm>
              <a:off x="4659225" y="3613000"/>
              <a:ext cx="3450" cy="1650"/>
            </a:xfrm>
            <a:custGeom>
              <a:avLst/>
              <a:gdLst/>
              <a:ahLst/>
              <a:cxnLst/>
              <a:rect l="l" t="t" r="r" b="b"/>
              <a:pathLst>
                <a:path w="138" h="66" extrusionOk="0">
                  <a:moveTo>
                    <a:pt x="86" y="0"/>
                  </a:moveTo>
                  <a:cubicBezTo>
                    <a:pt x="13" y="0"/>
                    <a:pt x="0" y="23"/>
                    <a:pt x="60" y="59"/>
                  </a:cubicBezTo>
                  <a:cubicBezTo>
                    <a:pt x="67" y="63"/>
                    <a:pt x="75" y="65"/>
                    <a:pt x="83" y="65"/>
                  </a:cubicBezTo>
                  <a:cubicBezTo>
                    <a:pt x="99" y="65"/>
                    <a:pt x="114" y="57"/>
                    <a:pt x="123" y="41"/>
                  </a:cubicBezTo>
                  <a:cubicBezTo>
                    <a:pt x="138" y="18"/>
                    <a:pt x="121" y="0"/>
                    <a:pt x="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9"/>
            <p:cNvSpPr/>
            <p:nvPr/>
          </p:nvSpPr>
          <p:spPr>
            <a:xfrm>
              <a:off x="4660450" y="3696325"/>
              <a:ext cx="11325" cy="4150"/>
            </a:xfrm>
            <a:custGeom>
              <a:avLst/>
              <a:gdLst/>
              <a:ahLst/>
              <a:cxnLst/>
              <a:rect l="l" t="t" r="r" b="b"/>
              <a:pathLst>
                <a:path w="453" h="166" extrusionOk="0">
                  <a:moveTo>
                    <a:pt x="141" y="1"/>
                  </a:moveTo>
                  <a:cubicBezTo>
                    <a:pt x="117" y="1"/>
                    <a:pt x="94" y="8"/>
                    <a:pt x="69" y="23"/>
                  </a:cubicBezTo>
                  <a:cubicBezTo>
                    <a:pt x="1" y="62"/>
                    <a:pt x="7" y="67"/>
                    <a:pt x="115" y="67"/>
                  </a:cubicBezTo>
                  <a:cubicBezTo>
                    <a:pt x="186" y="67"/>
                    <a:pt x="279" y="95"/>
                    <a:pt x="328" y="131"/>
                  </a:cubicBezTo>
                  <a:cubicBezTo>
                    <a:pt x="361" y="153"/>
                    <a:pt x="391" y="166"/>
                    <a:pt x="413" y="166"/>
                  </a:cubicBezTo>
                  <a:cubicBezTo>
                    <a:pt x="425" y="166"/>
                    <a:pt x="435" y="162"/>
                    <a:pt x="440" y="153"/>
                  </a:cubicBezTo>
                  <a:cubicBezTo>
                    <a:pt x="452" y="132"/>
                    <a:pt x="446" y="103"/>
                    <a:pt x="422" y="90"/>
                  </a:cubicBezTo>
                  <a:cubicBezTo>
                    <a:pt x="410" y="82"/>
                    <a:pt x="400" y="79"/>
                    <a:pt x="393" y="79"/>
                  </a:cubicBezTo>
                  <a:cubicBezTo>
                    <a:pt x="385" y="79"/>
                    <a:pt x="381" y="82"/>
                    <a:pt x="381" y="90"/>
                  </a:cubicBezTo>
                  <a:cubicBezTo>
                    <a:pt x="381" y="93"/>
                    <a:pt x="378" y="94"/>
                    <a:pt x="373" y="94"/>
                  </a:cubicBezTo>
                  <a:cubicBezTo>
                    <a:pt x="357" y="94"/>
                    <a:pt x="315" y="77"/>
                    <a:pt x="264" y="45"/>
                  </a:cubicBezTo>
                  <a:cubicBezTo>
                    <a:pt x="212" y="15"/>
                    <a:pt x="175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9"/>
            <p:cNvSpPr/>
            <p:nvPr/>
          </p:nvSpPr>
          <p:spPr>
            <a:xfrm>
              <a:off x="4662750" y="3691850"/>
              <a:ext cx="2075" cy="2075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42" y="0"/>
                  </a:moveTo>
                  <a:cubicBezTo>
                    <a:pt x="18" y="0"/>
                    <a:pt x="1" y="19"/>
                    <a:pt x="1" y="41"/>
                  </a:cubicBezTo>
                  <a:cubicBezTo>
                    <a:pt x="1" y="65"/>
                    <a:pt x="17" y="82"/>
                    <a:pt x="42" y="82"/>
                  </a:cubicBezTo>
                  <a:cubicBezTo>
                    <a:pt x="64" y="82"/>
                    <a:pt x="83" y="65"/>
                    <a:pt x="83" y="41"/>
                  </a:cubicBezTo>
                  <a:cubicBezTo>
                    <a:pt x="83" y="19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9"/>
            <p:cNvSpPr/>
            <p:nvPr/>
          </p:nvSpPr>
          <p:spPr>
            <a:xfrm>
              <a:off x="4665850" y="3552500"/>
              <a:ext cx="5975" cy="1800"/>
            </a:xfrm>
            <a:custGeom>
              <a:avLst/>
              <a:gdLst/>
              <a:ahLst/>
              <a:cxnLst/>
              <a:rect l="l" t="t" r="r" b="b"/>
              <a:pathLst>
                <a:path w="239" h="72" extrusionOk="0">
                  <a:moveTo>
                    <a:pt x="86" y="0"/>
                  </a:moveTo>
                  <a:cubicBezTo>
                    <a:pt x="40" y="0"/>
                    <a:pt x="2" y="10"/>
                    <a:pt x="2" y="30"/>
                  </a:cubicBezTo>
                  <a:cubicBezTo>
                    <a:pt x="1" y="48"/>
                    <a:pt x="56" y="66"/>
                    <a:pt x="127" y="71"/>
                  </a:cubicBezTo>
                  <a:cubicBezTo>
                    <a:pt x="137" y="72"/>
                    <a:pt x="146" y="72"/>
                    <a:pt x="155" y="72"/>
                  </a:cubicBezTo>
                  <a:cubicBezTo>
                    <a:pt x="208" y="72"/>
                    <a:pt x="239" y="60"/>
                    <a:pt x="227" y="41"/>
                  </a:cubicBezTo>
                  <a:cubicBezTo>
                    <a:pt x="211" y="15"/>
                    <a:pt x="143" y="0"/>
                    <a:pt x="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9"/>
            <p:cNvSpPr/>
            <p:nvPr/>
          </p:nvSpPr>
          <p:spPr>
            <a:xfrm>
              <a:off x="4668650" y="3640675"/>
              <a:ext cx="5300" cy="3525"/>
            </a:xfrm>
            <a:custGeom>
              <a:avLst/>
              <a:gdLst/>
              <a:ahLst/>
              <a:cxnLst/>
              <a:rect l="l" t="t" r="r" b="b"/>
              <a:pathLst>
                <a:path w="212" h="141" extrusionOk="0">
                  <a:moveTo>
                    <a:pt x="40" y="1"/>
                  </a:moveTo>
                  <a:cubicBezTo>
                    <a:pt x="6" y="1"/>
                    <a:pt x="1" y="98"/>
                    <a:pt x="33" y="130"/>
                  </a:cubicBezTo>
                  <a:cubicBezTo>
                    <a:pt x="40" y="137"/>
                    <a:pt x="58" y="141"/>
                    <a:pt x="79" y="141"/>
                  </a:cubicBezTo>
                  <a:cubicBezTo>
                    <a:pt x="97" y="141"/>
                    <a:pt x="118" y="138"/>
                    <a:pt x="138" y="133"/>
                  </a:cubicBezTo>
                  <a:cubicBezTo>
                    <a:pt x="211" y="113"/>
                    <a:pt x="211" y="108"/>
                    <a:pt x="145" y="57"/>
                  </a:cubicBezTo>
                  <a:cubicBezTo>
                    <a:pt x="107" y="28"/>
                    <a:pt x="58" y="2"/>
                    <a:pt x="41" y="1"/>
                  </a:cubicBezTo>
                  <a:cubicBezTo>
                    <a:pt x="41" y="1"/>
                    <a:pt x="40" y="1"/>
                    <a:pt x="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9"/>
            <p:cNvSpPr/>
            <p:nvPr/>
          </p:nvSpPr>
          <p:spPr>
            <a:xfrm>
              <a:off x="4669950" y="3694350"/>
              <a:ext cx="2075" cy="2725"/>
            </a:xfrm>
            <a:custGeom>
              <a:avLst/>
              <a:gdLst/>
              <a:ahLst/>
              <a:cxnLst/>
              <a:rect l="l" t="t" r="r" b="b"/>
              <a:pathLst>
                <a:path w="83" h="109" extrusionOk="0">
                  <a:moveTo>
                    <a:pt x="56" y="1"/>
                  </a:moveTo>
                  <a:cubicBezTo>
                    <a:pt x="52" y="1"/>
                    <a:pt x="47" y="2"/>
                    <a:pt x="42" y="6"/>
                  </a:cubicBezTo>
                  <a:cubicBezTo>
                    <a:pt x="19" y="20"/>
                    <a:pt x="1" y="48"/>
                    <a:pt x="1" y="69"/>
                  </a:cubicBezTo>
                  <a:cubicBezTo>
                    <a:pt x="1" y="92"/>
                    <a:pt x="19" y="108"/>
                    <a:pt x="42" y="108"/>
                  </a:cubicBezTo>
                  <a:cubicBezTo>
                    <a:pt x="63" y="108"/>
                    <a:pt x="83" y="78"/>
                    <a:pt x="83" y="44"/>
                  </a:cubicBezTo>
                  <a:cubicBezTo>
                    <a:pt x="83" y="18"/>
                    <a:pt x="71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9"/>
            <p:cNvSpPr/>
            <p:nvPr/>
          </p:nvSpPr>
          <p:spPr>
            <a:xfrm>
              <a:off x="4669400" y="3659625"/>
              <a:ext cx="9875" cy="5475"/>
            </a:xfrm>
            <a:custGeom>
              <a:avLst/>
              <a:gdLst/>
              <a:ahLst/>
              <a:cxnLst/>
              <a:rect l="l" t="t" r="r" b="b"/>
              <a:pathLst>
                <a:path w="395" h="219" extrusionOk="0">
                  <a:moveTo>
                    <a:pt x="76" y="1"/>
                  </a:moveTo>
                  <a:cubicBezTo>
                    <a:pt x="69" y="1"/>
                    <a:pt x="63" y="2"/>
                    <a:pt x="59" y="5"/>
                  </a:cubicBezTo>
                  <a:cubicBezTo>
                    <a:pt x="0" y="38"/>
                    <a:pt x="16" y="89"/>
                    <a:pt x="93" y="124"/>
                  </a:cubicBezTo>
                  <a:cubicBezTo>
                    <a:pt x="125" y="138"/>
                    <a:pt x="172" y="148"/>
                    <a:pt x="204" y="148"/>
                  </a:cubicBezTo>
                  <a:cubicBezTo>
                    <a:pt x="211" y="148"/>
                    <a:pt x="217" y="148"/>
                    <a:pt x="222" y="147"/>
                  </a:cubicBezTo>
                  <a:cubicBezTo>
                    <a:pt x="226" y="146"/>
                    <a:pt x="230" y="146"/>
                    <a:pt x="233" y="146"/>
                  </a:cubicBezTo>
                  <a:cubicBezTo>
                    <a:pt x="264" y="146"/>
                    <a:pt x="308" y="163"/>
                    <a:pt x="339" y="191"/>
                  </a:cubicBezTo>
                  <a:cubicBezTo>
                    <a:pt x="361" y="209"/>
                    <a:pt x="375" y="219"/>
                    <a:pt x="383" y="219"/>
                  </a:cubicBezTo>
                  <a:cubicBezTo>
                    <a:pt x="394" y="219"/>
                    <a:pt x="394" y="201"/>
                    <a:pt x="386" y="163"/>
                  </a:cubicBezTo>
                  <a:cubicBezTo>
                    <a:pt x="378" y="117"/>
                    <a:pt x="352" y="93"/>
                    <a:pt x="309" y="93"/>
                  </a:cubicBezTo>
                  <a:cubicBezTo>
                    <a:pt x="301" y="93"/>
                    <a:pt x="293" y="94"/>
                    <a:pt x="285" y="95"/>
                  </a:cubicBezTo>
                  <a:cubicBezTo>
                    <a:pt x="279" y="96"/>
                    <a:pt x="273" y="97"/>
                    <a:pt x="267" y="97"/>
                  </a:cubicBezTo>
                  <a:cubicBezTo>
                    <a:pt x="223" y="97"/>
                    <a:pt x="173" y="75"/>
                    <a:pt x="149" y="44"/>
                  </a:cubicBezTo>
                  <a:cubicBezTo>
                    <a:pt x="127" y="17"/>
                    <a:pt x="98" y="1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9"/>
            <p:cNvSpPr/>
            <p:nvPr/>
          </p:nvSpPr>
          <p:spPr>
            <a:xfrm>
              <a:off x="4670575" y="3616000"/>
              <a:ext cx="3325" cy="1725"/>
            </a:xfrm>
            <a:custGeom>
              <a:avLst/>
              <a:gdLst/>
              <a:ahLst/>
              <a:cxnLst/>
              <a:rect l="l" t="t" r="r" b="b"/>
              <a:pathLst>
                <a:path w="133" h="69" extrusionOk="0">
                  <a:moveTo>
                    <a:pt x="81" y="0"/>
                  </a:moveTo>
                  <a:cubicBezTo>
                    <a:pt x="12" y="0"/>
                    <a:pt x="0" y="26"/>
                    <a:pt x="54" y="62"/>
                  </a:cubicBezTo>
                  <a:cubicBezTo>
                    <a:pt x="61" y="66"/>
                    <a:pt x="69" y="69"/>
                    <a:pt x="77" y="69"/>
                  </a:cubicBezTo>
                  <a:cubicBezTo>
                    <a:pt x="93" y="69"/>
                    <a:pt x="109" y="59"/>
                    <a:pt x="118" y="44"/>
                  </a:cubicBezTo>
                  <a:cubicBezTo>
                    <a:pt x="132" y="20"/>
                    <a:pt x="115" y="0"/>
                    <a:pt x="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9"/>
            <p:cNvSpPr/>
            <p:nvPr/>
          </p:nvSpPr>
          <p:spPr>
            <a:xfrm>
              <a:off x="4672675" y="3696275"/>
              <a:ext cx="20850" cy="5750"/>
            </a:xfrm>
            <a:custGeom>
              <a:avLst/>
              <a:gdLst/>
              <a:ahLst/>
              <a:cxnLst/>
              <a:rect l="l" t="t" r="r" b="b"/>
              <a:pathLst>
                <a:path w="834" h="230" extrusionOk="0">
                  <a:moveTo>
                    <a:pt x="658" y="1"/>
                  </a:moveTo>
                  <a:cubicBezTo>
                    <a:pt x="618" y="1"/>
                    <a:pt x="559" y="5"/>
                    <a:pt x="476" y="13"/>
                  </a:cubicBezTo>
                  <a:cubicBezTo>
                    <a:pt x="323" y="27"/>
                    <a:pt x="155" y="62"/>
                    <a:pt x="101" y="92"/>
                  </a:cubicBezTo>
                  <a:lnTo>
                    <a:pt x="0" y="144"/>
                  </a:lnTo>
                  <a:lnTo>
                    <a:pt x="142" y="174"/>
                  </a:lnTo>
                  <a:cubicBezTo>
                    <a:pt x="220" y="190"/>
                    <a:pt x="405" y="211"/>
                    <a:pt x="558" y="222"/>
                  </a:cubicBezTo>
                  <a:cubicBezTo>
                    <a:pt x="627" y="227"/>
                    <a:pt x="680" y="229"/>
                    <a:pt x="720" y="229"/>
                  </a:cubicBezTo>
                  <a:cubicBezTo>
                    <a:pt x="811" y="229"/>
                    <a:pt x="833" y="214"/>
                    <a:pt x="833" y="177"/>
                  </a:cubicBezTo>
                  <a:cubicBezTo>
                    <a:pt x="833" y="142"/>
                    <a:pt x="804" y="113"/>
                    <a:pt x="769" y="113"/>
                  </a:cubicBezTo>
                  <a:cubicBezTo>
                    <a:pt x="726" y="113"/>
                    <a:pt x="712" y="93"/>
                    <a:pt x="728" y="51"/>
                  </a:cubicBezTo>
                  <a:cubicBezTo>
                    <a:pt x="741" y="15"/>
                    <a:pt x="731" y="1"/>
                    <a:pt x="6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9"/>
            <p:cNvSpPr/>
            <p:nvPr/>
          </p:nvSpPr>
          <p:spPr>
            <a:xfrm>
              <a:off x="4671700" y="3550550"/>
              <a:ext cx="12125" cy="4925"/>
            </a:xfrm>
            <a:custGeom>
              <a:avLst/>
              <a:gdLst/>
              <a:ahLst/>
              <a:cxnLst/>
              <a:rect l="l" t="t" r="r" b="b"/>
              <a:pathLst>
                <a:path w="485" h="197" extrusionOk="0">
                  <a:moveTo>
                    <a:pt x="210" y="0"/>
                  </a:moveTo>
                  <a:cubicBezTo>
                    <a:pt x="203" y="0"/>
                    <a:pt x="195" y="1"/>
                    <a:pt x="188" y="1"/>
                  </a:cubicBezTo>
                  <a:cubicBezTo>
                    <a:pt x="83" y="16"/>
                    <a:pt x="0" y="119"/>
                    <a:pt x="95" y="119"/>
                  </a:cubicBezTo>
                  <a:cubicBezTo>
                    <a:pt x="121" y="119"/>
                    <a:pt x="132" y="103"/>
                    <a:pt x="118" y="80"/>
                  </a:cubicBezTo>
                  <a:cubicBezTo>
                    <a:pt x="99" y="51"/>
                    <a:pt x="99" y="38"/>
                    <a:pt x="110" y="38"/>
                  </a:cubicBezTo>
                  <a:cubicBezTo>
                    <a:pt x="127" y="38"/>
                    <a:pt x="171" y="70"/>
                    <a:pt x="212" y="123"/>
                  </a:cubicBezTo>
                  <a:cubicBezTo>
                    <a:pt x="251" y="172"/>
                    <a:pt x="302" y="197"/>
                    <a:pt x="358" y="197"/>
                  </a:cubicBezTo>
                  <a:cubicBezTo>
                    <a:pt x="366" y="197"/>
                    <a:pt x="375" y="196"/>
                    <a:pt x="385" y="195"/>
                  </a:cubicBezTo>
                  <a:lnTo>
                    <a:pt x="485" y="181"/>
                  </a:lnTo>
                  <a:lnTo>
                    <a:pt x="389" y="84"/>
                  </a:lnTo>
                  <a:cubicBezTo>
                    <a:pt x="332" y="28"/>
                    <a:pt x="273" y="0"/>
                    <a:pt x="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9"/>
            <p:cNvSpPr/>
            <p:nvPr/>
          </p:nvSpPr>
          <p:spPr>
            <a:xfrm>
              <a:off x="4679150" y="3618050"/>
              <a:ext cx="2950" cy="2075"/>
            </a:xfrm>
            <a:custGeom>
              <a:avLst/>
              <a:gdLst/>
              <a:ahLst/>
              <a:cxnLst/>
              <a:rect l="l" t="t" r="r" b="b"/>
              <a:pathLst>
                <a:path w="118" h="83" extrusionOk="0">
                  <a:moveTo>
                    <a:pt x="38" y="0"/>
                  </a:moveTo>
                  <a:cubicBezTo>
                    <a:pt x="17" y="0"/>
                    <a:pt x="1" y="18"/>
                    <a:pt x="1" y="41"/>
                  </a:cubicBezTo>
                  <a:cubicBezTo>
                    <a:pt x="1" y="65"/>
                    <a:pt x="30" y="82"/>
                    <a:pt x="64" y="82"/>
                  </a:cubicBezTo>
                  <a:cubicBezTo>
                    <a:pt x="99" y="82"/>
                    <a:pt x="117" y="63"/>
                    <a:pt x="103" y="41"/>
                  </a:cubicBezTo>
                  <a:cubicBezTo>
                    <a:pt x="89" y="19"/>
                    <a:pt x="61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9"/>
            <p:cNvSpPr/>
            <p:nvPr/>
          </p:nvSpPr>
          <p:spPr>
            <a:xfrm>
              <a:off x="4686350" y="3645375"/>
              <a:ext cx="7250" cy="2875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24" y="1"/>
                  </a:moveTo>
                  <a:cubicBezTo>
                    <a:pt x="9" y="1"/>
                    <a:pt x="0" y="6"/>
                    <a:pt x="0" y="17"/>
                  </a:cubicBezTo>
                  <a:cubicBezTo>
                    <a:pt x="0" y="40"/>
                    <a:pt x="5" y="56"/>
                    <a:pt x="11" y="56"/>
                  </a:cubicBezTo>
                  <a:cubicBezTo>
                    <a:pt x="16" y="56"/>
                    <a:pt x="82" y="74"/>
                    <a:pt x="160" y="96"/>
                  </a:cubicBezTo>
                  <a:cubicBezTo>
                    <a:pt x="205" y="109"/>
                    <a:pt x="235" y="114"/>
                    <a:pt x="250" y="114"/>
                  </a:cubicBezTo>
                  <a:cubicBezTo>
                    <a:pt x="290" y="114"/>
                    <a:pt x="240" y="78"/>
                    <a:pt x="113" y="25"/>
                  </a:cubicBezTo>
                  <a:cubicBezTo>
                    <a:pt x="74" y="9"/>
                    <a:pt x="43" y="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9"/>
            <p:cNvSpPr/>
            <p:nvPr/>
          </p:nvSpPr>
          <p:spPr>
            <a:xfrm>
              <a:off x="4690450" y="3631400"/>
              <a:ext cx="2075" cy="1725"/>
            </a:xfrm>
            <a:custGeom>
              <a:avLst/>
              <a:gdLst/>
              <a:ahLst/>
              <a:cxnLst/>
              <a:rect l="l" t="t" r="r" b="b"/>
              <a:pathLst>
                <a:path w="83" h="69" extrusionOk="0">
                  <a:moveTo>
                    <a:pt x="41" y="0"/>
                  </a:moveTo>
                  <a:cubicBezTo>
                    <a:pt x="19" y="0"/>
                    <a:pt x="0" y="8"/>
                    <a:pt x="0" y="18"/>
                  </a:cubicBezTo>
                  <a:cubicBezTo>
                    <a:pt x="0" y="30"/>
                    <a:pt x="19" y="48"/>
                    <a:pt x="41" y="61"/>
                  </a:cubicBezTo>
                  <a:cubicBezTo>
                    <a:pt x="49" y="66"/>
                    <a:pt x="56" y="69"/>
                    <a:pt x="62" y="69"/>
                  </a:cubicBezTo>
                  <a:cubicBezTo>
                    <a:pt x="74" y="69"/>
                    <a:pt x="82" y="60"/>
                    <a:pt x="82" y="44"/>
                  </a:cubicBezTo>
                  <a:cubicBezTo>
                    <a:pt x="82" y="21"/>
                    <a:pt x="63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9"/>
            <p:cNvSpPr/>
            <p:nvPr/>
          </p:nvSpPr>
          <p:spPr>
            <a:xfrm>
              <a:off x="4690575" y="3557725"/>
              <a:ext cx="4750" cy="775"/>
            </a:xfrm>
            <a:custGeom>
              <a:avLst/>
              <a:gdLst/>
              <a:ahLst/>
              <a:cxnLst/>
              <a:rect l="l" t="t" r="r" b="b"/>
              <a:pathLst>
                <a:path w="190" h="31" extrusionOk="0">
                  <a:moveTo>
                    <a:pt x="90" y="1"/>
                  </a:moveTo>
                  <a:cubicBezTo>
                    <a:pt x="65" y="1"/>
                    <a:pt x="42" y="4"/>
                    <a:pt x="27" y="10"/>
                  </a:cubicBezTo>
                  <a:cubicBezTo>
                    <a:pt x="1" y="21"/>
                    <a:pt x="29" y="30"/>
                    <a:pt x="89" y="30"/>
                  </a:cubicBezTo>
                  <a:cubicBezTo>
                    <a:pt x="92" y="30"/>
                    <a:pt x="95" y="30"/>
                    <a:pt x="99" y="30"/>
                  </a:cubicBezTo>
                  <a:cubicBezTo>
                    <a:pt x="165" y="28"/>
                    <a:pt x="189" y="19"/>
                    <a:pt x="150" y="7"/>
                  </a:cubicBezTo>
                  <a:cubicBezTo>
                    <a:pt x="132" y="3"/>
                    <a:pt x="111" y="1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9"/>
            <p:cNvSpPr/>
            <p:nvPr/>
          </p:nvSpPr>
          <p:spPr>
            <a:xfrm>
              <a:off x="4693850" y="3615200"/>
              <a:ext cx="16950" cy="7125"/>
            </a:xfrm>
            <a:custGeom>
              <a:avLst/>
              <a:gdLst/>
              <a:ahLst/>
              <a:cxnLst/>
              <a:rect l="l" t="t" r="r" b="b"/>
              <a:pathLst>
                <a:path w="678" h="285" extrusionOk="0">
                  <a:moveTo>
                    <a:pt x="34" y="0"/>
                  </a:moveTo>
                  <a:cubicBezTo>
                    <a:pt x="31" y="0"/>
                    <a:pt x="32" y="4"/>
                    <a:pt x="39" y="12"/>
                  </a:cubicBezTo>
                  <a:cubicBezTo>
                    <a:pt x="55" y="32"/>
                    <a:pt x="50" y="70"/>
                    <a:pt x="28" y="98"/>
                  </a:cubicBezTo>
                  <a:cubicBezTo>
                    <a:pt x="1" y="134"/>
                    <a:pt x="62" y="168"/>
                    <a:pt x="265" y="228"/>
                  </a:cubicBezTo>
                  <a:cubicBezTo>
                    <a:pt x="395" y="266"/>
                    <a:pt x="478" y="284"/>
                    <a:pt x="534" y="284"/>
                  </a:cubicBezTo>
                  <a:cubicBezTo>
                    <a:pt x="568" y="284"/>
                    <a:pt x="592" y="278"/>
                    <a:pt x="612" y="266"/>
                  </a:cubicBezTo>
                  <a:cubicBezTo>
                    <a:pt x="678" y="226"/>
                    <a:pt x="673" y="215"/>
                    <a:pt x="571" y="161"/>
                  </a:cubicBezTo>
                  <a:cubicBezTo>
                    <a:pt x="509" y="130"/>
                    <a:pt x="390" y="100"/>
                    <a:pt x="304" y="95"/>
                  </a:cubicBezTo>
                  <a:cubicBezTo>
                    <a:pt x="218" y="92"/>
                    <a:pt x="118" y="62"/>
                    <a:pt x="80" y="31"/>
                  </a:cubicBezTo>
                  <a:cubicBezTo>
                    <a:pt x="55" y="11"/>
                    <a:pt x="38" y="0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9"/>
            <p:cNvSpPr/>
            <p:nvPr/>
          </p:nvSpPr>
          <p:spPr>
            <a:xfrm>
              <a:off x="4694875" y="3640225"/>
              <a:ext cx="4075" cy="2450"/>
            </a:xfrm>
            <a:custGeom>
              <a:avLst/>
              <a:gdLst/>
              <a:ahLst/>
              <a:cxnLst/>
              <a:rect l="l" t="t" r="r" b="b"/>
              <a:pathLst>
                <a:path w="163" h="98" extrusionOk="0">
                  <a:moveTo>
                    <a:pt x="73" y="0"/>
                  </a:moveTo>
                  <a:cubicBezTo>
                    <a:pt x="48" y="0"/>
                    <a:pt x="22" y="15"/>
                    <a:pt x="13" y="39"/>
                  </a:cubicBezTo>
                  <a:cubicBezTo>
                    <a:pt x="1" y="74"/>
                    <a:pt x="16" y="98"/>
                    <a:pt x="50" y="98"/>
                  </a:cubicBezTo>
                  <a:cubicBezTo>
                    <a:pt x="132" y="98"/>
                    <a:pt x="163" y="30"/>
                    <a:pt x="94" y="4"/>
                  </a:cubicBezTo>
                  <a:cubicBezTo>
                    <a:pt x="87" y="1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9"/>
            <p:cNvSpPr/>
            <p:nvPr/>
          </p:nvSpPr>
          <p:spPr>
            <a:xfrm>
              <a:off x="4695175" y="3702200"/>
              <a:ext cx="19075" cy="3900"/>
            </a:xfrm>
            <a:custGeom>
              <a:avLst/>
              <a:gdLst/>
              <a:ahLst/>
              <a:cxnLst/>
              <a:rect l="l" t="t" r="r" b="b"/>
              <a:pathLst>
                <a:path w="763" h="156" extrusionOk="0">
                  <a:moveTo>
                    <a:pt x="195" y="1"/>
                  </a:moveTo>
                  <a:cubicBezTo>
                    <a:pt x="1" y="1"/>
                    <a:pt x="18" y="27"/>
                    <a:pt x="272" y="59"/>
                  </a:cubicBezTo>
                  <a:cubicBezTo>
                    <a:pt x="389" y="75"/>
                    <a:pt x="530" y="107"/>
                    <a:pt x="581" y="131"/>
                  </a:cubicBezTo>
                  <a:cubicBezTo>
                    <a:pt x="615" y="147"/>
                    <a:pt x="641" y="155"/>
                    <a:pt x="663" y="155"/>
                  </a:cubicBezTo>
                  <a:cubicBezTo>
                    <a:pt x="686" y="155"/>
                    <a:pt x="705" y="146"/>
                    <a:pt x="723" y="127"/>
                  </a:cubicBezTo>
                  <a:cubicBezTo>
                    <a:pt x="762" y="88"/>
                    <a:pt x="757" y="78"/>
                    <a:pt x="702" y="78"/>
                  </a:cubicBezTo>
                  <a:cubicBezTo>
                    <a:pt x="663" y="78"/>
                    <a:pt x="631" y="65"/>
                    <a:pt x="631" y="47"/>
                  </a:cubicBezTo>
                  <a:cubicBezTo>
                    <a:pt x="631" y="30"/>
                    <a:pt x="502" y="10"/>
                    <a:pt x="342" y="4"/>
                  </a:cubicBezTo>
                  <a:cubicBezTo>
                    <a:pt x="284" y="2"/>
                    <a:pt x="235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9"/>
            <p:cNvSpPr/>
            <p:nvPr/>
          </p:nvSpPr>
          <p:spPr>
            <a:xfrm>
              <a:off x="4697600" y="3699100"/>
              <a:ext cx="2950" cy="2075"/>
            </a:xfrm>
            <a:custGeom>
              <a:avLst/>
              <a:gdLst/>
              <a:ahLst/>
              <a:cxnLst/>
              <a:rect l="l" t="t" r="r" b="b"/>
              <a:pathLst>
                <a:path w="118" h="83" extrusionOk="0">
                  <a:moveTo>
                    <a:pt x="64" y="0"/>
                  </a:moveTo>
                  <a:cubicBezTo>
                    <a:pt x="30" y="0"/>
                    <a:pt x="0" y="18"/>
                    <a:pt x="0" y="41"/>
                  </a:cubicBezTo>
                  <a:cubicBezTo>
                    <a:pt x="0" y="64"/>
                    <a:pt x="17" y="82"/>
                    <a:pt x="38" y="82"/>
                  </a:cubicBezTo>
                  <a:cubicBezTo>
                    <a:pt x="61" y="82"/>
                    <a:pt x="88" y="64"/>
                    <a:pt x="103" y="41"/>
                  </a:cubicBezTo>
                  <a:cubicBezTo>
                    <a:pt x="117" y="18"/>
                    <a:pt x="99" y="0"/>
                    <a:pt x="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9"/>
            <p:cNvSpPr/>
            <p:nvPr/>
          </p:nvSpPr>
          <p:spPr>
            <a:xfrm>
              <a:off x="4697575" y="3635825"/>
              <a:ext cx="29300" cy="10925"/>
            </a:xfrm>
            <a:custGeom>
              <a:avLst/>
              <a:gdLst/>
              <a:ahLst/>
              <a:cxnLst/>
              <a:rect l="l" t="t" r="r" b="b"/>
              <a:pathLst>
                <a:path w="1172" h="437" extrusionOk="0">
                  <a:moveTo>
                    <a:pt x="410" y="1"/>
                  </a:moveTo>
                  <a:cubicBezTo>
                    <a:pt x="395" y="1"/>
                    <a:pt x="383" y="4"/>
                    <a:pt x="375" y="12"/>
                  </a:cubicBezTo>
                  <a:cubicBezTo>
                    <a:pt x="362" y="25"/>
                    <a:pt x="379" y="54"/>
                    <a:pt x="410" y="74"/>
                  </a:cubicBezTo>
                  <a:cubicBezTo>
                    <a:pt x="436" y="92"/>
                    <a:pt x="419" y="101"/>
                    <a:pt x="377" y="101"/>
                  </a:cubicBezTo>
                  <a:cubicBezTo>
                    <a:pt x="314" y="101"/>
                    <a:pt x="195" y="81"/>
                    <a:pt x="93" y="48"/>
                  </a:cubicBezTo>
                  <a:cubicBezTo>
                    <a:pt x="68" y="40"/>
                    <a:pt x="49" y="36"/>
                    <a:pt x="35" y="36"/>
                  </a:cubicBezTo>
                  <a:cubicBezTo>
                    <a:pt x="9" y="36"/>
                    <a:pt x="0" y="50"/>
                    <a:pt x="0" y="79"/>
                  </a:cubicBezTo>
                  <a:cubicBezTo>
                    <a:pt x="1" y="117"/>
                    <a:pt x="69" y="159"/>
                    <a:pt x="175" y="186"/>
                  </a:cubicBezTo>
                  <a:cubicBezTo>
                    <a:pt x="238" y="202"/>
                    <a:pt x="285" y="210"/>
                    <a:pt x="321" y="210"/>
                  </a:cubicBezTo>
                  <a:cubicBezTo>
                    <a:pt x="358" y="210"/>
                    <a:pt x="383" y="202"/>
                    <a:pt x="402" y="186"/>
                  </a:cubicBezTo>
                  <a:cubicBezTo>
                    <a:pt x="419" y="171"/>
                    <a:pt x="431" y="163"/>
                    <a:pt x="439" y="163"/>
                  </a:cubicBezTo>
                  <a:cubicBezTo>
                    <a:pt x="450" y="163"/>
                    <a:pt x="454" y="178"/>
                    <a:pt x="454" y="207"/>
                  </a:cubicBezTo>
                  <a:cubicBezTo>
                    <a:pt x="454" y="250"/>
                    <a:pt x="421" y="274"/>
                    <a:pt x="362" y="276"/>
                  </a:cubicBezTo>
                  <a:cubicBezTo>
                    <a:pt x="292" y="277"/>
                    <a:pt x="284" y="286"/>
                    <a:pt x="328" y="314"/>
                  </a:cubicBezTo>
                  <a:cubicBezTo>
                    <a:pt x="349" y="327"/>
                    <a:pt x="378" y="335"/>
                    <a:pt x="405" y="335"/>
                  </a:cubicBezTo>
                  <a:cubicBezTo>
                    <a:pt x="418" y="335"/>
                    <a:pt x="431" y="333"/>
                    <a:pt x="441" y="329"/>
                  </a:cubicBezTo>
                  <a:cubicBezTo>
                    <a:pt x="450" y="326"/>
                    <a:pt x="460" y="324"/>
                    <a:pt x="471" y="324"/>
                  </a:cubicBezTo>
                  <a:cubicBezTo>
                    <a:pt x="499" y="324"/>
                    <a:pt x="532" y="336"/>
                    <a:pt x="557" y="356"/>
                  </a:cubicBezTo>
                  <a:cubicBezTo>
                    <a:pt x="583" y="378"/>
                    <a:pt x="626" y="388"/>
                    <a:pt x="687" y="388"/>
                  </a:cubicBezTo>
                  <a:cubicBezTo>
                    <a:pt x="721" y="388"/>
                    <a:pt x="761" y="385"/>
                    <a:pt x="807" y="378"/>
                  </a:cubicBezTo>
                  <a:cubicBezTo>
                    <a:pt x="859" y="371"/>
                    <a:pt x="899" y="367"/>
                    <a:pt x="926" y="367"/>
                  </a:cubicBezTo>
                  <a:cubicBezTo>
                    <a:pt x="967" y="367"/>
                    <a:pt x="980" y="376"/>
                    <a:pt x="969" y="394"/>
                  </a:cubicBezTo>
                  <a:cubicBezTo>
                    <a:pt x="954" y="417"/>
                    <a:pt x="965" y="437"/>
                    <a:pt x="996" y="437"/>
                  </a:cubicBezTo>
                  <a:cubicBezTo>
                    <a:pt x="1027" y="437"/>
                    <a:pt x="1054" y="404"/>
                    <a:pt x="1057" y="361"/>
                  </a:cubicBezTo>
                  <a:cubicBezTo>
                    <a:pt x="1061" y="309"/>
                    <a:pt x="1022" y="272"/>
                    <a:pt x="931" y="242"/>
                  </a:cubicBezTo>
                  <a:cubicBezTo>
                    <a:pt x="853" y="217"/>
                    <a:pt x="825" y="207"/>
                    <a:pt x="858" y="207"/>
                  </a:cubicBezTo>
                  <a:cubicBezTo>
                    <a:pt x="877" y="207"/>
                    <a:pt x="919" y="210"/>
                    <a:pt x="986" y="216"/>
                  </a:cubicBezTo>
                  <a:lnTo>
                    <a:pt x="1171" y="235"/>
                  </a:lnTo>
                  <a:lnTo>
                    <a:pt x="945" y="175"/>
                  </a:lnTo>
                  <a:cubicBezTo>
                    <a:pt x="847" y="150"/>
                    <a:pt x="754" y="134"/>
                    <a:pt x="711" y="134"/>
                  </a:cubicBezTo>
                  <a:cubicBezTo>
                    <a:pt x="699" y="134"/>
                    <a:pt x="691" y="135"/>
                    <a:pt x="688" y="138"/>
                  </a:cubicBezTo>
                  <a:cubicBezTo>
                    <a:pt x="679" y="143"/>
                    <a:pt x="666" y="145"/>
                    <a:pt x="652" y="145"/>
                  </a:cubicBezTo>
                  <a:cubicBezTo>
                    <a:pt x="591" y="145"/>
                    <a:pt x="496" y="102"/>
                    <a:pt x="516" y="71"/>
                  </a:cubicBezTo>
                  <a:cubicBezTo>
                    <a:pt x="535" y="41"/>
                    <a:pt x="46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9"/>
            <p:cNvSpPr/>
            <p:nvPr/>
          </p:nvSpPr>
          <p:spPr>
            <a:xfrm>
              <a:off x="4708925" y="3651450"/>
              <a:ext cx="4125" cy="1475"/>
            </a:xfrm>
            <a:custGeom>
              <a:avLst/>
              <a:gdLst/>
              <a:ahLst/>
              <a:cxnLst/>
              <a:rect l="l" t="t" r="r" b="b"/>
              <a:pathLst>
                <a:path w="165" h="59" extrusionOk="0">
                  <a:moveTo>
                    <a:pt x="40" y="0"/>
                  </a:moveTo>
                  <a:cubicBezTo>
                    <a:pt x="16" y="0"/>
                    <a:pt x="0" y="8"/>
                    <a:pt x="0" y="22"/>
                  </a:cubicBezTo>
                  <a:cubicBezTo>
                    <a:pt x="0" y="42"/>
                    <a:pt x="35" y="59"/>
                    <a:pt x="82" y="59"/>
                  </a:cubicBezTo>
                  <a:cubicBezTo>
                    <a:pt x="130" y="59"/>
                    <a:pt x="164" y="53"/>
                    <a:pt x="164" y="43"/>
                  </a:cubicBezTo>
                  <a:cubicBezTo>
                    <a:pt x="164" y="34"/>
                    <a:pt x="129" y="20"/>
                    <a:pt x="82" y="6"/>
                  </a:cubicBezTo>
                  <a:cubicBezTo>
                    <a:pt x="66" y="2"/>
                    <a:pt x="52" y="0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9"/>
            <p:cNvSpPr/>
            <p:nvPr/>
          </p:nvSpPr>
          <p:spPr>
            <a:xfrm>
              <a:off x="4710975" y="3621250"/>
              <a:ext cx="4125" cy="3625"/>
            </a:xfrm>
            <a:custGeom>
              <a:avLst/>
              <a:gdLst/>
              <a:ahLst/>
              <a:cxnLst/>
              <a:rect l="l" t="t" r="r" b="b"/>
              <a:pathLst>
                <a:path w="165" h="145" extrusionOk="0">
                  <a:moveTo>
                    <a:pt x="126" y="0"/>
                  </a:moveTo>
                  <a:cubicBezTo>
                    <a:pt x="107" y="0"/>
                    <a:pt x="82" y="12"/>
                    <a:pt x="47" y="34"/>
                  </a:cubicBezTo>
                  <a:cubicBezTo>
                    <a:pt x="0" y="65"/>
                    <a:pt x="5" y="81"/>
                    <a:pt x="76" y="118"/>
                  </a:cubicBezTo>
                  <a:cubicBezTo>
                    <a:pt x="108" y="135"/>
                    <a:pt x="128" y="144"/>
                    <a:pt x="141" y="144"/>
                  </a:cubicBezTo>
                  <a:cubicBezTo>
                    <a:pt x="160" y="144"/>
                    <a:pt x="164" y="125"/>
                    <a:pt x="164" y="80"/>
                  </a:cubicBezTo>
                  <a:cubicBezTo>
                    <a:pt x="164" y="26"/>
                    <a:pt x="153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9"/>
            <p:cNvSpPr/>
            <p:nvPr/>
          </p:nvSpPr>
          <p:spPr>
            <a:xfrm>
              <a:off x="4714800" y="3701575"/>
              <a:ext cx="24425" cy="5900"/>
            </a:xfrm>
            <a:custGeom>
              <a:avLst/>
              <a:gdLst/>
              <a:ahLst/>
              <a:cxnLst/>
              <a:rect l="l" t="t" r="r" b="b"/>
              <a:pathLst>
                <a:path w="977" h="236" extrusionOk="0">
                  <a:moveTo>
                    <a:pt x="369" y="0"/>
                  </a:moveTo>
                  <a:cubicBezTo>
                    <a:pt x="347" y="0"/>
                    <a:pt x="314" y="16"/>
                    <a:pt x="290" y="39"/>
                  </a:cubicBezTo>
                  <a:cubicBezTo>
                    <a:pt x="257" y="71"/>
                    <a:pt x="178" y="103"/>
                    <a:pt x="111" y="111"/>
                  </a:cubicBezTo>
                  <a:cubicBezTo>
                    <a:pt x="5" y="125"/>
                    <a:pt x="1" y="132"/>
                    <a:pt x="75" y="161"/>
                  </a:cubicBezTo>
                  <a:cubicBezTo>
                    <a:pt x="178" y="204"/>
                    <a:pt x="519" y="236"/>
                    <a:pt x="743" y="236"/>
                  </a:cubicBezTo>
                  <a:cubicBezTo>
                    <a:pt x="848" y="236"/>
                    <a:pt x="926" y="229"/>
                    <a:pt x="942" y="213"/>
                  </a:cubicBezTo>
                  <a:cubicBezTo>
                    <a:pt x="977" y="178"/>
                    <a:pt x="891" y="121"/>
                    <a:pt x="824" y="121"/>
                  </a:cubicBezTo>
                  <a:cubicBezTo>
                    <a:pt x="813" y="121"/>
                    <a:pt x="802" y="123"/>
                    <a:pt x="793" y="126"/>
                  </a:cubicBezTo>
                  <a:cubicBezTo>
                    <a:pt x="784" y="130"/>
                    <a:pt x="773" y="131"/>
                    <a:pt x="762" y="131"/>
                  </a:cubicBezTo>
                  <a:cubicBezTo>
                    <a:pt x="737" y="131"/>
                    <a:pt x="710" y="123"/>
                    <a:pt x="691" y="107"/>
                  </a:cubicBezTo>
                  <a:cubicBezTo>
                    <a:pt x="665" y="85"/>
                    <a:pt x="595" y="60"/>
                    <a:pt x="534" y="48"/>
                  </a:cubicBezTo>
                  <a:cubicBezTo>
                    <a:pt x="471" y="36"/>
                    <a:pt x="405" y="19"/>
                    <a:pt x="385" y="5"/>
                  </a:cubicBezTo>
                  <a:cubicBezTo>
                    <a:pt x="381" y="2"/>
                    <a:pt x="375" y="0"/>
                    <a:pt x="3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9"/>
            <p:cNvSpPr/>
            <p:nvPr/>
          </p:nvSpPr>
          <p:spPr>
            <a:xfrm>
              <a:off x="4717100" y="3622575"/>
              <a:ext cx="2075" cy="2300"/>
            </a:xfrm>
            <a:custGeom>
              <a:avLst/>
              <a:gdLst/>
              <a:ahLst/>
              <a:cxnLst/>
              <a:rect l="l" t="t" r="r" b="b"/>
              <a:pathLst>
                <a:path w="83" h="92" extrusionOk="0">
                  <a:moveTo>
                    <a:pt x="56" y="0"/>
                  </a:moveTo>
                  <a:cubicBezTo>
                    <a:pt x="51" y="0"/>
                    <a:pt x="47" y="2"/>
                    <a:pt x="42" y="5"/>
                  </a:cubicBezTo>
                  <a:cubicBezTo>
                    <a:pt x="19" y="19"/>
                    <a:pt x="1" y="36"/>
                    <a:pt x="1" y="46"/>
                  </a:cubicBezTo>
                  <a:cubicBezTo>
                    <a:pt x="1" y="55"/>
                    <a:pt x="18" y="73"/>
                    <a:pt x="42" y="87"/>
                  </a:cubicBezTo>
                  <a:cubicBezTo>
                    <a:pt x="47" y="90"/>
                    <a:pt x="52" y="91"/>
                    <a:pt x="56" y="91"/>
                  </a:cubicBezTo>
                  <a:cubicBezTo>
                    <a:pt x="72" y="91"/>
                    <a:pt x="83" y="73"/>
                    <a:pt x="83" y="46"/>
                  </a:cubicBezTo>
                  <a:cubicBezTo>
                    <a:pt x="83" y="18"/>
                    <a:pt x="72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9"/>
            <p:cNvSpPr/>
            <p:nvPr/>
          </p:nvSpPr>
          <p:spPr>
            <a:xfrm>
              <a:off x="4720150" y="3679725"/>
              <a:ext cx="3100" cy="850"/>
            </a:xfrm>
            <a:custGeom>
              <a:avLst/>
              <a:gdLst/>
              <a:ahLst/>
              <a:cxnLst/>
              <a:rect l="l" t="t" r="r" b="b"/>
              <a:pathLst>
                <a:path w="124" h="34" extrusionOk="0">
                  <a:moveTo>
                    <a:pt x="53" y="0"/>
                  </a:moveTo>
                  <a:cubicBezTo>
                    <a:pt x="36" y="0"/>
                    <a:pt x="21" y="4"/>
                    <a:pt x="14" y="12"/>
                  </a:cubicBezTo>
                  <a:cubicBezTo>
                    <a:pt x="1" y="25"/>
                    <a:pt x="22" y="33"/>
                    <a:pt x="60" y="33"/>
                  </a:cubicBezTo>
                  <a:cubicBezTo>
                    <a:pt x="62" y="33"/>
                    <a:pt x="64" y="33"/>
                    <a:pt x="66" y="33"/>
                  </a:cubicBezTo>
                  <a:cubicBezTo>
                    <a:pt x="114" y="31"/>
                    <a:pt x="124" y="21"/>
                    <a:pt x="92" y="8"/>
                  </a:cubicBezTo>
                  <a:cubicBezTo>
                    <a:pt x="80" y="3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9"/>
            <p:cNvSpPr/>
            <p:nvPr/>
          </p:nvSpPr>
          <p:spPr>
            <a:xfrm>
              <a:off x="4725225" y="3680775"/>
              <a:ext cx="3150" cy="825"/>
            </a:xfrm>
            <a:custGeom>
              <a:avLst/>
              <a:gdLst/>
              <a:ahLst/>
              <a:cxnLst/>
              <a:rect l="l" t="t" r="r" b="b"/>
              <a:pathLst>
                <a:path w="126" h="33" extrusionOk="0">
                  <a:moveTo>
                    <a:pt x="50" y="0"/>
                  </a:moveTo>
                  <a:cubicBezTo>
                    <a:pt x="35" y="0"/>
                    <a:pt x="21" y="4"/>
                    <a:pt x="13" y="12"/>
                  </a:cubicBezTo>
                  <a:cubicBezTo>
                    <a:pt x="1" y="23"/>
                    <a:pt x="26" y="32"/>
                    <a:pt x="68" y="32"/>
                  </a:cubicBezTo>
                  <a:cubicBezTo>
                    <a:pt x="116" y="31"/>
                    <a:pt x="126" y="22"/>
                    <a:pt x="94" y="10"/>
                  </a:cubicBezTo>
                  <a:cubicBezTo>
                    <a:pt x="80" y="3"/>
                    <a:pt x="64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9"/>
            <p:cNvSpPr/>
            <p:nvPr/>
          </p:nvSpPr>
          <p:spPr>
            <a:xfrm>
              <a:off x="4730875" y="3642650"/>
              <a:ext cx="7775" cy="5225"/>
            </a:xfrm>
            <a:custGeom>
              <a:avLst/>
              <a:gdLst/>
              <a:ahLst/>
              <a:cxnLst/>
              <a:rect l="l" t="t" r="r" b="b"/>
              <a:pathLst>
                <a:path w="311" h="209" extrusionOk="0">
                  <a:moveTo>
                    <a:pt x="106" y="1"/>
                  </a:moveTo>
                  <a:cubicBezTo>
                    <a:pt x="8" y="1"/>
                    <a:pt x="0" y="25"/>
                    <a:pt x="87" y="59"/>
                  </a:cubicBezTo>
                  <a:cubicBezTo>
                    <a:pt x="121" y="73"/>
                    <a:pt x="145" y="110"/>
                    <a:pt x="139" y="143"/>
                  </a:cubicBezTo>
                  <a:cubicBezTo>
                    <a:pt x="131" y="178"/>
                    <a:pt x="140" y="205"/>
                    <a:pt x="157" y="206"/>
                  </a:cubicBezTo>
                  <a:cubicBezTo>
                    <a:pt x="181" y="208"/>
                    <a:pt x="202" y="209"/>
                    <a:pt x="220" y="209"/>
                  </a:cubicBezTo>
                  <a:cubicBezTo>
                    <a:pt x="286" y="209"/>
                    <a:pt x="310" y="195"/>
                    <a:pt x="293" y="169"/>
                  </a:cubicBezTo>
                  <a:cubicBezTo>
                    <a:pt x="283" y="153"/>
                    <a:pt x="265" y="143"/>
                    <a:pt x="248" y="143"/>
                  </a:cubicBezTo>
                  <a:cubicBezTo>
                    <a:pt x="241" y="143"/>
                    <a:pt x="234" y="145"/>
                    <a:pt x="228" y="148"/>
                  </a:cubicBezTo>
                  <a:cubicBezTo>
                    <a:pt x="223" y="151"/>
                    <a:pt x="218" y="153"/>
                    <a:pt x="214" y="153"/>
                  </a:cubicBezTo>
                  <a:cubicBezTo>
                    <a:pt x="187" y="153"/>
                    <a:pt x="172" y="100"/>
                    <a:pt x="183" y="32"/>
                  </a:cubicBezTo>
                  <a:cubicBezTo>
                    <a:pt x="186" y="14"/>
                    <a:pt x="154" y="1"/>
                    <a:pt x="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9"/>
            <p:cNvSpPr/>
            <p:nvPr/>
          </p:nvSpPr>
          <p:spPr>
            <a:xfrm>
              <a:off x="4737550" y="3658200"/>
              <a:ext cx="3125" cy="825"/>
            </a:xfrm>
            <a:custGeom>
              <a:avLst/>
              <a:gdLst/>
              <a:ahLst/>
              <a:cxnLst/>
              <a:rect l="l" t="t" r="r" b="b"/>
              <a:pathLst>
                <a:path w="125" h="33" extrusionOk="0">
                  <a:moveTo>
                    <a:pt x="50" y="0"/>
                  </a:moveTo>
                  <a:cubicBezTo>
                    <a:pt x="34" y="0"/>
                    <a:pt x="20" y="4"/>
                    <a:pt x="12" y="12"/>
                  </a:cubicBezTo>
                  <a:cubicBezTo>
                    <a:pt x="0" y="23"/>
                    <a:pt x="23" y="33"/>
                    <a:pt x="61" y="33"/>
                  </a:cubicBezTo>
                  <a:cubicBezTo>
                    <a:pt x="63" y="33"/>
                    <a:pt x="65" y="33"/>
                    <a:pt x="67" y="33"/>
                  </a:cubicBezTo>
                  <a:cubicBezTo>
                    <a:pt x="114" y="32"/>
                    <a:pt x="125" y="22"/>
                    <a:pt x="93" y="9"/>
                  </a:cubicBezTo>
                  <a:cubicBezTo>
                    <a:pt x="79" y="3"/>
                    <a:pt x="64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9"/>
            <p:cNvSpPr/>
            <p:nvPr/>
          </p:nvSpPr>
          <p:spPr>
            <a:xfrm>
              <a:off x="4740725" y="3704175"/>
              <a:ext cx="23550" cy="5500"/>
            </a:xfrm>
            <a:custGeom>
              <a:avLst/>
              <a:gdLst/>
              <a:ahLst/>
              <a:cxnLst/>
              <a:rect l="l" t="t" r="r" b="b"/>
              <a:pathLst>
                <a:path w="942" h="220" extrusionOk="0">
                  <a:moveTo>
                    <a:pt x="639" y="0"/>
                  </a:moveTo>
                  <a:cubicBezTo>
                    <a:pt x="633" y="0"/>
                    <a:pt x="627" y="0"/>
                    <a:pt x="622" y="1"/>
                  </a:cubicBezTo>
                  <a:cubicBezTo>
                    <a:pt x="595" y="3"/>
                    <a:pt x="524" y="8"/>
                    <a:pt x="469" y="14"/>
                  </a:cubicBezTo>
                  <a:cubicBezTo>
                    <a:pt x="414" y="19"/>
                    <a:pt x="367" y="38"/>
                    <a:pt x="367" y="53"/>
                  </a:cubicBezTo>
                  <a:cubicBezTo>
                    <a:pt x="367" y="66"/>
                    <a:pt x="330" y="74"/>
                    <a:pt x="281" y="74"/>
                  </a:cubicBezTo>
                  <a:cubicBezTo>
                    <a:pt x="269" y="74"/>
                    <a:pt x="257" y="74"/>
                    <a:pt x="245" y="73"/>
                  </a:cubicBezTo>
                  <a:cubicBezTo>
                    <a:pt x="178" y="68"/>
                    <a:pt x="122" y="47"/>
                    <a:pt x="122" y="29"/>
                  </a:cubicBezTo>
                  <a:cubicBezTo>
                    <a:pt x="122" y="18"/>
                    <a:pt x="116" y="12"/>
                    <a:pt x="107" y="12"/>
                  </a:cubicBezTo>
                  <a:cubicBezTo>
                    <a:pt x="100" y="12"/>
                    <a:pt x="91" y="15"/>
                    <a:pt x="81" y="21"/>
                  </a:cubicBezTo>
                  <a:cubicBezTo>
                    <a:pt x="58" y="35"/>
                    <a:pt x="49" y="62"/>
                    <a:pt x="61" y="81"/>
                  </a:cubicBezTo>
                  <a:cubicBezTo>
                    <a:pt x="73" y="99"/>
                    <a:pt x="58" y="125"/>
                    <a:pt x="31" y="134"/>
                  </a:cubicBezTo>
                  <a:cubicBezTo>
                    <a:pt x="1" y="144"/>
                    <a:pt x="13" y="162"/>
                    <a:pt x="59" y="176"/>
                  </a:cubicBezTo>
                  <a:cubicBezTo>
                    <a:pt x="104" y="188"/>
                    <a:pt x="242" y="202"/>
                    <a:pt x="364" y="206"/>
                  </a:cubicBezTo>
                  <a:cubicBezTo>
                    <a:pt x="485" y="209"/>
                    <a:pt x="597" y="214"/>
                    <a:pt x="610" y="217"/>
                  </a:cubicBezTo>
                  <a:cubicBezTo>
                    <a:pt x="616" y="219"/>
                    <a:pt x="623" y="219"/>
                    <a:pt x="632" y="219"/>
                  </a:cubicBezTo>
                  <a:cubicBezTo>
                    <a:pt x="717" y="219"/>
                    <a:pt x="941" y="157"/>
                    <a:pt x="941" y="129"/>
                  </a:cubicBezTo>
                  <a:cubicBezTo>
                    <a:pt x="941" y="78"/>
                    <a:pt x="751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9"/>
            <p:cNvSpPr/>
            <p:nvPr/>
          </p:nvSpPr>
          <p:spPr>
            <a:xfrm>
              <a:off x="4740775" y="3647000"/>
              <a:ext cx="15300" cy="5725"/>
            </a:xfrm>
            <a:custGeom>
              <a:avLst/>
              <a:gdLst/>
              <a:ahLst/>
              <a:cxnLst/>
              <a:rect l="l" t="t" r="r" b="b"/>
              <a:pathLst>
                <a:path w="612" h="229" extrusionOk="0">
                  <a:moveTo>
                    <a:pt x="110" y="1"/>
                  </a:moveTo>
                  <a:cubicBezTo>
                    <a:pt x="91" y="1"/>
                    <a:pt x="84" y="8"/>
                    <a:pt x="94" y="24"/>
                  </a:cubicBezTo>
                  <a:cubicBezTo>
                    <a:pt x="108" y="46"/>
                    <a:pt x="88" y="76"/>
                    <a:pt x="48" y="86"/>
                  </a:cubicBezTo>
                  <a:cubicBezTo>
                    <a:pt x="9" y="98"/>
                    <a:pt x="1" y="111"/>
                    <a:pt x="30" y="112"/>
                  </a:cubicBezTo>
                  <a:cubicBezTo>
                    <a:pt x="61" y="114"/>
                    <a:pt x="76" y="131"/>
                    <a:pt x="63" y="150"/>
                  </a:cubicBezTo>
                  <a:cubicBezTo>
                    <a:pt x="41" y="187"/>
                    <a:pt x="107" y="213"/>
                    <a:pt x="176" y="213"/>
                  </a:cubicBezTo>
                  <a:cubicBezTo>
                    <a:pt x="216" y="213"/>
                    <a:pt x="256" y="204"/>
                    <a:pt x="280" y="184"/>
                  </a:cubicBezTo>
                  <a:cubicBezTo>
                    <a:pt x="300" y="168"/>
                    <a:pt x="314" y="160"/>
                    <a:pt x="320" y="160"/>
                  </a:cubicBezTo>
                  <a:cubicBezTo>
                    <a:pt x="324" y="160"/>
                    <a:pt x="323" y="165"/>
                    <a:pt x="317" y="174"/>
                  </a:cubicBezTo>
                  <a:cubicBezTo>
                    <a:pt x="302" y="199"/>
                    <a:pt x="358" y="220"/>
                    <a:pt x="452" y="226"/>
                  </a:cubicBezTo>
                  <a:cubicBezTo>
                    <a:pt x="467" y="228"/>
                    <a:pt x="483" y="228"/>
                    <a:pt x="497" y="228"/>
                  </a:cubicBezTo>
                  <a:cubicBezTo>
                    <a:pt x="564" y="228"/>
                    <a:pt x="611" y="215"/>
                    <a:pt x="611" y="196"/>
                  </a:cubicBezTo>
                  <a:cubicBezTo>
                    <a:pt x="611" y="173"/>
                    <a:pt x="568" y="153"/>
                    <a:pt x="518" y="153"/>
                  </a:cubicBezTo>
                  <a:cubicBezTo>
                    <a:pt x="467" y="153"/>
                    <a:pt x="386" y="127"/>
                    <a:pt x="343" y="96"/>
                  </a:cubicBezTo>
                  <a:cubicBezTo>
                    <a:pt x="263" y="41"/>
                    <a:pt x="155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9"/>
            <p:cNvSpPr/>
            <p:nvPr/>
          </p:nvSpPr>
          <p:spPr>
            <a:xfrm>
              <a:off x="4744050" y="3644100"/>
              <a:ext cx="3075" cy="2600"/>
            </a:xfrm>
            <a:custGeom>
              <a:avLst/>
              <a:gdLst/>
              <a:ahLst/>
              <a:cxnLst/>
              <a:rect l="l" t="t" r="r" b="b"/>
              <a:pathLst>
                <a:path w="123" h="104" extrusionOk="0">
                  <a:moveTo>
                    <a:pt x="45" y="1"/>
                  </a:moveTo>
                  <a:cubicBezTo>
                    <a:pt x="33" y="1"/>
                    <a:pt x="23" y="8"/>
                    <a:pt x="14" y="22"/>
                  </a:cubicBezTo>
                  <a:cubicBezTo>
                    <a:pt x="1" y="44"/>
                    <a:pt x="8" y="76"/>
                    <a:pt x="33" y="90"/>
                  </a:cubicBezTo>
                  <a:cubicBezTo>
                    <a:pt x="47" y="100"/>
                    <a:pt x="61" y="103"/>
                    <a:pt x="72" y="103"/>
                  </a:cubicBezTo>
                  <a:cubicBezTo>
                    <a:pt x="109" y="103"/>
                    <a:pt x="123" y="62"/>
                    <a:pt x="83" y="22"/>
                  </a:cubicBezTo>
                  <a:cubicBezTo>
                    <a:pt x="69" y="8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9"/>
            <p:cNvSpPr/>
            <p:nvPr/>
          </p:nvSpPr>
          <p:spPr>
            <a:xfrm>
              <a:off x="4756050" y="3647800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1"/>
                  </a:moveTo>
                  <a:cubicBezTo>
                    <a:pt x="19" y="1"/>
                    <a:pt x="0" y="19"/>
                    <a:pt x="0" y="43"/>
                  </a:cubicBezTo>
                  <a:cubicBezTo>
                    <a:pt x="0" y="66"/>
                    <a:pt x="19" y="84"/>
                    <a:pt x="41" y="84"/>
                  </a:cubicBezTo>
                  <a:cubicBezTo>
                    <a:pt x="65" y="84"/>
                    <a:pt x="82" y="65"/>
                    <a:pt x="82" y="43"/>
                  </a:cubicBezTo>
                  <a:cubicBezTo>
                    <a:pt x="82" y="19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9"/>
            <p:cNvSpPr/>
            <p:nvPr/>
          </p:nvSpPr>
          <p:spPr>
            <a:xfrm>
              <a:off x="4760200" y="3652100"/>
              <a:ext cx="24775" cy="7875"/>
            </a:xfrm>
            <a:custGeom>
              <a:avLst/>
              <a:gdLst/>
              <a:ahLst/>
              <a:cxnLst/>
              <a:rect l="l" t="t" r="r" b="b"/>
              <a:pathLst>
                <a:path w="991" h="315" extrusionOk="0">
                  <a:moveTo>
                    <a:pt x="491" y="0"/>
                  </a:moveTo>
                  <a:cubicBezTo>
                    <a:pt x="475" y="0"/>
                    <a:pt x="453" y="4"/>
                    <a:pt x="421" y="12"/>
                  </a:cubicBezTo>
                  <a:cubicBezTo>
                    <a:pt x="359" y="30"/>
                    <a:pt x="249" y="51"/>
                    <a:pt x="176" y="63"/>
                  </a:cubicBezTo>
                  <a:cubicBezTo>
                    <a:pt x="0" y="92"/>
                    <a:pt x="2" y="158"/>
                    <a:pt x="180" y="158"/>
                  </a:cubicBezTo>
                  <a:cubicBezTo>
                    <a:pt x="258" y="158"/>
                    <a:pt x="329" y="180"/>
                    <a:pt x="340" y="209"/>
                  </a:cubicBezTo>
                  <a:cubicBezTo>
                    <a:pt x="347" y="229"/>
                    <a:pt x="356" y="238"/>
                    <a:pt x="371" y="238"/>
                  </a:cubicBezTo>
                  <a:cubicBezTo>
                    <a:pt x="388" y="238"/>
                    <a:pt x="412" y="227"/>
                    <a:pt x="451" y="205"/>
                  </a:cubicBezTo>
                  <a:cubicBezTo>
                    <a:pt x="484" y="185"/>
                    <a:pt x="506" y="175"/>
                    <a:pt x="515" y="175"/>
                  </a:cubicBezTo>
                  <a:cubicBezTo>
                    <a:pt x="523" y="175"/>
                    <a:pt x="521" y="183"/>
                    <a:pt x="511" y="199"/>
                  </a:cubicBezTo>
                  <a:cubicBezTo>
                    <a:pt x="499" y="218"/>
                    <a:pt x="496" y="227"/>
                    <a:pt x="505" y="227"/>
                  </a:cubicBezTo>
                  <a:cubicBezTo>
                    <a:pt x="514" y="227"/>
                    <a:pt x="534" y="219"/>
                    <a:pt x="566" y="202"/>
                  </a:cubicBezTo>
                  <a:cubicBezTo>
                    <a:pt x="595" y="186"/>
                    <a:pt x="618" y="178"/>
                    <a:pt x="633" y="178"/>
                  </a:cubicBezTo>
                  <a:cubicBezTo>
                    <a:pt x="661" y="178"/>
                    <a:pt x="668" y="204"/>
                    <a:pt x="658" y="256"/>
                  </a:cubicBezTo>
                  <a:cubicBezTo>
                    <a:pt x="656" y="268"/>
                    <a:pt x="664" y="275"/>
                    <a:pt x="680" y="275"/>
                  </a:cubicBezTo>
                  <a:cubicBezTo>
                    <a:pt x="689" y="275"/>
                    <a:pt x="701" y="272"/>
                    <a:pt x="715" y="267"/>
                  </a:cubicBezTo>
                  <a:cubicBezTo>
                    <a:pt x="725" y="264"/>
                    <a:pt x="735" y="262"/>
                    <a:pt x="744" y="262"/>
                  </a:cubicBezTo>
                  <a:cubicBezTo>
                    <a:pt x="764" y="262"/>
                    <a:pt x="777" y="271"/>
                    <a:pt x="777" y="289"/>
                  </a:cubicBezTo>
                  <a:cubicBezTo>
                    <a:pt x="777" y="305"/>
                    <a:pt x="783" y="315"/>
                    <a:pt x="792" y="315"/>
                  </a:cubicBezTo>
                  <a:cubicBezTo>
                    <a:pt x="796" y="315"/>
                    <a:pt x="800" y="313"/>
                    <a:pt x="805" y="308"/>
                  </a:cubicBezTo>
                  <a:cubicBezTo>
                    <a:pt x="820" y="294"/>
                    <a:pt x="810" y="256"/>
                    <a:pt x="780" y="220"/>
                  </a:cubicBezTo>
                  <a:cubicBezTo>
                    <a:pt x="745" y="179"/>
                    <a:pt x="739" y="158"/>
                    <a:pt x="751" y="158"/>
                  </a:cubicBezTo>
                  <a:cubicBezTo>
                    <a:pt x="763" y="158"/>
                    <a:pt x="797" y="180"/>
                    <a:pt x="841" y="224"/>
                  </a:cubicBezTo>
                  <a:cubicBezTo>
                    <a:pt x="870" y="254"/>
                    <a:pt x="891" y="268"/>
                    <a:pt x="911" y="268"/>
                  </a:cubicBezTo>
                  <a:cubicBezTo>
                    <a:pt x="925" y="268"/>
                    <a:pt x="938" y="261"/>
                    <a:pt x="953" y="246"/>
                  </a:cubicBezTo>
                  <a:cubicBezTo>
                    <a:pt x="980" y="220"/>
                    <a:pt x="990" y="190"/>
                    <a:pt x="976" y="178"/>
                  </a:cubicBezTo>
                  <a:cubicBezTo>
                    <a:pt x="951" y="154"/>
                    <a:pt x="707" y="110"/>
                    <a:pt x="562" y="103"/>
                  </a:cubicBezTo>
                  <a:cubicBezTo>
                    <a:pt x="515" y="101"/>
                    <a:pt x="497" y="79"/>
                    <a:pt x="511" y="42"/>
                  </a:cubicBezTo>
                  <a:cubicBezTo>
                    <a:pt x="522" y="13"/>
                    <a:pt x="518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9"/>
            <p:cNvSpPr/>
            <p:nvPr/>
          </p:nvSpPr>
          <p:spPr>
            <a:xfrm>
              <a:off x="4763200" y="3687175"/>
              <a:ext cx="2075" cy="2650"/>
            </a:xfrm>
            <a:custGeom>
              <a:avLst/>
              <a:gdLst/>
              <a:ahLst/>
              <a:cxnLst/>
              <a:rect l="l" t="t" r="r" b="b"/>
              <a:pathLst>
                <a:path w="83" h="106" extrusionOk="0">
                  <a:moveTo>
                    <a:pt x="26" y="1"/>
                  </a:moveTo>
                  <a:cubicBezTo>
                    <a:pt x="11" y="1"/>
                    <a:pt x="0" y="16"/>
                    <a:pt x="0" y="43"/>
                  </a:cubicBezTo>
                  <a:cubicBezTo>
                    <a:pt x="0" y="78"/>
                    <a:pt x="19" y="105"/>
                    <a:pt x="41" y="105"/>
                  </a:cubicBezTo>
                  <a:cubicBezTo>
                    <a:pt x="65" y="105"/>
                    <a:pt x="82" y="90"/>
                    <a:pt x="82" y="68"/>
                  </a:cubicBezTo>
                  <a:cubicBezTo>
                    <a:pt x="82" y="47"/>
                    <a:pt x="65" y="21"/>
                    <a:pt x="41" y="6"/>
                  </a:cubicBezTo>
                  <a:cubicBezTo>
                    <a:pt x="36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9"/>
            <p:cNvSpPr/>
            <p:nvPr/>
          </p:nvSpPr>
          <p:spPr>
            <a:xfrm>
              <a:off x="4766900" y="3707425"/>
              <a:ext cx="3575" cy="2875"/>
            </a:xfrm>
            <a:custGeom>
              <a:avLst/>
              <a:gdLst/>
              <a:ahLst/>
              <a:cxnLst/>
              <a:rect l="l" t="t" r="r" b="b"/>
              <a:pathLst>
                <a:path w="143" h="115" extrusionOk="0">
                  <a:moveTo>
                    <a:pt x="105" y="0"/>
                  </a:moveTo>
                  <a:cubicBezTo>
                    <a:pt x="101" y="0"/>
                    <a:pt x="98" y="1"/>
                    <a:pt x="94" y="2"/>
                  </a:cubicBezTo>
                  <a:cubicBezTo>
                    <a:pt x="16" y="28"/>
                    <a:pt x="1" y="115"/>
                    <a:pt x="76" y="115"/>
                  </a:cubicBezTo>
                  <a:cubicBezTo>
                    <a:pt x="109" y="115"/>
                    <a:pt x="142" y="84"/>
                    <a:pt x="142" y="51"/>
                  </a:cubicBezTo>
                  <a:cubicBezTo>
                    <a:pt x="142" y="21"/>
                    <a:pt x="126" y="0"/>
                    <a:pt x="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9"/>
            <p:cNvSpPr/>
            <p:nvPr/>
          </p:nvSpPr>
          <p:spPr>
            <a:xfrm>
              <a:off x="4773450" y="3708225"/>
              <a:ext cx="1950" cy="2075"/>
            </a:xfrm>
            <a:custGeom>
              <a:avLst/>
              <a:gdLst/>
              <a:ahLst/>
              <a:cxnLst/>
              <a:rect l="l" t="t" r="r" b="b"/>
              <a:pathLst>
                <a:path w="78" h="83" extrusionOk="0">
                  <a:moveTo>
                    <a:pt x="20" y="1"/>
                  </a:moveTo>
                  <a:cubicBezTo>
                    <a:pt x="8" y="1"/>
                    <a:pt x="0" y="19"/>
                    <a:pt x="0" y="42"/>
                  </a:cubicBezTo>
                  <a:cubicBezTo>
                    <a:pt x="0" y="64"/>
                    <a:pt x="22" y="83"/>
                    <a:pt x="45" y="83"/>
                  </a:cubicBezTo>
                  <a:cubicBezTo>
                    <a:pt x="68" y="83"/>
                    <a:pt x="78" y="64"/>
                    <a:pt x="65" y="42"/>
                  </a:cubicBezTo>
                  <a:cubicBezTo>
                    <a:pt x="50" y="19"/>
                    <a:pt x="31" y="1"/>
                    <a:pt x="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9"/>
            <p:cNvSpPr/>
            <p:nvPr/>
          </p:nvSpPr>
          <p:spPr>
            <a:xfrm>
              <a:off x="4776600" y="3708700"/>
              <a:ext cx="2075" cy="2700"/>
            </a:xfrm>
            <a:custGeom>
              <a:avLst/>
              <a:gdLst/>
              <a:ahLst/>
              <a:cxnLst/>
              <a:rect l="l" t="t" r="r" b="b"/>
              <a:pathLst>
                <a:path w="83" h="108" extrusionOk="0">
                  <a:moveTo>
                    <a:pt x="56" y="0"/>
                  </a:moveTo>
                  <a:cubicBezTo>
                    <a:pt x="51" y="0"/>
                    <a:pt x="46" y="2"/>
                    <a:pt x="41" y="5"/>
                  </a:cubicBezTo>
                  <a:cubicBezTo>
                    <a:pt x="18" y="20"/>
                    <a:pt x="0" y="47"/>
                    <a:pt x="0" y="69"/>
                  </a:cubicBezTo>
                  <a:cubicBezTo>
                    <a:pt x="0" y="91"/>
                    <a:pt x="17" y="108"/>
                    <a:pt x="41" y="108"/>
                  </a:cubicBezTo>
                  <a:cubicBezTo>
                    <a:pt x="63" y="108"/>
                    <a:pt x="82" y="78"/>
                    <a:pt x="82" y="43"/>
                  </a:cubicBezTo>
                  <a:cubicBezTo>
                    <a:pt x="82" y="17"/>
                    <a:pt x="71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9"/>
            <p:cNvSpPr/>
            <p:nvPr/>
          </p:nvSpPr>
          <p:spPr>
            <a:xfrm>
              <a:off x="4777750" y="3685700"/>
              <a:ext cx="2925" cy="2075"/>
            </a:xfrm>
            <a:custGeom>
              <a:avLst/>
              <a:gdLst/>
              <a:ahLst/>
              <a:cxnLst/>
              <a:rect l="l" t="t" r="r" b="b"/>
              <a:pathLst>
                <a:path w="117" h="83" extrusionOk="0">
                  <a:moveTo>
                    <a:pt x="78" y="0"/>
                  </a:moveTo>
                  <a:cubicBezTo>
                    <a:pt x="57" y="0"/>
                    <a:pt x="28" y="19"/>
                    <a:pt x="14" y="41"/>
                  </a:cubicBezTo>
                  <a:cubicBezTo>
                    <a:pt x="0" y="65"/>
                    <a:pt x="18" y="82"/>
                    <a:pt x="52" y="82"/>
                  </a:cubicBezTo>
                  <a:cubicBezTo>
                    <a:pt x="87" y="82"/>
                    <a:pt x="116" y="64"/>
                    <a:pt x="116" y="41"/>
                  </a:cubicBezTo>
                  <a:cubicBezTo>
                    <a:pt x="116" y="19"/>
                    <a:pt x="100" y="0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9"/>
            <p:cNvSpPr/>
            <p:nvPr/>
          </p:nvSpPr>
          <p:spPr>
            <a:xfrm>
              <a:off x="4783675" y="3709325"/>
              <a:ext cx="2825" cy="1700"/>
            </a:xfrm>
            <a:custGeom>
              <a:avLst/>
              <a:gdLst/>
              <a:ahLst/>
              <a:cxnLst/>
              <a:rect l="l" t="t" r="r" b="b"/>
              <a:pathLst>
                <a:path w="113" h="68" extrusionOk="0">
                  <a:moveTo>
                    <a:pt x="41" y="1"/>
                  </a:moveTo>
                  <a:cubicBezTo>
                    <a:pt x="17" y="1"/>
                    <a:pt x="2" y="13"/>
                    <a:pt x="2" y="34"/>
                  </a:cubicBezTo>
                  <a:cubicBezTo>
                    <a:pt x="1" y="53"/>
                    <a:pt x="27" y="67"/>
                    <a:pt x="61" y="67"/>
                  </a:cubicBezTo>
                  <a:cubicBezTo>
                    <a:pt x="96" y="67"/>
                    <a:pt x="113" y="53"/>
                    <a:pt x="101" y="34"/>
                  </a:cubicBezTo>
                  <a:cubicBezTo>
                    <a:pt x="88" y="13"/>
                    <a:pt x="63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9"/>
            <p:cNvSpPr/>
            <p:nvPr/>
          </p:nvSpPr>
          <p:spPr>
            <a:xfrm>
              <a:off x="4784800" y="3680625"/>
              <a:ext cx="2050" cy="1725"/>
            </a:xfrm>
            <a:custGeom>
              <a:avLst/>
              <a:gdLst/>
              <a:ahLst/>
              <a:cxnLst/>
              <a:rect l="l" t="t" r="r" b="b"/>
              <a:pathLst>
                <a:path w="82" h="69" extrusionOk="0">
                  <a:moveTo>
                    <a:pt x="41" y="0"/>
                  </a:moveTo>
                  <a:cubicBezTo>
                    <a:pt x="18" y="0"/>
                    <a:pt x="0" y="19"/>
                    <a:pt x="0" y="43"/>
                  </a:cubicBezTo>
                  <a:cubicBezTo>
                    <a:pt x="0" y="60"/>
                    <a:pt x="8" y="68"/>
                    <a:pt x="20" y="68"/>
                  </a:cubicBezTo>
                  <a:cubicBezTo>
                    <a:pt x="26" y="68"/>
                    <a:pt x="33" y="66"/>
                    <a:pt x="41" y="62"/>
                  </a:cubicBezTo>
                  <a:cubicBezTo>
                    <a:pt x="64" y="47"/>
                    <a:pt x="82" y="28"/>
                    <a:pt x="82" y="18"/>
                  </a:cubicBezTo>
                  <a:cubicBezTo>
                    <a:pt x="82" y="7"/>
                    <a:pt x="6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9"/>
            <p:cNvSpPr/>
            <p:nvPr/>
          </p:nvSpPr>
          <p:spPr>
            <a:xfrm>
              <a:off x="4784575" y="3657050"/>
              <a:ext cx="6600" cy="4150"/>
            </a:xfrm>
            <a:custGeom>
              <a:avLst/>
              <a:gdLst/>
              <a:ahLst/>
              <a:cxnLst/>
              <a:rect l="l" t="t" r="r" b="b"/>
              <a:pathLst>
                <a:path w="264" h="166" extrusionOk="0">
                  <a:moveTo>
                    <a:pt x="191" y="1"/>
                  </a:moveTo>
                  <a:cubicBezTo>
                    <a:pt x="158" y="1"/>
                    <a:pt x="134" y="23"/>
                    <a:pt x="140" y="53"/>
                  </a:cubicBezTo>
                  <a:cubicBezTo>
                    <a:pt x="147" y="80"/>
                    <a:pt x="126" y="100"/>
                    <a:pt x="92" y="100"/>
                  </a:cubicBezTo>
                  <a:cubicBezTo>
                    <a:pt x="88" y="100"/>
                    <a:pt x="85" y="99"/>
                    <a:pt x="82" y="99"/>
                  </a:cubicBezTo>
                  <a:cubicBezTo>
                    <a:pt x="60" y="97"/>
                    <a:pt x="44" y="95"/>
                    <a:pt x="32" y="95"/>
                  </a:cubicBezTo>
                  <a:cubicBezTo>
                    <a:pt x="1" y="95"/>
                    <a:pt x="5" y="106"/>
                    <a:pt x="35" y="136"/>
                  </a:cubicBezTo>
                  <a:cubicBezTo>
                    <a:pt x="54" y="156"/>
                    <a:pt x="83" y="165"/>
                    <a:pt x="113" y="165"/>
                  </a:cubicBezTo>
                  <a:cubicBezTo>
                    <a:pt x="161" y="165"/>
                    <a:pt x="211" y="141"/>
                    <a:pt x="227" y="101"/>
                  </a:cubicBezTo>
                  <a:cubicBezTo>
                    <a:pt x="263" y="8"/>
                    <a:pt x="260" y="1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9"/>
            <p:cNvSpPr/>
            <p:nvPr/>
          </p:nvSpPr>
          <p:spPr>
            <a:xfrm>
              <a:off x="4789525" y="3710400"/>
              <a:ext cx="4400" cy="1950"/>
            </a:xfrm>
            <a:custGeom>
              <a:avLst/>
              <a:gdLst/>
              <a:ahLst/>
              <a:cxnLst/>
              <a:rect l="l" t="t" r="r" b="b"/>
              <a:pathLst>
                <a:path w="176" h="78" extrusionOk="0">
                  <a:moveTo>
                    <a:pt x="151" y="1"/>
                  </a:moveTo>
                  <a:cubicBezTo>
                    <a:pt x="132" y="1"/>
                    <a:pt x="98" y="14"/>
                    <a:pt x="57" y="40"/>
                  </a:cubicBezTo>
                  <a:cubicBezTo>
                    <a:pt x="1" y="75"/>
                    <a:pt x="2" y="78"/>
                    <a:pt x="64" y="78"/>
                  </a:cubicBezTo>
                  <a:cubicBezTo>
                    <a:pt x="103" y="78"/>
                    <a:pt x="145" y="60"/>
                    <a:pt x="159" y="40"/>
                  </a:cubicBezTo>
                  <a:cubicBezTo>
                    <a:pt x="176" y="14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9"/>
            <p:cNvSpPr/>
            <p:nvPr/>
          </p:nvSpPr>
          <p:spPr>
            <a:xfrm>
              <a:off x="4793925" y="3658050"/>
              <a:ext cx="2975" cy="2100"/>
            </a:xfrm>
            <a:custGeom>
              <a:avLst/>
              <a:gdLst/>
              <a:ahLst/>
              <a:cxnLst/>
              <a:rect l="l" t="t" r="r" b="b"/>
              <a:pathLst>
                <a:path w="119" h="84" extrusionOk="0">
                  <a:moveTo>
                    <a:pt x="65" y="1"/>
                  </a:moveTo>
                  <a:cubicBezTo>
                    <a:pt x="31" y="1"/>
                    <a:pt x="1" y="20"/>
                    <a:pt x="1" y="43"/>
                  </a:cubicBezTo>
                  <a:cubicBezTo>
                    <a:pt x="1" y="66"/>
                    <a:pt x="17" y="84"/>
                    <a:pt x="41" y="84"/>
                  </a:cubicBezTo>
                  <a:cubicBezTo>
                    <a:pt x="62" y="84"/>
                    <a:pt x="91" y="65"/>
                    <a:pt x="104" y="43"/>
                  </a:cubicBezTo>
                  <a:cubicBezTo>
                    <a:pt x="119" y="20"/>
                    <a:pt x="101" y="1"/>
                    <a:pt x="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9"/>
            <p:cNvSpPr/>
            <p:nvPr/>
          </p:nvSpPr>
          <p:spPr>
            <a:xfrm>
              <a:off x="4795100" y="3644900"/>
              <a:ext cx="3950" cy="700"/>
            </a:xfrm>
            <a:custGeom>
              <a:avLst/>
              <a:gdLst/>
              <a:ahLst/>
              <a:cxnLst/>
              <a:rect l="l" t="t" r="r" b="b"/>
              <a:pathLst>
                <a:path w="158" h="28" extrusionOk="0">
                  <a:moveTo>
                    <a:pt x="80" y="0"/>
                  </a:moveTo>
                  <a:cubicBezTo>
                    <a:pt x="61" y="0"/>
                    <a:pt x="43" y="3"/>
                    <a:pt x="30" y="8"/>
                  </a:cubicBezTo>
                  <a:cubicBezTo>
                    <a:pt x="1" y="18"/>
                    <a:pt x="24" y="28"/>
                    <a:pt x="80" y="28"/>
                  </a:cubicBezTo>
                  <a:cubicBezTo>
                    <a:pt x="134" y="28"/>
                    <a:pt x="158" y="18"/>
                    <a:pt x="131" y="8"/>
                  </a:cubicBezTo>
                  <a:cubicBezTo>
                    <a:pt x="117" y="3"/>
                    <a:pt x="99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9"/>
            <p:cNvSpPr/>
            <p:nvPr/>
          </p:nvSpPr>
          <p:spPr>
            <a:xfrm>
              <a:off x="4800100" y="3675625"/>
              <a:ext cx="3100" cy="850"/>
            </a:xfrm>
            <a:custGeom>
              <a:avLst/>
              <a:gdLst/>
              <a:ahLst/>
              <a:cxnLst/>
              <a:rect l="l" t="t" r="r" b="b"/>
              <a:pathLst>
                <a:path w="124" h="34" extrusionOk="0">
                  <a:moveTo>
                    <a:pt x="53" y="0"/>
                  </a:moveTo>
                  <a:cubicBezTo>
                    <a:pt x="36" y="0"/>
                    <a:pt x="21" y="4"/>
                    <a:pt x="14" y="12"/>
                  </a:cubicBezTo>
                  <a:cubicBezTo>
                    <a:pt x="0" y="25"/>
                    <a:pt x="22" y="33"/>
                    <a:pt x="59" y="33"/>
                  </a:cubicBezTo>
                  <a:cubicBezTo>
                    <a:pt x="62" y="33"/>
                    <a:pt x="64" y="33"/>
                    <a:pt x="66" y="33"/>
                  </a:cubicBezTo>
                  <a:cubicBezTo>
                    <a:pt x="113" y="31"/>
                    <a:pt x="124" y="21"/>
                    <a:pt x="92" y="8"/>
                  </a:cubicBezTo>
                  <a:cubicBezTo>
                    <a:pt x="80" y="3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9"/>
            <p:cNvSpPr/>
            <p:nvPr/>
          </p:nvSpPr>
          <p:spPr>
            <a:xfrm>
              <a:off x="4800100" y="3662325"/>
              <a:ext cx="3100" cy="800"/>
            </a:xfrm>
            <a:custGeom>
              <a:avLst/>
              <a:gdLst/>
              <a:ahLst/>
              <a:cxnLst/>
              <a:rect l="l" t="t" r="r" b="b"/>
              <a:pathLst>
                <a:path w="124" h="32" extrusionOk="0">
                  <a:moveTo>
                    <a:pt x="51" y="0"/>
                  </a:moveTo>
                  <a:cubicBezTo>
                    <a:pt x="35" y="0"/>
                    <a:pt x="21" y="4"/>
                    <a:pt x="14" y="11"/>
                  </a:cubicBezTo>
                  <a:cubicBezTo>
                    <a:pt x="0" y="23"/>
                    <a:pt x="22" y="32"/>
                    <a:pt x="60" y="32"/>
                  </a:cubicBezTo>
                  <a:cubicBezTo>
                    <a:pt x="62" y="32"/>
                    <a:pt x="64" y="32"/>
                    <a:pt x="66" y="31"/>
                  </a:cubicBezTo>
                  <a:cubicBezTo>
                    <a:pt x="113" y="30"/>
                    <a:pt x="124" y="21"/>
                    <a:pt x="92" y="8"/>
                  </a:cubicBezTo>
                  <a:cubicBezTo>
                    <a:pt x="80" y="3"/>
                    <a:pt x="65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9"/>
            <p:cNvSpPr/>
            <p:nvPr/>
          </p:nvSpPr>
          <p:spPr>
            <a:xfrm>
              <a:off x="4803375" y="3660225"/>
              <a:ext cx="5150" cy="1975"/>
            </a:xfrm>
            <a:custGeom>
              <a:avLst/>
              <a:gdLst/>
              <a:ahLst/>
              <a:cxnLst/>
              <a:rect l="l" t="t" r="r" b="b"/>
              <a:pathLst>
                <a:path w="206" h="79" extrusionOk="0">
                  <a:moveTo>
                    <a:pt x="80" y="0"/>
                  </a:moveTo>
                  <a:cubicBezTo>
                    <a:pt x="72" y="0"/>
                    <a:pt x="64" y="1"/>
                    <a:pt x="56" y="3"/>
                  </a:cubicBezTo>
                  <a:cubicBezTo>
                    <a:pt x="17" y="10"/>
                    <a:pt x="1" y="29"/>
                    <a:pt x="17" y="48"/>
                  </a:cubicBezTo>
                  <a:cubicBezTo>
                    <a:pt x="36" y="65"/>
                    <a:pt x="85" y="79"/>
                    <a:pt x="133" y="79"/>
                  </a:cubicBezTo>
                  <a:cubicBezTo>
                    <a:pt x="196" y="79"/>
                    <a:pt x="206" y="66"/>
                    <a:pt x="171" y="34"/>
                  </a:cubicBezTo>
                  <a:cubicBezTo>
                    <a:pt x="151" y="14"/>
                    <a:pt x="114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9"/>
            <p:cNvSpPr/>
            <p:nvPr/>
          </p:nvSpPr>
          <p:spPr>
            <a:xfrm>
              <a:off x="4804175" y="3688900"/>
              <a:ext cx="1925" cy="2675"/>
            </a:xfrm>
            <a:custGeom>
              <a:avLst/>
              <a:gdLst/>
              <a:ahLst/>
              <a:cxnLst/>
              <a:rect l="l" t="t" r="r" b="b"/>
              <a:pathLst>
                <a:path w="77" h="107" extrusionOk="0">
                  <a:moveTo>
                    <a:pt x="23" y="1"/>
                  </a:moveTo>
                  <a:cubicBezTo>
                    <a:pt x="9" y="1"/>
                    <a:pt x="1" y="22"/>
                    <a:pt x="1" y="65"/>
                  </a:cubicBezTo>
                  <a:cubicBezTo>
                    <a:pt x="1" y="91"/>
                    <a:pt x="12" y="107"/>
                    <a:pt x="28" y="107"/>
                  </a:cubicBezTo>
                  <a:cubicBezTo>
                    <a:pt x="33" y="107"/>
                    <a:pt x="39" y="105"/>
                    <a:pt x="45" y="102"/>
                  </a:cubicBezTo>
                  <a:cubicBezTo>
                    <a:pt x="67" y="87"/>
                    <a:pt x="76" y="59"/>
                    <a:pt x="62" y="38"/>
                  </a:cubicBezTo>
                  <a:cubicBezTo>
                    <a:pt x="47" y="13"/>
                    <a:pt x="33" y="1"/>
                    <a:pt x="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9"/>
            <p:cNvSpPr/>
            <p:nvPr/>
          </p:nvSpPr>
          <p:spPr>
            <a:xfrm>
              <a:off x="4809300" y="3713550"/>
              <a:ext cx="3125" cy="825"/>
            </a:xfrm>
            <a:custGeom>
              <a:avLst/>
              <a:gdLst/>
              <a:ahLst/>
              <a:cxnLst/>
              <a:rect l="l" t="t" r="r" b="b"/>
              <a:pathLst>
                <a:path w="125" h="33" extrusionOk="0">
                  <a:moveTo>
                    <a:pt x="49" y="1"/>
                  </a:moveTo>
                  <a:cubicBezTo>
                    <a:pt x="33" y="1"/>
                    <a:pt x="20" y="5"/>
                    <a:pt x="12" y="12"/>
                  </a:cubicBezTo>
                  <a:cubicBezTo>
                    <a:pt x="0" y="23"/>
                    <a:pt x="23" y="33"/>
                    <a:pt x="61" y="33"/>
                  </a:cubicBezTo>
                  <a:cubicBezTo>
                    <a:pt x="63" y="33"/>
                    <a:pt x="65" y="33"/>
                    <a:pt x="67" y="33"/>
                  </a:cubicBezTo>
                  <a:cubicBezTo>
                    <a:pt x="114" y="32"/>
                    <a:pt x="125" y="22"/>
                    <a:pt x="93" y="10"/>
                  </a:cubicBezTo>
                  <a:cubicBezTo>
                    <a:pt x="78" y="4"/>
                    <a:pt x="63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9"/>
            <p:cNvSpPr/>
            <p:nvPr/>
          </p:nvSpPr>
          <p:spPr>
            <a:xfrm>
              <a:off x="4810200" y="3685875"/>
              <a:ext cx="3700" cy="1750"/>
            </a:xfrm>
            <a:custGeom>
              <a:avLst/>
              <a:gdLst/>
              <a:ahLst/>
              <a:cxnLst/>
              <a:rect l="l" t="t" r="r" b="b"/>
              <a:pathLst>
                <a:path w="148" h="70" extrusionOk="0">
                  <a:moveTo>
                    <a:pt x="70" y="1"/>
                  </a:moveTo>
                  <a:cubicBezTo>
                    <a:pt x="61" y="1"/>
                    <a:pt x="51" y="2"/>
                    <a:pt x="40" y="5"/>
                  </a:cubicBezTo>
                  <a:cubicBezTo>
                    <a:pt x="0" y="18"/>
                    <a:pt x="0" y="27"/>
                    <a:pt x="42" y="54"/>
                  </a:cubicBezTo>
                  <a:cubicBezTo>
                    <a:pt x="60" y="64"/>
                    <a:pt x="81" y="70"/>
                    <a:pt x="97" y="70"/>
                  </a:cubicBezTo>
                  <a:cubicBezTo>
                    <a:pt x="107" y="70"/>
                    <a:pt x="114" y="68"/>
                    <a:pt x="118" y="64"/>
                  </a:cubicBezTo>
                  <a:cubicBezTo>
                    <a:pt x="148" y="34"/>
                    <a:pt x="115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9"/>
            <p:cNvSpPr/>
            <p:nvPr/>
          </p:nvSpPr>
          <p:spPr>
            <a:xfrm>
              <a:off x="4810325" y="3661075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63" y="1"/>
                  </a:moveTo>
                  <a:cubicBezTo>
                    <a:pt x="29" y="1"/>
                    <a:pt x="1" y="27"/>
                    <a:pt x="1" y="63"/>
                  </a:cubicBezTo>
                  <a:cubicBezTo>
                    <a:pt x="1" y="99"/>
                    <a:pt x="29" y="127"/>
                    <a:pt x="63" y="127"/>
                  </a:cubicBezTo>
                  <a:cubicBezTo>
                    <a:pt x="98" y="127"/>
                    <a:pt x="127" y="99"/>
                    <a:pt x="127" y="63"/>
                  </a:cubicBezTo>
                  <a:cubicBezTo>
                    <a:pt x="127" y="29"/>
                    <a:pt x="99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9"/>
            <p:cNvSpPr/>
            <p:nvPr/>
          </p:nvSpPr>
          <p:spPr>
            <a:xfrm>
              <a:off x="4814625" y="3689800"/>
              <a:ext cx="3875" cy="2075"/>
            </a:xfrm>
            <a:custGeom>
              <a:avLst/>
              <a:gdLst/>
              <a:ahLst/>
              <a:cxnLst/>
              <a:rect l="l" t="t" r="r" b="b"/>
              <a:pathLst>
                <a:path w="155" h="83" extrusionOk="0">
                  <a:moveTo>
                    <a:pt x="103" y="0"/>
                  </a:moveTo>
                  <a:cubicBezTo>
                    <a:pt x="68" y="0"/>
                    <a:pt x="29" y="19"/>
                    <a:pt x="14" y="41"/>
                  </a:cubicBezTo>
                  <a:cubicBezTo>
                    <a:pt x="1" y="65"/>
                    <a:pt x="17" y="82"/>
                    <a:pt x="52" y="82"/>
                  </a:cubicBezTo>
                  <a:cubicBezTo>
                    <a:pt x="86" y="82"/>
                    <a:pt x="125" y="65"/>
                    <a:pt x="140" y="41"/>
                  </a:cubicBezTo>
                  <a:cubicBezTo>
                    <a:pt x="154" y="19"/>
                    <a:pt x="137" y="0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9"/>
            <p:cNvSpPr/>
            <p:nvPr/>
          </p:nvSpPr>
          <p:spPr>
            <a:xfrm>
              <a:off x="4813975" y="3679875"/>
              <a:ext cx="5675" cy="1775"/>
            </a:xfrm>
            <a:custGeom>
              <a:avLst/>
              <a:gdLst/>
              <a:ahLst/>
              <a:cxnLst/>
              <a:rect l="l" t="t" r="r" b="b"/>
              <a:pathLst>
                <a:path w="227" h="71" extrusionOk="0">
                  <a:moveTo>
                    <a:pt x="112" y="1"/>
                  </a:moveTo>
                  <a:cubicBezTo>
                    <a:pt x="7" y="1"/>
                    <a:pt x="0" y="13"/>
                    <a:pt x="85" y="47"/>
                  </a:cubicBezTo>
                  <a:cubicBezTo>
                    <a:pt x="126" y="62"/>
                    <a:pt x="158" y="70"/>
                    <a:pt x="182" y="70"/>
                  </a:cubicBezTo>
                  <a:cubicBezTo>
                    <a:pt x="211" y="70"/>
                    <a:pt x="226" y="59"/>
                    <a:pt x="226" y="35"/>
                  </a:cubicBezTo>
                  <a:cubicBezTo>
                    <a:pt x="226" y="16"/>
                    <a:pt x="178" y="1"/>
                    <a:pt x="125" y="1"/>
                  </a:cubicBezTo>
                  <a:cubicBezTo>
                    <a:pt x="121" y="1"/>
                    <a:pt x="116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9"/>
            <p:cNvSpPr/>
            <p:nvPr/>
          </p:nvSpPr>
          <p:spPr>
            <a:xfrm>
              <a:off x="4817850" y="3685700"/>
              <a:ext cx="3100" cy="2925"/>
            </a:xfrm>
            <a:custGeom>
              <a:avLst/>
              <a:gdLst/>
              <a:ahLst/>
              <a:cxnLst/>
              <a:rect l="l" t="t" r="r" b="b"/>
              <a:pathLst>
                <a:path w="124" h="117" extrusionOk="0">
                  <a:moveTo>
                    <a:pt x="59" y="0"/>
                  </a:moveTo>
                  <a:cubicBezTo>
                    <a:pt x="27" y="0"/>
                    <a:pt x="1" y="30"/>
                    <a:pt x="1" y="65"/>
                  </a:cubicBezTo>
                  <a:cubicBezTo>
                    <a:pt x="1" y="96"/>
                    <a:pt x="15" y="117"/>
                    <a:pt x="34" y="117"/>
                  </a:cubicBezTo>
                  <a:cubicBezTo>
                    <a:pt x="37" y="117"/>
                    <a:pt x="41" y="116"/>
                    <a:pt x="44" y="115"/>
                  </a:cubicBezTo>
                  <a:cubicBezTo>
                    <a:pt x="110" y="91"/>
                    <a:pt x="124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9"/>
            <p:cNvSpPr/>
            <p:nvPr/>
          </p:nvSpPr>
          <p:spPr>
            <a:xfrm>
              <a:off x="4818800" y="3672800"/>
              <a:ext cx="3100" cy="2600"/>
            </a:xfrm>
            <a:custGeom>
              <a:avLst/>
              <a:gdLst/>
              <a:ahLst/>
              <a:cxnLst/>
              <a:rect l="l" t="t" r="r" b="b"/>
              <a:pathLst>
                <a:path w="124" h="104" extrusionOk="0">
                  <a:moveTo>
                    <a:pt x="46" y="1"/>
                  </a:moveTo>
                  <a:cubicBezTo>
                    <a:pt x="34" y="1"/>
                    <a:pt x="24" y="7"/>
                    <a:pt x="16" y="21"/>
                  </a:cubicBezTo>
                  <a:cubicBezTo>
                    <a:pt x="1" y="44"/>
                    <a:pt x="10" y="76"/>
                    <a:pt x="33" y="90"/>
                  </a:cubicBezTo>
                  <a:cubicBezTo>
                    <a:pt x="48" y="99"/>
                    <a:pt x="62" y="103"/>
                    <a:pt x="73" y="103"/>
                  </a:cubicBezTo>
                  <a:cubicBezTo>
                    <a:pt x="110" y="103"/>
                    <a:pt x="124" y="61"/>
                    <a:pt x="85" y="21"/>
                  </a:cubicBezTo>
                  <a:cubicBezTo>
                    <a:pt x="71" y="7"/>
                    <a:pt x="58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9"/>
            <p:cNvSpPr/>
            <p:nvPr/>
          </p:nvSpPr>
          <p:spPr>
            <a:xfrm>
              <a:off x="4821675" y="3679550"/>
              <a:ext cx="2925" cy="2075"/>
            </a:xfrm>
            <a:custGeom>
              <a:avLst/>
              <a:gdLst/>
              <a:ahLst/>
              <a:cxnLst/>
              <a:rect l="l" t="t" r="r" b="b"/>
              <a:pathLst>
                <a:path w="117" h="83" extrusionOk="0">
                  <a:moveTo>
                    <a:pt x="38" y="0"/>
                  </a:moveTo>
                  <a:cubicBezTo>
                    <a:pt x="17" y="0"/>
                    <a:pt x="0" y="19"/>
                    <a:pt x="0" y="41"/>
                  </a:cubicBezTo>
                  <a:cubicBezTo>
                    <a:pt x="0" y="65"/>
                    <a:pt x="29" y="82"/>
                    <a:pt x="64" y="82"/>
                  </a:cubicBezTo>
                  <a:cubicBezTo>
                    <a:pt x="99" y="82"/>
                    <a:pt x="116" y="64"/>
                    <a:pt x="103" y="41"/>
                  </a:cubicBezTo>
                  <a:cubicBezTo>
                    <a:pt x="89" y="19"/>
                    <a:pt x="60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9"/>
            <p:cNvSpPr/>
            <p:nvPr/>
          </p:nvSpPr>
          <p:spPr>
            <a:xfrm>
              <a:off x="4823725" y="3673400"/>
              <a:ext cx="2075" cy="1775"/>
            </a:xfrm>
            <a:custGeom>
              <a:avLst/>
              <a:gdLst/>
              <a:ahLst/>
              <a:cxnLst/>
              <a:rect l="l" t="t" r="r" b="b"/>
              <a:pathLst>
                <a:path w="83" h="71" extrusionOk="0">
                  <a:moveTo>
                    <a:pt x="41" y="0"/>
                  </a:moveTo>
                  <a:cubicBezTo>
                    <a:pt x="18" y="0"/>
                    <a:pt x="0" y="10"/>
                    <a:pt x="0" y="20"/>
                  </a:cubicBezTo>
                  <a:cubicBezTo>
                    <a:pt x="0" y="30"/>
                    <a:pt x="18" y="51"/>
                    <a:pt x="41" y="65"/>
                  </a:cubicBezTo>
                  <a:cubicBezTo>
                    <a:pt x="48" y="69"/>
                    <a:pt x="55" y="71"/>
                    <a:pt x="60" y="71"/>
                  </a:cubicBezTo>
                  <a:cubicBezTo>
                    <a:pt x="73" y="71"/>
                    <a:pt x="82" y="62"/>
                    <a:pt x="82" y="45"/>
                  </a:cubicBezTo>
                  <a:cubicBezTo>
                    <a:pt x="82" y="23"/>
                    <a:pt x="63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9"/>
            <p:cNvSpPr/>
            <p:nvPr/>
          </p:nvSpPr>
          <p:spPr>
            <a:xfrm>
              <a:off x="4823650" y="3663275"/>
              <a:ext cx="3125" cy="875"/>
            </a:xfrm>
            <a:custGeom>
              <a:avLst/>
              <a:gdLst/>
              <a:ahLst/>
              <a:cxnLst/>
              <a:rect l="l" t="t" r="r" b="b"/>
              <a:pathLst>
                <a:path w="125" h="35" extrusionOk="0">
                  <a:moveTo>
                    <a:pt x="52" y="0"/>
                  </a:moveTo>
                  <a:cubicBezTo>
                    <a:pt x="35" y="0"/>
                    <a:pt x="20" y="5"/>
                    <a:pt x="12" y="13"/>
                  </a:cubicBezTo>
                  <a:cubicBezTo>
                    <a:pt x="0" y="25"/>
                    <a:pt x="21" y="35"/>
                    <a:pt x="56" y="35"/>
                  </a:cubicBezTo>
                  <a:cubicBezTo>
                    <a:pt x="60" y="35"/>
                    <a:pt x="63" y="35"/>
                    <a:pt x="67" y="34"/>
                  </a:cubicBezTo>
                  <a:cubicBezTo>
                    <a:pt x="114" y="31"/>
                    <a:pt x="124" y="21"/>
                    <a:pt x="93" y="9"/>
                  </a:cubicBezTo>
                  <a:cubicBezTo>
                    <a:pt x="79" y="3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9"/>
            <p:cNvSpPr/>
            <p:nvPr/>
          </p:nvSpPr>
          <p:spPr>
            <a:xfrm>
              <a:off x="4824675" y="3677425"/>
              <a:ext cx="16375" cy="5950"/>
            </a:xfrm>
            <a:custGeom>
              <a:avLst/>
              <a:gdLst/>
              <a:ahLst/>
              <a:cxnLst/>
              <a:rect l="l" t="t" r="r" b="b"/>
              <a:pathLst>
                <a:path w="655" h="238" extrusionOk="0">
                  <a:moveTo>
                    <a:pt x="621" y="1"/>
                  </a:moveTo>
                  <a:cubicBezTo>
                    <a:pt x="611" y="1"/>
                    <a:pt x="598" y="10"/>
                    <a:pt x="584" y="32"/>
                  </a:cubicBezTo>
                  <a:cubicBezTo>
                    <a:pt x="570" y="54"/>
                    <a:pt x="506" y="70"/>
                    <a:pt x="432" y="70"/>
                  </a:cubicBezTo>
                  <a:cubicBezTo>
                    <a:pt x="422" y="70"/>
                    <a:pt x="412" y="70"/>
                    <a:pt x="401" y="69"/>
                  </a:cubicBezTo>
                  <a:cubicBezTo>
                    <a:pt x="387" y="68"/>
                    <a:pt x="373" y="68"/>
                    <a:pt x="360" y="68"/>
                  </a:cubicBezTo>
                  <a:cubicBezTo>
                    <a:pt x="292" y="68"/>
                    <a:pt x="235" y="78"/>
                    <a:pt x="226" y="95"/>
                  </a:cubicBezTo>
                  <a:cubicBezTo>
                    <a:pt x="222" y="101"/>
                    <a:pt x="215" y="104"/>
                    <a:pt x="207" y="104"/>
                  </a:cubicBezTo>
                  <a:cubicBezTo>
                    <a:pt x="190" y="104"/>
                    <a:pt x="166" y="91"/>
                    <a:pt x="142" y="69"/>
                  </a:cubicBezTo>
                  <a:cubicBezTo>
                    <a:pt x="101" y="29"/>
                    <a:pt x="63" y="9"/>
                    <a:pt x="36" y="9"/>
                  </a:cubicBezTo>
                  <a:cubicBezTo>
                    <a:pt x="14" y="9"/>
                    <a:pt x="0" y="23"/>
                    <a:pt x="0" y="52"/>
                  </a:cubicBezTo>
                  <a:cubicBezTo>
                    <a:pt x="1" y="66"/>
                    <a:pt x="10" y="74"/>
                    <a:pt x="23" y="74"/>
                  </a:cubicBezTo>
                  <a:cubicBezTo>
                    <a:pt x="30" y="74"/>
                    <a:pt x="38" y="71"/>
                    <a:pt x="46" y="67"/>
                  </a:cubicBezTo>
                  <a:cubicBezTo>
                    <a:pt x="51" y="64"/>
                    <a:pt x="56" y="62"/>
                    <a:pt x="61" y="62"/>
                  </a:cubicBezTo>
                  <a:cubicBezTo>
                    <a:pt x="82" y="62"/>
                    <a:pt x="104" y="87"/>
                    <a:pt x="113" y="125"/>
                  </a:cubicBezTo>
                  <a:cubicBezTo>
                    <a:pt x="127" y="185"/>
                    <a:pt x="169" y="212"/>
                    <a:pt x="244" y="213"/>
                  </a:cubicBezTo>
                  <a:cubicBezTo>
                    <a:pt x="304" y="215"/>
                    <a:pt x="427" y="223"/>
                    <a:pt x="517" y="232"/>
                  </a:cubicBezTo>
                  <a:cubicBezTo>
                    <a:pt x="552" y="235"/>
                    <a:pt x="581" y="237"/>
                    <a:pt x="602" y="237"/>
                  </a:cubicBezTo>
                  <a:cubicBezTo>
                    <a:pt x="634" y="237"/>
                    <a:pt x="646" y="233"/>
                    <a:pt x="629" y="226"/>
                  </a:cubicBezTo>
                  <a:cubicBezTo>
                    <a:pt x="590" y="208"/>
                    <a:pt x="588" y="185"/>
                    <a:pt x="621" y="121"/>
                  </a:cubicBezTo>
                  <a:cubicBezTo>
                    <a:pt x="654" y="60"/>
                    <a:pt x="646" y="1"/>
                    <a:pt x="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9"/>
            <p:cNvSpPr/>
            <p:nvPr/>
          </p:nvSpPr>
          <p:spPr>
            <a:xfrm>
              <a:off x="4830150" y="3664675"/>
              <a:ext cx="6900" cy="2425"/>
            </a:xfrm>
            <a:custGeom>
              <a:avLst/>
              <a:gdLst/>
              <a:ahLst/>
              <a:cxnLst/>
              <a:rect l="l" t="t" r="r" b="b"/>
              <a:pathLst>
                <a:path w="276" h="97" extrusionOk="0">
                  <a:moveTo>
                    <a:pt x="137" y="0"/>
                  </a:moveTo>
                  <a:cubicBezTo>
                    <a:pt x="81" y="0"/>
                    <a:pt x="25" y="15"/>
                    <a:pt x="13" y="45"/>
                  </a:cubicBezTo>
                  <a:cubicBezTo>
                    <a:pt x="1" y="78"/>
                    <a:pt x="44" y="96"/>
                    <a:pt x="138" y="96"/>
                  </a:cubicBezTo>
                  <a:cubicBezTo>
                    <a:pt x="227" y="96"/>
                    <a:pt x="275" y="78"/>
                    <a:pt x="267" y="49"/>
                  </a:cubicBezTo>
                  <a:cubicBezTo>
                    <a:pt x="256" y="17"/>
                    <a:pt x="197" y="0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9"/>
            <p:cNvSpPr/>
            <p:nvPr/>
          </p:nvSpPr>
          <p:spPr>
            <a:xfrm>
              <a:off x="4830400" y="3690475"/>
              <a:ext cx="5200" cy="2500"/>
            </a:xfrm>
            <a:custGeom>
              <a:avLst/>
              <a:gdLst/>
              <a:ahLst/>
              <a:cxnLst/>
              <a:rect l="l" t="t" r="r" b="b"/>
              <a:pathLst>
                <a:path w="208" h="100" extrusionOk="0">
                  <a:moveTo>
                    <a:pt x="177" y="1"/>
                  </a:moveTo>
                  <a:cubicBezTo>
                    <a:pt x="168" y="1"/>
                    <a:pt x="155" y="3"/>
                    <a:pt x="140" y="7"/>
                  </a:cubicBezTo>
                  <a:cubicBezTo>
                    <a:pt x="31" y="35"/>
                    <a:pt x="1" y="99"/>
                    <a:pt x="97" y="99"/>
                  </a:cubicBezTo>
                  <a:cubicBezTo>
                    <a:pt x="140" y="99"/>
                    <a:pt x="185" y="74"/>
                    <a:pt x="197" y="43"/>
                  </a:cubicBezTo>
                  <a:cubicBezTo>
                    <a:pt x="208" y="14"/>
                    <a:pt x="201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9"/>
            <p:cNvSpPr/>
            <p:nvPr/>
          </p:nvSpPr>
          <p:spPr>
            <a:xfrm>
              <a:off x="4831575" y="3674550"/>
              <a:ext cx="4000" cy="2725"/>
            </a:xfrm>
            <a:custGeom>
              <a:avLst/>
              <a:gdLst/>
              <a:ahLst/>
              <a:cxnLst/>
              <a:rect l="l" t="t" r="r" b="b"/>
              <a:pathLst>
                <a:path w="160" h="109" extrusionOk="0">
                  <a:moveTo>
                    <a:pt x="39" y="1"/>
                  </a:moveTo>
                  <a:cubicBezTo>
                    <a:pt x="33" y="1"/>
                    <a:pt x="28" y="2"/>
                    <a:pt x="22" y="4"/>
                  </a:cubicBezTo>
                  <a:cubicBezTo>
                    <a:pt x="1" y="11"/>
                    <a:pt x="10" y="44"/>
                    <a:pt x="42" y="74"/>
                  </a:cubicBezTo>
                  <a:cubicBezTo>
                    <a:pt x="64" y="96"/>
                    <a:pt x="91" y="109"/>
                    <a:pt x="110" y="109"/>
                  </a:cubicBezTo>
                  <a:cubicBezTo>
                    <a:pt x="118" y="109"/>
                    <a:pt x="124" y="107"/>
                    <a:pt x="128" y="103"/>
                  </a:cubicBezTo>
                  <a:cubicBezTo>
                    <a:pt x="159" y="73"/>
                    <a:pt x="90" y="1"/>
                    <a:pt x="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9"/>
            <p:cNvSpPr/>
            <p:nvPr/>
          </p:nvSpPr>
          <p:spPr>
            <a:xfrm>
              <a:off x="4832100" y="3651575"/>
              <a:ext cx="8950" cy="2375"/>
            </a:xfrm>
            <a:custGeom>
              <a:avLst/>
              <a:gdLst/>
              <a:ahLst/>
              <a:cxnLst/>
              <a:rect l="l" t="t" r="r" b="b"/>
              <a:pathLst>
                <a:path w="358" h="95" extrusionOk="0">
                  <a:moveTo>
                    <a:pt x="97" y="1"/>
                  </a:moveTo>
                  <a:cubicBezTo>
                    <a:pt x="53" y="1"/>
                    <a:pt x="19" y="6"/>
                    <a:pt x="11" y="20"/>
                  </a:cubicBezTo>
                  <a:cubicBezTo>
                    <a:pt x="0" y="33"/>
                    <a:pt x="25" y="58"/>
                    <a:pt x="60" y="72"/>
                  </a:cubicBezTo>
                  <a:cubicBezTo>
                    <a:pt x="101" y="88"/>
                    <a:pt x="162" y="95"/>
                    <a:pt x="218" y="95"/>
                  </a:cubicBezTo>
                  <a:cubicBezTo>
                    <a:pt x="293" y="95"/>
                    <a:pt x="358" y="81"/>
                    <a:pt x="344" y="58"/>
                  </a:cubicBezTo>
                  <a:cubicBezTo>
                    <a:pt x="324" y="26"/>
                    <a:pt x="189" y="1"/>
                    <a:pt x="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9"/>
            <p:cNvSpPr/>
            <p:nvPr/>
          </p:nvSpPr>
          <p:spPr>
            <a:xfrm>
              <a:off x="4832875" y="3715625"/>
              <a:ext cx="3125" cy="800"/>
            </a:xfrm>
            <a:custGeom>
              <a:avLst/>
              <a:gdLst/>
              <a:ahLst/>
              <a:cxnLst/>
              <a:rect l="l" t="t" r="r" b="b"/>
              <a:pathLst>
                <a:path w="125" h="32" extrusionOk="0">
                  <a:moveTo>
                    <a:pt x="52" y="1"/>
                  </a:moveTo>
                  <a:cubicBezTo>
                    <a:pt x="36" y="1"/>
                    <a:pt x="21" y="5"/>
                    <a:pt x="15" y="11"/>
                  </a:cubicBezTo>
                  <a:cubicBezTo>
                    <a:pt x="1" y="22"/>
                    <a:pt x="23" y="32"/>
                    <a:pt x="61" y="32"/>
                  </a:cubicBezTo>
                  <a:cubicBezTo>
                    <a:pt x="63" y="32"/>
                    <a:pt x="65" y="32"/>
                    <a:pt x="67" y="32"/>
                  </a:cubicBezTo>
                  <a:cubicBezTo>
                    <a:pt x="114" y="31"/>
                    <a:pt x="124" y="21"/>
                    <a:pt x="92" y="9"/>
                  </a:cubicBezTo>
                  <a:cubicBezTo>
                    <a:pt x="80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9"/>
            <p:cNvSpPr/>
            <p:nvPr/>
          </p:nvSpPr>
          <p:spPr>
            <a:xfrm>
              <a:off x="4834175" y="3556625"/>
              <a:ext cx="2950" cy="2000"/>
            </a:xfrm>
            <a:custGeom>
              <a:avLst/>
              <a:gdLst/>
              <a:ahLst/>
              <a:cxnLst/>
              <a:rect l="l" t="t" r="r" b="b"/>
              <a:pathLst>
                <a:path w="118" h="80" extrusionOk="0">
                  <a:moveTo>
                    <a:pt x="26" y="0"/>
                  </a:moveTo>
                  <a:cubicBezTo>
                    <a:pt x="21" y="0"/>
                    <a:pt x="17" y="2"/>
                    <a:pt x="14" y="4"/>
                  </a:cubicBezTo>
                  <a:cubicBezTo>
                    <a:pt x="0" y="18"/>
                    <a:pt x="4" y="35"/>
                    <a:pt x="20" y="52"/>
                  </a:cubicBezTo>
                  <a:cubicBezTo>
                    <a:pt x="35" y="68"/>
                    <a:pt x="67" y="79"/>
                    <a:pt x="91" y="79"/>
                  </a:cubicBezTo>
                  <a:cubicBezTo>
                    <a:pt x="117" y="79"/>
                    <a:pt x="116" y="63"/>
                    <a:pt x="84" y="32"/>
                  </a:cubicBezTo>
                  <a:cubicBezTo>
                    <a:pt x="64" y="13"/>
                    <a:pt x="41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9"/>
            <p:cNvSpPr/>
            <p:nvPr/>
          </p:nvSpPr>
          <p:spPr>
            <a:xfrm>
              <a:off x="4835925" y="3685850"/>
              <a:ext cx="3200" cy="875"/>
            </a:xfrm>
            <a:custGeom>
              <a:avLst/>
              <a:gdLst/>
              <a:ahLst/>
              <a:cxnLst/>
              <a:rect l="l" t="t" r="r" b="b"/>
              <a:pathLst>
                <a:path w="128" h="35" extrusionOk="0">
                  <a:moveTo>
                    <a:pt x="54" y="0"/>
                  </a:moveTo>
                  <a:cubicBezTo>
                    <a:pt x="37" y="0"/>
                    <a:pt x="23" y="5"/>
                    <a:pt x="14" y="13"/>
                  </a:cubicBezTo>
                  <a:cubicBezTo>
                    <a:pt x="1" y="26"/>
                    <a:pt x="23" y="34"/>
                    <a:pt x="62" y="34"/>
                  </a:cubicBezTo>
                  <a:cubicBezTo>
                    <a:pt x="64" y="34"/>
                    <a:pt x="66" y="34"/>
                    <a:pt x="69" y="34"/>
                  </a:cubicBezTo>
                  <a:cubicBezTo>
                    <a:pt x="117" y="32"/>
                    <a:pt x="127" y="22"/>
                    <a:pt x="94" y="9"/>
                  </a:cubicBezTo>
                  <a:cubicBezTo>
                    <a:pt x="81" y="3"/>
                    <a:pt x="67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9"/>
            <p:cNvSpPr/>
            <p:nvPr/>
          </p:nvSpPr>
          <p:spPr>
            <a:xfrm>
              <a:off x="4837000" y="3686900"/>
              <a:ext cx="18450" cy="7100"/>
            </a:xfrm>
            <a:custGeom>
              <a:avLst/>
              <a:gdLst/>
              <a:ahLst/>
              <a:cxnLst/>
              <a:rect l="l" t="t" r="r" b="b"/>
              <a:pathLst>
                <a:path w="738" h="284" extrusionOk="0">
                  <a:moveTo>
                    <a:pt x="539" y="1"/>
                  </a:moveTo>
                  <a:cubicBezTo>
                    <a:pt x="511" y="1"/>
                    <a:pt x="493" y="13"/>
                    <a:pt x="493" y="39"/>
                  </a:cubicBezTo>
                  <a:cubicBezTo>
                    <a:pt x="493" y="61"/>
                    <a:pt x="454" y="75"/>
                    <a:pt x="404" y="75"/>
                  </a:cubicBezTo>
                  <a:cubicBezTo>
                    <a:pt x="397" y="75"/>
                    <a:pt x="389" y="75"/>
                    <a:pt x="381" y="74"/>
                  </a:cubicBezTo>
                  <a:cubicBezTo>
                    <a:pt x="328" y="70"/>
                    <a:pt x="280" y="69"/>
                    <a:pt x="238" y="69"/>
                  </a:cubicBezTo>
                  <a:cubicBezTo>
                    <a:pt x="83" y="69"/>
                    <a:pt x="1" y="93"/>
                    <a:pt x="1" y="141"/>
                  </a:cubicBezTo>
                  <a:cubicBezTo>
                    <a:pt x="0" y="177"/>
                    <a:pt x="39" y="198"/>
                    <a:pt x="102" y="198"/>
                  </a:cubicBezTo>
                  <a:cubicBezTo>
                    <a:pt x="157" y="198"/>
                    <a:pt x="215" y="218"/>
                    <a:pt x="230" y="242"/>
                  </a:cubicBezTo>
                  <a:cubicBezTo>
                    <a:pt x="246" y="269"/>
                    <a:pt x="268" y="282"/>
                    <a:pt x="287" y="282"/>
                  </a:cubicBezTo>
                  <a:cubicBezTo>
                    <a:pt x="310" y="282"/>
                    <a:pt x="328" y="265"/>
                    <a:pt x="328" y="231"/>
                  </a:cubicBezTo>
                  <a:cubicBezTo>
                    <a:pt x="328" y="196"/>
                    <a:pt x="383" y="176"/>
                    <a:pt x="474" y="176"/>
                  </a:cubicBezTo>
                  <a:cubicBezTo>
                    <a:pt x="563" y="176"/>
                    <a:pt x="618" y="196"/>
                    <a:pt x="618" y="231"/>
                  </a:cubicBezTo>
                  <a:cubicBezTo>
                    <a:pt x="618" y="267"/>
                    <a:pt x="631" y="283"/>
                    <a:pt x="649" y="283"/>
                  </a:cubicBezTo>
                  <a:cubicBezTo>
                    <a:pt x="672" y="283"/>
                    <a:pt x="703" y="254"/>
                    <a:pt x="720" y="200"/>
                  </a:cubicBezTo>
                  <a:cubicBezTo>
                    <a:pt x="738" y="141"/>
                    <a:pt x="724" y="96"/>
                    <a:pt x="672" y="58"/>
                  </a:cubicBezTo>
                  <a:cubicBezTo>
                    <a:pt x="623" y="20"/>
                    <a:pt x="573" y="1"/>
                    <a:pt x="5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9"/>
            <p:cNvSpPr/>
            <p:nvPr/>
          </p:nvSpPr>
          <p:spPr>
            <a:xfrm>
              <a:off x="4839700" y="3666300"/>
              <a:ext cx="3475" cy="3075"/>
            </a:xfrm>
            <a:custGeom>
              <a:avLst/>
              <a:gdLst/>
              <a:ahLst/>
              <a:cxnLst/>
              <a:rect l="l" t="t" r="r" b="b"/>
              <a:pathLst>
                <a:path w="139" h="123" extrusionOk="0">
                  <a:moveTo>
                    <a:pt x="78" y="1"/>
                  </a:moveTo>
                  <a:cubicBezTo>
                    <a:pt x="17" y="1"/>
                    <a:pt x="0" y="51"/>
                    <a:pt x="46" y="98"/>
                  </a:cubicBezTo>
                  <a:cubicBezTo>
                    <a:pt x="63" y="115"/>
                    <a:pt x="80" y="123"/>
                    <a:pt x="95" y="123"/>
                  </a:cubicBezTo>
                  <a:cubicBezTo>
                    <a:pt x="120" y="123"/>
                    <a:pt x="138" y="101"/>
                    <a:pt x="138" y="63"/>
                  </a:cubicBezTo>
                  <a:cubicBezTo>
                    <a:pt x="138" y="28"/>
                    <a:pt x="112" y="1"/>
                    <a:pt x="80" y="1"/>
                  </a:cubicBezTo>
                  <a:cubicBezTo>
                    <a:pt x="79" y="1"/>
                    <a:pt x="78" y="1"/>
                    <a:pt x="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9"/>
            <p:cNvSpPr/>
            <p:nvPr/>
          </p:nvSpPr>
          <p:spPr>
            <a:xfrm>
              <a:off x="4842175" y="3681150"/>
              <a:ext cx="3050" cy="1575"/>
            </a:xfrm>
            <a:custGeom>
              <a:avLst/>
              <a:gdLst/>
              <a:ahLst/>
              <a:cxnLst/>
              <a:rect l="l" t="t" r="r" b="b"/>
              <a:pathLst>
                <a:path w="122" h="63" extrusionOk="0">
                  <a:moveTo>
                    <a:pt x="29" y="1"/>
                  </a:moveTo>
                  <a:cubicBezTo>
                    <a:pt x="12" y="1"/>
                    <a:pt x="1" y="9"/>
                    <a:pt x="1" y="23"/>
                  </a:cubicBezTo>
                  <a:cubicBezTo>
                    <a:pt x="0" y="46"/>
                    <a:pt x="26" y="62"/>
                    <a:pt x="62" y="62"/>
                  </a:cubicBezTo>
                  <a:cubicBezTo>
                    <a:pt x="95" y="62"/>
                    <a:pt x="121" y="56"/>
                    <a:pt x="121" y="47"/>
                  </a:cubicBezTo>
                  <a:cubicBezTo>
                    <a:pt x="121" y="38"/>
                    <a:pt x="95" y="21"/>
                    <a:pt x="62" y="8"/>
                  </a:cubicBezTo>
                  <a:cubicBezTo>
                    <a:pt x="49" y="3"/>
                    <a:pt x="38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9"/>
            <p:cNvSpPr/>
            <p:nvPr/>
          </p:nvSpPr>
          <p:spPr>
            <a:xfrm>
              <a:off x="4844350" y="3653000"/>
              <a:ext cx="6025" cy="3050"/>
            </a:xfrm>
            <a:custGeom>
              <a:avLst/>
              <a:gdLst/>
              <a:ahLst/>
              <a:cxnLst/>
              <a:rect l="l" t="t" r="r" b="b"/>
              <a:pathLst>
                <a:path w="241" h="122" extrusionOk="0">
                  <a:moveTo>
                    <a:pt x="104" y="1"/>
                  </a:moveTo>
                  <a:cubicBezTo>
                    <a:pt x="88" y="1"/>
                    <a:pt x="73" y="2"/>
                    <a:pt x="58" y="6"/>
                  </a:cubicBezTo>
                  <a:cubicBezTo>
                    <a:pt x="2" y="17"/>
                    <a:pt x="0" y="29"/>
                    <a:pt x="42" y="71"/>
                  </a:cubicBezTo>
                  <a:cubicBezTo>
                    <a:pt x="75" y="104"/>
                    <a:pt x="128" y="121"/>
                    <a:pt x="171" y="121"/>
                  </a:cubicBezTo>
                  <a:cubicBezTo>
                    <a:pt x="210" y="121"/>
                    <a:pt x="241" y="107"/>
                    <a:pt x="241" y="79"/>
                  </a:cubicBezTo>
                  <a:cubicBezTo>
                    <a:pt x="241" y="36"/>
                    <a:pt x="175" y="1"/>
                    <a:pt x="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9"/>
            <p:cNvSpPr/>
            <p:nvPr/>
          </p:nvSpPr>
          <p:spPr>
            <a:xfrm>
              <a:off x="4846525" y="3680000"/>
              <a:ext cx="9825" cy="5350"/>
            </a:xfrm>
            <a:custGeom>
              <a:avLst/>
              <a:gdLst/>
              <a:ahLst/>
              <a:cxnLst/>
              <a:rect l="l" t="t" r="r" b="b"/>
              <a:pathLst>
                <a:path w="393" h="214" extrusionOk="0">
                  <a:moveTo>
                    <a:pt x="375" y="0"/>
                  </a:moveTo>
                  <a:cubicBezTo>
                    <a:pt x="363" y="0"/>
                    <a:pt x="335" y="14"/>
                    <a:pt x="287" y="37"/>
                  </a:cubicBezTo>
                  <a:cubicBezTo>
                    <a:pt x="236" y="62"/>
                    <a:pt x="172" y="77"/>
                    <a:pt x="129" y="77"/>
                  </a:cubicBezTo>
                  <a:cubicBezTo>
                    <a:pt x="120" y="77"/>
                    <a:pt x="111" y="76"/>
                    <a:pt x="104" y="74"/>
                  </a:cubicBezTo>
                  <a:cubicBezTo>
                    <a:pt x="95" y="73"/>
                    <a:pt x="87" y="72"/>
                    <a:pt x="80" y="72"/>
                  </a:cubicBezTo>
                  <a:cubicBezTo>
                    <a:pt x="1" y="72"/>
                    <a:pt x="19" y="176"/>
                    <a:pt x="115" y="202"/>
                  </a:cubicBezTo>
                  <a:cubicBezTo>
                    <a:pt x="145" y="209"/>
                    <a:pt x="171" y="213"/>
                    <a:pt x="194" y="213"/>
                  </a:cubicBezTo>
                  <a:cubicBezTo>
                    <a:pt x="266" y="213"/>
                    <a:pt x="312" y="174"/>
                    <a:pt x="354" y="84"/>
                  </a:cubicBezTo>
                  <a:cubicBezTo>
                    <a:pt x="381" y="25"/>
                    <a:pt x="393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9"/>
            <p:cNvSpPr/>
            <p:nvPr/>
          </p:nvSpPr>
          <p:spPr>
            <a:xfrm>
              <a:off x="4848325" y="3676600"/>
              <a:ext cx="4625" cy="2975"/>
            </a:xfrm>
            <a:custGeom>
              <a:avLst/>
              <a:gdLst/>
              <a:ahLst/>
              <a:cxnLst/>
              <a:rect l="l" t="t" r="r" b="b"/>
              <a:pathLst>
                <a:path w="185" h="119" extrusionOk="0">
                  <a:moveTo>
                    <a:pt x="50" y="1"/>
                  </a:moveTo>
                  <a:cubicBezTo>
                    <a:pt x="20" y="1"/>
                    <a:pt x="0" y="21"/>
                    <a:pt x="0" y="54"/>
                  </a:cubicBezTo>
                  <a:cubicBezTo>
                    <a:pt x="0" y="93"/>
                    <a:pt x="36" y="118"/>
                    <a:pt x="85" y="118"/>
                  </a:cubicBezTo>
                  <a:cubicBezTo>
                    <a:pt x="184" y="118"/>
                    <a:pt x="167" y="23"/>
                    <a:pt x="67" y="2"/>
                  </a:cubicBezTo>
                  <a:cubicBezTo>
                    <a:pt x="61" y="1"/>
                    <a:pt x="56" y="1"/>
                    <a:pt x="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9"/>
            <p:cNvSpPr/>
            <p:nvPr/>
          </p:nvSpPr>
          <p:spPr>
            <a:xfrm>
              <a:off x="4849275" y="3715900"/>
              <a:ext cx="2075" cy="2300"/>
            </a:xfrm>
            <a:custGeom>
              <a:avLst/>
              <a:gdLst/>
              <a:ahLst/>
              <a:cxnLst/>
              <a:rect l="l" t="t" r="r" b="b"/>
              <a:pathLst>
                <a:path w="83" h="92" extrusionOk="0">
                  <a:moveTo>
                    <a:pt x="56" y="1"/>
                  </a:moveTo>
                  <a:cubicBezTo>
                    <a:pt x="52" y="1"/>
                    <a:pt x="47" y="2"/>
                    <a:pt x="42" y="5"/>
                  </a:cubicBezTo>
                  <a:cubicBezTo>
                    <a:pt x="19" y="20"/>
                    <a:pt x="1" y="37"/>
                    <a:pt x="1" y="46"/>
                  </a:cubicBezTo>
                  <a:cubicBezTo>
                    <a:pt x="1" y="56"/>
                    <a:pt x="19" y="73"/>
                    <a:pt x="42" y="87"/>
                  </a:cubicBezTo>
                  <a:cubicBezTo>
                    <a:pt x="47" y="90"/>
                    <a:pt x="51" y="92"/>
                    <a:pt x="56" y="92"/>
                  </a:cubicBezTo>
                  <a:cubicBezTo>
                    <a:pt x="72" y="92"/>
                    <a:pt x="83" y="74"/>
                    <a:pt x="83" y="46"/>
                  </a:cubicBezTo>
                  <a:cubicBezTo>
                    <a:pt x="83" y="19"/>
                    <a:pt x="72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9"/>
            <p:cNvSpPr/>
            <p:nvPr/>
          </p:nvSpPr>
          <p:spPr>
            <a:xfrm>
              <a:off x="4850350" y="3697175"/>
              <a:ext cx="3100" cy="2850"/>
            </a:xfrm>
            <a:custGeom>
              <a:avLst/>
              <a:gdLst/>
              <a:ahLst/>
              <a:cxnLst/>
              <a:rect l="l" t="t" r="r" b="b"/>
              <a:pathLst>
                <a:path w="124" h="114" extrusionOk="0">
                  <a:moveTo>
                    <a:pt x="99" y="0"/>
                  </a:moveTo>
                  <a:cubicBezTo>
                    <a:pt x="94" y="0"/>
                    <a:pt x="88" y="1"/>
                    <a:pt x="81" y="4"/>
                  </a:cubicBezTo>
                  <a:cubicBezTo>
                    <a:pt x="54" y="15"/>
                    <a:pt x="18" y="48"/>
                    <a:pt x="9" y="76"/>
                  </a:cubicBezTo>
                  <a:cubicBezTo>
                    <a:pt x="0" y="99"/>
                    <a:pt x="8" y="113"/>
                    <a:pt x="27" y="113"/>
                  </a:cubicBezTo>
                  <a:cubicBezTo>
                    <a:pt x="32" y="113"/>
                    <a:pt x="38" y="112"/>
                    <a:pt x="44" y="110"/>
                  </a:cubicBezTo>
                  <a:cubicBezTo>
                    <a:pt x="75" y="100"/>
                    <a:pt x="107" y="69"/>
                    <a:pt x="116" y="38"/>
                  </a:cubicBezTo>
                  <a:cubicBezTo>
                    <a:pt x="124" y="15"/>
                    <a:pt x="116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9"/>
            <p:cNvSpPr/>
            <p:nvPr/>
          </p:nvSpPr>
          <p:spPr>
            <a:xfrm>
              <a:off x="4850475" y="3669450"/>
              <a:ext cx="5925" cy="2425"/>
            </a:xfrm>
            <a:custGeom>
              <a:avLst/>
              <a:gdLst/>
              <a:ahLst/>
              <a:cxnLst/>
              <a:rect l="l" t="t" r="r" b="b"/>
              <a:pathLst>
                <a:path w="237" h="97" extrusionOk="0">
                  <a:moveTo>
                    <a:pt x="52" y="1"/>
                  </a:moveTo>
                  <a:cubicBezTo>
                    <a:pt x="8" y="1"/>
                    <a:pt x="0" y="21"/>
                    <a:pt x="29" y="61"/>
                  </a:cubicBezTo>
                  <a:cubicBezTo>
                    <a:pt x="45" y="85"/>
                    <a:pt x="88" y="97"/>
                    <a:pt x="131" y="97"/>
                  </a:cubicBezTo>
                  <a:cubicBezTo>
                    <a:pt x="168" y="97"/>
                    <a:pt x="204" y="88"/>
                    <a:pt x="222" y="69"/>
                  </a:cubicBezTo>
                  <a:cubicBezTo>
                    <a:pt x="237" y="55"/>
                    <a:pt x="199" y="29"/>
                    <a:pt x="140" y="15"/>
                  </a:cubicBezTo>
                  <a:cubicBezTo>
                    <a:pt x="102" y="6"/>
                    <a:pt x="73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9"/>
            <p:cNvSpPr/>
            <p:nvPr/>
          </p:nvSpPr>
          <p:spPr>
            <a:xfrm>
              <a:off x="4854375" y="3677650"/>
              <a:ext cx="3175" cy="875"/>
            </a:xfrm>
            <a:custGeom>
              <a:avLst/>
              <a:gdLst/>
              <a:ahLst/>
              <a:cxnLst/>
              <a:rect l="l" t="t" r="r" b="b"/>
              <a:pathLst>
                <a:path w="127" h="35" extrusionOk="0">
                  <a:moveTo>
                    <a:pt x="53" y="1"/>
                  </a:moveTo>
                  <a:cubicBezTo>
                    <a:pt x="37" y="1"/>
                    <a:pt x="23" y="5"/>
                    <a:pt x="14" y="13"/>
                  </a:cubicBezTo>
                  <a:cubicBezTo>
                    <a:pt x="1" y="24"/>
                    <a:pt x="23" y="34"/>
                    <a:pt x="63" y="34"/>
                  </a:cubicBezTo>
                  <a:cubicBezTo>
                    <a:pt x="65" y="34"/>
                    <a:pt x="66" y="34"/>
                    <a:pt x="68" y="34"/>
                  </a:cubicBezTo>
                  <a:cubicBezTo>
                    <a:pt x="117" y="31"/>
                    <a:pt x="127" y="22"/>
                    <a:pt x="94" y="9"/>
                  </a:cubicBezTo>
                  <a:cubicBezTo>
                    <a:pt x="81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9"/>
            <p:cNvSpPr/>
            <p:nvPr/>
          </p:nvSpPr>
          <p:spPr>
            <a:xfrm>
              <a:off x="4857700" y="3683650"/>
              <a:ext cx="4975" cy="2075"/>
            </a:xfrm>
            <a:custGeom>
              <a:avLst/>
              <a:gdLst/>
              <a:ahLst/>
              <a:cxnLst/>
              <a:rect l="l" t="t" r="r" b="b"/>
              <a:pathLst>
                <a:path w="199" h="83" extrusionOk="0">
                  <a:moveTo>
                    <a:pt x="118" y="0"/>
                  </a:moveTo>
                  <a:cubicBezTo>
                    <a:pt x="74" y="0"/>
                    <a:pt x="26" y="20"/>
                    <a:pt x="12" y="41"/>
                  </a:cubicBezTo>
                  <a:cubicBezTo>
                    <a:pt x="0" y="65"/>
                    <a:pt x="36" y="82"/>
                    <a:pt x="93" y="82"/>
                  </a:cubicBezTo>
                  <a:cubicBezTo>
                    <a:pt x="153" y="82"/>
                    <a:pt x="199" y="65"/>
                    <a:pt x="199" y="41"/>
                  </a:cubicBezTo>
                  <a:cubicBezTo>
                    <a:pt x="199" y="20"/>
                    <a:pt x="161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9"/>
            <p:cNvSpPr/>
            <p:nvPr/>
          </p:nvSpPr>
          <p:spPr>
            <a:xfrm>
              <a:off x="4858125" y="3654950"/>
              <a:ext cx="4425" cy="2700"/>
            </a:xfrm>
            <a:custGeom>
              <a:avLst/>
              <a:gdLst/>
              <a:ahLst/>
              <a:cxnLst/>
              <a:rect l="l" t="t" r="r" b="b"/>
              <a:pathLst>
                <a:path w="177" h="108" extrusionOk="0">
                  <a:moveTo>
                    <a:pt x="76" y="1"/>
                  </a:moveTo>
                  <a:cubicBezTo>
                    <a:pt x="19" y="1"/>
                    <a:pt x="0" y="51"/>
                    <a:pt x="45" y="95"/>
                  </a:cubicBezTo>
                  <a:cubicBezTo>
                    <a:pt x="53" y="104"/>
                    <a:pt x="66" y="107"/>
                    <a:pt x="79" y="107"/>
                  </a:cubicBezTo>
                  <a:cubicBezTo>
                    <a:pt x="122" y="107"/>
                    <a:pt x="177" y="69"/>
                    <a:pt x="157" y="35"/>
                  </a:cubicBezTo>
                  <a:cubicBezTo>
                    <a:pt x="146" y="16"/>
                    <a:pt x="108" y="1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9"/>
            <p:cNvSpPr/>
            <p:nvPr/>
          </p:nvSpPr>
          <p:spPr>
            <a:xfrm>
              <a:off x="4859525" y="3690300"/>
              <a:ext cx="8025" cy="5850"/>
            </a:xfrm>
            <a:custGeom>
              <a:avLst/>
              <a:gdLst/>
              <a:ahLst/>
              <a:cxnLst/>
              <a:rect l="l" t="t" r="r" b="b"/>
              <a:pathLst>
                <a:path w="321" h="234" extrusionOk="0">
                  <a:moveTo>
                    <a:pt x="307" y="1"/>
                  </a:moveTo>
                  <a:cubicBezTo>
                    <a:pt x="299" y="1"/>
                    <a:pt x="286" y="9"/>
                    <a:pt x="266" y="25"/>
                  </a:cubicBezTo>
                  <a:cubicBezTo>
                    <a:pt x="241" y="44"/>
                    <a:pt x="214" y="56"/>
                    <a:pt x="196" y="56"/>
                  </a:cubicBezTo>
                  <a:cubicBezTo>
                    <a:pt x="189" y="56"/>
                    <a:pt x="184" y="55"/>
                    <a:pt x="180" y="51"/>
                  </a:cubicBezTo>
                  <a:cubicBezTo>
                    <a:pt x="175" y="46"/>
                    <a:pt x="167" y="44"/>
                    <a:pt x="157" y="44"/>
                  </a:cubicBezTo>
                  <a:cubicBezTo>
                    <a:pt x="105" y="44"/>
                    <a:pt x="1" y="102"/>
                    <a:pt x="1" y="141"/>
                  </a:cubicBezTo>
                  <a:cubicBezTo>
                    <a:pt x="1" y="159"/>
                    <a:pt x="13" y="183"/>
                    <a:pt x="28" y="199"/>
                  </a:cubicBezTo>
                  <a:cubicBezTo>
                    <a:pt x="52" y="223"/>
                    <a:pt x="83" y="233"/>
                    <a:pt x="115" y="233"/>
                  </a:cubicBezTo>
                  <a:cubicBezTo>
                    <a:pt x="198" y="233"/>
                    <a:pt x="292" y="166"/>
                    <a:pt x="310" y="70"/>
                  </a:cubicBezTo>
                  <a:cubicBezTo>
                    <a:pt x="320" y="22"/>
                    <a:pt x="320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9"/>
            <p:cNvSpPr/>
            <p:nvPr/>
          </p:nvSpPr>
          <p:spPr>
            <a:xfrm>
              <a:off x="4861625" y="3671500"/>
              <a:ext cx="3100" cy="850"/>
            </a:xfrm>
            <a:custGeom>
              <a:avLst/>
              <a:gdLst/>
              <a:ahLst/>
              <a:cxnLst/>
              <a:rect l="l" t="t" r="r" b="b"/>
              <a:pathLst>
                <a:path w="124" h="34" extrusionOk="0">
                  <a:moveTo>
                    <a:pt x="53" y="0"/>
                  </a:moveTo>
                  <a:cubicBezTo>
                    <a:pt x="36" y="0"/>
                    <a:pt x="21" y="4"/>
                    <a:pt x="13" y="12"/>
                  </a:cubicBezTo>
                  <a:cubicBezTo>
                    <a:pt x="0" y="26"/>
                    <a:pt x="18" y="34"/>
                    <a:pt x="53" y="34"/>
                  </a:cubicBezTo>
                  <a:cubicBezTo>
                    <a:pt x="57" y="34"/>
                    <a:pt x="61" y="34"/>
                    <a:pt x="65" y="33"/>
                  </a:cubicBezTo>
                  <a:cubicBezTo>
                    <a:pt x="114" y="30"/>
                    <a:pt x="124" y="20"/>
                    <a:pt x="91" y="8"/>
                  </a:cubicBezTo>
                  <a:cubicBezTo>
                    <a:pt x="79" y="3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9"/>
            <p:cNvSpPr/>
            <p:nvPr/>
          </p:nvSpPr>
          <p:spPr>
            <a:xfrm>
              <a:off x="4862600" y="3717650"/>
              <a:ext cx="3150" cy="825"/>
            </a:xfrm>
            <a:custGeom>
              <a:avLst/>
              <a:gdLst/>
              <a:ahLst/>
              <a:cxnLst/>
              <a:rect l="l" t="t" r="r" b="b"/>
              <a:pathLst>
                <a:path w="126" h="33" extrusionOk="0">
                  <a:moveTo>
                    <a:pt x="50" y="1"/>
                  </a:moveTo>
                  <a:cubicBezTo>
                    <a:pt x="34" y="1"/>
                    <a:pt x="21" y="5"/>
                    <a:pt x="13" y="12"/>
                  </a:cubicBezTo>
                  <a:cubicBezTo>
                    <a:pt x="0" y="23"/>
                    <a:pt x="22" y="33"/>
                    <a:pt x="61" y="33"/>
                  </a:cubicBezTo>
                  <a:cubicBezTo>
                    <a:pt x="63" y="33"/>
                    <a:pt x="65" y="33"/>
                    <a:pt x="67" y="33"/>
                  </a:cubicBezTo>
                  <a:cubicBezTo>
                    <a:pt x="116" y="32"/>
                    <a:pt x="126" y="22"/>
                    <a:pt x="93" y="10"/>
                  </a:cubicBezTo>
                  <a:cubicBezTo>
                    <a:pt x="78" y="4"/>
                    <a:pt x="63" y="1"/>
                    <a:pt x="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9"/>
            <p:cNvSpPr/>
            <p:nvPr/>
          </p:nvSpPr>
          <p:spPr>
            <a:xfrm>
              <a:off x="4863625" y="3682950"/>
              <a:ext cx="52000" cy="7600"/>
            </a:xfrm>
            <a:custGeom>
              <a:avLst/>
              <a:gdLst/>
              <a:ahLst/>
              <a:cxnLst/>
              <a:rect l="l" t="t" r="r" b="b"/>
              <a:pathLst>
                <a:path w="2080" h="304" extrusionOk="0">
                  <a:moveTo>
                    <a:pt x="130" y="0"/>
                  </a:moveTo>
                  <a:cubicBezTo>
                    <a:pt x="122" y="0"/>
                    <a:pt x="112" y="2"/>
                    <a:pt x="102" y="6"/>
                  </a:cubicBezTo>
                  <a:cubicBezTo>
                    <a:pt x="67" y="18"/>
                    <a:pt x="29" y="28"/>
                    <a:pt x="20" y="28"/>
                  </a:cubicBezTo>
                  <a:cubicBezTo>
                    <a:pt x="10" y="28"/>
                    <a:pt x="3" y="56"/>
                    <a:pt x="3" y="92"/>
                  </a:cubicBezTo>
                  <a:cubicBezTo>
                    <a:pt x="1" y="126"/>
                    <a:pt x="19" y="154"/>
                    <a:pt x="42" y="154"/>
                  </a:cubicBezTo>
                  <a:cubicBezTo>
                    <a:pt x="64" y="154"/>
                    <a:pt x="83" y="133"/>
                    <a:pt x="83" y="109"/>
                  </a:cubicBezTo>
                  <a:cubicBezTo>
                    <a:pt x="83" y="99"/>
                    <a:pt x="87" y="94"/>
                    <a:pt x="95" y="94"/>
                  </a:cubicBezTo>
                  <a:cubicBezTo>
                    <a:pt x="106" y="94"/>
                    <a:pt x="123" y="105"/>
                    <a:pt x="142" y="124"/>
                  </a:cubicBezTo>
                  <a:cubicBezTo>
                    <a:pt x="179" y="160"/>
                    <a:pt x="388" y="199"/>
                    <a:pt x="727" y="228"/>
                  </a:cubicBezTo>
                  <a:cubicBezTo>
                    <a:pt x="1286" y="278"/>
                    <a:pt x="1704" y="304"/>
                    <a:pt x="1913" y="304"/>
                  </a:cubicBezTo>
                  <a:cubicBezTo>
                    <a:pt x="2028" y="304"/>
                    <a:pt x="2080" y="296"/>
                    <a:pt x="2055" y="279"/>
                  </a:cubicBezTo>
                  <a:cubicBezTo>
                    <a:pt x="2023" y="258"/>
                    <a:pt x="1917" y="242"/>
                    <a:pt x="1812" y="242"/>
                  </a:cubicBezTo>
                  <a:cubicBezTo>
                    <a:pt x="1808" y="242"/>
                    <a:pt x="1805" y="242"/>
                    <a:pt x="1802" y="242"/>
                  </a:cubicBezTo>
                  <a:cubicBezTo>
                    <a:pt x="1793" y="242"/>
                    <a:pt x="1785" y="243"/>
                    <a:pt x="1776" y="243"/>
                  </a:cubicBezTo>
                  <a:cubicBezTo>
                    <a:pt x="1521" y="243"/>
                    <a:pt x="1351" y="198"/>
                    <a:pt x="1387" y="139"/>
                  </a:cubicBezTo>
                  <a:cubicBezTo>
                    <a:pt x="1395" y="127"/>
                    <a:pt x="1395" y="121"/>
                    <a:pt x="1390" y="121"/>
                  </a:cubicBezTo>
                  <a:cubicBezTo>
                    <a:pt x="1383" y="121"/>
                    <a:pt x="1368" y="129"/>
                    <a:pt x="1347" y="146"/>
                  </a:cubicBezTo>
                  <a:cubicBezTo>
                    <a:pt x="1321" y="167"/>
                    <a:pt x="1289" y="179"/>
                    <a:pt x="1262" y="179"/>
                  </a:cubicBezTo>
                  <a:cubicBezTo>
                    <a:pt x="1249" y="179"/>
                    <a:pt x="1238" y="177"/>
                    <a:pt x="1228" y="171"/>
                  </a:cubicBezTo>
                  <a:cubicBezTo>
                    <a:pt x="1178" y="141"/>
                    <a:pt x="994" y="97"/>
                    <a:pt x="659" y="32"/>
                  </a:cubicBezTo>
                  <a:cubicBezTo>
                    <a:pt x="603" y="22"/>
                    <a:pt x="562" y="16"/>
                    <a:pt x="530" y="16"/>
                  </a:cubicBezTo>
                  <a:cubicBezTo>
                    <a:pt x="481" y="16"/>
                    <a:pt x="457" y="29"/>
                    <a:pt x="440" y="57"/>
                  </a:cubicBezTo>
                  <a:cubicBezTo>
                    <a:pt x="418" y="95"/>
                    <a:pt x="355" y="114"/>
                    <a:pt x="295" y="114"/>
                  </a:cubicBezTo>
                  <a:cubicBezTo>
                    <a:pt x="229" y="114"/>
                    <a:pt x="167" y="92"/>
                    <a:pt x="167" y="49"/>
                  </a:cubicBezTo>
                  <a:cubicBezTo>
                    <a:pt x="167" y="16"/>
                    <a:pt x="153" y="0"/>
                    <a:pt x="1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9"/>
            <p:cNvSpPr/>
            <p:nvPr/>
          </p:nvSpPr>
          <p:spPr>
            <a:xfrm>
              <a:off x="4869775" y="3673750"/>
              <a:ext cx="2075" cy="1725"/>
            </a:xfrm>
            <a:custGeom>
              <a:avLst/>
              <a:gdLst/>
              <a:ahLst/>
              <a:cxnLst/>
              <a:rect l="l" t="t" r="r" b="b"/>
              <a:pathLst>
                <a:path w="83" h="69" extrusionOk="0">
                  <a:moveTo>
                    <a:pt x="62" y="0"/>
                  </a:moveTo>
                  <a:cubicBezTo>
                    <a:pt x="56" y="0"/>
                    <a:pt x="49" y="3"/>
                    <a:pt x="42" y="7"/>
                  </a:cubicBezTo>
                  <a:cubicBezTo>
                    <a:pt x="19" y="21"/>
                    <a:pt x="1" y="41"/>
                    <a:pt x="1" y="51"/>
                  </a:cubicBezTo>
                  <a:cubicBezTo>
                    <a:pt x="1" y="61"/>
                    <a:pt x="19" y="68"/>
                    <a:pt x="42" y="68"/>
                  </a:cubicBezTo>
                  <a:cubicBezTo>
                    <a:pt x="64" y="68"/>
                    <a:pt x="83" y="50"/>
                    <a:pt x="83" y="25"/>
                  </a:cubicBezTo>
                  <a:cubicBezTo>
                    <a:pt x="83" y="9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9"/>
            <p:cNvSpPr/>
            <p:nvPr/>
          </p:nvSpPr>
          <p:spPr>
            <a:xfrm>
              <a:off x="4872925" y="3673425"/>
              <a:ext cx="27675" cy="5675"/>
            </a:xfrm>
            <a:custGeom>
              <a:avLst/>
              <a:gdLst/>
              <a:ahLst/>
              <a:cxnLst/>
              <a:rect l="l" t="t" r="r" b="b"/>
              <a:pathLst>
                <a:path w="1107" h="227" extrusionOk="0">
                  <a:moveTo>
                    <a:pt x="134" y="0"/>
                  </a:moveTo>
                  <a:cubicBezTo>
                    <a:pt x="59" y="0"/>
                    <a:pt x="1" y="21"/>
                    <a:pt x="1" y="47"/>
                  </a:cubicBezTo>
                  <a:cubicBezTo>
                    <a:pt x="1" y="66"/>
                    <a:pt x="18" y="77"/>
                    <a:pt x="45" y="77"/>
                  </a:cubicBezTo>
                  <a:cubicBezTo>
                    <a:pt x="56" y="77"/>
                    <a:pt x="69" y="75"/>
                    <a:pt x="83" y="71"/>
                  </a:cubicBezTo>
                  <a:cubicBezTo>
                    <a:pt x="100" y="67"/>
                    <a:pt x="115" y="64"/>
                    <a:pt x="128" y="64"/>
                  </a:cubicBezTo>
                  <a:cubicBezTo>
                    <a:pt x="151" y="64"/>
                    <a:pt x="165" y="71"/>
                    <a:pt x="165" y="83"/>
                  </a:cubicBezTo>
                  <a:cubicBezTo>
                    <a:pt x="165" y="101"/>
                    <a:pt x="290" y="125"/>
                    <a:pt x="441" y="138"/>
                  </a:cubicBezTo>
                  <a:cubicBezTo>
                    <a:pt x="816" y="167"/>
                    <a:pt x="935" y="186"/>
                    <a:pt x="969" y="219"/>
                  </a:cubicBezTo>
                  <a:cubicBezTo>
                    <a:pt x="974" y="224"/>
                    <a:pt x="981" y="226"/>
                    <a:pt x="990" y="226"/>
                  </a:cubicBezTo>
                  <a:cubicBezTo>
                    <a:pt x="1032" y="226"/>
                    <a:pt x="1106" y="166"/>
                    <a:pt x="1106" y="121"/>
                  </a:cubicBezTo>
                  <a:cubicBezTo>
                    <a:pt x="1106" y="98"/>
                    <a:pt x="1073" y="87"/>
                    <a:pt x="1034" y="87"/>
                  </a:cubicBezTo>
                  <a:cubicBezTo>
                    <a:pt x="989" y="87"/>
                    <a:pt x="938" y="101"/>
                    <a:pt x="922" y="128"/>
                  </a:cubicBezTo>
                  <a:cubicBezTo>
                    <a:pt x="912" y="143"/>
                    <a:pt x="901" y="151"/>
                    <a:pt x="888" y="151"/>
                  </a:cubicBezTo>
                  <a:cubicBezTo>
                    <a:pt x="876" y="151"/>
                    <a:pt x="863" y="145"/>
                    <a:pt x="848" y="133"/>
                  </a:cubicBezTo>
                  <a:cubicBezTo>
                    <a:pt x="794" y="86"/>
                    <a:pt x="338" y="2"/>
                    <a:pt x="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9"/>
            <p:cNvSpPr/>
            <p:nvPr/>
          </p:nvSpPr>
          <p:spPr>
            <a:xfrm>
              <a:off x="4886500" y="3659175"/>
              <a:ext cx="2575" cy="2600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28" y="1"/>
                  </a:moveTo>
                  <a:cubicBezTo>
                    <a:pt x="4" y="1"/>
                    <a:pt x="1" y="29"/>
                    <a:pt x="28" y="74"/>
                  </a:cubicBezTo>
                  <a:cubicBezTo>
                    <a:pt x="41" y="94"/>
                    <a:pt x="54" y="104"/>
                    <a:pt x="65" y="104"/>
                  </a:cubicBezTo>
                  <a:cubicBezTo>
                    <a:pt x="73" y="104"/>
                    <a:pt x="81" y="98"/>
                    <a:pt x="88" y="86"/>
                  </a:cubicBezTo>
                  <a:cubicBezTo>
                    <a:pt x="102" y="62"/>
                    <a:pt x="94" y="30"/>
                    <a:pt x="69" y="16"/>
                  </a:cubicBezTo>
                  <a:cubicBezTo>
                    <a:pt x="52" y="6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9"/>
            <p:cNvSpPr/>
            <p:nvPr/>
          </p:nvSpPr>
          <p:spPr>
            <a:xfrm>
              <a:off x="4900525" y="3685700"/>
              <a:ext cx="3175" cy="2075"/>
            </a:xfrm>
            <a:custGeom>
              <a:avLst/>
              <a:gdLst/>
              <a:ahLst/>
              <a:cxnLst/>
              <a:rect l="l" t="t" r="r" b="b"/>
              <a:pathLst>
                <a:path w="127" h="83" extrusionOk="0">
                  <a:moveTo>
                    <a:pt x="64" y="0"/>
                  </a:moveTo>
                  <a:cubicBezTo>
                    <a:pt x="29" y="0"/>
                    <a:pt x="0" y="19"/>
                    <a:pt x="0" y="41"/>
                  </a:cubicBezTo>
                  <a:cubicBezTo>
                    <a:pt x="0" y="65"/>
                    <a:pt x="29" y="82"/>
                    <a:pt x="64" y="82"/>
                  </a:cubicBezTo>
                  <a:cubicBezTo>
                    <a:pt x="98" y="82"/>
                    <a:pt x="126" y="65"/>
                    <a:pt x="126" y="41"/>
                  </a:cubicBezTo>
                  <a:cubicBezTo>
                    <a:pt x="126" y="19"/>
                    <a:pt x="99" y="0"/>
                    <a:pt x="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9"/>
            <p:cNvSpPr/>
            <p:nvPr/>
          </p:nvSpPr>
          <p:spPr>
            <a:xfrm>
              <a:off x="4901150" y="3676550"/>
              <a:ext cx="3650" cy="3025"/>
            </a:xfrm>
            <a:custGeom>
              <a:avLst/>
              <a:gdLst/>
              <a:ahLst/>
              <a:cxnLst/>
              <a:rect l="l" t="t" r="r" b="b"/>
              <a:pathLst>
                <a:path w="146" h="121" extrusionOk="0">
                  <a:moveTo>
                    <a:pt x="141" y="0"/>
                  </a:moveTo>
                  <a:cubicBezTo>
                    <a:pt x="137" y="0"/>
                    <a:pt x="121" y="12"/>
                    <a:pt x="92" y="33"/>
                  </a:cubicBezTo>
                  <a:cubicBezTo>
                    <a:pt x="23" y="87"/>
                    <a:pt x="1" y="120"/>
                    <a:pt x="35" y="120"/>
                  </a:cubicBezTo>
                  <a:cubicBezTo>
                    <a:pt x="44" y="120"/>
                    <a:pt x="76" y="90"/>
                    <a:pt x="106" y="51"/>
                  </a:cubicBezTo>
                  <a:cubicBezTo>
                    <a:pt x="134" y="16"/>
                    <a:pt x="145" y="0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9"/>
            <p:cNvSpPr/>
            <p:nvPr/>
          </p:nvSpPr>
          <p:spPr>
            <a:xfrm>
              <a:off x="4911350" y="3569950"/>
              <a:ext cx="10625" cy="4700"/>
            </a:xfrm>
            <a:custGeom>
              <a:avLst/>
              <a:gdLst/>
              <a:ahLst/>
              <a:cxnLst/>
              <a:rect l="l" t="t" r="r" b="b"/>
              <a:pathLst>
                <a:path w="425" h="188" extrusionOk="0">
                  <a:moveTo>
                    <a:pt x="93" y="0"/>
                  </a:moveTo>
                  <a:cubicBezTo>
                    <a:pt x="0" y="0"/>
                    <a:pt x="9" y="40"/>
                    <a:pt x="123" y="117"/>
                  </a:cubicBezTo>
                  <a:cubicBezTo>
                    <a:pt x="193" y="166"/>
                    <a:pt x="236" y="187"/>
                    <a:pt x="270" y="187"/>
                  </a:cubicBezTo>
                  <a:cubicBezTo>
                    <a:pt x="292" y="187"/>
                    <a:pt x="310" y="179"/>
                    <a:pt x="329" y="163"/>
                  </a:cubicBezTo>
                  <a:cubicBezTo>
                    <a:pt x="425" y="86"/>
                    <a:pt x="404" y="48"/>
                    <a:pt x="252" y="19"/>
                  </a:cubicBezTo>
                  <a:cubicBezTo>
                    <a:pt x="183" y="7"/>
                    <a:pt x="129" y="0"/>
                    <a:pt x="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9"/>
            <p:cNvSpPr/>
            <p:nvPr/>
          </p:nvSpPr>
          <p:spPr>
            <a:xfrm>
              <a:off x="4916775" y="3679725"/>
              <a:ext cx="3775" cy="1750"/>
            </a:xfrm>
            <a:custGeom>
              <a:avLst/>
              <a:gdLst/>
              <a:ahLst/>
              <a:cxnLst/>
              <a:rect l="l" t="t" r="r" b="b"/>
              <a:pathLst>
                <a:path w="151" h="70" extrusionOk="0">
                  <a:moveTo>
                    <a:pt x="71" y="0"/>
                  </a:moveTo>
                  <a:cubicBezTo>
                    <a:pt x="62" y="0"/>
                    <a:pt x="52" y="1"/>
                    <a:pt x="42" y="5"/>
                  </a:cubicBezTo>
                  <a:cubicBezTo>
                    <a:pt x="1" y="18"/>
                    <a:pt x="1" y="27"/>
                    <a:pt x="45" y="54"/>
                  </a:cubicBezTo>
                  <a:cubicBezTo>
                    <a:pt x="62" y="64"/>
                    <a:pt x="83" y="70"/>
                    <a:pt x="99" y="70"/>
                  </a:cubicBezTo>
                  <a:cubicBezTo>
                    <a:pt x="108" y="70"/>
                    <a:pt x="116" y="68"/>
                    <a:pt x="121" y="64"/>
                  </a:cubicBezTo>
                  <a:cubicBezTo>
                    <a:pt x="151" y="34"/>
                    <a:pt x="117" y="0"/>
                    <a:pt x="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9"/>
            <p:cNvSpPr/>
            <p:nvPr/>
          </p:nvSpPr>
          <p:spPr>
            <a:xfrm>
              <a:off x="4917250" y="3716425"/>
              <a:ext cx="6000" cy="1725"/>
            </a:xfrm>
            <a:custGeom>
              <a:avLst/>
              <a:gdLst/>
              <a:ahLst/>
              <a:cxnLst/>
              <a:rect l="l" t="t" r="r" b="b"/>
              <a:pathLst>
                <a:path w="240" h="69" extrusionOk="0">
                  <a:moveTo>
                    <a:pt x="140" y="1"/>
                  </a:moveTo>
                  <a:cubicBezTo>
                    <a:pt x="16" y="3"/>
                    <a:pt x="0" y="23"/>
                    <a:pt x="98" y="60"/>
                  </a:cubicBezTo>
                  <a:cubicBezTo>
                    <a:pt x="111" y="66"/>
                    <a:pt x="126" y="68"/>
                    <a:pt x="141" y="68"/>
                  </a:cubicBezTo>
                  <a:cubicBezTo>
                    <a:pt x="168" y="68"/>
                    <a:pt x="195" y="59"/>
                    <a:pt x="210" y="45"/>
                  </a:cubicBezTo>
                  <a:cubicBezTo>
                    <a:pt x="240" y="15"/>
                    <a:pt x="217" y="1"/>
                    <a:pt x="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9"/>
            <p:cNvSpPr/>
            <p:nvPr/>
          </p:nvSpPr>
          <p:spPr>
            <a:xfrm>
              <a:off x="4919050" y="3697900"/>
              <a:ext cx="2200" cy="2125"/>
            </a:xfrm>
            <a:custGeom>
              <a:avLst/>
              <a:gdLst/>
              <a:ahLst/>
              <a:cxnLst/>
              <a:rect l="l" t="t" r="r" b="b"/>
              <a:pathLst>
                <a:path w="88" h="85" extrusionOk="0">
                  <a:moveTo>
                    <a:pt x="57" y="0"/>
                  </a:moveTo>
                  <a:cubicBezTo>
                    <a:pt x="39" y="0"/>
                    <a:pt x="18" y="16"/>
                    <a:pt x="7" y="46"/>
                  </a:cubicBezTo>
                  <a:cubicBezTo>
                    <a:pt x="0" y="70"/>
                    <a:pt x="8" y="85"/>
                    <a:pt x="27" y="85"/>
                  </a:cubicBezTo>
                  <a:cubicBezTo>
                    <a:pt x="31" y="85"/>
                    <a:pt x="35" y="84"/>
                    <a:pt x="40" y="83"/>
                  </a:cubicBezTo>
                  <a:cubicBezTo>
                    <a:pt x="67" y="74"/>
                    <a:pt x="87" y="53"/>
                    <a:pt x="86" y="35"/>
                  </a:cubicBezTo>
                  <a:cubicBezTo>
                    <a:pt x="84" y="11"/>
                    <a:pt x="71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9"/>
            <p:cNvSpPr/>
            <p:nvPr/>
          </p:nvSpPr>
          <p:spPr>
            <a:xfrm>
              <a:off x="4919000" y="3688850"/>
              <a:ext cx="4125" cy="2075"/>
            </a:xfrm>
            <a:custGeom>
              <a:avLst/>
              <a:gdLst/>
              <a:ahLst/>
              <a:cxnLst/>
              <a:rect l="l" t="t" r="r" b="b"/>
              <a:pathLst>
                <a:path w="165" h="83" extrusionOk="0">
                  <a:moveTo>
                    <a:pt x="83" y="0"/>
                  </a:moveTo>
                  <a:cubicBezTo>
                    <a:pt x="35" y="0"/>
                    <a:pt x="1" y="18"/>
                    <a:pt x="1" y="41"/>
                  </a:cubicBezTo>
                  <a:cubicBezTo>
                    <a:pt x="1" y="64"/>
                    <a:pt x="35" y="82"/>
                    <a:pt x="83" y="82"/>
                  </a:cubicBezTo>
                  <a:cubicBezTo>
                    <a:pt x="130" y="82"/>
                    <a:pt x="165" y="64"/>
                    <a:pt x="165" y="41"/>
                  </a:cubicBezTo>
                  <a:cubicBezTo>
                    <a:pt x="165" y="18"/>
                    <a:pt x="130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9"/>
            <p:cNvSpPr/>
            <p:nvPr/>
          </p:nvSpPr>
          <p:spPr>
            <a:xfrm>
              <a:off x="4921475" y="3681050"/>
              <a:ext cx="3925" cy="3725"/>
            </a:xfrm>
            <a:custGeom>
              <a:avLst/>
              <a:gdLst/>
              <a:ahLst/>
              <a:cxnLst/>
              <a:rect l="l" t="t" r="r" b="b"/>
              <a:pathLst>
                <a:path w="157" h="149" extrusionOk="0">
                  <a:moveTo>
                    <a:pt x="98" y="1"/>
                  </a:moveTo>
                  <a:cubicBezTo>
                    <a:pt x="76" y="1"/>
                    <a:pt x="48" y="26"/>
                    <a:pt x="27" y="63"/>
                  </a:cubicBezTo>
                  <a:cubicBezTo>
                    <a:pt x="2" y="111"/>
                    <a:pt x="0" y="148"/>
                    <a:pt x="22" y="148"/>
                  </a:cubicBezTo>
                  <a:cubicBezTo>
                    <a:pt x="84" y="148"/>
                    <a:pt x="156" y="32"/>
                    <a:pt x="112" y="5"/>
                  </a:cubicBezTo>
                  <a:cubicBezTo>
                    <a:pt x="108" y="2"/>
                    <a:pt x="103" y="1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9"/>
            <p:cNvSpPr/>
            <p:nvPr/>
          </p:nvSpPr>
          <p:spPr>
            <a:xfrm>
              <a:off x="4924150" y="3716475"/>
              <a:ext cx="2075" cy="1775"/>
            </a:xfrm>
            <a:custGeom>
              <a:avLst/>
              <a:gdLst/>
              <a:ahLst/>
              <a:cxnLst/>
              <a:rect l="l" t="t" r="r" b="b"/>
              <a:pathLst>
                <a:path w="83" h="71" extrusionOk="0">
                  <a:moveTo>
                    <a:pt x="42" y="1"/>
                  </a:moveTo>
                  <a:cubicBezTo>
                    <a:pt x="20" y="1"/>
                    <a:pt x="1" y="22"/>
                    <a:pt x="1" y="45"/>
                  </a:cubicBezTo>
                  <a:cubicBezTo>
                    <a:pt x="1" y="61"/>
                    <a:pt x="11" y="70"/>
                    <a:pt x="23" y="70"/>
                  </a:cubicBezTo>
                  <a:cubicBezTo>
                    <a:pt x="29" y="70"/>
                    <a:pt x="35" y="68"/>
                    <a:pt x="42" y="64"/>
                  </a:cubicBezTo>
                  <a:cubicBezTo>
                    <a:pt x="64" y="50"/>
                    <a:pt x="83" y="32"/>
                    <a:pt x="83" y="19"/>
                  </a:cubicBezTo>
                  <a:cubicBezTo>
                    <a:pt x="83" y="8"/>
                    <a:pt x="64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9"/>
            <p:cNvSpPr/>
            <p:nvPr/>
          </p:nvSpPr>
          <p:spPr>
            <a:xfrm>
              <a:off x="4924150" y="3675575"/>
              <a:ext cx="7350" cy="6775"/>
            </a:xfrm>
            <a:custGeom>
              <a:avLst/>
              <a:gdLst/>
              <a:ahLst/>
              <a:cxnLst/>
              <a:rect l="l" t="t" r="r" b="b"/>
              <a:pathLst>
                <a:path w="294" h="271" extrusionOk="0">
                  <a:moveTo>
                    <a:pt x="140" y="0"/>
                  </a:moveTo>
                  <a:cubicBezTo>
                    <a:pt x="105" y="0"/>
                    <a:pt x="83" y="18"/>
                    <a:pt x="83" y="55"/>
                  </a:cubicBezTo>
                  <a:cubicBezTo>
                    <a:pt x="83" y="86"/>
                    <a:pt x="59" y="123"/>
                    <a:pt x="32" y="136"/>
                  </a:cubicBezTo>
                  <a:cubicBezTo>
                    <a:pt x="1" y="148"/>
                    <a:pt x="7" y="157"/>
                    <a:pt x="49" y="158"/>
                  </a:cubicBezTo>
                  <a:cubicBezTo>
                    <a:pt x="88" y="159"/>
                    <a:pt x="134" y="189"/>
                    <a:pt x="157" y="229"/>
                  </a:cubicBezTo>
                  <a:cubicBezTo>
                    <a:pt x="173" y="257"/>
                    <a:pt x="187" y="270"/>
                    <a:pt x="199" y="270"/>
                  </a:cubicBezTo>
                  <a:cubicBezTo>
                    <a:pt x="208" y="270"/>
                    <a:pt x="216" y="264"/>
                    <a:pt x="223" y="250"/>
                  </a:cubicBezTo>
                  <a:cubicBezTo>
                    <a:pt x="239" y="224"/>
                    <a:pt x="239" y="203"/>
                    <a:pt x="223" y="203"/>
                  </a:cubicBezTo>
                  <a:cubicBezTo>
                    <a:pt x="208" y="203"/>
                    <a:pt x="220" y="174"/>
                    <a:pt x="249" y="139"/>
                  </a:cubicBezTo>
                  <a:cubicBezTo>
                    <a:pt x="294" y="84"/>
                    <a:pt x="293" y="69"/>
                    <a:pt x="243" y="36"/>
                  </a:cubicBezTo>
                  <a:cubicBezTo>
                    <a:pt x="204" y="12"/>
                    <a:pt x="168" y="0"/>
                    <a:pt x="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9"/>
            <p:cNvSpPr/>
            <p:nvPr/>
          </p:nvSpPr>
          <p:spPr>
            <a:xfrm>
              <a:off x="4925150" y="3704125"/>
              <a:ext cx="2075" cy="2075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42" y="1"/>
                  </a:moveTo>
                  <a:cubicBezTo>
                    <a:pt x="18" y="1"/>
                    <a:pt x="1" y="19"/>
                    <a:pt x="1" y="42"/>
                  </a:cubicBezTo>
                  <a:cubicBezTo>
                    <a:pt x="1" y="66"/>
                    <a:pt x="18" y="83"/>
                    <a:pt x="42" y="83"/>
                  </a:cubicBezTo>
                  <a:cubicBezTo>
                    <a:pt x="64" y="83"/>
                    <a:pt x="83" y="65"/>
                    <a:pt x="83" y="42"/>
                  </a:cubicBezTo>
                  <a:cubicBezTo>
                    <a:pt x="83" y="19"/>
                    <a:pt x="64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9"/>
            <p:cNvSpPr/>
            <p:nvPr/>
          </p:nvSpPr>
          <p:spPr>
            <a:xfrm>
              <a:off x="4924075" y="3688850"/>
              <a:ext cx="17500" cy="3925"/>
            </a:xfrm>
            <a:custGeom>
              <a:avLst/>
              <a:gdLst/>
              <a:ahLst/>
              <a:cxnLst/>
              <a:rect l="l" t="t" r="r" b="b"/>
              <a:pathLst>
                <a:path w="700" h="157" extrusionOk="0">
                  <a:moveTo>
                    <a:pt x="108" y="0"/>
                  </a:moveTo>
                  <a:cubicBezTo>
                    <a:pt x="1" y="0"/>
                    <a:pt x="40" y="114"/>
                    <a:pt x="157" y="140"/>
                  </a:cubicBezTo>
                  <a:cubicBezTo>
                    <a:pt x="212" y="152"/>
                    <a:pt x="296" y="157"/>
                    <a:pt x="382" y="157"/>
                  </a:cubicBezTo>
                  <a:cubicBezTo>
                    <a:pt x="538" y="157"/>
                    <a:pt x="700" y="139"/>
                    <a:pt x="700" y="113"/>
                  </a:cubicBezTo>
                  <a:cubicBezTo>
                    <a:pt x="700" y="101"/>
                    <a:pt x="693" y="94"/>
                    <a:pt x="683" y="94"/>
                  </a:cubicBezTo>
                  <a:cubicBezTo>
                    <a:pt x="676" y="94"/>
                    <a:pt x="668" y="97"/>
                    <a:pt x="659" y="103"/>
                  </a:cubicBezTo>
                  <a:cubicBezTo>
                    <a:pt x="651" y="107"/>
                    <a:pt x="645" y="109"/>
                    <a:pt x="639" y="109"/>
                  </a:cubicBezTo>
                  <a:cubicBezTo>
                    <a:pt x="626" y="109"/>
                    <a:pt x="617" y="98"/>
                    <a:pt x="617" y="79"/>
                  </a:cubicBezTo>
                  <a:cubicBezTo>
                    <a:pt x="617" y="58"/>
                    <a:pt x="601" y="47"/>
                    <a:pt x="573" y="47"/>
                  </a:cubicBezTo>
                  <a:cubicBezTo>
                    <a:pt x="560" y="47"/>
                    <a:pt x="545" y="49"/>
                    <a:pt x="528" y="53"/>
                  </a:cubicBezTo>
                  <a:cubicBezTo>
                    <a:pt x="513" y="58"/>
                    <a:pt x="494" y="60"/>
                    <a:pt x="475" y="60"/>
                  </a:cubicBezTo>
                  <a:cubicBezTo>
                    <a:pt x="436" y="60"/>
                    <a:pt x="395" y="52"/>
                    <a:pt x="369" y="38"/>
                  </a:cubicBezTo>
                  <a:cubicBezTo>
                    <a:pt x="346" y="26"/>
                    <a:pt x="327" y="20"/>
                    <a:pt x="311" y="20"/>
                  </a:cubicBezTo>
                  <a:cubicBezTo>
                    <a:pt x="293" y="20"/>
                    <a:pt x="280" y="27"/>
                    <a:pt x="271" y="41"/>
                  </a:cubicBezTo>
                  <a:cubicBezTo>
                    <a:pt x="257" y="64"/>
                    <a:pt x="219" y="82"/>
                    <a:pt x="183" y="82"/>
                  </a:cubicBezTo>
                  <a:cubicBezTo>
                    <a:pt x="147" y="82"/>
                    <a:pt x="132" y="64"/>
                    <a:pt x="146" y="41"/>
                  </a:cubicBezTo>
                  <a:cubicBezTo>
                    <a:pt x="160" y="18"/>
                    <a:pt x="143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9"/>
            <p:cNvSpPr/>
            <p:nvPr/>
          </p:nvSpPr>
          <p:spPr>
            <a:xfrm>
              <a:off x="4928275" y="3704800"/>
              <a:ext cx="5050" cy="2250"/>
            </a:xfrm>
            <a:custGeom>
              <a:avLst/>
              <a:gdLst/>
              <a:ahLst/>
              <a:cxnLst/>
              <a:rect l="l" t="t" r="r" b="b"/>
              <a:pathLst>
                <a:path w="202" h="90" extrusionOk="0">
                  <a:moveTo>
                    <a:pt x="133" y="0"/>
                  </a:moveTo>
                  <a:cubicBezTo>
                    <a:pt x="76" y="0"/>
                    <a:pt x="1" y="31"/>
                    <a:pt x="1" y="69"/>
                  </a:cubicBezTo>
                  <a:cubicBezTo>
                    <a:pt x="0" y="82"/>
                    <a:pt x="12" y="89"/>
                    <a:pt x="29" y="89"/>
                  </a:cubicBezTo>
                  <a:cubicBezTo>
                    <a:pt x="40" y="89"/>
                    <a:pt x="52" y="87"/>
                    <a:pt x="65" y="81"/>
                  </a:cubicBezTo>
                  <a:cubicBezTo>
                    <a:pt x="99" y="68"/>
                    <a:pt x="148" y="56"/>
                    <a:pt x="170" y="56"/>
                  </a:cubicBezTo>
                  <a:cubicBezTo>
                    <a:pt x="193" y="56"/>
                    <a:pt x="202" y="41"/>
                    <a:pt x="189" y="21"/>
                  </a:cubicBezTo>
                  <a:cubicBezTo>
                    <a:pt x="180" y="6"/>
                    <a:pt x="159" y="0"/>
                    <a:pt x="1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9"/>
            <p:cNvSpPr/>
            <p:nvPr/>
          </p:nvSpPr>
          <p:spPr>
            <a:xfrm>
              <a:off x="4931625" y="3697025"/>
              <a:ext cx="3325" cy="2900"/>
            </a:xfrm>
            <a:custGeom>
              <a:avLst/>
              <a:gdLst/>
              <a:ahLst/>
              <a:cxnLst/>
              <a:rect l="l" t="t" r="r" b="b"/>
              <a:pathLst>
                <a:path w="133" h="116" extrusionOk="0">
                  <a:moveTo>
                    <a:pt x="76" y="0"/>
                  </a:moveTo>
                  <a:cubicBezTo>
                    <a:pt x="54" y="0"/>
                    <a:pt x="26" y="29"/>
                    <a:pt x="11" y="64"/>
                  </a:cubicBezTo>
                  <a:cubicBezTo>
                    <a:pt x="0" y="97"/>
                    <a:pt x="4" y="116"/>
                    <a:pt x="22" y="116"/>
                  </a:cubicBezTo>
                  <a:cubicBezTo>
                    <a:pt x="26" y="116"/>
                    <a:pt x="31" y="115"/>
                    <a:pt x="37" y="113"/>
                  </a:cubicBezTo>
                  <a:cubicBezTo>
                    <a:pt x="100" y="92"/>
                    <a:pt x="132" y="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9"/>
            <p:cNvSpPr/>
            <p:nvPr/>
          </p:nvSpPr>
          <p:spPr>
            <a:xfrm>
              <a:off x="4939650" y="3575000"/>
              <a:ext cx="2825" cy="2075"/>
            </a:xfrm>
            <a:custGeom>
              <a:avLst/>
              <a:gdLst/>
              <a:ahLst/>
              <a:cxnLst/>
              <a:rect l="l" t="t" r="r" b="b"/>
              <a:pathLst>
                <a:path w="113" h="83" extrusionOk="0">
                  <a:moveTo>
                    <a:pt x="83" y="1"/>
                  </a:moveTo>
                  <a:cubicBezTo>
                    <a:pt x="59" y="1"/>
                    <a:pt x="30" y="18"/>
                    <a:pt x="16" y="42"/>
                  </a:cubicBezTo>
                  <a:cubicBezTo>
                    <a:pt x="1" y="65"/>
                    <a:pt x="8" y="83"/>
                    <a:pt x="32" y="83"/>
                  </a:cubicBezTo>
                  <a:cubicBezTo>
                    <a:pt x="54" y="83"/>
                    <a:pt x="83" y="65"/>
                    <a:pt x="98" y="42"/>
                  </a:cubicBezTo>
                  <a:cubicBezTo>
                    <a:pt x="112" y="19"/>
                    <a:pt x="105" y="1"/>
                    <a:pt x="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9"/>
            <p:cNvSpPr/>
            <p:nvPr/>
          </p:nvSpPr>
          <p:spPr>
            <a:xfrm>
              <a:off x="4943600" y="3577050"/>
              <a:ext cx="2925" cy="2075"/>
            </a:xfrm>
            <a:custGeom>
              <a:avLst/>
              <a:gdLst/>
              <a:ahLst/>
              <a:cxnLst/>
              <a:rect l="l" t="t" r="r" b="b"/>
              <a:pathLst>
                <a:path w="117" h="83" extrusionOk="0">
                  <a:moveTo>
                    <a:pt x="38" y="1"/>
                  </a:moveTo>
                  <a:cubicBezTo>
                    <a:pt x="17" y="1"/>
                    <a:pt x="1" y="18"/>
                    <a:pt x="1" y="42"/>
                  </a:cubicBezTo>
                  <a:cubicBezTo>
                    <a:pt x="1" y="63"/>
                    <a:pt x="29" y="83"/>
                    <a:pt x="64" y="83"/>
                  </a:cubicBezTo>
                  <a:cubicBezTo>
                    <a:pt x="99" y="83"/>
                    <a:pt x="116" y="63"/>
                    <a:pt x="103" y="42"/>
                  </a:cubicBezTo>
                  <a:cubicBezTo>
                    <a:pt x="89" y="19"/>
                    <a:pt x="60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9"/>
            <p:cNvSpPr/>
            <p:nvPr/>
          </p:nvSpPr>
          <p:spPr>
            <a:xfrm>
              <a:off x="4945950" y="3690225"/>
              <a:ext cx="14125" cy="2950"/>
            </a:xfrm>
            <a:custGeom>
              <a:avLst/>
              <a:gdLst/>
              <a:ahLst/>
              <a:cxnLst/>
              <a:rect l="l" t="t" r="r" b="b"/>
              <a:pathLst>
                <a:path w="565" h="118" extrusionOk="0">
                  <a:moveTo>
                    <a:pt x="132" y="0"/>
                  </a:moveTo>
                  <a:cubicBezTo>
                    <a:pt x="69" y="0"/>
                    <a:pt x="30" y="14"/>
                    <a:pt x="19" y="43"/>
                  </a:cubicBezTo>
                  <a:cubicBezTo>
                    <a:pt x="1" y="89"/>
                    <a:pt x="51" y="104"/>
                    <a:pt x="242" y="114"/>
                  </a:cubicBezTo>
                  <a:cubicBezTo>
                    <a:pt x="283" y="116"/>
                    <a:pt x="319" y="118"/>
                    <a:pt x="352" y="118"/>
                  </a:cubicBezTo>
                  <a:cubicBezTo>
                    <a:pt x="527" y="118"/>
                    <a:pt x="565" y="86"/>
                    <a:pt x="410" y="47"/>
                  </a:cubicBezTo>
                  <a:cubicBezTo>
                    <a:pt x="292" y="16"/>
                    <a:pt x="198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9"/>
            <p:cNvSpPr/>
            <p:nvPr/>
          </p:nvSpPr>
          <p:spPr>
            <a:xfrm>
              <a:off x="4945650" y="3680650"/>
              <a:ext cx="10275" cy="1925"/>
            </a:xfrm>
            <a:custGeom>
              <a:avLst/>
              <a:gdLst/>
              <a:ahLst/>
              <a:cxnLst/>
              <a:rect l="l" t="t" r="r" b="b"/>
              <a:pathLst>
                <a:path w="411" h="77" extrusionOk="0">
                  <a:moveTo>
                    <a:pt x="205" y="0"/>
                  </a:moveTo>
                  <a:cubicBezTo>
                    <a:pt x="93" y="0"/>
                    <a:pt x="1" y="18"/>
                    <a:pt x="1" y="41"/>
                  </a:cubicBezTo>
                  <a:cubicBezTo>
                    <a:pt x="1" y="62"/>
                    <a:pt x="78" y="77"/>
                    <a:pt x="177" y="77"/>
                  </a:cubicBezTo>
                  <a:cubicBezTo>
                    <a:pt x="186" y="77"/>
                    <a:pt x="196" y="76"/>
                    <a:pt x="205" y="76"/>
                  </a:cubicBezTo>
                  <a:cubicBezTo>
                    <a:pt x="317" y="72"/>
                    <a:pt x="410" y="54"/>
                    <a:pt x="410" y="35"/>
                  </a:cubicBezTo>
                  <a:cubicBezTo>
                    <a:pt x="410" y="16"/>
                    <a:pt x="317" y="0"/>
                    <a:pt x="2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9"/>
            <p:cNvSpPr/>
            <p:nvPr/>
          </p:nvSpPr>
          <p:spPr>
            <a:xfrm>
              <a:off x="4952800" y="3698150"/>
              <a:ext cx="3150" cy="875"/>
            </a:xfrm>
            <a:custGeom>
              <a:avLst/>
              <a:gdLst/>
              <a:ahLst/>
              <a:cxnLst/>
              <a:rect l="l" t="t" r="r" b="b"/>
              <a:pathLst>
                <a:path w="126" h="35" extrusionOk="0">
                  <a:moveTo>
                    <a:pt x="52" y="0"/>
                  </a:moveTo>
                  <a:cubicBezTo>
                    <a:pt x="36" y="0"/>
                    <a:pt x="21" y="4"/>
                    <a:pt x="13" y="12"/>
                  </a:cubicBezTo>
                  <a:cubicBezTo>
                    <a:pt x="0" y="26"/>
                    <a:pt x="21" y="34"/>
                    <a:pt x="61" y="34"/>
                  </a:cubicBezTo>
                  <a:cubicBezTo>
                    <a:pt x="63" y="34"/>
                    <a:pt x="66" y="34"/>
                    <a:pt x="68" y="34"/>
                  </a:cubicBezTo>
                  <a:cubicBezTo>
                    <a:pt x="115" y="31"/>
                    <a:pt x="125" y="22"/>
                    <a:pt x="94" y="8"/>
                  </a:cubicBezTo>
                  <a:cubicBezTo>
                    <a:pt x="80" y="3"/>
                    <a:pt x="66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9"/>
            <p:cNvSpPr/>
            <p:nvPr/>
          </p:nvSpPr>
          <p:spPr>
            <a:xfrm>
              <a:off x="4955125" y="3715600"/>
              <a:ext cx="4025" cy="1950"/>
            </a:xfrm>
            <a:custGeom>
              <a:avLst/>
              <a:gdLst/>
              <a:ahLst/>
              <a:cxnLst/>
              <a:rect l="l" t="t" r="r" b="b"/>
              <a:pathLst>
                <a:path w="161" h="78" extrusionOk="0">
                  <a:moveTo>
                    <a:pt x="53" y="0"/>
                  </a:moveTo>
                  <a:cubicBezTo>
                    <a:pt x="47" y="0"/>
                    <a:pt x="40" y="1"/>
                    <a:pt x="34" y="3"/>
                  </a:cubicBezTo>
                  <a:cubicBezTo>
                    <a:pt x="8" y="12"/>
                    <a:pt x="1" y="32"/>
                    <a:pt x="17" y="48"/>
                  </a:cubicBezTo>
                  <a:cubicBezTo>
                    <a:pt x="33" y="64"/>
                    <a:pt x="73" y="78"/>
                    <a:pt x="109" y="78"/>
                  </a:cubicBezTo>
                  <a:cubicBezTo>
                    <a:pt x="156" y="78"/>
                    <a:pt x="160" y="67"/>
                    <a:pt x="127" y="33"/>
                  </a:cubicBezTo>
                  <a:cubicBezTo>
                    <a:pt x="106" y="12"/>
                    <a:pt x="78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9"/>
            <p:cNvSpPr/>
            <p:nvPr/>
          </p:nvSpPr>
          <p:spPr>
            <a:xfrm>
              <a:off x="4958000" y="3698225"/>
              <a:ext cx="4100" cy="675"/>
            </a:xfrm>
            <a:custGeom>
              <a:avLst/>
              <a:gdLst/>
              <a:ahLst/>
              <a:cxnLst/>
              <a:rect l="l" t="t" r="r" b="b"/>
              <a:pathLst>
                <a:path w="164" h="27" extrusionOk="0">
                  <a:moveTo>
                    <a:pt x="82" y="1"/>
                  </a:moveTo>
                  <a:cubicBezTo>
                    <a:pt x="63" y="1"/>
                    <a:pt x="43" y="3"/>
                    <a:pt x="30" y="8"/>
                  </a:cubicBezTo>
                  <a:cubicBezTo>
                    <a:pt x="0" y="19"/>
                    <a:pt x="24" y="27"/>
                    <a:pt x="82" y="27"/>
                  </a:cubicBezTo>
                  <a:cubicBezTo>
                    <a:pt x="142" y="27"/>
                    <a:pt x="163" y="19"/>
                    <a:pt x="134" y="8"/>
                  </a:cubicBezTo>
                  <a:cubicBezTo>
                    <a:pt x="120" y="3"/>
                    <a:pt x="101" y="1"/>
                    <a:pt x="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9"/>
            <p:cNvSpPr/>
            <p:nvPr/>
          </p:nvSpPr>
          <p:spPr>
            <a:xfrm>
              <a:off x="4959625" y="3681000"/>
              <a:ext cx="2075" cy="2675"/>
            </a:xfrm>
            <a:custGeom>
              <a:avLst/>
              <a:gdLst/>
              <a:ahLst/>
              <a:cxnLst/>
              <a:rect l="l" t="t" r="r" b="b"/>
              <a:pathLst>
                <a:path w="83" h="107" extrusionOk="0">
                  <a:moveTo>
                    <a:pt x="70" y="1"/>
                  </a:moveTo>
                  <a:cubicBezTo>
                    <a:pt x="67" y="1"/>
                    <a:pt x="62" y="2"/>
                    <a:pt x="57" y="6"/>
                  </a:cubicBezTo>
                  <a:cubicBezTo>
                    <a:pt x="18" y="29"/>
                    <a:pt x="1" y="106"/>
                    <a:pt x="34" y="106"/>
                  </a:cubicBezTo>
                  <a:cubicBezTo>
                    <a:pt x="43" y="106"/>
                    <a:pt x="59" y="80"/>
                    <a:pt x="73" y="44"/>
                  </a:cubicBezTo>
                  <a:cubicBezTo>
                    <a:pt x="82" y="17"/>
                    <a:pt x="81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9"/>
            <p:cNvSpPr/>
            <p:nvPr/>
          </p:nvSpPr>
          <p:spPr>
            <a:xfrm>
              <a:off x="4962050" y="3690900"/>
              <a:ext cx="2075" cy="2075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41" y="0"/>
                  </a:moveTo>
                  <a:cubicBezTo>
                    <a:pt x="18" y="0"/>
                    <a:pt x="0" y="18"/>
                    <a:pt x="0" y="41"/>
                  </a:cubicBezTo>
                  <a:cubicBezTo>
                    <a:pt x="0" y="64"/>
                    <a:pt x="18" y="82"/>
                    <a:pt x="41" y="82"/>
                  </a:cubicBezTo>
                  <a:cubicBezTo>
                    <a:pt x="64" y="82"/>
                    <a:pt x="82" y="64"/>
                    <a:pt x="82" y="41"/>
                  </a:cubicBezTo>
                  <a:cubicBezTo>
                    <a:pt x="82" y="18"/>
                    <a:pt x="6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9"/>
            <p:cNvSpPr/>
            <p:nvPr/>
          </p:nvSpPr>
          <p:spPr>
            <a:xfrm>
              <a:off x="4963625" y="3579100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83" y="1"/>
                  </a:moveTo>
                  <a:cubicBezTo>
                    <a:pt x="15" y="1"/>
                    <a:pt x="1" y="66"/>
                    <a:pt x="58" y="103"/>
                  </a:cubicBezTo>
                  <a:cubicBezTo>
                    <a:pt x="63" y="106"/>
                    <a:pt x="67" y="108"/>
                    <a:pt x="72" y="108"/>
                  </a:cubicBezTo>
                  <a:cubicBezTo>
                    <a:pt x="88" y="108"/>
                    <a:pt x="106" y="90"/>
                    <a:pt x="118" y="63"/>
                  </a:cubicBezTo>
                  <a:cubicBezTo>
                    <a:pt x="132" y="25"/>
                    <a:pt x="119" y="1"/>
                    <a:pt x="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9"/>
            <p:cNvSpPr/>
            <p:nvPr/>
          </p:nvSpPr>
          <p:spPr>
            <a:xfrm>
              <a:off x="4971675" y="3691425"/>
              <a:ext cx="30425" cy="4300"/>
            </a:xfrm>
            <a:custGeom>
              <a:avLst/>
              <a:gdLst/>
              <a:ahLst/>
              <a:cxnLst/>
              <a:rect l="l" t="t" r="r" b="b"/>
              <a:pathLst>
                <a:path w="1217" h="172" extrusionOk="0">
                  <a:moveTo>
                    <a:pt x="530" y="0"/>
                  </a:moveTo>
                  <a:cubicBezTo>
                    <a:pt x="269" y="0"/>
                    <a:pt x="30" y="7"/>
                    <a:pt x="15" y="22"/>
                  </a:cubicBezTo>
                  <a:cubicBezTo>
                    <a:pt x="1" y="35"/>
                    <a:pt x="68" y="66"/>
                    <a:pt x="161" y="92"/>
                  </a:cubicBezTo>
                  <a:cubicBezTo>
                    <a:pt x="256" y="118"/>
                    <a:pt x="431" y="149"/>
                    <a:pt x="549" y="163"/>
                  </a:cubicBezTo>
                  <a:cubicBezTo>
                    <a:pt x="606" y="169"/>
                    <a:pt x="648" y="172"/>
                    <a:pt x="680" y="172"/>
                  </a:cubicBezTo>
                  <a:cubicBezTo>
                    <a:pt x="746" y="172"/>
                    <a:pt x="764" y="158"/>
                    <a:pt x="764" y="124"/>
                  </a:cubicBezTo>
                  <a:cubicBezTo>
                    <a:pt x="764" y="75"/>
                    <a:pt x="815" y="61"/>
                    <a:pt x="990" y="61"/>
                  </a:cubicBezTo>
                  <a:cubicBezTo>
                    <a:pt x="1116" y="61"/>
                    <a:pt x="1217" y="47"/>
                    <a:pt x="1217" y="30"/>
                  </a:cubicBezTo>
                  <a:cubicBezTo>
                    <a:pt x="1217" y="11"/>
                    <a:pt x="856" y="0"/>
                    <a:pt x="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9"/>
            <p:cNvSpPr/>
            <p:nvPr/>
          </p:nvSpPr>
          <p:spPr>
            <a:xfrm>
              <a:off x="4972300" y="3675800"/>
              <a:ext cx="2075" cy="1725"/>
            </a:xfrm>
            <a:custGeom>
              <a:avLst/>
              <a:gdLst/>
              <a:ahLst/>
              <a:cxnLst/>
              <a:rect l="l" t="t" r="r" b="b"/>
              <a:pathLst>
                <a:path w="83" h="69" extrusionOk="0">
                  <a:moveTo>
                    <a:pt x="61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8" y="21"/>
                    <a:pt x="0" y="41"/>
                    <a:pt x="0" y="51"/>
                  </a:cubicBezTo>
                  <a:cubicBezTo>
                    <a:pt x="0" y="61"/>
                    <a:pt x="18" y="68"/>
                    <a:pt x="41" y="68"/>
                  </a:cubicBezTo>
                  <a:cubicBezTo>
                    <a:pt x="63" y="68"/>
                    <a:pt x="82" y="50"/>
                    <a:pt x="82" y="25"/>
                  </a:cubicBezTo>
                  <a:cubicBezTo>
                    <a:pt x="82" y="9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9"/>
            <p:cNvSpPr/>
            <p:nvPr/>
          </p:nvSpPr>
          <p:spPr>
            <a:xfrm>
              <a:off x="4974850" y="3580600"/>
              <a:ext cx="5700" cy="3550"/>
            </a:xfrm>
            <a:custGeom>
              <a:avLst/>
              <a:gdLst/>
              <a:ahLst/>
              <a:cxnLst/>
              <a:rect l="l" t="t" r="r" b="b"/>
              <a:pathLst>
                <a:path w="228" h="142" extrusionOk="0">
                  <a:moveTo>
                    <a:pt x="68" y="1"/>
                  </a:moveTo>
                  <a:cubicBezTo>
                    <a:pt x="13" y="1"/>
                    <a:pt x="0" y="27"/>
                    <a:pt x="58" y="64"/>
                  </a:cubicBezTo>
                  <a:cubicBezTo>
                    <a:pt x="105" y="93"/>
                    <a:pt x="105" y="101"/>
                    <a:pt x="58" y="119"/>
                  </a:cubicBezTo>
                  <a:cubicBezTo>
                    <a:pt x="27" y="130"/>
                    <a:pt x="21" y="141"/>
                    <a:pt x="45" y="142"/>
                  </a:cubicBezTo>
                  <a:cubicBezTo>
                    <a:pt x="46" y="142"/>
                    <a:pt x="46" y="142"/>
                    <a:pt x="47" y="142"/>
                  </a:cubicBezTo>
                  <a:cubicBezTo>
                    <a:pt x="71" y="142"/>
                    <a:pt x="121" y="118"/>
                    <a:pt x="157" y="89"/>
                  </a:cubicBezTo>
                  <a:cubicBezTo>
                    <a:pt x="227" y="37"/>
                    <a:pt x="225" y="34"/>
                    <a:pt x="140" y="11"/>
                  </a:cubicBezTo>
                  <a:cubicBezTo>
                    <a:pt x="112" y="4"/>
                    <a:pt x="87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9"/>
            <p:cNvSpPr/>
            <p:nvPr/>
          </p:nvSpPr>
          <p:spPr>
            <a:xfrm>
              <a:off x="4978450" y="3700925"/>
              <a:ext cx="9400" cy="2200"/>
            </a:xfrm>
            <a:custGeom>
              <a:avLst/>
              <a:gdLst/>
              <a:ahLst/>
              <a:cxnLst/>
              <a:rect l="l" t="t" r="r" b="b"/>
              <a:pathLst>
                <a:path w="376" h="88" extrusionOk="0">
                  <a:moveTo>
                    <a:pt x="108" y="1"/>
                  </a:moveTo>
                  <a:cubicBezTo>
                    <a:pt x="33" y="1"/>
                    <a:pt x="1" y="14"/>
                    <a:pt x="1" y="40"/>
                  </a:cubicBezTo>
                  <a:cubicBezTo>
                    <a:pt x="0" y="66"/>
                    <a:pt x="38" y="87"/>
                    <a:pt x="85" y="87"/>
                  </a:cubicBezTo>
                  <a:cubicBezTo>
                    <a:pt x="88" y="87"/>
                    <a:pt x="91" y="87"/>
                    <a:pt x="94" y="87"/>
                  </a:cubicBezTo>
                  <a:cubicBezTo>
                    <a:pt x="145" y="85"/>
                    <a:pt x="236" y="69"/>
                    <a:pt x="289" y="52"/>
                  </a:cubicBezTo>
                  <a:cubicBezTo>
                    <a:pt x="375" y="26"/>
                    <a:pt x="360" y="19"/>
                    <a:pt x="196" y="5"/>
                  </a:cubicBezTo>
                  <a:cubicBezTo>
                    <a:pt x="162" y="2"/>
                    <a:pt x="132" y="1"/>
                    <a:pt x="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9"/>
            <p:cNvSpPr/>
            <p:nvPr/>
          </p:nvSpPr>
          <p:spPr>
            <a:xfrm>
              <a:off x="4980225" y="3679525"/>
              <a:ext cx="4425" cy="3175"/>
            </a:xfrm>
            <a:custGeom>
              <a:avLst/>
              <a:gdLst/>
              <a:ahLst/>
              <a:cxnLst/>
              <a:rect l="l" t="t" r="r" b="b"/>
              <a:pathLst>
                <a:path w="177" h="127" extrusionOk="0">
                  <a:moveTo>
                    <a:pt x="50" y="0"/>
                  </a:moveTo>
                  <a:cubicBezTo>
                    <a:pt x="7" y="1"/>
                    <a:pt x="1" y="60"/>
                    <a:pt x="39" y="99"/>
                  </a:cubicBezTo>
                  <a:cubicBezTo>
                    <a:pt x="54" y="114"/>
                    <a:pt x="90" y="126"/>
                    <a:pt x="126" y="126"/>
                  </a:cubicBezTo>
                  <a:cubicBezTo>
                    <a:pt x="174" y="126"/>
                    <a:pt x="177" y="114"/>
                    <a:pt x="136" y="63"/>
                  </a:cubicBezTo>
                  <a:cubicBezTo>
                    <a:pt x="107" y="29"/>
                    <a:pt x="69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9"/>
            <p:cNvSpPr/>
            <p:nvPr/>
          </p:nvSpPr>
          <p:spPr>
            <a:xfrm>
              <a:off x="4983000" y="3713500"/>
              <a:ext cx="3975" cy="3600"/>
            </a:xfrm>
            <a:custGeom>
              <a:avLst/>
              <a:gdLst/>
              <a:ahLst/>
              <a:cxnLst/>
              <a:rect l="l" t="t" r="r" b="b"/>
              <a:pathLst>
                <a:path w="159" h="144" extrusionOk="0">
                  <a:moveTo>
                    <a:pt x="72" y="1"/>
                  </a:moveTo>
                  <a:cubicBezTo>
                    <a:pt x="49" y="1"/>
                    <a:pt x="27" y="19"/>
                    <a:pt x="13" y="55"/>
                  </a:cubicBezTo>
                  <a:cubicBezTo>
                    <a:pt x="0" y="87"/>
                    <a:pt x="18" y="126"/>
                    <a:pt x="49" y="137"/>
                  </a:cubicBezTo>
                  <a:cubicBezTo>
                    <a:pt x="59" y="141"/>
                    <a:pt x="69" y="143"/>
                    <a:pt x="79" y="143"/>
                  </a:cubicBezTo>
                  <a:cubicBezTo>
                    <a:pt x="129" y="143"/>
                    <a:pt x="158" y="91"/>
                    <a:pt x="127" y="40"/>
                  </a:cubicBezTo>
                  <a:cubicBezTo>
                    <a:pt x="111" y="14"/>
                    <a:pt x="91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9"/>
            <p:cNvSpPr/>
            <p:nvPr/>
          </p:nvSpPr>
          <p:spPr>
            <a:xfrm>
              <a:off x="4985875" y="3705225"/>
              <a:ext cx="2750" cy="2075"/>
            </a:xfrm>
            <a:custGeom>
              <a:avLst/>
              <a:gdLst/>
              <a:ahLst/>
              <a:cxnLst/>
              <a:rect l="l" t="t" r="r" b="b"/>
              <a:pathLst>
                <a:path w="110" h="83" extrusionOk="0">
                  <a:moveTo>
                    <a:pt x="80" y="1"/>
                  </a:moveTo>
                  <a:cubicBezTo>
                    <a:pt x="58" y="1"/>
                    <a:pt x="29" y="18"/>
                    <a:pt x="13" y="42"/>
                  </a:cubicBezTo>
                  <a:cubicBezTo>
                    <a:pt x="0" y="64"/>
                    <a:pt x="6" y="83"/>
                    <a:pt x="29" y="83"/>
                  </a:cubicBezTo>
                  <a:cubicBezTo>
                    <a:pt x="52" y="83"/>
                    <a:pt x="82" y="64"/>
                    <a:pt x="95" y="42"/>
                  </a:cubicBezTo>
                  <a:cubicBezTo>
                    <a:pt x="110" y="18"/>
                    <a:pt x="104" y="1"/>
                    <a:pt x="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9"/>
            <p:cNvSpPr/>
            <p:nvPr/>
          </p:nvSpPr>
          <p:spPr>
            <a:xfrm>
              <a:off x="4987675" y="3707775"/>
              <a:ext cx="20575" cy="2975"/>
            </a:xfrm>
            <a:custGeom>
              <a:avLst/>
              <a:gdLst/>
              <a:ahLst/>
              <a:cxnLst/>
              <a:rect l="l" t="t" r="r" b="b"/>
              <a:pathLst>
                <a:path w="823" h="119" extrusionOk="0">
                  <a:moveTo>
                    <a:pt x="668" y="0"/>
                  </a:moveTo>
                  <a:cubicBezTo>
                    <a:pt x="614" y="0"/>
                    <a:pt x="541" y="3"/>
                    <a:pt x="444" y="8"/>
                  </a:cubicBezTo>
                  <a:cubicBezTo>
                    <a:pt x="237" y="18"/>
                    <a:pt x="47" y="43"/>
                    <a:pt x="27" y="64"/>
                  </a:cubicBezTo>
                  <a:cubicBezTo>
                    <a:pt x="1" y="89"/>
                    <a:pt x="23" y="104"/>
                    <a:pt x="87" y="106"/>
                  </a:cubicBezTo>
                  <a:cubicBezTo>
                    <a:pt x="141" y="109"/>
                    <a:pt x="247" y="114"/>
                    <a:pt x="321" y="118"/>
                  </a:cubicBezTo>
                  <a:cubicBezTo>
                    <a:pt x="330" y="119"/>
                    <a:pt x="338" y="119"/>
                    <a:pt x="347" y="119"/>
                  </a:cubicBezTo>
                  <a:cubicBezTo>
                    <a:pt x="409" y="119"/>
                    <a:pt x="455" y="109"/>
                    <a:pt x="454" y="95"/>
                  </a:cubicBezTo>
                  <a:cubicBezTo>
                    <a:pt x="453" y="85"/>
                    <a:pt x="481" y="80"/>
                    <a:pt x="523" y="80"/>
                  </a:cubicBezTo>
                  <a:cubicBezTo>
                    <a:pt x="555" y="80"/>
                    <a:pt x="594" y="83"/>
                    <a:pt x="637" y="89"/>
                  </a:cubicBezTo>
                  <a:cubicBezTo>
                    <a:pt x="687" y="95"/>
                    <a:pt x="724" y="99"/>
                    <a:pt x="751" y="99"/>
                  </a:cubicBezTo>
                  <a:cubicBezTo>
                    <a:pt x="806" y="99"/>
                    <a:pt x="823" y="84"/>
                    <a:pt x="823" y="52"/>
                  </a:cubicBezTo>
                  <a:cubicBezTo>
                    <a:pt x="823" y="14"/>
                    <a:pt x="794" y="0"/>
                    <a:pt x="6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9"/>
            <p:cNvSpPr/>
            <p:nvPr/>
          </p:nvSpPr>
          <p:spPr>
            <a:xfrm>
              <a:off x="4990750" y="3699075"/>
              <a:ext cx="2075" cy="1725"/>
            </a:xfrm>
            <a:custGeom>
              <a:avLst/>
              <a:gdLst/>
              <a:ahLst/>
              <a:cxnLst/>
              <a:rect l="l" t="t" r="r" b="b"/>
              <a:pathLst>
                <a:path w="83" h="69" extrusionOk="0">
                  <a:moveTo>
                    <a:pt x="42" y="0"/>
                  </a:moveTo>
                  <a:cubicBezTo>
                    <a:pt x="18" y="0"/>
                    <a:pt x="1" y="7"/>
                    <a:pt x="1" y="17"/>
                  </a:cubicBezTo>
                  <a:cubicBezTo>
                    <a:pt x="1" y="28"/>
                    <a:pt x="17" y="47"/>
                    <a:pt x="42" y="62"/>
                  </a:cubicBezTo>
                  <a:cubicBezTo>
                    <a:pt x="49" y="66"/>
                    <a:pt x="56" y="68"/>
                    <a:pt x="62" y="68"/>
                  </a:cubicBezTo>
                  <a:cubicBezTo>
                    <a:pt x="74" y="68"/>
                    <a:pt x="83" y="59"/>
                    <a:pt x="83" y="43"/>
                  </a:cubicBezTo>
                  <a:cubicBezTo>
                    <a:pt x="83" y="18"/>
                    <a:pt x="63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9"/>
            <p:cNvSpPr/>
            <p:nvPr/>
          </p:nvSpPr>
          <p:spPr>
            <a:xfrm>
              <a:off x="4996900" y="3714400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2" y="1"/>
                  </a:moveTo>
                  <a:cubicBezTo>
                    <a:pt x="18" y="1"/>
                    <a:pt x="1" y="19"/>
                    <a:pt x="1" y="43"/>
                  </a:cubicBezTo>
                  <a:cubicBezTo>
                    <a:pt x="1" y="65"/>
                    <a:pt x="17" y="84"/>
                    <a:pt x="42" y="84"/>
                  </a:cubicBezTo>
                  <a:cubicBezTo>
                    <a:pt x="64" y="84"/>
                    <a:pt x="83" y="65"/>
                    <a:pt x="83" y="43"/>
                  </a:cubicBezTo>
                  <a:cubicBezTo>
                    <a:pt x="83" y="19"/>
                    <a:pt x="64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9"/>
            <p:cNvSpPr/>
            <p:nvPr/>
          </p:nvSpPr>
          <p:spPr>
            <a:xfrm>
              <a:off x="5003050" y="3690900"/>
              <a:ext cx="4125" cy="2075"/>
            </a:xfrm>
            <a:custGeom>
              <a:avLst/>
              <a:gdLst/>
              <a:ahLst/>
              <a:cxnLst/>
              <a:rect l="l" t="t" r="r" b="b"/>
              <a:pathLst>
                <a:path w="165" h="83" extrusionOk="0">
                  <a:moveTo>
                    <a:pt x="83" y="0"/>
                  </a:moveTo>
                  <a:cubicBezTo>
                    <a:pt x="36" y="0"/>
                    <a:pt x="1" y="18"/>
                    <a:pt x="1" y="41"/>
                  </a:cubicBezTo>
                  <a:cubicBezTo>
                    <a:pt x="1" y="64"/>
                    <a:pt x="36" y="82"/>
                    <a:pt x="83" y="82"/>
                  </a:cubicBezTo>
                  <a:cubicBezTo>
                    <a:pt x="130" y="82"/>
                    <a:pt x="165" y="64"/>
                    <a:pt x="165" y="41"/>
                  </a:cubicBezTo>
                  <a:cubicBezTo>
                    <a:pt x="165" y="18"/>
                    <a:pt x="130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9"/>
            <p:cNvSpPr/>
            <p:nvPr/>
          </p:nvSpPr>
          <p:spPr>
            <a:xfrm>
              <a:off x="5009950" y="3688250"/>
              <a:ext cx="47050" cy="4300"/>
            </a:xfrm>
            <a:custGeom>
              <a:avLst/>
              <a:gdLst/>
              <a:ahLst/>
              <a:cxnLst/>
              <a:rect l="l" t="t" r="r" b="b"/>
              <a:pathLst>
                <a:path w="1882" h="172" extrusionOk="0">
                  <a:moveTo>
                    <a:pt x="1705" y="0"/>
                  </a:moveTo>
                  <a:cubicBezTo>
                    <a:pt x="1687" y="0"/>
                    <a:pt x="1669" y="2"/>
                    <a:pt x="1653" y="5"/>
                  </a:cubicBezTo>
                  <a:cubicBezTo>
                    <a:pt x="1509" y="34"/>
                    <a:pt x="388" y="115"/>
                    <a:pt x="64" y="121"/>
                  </a:cubicBezTo>
                  <a:cubicBezTo>
                    <a:pt x="5" y="122"/>
                    <a:pt x="0" y="136"/>
                    <a:pt x="48" y="167"/>
                  </a:cubicBezTo>
                  <a:cubicBezTo>
                    <a:pt x="54" y="170"/>
                    <a:pt x="84" y="172"/>
                    <a:pt x="133" y="172"/>
                  </a:cubicBezTo>
                  <a:cubicBezTo>
                    <a:pt x="255" y="172"/>
                    <a:pt x="491" y="162"/>
                    <a:pt x="755" y="144"/>
                  </a:cubicBezTo>
                  <a:cubicBezTo>
                    <a:pt x="1732" y="82"/>
                    <a:pt x="1881" y="64"/>
                    <a:pt x="1814" y="21"/>
                  </a:cubicBezTo>
                  <a:cubicBezTo>
                    <a:pt x="1791" y="8"/>
                    <a:pt x="1748" y="0"/>
                    <a:pt x="17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9"/>
            <p:cNvSpPr/>
            <p:nvPr/>
          </p:nvSpPr>
          <p:spPr>
            <a:xfrm>
              <a:off x="5011250" y="3705650"/>
              <a:ext cx="2075" cy="2300"/>
            </a:xfrm>
            <a:custGeom>
              <a:avLst/>
              <a:gdLst/>
              <a:ahLst/>
              <a:cxnLst/>
              <a:rect l="l" t="t" r="r" b="b"/>
              <a:pathLst>
                <a:path w="83" h="92" extrusionOk="0">
                  <a:moveTo>
                    <a:pt x="55" y="1"/>
                  </a:moveTo>
                  <a:cubicBezTo>
                    <a:pt x="51" y="1"/>
                    <a:pt x="46" y="2"/>
                    <a:pt x="42" y="5"/>
                  </a:cubicBezTo>
                  <a:cubicBezTo>
                    <a:pt x="18" y="20"/>
                    <a:pt x="1" y="37"/>
                    <a:pt x="1" y="46"/>
                  </a:cubicBezTo>
                  <a:cubicBezTo>
                    <a:pt x="1" y="56"/>
                    <a:pt x="18" y="72"/>
                    <a:pt x="42" y="87"/>
                  </a:cubicBezTo>
                  <a:cubicBezTo>
                    <a:pt x="46" y="90"/>
                    <a:pt x="51" y="92"/>
                    <a:pt x="55" y="92"/>
                  </a:cubicBezTo>
                  <a:cubicBezTo>
                    <a:pt x="71" y="92"/>
                    <a:pt x="83" y="74"/>
                    <a:pt x="83" y="46"/>
                  </a:cubicBezTo>
                  <a:cubicBezTo>
                    <a:pt x="83" y="19"/>
                    <a:pt x="71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9"/>
            <p:cNvSpPr/>
            <p:nvPr/>
          </p:nvSpPr>
          <p:spPr>
            <a:xfrm>
              <a:off x="5010975" y="3587500"/>
              <a:ext cx="14550" cy="3975"/>
            </a:xfrm>
            <a:custGeom>
              <a:avLst/>
              <a:gdLst/>
              <a:ahLst/>
              <a:cxnLst/>
              <a:rect l="l" t="t" r="r" b="b"/>
              <a:pathLst>
                <a:path w="582" h="159" extrusionOk="0">
                  <a:moveTo>
                    <a:pt x="93" y="1"/>
                  </a:moveTo>
                  <a:cubicBezTo>
                    <a:pt x="83" y="1"/>
                    <a:pt x="73" y="2"/>
                    <a:pt x="65" y="3"/>
                  </a:cubicBezTo>
                  <a:cubicBezTo>
                    <a:pt x="0" y="14"/>
                    <a:pt x="3" y="24"/>
                    <a:pt x="94" y="88"/>
                  </a:cubicBezTo>
                  <a:cubicBezTo>
                    <a:pt x="157" y="133"/>
                    <a:pt x="294" y="159"/>
                    <a:pt x="405" y="159"/>
                  </a:cubicBezTo>
                  <a:cubicBezTo>
                    <a:pt x="484" y="159"/>
                    <a:pt x="549" y="146"/>
                    <a:pt x="567" y="118"/>
                  </a:cubicBezTo>
                  <a:cubicBezTo>
                    <a:pt x="581" y="95"/>
                    <a:pt x="551" y="74"/>
                    <a:pt x="499" y="71"/>
                  </a:cubicBezTo>
                  <a:cubicBezTo>
                    <a:pt x="324" y="61"/>
                    <a:pt x="280" y="54"/>
                    <a:pt x="210" y="22"/>
                  </a:cubicBezTo>
                  <a:cubicBezTo>
                    <a:pt x="180" y="9"/>
                    <a:pt x="132" y="1"/>
                    <a:pt x="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9"/>
            <p:cNvSpPr/>
            <p:nvPr/>
          </p:nvSpPr>
          <p:spPr>
            <a:xfrm>
              <a:off x="5018400" y="3706350"/>
              <a:ext cx="3150" cy="875"/>
            </a:xfrm>
            <a:custGeom>
              <a:avLst/>
              <a:gdLst/>
              <a:ahLst/>
              <a:cxnLst/>
              <a:rect l="l" t="t" r="r" b="b"/>
              <a:pathLst>
                <a:path w="126" h="35" extrusionOk="0">
                  <a:moveTo>
                    <a:pt x="52" y="0"/>
                  </a:moveTo>
                  <a:cubicBezTo>
                    <a:pt x="36" y="0"/>
                    <a:pt x="21" y="4"/>
                    <a:pt x="13" y="12"/>
                  </a:cubicBezTo>
                  <a:cubicBezTo>
                    <a:pt x="0" y="25"/>
                    <a:pt x="18" y="34"/>
                    <a:pt x="53" y="34"/>
                  </a:cubicBezTo>
                  <a:cubicBezTo>
                    <a:pt x="58" y="34"/>
                    <a:pt x="63" y="34"/>
                    <a:pt x="68" y="34"/>
                  </a:cubicBezTo>
                  <a:cubicBezTo>
                    <a:pt x="115" y="32"/>
                    <a:pt x="125" y="22"/>
                    <a:pt x="94" y="8"/>
                  </a:cubicBezTo>
                  <a:cubicBezTo>
                    <a:pt x="80" y="3"/>
                    <a:pt x="66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9"/>
            <p:cNvSpPr/>
            <p:nvPr/>
          </p:nvSpPr>
          <p:spPr>
            <a:xfrm>
              <a:off x="5020750" y="3585250"/>
              <a:ext cx="5775" cy="1575"/>
            </a:xfrm>
            <a:custGeom>
              <a:avLst/>
              <a:gdLst/>
              <a:ahLst/>
              <a:cxnLst/>
              <a:rect l="l" t="t" r="r" b="b"/>
              <a:pathLst>
                <a:path w="231" h="63" extrusionOk="0">
                  <a:moveTo>
                    <a:pt x="135" y="1"/>
                  </a:moveTo>
                  <a:cubicBezTo>
                    <a:pt x="11" y="1"/>
                    <a:pt x="1" y="25"/>
                    <a:pt x="112" y="56"/>
                  </a:cubicBezTo>
                  <a:cubicBezTo>
                    <a:pt x="128" y="60"/>
                    <a:pt x="144" y="62"/>
                    <a:pt x="159" y="62"/>
                  </a:cubicBezTo>
                  <a:cubicBezTo>
                    <a:pt x="186" y="62"/>
                    <a:pt x="209" y="55"/>
                    <a:pt x="217" y="40"/>
                  </a:cubicBezTo>
                  <a:cubicBezTo>
                    <a:pt x="230" y="17"/>
                    <a:pt x="194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9"/>
            <p:cNvSpPr/>
            <p:nvPr/>
          </p:nvSpPr>
          <p:spPr>
            <a:xfrm>
              <a:off x="5025625" y="3673575"/>
              <a:ext cx="3100" cy="850"/>
            </a:xfrm>
            <a:custGeom>
              <a:avLst/>
              <a:gdLst/>
              <a:ahLst/>
              <a:cxnLst/>
              <a:rect l="l" t="t" r="r" b="b"/>
              <a:pathLst>
                <a:path w="124" h="34" extrusionOk="0">
                  <a:moveTo>
                    <a:pt x="53" y="0"/>
                  </a:moveTo>
                  <a:cubicBezTo>
                    <a:pt x="36" y="0"/>
                    <a:pt x="21" y="4"/>
                    <a:pt x="14" y="12"/>
                  </a:cubicBezTo>
                  <a:cubicBezTo>
                    <a:pt x="0" y="25"/>
                    <a:pt x="19" y="33"/>
                    <a:pt x="59" y="33"/>
                  </a:cubicBezTo>
                  <a:cubicBezTo>
                    <a:pt x="61" y="33"/>
                    <a:pt x="63" y="33"/>
                    <a:pt x="66" y="33"/>
                  </a:cubicBezTo>
                  <a:cubicBezTo>
                    <a:pt x="113" y="31"/>
                    <a:pt x="123" y="21"/>
                    <a:pt x="92" y="8"/>
                  </a:cubicBezTo>
                  <a:cubicBezTo>
                    <a:pt x="80" y="3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9"/>
            <p:cNvSpPr/>
            <p:nvPr/>
          </p:nvSpPr>
          <p:spPr>
            <a:xfrm>
              <a:off x="5029825" y="3586425"/>
              <a:ext cx="4725" cy="750"/>
            </a:xfrm>
            <a:custGeom>
              <a:avLst/>
              <a:gdLst/>
              <a:ahLst/>
              <a:cxnLst/>
              <a:rect l="l" t="t" r="r" b="b"/>
              <a:pathLst>
                <a:path w="189" h="30" extrusionOk="0">
                  <a:moveTo>
                    <a:pt x="89" y="0"/>
                  </a:moveTo>
                  <a:cubicBezTo>
                    <a:pt x="65" y="0"/>
                    <a:pt x="41" y="3"/>
                    <a:pt x="27" y="10"/>
                  </a:cubicBezTo>
                  <a:cubicBezTo>
                    <a:pt x="1" y="21"/>
                    <a:pt x="29" y="30"/>
                    <a:pt x="89" y="30"/>
                  </a:cubicBezTo>
                  <a:cubicBezTo>
                    <a:pt x="92" y="30"/>
                    <a:pt x="95" y="30"/>
                    <a:pt x="99" y="30"/>
                  </a:cubicBezTo>
                  <a:cubicBezTo>
                    <a:pt x="165" y="28"/>
                    <a:pt x="189" y="18"/>
                    <a:pt x="150" y="7"/>
                  </a:cubicBezTo>
                  <a:cubicBezTo>
                    <a:pt x="132" y="3"/>
                    <a:pt x="110" y="0"/>
                    <a:pt x="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9"/>
            <p:cNvSpPr/>
            <p:nvPr/>
          </p:nvSpPr>
          <p:spPr>
            <a:xfrm>
              <a:off x="5037050" y="3682700"/>
              <a:ext cx="2925" cy="4125"/>
            </a:xfrm>
            <a:custGeom>
              <a:avLst/>
              <a:gdLst/>
              <a:ahLst/>
              <a:cxnLst/>
              <a:rect l="l" t="t" r="r" b="b"/>
              <a:pathLst>
                <a:path w="117" h="165" extrusionOk="0">
                  <a:moveTo>
                    <a:pt x="57" y="0"/>
                  </a:moveTo>
                  <a:cubicBezTo>
                    <a:pt x="24" y="0"/>
                    <a:pt x="0" y="35"/>
                    <a:pt x="4" y="82"/>
                  </a:cubicBezTo>
                  <a:cubicBezTo>
                    <a:pt x="9" y="128"/>
                    <a:pt x="34" y="164"/>
                    <a:pt x="64" y="164"/>
                  </a:cubicBezTo>
                  <a:cubicBezTo>
                    <a:pt x="95" y="164"/>
                    <a:pt x="116" y="129"/>
                    <a:pt x="116" y="82"/>
                  </a:cubicBezTo>
                  <a:cubicBezTo>
                    <a:pt x="116" y="35"/>
                    <a:pt x="91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9"/>
            <p:cNvSpPr/>
            <p:nvPr/>
          </p:nvSpPr>
          <p:spPr>
            <a:xfrm>
              <a:off x="5047175" y="3590700"/>
              <a:ext cx="5000" cy="2775"/>
            </a:xfrm>
            <a:custGeom>
              <a:avLst/>
              <a:gdLst/>
              <a:ahLst/>
              <a:cxnLst/>
              <a:rect l="l" t="t" r="r" b="b"/>
              <a:pathLst>
                <a:path w="200" h="111" extrusionOk="0">
                  <a:moveTo>
                    <a:pt x="105" y="1"/>
                  </a:moveTo>
                  <a:cubicBezTo>
                    <a:pt x="45" y="1"/>
                    <a:pt x="0" y="24"/>
                    <a:pt x="0" y="55"/>
                  </a:cubicBezTo>
                  <a:cubicBezTo>
                    <a:pt x="0" y="88"/>
                    <a:pt x="13" y="111"/>
                    <a:pt x="31" y="111"/>
                  </a:cubicBezTo>
                  <a:cubicBezTo>
                    <a:pt x="47" y="111"/>
                    <a:pt x="95" y="85"/>
                    <a:pt x="135" y="55"/>
                  </a:cubicBezTo>
                  <a:cubicBezTo>
                    <a:pt x="200" y="6"/>
                    <a:pt x="198" y="1"/>
                    <a:pt x="1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9"/>
            <p:cNvSpPr/>
            <p:nvPr/>
          </p:nvSpPr>
          <p:spPr>
            <a:xfrm>
              <a:off x="5050375" y="3699100"/>
              <a:ext cx="2950" cy="2075"/>
            </a:xfrm>
            <a:custGeom>
              <a:avLst/>
              <a:gdLst/>
              <a:ahLst/>
              <a:cxnLst/>
              <a:rect l="l" t="t" r="r" b="b"/>
              <a:pathLst>
                <a:path w="118" h="83" extrusionOk="0">
                  <a:moveTo>
                    <a:pt x="80" y="0"/>
                  </a:moveTo>
                  <a:cubicBezTo>
                    <a:pt x="59" y="0"/>
                    <a:pt x="30" y="17"/>
                    <a:pt x="16" y="41"/>
                  </a:cubicBezTo>
                  <a:cubicBezTo>
                    <a:pt x="0" y="63"/>
                    <a:pt x="19" y="82"/>
                    <a:pt x="54" y="82"/>
                  </a:cubicBezTo>
                  <a:cubicBezTo>
                    <a:pt x="89" y="82"/>
                    <a:pt x="118" y="63"/>
                    <a:pt x="118" y="41"/>
                  </a:cubicBezTo>
                  <a:cubicBezTo>
                    <a:pt x="118" y="17"/>
                    <a:pt x="102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9"/>
            <p:cNvSpPr/>
            <p:nvPr/>
          </p:nvSpPr>
          <p:spPr>
            <a:xfrm>
              <a:off x="5056250" y="3709325"/>
              <a:ext cx="2825" cy="3775"/>
            </a:xfrm>
            <a:custGeom>
              <a:avLst/>
              <a:gdLst/>
              <a:ahLst/>
              <a:cxnLst/>
              <a:rect l="l" t="t" r="r" b="b"/>
              <a:pathLst>
                <a:path w="113" h="151" extrusionOk="0">
                  <a:moveTo>
                    <a:pt x="70" y="1"/>
                  </a:moveTo>
                  <a:cubicBezTo>
                    <a:pt x="16" y="1"/>
                    <a:pt x="1" y="116"/>
                    <a:pt x="51" y="148"/>
                  </a:cubicBezTo>
                  <a:cubicBezTo>
                    <a:pt x="53" y="150"/>
                    <a:pt x="55" y="151"/>
                    <a:pt x="58" y="151"/>
                  </a:cubicBezTo>
                  <a:cubicBezTo>
                    <a:pt x="72" y="151"/>
                    <a:pt x="90" y="124"/>
                    <a:pt x="100" y="83"/>
                  </a:cubicBezTo>
                  <a:cubicBezTo>
                    <a:pt x="112" y="32"/>
                    <a:pt x="102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9"/>
            <p:cNvSpPr/>
            <p:nvPr/>
          </p:nvSpPr>
          <p:spPr>
            <a:xfrm>
              <a:off x="5056325" y="3700100"/>
              <a:ext cx="2075" cy="1750"/>
            </a:xfrm>
            <a:custGeom>
              <a:avLst/>
              <a:gdLst/>
              <a:ahLst/>
              <a:cxnLst/>
              <a:rect l="l" t="t" r="r" b="b"/>
              <a:pathLst>
                <a:path w="83" h="70" extrusionOk="0">
                  <a:moveTo>
                    <a:pt x="42" y="0"/>
                  </a:moveTo>
                  <a:cubicBezTo>
                    <a:pt x="20" y="0"/>
                    <a:pt x="1" y="22"/>
                    <a:pt x="1" y="44"/>
                  </a:cubicBezTo>
                  <a:cubicBezTo>
                    <a:pt x="1" y="60"/>
                    <a:pt x="11" y="70"/>
                    <a:pt x="23" y="70"/>
                  </a:cubicBezTo>
                  <a:cubicBezTo>
                    <a:pt x="29" y="70"/>
                    <a:pt x="35" y="68"/>
                    <a:pt x="42" y="64"/>
                  </a:cubicBezTo>
                  <a:cubicBezTo>
                    <a:pt x="64" y="49"/>
                    <a:pt x="83" y="31"/>
                    <a:pt x="83" y="18"/>
                  </a:cubicBezTo>
                  <a:cubicBezTo>
                    <a:pt x="83" y="7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9"/>
            <p:cNvSpPr/>
            <p:nvPr/>
          </p:nvSpPr>
          <p:spPr>
            <a:xfrm>
              <a:off x="5056150" y="3676725"/>
              <a:ext cx="5475" cy="2875"/>
            </a:xfrm>
            <a:custGeom>
              <a:avLst/>
              <a:gdLst/>
              <a:ahLst/>
              <a:cxnLst/>
              <a:rect l="l" t="t" r="r" b="b"/>
              <a:pathLst>
                <a:path w="219" h="115" extrusionOk="0">
                  <a:moveTo>
                    <a:pt x="139" y="1"/>
                  </a:moveTo>
                  <a:cubicBezTo>
                    <a:pt x="118" y="1"/>
                    <a:pt x="95" y="17"/>
                    <a:pt x="61" y="51"/>
                  </a:cubicBezTo>
                  <a:cubicBezTo>
                    <a:pt x="17" y="97"/>
                    <a:pt x="1" y="115"/>
                    <a:pt x="14" y="115"/>
                  </a:cubicBezTo>
                  <a:cubicBezTo>
                    <a:pt x="22" y="115"/>
                    <a:pt x="39" y="109"/>
                    <a:pt x="65" y="100"/>
                  </a:cubicBezTo>
                  <a:cubicBezTo>
                    <a:pt x="109" y="86"/>
                    <a:pt x="162" y="74"/>
                    <a:pt x="187" y="74"/>
                  </a:cubicBezTo>
                  <a:cubicBezTo>
                    <a:pt x="219" y="74"/>
                    <a:pt x="218" y="60"/>
                    <a:pt x="183" y="25"/>
                  </a:cubicBezTo>
                  <a:cubicBezTo>
                    <a:pt x="167" y="9"/>
                    <a:pt x="153" y="1"/>
                    <a:pt x="1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9"/>
            <p:cNvSpPr/>
            <p:nvPr/>
          </p:nvSpPr>
          <p:spPr>
            <a:xfrm>
              <a:off x="5056900" y="3591475"/>
              <a:ext cx="4825" cy="1525"/>
            </a:xfrm>
            <a:custGeom>
              <a:avLst/>
              <a:gdLst/>
              <a:ahLst/>
              <a:cxnLst/>
              <a:rect l="l" t="t" r="r" b="b"/>
              <a:pathLst>
                <a:path w="193" h="61" extrusionOk="0">
                  <a:moveTo>
                    <a:pt x="104" y="1"/>
                  </a:moveTo>
                  <a:cubicBezTo>
                    <a:pt x="19" y="1"/>
                    <a:pt x="1" y="23"/>
                    <a:pt x="56" y="57"/>
                  </a:cubicBezTo>
                  <a:cubicBezTo>
                    <a:pt x="60" y="60"/>
                    <a:pt x="67" y="61"/>
                    <a:pt x="76" y="61"/>
                  </a:cubicBezTo>
                  <a:cubicBezTo>
                    <a:pt x="96" y="61"/>
                    <a:pt x="124" y="53"/>
                    <a:pt x="146" y="39"/>
                  </a:cubicBezTo>
                  <a:cubicBezTo>
                    <a:pt x="192" y="9"/>
                    <a:pt x="184" y="2"/>
                    <a:pt x="115" y="1"/>
                  </a:cubicBezTo>
                  <a:cubicBezTo>
                    <a:pt x="111" y="1"/>
                    <a:pt x="107" y="1"/>
                    <a:pt x="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9"/>
            <p:cNvSpPr/>
            <p:nvPr/>
          </p:nvSpPr>
          <p:spPr>
            <a:xfrm>
              <a:off x="5059400" y="3684875"/>
              <a:ext cx="32925" cy="4800"/>
            </a:xfrm>
            <a:custGeom>
              <a:avLst/>
              <a:gdLst/>
              <a:ahLst/>
              <a:cxnLst/>
              <a:rect l="l" t="t" r="r" b="b"/>
              <a:pathLst>
                <a:path w="1317" h="192" extrusionOk="0">
                  <a:moveTo>
                    <a:pt x="1021" y="0"/>
                  </a:moveTo>
                  <a:cubicBezTo>
                    <a:pt x="880" y="0"/>
                    <a:pt x="733" y="13"/>
                    <a:pt x="718" y="37"/>
                  </a:cubicBezTo>
                  <a:cubicBezTo>
                    <a:pt x="705" y="57"/>
                    <a:pt x="664" y="71"/>
                    <a:pt x="617" y="71"/>
                  </a:cubicBezTo>
                  <a:cubicBezTo>
                    <a:pt x="613" y="71"/>
                    <a:pt x="609" y="71"/>
                    <a:pt x="604" y="71"/>
                  </a:cubicBezTo>
                  <a:cubicBezTo>
                    <a:pt x="600" y="71"/>
                    <a:pt x="595" y="71"/>
                    <a:pt x="589" y="71"/>
                  </a:cubicBezTo>
                  <a:cubicBezTo>
                    <a:pt x="459" y="71"/>
                    <a:pt x="37" y="150"/>
                    <a:pt x="6" y="182"/>
                  </a:cubicBezTo>
                  <a:cubicBezTo>
                    <a:pt x="0" y="188"/>
                    <a:pt x="21" y="192"/>
                    <a:pt x="60" y="192"/>
                  </a:cubicBezTo>
                  <a:cubicBezTo>
                    <a:pt x="101" y="192"/>
                    <a:pt x="160" y="188"/>
                    <a:pt x="230" y="181"/>
                  </a:cubicBezTo>
                  <a:cubicBezTo>
                    <a:pt x="367" y="166"/>
                    <a:pt x="577" y="151"/>
                    <a:pt x="703" y="145"/>
                  </a:cubicBezTo>
                  <a:cubicBezTo>
                    <a:pt x="1011" y="131"/>
                    <a:pt x="1316" y="73"/>
                    <a:pt x="1292" y="33"/>
                  </a:cubicBezTo>
                  <a:cubicBezTo>
                    <a:pt x="1278" y="11"/>
                    <a:pt x="1152" y="0"/>
                    <a:pt x="1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9"/>
            <p:cNvSpPr/>
            <p:nvPr/>
          </p:nvSpPr>
          <p:spPr>
            <a:xfrm>
              <a:off x="5060425" y="3697975"/>
              <a:ext cx="2075" cy="3200"/>
            </a:xfrm>
            <a:custGeom>
              <a:avLst/>
              <a:gdLst/>
              <a:ahLst/>
              <a:cxnLst/>
              <a:rect l="l" t="t" r="r" b="b"/>
              <a:pathLst>
                <a:path w="83" h="128" extrusionOk="0">
                  <a:moveTo>
                    <a:pt x="42" y="1"/>
                  </a:moveTo>
                  <a:cubicBezTo>
                    <a:pt x="18" y="1"/>
                    <a:pt x="1" y="29"/>
                    <a:pt x="1" y="65"/>
                  </a:cubicBezTo>
                  <a:cubicBezTo>
                    <a:pt x="1" y="100"/>
                    <a:pt x="18" y="127"/>
                    <a:pt x="42" y="127"/>
                  </a:cubicBezTo>
                  <a:cubicBezTo>
                    <a:pt x="64" y="127"/>
                    <a:pt x="83" y="100"/>
                    <a:pt x="83" y="65"/>
                  </a:cubicBezTo>
                  <a:cubicBezTo>
                    <a:pt x="83" y="30"/>
                    <a:pt x="64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9"/>
            <p:cNvSpPr/>
            <p:nvPr/>
          </p:nvSpPr>
          <p:spPr>
            <a:xfrm>
              <a:off x="5063050" y="3710475"/>
              <a:ext cx="5625" cy="4325"/>
            </a:xfrm>
            <a:custGeom>
              <a:avLst/>
              <a:gdLst/>
              <a:ahLst/>
              <a:cxnLst/>
              <a:rect l="l" t="t" r="r" b="b"/>
              <a:pathLst>
                <a:path w="225" h="173" extrusionOk="0">
                  <a:moveTo>
                    <a:pt x="96" y="1"/>
                  </a:moveTo>
                  <a:cubicBezTo>
                    <a:pt x="89" y="1"/>
                    <a:pt x="83" y="1"/>
                    <a:pt x="76" y="2"/>
                  </a:cubicBezTo>
                  <a:cubicBezTo>
                    <a:pt x="0" y="16"/>
                    <a:pt x="3" y="26"/>
                    <a:pt x="110" y="113"/>
                  </a:cubicBezTo>
                  <a:cubicBezTo>
                    <a:pt x="157" y="152"/>
                    <a:pt x="191" y="173"/>
                    <a:pt x="209" y="173"/>
                  </a:cubicBezTo>
                  <a:cubicBezTo>
                    <a:pt x="220" y="173"/>
                    <a:pt x="225" y="166"/>
                    <a:pt x="225" y="154"/>
                  </a:cubicBezTo>
                  <a:cubicBezTo>
                    <a:pt x="225" y="64"/>
                    <a:pt x="169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9"/>
            <p:cNvSpPr/>
            <p:nvPr/>
          </p:nvSpPr>
          <p:spPr>
            <a:xfrm>
              <a:off x="5064650" y="3697400"/>
              <a:ext cx="15725" cy="4050"/>
            </a:xfrm>
            <a:custGeom>
              <a:avLst/>
              <a:gdLst/>
              <a:ahLst/>
              <a:cxnLst/>
              <a:rect l="l" t="t" r="r" b="b"/>
              <a:pathLst>
                <a:path w="629" h="162" extrusionOk="0">
                  <a:moveTo>
                    <a:pt x="435" y="1"/>
                  </a:moveTo>
                  <a:cubicBezTo>
                    <a:pt x="418" y="1"/>
                    <a:pt x="401" y="6"/>
                    <a:pt x="381" y="17"/>
                  </a:cubicBezTo>
                  <a:cubicBezTo>
                    <a:pt x="346" y="35"/>
                    <a:pt x="276" y="47"/>
                    <a:pt x="210" y="47"/>
                  </a:cubicBezTo>
                  <a:cubicBezTo>
                    <a:pt x="197" y="47"/>
                    <a:pt x="184" y="47"/>
                    <a:pt x="172" y="46"/>
                  </a:cubicBezTo>
                  <a:cubicBezTo>
                    <a:pt x="156" y="44"/>
                    <a:pt x="141" y="44"/>
                    <a:pt x="128" y="44"/>
                  </a:cubicBezTo>
                  <a:cubicBezTo>
                    <a:pt x="1" y="44"/>
                    <a:pt x="22" y="91"/>
                    <a:pt x="184" y="141"/>
                  </a:cubicBezTo>
                  <a:cubicBezTo>
                    <a:pt x="227" y="154"/>
                    <a:pt x="268" y="161"/>
                    <a:pt x="298" y="161"/>
                  </a:cubicBezTo>
                  <a:cubicBezTo>
                    <a:pt x="324" y="161"/>
                    <a:pt x="342" y="156"/>
                    <a:pt x="347" y="147"/>
                  </a:cubicBezTo>
                  <a:cubicBezTo>
                    <a:pt x="355" y="134"/>
                    <a:pt x="385" y="128"/>
                    <a:pt x="422" y="128"/>
                  </a:cubicBezTo>
                  <a:cubicBezTo>
                    <a:pt x="446" y="128"/>
                    <a:pt x="473" y="130"/>
                    <a:pt x="500" y="136"/>
                  </a:cubicBezTo>
                  <a:lnTo>
                    <a:pt x="629" y="161"/>
                  </a:lnTo>
                  <a:lnTo>
                    <a:pt x="544" y="69"/>
                  </a:lnTo>
                  <a:cubicBezTo>
                    <a:pt x="500" y="22"/>
                    <a:pt x="469" y="1"/>
                    <a:pt x="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9"/>
            <p:cNvSpPr/>
            <p:nvPr/>
          </p:nvSpPr>
          <p:spPr>
            <a:xfrm>
              <a:off x="5082000" y="3698075"/>
              <a:ext cx="4075" cy="2625"/>
            </a:xfrm>
            <a:custGeom>
              <a:avLst/>
              <a:gdLst/>
              <a:ahLst/>
              <a:cxnLst/>
              <a:rect l="l" t="t" r="r" b="b"/>
              <a:pathLst>
                <a:path w="163" h="105" extrusionOk="0">
                  <a:moveTo>
                    <a:pt x="118" y="0"/>
                  </a:moveTo>
                  <a:cubicBezTo>
                    <a:pt x="71" y="0"/>
                    <a:pt x="1" y="44"/>
                    <a:pt x="1" y="84"/>
                  </a:cubicBezTo>
                  <a:cubicBezTo>
                    <a:pt x="1" y="98"/>
                    <a:pt x="7" y="105"/>
                    <a:pt x="20" y="105"/>
                  </a:cubicBezTo>
                  <a:cubicBezTo>
                    <a:pt x="34" y="105"/>
                    <a:pt x="56" y="96"/>
                    <a:pt x="87" y="79"/>
                  </a:cubicBezTo>
                  <a:cubicBezTo>
                    <a:pt x="134" y="53"/>
                    <a:pt x="162" y="22"/>
                    <a:pt x="149" y="10"/>
                  </a:cubicBezTo>
                  <a:cubicBezTo>
                    <a:pt x="142" y="3"/>
                    <a:pt x="131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9"/>
            <p:cNvSpPr/>
            <p:nvPr/>
          </p:nvSpPr>
          <p:spPr>
            <a:xfrm>
              <a:off x="5084050" y="3679550"/>
              <a:ext cx="2075" cy="2075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41" y="0"/>
                  </a:moveTo>
                  <a:cubicBezTo>
                    <a:pt x="19" y="0"/>
                    <a:pt x="1" y="19"/>
                    <a:pt x="1" y="41"/>
                  </a:cubicBezTo>
                  <a:cubicBezTo>
                    <a:pt x="1" y="65"/>
                    <a:pt x="19" y="82"/>
                    <a:pt x="41" y="82"/>
                  </a:cubicBezTo>
                  <a:cubicBezTo>
                    <a:pt x="65" y="82"/>
                    <a:pt x="82" y="65"/>
                    <a:pt x="82" y="41"/>
                  </a:cubicBezTo>
                  <a:cubicBezTo>
                    <a:pt x="82" y="19"/>
                    <a:pt x="65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9"/>
            <p:cNvSpPr/>
            <p:nvPr/>
          </p:nvSpPr>
          <p:spPr>
            <a:xfrm>
              <a:off x="5086200" y="3592600"/>
              <a:ext cx="3950" cy="775"/>
            </a:xfrm>
            <a:custGeom>
              <a:avLst/>
              <a:gdLst/>
              <a:ahLst/>
              <a:cxnLst/>
              <a:rect l="l" t="t" r="r" b="b"/>
              <a:pathLst>
                <a:path w="158" h="31" extrusionOk="0">
                  <a:moveTo>
                    <a:pt x="79" y="0"/>
                  </a:moveTo>
                  <a:cubicBezTo>
                    <a:pt x="61" y="0"/>
                    <a:pt x="43" y="3"/>
                    <a:pt x="29" y="9"/>
                  </a:cubicBezTo>
                  <a:cubicBezTo>
                    <a:pt x="1" y="20"/>
                    <a:pt x="25" y="30"/>
                    <a:pt x="78" y="30"/>
                  </a:cubicBezTo>
                  <a:cubicBezTo>
                    <a:pt x="134" y="30"/>
                    <a:pt x="157" y="20"/>
                    <a:pt x="130" y="9"/>
                  </a:cubicBezTo>
                  <a:cubicBezTo>
                    <a:pt x="116" y="3"/>
                    <a:pt x="98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9"/>
            <p:cNvSpPr/>
            <p:nvPr/>
          </p:nvSpPr>
          <p:spPr>
            <a:xfrm>
              <a:off x="5091375" y="3697075"/>
              <a:ext cx="7100" cy="1575"/>
            </a:xfrm>
            <a:custGeom>
              <a:avLst/>
              <a:gdLst/>
              <a:ahLst/>
              <a:cxnLst/>
              <a:rect l="l" t="t" r="r" b="b"/>
              <a:pathLst>
                <a:path w="284" h="63" extrusionOk="0">
                  <a:moveTo>
                    <a:pt x="155" y="0"/>
                  </a:moveTo>
                  <a:cubicBezTo>
                    <a:pt x="58" y="0"/>
                    <a:pt x="1" y="24"/>
                    <a:pt x="49" y="45"/>
                  </a:cubicBezTo>
                  <a:cubicBezTo>
                    <a:pt x="75" y="57"/>
                    <a:pt x="125" y="63"/>
                    <a:pt x="172" y="63"/>
                  </a:cubicBezTo>
                  <a:cubicBezTo>
                    <a:pt x="230" y="63"/>
                    <a:pt x="283" y="54"/>
                    <a:pt x="283" y="39"/>
                  </a:cubicBezTo>
                  <a:cubicBezTo>
                    <a:pt x="283" y="17"/>
                    <a:pt x="228" y="0"/>
                    <a:pt x="161" y="0"/>
                  </a:cubicBezTo>
                  <a:cubicBezTo>
                    <a:pt x="159" y="0"/>
                    <a:pt x="157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9"/>
            <p:cNvSpPr/>
            <p:nvPr/>
          </p:nvSpPr>
          <p:spPr>
            <a:xfrm>
              <a:off x="5093750" y="3682675"/>
              <a:ext cx="4800" cy="1775"/>
            </a:xfrm>
            <a:custGeom>
              <a:avLst/>
              <a:gdLst/>
              <a:ahLst/>
              <a:cxnLst/>
              <a:rect l="l" t="t" r="r" b="b"/>
              <a:pathLst>
                <a:path w="192" h="71" extrusionOk="0">
                  <a:moveTo>
                    <a:pt x="114" y="0"/>
                  </a:moveTo>
                  <a:cubicBezTo>
                    <a:pt x="15" y="1"/>
                    <a:pt x="1" y="23"/>
                    <a:pt x="71" y="64"/>
                  </a:cubicBezTo>
                  <a:cubicBezTo>
                    <a:pt x="78" y="68"/>
                    <a:pt x="87" y="71"/>
                    <a:pt x="97" y="71"/>
                  </a:cubicBezTo>
                  <a:cubicBezTo>
                    <a:pt x="118" y="71"/>
                    <a:pt x="142" y="61"/>
                    <a:pt x="159" y="44"/>
                  </a:cubicBezTo>
                  <a:cubicBezTo>
                    <a:pt x="191" y="12"/>
                    <a:pt x="180" y="0"/>
                    <a:pt x="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9"/>
            <p:cNvSpPr/>
            <p:nvPr/>
          </p:nvSpPr>
          <p:spPr>
            <a:xfrm>
              <a:off x="5099950" y="3696025"/>
              <a:ext cx="4825" cy="1525"/>
            </a:xfrm>
            <a:custGeom>
              <a:avLst/>
              <a:gdLst/>
              <a:ahLst/>
              <a:cxnLst/>
              <a:rect l="l" t="t" r="r" b="b"/>
              <a:pathLst>
                <a:path w="193" h="61" extrusionOk="0">
                  <a:moveTo>
                    <a:pt x="109" y="0"/>
                  </a:moveTo>
                  <a:cubicBezTo>
                    <a:pt x="19" y="0"/>
                    <a:pt x="0" y="21"/>
                    <a:pt x="56" y="56"/>
                  </a:cubicBezTo>
                  <a:cubicBezTo>
                    <a:pt x="61" y="59"/>
                    <a:pt x="68" y="61"/>
                    <a:pt x="77" y="61"/>
                  </a:cubicBezTo>
                  <a:cubicBezTo>
                    <a:pt x="97" y="61"/>
                    <a:pt x="125" y="53"/>
                    <a:pt x="146" y="38"/>
                  </a:cubicBezTo>
                  <a:cubicBezTo>
                    <a:pt x="192" y="9"/>
                    <a:pt x="184" y="1"/>
                    <a:pt x="116" y="0"/>
                  </a:cubicBezTo>
                  <a:cubicBezTo>
                    <a:pt x="113" y="0"/>
                    <a:pt x="111" y="0"/>
                    <a:pt x="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9"/>
            <p:cNvSpPr/>
            <p:nvPr/>
          </p:nvSpPr>
          <p:spPr>
            <a:xfrm>
              <a:off x="5109400" y="3594650"/>
              <a:ext cx="8800" cy="600"/>
            </a:xfrm>
            <a:custGeom>
              <a:avLst/>
              <a:gdLst/>
              <a:ahLst/>
              <a:cxnLst/>
              <a:rect l="l" t="t" r="r" b="b"/>
              <a:pathLst>
                <a:path w="352" h="24" extrusionOk="0">
                  <a:moveTo>
                    <a:pt x="176" y="1"/>
                  </a:moveTo>
                  <a:cubicBezTo>
                    <a:pt x="135" y="1"/>
                    <a:pt x="95" y="3"/>
                    <a:pt x="64" y="8"/>
                  </a:cubicBezTo>
                  <a:cubicBezTo>
                    <a:pt x="1" y="17"/>
                    <a:pt x="51" y="23"/>
                    <a:pt x="177" y="23"/>
                  </a:cubicBezTo>
                  <a:cubicBezTo>
                    <a:pt x="302" y="23"/>
                    <a:pt x="351" y="17"/>
                    <a:pt x="288" y="8"/>
                  </a:cubicBezTo>
                  <a:cubicBezTo>
                    <a:pt x="257" y="3"/>
                    <a:pt x="216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9"/>
            <p:cNvSpPr/>
            <p:nvPr/>
          </p:nvSpPr>
          <p:spPr>
            <a:xfrm>
              <a:off x="5112550" y="3690900"/>
              <a:ext cx="13525" cy="5575"/>
            </a:xfrm>
            <a:custGeom>
              <a:avLst/>
              <a:gdLst/>
              <a:ahLst/>
              <a:cxnLst/>
              <a:rect l="l" t="t" r="r" b="b"/>
              <a:pathLst>
                <a:path w="541" h="223" extrusionOk="0">
                  <a:moveTo>
                    <a:pt x="418" y="0"/>
                  </a:moveTo>
                  <a:cubicBezTo>
                    <a:pt x="340" y="0"/>
                    <a:pt x="295" y="22"/>
                    <a:pt x="295" y="59"/>
                  </a:cubicBezTo>
                  <a:cubicBezTo>
                    <a:pt x="295" y="98"/>
                    <a:pt x="244" y="122"/>
                    <a:pt x="143" y="130"/>
                  </a:cubicBezTo>
                  <a:cubicBezTo>
                    <a:pt x="10" y="143"/>
                    <a:pt x="1" y="150"/>
                    <a:pt x="72" y="187"/>
                  </a:cubicBezTo>
                  <a:cubicBezTo>
                    <a:pt x="115" y="210"/>
                    <a:pt x="159" y="222"/>
                    <a:pt x="199" y="222"/>
                  </a:cubicBezTo>
                  <a:cubicBezTo>
                    <a:pt x="227" y="222"/>
                    <a:pt x="252" y="216"/>
                    <a:pt x="274" y="205"/>
                  </a:cubicBezTo>
                  <a:cubicBezTo>
                    <a:pt x="287" y="199"/>
                    <a:pt x="307" y="192"/>
                    <a:pt x="326" y="189"/>
                  </a:cubicBezTo>
                  <a:cubicBezTo>
                    <a:pt x="385" y="175"/>
                    <a:pt x="541" y="62"/>
                    <a:pt x="541" y="31"/>
                  </a:cubicBezTo>
                  <a:cubicBezTo>
                    <a:pt x="541" y="15"/>
                    <a:pt x="485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9"/>
            <p:cNvSpPr/>
            <p:nvPr/>
          </p:nvSpPr>
          <p:spPr>
            <a:xfrm>
              <a:off x="5115800" y="3699250"/>
              <a:ext cx="3100" cy="775"/>
            </a:xfrm>
            <a:custGeom>
              <a:avLst/>
              <a:gdLst/>
              <a:ahLst/>
              <a:cxnLst/>
              <a:rect l="l" t="t" r="r" b="b"/>
              <a:pathLst>
                <a:path w="124" h="31" extrusionOk="0">
                  <a:moveTo>
                    <a:pt x="52" y="0"/>
                  </a:moveTo>
                  <a:cubicBezTo>
                    <a:pt x="35" y="0"/>
                    <a:pt x="21" y="4"/>
                    <a:pt x="14" y="10"/>
                  </a:cubicBezTo>
                  <a:cubicBezTo>
                    <a:pt x="1" y="21"/>
                    <a:pt x="21" y="31"/>
                    <a:pt x="61" y="31"/>
                  </a:cubicBezTo>
                  <a:cubicBezTo>
                    <a:pt x="63" y="31"/>
                    <a:pt x="65" y="31"/>
                    <a:pt x="67" y="31"/>
                  </a:cubicBezTo>
                  <a:cubicBezTo>
                    <a:pt x="114" y="30"/>
                    <a:pt x="124" y="21"/>
                    <a:pt x="92" y="8"/>
                  </a:cubicBezTo>
                  <a:cubicBezTo>
                    <a:pt x="80" y="3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9"/>
            <p:cNvSpPr/>
            <p:nvPr/>
          </p:nvSpPr>
          <p:spPr>
            <a:xfrm>
              <a:off x="5119925" y="3594625"/>
              <a:ext cx="10775" cy="1825"/>
            </a:xfrm>
            <a:custGeom>
              <a:avLst/>
              <a:gdLst/>
              <a:ahLst/>
              <a:cxnLst/>
              <a:rect l="l" t="t" r="r" b="b"/>
              <a:pathLst>
                <a:path w="431" h="73" extrusionOk="0">
                  <a:moveTo>
                    <a:pt x="190" y="0"/>
                  </a:moveTo>
                  <a:cubicBezTo>
                    <a:pt x="32" y="0"/>
                    <a:pt x="0" y="24"/>
                    <a:pt x="110" y="66"/>
                  </a:cubicBezTo>
                  <a:cubicBezTo>
                    <a:pt x="120" y="71"/>
                    <a:pt x="137" y="73"/>
                    <a:pt x="158" y="73"/>
                  </a:cubicBezTo>
                  <a:cubicBezTo>
                    <a:pt x="199" y="73"/>
                    <a:pt x="255" y="64"/>
                    <a:pt x="302" y="49"/>
                  </a:cubicBezTo>
                  <a:cubicBezTo>
                    <a:pt x="430" y="6"/>
                    <a:pt x="429" y="5"/>
                    <a:pt x="239" y="1"/>
                  </a:cubicBezTo>
                  <a:cubicBezTo>
                    <a:pt x="221" y="0"/>
                    <a:pt x="205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9"/>
            <p:cNvSpPr/>
            <p:nvPr/>
          </p:nvSpPr>
          <p:spPr>
            <a:xfrm>
              <a:off x="5145450" y="3587425"/>
              <a:ext cx="6300" cy="1950"/>
            </a:xfrm>
            <a:custGeom>
              <a:avLst/>
              <a:gdLst/>
              <a:ahLst/>
              <a:cxnLst/>
              <a:rect l="l" t="t" r="r" b="b"/>
              <a:pathLst>
                <a:path w="252" h="78" extrusionOk="0">
                  <a:moveTo>
                    <a:pt x="176" y="0"/>
                  </a:moveTo>
                  <a:cubicBezTo>
                    <a:pt x="135" y="0"/>
                    <a:pt x="86" y="13"/>
                    <a:pt x="48" y="38"/>
                  </a:cubicBezTo>
                  <a:cubicBezTo>
                    <a:pt x="0" y="68"/>
                    <a:pt x="17" y="78"/>
                    <a:pt x="118" y="78"/>
                  </a:cubicBezTo>
                  <a:cubicBezTo>
                    <a:pt x="192" y="78"/>
                    <a:pt x="252" y="61"/>
                    <a:pt x="252" y="40"/>
                  </a:cubicBezTo>
                  <a:cubicBezTo>
                    <a:pt x="252" y="14"/>
                    <a:pt x="21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9"/>
            <p:cNvSpPr/>
            <p:nvPr/>
          </p:nvSpPr>
          <p:spPr>
            <a:xfrm>
              <a:off x="5152000" y="3587300"/>
              <a:ext cx="5950" cy="1700"/>
            </a:xfrm>
            <a:custGeom>
              <a:avLst/>
              <a:gdLst/>
              <a:ahLst/>
              <a:cxnLst/>
              <a:rect l="l" t="t" r="r" b="b"/>
              <a:pathLst>
                <a:path w="238" h="68" extrusionOk="0">
                  <a:moveTo>
                    <a:pt x="141" y="1"/>
                  </a:moveTo>
                  <a:cubicBezTo>
                    <a:pt x="16" y="1"/>
                    <a:pt x="1" y="21"/>
                    <a:pt x="98" y="60"/>
                  </a:cubicBezTo>
                  <a:cubicBezTo>
                    <a:pt x="111" y="65"/>
                    <a:pt x="126" y="68"/>
                    <a:pt x="141" y="68"/>
                  </a:cubicBezTo>
                  <a:cubicBezTo>
                    <a:pt x="168" y="68"/>
                    <a:pt x="194" y="59"/>
                    <a:pt x="210" y="45"/>
                  </a:cubicBezTo>
                  <a:cubicBezTo>
                    <a:pt x="237" y="15"/>
                    <a:pt x="21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9"/>
            <p:cNvSpPr/>
            <p:nvPr/>
          </p:nvSpPr>
          <p:spPr>
            <a:xfrm>
              <a:off x="5158325" y="3587275"/>
              <a:ext cx="4825" cy="1900"/>
            </a:xfrm>
            <a:custGeom>
              <a:avLst/>
              <a:gdLst/>
              <a:ahLst/>
              <a:cxnLst/>
              <a:rect l="l" t="t" r="r" b="b"/>
              <a:pathLst>
                <a:path w="193" h="76" extrusionOk="0">
                  <a:moveTo>
                    <a:pt x="114" y="1"/>
                  </a:moveTo>
                  <a:cubicBezTo>
                    <a:pt x="18" y="2"/>
                    <a:pt x="1" y="24"/>
                    <a:pt x="67" y="67"/>
                  </a:cubicBezTo>
                  <a:cubicBezTo>
                    <a:pt x="77" y="73"/>
                    <a:pt x="87" y="76"/>
                    <a:pt x="98" y="76"/>
                  </a:cubicBezTo>
                  <a:cubicBezTo>
                    <a:pt x="118" y="76"/>
                    <a:pt x="140" y="66"/>
                    <a:pt x="158" y="48"/>
                  </a:cubicBezTo>
                  <a:cubicBezTo>
                    <a:pt x="192" y="13"/>
                    <a:pt x="180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9"/>
            <p:cNvSpPr/>
            <p:nvPr/>
          </p:nvSpPr>
          <p:spPr>
            <a:xfrm>
              <a:off x="5164275" y="3587300"/>
              <a:ext cx="5650" cy="1900"/>
            </a:xfrm>
            <a:custGeom>
              <a:avLst/>
              <a:gdLst/>
              <a:ahLst/>
              <a:cxnLst/>
              <a:rect l="l" t="t" r="r" b="b"/>
              <a:pathLst>
                <a:path w="226" h="76" extrusionOk="0">
                  <a:moveTo>
                    <a:pt x="124" y="1"/>
                  </a:moveTo>
                  <a:cubicBezTo>
                    <a:pt x="75" y="1"/>
                    <a:pt x="25" y="20"/>
                    <a:pt x="12" y="45"/>
                  </a:cubicBezTo>
                  <a:cubicBezTo>
                    <a:pt x="0" y="64"/>
                    <a:pt x="14" y="76"/>
                    <a:pt x="43" y="76"/>
                  </a:cubicBezTo>
                  <a:cubicBezTo>
                    <a:pt x="51" y="76"/>
                    <a:pt x="59" y="75"/>
                    <a:pt x="68" y="73"/>
                  </a:cubicBezTo>
                  <a:cubicBezTo>
                    <a:pt x="185" y="55"/>
                    <a:pt x="226" y="1"/>
                    <a:pt x="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9"/>
            <p:cNvSpPr/>
            <p:nvPr/>
          </p:nvSpPr>
          <p:spPr>
            <a:xfrm>
              <a:off x="4552025" y="3672450"/>
              <a:ext cx="2075" cy="2075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41" y="0"/>
                  </a:moveTo>
                  <a:cubicBezTo>
                    <a:pt x="19" y="0"/>
                    <a:pt x="0" y="18"/>
                    <a:pt x="0" y="41"/>
                  </a:cubicBezTo>
                  <a:cubicBezTo>
                    <a:pt x="0" y="64"/>
                    <a:pt x="19" y="82"/>
                    <a:pt x="41" y="82"/>
                  </a:cubicBezTo>
                  <a:cubicBezTo>
                    <a:pt x="65" y="82"/>
                    <a:pt x="82" y="64"/>
                    <a:pt x="82" y="41"/>
                  </a:cubicBezTo>
                  <a:cubicBezTo>
                    <a:pt x="82" y="18"/>
                    <a:pt x="65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9"/>
            <p:cNvSpPr/>
            <p:nvPr/>
          </p:nvSpPr>
          <p:spPr>
            <a:xfrm>
              <a:off x="4660675" y="3598725"/>
              <a:ext cx="4150" cy="2950"/>
            </a:xfrm>
            <a:custGeom>
              <a:avLst/>
              <a:gdLst/>
              <a:ahLst/>
              <a:cxnLst/>
              <a:rect l="l" t="t" r="r" b="b"/>
              <a:pathLst>
                <a:path w="166" h="118" extrusionOk="0">
                  <a:moveTo>
                    <a:pt x="32" y="0"/>
                  </a:moveTo>
                  <a:cubicBezTo>
                    <a:pt x="13" y="0"/>
                    <a:pt x="1" y="11"/>
                    <a:pt x="1" y="35"/>
                  </a:cubicBezTo>
                  <a:cubicBezTo>
                    <a:pt x="2" y="55"/>
                    <a:pt x="33" y="83"/>
                    <a:pt x="67" y="96"/>
                  </a:cubicBezTo>
                  <a:cubicBezTo>
                    <a:pt x="105" y="110"/>
                    <a:pt x="130" y="117"/>
                    <a:pt x="143" y="117"/>
                  </a:cubicBezTo>
                  <a:cubicBezTo>
                    <a:pt x="165" y="117"/>
                    <a:pt x="158" y="99"/>
                    <a:pt x="125" y="59"/>
                  </a:cubicBezTo>
                  <a:cubicBezTo>
                    <a:pt x="93" y="21"/>
                    <a:pt x="57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9"/>
            <p:cNvSpPr/>
            <p:nvPr/>
          </p:nvSpPr>
          <p:spPr>
            <a:xfrm>
              <a:off x="4769950" y="3604825"/>
              <a:ext cx="26050" cy="11000"/>
            </a:xfrm>
            <a:custGeom>
              <a:avLst/>
              <a:gdLst/>
              <a:ahLst/>
              <a:cxnLst/>
              <a:rect l="l" t="t" r="r" b="b"/>
              <a:pathLst>
                <a:path w="1042" h="440" extrusionOk="0">
                  <a:moveTo>
                    <a:pt x="89" y="0"/>
                  </a:moveTo>
                  <a:cubicBezTo>
                    <a:pt x="51" y="0"/>
                    <a:pt x="21" y="34"/>
                    <a:pt x="9" y="100"/>
                  </a:cubicBezTo>
                  <a:cubicBezTo>
                    <a:pt x="1" y="155"/>
                    <a:pt x="1" y="212"/>
                    <a:pt x="11" y="223"/>
                  </a:cubicBezTo>
                  <a:cubicBezTo>
                    <a:pt x="21" y="235"/>
                    <a:pt x="87" y="245"/>
                    <a:pt x="156" y="246"/>
                  </a:cubicBezTo>
                  <a:cubicBezTo>
                    <a:pt x="227" y="247"/>
                    <a:pt x="330" y="274"/>
                    <a:pt x="387" y="307"/>
                  </a:cubicBezTo>
                  <a:cubicBezTo>
                    <a:pt x="442" y="339"/>
                    <a:pt x="551" y="365"/>
                    <a:pt x="622" y="365"/>
                  </a:cubicBezTo>
                  <a:cubicBezTo>
                    <a:pt x="692" y="365"/>
                    <a:pt x="762" y="382"/>
                    <a:pt x="774" y="400"/>
                  </a:cubicBezTo>
                  <a:cubicBezTo>
                    <a:pt x="791" y="427"/>
                    <a:pt x="845" y="439"/>
                    <a:pt x="900" y="439"/>
                  </a:cubicBezTo>
                  <a:cubicBezTo>
                    <a:pt x="970" y="439"/>
                    <a:pt x="1042" y="420"/>
                    <a:pt x="1042" y="385"/>
                  </a:cubicBezTo>
                  <a:cubicBezTo>
                    <a:pt x="1042" y="354"/>
                    <a:pt x="1011" y="325"/>
                    <a:pt x="975" y="325"/>
                  </a:cubicBezTo>
                  <a:cubicBezTo>
                    <a:pt x="849" y="325"/>
                    <a:pt x="228" y="115"/>
                    <a:pt x="180" y="57"/>
                  </a:cubicBezTo>
                  <a:cubicBezTo>
                    <a:pt x="148" y="19"/>
                    <a:pt x="116" y="0"/>
                    <a:pt x="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9"/>
            <p:cNvSpPr/>
            <p:nvPr/>
          </p:nvSpPr>
          <p:spPr>
            <a:xfrm>
              <a:off x="4796700" y="3614475"/>
              <a:ext cx="3400" cy="2625"/>
            </a:xfrm>
            <a:custGeom>
              <a:avLst/>
              <a:gdLst/>
              <a:ahLst/>
              <a:cxnLst/>
              <a:rect l="l" t="t" r="r" b="b"/>
              <a:pathLst>
                <a:path w="136" h="105" extrusionOk="0">
                  <a:moveTo>
                    <a:pt x="42" y="1"/>
                  </a:moveTo>
                  <a:cubicBezTo>
                    <a:pt x="6" y="1"/>
                    <a:pt x="1" y="37"/>
                    <a:pt x="39" y="78"/>
                  </a:cubicBezTo>
                  <a:cubicBezTo>
                    <a:pt x="58" y="96"/>
                    <a:pt x="80" y="105"/>
                    <a:pt x="98" y="105"/>
                  </a:cubicBezTo>
                  <a:cubicBezTo>
                    <a:pt x="119" y="105"/>
                    <a:pt x="136" y="93"/>
                    <a:pt x="136" y="70"/>
                  </a:cubicBezTo>
                  <a:cubicBezTo>
                    <a:pt x="136" y="48"/>
                    <a:pt x="109" y="20"/>
                    <a:pt x="73" y="8"/>
                  </a:cubicBezTo>
                  <a:cubicBezTo>
                    <a:pt x="61" y="3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9"/>
            <p:cNvSpPr/>
            <p:nvPr/>
          </p:nvSpPr>
          <p:spPr>
            <a:xfrm>
              <a:off x="4801175" y="3616200"/>
              <a:ext cx="6175" cy="2900"/>
            </a:xfrm>
            <a:custGeom>
              <a:avLst/>
              <a:gdLst/>
              <a:ahLst/>
              <a:cxnLst/>
              <a:rect l="l" t="t" r="r" b="b"/>
              <a:pathLst>
                <a:path w="247" h="116" extrusionOk="0">
                  <a:moveTo>
                    <a:pt x="42" y="0"/>
                  </a:moveTo>
                  <a:cubicBezTo>
                    <a:pt x="28" y="0"/>
                    <a:pt x="17" y="2"/>
                    <a:pt x="12" y="8"/>
                  </a:cubicBezTo>
                  <a:cubicBezTo>
                    <a:pt x="1" y="19"/>
                    <a:pt x="27" y="48"/>
                    <a:pt x="75" y="72"/>
                  </a:cubicBezTo>
                  <a:cubicBezTo>
                    <a:pt x="129" y="101"/>
                    <a:pt x="174" y="116"/>
                    <a:pt x="204" y="116"/>
                  </a:cubicBezTo>
                  <a:cubicBezTo>
                    <a:pt x="231" y="116"/>
                    <a:pt x="247" y="104"/>
                    <a:pt x="247" y="81"/>
                  </a:cubicBezTo>
                  <a:cubicBezTo>
                    <a:pt x="247" y="50"/>
                    <a:pt x="107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9"/>
            <p:cNvSpPr/>
            <p:nvPr/>
          </p:nvSpPr>
          <p:spPr>
            <a:xfrm>
              <a:off x="4809375" y="3618150"/>
              <a:ext cx="8500" cy="2850"/>
            </a:xfrm>
            <a:custGeom>
              <a:avLst/>
              <a:gdLst/>
              <a:ahLst/>
              <a:cxnLst/>
              <a:rect l="l" t="t" r="r" b="b"/>
              <a:pathLst>
                <a:path w="340" h="114" extrusionOk="0">
                  <a:moveTo>
                    <a:pt x="58" y="0"/>
                  </a:moveTo>
                  <a:cubicBezTo>
                    <a:pt x="21" y="0"/>
                    <a:pt x="1" y="12"/>
                    <a:pt x="1" y="36"/>
                  </a:cubicBezTo>
                  <a:cubicBezTo>
                    <a:pt x="1" y="56"/>
                    <a:pt x="67" y="83"/>
                    <a:pt x="149" y="100"/>
                  </a:cubicBezTo>
                  <a:cubicBezTo>
                    <a:pt x="198" y="109"/>
                    <a:pt x="237" y="113"/>
                    <a:pt x="265" y="113"/>
                  </a:cubicBezTo>
                  <a:cubicBezTo>
                    <a:pt x="340" y="113"/>
                    <a:pt x="335" y="83"/>
                    <a:pt x="227" y="41"/>
                  </a:cubicBezTo>
                  <a:cubicBezTo>
                    <a:pt x="156" y="14"/>
                    <a:pt x="97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9"/>
            <p:cNvSpPr/>
            <p:nvPr/>
          </p:nvSpPr>
          <p:spPr>
            <a:xfrm>
              <a:off x="4827975" y="3622925"/>
              <a:ext cx="11100" cy="4125"/>
            </a:xfrm>
            <a:custGeom>
              <a:avLst/>
              <a:gdLst/>
              <a:ahLst/>
              <a:cxnLst/>
              <a:rect l="l" t="t" r="r" b="b"/>
              <a:pathLst>
                <a:path w="444" h="165" extrusionOk="0">
                  <a:moveTo>
                    <a:pt x="59" y="0"/>
                  </a:moveTo>
                  <a:cubicBezTo>
                    <a:pt x="34" y="0"/>
                    <a:pt x="17" y="4"/>
                    <a:pt x="12" y="13"/>
                  </a:cubicBezTo>
                  <a:cubicBezTo>
                    <a:pt x="0" y="32"/>
                    <a:pt x="61" y="61"/>
                    <a:pt x="146" y="77"/>
                  </a:cubicBezTo>
                  <a:cubicBezTo>
                    <a:pt x="232" y="93"/>
                    <a:pt x="338" y="124"/>
                    <a:pt x="379" y="144"/>
                  </a:cubicBezTo>
                  <a:cubicBezTo>
                    <a:pt x="404" y="157"/>
                    <a:pt x="421" y="164"/>
                    <a:pt x="431" y="164"/>
                  </a:cubicBezTo>
                  <a:cubicBezTo>
                    <a:pt x="443" y="164"/>
                    <a:pt x="444" y="153"/>
                    <a:pt x="436" y="129"/>
                  </a:cubicBezTo>
                  <a:cubicBezTo>
                    <a:pt x="419" y="78"/>
                    <a:pt x="167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9"/>
            <p:cNvSpPr/>
            <p:nvPr/>
          </p:nvSpPr>
          <p:spPr>
            <a:xfrm>
              <a:off x="4832475" y="3630850"/>
              <a:ext cx="36400" cy="10200"/>
            </a:xfrm>
            <a:custGeom>
              <a:avLst/>
              <a:gdLst/>
              <a:ahLst/>
              <a:cxnLst/>
              <a:rect l="l" t="t" r="r" b="b"/>
              <a:pathLst>
                <a:path w="1456" h="408" extrusionOk="0">
                  <a:moveTo>
                    <a:pt x="78" y="0"/>
                  </a:moveTo>
                  <a:cubicBezTo>
                    <a:pt x="0" y="0"/>
                    <a:pt x="7" y="42"/>
                    <a:pt x="96" y="121"/>
                  </a:cubicBezTo>
                  <a:cubicBezTo>
                    <a:pt x="129" y="150"/>
                    <a:pt x="151" y="165"/>
                    <a:pt x="172" y="165"/>
                  </a:cubicBezTo>
                  <a:cubicBezTo>
                    <a:pt x="190" y="165"/>
                    <a:pt x="206" y="156"/>
                    <a:pt x="225" y="138"/>
                  </a:cubicBezTo>
                  <a:cubicBezTo>
                    <a:pt x="247" y="118"/>
                    <a:pt x="259" y="108"/>
                    <a:pt x="263" y="108"/>
                  </a:cubicBezTo>
                  <a:cubicBezTo>
                    <a:pt x="266" y="108"/>
                    <a:pt x="262" y="118"/>
                    <a:pt x="251" y="138"/>
                  </a:cubicBezTo>
                  <a:cubicBezTo>
                    <a:pt x="232" y="170"/>
                    <a:pt x="244" y="187"/>
                    <a:pt x="265" y="187"/>
                  </a:cubicBezTo>
                  <a:cubicBezTo>
                    <a:pt x="285" y="187"/>
                    <a:pt x="313" y="172"/>
                    <a:pt x="332" y="141"/>
                  </a:cubicBezTo>
                  <a:cubicBezTo>
                    <a:pt x="340" y="127"/>
                    <a:pt x="350" y="120"/>
                    <a:pt x="361" y="120"/>
                  </a:cubicBezTo>
                  <a:cubicBezTo>
                    <a:pt x="373" y="120"/>
                    <a:pt x="387" y="128"/>
                    <a:pt x="403" y="144"/>
                  </a:cubicBezTo>
                  <a:cubicBezTo>
                    <a:pt x="427" y="169"/>
                    <a:pt x="489" y="189"/>
                    <a:pt x="540" y="189"/>
                  </a:cubicBezTo>
                  <a:cubicBezTo>
                    <a:pt x="591" y="189"/>
                    <a:pt x="642" y="205"/>
                    <a:pt x="656" y="226"/>
                  </a:cubicBezTo>
                  <a:cubicBezTo>
                    <a:pt x="664" y="239"/>
                    <a:pt x="689" y="246"/>
                    <a:pt x="719" y="246"/>
                  </a:cubicBezTo>
                  <a:cubicBezTo>
                    <a:pt x="734" y="246"/>
                    <a:pt x="751" y="244"/>
                    <a:pt x="767" y="240"/>
                  </a:cubicBezTo>
                  <a:cubicBezTo>
                    <a:pt x="785" y="236"/>
                    <a:pt x="799" y="233"/>
                    <a:pt x="810" y="233"/>
                  </a:cubicBezTo>
                  <a:cubicBezTo>
                    <a:pt x="832" y="233"/>
                    <a:pt x="839" y="243"/>
                    <a:pt x="827" y="262"/>
                  </a:cubicBezTo>
                  <a:cubicBezTo>
                    <a:pt x="815" y="282"/>
                    <a:pt x="822" y="292"/>
                    <a:pt x="843" y="292"/>
                  </a:cubicBezTo>
                  <a:cubicBezTo>
                    <a:pt x="853" y="292"/>
                    <a:pt x="866" y="289"/>
                    <a:pt x="882" y="285"/>
                  </a:cubicBezTo>
                  <a:cubicBezTo>
                    <a:pt x="896" y="281"/>
                    <a:pt x="911" y="279"/>
                    <a:pt x="926" y="279"/>
                  </a:cubicBezTo>
                  <a:cubicBezTo>
                    <a:pt x="962" y="279"/>
                    <a:pt x="997" y="290"/>
                    <a:pt x="1019" y="308"/>
                  </a:cubicBezTo>
                  <a:cubicBezTo>
                    <a:pt x="1049" y="332"/>
                    <a:pt x="1162" y="369"/>
                    <a:pt x="1267" y="389"/>
                  </a:cubicBezTo>
                  <a:cubicBezTo>
                    <a:pt x="1335" y="401"/>
                    <a:pt x="1379" y="408"/>
                    <a:pt x="1407" y="408"/>
                  </a:cubicBezTo>
                  <a:cubicBezTo>
                    <a:pt x="1449" y="408"/>
                    <a:pt x="1456" y="393"/>
                    <a:pt x="1450" y="359"/>
                  </a:cubicBezTo>
                  <a:cubicBezTo>
                    <a:pt x="1443" y="323"/>
                    <a:pt x="1383" y="281"/>
                    <a:pt x="1316" y="266"/>
                  </a:cubicBezTo>
                  <a:cubicBezTo>
                    <a:pt x="953" y="176"/>
                    <a:pt x="235" y="17"/>
                    <a:pt x="137" y="6"/>
                  </a:cubicBezTo>
                  <a:cubicBezTo>
                    <a:pt x="114" y="2"/>
                    <a:pt x="94" y="0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9"/>
            <p:cNvSpPr/>
            <p:nvPr/>
          </p:nvSpPr>
          <p:spPr>
            <a:xfrm>
              <a:off x="4862600" y="3630475"/>
              <a:ext cx="3150" cy="900"/>
            </a:xfrm>
            <a:custGeom>
              <a:avLst/>
              <a:gdLst/>
              <a:ahLst/>
              <a:cxnLst/>
              <a:rect l="l" t="t" r="r" b="b"/>
              <a:pathLst>
                <a:path w="126" h="36" extrusionOk="0">
                  <a:moveTo>
                    <a:pt x="53" y="1"/>
                  </a:moveTo>
                  <a:cubicBezTo>
                    <a:pt x="36" y="1"/>
                    <a:pt x="22" y="5"/>
                    <a:pt x="13" y="13"/>
                  </a:cubicBezTo>
                  <a:cubicBezTo>
                    <a:pt x="1" y="26"/>
                    <a:pt x="20" y="35"/>
                    <a:pt x="57" y="35"/>
                  </a:cubicBezTo>
                  <a:cubicBezTo>
                    <a:pt x="60" y="35"/>
                    <a:pt x="64" y="35"/>
                    <a:pt x="67" y="35"/>
                  </a:cubicBezTo>
                  <a:cubicBezTo>
                    <a:pt x="116" y="32"/>
                    <a:pt x="126" y="22"/>
                    <a:pt x="93" y="9"/>
                  </a:cubicBezTo>
                  <a:cubicBezTo>
                    <a:pt x="80" y="4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9"/>
            <p:cNvSpPr/>
            <p:nvPr/>
          </p:nvSpPr>
          <p:spPr>
            <a:xfrm>
              <a:off x="4874900" y="3633600"/>
              <a:ext cx="3150" cy="825"/>
            </a:xfrm>
            <a:custGeom>
              <a:avLst/>
              <a:gdLst/>
              <a:ahLst/>
              <a:cxnLst/>
              <a:rect l="l" t="t" r="r" b="b"/>
              <a:pathLst>
                <a:path w="126" h="33" extrusionOk="0">
                  <a:moveTo>
                    <a:pt x="50" y="1"/>
                  </a:moveTo>
                  <a:cubicBezTo>
                    <a:pt x="35" y="1"/>
                    <a:pt x="21" y="5"/>
                    <a:pt x="13" y="12"/>
                  </a:cubicBezTo>
                  <a:cubicBezTo>
                    <a:pt x="0" y="23"/>
                    <a:pt x="22" y="33"/>
                    <a:pt x="61" y="33"/>
                  </a:cubicBezTo>
                  <a:cubicBezTo>
                    <a:pt x="63" y="33"/>
                    <a:pt x="65" y="33"/>
                    <a:pt x="67" y="33"/>
                  </a:cubicBezTo>
                  <a:cubicBezTo>
                    <a:pt x="115" y="32"/>
                    <a:pt x="126" y="23"/>
                    <a:pt x="93" y="9"/>
                  </a:cubicBezTo>
                  <a:cubicBezTo>
                    <a:pt x="79" y="4"/>
                    <a:pt x="64" y="1"/>
                    <a:pt x="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9"/>
            <p:cNvSpPr/>
            <p:nvPr/>
          </p:nvSpPr>
          <p:spPr>
            <a:xfrm>
              <a:off x="4881200" y="3634700"/>
              <a:ext cx="3800" cy="2400"/>
            </a:xfrm>
            <a:custGeom>
              <a:avLst/>
              <a:gdLst/>
              <a:ahLst/>
              <a:cxnLst/>
              <a:rect l="l" t="t" r="r" b="b"/>
              <a:pathLst>
                <a:path w="152" h="96" extrusionOk="0">
                  <a:moveTo>
                    <a:pt x="34" y="1"/>
                  </a:moveTo>
                  <a:cubicBezTo>
                    <a:pt x="0" y="1"/>
                    <a:pt x="4" y="28"/>
                    <a:pt x="56" y="71"/>
                  </a:cubicBezTo>
                  <a:cubicBezTo>
                    <a:pt x="76" y="88"/>
                    <a:pt x="95" y="96"/>
                    <a:pt x="110" y="96"/>
                  </a:cubicBezTo>
                  <a:cubicBezTo>
                    <a:pt x="122" y="96"/>
                    <a:pt x="132" y="91"/>
                    <a:pt x="138" y="81"/>
                  </a:cubicBezTo>
                  <a:cubicBezTo>
                    <a:pt x="151" y="61"/>
                    <a:pt x="131" y="30"/>
                    <a:pt x="95" y="16"/>
                  </a:cubicBezTo>
                  <a:cubicBezTo>
                    <a:pt x="69" y="5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9"/>
            <p:cNvSpPr/>
            <p:nvPr/>
          </p:nvSpPr>
          <p:spPr>
            <a:xfrm>
              <a:off x="4891375" y="3636500"/>
              <a:ext cx="2950" cy="2075"/>
            </a:xfrm>
            <a:custGeom>
              <a:avLst/>
              <a:gdLst/>
              <a:ahLst/>
              <a:cxnLst/>
              <a:rect l="l" t="t" r="r" b="b"/>
              <a:pathLst>
                <a:path w="118" h="83" extrusionOk="0">
                  <a:moveTo>
                    <a:pt x="38" y="1"/>
                  </a:moveTo>
                  <a:cubicBezTo>
                    <a:pt x="17" y="1"/>
                    <a:pt x="0" y="19"/>
                    <a:pt x="0" y="42"/>
                  </a:cubicBezTo>
                  <a:cubicBezTo>
                    <a:pt x="0" y="64"/>
                    <a:pt x="30" y="83"/>
                    <a:pt x="64" y="83"/>
                  </a:cubicBezTo>
                  <a:cubicBezTo>
                    <a:pt x="99" y="83"/>
                    <a:pt x="117" y="64"/>
                    <a:pt x="103" y="42"/>
                  </a:cubicBezTo>
                  <a:cubicBezTo>
                    <a:pt x="89" y="19"/>
                    <a:pt x="61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9"/>
            <p:cNvSpPr/>
            <p:nvPr/>
          </p:nvSpPr>
          <p:spPr>
            <a:xfrm>
              <a:off x="4894375" y="3644025"/>
              <a:ext cx="13575" cy="4750"/>
            </a:xfrm>
            <a:custGeom>
              <a:avLst/>
              <a:gdLst/>
              <a:ahLst/>
              <a:cxnLst/>
              <a:rect l="l" t="t" r="r" b="b"/>
              <a:pathLst>
                <a:path w="543" h="190" extrusionOk="0">
                  <a:moveTo>
                    <a:pt x="23" y="1"/>
                  </a:moveTo>
                  <a:cubicBezTo>
                    <a:pt x="9" y="1"/>
                    <a:pt x="0" y="19"/>
                    <a:pt x="0" y="47"/>
                  </a:cubicBezTo>
                  <a:cubicBezTo>
                    <a:pt x="0" y="81"/>
                    <a:pt x="34" y="113"/>
                    <a:pt x="74" y="115"/>
                  </a:cubicBezTo>
                  <a:cubicBezTo>
                    <a:pt x="91" y="116"/>
                    <a:pt x="113" y="117"/>
                    <a:pt x="135" y="117"/>
                  </a:cubicBezTo>
                  <a:cubicBezTo>
                    <a:pt x="165" y="117"/>
                    <a:pt x="196" y="116"/>
                    <a:pt x="219" y="113"/>
                  </a:cubicBezTo>
                  <a:cubicBezTo>
                    <a:pt x="223" y="112"/>
                    <a:pt x="227" y="112"/>
                    <a:pt x="231" y="112"/>
                  </a:cubicBezTo>
                  <a:cubicBezTo>
                    <a:pt x="263" y="112"/>
                    <a:pt x="290" y="127"/>
                    <a:pt x="290" y="148"/>
                  </a:cubicBezTo>
                  <a:cubicBezTo>
                    <a:pt x="290" y="175"/>
                    <a:pt x="345" y="189"/>
                    <a:pt x="400" y="189"/>
                  </a:cubicBezTo>
                  <a:cubicBezTo>
                    <a:pt x="449" y="189"/>
                    <a:pt x="498" y="178"/>
                    <a:pt x="513" y="155"/>
                  </a:cubicBezTo>
                  <a:cubicBezTo>
                    <a:pt x="542" y="108"/>
                    <a:pt x="438" y="67"/>
                    <a:pt x="231" y="42"/>
                  </a:cubicBezTo>
                  <a:cubicBezTo>
                    <a:pt x="142" y="32"/>
                    <a:pt x="52" y="14"/>
                    <a:pt x="34" y="4"/>
                  </a:cubicBezTo>
                  <a:cubicBezTo>
                    <a:pt x="30" y="2"/>
                    <a:pt x="26" y="1"/>
                    <a:pt x="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9"/>
            <p:cNvSpPr/>
            <p:nvPr/>
          </p:nvSpPr>
          <p:spPr>
            <a:xfrm>
              <a:off x="4900525" y="3638550"/>
              <a:ext cx="2950" cy="2075"/>
            </a:xfrm>
            <a:custGeom>
              <a:avLst/>
              <a:gdLst/>
              <a:ahLst/>
              <a:cxnLst/>
              <a:rect l="l" t="t" r="r" b="b"/>
              <a:pathLst>
                <a:path w="118" h="83" extrusionOk="0">
                  <a:moveTo>
                    <a:pt x="66" y="1"/>
                  </a:moveTo>
                  <a:cubicBezTo>
                    <a:pt x="31" y="1"/>
                    <a:pt x="2" y="20"/>
                    <a:pt x="2" y="42"/>
                  </a:cubicBezTo>
                  <a:cubicBezTo>
                    <a:pt x="0" y="65"/>
                    <a:pt x="19" y="83"/>
                    <a:pt x="40" y="83"/>
                  </a:cubicBezTo>
                  <a:cubicBezTo>
                    <a:pt x="62" y="83"/>
                    <a:pt x="90" y="65"/>
                    <a:pt x="105" y="42"/>
                  </a:cubicBezTo>
                  <a:cubicBezTo>
                    <a:pt x="118" y="20"/>
                    <a:pt x="101" y="1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9"/>
            <p:cNvSpPr/>
            <p:nvPr/>
          </p:nvSpPr>
          <p:spPr>
            <a:xfrm>
              <a:off x="4907950" y="3647800"/>
              <a:ext cx="2775" cy="2100"/>
            </a:xfrm>
            <a:custGeom>
              <a:avLst/>
              <a:gdLst/>
              <a:ahLst/>
              <a:cxnLst/>
              <a:rect l="l" t="t" r="r" b="b"/>
              <a:pathLst>
                <a:path w="111" h="84" extrusionOk="0">
                  <a:moveTo>
                    <a:pt x="81" y="1"/>
                  </a:moveTo>
                  <a:cubicBezTo>
                    <a:pt x="59" y="1"/>
                    <a:pt x="30" y="19"/>
                    <a:pt x="15" y="43"/>
                  </a:cubicBezTo>
                  <a:cubicBezTo>
                    <a:pt x="0" y="66"/>
                    <a:pt x="7" y="84"/>
                    <a:pt x="30" y="84"/>
                  </a:cubicBezTo>
                  <a:cubicBezTo>
                    <a:pt x="54" y="84"/>
                    <a:pt x="81" y="65"/>
                    <a:pt x="97" y="43"/>
                  </a:cubicBezTo>
                  <a:cubicBezTo>
                    <a:pt x="111" y="19"/>
                    <a:pt x="105" y="1"/>
                    <a:pt x="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9"/>
            <p:cNvSpPr/>
            <p:nvPr/>
          </p:nvSpPr>
          <p:spPr>
            <a:xfrm>
              <a:off x="4914975" y="3641800"/>
              <a:ext cx="4025" cy="800"/>
            </a:xfrm>
            <a:custGeom>
              <a:avLst/>
              <a:gdLst/>
              <a:ahLst/>
              <a:cxnLst/>
              <a:rect l="l" t="t" r="r" b="b"/>
              <a:pathLst>
                <a:path w="161" h="32" extrusionOk="0">
                  <a:moveTo>
                    <a:pt x="80" y="1"/>
                  </a:moveTo>
                  <a:cubicBezTo>
                    <a:pt x="61" y="1"/>
                    <a:pt x="42" y="4"/>
                    <a:pt x="29" y="9"/>
                  </a:cubicBezTo>
                  <a:cubicBezTo>
                    <a:pt x="0" y="22"/>
                    <a:pt x="22" y="32"/>
                    <a:pt x="81" y="32"/>
                  </a:cubicBezTo>
                  <a:cubicBezTo>
                    <a:pt x="139" y="32"/>
                    <a:pt x="161" y="23"/>
                    <a:pt x="132" y="9"/>
                  </a:cubicBezTo>
                  <a:cubicBezTo>
                    <a:pt x="119" y="4"/>
                    <a:pt x="100" y="1"/>
                    <a:pt x="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9"/>
            <p:cNvSpPr/>
            <p:nvPr/>
          </p:nvSpPr>
          <p:spPr>
            <a:xfrm>
              <a:off x="4920175" y="3642850"/>
              <a:ext cx="3900" cy="700"/>
            </a:xfrm>
            <a:custGeom>
              <a:avLst/>
              <a:gdLst/>
              <a:ahLst/>
              <a:cxnLst/>
              <a:rect l="l" t="t" r="r" b="b"/>
              <a:pathLst>
                <a:path w="156" h="28" extrusionOk="0">
                  <a:moveTo>
                    <a:pt x="78" y="1"/>
                  </a:moveTo>
                  <a:cubicBezTo>
                    <a:pt x="60" y="1"/>
                    <a:pt x="41" y="3"/>
                    <a:pt x="28" y="8"/>
                  </a:cubicBezTo>
                  <a:cubicBezTo>
                    <a:pt x="0" y="18"/>
                    <a:pt x="24" y="28"/>
                    <a:pt x="78" y="28"/>
                  </a:cubicBezTo>
                  <a:cubicBezTo>
                    <a:pt x="132" y="28"/>
                    <a:pt x="156" y="18"/>
                    <a:pt x="129" y="8"/>
                  </a:cubicBezTo>
                  <a:cubicBezTo>
                    <a:pt x="116" y="3"/>
                    <a:pt x="97" y="1"/>
                    <a:pt x="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9"/>
            <p:cNvSpPr/>
            <p:nvPr/>
          </p:nvSpPr>
          <p:spPr>
            <a:xfrm>
              <a:off x="4922600" y="3649975"/>
              <a:ext cx="6175" cy="1575"/>
            </a:xfrm>
            <a:custGeom>
              <a:avLst/>
              <a:gdLst/>
              <a:ahLst/>
              <a:cxnLst/>
              <a:rect l="l" t="t" r="r" b="b"/>
              <a:pathLst>
                <a:path w="247" h="63" extrusionOk="0">
                  <a:moveTo>
                    <a:pt x="152" y="0"/>
                  </a:moveTo>
                  <a:cubicBezTo>
                    <a:pt x="134" y="0"/>
                    <a:pt x="115" y="2"/>
                    <a:pt x="96" y="5"/>
                  </a:cubicBezTo>
                  <a:lnTo>
                    <a:pt x="0" y="20"/>
                  </a:lnTo>
                  <a:lnTo>
                    <a:pt x="103" y="49"/>
                  </a:lnTo>
                  <a:cubicBezTo>
                    <a:pt x="136" y="58"/>
                    <a:pt x="164" y="62"/>
                    <a:pt x="185" y="62"/>
                  </a:cubicBezTo>
                  <a:cubicBezTo>
                    <a:pt x="230" y="62"/>
                    <a:pt x="246" y="44"/>
                    <a:pt x="215" y="13"/>
                  </a:cubicBezTo>
                  <a:cubicBezTo>
                    <a:pt x="207" y="5"/>
                    <a:pt x="182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9"/>
            <p:cNvSpPr/>
            <p:nvPr/>
          </p:nvSpPr>
          <p:spPr>
            <a:xfrm>
              <a:off x="4946550" y="3647200"/>
              <a:ext cx="6050" cy="1575"/>
            </a:xfrm>
            <a:custGeom>
              <a:avLst/>
              <a:gdLst/>
              <a:ahLst/>
              <a:cxnLst/>
              <a:rect l="l" t="t" r="r" b="b"/>
              <a:pathLst>
                <a:path w="242" h="63" extrusionOk="0">
                  <a:moveTo>
                    <a:pt x="32" y="1"/>
                  </a:moveTo>
                  <a:cubicBezTo>
                    <a:pt x="0" y="1"/>
                    <a:pt x="5" y="15"/>
                    <a:pt x="69" y="39"/>
                  </a:cubicBezTo>
                  <a:cubicBezTo>
                    <a:pt x="106" y="53"/>
                    <a:pt x="160" y="63"/>
                    <a:pt x="198" y="63"/>
                  </a:cubicBezTo>
                  <a:cubicBezTo>
                    <a:pt x="200" y="63"/>
                    <a:pt x="202" y="63"/>
                    <a:pt x="203" y="63"/>
                  </a:cubicBezTo>
                  <a:cubicBezTo>
                    <a:pt x="241" y="62"/>
                    <a:pt x="218" y="44"/>
                    <a:pt x="151" y="24"/>
                  </a:cubicBezTo>
                  <a:cubicBezTo>
                    <a:pt x="97" y="8"/>
                    <a:pt x="55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9"/>
            <p:cNvSpPr/>
            <p:nvPr/>
          </p:nvSpPr>
          <p:spPr>
            <a:xfrm>
              <a:off x="4949750" y="3655500"/>
              <a:ext cx="3150" cy="1525"/>
            </a:xfrm>
            <a:custGeom>
              <a:avLst/>
              <a:gdLst/>
              <a:ahLst/>
              <a:cxnLst/>
              <a:rect l="l" t="t" r="r" b="b"/>
              <a:pathLst>
                <a:path w="126" h="61" extrusionOk="0">
                  <a:moveTo>
                    <a:pt x="31" y="1"/>
                  </a:moveTo>
                  <a:cubicBezTo>
                    <a:pt x="12" y="1"/>
                    <a:pt x="0" y="9"/>
                    <a:pt x="0" y="23"/>
                  </a:cubicBezTo>
                  <a:cubicBezTo>
                    <a:pt x="0" y="43"/>
                    <a:pt x="27" y="61"/>
                    <a:pt x="63" y="61"/>
                  </a:cubicBezTo>
                  <a:cubicBezTo>
                    <a:pt x="98" y="61"/>
                    <a:pt x="125" y="54"/>
                    <a:pt x="125" y="45"/>
                  </a:cubicBezTo>
                  <a:cubicBezTo>
                    <a:pt x="125" y="37"/>
                    <a:pt x="99" y="20"/>
                    <a:pt x="63" y="7"/>
                  </a:cubicBezTo>
                  <a:cubicBezTo>
                    <a:pt x="51" y="3"/>
                    <a:pt x="40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9"/>
            <p:cNvSpPr/>
            <p:nvPr/>
          </p:nvSpPr>
          <p:spPr>
            <a:xfrm>
              <a:off x="4967000" y="3650025"/>
              <a:ext cx="7825" cy="1850"/>
            </a:xfrm>
            <a:custGeom>
              <a:avLst/>
              <a:gdLst/>
              <a:ahLst/>
              <a:cxnLst/>
              <a:rect l="l" t="t" r="r" b="b"/>
              <a:pathLst>
                <a:path w="313" h="74" extrusionOk="0">
                  <a:moveTo>
                    <a:pt x="80" y="1"/>
                  </a:moveTo>
                  <a:cubicBezTo>
                    <a:pt x="70" y="1"/>
                    <a:pt x="62" y="2"/>
                    <a:pt x="54" y="3"/>
                  </a:cubicBezTo>
                  <a:cubicBezTo>
                    <a:pt x="0" y="16"/>
                    <a:pt x="2" y="22"/>
                    <a:pt x="65" y="47"/>
                  </a:cubicBezTo>
                  <a:cubicBezTo>
                    <a:pt x="105" y="63"/>
                    <a:pt x="171" y="74"/>
                    <a:pt x="222" y="74"/>
                  </a:cubicBezTo>
                  <a:cubicBezTo>
                    <a:pt x="224" y="74"/>
                    <a:pt x="226" y="74"/>
                    <a:pt x="229" y="74"/>
                  </a:cubicBezTo>
                  <a:cubicBezTo>
                    <a:pt x="313" y="73"/>
                    <a:pt x="313" y="70"/>
                    <a:pt x="218" y="31"/>
                  </a:cubicBezTo>
                  <a:cubicBezTo>
                    <a:pt x="174" y="12"/>
                    <a:pt x="119" y="1"/>
                    <a:pt x="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9"/>
            <p:cNvSpPr/>
            <p:nvPr/>
          </p:nvSpPr>
          <p:spPr>
            <a:xfrm>
              <a:off x="4992800" y="3653050"/>
              <a:ext cx="3100" cy="850"/>
            </a:xfrm>
            <a:custGeom>
              <a:avLst/>
              <a:gdLst/>
              <a:ahLst/>
              <a:cxnLst/>
              <a:rect l="l" t="t" r="r" b="b"/>
              <a:pathLst>
                <a:path w="124" h="34" extrusionOk="0">
                  <a:moveTo>
                    <a:pt x="53" y="1"/>
                  </a:moveTo>
                  <a:cubicBezTo>
                    <a:pt x="36" y="1"/>
                    <a:pt x="21" y="5"/>
                    <a:pt x="13" y="12"/>
                  </a:cubicBezTo>
                  <a:cubicBezTo>
                    <a:pt x="1" y="24"/>
                    <a:pt x="20" y="34"/>
                    <a:pt x="56" y="34"/>
                  </a:cubicBezTo>
                  <a:cubicBezTo>
                    <a:pt x="59" y="34"/>
                    <a:pt x="63" y="34"/>
                    <a:pt x="66" y="34"/>
                  </a:cubicBezTo>
                  <a:cubicBezTo>
                    <a:pt x="114" y="31"/>
                    <a:pt x="124" y="20"/>
                    <a:pt x="92" y="8"/>
                  </a:cubicBezTo>
                  <a:cubicBezTo>
                    <a:pt x="80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9"/>
            <p:cNvSpPr/>
            <p:nvPr/>
          </p:nvSpPr>
          <p:spPr>
            <a:xfrm>
              <a:off x="5017400" y="3659050"/>
              <a:ext cx="5025" cy="2075"/>
            </a:xfrm>
            <a:custGeom>
              <a:avLst/>
              <a:gdLst/>
              <a:ahLst/>
              <a:cxnLst/>
              <a:rect l="l" t="t" r="r" b="b"/>
              <a:pathLst>
                <a:path w="201" h="83" extrusionOk="0">
                  <a:moveTo>
                    <a:pt x="81" y="1"/>
                  </a:moveTo>
                  <a:cubicBezTo>
                    <a:pt x="38" y="1"/>
                    <a:pt x="0" y="20"/>
                    <a:pt x="0" y="42"/>
                  </a:cubicBezTo>
                  <a:cubicBezTo>
                    <a:pt x="0" y="65"/>
                    <a:pt x="48" y="83"/>
                    <a:pt x="105" y="83"/>
                  </a:cubicBezTo>
                  <a:cubicBezTo>
                    <a:pt x="164" y="83"/>
                    <a:pt x="200" y="65"/>
                    <a:pt x="186" y="42"/>
                  </a:cubicBezTo>
                  <a:cubicBezTo>
                    <a:pt x="172" y="20"/>
                    <a:pt x="123" y="1"/>
                    <a:pt x="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9"/>
            <p:cNvSpPr/>
            <p:nvPr/>
          </p:nvSpPr>
          <p:spPr>
            <a:xfrm>
              <a:off x="5025600" y="3658700"/>
              <a:ext cx="7600" cy="2000"/>
            </a:xfrm>
            <a:custGeom>
              <a:avLst/>
              <a:gdLst/>
              <a:ahLst/>
              <a:cxnLst/>
              <a:rect l="l" t="t" r="r" b="b"/>
              <a:pathLst>
                <a:path w="304" h="80" extrusionOk="0">
                  <a:moveTo>
                    <a:pt x="74" y="0"/>
                  </a:moveTo>
                  <a:cubicBezTo>
                    <a:pt x="32" y="0"/>
                    <a:pt x="0" y="15"/>
                    <a:pt x="0" y="35"/>
                  </a:cubicBezTo>
                  <a:cubicBezTo>
                    <a:pt x="0" y="60"/>
                    <a:pt x="41" y="79"/>
                    <a:pt x="94" y="79"/>
                  </a:cubicBezTo>
                  <a:cubicBezTo>
                    <a:pt x="95" y="79"/>
                    <a:pt x="96" y="79"/>
                    <a:pt x="98" y="79"/>
                  </a:cubicBezTo>
                  <a:cubicBezTo>
                    <a:pt x="191" y="78"/>
                    <a:pt x="304" y="22"/>
                    <a:pt x="227" y="14"/>
                  </a:cubicBezTo>
                  <a:cubicBezTo>
                    <a:pt x="205" y="13"/>
                    <a:pt x="145" y="6"/>
                    <a:pt x="94" y="1"/>
                  </a:cubicBezTo>
                  <a:cubicBezTo>
                    <a:pt x="87" y="1"/>
                    <a:pt x="80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9"/>
            <p:cNvSpPr/>
            <p:nvPr/>
          </p:nvSpPr>
          <p:spPr>
            <a:xfrm>
              <a:off x="5058700" y="3653050"/>
              <a:ext cx="3825" cy="3000"/>
            </a:xfrm>
            <a:custGeom>
              <a:avLst/>
              <a:gdLst/>
              <a:ahLst/>
              <a:cxnLst/>
              <a:rect l="l" t="t" r="r" b="b"/>
              <a:pathLst>
                <a:path w="153" h="120" extrusionOk="0">
                  <a:moveTo>
                    <a:pt x="118" y="0"/>
                  </a:moveTo>
                  <a:cubicBezTo>
                    <a:pt x="100" y="0"/>
                    <a:pt x="74" y="11"/>
                    <a:pt x="40" y="34"/>
                  </a:cubicBezTo>
                  <a:cubicBezTo>
                    <a:pt x="12" y="50"/>
                    <a:pt x="0" y="79"/>
                    <a:pt x="16" y="92"/>
                  </a:cubicBezTo>
                  <a:cubicBezTo>
                    <a:pt x="35" y="111"/>
                    <a:pt x="59" y="120"/>
                    <a:pt x="82" y="120"/>
                  </a:cubicBezTo>
                  <a:cubicBezTo>
                    <a:pt x="119" y="120"/>
                    <a:pt x="153" y="96"/>
                    <a:pt x="153" y="58"/>
                  </a:cubicBezTo>
                  <a:cubicBezTo>
                    <a:pt x="153" y="19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3" name="Google Shape;2873;p69"/>
          <p:cNvGrpSpPr/>
          <p:nvPr/>
        </p:nvGrpSpPr>
        <p:grpSpPr>
          <a:xfrm>
            <a:off x="6897803" y="3405753"/>
            <a:ext cx="1471642" cy="216849"/>
            <a:chOff x="5292650" y="4072425"/>
            <a:chExt cx="1024250" cy="150925"/>
          </a:xfrm>
        </p:grpSpPr>
        <p:sp>
          <p:nvSpPr>
            <p:cNvPr id="2874" name="Google Shape;2874;p69"/>
            <p:cNvSpPr/>
            <p:nvPr/>
          </p:nvSpPr>
          <p:spPr>
            <a:xfrm>
              <a:off x="5292650" y="4072425"/>
              <a:ext cx="1024250" cy="150925"/>
            </a:xfrm>
            <a:custGeom>
              <a:avLst/>
              <a:gdLst/>
              <a:ahLst/>
              <a:cxnLst/>
              <a:rect l="l" t="t" r="r" b="b"/>
              <a:pathLst>
                <a:path w="40970" h="6037" extrusionOk="0">
                  <a:moveTo>
                    <a:pt x="15315" y="758"/>
                  </a:moveTo>
                  <a:cubicBezTo>
                    <a:pt x="15329" y="758"/>
                    <a:pt x="15337" y="761"/>
                    <a:pt x="15337" y="766"/>
                  </a:cubicBezTo>
                  <a:cubicBezTo>
                    <a:pt x="15337" y="791"/>
                    <a:pt x="15237" y="826"/>
                    <a:pt x="15165" y="827"/>
                  </a:cubicBezTo>
                  <a:cubicBezTo>
                    <a:pt x="15164" y="827"/>
                    <a:pt x="15163" y="827"/>
                    <a:pt x="15162" y="827"/>
                  </a:cubicBezTo>
                  <a:cubicBezTo>
                    <a:pt x="15105" y="827"/>
                    <a:pt x="15145" y="799"/>
                    <a:pt x="15246" y="770"/>
                  </a:cubicBezTo>
                  <a:cubicBezTo>
                    <a:pt x="15274" y="762"/>
                    <a:pt x="15299" y="758"/>
                    <a:pt x="15315" y="758"/>
                  </a:cubicBezTo>
                  <a:close/>
                  <a:moveTo>
                    <a:pt x="20563" y="828"/>
                  </a:moveTo>
                  <a:cubicBezTo>
                    <a:pt x="20586" y="828"/>
                    <a:pt x="20600" y="841"/>
                    <a:pt x="20590" y="857"/>
                  </a:cubicBezTo>
                  <a:cubicBezTo>
                    <a:pt x="20580" y="874"/>
                    <a:pt x="20561" y="887"/>
                    <a:pt x="20544" y="887"/>
                  </a:cubicBezTo>
                  <a:cubicBezTo>
                    <a:pt x="20529" y="887"/>
                    <a:pt x="20517" y="874"/>
                    <a:pt x="20517" y="857"/>
                  </a:cubicBezTo>
                  <a:cubicBezTo>
                    <a:pt x="20518" y="841"/>
                    <a:pt x="20538" y="828"/>
                    <a:pt x="20563" y="828"/>
                  </a:cubicBezTo>
                  <a:close/>
                  <a:moveTo>
                    <a:pt x="19264" y="780"/>
                  </a:moveTo>
                  <a:cubicBezTo>
                    <a:pt x="19269" y="780"/>
                    <a:pt x="19274" y="780"/>
                    <a:pt x="19279" y="780"/>
                  </a:cubicBezTo>
                  <a:cubicBezTo>
                    <a:pt x="19351" y="781"/>
                    <a:pt x="19411" y="791"/>
                    <a:pt x="19411" y="800"/>
                  </a:cubicBezTo>
                  <a:cubicBezTo>
                    <a:pt x="19411" y="822"/>
                    <a:pt x="19225" y="894"/>
                    <a:pt x="19175" y="894"/>
                  </a:cubicBezTo>
                  <a:cubicBezTo>
                    <a:pt x="19170" y="894"/>
                    <a:pt x="19166" y="893"/>
                    <a:pt x="19164" y="891"/>
                  </a:cubicBezTo>
                  <a:cubicBezTo>
                    <a:pt x="19155" y="882"/>
                    <a:pt x="19147" y="853"/>
                    <a:pt x="19147" y="826"/>
                  </a:cubicBezTo>
                  <a:cubicBezTo>
                    <a:pt x="19149" y="790"/>
                    <a:pt x="19172" y="780"/>
                    <a:pt x="19264" y="780"/>
                  </a:cubicBezTo>
                  <a:close/>
                  <a:moveTo>
                    <a:pt x="20451" y="886"/>
                  </a:moveTo>
                  <a:cubicBezTo>
                    <a:pt x="20492" y="886"/>
                    <a:pt x="20491" y="893"/>
                    <a:pt x="20445" y="943"/>
                  </a:cubicBezTo>
                  <a:cubicBezTo>
                    <a:pt x="20411" y="980"/>
                    <a:pt x="20349" y="1002"/>
                    <a:pt x="20305" y="1002"/>
                  </a:cubicBezTo>
                  <a:cubicBezTo>
                    <a:pt x="20275" y="1002"/>
                    <a:pt x="20253" y="992"/>
                    <a:pt x="20253" y="971"/>
                  </a:cubicBezTo>
                  <a:cubicBezTo>
                    <a:pt x="20253" y="955"/>
                    <a:pt x="20287" y="929"/>
                    <a:pt x="20329" y="914"/>
                  </a:cubicBezTo>
                  <a:cubicBezTo>
                    <a:pt x="20370" y="898"/>
                    <a:pt x="20425" y="886"/>
                    <a:pt x="20451" y="886"/>
                  </a:cubicBezTo>
                  <a:close/>
                  <a:moveTo>
                    <a:pt x="18847" y="891"/>
                  </a:moveTo>
                  <a:cubicBezTo>
                    <a:pt x="18872" y="891"/>
                    <a:pt x="18888" y="896"/>
                    <a:pt x="18888" y="908"/>
                  </a:cubicBezTo>
                  <a:cubicBezTo>
                    <a:pt x="18888" y="925"/>
                    <a:pt x="18867" y="959"/>
                    <a:pt x="18838" y="986"/>
                  </a:cubicBezTo>
                  <a:cubicBezTo>
                    <a:pt x="18818" y="1007"/>
                    <a:pt x="18803" y="1017"/>
                    <a:pt x="18792" y="1017"/>
                  </a:cubicBezTo>
                  <a:cubicBezTo>
                    <a:pt x="18783" y="1017"/>
                    <a:pt x="18775" y="1011"/>
                    <a:pt x="18768" y="1000"/>
                  </a:cubicBezTo>
                  <a:cubicBezTo>
                    <a:pt x="18760" y="988"/>
                    <a:pt x="18753" y="982"/>
                    <a:pt x="18744" y="982"/>
                  </a:cubicBezTo>
                  <a:cubicBezTo>
                    <a:pt x="18732" y="982"/>
                    <a:pt x="18718" y="992"/>
                    <a:pt x="18698" y="1012"/>
                  </a:cubicBezTo>
                  <a:cubicBezTo>
                    <a:pt x="18672" y="1038"/>
                    <a:pt x="18626" y="1061"/>
                    <a:pt x="18598" y="1061"/>
                  </a:cubicBezTo>
                  <a:cubicBezTo>
                    <a:pt x="18570" y="1061"/>
                    <a:pt x="18516" y="1091"/>
                    <a:pt x="18478" y="1129"/>
                  </a:cubicBezTo>
                  <a:cubicBezTo>
                    <a:pt x="18422" y="1183"/>
                    <a:pt x="18375" y="1197"/>
                    <a:pt x="18253" y="1200"/>
                  </a:cubicBezTo>
                  <a:cubicBezTo>
                    <a:pt x="18247" y="1200"/>
                    <a:pt x="18242" y="1200"/>
                    <a:pt x="18236" y="1200"/>
                  </a:cubicBezTo>
                  <a:cubicBezTo>
                    <a:pt x="18061" y="1200"/>
                    <a:pt x="18063" y="1139"/>
                    <a:pt x="18247" y="1125"/>
                  </a:cubicBezTo>
                  <a:cubicBezTo>
                    <a:pt x="18335" y="1119"/>
                    <a:pt x="18362" y="1108"/>
                    <a:pt x="18332" y="1089"/>
                  </a:cubicBezTo>
                  <a:cubicBezTo>
                    <a:pt x="18299" y="1067"/>
                    <a:pt x="18301" y="1060"/>
                    <a:pt x="18350" y="1043"/>
                  </a:cubicBezTo>
                  <a:cubicBezTo>
                    <a:pt x="18381" y="1033"/>
                    <a:pt x="18465" y="1000"/>
                    <a:pt x="18537" y="971"/>
                  </a:cubicBezTo>
                  <a:cubicBezTo>
                    <a:pt x="18660" y="922"/>
                    <a:pt x="18785" y="891"/>
                    <a:pt x="18847" y="891"/>
                  </a:cubicBezTo>
                  <a:close/>
                  <a:moveTo>
                    <a:pt x="26545" y="1240"/>
                  </a:moveTo>
                  <a:cubicBezTo>
                    <a:pt x="26572" y="1240"/>
                    <a:pt x="26588" y="1247"/>
                    <a:pt x="26593" y="1261"/>
                  </a:cubicBezTo>
                  <a:cubicBezTo>
                    <a:pt x="26599" y="1278"/>
                    <a:pt x="26628" y="1294"/>
                    <a:pt x="26659" y="1294"/>
                  </a:cubicBezTo>
                  <a:cubicBezTo>
                    <a:pt x="26690" y="1294"/>
                    <a:pt x="26713" y="1307"/>
                    <a:pt x="26713" y="1324"/>
                  </a:cubicBezTo>
                  <a:cubicBezTo>
                    <a:pt x="26713" y="1333"/>
                    <a:pt x="26693" y="1339"/>
                    <a:pt x="26662" y="1344"/>
                  </a:cubicBezTo>
                  <a:cubicBezTo>
                    <a:pt x="26574" y="1339"/>
                    <a:pt x="26487" y="1334"/>
                    <a:pt x="26409" y="1328"/>
                  </a:cubicBezTo>
                  <a:cubicBezTo>
                    <a:pt x="26367" y="1304"/>
                    <a:pt x="26389" y="1270"/>
                    <a:pt x="26487" y="1248"/>
                  </a:cubicBezTo>
                  <a:cubicBezTo>
                    <a:pt x="26510" y="1243"/>
                    <a:pt x="26529" y="1240"/>
                    <a:pt x="26545" y="1240"/>
                  </a:cubicBezTo>
                  <a:close/>
                  <a:moveTo>
                    <a:pt x="23755" y="1337"/>
                  </a:moveTo>
                  <a:lnTo>
                    <a:pt x="23755" y="1337"/>
                  </a:lnTo>
                  <a:cubicBezTo>
                    <a:pt x="23782" y="1339"/>
                    <a:pt x="23808" y="1342"/>
                    <a:pt x="23833" y="1344"/>
                  </a:cubicBezTo>
                  <a:cubicBezTo>
                    <a:pt x="23833" y="1358"/>
                    <a:pt x="23828" y="1365"/>
                    <a:pt x="23816" y="1365"/>
                  </a:cubicBezTo>
                  <a:cubicBezTo>
                    <a:pt x="23807" y="1365"/>
                    <a:pt x="23794" y="1361"/>
                    <a:pt x="23777" y="1352"/>
                  </a:cubicBezTo>
                  <a:cubicBezTo>
                    <a:pt x="23768" y="1347"/>
                    <a:pt x="23762" y="1342"/>
                    <a:pt x="23755" y="1337"/>
                  </a:cubicBezTo>
                  <a:close/>
                  <a:moveTo>
                    <a:pt x="17986" y="1151"/>
                  </a:moveTo>
                  <a:cubicBezTo>
                    <a:pt x="18032" y="1151"/>
                    <a:pt x="18069" y="1160"/>
                    <a:pt x="18069" y="1172"/>
                  </a:cubicBezTo>
                  <a:cubicBezTo>
                    <a:pt x="18069" y="1251"/>
                    <a:pt x="18028" y="1292"/>
                    <a:pt x="17952" y="1292"/>
                  </a:cubicBezTo>
                  <a:cubicBezTo>
                    <a:pt x="17905" y="1292"/>
                    <a:pt x="17861" y="1304"/>
                    <a:pt x="17850" y="1322"/>
                  </a:cubicBezTo>
                  <a:cubicBezTo>
                    <a:pt x="17841" y="1336"/>
                    <a:pt x="17817" y="1345"/>
                    <a:pt x="17794" y="1345"/>
                  </a:cubicBezTo>
                  <a:cubicBezTo>
                    <a:pt x="17789" y="1345"/>
                    <a:pt x="17784" y="1345"/>
                    <a:pt x="17779" y="1344"/>
                  </a:cubicBezTo>
                  <a:cubicBezTo>
                    <a:pt x="17775" y="1343"/>
                    <a:pt x="17771" y="1343"/>
                    <a:pt x="17767" y="1343"/>
                  </a:cubicBezTo>
                  <a:cubicBezTo>
                    <a:pt x="17740" y="1343"/>
                    <a:pt x="17702" y="1357"/>
                    <a:pt x="17678" y="1377"/>
                  </a:cubicBezTo>
                  <a:cubicBezTo>
                    <a:pt x="17652" y="1400"/>
                    <a:pt x="17583" y="1416"/>
                    <a:pt x="17527" y="1416"/>
                  </a:cubicBezTo>
                  <a:cubicBezTo>
                    <a:pt x="17525" y="1416"/>
                    <a:pt x="17523" y="1416"/>
                    <a:pt x="17522" y="1416"/>
                  </a:cubicBezTo>
                  <a:cubicBezTo>
                    <a:pt x="17520" y="1416"/>
                    <a:pt x="17518" y="1416"/>
                    <a:pt x="17517" y="1416"/>
                  </a:cubicBezTo>
                  <a:cubicBezTo>
                    <a:pt x="17460" y="1416"/>
                    <a:pt x="17393" y="1432"/>
                    <a:pt x="17369" y="1453"/>
                  </a:cubicBezTo>
                  <a:cubicBezTo>
                    <a:pt x="17343" y="1476"/>
                    <a:pt x="17264" y="1499"/>
                    <a:pt x="17185" y="1507"/>
                  </a:cubicBezTo>
                  <a:cubicBezTo>
                    <a:pt x="17107" y="1514"/>
                    <a:pt x="17029" y="1536"/>
                    <a:pt x="17004" y="1555"/>
                  </a:cubicBezTo>
                  <a:cubicBezTo>
                    <a:pt x="16989" y="1567"/>
                    <a:pt x="16979" y="1574"/>
                    <a:pt x="16972" y="1574"/>
                  </a:cubicBezTo>
                  <a:cubicBezTo>
                    <a:pt x="16966" y="1574"/>
                    <a:pt x="16963" y="1568"/>
                    <a:pt x="16963" y="1558"/>
                  </a:cubicBezTo>
                  <a:cubicBezTo>
                    <a:pt x="16967" y="1544"/>
                    <a:pt x="17008" y="1507"/>
                    <a:pt x="17061" y="1480"/>
                  </a:cubicBezTo>
                  <a:cubicBezTo>
                    <a:pt x="17113" y="1452"/>
                    <a:pt x="17192" y="1426"/>
                    <a:pt x="17238" y="1420"/>
                  </a:cubicBezTo>
                  <a:cubicBezTo>
                    <a:pt x="17337" y="1409"/>
                    <a:pt x="17431" y="1359"/>
                    <a:pt x="17431" y="1321"/>
                  </a:cubicBezTo>
                  <a:cubicBezTo>
                    <a:pt x="17431" y="1305"/>
                    <a:pt x="17455" y="1293"/>
                    <a:pt x="17489" y="1293"/>
                  </a:cubicBezTo>
                  <a:cubicBezTo>
                    <a:pt x="17522" y="1293"/>
                    <a:pt x="17546" y="1281"/>
                    <a:pt x="17546" y="1266"/>
                  </a:cubicBezTo>
                  <a:cubicBezTo>
                    <a:pt x="17546" y="1252"/>
                    <a:pt x="17617" y="1230"/>
                    <a:pt x="17705" y="1218"/>
                  </a:cubicBezTo>
                  <a:cubicBezTo>
                    <a:pt x="17793" y="1207"/>
                    <a:pt x="17864" y="1189"/>
                    <a:pt x="17864" y="1179"/>
                  </a:cubicBezTo>
                  <a:cubicBezTo>
                    <a:pt x="17864" y="1169"/>
                    <a:pt x="17911" y="1155"/>
                    <a:pt x="17966" y="1151"/>
                  </a:cubicBezTo>
                  <a:cubicBezTo>
                    <a:pt x="17973" y="1151"/>
                    <a:pt x="17979" y="1151"/>
                    <a:pt x="17986" y="1151"/>
                  </a:cubicBezTo>
                  <a:close/>
                  <a:moveTo>
                    <a:pt x="23223" y="1396"/>
                  </a:moveTo>
                  <a:cubicBezTo>
                    <a:pt x="23458" y="1396"/>
                    <a:pt x="23471" y="1400"/>
                    <a:pt x="23479" y="1462"/>
                  </a:cubicBezTo>
                  <a:cubicBezTo>
                    <a:pt x="23487" y="1511"/>
                    <a:pt x="23480" y="1523"/>
                    <a:pt x="23416" y="1523"/>
                  </a:cubicBezTo>
                  <a:cubicBezTo>
                    <a:pt x="23405" y="1523"/>
                    <a:pt x="23392" y="1523"/>
                    <a:pt x="23377" y="1522"/>
                  </a:cubicBezTo>
                  <a:cubicBezTo>
                    <a:pt x="23368" y="1522"/>
                    <a:pt x="23358" y="1522"/>
                    <a:pt x="23347" y="1522"/>
                  </a:cubicBezTo>
                  <a:cubicBezTo>
                    <a:pt x="23224" y="1522"/>
                    <a:pt x="23021" y="1547"/>
                    <a:pt x="22953" y="1572"/>
                  </a:cubicBezTo>
                  <a:cubicBezTo>
                    <a:pt x="22949" y="1574"/>
                    <a:pt x="22944" y="1575"/>
                    <a:pt x="22939" y="1575"/>
                  </a:cubicBezTo>
                  <a:cubicBezTo>
                    <a:pt x="22921" y="1575"/>
                    <a:pt x="22902" y="1562"/>
                    <a:pt x="22893" y="1543"/>
                  </a:cubicBezTo>
                  <a:cubicBezTo>
                    <a:pt x="22883" y="1517"/>
                    <a:pt x="22850" y="1497"/>
                    <a:pt x="22816" y="1497"/>
                  </a:cubicBezTo>
                  <a:cubicBezTo>
                    <a:pt x="22715" y="1497"/>
                    <a:pt x="22749" y="1442"/>
                    <a:pt x="22866" y="1419"/>
                  </a:cubicBezTo>
                  <a:cubicBezTo>
                    <a:pt x="22926" y="1406"/>
                    <a:pt x="23086" y="1396"/>
                    <a:pt x="23223" y="1396"/>
                  </a:cubicBezTo>
                  <a:close/>
                  <a:moveTo>
                    <a:pt x="22526" y="1513"/>
                  </a:moveTo>
                  <a:cubicBezTo>
                    <a:pt x="22540" y="1513"/>
                    <a:pt x="22553" y="1522"/>
                    <a:pt x="22569" y="1539"/>
                  </a:cubicBezTo>
                  <a:cubicBezTo>
                    <a:pt x="22582" y="1552"/>
                    <a:pt x="22598" y="1564"/>
                    <a:pt x="22613" y="1576"/>
                  </a:cubicBezTo>
                  <a:cubicBezTo>
                    <a:pt x="22541" y="1568"/>
                    <a:pt x="22485" y="1560"/>
                    <a:pt x="22455" y="1554"/>
                  </a:cubicBezTo>
                  <a:cubicBezTo>
                    <a:pt x="22489" y="1526"/>
                    <a:pt x="22509" y="1513"/>
                    <a:pt x="22526" y="1513"/>
                  </a:cubicBezTo>
                  <a:close/>
                  <a:moveTo>
                    <a:pt x="26739" y="1565"/>
                  </a:moveTo>
                  <a:cubicBezTo>
                    <a:pt x="26753" y="1574"/>
                    <a:pt x="26762" y="1582"/>
                    <a:pt x="26755" y="1599"/>
                  </a:cubicBezTo>
                  <a:cubicBezTo>
                    <a:pt x="26744" y="1629"/>
                    <a:pt x="26701" y="1644"/>
                    <a:pt x="26625" y="1644"/>
                  </a:cubicBezTo>
                  <a:cubicBezTo>
                    <a:pt x="26501" y="1644"/>
                    <a:pt x="26473" y="1603"/>
                    <a:pt x="26578" y="1575"/>
                  </a:cubicBezTo>
                  <a:lnTo>
                    <a:pt x="26578" y="1575"/>
                  </a:lnTo>
                  <a:cubicBezTo>
                    <a:pt x="26608" y="1576"/>
                    <a:pt x="26633" y="1577"/>
                    <a:pt x="26655" y="1577"/>
                  </a:cubicBezTo>
                  <a:cubicBezTo>
                    <a:pt x="26699" y="1577"/>
                    <a:pt x="26727" y="1574"/>
                    <a:pt x="26739" y="1565"/>
                  </a:cubicBezTo>
                  <a:close/>
                  <a:moveTo>
                    <a:pt x="19313" y="1611"/>
                  </a:moveTo>
                  <a:cubicBezTo>
                    <a:pt x="19334" y="1611"/>
                    <a:pt x="19354" y="1626"/>
                    <a:pt x="19354" y="1641"/>
                  </a:cubicBezTo>
                  <a:cubicBezTo>
                    <a:pt x="19354" y="1658"/>
                    <a:pt x="19326" y="1671"/>
                    <a:pt x="19293" y="1671"/>
                  </a:cubicBezTo>
                  <a:cubicBezTo>
                    <a:pt x="19259" y="1671"/>
                    <a:pt x="19242" y="1658"/>
                    <a:pt x="19252" y="1641"/>
                  </a:cubicBezTo>
                  <a:cubicBezTo>
                    <a:pt x="19263" y="1626"/>
                    <a:pt x="19289" y="1611"/>
                    <a:pt x="19313" y="1611"/>
                  </a:cubicBezTo>
                  <a:close/>
                  <a:moveTo>
                    <a:pt x="23734" y="1541"/>
                  </a:moveTo>
                  <a:cubicBezTo>
                    <a:pt x="23749" y="1541"/>
                    <a:pt x="23760" y="1559"/>
                    <a:pt x="23776" y="1601"/>
                  </a:cubicBezTo>
                  <a:cubicBezTo>
                    <a:pt x="23791" y="1641"/>
                    <a:pt x="23796" y="1662"/>
                    <a:pt x="23794" y="1675"/>
                  </a:cubicBezTo>
                  <a:cubicBezTo>
                    <a:pt x="23772" y="1673"/>
                    <a:pt x="23748" y="1672"/>
                    <a:pt x="23727" y="1671"/>
                  </a:cubicBezTo>
                  <a:cubicBezTo>
                    <a:pt x="23726" y="1671"/>
                    <a:pt x="23725" y="1671"/>
                    <a:pt x="23724" y="1670"/>
                  </a:cubicBezTo>
                  <a:cubicBezTo>
                    <a:pt x="23649" y="1641"/>
                    <a:pt x="23642" y="1606"/>
                    <a:pt x="23701" y="1558"/>
                  </a:cubicBezTo>
                  <a:cubicBezTo>
                    <a:pt x="23715" y="1547"/>
                    <a:pt x="23725" y="1541"/>
                    <a:pt x="23734" y="1541"/>
                  </a:cubicBezTo>
                  <a:close/>
                  <a:moveTo>
                    <a:pt x="17054" y="1702"/>
                  </a:moveTo>
                  <a:cubicBezTo>
                    <a:pt x="17070" y="1702"/>
                    <a:pt x="17083" y="1716"/>
                    <a:pt x="17083" y="1732"/>
                  </a:cubicBezTo>
                  <a:cubicBezTo>
                    <a:pt x="17083" y="1743"/>
                    <a:pt x="17078" y="1749"/>
                    <a:pt x="17069" y="1749"/>
                  </a:cubicBezTo>
                  <a:cubicBezTo>
                    <a:pt x="17065" y="1749"/>
                    <a:pt x="17060" y="1748"/>
                    <a:pt x="17054" y="1745"/>
                  </a:cubicBezTo>
                  <a:cubicBezTo>
                    <a:pt x="17038" y="1733"/>
                    <a:pt x="17025" y="1721"/>
                    <a:pt x="17025" y="1714"/>
                  </a:cubicBezTo>
                  <a:cubicBezTo>
                    <a:pt x="17025" y="1707"/>
                    <a:pt x="17038" y="1702"/>
                    <a:pt x="17054" y="1702"/>
                  </a:cubicBezTo>
                  <a:close/>
                  <a:moveTo>
                    <a:pt x="16574" y="1642"/>
                  </a:moveTo>
                  <a:cubicBezTo>
                    <a:pt x="16611" y="1642"/>
                    <a:pt x="16614" y="1654"/>
                    <a:pt x="16588" y="1701"/>
                  </a:cubicBezTo>
                  <a:cubicBezTo>
                    <a:pt x="16570" y="1733"/>
                    <a:pt x="16549" y="1758"/>
                    <a:pt x="16542" y="1758"/>
                  </a:cubicBezTo>
                  <a:cubicBezTo>
                    <a:pt x="16534" y="1758"/>
                    <a:pt x="16528" y="1733"/>
                    <a:pt x="16528" y="1701"/>
                  </a:cubicBezTo>
                  <a:cubicBezTo>
                    <a:pt x="16529" y="1668"/>
                    <a:pt x="16548" y="1642"/>
                    <a:pt x="16574" y="1642"/>
                  </a:cubicBezTo>
                  <a:close/>
                  <a:moveTo>
                    <a:pt x="19893" y="1792"/>
                  </a:moveTo>
                  <a:cubicBezTo>
                    <a:pt x="19909" y="1792"/>
                    <a:pt x="19922" y="1795"/>
                    <a:pt x="19927" y="1800"/>
                  </a:cubicBezTo>
                  <a:cubicBezTo>
                    <a:pt x="19950" y="1823"/>
                    <a:pt x="19932" y="1840"/>
                    <a:pt x="19900" y="1840"/>
                  </a:cubicBezTo>
                  <a:cubicBezTo>
                    <a:pt x="19888" y="1840"/>
                    <a:pt x="19873" y="1837"/>
                    <a:pt x="19858" y="1831"/>
                  </a:cubicBezTo>
                  <a:cubicBezTo>
                    <a:pt x="19808" y="1810"/>
                    <a:pt x="19808" y="1809"/>
                    <a:pt x="19858" y="1796"/>
                  </a:cubicBezTo>
                  <a:cubicBezTo>
                    <a:pt x="19870" y="1793"/>
                    <a:pt x="19882" y="1792"/>
                    <a:pt x="19893" y="1792"/>
                  </a:cubicBezTo>
                  <a:close/>
                  <a:moveTo>
                    <a:pt x="15974" y="1808"/>
                  </a:moveTo>
                  <a:cubicBezTo>
                    <a:pt x="16030" y="1808"/>
                    <a:pt x="16048" y="1836"/>
                    <a:pt x="15989" y="1859"/>
                  </a:cubicBezTo>
                  <a:cubicBezTo>
                    <a:pt x="15958" y="1871"/>
                    <a:pt x="15923" y="1877"/>
                    <a:pt x="15895" y="1877"/>
                  </a:cubicBezTo>
                  <a:cubicBezTo>
                    <a:pt x="15859" y="1877"/>
                    <a:pt x="15835" y="1868"/>
                    <a:pt x="15845" y="1851"/>
                  </a:cubicBezTo>
                  <a:cubicBezTo>
                    <a:pt x="15855" y="1837"/>
                    <a:pt x="15894" y="1819"/>
                    <a:pt x="15937" y="1811"/>
                  </a:cubicBezTo>
                  <a:cubicBezTo>
                    <a:pt x="15950" y="1809"/>
                    <a:pt x="15963" y="1808"/>
                    <a:pt x="15974" y="1808"/>
                  </a:cubicBezTo>
                  <a:close/>
                  <a:moveTo>
                    <a:pt x="16573" y="1818"/>
                  </a:moveTo>
                  <a:cubicBezTo>
                    <a:pt x="16598" y="1818"/>
                    <a:pt x="16618" y="1831"/>
                    <a:pt x="16618" y="1847"/>
                  </a:cubicBezTo>
                  <a:cubicBezTo>
                    <a:pt x="16618" y="1863"/>
                    <a:pt x="16599" y="1877"/>
                    <a:pt x="16573" y="1877"/>
                  </a:cubicBezTo>
                  <a:cubicBezTo>
                    <a:pt x="16548" y="1877"/>
                    <a:pt x="16528" y="1863"/>
                    <a:pt x="16528" y="1847"/>
                  </a:cubicBezTo>
                  <a:cubicBezTo>
                    <a:pt x="16529" y="1831"/>
                    <a:pt x="16548" y="1818"/>
                    <a:pt x="16573" y="1818"/>
                  </a:cubicBezTo>
                  <a:close/>
                  <a:moveTo>
                    <a:pt x="19745" y="1855"/>
                  </a:moveTo>
                  <a:cubicBezTo>
                    <a:pt x="19754" y="1855"/>
                    <a:pt x="19760" y="1862"/>
                    <a:pt x="19760" y="1873"/>
                  </a:cubicBezTo>
                  <a:cubicBezTo>
                    <a:pt x="19760" y="1889"/>
                    <a:pt x="19748" y="1903"/>
                    <a:pt x="19731" y="1903"/>
                  </a:cubicBezTo>
                  <a:cubicBezTo>
                    <a:pt x="19714" y="1903"/>
                    <a:pt x="19702" y="1898"/>
                    <a:pt x="19702" y="1891"/>
                  </a:cubicBezTo>
                  <a:cubicBezTo>
                    <a:pt x="19702" y="1883"/>
                    <a:pt x="19714" y="1871"/>
                    <a:pt x="19731" y="1860"/>
                  </a:cubicBezTo>
                  <a:cubicBezTo>
                    <a:pt x="19736" y="1857"/>
                    <a:pt x="19741" y="1855"/>
                    <a:pt x="19745" y="1855"/>
                  </a:cubicBezTo>
                  <a:close/>
                  <a:moveTo>
                    <a:pt x="17456" y="1903"/>
                  </a:moveTo>
                  <a:cubicBezTo>
                    <a:pt x="17497" y="1907"/>
                    <a:pt x="17497" y="1911"/>
                    <a:pt x="17460" y="1934"/>
                  </a:cubicBezTo>
                  <a:cubicBezTo>
                    <a:pt x="17433" y="1952"/>
                    <a:pt x="17410" y="1961"/>
                    <a:pt x="17396" y="1961"/>
                  </a:cubicBezTo>
                  <a:cubicBezTo>
                    <a:pt x="17382" y="1961"/>
                    <a:pt x="17378" y="1952"/>
                    <a:pt x="17389" y="1933"/>
                  </a:cubicBezTo>
                  <a:cubicBezTo>
                    <a:pt x="17399" y="1916"/>
                    <a:pt x="17428" y="1903"/>
                    <a:pt x="17456" y="1903"/>
                  </a:cubicBezTo>
                  <a:close/>
                  <a:moveTo>
                    <a:pt x="40033" y="1937"/>
                  </a:moveTo>
                  <a:cubicBezTo>
                    <a:pt x="40042" y="1949"/>
                    <a:pt x="40048" y="1960"/>
                    <a:pt x="40047" y="1972"/>
                  </a:cubicBezTo>
                  <a:cubicBezTo>
                    <a:pt x="40046" y="1978"/>
                    <a:pt x="40042" y="1979"/>
                    <a:pt x="40041" y="1983"/>
                  </a:cubicBezTo>
                  <a:cubicBezTo>
                    <a:pt x="40024" y="1978"/>
                    <a:pt x="40016" y="1970"/>
                    <a:pt x="40016" y="1963"/>
                  </a:cubicBezTo>
                  <a:cubicBezTo>
                    <a:pt x="40016" y="1950"/>
                    <a:pt x="40023" y="1940"/>
                    <a:pt x="40033" y="1937"/>
                  </a:cubicBezTo>
                  <a:close/>
                  <a:moveTo>
                    <a:pt x="17315" y="1933"/>
                  </a:moveTo>
                  <a:cubicBezTo>
                    <a:pt x="17331" y="1933"/>
                    <a:pt x="17343" y="1946"/>
                    <a:pt x="17343" y="1963"/>
                  </a:cubicBezTo>
                  <a:cubicBezTo>
                    <a:pt x="17343" y="1979"/>
                    <a:pt x="17331" y="1992"/>
                    <a:pt x="17315" y="1992"/>
                  </a:cubicBezTo>
                  <a:cubicBezTo>
                    <a:pt x="17314" y="1992"/>
                    <a:pt x="17313" y="1992"/>
                    <a:pt x="17313" y="1992"/>
                  </a:cubicBezTo>
                  <a:cubicBezTo>
                    <a:pt x="17296" y="1992"/>
                    <a:pt x="17285" y="1979"/>
                    <a:pt x="17285" y="1963"/>
                  </a:cubicBezTo>
                  <a:cubicBezTo>
                    <a:pt x="17285" y="1946"/>
                    <a:pt x="17297" y="1933"/>
                    <a:pt x="17315" y="1933"/>
                  </a:cubicBezTo>
                  <a:close/>
                  <a:moveTo>
                    <a:pt x="19767" y="1965"/>
                  </a:moveTo>
                  <a:cubicBezTo>
                    <a:pt x="19772" y="1965"/>
                    <a:pt x="19783" y="1973"/>
                    <a:pt x="19799" y="1987"/>
                  </a:cubicBezTo>
                  <a:cubicBezTo>
                    <a:pt x="19818" y="2003"/>
                    <a:pt x="19836" y="2011"/>
                    <a:pt x="19856" y="2011"/>
                  </a:cubicBezTo>
                  <a:cubicBezTo>
                    <a:pt x="19869" y="2011"/>
                    <a:pt x="19883" y="2007"/>
                    <a:pt x="19898" y="2000"/>
                  </a:cubicBezTo>
                  <a:cubicBezTo>
                    <a:pt x="19940" y="1979"/>
                    <a:pt x="20018" y="1968"/>
                    <a:pt x="20080" y="1968"/>
                  </a:cubicBezTo>
                  <a:cubicBezTo>
                    <a:pt x="20124" y="1968"/>
                    <a:pt x="20159" y="1973"/>
                    <a:pt x="20166" y="1985"/>
                  </a:cubicBezTo>
                  <a:cubicBezTo>
                    <a:pt x="20139" y="1993"/>
                    <a:pt x="20110" y="2003"/>
                    <a:pt x="20089" y="2018"/>
                  </a:cubicBezTo>
                  <a:cubicBezTo>
                    <a:pt x="20048" y="2050"/>
                    <a:pt x="19963" y="2062"/>
                    <a:pt x="19766" y="2066"/>
                  </a:cubicBezTo>
                  <a:cubicBezTo>
                    <a:pt x="19781" y="2054"/>
                    <a:pt x="19780" y="2039"/>
                    <a:pt x="19772" y="2011"/>
                  </a:cubicBezTo>
                  <a:cubicBezTo>
                    <a:pt x="19762" y="1980"/>
                    <a:pt x="19760" y="1965"/>
                    <a:pt x="19767" y="1965"/>
                  </a:cubicBezTo>
                  <a:close/>
                  <a:moveTo>
                    <a:pt x="19264" y="2057"/>
                  </a:moveTo>
                  <a:cubicBezTo>
                    <a:pt x="19273" y="2057"/>
                    <a:pt x="19282" y="2062"/>
                    <a:pt x="19289" y="2071"/>
                  </a:cubicBezTo>
                  <a:cubicBezTo>
                    <a:pt x="19267" y="2071"/>
                    <a:pt x="19248" y="2072"/>
                    <a:pt x="19233" y="2072"/>
                  </a:cubicBezTo>
                  <a:cubicBezTo>
                    <a:pt x="19243" y="2063"/>
                    <a:pt x="19254" y="2057"/>
                    <a:pt x="19264" y="2057"/>
                  </a:cubicBezTo>
                  <a:close/>
                  <a:moveTo>
                    <a:pt x="17018" y="1994"/>
                  </a:moveTo>
                  <a:cubicBezTo>
                    <a:pt x="17043" y="1994"/>
                    <a:pt x="17053" y="2008"/>
                    <a:pt x="17053" y="2036"/>
                  </a:cubicBezTo>
                  <a:cubicBezTo>
                    <a:pt x="17053" y="2061"/>
                    <a:pt x="17025" y="2077"/>
                    <a:pt x="16982" y="2077"/>
                  </a:cubicBezTo>
                  <a:cubicBezTo>
                    <a:pt x="16981" y="2077"/>
                    <a:pt x="16980" y="2077"/>
                    <a:pt x="16979" y="2077"/>
                  </a:cubicBezTo>
                  <a:cubicBezTo>
                    <a:pt x="16900" y="2077"/>
                    <a:pt x="16883" y="2036"/>
                    <a:pt x="16953" y="2010"/>
                  </a:cubicBezTo>
                  <a:cubicBezTo>
                    <a:pt x="16981" y="2000"/>
                    <a:pt x="17002" y="1994"/>
                    <a:pt x="17018" y="1994"/>
                  </a:cubicBezTo>
                  <a:close/>
                  <a:moveTo>
                    <a:pt x="18386" y="2080"/>
                  </a:moveTo>
                  <a:cubicBezTo>
                    <a:pt x="18442" y="2082"/>
                    <a:pt x="18480" y="2133"/>
                    <a:pt x="18462" y="2180"/>
                  </a:cubicBezTo>
                  <a:cubicBezTo>
                    <a:pt x="18453" y="2205"/>
                    <a:pt x="18447" y="2218"/>
                    <a:pt x="18439" y="2218"/>
                  </a:cubicBezTo>
                  <a:cubicBezTo>
                    <a:pt x="18431" y="2218"/>
                    <a:pt x="18421" y="2205"/>
                    <a:pt x="18403" y="2180"/>
                  </a:cubicBezTo>
                  <a:cubicBezTo>
                    <a:pt x="18358" y="2119"/>
                    <a:pt x="18352" y="2080"/>
                    <a:pt x="18386" y="2080"/>
                  </a:cubicBezTo>
                  <a:close/>
                  <a:moveTo>
                    <a:pt x="16570" y="2180"/>
                  </a:moveTo>
                  <a:cubicBezTo>
                    <a:pt x="16625" y="2180"/>
                    <a:pt x="16663" y="2190"/>
                    <a:pt x="16656" y="2203"/>
                  </a:cubicBezTo>
                  <a:cubicBezTo>
                    <a:pt x="16649" y="2214"/>
                    <a:pt x="16604" y="2224"/>
                    <a:pt x="16557" y="2224"/>
                  </a:cubicBezTo>
                  <a:cubicBezTo>
                    <a:pt x="16508" y="2224"/>
                    <a:pt x="16470" y="2214"/>
                    <a:pt x="16470" y="2203"/>
                  </a:cubicBezTo>
                  <a:cubicBezTo>
                    <a:pt x="16470" y="2190"/>
                    <a:pt x="16516" y="2180"/>
                    <a:pt x="16570" y="2180"/>
                  </a:cubicBezTo>
                  <a:close/>
                  <a:moveTo>
                    <a:pt x="18130" y="2155"/>
                  </a:moveTo>
                  <a:cubicBezTo>
                    <a:pt x="18138" y="2155"/>
                    <a:pt x="18149" y="2156"/>
                    <a:pt x="18161" y="2160"/>
                  </a:cubicBezTo>
                  <a:cubicBezTo>
                    <a:pt x="18194" y="2169"/>
                    <a:pt x="18227" y="2185"/>
                    <a:pt x="18235" y="2201"/>
                  </a:cubicBezTo>
                  <a:cubicBezTo>
                    <a:pt x="18245" y="2217"/>
                    <a:pt x="18220" y="2226"/>
                    <a:pt x="18190" y="2226"/>
                  </a:cubicBezTo>
                  <a:cubicBezTo>
                    <a:pt x="18164" y="2226"/>
                    <a:pt x="18134" y="2219"/>
                    <a:pt x="18120" y="2206"/>
                  </a:cubicBezTo>
                  <a:cubicBezTo>
                    <a:pt x="18089" y="2176"/>
                    <a:pt x="18097" y="2155"/>
                    <a:pt x="18130" y="2155"/>
                  </a:cubicBezTo>
                  <a:close/>
                  <a:moveTo>
                    <a:pt x="17256" y="2197"/>
                  </a:moveTo>
                  <a:cubicBezTo>
                    <a:pt x="17282" y="2197"/>
                    <a:pt x="17282" y="2214"/>
                    <a:pt x="17244" y="2242"/>
                  </a:cubicBezTo>
                  <a:cubicBezTo>
                    <a:pt x="17213" y="2265"/>
                    <a:pt x="17177" y="2283"/>
                    <a:pt x="17163" y="2283"/>
                  </a:cubicBezTo>
                  <a:cubicBezTo>
                    <a:pt x="17122" y="2283"/>
                    <a:pt x="17142" y="2231"/>
                    <a:pt x="17189" y="2214"/>
                  </a:cubicBezTo>
                  <a:cubicBezTo>
                    <a:pt x="17218" y="2203"/>
                    <a:pt x="17242" y="2197"/>
                    <a:pt x="17256" y="2197"/>
                  </a:cubicBezTo>
                  <a:close/>
                  <a:moveTo>
                    <a:pt x="16980" y="2262"/>
                  </a:moveTo>
                  <a:cubicBezTo>
                    <a:pt x="16989" y="2262"/>
                    <a:pt x="16995" y="2269"/>
                    <a:pt x="16995" y="2280"/>
                  </a:cubicBezTo>
                  <a:cubicBezTo>
                    <a:pt x="16995" y="2297"/>
                    <a:pt x="16983" y="2311"/>
                    <a:pt x="16966" y="2311"/>
                  </a:cubicBezTo>
                  <a:cubicBezTo>
                    <a:pt x="16949" y="2311"/>
                    <a:pt x="16937" y="2306"/>
                    <a:pt x="16937" y="2298"/>
                  </a:cubicBezTo>
                  <a:cubicBezTo>
                    <a:pt x="16937" y="2291"/>
                    <a:pt x="16949" y="2277"/>
                    <a:pt x="16966" y="2267"/>
                  </a:cubicBezTo>
                  <a:cubicBezTo>
                    <a:pt x="16971" y="2264"/>
                    <a:pt x="16976" y="2262"/>
                    <a:pt x="16980" y="2262"/>
                  </a:cubicBezTo>
                  <a:close/>
                  <a:moveTo>
                    <a:pt x="17053" y="2252"/>
                  </a:moveTo>
                  <a:cubicBezTo>
                    <a:pt x="17071" y="2252"/>
                    <a:pt x="17082" y="2265"/>
                    <a:pt x="17082" y="2282"/>
                  </a:cubicBezTo>
                  <a:cubicBezTo>
                    <a:pt x="17082" y="2298"/>
                    <a:pt x="17070" y="2311"/>
                    <a:pt x="17053" y="2311"/>
                  </a:cubicBezTo>
                  <a:cubicBezTo>
                    <a:pt x="17036" y="2311"/>
                    <a:pt x="17024" y="2298"/>
                    <a:pt x="17024" y="2282"/>
                  </a:cubicBezTo>
                  <a:cubicBezTo>
                    <a:pt x="17024" y="2265"/>
                    <a:pt x="17036" y="2252"/>
                    <a:pt x="17053" y="2252"/>
                  </a:cubicBezTo>
                  <a:close/>
                  <a:moveTo>
                    <a:pt x="15602" y="2369"/>
                  </a:moveTo>
                  <a:cubicBezTo>
                    <a:pt x="15619" y="2369"/>
                    <a:pt x="15624" y="2382"/>
                    <a:pt x="15614" y="2398"/>
                  </a:cubicBezTo>
                  <a:cubicBezTo>
                    <a:pt x="15604" y="2415"/>
                    <a:pt x="15583" y="2427"/>
                    <a:pt x="15566" y="2427"/>
                  </a:cubicBezTo>
                  <a:cubicBezTo>
                    <a:pt x="15565" y="2427"/>
                    <a:pt x="15565" y="2427"/>
                    <a:pt x="15564" y="2427"/>
                  </a:cubicBezTo>
                  <a:cubicBezTo>
                    <a:pt x="15549" y="2427"/>
                    <a:pt x="15545" y="2414"/>
                    <a:pt x="15554" y="2398"/>
                  </a:cubicBezTo>
                  <a:cubicBezTo>
                    <a:pt x="15565" y="2382"/>
                    <a:pt x="15585" y="2369"/>
                    <a:pt x="15602" y="2369"/>
                  </a:cubicBezTo>
                  <a:close/>
                  <a:moveTo>
                    <a:pt x="19444" y="2172"/>
                  </a:moveTo>
                  <a:cubicBezTo>
                    <a:pt x="19678" y="2172"/>
                    <a:pt x="19906" y="2191"/>
                    <a:pt x="19918" y="2215"/>
                  </a:cubicBezTo>
                  <a:cubicBezTo>
                    <a:pt x="19927" y="2236"/>
                    <a:pt x="19730" y="2249"/>
                    <a:pt x="19561" y="2249"/>
                  </a:cubicBezTo>
                  <a:cubicBezTo>
                    <a:pt x="19458" y="2249"/>
                    <a:pt x="19366" y="2244"/>
                    <a:pt x="19338" y="2233"/>
                  </a:cubicBezTo>
                  <a:cubicBezTo>
                    <a:pt x="19337" y="2233"/>
                    <a:pt x="19335" y="2232"/>
                    <a:pt x="19333" y="2232"/>
                  </a:cubicBezTo>
                  <a:cubicBezTo>
                    <a:pt x="19323" y="2232"/>
                    <a:pt x="19320" y="2248"/>
                    <a:pt x="19325" y="2271"/>
                  </a:cubicBezTo>
                  <a:cubicBezTo>
                    <a:pt x="19333" y="2302"/>
                    <a:pt x="19324" y="2314"/>
                    <a:pt x="19293" y="2314"/>
                  </a:cubicBezTo>
                  <a:cubicBezTo>
                    <a:pt x="19288" y="2314"/>
                    <a:pt x="19283" y="2314"/>
                    <a:pt x="19278" y="2313"/>
                  </a:cubicBezTo>
                  <a:cubicBezTo>
                    <a:pt x="19243" y="2310"/>
                    <a:pt x="19224" y="2297"/>
                    <a:pt x="19236" y="2283"/>
                  </a:cubicBezTo>
                  <a:cubicBezTo>
                    <a:pt x="19246" y="2269"/>
                    <a:pt x="19201" y="2255"/>
                    <a:pt x="19134" y="2251"/>
                  </a:cubicBezTo>
                  <a:cubicBezTo>
                    <a:pt x="19123" y="2250"/>
                    <a:pt x="19113" y="2250"/>
                    <a:pt x="19104" y="2250"/>
                  </a:cubicBezTo>
                  <a:cubicBezTo>
                    <a:pt x="19060" y="2250"/>
                    <a:pt x="19036" y="2257"/>
                    <a:pt x="19032" y="2266"/>
                  </a:cubicBezTo>
                  <a:cubicBezTo>
                    <a:pt x="19021" y="2263"/>
                    <a:pt x="19007" y="2262"/>
                    <a:pt x="18993" y="2262"/>
                  </a:cubicBezTo>
                  <a:cubicBezTo>
                    <a:pt x="18969" y="2262"/>
                    <a:pt x="18941" y="2266"/>
                    <a:pt x="18915" y="2275"/>
                  </a:cubicBezTo>
                  <a:lnTo>
                    <a:pt x="18910" y="2276"/>
                  </a:lnTo>
                  <a:cubicBezTo>
                    <a:pt x="18943" y="2258"/>
                    <a:pt x="18824" y="2248"/>
                    <a:pt x="18695" y="2248"/>
                  </a:cubicBezTo>
                  <a:cubicBezTo>
                    <a:pt x="18592" y="2248"/>
                    <a:pt x="18484" y="2254"/>
                    <a:pt x="18442" y="2269"/>
                  </a:cubicBezTo>
                  <a:cubicBezTo>
                    <a:pt x="18394" y="2285"/>
                    <a:pt x="18449" y="2295"/>
                    <a:pt x="18616" y="2297"/>
                  </a:cubicBezTo>
                  <a:cubicBezTo>
                    <a:pt x="18633" y="2297"/>
                    <a:pt x="18650" y="2297"/>
                    <a:pt x="18667" y="2297"/>
                  </a:cubicBezTo>
                  <a:cubicBezTo>
                    <a:pt x="18772" y="2297"/>
                    <a:pt x="18867" y="2290"/>
                    <a:pt x="18900" y="2279"/>
                  </a:cubicBezTo>
                  <a:lnTo>
                    <a:pt x="18900" y="2279"/>
                  </a:lnTo>
                  <a:lnTo>
                    <a:pt x="18844" y="2300"/>
                  </a:lnTo>
                  <a:lnTo>
                    <a:pt x="18923" y="2315"/>
                  </a:lnTo>
                  <a:cubicBezTo>
                    <a:pt x="18937" y="2318"/>
                    <a:pt x="18952" y="2319"/>
                    <a:pt x="18967" y="2319"/>
                  </a:cubicBezTo>
                  <a:cubicBezTo>
                    <a:pt x="18997" y="2319"/>
                    <a:pt x="19025" y="2314"/>
                    <a:pt x="19039" y="2306"/>
                  </a:cubicBezTo>
                  <a:cubicBezTo>
                    <a:pt x="19051" y="2300"/>
                    <a:pt x="19055" y="2293"/>
                    <a:pt x="19057" y="2287"/>
                  </a:cubicBezTo>
                  <a:cubicBezTo>
                    <a:pt x="19072" y="2292"/>
                    <a:pt x="19093" y="2298"/>
                    <a:pt x="19123" y="2302"/>
                  </a:cubicBezTo>
                  <a:cubicBezTo>
                    <a:pt x="19187" y="2311"/>
                    <a:pt x="19191" y="2315"/>
                    <a:pt x="19142" y="2322"/>
                  </a:cubicBezTo>
                  <a:cubicBezTo>
                    <a:pt x="19106" y="2328"/>
                    <a:pt x="19062" y="2344"/>
                    <a:pt x="19036" y="2361"/>
                  </a:cubicBezTo>
                  <a:cubicBezTo>
                    <a:pt x="19010" y="2378"/>
                    <a:pt x="18971" y="2390"/>
                    <a:pt x="18941" y="2390"/>
                  </a:cubicBezTo>
                  <a:cubicBezTo>
                    <a:pt x="18913" y="2390"/>
                    <a:pt x="18771" y="2389"/>
                    <a:pt x="18627" y="2389"/>
                  </a:cubicBezTo>
                  <a:cubicBezTo>
                    <a:pt x="18484" y="2389"/>
                    <a:pt x="18342" y="2390"/>
                    <a:pt x="18317" y="2392"/>
                  </a:cubicBezTo>
                  <a:cubicBezTo>
                    <a:pt x="18213" y="2400"/>
                    <a:pt x="18014" y="2410"/>
                    <a:pt x="17855" y="2413"/>
                  </a:cubicBezTo>
                  <a:cubicBezTo>
                    <a:pt x="17761" y="2414"/>
                    <a:pt x="17572" y="2424"/>
                    <a:pt x="17436" y="2433"/>
                  </a:cubicBezTo>
                  <a:cubicBezTo>
                    <a:pt x="17415" y="2434"/>
                    <a:pt x="17393" y="2435"/>
                    <a:pt x="17369" y="2436"/>
                  </a:cubicBezTo>
                  <a:cubicBezTo>
                    <a:pt x="17403" y="2423"/>
                    <a:pt x="17414" y="2409"/>
                    <a:pt x="17412" y="2388"/>
                  </a:cubicBezTo>
                  <a:cubicBezTo>
                    <a:pt x="17409" y="2370"/>
                    <a:pt x="17412" y="2359"/>
                    <a:pt x="17417" y="2352"/>
                  </a:cubicBezTo>
                  <a:cubicBezTo>
                    <a:pt x="17435" y="2353"/>
                    <a:pt x="17451" y="2354"/>
                    <a:pt x="17463" y="2354"/>
                  </a:cubicBezTo>
                  <a:cubicBezTo>
                    <a:pt x="17468" y="2358"/>
                    <a:pt x="17474" y="2361"/>
                    <a:pt x="17479" y="2367"/>
                  </a:cubicBezTo>
                  <a:cubicBezTo>
                    <a:pt x="17483" y="2371"/>
                    <a:pt x="17496" y="2374"/>
                    <a:pt x="17515" y="2374"/>
                  </a:cubicBezTo>
                  <a:cubicBezTo>
                    <a:pt x="17558" y="2374"/>
                    <a:pt x="17634" y="2362"/>
                    <a:pt x="17736" y="2342"/>
                  </a:cubicBezTo>
                  <a:cubicBezTo>
                    <a:pt x="17747" y="2343"/>
                    <a:pt x="17758" y="2343"/>
                    <a:pt x="17771" y="2344"/>
                  </a:cubicBezTo>
                  <a:cubicBezTo>
                    <a:pt x="17801" y="2345"/>
                    <a:pt x="17828" y="2346"/>
                    <a:pt x="17851" y="2346"/>
                  </a:cubicBezTo>
                  <a:cubicBezTo>
                    <a:pt x="17972" y="2346"/>
                    <a:pt x="18008" y="2330"/>
                    <a:pt x="17981" y="2296"/>
                  </a:cubicBezTo>
                  <a:cubicBezTo>
                    <a:pt x="17979" y="2295"/>
                    <a:pt x="17976" y="2295"/>
                    <a:pt x="17974" y="2293"/>
                  </a:cubicBezTo>
                  <a:cubicBezTo>
                    <a:pt x="18107" y="2269"/>
                    <a:pt x="18243" y="2247"/>
                    <a:pt x="18322" y="2241"/>
                  </a:cubicBezTo>
                  <a:cubicBezTo>
                    <a:pt x="18434" y="2231"/>
                    <a:pt x="18567" y="2211"/>
                    <a:pt x="18614" y="2197"/>
                  </a:cubicBezTo>
                  <a:cubicBezTo>
                    <a:pt x="18653" y="2185"/>
                    <a:pt x="18716" y="2179"/>
                    <a:pt x="18789" y="2179"/>
                  </a:cubicBezTo>
                  <a:cubicBezTo>
                    <a:pt x="18856" y="2179"/>
                    <a:pt x="18933" y="2185"/>
                    <a:pt x="19005" y="2194"/>
                  </a:cubicBezTo>
                  <a:cubicBezTo>
                    <a:pt x="19032" y="2199"/>
                    <a:pt x="19056" y="2201"/>
                    <a:pt x="19078" y="2201"/>
                  </a:cubicBezTo>
                  <a:cubicBezTo>
                    <a:pt x="19126" y="2201"/>
                    <a:pt x="19161" y="2191"/>
                    <a:pt x="19183" y="2175"/>
                  </a:cubicBezTo>
                  <a:cubicBezTo>
                    <a:pt x="19195" y="2176"/>
                    <a:pt x="19210" y="2177"/>
                    <a:pt x="19229" y="2177"/>
                  </a:cubicBezTo>
                  <a:cubicBezTo>
                    <a:pt x="19236" y="2177"/>
                    <a:pt x="19244" y="2177"/>
                    <a:pt x="19252" y="2177"/>
                  </a:cubicBezTo>
                  <a:cubicBezTo>
                    <a:pt x="19314" y="2174"/>
                    <a:pt x="19379" y="2172"/>
                    <a:pt x="19444" y="2172"/>
                  </a:cubicBezTo>
                  <a:close/>
                  <a:moveTo>
                    <a:pt x="16035" y="2484"/>
                  </a:moveTo>
                  <a:cubicBezTo>
                    <a:pt x="16049" y="2485"/>
                    <a:pt x="16062" y="2501"/>
                    <a:pt x="16063" y="2516"/>
                  </a:cubicBezTo>
                  <a:cubicBezTo>
                    <a:pt x="16049" y="2517"/>
                    <a:pt x="16034" y="2518"/>
                    <a:pt x="16020" y="2518"/>
                  </a:cubicBezTo>
                  <a:cubicBezTo>
                    <a:pt x="16011" y="2511"/>
                    <a:pt x="16005" y="2503"/>
                    <a:pt x="16005" y="2498"/>
                  </a:cubicBezTo>
                  <a:cubicBezTo>
                    <a:pt x="16005" y="2491"/>
                    <a:pt x="16019" y="2484"/>
                    <a:pt x="16035" y="2484"/>
                  </a:cubicBezTo>
                  <a:close/>
                  <a:moveTo>
                    <a:pt x="14538" y="2471"/>
                  </a:moveTo>
                  <a:cubicBezTo>
                    <a:pt x="14553" y="2471"/>
                    <a:pt x="14541" y="2480"/>
                    <a:pt x="14508" y="2505"/>
                  </a:cubicBezTo>
                  <a:cubicBezTo>
                    <a:pt x="14473" y="2531"/>
                    <a:pt x="14445" y="2544"/>
                    <a:pt x="14428" y="2544"/>
                  </a:cubicBezTo>
                  <a:cubicBezTo>
                    <a:pt x="14413" y="2544"/>
                    <a:pt x="14406" y="2536"/>
                    <a:pt x="14406" y="2518"/>
                  </a:cubicBezTo>
                  <a:cubicBezTo>
                    <a:pt x="14406" y="2505"/>
                    <a:pt x="14441" y="2486"/>
                    <a:pt x="14485" y="2479"/>
                  </a:cubicBezTo>
                  <a:cubicBezTo>
                    <a:pt x="14512" y="2474"/>
                    <a:pt x="14530" y="2471"/>
                    <a:pt x="14538" y="2471"/>
                  </a:cubicBezTo>
                  <a:close/>
                  <a:moveTo>
                    <a:pt x="29621" y="4839"/>
                  </a:moveTo>
                  <a:cubicBezTo>
                    <a:pt x="29635" y="4839"/>
                    <a:pt x="29649" y="4848"/>
                    <a:pt x="29656" y="4863"/>
                  </a:cubicBezTo>
                  <a:cubicBezTo>
                    <a:pt x="29663" y="4878"/>
                    <a:pt x="29682" y="4887"/>
                    <a:pt x="29701" y="4887"/>
                  </a:cubicBezTo>
                  <a:cubicBezTo>
                    <a:pt x="29707" y="4887"/>
                    <a:pt x="29712" y="4887"/>
                    <a:pt x="29718" y="4885"/>
                  </a:cubicBezTo>
                  <a:cubicBezTo>
                    <a:pt x="29722" y="4884"/>
                    <a:pt x="29727" y="4883"/>
                    <a:pt x="29731" y="4883"/>
                  </a:cubicBezTo>
                  <a:cubicBezTo>
                    <a:pt x="29749" y="4883"/>
                    <a:pt x="29759" y="4895"/>
                    <a:pt x="29757" y="4918"/>
                  </a:cubicBezTo>
                  <a:cubicBezTo>
                    <a:pt x="29755" y="4944"/>
                    <a:pt x="29738" y="4957"/>
                    <a:pt x="29709" y="4957"/>
                  </a:cubicBezTo>
                  <a:cubicBezTo>
                    <a:pt x="29687" y="4957"/>
                    <a:pt x="29657" y="4949"/>
                    <a:pt x="29621" y="4931"/>
                  </a:cubicBezTo>
                  <a:cubicBezTo>
                    <a:pt x="29567" y="4905"/>
                    <a:pt x="29562" y="4867"/>
                    <a:pt x="29608" y="4842"/>
                  </a:cubicBezTo>
                  <a:cubicBezTo>
                    <a:pt x="29612" y="4840"/>
                    <a:pt x="29617" y="4839"/>
                    <a:pt x="29621" y="4839"/>
                  </a:cubicBezTo>
                  <a:close/>
                  <a:moveTo>
                    <a:pt x="29159" y="5028"/>
                  </a:moveTo>
                  <a:cubicBezTo>
                    <a:pt x="29160" y="5028"/>
                    <a:pt x="29161" y="5028"/>
                    <a:pt x="29161" y="5028"/>
                  </a:cubicBezTo>
                  <a:cubicBezTo>
                    <a:pt x="29178" y="5031"/>
                    <a:pt x="29197" y="5045"/>
                    <a:pt x="29206" y="5063"/>
                  </a:cubicBezTo>
                  <a:cubicBezTo>
                    <a:pt x="29213" y="5080"/>
                    <a:pt x="29202" y="5092"/>
                    <a:pt x="29180" y="5092"/>
                  </a:cubicBezTo>
                  <a:cubicBezTo>
                    <a:pt x="29178" y="5092"/>
                    <a:pt x="29176" y="5092"/>
                    <a:pt x="29175" y="5092"/>
                  </a:cubicBezTo>
                  <a:cubicBezTo>
                    <a:pt x="29149" y="5089"/>
                    <a:pt x="29128" y="5074"/>
                    <a:pt x="29130" y="5057"/>
                  </a:cubicBezTo>
                  <a:cubicBezTo>
                    <a:pt x="29130" y="5040"/>
                    <a:pt x="29144" y="5028"/>
                    <a:pt x="29159" y="5028"/>
                  </a:cubicBezTo>
                  <a:close/>
                  <a:moveTo>
                    <a:pt x="21589" y="5861"/>
                  </a:moveTo>
                  <a:cubicBezTo>
                    <a:pt x="21594" y="5861"/>
                    <a:pt x="21600" y="5861"/>
                    <a:pt x="21606" y="5861"/>
                  </a:cubicBezTo>
                  <a:cubicBezTo>
                    <a:pt x="21661" y="5868"/>
                    <a:pt x="21664" y="5874"/>
                    <a:pt x="21623" y="5896"/>
                  </a:cubicBezTo>
                  <a:cubicBezTo>
                    <a:pt x="21595" y="5911"/>
                    <a:pt x="21566" y="5918"/>
                    <a:pt x="21544" y="5918"/>
                  </a:cubicBezTo>
                  <a:cubicBezTo>
                    <a:pt x="21516" y="5918"/>
                    <a:pt x="21500" y="5906"/>
                    <a:pt x="21517" y="5884"/>
                  </a:cubicBezTo>
                  <a:cubicBezTo>
                    <a:pt x="21527" y="5870"/>
                    <a:pt x="21557" y="5861"/>
                    <a:pt x="21589" y="5861"/>
                  </a:cubicBezTo>
                  <a:close/>
                  <a:moveTo>
                    <a:pt x="21553" y="1"/>
                  </a:moveTo>
                  <a:cubicBezTo>
                    <a:pt x="21538" y="1"/>
                    <a:pt x="21524" y="1"/>
                    <a:pt x="21511" y="1"/>
                  </a:cubicBezTo>
                  <a:cubicBezTo>
                    <a:pt x="21311" y="2"/>
                    <a:pt x="20563" y="37"/>
                    <a:pt x="20462" y="49"/>
                  </a:cubicBezTo>
                  <a:cubicBezTo>
                    <a:pt x="20406" y="56"/>
                    <a:pt x="20158" y="71"/>
                    <a:pt x="19908" y="82"/>
                  </a:cubicBezTo>
                  <a:cubicBezTo>
                    <a:pt x="19497" y="99"/>
                    <a:pt x="19284" y="130"/>
                    <a:pt x="18703" y="253"/>
                  </a:cubicBezTo>
                  <a:cubicBezTo>
                    <a:pt x="18588" y="277"/>
                    <a:pt x="18454" y="304"/>
                    <a:pt x="18399" y="313"/>
                  </a:cubicBezTo>
                  <a:cubicBezTo>
                    <a:pt x="18344" y="322"/>
                    <a:pt x="18291" y="336"/>
                    <a:pt x="18279" y="344"/>
                  </a:cubicBezTo>
                  <a:cubicBezTo>
                    <a:pt x="18234" y="372"/>
                    <a:pt x="17740" y="487"/>
                    <a:pt x="17677" y="487"/>
                  </a:cubicBezTo>
                  <a:cubicBezTo>
                    <a:pt x="17674" y="487"/>
                    <a:pt x="17672" y="487"/>
                    <a:pt x="17671" y="486"/>
                  </a:cubicBezTo>
                  <a:cubicBezTo>
                    <a:pt x="17644" y="458"/>
                    <a:pt x="17736" y="421"/>
                    <a:pt x="17924" y="385"/>
                  </a:cubicBezTo>
                  <a:cubicBezTo>
                    <a:pt x="18162" y="340"/>
                    <a:pt x="18373" y="273"/>
                    <a:pt x="18290" y="271"/>
                  </a:cubicBezTo>
                  <a:cubicBezTo>
                    <a:pt x="18288" y="271"/>
                    <a:pt x="18285" y="271"/>
                    <a:pt x="18282" y="271"/>
                  </a:cubicBezTo>
                  <a:cubicBezTo>
                    <a:pt x="18242" y="271"/>
                    <a:pt x="18160" y="284"/>
                    <a:pt x="18086" y="299"/>
                  </a:cubicBezTo>
                  <a:cubicBezTo>
                    <a:pt x="18009" y="315"/>
                    <a:pt x="17829" y="348"/>
                    <a:pt x="17685" y="371"/>
                  </a:cubicBezTo>
                  <a:cubicBezTo>
                    <a:pt x="17540" y="394"/>
                    <a:pt x="17325" y="432"/>
                    <a:pt x="17204" y="456"/>
                  </a:cubicBezTo>
                  <a:cubicBezTo>
                    <a:pt x="17085" y="478"/>
                    <a:pt x="16917" y="499"/>
                    <a:pt x="16836" y="500"/>
                  </a:cubicBezTo>
                  <a:cubicBezTo>
                    <a:pt x="16756" y="502"/>
                    <a:pt x="16650" y="514"/>
                    <a:pt x="16604" y="529"/>
                  </a:cubicBezTo>
                  <a:cubicBezTo>
                    <a:pt x="16558" y="545"/>
                    <a:pt x="16469" y="565"/>
                    <a:pt x="16408" y="576"/>
                  </a:cubicBezTo>
                  <a:cubicBezTo>
                    <a:pt x="16327" y="589"/>
                    <a:pt x="16301" y="605"/>
                    <a:pt x="16312" y="636"/>
                  </a:cubicBezTo>
                  <a:cubicBezTo>
                    <a:pt x="16319" y="658"/>
                    <a:pt x="16313" y="677"/>
                    <a:pt x="16297" y="677"/>
                  </a:cubicBezTo>
                  <a:cubicBezTo>
                    <a:pt x="16281" y="677"/>
                    <a:pt x="16261" y="658"/>
                    <a:pt x="16251" y="632"/>
                  </a:cubicBezTo>
                  <a:cubicBezTo>
                    <a:pt x="16243" y="609"/>
                    <a:pt x="16227" y="599"/>
                    <a:pt x="16191" y="599"/>
                  </a:cubicBezTo>
                  <a:cubicBezTo>
                    <a:pt x="16175" y="599"/>
                    <a:pt x="16155" y="601"/>
                    <a:pt x="16129" y="605"/>
                  </a:cubicBezTo>
                  <a:cubicBezTo>
                    <a:pt x="15873" y="647"/>
                    <a:pt x="15725" y="666"/>
                    <a:pt x="15656" y="666"/>
                  </a:cubicBezTo>
                  <a:cubicBezTo>
                    <a:pt x="15626" y="666"/>
                    <a:pt x="15611" y="662"/>
                    <a:pt x="15609" y="655"/>
                  </a:cubicBezTo>
                  <a:cubicBezTo>
                    <a:pt x="15607" y="649"/>
                    <a:pt x="15596" y="647"/>
                    <a:pt x="15579" y="647"/>
                  </a:cubicBezTo>
                  <a:cubicBezTo>
                    <a:pt x="15458" y="647"/>
                    <a:pt x="15011" y="780"/>
                    <a:pt x="14902" y="856"/>
                  </a:cubicBezTo>
                  <a:cubicBezTo>
                    <a:pt x="14862" y="884"/>
                    <a:pt x="14751" y="928"/>
                    <a:pt x="14654" y="954"/>
                  </a:cubicBezTo>
                  <a:cubicBezTo>
                    <a:pt x="14556" y="979"/>
                    <a:pt x="14453" y="1012"/>
                    <a:pt x="14421" y="1026"/>
                  </a:cubicBezTo>
                  <a:cubicBezTo>
                    <a:pt x="14389" y="1041"/>
                    <a:pt x="14252" y="1087"/>
                    <a:pt x="14116" y="1127"/>
                  </a:cubicBezTo>
                  <a:cubicBezTo>
                    <a:pt x="13771" y="1230"/>
                    <a:pt x="13444" y="1343"/>
                    <a:pt x="13407" y="1371"/>
                  </a:cubicBezTo>
                  <a:cubicBezTo>
                    <a:pt x="13388" y="1385"/>
                    <a:pt x="13274" y="1432"/>
                    <a:pt x="13155" y="1477"/>
                  </a:cubicBezTo>
                  <a:cubicBezTo>
                    <a:pt x="12977" y="1543"/>
                    <a:pt x="12603" y="1723"/>
                    <a:pt x="11562" y="2247"/>
                  </a:cubicBezTo>
                  <a:cubicBezTo>
                    <a:pt x="11366" y="2345"/>
                    <a:pt x="11291" y="2379"/>
                    <a:pt x="11258" y="2379"/>
                  </a:cubicBezTo>
                  <a:cubicBezTo>
                    <a:pt x="11247" y="2379"/>
                    <a:pt x="11241" y="2375"/>
                    <a:pt x="11236" y="2368"/>
                  </a:cubicBezTo>
                  <a:cubicBezTo>
                    <a:pt x="11233" y="2362"/>
                    <a:pt x="11226" y="2360"/>
                    <a:pt x="11216" y="2360"/>
                  </a:cubicBezTo>
                  <a:cubicBezTo>
                    <a:pt x="11187" y="2360"/>
                    <a:pt x="11127" y="2384"/>
                    <a:pt x="11044" y="2431"/>
                  </a:cubicBezTo>
                  <a:cubicBezTo>
                    <a:pt x="10948" y="2485"/>
                    <a:pt x="10794" y="2558"/>
                    <a:pt x="10698" y="2595"/>
                  </a:cubicBezTo>
                  <a:cubicBezTo>
                    <a:pt x="10462" y="2686"/>
                    <a:pt x="10388" y="2717"/>
                    <a:pt x="10324" y="2751"/>
                  </a:cubicBezTo>
                  <a:cubicBezTo>
                    <a:pt x="10294" y="2766"/>
                    <a:pt x="10210" y="2784"/>
                    <a:pt x="10135" y="2792"/>
                  </a:cubicBezTo>
                  <a:cubicBezTo>
                    <a:pt x="9961" y="2809"/>
                    <a:pt x="9826" y="2826"/>
                    <a:pt x="9826" y="2833"/>
                  </a:cubicBezTo>
                  <a:cubicBezTo>
                    <a:pt x="9826" y="2835"/>
                    <a:pt x="9714" y="2843"/>
                    <a:pt x="9579" y="2850"/>
                  </a:cubicBezTo>
                  <a:cubicBezTo>
                    <a:pt x="9473" y="2856"/>
                    <a:pt x="9297" y="2870"/>
                    <a:pt x="9140" y="2882"/>
                  </a:cubicBezTo>
                  <a:cubicBezTo>
                    <a:pt x="9118" y="2876"/>
                    <a:pt x="9099" y="2869"/>
                    <a:pt x="9095" y="2860"/>
                  </a:cubicBezTo>
                  <a:cubicBezTo>
                    <a:pt x="9092" y="2854"/>
                    <a:pt x="9073" y="2851"/>
                    <a:pt x="9045" y="2851"/>
                  </a:cubicBezTo>
                  <a:cubicBezTo>
                    <a:pt x="9007" y="2851"/>
                    <a:pt x="8953" y="2856"/>
                    <a:pt x="8895" y="2866"/>
                  </a:cubicBezTo>
                  <a:cubicBezTo>
                    <a:pt x="8683" y="2900"/>
                    <a:pt x="8530" y="2921"/>
                    <a:pt x="8406" y="2933"/>
                  </a:cubicBezTo>
                  <a:cubicBezTo>
                    <a:pt x="8268" y="2939"/>
                    <a:pt x="8142" y="2943"/>
                    <a:pt x="8043" y="2943"/>
                  </a:cubicBezTo>
                  <a:cubicBezTo>
                    <a:pt x="7915" y="2943"/>
                    <a:pt x="7834" y="2937"/>
                    <a:pt x="7834" y="2925"/>
                  </a:cubicBezTo>
                  <a:cubicBezTo>
                    <a:pt x="7834" y="2911"/>
                    <a:pt x="7916" y="2881"/>
                    <a:pt x="8024" y="2851"/>
                  </a:cubicBezTo>
                  <a:cubicBezTo>
                    <a:pt x="8030" y="2850"/>
                    <a:pt x="8035" y="2850"/>
                    <a:pt x="8035" y="2849"/>
                  </a:cubicBezTo>
                  <a:cubicBezTo>
                    <a:pt x="8121" y="2828"/>
                    <a:pt x="8222" y="2805"/>
                    <a:pt x="8313" y="2792"/>
                  </a:cubicBezTo>
                  <a:cubicBezTo>
                    <a:pt x="8362" y="2784"/>
                    <a:pt x="8470" y="2764"/>
                    <a:pt x="8556" y="2748"/>
                  </a:cubicBezTo>
                  <a:cubicBezTo>
                    <a:pt x="8642" y="2731"/>
                    <a:pt x="8889" y="2691"/>
                    <a:pt x="9109" y="2659"/>
                  </a:cubicBezTo>
                  <a:cubicBezTo>
                    <a:pt x="9580" y="2588"/>
                    <a:pt x="10142" y="2480"/>
                    <a:pt x="10583" y="2377"/>
                  </a:cubicBezTo>
                  <a:cubicBezTo>
                    <a:pt x="10907" y="2300"/>
                    <a:pt x="11519" y="2116"/>
                    <a:pt x="11573" y="2080"/>
                  </a:cubicBezTo>
                  <a:cubicBezTo>
                    <a:pt x="11589" y="2067"/>
                    <a:pt x="11719" y="2010"/>
                    <a:pt x="11864" y="1949"/>
                  </a:cubicBezTo>
                  <a:cubicBezTo>
                    <a:pt x="12154" y="1827"/>
                    <a:pt x="12492" y="1672"/>
                    <a:pt x="12701" y="1564"/>
                  </a:cubicBezTo>
                  <a:cubicBezTo>
                    <a:pt x="12779" y="1524"/>
                    <a:pt x="12858" y="1493"/>
                    <a:pt x="12881" y="1493"/>
                  </a:cubicBezTo>
                  <a:cubicBezTo>
                    <a:pt x="12904" y="1493"/>
                    <a:pt x="12927" y="1478"/>
                    <a:pt x="12932" y="1462"/>
                  </a:cubicBezTo>
                  <a:cubicBezTo>
                    <a:pt x="12938" y="1444"/>
                    <a:pt x="12961" y="1429"/>
                    <a:pt x="12986" y="1425"/>
                  </a:cubicBezTo>
                  <a:cubicBezTo>
                    <a:pt x="13008" y="1421"/>
                    <a:pt x="13166" y="1352"/>
                    <a:pt x="13335" y="1270"/>
                  </a:cubicBezTo>
                  <a:cubicBezTo>
                    <a:pt x="13504" y="1188"/>
                    <a:pt x="13761" y="1071"/>
                    <a:pt x="13909" y="1011"/>
                  </a:cubicBezTo>
                  <a:cubicBezTo>
                    <a:pt x="14055" y="950"/>
                    <a:pt x="14171" y="896"/>
                    <a:pt x="14165" y="889"/>
                  </a:cubicBezTo>
                  <a:cubicBezTo>
                    <a:pt x="14163" y="887"/>
                    <a:pt x="14157" y="886"/>
                    <a:pt x="14148" y="886"/>
                  </a:cubicBezTo>
                  <a:cubicBezTo>
                    <a:pt x="14039" y="886"/>
                    <a:pt x="13482" y="1021"/>
                    <a:pt x="13272" y="1102"/>
                  </a:cubicBezTo>
                  <a:cubicBezTo>
                    <a:pt x="13055" y="1185"/>
                    <a:pt x="12364" y="1471"/>
                    <a:pt x="12186" y="1552"/>
                  </a:cubicBezTo>
                  <a:cubicBezTo>
                    <a:pt x="11887" y="1686"/>
                    <a:pt x="11140" y="1967"/>
                    <a:pt x="10802" y="2071"/>
                  </a:cubicBezTo>
                  <a:cubicBezTo>
                    <a:pt x="10490" y="2168"/>
                    <a:pt x="9700" y="2324"/>
                    <a:pt x="8629" y="2498"/>
                  </a:cubicBezTo>
                  <a:cubicBezTo>
                    <a:pt x="8367" y="2541"/>
                    <a:pt x="8240" y="2559"/>
                    <a:pt x="8143" y="2559"/>
                  </a:cubicBezTo>
                  <a:cubicBezTo>
                    <a:pt x="8087" y="2559"/>
                    <a:pt x="8041" y="2553"/>
                    <a:pt x="7984" y="2542"/>
                  </a:cubicBezTo>
                  <a:cubicBezTo>
                    <a:pt x="7912" y="2528"/>
                    <a:pt x="7828" y="2520"/>
                    <a:pt x="7767" y="2520"/>
                  </a:cubicBezTo>
                  <a:cubicBezTo>
                    <a:pt x="7745" y="2520"/>
                    <a:pt x="7726" y="2521"/>
                    <a:pt x="7712" y="2523"/>
                  </a:cubicBezTo>
                  <a:cubicBezTo>
                    <a:pt x="7421" y="2569"/>
                    <a:pt x="6783" y="2664"/>
                    <a:pt x="6670" y="2676"/>
                  </a:cubicBezTo>
                  <a:cubicBezTo>
                    <a:pt x="6598" y="2684"/>
                    <a:pt x="6507" y="2702"/>
                    <a:pt x="6467" y="2717"/>
                  </a:cubicBezTo>
                  <a:cubicBezTo>
                    <a:pt x="6341" y="2762"/>
                    <a:pt x="5915" y="2831"/>
                    <a:pt x="5760" y="2831"/>
                  </a:cubicBezTo>
                  <a:cubicBezTo>
                    <a:pt x="5757" y="2831"/>
                    <a:pt x="5755" y="2831"/>
                    <a:pt x="5753" y="2831"/>
                  </a:cubicBezTo>
                  <a:cubicBezTo>
                    <a:pt x="5672" y="2830"/>
                    <a:pt x="5568" y="2830"/>
                    <a:pt x="5516" y="2830"/>
                  </a:cubicBezTo>
                  <a:cubicBezTo>
                    <a:pt x="5465" y="2830"/>
                    <a:pt x="5365" y="2863"/>
                    <a:pt x="5293" y="2906"/>
                  </a:cubicBezTo>
                  <a:cubicBezTo>
                    <a:pt x="5160" y="2982"/>
                    <a:pt x="5072" y="3065"/>
                    <a:pt x="5122" y="3065"/>
                  </a:cubicBezTo>
                  <a:cubicBezTo>
                    <a:pt x="5163" y="3065"/>
                    <a:pt x="5274" y="3177"/>
                    <a:pt x="5391" y="3335"/>
                  </a:cubicBezTo>
                  <a:cubicBezTo>
                    <a:pt x="5400" y="3346"/>
                    <a:pt x="5409" y="3355"/>
                    <a:pt x="5416" y="3364"/>
                  </a:cubicBezTo>
                  <a:cubicBezTo>
                    <a:pt x="5364" y="3373"/>
                    <a:pt x="5296" y="3386"/>
                    <a:pt x="5226" y="3398"/>
                  </a:cubicBezTo>
                  <a:cubicBezTo>
                    <a:pt x="5098" y="3423"/>
                    <a:pt x="4935" y="3449"/>
                    <a:pt x="4868" y="3456"/>
                  </a:cubicBezTo>
                  <a:cubicBezTo>
                    <a:pt x="4800" y="3464"/>
                    <a:pt x="4700" y="3480"/>
                    <a:pt x="4649" y="3494"/>
                  </a:cubicBezTo>
                  <a:cubicBezTo>
                    <a:pt x="4596" y="3506"/>
                    <a:pt x="4407" y="3546"/>
                    <a:pt x="4223" y="3583"/>
                  </a:cubicBezTo>
                  <a:cubicBezTo>
                    <a:pt x="4042" y="3619"/>
                    <a:pt x="3851" y="3661"/>
                    <a:pt x="3798" y="3676"/>
                  </a:cubicBezTo>
                  <a:cubicBezTo>
                    <a:pt x="3751" y="3690"/>
                    <a:pt x="3698" y="3702"/>
                    <a:pt x="3678" y="3702"/>
                  </a:cubicBezTo>
                  <a:cubicBezTo>
                    <a:pt x="3677" y="3702"/>
                    <a:pt x="3675" y="3702"/>
                    <a:pt x="3674" y="3702"/>
                  </a:cubicBezTo>
                  <a:cubicBezTo>
                    <a:pt x="3674" y="3702"/>
                    <a:pt x="3674" y="3702"/>
                    <a:pt x="3673" y="3702"/>
                  </a:cubicBezTo>
                  <a:cubicBezTo>
                    <a:pt x="3626" y="3702"/>
                    <a:pt x="2731" y="3900"/>
                    <a:pt x="2604" y="3937"/>
                  </a:cubicBezTo>
                  <a:cubicBezTo>
                    <a:pt x="2552" y="3953"/>
                    <a:pt x="2408" y="3991"/>
                    <a:pt x="2287" y="4017"/>
                  </a:cubicBezTo>
                  <a:cubicBezTo>
                    <a:pt x="2167" y="4044"/>
                    <a:pt x="2023" y="4081"/>
                    <a:pt x="1972" y="4098"/>
                  </a:cubicBezTo>
                  <a:cubicBezTo>
                    <a:pt x="1919" y="4115"/>
                    <a:pt x="1760" y="4155"/>
                    <a:pt x="1617" y="4186"/>
                  </a:cubicBezTo>
                  <a:cubicBezTo>
                    <a:pt x="1456" y="4222"/>
                    <a:pt x="1365" y="4257"/>
                    <a:pt x="1375" y="4278"/>
                  </a:cubicBezTo>
                  <a:cubicBezTo>
                    <a:pt x="1381" y="4290"/>
                    <a:pt x="1381" y="4296"/>
                    <a:pt x="1377" y="4296"/>
                  </a:cubicBezTo>
                  <a:cubicBezTo>
                    <a:pt x="1373" y="4296"/>
                    <a:pt x="1367" y="4292"/>
                    <a:pt x="1357" y="4286"/>
                  </a:cubicBezTo>
                  <a:cubicBezTo>
                    <a:pt x="1344" y="4276"/>
                    <a:pt x="1318" y="4271"/>
                    <a:pt x="1287" y="4271"/>
                  </a:cubicBezTo>
                  <a:cubicBezTo>
                    <a:pt x="1192" y="4271"/>
                    <a:pt x="1050" y="4311"/>
                    <a:pt x="1060" y="4349"/>
                  </a:cubicBezTo>
                  <a:cubicBezTo>
                    <a:pt x="1066" y="4372"/>
                    <a:pt x="1050" y="4382"/>
                    <a:pt x="1000" y="4382"/>
                  </a:cubicBezTo>
                  <a:cubicBezTo>
                    <a:pt x="982" y="4382"/>
                    <a:pt x="960" y="4380"/>
                    <a:pt x="932" y="4378"/>
                  </a:cubicBezTo>
                  <a:cubicBezTo>
                    <a:pt x="900" y="4375"/>
                    <a:pt x="872" y="4374"/>
                    <a:pt x="847" y="4374"/>
                  </a:cubicBezTo>
                  <a:cubicBezTo>
                    <a:pt x="762" y="4374"/>
                    <a:pt x="722" y="4390"/>
                    <a:pt x="738" y="4422"/>
                  </a:cubicBezTo>
                  <a:cubicBezTo>
                    <a:pt x="743" y="4432"/>
                    <a:pt x="713" y="4440"/>
                    <a:pt x="669" y="4440"/>
                  </a:cubicBezTo>
                  <a:cubicBezTo>
                    <a:pt x="660" y="4440"/>
                    <a:pt x="651" y="4440"/>
                    <a:pt x="641" y="4439"/>
                  </a:cubicBezTo>
                  <a:cubicBezTo>
                    <a:pt x="636" y="4439"/>
                    <a:pt x="630" y="4439"/>
                    <a:pt x="623" y="4439"/>
                  </a:cubicBezTo>
                  <a:cubicBezTo>
                    <a:pt x="564" y="4439"/>
                    <a:pt x="482" y="4452"/>
                    <a:pt x="432" y="4470"/>
                  </a:cubicBezTo>
                  <a:cubicBezTo>
                    <a:pt x="379" y="4491"/>
                    <a:pt x="271" y="4519"/>
                    <a:pt x="200" y="4531"/>
                  </a:cubicBezTo>
                  <a:cubicBezTo>
                    <a:pt x="125" y="4544"/>
                    <a:pt x="51" y="4578"/>
                    <a:pt x="29" y="4610"/>
                  </a:cubicBezTo>
                  <a:cubicBezTo>
                    <a:pt x="3" y="4648"/>
                    <a:pt x="1" y="4668"/>
                    <a:pt x="22" y="4669"/>
                  </a:cubicBezTo>
                  <a:cubicBezTo>
                    <a:pt x="23" y="4669"/>
                    <a:pt x="24" y="4669"/>
                    <a:pt x="24" y="4669"/>
                  </a:cubicBezTo>
                  <a:cubicBezTo>
                    <a:pt x="39" y="4669"/>
                    <a:pt x="54" y="4656"/>
                    <a:pt x="56" y="4638"/>
                  </a:cubicBezTo>
                  <a:cubicBezTo>
                    <a:pt x="57" y="4626"/>
                    <a:pt x="65" y="4619"/>
                    <a:pt x="77" y="4619"/>
                  </a:cubicBezTo>
                  <a:cubicBezTo>
                    <a:pt x="84" y="4619"/>
                    <a:pt x="93" y="4622"/>
                    <a:pt x="102" y="4627"/>
                  </a:cubicBezTo>
                  <a:cubicBezTo>
                    <a:pt x="113" y="4632"/>
                    <a:pt x="124" y="4635"/>
                    <a:pt x="135" y="4635"/>
                  </a:cubicBezTo>
                  <a:cubicBezTo>
                    <a:pt x="148" y="4635"/>
                    <a:pt x="159" y="4630"/>
                    <a:pt x="166" y="4621"/>
                  </a:cubicBezTo>
                  <a:cubicBezTo>
                    <a:pt x="172" y="4613"/>
                    <a:pt x="187" y="4609"/>
                    <a:pt x="206" y="4609"/>
                  </a:cubicBezTo>
                  <a:cubicBezTo>
                    <a:pt x="226" y="4609"/>
                    <a:pt x="250" y="4613"/>
                    <a:pt x="274" y="4621"/>
                  </a:cubicBezTo>
                  <a:cubicBezTo>
                    <a:pt x="296" y="4627"/>
                    <a:pt x="318" y="4630"/>
                    <a:pt x="339" y="4630"/>
                  </a:cubicBezTo>
                  <a:cubicBezTo>
                    <a:pt x="376" y="4630"/>
                    <a:pt x="411" y="4621"/>
                    <a:pt x="445" y="4603"/>
                  </a:cubicBezTo>
                  <a:cubicBezTo>
                    <a:pt x="484" y="4582"/>
                    <a:pt x="544" y="4565"/>
                    <a:pt x="577" y="4565"/>
                  </a:cubicBezTo>
                  <a:cubicBezTo>
                    <a:pt x="580" y="4565"/>
                    <a:pt x="583" y="4565"/>
                    <a:pt x="585" y="4565"/>
                  </a:cubicBezTo>
                  <a:cubicBezTo>
                    <a:pt x="591" y="4566"/>
                    <a:pt x="596" y="4566"/>
                    <a:pt x="602" y="4566"/>
                  </a:cubicBezTo>
                  <a:cubicBezTo>
                    <a:pt x="630" y="4566"/>
                    <a:pt x="655" y="4558"/>
                    <a:pt x="665" y="4546"/>
                  </a:cubicBezTo>
                  <a:cubicBezTo>
                    <a:pt x="675" y="4532"/>
                    <a:pt x="717" y="4518"/>
                    <a:pt x="762" y="4514"/>
                  </a:cubicBezTo>
                  <a:cubicBezTo>
                    <a:pt x="776" y="4513"/>
                    <a:pt x="787" y="4512"/>
                    <a:pt x="796" y="4512"/>
                  </a:cubicBezTo>
                  <a:cubicBezTo>
                    <a:pt x="826" y="4512"/>
                    <a:pt x="825" y="4521"/>
                    <a:pt x="801" y="4545"/>
                  </a:cubicBezTo>
                  <a:cubicBezTo>
                    <a:pt x="782" y="4563"/>
                    <a:pt x="744" y="4577"/>
                    <a:pt x="716" y="4577"/>
                  </a:cubicBezTo>
                  <a:cubicBezTo>
                    <a:pt x="713" y="4577"/>
                    <a:pt x="710" y="4577"/>
                    <a:pt x="708" y="4577"/>
                  </a:cubicBezTo>
                  <a:cubicBezTo>
                    <a:pt x="706" y="4576"/>
                    <a:pt x="704" y="4576"/>
                    <a:pt x="701" y="4576"/>
                  </a:cubicBezTo>
                  <a:cubicBezTo>
                    <a:pt x="673" y="4576"/>
                    <a:pt x="640" y="4588"/>
                    <a:pt x="629" y="4605"/>
                  </a:cubicBezTo>
                  <a:cubicBezTo>
                    <a:pt x="617" y="4621"/>
                    <a:pt x="622" y="4630"/>
                    <a:pt x="641" y="4630"/>
                  </a:cubicBezTo>
                  <a:cubicBezTo>
                    <a:pt x="647" y="4630"/>
                    <a:pt x="655" y="4629"/>
                    <a:pt x="665" y="4627"/>
                  </a:cubicBezTo>
                  <a:cubicBezTo>
                    <a:pt x="721" y="4616"/>
                    <a:pt x="836" y="4610"/>
                    <a:pt x="925" y="4610"/>
                  </a:cubicBezTo>
                  <a:cubicBezTo>
                    <a:pt x="992" y="4610"/>
                    <a:pt x="1044" y="4613"/>
                    <a:pt x="1044" y="4621"/>
                  </a:cubicBezTo>
                  <a:cubicBezTo>
                    <a:pt x="1042" y="4628"/>
                    <a:pt x="972" y="4651"/>
                    <a:pt x="885" y="4672"/>
                  </a:cubicBezTo>
                  <a:cubicBezTo>
                    <a:pt x="798" y="4692"/>
                    <a:pt x="726" y="4721"/>
                    <a:pt x="724" y="4736"/>
                  </a:cubicBezTo>
                  <a:cubicBezTo>
                    <a:pt x="723" y="4756"/>
                    <a:pt x="737" y="4766"/>
                    <a:pt x="777" y="4766"/>
                  </a:cubicBezTo>
                  <a:cubicBezTo>
                    <a:pt x="820" y="4766"/>
                    <a:pt x="892" y="4755"/>
                    <a:pt x="1006" y="4731"/>
                  </a:cubicBezTo>
                  <a:cubicBezTo>
                    <a:pt x="1117" y="4710"/>
                    <a:pt x="1235" y="4690"/>
                    <a:pt x="1269" y="4689"/>
                  </a:cubicBezTo>
                  <a:cubicBezTo>
                    <a:pt x="1272" y="4689"/>
                    <a:pt x="1275" y="4689"/>
                    <a:pt x="1278" y="4689"/>
                  </a:cubicBezTo>
                  <a:cubicBezTo>
                    <a:pt x="1380" y="4689"/>
                    <a:pt x="1618" y="4758"/>
                    <a:pt x="1615" y="4790"/>
                  </a:cubicBezTo>
                  <a:cubicBezTo>
                    <a:pt x="1614" y="4796"/>
                    <a:pt x="1628" y="4799"/>
                    <a:pt x="1651" y="4799"/>
                  </a:cubicBezTo>
                  <a:cubicBezTo>
                    <a:pt x="1677" y="4799"/>
                    <a:pt x="1717" y="4795"/>
                    <a:pt x="1761" y="4786"/>
                  </a:cubicBezTo>
                  <a:cubicBezTo>
                    <a:pt x="1823" y="4773"/>
                    <a:pt x="1880" y="4765"/>
                    <a:pt x="1906" y="4765"/>
                  </a:cubicBezTo>
                  <a:cubicBezTo>
                    <a:pt x="1914" y="4765"/>
                    <a:pt x="1918" y="4766"/>
                    <a:pt x="1920" y="4767"/>
                  </a:cubicBezTo>
                  <a:cubicBezTo>
                    <a:pt x="1922" y="4769"/>
                    <a:pt x="1926" y="4770"/>
                    <a:pt x="1934" y="4770"/>
                  </a:cubicBezTo>
                  <a:cubicBezTo>
                    <a:pt x="1957" y="4770"/>
                    <a:pt x="2005" y="4762"/>
                    <a:pt x="2056" y="4750"/>
                  </a:cubicBezTo>
                  <a:cubicBezTo>
                    <a:pt x="2102" y="4739"/>
                    <a:pt x="2146" y="4733"/>
                    <a:pt x="2176" y="4733"/>
                  </a:cubicBezTo>
                  <a:cubicBezTo>
                    <a:pt x="2192" y="4733"/>
                    <a:pt x="2204" y="4735"/>
                    <a:pt x="2209" y="4739"/>
                  </a:cubicBezTo>
                  <a:cubicBezTo>
                    <a:pt x="2214" y="4742"/>
                    <a:pt x="2218" y="4743"/>
                    <a:pt x="2222" y="4743"/>
                  </a:cubicBezTo>
                  <a:cubicBezTo>
                    <a:pt x="2230" y="4743"/>
                    <a:pt x="2237" y="4736"/>
                    <a:pt x="2239" y="4725"/>
                  </a:cubicBezTo>
                  <a:cubicBezTo>
                    <a:pt x="2239" y="4713"/>
                    <a:pt x="2272" y="4705"/>
                    <a:pt x="2321" y="4705"/>
                  </a:cubicBezTo>
                  <a:cubicBezTo>
                    <a:pt x="2341" y="4705"/>
                    <a:pt x="2363" y="4706"/>
                    <a:pt x="2387" y="4709"/>
                  </a:cubicBezTo>
                  <a:cubicBezTo>
                    <a:pt x="2520" y="4723"/>
                    <a:pt x="2527" y="4725"/>
                    <a:pt x="2454" y="4750"/>
                  </a:cubicBezTo>
                  <a:cubicBezTo>
                    <a:pt x="2164" y="4847"/>
                    <a:pt x="2068" y="4888"/>
                    <a:pt x="2129" y="4888"/>
                  </a:cubicBezTo>
                  <a:cubicBezTo>
                    <a:pt x="2131" y="4888"/>
                    <a:pt x="2135" y="4888"/>
                    <a:pt x="2138" y="4888"/>
                  </a:cubicBezTo>
                  <a:cubicBezTo>
                    <a:pt x="2144" y="4888"/>
                    <a:pt x="2149" y="4888"/>
                    <a:pt x="2154" y="4888"/>
                  </a:cubicBezTo>
                  <a:cubicBezTo>
                    <a:pt x="2202" y="4888"/>
                    <a:pt x="2223" y="4901"/>
                    <a:pt x="2220" y="4926"/>
                  </a:cubicBezTo>
                  <a:cubicBezTo>
                    <a:pt x="2219" y="4946"/>
                    <a:pt x="2223" y="4955"/>
                    <a:pt x="2236" y="4955"/>
                  </a:cubicBezTo>
                  <a:cubicBezTo>
                    <a:pt x="2245" y="4955"/>
                    <a:pt x="2258" y="4951"/>
                    <a:pt x="2276" y="4943"/>
                  </a:cubicBezTo>
                  <a:cubicBezTo>
                    <a:pt x="2305" y="4931"/>
                    <a:pt x="2407" y="4922"/>
                    <a:pt x="2515" y="4922"/>
                  </a:cubicBezTo>
                  <a:cubicBezTo>
                    <a:pt x="2531" y="4922"/>
                    <a:pt x="2547" y="4923"/>
                    <a:pt x="2563" y="4923"/>
                  </a:cubicBezTo>
                  <a:cubicBezTo>
                    <a:pt x="2590" y="4923"/>
                    <a:pt x="2617" y="4924"/>
                    <a:pt x="2643" y="4924"/>
                  </a:cubicBezTo>
                  <a:cubicBezTo>
                    <a:pt x="2874" y="4924"/>
                    <a:pt x="3070" y="4904"/>
                    <a:pt x="3150" y="4870"/>
                  </a:cubicBezTo>
                  <a:cubicBezTo>
                    <a:pt x="3173" y="4860"/>
                    <a:pt x="3225" y="4854"/>
                    <a:pt x="3278" y="4854"/>
                  </a:cubicBezTo>
                  <a:cubicBezTo>
                    <a:pt x="3298" y="4854"/>
                    <a:pt x="3317" y="4854"/>
                    <a:pt x="3336" y="4856"/>
                  </a:cubicBezTo>
                  <a:cubicBezTo>
                    <a:pt x="3350" y="4858"/>
                    <a:pt x="3367" y="4858"/>
                    <a:pt x="3388" y="4858"/>
                  </a:cubicBezTo>
                  <a:cubicBezTo>
                    <a:pt x="3472" y="4858"/>
                    <a:pt x="3604" y="4848"/>
                    <a:pt x="3716" y="4833"/>
                  </a:cubicBezTo>
                  <a:cubicBezTo>
                    <a:pt x="3857" y="4813"/>
                    <a:pt x="4047" y="4798"/>
                    <a:pt x="4140" y="4798"/>
                  </a:cubicBezTo>
                  <a:cubicBezTo>
                    <a:pt x="4370" y="4798"/>
                    <a:pt x="4638" y="4780"/>
                    <a:pt x="4900" y="4744"/>
                  </a:cubicBezTo>
                  <a:cubicBezTo>
                    <a:pt x="5267" y="4693"/>
                    <a:pt x="5410" y="4675"/>
                    <a:pt x="5472" y="4675"/>
                  </a:cubicBezTo>
                  <a:cubicBezTo>
                    <a:pt x="5500" y="4675"/>
                    <a:pt x="5511" y="4678"/>
                    <a:pt x="5518" y="4684"/>
                  </a:cubicBezTo>
                  <a:cubicBezTo>
                    <a:pt x="5533" y="4694"/>
                    <a:pt x="5524" y="4714"/>
                    <a:pt x="5498" y="4726"/>
                  </a:cubicBezTo>
                  <a:cubicBezTo>
                    <a:pt x="5477" y="4738"/>
                    <a:pt x="5472" y="4743"/>
                    <a:pt x="5485" y="4743"/>
                  </a:cubicBezTo>
                  <a:cubicBezTo>
                    <a:pt x="5491" y="4743"/>
                    <a:pt x="5502" y="4742"/>
                    <a:pt x="5516" y="4740"/>
                  </a:cubicBezTo>
                  <a:cubicBezTo>
                    <a:pt x="5550" y="4734"/>
                    <a:pt x="5648" y="4726"/>
                    <a:pt x="5733" y="4724"/>
                  </a:cubicBezTo>
                  <a:cubicBezTo>
                    <a:pt x="5819" y="4721"/>
                    <a:pt x="5898" y="4714"/>
                    <a:pt x="5912" y="4708"/>
                  </a:cubicBezTo>
                  <a:cubicBezTo>
                    <a:pt x="5926" y="4701"/>
                    <a:pt x="5974" y="4692"/>
                    <a:pt x="6022" y="4688"/>
                  </a:cubicBezTo>
                  <a:cubicBezTo>
                    <a:pt x="6068" y="4684"/>
                    <a:pt x="6189" y="4669"/>
                    <a:pt x="6283" y="4653"/>
                  </a:cubicBezTo>
                  <a:cubicBezTo>
                    <a:pt x="6329" y="4646"/>
                    <a:pt x="6382" y="4643"/>
                    <a:pt x="6431" y="4643"/>
                  </a:cubicBezTo>
                  <a:cubicBezTo>
                    <a:pt x="6487" y="4643"/>
                    <a:pt x="6538" y="4647"/>
                    <a:pt x="6573" y="4657"/>
                  </a:cubicBezTo>
                  <a:cubicBezTo>
                    <a:pt x="6611" y="4667"/>
                    <a:pt x="6636" y="4672"/>
                    <a:pt x="6652" y="4672"/>
                  </a:cubicBezTo>
                  <a:cubicBezTo>
                    <a:pt x="6671" y="4672"/>
                    <a:pt x="6675" y="4663"/>
                    <a:pt x="6666" y="4646"/>
                  </a:cubicBezTo>
                  <a:cubicBezTo>
                    <a:pt x="6658" y="4629"/>
                    <a:pt x="6661" y="4621"/>
                    <a:pt x="6681" y="4621"/>
                  </a:cubicBezTo>
                  <a:cubicBezTo>
                    <a:pt x="6698" y="4621"/>
                    <a:pt x="6727" y="4627"/>
                    <a:pt x="6772" y="4638"/>
                  </a:cubicBezTo>
                  <a:cubicBezTo>
                    <a:pt x="6812" y="4649"/>
                    <a:pt x="6852" y="4654"/>
                    <a:pt x="6884" y="4654"/>
                  </a:cubicBezTo>
                  <a:cubicBezTo>
                    <a:pt x="6908" y="4654"/>
                    <a:pt x="6926" y="4651"/>
                    <a:pt x="6936" y="4644"/>
                  </a:cubicBezTo>
                  <a:cubicBezTo>
                    <a:pt x="6950" y="4636"/>
                    <a:pt x="6983" y="4632"/>
                    <a:pt x="7024" y="4632"/>
                  </a:cubicBezTo>
                  <a:cubicBezTo>
                    <a:pt x="7051" y="4632"/>
                    <a:pt x="7082" y="4634"/>
                    <a:pt x="7113" y="4638"/>
                  </a:cubicBezTo>
                  <a:cubicBezTo>
                    <a:pt x="7139" y="4642"/>
                    <a:pt x="7167" y="4643"/>
                    <a:pt x="7194" y="4643"/>
                  </a:cubicBezTo>
                  <a:cubicBezTo>
                    <a:pt x="7244" y="4643"/>
                    <a:pt x="7290" y="4638"/>
                    <a:pt x="7314" y="4627"/>
                  </a:cubicBezTo>
                  <a:cubicBezTo>
                    <a:pt x="7334" y="4617"/>
                    <a:pt x="7358" y="4612"/>
                    <a:pt x="7381" y="4612"/>
                  </a:cubicBezTo>
                  <a:cubicBezTo>
                    <a:pt x="7401" y="4612"/>
                    <a:pt x="7420" y="4616"/>
                    <a:pt x="7434" y="4623"/>
                  </a:cubicBezTo>
                  <a:cubicBezTo>
                    <a:pt x="7457" y="4634"/>
                    <a:pt x="7512" y="4640"/>
                    <a:pt x="7571" y="4640"/>
                  </a:cubicBezTo>
                  <a:cubicBezTo>
                    <a:pt x="7592" y="4640"/>
                    <a:pt x="7613" y="4640"/>
                    <a:pt x="7634" y="4638"/>
                  </a:cubicBezTo>
                  <a:cubicBezTo>
                    <a:pt x="7712" y="4632"/>
                    <a:pt x="7859" y="4626"/>
                    <a:pt x="7956" y="4623"/>
                  </a:cubicBezTo>
                  <a:cubicBezTo>
                    <a:pt x="8053" y="4621"/>
                    <a:pt x="8140" y="4610"/>
                    <a:pt x="8150" y="4600"/>
                  </a:cubicBezTo>
                  <a:cubicBezTo>
                    <a:pt x="8152" y="4597"/>
                    <a:pt x="8161" y="4596"/>
                    <a:pt x="8175" y="4596"/>
                  </a:cubicBezTo>
                  <a:cubicBezTo>
                    <a:pt x="8207" y="4596"/>
                    <a:pt x="8263" y="4603"/>
                    <a:pt x="8325" y="4617"/>
                  </a:cubicBezTo>
                  <a:cubicBezTo>
                    <a:pt x="8416" y="4637"/>
                    <a:pt x="8513" y="4648"/>
                    <a:pt x="8597" y="4648"/>
                  </a:cubicBezTo>
                  <a:cubicBezTo>
                    <a:pt x="8655" y="4648"/>
                    <a:pt x="8707" y="4643"/>
                    <a:pt x="8746" y="4632"/>
                  </a:cubicBezTo>
                  <a:cubicBezTo>
                    <a:pt x="8764" y="4627"/>
                    <a:pt x="8783" y="4624"/>
                    <a:pt x="8798" y="4624"/>
                  </a:cubicBezTo>
                  <a:cubicBezTo>
                    <a:pt x="8806" y="4624"/>
                    <a:pt x="8812" y="4624"/>
                    <a:pt x="8817" y="4626"/>
                  </a:cubicBezTo>
                  <a:cubicBezTo>
                    <a:pt x="8819" y="4626"/>
                    <a:pt x="8823" y="4627"/>
                    <a:pt x="8829" y="4627"/>
                  </a:cubicBezTo>
                  <a:cubicBezTo>
                    <a:pt x="8856" y="4627"/>
                    <a:pt x="8919" y="4621"/>
                    <a:pt x="8988" y="4613"/>
                  </a:cubicBezTo>
                  <a:cubicBezTo>
                    <a:pt x="9091" y="4599"/>
                    <a:pt x="9223" y="4591"/>
                    <a:pt x="9330" y="4591"/>
                  </a:cubicBezTo>
                  <a:cubicBezTo>
                    <a:pt x="9388" y="4591"/>
                    <a:pt x="9439" y="4593"/>
                    <a:pt x="9473" y="4598"/>
                  </a:cubicBezTo>
                  <a:cubicBezTo>
                    <a:pt x="9654" y="4624"/>
                    <a:pt x="9763" y="4634"/>
                    <a:pt x="9884" y="4634"/>
                  </a:cubicBezTo>
                  <a:cubicBezTo>
                    <a:pt x="9908" y="4634"/>
                    <a:pt x="9934" y="4634"/>
                    <a:pt x="9960" y="4633"/>
                  </a:cubicBezTo>
                  <a:cubicBezTo>
                    <a:pt x="10151" y="4627"/>
                    <a:pt x="10206" y="4582"/>
                    <a:pt x="10021" y="4582"/>
                  </a:cubicBezTo>
                  <a:lnTo>
                    <a:pt x="9907" y="4582"/>
                  </a:lnTo>
                  <a:lnTo>
                    <a:pt x="9995" y="4544"/>
                  </a:lnTo>
                  <a:cubicBezTo>
                    <a:pt x="10026" y="4530"/>
                    <a:pt x="10057" y="4523"/>
                    <a:pt x="10086" y="4523"/>
                  </a:cubicBezTo>
                  <a:cubicBezTo>
                    <a:pt x="10138" y="4523"/>
                    <a:pt x="10183" y="4545"/>
                    <a:pt x="10204" y="4586"/>
                  </a:cubicBezTo>
                  <a:cubicBezTo>
                    <a:pt x="10212" y="4602"/>
                    <a:pt x="10308" y="4623"/>
                    <a:pt x="10420" y="4629"/>
                  </a:cubicBezTo>
                  <a:cubicBezTo>
                    <a:pt x="10539" y="4637"/>
                    <a:pt x="10627" y="4657"/>
                    <a:pt x="10639" y="4678"/>
                  </a:cubicBezTo>
                  <a:cubicBezTo>
                    <a:pt x="10646" y="4694"/>
                    <a:pt x="10673" y="4703"/>
                    <a:pt x="10707" y="4703"/>
                  </a:cubicBezTo>
                  <a:cubicBezTo>
                    <a:pt x="10718" y="4703"/>
                    <a:pt x="10729" y="4703"/>
                    <a:pt x="10740" y="4701"/>
                  </a:cubicBezTo>
                  <a:cubicBezTo>
                    <a:pt x="10785" y="4693"/>
                    <a:pt x="10891" y="4682"/>
                    <a:pt x="10977" y="4673"/>
                  </a:cubicBezTo>
                  <a:cubicBezTo>
                    <a:pt x="11063" y="4665"/>
                    <a:pt x="11173" y="4653"/>
                    <a:pt x="11224" y="4648"/>
                  </a:cubicBezTo>
                  <a:cubicBezTo>
                    <a:pt x="11242" y="4647"/>
                    <a:pt x="11263" y="4646"/>
                    <a:pt x="11290" y="4646"/>
                  </a:cubicBezTo>
                  <a:cubicBezTo>
                    <a:pt x="11394" y="4646"/>
                    <a:pt x="11573" y="4661"/>
                    <a:pt x="11855" y="4693"/>
                  </a:cubicBezTo>
                  <a:cubicBezTo>
                    <a:pt x="12047" y="4715"/>
                    <a:pt x="12213" y="4728"/>
                    <a:pt x="12286" y="4728"/>
                  </a:cubicBezTo>
                  <a:cubicBezTo>
                    <a:pt x="12319" y="4728"/>
                    <a:pt x="12333" y="4726"/>
                    <a:pt x="12322" y="4720"/>
                  </a:cubicBezTo>
                  <a:cubicBezTo>
                    <a:pt x="12302" y="4710"/>
                    <a:pt x="12293" y="4690"/>
                    <a:pt x="12304" y="4677"/>
                  </a:cubicBezTo>
                  <a:cubicBezTo>
                    <a:pt x="12310" y="4670"/>
                    <a:pt x="12321" y="4667"/>
                    <a:pt x="12335" y="4667"/>
                  </a:cubicBezTo>
                  <a:cubicBezTo>
                    <a:pt x="12377" y="4667"/>
                    <a:pt x="12441" y="4692"/>
                    <a:pt x="12440" y="4716"/>
                  </a:cubicBezTo>
                  <a:cubicBezTo>
                    <a:pt x="12439" y="4728"/>
                    <a:pt x="12473" y="4742"/>
                    <a:pt x="12512" y="4749"/>
                  </a:cubicBezTo>
                  <a:cubicBezTo>
                    <a:pt x="12524" y="4750"/>
                    <a:pt x="12534" y="4751"/>
                    <a:pt x="12543" y="4751"/>
                  </a:cubicBezTo>
                  <a:cubicBezTo>
                    <a:pt x="12603" y="4751"/>
                    <a:pt x="12609" y="4716"/>
                    <a:pt x="12538" y="4692"/>
                  </a:cubicBezTo>
                  <a:cubicBezTo>
                    <a:pt x="12490" y="4675"/>
                    <a:pt x="12490" y="4674"/>
                    <a:pt x="12545" y="4657"/>
                  </a:cubicBezTo>
                  <a:cubicBezTo>
                    <a:pt x="12553" y="4654"/>
                    <a:pt x="12563" y="4653"/>
                    <a:pt x="12573" y="4653"/>
                  </a:cubicBezTo>
                  <a:cubicBezTo>
                    <a:pt x="12604" y="4653"/>
                    <a:pt x="12642" y="4664"/>
                    <a:pt x="12670" y="4683"/>
                  </a:cubicBezTo>
                  <a:cubicBezTo>
                    <a:pt x="12697" y="4700"/>
                    <a:pt x="12733" y="4712"/>
                    <a:pt x="12758" y="4712"/>
                  </a:cubicBezTo>
                  <a:cubicBezTo>
                    <a:pt x="12766" y="4712"/>
                    <a:pt x="12773" y="4711"/>
                    <a:pt x="12779" y="4708"/>
                  </a:cubicBezTo>
                  <a:cubicBezTo>
                    <a:pt x="12788" y="4703"/>
                    <a:pt x="12795" y="4701"/>
                    <a:pt x="12799" y="4701"/>
                  </a:cubicBezTo>
                  <a:cubicBezTo>
                    <a:pt x="12810" y="4701"/>
                    <a:pt x="12809" y="4713"/>
                    <a:pt x="12797" y="4735"/>
                  </a:cubicBezTo>
                  <a:cubicBezTo>
                    <a:pt x="12781" y="4768"/>
                    <a:pt x="12792" y="4790"/>
                    <a:pt x="12810" y="4790"/>
                  </a:cubicBezTo>
                  <a:cubicBezTo>
                    <a:pt x="12821" y="4790"/>
                    <a:pt x="12834" y="4782"/>
                    <a:pt x="12846" y="4766"/>
                  </a:cubicBezTo>
                  <a:cubicBezTo>
                    <a:pt x="12854" y="4755"/>
                    <a:pt x="12896" y="4748"/>
                    <a:pt x="12947" y="4748"/>
                  </a:cubicBezTo>
                  <a:cubicBezTo>
                    <a:pt x="12961" y="4748"/>
                    <a:pt x="12976" y="4749"/>
                    <a:pt x="12992" y="4750"/>
                  </a:cubicBezTo>
                  <a:cubicBezTo>
                    <a:pt x="12999" y="4750"/>
                    <a:pt x="13007" y="4750"/>
                    <a:pt x="13015" y="4750"/>
                  </a:cubicBezTo>
                  <a:cubicBezTo>
                    <a:pt x="13078" y="4750"/>
                    <a:pt x="13143" y="4736"/>
                    <a:pt x="13168" y="4715"/>
                  </a:cubicBezTo>
                  <a:cubicBezTo>
                    <a:pt x="13197" y="4691"/>
                    <a:pt x="13218" y="4679"/>
                    <a:pt x="13253" y="4679"/>
                  </a:cubicBezTo>
                  <a:cubicBezTo>
                    <a:pt x="13292" y="4679"/>
                    <a:pt x="13348" y="4695"/>
                    <a:pt x="13449" y="4726"/>
                  </a:cubicBezTo>
                  <a:cubicBezTo>
                    <a:pt x="13514" y="4747"/>
                    <a:pt x="13560" y="4757"/>
                    <a:pt x="13603" y="4757"/>
                  </a:cubicBezTo>
                  <a:cubicBezTo>
                    <a:pt x="13636" y="4757"/>
                    <a:pt x="13668" y="4751"/>
                    <a:pt x="13706" y="4740"/>
                  </a:cubicBezTo>
                  <a:cubicBezTo>
                    <a:pt x="13743" y="4728"/>
                    <a:pt x="13794" y="4723"/>
                    <a:pt x="13850" y="4723"/>
                  </a:cubicBezTo>
                  <a:cubicBezTo>
                    <a:pt x="13990" y="4723"/>
                    <a:pt x="14161" y="4755"/>
                    <a:pt x="14206" y="4800"/>
                  </a:cubicBezTo>
                  <a:cubicBezTo>
                    <a:pt x="14228" y="4822"/>
                    <a:pt x="14272" y="4832"/>
                    <a:pt x="14341" y="4832"/>
                  </a:cubicBezTo>
                  <a:cubicBezTo>
                    <a:pt x="14357" y="4832"/>
                    <a:pt x="14375" y="4832"/>
                    <a:pt x="14394" y="4831"/>
                  </a:cubicBezTo>
                  <a:cubicBezTo>
                    <a:pt x="14483" y="4824"/>
                    <a:pt x="14571" y="4821"/>
                    <a:pt x="14653" y="4821"/>
                  </a:cubicBezTo>
                  <a:cubicBezTo>
                    <a:pt x="14742" y="4821"/>
                    <a:pt x="14822" y="4825"/>
                    <a:pt x="14889" y="4832"/>
                  </a:cubicBezTo>
                  <a:cubicBezTo>
                    <a:pt x="14902" y="4833"/>
                    <a:pt x="14916" y="4834"/>
                    <a:pt x="14929" y="4834"/>
                  </a:cubicBezTo>
                  <a:cubicBezTo>
                    <a:pt x="14972" y="4834"/>
                    <a:pt x="15014" y="4827"/>
                    <a:pt x="15031" y="4815"/>
                  </a:cubicBezTo>
                  <a:cubicBezTo>
                    <a:pt x="15041" y="4808"/>
                    <a:pt x="15076" y="4804"/>
                    <a:pt x="15124" y="4804"/>
                  </a:cubicBezTo>
                  <a:cubicBezTo>
                    <a:pt x="15178" y="4804"/>
                    <a:pt x="15248" y="4809"/>
                    <a:pt x="15322" y="4817"/>
                  </a:cubicBezTo>
                  <a:cubicBezTo>
                    <a:pt x="15397" y="4826"/>
                    <a:pt x="15464" y="4831"/>
                    <a:pt x="15510" y="4831"/>
                  </a:cubicBezTo>
                  <a:cubicBezTo>
                    <a:pt x="15550" y="4831"/>
                    <a:pt x="15573" y="4828"/>
                    <a:pt x="15574" y="4820"/>
                  </a:cubicBezTo>
                  <a:cubicBezTo>
                    <a:pt x="15574" y="4813"/>
                    <a:pt x="15580" y="4809"/>
                    <a:pt x="15591" y="4809"/>
                  </a:cubicBezTo>
                  <a:cubicBezTo>
                    <a:pt x="15599" y="4809"/>
                    <a:pt x="15610" y="4812"/>
                    <a:pt x="15622" y="4817"/>
                  </a:cubicBezTo>
                  <a:cubicBezTo>
                    <a:pt x="15634" y="4824"/>
                    <a:pt x="15650" y="4827"/>
                    <a:pt x="15668" y="4827"/>
                  </a:cubicBezTo>
                  <a:cubicBezTo>
                    <a:pt x="15690" y="4827"/>
                    <a:pt x="15714" y="4822"/>
                    <a:pt x="15734" y="4813"/>
                  </a:cubicBezTo>
                  <a:cubicBezTo>
                    <a:pt x="15753" y="4805"/>
                    <a:pt x="15797" y="4801"/>
                    <a:pt x="15851" y="4801"/>
                  </a:cubicBezTo>
                  <a:cubicBezTo>
                    <a:pt x="15896" y="4801"/>
                    <a:pt x="15949" y="4804"/>
                    <a:pt x="16001" y="4810"/>
                  </a:cubicBezTo>
                  <a:cubicBezTo>
                    <a:pt x="16114" y="4823"/>
                    <a:pt x="16219" y="4834"/>
                    <a:pt x="16237" y="4836"/>
                  </a:cubicBezTo>
                  <a:cubicBezTo>
                    <a:pt x="16255" y="4837"/>
                    <a:pt x="16277" y="4837"/>
                    <a:pt x="16300" y="4837"/>
                  </a:cubicBezTo>
                  <a:cubicBezTo>
                    <a:pt x="16387" y="4837"/>
                    <a:pt x="16496" y="4830"/>
                    <a:pt x="16529" y="4822"/>
                  </a:cubicBezTo>
                  <a:cubicBezTo>
                    <a:pt x="16568" y="4811"/>
                    <a:pt x="16633" y="4807"/>
                    <a:pt x="16697" y="4807"/>
                  </a:cubicBezTo>
                  <a:cubicBezTo>
                    <a:pt x="16799" y="4807"/>
                    <a:pt x="16900" y="4818"/>
                    <a:pt x="16898" y="4837"/>
                  </a:cubicBezTo>
                  <a:cubicBezTo>
                    <a:pt x="16896" y="4851"/>
                    <a:pt x="16926" y="4857"/>
                    <a:pt x="16964" y="4857"/>
                  </a:cubicBezTo>
                  <a:cubicBezTo>
                    <a:pt x="17022" y="4857"/>
                    <a:pt x="17097" y="4843"/>
                    <a:pt x="17108" y="4822"/>
                  </a:cubicBezTo>
                  <a:cubicBezTo>
                    <a:pt x="17111" y="4815"/>
                    <a:pt x="17120" y="4813"/>
                    <a:pt x="17131" y="4813"/>
                  </a:cubicBezTo>
                  <a:cubicBezTo>
                    <a:pt x="17169" y="4813"/>
                    <a:pt x="17235" y="4840"/>
                    <a:pt x="17232" y="4863"/>
                  </a:cubicBezTo>
                  <a:cubicBezTo>
                    <a:pt x="17231" y="4867"/>
                    <a:pt x="17249" y="4869"/>
                    <a:pt x="17280" y="4869"/>
                  </a:cubicBezTo>
                  <a:cubicBezTo>
                    <a:pt x="17327" y="4869"/>
                    <a:pt x="17403" y="4864"/>
                    <a:pt x="17488" y="4856"/>
                  </a:cubicBezTo>
                  <a:cubicBezTo>
                    <a:pt x="17567" y="4848"/>
                    <a:pt x="17641" y="4843"/>
                    <a:pt x="17695" y="4843"/>
                  </a:cubicBezTo>
                  <a:cubicBezTo>
                    <a:pt x="17738" y="4843"/>
                    <a:pt x="17767" y="4846"/>
                    <a:pt x="17775" y="4852"/>
                  </a:cubicBezTo>
                  <a:cubicBezTo>
                    <a:pt x="17790" y="4865"/>
                    <a:pt x="17969" y="4883"/>
                    <a:pt x="18172" y="4893"/>
                  </a:cubicBezTo>
                  <a:cubicBezTo>
                    <a:pt x="18630" y="4915"/>
                    <a:pt x="18880" y="4941"/>
                    <a:pt x="19274" y="5010"/>
                  </a:cubicBezTo>
                  <a:cubicBezTo>
                    <a:pt x="19536" y="5054"/>
                    <a:pt x="19583" y="5072"/>
                    <a:pt x="19593" y="5121"/>
                  </a:cubicBezTo>
                  <a:cubicBezTo>
                    <a:pt x="19601" y="5158"/>
                    <a:pt x="19589" y="5175"/>
                    <a:pt x="19560" y="5175"/>
                  </a:cubicBezTo>
                  <a:cubicBezTo>
                    <a:pt x="19559" y="5175"/>
                    <a:pt x="19557" y="5175"/>
                    <a:pt x="19556" y="5175"/>
                  </a:cubicBezTo>
                  <a:cubicBezTo>
                    <a:pt x="19550" y="5174"/>
                    <a:pt x="19546" y="5174"/>
                    <a:pt x="19542" y="5174"/>
                  </a:cubicBezTo>
                  <a:cubicBezTo>
                    <a:pt x="19519" y="5174"/>
                    <a:pt x="19518" y="5184"/>
                    <a:pt x="19534" y="5206"/>
                  </a:cubicBezTo>
                  <a:cubicBezTo>
                    <a:pt x="19543" y="5217"/>
                    <a:pt x="19556" y="5222"/>
                    <a:pt x="19575" y="5222"/>
                  </a:cubicBezTo>
                  <a:cubicBezTo>
                    <a:pt x="19595" y="5222"/>
                    <a:pt x="19622" y="5216"/>
                    <a:pt x="19655" y="5202"/>
                  </a:cubicBezTo>
                  <a:cubicBezTo>
                    <a:pt x="19728" y="5173"/>
                    <a:pt x="19727" y="5149"/>
                    <a:pt x="19658" y="5149"/>
                  </a:cubicBezTo>
                  <a:cubicBezTo>
                    <a:pt x="19651" y="5149"/>
                    <a:pt x="19642" y="5149"/>
                    <a:pt x="19633" y="5149"/>
                  </a:cubicBezTo>
                  <a:cubicBezTo>
                    <a:pt x="19633" y="5149"/>
                    <a:pt x="19633" y="5149"/>
                    <a:pt x="19632" y="5149"/>
                  </a:cubicBezTo>
                  <a:cubicBezTo>
                    <a:pt x="19621" y="5149"/>
                    <a:pt x="19612" y="5134"/>
                    <a:pt x="19613" y="5118"/>
                  </a:cubicBezTo>
                  <a:cubicBezTo>
                    <a:pt x="19614" y="5105"/>
                    <a:pt x="19623" y="5099"/>
                    <a:pt x="19636" y="5099"/>
                  </a:cubicBezTo>
                  <a:cubicBezTo>
                    <a:pt x="19644" y="5099"/>
                    <a:pt x="19653" y="5101"/>
                    <a:pt x="19662" y="5105"/>
                  </a:cubicBezTo>
                  <a:cubicBezTo>
                    <a:pt x="19671" y="5110"/>
                    <a:pt x="19679" y="5112"/>
                    <a:pt x="19685" y="5112"/>
                  </a:cubicBezTo>
                  <a:cubicBezTo>
                    <a:pt x="19700" y="5112"/>
                    <a:pt x="19709" y="5102"/>
                    <a:pt x="19710" y="5083"/>
                  </a:cubicBezTo>
                  <a:cubicBezTo>
                    <a:pt x="19713" y="5058"/>
                    <a:pt x="19725" y="5041"/>
                    <a:pt x="19742" y="5041"/>
                  </a:cubicBezTo>
                  <a:cubicBezTo>
                    <a:pt x="19743" y="5041"/>
                    <a:pt x="19744" y="5041"/>
                    <a:pt x="19745" y="5041"/>
                  </a:cubicBezTo>
                  <a:cubicBezTo>
                    <a:pt x="19760" y="5042"/>
                    <a:pt x="19775" y="5059"/>
                    <a:pt x="19772" y="5077"/>
                  </a:cubicBezTo>
                  <a:cubicBezTo>
                    <a:pt x="19771" y="5091"/>
                    <a:pt x="19782" y="5100"/>
                    <a:pt x="19799" y="5100"/>
                  </a:cubicBezTo>
                  <a:cubicBezTo>
                    <a:pt x="19803" y="5100"/>
                    <a:pt x="19808" y="5099"/>
                    <a:pt x="19813" y="5098"/>
                  </a:cubicBezTo>
                  <a:cubicBezTo>
                    <a:pt x="19815" y="5097"/>
                    <a:pt x="19818" y="5097"/>
                    <a:pt x="19822" y="5097"/>
                  </a:cubicBezTo>
                  <a:cubicBezTo>
                    <a:pt x="19847" y="5097"/>
                    <a:pt x="19887" y="5119"/>
                    <a:pt x="19915" y="5150"/>
                  </a:cubicBezTo>
                  <a:cubicBezTo>
                    <a:pt x="19947" y="5185"/>
                    <a:pt x="19993" y="5217"/>
                    <a:pt x="20018" y="5218"/>
                  </a:cubicBezTo>
                  <a:cubicBezTo>
                    <a:pt x="20041" y="5221"/>
                    <a:pt x="20068" y="5242"/>
                    <a:pt x="20074" y="5263"/>
                  </a:cubicBezTo>
                  <a:cubicBezTo>
                    <a:pt x="20077" y="5274"/>
                    <a:pt x="20081" y="5279"/>
                    <a:pt x="20084" y="5279"/>
                  </a:cubicBezTo>
                  <a:cubicBezTo>
                    <a:pt x="20088" y="5279"/>
                    <a:pt x="20091" y="5269"/>
                    <a:pt x="20093" y="5251"/>
                  </a:cubicBezTo>
                  <a:cubicBezTo>
                    <a:pt x="20097" y="5223"/>
                    <a:pt x="20114" y="5200"/>
                    <a:pt x="20131" y="5200"/>
                  </a:cubicBezTo>
                  <a:cubicBezTo>
                    <a:pt x="20132" y="5200"/>
                    <a:pt x="20133" y="5200"/>
                    <a:pt x="20134" y="5201"/>
                  </a:cubicBezTo>
                  <a:cubicBezTo>
                    <a:pt x="20155" y="5202"/>
                    <a:pt x="20160" y="5222"/>
                    <a:pt x="20147" y="5247"/>
                  </a:cubicBezTo>
                  <a:cubicBezTo>
                    <a:pt x="20134" y="5272"/>
                    <a:pt x="20137" y="5292"/>
                    <a:pt x="20154" y="5293"/>
                  </a:cubicBezTo>
                  <a:cubicBezTo>
                    <a:pt x="20169" y="5294"/>
                    <a:pt x="20218" y="5315"/>
                    <a:pt x="20264" y="5340"/>
                  </a:cubicBezTo>
                  <a:cubicBezTo>
                    <a:pt x="20306" y="5363"/>
                    <a:pt x="20354" y="5380"/>
                    <a:pt x="20373" y="5380"/>
                  </a:cubicBezTo>
                  <a:cubicBezTo>
                    <a:pt x="20374" y="5380"/>
                    <a:pt x="20375" y="5380"/>
                    <a:pt x="20376" y="5380"/>
                  </a:cubicBezTo>
                  <a:cubicBezTo>
                    <a:pt x="20382" y="5379"/>
                    <a:pt x="20387" y="5379"/>
                    <a:pt x="20393" y="5379"/>
                  </a:cubicBezTo>
                  <a:cubicBezTo>
                    <a:pt x="20467" y="5379"/>
                    <a:pt x="20553" y="5447"/>
                    <a:pt x="20618" y="5561"/>
                  </a:cubicBezTo>
                  <a:cubicBezTo>
                    <a:pt x="20708" y="5719"/>
                    <a:pt x="20827" y="5881"/>
                    <a:pt x="20858" y="5883"/>
                  </a:cubicBezTo>
                  <a:cubicBezTo>
                    <a:pt x="20869" y="5884"/>
                    <a:pt x="20893" y="5909"/>
                    <a:pt x="20909" y="5937"/>
                  </a:cubicBezTo>
                  <a:cubicBezTo>
                    <a:pt x="20934" y="5978"/>
                    <a:pt x="21005" y="5995"/>
                    <a:pt x="21252" y="6019"/>
                  </a:cubicBezTo>
                  <a:cubicBezTo>
                    <a:pt x="21366" y="6030"/>
                    <a:pt x="21439" y="6036"/>
                    <a:pt x="21490" y="6036"/>
                  </a:cubicBezTo>
                  <a:cubicBezTo>
                    <a:pt x="21569" y="6036"/>
                    <a:pt x="21594" y="6022"/>
                    <a:pt x="21631" y="5985"/>
                  </a:cubicBezTo>
                  <a:cubicBezTo>
                    <a:pt x="21667" y="5951"/>
                    <a:pt x="21699" y="5910"/>
                    <a:pt x="21701" y="5894"/>
                  </a:cubicBezTo>
                  <a:cubicBezTo>
                    <a:pt x="21702" y="5885"/>
                    <a:pt x="21734" y="5879"/>
                    <a:pt x="21779" y="5879"/>
                  </a:cubicBezTo>
                  <a:cubicBezTo>
                    <a:pt x="21798" y="5879"/>
                    <a:pt x="21819" y="5880"/>
                    <a:pt x="21841" y="5882"/>
                  </a:cubicBezTo>
                  <a:cubicBezTo>
                    <a:pt x="21861" y="5884"/>
                    <a:pt x="21880" y="5885"/>
                    <a:pt x="21896" y="5885"/>
                  </a:cubicBezTo>
                  <a:cubicBezTo>
                    <a:pt x="21948" y="5885"/>
                    <a:pt x="21981" y="5876"/>
                    <a:pt x="21983" y="5861"/>
                  </a:cubicBezTo>
                  <a:cubicBezTo>
                    <a:pt x="21983" y="5850"/>
                    <a:pt x="21995" y="5844"/>
                    <a:pt x="22012" y="5844"/>
                  </a:cubicBezTo>
                  <a:cubicBezTo>
                    <a:pt x="22024" y="5844"/>
                    <a:pt x="22039" y="5847"/>
                    <a:pt x="22055" y="5852"/>
                  </a:cubicBezTo>
                  <a:cubicBezTo>
                    <a:pt x="22072" y="5859"/>
                    <a:pt x="22099" y="5861"/>
                    <a:pt x="22129" y="5861"/>
                  </a:cubicBezTo>
                  <a:cubicBezTo>
                    <a:pt x="22224" y="5861"/>
                    <a:pt x="22355" y="5834"/>
                    <a:pt x="22358" y="5804"/>
                  </a:cubicBezTo>
                  <a:cubicBezTo>
                    <a:pt x="22359" y="5794"/>
                    <a:pt x="22384" y="5789"/>
                    <a:pt x="22421" y="5789"/>
                  </a:cubicBezTo>
                  <a:cubicBezTo>
                    <a:pt x="22437" y="5789"/>
                    <a:pt x="22455" y="5790"/>
                    <a:pt x="22475" y="5792"/>
                  </a:cubicBezTo>
                  <a:cubicBezTo>
                    <a:pt x="22498" y="5795"/>
                    <a:pt x="22529" y="5797"/>
                    <a:pt x="22563" y="5797"/>
                  </a:cubicBezTo>
                  <a:cubicBezTo>
                    <a:pt x="22622" y="5797"/>
                    <a:pt x="22690" y="5792"/>
                    <a:pt x="22744" y="5784"/>
                  </a:cubicBezTo>
                  <a:cubicBezTo>
                    <a:pt x="22830" y="5770"/>
                    <a:pt x="22970" y="5756"/>
                    <a:pt x="23056" y="5751"/>
                  </a:cubicBezTo>
                  <a:cubicBezTo>
                    <a:pt x="23142" y="5746"/>
                    <a:pt x="23274" y="5724"/>
                    <a:pt x="23353" y="5703"/>
                  </a:cubicBezTo>
                  <a:cubicBezTo>
                    <a:pt x="23413" y="5686"/>
                    <a:pt x="23523" y="5675"/>
                    <a:pt x="23627" y="5675"/>
                  </a:cubicBezTo>
                  <a:cubicBezTo>
                    <a:pt x="23658" y="5675"/>
                    <a:pt x="23688" y="5676"/>
                    <a:pt x="23716" y="5678"/>
                  </a:cubicBezTo>
                  <a:cubicBezTo>
                    <a:pt x="23763" y="5681"/>
                    <a:pt x="23802" y="5683"/>
                    <a:pt x="23834" y="5683"/>
                  </a:cubicBezTo>
                  <a:cubicBezTo>
                    <a:pt x="23912" y="5683"/>
                    <a:pt x="23949" y="5673"/>
                    <a:pt x="23960" y="5651"/>
                  </a:cubicBezTo>
                  <a:cubicBezTo>
                    <a:pt x="23972" y="5630"/>
                    <a:pt x="23969" y="5595"/>
                    <a:pt x="23955" y="5577"/>
                  </a:cubicBezTo>
                  <a:cubicBezTo>
                    <a:pt x="23940" y="5559"/>
                    <a:pt x="23937" y="5529"/>
                    <a:pt x="23948" y="5507"/>
                  </a:cubicBezTo>
                  <a:cubicBezTo>
                    <a:pt x="23956" y="5491"/>
                    <a:pt x="23964" y="5483"/>
                    <a:pt x="23978" y="5483"/>
                  </a:cubicBezTo>
                  <a:cubicBezTo>
                    <a:pt x="23994" y="5483"/>
                    <a:pt x="24020" y="5494"/>
                    <a:pt x="24064" y="5518"/>
                  </a:cubicBezTo>
                  <a:cubicBezTo>
                    <a:pt x="24124" y="5550"/>
                    <a:pt x="24171" y="5566"/>
                    <a:pt x="24225" y="5566"/>
                  </a:cubicBezTo>
                  <a:cubicBezTo>
                    <a:pt x="24267" y="5566"/>
                    <a:pt x="24313" y="5556"/>
                    <a:pt x="24372" y="5538"/>
                  </a:cubicBezTo>
                  <a:cubicBezTo>
                    <a:pt x="24423" y="5520"/>
                    <a:pt x="24504" y="5504"/>
                    <a:pt x="24552" y="5499"/>
                  </a:cubicBezTo>
                  <a:cubicBezTo>
                    <a:pt x="24600" y="5494"/>
                    <a:pt x="24647" y="5478"/>
                    <a:pt x="24657" y="5464"/>
                  </a:cubicBezTo>
                  <a:cubicBezTo>
                    <a:pt x="24665" y="5454"/>
                    <a:pt x="24698" y="5448"/>
                    <a:pt x="24740" y="5448"/>
                  </a:cubicBezTo>
                  <a:cubicBezTo>
                    <a:pt x="24756" y="5448"/>
                    <a:pt x="24773" y="5449"/>
                    <a:pt x="24790" y="5451"/>
                  </a:cubicBezTo>
                  <a:cubicBezTo>
                    <a:pt x="24803" y="5452"/>
                    <a:pt x="24815" y="5452"/>
                    <a:pt x="24826" y="5452"/>
                  </a:cubicBezTo>
                  <a:cubicBezTo>
                    <a:pt x="24890" y="5452"/>
                    <a:pt x="24933" y="5435"/>
                    <a:pt x="24980" y="5390"/>
                  </a:cubicBezTo>
                  <a:cubicBezTo>
                    <a:pt x="25024" y="5347"/>
                    <a:pt x="25081" y="5325"/>
                    <a:pt x="25140" y="5325"/>
                  </a:cubicBezTo>
                  <a:cubicBezTo>
                    <a:pt x="25144" y="5325"/>
                    <a:pt x="25148" y="5325"/>
                    <a:pt x="25152" y="5326"/>
                  </a:cubicBezTo>
                  <a:cubicBezTo>
                    <a:pt x="25249" y="5333"/>
                    <a:pt x="25316" y="5337"/>
                    <a:pt x="25364" y="5337"/>
                  </a:cubicBezTo>
                  <a:cubicBezTo>
                    <a:pt x="25440" y="5337"/>
                    <a:pt x="25465" y="5326"/>
                    <a:pt x="25483" y="5303"/>
                  </a:cubicBezTo>
                  <a:cubicBezTo>
                    <a:pt x="25502" y="5277"/>
                    <a:pt x="25602" y="5262"/>
                    <a:pt x="25743" y="5262"/>
                  </a:cubicBezTo>
                  <a:cubicBezTo>
                    <a:pt x="25956" y="5262"/>
                    <a:pt x="26123" y="5217"/>
                    <a:pt x="26236" y="5130"/>
                  </a:cubicBezTo>
                  <a:cubicBezTo>
                    <a:pt x="26255" y="5115"/>
                    <a:pt x="26311" y="5105"/>
                    <a:pt x="26372" y="5105"/>
                  </a:cubicBezTo>
                  <a:cubicBezTo>
                    <a:pt x="26388" y="5105"/>
                    <a:pt x="26406" y="5106"/>
                    <a:pt x="26422" y="5107"/>
                  </a:cubicBezTo>
                  <a:cubicBezTo>
                    <a:pt x="26626" y="5122"/>
                    <a:pt x="26766" y="5130"/>
                    <a:pt x="26863" y="5130"/>
                  </a:cubicBezTo>
                  <a:cubicBezTo>
                    <a:pt x="26982" y="5130"/>
                    <a:pt x="27035" y="5118"/>
                    <a:pt x="27057" y="5093"/>
                  </a:cubicBezTo>
                  <a:cubicBezTo>
                    <a:pt x="27074" y="5074"/>
                    <a:pt x="27090" y="5064"/>
                    <a:pt x="27117" y="5064"/>
                  </a:cubicBezTo>
                  <a:cubicBezTo>
                    <a:pt x="27145" y="5064"/>
                    <a:pt x="27186" y="5075"/>
                    <a:pt x="27257" y="5097"/>
                  </a:cubicBezTo>
                  <a:cubicBezTo>
                    <a:pt x="27323" y="5118"/>
                    <a:pt x="27378" y="5129"/>
                    <a:pt x="27414" y="5129"/>
                  </a:cubicBezTo>
                  <a:cubicBezTo>
                    <a:pt x="27432" y="5129"/>
                    <a:pt x="27446" y="5127"/>
                    <a:pt x="27454" y="5121"/>
                  </a:cubicBezTo>
                  <a:cubicBezTo>
                    <a:pt x="27469" y="5111"/>
                    <a:pt x="27529" y="5106"/>
                    <a:pt x="27603" y="5106"/>
                  </a:cubicBezTo>
                  <a:cubicBezTo>
                    <a:pt x="27636" y="5106"/>
                    <a:pt x="27671" y="5107"/>
                    <a:pt x="27707" y="5109"/>
                  </a:cubicBezTo>
                  <a:cubicBezTo>
                    <a:pt x="27785" y="5115"/>
                    <a:pt x="27874" y="5118"/>
                    <a:pt x="27939" y="5118"/>
                  </a:cubicBezTo>
                  <a:cubicBezTo>
                    <a:pt x="27972" y="5118"/>
                    <a:pt x="27999" y="5117"/>
                    <a:pt x="28016" y="5116"/>
                  </a:cubicBezTo>
                  <a:cubicBezTo>
                    <a:pt x="28073" y="5111"/>
                    <a:pt x="28151" y="5109"/>
                    <a:pt x="28247" y="5109"/>
                  </a:cubicBezTo>
                  <a:cubicBezTo>
                    <a:pt x="28486" y="5109"/>
                    <a:pt x="28834" y="5122"/>
                    <a:pt x="29232" y="5146"/>
                  </a:cubicBezTo>
                  <a:cubicBezTo>
                    <a:pt x="29506" y="5164"/>
                    <a:pt x="29524" y="5169"/>
                    <a:pt x="29524" y="5227"/>
                  </a:cubicBezTo>
                  <a:cubicBezTo>
                    <a:pt x="29524" y="5262"/>
                    <a:pt x="29506" y="5299"/>
                    <a:pt x="29484" y="5310"/>
                  </a:cubicBezTo>
                  <a:cubicBezTo>
                    <a:pt x="29457" y="5324"/>
                    <a:pt x="29467" y="5332"/>
                    <a:pt x="29500" y="5332"/>
                  </a:cubicBezTo>
                  <a:cubicBezTo>
                    <a:pt x="29527" y="5332"/>
                    <a:pt x="29568" y="5327"/>
                    <a:pt x="29616" y="5317"/>
                  </a:cubicBezTo>
                  <a:cubicBezTo>
                    <a:pt x="29681" y="5303"/>
                    <a:pt x="29686" y="5297"/>
                    <a:pt x="29642" y="5272"/>
                  </a:cubicBezTo>
                  <a:cubicBezTo>
                    <a:pt x="29613" y="5257"/>
                    <a:pt x="29592" y="5225"/>
                    <a:pt x="29594" y="5202"/>
                  </a:cubicBezTo>
                  <a:cubicBezTo>
                    <a:pt x="29595" y="5184"/>
                    <a:pt x="29607" y="5175"/>
                    <a:pt x="29638" y="5175"/>
                  </a:cubicBezTo>
                  <a:cubicBezTo>
                    <a:pt x="29665" y="5175"/>
                    <a:pt x="29707" y="5182"/>
                    <a:pt x="29772" y="5196"/>
                  </a:cubicBezTo>
                  <a:cubicBezTo>
                    <a:pt x="29834" y="5208"/>
                    <a:pt x="29875" y="5215"/>
                    <a:pt x="29898" y="5215"/>
                  </a:cubicBezTo>
                  <a:cubicBezTo>
                    <a:pt x="29924" y="5215"/>
                    <a:pt x="29928" y="5207"/>
                    <a:pt x="29916" y="5192"/>
                  </a:cubicBezTo>
                  <a:cubicBezTo>
                    <a:pt x="29893" y="5161"/>
                    <a:pt x="29611" y="5118"/>
                    <a:pt x="29479" y="5118"/>
                  </a:cubicBezTo>
                  <a:cubicBezTo>
                    <a:pt x="29450" y="5118"/>
                    <a:pt x="29428" y="5120"/>
                    <a:pt x="29418" y="5125"/>
                  </a:cubicBezTo>
                  <a:cubicBezTo>
                    <a:pt x="29413" y="5128"/>
                    <a:pt x="29407" y="5129"/>
                    <a:pt x="29402" y="5129"/>
                  </a:cubicBezTo>
                  <a:cubicBezTo>
                    <a:pt x="29390" y="5129"/>
                    <a:pt x="29379" y="5122"/>
                    <a:pt x="29372" y="5109"/>
                  </a:cubicBezTo>
                  <a:cubicBezTo>
                    <a:pt x="29351" y="5069"/>
                    <a:pt x="29400" y="5050"/>
                    <a:pt x="29533" y="5050"/>
                  </a:cubicBezTo>
                  <a:cubicBezTo>
                    <a:pt x="29554" y="5050"/>
                    <a:pt x="29578" y="5050"/>
                    <a:pt x="29604" y="5051"/>
                  </a:cubicBezTo>
                  <a:cubicBezTo>
                    <a:pt x="29789" y="5057"/>
                    <a:pt x="29938" y="5059"/>
                    <a:pt x="30051" y="5059"/>
                  </a:cubicBezTo>
                  <a:cubicBezTo>
                    <a:pt x="30209" y="5059"/>
                    <a:pt x="30294" y="5054"/>
                    <a:pt x="30303" y="5042"/>
                  </a:cubicBezTo>
                  <a:cubicBezTo>
                    <a:pt x="30306" y="5038"/>
                    <a:pt x="30319" y="5036"/>
                    <a:pt x="30339" y="5036"/>
                  </a:cubicBezTo>
                  <a:cubicBezTo>
                    <a:pt x="30442" y="5036"/>
                    <a:pt x="30726" y="5087"/>
                    <a:pt x="30741" y="5115"/>
                  </a:cubicBezTo>
                  <a:cubicBezTo>
                    <a:pt x="30747" y="5125"/>
                    <a:pt x="30794" y="5131"/>
                    <a:pt x="30855" y="5131"/>
                  </a:cubicBezTo>
                  <a:cubicBezTo>
                    <a:pt x="30877" y="5131"/>
                    <a:pt x="30901" y="5131"/>
                    <a:pt x="30926" y="5129"/>
                  </a:cubicBezTo>
                  <a:cubicBezTo>
                    <a:pt x="31079" y="5120"/>
                    <a:pt x="31212" y="5115"/>
                    <a:pt x="31362" y="5115"/>
                  </a:cubicBezTo>
                  <a:cubicBezTo>
                    <a:pt x="31458" y="5115"/>
                    <a:pt x="31561" y="5117"/>
                    <a:pt x="31681" y="5121"/>
                  </a:cubicBezTo>
                  <a:cubicBezTo>
                    <a:pt x="31707" y="5122"/>
                    <a:pt x="31734" y="5122"/>
                    <a:pt x="31759" y="5122"/>
                  </a:cubicBezTo>
                  <a:cubicBezTo>
                    <a:pt x="31880" y="5122"/>
                    <a:pt x="31983" y="5113"/>
                    <a:pt x="32005" y="5098"/>
                  </a:cubicBezTo>
                  <a:cubicBezTo>
                    <a:pt x="32021" y="5087"/>
                    <a:pt x="32086" y="5081"/>
                    <a:pt x="32169" y="5081"/>
                  </a:cubicBezTo>
                  <a:cubicBezTo>
                    <a:pt x="32213" y="5081"/>
                    <a:pt x="32263" y="5083"/>
                    <a:pt x="32313" y="5087"/>
                  </a:cubicBezTo>
                  <a:cubicBezTo>
                    <a:pt x="32428" y="5095"/>
                    <a:pt x="32572" y="5100"/>
                    <a:pt x="32674" y="5100"/>
                  </a:cubicBezTo>
                  <a:cubicBezTo>
                    <a:pt x="32702" y="5100"/>
                    <a:pt x="32726" y="5100"/>
                    <a:pt x="32746" y="5099"/>
                  </a:cubicBezTo>
                  <a:cubicBezTo>
                    <a:pt x="32769" y="5098"/>
                    <a:pt x="32795" y="5098"/>
                    <a:pt x="32823" y="5098"/>
                  </a:cubicBezTo>
                  <a:cubicBezTo>
                    <a:pt x="32913" y="5098"/>
                    <a:pt x="33026" y="5102"/>
                    <a:pt x="33106" y="5109"/>
                  </a:cubicBezTo>
                  <a:cubicBezTo>
                    <a:pt x="33152" y="5113"/>
                    <a:pt x="33195" y="5116"/>
                    <a:pt x="33228" y="5116"/>
                  </a:cubicBezTo>
                  <a:cubicBezTo>
                    <a:pt x="33270" y="5116"/>
                    <a:pt x="33298" y="5112"/>
                    <a:pt x="33298" y="5105"/>
                  </a:cubicBezTo>
                  <a:cubicBezTo>
                    <a:pt x="33300" y="5083"/>
                    <a:pt x="33481" y="5071"/>
                    <a:pt x="33718" y="5071"/>
                  </a:cubicBezTo>
                  <a:cubicBezTo>
                    <a:pt x="33894" y="5071"/>
                    <a:pt x="34100" y="5078"/>
                    <a:pt x="34285" y="5092"/>
                  </a:cubicBezTo>
                  <a:cubicBezTo>
                    <a:pt x="34752" y="5128"/>
                    <a:pt x="34956" y="5144"/>
                    <a:pt x="35046" y="5144"/>
                  </a:cubicBezTo>
                  <a:cubicBezTo>
                    <a:pt x="35107" y="5144"/>
                    <a:pt x="35114" y="5136"/>
                    <a:pt x="35115" y="5124"/>
                  </a:cubicBezTo>
                  <a:cubicBezTo>
                    <a:pt x="35116" y="5105"/>
                    <a:pt x="35093" y="5089"/>
                    <a:pt x="35058" y="5087"/>
                  </a:cubicBezTo>
                  <a:cubicBezTo>
                    <a:pt x="35023" y="5083"/>
                    <a:pt x="34997" y="5066"/>
                    <a:pt x="35001" y="5047"/>
                  </a:cubicBezTo>
                  <a:cubicBezTo>
                    <a:pt x="35001" y="5034"/>
                    <a:pt x="35015" y="5028"/>
                    <a:pt x="35039" y="5028"/>
                  </a:cubicBezTo>
                  <a:cubicBezTo>
                    <a:pt x="35054" y="5028"/>
                    <a:pt x="35072" y="5031"/>
                    <a:pt x="35094" y="5036"/>
                  </a:cubicBezTo>
                  <a:cubicBezTo>
                    <a:pt x="35119" y="5042"/>
                    <a:pt x="35143" y="5045"/>
                    <a:pt x="35160" y="5045"/>
                  </a:cubicBezTo>
                  <a:cubicBezTo>
                    <a:pt x="35175" y="5045"/>
                    <a:pt x="35185" y="5042"/>
                    <a:pt x="35186" y="5037"/>
                  </a:cubicBezTo>
                  <a:cubicBezTo>
                    <a:pt x="35187" y="5026"/>
                    <a:pt x="35215" y="5022"/>
                    <a:pt x="35255" y="5022"/>
                  </a:cubicBezTo>
                  <a:cubicBezTo>
                    <a:pt x="35339" y="5022"/>
                    <a:pt x="35477" y="5041"/>
                    <a:pt x="35531" y="5068"/>
                  </a:cubicBezTo>
                  <a:cubicBezTo>
                    <a:pt x="35559" y="5082"/>
                    <a:pt x="35582" y="5089"/>
                    <a:pt x="35599" y="5089"/>
                  </a:cubicBezTo>
                  <a:cubicBezTo>
                    <a:pt x="35613" y="5089"/>
                    <a:pt x="35623" y="5085"/>
                    <a:pt x="35629" y="5077"/>
                  </a:cubicBezTo>
                  <a:cubicBezTo>
                    <a:pt x="35635" y="5068"/>
                    <a:pt x="35648" y="5063"/>
                    <a:pt x="35664" y="5063"/>
                  </a:cubicBezTo>
                  <a:cubicBezTo>
                    <a:pt x="35678" y="5063"/>
                    <a:pt x="35695" y="5067"/>
                    <a:pt x="35711" y="5074"/>
                  </a:cubicBezTo>
                  <a:cubicBezTo>
                    <a:pt x="35744" y="5088"/>
                    <a:pt x="35992" y="5121"/>
                    <a:pt x="36261" y="5145"/>
                  </a:cubicBezTo>
                  <a:cubicBezTo>
                    <a:pt x="36456" y="5164"/>
                    <a:pt x="36587" y="5173"/>
                    <a:pt x="36668" y="5173"/>
                  </a:cubicBezTo>
                  <a:cubicBezTo>
                    <a:pt x="36733" y="5173"/>
                    <a:pt x="36766" y="5167"/>
                    <a:pt x="36775" y="5156"/>
                  </a:cubicBezTo>
                  <a:cubicBezTo>
                    <a:pt x="36785" y="5143"/>
                    <a:pt x="36806" y="5136"/>
                    <a:pt x="36840" y="5136"/>
                  </a:cubicBezTo>
                  <a:cubicBezTo>
                    <a:pt x="36870" y="5136"/>
                    <a:pt x="36911" y="5141"/>
                    <a:pt x="36965" y="5151"/>
                  </a:cubicBezTo>
                  <a:cubicBezTo>
                    <a:pt x="37017" y="5161"/>
                    <a:pt x="37064" y="5166"/>
                    <a:pt x="37104" y="5166"/>
                  </a:cubicBezTo>
                  <a:cubicBezTo>
                    <a:pt x="37148" y="5166"/>
                    <a:pt x="37185" y="5160"/>
                    <a:pt x="37216" y="5148"/>
                  </a:cubicBezTo>
                  <a:cubicBezTo>
                    <a:pt x="37247" y="5136"/>
                    <a:pt x="37284" y="5129"/>
                    <a:pt x="37321" y="5129"/>
                  </a:cubicBezTo>
                  <a:cubicBezTo>
                    <a:pt x="37349" y="5129"/>
                    <a:pt x="37378" y="5133"/>
                    <a:pt x="37405" y="5140"/>
                  </a:cubicBezTo>
                  <a:cubicBezTo>
                    <a:pt x="37435" y="5148"/>
                    <a:pt x="37460" y="5153"/>
                    <a:pt x="37480" y="5153"/>
                  </a:cubicBezTo>
                  <a:cubicBezTo>
                    <a:pt x="37507" y="5153"/>
                    <a:pt x="37526" y="5145"/>
                    <a:pt x="37537" y="5130"/>
                  </a:cubicBezTo>
                  <a:cubicBezTo>
                    <a:pt x="37554" y="5108"/>
                    <a:pt x="37594" y="5092"/>
                    <a:pt x="37630" y="5090"/>
                  </a:cubicBezTo>
                  <a:cubicBezTo>
                    <a:pt x="37664" y="5089"/>
                    <a:pt x="37762" y="5082"/>
                    <a:pt x="37847" y="5072"/>
                  </a:cubicBezTo>
                  <a:cubicBezTo>
                    <a:pt x="37933" y="5061"/>
                    <a:pt x="38065" y="5049"/>
                    <a:pt x="38142" y="5043"/>
                  </a:cubicBezTo>
                  <a:cubicBezTo>
                    <a:pt x="38219" y="5037"/>
                    <a:pt x="38302" y="5022"/>
                    <a:pt x="38327" y="5008"/>
                  </a:cubicBezTo>
                  <a:cubicBezTo>
                    <a:pt x="38347" y="4999"/>
                    <a:pt x="38412" y="4993"/>
                    <a:pt x="38488" y="4993"/>
                  </a:cubicBezTo>
                  <a:cubicBezTo>
                    <a:pt x="38512" y="4993"/>
                    <a:pt x="38536" y="4993"/>
                    <a:pt x="38561" y="4995"/>
                  </a:cubicBezTo>
                  <a:cubicBezTo>
                    <a:pt x="38622" y="4998"/>
                    <a:pt x="38685" y="4999"/>
                    <a:pt x="38746" y="4999"/>
                  </a:cubicBezTo>
                  <a:cubicBezTo>
                    <a:pt x="38891" y="4999"/>
                    <a:pt x="39021" y="4991"/>
                    <a:pt x="39073" y="4977"/>
                  </a:cubicBezTo>
                  <a:cubicBezTo>
                    <a:pt x="39091" y="4973"/>
                    <a:pt x="39110" y="4970"/>
                    <a:pt x="39125" y="4970"/>
                  </a:cubicBezTo>
                  <a:cubicBezTo>
                    <a:pt x="39132" y="4970"/>
                    <a:pt x="39139" y="4970"/>
                    <a:pt x="39143" y="4972"/>
                  </a:cubicBezTo>
                  <a:cubicBezTo>
                    <a:pt x="39145" y="4973"/>
                    <a:pt x="39147" y="4973"/>
                    <a:pt x="39150" y="4973"/>
                  </a:cubicBezTo>
                  <a:cubicBezTo>
                    <a:pt x="39170" y="4973"/>
                    <a:pt x="39214" y="4961"/>
                    <a:pt x="39256" y="4943"/>
                  </a:cubicBezTo>
                  <a:cubicBezTo>
                    <a:pt x="39305" y="4923"/>
                    <a:pt x="39381" y="4905"/>
                    <a:pt x="39422" y="4903"/>
                  </a:cubicBezTo>
                  <a:cubicBezTo>
                    <a:pt x="39463" y="4902"/>
                    <a:pt x="39543" y="4873"/>
                    <a:pt x="39599" y="4841"/>
                  </a:cubicBezTo>
                  <a:cubicBezTo>
                    <a:pt x="39652" y="4810"/>
                    <a:pt x="39715" y="4785"/>
                    <a:pt x="39743" y="4785"/>
                  </a:cubicBezTo>
                  <a:cubicBezTo>
                    <a:pt x="39745" y="4785"/>
                    <a:pt x="39746" y="4785"/>
                    <a:pt x="39748" y="4786"/>
                  </a:cubicBezTo>
                  <a:cubicBezTo>
                    <a:pt x="39749" y="4786"/>
                    <a:pt x="39750" y="4786"/>
                    <a:pt x="39751" y="4786"/>
                  </a:cubicBezTo>
                  <a:cubicBezTo>
                    <a:pt x="39804" y="4786"/>
                    <a:pt x="39901" y="4684"/>
                    <a:pt x="39906" y="4622"/>
                  </a:cubicBezTo>
                  <a:cubicBezTo>
                    <a:pt x="39914" y="4557"/>
                    <a:pt x="40088" y="4385"/>
                    <a:pt x="40170" y="4362"/>
                  </a:cubicBezTo>
                  <a:cubicBezTo>
                    <a:pt x="40212" y="4351"/>
                    <a:pt x="40238" y="4329"/>
                    <a:pt x="40229" y="4311"/>
                  </a:cubicBezTo>
                  <a:cubicBezTo>
                    <a:pt x="40222" y="4295"/>
                    <a:pt x="40255" y="4232"/>
                    <a:pt x="40303" y="4175"/>
                  </a:cubicBezTo>
                  <a:cubicBezTo>
                    <a:pt x="40406" y="4049"/>
                    <a:pt x="40411" y="4024"/>
                    <a:pt x="40354" y="3924"/>
                  </a:cubicBezTo>
                  <a:cubicBezTo>
                    <a:pt x="40322" y="3867"/>
                    <a:pt x="40319" y="3836"/>
                    <a:pt x="40342" y="3836"/>
                  </a:cubicBezTo>
                  <a:cubicBezTo>
                    <a:pt x="40355" y="3836"/>
                    <a:pt x="40377" y="3846"/>
                    <a:pt x="40406" y="3869"/>
                  </a:cubicBezTo>
                  <a:cubicBezTo>
                    <a:pt x="40433" y="3889"/>
                    <a:pt x="40453" y="3899"/>
                    <a:pt x="40467" y="3899"/>
                  </a:cubicBezTo>
                  <a:cubicBezTo>
                    <a:pt x="40495" y="3899"/>
                    <a:pt x="40494" y="3854"/>
                    <a:pt x="40462" y="3766"/>
                  </a:cubicBezTo>
                  <a:cubicBezTo>
                    <a:pt x="40425" y="3668"/>
                    <a:pt x="40438" y="3568"/>
                    <a:pt x="40473" y="3568"/>
                  </a:cubicBezTo>
                  <a:cubicBezTo>
                    <a:pt x="40482" y="3568"/>
                    <a:pt x="40492" y="3574"/>
                    <a:pt x="40504" y="3588"/>
                  </a:cubicBezTo>
                  <a:cubicBezTo>
                    <a:pt x="40527" y="3616"/>
                    <a:pt x="40549" y="3630"/>
                    <a:pt x="40567" y="3630"/>
                  </a:cubicBezTo>
                  <a:cubicBezTo>
                    <a:pt x="40595" y="3630"/>
                    <a:pt x="40614" y="3597"/>
                    <a:pt x="40620" y="3532"/>
                  </a:cubicBezTo>
                  <a:cubicBezTo>
                    <a:pt x="40633" y="3401"/>
                    <a:pt x="40842" y="3051"/>
                    <a:pt x="40916" y="3039"/>
                  </a:cubicBezTo>
                  <a:cubicBezTo>
                    <a:pt x="40953" y="3033"/>
                    <a:pt x="40970" y="3003"/>
                    <a:pt x="40969" y="2941"/>
                  </a:cubicBezTo>
                  <a:cubicBezTo>
                    <a:pt x="40950" y="2800"/>
                    <a:pt x="40915" y="2590"/>
                    <a:pt x="40872" y="2481"/>
                  </a:cubicBezTo>
                  <a:cubicBezTo>
                    <a:pt x="40816" y="2344"/>
                    <a:pt x="40438" y="1897"/>
                    <a:pt x="40374" y="1891"/>
                  </a:cubicBezTo>
                  <a:cubicBezTo>
                    <a:pt x="40371" y="1891"/>
                    <a:pt x="40369" y="1891"/>
                    <a:pt x="40367" y="1891"/>
                  </a:cubicBezTo>
                  <a:cubicBezTo>
                    <a:pt x="40336" y="1891"/>
                    <a:pt x="40354" y="1923"/>
                    <a:pt x="40428" y="1997"/>
                  </a:cubicBezTo>
                  <a:lnTo>
                    <a:pt x="40539" y="2108"/>
                  </a:lnTo>
                  <a:lnTo>
                    <a:pt x="40375" y="2072"/>
                  </a:lnTo>
                  <a:cubicBezTo>
                    <a:pt x="40348" y="2066"/>
                    <a:pt x="40327" y="2061"/>
                    <a:pt x="40304" y="2055"/>
                  </a:cubicBezTo>
                  <a:cubicBezTo>
                    <a:pt x="40295" y="2049"/>
                    <a:pt x="40284" y="2042"/>
                    <a:pt x="40268" y="2034"/>
                  </a:cubicBezTo>
                  <a:cubicBezTo>
                    <a:pt x="40233" y="2015"/>
                    <a:pt x="40186" y="2004"/>
                    <a:pt x="40144" y="1996"/>
                  </a:cubicBezTo>
                  <a:cubicBezTo>
                    <a:pt x="40109" y="1977"/>
                    <a:pt x="40083" y="1957"/>
                    <a:pt x="40066" y="1931"/>
                  </a:cubicBezTo>
                  <a:cubicBezTo>
                    <a:pt x="40064" y="1928"/>
                    <a:pt x="40059" y="1924"/>
                    <a:pt x="40057" y="1921"/>
                  </a:cubicBezTo>
                  <a:cubicBezTo>
                    <a:pt x="40074" y="1900"/>
                    <a:pt x="40061" y="1844"/>
                    <a:pt x="40025" y="1830"/>
                  </a:cubicBezTo>
                  <a:cubicBezTo>
                    <a:pt x="40003" y="1820"/>
                    <a:pt x="39991" y="1800"/>
                    <a:pt x="40002" y="1785"/>
                  </a:cubicBezTo>
                  <a:cubicBezTo>
                    <a:pt x="40012" y="1769"/>
                    <a:pt x="39995" y="1755"/>
                    <a:pt x="39965" y="1755"/>
                  </a:cubicBezTo>
                  <a:cubicBezTo>
                    <a:pt x="39935" y="1755"/>
                    <a:pt x="39877" y="1729"/>
                    <a:pt x="39837" y="1699"/>
                  </a:cubicBezTo>
                  <a:cubicBezTo>
                    <a:pt x="39806" y="1675"/>
                    <a:pt x="39759" y="1650"/>
                    <a:pt x="39719" y="1635"/>
                  </a:cubicBezTo>
                  <a:cubicBezTo>
                    <a:pt x="39722" y="1627"/>
                    <a:pt x="39732" y="1623"/>
                    <a:pt x="39750" y="1623"/>
                  </a:cubicBezTo>
                  <a:cubicBezTo>
                    <a:pt x="39768" y="1623"/>
                    <a:pt x="39792" y="1627"/>
                    <a:pt x="39823" y="1635"/>
                  </a:cubicBezTo>
                  <a:lnTo>
                    <a:pt x="39939" y="1663"/>
                  </a:lnTo>
                  <a:lnTo>
                    <a:pt x="39844" y="1608"/>
                  </a:lnTo>
                  <a:cubicBezTo>
                    <a:pt x="39807" y="1586"/>
                    <a:pt x="39716" y="1558"/>
                    <a:pt x="39608" y="1532"/>
                  </a:cubicBezTo>
                  <a:cubicBezTo>
                    <a:pt x="39603" y="1528"/>
                    <a:pt x="39603" y="1526"/>
                    <a:pt x="39596" y="1523"/>
                  </a:cubicBezTo>
                  <a:cubicBezTo>
                    <a:pt x="39582" y="1517"/>
                    <a:pt x="39547" y="1512"/>
                    <a:pt x="39506" y="1507"/>
                  </a:cubicBezTo>
                  <a:cubicBezTo>
                    <a:pt x="39360" y="1475"/>
                    <a:pt x="39207" y="1450"/>
                    <a:pt x="39119" y="1447"/>
                  </a:cubicBezTo>
                  <a:cubicBezTo>
                    <a:pt x="39064" y="1446"/>
                    <a:pt x="38931" y="1439"/>
                    <a:pt x="38819" y="1430"/>
                  </a:cubicBezTo>
                  <a:cubicBezTo>
                    <a:pt x="38766" y="1426"/>
                    <a:pt x="38728" y="1423"/>
                    <a:pt x="38701" y="1423"/>
                  </a:cubicBezTo>
                  <a:cubicBezTo>
                    <a:pt x="38672" y="1423"/>
                    <a:pt x="38656" y="1426"/>
                    <a:pt x="38649" y="1431"/>
                  </a:cubicBezTo>
                  <a:cubicBezTo>
                    <a:pt x="38618" y="1427"/>
                    <a:pt x="38591" y="1424"/>
                    <a:pt x="38562" y="1420"/>
                  </a:cubicBezTo>
                  <a:cubicBezTo>
                    <a:pt x="38555" y="1416"/>
                    <a:pt x="38548" y="1412"/>
                    <a:pt x="38537" y="1406"/>
                  </a:cubicBezTo>
                  <a:cubicBezTo>
                    <a:pt x="38514" y="1395"/>
                    <a:pt x="38479" y="1389"/>
                    <a:pt x="38447" y="1389"/>
                  </a:cubicBezTo>
                  <a:cubicBezTo>
                    <a:pt x="38431" y="1389"/>
                    <a:pt x="38415" y="1390"/>
                    <a:pt x="38401" y="1394"/>
                  </a:cubicBezTo>
                  <a:cubicBezTo>
                    <a:pt x="38368" y="1388"/>
                    <a:pt x="38213" y="1363"/>
                    <a:pt x="38051" y="1339"/>
                  </a:cubicBezTo>
                  <a:cubicBezTo>
                    <a:pt x="37890" y="1314"/>
                    <a:pt x="37655" y="1275"/>
                    <a:pt x="37527" y="1252"/>
                  </a:cubicBezTo>
                  <a:cubicBezTo>
                    <a:pt x="37399" y="1227"/>
                    <a:pt x="37172" y="1188"/>
                    <a:pt x="37019" y="1163"/>
                  </a:cubicBezTo>
                  <a:cubicBezTo>
                    <a:pt x="36866" y="1137"/>
                    <a:pt x="36703" y="1104"/>
                    <a:pt x="36656" y="1091"/>
                  </a:cubicBezTo>
                  <a:cubicBezTo>
                    <a:pt x="36608" y="1077"/>
                    <a:pt x="36426" y="1050"/>
                    <a:pt x="36250" y="1030"/>
                  </a:cubicBezTo>
                  <a:cubicBezTo>
                    <a:pt x="36072" y="1011"/>
                    <a:pt x="35800" y="965"/>
                    <a:pt x="35638" y="928"/>
                  </a:cubicBezTo>
                  <a:cubicBezTo>
                    <a:pt x="35175" y="819"/>
                    <a:pt x="34900" y="791"/>
                    <a:pt x="34080" y="768"/>
                  </a:cubicBezTo>
                  <a:cubicBezTo>
                    <a:pt x="33657" y="756"/>
                    <a:pt x="33290" y="738"/>
                    <a:pt x="33266" y="729"/>
                  </a:cubicBezTo>
                  <a:cubicBezTo>
                    <a:pt x="33242" y="720"/>
                    <a:pt x="33116" y="705"/>
                    <a:pt x="32989" y="697"/>
                  </a:cubicBezTo>
                  <a:cubicBezTo>
                    <a:pt x="32516" y="666"/>
                    <a:pt x="32318" y="650"/>
                    <a:pt x="32178" y="635"/>
                  </a:cubicBezTo>
                  <a:cubicBezTo>
                    <a:pt x="32103" y="626"/>
                    <a:pt x="31789" y="622"/>
                    <a:pt x="31459" y="622"/>
                  </a:cubicBezTo>
                  <a:cubicBezTo>
                    <a:pt x="31078" y="622"/>
                    <a:pt x="30675" y="628"/>
                    <a:pt x="30590" y="637"/>
                  </a:cubicBezTo>
                  <a:cubicBezTo>
                    <a:pt x="30490" y="649"/>
                    <a:pt x="30229" y="654"/>
                    <a:pt x="29918" y="654"/>
                  </a:cubicBezTo>
                  <a:cubicBezTo>
                    <a:pt x="29296" y="654"/>
                    <a:pt x="28475" y="634"/>
                    <a:pt x="28340" y="606"/>
                  </a:cubicBezTo>
                  <a:cubicBezTo>
                    <a:pt x="28199" y="578"/>
                    <a:pt x="27877" y="551"/>
                    <a:pt x="27728" y="551"/>
                  </a:cubicBezTo>
                  <a:cubicBezTo>
                    <a:pt x="27695" y="551"/>
                    <a:pt x="27670" y="552"/>
                    <a:pt x="27658" y="555"/>
                  </a:cubicBezTo>
                  <a:cubicBezTo>
                    <a:pt x="27646" y="558"/>
                    <a:pt x="27623" y="560"/>
                    <a:pt x="27594" y="560"/>
                  </a:cubicBezTo>
                  <a:cubicBezTo>
                    <a:pt x="27403" y="560"/>
                    <a:pt x="26918" y="500"/>
                    <a:pt x="26946" y="473"/>
                  </a:cubicBezTo>
                  <a:cubicBezTo>
                    <a:pt x="26958" y="462"/>
                    <a:pt x="27033" y="446"/>
                    <a:pt x="27113" y="438"/>
                  </a:cubicBezTo>
                  <a:cubicBezTo>
                    <a:pt x="27186" y="433"/>
                    <a:pt x="27081" y="428"/>
                    <a:pt x="26876" y="428"/>
                  </a:cubicBezTo>
                  <a:cubicBezTo>
                    <a:pt x="26856" y="428"/>
                    <a:pt x="26836" y="428"/>
                    <a:pt x="26815" y="428"/>
                  </a:cubicBezTo>
                  <a:cubicBezTo>
                    <a:pt x="26776" y="428"/>
                    <a:pt x="26740" y="429"/>
                    <a:pt x="26706" y="429"/>
                  </a:cubicBezTo>
                  <a:cubicBezTo>
                    <a:pt x="26467" y="429"/>
                    <a:pt x="26367" y="419"/>
                    <a:pt x="26358" y="396"/>
                  </a:cubicBezTo>
                  <a:cubicBezTo>
                    <a:pt x="26350" y="377"/>
                    <a:pt x="26359" y="355"/>
                    <a:pt x="26378" y="348"/>
                  </a:cubicBezTo>
                  <a:cubicBezTo>
                    <a:pt x="26398" y="340"/>
                    <a:pt x="26277" y="330"/>
                    <a:pt x="26108" y="326"/>
                  </a:cubicBezTo>
                  <a:cubicBezTo>
                    <a:pt x="25895" y="320"/>
                    <a:pt x="25707" y="317"/>
                    <a:pt x="25556" y="317"/>
                  </a:cubicBezTo>
                  <a:cubicBezTo>
                    <a:pt x="25315" y="317"/>
                    <a:pt x="25168" y="324"/>
                    <a:pt x="25158" y="338"/>
                  </a:cubicBezTo>
                  <a:cubicBezTo>
                    <a:pt x="25154" y="344"/>
                    <a:pt x="25145" y="348"/>
                    <a:pt x="25136" y="348"/>
                  </a:cubicBezTo>
                  <a:cubicBezTo>
                    <a:pt x="25128" y="348"/>
                    <a:pt x="25120" y="345"/>
                    <a:pt x="25113" y="341"/>
                  </a:cubicBezTo>
                  <a:cubicBezTo>
                    <a:pt x="25093" y="330"/>
                    <a:pt x="25094" y="317"/>
                    <a:pt x="25115" y="303"/>
                  </a:cubicBezTo>
                  <a:cubicBezTo>
                    <a:pt x="25144" y="285"/>
                    <a:pt x="24417" y="207"/>
                    <a:pt x="24229" y="207"/>
                  </a:cubicBezTo>
                  <a:cubicBezTo>
                    <a:pt x="24191" y="207"/>
                    <a:pt x="24157" y="196"/>
                    <a:pt x="24157" y="185"/>
                  </a:cubicBezTo>
                  <a:cubicBezTo>
                    <a:pt x="24157" y="172"/>
                    <a:pt x="24023" y="153"/>
                    <a:pt x="23859" y="141"/>
                  </a:cubicBezTo>
                  <a:cubicBezTo>
                    <a:pt x="23695" y="130"/>
                    <a:pt x="23499" y="109"/>
                    <a:pt x="23422" y="94"/>
                  </a:cubicBezTo>
                  <a:cubicBezTo>
                    <a:pt x="23249" y="62"/>
                    <a:pt x="22026" y="1"/>
                    <a:pt x="21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9"/>
            <p:cNvSpPr/>
            <p:nvPr/>
          </p:nvSpPr>
          <p:spPr>
            <a:xfrm>
              <a:off x="5369475" y="4162825"/>
              <a:ext cx="12425" cy="2850"/>
            </a:xfrm>
            <a:custGeom>
              <a:avLst/>
              <a:gdLst/>
              <a:ahLst/>
              <a:cxnLst/>
              <a:rect l="l" t="t" r="r" b="b"/>
              <a:pathLst>
                <a:path w="497" h="114" extrusionOk="0">
                  <a:moveTo>
                    <a:pt x="486" y="1"/>
                  </a:moveTo>
                  <a:cubicBezTo>
                    <a:pt x="480" y="1"/>
                    <a:pt x="467" y="3"/>
                    <a:pt x="447" y="9"/>
                  </a:cubicBezTo>
                  <a:cubicBezTo>
                    <a:pt x="413" y="19"/>
                    <a:pt x="318" y="37"/>
                    <a:pt x="238" y="49"/>
                  </a:cubicBezTo>
                  <a:cubicBezTo>
                    <a:pt x="113" y="67"/>
                    <a:pt x="1" y="108"/>
                    <a:pt x="62" y="113"/>
                  </a:cubicBezTo>
                  <a:cubicBezTo>
                    <a:pt x="65" y="114"/>
                    <a:pt x="68" y="114"/>
                    <a:pt x="71" y="114"/>
                  </a:cubicBezTo>
                  <a:cubicBezTo>
                    <a:pt x="152" y="114"/>
                    <a:pt x="448" y="48"/>
                    <a:pt x="475" y="22"/>
                  </a:cubicBezTo>
                  <a:cubicBezTo>
                    <a:pt x="492" y="7"/>
                    <a:pt x="496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9"/>
            <p:cNvSpPr/>
            <p:nvPr/>
          </p:nvSpPr>
          <p:spPr>
            <a:xfrm>
              <a:off x="5385325" y="4161000"/>
              <a:ext cx="5675" cy="1475"/>
            </a:xfrm>
            <a:custGeom>
              <a:avLst/>
              <a:gdLst/>
              <a:ahLst/>
              <a:cxnLst/>
              <a:rect l="l" t="t" r="r" b="b"/>
              <a:pathLst>
                <a:path w="227" h="59" extrusionOk="0">
                  <a:moveTo>
                    <a:pt x="193" y="0"/>
                  </a:moveTo>
                  <a:cubicBezTo>
                    <a:pt x="174" y="0"/>
                    <a:pt x="135" y="9"/>
                    <a:pt x="96" y="23"/>
                  </a:cubicBezTo>
                  <a:lnTo>
                    <a:pt x="1" y="58"/>
                  </a:lnTo>
                  <a:lnTo>
                    <a:pt x="95" y="48"/>
                  </a:lnTo>
                  <a:cubicBezTo>
                    <a:pt x="193" y="38"/>
                    <a:pt x="226" y="24"/>
                    <a:pt x="206" y="3"/>
                  </a:cubicBezTo>
                  <a:cubicBezTo>
                    <a:pt x="204" y="1"/>
                    <a:pt x="2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9"/>
            <p:cNvSpPr/>
            <p:nvPr/>
          </p:nvSpPr>
          <p:spPr>
            <a:xfrm>
              <a:off x="5396700" y="4158900"/>
              <a:ext cx="1650" cy="1250"/>
            </a:xfrm>
            <a:custGeom>
              <a:avLst/>
              <a:gdLst/>
              <a:ahLst/>
              <a:cxnLst/>
              <a:rect l="l" t="t" r="r" b="b"/>
              <a:pathLst>
                <a:path w="66" h="50" extrusionOk="0">
                  <a:moveTo>
                    <a:pt x="33" y="1"/>
                  </a:moveTo>
                  <a:cubicBezTo>
                    <a:pt x="17" y="1"/>
                    <a:pt x="3" y="13"/>
                    <a:pt x="2" y="31"/>
                  </a:cubicBezTo>
                  <a:cubicBezTo>
                    <a:pt x="0" y="42"/>
                    <a:pt x="7" y="50"/>
                    <a:pt x="17" y="50"/>
                  </a:cubicBezTo>
                  <a:cubicBezTo>
                    <a:pt x="21" y="50"/>
                    <a:pt x="26" y="49"/>
                    <a:pt x="31" y="46"/>
                  </a:cubicBezTo>
                  <a:cubicBezTo>
                    <a:pt x="49" y="37"/>
                    <a:pt x="64" y="24"/>
                    <a:pt x="64" y="16"/>
                  </a:cubicBezTo>
                  <a:cubicBezTo>
                    <a:pt x="65" y="9"/>
                    <a:pt x="53" y="2"/>
                    <a:pt x="35" y="1"/>
                  </a:cubicBezTo>
                  <a:cubicBezTo>
                    <a:pt x="34" y="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9"/>
            <p:cNvSpPr/>
            <p:nvPr/>
          </p:nvSpPr>
          <p:spPr>
            <a:xfrm>
              <a:off x="5401325" y="4158050"/>
              <a:ext cx="4800" cy="1975"/>
            </a:xfrm>
            <a:custGeom>
              <a:avLst/>
              <a:gdLst/>
              <a:ahLst/>
              <a:cxnLst/>
              <a:rect l="l" t="t" r="r" b="b"/>
              <a:pathLst>
                <a:path w="192" h="79" extrusionOk="0">
                  <a:moveTo>
                    <a:pt x="139" y="0"/>
                  </a:moveTo>
                  <a:cubicBezTo>
                    <a:pt x="85" y="0"/>
                    <a:pt x="5" y="28"/>
                    <a:pt x="2" y="58"/>
                  </a:cubicBezTo>
                  <a:cubicBezTo>
                    <a:pt x="1" y="72"/>
                    <a:pt x="2" y="78"/>
                    <a:pt x="8" y="78"/>
                  </a:cubicBezTo>
                  <a:cubicBezTo>
                    <a:pt x="14" y="78"/>
                    <a:pt x="24" y="72"/>
                    <a:pt x="40" y="58"/>
                  </a:cubicBezTo>
                  <a:cubicBezTo>
                    <a:pt x="60" y="42"/>
                    <a:pt x="99" y="29"/>
                    <a:pt x="130" y="29"/>
                  </a:cubicBezTo>
                  <a:cubicBezTo>
                    <a:pt x="134" y="29"/>
                    <a:pt x="138" y="29"/>
                    <a:pt x="142" y="30"/>
                  </a:cubicBezTo>
                  <a:cubicBezTo>
                    <a:pt x="146" y="30"/>
                    <a:pt x="151" y="30"/>
                    <a:pt x="155" y="30"/>
                  </a:cubicBezTo>
                  <a:cubicBezTo>
                    <a:pt x="178" y="30"/>
                    <a:pt x="191" y="23"/>
                    <a:pt x="183" y="13"/>
                  </a:cubicBezTo>
                  <a:cubicBezTo>
                    <a:pt x="175" y="4"/>
                    <a:pt x="159" y="0"/>
                    <a:pt x="1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9"/>
            <p:cNvSpPr/>
            <p:nvPr/>
          </p:nvSpPr>
          <p:spPr>
            <a:xfrm>
              <a:off x="5507900" y="4140475"/>
              <a:ext cx="5525" cy="1025"/>
            </a:xfrm>
            <a:custGeom>
              <a:avLst/>
              <a:gdLst/>
              <a:ahLst/>
              <a:cxnLst/>
              <a:rect l="l" t="t" r="r" b="b"/>
              <a:pathLst>
                <a:path w="221" h="41" extrusionOk="0">
                  <a:moveTo>
                    <a:pt x="151" y="0"/>
                  </a:moveTo>
                  <a:cubicBezTo>
                    <a:pt x="118" y="0"/>
                    <a:pt x="76" y="6"/>
                    <a:pt x="47" y="15"/>
                  </a:cubicBezTo>
                  <a:cubicBezTo>
                    <a:pt x="7" y="29"/>
                    <a:pt x="1" y="39"/>
                    <a:pt x="29" y="40"/>
                  </a:cubicBezTo>
                  <a:cubicBezTo>
                    <a:pt x="31" y="40"/>
                    <a:pt x="33" y="40"/>
                    <a:pt x="35" y="40"/>
                  </a:cubicBezTo>
                  <a:cubicBezTo>
                    <a:pt x="63" y="40"/>
                    <a:pt x="116" y="34"/>
                    <a:pt x="154" y="26"/>
                  </a:cubicBezTo>
                  <a:cubicBezTo>
                    <a:pt x="217" y="11"/>
                    <a:pt x="221" y="6"/>
                    <a:pt x="171" y="1"/>
                  </a:cubicBezTo>
                  <a:cubicBezTo>
                    <a:pt x="165" y="1"/>
                    <a:pt x="158" y="0"/>
                    <a:pt x="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9"/>
            <p:cNvSpPr/>
            <p:nvPr/>
          </p:nvSpPr>
          <p:spPr>
            <a:xfrm>
              <a:off x="5527500" y="4138175"/>
              <a:ext cx="2775" cy="575"/>
            </a:xfrm>
            <a:custGeom>
              <a:avLst/>
              <a:gdLst/>
              <a:ahLst/>
              <a:cxnLst/>
              <a:rect l="l" t="t" r="r" b="b"/>
              <a:pathLst>
                <a:path w="111" h="23" extrusionOk="0">
                  <a:moveTo>
                    <a:pt x="47" y="1"/>
                  </a:moveTo>
                  <a:cubicBezTo>
                    <a:pt x="37" y="1"/>
                    <a:pt x="28" y="2"/>
                    <a:pt x="21" y="4"/>
                  </a:cubicBezTo>
                  <a:cubicBezTo>
                    <a:pt x="1" y="10"/>
                    <a:pt x="17" y="18"/>
                    <a:pt x="57" y="21"/>
                  </a:cubicBezTo>
                  <a:cubicBezTo>
                    <a:pt x="66" y="22"/>
                    <a:pt x="75" y="23"/>
                    <a:pt x="82" y="23"/>
                  </a:cubicBezTo>
                  <a:cubicBezTo>
                    <a:pt x="104" y="23"/>
                    <a:pt x="111" y="18"/>
                    <a:pt x="96" y="10"/>
                  </a:cubicBezTo>
                  <a:cubicBezTo>
                    <a:pt x="83" y="4"/>
                    <a:pt x="64" y="1"/>
                    <a:pt x="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9"/>
            <p:cNvSpPr/>
            <p:nvPr/>
          </p:nvSpPr>
          <p:spPr>
            <a:xfrm>
              <a:off x="5743750" y="4129200"/>
              <a:ext cx="2300" cy="1200"/>
            </a:xfrm>
            <a:custGeom>
              <a:avLst/>
              <a:gdLst/>
              <a:ahLst/>
              <a:cxnLst/>
              <a:rect l="l" t="t" r="r" b="b"/>
              <a:pathLst>
                <a:path w="92" h="48" extrusionOk="0">
                  <a:moveTo>
                    <a:pt x="73" y="1"/>
                  </a:moveTo>
                  <a:cubicBezTo>
                    <a:pt x="62" y="1"/>
                    <a:pt x="45" y="9"/>
                    <a:pt x="29" y="22"/>
                  </a:cubicBezTo>
                  <a:cubicBezTo>
                    <a:pt x="8" y="40"/>
                    <a:pt x="1" y="47"/>
                    <a:pt x="10" y="47"/>
                  </a:cubicBezTo>
                  <a:cubicBezTo>
                    <a:pt x="15" y="47"/>
                    <a:pt x="26" y="45"/>
                    <a:pt x="42" y="40"/>
                  </a:cubicBezTo>
                  <a:cubicBezTo>
                    <a:pt x="73" y="31"/>
                    <a:pt x="91" y="16"/>
                    <a:pt x="83" y="5"/>
                  </a:cubicBezTo>
                  <a:cubicBezTo>
                    <a:pt x="81" y="2"/>
                    <a:pt x="78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9"/>
            <p:cNvSpPr/>
            <p:nvPr/>
          </p:nvSpPr>
          <p:spPr>
            <a:xfrm>
              <a:off x="5772650" y="4199625"/>
              <a:ext cx="2325" cy="650"/>
            </a:xfrm>
            <a:custGeom>
              <a:avLst/>
              <a:gdLst/>
              <a:ahLst/>
              <a:cxnLst/>
              <a:rect l="l" t="t" r="r" b="b"/>
              <a:pathLst>
                <a:path w="93" h="26" extrusionOk="0">
                  <a:moveTo>
                    <a:pt x="33" y="0"/>
                  </a:moveTo>
                  <a:cubicBezTo>
                    <a:pt x="24" y="0"/>
                    <a:pt x="16" y="2"/>
                    <a:pt x="11" y="6"/>
                  </a:cubicBezTo>
                  <a:cubicBezTo>
                    <a:pt x="0" y="15"/>
                    <a:pt x="18" y="25"/>
                    <a:pt x="51" y="26"/>
                  </a:cubicBezTo>
                  <a:cubicBezTo>
                    <a:pt x="54" y="26"/>
                    <a:pt x="56" y="26"/>
                    <a:pt x="58" y="26"/>
                  </a:cubicBezTo>
                  <a:cubicBezTo>
                    <a:pt x="86" y="26"/>
                    <a:pt x="93" y="20"/>
                    <a:pt x="72" y="9"/>
                  </a:cubicBezTo>
                  <a:cubicBezTo>
                    <a:pt x="58" y="3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9"/>
            <p:cNvSpPr/>
            <p:nvPr/>
          </p:nvSpPr>
          <p:spPr>
            <a:xfrm>
              <a:off x="5933050" y="4205925"/>
              <a:ext cx="8975" cy="900"/>
            </a:xfrm>
            <a:custGeom>
              <a:avLst/>
              <a:gdLst/>
              <a:ahLst/>
              <a:cxnLst/>
              <a:rect l="l" t="t" r="r" b="b"/>
              <a:pathLst>
                <a:path w="359" h="36" extrusionOk="0">
                  <a:moveTo>
                    <a:pt x="147" y="1"/>
                  </a:moveTo>
                  <a:cubicBezTo>
                    <a:pt x="82" y="1"/>
                    <a:pt x="23" y="7"/>
                    <a:pt x="12" y="16"/>
                  </a:cubicBezTo>
                  <a:cubicBezTo>
                    <a:pt x="0" y="29"/>
                    <a:pt x="55" y="36"/>
                    <a:pt x="137" y="36"/>
                  </a:cubicBezTo>
                  <a:cubicBezTo>
                    <a:pt x="328" y="35"/>
                    <a:pt x="359" y="8"/>
                    <a:pt x="175" y="1"/>
                  </a:cubicBezTo>
                  <a:cubicBezTo>
                    <a:pt x="166" y="1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9"/>
            <p:cNvSpPr/>
            <p:nvPr/>
          </p:nvSpPr>
          <p:spPr>
            <a:xfrm>
              <a:off x="5981800" y="4204775"/>
              <a:ext cx="5650" cy="1625"/>
            </a:xfrm>
            <a:custGeom>
              <a:avLst/>
              <a:gdLst/>
              <a:ahLst/>
              <a:cxnLst/>
              <a:rect l="l" t="t" r="r" b="b"/>
              <a:pathLst>
                <a:path w="226" h="65" extrusionOk="0">
                  <a:moveTo>
                    <a:pt x="17" y="0"/>
                  </a:moveTo>
                  <a:cubicBezTo>
                    <a:pt x="1" y="0"/>
                    <a:pt x="2" y="10"/>
                    <a:pt x="17" y="30"/>
                  </a:cubicBezTo>
                  <a:cubicBezTo>
                    <a:pt x="28" y="42"/>
                    <a:pt x="78" y="54"/>
                    <a:pt x="130" y="57"/>
                  </a:cubicBezTo>
                  <a:lnTo>
                    <a:pt x="225" y="64"/>
                  </a:lnTo>
                  <a:lnTo>
                    <a:pt x="120" y="29"/>
                  </a:lnTo>
                  <a:cubicBezTo>
                    <a:pt x="66" y="10"/>
                    <a:pt x="33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9"/>
            <p:cNvSpPr/>
            <p:nvPr/>
          </p:nvSpPr>
          <p:spPr>
            <a:xfrm>
              <a:off x="5997750" y="4203925"/>
              <a:ext cx="5250" cy="2750"/>
            </a:xfrm>
            <a:custGeom>
              <a:avLst/>
              <a:gdLst/>
              <a:ahLst/>
              <a:cxnLst/>
              <a:rect l="l" t="t" r="r" b="b"/>
              <a:pathLst>
                <a:path w="210" h="110" extrusionOk="0">
                  <a:moveTo>
                    <a:pt x="132" y="0"/>
                  </a:moveTo>
                  <a:cubicBezTo>
                    <a:pt x="124" y="0"/>
                    <a:pt x="118" y="8"/>
                    <a:pt x="111" y="22"/>
                  </a:cubicBezTo>
                  <a:cubicBezTo>
                    <a:pt x="101" y="39"/>
                    <a:pt x="75" y="54"/>
                    <a:pt x="54" y="54"/>
                  </a:cubicBezTo>
                  <a:cubicBezTo>
                    <a:pt x="52" y="54"/>
                    <a:pt x="51" y="53"/>
                    <a:pt x="49" y="53"/>
                  </a:cubicBezTo>
                  <a:cubicBezTo>
                    <a:pt x="47" y="53"/>
                    <a:pt x="45" y="53"/>
                    <a:pt x="43" y="53"/>
                  </a:cubicBezTo>
                  <a:cubicBezTo>
                    <a:pt x="22" y="53"/>
                    <a:pt x="4" y="67"/>
                    <a:pt x="2" y="84"/>
                  </a:cubicBezTo>
                  <a:cubicBezTo>
                    <a:pt x="0" y="100"/>
                    <a:pt x="15" y="109"/>
                    <a:pt x="45" y="109"/>
                  </a:cubicBezTo>
                  <a:cubicBezTo>
                    <a:pt x="57" y="109"/>
                    <a:pt x="70" y="108"/>
                    <a:pt x="85" y="106"/>
                  </a:cubicBezTo>
                  <a:cubicBezTo>
                    <a:pt x="198" y="89"/>
                    <a:pt x="209" y="78"/>
                    <a:pt x="165" y="28"/>
                  </a:cubicBezTo>
                  <a:cubicBezTo>
                    <a:pt x="151" y="9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9"/>
            <p:cNvSpPr/>
            <p:nvPr/>
          </p:nvSpPr>
          <p:spPr>
            <a:xfrm>
              <a:off x="6045075" y="4202050"/>
              <a:ext cx="2350" cy="650"/>
            </a:xfrm>
            <a:custGeom>
              <a:avLst/>
              <a:gdLst/>
              <a:ahLst/>
              <a:cxnLst/>
              <a:rect l="l" t="t" r="r" b="b"/>
              <a:pathLst>
                <a:path w="94" h="26" extrusionOk="0">
                  <a:moveTo>
                    <a:pt x="34" y="1"/>
                  </a:moveTo>
                  <a:cubicBezTo>
                    <a:pt x="25" y="1"/>
                    <a:pt x="17" y="2"/>
                    <a:pt x="12" y="6"/>
                  </a:cubicBezTo>
                  <a:cubicBezTo>
                    <a:pt x="1" y="16"/>
                    <a:pt x="20" y="25"/>
                    <a:pt x="52" y="26"/>
                  </a:cubicBezTo>
                  <a:cubicBezTo>
                    <a:pt x="55" y="26"/>
                    <a:pt x="57" y="26"/>
                    <a:pt x="59" y="26"/>
                  </a:cubicBezTo>
                  <a:cubicBezTo>
                    <a:pt x="88" y="26"/>
                    <a:pt x="93" y="20"/>
                    <a:pt x="72" y="9"/>
                  </a:cubicBezTo>
                  <a:cubicBezTo>
                    <a:pt x="59" y="4"/>
                    <a:pt x="45" y="1"/>
                    <a:pt x="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9"/>
            <p:cNvSpPr/>
            <p:nvPr/>
          </p:nvSpPr>
          <p:spPr>
            <a:xfrm>
              <a:off x="6056225" y="4200075"/>
              <a:ext cx="2800" cy="575"/>
            </a:xfrm>
            <a:custGeom>
              <a:avLst/>
              <a:gdLst/>
              <a:ahLst/>
              <a:cxnLst/>
              <a:rect l="l" t="t" r="r" b="b"/>
              <a:pathLst>
                <a:path w="112" h="23" extrusionOk="0">
                  <a:moveTo>
                    <a:pt x="50" y="0"/>
                  </a:moveTo>
                  <a:cubicBezTo>
                    <a:pt x="39" y="0"/>
                    <a:pt x="29" y="1"/>
                    <a:pt x="21" y="3"/>
                  </a:cubicBezTo>
                  <a:cubicBezTo>
                    <a:pt x="0" y="10"/>
                    <a:pt x="17" y="18"/>
                    <a:pt x="57" y="22"/>
                  </a:cubicBezTo>
                  <a:cubicBezTo>
                    <a:pt x="65" y="22"/>
                    <a:pt x="72" y="23"/>
                    <a:pt x="78" y="23"/>
                  </a:cubicBezTo>
                  <a:cubicBezTo>
                    <a:pt x="103" y="23"/>
                    <a:pt x="112" y="18"/>
                    <a:pt x="97" y="10"/>
                  </a:cubicBezTo>
                  <a:cubicBezTo>
                    <a:pt x="85" y="3"/>
                    <a:pt x="67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9"/>
            <p:cNvSpPr/>
            <p:nvPr/>
          </p:nvSpPr>
          <p:spPr>
            <a:xfrm>
              <a:off x="6095075" y="4203825"/>
              <a:ext cx="13850" cy="1750"/>
            </a:xfrm>
            <a:custGeom>
              <a:avLst/>
              <a:gdLst/>
              <a:ahLst/>
              <a:cxnLst/>
              <a:rect l="l" t="t" r="r" b="b"/>
              <a:pathLst>
                <a:path w="554" h="70" extrusionOk="0">
                  <a:moveTo>
                    <a:pt x="249" y="0"/>
                  </a:moveTo>
                  <a:cubicBezTo>
                    <a:pt x="78" y="0"/>
                    <a:pt x="0" y="14"/>
                    <a:pt x="93" y="32"/>
                  </a:cubicBezTo>
                  <a:cubicBezTo>
                    <a:pt x="226" y="56"/>
                    <a:pt x="355" y="69"/>
                    <a:pt x="441" y="69"/>
                  </a:cubicBezTo>
                  <a:cubicBezTo>
                    <a:pt x="507" y="69"/>
                    <a:pt x="548" y="62"/>
                    <a:pt x="549" y="46"/>
                  </a:cubicBezTo>
                  <a:cubicBezTo>
                    <a:pt x="553" y="13"/>
                    <a:pt x="505" y="5"/>
                    <a:pt x="316" y="1"/>
                  </a:cubicBezTo>
                  <a:cubicBezTo>
                    <a:pt x="293" y="1"/>
                    <a:pt x="270" y="0"/>
                    <a:pt x="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9"/>
            <p:cNvSpPr/>
            <p:nvPr/>
          </p:nvSpPr>
          <p:spPr>
            <a:xfrm>
              <a:off x="6109275" y="4204200"/>
              <a:ext cx="5100" cy="2025"/>
            </a:xfrm>
            <a:custGeom>
              <a:avLst/>
              <a:gdLst/>
              <a:ahLst/>
              <a:cxnLst/>
              <a:rect l="l" t="t" r="r" b="b"/>
              <a:pathLst>
                <a:path w="204" h="81" extrusionOk="0">
                  <a:moveTo>
                    <a:pt x="48" y="1"/>
                  </a:moveTo>
                  <a:cubicBezTo>
                    <a:pt x="10" y="1"/>
                    <a:pt x="1" y="44"/>
                    <a:pt x="34" y="70"/>
                  </a:cubicBezTo>
                  <a:cubicBezTo>
                    <a:pt x="43" y="76"/>
                    <a:pt x="63" y="80"/>
                    <a:pt x="87" y="80"/>
                  </a:cubicBezTo>
                  <a:cubicBezTo>
                    <a:pt x="102" y="80"/>
                    <a:pt x="117" y="79"/>
                    <a:pt x="133" y="76"/>
                  </a:cubicBezTo>
                  <a:cubicBezTo>
                    <a:pt x="201" y="65"/>
                    <a:pt x="203" y="62"/>
                    <a:pt x="150" y="36"/>
                  </a:cubicBezTo>
                  <a:cubicBezTo>
                    <a:pt x="119" y="21"/>
                    <a:pt x="76" y="5"/>
                    <a:pt x="56" y="1"/>
                  </a:cubicBezTo>
                  <a:cubicBezTo>
                    <a:pt x="53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9"/>
            <p:cNvSpPr/>
            <p:nvPr/>
          </p:nvSpPr>
          <p:spPr>
            <a:xfrm>
              <a:off x="6293575" y="4115325"/>
              <a:ext cx="2075" cy="2150"/>
            </a:xfrm>
            <a:custGeom>
              <a:avLst/>
              <a:gdLst/>
              <a:ahLst/>
              <a:cxnLst/>
              <a:rect l="l" t="t" r="r" b="b"/>
              <a:pathLst>
                <a:path w="83" h="86" extrusionOk="0">
                  <a:moveTo>
                    <a:pt x="12" y="0"/>
                  </a:moveTo>
                  <a:cubicBezTo>
                    <a:pt x="7" y="0"/>
                    <a:pt x="3" y="5"/>
                    <a:pt x="2" y="13"/>
                  </a:cubicBezTo>
                  <a:cubicBezTo>
                    <a:pt x="0" y="32"/>
                    <a:pt x="13" y="58"/>
                    <a:pt x="29" y="70"/>
                  </a:cubicBezTo>
                  <a:cubicBezTo>
                    <a:pt x="43" y="81"/>
                    <a:pt x="55" y="86"/>
                    <a:pt x="63" y="86"/>
                  </a:cubicBezTo>
                  <a:cubicBezTo>
                    <a:pt x="82" y="86"/>
                    <a:pt x="80" y="56"/>
                    <a:pt x="48" y="23"/>
                  </a:cubicBezTo>
                  <a:cubicBezTo>
                    <a:pt x="32" y="8"/>
                    <a:pt x="20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9"/>
            <p:cNvSpPr/>
            <p:nvPr/>
          </p:nvSpPr>
          <p:spPr>
            <a:xfrm>
              <a:off x="5756800" y="4077925"/>
              <a:ext cx="2200" cy="600"/>
            </a:xfrm>
            <a:custGeom>
              <a:avLst/>
              <a:gdLst/>
              <a:ahLst/>
              <a:cxnLst/>
              <a:rect l="l" t="t" r="r" b="b"/>
              <a:pathLst>
                <a:path w="88" h="24" extrusionOk="0">
                  <a:moveTo>
                    <a:pt x="37" y="1"/>
                  </a:moveTo>
                  <a:cubicBezTo>
                    <a:pt x="25" y="1"/>
                    <a:pt x="15" y="4"/>
                    <a:pt x="10" y="8"/>
                  </a:cubicBezTo>
                  <a:cubicBezTo>
                    <a:pt x="1" y="16"/>
                    <a:pt x="13" y="24"/>
                    <a:pt x="38" y="24"/>
                  </a:cubicBezTo>
                  <a:cubicBezTo>
                    <a:pt x="41" y="24"/>
                    <a:pt x="44" y="24"/>
                    <a:pt x="47" y="24"/>
                  </a:cubicBezTo>
                  <a:cubicBezTo>
                    <a:pt x="81" y="23"/>
                    <a:pt x="88" y="15"/>
                    <a:pt x="65" y="6"/>
                  </a:cubicBezTo>
                  <a:cubicBezTo>
                    <a:pt x="57" y="3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2" name="Google Shape;2892;p69"/>
          <p:cNvGrpSpPr/>
          <p:nvPr/>
        </p:nvGrpSpPr>
        <p:grpSpPr>
          <a:xfrm>
            <a:off x="4747165" y="3331938"/>
            <a:ext cx="2077505" cy="441888"/>
            <a:chOff x="3795825" y="4021050"/>
            <a:chExt cx="1445925" cy="307550"/>
          </a:xfrm>
        </p:grpSpPr>
        <p:sp>
          <p:nvSpPr>
            <p:cNvPr id="2893" name="Google Shape;2893;p69"/>
            <p:cNvSpPr/>
            <p:nvPr/>
          </p:nvSpPr>
          <p:spPr>
            <a:xfrm>
              <a:off x="3958625" y="4276525"/>
              <a:ext cx="6650" cy="1500"/>
            </a:xfrm>
            <a:custGeom>
              <a:avLst/>
              <a:gdLst/>
              <a:ahLst/>
              <a:cxnLst/>
              <a:rect l="l" t="t" r="r" b="b"/>
              <a:pathLst>
                <a:path w="266" h="60" extrusionOk="0">
                  <a:moveTo>
                    <a:pt x="139" y="1"/>
                  </a:moveTo>
                  <a:cubicBezTo>
                    <a:pt x="103" y="1"/>
                    <a:pt x="67" y="8"/>
                    <a:pt x="42" y="20"/>
                  </a:cubicBezTo>
                  <a:cubicBezTo>
                    <a:pt x="1" y="43"/>
                    <a:pt x="28" y="60"/>
                    <a:pt x="106" y="60"/>
                  </a:cubicBezTo>
                  <a:cubicBezTo>
                    <a:pt x="114" y="60"/>
                    <a:pt x="123" y="60"/>
                    <a:pt x="132" y="59"/>
                  </a:cubicBezTo>
                  <a:cubicBezTo>
                    <a:pt x="230" y="55"/>
                    <a:pt x="266" y="36"/>
                    <a:pt x="214" y="14"/>
                  </a:cubicBezTo>
                  <a:cubicBezTo>
                    <a:pt x="194" y="5"/>
                    <a:pt x="167" y="1"/>
                    <a:pt x="1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9"/>
            <p:cNvSpPr/>
            <p:nvPr/>
          </p:nvSpPr>
          <p:spPr>
            <a:xfrm>
              <a:off x="4042325" y="4246900"/>
              <a:ext cx="3500" cy="4075"/>
            </a:xfrm>
            <a:custGeom>
              <a:avLst/>
              <a:gdLst/>
              <a:ahLst/>
              <a:cxnLst/>
              <a:rect l="l" t="t" r="r" b="b"/>
              <a:pathLst>
                <a:path w="140" h="163" extrusionOk="0">
                  <a:moveTo>
                    <a:pt x="69" y="0"/>
                  </a:moveTo>
                  <a:cubicBezTo>
                    <a:pt x="68" y="0"/>
                    <a:pt x="68" y="0"/>
                    <a:pt x="67" y="0"/>
                  </a:cubicBezTo>
                  <a:cubicBezTo>
                    <a:pt x="28" y="1"/>
                    <a:pt x="1" y="37"/>
                    <a:pt x="2" y="83"/>
                  </a:cubicBezTo>
                  <a:cubicBezTo>
                    <a:pt x="3" y="129"/>
                    <a:pt x="33" y="162"/>
                    <a:pt x="71" y="162"/>
                  </a:cubicBezTo>
                  <a:cubicBezTo>
                    <a:pt x="71" y="162"/>
                    <a:pt x="72" y="162"/>
                    <a:pt x="72" y="162"/>
                  </a:cubicBezTo>
                  <a:cubicBezTo>
                    <a:pt x="110" y="160"/>
                    <a:pt x="139" y="124"/>
                    <a:pt x="137" y="78"/>
                  </a:cubicBezTo>
                  <a:cubicBezTo>
                    <a:pt x="136" y="33"/>
                    <a:pt x="106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9"/>
            <p:cNvSpPr/>
            <p:nvPr/>
          </p:nvSpPr>
          <p:spPr>
            <a:xfrm>
              <a:off x="3795825" y="4021050"/>
              <a:ext cx="1445925" cy="299850"/>
            </a:xfrm>
            <a:custGeom>
              <a:avLst/>
              <a:gdLst/>
              <a:ahLst/>
              <a:cxnLst/>
              <a:rect l="l" t="t" r="r" b="b"/>
              <a:pathLst>
                <a:path w="57837" h="11994" extrusionOk="0">
                  <a:moveTo>
                    <a:pt x="18002" y="213"/>
                  </a:moveTo>
                  <a:cubicBezTo>
                    <a:pt x="18022" y="213"/>
                    <a:pt x="18054" y="231"/>
                    <a:pt x="18083" y="262"/>
                  </a:cubicBezTo>
                  <a:cubicBezTo>
                    <a:pt x="18127" y="306"/>
                    <a:pt x="18130" y="330"/>
                    <a:pt x="18091" y="330"/>
                  </a:cubicBezTo>
                  <a:cubicBezTo>
                    <a:pt x="18014" y="330"/>
                    <a:pt x="17947" y="260"/>
                    <a:pt x="17987" y="219"/>
                  </a:cubicBezTo>
                  <a:cubicBezTo>
                    <a:pt x="17991" y="215"/>
                    <a:pt x="17996" y="213"/>
                    <a:pt x="18002" y="213"/>
                  </a:cubicBezTo>
                  <a:close/>
                  <a:moveTo>
                    <a:pt x="4369" y="335"/>
                  </a:moveTo>
                  <a:cubicBezTo>
                    <a:pt x="4401" y="335"/>
                    <a:pt x="4427" y="341"/>
                    <a:pt x="4437" y="352"/>
                  </a:cubicBezTo>
                  <a:cubicBezTo>
                    <a:pt x="4483" y="399"/>
                    <a:pt x="4445" y="434"/>
                    <a:pt x="4380" y="434"/>
                  </a:cubicBezTo>
                  <a:cubicBezTo>
                    <a:pt x="4354" y="434"/>
                    <a:pt x="4324" y="429"/>
                    <a:pt x="4294" y="415"/>
                  </a:cubicBezTo>
                  <a:cubicBezTo>
                    <a:pt x="4192" y="370"/>
                    <a:pt x="4192" y="367"/>
                    <a:pt x="4297" y="344"/>
                  </a:cubicBezTo>
                  <a:cubicBezTo>
                    <a:pt x="4322" y="338"/>
                    <a:pt x="4347" y="335"/>
                    <a:pt x="4369" y="335"/>
                  </a:cubicBezTo>
                  <a:close/>
                  <a:moveTo>
                    <a:pt x="4092" y="330"/>
                  </a:moveTo>
                  <a:cubicBezTo>
                    <a:pt x="4175" y="330"/>
                    <a:pt x="4176" y="340"/>
                    <a:pt x="4099" y="390"/>
                  </a:cubicBezTo>
                  <a:cubicBezTo>
                    <a:pt x="4043" y="426"/>
                    <a:pt x="3996" y="445"/>
                    <a:pt x="3969" y="445"/>
                  </a:cubicBezTo>
                  <a:cubicBezTo>
                    <a:pt x="3942" y="445"/>
                    <a:pt x="3935" y="427"/>
                    <a:pt x="3956" y="392"/>
                  </a:cubicBezTo>
                  <a:cubicBezTo>
                    <a:pt x="3979" y="356"/>
                    <a:pt x="4037" y="330"/>
                    <a:pt x="4092" y="330"/>
                  </a:cubicBezTo>
                  <a:close/>
                  <a:moveTo>
                    <a:pt x="4453" y="851"/>
                  </a:moveTo>
                  <a:cubicBezTo>
                    <a:pt x="4484" y="851"/>
                    <a:pt x="4510" y="882"/>
                    <a:pt x="4510" y="914"/>
                  </a:cubicBezTo>
                  <a:cubicBezTo>
                    <a:pt x="4510" y="938"/>
                    <a:pt x="4497" y="951"/>
                    <a:pt x="4479" y="951"/>
                  </a:cubicBezTo>
                  <a:cubicBezTo>
                    <a:pt x="4471" y="951"/>
                    <a:pt x="4462" y="948"/>
                    <a:pt x="4453" y="943"/>
                  </a:cubicBezTo>
                  <a:cubicBezTo>
                    <a:pt x="4419" y="923"/>
                    <a:pt x="4395" y="895"/>
                    <a:pt x="4395" y="878"/>
                  </a:cubicBezTo>
                  <a:cubicBezTo>
                    <a:pt x="4393" y="863"/>
                    <a:pt x="4419" y="851"/>
                    <a:pt x="4453" y="851"/>
                  </a:cubicBezTo>
                  <a:close/>
                  <a:moveTo>
                    <a:pt x="4974" y="830"/>
                  </a:moveTo>
                  <a:cubicBezTo>
                    <a:pt x="5084" y="830"/>
                    <a:pt x="5224" y="833"/>
                    <a:pt x="5397" y="838"/>
                  </a:cubicBezTo>
                  <a:cubicBezTo>
                    <a:pt x="6384" y="872"/>
                    <a:pt x="6500" y="961"/>
                    <a:pt x="5678" y="961"/>
                  </a:cubicBezTo>
                  <a:cubicBezTo>
                    <a:pt x="5609" y="961"/>
                    <a:pt x="5534" y="961"/>
                    <a:pt x="5452" y="959"/>
                  </a:cubicBezTo>
                  <a:cubicBezTo>
                    <a:pt x="4864" y="949"/>
                    <a:pt x="4626" y="926"/>
                    <a:pt x="4626" y="878"/>
                  </a:cubicBezTo>
                  <a:cubicBezTo>
                    <a:pt x="4627" y="845"/>
                    <a:pt x="4726" y="830"/>
                    <a:pt x="4974" y="830"/>
                  </a:cubicBezTo>
                  <a:close/>
                  <a:moveTo>
                    <a:pt x="4195" y="851"/>
                  </a:moveTo>
                  <a:cubicBezTo>
                    <a:pt x="4278" y="851"/>
                    <a:pt x="4328" y="876"/>
                    <a:pt x="4308" y="908"/>
                  </a:cubicBezTo>
                  <a:cubicBezTo>
                    <a:pt x="4289" y="939"/>
                    <a:pt x="4220" y="966"/>
                    <a:pt x="4159" y="966"/>
                  </a:cubicBezTo>
                  <a:cubicBezTo>
                    <a:pt x="4097" y="966"/>
                    <a:pt x="4044" y="939"/>
                    <a:pt x="4044" y="908"/>
                  </a:cubicBezTo>
                  <a:cubicBezTo>
                    <a:pt x="4044" y="877"/>
                    <a:pt x="4111" y="851"/>
                    <a:pt x="4195" y="851"/>
                  </a:cubicBezTo>
                  <a:close/>
                  <a:moveTo>
                    <a:pt x="9820" y="1037"/>
                  </a:moveTo>
                  <a:cubicBezTo>
                    <a:pt x="9899" y="1037"/>
                    <a:pt x="9970" y="1051"/>
                    <a:pt x="9992" y="1076"/>
                  </a:cubicBezTo>
                  <a:cubicBezTo>
                    <a:pt x="10019" y="1105"/>
                    <a:pt x="9993" y="1120"/>
                    <a:pt x="9921" y="1120"/>
                  </a:cubicBezTo>
                  <a:cubicBezTo>
                    <a:pt x="9902" y="1120"/>
                    <a:pt x="9879" y="1119"/>
                    <a:pt x="9854" y="1117"/>
                  </a:cubicBezTo>
                  <a:cubicBezTo>
                    <a:pt x="9554" y="1090"/>
                    <a:pt x="9524" y="1068"/>
                    <a:pt x="9743" y="1041"/>
                  </a:cubicBezTo>
                  <a:cubicBezTo>
                    <a:pt x="9769" y="1038"/>
                    <a:pt x="9795" y="1037"/>
                    <a:pt x="9820" y="1037"/>
                  </a:cubicBezTo>
                  <a:close/>
                  <a:moveTo>
                    <a:pt x="6805" y="1145"/>
                  </a:moveTo>
                  <a:cubicBezTo>
                    <a:pt x="6917" y="1145"/>
                    <a:pt x="7010" y="1170"/>
                    <a:pt x="7010" y="1200"/>
                  </a:cubicBezTo>
                  <a:cubicBezTo>
                    <a:pt x="7010" y="1238"/>
                    <a:pt x="6910" y="1260"/>
                    <a:pt x="6813" y="1260"/>
                  </a:cubicBezTo>
                  <a:cubicBezTo>
                    <a:pt x="6741" y="1260"/>
                    <a:pt x="6671" y="1248"/>
                    <a:pt x="6644" y="1222"/>
                  </a:cubicBezTo>
                  <a:cubicBezTo>
                    <a:pt x="6578" y="1155"/>
                    <a:pt x="6600" y="1145"/>
                    <a:pt x="6805" y="1145"/>
                  </a:cubicBezTo>
                  <a:close/>
                  <a:moveTo>
                    <a:pt x="21562" y="1262"/>
                  </a:moveTo>
                  <a:cubicBezTo>
                    <a:pt x="21594" y="1262"/>
                    <a:pt x="21631" y="1286"/>
                    <a:pt x="21652" y="1319"/>
                  </a:cubicBezTo>
                  <a:cubicBezTo>
                    <a:pt x="21671" y="1351"/>
                    <a:pt x="21647" y="1376"/>
                    <a:pt x="21598" y="1376"/>
                  </a:cubicBezTo>
                  <a:cubicBezTo>
                    <a:pt x="21547" y="1376"/>
                    <a:pt x="21506" y="1350"/>
                    <a:pt x="21506" y="1319"/>
                  </a:cubicBezTo>
                  <a:cubicBezTo>
                    <a:pt x="21506" y="1286"/>
                    <a:pt x="21529" y="1262"/>
                    <a:pt x="21562" y="1262"/>
                  </a:cubicBezTo>
                  <a:close/>
                  <a:moveTo>
                    <a:pt x="20400" y="1317"/>
                  </a:moveTo>
                  <a:cubicBezTo>
                    <a:pt x="20431" y="1317"/>
                    <a:pt x="20457" y="1348"/>
                    <a:pt x="20457" y="1381"/>
                  </a:cubicBezTo>
                  <a:cubicBezTo>
                    <a:pt x="20457" y="1404"/>
                    <a:pt x="20443" y="1417"/>
                    <a:pt x="20425" y="1417"/>
                  </a:cubicBezTo>
                  <a:cubicBezTo>
                    <a:pt x="20417" y="1417"/>
                    <a:pt x="20409" y="1415"/>
                    <a:pt x="20400" y="1409"/>
                  </a:cubicBezTo>
                  <a:cubicBezTo>
                    <a:pt x="20366" y="1389"/>
                    <a:pt x="20342" y="1361"/>
                    <a:pt x="20342" y="1345"/>
                  </a:cubicBezTo>
                  <a:cubicBezTo>
                    <a:pt x="20342" y="1328"/>
                    <a:pt x="20366" y="1317"/>
                    <a:pt x="20400" y="1317"/>
                  </a:cubicBezTo>
                  <a:close/>
                  <a:moveTo>
                    <a:pt x="6373" y="1501"/>
                  </a:moveTo>
                  <a:cubicBezTo>
                    <a:pt x="6399" y="1501"/>
                    <a:pt x="6425" y="1506"/>
                    <a:pt x="6445" y="1514"/>
                  </a:cubicBezTo>
                  <a:cubicBezTo>
                    <a:pt x="6483" y="1530"/>
                    <a:pt x="6450" y="1544"/>
                    <a:pt x="6373" y="1544"/>
                  </a:cubicBezTo>
                  <a:cubicBezTo>
                    <a:pt x="6296" y="1544"/>
                    <a:pt x="6261" y="1530"/>
                    <a:pt x="6301" y="1514"/>
                  </a:cubicBezTo>
                  <a:cubicBezTo>
                    <a:pt x="6320" y="1506"/>
                    <a:pt x="6346" y="1501"/>
                    <a:pt x="6373" y="1501"/>
                  </a:cubicBezTo>
                  <a:close/>
                  <a:moveTo>
                    <a:pt x="5877" y="1450"/>
                  </a:moveTo>
                  <a:cubicBezTo>
                    <a:pt x="5960" y="1450"/>
                    <a:pt x="6025" y="1472"/>
                    <a:pt x="6025" y="1499"/>
                  </a:cubicBezTo>
                  <a:cubicBezTo>
                    <a:pt x="6025" y="1528"/>
                    <a:pt x="5947" y="1550"/>
                    <a:pt x="5846" y="1550"/>
                  </a:cubicBezTo>
                  <a:cubicBezTo>
                    <a:pt x="5747" y="1550"/>
                    <a:pt x="5682" y="1528"/>
                    <a:pt x="5699" y="1499"/>
                  </a:cubicBezTo>
                  <a:cubicBezTo>
                    <a:pt x="5717" y="1472"/>
                    <a:pt x="5794" y="1450"/>
                    <a:pt x="5877" y="1450"/>
                  </a:cubicBezTo>
                  <a:close/>
                  <a:moveTo>
                    <a:pt x="24566" y="1522"/>
                  </a:moveTo>
                  <a:cubicBezTo>
                    <a:pt x="24592" y="1522"/>
                    <a:pt x="24624" y="1525"/>
                    <a:pt x="24659" y="1532"/>
                  </a:cubicBezTo>
                  <a:cubicBezTo>
                    <a:pt x="24887" y="1574"/>
                    <a:pt x="24967" y="1635"/>
                    <a:pt x="24912" y="1722"/>
                  </a:cubicBezTo>
                  <a:cubicBezTo>
                    <a:pt x="24886" y="1763"/>
                    <a:pt x="24829" y="1784"/>
                    <a:pt x="24781" y="1784"/>
                  </a:cubicBezTo>
                  <a:cubicBezTo>
                    <a:pt x="24738" y="1784"/>
                    <a:pt x="24703" y="1768"/>
                    <a:pt x="24703" y="1733"/>
                  </a:cubicBezTo>
                  <a:cubicBezTo>
                    <a:pt x="24703" y="1701"/>
                    <a:pt x="24653" y="1661"/>
                    <a:pt x="24586" y="1641"/>
                  </a:cubicBezTo>
                  <a:cubicBezTo>
                    <a:pt x="24431" y="1590"/>
                    <a:pt x="24442" y="1522"/>
                    <a:pt x="24566" y="1522"/>
                  </a:cubicBezTo>
                  <a:close/>
                  <a:moveTo>
                    <a:pt x="25247" y="1550"/>
                  </a:moveTo>
                  <a:cubicBezTo>
                    <a:pt x="25386" y="1550"/>
                    <a:pt x="25594" y="1579"/>
                    <a:pt x="25702" y="1614"/>
                  </a:cubicBezTo>
                  <a:cubicBezTo>
                    <a:pt x="25814" y="1650"/>
                    <a:pt x="25939" y="1689"/>
                    <a:pt x="25985" y="1704"/>
                  </a:cubicBezTo>
                  <a:cubicBezTo>
                    <a:pt x="26035" y="1722"/>
                    <a:pt x="26046" y="1753"/>
                    <a:pt x="26014" y="1785"/>
                  </a:cubicBezTo>
                  <a:cubicBezTo>
                    <a:pt x="26001" y="1797"/>
                    <a:pt x="25974" y="1803"/>
                    <a:pt x="25938" y="1803"/>
                  </a:cubicBezTo>
                  <a:cubicBezTo>
                    <a:pt x="25876" y="1803"/>
                    <a:pt x="25785" y="1787"/>
                    <a:pt x="25678" y="1754"/>
                  </a:cubicBezTo>
                  <a:cubicBezTo>
                    <a:pt x="25523" y="1708"/>
                    <a:pt x="25309" y="1665"/>
                    <a:pt x="25199" y="1657"/>
                  </a:cubicBezTo>
                  <a:cubicBezTo>
                    <a:pt x="24908" y="1638"/>
                    <a:pt x="24949" y="1550"/>
                    <a:pt x="25247" y="1550"/>
                  </a:cubicBezTo>
                  <a:close/>
                  <a:moveTo>
                    <a:pt x="13964" y="1528"/>
                  </a:moveTo>
                  <a:cubicBezTo>
                    <a:pt x="13985" y="1528"/>
                    <a:pt x="14019" y="1546"/>
                    <a:pt x="14075" y="1583"/>
                  </a:cubicBezTo>
                  <a:cubicBezTo>
                    <a:pt x="14129" y="1619"/>
                    <a:pt x="14188" y="1640"/>
                    <a:pt x="14223" y="1640"/>
                  </a:cubicBezTo>
                  <a:cubicBezTo>
                    <a:pt x="14235" y="1640"/>
                    <a:pt x="14244" y="1638"/>
                    <a:pt x="14249" y="1633"/>
                  </a:cubicBezTo>
                  <a:cubicBezTo>
                    <a:pt x="14257" y="1625"/>
                    <a:pt x="14267" y="1621"/>
                    <a:pt x="14279" y="1621"/>
                  </a:cubicBezTo>
                  <a:cubicBezTo>
                    <a:pt x="14346" y="1621"/>
                    <a:pt x="14461" y="1737"/>
                    <a:pt x="14461" y="1821"/>
                  </a:cubicBezTo>
                  <a:cubicBezTo>
                    <a:pt x="14461" y="1845"/>
                    <a:pt x="14451" y="1857"/>
                    <a:pt x="14427" y="1857"/>
                  </a:cubicBezTo>
                  <a:cubicBezTo>
                    <a:pt x="14390" y="1857"/>
                    <a:pt x="14320" y="1829"/>
                    <a:pt x="14201" y="1771"/>
                  </a:cubicBezTo>
                  <a:cubicBezTo>
                    <a:pt x="14057" y="1701"/>
                    <a:pt x="13941" y="1610"/>
                    <a:pt x="13941" y="1569"/>
                  </a:cubicBezTo>
                  <a:cubicBezTo>
                    <a:pt x="13940" y="1542"/>
                    <a:pt x="13947" y="1528"/>
                    <a:pt x="13964" y="1528"/>
                  </a:cubicBezTo>
                  <a:close/>
                  <a:moveTo>
                    <a:pt x="19350" y="1212"/>
                  </a:moveTo>
                  <a:cubicBezTo>
                    <a:pt x="19418" y="1212"/>
                    <a:pt x="19467" y="1231"/>
                    <a:pt x="19467" y="1262"/>
                  </a:cubicBezTo>
                  <a:cubicBezTo>
                    <a:pt x="19467" y="1295"/>
                    <a:pt x="19504" y="1318"/>
                    <a:pt x="19550" y="1318"/>
                  </a:cubicBezTo>
                  <a:cubicBezTo>
                    <a:pt x="19556" y="1318"/>
                    <a:pt x="19561" y="1318"/>
                    <a:pt x="19567" y="1317"/>
                  </a:cubicBezTo>
                  <a:cubicBezTo>
                    <a:pt x="19611" y="1312"/>
                    <a:pt x="19649" y="1310"/>
                    <a:pt x="19680" y="1310"/>
                  </a:cubicBezTo>
                  <a:cubicBezTo>
                    <a:pt x="19781" y="1310"/>
                    <a:pt x="19817" y="1337"/>
                    <a:pt x="19817" y="1400"/>
                  </a:cubicBezTo>
                  <a:cubicBezTo>
                    <a:pt x="19817" y="1446"/>
                    <a:pt x="20027" y="1584"/>
                    <a:pt x="20283" y="1707"/>
                  </a:cubicBezTo>
                  <a:cubicBezTo>
                    <a:pt x="20538" y="1830"/>
                    <a:pt x="20740" y="1957"/>
                    <a:pt x="20730" y="1988"/>
                  </a:cubicBezTo>
                  <a:cubicBezTo>
                    <a:pt x="20721" y="2016"/>
                    <a:pt x="20663" y="2029"/>
                    <a:pt x="20591" y="2029"/>
                  </a:cubicBezTo>
                  <a:cubicBezTo>
                    <a:pt x="20492" y="2029"/>
                    <a:pt x="20368" y="2004"/>
                    <a:pt x="20317" y="1960"/>
                  </a:cubicBezTo>
                  <a:cubicBezTo>
                    <a:pt x="20288" y="1938"/>
                    <a:pt x="20215" y="1923"/>
                    <a:pt x="20138" y="1923"/>
                  </a:cubicBezTo>
                  <a:cubicBezTo>
                    <a:pt x="20121" y="1923"/>
                    <a:pt x="20103" y="1924"/>
                    <a:pt x="20086" y="1926"/>
                  </a:cubicBezTo>
                  <a:cubicBezTo>
                    <a:pt x="20079" y="1926"/>
                    <a:pt x="20072" y="1927"/>
                    <a:pt x="20063" y="1927"/>
                  </a:cubicBezTo>
                  <a:cubicBezTo>
                    <a:pt x="19961" y="1927"/>
                    <a:pt x="19766" y="1876"/>
                    <a:pt x="19612" y="1808"/>
                  </a:cubicBezTo>
                  <a:cubicBezTo>
                    <a:pt x="19140" y="1601"/>
                    <a:pt x="18961" y="1253"/>
                    <a:pt x="19306" y="1215"/>
                  </a:cubicBezTo>
                  <a:cubicBezTo>
                    <a:pt x="19321" y="1213"/>
                    <a:pt x="19336" y="1212"/>
                    <a:pt x="19350" y="1212"/>
                  </a:cubicBezTo>
                  <a:close/>
                  <a:moveTo>
                    <a:pt x="29593" y="2076"/>
                  </a:moveTo>
                  <a:cubicBezTo>
                    <a:pt x="29659" y="2076"/>
                    <a:pt x="29709" y="2099"/>
                    <a:pt x="29709" y="2128"/>
                  </a:cubicBezTo>
                  <a:cubicBezTo>
                    <a:pt x="29709" y="2148"/>
                    <a:pt x="29688" y="2159"/>
                    <a:pt x="29654" y="2159"/>
                  </a:cubicBezTo>
                  <a:cubicBezTo>
                    <a:pt x="29636" y="2159"/>
                    <a:pt x="29615" y="2156"/>
                    <a:pt x="29593" y="2150"/>
                  </a:cubicBezTo>
                  <a:cubicBezTo>
                    <a:pt x="29526" y="2133"/>
                    <a:pt x="29476" y="2111"/>
                    <a:pt x="29476" y="2098"/>
                  </a:cubicBezTo>
                  <a:cubicBezTo>
                    <a:pt x="29478" y="2085"/>
                    <a:pt x="29528" y="2076"/>
                    <a:pt x="29593" y="2076"/>
                  </a:cubicBezTo>
                  <a:close/>
                  <a:moveTo>
                    <a:pt x="14273" y="1271"/>
                  </a:moveTo>
                  <a:cubicBezTo>
                    <a:pt x="14324" y="1271"/>
                    <a:pt x="14386" y="1275"/>
                    <a:pt x="14460" y="1283"/>
                  </a:cubicBezTo>
                  <a:cubicBezTo>
                    <a:pt x="14649" y="1305"/>
                    <a:pt x="14884" y="1363"/>
                    <a:pt x="14982" y="1411"/>
                  </a:cubicBezTo>
                  <a:cubicBezTo>
                    <a:pt x="15059" y="1450"/>
                    <a:pt x="15137" y="1473"/>
                    <a:pt x="15183" y="1473"/>
                  </a:cubicBezTo>
                  <a:cubicBezTo>
                    <a:pt x="15197" y="1473"/>
                    <a:pt x="15208" y="1471"/>
                    <a:pt x="15215" y="1467"/>
                  </a:cubicBezTo>
                  <a:cubicBezTo>
                    <a:pt x="15225" y="1461"/>
                    <a:pt x="15235" y="1458"/>
                    <a:pt x="15246" y="1458"/>
                  </a:cubicBezTo>
                  <a:cubicBezTo>
                    <a:pt x="15269" y="1458"/>
                    <a:pt x="15293" y="1472"/>
                    <a:pt x="15307" y="1494"/>
                  </a:cubicBezTo>
                  <a:cubicBezTo>
                    <a:pt x="15319" y="1517"/>
                    <a:pt x="15343" y="1530"/>
                    <a:pt x="15367" y="1530"/>
                  </a:cubicBezTo>
                  <a:cubicBezTo>
                    <a:pt x="15377" y="1530"/>
                    <a:pt x="15388" y="1528"/>
                    <a:pt x="15397" y="1522"/>
                  </a:cubicBezTo>
                  <a:cubicBezTo>
                    <a:pt x="15418" y="1509"/>
                    <a:pt x="15455" y="1503"/>
                    <a:pt x="15500" y="1503"/>
                  </a:cubicBezTo>
                  <a:cubicBezTo>
                    <a:pt x="15660" y="1503"/>
                    <a:pt x="15918" y="1578"/>
                    <a:pt x="15918" y="1645"/>
                  </a:cubicBezTo>
                  <a:cubicBezTo>
                    <a:pt x="15918" y="1689"/>
                    <a:pt x="15945" y="1728"/>
                    <a:pt x="15976" y="1728"/>
                  </a:cubicBezTo>
                  <a:cubicBezTo>
                    <a:pt x="16009" y="1728"/>
                    <a:pt x="16034" y="1703"/>
                    <a:pt x="16034" y="1670"/>
                  </a:cubicBezTo>
                  <a:cubicBezTo>
                    <a:pt x="16034" y="1638"/>
                    <a:pt x="16083" y="1612"/>
                    <a:pt x="16145" y="1612"/>
                  </a:cubicBezTo>
                  <a:cubicBezTo>
                    <a:pt x="16295" y="1612"/>
                    <a:pt x="16700" y="1784"/>
                    <a:pt x="16655" y="1829"/>
                  </a:cubicBezTo>
                  <a:cubicBezTo>
                    <a:pt x="16603" y="1882"/>
                    <a:pt x="16738" y="2021"/>
                    <a:pt x="16843" y="2022"/>
                  </a:cubicBezTo>
                  <a:cubicBezTo>
                    <a:pt x="16897" y="2022"/>
                    <a:pt x="16988" y="2062"/>
                    <a:pt x="17053" y="2114"/>
                  </a:cubicBezTo>
                  <a:cubicBezTo>
                    <a:pt x="17124" y="2170"/>
                    <a:pt x="17151" y="2192"/>
                    <a:pt x="17127" y="2192"/>
                  </a:cubicBezTo>
                  <a:cubicBezTo>
                    <a:pt x="17112" y="2192"/>
                    <a:pt x="17078" y="2183"/>
                    <a:pt x="17023" y="2169"/>
                  </a:cubicBezTo>
                  <a:cubicBezTo>
                    <a:pt x="16942" y="2149"/>
                    <a:pt x="16623" y="2053"/>
                    <a:pt x="16313" y="1953"/>
                  </a:cubicBezTo>
                  <a:cubicBezTo>
                    <a:pt x="15903" y="1821"/>
                    <a:pt x="15758" y="1750"/>
                    <a:pt x="15781" y="1693"/>
                  </a:cubicBezTo>
                  <a:cubicBezTo>
                    <a:pt x="15798" y="1648"/>
                    <a:pt x="15785" y="1612"/>
                    <a:pt x="15753" y="1612"/>
                  </a:cubicBezTo>
                  <a:cubicBezTo>
                    <a:pt x="15723" y="1612"/>
                    <a:pt x="15684" y="1646"/>
                    <a:pt x="15670" y="1684"/>
                  </a:cubicBezTo>
                  <a:cubicBezTo>
                    <a:pt x="15663" y="1704"/>
                    <a:pt x="15652" y="1718"/>
                    <a:pt x="15607" y="1718"/>
                  </a:cubicBezTo>
                  <a:cubicBezTo>
                    <a:pt x="15503" y="1718"/>
                    <a:pt x="15213" y="1645"/>
                    <a:pt x="14359" y="1427"/>
                  </a:cubicBezTo>
                  <a:cubicBezTo>
                    <a:pt x="14058" y="1347"/>
                    <a:pt x="14047" y="1271"/>
                    <a:pt x="14273" y="1271"/>
                  </a:cubicBezTo>
                  <a:close/>
                  <a:moveTo>
                    <a:pt x="4858" y="2309"/>
                  </a:moveTo>
                  <a:cubicBezTo>
                    <a:pt x="4891" y="2309"/>
                    <a:pt x="4915" y="2333"/>
                    <a:pt x="4915" y="2367"/>
                  </a:cubicBezTo>
                  <a:cubicBezTo>
                    <a:pt x="4915" y="2400"/>
                    <a:pt x="4891" y="2425"/>
                    <a:pt x="4858" y="2425"/>
                  </a:cubicBezTo>
                  <a:cubicBezTo>
                    <a:pt x="4825" y="2425"/>
                    <a:pt x="4800" y="2400"/>
                    <a:pt x="4800" y="2367"/>
                  </a:cubicBezTo>
                  <a:cubicBezTo>
                    <a:pt x="4799" y="2333"/>
                    <a:pt x="4825" y="2309"/>
                    <a:pt x="4858" y="2309"/>
                  </a:cubicBezTo>
                  <a:close/>
                  <a:moveTo>
                    <a:pt x="5442" y="2364"/>
                  </a:moveTo>
                  <a:cubicBezTo>
                    <a:pt x="5635" y="2364"/>
                    <a:pt x="5791" y="2391"/>
                    <a:pt x="5791" y="2426"/>
                  </a:cubicBezTo>
                  <a:cubicBezTo>
                    <a:pt x="5791" y="2463"/>
                    <a:pt x="5714" y="2483"/>
                    <a:pt x="5597" y="2483"/>
                  </a:cubicBezTo>
                  <a:cubicBezTo>
                    <a:pt x="5507" y="2483"/>
                    <a:pt x="5394" y="2471"/>
                    <a:pt x="5276" y="2447"/>
                  </a:cubicBezTo>
                  <a:cubicBezTo>
                    <a:pt x="5001" y="2390"/>
                    <a:pt x="5053" y="2364"/>
                    <a:pt x="5442" y="2364"/>
                  </a:cubicBezTo>
                  <a:close/>
                  <a:moveTo>
                    <a:pt x="10322" y="1279"/>
                  </a:moveTo>
                  <a:cubicBezTo>
                    <a:pt x="10350" y="1279"/>
                    <a:pt x="10371" y="1289"/>
                    <a:pt x="10384" y="1310"/>
                  </a:cubicBezTo>
                  <a:cubicBezTo>
                    <a:pt x="10405" y="1344"/>
                    <a:pt x="10639" y="1385"/>
                    <a:pt x="10911" y="1401"/>
                  </a:cubicBezTo>
                  <a:cubicBezTo>
                    <a:pt x="11188" y="1417"/>
                    <a:pt x="11419" y="1460"/>
                    <a:pt x="11442" y="1498"/>
                  </a:cubicBezTo>
                  <a:cubicBezTo>
                    <a:pt x="11459" y="1525"/>
                    <a:pt x="11498" y="1540"/>
                    <a:pt x="11549" y="1540"/>
                  </a:cubicBezTo>
                  <a:cubicBezTo>
                    <a:pt x="11574" y="1540"/>
                    <a:pt x="11601" y="1536"/>
                    <a:pt x="11630" y="1529"/>
                  </a:cubicBezTo>
                  <a:cubicBezTo>
                    <a:pt x="11660" y="1522"/>
                    <a:pt x="11687" y="1518"/>
                    <a:pt x="11710" y="1518"/>
                  </a:cubicBezTo>
                  <a:cubicBezTo>
                    <a:pt x="11758" y="1518"/>
                    <a:pt x="11791" y="1533"/>
                    <a:pt x="11799" y="1560"/>
                  </a:cubicBezTo>
                  <a:cubicBezTo>
                    <a:pt x="11807" y="1585"/>
                    <a:pt x="11824" y="1598"/>
                    <a:pt x="11857" y="1598"/>
                  </a:cubicBezTo>
                  <a:cubicBezTo>
                    <a:pt x="11891" y="1598"/>
                    <a:pt x="11941" y="1585"/>
                    <a:pt x="12015" y="1560"/>
                  </a:cubicBezTo>
                  <a:cubicBezTo>
                    <a:pt x="12089" y="1535"/>
                    <a:pt x="12140" y="1522"/>
                    <a:pt x="12182" y="1522"/>
                  </a:cubicBezTo>
                  <a:cubicBezTo>
                    <a:pt x="12229" y="1522"/>
                    <a:pt x="12264" y="1538"/>
                    <a:pt x="12304" y="1571"/>
                  </a:cubicBezTo>
                  <a:cubicBezTo>
                    <a:pt x="12370" y="1626"/>
                    <a:pt x="12525" y="1659"/>
                    <a:pt x="12639" y="1659"/>
                  </a:cubicBezTo>
                  <a:cubicBezTo>
                    <a:pt x="12717" y="1659"/>
                    <a:pt x="12776" y="1644"/>
                    <a:pt x="12776" y="1610"/>
                  </a:cubicBezTo>
                  <a:cubicBezTo>
                    <a:pt x="12776" y="1576"/>
                    <a:pt x="12795" y="1558"/>
                    <a:pt x="12835" y="1558"/>
                  </a:cubicBezTo>
                  <a:cubicBezTo>
                    <a:pt x="12893" y="1558"/>
                    <a:pt x="12997" y="1596"/>
                    <a:pt x="13152" y="1670"/>
                  </a:cubicBezTo>
                  <a:cubicBezTo>
                    <a:pt x="13280" y="1732"/>
                    <a:pt x="13417" y="1783"/>
                    <a:pt x="13457" y="1783"/>
                  </a:cubicBezTo>
                  <a:cubicBezTo>
                    <a:pt x="13495" y="1783"/>
                    <a:pt x="13529" y="1810"/>
                    <a:pt x="13529" y="1841"/>
                  </a:cubicBezTo>
                  <a:cubicBezTo>
                    <a:pt x="13529" y="1871"/>
                    <a:pt x="13564" y="1898"/>
                    <a:pt x="13603" y="1898"/>
                  </a:cubicBezTo>
                  <a:cubicBezTo>
                    <a:pt x="13644" y="1898"/>
                    <a:pt x="13783" y="1949"/>
                    <a:pt x="13910" y="2012"/>
                  </a:cubicBezTo>
                  <a:cubicBezTo>
                    <a:pt x="14198" y="2153"/>
                    <a:pt x="14508" y="2283"/>
                    <a:pt x="14682" y="2336"/>
                  </a:cubicBezTo>
                  <a:cubicBezTo>
                    <a:pt x="14753" y="2358"/>
                    <a:pt x="14810" y="2398"/>
                    <a:pt x="14810" y="2429"/>
                  </a:cubicBezTo>
                  <a:cubicBezTo>
                    <a:pt x="14810" y="2459"/>
                    <a:pt x="14844" y="2481"/>
                    <a:pt x="14895" y="2481"/>
                  </a:cubicBezTo>
                  <a:cubicBezTo>
                    <a:pt x="14945" y="2481"/>
                    <a:pt x="14997" y="2509"/>
                    <a:pt x="15022" y="2548"/>
                  </a:cubicBezTo>
                  <a:cubicBezTo>
                    <a:pt x="15069" y="2624"/>
                    <a:pt x="15008" y="2668"/>
                    <a:pt x="14890" y="2668"/>
                  </a:cubicBezTo>
                  <a:cubicBezTo>
                    <a:pt x="14827" y="2668"/>
                    <a:pt x="14748" y="2656"/>
                    <a:pt x="14659" y="2630"/>
                  </a:cubicBezTo>
                  <a:cubicBezTo>
                    <a:pt x="14548" y="2597"/>
                    <a:pt x="14451" y="2574"/>
                    <a:pt x="14417" y="2574"/>
                  </a:cubicBezTo>
                  <a:cubicBezTo>
                    <a:pt x="14409" y="2574"/>
                    <a:pt x="14405" y="2575"/>
                    <a:pt x="14405" y="2578"/>
                  </a:cubicBezTo>
                  <a:cubicBezTo>
                    <a:pt x="14405" y="2581"/>
                    <a:pt x="14403" y="2582"/>
                    <a:pt x="14398" y="2582"/>
                  </a:cubicBezTo>
                  <a:cubicBezTo>
                    <a:pt x="14377" y="2582"/>
                    <a:pt x="14310" y="2555"/>
                    <a:pt x="14233" y="2514"/>
                  </a:cubicBezTo>
                  <a:cubicBezTo>
                    <a:pt x="14138" y="2466"/>
                    <a:pt x="13969" y="2414"/>
                    <a:pt x="13859" y="2400"/>
                  </a:cubicBezTo>
                  <a:cubicBezTo>
                    <a:pt x="13747" y="2386"/>
                    <a:pt x="13609" y="2350"/>
                    <a:pt x="13551" y="2321"/>
                  </a:cubicBezTo>
                  <a:cubicBezTo>
                    <a:pt x="13257" y="2169"/>
                    <a:pt x="12620" y="1969"/>
                    <a:pt x="12287" y="1924"/>
                  </a:cubicBezTo>
                  <a:cubicBezTo>
                    <a:pt x="12143" y="1904"/>
                    <a:pt x="11990" y="1851"/>
                    <a:pt x="11954" y="1807"/>
                  </a:cubicBezTo>
                  <a:cubicBezTo>
                    <a:pt x="11916" y="1761"/>
                    <a:pt x="11774" y="1725"/>
                    <a:pt x="11619" y="1724"/>
                  </a:cubicBezTo>
                  <a:cubicBezTo>
                    <a:pt x="11468" y="1723"/>
                    <a:pt x="11247" y="1696"/>
                    <a:pt x="11117" y="1665"/>
                  </a:cubicBezTo>
                  <a:cubicBezTo>
                    <a:pt x="10933" y="1620"/>
                    <a:pt x="9745" y="1433"/>
                    <a:pt x="9648" y="1433"/>
                  </a:cubicBezTo>
                  <a:cubicBezTo>
                    <a:pt x="9637" y="1433"/>
                    <a:pt x="9631" y="1416"/>
                    <a:pt x="9631" y="1392"/>
                  </a:cubicBezTo>
                  <a:cubicBezTo>
                    <a:pt x="9632" y="1370"/>
                    <a:pt x="9735" y="1353"/>
                    <a:pt x="9859" y="1353"/>
                  </a:cubicBezTo>
                  <a:cubicBezTo>
                    <a:pt x="9866" y="1353"/>
                    <a:pt x="9872" y="1353"/>
                    <a:pt x="9879" y="1353"/>
                  </a:cubicBezTo>
                  <a:cubicBezTo>
                    <a:pt x="9882" y="1353"/>
                    <a:pt x="9885" y="1353"/>
                    <a:pt x="9888" y="1353"/>
                  </a:cubicBezTo>
                  <a:cubicBezTo>
                    <a:pt x="10019" y="1353"/>
                    <a:pt x="10178" y="1330"/>
                    <a:pt x="10237" y="1303"/>
                  </a:cubicBezTo>
                  <a:cubicBezTo>
                    <a:pt x="10270" y="1287"/>
                    <a:pt x="10299" y="1279"/>
                    <a:pt x="10322" y="1279"/>
                  </a:cubicBezTo>
                  <a:close/>
                  <a:moveTo>
                    <a:pt x="21245" y="2193"/>
                  </a:moveTo>
                  <a:cubicBezTo>
                    <a:pt x="21328" y="2193"/>
                    <a:pt x="21678" y="2385"/>
                    <a:pt x="21678" y="2431"/>
                  </a:cubicBezTo>
                  <a:cubicBezTo>
                    <a:pt x="21678" y="2457"/>
                    <a:pt x="21728" y="2481"/>
                    <a:pt x="21783" y="2481"/>
                  </a:cubicBezTo>
                  <a:cubicBezTo>
                    <a:pt x="21905" y="2481"/>
                    <a:pt x="22169" y="2732"/>
                    <a:pt x="22110" y="2790"/>
                  </a:cubicBezTo>
                  <a:cubicBezTo>
                    <a:pt x="22082" y="2818"/>
                    <a:pt x="22045" y="2831"/>
                    <a:pt x="22001" y="2831"/>
                  </a:cubicBezTo>
                  <a:cubicBezTo>
                    <a:pt x="21916" y="2831"/>
                    <a:pt x="21807" y="2781"/>
                    <a:pt x="21705" y="2687"/>
                  </a:cubicBezTo>
                  <a:cubicBezTo>
                    <a:pt x="21616" y="2606"/>
                    <a:pt x="21522" y="2541"/>
                    <a:pt x="21495" y="2541"/>
                  </a:cubicBezTo>
                  <a:cubicBezTo>
                    <a:pt x="21425" y="2541"/>
                    <a:pt x="21211" y="2319"/>
                    <a:pt x="21211" y="2247"/>
                  </a:cubicBezTo>
                  <a:cubicBezTo>
                    <a:pt x="21211" y="2215"/>
                    <a:pt x="21226" y="2193"/>
                    <a:pt x="21245" y="2193"/>
                  </a:cubicBezTo>
                  <a:close/>
                  <a:moveTo>
                    <a:pt x="8001" y="2774"/>
                  </a:moveTo>
                  <a:cubicBezTo>
                    <a:pt x="8034" y="2774"/>
                    <a:pt x="8058" y="2784"/>
                    <a:pt x="8058" y="2799"/>
                  </a:cubicBezTo>
                  <a:cubicBezTo>
                    <a:pt x="8058" y="2813"/>
                    <a:pt x="8034" y="2840"/>
                    <a:pt x="8001" y="2860"/>
                  </a:cubicBezTo>
                  <a:cubicBezTo>
                    <a:pt x="7990" y="2867"/>
                    <a:pt x="7980" y="2870"/>
                    <a:pt x="7971" y="2870"/>
                  </a:cubicBezTo>
                  <a:cubicBezTo>
                    <a:pt x="7954" y="2870"/>
                    <a:pt x="7943" y="2858"/>
                    <a:pt x="7943" y="2835"/>
                  </a:cubicBezTo>
                  <a:cubicBezTo>
                    <a:pt x="7942" y="2803"/>
                    <a:pt x="7968" y="2774"/>
                    <a:pt x="8001" y="2774"/>
                  </a:cubicBezTo>
                  <a:close/>
                  <a:moveTo>
                    <a:pt x="7669" y="2718"/>
                  </a:moveTo>
                  <a:cubicBezTo>
                    <a:pt x="7669" y="2718"/>
                    <a:pt x="7670" y="2718"/>
                    <a:pt x="7670" y="2718"/>
                  </a:cubicBezTo>
                  <a:cubicBezTo>
                    <a:pt x="7711" y="2718"/>
                    <a:pt x="7776" y="2739"/>
                    <a:pt x="7820" y="2768"/>
                  </a:cubicBezTo>
                  <a:cubicBezTo>
                    <a:pt x="7899" y="2818"/>
                    <a:pt x="7838" y="2881"/>
                    <a:pt x="7748" y="2881"/>
                  </a:cubicBezTo>
                  <a:cubicBezTo>
                    <a:pt x="7725" y="2881"/>
                    <a:pt x="7700" y="2877"/>
                    <a:pt x="7675" y="2867"/>
                  </a:cubicBezTo>
                  <a:cubicBezTo>
                    <a:pt x="7570" y="2828"/>
                    <a:pt x="7567" y="2718"/>
                    <a:pt x="7669" y="2718"/>
                  </a:cubicBezTo>
                  <a:close/>
                  <a:moveTo>
                    <a:pt x="8404" y="2774"/>
                  </a:moveTo>
                  <a:cubicBezTo>
                    <a:pt x="8465" y="2774"/>
                    <a:pt x="8535" y="2801"/>
                    <a:pt x="8554" y="2831"/>
                  </a:cubicBezTo>
                  <a:cubicBezTo>
                    <a:pt x="8575" y="2864"/>
                    <a:pt x="8524" y="2890"/>
                    <a:pt x="8440" y="2890"/>
                  </a:cubicBezTo>
                  <a:cubicBezTo>
                    <a:pt x="8357" y="2890"/>
                    <a:pt x="8290" y="2864"/>
                    <a:pt x="8290" y="2831"/>
                  </a:cubicBezTo>
                  <a:cubicBezTo>
                    <a:pt x="8291" y="2801"/>
                    <a:pt x="8344" y="2774"/>
                    <a:pt x="8404" y="2774"/>
                  </a:cubicBezTo>
                  <a:close/>
                  <a:moveTo>
                    <a:pt x="32215" y="2973"/>
                  </a:moveTo>
                  <a:cubicBezTo>
                    <a:pt x="32249" y="2973"/>
                    <a:pt x="32286" y="2976"/>
                    <a:pt x="32321" y="2983"/>
                  </a:cubicBezTo>
                  <a:cubicBezTo>
                    <a:pt x="32510" y="3021"/>
                    <a:pt x="32565" y="3096"/>
                    <a:pt x="32429" y="3096"/>
                  </a:cubicBezTo>
                  <a:cubicBezTo>
                    <a:pt x="32414" y="3096"/>
                    <a:pt x="32396" y="3095"/>
                    <a:pt x="32375" y="3093"/>
                  </a:cubicBezTo>
                  <a:cubicBezTo>
                    <a:pt x="32304" y="3085"/>
                    <a:pt x="32190" y="3075"/>
                    <a:pt x="32129" y="3071"/>
                  </a:cubicBezTo>
                  <a:cubicBezTo>
                    <a:pt x="32051" y="3066"/>
                    <a:pt x="32034" y="3044"/>
                    <a:pt x="32076" y="3005"/>
                  </a:cubicBezTo>
                  <a:cubicBezTo>
                    <a:pt x="32098" y="2984"/>
                    <a:pt x="32152" y="2973"/>
                    <a:pt x="32215" y="2973"/>
                  </a:cubicBezTo>
                  <a:close/>
                  <a:moveTo>
                    <a:pt x="20829" y="1507"/>
                  </a:moveTo>
                  <a:cubicBezTo>
                    <a:pt x="20871" y="1507"/>
                    <a:pt x="20927" y="1512"/>
                    <a:pt x="20996" y="1524"/>
                  </a:cubicBezTo>
                  <a:cubicBezTo>
                    <a:pt x="21134" y="1548"/>
                    <a:pt x="21275" y="1590"/>
                    <a:pt x="21311" y="1619"/>
                  </a:cubicBezTo>
                  <a:cubicBezTo>
                    <a:pt x="21325" y="1631"/>
                    <a:pt x="21340" y="1637"/>
                    <a:pt x="21356" y="1637"/>
                  </a:cubicBezTo>
                  <a:cubicBezTo>
                    <a:pt x="21386" y="1637"/>
                    <a:pt x="21417" y="1618"/>
                    <a:pt x="21446" y="1583"/>
                  </a:cubicBezTo>
                  <a:cubicBezTo>
                    <a:pt x="21477" y="1545"/>
                    <a:pt x="21517" y="1521"/>
                    <a:pt x="21549" y="1521"/>
                  </a:cubicBezTo>
                  <a:cubicBezTo>
                    <a:pt x="21558" y="1521"/>
                    <a:pt x="21567" y="1524"/>
                    <a:pt x="21574" y="1528"/>
                  </a:cubicBezTo>
                  <a:cubicBezTo>
                    <a:pt x="21609" y="1549"/>
                    <a:pt x="21608" y="1590"/>
                    <a:pt x="21572" y="1633"/>
                  </a:cubicBezTo>
                  <a:cubicBezTo>
                    <a:pt x="21528" y="1687"/>
                    <a:pt x="21607" y="1742"/>
                    <a:pt x="21874" y="1843"/>
                  </a:cubicBezTo>
                  <a:cubicBezTo>
                    <a:pt x="22074" y="1919"/>
                    <a:pt x="22291" y="2041"/>
                    <a:pt x="22362" y="2114"/>
                  </a:cubicBezTo>
                  <a:cubicBezTo>
                    <a:pt x="22431" y="2186"/>
                    <a:pt x="22518" y="2247"/>
                    <a:pt x="22553" y="2247"/>
                  </a:cubicBezTo>
                  <a:cubicBezTo>
                    <a:pt x="22588" y="2247"/>
                    <a:pt x="22686" y="2314"/>
                    <a:pt x="22774" y="2400"/>
                  </a:cubicBezTo>
                  <a:cubicBezTo>
                    <a:pt x="22862" y="2486"/>
                    <a:pt x="22989" y="2574"/>
                    <a:pt x="23063" y="2603"/>
                  </a:cubicBezTo>
                  <a:cubicBezTo>
                    <a:pt x="23135" y="2631"/>
                    <a:pt x="23193" y="2697"/>
                    <a:pt x="23193" y="2752"/>
                  </a:cubicBezTo>
                  <a:cubicBezTo>
                    <a:pt x="23193" y="2805"/>
                    <a:pt x="23239" y="2902"/>
                    <a:pt x="23289" y="2957"/>
                  </a:cubicBezTo>
                  <a:cubicBezTo>
                    <a:pt x="23374" y="3050"/>
                    <a:pt x="23394" y="3096"/>
                    <a:pt x="23352" y="3096"/>
                  </a:cubicBezTo>
                  <a:cubicBezTo>
                    <a:pt x="23295" y="3096"/>
                    <a:pt x="23124" y="3011"/>
                    <a:pt x="22849" y="2844"/>
                  </a:cubicBezTo>
                  <a:cubicBezTo>
                    <a:pt x="22737" y="2775"/>
                    <a:pt x="22589" y="2695"/>
                    <a:pt x="22527" y="2665"/>
                  </a:cubicBezTo>
                  <a:cubicBezTo>
                    <a:pt x="22461" y="2636"/>
                    <a:pt x="22351" y="2555"/>
                    <a:pt x="22272" y="2481"/>
                  </a:cubicBezTo>
                  <a:cubicBezTo>
                    <a:pt x="22127" y="2344"/>
                    <a:pt x="22013" y="2306"/>
                    <a:pt x="21724" y="2297"/>
                  </a:cubicBezTo>
                  <a:cubicBezTo>
                    <a:pt x="21629" y="2293"/>
                    <a:pt x="21587" y="2273"/>
                    <a:pt x="21624" y="2249"/>
                  </a:cubicBezTo>
                  <a:cubicBezTo>
                    <a:pt x="21664" y="2225"/>
                    <a:pt x="21555" y="2139"/>
                    <a:pt x="21360" y="2041"/>
                  </a:cubicBezTo>
                  <a:cubicBezTo>
                    <a:pt x="21178" y="1949"/>
                    <a:pt x="21009" y="1820"/>
                    <a:pt x="20984" y="1750"/>
                  </a:cubicBezTo>
                  <a:cubicBezTo>
                    <a:pt x="20958" y="1684"/>
                    <a:pt x="20893" y="1609"/>
                    <a:pt x="20842" y="1590"/>
                  </a:cubicBezTo>
                  <a:cubicBezTo>
                    <a:pt x="20713" y="1541"/>
                    <a:pt x="20723" y="1507"/>
                    <a:pt x="20829" y="1507"/>
                  </a:cubicBezTo>
                  <a:close/>
                  <a:moveTo>
                    <a:pt x="24215" y="2803"/>
                  </a:moveTo>
                  <a:cubicBezTo>
                    <a:pt x="24240" y="2803"/>
                    <a:pt x="24284" y="2821"/>
                    <a:pt x="24355" y="2857"/>
                  </a:cubicBezTo>
                  <a:cubicBezTo>
                    <a:pt x="24449" y="2906"/>
                    <a:pt x="24543" y="2973"/>
                    <a:pt x="24562" y="3005"/>
                  </a:cubicBezTo>
                  <a:cubicBezTo>
                    <a:pt x="24582" y="3038"/>
                    <a:pt x="24653" y="3064"/>
                    <a:pt x="24726" y="3066"/>
                  </a:cubicBezTo>
                  <a:cubicBezTo>
                    <a:pt x="24814" y="3069"/>
                    <a:pt x="24830" y="3084"/>
                    <a:pt x="24776" y="3118"/>
                  </a:cubicBezTo>
                  <a:cubicBezTo>
                    <a:pt x="24765" y="3125"/>
                    <a:pt x="24750" y="3128"/>
                    <a:pt x="24731" y="3128"/>
                  </a:cubicBezTo>
                  <a:cubicBezTo>
                    <a:pt x="24578" y="3128"/>
                    <a:pt x="24189" y="2935"/>
                    <a:pt x="24186" y="2842"/>
                  </a:cubicBezTo>
                  <a:cubicBezTo>
                    <a:pt x="24185" y="2816"/>
                    <a:pt x="24193" y="2803"/>
                    <a:pt x="24215" y="2803"/>
                  </a:cubicBezTo>
                  <a:close/>
                  <a:moveTo>
                    <a:pt x="22508" y="1554"/>
                  </a:moveTo>
                  <a:cubicBezTo>
                    <a:pt x="22509" y="1554"/>
                    <a:pt x="22509" y="1554"/>
                    <a:pt x="22510" y="1554"/>
                  </a:cubicBezTo>
                  <a:cubicBezTo>
                    <a:pt x="22670" y="1555"/>
                    <a:pt x="23181" y="1719"/>
                    <a:pt x="23485" y="1868"/>
                  </a:cubicBezTo>
                  <a:cubicBezTo>
                    <a:pt x="23663" y="1957"/>
                    <a:pt x="23961" y="2086"/>
                    <a:pt x="24156" y="2162"/>
                  </a:cubicBezTo>
                  <a:cubicBezTo>
                    <a:pt x="24350" y="2237"/>
                    <a:pt x="24557" y="2317"/>
                    <a:pt x="24622" y="2343"/>
                  </a:cubicBezTo>
                  <a:cubicBezTo>
                    <a:pt x="24679" y="2364"/>
                    <a:pt x="24738" y="2379"/>
                    <a:pt x="24770" y="2379"/>
                  </a:cubicBezTo>
                  <a:cubicBezTo>
                    <a:pt x="24776" y="2379"/>
                    <a:pt x="24780" y="2378"/>
                    <a:pt x="24784" y="2377"/>
                  </a:cubicBezTo>
                  <a:cubicBezTo>
                    <a:pt x="24787" y="2377"/>
                    <a:pt x="24790" y="2377"/>
                    <a:pt x="24793" y="2377"/>
                  </a:cubicBezTo>
                  <a:cubicBezTo>
                    <a:pt x="24873" y="2377"/>
                    <a:pt x="25056" y="2567"/>
                    <a:pt x="25056" y="2657"/>
                  </a:cubicBezTo>
                  <a:cubicBezTo>
                    <a:pt x="25056" y="2707"/>
                    <a:pt x="25134" y="2809"/>
                    <a:pt x="25232" y="2891"/>
                  </a:cubicBezTo>
                  <a:cubicBezTo>
                    <a:pt x="25387" y="3016"/>
                    <a:pt x="25468" y="3179"/>
                    <a:pt x="25376" y="3179"/>
                  </a:cubicBezTo>
                  <a:cubicBezTo>
                    <a:pt x="25255" y="3179"/>
                    <a:pt x="22788" y="1970"/>
                    <a:pt x="22788" y="1909"/>
                  </a:cubicBezTo>
                  <a:cubicBezTo>
                    <a:pt x="22788" y="1878"/>
                    <a:pt x="22710" y="1827"/>
                    <a:pt x="22617" y="1794"/>
                  </a:cubicBezTo>
                  <a:cubicBezTo>
                    <a:pt x="22443" y="1735"/>
                    <a:pt x="22363" y="1554"/>
                    <a:pt x="22508" y="1554"/>
                  </a:cubicBezTo>
                  <a:close/>
                  <a:moveTo>
                    <a:pt x="32653" y="3046"/>
                  </a:moveTo>
                  <a:cubicBezTo>
                    <a:pt x="32677" y="3046"/>
                    <a:pt x="32704" y="3049"/>
                    <a:pt x="32736" y="3054"/>
                  </a:cubicBezTo>
                  <a:cubicBezTo>
                    <a:pt x="32836" y="3069"/>
                    <a:pt x="32912" y="3102"/>
                    <a:pt x="32912" y="3131"/>
                  </a:cubicBezTo>
                  <a:cubicBezTo>
                    <a:pt x="32912" y="3164"/>
                    <a:pt x="32874" y="3181"/>
                    <a:pt x="32818" y="3181"/>
                  </a:cubicBezTo>
                  <a:cubicBezTo>
                    <a:pt x="32773" y="3181"/>
                    <a:pt x="32717" y="3171"/>
                    <a:pt x="32658" y="3148"/>
                  </a:cubicBezTo>
                  <a:cubicBezTo>
                    <a:pt x="32530" y="3097"/>
                    <a:pt x="32542" y="3046"/>
                    <a:pt x="32653" y="3046"/>
                  </a:cubicBezTo>
                  <a:close/>
                  <a:moveTo>
                    <a:pt x="14634" y="1696"/>
                  </a:moveTo>
                  <a:cubicBezTo>
                    <a:pt x="14648" y="1696"/>
                    <a:pt x="14663" y="1698"/>
                    <a:pt x="14679" y="1702"/>
                  </a:cubicBezTo>
                  <a:cubicBezTo>
                    <a:pt x="14736" y="1717"/>
                    <a:pt x="14926" y="1778"/>
                    <a:pt x="15104" y="1841"/>
                  </a:cubicBezTo>
                  <a:cubicBezTo>
                    <a:pt x="15280" y="1903"/>
                    <a:pt x="15484" y="1955"/>
                    <a:pt x="15556" y="1957"/>
                  </a:cubicBezTo>
                  <a:cubicBezTo>
                    <a:pt x="15627" y="1958"/>
                    <a:pt x="15687" y="1983"/>
                    <a:pt x="15687" y="2010"/>
                  </a:cubicBezTo>
                  <a:cubicBezTo>
                    <a:pt x="15687" y="2036"/>
                    <a:pt x="15791" y="2076"/>
                    <a:pt x="15919" y="2098"/>
                  </a:cubicBezTo>
                  <a:cubicBezTo>
                    <a:pt x="16213" y="2147"/>
                    <a:pt x="16671" y="2372"/>
                    <a:pt x="16674" y="2470"/>
                  </a:cubicBezTo>
                  <a:cubicBezTo>
                    <a:pt x="16675" y="2537"/>
                    <a:pt x="16876" y="2613"/>
                    <a:pt x="17024" y="2613"/>
                  </a:cubicBezTo>
                  <a:cubicBezTo>
                    <a:pt x="17045" y="2613"/>
                    <a:pt x="17066" y="2612"/>
                    <a:pt x="17084" y="2608"/>
                  </a:cubicBezTo>
                  <a:cubicBezTo>
                    <a:pt x="17097" y="2606"/>
                    <a:pt x="17108" y="2604"/>
                    <a:pt x="17117" y="2604"/>
                  </a:cubicBezTo>
                  <a:cubicBezTo>
                    <a:pt x="17142" y="2604"/>
                    <a:pt x="17150" y="2614"/>
                    <a:pt x="17133" y="2630"/>
                  </a:cubicBezTo>
                  <a:cubicBezTo>
                    <a:pt x="17112" y="2651"/>
                    <a:pt x="17178" y="2743"/>
                    <a:pt x="17278" y="2834"/>
                  </a:cubicBezTo>
                  <a:cubicBezTo>
                    <a:pt x="17400" y="2946"/>
                    <a:pt x="17432" y="3002"/>
                    <a:pt x="17376" y="3006"/>
                  </a:cubicBezTo>
                  <a:cubicBezTo>
                    <a:pt x="17321" y="3010"/>
                    <a:pt x="17352" y="3061"/>
                    <a:pt x="17461" y="3152"/>
                  </a:cubicBezTo>
                  <a:cubicBezTo>
                    <a:pt x="17603" y="3267"/>
                    <a:pt x="17637" y="3322"/>
                    <a:pt x="17593" y="3322"/>
                  </a:cubicBezTo>
                  <a:cubicBezTo>
                    <a:pt x="17541" y="3322"/>
                    <a:pt x="17377" y="3244"/>
                    <a:pt x="17152" y="3097"/>
                  </a:cubicBezTo>
                  <a:cubicBezTo>
                    <a:pt x="16924" y="2948"/>
                    <a:pt x="16717" y="2829"/>
                    <a:pt x="16689" y="2829"/>
                  </a:cubicBezTo>
                  <a:cubicBezTo>
                    <a:pt x="16661" y="2829"/>
                    <a:pt x="16586" y="2774"/>
                    <a:pt x="16527" y="2707"/>
                  </a:cubicBezTo>
                  <a:cubicBezTo>
                    <a:pt x="16397" y="2565"/>
                    <a:pt x="16005" y="2364"/>
                    <a:pt x="15856" y="2364"/>
                  </a:cubicBezTo>
                  <a:cubicBezTo>
                    <a:pt x="15800" y="2364"/>
                    <a:pt x="15559" y="2273"/>
                    <a:pt x="15320" y="2162"/>
                  </a:cubicBezTo>
                  <a:cubicBezTo>
                    <a:pt x="15082" y="2051"/>
                    <a:pt x="14858" y="1959"/>
                    <a:pt x="14824" y="1959"/>
                  </a:cubicBezTo>
                  <a:cubicBezTo>
                    <a:pt x="14752" y="1959"/>
                    <a:pt x="14581" y="1795"/>
                    <a:pt x="14581" y="1727"/>
                  </a:cubicBezTo>
                  <a:cubicBezTo>
                    <a:pt x="14578" y="1707"/>
                    <a:pt x="14601" y="1696"/>
                    <a:pt x="14634" y="1696"/>
                  </a:cubicBezTo>
                  <a:close/>
                  <a:moveTo>
                    <a:pt x="6920" y="1454"/>
                  </a:moveTo>
                  <a:cubicBezTo>
                    <a:pt x="6986" y="1454"/>
                    <a:pt x="7054" y="1463"/>
                    <a:pt x="7113" y="1484"/>
                  </a:cubicBezTo>
                  <a:cubicBezTo>
                    <a:pt x="7235" y="1528"/>
                    <a:pt x="7250" y="1545"/>
                    <a:pt x="7168" y="1549"/>
                  </a:cubicBezTo>
                  <a:cubicBezTo>
                    <a:pt x="6931" y="1559"/>
                    <a:pt x="7173" y="1666"/>
                    <a:pt x="7506" y="1698"/>
                  </a:cubicBezTo>
                  <a:cubicBezTo>
                    <a:pt x="7695" y="1716"/>
                    <a:pt x="7911" y="1746"/>
                    <a:pt x="7986" y="1765"/>
                  </a:cubicBezTo>
                  <a:cubicBezTo>
                    <a:pt x="8020" y="1773"/>
                    <a:pt x="8045" y="1778"/>
                    <a:pt x="8063" y="1778"/>
                  </a:cubicBezTo>
                  <a:cubicBezTo>
                    <a:pt x="8103" y="1778"/>
                    <a:pt x="8104" y="1755"/>
                    <a:pt x="8083" y="1698"/>
                  </a:cubicBezTo>
                  <a:cubicBezTo>
                    <a:pt x="8065" y="1651"/>
                    <a:pt x="8058" y="1628"/>
                    <a:pt x="8078" y="1628"/>
                  </a:cubicBezTo>
                  <a:cubicBezTo>
                    <a:pt x="8097" y="1628"/>
                    <a:pt x="8142" y="1650"/>
                    <a:pt x="8228" y="1693"/>
                  </a:cubicBezTo>
                  <a:cubicBezTo>
                    <a:pt x="8306" y="1734"/>
                    <a:pt x="8376" y="1760"/>
                    <a:pt x="8401" y="1760"/>
                  </a:cubicBezTo>
                  <a:cubicBezTo>
                    <a:pt x="8407" y="1760"/>
                    <a:pt x="8411" y="1758"/>
                    <a:pt x="8411" y="1754"/>
                  </a:cubicBezTo>
                  <a:cubicBezTo>
                    <a:pt x="8411" y="1748"/>
                    <a:pt x="8416" y="1745"/>
                    <a:pt x="8425" y="1745"/>
                  </a:cubicBezTo>
                  <a:cubicBezTo>
                    <a:pt x="8445" y="1745"/>
                    <a:pt x="8482" y="1758"/>
                    <a:pt x="8527" y="1783"/>
                  </a:cubicBezTo>
                  <a:cubicBezTo>
                    <a:pt x="8567" y="1804"/>
                    <a:pt x="8594" y="1815"/>
                    <a:pt x="8608" y="1815"/>
                  </a:cubicBezTo>
                  <a:cubicBezTo>
                    <a:pt x="8627" y="1815"/>
                    <a:pt x="8625" y="1796"/>
                    <a:pt x="8608" y="1754"/>
                  </a:cubicBezTo>
                  <a:cubicBezTo>
                    <a:pt x="8578" y="1683"/>
                    <a:pt x="8591" y="1660"/>
                    <a:pt x="8757" y="1660"/>
                  </a:cubicBezTo>
                  <a:cubicBezTo>
                    <a:pt x="8810" y="1660"/>
                    <a:pt x="8878" y="1663"/>
                    <a:pt x="8965" y="1666"/>
                  </a:cubicBezTo>
                  <a:cubicBezTo>
                    <a:pt x="9093" y="1672"/>
                    <a:pt x="9207" y="1701"/>
                    <a:pt x="9217" y="1729"/>
                  </a:cubicBezTo>
                  <a:cubicBezTo>
                    <a:pt x="9228" y="1758"/>
                    <a:pt x="9354" y="1781"/>
                    <a:pt x="9491" y="1781"/>
                  </a:cubicBezTo>
                  <a:cubicBezTo>
                    <a:pt x="9629" y="1781"/>
                    <a:pt x="9781" y="1818"/>
                    <a:pt x="9822" y="1862"/>
                  </a:cubicBezTo>
                  <a:cubicBezTo>
                    <a:pt x="9853" y="1896"/>
                    <a:pt x="9883" y="1912"/>
                    <a:pt x="9921" y="1912"/>
                  </a:cubicBezTo>
                  <a:cubicBezTo>
                    <a:pt x="9951" y="1912"/>
                    <a:pt x="9985" y="1902"/>
                    <a:pt x="10029" y="1883"/>
                  </a:cubicBezTo>
                  <a:cubicBezTo>
                    <a:pt x="10064" y="1867"/>
                    <a:pt x="10113" y="1860"/>
                    <a:pt x="10166" y="1860"/>
                  </a:cubicBezTo>
                  <a:cubicBezTo>
                    <a:pt x="10332" y="1860"/>
                    <a:pt x="10542" y="1927"/>
                    <a:pt x="10528" y="1997"/>
                  </a:cubicBezTo>
                  <a:cubicBezTo>
                    <a:pt x="10521" y="2028"/>
                    <a:pt x="10614" y="2059"/>
                    <a:pt x="10730" y="2067"/>
                  </a:cubicBezTo>
                  <a:cubicBezTo>
                    <a:pt x="10846" y="2074"/>
                    <a:pt x="11084" y="2122"/>
                    <a:pt x="11256" y="2173"/>
                  </a:cubicBezTo>
                  <a:cubicBezTo>
                    <a:pt x="11427" y="2222"/>
                    <a:pt x="11639" y="2271"/>
                    <a:pt x="11724" y="2279"/>
                  </a:cubicBezTo>
                  <a:cubicBezTo>
                    <a:pt x="12118" y="2321"/>
                    <a:pt x="12449" y="2422"/>
                    <a:pt x="12553" y="2535"/>
                  </a:cubicBezTo>
                  <a:cubicBezTo>
                    <a:pt x="12615" y="2603"/>
                    <a:pt x="12712" y="2657"/>
                    <a:pt x="12767" y="2657"/>
                  </a:cubicBezTo>
                  <a:cubicBezTo>
                    <a:pt x="12823" y="2657"/>
                    <a:pt x="12938" y="2696"/>
                    <a:pt x="13033" y="2745"/>
                  </a:cubicBezTo>
                  <a:cubicBezTo>
                    <a:pt x="13124" y="2794"/>
                    <a:pt x="13352" y="2841"/>
                    <a:pt x="13535" y="2848"/>
                  </a:cubicBezTo>
                  <a:cubicBezTo>
                    <a:pt x="13718" y="2856"/>
                    <a:pt x="13859" y="2882"/>
                    <a:pt x="13844" y="2903"/>
                  </a:cubicBezTo>
                  <a:cubicBezTo>
                    <a:pt x="13831" y="2927"/>
                    <a:pt x="13889" y="2944"/>
                    <a:pt x="13972" y="2944"/>
                  </a:cubicBezTo>
                  <a:cubicBezTo>
                    <a:pt x="14054" y="2944"/>
                    <a:pt x="14206" y="2988"/>
                    <a:pt x="14299" y="3039"/>
                  </a:cubicBezTo>
                  <a:cubicBezTo>
                    <a:pt x="14375" y="3080"/>
                    <a:pt x="14466" y="3106"/>
                    <a:pt x="14521" y="3106"/>
                  </a:cubicBezTo>
                  <a:cubicBezTo>
                    <a:pt x="14536" y="3106"/>
                    <a:pt x="14548" y="3104"/>
                    <a:pt x="14557" y="3101"/>
                  </a:cubicBezTo>
                  <a:cubicBezTo>
                    <a:pt x="14572" y="3095"/>
                    <a:pt x="14586" y="3092"/>
                    <a:pt x="14599" y="3092"/>
                  </a:cubicBezTo>
                  <a:cubicBezTo>
                    <a:pt x="14624" y="3092"/>
                    <a:pt x="14641" y="3103"/>
                    <a:pt x="14641" y="3122"/>
                  </a:cubicBezTo>
                  <a:cubicBezTo>
                    <a:pt x="14641" y="3152"/>
                    <a:pt x="14707" y="3194"/>
                    <a:pt x="14785" y="3215"/>
                  </a:cubicBezTo>
                  <a:cubicBezTo>
                    <a:pt x="14993" y="3267"/>
                    <a:pt x="14966" y="3343"/>
                    <a:pt x="14787" y="3343"/>
                  </a:cubicBezTo>
                  <a:cubicBezTo>
                    <a:pt x="14757" y="3343"/>
                    <a:pt x="14723" y="3341"/>
                    <a:pt x="14685" y="3336"/>
                  </a:cubicBezTo>
                  <a:cubicBezTo>
                    <a:pt x="14335" y="3292"/>
                    <a:pt x="12953" y="2938"/>
                    <a:pt x="12661" y="2817"/>
                  </a:cubicBezTo>
                  <a:cubicBezTo>
                    <a:pt x="12583" y="2785"/>
                    <a:pt x="12438" y="2737"/>
                    <a:pt x="12342" y="2713"/>
                  </a:cubicBezTo>
                  <a:cubicBezTo>
                    <a:pt x="12248" y="2688"/>
                    <a:pt x="12117" y="2647"/>
                    <a:pt x="12056" y="2624"/>
                  </a:cubicBezTo>
                  <a:cubicBezTo>
                    <a:pt x="12026" y="2612"/>
                    <a:pt x="12004" y="2606"/>
                    <a:pt x="11991" y="2606"/>
                  </a:cubicBezTo>
                  <a:cubicBezTo>
                    <a:pt x="11972" y="2606"/>
                    <a:pt x="11969" y="2618"/>
                    <a:pt x="11983" y="2641"/>
                  </a:cubicBezTo>
                  <a:cubicBezTo>
                    <a:pt x="12019" y="2701"/>
                    <a:pt x="11942" y="2735"/>
                    <a:pt x="11839" y="2735"/>
                  </a:cubicBezTo>
                  <a:cubicBezTo>
                    <a:pt x="11765" y="2735"/>
                    <a:pt x="11679" y="2718"/>
                    <a:pt x="11608" y="2681"/>
                  </a:cubicBezTo>
                  <a:cubicBezTo>
                    <a:pt x="11519" y="2635"/>
                    <a:pt x="11399" y="2596"/>
                    <a:pt x="11338" y="2596"/>
                  </a:cubicBezTo>
                  <a:cubicBezTo>
                    <a:pt x="11280" y="2596"/>
                    <a:pt x="10981" y="2530"/>
                    <a:pt x="10681" y="2451"/>
                  </a:cubicBezTo>
                  <a:cubicBezTo>
                    <a:pt x="10150" y="2312"/>
                    <a:pt x="9929" y="2256"/>
                    <a:pt x="9853" y="2256"/>
                  </a:cubicBezTo>
                  <a:cubicBezTo>
                    <a:pt x="9814" y="2256"/>
                    <a:pt x="9813" y="2271"/>
                    <a:pt x="9828" y="2297"/>
                  </a:cubicBezTo>
                  <a:cubicBezTo>
                    <a:pt x="9848" y="2329"/>
                    <a:pt x="9977" y="2375"/>
                    <a:pt x="10110" y="2399"/>
                  </a:cubicBezTo>
                  <a:cubicBezTo>
                    <a:pt x="10243" y="2422"/>
                    <a:pt x="10396" y="2461"/>
                    <a:pt x="10446" y="2487"/>
                  </a:cubicBezTo>
                  <a:cubicBezTo>
                    <a:pt x="10496" y="2513"/>
                    <a:pt x="10722" y="2576"/>
                    <a:pt x="10945" y="2627"/>
                  </a:cubicBezTo>
                  <a:cubicBezTo>
                    <a:pt x="11167" y="2679"/>
                    <a:pt x="11449" y="2771"/>
                    <a:pt x="11564" y="2830"/>
                  </a:cubicBezTo>
                  <a:cubicBezTo>
                    <a:pt x="11662" y="2881"/>
                    <a:pt x="11753" y="2915"/>
                    <a:pt x="11789" y="2915"/>
                  </a:cubicBezTo>
                  <a:cubicBezTo>
                    <a:pt x="11795" y="2915"/>
                    <a:pt x="11800" y="2914"/>
                    <a:pt x="11802" y="2911"/>
                  </a:cubicBezTo>
                  <a:cubicBezTo>
                    <a:pt x="11806" y="2907"/>
                    <a:pt x="11813" y="2906"/>
                    <a:pt x="11822" y="2906"/>
                  </a:cubicBezTo>
                  <a:cubicBezTo>
                    <a:pt x="11906" y="2906"/>
                    <a:pt x="12195" y="3062"/>
                    <a:pt x="12195" y="3116"/>
                  </a:cubicBezTo>
                  <a:cubicBezTo>
                    <a:pt x="12195" y="3143"/>
                    <a:pt x="12131" y="3206"/>
                    <a:pt x="12054" y="3257"/>
                  </a:cubicBezTo>
                  <a:cubicBezTo>
                    <a:pt x="11995" y="3295"/>
                    <a:pt x="11955" y="3315"/>
                    <a:pt x="11896" y="3315"/>
                  </a:cubicBezTo>
                  <a:cubicBezTo>
                    <a:pt x="11823" y="3315"/>
                    <a:pt x="11722" y="3284"/>
                    <a:pt x="11519" y="3216"/>
                  </a:cubicBezTo>
                  <a:cubicBezTo>
                    <a:pt x="11236" y="3119"/>
                    <a:pt x="11149" y="3068"/>
                    <a:pt x="11209" y="3032"/>
                  </a:cubicBezTo>
                  <a:cubicBezTo>
                    <a:pt x="11272" y="2995"/>
                    <a:pt x="11242" y="2971"/>
                    <a:pt x="11087" y="2934"/>
                  </a:cubicBezTo>
                  <a:cubicBezTo>
                    <a:pt x="10845" y="2876"/>
                    <a:pt x="10614" y="2845"/>
                    <a:pt x="10474" y="2845"/>
                  </a:cubicBezTo>
                  <a:cubicBezTo>
                    <a:pt x="10386" y="2845"/>
                    <a:pt x="10333" y="2857"/>
                    <a:pt x="10333" y="2883"/>
                  </a:cubicBezTo>
                  <a:cubicBezTo>
                    <a:pt x="10333" y="2925"/>
                    <a:pt x="10294" y="2944"/>
                    <a:pt x="10243" y="2944"/>
                  </a:cubicBezTo>
                  <a:cubicBezTo>
                    <a:pt x="10173" y="2944"/>
                    <a:pt x="10080" y="2908"/>
                    <a:pt x="10033" y="2845"/>
                  </a:cubicBezTo>
                  <a:cubicBezTo>
                    <a:pt x="9984" y="2776"/>
                    <a:pt x="9809" y="2715"/>
                    <a:pt x="9543" y="2671"/>
                  </a:cubicBezTo>
                  <a:cubicBezTo>
                    <a:pt x="9316" y="2632"/>
                    <a:pt x="9080" y="2584"/>
                    <a:pt x="9019" y="2565"/>
                  </a:cubicBezTo>
                  <a:cubicBezTo>
                    <a:pt x="8992" y="2556"/>
                    <a:pt x="8974" y="2552"/>
                    <a:pt x="8964" y="2552"/>
                  </a:cubicBezTo>
                  <a:cubicBezTo>
                    <a:pt x="8941" y="2552"/>
                    <a:pt x="8967" y="2580"/>
                    <a:pt x="9049" y="2653"/>
                  </a:cubicBezTo>
                  <a:lnTo>
                    <a:pt x="9191" y="2778"/>
                  </a:lnTo>
                  <a:lnTo>
                    <a:pt x="8874" y="2738"/>
                  </a:lnTo>
                  <a:cubicBezTo>
                    <a:pt x="8365" y="2674"/>
                    <a:pt x="8172" y="2626"/>
                    <a:pt x="8178" y="2566"/>
                  </a:cubicBezTo>
                  <a:cubicBezTo>
                    <a:pt x="8189" y="2467"/>
                    <a:pt x="7515" y="2354"/>
                    <a:pt x="7113" y="2354"/>
                  </a:cubicBezTo>
                  <a:cubicBezTo>
                    <a:pt x="6987" y="2354"/>
                    <a:pt x="6888" y="2366"/>
                    <a:pt x="6845" y="2392"/>
                  </a:cubicBezTo>
                  <a:cubicBezTo>
                    <a:pt x="6832" y="2400"/>
                    <a:pt x="6814" y="2404"/>
                    <a:pt x="6796" y="2404"/>
                  </a:cubicBezTo>
                  <a:cubicBezTo>
                    <a:pt x="6765" y="2404"/>
                    <a:pt x="6731" y="2393"/>
                    <a:pt x="6707" y="2373"/>
                  </a:cubicBezTo>
                  <a:cubicBezTo>
                    <a:pt x="6674" y="2344"/>
                    <a:pt x="6564" y="2326"/>
                    <a:pt x="6441" y="2326"/>
                  </a:cubicBezTo>
                  <a:cubicBezTo>
                    <a:pt x="6417" y="2326"/>
                    <a:pt x="6392" y="2327"/>
                    <a:pt x="6367" y="2328"/>
                  </a:cubicBezTo>
                  <a:cubicBezTo>
                    <a:pt x="6322" y="2331"/>
                    <a:pt x="6284" y="2332"/>
                    <a:pt x="6252" y="2332"/>
                  </a:cubicBezTo>
                  <a:cubicBezTo>
                    <a:pt x="6140" y="2332"/>
                    <a:pt x="6108" y="2314"/>
                    <a:pt x="6126" y="2267"/>
                  </a:cubicBezTo>
                  <a:cubicBezTo>
                    <a:pt x="6148" y="2207"/>
                    <a:pt x="6068" y="2189"/>
                    <a:pt x="5785" y="2186"/>
                  </a:cubicBezTo>
                  <a:cubicBezTo>
                    <a:pt x="5580" y="2185"/>
                    <a:pt x="5314" y="2146"/>
                    <a:pt x="5183" y="2100"/>
                  </a:cubicBezTo>
                  <a:cubicBezTo>
                    <a:pt x="5055" y="2054"/>
                    <a:pt x="4894" y="2017"/>
                    <a:pt x="4828" y="2016"/>
                  </a:cubicBezTo>
                  <a:cubicBezTo>
                    <a:pt x="4690" y="2015"/>
                    <a:pt x="4590" y="1940"/>
                    <a:pt x="4683" y="1909"/>
                  </a:cubicBezTo>
                  <a:cubicBezTo>
                    <a:pt x="4715" y="1902"/>
                    <a:pt x="4744" y="1855"/>
                    <a:pt x="4744" y="1810"/>
                  </a:cubicBezTo>
                  <a:cubicBezTo>
                    <a:pt x="4744" y="1759"/>
                    <a:pt x="4776" y="1730"/>
                    <a:pt x="4808" y="1730"/>
                  </a:cubicBezTo>
                  <a:cubicBezTo>
                    <a:pt x="4832" y="1730"/>
                    <a:pt x="4857" y="1746"/>
                    <a:pt x="4869" y="1781"/>
                  </a:cubicBezTo>
                  <a:cubicBezTo>
                    <a:pt x="4879" y="1809"/>
                    <a:pt x="4968" y="1841"/>
                    <a:pt x="5062" y="1851"/>
                  </a:cubicBezTo>
                  <a:cubicBezTo>
                    <a:pt x="5087" y="1854"/>
                    <a:pt x="5108" y="1855"/>
                    <a:pt x="5127" y="1855"/>
                  </a:cubicBezTo>
                  <a:cubicBezTo>
                    <a:pt x="5203" y="1855"/>
                    <a:pt x="5237" y="1832"/>
                    <a:pt x="5237" y="1784"/>
                  </a:cubicBezTo>
                  <a:cubicBezTo>
                    <a:pt x="5237" y="1733"/>
                    <a:pt x="5276" y="1713"/>
                    <a:pt x="5386" y="1713"/>
                  </a:cubicBezTo>
                  <a:cubicBezTo>
                    <a:pt x="5418" y="1713"/>
                    <a:pt x="5456" y="1714"/>
                    <a:pt x="5501" y="1718"/>
                  </a:cubicBezTo>
                  <a:cubicBezTo>
                    <a:pt x="5645" y="1728"/>
                    <a:pt x="5789" y="1761"/>
                    <a:pt x="5820" y="1789"/>
                  </a:cubicBezTo>
                  <a:cubicBezTo>
                    <a:pt x="5857" y="1824"/>
                    <a:pt x="5909" y="1841"/>
                    <a:pt x="5964" y="1841"/>
                  </a:cubicBezTo>
                  <a:cubicBezTo>
                    <a:pt x="6041" y="1841"/>
                    <a:pt x="6124" y="1809"/>
                    <a:pt x="6185" y="1748"/>
                  </a:cubicBezTo>
                  <a:cubicBezTo>
                    <a:pt x="6235" y="1699"/>
                    <a:pt x="6288" y="1677"/>
                    <a:pt x="6383" y="1677"/>
                  </a:cubicBezTo>
                  <a:cubicBezTo>
                    <a:pt x="6430" y="1677"/>
                    <a:pt x="6487" y="1683"/>
                    <a:pt x="6559" y="1693"/>
                  </a:cubicBezTo>
                  <a:cubicBezTo>
                    <a:pt x="6627" y="1702"/>
                    <a:pt x="6684" y="1707"/>
                    <a:pt x="6729" y="1707"/>
                  </a:cubicBezTo>
                  <a:cubicBezTo>
                    <a:pt x="6801" y="1707"/>
                    <a:pt x="6840" y="1695"/>
                    <a:pt x="6840" y="1672"/>
                  </a:cubicBezTo>
                  <a:cubicBezTo>
                    <a:pt x="6840" y="1637"/>
                    <a:pt x="6802" y="1610"/>
                    <a:pt x="6752" y="1610"/>
                  </a:cubicBezTo>
                  <a:cubicBezTo>
                    <a:pt x="6702" y="1610"/>
                    <a:pt x="6664" y="1585"/>
                    <a:pt x="6664" y="1555"/>
                  </a:cubicBezTo>
                  <a:cubicBezTo>
                    <a:pt x="6664" y="1493"/>
                    <a:pt x="6786" y="1454"/>
                    <a:pt x="6920" y="1454"/>
                  </a:cubicBezTo>
                  <a:close/>
                  <a:moveTo>
                    <a:pt x="22360" y="2775"/>
                  </a:moveTo>
                  <a:cubicBezTo>
                    <a:pt x="22394" y="2775"/>
                    <a:pt x="22460" y="2809"/>
                    <a:pt x="22521" y="2869"/>
                  </a:cubicBezTo>
                  <a:cubicBezTo>
                    <a:pt x="22568" y="2916"/>
                    <a:pt x="22661" y="2961"/>
                    <a:pt x="22723" y="2967"/>
                  </a:cubicBezTo>
                  <a:cubicBezTo>
                    <a:pt x="22784" y="2970"/>
                    <a:pt x="22825" y="2993"/>
                    <a:pt x="22811" y="3014"/>
                  </a:cubicBezTo>
                  <a:cubicBezTo>
                    <a:pt x="22797" y="3035"/>
                    <a:pt x="22835" y="3065"/>
                    <a:pt x="22902" y="3082"/>
                  </a:cubicBezTo>
                  <a:cubicBezTo>
                    <a:pt x="22973" y="3101"/>
                    <a:pt x="23019" y="3163"/>
                    <a:pt x="23019" y="3240"/>
                  </a:cubicBezTo>
                  <a:cubicBezTo>
                    <a:pt x="23019" y="3303"/>
                    <a:pt x="23004" y="3345"/>
                    <a:pt x="22983" y="3345"/>
                  </a:cubicBezTo>
                  <a:cubicBezTo>
                    <a:pt x="22980" y="3345"/>
                    <a:pt x="22977" y="3344"/>
                    <a:pt x="22974" y="3343"/>
                  </a:cubicBezTo>
                  <a:cubicBezTo>
                    <a:pt x="22950" y="3328"/>
                    <a:pt x="22846" y="3285"/>
                    <a:pt x="22741" y="3243"/>
                  </a:cubicBezTo>
                  <a:cubicBezTo>
                    <a:pt x="22636" y="3200"/>
                    <a:pt x="22553" y="3144"/>
                    <a:pt x="22553" y="3115"/>
                  </a:cubicBezTo>
                  <a:cubicBezTo>
                    <a:pt x="22553" y="3086"/>
                    <a:pt x="22502" y="3062"/>
                    <a:pt x="22447" y="3062"/>
                  </a:cubicBezTo>
                  <a:cubicBezTo>
                    <a:pt x="22309" y="3062"/>
                    <a:pt x="22240" y="2995"/>
                    <a:pt x="22326" y="2943"/>
                  </a:cubicBezTo>
                  <a:cubicBezTo>
                    <a:pt x="22366" y="2918"/>
                    <a:pt x="22375" y="2874"/>
                    <a:pt x="22352" y="2835"/>
                  </a:cubicBezTo>
                  <a:cubicBezTo>
                    <a:pt x="22326" y="2794"/>
                    <a:pt x="22334" y="2775"/>
                    <a:pt x="22360" y="2775"/>
                  </a:cubicBezTo>
                  <a:close/>
                  <a:moveTo>
                    <a:pt x="42332" y="3254"/>
                  </a:moveTo>
                  <a:cubicBezTo>
                    <a:pt x="42346" y="3254"/>
                    <a:pt x="42361" y="3256"/>
                    <a:pt x="42377" y="3262"/>
                  </a:cubicBezTo>
                  <a:cubicBezTo>
                    <a:pt x="42426" y="3280"/>
                    <a:pt x="42481" y="3296"/>
                    <a:pt x="42492" y="3296"/>
                  </a:cubicBezTo>
                  <a:cubicBezTo>
                    <a:pt x="42506" y="3296"/>
                    <a:pt x="42515" y="3317"/>
                    <a:pt x="42515" y="3351"/>
                  </a:cubicBezTo>
                  <a:cubicBezTo>
                    <a:pt x="42515" y="3372"/>
                    <a:pt x="42493" y="3384"/>
                    <a:pt x="42458" y="3384"/>
                  </a:cubicBezTo>
                  <a:cubicBezTo>
                    <a:pt x="42441" y="3384"/>
                    <a:pt x="42421" y="3381"/>
                    <a:pt x="42398" y="3374"/>
                  </a:cubicBezTo>
                  <a:cubicBezTo>
                    <a:pt x="42332" y="3357"/>
                    <a:pt x="42281" y="3320"/>
                    <a:pt x="42281" y="3286"/>
                  </a:cubicBezTo>
                  <a:cubicBezTo>
                    <a:pt x="42281" y="3266"/>
                    <a:pt x="42303" y="3254"/>
                    <a:pt x="42332" y="3254"/>
                  </a:cubicBezTo>
                  <a:close/>
                  <a:moveTo>
                    <a:pt x="48552" y="3301"/>
                  </a:moveTo>
                  <a:cubicBezTo>
                    <a:pt x="48578" y="3301"/>
                    <a:pt x="48602" y="3307"/>
                    <a:pt x="48612" y="3317"/>
                  </a:cubicBezTo>
                  <a:cubicBezTo>
                    <a:pt x="48654" y="3358"/>
                    <a:pt x="48618" y="3397"/>
                    <a:pt x="48565" y="3397"/>
                  </a:cubicBezTo>
                  <a:cubicBezTo>
                    <a:pt x="48545" y="3397"/>
                    <a:pt x="48522" y="3391"/>
                    <a:pt x="48501" y="3377"/>
                  </a:cubicBezTo>
                  <a:cubicBezTo>
                    <a:pt x="48441" y="3342"/>
                    <a:pt x="48443" y="3328"/>
                    <a:pt x="48504" y="3308"/>
                  </a:cubicBezTo>
                  <a:cubicBezTo>
                    <a:pt x="48519" y="3304"/>
                    <a:pt x="48536" y="3301"/>
                    <a:pt x="48552" y="3301"/>
                  </a:cubicBezTo>
                  <a:close/>
                  <a:moveTo>
                    <a:pt x="31402" y="3301"/>
                  </a:moveTo>
                  <a:cubicBezTo>
                    <a:pt x="31426" y="3301"/>
                    <a:pt x="31463" y="3308"/>
                    <a:pt x="31512" y="3323"/>
                  </a:cubicBezTo>
                  <a:cubicBezTo>
                    <a:pt x="31578" y="3346"/>
                    <a:pt x="31634" y="3388"/>
                    <a:pt x="31634" y="3418"/>
                  </a:cubicBezTo>
                  <a:cubicBezTo>
                    <a:pt x="31634" y="3431"/>
                    <a:pt x="31621" y="3438"/>
                    <a:pt x="31600" y="3438"/>
                  </a:cubicBezTo>
                  <a:cubicBezTo>
                    <a:pt x="31573" y="3438"/>
                    <a:pt x="31533" y="3427"/>
                    <a:pt x="31488" y="3407"/>
                  </a:cubicBezTo>
                  <a:cubicBezTo>
                    <a:pt x="31365" y="3348"/>
                    <a:pt x="31339" y="3301"/>
                    <a:pt x="31402" y="3301"/>
                  </a:cubicBezTo>
                  <a:close/>
                  <a:moveTo>
                    <a:pt x="23154" y="3320"/>
                  </a:moveTo>
                  <a:cubicBezTo>
                    <a:pt x="23170" y="3320"/>
                    <a:pt x="23193" y="3332"/>
                    <a:pt x="23224" y="3357"/>
                  </a:cubicBezTo>
                  <a:cubicBezTo>
                    <a:pt x="23274" y="3398"/>
                    <a:pt x="23301" y="3441"/>
                    <a:pt x="23285" y="3456"/>
                  </a:cubicBezTo>
                  <a:cubicBezTo>
                    <a:pt x="23277" y="3465"/>
                    <a:pt x="23267" y="3468"/>
                    <a:pt x="23255" y="3468"/>
                  </a:cubicBezTo>
                  <a:cubicBezTo>
                    <a:pt x="23206" y="3468"/>
                    <a:pt x="23135" y="3404"/>
                    <a:pt x="23135" y="3346"/>
                  </a:cubicBezTo>
                  <a:cubicBezTo>
                    <a:pt x="23135" y="3328"/>
                    <a:pt x="23142" y="3320"/>
                    <a:pt x="23154" y="3320"/>
                  </a:cubicBezTo>
                  <a:close/>
                  <a:moveTo>
                    <a:pt x="6935" y="2486"/>
                  </a:moveTo>
                  <a:cubicBezTo>
                    <a:pt x="6941" y="2486"/>
                    <a:pt x="6934" y="2508"/>
                    <a:pt x="6918" y="2555"/>
                  </a:cubicBezTo>
                  <a:cubicBezTo>
                    <a:pt x="6891" y="2634"/>
                    <a:pt x="6916" y="2657"/>
                    <a:pt x="7021" y="2659"/>
                  </a:cubicBezTo>
                  <a:cubicBezTo>
                    <a:pt x="7198" y="2661"/>
                    <a:pt x="7330" y="2744"/>
                    <a:pt x="7281" y="2824"/>
                  </a:cubicBezTo>
                  <a:cubicBezTo>
                    <a:pt x="7237" y="2892"/>
                    <a:pt x="7354" y="2913"/>
                    <a:pt x="8263" y="3007"/>
                  </a:cubicBezTo>
                  <a:cubicBezTo>
                    <a:pt x="8618" y="3042"/>
                    <a:pt x="8930" y="3097"/>
                    <a:pt x="8961" y="3126"/>
                  </a:cubicBezTo>
                  <a:cubicBezTo>
                    <a:pt x="8991" y="3154"/>
                    <a:pt x="9092" y="3179"/>
                    <a:pt x="9180" y="3179"/>
                  </a:cubicBezTo>
                  <a:cubicBezTo>
                    <a:pt x="9269" y="3179"/>
                    <a:pt x="9388" y="3201"/>
                    <a:pt x="9444" y="3229"/>
                  </a:cubicBezTo>
                  <a:cubicBezTo>
                    <a:pt x="9616" y="3316"/>
                    <a:pt x="9953" y="3410"/>
                    <a:pt x="10087" y="3410"/>
                  </a:cubicBezTo>
                  <a:cubicBezTo>
                    <a:pt x="10159" y="3410"/>
                    <a:pt x="10215" y="3435"/>
                    <a:pt x="10215" y="3466"/>
                  </a:cubicBezTo>
                  <a:cubicBezTo>
                    <a:pt x="10215" y="3528"/>
                    <a:pt x="10108" y="3570"/>
                    <a:pt x="9997" y="3570"/>
                  </a:cubicBezTo>
                  <a:cubicBezTo>
                    <a:pt x="9942" y="3570"/>
                    <a:pt x="9887" y="3560"/>
                    <a:pt x="9843" y="3537"/>
                  </a:cubicBezTo>
                  <a:cubicBezTo>
                    <a:pt x="9693" y="3460"/>
                    <a:pt x="9239" y="3296"/>
                    <a:pt x="9063" y="3252"/>
                  </a:cubicBezTo>
                  <a:cubicBezTo>
                    <a:pt x="9042" y="3248"/>
                    <a:pt x="9022" y="3245"/>
                    <a:pt x="9004" y="3245"/>
                  </a:cubicBezTo>
                  <a:cubicBezTo>
                    <a:pt x="8940" y="3245"/>
                    <a:pt x="8890" y="3277"/>
                    <a:pt x="8841" y="3349"/>
                  </a:cubicBezTo>
                  <a:cubicBezTo>
                    <a:pt x="8788" y="3425"/>
                    <a:pt x="8745" y="3455"/>
                    <a:pt x="8659" y="3455"/>
                  </a:cubicBezTo>
                  <a:cubicBezTo>
                    <a:pt x="8626" y="3455"/>
                    <a:pt x="8586" y="3450"/>
                    <a:pt x="8536" y="3442"/>
                  </a:cubicBezTo>
                  <a:cubicBezTo>
                    <a:pt x="8104" y="3373"/>
                    <a:pt x="7823" y="3281"/>
                    <a:pt x="7876" y="3227"/>
                  </a:cubicBezTo>
                  <a:cubicBezTo>
                    <a:pt x="7892" y="3210"/>
                    <a:pt x="7915" y="3202"/>
                    <a:pt x="7942" y="3202"/>
                  </a:cubicBezTo>
                  <a:cubicBezTo>
                    <a:pt x="7973" y="3202"/>
                    <a:pt x="8012" y="3214"/>
                    <a:pt x="8053" y="3236"/>
                  </a:cubicBezTo>
                  <a:cubicBezTo>
                    <a:pt x="8096" y="3259"/>
                    <a:pt x="8127" y="3270"/>
                    <a:pt x="8147" y="3270"/>
                  </a:cubicBezTo>
                  <a:cubicBezTo>
                    <a:pt x="8166" y="3270"/>
                    <a:pt x="8175" y="3260"/>
                    <a:pt x="8175" y="3239"/>
                  </a:cubicBezTo>
                  <a:cubicBezTo>
                    <a:pt x="8175" y="3204"/>
                    <a:pt x="8136" y="3178"/>
                    <a:pt x="8086" y="3178"/>
                  </a:cubicBezTo>
                  <a:cubicBezTo>
                    <a:pt x="8037" y="3178"/>
                    <a:pt x="8013" y="3152"/>
                    <a:pt x="8034" y="3120"/>
                  </a:cubicBezTo>
                  <a:cubicBezTo>
                    <a:pt x="8055" y="3085"/>
                    <a:pt x="8001" y="3062"/>
                    <a:pt x="7901" y="3062"/>
                  </a:cubicBezTo>
                  <a:cubicBezTo>
                    <a:pt x="7807" y="3062"/>
                    <a:pt x="7527" y="3046"/>
                    <a:pt x="7272" y="3026"/>
                  </a:cubicBezTo>
                  <a:cubicBezTo>
                    <a:pt x="7117" y="3014"/>
                    <a:pt x="7015" y="3007"/>
                    <a:pt x="6951" y="3007"/>
                  </a:cubicBezTo>
                  <a:cubicBezTo>
                    <a:pt x="6838" y="3007"/>
                    <a:pt x="6844" y="3029"/>
                    <a:pt x="6890" y="3084"/>
                  </a:cubicBezTo>
                  <a:cubicBezTo>
                    <a:pt x="6943" y="3148"/>
                    <a:pt x="6940" y="3180"/>
                    <a:pt x="6908" y="3180"/>
                  </a:cubicBezTo>
                  <a:cubicBezTo>
                    <a:pt x="6876" y="3180"/>
                    <a:pt x="6816" y="3148"/>
                    <a:pt x="6752" y="3084"/>
                  </a:cubicBezTo>
                  <a:cubicBezTo>
                    <a:pt x="6701" y="3033"/>
                    <a:pt x="6547" y="2980"/>
                    <a:pt x="6414" y="2968"/>
                  </a:cubicBezTo>
                  <a:cubicBezTo>
                    <a:pt x="5876" y="2918"/>
                    <a:pt x="5676" y="2882"/>
                    <a:pt x="5676" y="2829"/>
                  </a:cubicBezTo>
                  <a:cubicBezTo>
                    <a:pt x="5674" y="2800"/>
                    <a:pt x="5708" y="2772"/>
                    <a:pt x="5747" y="2769"/>
                  </a:cubicBezTo>
                  <a:cubicBezTo>
                    <a:pt x="5801" y="2765"/>
                    <a:pt x="5801" y="2758"/>
                    <a:pt x="5747" y="2734"/>
                  </a:cubicBezTo>
                  <a:cubicBezTo>
                    <a:pt x="5562" y="2661"/>
                    <a:pt x="5703" y="2622"/>
                    <a:pt x="6141" y="2622"/>
                  </a:cubicBezTo>
                  <a:cubicBezTo>
                    <a:pt x="6172" y="2622"/>
                    <a:pt x="6205" y="2622"/>
                    <a:pt x="6240" y="2622"/>
                  </a:cubicBezTo>
                  <a:cubicBezTo>
                    <a:pt x="6287" y="2623"/>
                    <a:pt x="6330" y="2623"/>
                    <a:pt x="6371" y="2623"/>
                  </a:cubicBezTo>
                  <a:cubicBezTo>
                    <a:pt x="6712" y="2623"/>
                    <a:pt x="6832" y="2603"/>
                    <a:pt x="6882" y="2540"/>
                  </a:cubicBezTo>
                  <a:cubicBezTo>
                    <a:pt x="6912" y="2504"/>
                    <a:pt x="6929" y="2486"/>
                    <a:pt x="6935" y="2486"/>
                  </a:cubicBezTo>
                  <a:close/>
                  <a:moveTo>
                    <a:pt x="47212" y="3365"/>
                  </a:moveTo>
                  <a:cubicBezTo>
                    <a:pt x="47262" y="3365"/>
                    <a:pt x="47331" y="3370"/>
                    <a:pt x="47420" y="3383"/>
                  </a:cubicBezTo>
                  <a:cubicBezTo>
                    <a:pt x="47587" y="3405"/>
                    <a:pt x="47841" y="3435"/>
                    <a:pt x="47979" y="3449"/>
                  </a:cubicBezTo>
                  <a:cubicBezTo>
                    <a:pt x="48118" y="3464"/>
                    <a:pt x="48263" y="3491"/>
                    <a:pt x="48296" y="3512"/>
                  </a:cubicBezTo>
                  <a:cubicBezTo>
                    <a:pt x="48360" y="3551"/>
                    <a:pt x="48198" y="3627"/>
                    <a:pt x="48083" y="3627"/>
                  </a:cubicBezTo>
                  <a:cubicBezTo>
                    <a:pt x="48064" y="3627"/>
                    <a:pt x="48045" y="3624"/>
                    <a:pt x="48029" y="3619"/>
                  </a:cubicBezTo>
                  <a:cubicBezTo>
                    <a:pt x="47989" y="3607"/>
                    <a:pt x="47769" y="3566"/>
                    <a:pt x="47537" y="3528"/>
                  </a:cubicBezTo>
                  <a:cubicBezTo>
                    <a:pt x="47140" y="3465"/>
                    <a:pt x="46996" y="3365"/>
                    <a:pt x="47212" y="3365"/>
                  </a:cubicBezTo>
                  <a:close/>
                  <a:moveTo>
                    <a:pt x="31807" y="3439"/>
                  </a:moveTo>
                  <a:cubicBezTo>
                    <a:pt x="31866" y="3439"/>
                    <a:pt x="31994" y="3456"/>
                    <a:pt x="32188" y="3492"/>
                  </a:cubicBezTo>
                  <a:cubicBezTo>
                    <a:pt x="32409" y="3533"/>
                    <a:pt x="32598" y="3600"/>
                    <a:pt x="32612" y="3643"/>
                  </a:cubicBezTo>
                  <a:cubicBezTo>
                    <a:pt x="32624" y="3678"/>
                    <a:pt x="32613" y="3695"/>
                    <a:pt x="32579" y="3695"/>
                  </a:cubicBezTo>
                  <a:cubicBezTo>
                    <a:pt x="32566" y="3695"/>
                    <a:pt x="32549" y="3692"/>
                    <a:pt x="32528" y="3687"/>
                  </a:cubicBezTo>
                  <a:cubicBezTo>
                    <a:pt x="32470" y="3671"/>
                    <a:pt x="32265" y="3613"/>
                    <a:pt x="32076" y="3561"/>
                  </a:cubicBezTo>
                  <a:cubicBezTo>
                    <a:pt x="31799" y="3483"/>
                    <a:pt x="31714" y="3439"/>
                    <a:pt x="31807" y="3439"/>
                  </a:cubicBezTo>
                  <a:close/>
                  <a:moveTo>
                    <a:pt x="32764" y="3645"/>
                  </a:moveTo>
                  <a:cubicBezTo>
                    <a:pt x="32809" y="3645"/>
                    <a:pt x="32864" y="3672"/>
                    <a:pt x="32884" y="3702"/>
                  </a:cubicBezTo>
                  <a:cubicBezTo>
                    <a:pt x="32904" y="3735"/>
                    <a:pt x="32866" y="3761"/>
                    <a:pt x="32800" y="3761"/>
                  </a:cubicBezTo>
                  <a:cubicBezTo>
                    <a:pt x="32733" y="3761"/>
                    <a:pt x="32681" y="3735"/>
                    <a:pt x="32681" y="3702"/>
                  </a:cubicBezTo>
                  <a:cubicBezTo>
                    <a:pt x="32681" y="3672"/>
                    <a:pt x="32720" y="3645"/>
                    <a:pt x="32764" y="3645"/>
                  </a:cubicBezTo>
                  <a:close/>
                  <a:moveTo>
                    <a:pt x="10491" y="3489"/>
                  </a:moveTo>
                  <a:cubicBezTo>
                    <a:pt x="10559" y="3489"/>
                    <a:pt x="10656" y="3504"/>
                    <a:pt x="10796" y="3536"/>
                  </a:cubicBezTo>
                  <a:cubicBezTo>
                    <a:pt x="10990" y="3579"/>
                    <a:pt x="11183" y="3654"/>
                    <a:pt x="11220" y="3700"/>
                  </a:cubicBezTo>
                  <a:cubicBezTo>
                    <a:pt x="11257" y="3744"/>
                    <a:pt x="11263" y="3763"/>
                    <a:pt x="11223" y="3763"/>
                  </a:cubicBezTo>
                  <a:cubicBezTo>
                    <a:pt x="11198" y="3763"/>
                    <a:pt x="11154" y="3755"/>
                    <a:pt x="11087" y="3741"/>
                  </a:cubicBezTo>
                  <a:cubicBezTo>
                    <a:pt x="10979" y="3718"/>
                    <a:pt x="10790" y="3686"/>
                    <a:pt x="10680" y="3669"/>
                  </a:cubicBezTo>
                  <a:cubicBezTo>
                    <a:pt x="10354" y="3620"/>
                    <a:pt x="10301" y="3597"/>
                    <a:pt x="10375" y="3522"/>
                  </a:cubicBezTo>
                  <a:cubicBezTo>
                    <a:pt x="10398" y="3500"/>
                    <a:pt x="10434" y="3489"/>
                    <a:pt x="10491" y="3489"/>
                  </a:cubicBezTo>
                  <a:close/>
                  <a:moveTo>
                    <a:pt x="18967" y="3474"/>
                  </a:moveTo>
                  <a:cubicBezTo>
                    <a:pt x="19014" y="3474"/>
                    <a:pt x="19095" y="3540"/>
                    <a:pt x="19149" y="3623"/>
                  </a:cubicBezTo>
                  <a:lnTo>
                    <a:pt x="19246" y="3773"/>
                  </a:lnTo>
                  <a:lnTo>
                    <a:pt x="19069" y="3681"/>
                  </a:lnTo>
                  <a:cubicBezTo>
                    <a:pt x="18878" y="3582"/>
                    <a:pt x="18826" y="3474"/>
                    <a:pt x="18967" y="3474"/>
                  </a:cubicBezTo>
                  <a:close/>
                  <a:moveTo>
                    <a:pt x="19705" y="3193"/>
                  </a:moveTo>
                  <a:cubicBezTo>
                    <a:pt x="19716" y="3193"/>
                    <a:pt x="19757" y="3209"/>
                    <a:pt x="19807" y="3235"/>
                  </a:cubicBezTo>
                  <a:cubicBezTo>
                    <a:pt x="19868" y="3266"/>
                    <a:pt x="19948" y="3330"/>
                    <a:pt x="19990" y="3383"/>
                  </a:cubicBezTo>
                  <a:cubicBezTo>
                    <a:pt x="20031" y="3433"/>
                    <a:pt x="20095" y="3474"/>
                    <a:pt x="20130" y="3474"/>
                  </a:cubicBezTo>
                  <a:cubicBezTo>
                    <a:pt x="20197" y="3474"/>
                    <a:pt x="20514" y="3743"/>
                    <a:pt x="20514" y="3800"/>
                  </a:cubicBezTo>
                  <a:cubicBezTo>
                    <a:pt x="20514" y="3811"/>
                    <a:pt x="20504" y="3816"/>
                    <a:pt x="20487" y="3816"/>
                  </a:cubicBezTo>
                  <a:cubicBezTo>
                    <a:pt x="20416" y="3816"/>
                    <a:pt x="20211" y="3722"/>
                    <a:pt x="20031" y="3600"/>
                  </a:cubicBezTo>
                  <a:cubicBezTo>
                    <a:pt x="19848" y="3476"/>
                    <a:pt x="19736" y="3339"/>
                    <a:pt x="19701" y="3195"/>
                  </a:cubicBezTo>
                  <a:cubicBezTo>
                    <a:pt x="19701" y="3194"/>
                    <a:pt x="19702" y="3193"/>
                    <a:pt x="19705" y="3193"/>
                  </a:cubicBezTo>
                  <a:close/>
                  <a:moveTo>
                    <a:pt x="33058" y="3705"/>
                  </a:moveTo>
                  <a:cubicBezTo>
                    <a:pt x="33107" y="3705"/>
                    <a:pt x="33146" y="3731"/>
                    <a:pt x="33146" y="3763"/>
                  </a:cubicBezTo>
                  <a:cubicBezTo>
                    <a:pt x="33146" y="3797"/>
                    <a:pt x="33107" y="3820"/>
                    <a:pt x="33058" y="3820"/>
                  </a:cubicBezTo>
                  <a:cubicBezTo>
                    <a:pt x="33008" y="3820"/>
                    <a:pt x="32969" y="3794"/>
                    <a:pt x="32969" y="3763"/>
                  </a:cubicBezTo>
                  <a:cubicBezTo>
                    <a:pt x="32969" y="3731"/>
                    <a:pt x="33009" y="3705"/>
                    <a:pt x="33058" y="3705"/>
                  </a:cubicBezTo>
                  <a:close/>
                  <a:moveTo>
                    <a:pt x="12307" y="3197"/>
                  </a:moveTo>
                  <a:cubicBezTo>
                    <a:pt x="12341" y="3197"/>
                    <a:pt x="12379" y="3201"/>
                    <a:pt x="12420" y="3210"/>
                  </a:cubicBezTo>
                  <a:cubicBezTo>
                    <a:pt x="12521" y="3233"/>
                    <a:pt x="12589" y="3272"/>
                    <a:pt x="12573" y="3298"/>
                  </a:cubicBezTo>
                  <a:cubicBezTo>
                    <a:pt x="12556" y="3323"/>
                    <a:pt x="12584" y="3379"/>
                    <a:pt x="12634" y="3419"/>
                  </a:cubicBezTo>
                  <a:cubicBezTo>
                    <a:pt x="12672" y="3451"/>
                    <a:pt x="12701" y="3466"/>
                    <a:pt x="12733" y="3466"/>
                  </a:cubicBezTo>
                  <a:cubicBezTo>
                    <a:pt x="12762" y="3466"/>
                    <a:pt x="12794" y="3453"/>
                    <a:pt x="12836" y="3428"/>
                  </a:cubicBezTo>
                  <a:cubicBezTo>
                    <a:pt x="12903" y="3387"/>
                    <a:pt x="12962" y="3365"/>
                    <a:pt x="13045" y="3365"/>
                  </a:cubicBezTo>
                  <a:cubicBezTo>
                    <a:pt x="13161" y="3365"/>
                    <a:pt x="13323" y="3408"/>
                    <a:pt x="13618" y="3502"/>
                  </a:cubicBezTo>
                  <a:cubicBezTo>
                    <a:pt x="13861" y="3581"/>
                    <a:pt x="14093" y="3646"/>
                    <a:pt x="14130" y="3647"/>
                  </a:cubicBezTo>
                  <a:cubicBezTo>
                    <a:pt x="14168" y="3649"/>
                    <a:pt x="14304" y="3700"/>
                    <a:pt x="14433" y="3762"/>
                  </a:cubicBezTo>
                  <a:cubicBezTo>
                    <a:pt x="14543" y="3813"/>
                    <a:pt x="14649" y="3850"/>
                    <a:pt x="14690" y="3850"/>
                  </a:cubicBezTo>
                  <a:cubicBezTo>
                    <a:pt x="14696" y="3850"/>
                    <a:pt x="14701" y="3849"/>
                    <a:pt x="14704" y="3847"/>
                  </a:cubicBezTo>
                  <a:cubicBezTo>
                    <a:pt x="14708" y="3844"/>
                    <a:pt x="14712" y="3843"/>
                    <a:pt x="14716" y="3843"/>
                  </a:cubicBezTo>
                  <a:cubicBezTo>
                    <a:pt x="14736" y="3843"/>
                    <a:pt x="14759" y="3867"/>
                    <a:pt x="14773" y="3902"/>
                  </a:cubicBezTo>
                  <a:cubicBezTo>
                    <a:pt x="14791" y="3950"/>
                    <a:pt x="14770" y="3971"/>
                    <a:pt x="14695" y="3971"/>
                  </a:cubicBezTo>
                  <a:cubicBezTo>
                    <a:pt x="14680" y="3971"/>
                    <a:pt x="14662" y="3970"/>
                    <a:pt x="14643" y="3969"/>
                  </a:cubicBezTo>
                  <a:cubicBezTo>
                    <a:pt x="14554" y="3962"/>
                    <a:pt x="14454" y="3940"/>
                    <a:pt x="14421" y="3918"/>
                  </a:cubicBezTo>
                  <a:cubicBezTo>
                    <a:pt x="14410" y="3912"/>
                    <a:pt x="14381" y="3909"/>
                    <a:pt x="14342" y="3909"/>
                  </a:cubicBezTo>
                  <a:cubicBezTo>
                    <a:pt x="14267" y="3909"/>
                    <a:pt x="14152" y="3920"/>
                    <a:pt x="14035" y="3941"/>
                  </a:cubicBezTo>
                  <a:cubicBezTo>
                    <a:pt x="13918" y="3962"/>
                    <a:pt x="13841" y="3974"/>
                    <a:pt x="13784" y="3974"/>
                  </a:cubicBezTo>
                  <a:cubicBezTo>
                    <a:pt x="13696" y="3974"/>
                    <a:pt x="13656" y="3945"/>
                    <a:pt x="13586" y="3876"/>
                  </a:cubicBezTo>
                  <a:cubicBezTo>
                    <a:pt x="13523" y="3815"/>
                    <a:pt x="13491" y="3785"/>
                    <a:pt x="13464" y="3785"/>
                  </a:cubicBezTo>
                  <a:cubicBezTo>
                    <a:pt x="13439" y="3785"/>
                    <a:pt x="13417" y="3811"/>
                    <a:pt x="13378" y="3860"/>
                  </a:cubicBezTo>
                  <a:cubicBezTo>
                    <a:pt x="13344" y="3903"/>
                    <a:pt x="13325" y="3925"/>
                    <a:pt x="13318" y="3925"/>
                  </a:cubicBezTo>
                  <a:cubicBezTo>
                    <a:pt x="13312" y="3925"/>
                    <a:pt x="13316" y="3907"/>
                    <a:pt x="13328" y="3871"/>
                  </a:cubicBezTo>
                  <a:cubicBezTo>
                    <a:pt x="13357" y="3789"/>
                    <a:pt x="13306" y="3723"/>
                    <a:pt x="13250" y="3723"/>
                  </a:cubicBezTo>
                  <a:cubicBezTo>
                    <a:pt x="13223" y="3723"/>
                    <a:pt x="13195" y="3738"/>
                    <a:pt x="13173" y="3772"/>
                  </a:cubicBezTo>
                  <a:cubicBezTo>
                    <a:pt x="13154" y="3802"/>
                    <a:pt x="13142" y="3817"/>
                    <a:pt x="13134" y="3817"/>
                  </a:cubicBezTo>
                  <a:cubicBezTo>
                    <a:pt x="13126" y="3817"/>
                    <a:pt x="13123" y="3797"/>
                    <a:pt x="13123" y="3756"/>
                  </a:cubicBezTo>
                  <a:cubicBezTo>
                    <a:pt x="13123" y="3619"/>
                    <a:pt x="12978" y="3519"/>
                    <a:pt x="12788" y="3519"/>
                  </a:cubicBezTo>
                  <a:cubicBezTo>
                    <a:pt x="12775" y="3519"/>
                    <a:pt x="12761" y="3520"/>
                    <a:pt x="12747" y="3521"/>
                  </a:cubicBezTo>
                  <a:cubicBezTo>
                    <a:pt x="12730" y="3522"/>
                    <a:pt x="12713" y="3523"/>
                    <a:pt x="12698" y="3523"/>
                  </a:cubicBezTo>
                  <a:cubicBezTo>
                    <a:pt x="12585" y="3523"/>
                    <a:pt x="12520" y="3489"/>
                    <a:pt x="12459" y="3404"/>
                  </a:cubicBezTo>
                  <a:cubicBezTo>
                    <a:pt x="12423" y="3355"/>
                    <a:pt x="12392" y="3327"/>
                    <a:pt x="12376" y="3327"/>
                  </a:cubicBezTo>
                  <a:cubicBezTo>
                    <a:pt x="12368" y="3327"/>
                    <a:pt x="12364" y="3334"/>
                    <a:pt x="12364" y="3347"/>
                  </a:cubicBezTo>
                  <a:cubicBezTo>
                    <a:pt x="12364" y="3376"/>
                    <a:pt x="12356" y="3390"/>
                    <a:pt x="12336" y="3390"/>
                  </a:cubicBezTo>
                  <a:cubicBezTo>
                    <a:pt x="12317" y="3390"/>
                    <a:pt x="12287" y="3378"/>
                    <a:pt x="12242" y="3354"/>
                  </a:cubicBezTo>
                  <a:cubicBezTo>
                    <a:pt x="12101" y="3278"/>
                    <a:pt x="12158" y="3197"/>
                    <a:pt x="12307" y="3197"/>
                  </a:cubicBezTo>
                  <a:close/>
                  <a:moveTo>
                    <a:pt x="47292" y="3880"/>
                  </a:moveTo>
                  <a:cubicBezTo>
                    <a:pt x="47311" y="3880"/>
                    <a:pt x="47340" y="3886"/>
                    <a:pt x="47377" y="3900"/>
                  </a:cubicBezTo>
                  <a:cubicBezTo>
                    <a:pt x="47426" y="3919"/>
                    <a:pt x="47465" y="3960"/>
                    <a:pt x="47465" y="3993"/>
                  </a:cubicBezTo>
                  <a:cubicBezTo>
                    <a:pt x="47465" y="4010"/>
                    <a:pt x="47455" y="4019"/>
                    <a:pt x="47438" y="4019"/>
                  </a:cubicBezTo>
                  <a:cubicBezTo>
                    <a:pt x="47418" y="4019"/>
                    <a:pt x="47387" y="4007"/>
                    <a:pt x="47348" y="3983"/>
                  </a:cubicBezTo>
                  <a:cubicBezTo>
                    <a:pt x="47254" y="3925"/>
                    <a:pt x="47239" y="3880"/>
                    <a:pt x="47292" y="3880"/>
                  </a:cubicBezTo>
                  <a:close/>
                  <a:moveTo>
                    <a:pt x="23877" y="3777"/>
                  </a:moveTo>
                  <a:cubicBezTo>
                    <a:pt x="23904" y="3777"/>
                    <a:pt x="23967" y="3811"/>
                    <a:pt x="24062" y="3879"/>
                  </a:cubicBezTo>
                  <a:cubicBezTo>
                    <a:pt x="24161" y="3950"/>
                    <a:pt x="24238" y="4017"/>
                    <a:pt x="24238" y="4033"/>
                  </a:cubicBezTo>
                  <a:cubicBezTo>
                    <a:pt x="24238" y="4045"/>
                    <a:pt x="24228" y="4050"/>
                    <a:pt x="24212" y="4050"/>
                  </a:cubicBezTo>
                  <a:cubicBezTo>
                    <a:pt x="24144" y="4050"/>
                    <a:pt x="23963" y="3961"/>
                    <a:pt x="23911" y="3889"/>
                  </a:cubicBezTo>
                  <a:cubicBezTo>
                    <a:pt x="23858" y="3814"/>
                    <a:pt x="23848" y="3777"/>
                    <a:pt x="23877" y="3777"/>
                  </a:cubicBezTo>
                  <a:close/>
                  <a:moveTo>
                    <a:pt x="15116" y="4031"/>
                  </a:moveTo>
                  <a:cubicBezTo>
                    <a:pt x="15138" y="4031"/>
                    <a:pt x="15163" y="4033"/>
                    <a:pt x="15190" y="4038"/>
                  </a:cubicBezTo>
                  <a:cubicBezTo>
                    <a:pt x="15273" y="4054"/>
                    <a:pt x="15337" y="4091"/>
                    <a:pt x="15337" y="4124"/>
                  </a:cubicBezTo>
                  <a:cubicBezTo>
                    <a:pt x="15337" y="4145"/>
                    <a:pt x="15320" y="4157"/>
                    <a:pt x="15294" y="4157"/>
                  </a:cubicBezTo>
                  <a:cubicBezTo>
                    <a:pt x="15280" y="4157"/>
                    <a:pt x="15264" y="4153"/>
                    <a:pt x="15246" y="4146"/>
                  </a:cubicBezTo>
                  <a:cubicBezTo>
                    <a:pt x="15196" y="4125"/>
                    <a:pt x="15129" y="4110"/>
                    <a:pt x="15099" y="4110"/>
                  </a:cubicBezTo>
                  <a:cubicBezTo>
                    <a:pt x="15066" y="4110"/>
                    <a:pt x="15043" y="4090"/>
                    <a:pt x="15043" y="4060"/>
                  </a:cubicBezTo>
                  <a:cubicBezTo>
                    <a:pt x="15043" y="4041"/>
                    <a:pt x="15072" y="4031"/>
                    <a:pt x="15116" y="4031"/>
                  </a:cubicBezTo>
                  <a:close/>
                  <a:moveTo>
                    <a:pt x="24375" y="4082"/>
                  </a:moveTo>
                  <a:cubicBezTo>
                    <a:pt x="24396" y="4082"/>
                    <a:pt x="24420" y="4094"/>
                    <a:pt x="24449" y="4117"/>
                  </a:cubicBezTo>
                  <a:cubicBezTo>
                    <a:pt x="24526" y="4180"/>
                    <a:pt x="24526" y="4227"/>
                    <a:pt x="24469" y="4227"/>
                  </a:cubicBezTo>
                  <a:cubicBezTo>
                    <a:pt x="24449" y="4227"/>
                    <a:pt x="24421" y="4221"/>
                    <a:pt x="24388" y="4207"/>
                  </a:cubicBezTo>
                  <a:cubicBezTo>
                    <a:pt x="24338" y="4188"/>
                    <a:pt x="24311" y="4142"/>
                    <a:pt x="24330" y="4110"/>
                  </a:cubicBezTo>
                  <a:cubicBezTo>
                    <a:pt x="24342" y="4091"/>
                    <a:pt x="24357" y="4082"/>
                    <a:pt x="24375" y="4082"/>
                  </a:cubicBezTo>
                  <a:close/>
                  <a:moveTo>
                    <a:pt x="26307" y="4227"/>
                  </a:moveTo>
                  <a:cubicBezTo>
                    <a:pt x="26357" y="4227"/>
                    <a:pt x="26395" y="4265"/>
                    <a:pt x="26395" y="4315"/>
                  </a:cubicBezTo>
                  <a:cubicBezTo>
                    <a:pt x="26395" y="4369"/>
                    <a:pt x="26368" y="4398"/>
                    <a:pt x="26332" y="4398"/>
                  </a:cubicBezTo>
                  <a:cubicBezTo>
                    <a:pt x="26309" y="4398"/>
                    <a:pt x="26283" y="4386"/>
                    <a:pt x="26257" y="4360"/>
                  </a:cubicBezTo>
                  <a:cubicBezTo>
                    <a:pt x="26192" y="4296"/>
                    <a:pt x="26218" y="4227"/>
                    <a:pt x="26307" y="4227"/>
                  </a:cubicBezTo>
                  <a:close/>
                  <a:moveTo>
                    <a:pt x="35739" y="3907"/>
                  </a:moveTo>
                  <a:cubicBezTo>
                    <a:pt x="35792" y="3907"/>
                    <a:pt x="35934" y="3934"/>
                    <a:pt x="36091" y="3977"/>
                  </a:cubicBezTo>
                  <a:cubicBezTo>
                    <a:pt x="36278" y="4028"/>
                    <a:pt x="36486" y="4071"/>
                    <a:pt x="36550" y="4071"/>
                  </a:cubicBezTo>
                  <a:cubicBezTo>
                    <a:pt x="36614" y="4071"/>
                    <a:pt x="36785" y="4110"/>
                    <a:pt x="36929" y="4157"/>
                  </a:cubicBezTo>
                  <a:cubicBezTo>
                    <a:pt x="37074" y="4204"/>
                    <a:pt x="37271" y="4256"/>
                    <a:pt x="37367" y="4271"/>
                  </a:cubicBezTo>
                  <a:cubicBezTo>
                    <a:pt x="37462" y="4286"/>
                    <a:pt x="37583" y="4322"/>
                    <a:pt x="37631" y="4351"/>
                  </a:cubicBezTo>
                  <a:cubicBezTo>
                    <a:pt x="37693" y="4387"/>
                    <a:pt x="37664" y="4404"/>
                    <a:pt x="37586" y="4404"/>
                  </a:cubicBezTo>
                  <a:cubicBezTo>
                    <a:pt x="37483" y="4404"/>
                    <a:pt x="37293" y="4374"/>
                    <a:pt x="37115" y="4320"/>
                  </a:cubicBezTo>
                  <a:cubicBezTo>
                    <a:pt x="36968" y="4275"/>
                    <a:pt x="36644" y="4192"/>
                    <a:pt x="36405" y="4140"/>
                  </a:cubicBezTo>
                  <a:cubicBezTo>
                    <a:pt x="35918" y="4030"/>
                    <a:pt x="35678" y="3950"/>
                    <a:pt x="35718" y="3910"/>
                  </a:cubicBezTo>
                  <a:cubicBezTo>
                    <a:pt x="35721" y="3908"/>
                    <a:pt x="35728" y="3907"/>
                    <a:pt x="35739" y="3907"/>
                  </a:cubicBezTo>
                  <a:close/>
                  <a:moveTo>
                    <a:pt x="15499" y="4468"/>
                  </a:moveTo>
                  <a:cubicBezTo>
                    <a:pt x="15522" y="4468"/>
                    <a:pt x="15557" y="4486"/>
                    <a:pt x="15585" y="4515"/>
                  </a:cubicBezTo>
                  <a:cubicBezTo>
                    <a:pt x="15619" y="4549"/>
                    <a:pt x="15631" y="4565"/>
                    <a:pt x="15616" y="4565"/>
                  </a:cubicBezTo>
                  <a:cubicBezTo>
                    <a:pt x="15606" y="4565"/>
                    <a:pt x="15585" y="4558"/>
                    <a:pt x="15552" y="4546"/>
                  </a:cubicBezTo>
                  <a:cubicBezTo>
                    <a:pt x="15497" y="4524"/>
                    <a:pt x="15462" y="4489"/>
                    <a:pt x="15481" y="4474"/>
                  </a:cubicBezTo>
                  <a:cubicBezTo>
                    <a:pt x="15485" y="4470"/>
                    <a:pt x="15491" y="4468"/>
                    <a:pt x="15499" y="4468"/>
                  </a:cubicBezTo>
                  <a:close/>
                  <a:moveTo>
                    <a:pt x="24328" y="4404"/>
                  </a:moveTo>
                  <a:cubicBezTo>
                    <a:pt x="24377" y="4404"/>
                    <a:pt x="24416" y="4442"/>
                    <a:pt x="24416" y="4490"/>
                  </a:cubicBezTo>
                  <a:cubicBezTo>
                    <a:pt x="24416" y="4539"/>
                    <a:pt x="24377" y="4576"/>
                    <a:pt x="24328" y="4576"/>
                  </a:cubicBezTo>
                  <a:cubicBezTo>
                    <a:pt x="24278" y="4576"/>
                    <a:pt x="24239" y="4539"/>
                    <a:pt x="24239" y="4490"/>
                  </a:cubicBezTo>
                  <a:cubicBezTo>
                    <a:pt x="24239" y="4442"/>
                    <a:pt x="24278" y="4404"/>
                    <a:pt x="24328" y="4404"/>
                  </a:cubicBezTo>
                  <a:close/>
                  <a:moveTo>
                    <a:pt x="34722" y="4375"/>
                  </a:moveTo>
                  <a:cubicBezTo>
                    <a:pt x="34758" y="4375"/>
                    <a:pt x="34776" y="4405"/>
                    <a:pt x="34776" y="4465"/>
                  </a:cubicBezTo>
                  <a:cubicBezTo>
                    <a:pt x="34776" y="4538"/>
                    <a:pt x="34752" y="4578"/>
                    <a:pt x="34714" y="4578"/>
                  </a:cubicBezTo>
                  <a:cubicBezTo>
                    <a:pt x="34692" y="4578"/>
                    <a:pt x="34666" y="4565"/>
                    <a:pt x="34638" y="4536"/>
                  </a:cubicBezTo>
                  <a:cubicBezTo>
                    <a:pt x="34575" y="4475"/>
                    <a:pt x="34593" y="4417"/>
                    <a:pt x="34688" y="4382"/>
                  </a:cubicBezTo>
                  <a:cubicBezTo>
                    <a:pt x="34701" y="4377"/>
                    <a:pt x="34712" y="4375"/>
                    <a:pt x="34722" y="4375"/>
                  </a:cubicBezTo>
                  <a:close/>
                  <a:moveTo>
                    <a:pt x="36612" y="4413"/>
                  </a:moveTo>
                  <a:cubicBezTo>
                    <a:pt x="36683" y="4413"/>
                    <a:pt x="36747" y="4430"/>
                    <a:pt x="36774" y="4457"/>
                  </a:cubicBezTo>
                  <a:cubicBezTo>
                    <a:pt x="36810" y="4493"/>
                    <a:pt x="36888" y="4521"/>
                    <a:pt x="36954" y="4521"/>
                  </a:cubicBezTo>
                  <a:cubicBezTo>
                    <a:pt x="37044" y="4521"/>
                    <a:pt x="37056" y="4536"/>
                    <a:pt x="37005" y="4588"/>
                  </a:cubicBezTo>
                  <a:cubicBezTo>
                    <a:pt x="36980" y="4613"/>
                    <a:pt x="36958" y="4627"/>
                    <a:pt x="36920" y="4627"/>
                  </a:cubicBezTo>
                  <a:cubicBezTo>
                    <a:pt x="36857" y="4627"/>
                    <a:pt x="36747" y="4587"/>
                    <a:pt x="36495" y="4489"/>
                  </a:cubicBezTo>
                  <a:cubicBezTo>
                    <a:pt x="36394" y="4449"/>
                    <a:pt x="36400" y="4440"/>
                    <a:pt x="36545" y="4418"/>
                  </a:cubicBezTo>
                  <a:cubicBezTo>
                    <a:pt x="36567" y="4415"/>
                    <a:pt x="36590" y="4413"/>
                    <a:pt x="36612" y="4413"/>
                  </a:cubicBezTo>
                  <a:close/>
                  <a:moveTo>
                    <a:pt x="7371" y="4494"/>
                  </a:moveTo>
                  <a:cubicBezTo>
                    <a:pt x="7392" y="4494"/>
                    <a:pt x="7407" y="4505"/>
                    <a:pt x="7413" y="4526"/>
                  </a:cubicBezTo>
                  <a:cubicBezTo>
                    <a:pt x="7433" y="4588"/>
                    <a:pt x="7410" y="4628"/>
                    <a:pt x="7365" y="4628"/>
                  </a:cubicBezTo>
                  <a:cubicBezTo>
                    <a:pt x="7346" y="4628"/>
                    <a:pt x="7324" y="4621"/>
                    <a:pt x="7299" y="4606"/>
                  </a:cubicBezTo>
                  <a:cubicBezTo>
                    <a:pt x="7249" y="4575"/>
                    <a:pt x="7251" y="4553"/>
                    <a:pt x="7313" y="4515"/>
                  </a:cubicBezTo>
                  <a:cubicBezTo>
                    <a:pt x="7335" y="4501"/>
                    <a:pt x="7355" y="4494"/>
                    <a:pt x="7371" y="4494"/>
                  </a:cubicBezTo>
                  <a:close/>
                  <a:moveTo>
                    <a:pt x="38714" y="4531"/>
                  </a:moveTo>
                  <a:cubicBezTo>
                    <a:pt x="38787" y="4531"/>
                    <a:pt x="38893" y="4538"/>
                    <a:pt x="39012" y="4551"/>
                  </a:cubicBezTo>
                  <a:cubicBezTo>
                    <a:pt x="39498" y="4601"/>
                    <a:pt x="39651" y="4685"/>
                    <a:pt x="39331" y="4685"/>
                  </a:cubicBezTo>
                  <a:cubicBezTo>
                    <a:pt x="39286" y="4685"/>
                    <a:pt x="39231" y="4683"/>
                    <a:pt x="39167" y="4680"/>
                  </a:cubicBezTo>
                  <a:cubicBezTo>
                    <a:pt x="38778" y="4658"/>
                    <a:pt x="38618" y="4618"/>
                    <a:pt x="38618" y="4545"/>
                  </a:cubicBezTo>
                  <a:cubicBezTo>
                    <a:pt x="38618" y="4536"/>
                    <a:pt x="38655" y="4531"/>
                    <a:pt x="38714" y="4531"/>
                  </a:cubicBezTo>
                  <a:close/>
                  <a:moveTo>
                    <a:pt x="46367" y="4390"/>
                  </a:moveTo>
                  <a:cubicBezTo>
                    <a:pt x="46411" y="4390"/>
                    <a:pt x="46473" y="4397"/>
                    <a:pt x="46542" y="4412"/>
                  </a:cubicBezTo>
                  <a:cubicBezTo>
                    <a:pt x="46675" y="4442"/>
                    <a:pt x="46827" y="4489"/>
                    <a:pt x="46882" y="4517"/>
                  </a:cubicBezTo>
                  <a:cubicBezTo>
                    <a:pt x="46920" y="4537"/>
                    <a:pt x="46979" y="4548"/>
                    <a:pt x="47032" y="4548"/>
                  </a:cubicBezTo>
                  <a:cubicBezTo>
                    <a:pt x="47055" y="4548"/>
                    <a:pt x="47077" y="4546"/>
                    <a:pt x="47096" y="4541"/>
                  </a:cubicBezTo>
                  <a:cubicBezTo>
                    <a:pt x="47110" y="4538"/>
                    <a:pt x="47123" y="4537"/>
                    <a:pt x="47138" y="4537"/>
                  </a:cubicBezTo>
                  <a:cubicBezTo>
                    <a:pt x="47193" y="4537"/>
                    <a:pt x="47249" y="4561"/>
                    <a:pt x="47285" y="4603"/>
                  </a:cubicBezTo>
                  <a:cubicBezTo>
                    <a:pt x="47333" y="4661"/>
                    <a:pt x="47348" y="4688"/>
                    <a:pt x="47294" y="4688"/>
                  </a:cubicBezTo>
                  <a:cubicBezTo>
                    <a:pt x="47250" y="4688"/>
                    <a:pt x="47158" y="4669"/>
                    <a:pt x="47000" y="4634"/>
                  </a:cubicBezTo>
                  <a:cubicBezTo>
                    <a:pt x="46483" y="4517"/>
                    <a:pt x="46302" y="4458"/>
                    <a:pt x="46302" y="4409"/>
                  </a:cubicBezTo>
                  <a:cubicBezTo>
                    <a:pt x="46301" y="4396"/>
                    <a:pt x="46326" y="4390"/>
                    <a:pt x="46367" y="4390"/>
                  </a:cubicBezTo>
                  <a:close/>
                  <a:moveTo>
                    <a:pt x="18296" y="4581"/>
                  </a:moveTo>
                  <a:cubicBezTo>
                    <a:pt x="18316" y="4581"/>
                    <a:pt x="18347" y="4598"/>
                    <a:pt x="18377" y="4626"/>
                  </a:cubicBezTo>
                  <a:cubicBezTo>
                    <a:pt x="18422" y="4668"/>
                    <a:pt x="18424" y="4693"/>
                    <a:pt x="18385" y="4693"/>
                  </a:cubicBezTo>
                  <a:cubicBezTo>
                    <a:pt x="18307" y="4693"/>
                    <a:pt x="18240" y="4624"/>
                    <a:pt x="18280" y="4587"/>
                  </a:cubicBezTo>
                  <a:cubicBezTo>
                    <a:pt x="18284" y="4583"/>
                    <a:pt x="18289" y="4581"/>
                    <a:pt x="18296" y="4581"/>
                  </a:cubicBezTo>
                  <a:close/>
                  <a:moveTo>
                    <a:pt x="15620" y="3342"/>
                  </a:moveTo>
                  <a:cubicBezTo>
                    <a:pt x="15642" y="3342"/>
                    <a:pt x="15666" y="3343"/>
                    <a:pt x="15692" y="3346"/>
                  </a:cubicBezTo>
                  <a:cubicBezTo>
                    <a:pt x="15958" y="3369"/>
                    <a:pt x="16373" y="3513"/>
                    <a:pt x="16617" y="3664"/>
                  </a:cubicBezTo>
                  <a:cubicBezTo>
                    <a:pt x="16851" y="3809"/>
                    <a:pt x="17347" y="3993"/>
                    <a:pt x="17498" y="3993"/>
                  </a:cubicBezTo>
                  <a:cubicBezTo>
                    <a:pt x="17553" y="3993"/>
                    <a:pt x="17605" y="4029"/>
                    <a:pt x="17606" y="4068"/>
                  </a:cubicBezTo>
                  <a:cubicBezTo>
                    <a:pt x="17608" y="4109"/>
                    <a:pt x="17692" y="4182"/>
                    <a:pt x="17792" y="4228"/>
                  </a:cubicBezTo>
                  <a:cubicBezTo>
                    <a:pt x="18002" y="4326"/>
                    <a:pt x="18076" y="4458"/>
                    <a:pt x="17920" y="4458"/>
                  </a:cubicBezTo>
                  <a:cubicBezTo>
                    <a:pt x="17841" y="4458"/>
                    <a:pt x="17867" y="4504"/>
                    <a:pt x="18018" y="4633"/>
                  </a:cubicBezTo>
                  <a:cubicBezTo>
                    <a:pt x="18184" y="4776"/>
                    <a:pt x="18199" y="4807"/>
                    <a:pt x="18106" y="4807"/>
                  </a:cubicBezTo>
                  <a:cubicBezTo>
                    <a:pt x="18044" y="4807"/>
                    <a:pt x="17948" y="4768"/>
                    <a:pt x="17898" y="4724"/>
                  </a:cubicBezTo>
                  <a:cubicBezTo>
                    <a:pt x="17846" y="4678"/>
                    <a:pt x="17676" y="4572"/>
                    <a:pt x="17516" y="4488"/>
                  </a:cubicBezTo>
                  <a:cubicBezTo>
                    <a:pt x="17357" y="4403"/>
                    <a:pt x="17061" y="4243"/>
                    <a:pt x="16856" y="4131"/>
                  </a:cubicBezTo>
                  <a:cubicBezTo>
                    <a:pt x="16643" y="4013"/>
                    <a:pt x="16474" y="3950"/>
                    <a:pt x="16376" y="3950"/>
                  </a:cubicBezTo>
                  <a:cubicBezTo>
                    <a:pt x="16364" y="3950"/>
                    <a:pt x="16353" y="3951"/>
                    <a:pt x="16343" y="3953"/>
                  </a:cubicBezTo>
                  <a:cubicBezTo>
                    <a:pt x="16317" y="3958"/>
                    <a:pt x="16295" y="3961"/>
                    <a:pt x="16277" y="3961"/>
                  </a:cubicBezTo>
                  <a:cubicBezTo>
                    <a:pt x="16232" y="3961"/>
                    <a:pt x="16216" y="3944"/>
                    <a:pt x="16230" y="3909"/>
                  </a:cubicBezTo>
                  <a:cubicBezTo>
                    <a:pt x="16264" y="3817"/>
                    <a:pt x="16158" y="3704"/>
                    <a:pt x="16036" y="3704"/>
                  </a:cubicBezTo>
                  <a:cubicBezTo>
                    <a:pt x="15987" y="3704"/>
                    <a:pt x="15836" y="3654"/>
                    <a:pt x="15698" y="3590"/>
                  </a:cubicBezTo>
                  <a:cubicBezTo>
                    <a:pt x="15423" y="3467"/>
                    <a:pt x="15397" y="3342"/>
                    <a:pt x="15620" y="3342"/>
                  </a:cubicBezTo>
                  <a:close/>
                  <a:moveTo>
                    <a:pt x="7098" y="4714"/>
                  </a:moveTo>
                  <a:cubicBezTo>
                    <a:pt x="7115" y="4714"/>
                    <a:pt x="7126" y="4726"/>
                    <a:pt x="7126" y="4747"/>
                  </a:cubicBezTo>
                  <a:cubicBezTo>
                    <a:pt x="7126" y="4781"/>
                    <a:pt x="7099" y="4809"/>
                    <a:pt x="7069" y="4809"/>
                  </a:cubicBezTo>
                  <a:cubicBezTo>
                    <a:pt x="7035" y="4809"/>
                    <a:pt x="7010" y="4799"/>
                    <a:pt x="7010" y="4785"/>
                  </a:cubicBezTo>
                  <a:cubicBezTo>
                    <a:pt x="7010" y="4771"/>
                    <a:pt x="7035" y="4744"/>
                    <a:pt x="7069" y="4724"/>
                  </a:cubicBezTo>
                  <a:cubicBezTo>
                    <a:pt x="7080" y="4717"/>
                    <a:pt x="7090" y="4714"/>
                    <a:pt x="7098" y="4714"/>
                  </a:cubicBezTo>
                  <a:close/>
                  <a:moveTo>
                    <a:pt x="39654" y="4651"/>
                  </a:moveTo>
                  <a:cubicBezTo>
                    <a:pt x="39668" y="4651"/>
                    <a:pt x="39683" y="4654"/>
                    <a:pt x="39698" y="4659"/>
                  </a:cubicBezTo>
                  <a:cubicBezTo>
                    <a:pt x="39751" y="4679"/>
                    <a:pt x="39879" y="4693"/>
                    <a:pt x="39989" y="4693"/>
                  </a:cubicBezTo>
                  <a:cubicBezTo>
                    <a:pt x="40100" y="4693"/>
                    <a:pt x="40186" y="4720"/>
                    <a:pt x="40186" y="4755"/>
                  </a:cubicBezTo>
                  <a:cubicBezTo>
                    <a:pt x="40186" y="4792"/>
                    <a:pt x="40105" y="4812"/>
                    <a:pt x="39996" y="4812"/>
                  </a:cubicBezTo>
                  <a:cubicBezTo>
                    <a:pt x="39917" y="4812"/>
                    <a:pt x="39824" y="4801"/>
                    <a:pt x="39736" y="4778"/>
                  </a:cubicBezTo>
                  <a:cubicBezTo>
                    <a:pt x="39665" y="4760"/>
                    <a:pt x="39603" y="4716"/>
                    <a:pt x="39603" y="4685"/>
                  </a:cubicBezTo>
                  <a:cubicBezTo>
                    <a:pt x="39604" y="4663"/>
                    <a:pt x="39625" y="4651"/>
                    <a:pt x="39654" y="4651"/>
                  </a:cubicBezTo>
                  <a:close/>
                  <a:moveTo>
                    <a:pt x="4526" y="4338"/>
                  </a:moveTo>
                  <a:cubicBezTo>
                    <a:pt x="4580" y="4338"/>
                    <a:pt x="4652" y="4345"/>
                    <a:pt x="4738" y="4362"/>
                  </a:cubicBezTo>
                  <a:cubicBezTo>
                    <a:pt x="4943" y="4403"/>
                    <a:pt x="5032" y="4448"/>
                    <a:pt x="5035" y="4515"/>
                  </a:cubicBezTo>
                  <a:cubicBezTo>
                    <a:pt x="5036" y="4557"/>
                    <a:pt x="5038" y="4578"/>
                    <a:pt x="5046" y="4578"/>
                  </a:cubicBezTo>
                  <a:cubicBezTo>
                    <a:pt x="5054" y="4578"/>
                    <a:pt x="5068" y="4558"/>
                    <a:pt x="5092" y="4520"/>
                  </a:cubicBezTo>
                  <a:cubicBezTo>
                    <a:pt x="5116" y="4481"/>
                    <a:pt x="5130" y="4462"/>
                    <a:pt x="5139" y="4462"/>
                  </a:cubicBezTo>
                  <a:cubicBezTo>
                    <a:pt x="5147" y="4462"/>
                    <a:pt x="5149" y="4481"/>
                    <a:pt x="5150" y="4520"/>
                  </a:cubicBezTo>
                  <a:cubicBezTo>
                    <a:pt x="5150" y="4555"/>
                    <a:pt x="5155" y="4572"/>
                    <a:pt x="5164" y="4572"/>
                  </a:cubicBezTo>
                  <a:cubicBezTo>
                    <a:pt x="5172" y="4572"/>
                    <a:pt x="5182" y="4562"/>
                    <a:pt x="5195" y="4541"/>
                  </a:cubicBezTo>
                  <a:cubicBezTo>
                    <a:pt x="5217" y="4506"/>
                    <a:pt x="5342" y="4475"/>
                    <a:pt x="5468" y="4475"/>
                  </a:cubicBezTo>
                  <a:cubicBezTo>
                    <a:pt x="5594" y="4475"/>
                    <a:pt x="5816" y="4459"/>
                    <a:pt x="5948" y="4442"/>
                  </a:cubicBezTo>
                  <a:cubicBezTo>
                    <a:pt x="5998" y="4435"/>
                    <a:pt x="6043" y="4432"/>
                    <a:pt x="6083" y="4432"/>
                  </a:cubicBezTo>
                  <a:cubicBezTo>
                    <a:pt x="6172" y="4432"/>
                    <a:pt x="6234" y="4448"/>
                    <a:pt x="6266" y="4480"/>
                  </a:cubicBezTo>
                  <a:cubicBezTo>
                    <a:pt x="6340" y="4554"/>
                    <a:pt x="6447" y="4594"/>
                    <a:pt x="6541" y="4594"/>
                  </a:cubicBezTo>
                  <a:cubicBezTo>
                    <a:pt x="6601" y="4594"/>
                    <a:pt x="6656" y="4577"/>
                    <a:pt x="6692" y="4541"/>
                  </a:cubicBezTo>
                  <a:cubicBezTo>
                    <a:pt x="6743" y="4490"/>
                    <a:pt x="6862" y="4462"/>
                    <a:pt x="6967" y="4462"/>
                  </a:cubicBezTo>
                  <a:cubicBezTo>
                    <a:pt x="7054" y="4462"/>
                    <a:pt x="7132" y="4481"/>
                    <a:pt x="7156" y="4520"/>
                  </a:cubicBezTo>
                  <a:cubicBezTo>
                    <a:pt x="7184" y="4567"/>
                    <a:pt x="7089" y="4596"/>
                    <a:pt x="6919" y="4596"/>
                  </a:cubicBezTo>
                  <a:cubicBezTo>
                    <a:pt x="6899" y="4596"/>
                    <a:pt x="6877" y="4596"/>
                    <a:pt x="6855" y="4595"/>
                  </a:cubicBezTo>
                  <a:cubicBezTo>
                    <a:pt x="6853" y="4595"/>
                    <a:pt x="6851" y="4595"/>
                    <a:pt x="6850" y="4595"/>
                  </a:cubicBezTo>
                  <a:cubicBezTo>
                    <a:pt x="6752" y="4595"/>
                    <a:pt x="6761" y="4691"/>
                    <a:pt x="6866" y="4730"/>
                  </a:cubicBezTo>
                  <a:cubicBezTo>
                    <a:pt x="6916" y="4748"/>
                    <a:pt x="6954" y="4784"/>
                    <a:pt x="6954" y="4813"/>
                  </a:cubicBezTo>
                  <a:cubicBezTo>
                    <a:pt x="6954" y="4840"/>
                    <a:pt x="6902" y="4852"/>
                    <a:pt x="6831" y="4852"/>
                  </a:cubicBezTo>
                  <a:cubicBezTo>
                    <a:pt x="6712" y="4852"/>
                    <a:pt x="6541" y="4818"/>
                    <a:pt x="6477" y="4766"/>
                  </a:cubicBezTo>
                  <a:cubicBezTo>
                    <a:pt x="6425" y="4722"/>
                    <a:pt x="6092" y="4687"/>
                    <a:pt x="5588" y="4672"/>
                  </a:cubicBezTo>
                  <a:cubicBezTo>
                    <a:pt x="5133" y="4658"/>
                    <a:pt x="4765" y="4620"/>
                    <a:pt x="4745" y="4587"/>
                  </a:cubicBezTo>
                  <a:cubicBezTo>
                    <a:pt x="4724" y="4553"/>
                    <a:pt x="4637" y="4497"/>
                    <a:pt x="4548" y="4465"/>
                  </a:cubicBezTo>
                  <a:cubicBezTo>
                    <a:pt x="4359" y="4394"/>
                    <a:pt x="4376" y="4338"/>
                    <a:pt x="4526" y="4338"/>
                  </a:cubicBezTo>
                  <a:close/>
                  <a:moveTo>
                    <a:pt x="28671" y="4643"/>
                  </a:moveTo>
                  <a:cubicBezTo>
                    <a:pt x="28683" y="4643"/>
                    <a:pt x="28696" y="4644"/>
                    <a:pt x="28711" y="4647"/>
                  </a:cubicBezTo>
                  <a:cubicBezTo>
                    <a:pt x="28768" y="4657"/>
                    <a:pt x="28821" y="4712"/>
                    <a:pt x="28830" y="4773"/>
                  </a:cubicBezTo>
                  <a:cubicBezTo>
                    <a:pt x="28840" y="4827"/>
                    <a:pt x="28840" y="4852"/>
                    <a:pt x="28817" y="4852"/>
                  </a:cubicBezTo>
                  <a:cubicBezTo>
                    <a:pt x="28800" y="4852"/>
                    <a:pt x="28772" y="4839"/>
                    <a:pt x="28728" y="4815"/>
                  </a:cubicBezTo>
                  <a:cubicBezTo>
                    <a:pt x="28594" y="4744"/>
                    <a:pt x="28571" y="4643"/>
                    <a:pt x="28671" y="4643"/>
                  </a:cubicBezTo>
                  <a:close/>
                  <a:moveTo>
                    <a:pt x="36753" y="4753"/>
                  </a:moveTo>
                  <a:cubicBezTo>
                    <a:pt x="36785" y="4753"/>
                    <a:pt x="36810" y="4777"/>
                    <a:pt x="36810" y="4811"/>
                  </a:cubicBezTo>
                  <a:cubicBezTo>
                    <a:pt x="36810" y="4844"/>
                    <a:pt x="36785" y="4868"/>
                    <a:pt x="36753" y="4868"/>
                  </a:cubicBezTo>
                  <a:cubicBezTo>
                    <a:pt x="36719" y="4868"/>
                    <a:pt x="36695" y="4844"/>
                    <a:pt x="36695" y="4811"/>
                  </a:cubicBezTo>
                  <a:cubicBezTo>
                    <a:pt x="36695" y="4778"/>
                    <a:pt x="36719" y="4753"/>
                    <a:pt x="36753" y="4753"/>
                  </a:cubicBezTo>
                  <a:close/>
                  <a:moveTo>
                    <a:pt x="22620" y="4638"/>
                  </a:moveTo>
                  <a:cubicBezTo>
                    <a:pt x="22715" y="4638"/>
                    <a:pt x="22884" y="4792"/>
                    <a:pt x="22836" y="4838"/>
                  </a:cubicBezTo>
                  <a:cubicBezTo>
                    <a:pt x="22824" y="4849"/>
                    <a:pt x="22746" y="4878"/>
                    <a:pt x="22656" y="4900"/>
                  </a:cubicBezTo>
                  <a:cubicBezTo>
                    <a:pt x="22611" y="4912"/>
                    <a:pt x="22578" y="4920"/>
                    <a:pt x="22556" y="4920"/>
                  </a:cubicBezTo>
                  <a:cubicBezTo>
                    <a:pt x="22506" y="4920"/>
                    <a:pt x="22502" y="4885"/>
                    <a:pt x="22508" y="4788"/>
                  </a:cubicBezTo>
                  <a:cubicBezTo>
                    <a:pt x="22517" y="4690"/>
                    <a:pt x="22555" y="4638"/>
                    <a:pt x="22620" y="4638"/>
                  </a:cubicBezTo>
                  <a:close/>
                  <a:moveTo>
                    <a:pt x="40480" y="4774"/>
                  </a:moveTo>
                  <a:cubicBezTo>
                    <a:pt x="40535" y="4774"/>
                    <a:pt x="40603" y="4778"/>
                    <a:pt x="40674" y="4787"/>
                  </a:cubicBezTo>
                  <a:cubicBezTo>
                    <a:pt x="40968" y="4826"/>
                    <a:pt x="41212" y="4914"/>
                    <a:pt x="41163" y="4965"/>
                  </a:cubicBezTo>
                  <a:cubicBezTo>
                    <a:pt x="41157" y="4970"/>
                    <a:pt x="41140" y="4973"/>
                    <a:pt x="41115" y="4973"/>
                  </a:cubicBezTo>
                  <a:cubicBezTo>
                    <a:pt x="40933" y="4973"/>
                    <a:pt x="40317" y="4842"/>
                    <a:pt x="40344" y="4798"/>
                  </a:cubicBezTo>
                  <a:cubicBezTo>
                    <a:pt x="40354" y="4782"/>
                    <a:pt x="40406" y="4774"/>
                    <a:pt x="40480" y="4774"/>
                  </a:cubicBezTo>
                  <a:close/>
                  <a:moveTo>
                    <a:pt x="29010" y="4824"/>
                  </a:moveTo>
                  <a:cubicBezTo>
                    <a:pt x="29016" y="4824"/>
                    <a:pt x="29022" y="4825"/>
                    <a:pt x="29028" y="4827"/>
                  </a:cubicBezTo>
                  <a:cubicBezTo>
                    <a:pt x="29134" y="4862"/>
                    <a:pt x="29151" y="4986"/>
                    <a:pt x="29050" y="4986"/>
                  </a:cubicBezTo>
                  <a:cubicBezTo>
                    <a:pt x="29000" y="4986"/>
                    <a:pt x="28955" y="4942"/>
                    <a:pt x="28955" y="4895"/>
                  </a:cubicBezTo>
                  <a:cubicBezTo>
                    <a:pt x="28956" y="4853"/>
                    <a:pt x="28979" y="4824"/>
                    <a:pt x="29010" y="4824"/>
                  </a:cubicBezTo>
                  <a:close/>
                  <a:moveTo>
                    <a:pt x="26185" y="2946"/>
                  </a:moveTo>
                  <a:cubicBezTo>
                    <a:pt x="26225" y="2946"/>
                    <a:pt x="26401" y="3025"/>
                    <a:pt x="26573" y="3120"/>
                  </a:cubicBezTo>
                  <a:cubicBezTo>
                    <a:pt x="26744" y="3215"/>
                    <a:pt x="27002" y="3349"/>
                    <a:pt x="27136" y="3413"/>
                  </a:cubicBezTo>
                  <a:cubicBezTo>
                    <a:pt x="27268" y="3477"/>
                    <a:pt x="27403" y="3567"/>
                    <a:pt x="27426" y="3607"/>
                  </a:cubicBezTo>
                  <a:cubicBezTo>
                    <a:pt x="27450" y="3648"/>
                    <a:pt x="27564" y="3730"/>
                    <a:pt x="27676" y="3784"/>
                  </a:cubicBezTo>
                  <a:cubicBezTo>
                    <a:pt x="28014" y="3955"/>
                    <a:pt x="28212" y="4078"/>
                    <a:pt x="28324" y="4184"/>
                  </a:cubicBezTo>
                  <a:cubicBezTo>
                    <a:pt x="28383" y="4240"/>
                    <a:pt x="28490" y="4285"/>
                    <a:pt x="28567" y="4285"/>
                  </a:cubicBezTo>
                  <a:cubicBezTo>
                    <a:pt x="28643" y="4285"/>
                    <a:pt x="28831" y="4351"/>
                    <a:pt x="28980" y="4430"/>
                  </a:cubicBezTo>
                  <a:cubicBezTo>
                    <a:pt x="29130" y="4509"/>
                    <a:pt x="29289" y="4575"/>
                    <a:pt x="29331" y="4575"/>
                  </a:cubicBezTo>
                  <a:cubicBezTo>
                    <a:pt x="29375" y="4575"/>
                    <a:pt x="29482" y="4613"/>
                    <a:pt x="29575" y="4663"/>
                  </a:cubicBezTo>
                  <a:cubicBezTo>
                    <a:pt x="29649" y="4702"/>
                    <a:pt x="29736" y="4726"/>
                    <a:pt x="29796" y="4726"/>
                  </a:cubicBezTo>
                  <a:cubicBezTo>
                    <a:pt x="29813" y="4726"/>
                    <a:pt x="29827" y="4724"/>
                    <a:pt x="29839" y="4721"/>
                  </a:cubicBezTo>
                  <a:cubicBezTo>
                    <a:pt x="29854" y="4716"/>
                    <a:pt x="29871" y="4713"/>
                    <a:pt x="29886" y="4713"/>
                  </a:cubicBezTo>
                  <a:cubicBezTo>
                    <a:pt x="29925" y="4713"/>
                    <a:pt x="29959" y="4728"/>
                    <a:pt x="29975" y="4755"/>
                  </a:cubicBezTo>
                  <a:cubicBezTo>
                    <a:pt x="29996" y="4789"/>
                    <a:pt x="30074" y="4841"/>
                    <a:pt x="30151" y="4870"/>
                  </a:cubicBezTo>
                  <a:cubicBezTo>
                    <a:pt x="30322" y="4936"/>
                    <a:pt x="30330" y="4998"/>
                    <a:pt x="30220" y="4998"/>
                  </a:cubicBezTo>
                  <a:cubicBezTo>
                    <a:pt x="30183" y="4998"/>
                    <a:pt x="30134" y="4992"/>
                    <a:pt x="30073" y="4976"/>
                  </a:cubicBezTo>
                  <a:cubicBezTo>
                    <a:pt x="29811" y="4908"/>
                    <a:pt x="29735" y="4878"/>
                    <a:pt x="29236" y="4643"/>
                  </a:cubicBezTo>
                  <a:cubicBezTo>
                    <a:pt x="29028" y="4546"/>
                    <a:pt x="28838" y="4470"/>
                    <a:pt x="28800" y="4470"/>
                  </a:cubicBezTo>
                  <a:cubicBezTo>
                    <a:pt x="28798" y="4470"/>
                    <a:pt x="28797" y="4470"/>
                    <a:pt x="28795" y="4471"/>
                  </a:cubicBezTo>
                  <a:cubicBezTo>
                    <a:pt x="28794" y="4471"/>
                    <a:pt x="28791" y="4472"/>
                    <a:pt x="28788" y="4472"/>
                  </a:cubicBezTo>
                  <a:cubicBezTo>
                    <a:pt x="28749" y="4472"/>
                    <a:pt x="28621" y="4427"/>
                    <a:pt x="28488" y="4365"/>
                  </a:cubicBezTo>
                  <a:cubicBezTo>
                    <a:pt x="27895" y="4090"/>
                    <a:pt x="27644" y="3984"/>
                    <a:pt x="27528" y="3960"/>
                  </a:cubicBezTo>
                  <a:cubicBezTo>
                    <a:pt x="27466" y="3947"/>
                    <a:pt x="27337" y="3882"/>
                    <a:pt x="27248" y="3817"/>
                  </a:cubicBezTo>
                  <a:cubicBezTo>
                    <a:pt x="27159" y="3752"/>
                    <a:pt x="27031" y="3687"/>
                    <a:pt x="26968" y="3675"/>
                  </a:cubicBezTo>
                  <a:cubicBezTo>
                    <a:pt x="26774" y="3638"/>
                    <a:pt x="26477" y="3426"/>
                    <a:pt x="26391" y="3265"/>
                  </a:cubicBezTo>
                  <a:cubicBezTo>
                    <a:pt x="26348" y="3184"/>
                    <a:pt x="26325" y="3148"/>
                    <a:pt x="26302" y="3148"/>
                  </a:cubicBezTo>
                  <a:cubicBezTo>
                    <a:pt x="26284" y="3148"/>
                    <a:pt x="26265" y="3170"/>
                    <a:pt x="26236" y="3213"/>
                  </a:cubicBezTo>
                  <a:cubicBezTo>
                    <a:pt x="26206" y="3255"/>
                    <a:pt x="26188" y="3277"/>
                    <a:pt x="26172" y="3277"/>
                  </a:cubicBezTo>
                  <a:cubicBezTo>
                    <a:pt x="26153" y="3277"/>
                    <a:pt x="26138" y="3244"/>
                    <a:pt x="26111" y="3172"/>
                  </a:cubicBezTo>
                  <a:cubicBezTo>
                    <a:pt x="26057" y="3019"/>
                    <a:pt x="26078" y="2946"/>
                    <a:pt x="26185" y="2946"/>
                  </a:cubicBezTo>
                  <a:close/>
                  <a:moveTo>
                    <a:pt x="24699" y="4638"/>
                  </a:moveTo>
                  <a:cubicBezTo>
                    <a:pt x="24724" y="4638"/>
                    <a:pt x="24816" y="4671"/>
                    <a:pt x="24899" y="4709"/>
                  </a:cubicBezTo>
                  <a:cubicBezTo>
                    <a:pt x="25062" y="4784"/>
                    <a:pt x="25122" y="5012"/>
                    <a:pt x="25005" y="5012"/>
                  </a:cubicBezTo>
                  <a:cubicBezTo>
                    <a:pt x="24991" y="5012"/>
                    <a:pt x="24974" y="5009"/>
                    <a:pt x="24954" y="5001"/>
                  </a:cubicBezTo>
                  <a:cubicBezTo>
                    <a:pt x="24782" y="4936"/>
                    <a:pt x="24572" y="4638"/>
                    <a:pt x="24699" y="4638"/>
                  </a:cubicBezTo>
                  <a:close/>
                  <a:moveTo>
                    <a:pt x="37518" y="4932"/>
                  </a:moveTo>
                  <a:cubicBezTo>
                    <a:pt x="37542" y="4932"/>
                    <a:pt x="37574" y="4938"/>
                    <a:pt x="37607" y="4950"/>
                  </a:cubicBezTo>
                  <a:cubicBezTo>
                    <a:pt x="37661" y="4971"/>
                    <a:pt x="37691" y="4998"/>
                    <a:pt x="37676" y="5017"/>
                  </a:cubicBezTo>
                  <a:cubicBezTo>
                    <a:pt x="37669" y="5024"/>
                    <a:pt x="37656" y="5027"/>
                    <a:pt x="37638" y="5027"/>
                  </a:cubicBezTo>
                  <a:cubicBezTo>
                    <a:pt x="37613" y="5027"/>
                    <a:pt x="37581" y="5021"/>
                    <a:pt x="37548" y="5009"/>
                  </a:cubicBezTo>
                  <a:cubicBezTo>
                    <a:pt x="37491" y="4988"/>
                    <a:pt x="37462" y="4957"/>
                    <a:pt x="37479" y="4942"/>
                  </a:cubicBezTo>
                  <a:cubicBezTo>
                    <a:pt x="37486" y="4935"/>
                    <a:pt x="37500" y="4932"/>
                    <a:pt x="37518" y="4932"/>
                  </a:cubicBezTo>
                  <a:close/>
                  <a:moveTo>
                    <a:pt x="25283" y="4755"/>
                  </a:moveTo>
                  <a:cubicBezTo>
                    <a:pt x="25318" y="4755"/>
                    <a:pt x="25348" y="4832"/>
                    <a:pt x="25348" y="4926"/>
                  </a:cubicBezTo>
                  <a:cubicBezTo>
                    <a:pt x="25348" y="5039"/>
                    <a:pt x="25323" y="5099"/>
                    <a:pt x="25280" y="5099"/>
                  </a:cubicBezTo>
                  <a:cubicBezTo>
                    <a:pt x="25260" y="5099"/>
                    <a:pt x="25236" y="5086"/>
                    <a:pt x="25209" y="5059"/>
                  </a:cubicBezTo>
                  <a:cubicBezTo>
                    <a:pt x="25151" y="5001"/>
                    <a:pt x="25164" y="4926"/>
                    <a:pt x="25231" y="4926"/>
                  </a:cubicBezTo>
                  <a:cubicBezTo>
                    <a:pt x="25263" y="4926"/>
                    <a:pt x="25272" y="4890"/>
                    <a:pt x="25252" y="4840"/>
                  </a:cubicBezTo>
                  <a:cubicBezTo>
                    <a:pt x="25233" y="4790"/>
                    <a:pt x="25246" y="4755"/>
                    <a:pt x="25283" y="4755"/>
                  </a:cubicBezTo>
                  <a:close/>
                  <a:moveTo>
                    <a:pt x="37859" y="4993"/>
                  </a:moveTo>
                  <a:cubicBezTo>
                    <a:pt x="37881" y="4993"/>
                    <a:pt x="37903" y="5007"/>
                    <a:pt x="37931" y="5033"/>
                  </a:cubicBezTo>
                  <a:cubicBezTo>
                    <a:pt x="37987" y="5088"/>
                    <a:pt x="37972" y="5103"/>
                    <a:pt x="37861" y="5103"/>
                  </a:cubicBezTo>
                  <a:cubicBezTo>
                    <a:pt x="37751" y="5103"/>
                    <a:pt x="37735" y="5088"/>
                    <a:pt x="37790" y="5033"/>
                  </a:cubicBezTo>
                  <a:cubicBezTo>
                    <a:pt x="37816" y="5007"/>
                    <a:pt x="37838" y="4993"/>
                    <a:pt x="37859" y="4993"/>
                  </a:cubicBezTo>
                  <a:close/>
                  <a:moveTo>
                    <a:pt x="38353" y="3596"/>
                  </a:moveTo>
                  <a:cubicBezTo>
                    <a:pt x="38406" y="3596"/>
                    <a:pt x="38466" y="3597"/>
                    <a:pt x="38529" y="3600"/>
                  </a:cubicBezTo>
                  <a:cubicBezTo>
                    <a:pt x="38734" y="3609"/>
                    <a:pt x="38906" y="3633"/>
                    <a:pt x="38908" y="3650"/>
                  </a:cubicBezTo>
                  <a:cubicBezTo>
                    <a:pt x="38910" y="3686"/>
                    <a:pt x="38993" y="3700"/>
                    <a:pt x="39377" y="3723"/>
                  </a:cubicBezTo>
                  <a:cubicBezTo>
                    <a:pt x="39521" y="3732"/>
                    <a:pt x="39665" y="3757"/>
                    <a:pt x="39698" y="3777"/>
                  </a:cubicBezTo>
                  <a:cubicBezTo>
                    <a:pt x="39780" y="3828"/>
                    <a:pt x="40230" y="3899"/>
                    <a:pt x="40497" y="3902"/>
                  </a:cubicBezTo>
                  <a:cubicBezTo>
                    <a:pt x="40612" y="3904"/>
                    <a:pt x="40713" y="3926"/>
                    <a:pt x="40713" y="3950"/>
                  </a:cubicBezTo>
                  <a:cubicBezTo>
                    <a:pt x="40713" y="3976"/>
                    <a:pt x="40763" y="3994"/>
                    <a:pt x="40830" y="3994"/>
                  </a:cubicBezTo>
                  <a:cubicBezTo>
                    <a:pt x="40896" y="3994"/>
                    <a:pt x="40945" y="3956"/>
                    <a:pt x="40945" y="3906"/>
                  </a:cubicBezTo>
                  <a:cubicBezTo>
                    <a:pt x="40945" y="3863"/>
                    <a:pt x="40965" y="3841"/>
                    <a:pt x="41003" y="3841"/>
                  </a:cubicBezTo>
                  <a:cubicBezTo>
                    <a:pt x="41016" y="3841"/>
                    <a:pt x="41031" y="3844"/>
                    <a:pt x="41048" y="3849"/>
                  </a:cubicBezTo>
                  <a:cubicBezTo>
                    <a:pt x="41104" y="3865"/>
                    <a:pt x="41322" y="3895"/>
                    <a:pt x="41527" y="3912"/>
                  </a:cubicBezTo>
                  <a:cubicBezTo>
                    <a:pt x="41732" y="3931"/>
                    <a:pt x="42010" y="3957"/>
                    <a:pt x="42137" y="3971"/>
                  </a:cubicBezTo>
                  <a:cubicBezTo>
                    <a:pt x="42264" y="3984"/>
                    <a:pt x="42636" y="4005"/>
                    <a:pt x="42958" y="4018"/>
                  </a:cubicBezTo>
                  <a:cubicBezTo>
                    <a:pt x="43279" y="4029"/>
                    <a:pt x="43576" y="4059"/>
                    <a:pt x="43614" y="4081"/>
                  </a:cubicBezTo>
                  <a:cubicBezTo>
                    <a:pt x="43630" y="4091"/>
                    <a:pt x="43648" y="4095"/>
                    <a:pt x="43668" y="4095"/>
                  </a:cubicBezTo>
                  <a:cubicBezTo>
                    <a:pt x="43700" y="4095"/>
                    <a:pt x="43734" y="4084"/>
                    <a:pt x="43762" y="4063"/>
                  </a:cubicBezTo>
                  <a:cubicBezTo>
                    <a:pt x="43783" y="4046"/>
                    <a:pt x="43807" y="4038"/>
                    <a:pt x="43838" y="4038"/>
                  </a:cubicBezTo>
                  <a:cubicBezTo>
                    <a:pt x="43890" y="4038"/>
                    <a:pt x="43962" y="4063"/>
                    <a:pt x="44067" y="4115"/>
                  </a:cubicBezTo>
                  <a:cubicBezTo>
                    <a:pt x="44483" y="4321"/>
                    <a:pt x="44823" y="4463"/>
                    <a:pt x="44910" y="4463"/>
                  </a:cubicBezTo>
                  <a:cubicBezTo>
                    <a:pt x="44956" y="4463"/>
                    <a:pt x="45134" y="4514"/>
                    <a:pt x="45311" y="4578"/>
                  </a:cubicBezTo>
                  <a:cubicBezTo>
                    <a:pt x="45488" y="4644"/>
                    <a:pt x="45698" y="4695"/>
                    <a:pt x="45782" y="4695"/>
                  </a:cubicBezTo>
                  <a:cubicBezTo>
                    <a:pt x="45866" y="4695"/>
                    <a:pt x="45966" y="4732"/>
                    <a:pt x="46002" y="4776"/>
                  </a:cubicBezTo>
                  <a:cubicBezTo>
                    <a:pt x="46031" y="4810"/>
                    <a:pt x="46097" y="4833"/>
                    <a:pt x="46161" y="4833"/>
                  </a:cubicBezTo>
                  <a:cubicBezTo>
                    <a:pt x="46178" y="4833"/>
                    <a:pt x="46194" y="4831"/>
                    <a:pt x="46210" y="4828"/>
                  </a:cubicBezTo>
                  <a:cubicBezTo>
                    <a:pt x="46223" y="4826"/>
                    <a:pt x="46238" y="4824"/>
                    <a:pt x="46254" y="4824"/>
                  </a:cubicBezTo>
                  <a:cubicBezTo>
                    <a:pt x="46329" y="4824"/>
                    <a:pt x="46423" y="4853"/>
                    <a:pt x="46483" y="4895"/>
                  </a:cubicBezTo>
                  <a:cubicBezTo>
                    <a:pt x="46555" y="4946"/>
                    <a:pt x="46662" y="4990"/>
                    <a:pt x="46714" y="4990"/>
                  </a:cubicBezTo>
                  <a:cubicBezTo>
                    <a:pt x="46769" y="4990"/>
                    <a:pt x="46841" y="5026"/>
                    <a:pt x="46881" y="5073"/>
                  </a:cubicBezTo>
                  <a:cubicBezTo>
                    <a:pt x="46913" y="5112"/>
                    <a:pt x="46921" y="5131"/>
                    <a:pt x="46890" y="5131"/>
                  </a:cubicBezTo>
                  <a:cubicBezTo>
                    <a:pt x="46864" y="5131"/>
                    <a:pt x="46813" y="5118"/>
                    <a:pt x="46728" y="5095"/>
                  </a:cubicBezTo>
                  <a:cubicBezTo>
                    <a:pt x="46564" y="5049"/>
                    <a:pt x="46391" y="5023"/>
                    <a:pt x="46293" y="5023"/>
                  </a:cubicBezTo>
                  <a:cubicBezTo>
                    <a:pt x="46236" y="5023"/>
                    <a:pt x="46205" y="5032"/>
                    <a:pt x="46217" y="5052"/>
                  </a:cubicBezTo>
                  <a:cubicBezTo>
                    <a:pt x="46223" y="5062"/>
                    <a:pt x="46191" y="5067"/>
                    <a:pt x="46132" y="5067"/>
                  </a:cubicBezTo>
                  <a:cubicBezTo>
                    <a:pt x="45856" y="5067"/>
                    <a:pt x="45002" y="4969"/>
                    <a:pt x="44788" y="4901"/>
                  </a:cubicBezTo>
                  <a:cubicBezTo>
                    <a:pt x="44739" y="4886"/>
                    <a:pt x="44594" y="4860"/>
                    <a:pt x="44466" y="4847"/>
                  </a:cubicBezTo>
                  <a:cubicBezTo>
                    <a:pt x="44340" y="4831"/>
                    <a:pt x="44048" y="4776"/>
                    <a:pt x="43825" y="4725"/>
                  </a:cubicBezTo>
                  <a:cubicBezTo>
                    <a:pt x="43604" y="4674"/>
                    <a:pt x="43310" y="4621"/>
                    <a:pt x="43181" y="4608"/>
                  </a:cubicBezTo>
                  <a:cubicBezTo>
                    <a:pt x="42841" y="4577"/>
                    <a:pt x="42077" y="4434"/>
                    <a:pt x="39433" y="3907"/>
                  </a:cubicBezTo>
                  <a:cubicBezTo>
                    <a:pt x="39194" y="3860"/>
                    <a:pt x="38942" y="3813"/>
                    <a:pt x="38879" y="3803"/>
                  </a:cubicBezTo>
                  <a:cubicBezTo>
                    <a:pt x="38645" y="3767"/>
                    <a:pt x="38152" y="3640"/>
                    <a:pt x="38152" y="3615"/>
                  </a:cubicBezTo>
                  <a:cubicBezTo>
                    <a:pt x="38152" y="3602"/>
                    <a:pt x="38235" y="3596"/>
                    <a:pt x="38353" y="3596"/>
                  </a:cubicBezTo>
                  <a:close/>
                  <a:moveTo>
                    <a:pt x="7782" y="4820"/>
                  </a:moveTo>
                  <a:cubicBezTo>
                    <a:pt x="7815" y="4820"/>
                    <a:pt x="7873" y="4850"/>
                    <a:pt x="7917" y="4895"/>
                  </a:cubicBezTo>
                  <a:cubicBezTo>
                    <a:pt x="7966" y="4943"/>
                    <a:pt x="8062" y="4986"/>
                    <a:pt x="8122" y="4986"/>
                  </a:cubicBezTo>
                  <a:cubicBezTo>
                    <a:pt x="8183" y="4986"/>
                    <a:pt x="8236" y="5026"/>
                    <a:pt x="8236" y="5072"/>
                  </a:cubicBezTo>
                  <a:cubicBezTo>
                    <a:pt x="8236" y="5118"/>
                    <a:pt x="8192" y="5157"/>
                    <a:pt x="8141" y="5157"/>
                  </a:cubicBezTo>
                  <a:cubicBezTo>
                    <a:pt x="8030" y="5157"/>
                    <a:pt x="7690" y="4848"/>
                    <a:pt x="7771" y="4821"/>
                  </a:cubicBezTo>
                  <a:cubicBezTo>
                    <a:pt x="7774" y="4820"/>
                    <a:pt x="7778" y="4820"/>
                    <a:pt x="7782" y="4820"/>
                  </a:cubicBezTo>
                  <a:close/>
                  <a:moveTo>
                    <a:pt x="25550" y="5103"/>
                  </a:moveTo>
                  <a:cubicBezTo>
                    <a:pt x="25600" y="5103"/>
                    <a:pt x="25636" y="5126"/>
                    <a:pt x="25636" y="5160"/>
                  </a:cubicBezTo>
                  <a:cubicBezTo>
                    <a:pt x="25636" y="5193"/>
                    <a:pt x="25600" y="5218"/>
                    <a:pt x="25550" y="5218"/>
                  </a:cubicBezTo>
                  <a:cubicBezTo>
                    <a:pt x="25499" y="5218"/>
                    <a:pt x="25463" y="5193"/>
                    <a:pt x="25463" y="5160"/>
                  </a:cubicBezTo>
                  <a:cubicBezTo>
                    <a:pt x="25463" y="5126"/>
                    <a:pt x="25499" y="5103"/>
                    <a:pt x="25550" y="5103"/>
                  </a:cubicBezTo>
                  <a:close/>
                  <a:moveTo>
                    <a:pt x="23163" y="4898"/>
                  </a:moveTo>
                  <a:cubicBezTo>
                    <a:pt x="23385" y="4898"/>
                    <a:pt x="23397" y="4959"/>
                    <a:pt x="23208" y="5147"/>
                  </a:cubicBezTo>
                  <a:cubicBezTo>
                    <a:pt x="23145" y="5211"/>
                    <a:pt x="23064" y="5245"/>
                    <a:pt x="23015" y="5245"/>
                  </a:cubicBezTo>
                  <a:cubicBezTo>
                    <a:pt x="22974" y="5245"/>
                    <a:pt x="22955" y="5221"/>
                    <a:pt x="22987" y="5170"/>
                  </a:cubicBezTo>
                  <a:cubicBezTo>
                    <a:pt x="23001" y="5146"/>
                    <a:pt x="22989" y="5086"/>
                    <a:pt x="22961" y="5041"/>
                  </a:cubicBezTo>
                  <a:cubicBezTo>
                    <a:pt x="22891" y="4930"/>
                    <a:pt x="22936" y="4898"/>
                    <a:pt x="23163" y="4898"/>
                  </a:cubicBezTo>
                  <a:close/>
                  <a:moveTo>
                    <a:pt x="6735" y="4988"/>
                  </a:moveTo>
                  <a:cubicBezTo>
                    <a:pt x="6735" y="4988"/>
                    <a:pt x="6736" y="4988"/>
                    <a:pt x="6737" y="4988"/>
                  </a:cubicBezTo>
                  <a:cubicBezTo>
                    <a:pt x="6778" y="4990"/>
                    <a:pt x="6872" y="5026"/>
                    <a:pt x="6944" y="5067"/>
                  </a:cubicBezTo>
                  <a:cubicBezTo>
                    <a:pt x="7060" y="5132"/>
                    <a:pt x="7066" y="5150"/>
                    <a:pt x="6992" y="5214"/>
                  </a:cubicBezTo>
                  <a:cubicBezTo>
                    <a:pt x="6963" y="5238"/>
                    <a:pt x="6942" y="5251"/>
                    <a:pt x="6926" y="5251"/>
                  </a:cubicBezTo>
                  <a:cubicBezTo>
                    <a:pt x="6902" y="5251"/>
                    <a:pt x="6887" y="5225"/>
                    <a:pt x="6870" y="5170"/>
                  </a:cubicBezTo>
                  <a:cubicBezTo>
                    <a:pt x="6852" y="5111"/>
                    <a:pt x="6817" y="5078"/>
                    <a:pt x="6777" y="5078"/>
                  </a:cubicBezTo>
                  <a:cubicBezTo>
                    <a:pt x="6767" y="5078"/>
                    <a:pt x="6758" y="5080"/>
                    <a:pt x="6748" y="5083"/>
                  </a:cubicBezTo>
                  <a:cubicBezTo>
                    <a:pt x="6733" y="5089"/>
                    <a:pt x="6720" y="5091"/>
                    <a:pt x="6708" y="5091"/>
                  </a:cubicBezTo>
                  <a:cubicBezTo>
                    <a:pt x="6680" y="5091"/>
                    <a:pt x="6662" y="5076"/>
                    <a:pt x="6662" y="5050"/>
                  </a:cubicBezTo>
                  <a:cubicBezTo>
                    <a:pt x="6661" y="5017"/>
                    <a:pt x="6696" y="4988"/>
                    <a:pt x="6735" y="4988"/>
                  </a:cubicBezTo>
                  <a:close/>
                  <a:moveTo>
                    <a:pt x="42925" y="5219"/>
                  </a:moveTo>
                  <a:cubicBezTo>
                    <a:pt x="42991" y="5219"/>
                    <a:pt x="43041" y="5243"/>
                    <a:pt x="43041" y="5277"/>
                  </a:cubicBezTo>
                  <a:cubicBezTo>
                    <a:pt x="43041" y="5310"/>
                    <a:pt x="42991" y="5334"/>
                    <a:pt x="42925" y="5334"/>
                  </a:cubicBezTo>
                  <a:cubicBezTo>
                    <a:pt x="42858" y="5334"/>
                    <a:pt x="42808" y="5310"/>
                    <a:pt x="42808" y="5277"/>
                  </a:cubicBezTo>
                  <a:cubicBezTo>
                    <a:pt x="42809" y="5243"/>
                    <a:pt x="42858" y="5219"/>
                    <a:pt x="42925" y="5219"/>
                  </a:cubicBezTo>
                  <a:close/>
                  <a:moveTo>
                    <a:pt x="45968" y="5299"/>
                  </a:moveTo>
                  <a:cubicBezTo>
                    <a:pt x="45985" y="5299"/>
                    <a:pt x="46004" y="5309"/>
                    <a:pt x="46024" y="5329"/>
                  </a:cubicBezTo>
                  <a:cubicBezTo>
                    <a:pt x="46080" y="5385"/>
                    <a:pt x="46061" y="5442"/>
                    <a:pt x="46009" y="5442"/>
                  </a:cubicBezTo>
                  <a:cubicBezTo>
                    <a:pt x="45993" y="5442"/>
                    <a:pt x="45974" y="5436"/>
                    <a:pt x="45953" y="5423"/>
                  </a:cubicBezTo>
                  <a:cubicBezTo>
                    <a:pt x="45919" y="5402"/>
                    <a:pt x="45907" y="5359"/>
                    <a:pt x="45928" y="5326"/>
                  </a:cubicBezTo>
                  <a:cubicBezTo>
                    <a:pt x="45938" y="5308"/>
                    <a:pt x="45952" y="5299"/>
                    <a:pt x="45968" y="5299"/>
                  </a:cubicBezTo>
                  <a:close/>
                  <a:moveTo>
                    <a:pt x="17714" y="5286"/>
                  </a:moveTo>
                  <a:cubicBezTo>
                    <a:pt x="17718" y="5286"/>
                    <a:pt x="17723" y="5287"/>
                    <a:pt x="17728" y="5288"/>
                  </a:cubicBezTo>
                  <a:cubicBezTo>
                    <a:pt x="17761" y="5299"/>
                    <a:pt x="17792" y="5334"/>
                    <a:pt x="17792" y="5362"/>
                  </a:cubicBezTo>
                  <a:cubicBezTo>
                    <a:pt x="17792" y="5391"/>
                    <a:pt x="17761" y="5429"/>
                    <a:pt x="17728" y="5441"/>
                  </a:cubicBezTo>
                  <a:cubicBezTo>
                    <a:pt x="17722" y="5443"/>
                    <a:pt x="17717" y="5444"/>
                    <a:pt x="17713" y="5444"/>
                  </a:cubicBezTo>
                  <a:cubicBezTo>
                    <a:pt x="17684" y="5444"/>
                    <a:pt x="17664" y="5414"/>
                    <a:pt x="17664" y="5366"/>
                  </a:cubicBezTo>
                  <a:cubicBezTo>
                    <a:pt x="17664" y="5317"/>
                    <a:pt x="17685" y="5286"/>
                    <a:pt x="17714" y="5286"/>
                  </a:cubicBezTo>
                  <a:close/>
                  <a:moveTo>
                    <a:pt x="43751" y="5391"/>
                  </a:moveTo>
                  <a:cubicBezTo>
                    <a:pt x="43917" y="5391"/>
                    <a:pt x="43975" y="5410"/>
                    <a:pt x="43934" y="5452"/>
                  </a:cubicBezTo>
                  <a:cubicBezTo>
                    <a:pt x="43917" y="5470"/>
                    <a:pt x="43861" y="5477"/>
                    <a:pt x="43796" y="5477"/>
                  </a:cubicBezTo>
                  <a:cubicBezTo>
                    <a:pt x="43669" y="5477"/>
                    <a:pt x="43506" y="5450"/>
                    <a:pt x="43506" y="5413"/>
                  </a:cubicBezTo>
                  <a:cubicBezTo>
                    <a:pt x="43507" y="5401"/>
                    <a:pt x="43617" y="5391"/>
                    <a:pt x="43751" y="5391"/>
                  </a:cubicBezTo>
                  <a:close/>
                  <a:moveTo>
                    <a:pt x="7291" y="5324"/>
                  </a:moveTo>
                  <a:cubicBezTo>
                    <a:pt x="7396" y="5324"/>
                    <a:pt x="7476" y="5351"/>
                    <a:pt x="7476" y="5402"/>
                  </a:cubicBezTo>
                  <a:cubicBezTo>
                    <a:pt x="7476" y="5432"/>
                    <a:pt x="7460" y="5453"/>
                    <a:pt x="7435" y="5454"/>
                  </a:cubicBezTo>
                  <a:cubicBezTo>
                    <a:pt x="7413" y="5456"/>
                    <a:pt x="7272" y="5467"/>
                    <a:pt x="7117" y="5477"/>
                  </a:cubicBezTo>
                  <a:cubicBezTo>
                    <a:pt x="7045" y="5482"/>
                    <a:pt x="6979" y="5484"/>
                    <a:pt x="6931" y="5484"/>
                  </a:cubicBezTo>
                  <a:cubicBezTo>
                    <a:pt x="6875" y="5484"/>
                    <a:pt x="6840" y="5481"/>
                    <a:pt x="6840" y="5474"/>
                  </a:cubicBezTo>
                  <a:cubicBezTo>
                    <a:pt x="6839" y="5462"/>
                    <a:pt x="6922" y="5417"/>
                    <a:pt x="7028" y="5375"/>
                  </a:cubicBezTo>
                  <a:cubicBezTo>
                    <a:pt x="7112" y="5340"/>
                    <a:pt x="7209" y="5324"/>
                    <a:pt x="7291" y="5324"/>
                  </a:cubicBezTo>
                  <a:close/>
                  <a:moveTo>
                    <a:pt x="30847" y="5274"/>
                  </a:moveTo>
                  <a:cubicBezTo>
                    <a:pt x="30930" y="5274"/>
                    <a:pt x="31017" y="5323"/>
                    <a:pt x="31052" y="5391"/>
                  </a:cubicBezTo>
                  <a:cubicBezTo>
                    <a:pt x="31092" y="5468"/>
                    <a:pt x="31110" y="5502"/>
                    <a:pt x="31075" y="5502"/>
                  </a:cubicBezTo>
                  <a:cubicBezTo>
                    <a:pt x="31049" y="5502"/>
                    <a:pt x="30990" y="5481"/>
                    <a:pt x="30886" y="5444"/>
                  </a:cubicBezTo>
                  <a:cubicBezTo>
                    <a:pt x="30668" y="5369"/>
                    <a:pt x="30647" y="5274"/>
                    <a:pt x="30847" y="5274"/>
                  </a:cubicBezTo>
                  <a:close/>
                  <a:moveTo>
                    <a:pt x="5323" y="5391"/>
                  </a:moveTo>
                  <a:cubicBezTo>
                    <a:pt x="5356" y="5391"/>
                    <a:pt x="5380" y="5415"/>
                    <a:pt x="5380" y="5448"/>
                  </a:cubicBezTo>
                  <a:cubicBezTo>
                    <a:pt x="5380" y="5482"/>
                    <a:pt x="5356" y="5506"/>
                    <a:pt x="5323" y="5506"/>
                  </a:cubicBezTo>
                  <a:cubicBezTo>
                    <a:pt x="5289" y="5506"/>
                    <a:pt x="5264" y="5482"/>
                    <a:pt x="5264" y="5448"/>
                  </a:cubicBezTo>
                  <a:cubicBezTo>
                    <a:pt x="5264" y="5416"/>
                    <a:pt x="5289" y="5391"/>
                    <a:pt x="5323" y="5391"/>
                  </a:cubicBezTo>
                  <a:close/>
                  <a:moveTo>
                    <a:pt x="6090" y="5515"/>
                  </a:moveTo>
                  <a:cubicBezTo>
                    <a:pt x="6109" y="5515"/>
                    <a:pt x="6131" y="5519"/>
                    <a:pt x="6152" y="5526"/>
                  </a:cubicBezTo>
                  <a:cubicBezTo>
                    <a:pt x="6196" y="5545"/>
                    <a:pt x="6182" y="5560"/>
                    <a:pt x="6116" y="5562"/>
                  </a:cubicBezTo>
                  <a:cubicBezTo>
                    <a:pt x="6110" y="5562"/>
                    <a:pt x="6105" y="5562"/>
                    <a:pt x="6100" y="5562"/>
                  </a:cubicBezTo>
                  <a:cubicBezTo>
                    <a:pt x="6048" y="5562"/>
                    <a:pt x="6020" y="5549"/>
                    <a:pt x="6037" y="5531"/>
                  </a:cubicBezTo>
                  <a:cubicBezTo>
                    <a:pt x="6048" y="5520"/>
                    <a:pt x="6068" y="5515"/>
                    <a:pt x="6090" y="5515"/>
                  </a:cubicBezTo>
                  <a:close/>
                  <a:moveTo>
                    <a:pt x="30761" y="5569"/>
                  </a:moveTo>
                  <a:cubicBezTo>
                    <a:pt x="30793" y="5569"/>
                    <a:pt x="30819" y="5597"/>
                    <a:pt x="30819" y="5631"/>
                  </a:cubicBezTo>
                  <a:cubicBezTo>
                    <a:pt x="30819" y="5652"/>
                    <a:pt x="30807" y="5664"/>
                    <a:pt x="30790" y="5664"/>
                  </a:cubicBezTo>
                  <a:cubicBezTo>
                    <a:pt x="30781" y="5664"/>
                    <a:pt x="30771" y="5661"/>
                    <a:pt x="30761" y="5654"/>
                  </a:cubicBezTo>
                  <a:cubicBezTo>
                    <a:pt x="30728" y="5634"/>
                    <a:pt x="30703" y="5608"/>
                    <a:pt x="30703" y="5593"/>
                  </a:cubicBezTo>
                  <a:cubicBezTo>
                    <a:pt x="30702" y="5579"/>
                    <a:pt x="30728" y="5569"/>
                    <a:pt x="30761" y="5569"/>
                  </a:cubicBezTo>
                  <a:close/>
                  <a:moveTo>
                    <a:pt x="31603" y="5569"/>
                  </a:moveTo>
                  <a:cubicBezTo>
                    <a:pt x="31652" y="5569"/>
                    <a:pt x="31688" y="5593"/>
                    <a:pt x="31688" y="5626"/>
                  </a:cubicBezTo>
                  <a:cubicBezTo>
                    <a:pt x="31688" y="5659"/>
                    <a:pt x="31652" y="5684"/>
                    <a:pt x="31603" y="5684"/>
                  </a:cubicBezTo>
                  <a:cubicBezTo>
                    <a:pt x="31553" y="5684"/>
                    <a:pt x="31517" y="5659"/>
                    <a:pt x="31517" y="5626"/>
                  </a:cubicBezTo>
                  <a:cubicBezTo>
                    <a:pt x="31517" y="5593"/>
                    <a:pt x="31553" y="5569"/>
                    <a:pt x="31603" y="5569"/>
                  </a:cubicBezTo>
                  <a:close/>
                  <a:moveTo>
                    <a:pt x="3660" y="5576"/>
                  </a:moveTo>
                  <a:cubicBezTo>
                    <a:pt x="3663" y="5576"/>
                    <a:pt x="3666" y="5578"/>
                    <a:pt x="3670" y="5581"/>
                  </a:cubicBezTo>
                  <a:cubicBezTo>
                    <a:pt x="3691" y="5602"/>
                    <a:pt x="3694" y="5651"/>
                    <a:pt x="3675" y="5695"/>
                  </a:cubicBezTo>
                  <a:cubicBezTo>
                    <a:pt x="3668" y="5713"/>
                    <a:pt x="3662" y="5721"/>
                    <a:pt x="3656" y="5721"/>
                  </a:cubicBezTo>
                  <a:cubicBezTo>
                    <a:pt x="3648" y="5721"/>
                    <a:pt x="3641" y="5700"/>
                    <a:pt x="3639" y="5659"/>
                  </a:cubicBezTo>
                  <a:cubicBezTo>
                    <a:pt x="3638" y="5609"/>
                    <a:pt x="3646" y="5576"/>
                    <a:pt x="3660" y="5576"/>
                  </a:cubicBezTo>
                  <a:close/>
                  <a:moveTo>
                    <a:pt x="7476" y="5596"/>
                  </a:moveTo>
                  <a:cubicBezTo>
                    <a:pt x="7522" y="5596"/>
                    <a:pt x="7566" y="5626"/>
                    <a:pt x="7579" y="5667"/>
                  </a:cubicBezTo>
                  <a:cubicBezTo>
                    <a:pt x="7593" y="5709"/>
                    <a:pt x="7551" y="5739"/>
                    <a:pt x="7480" y="5739"/>
                  </a:cubicBezTo>
                  <a:cubicBezTo>
                    <a:pt x="7408" y="5739"/>
                    <a:pt x="7364" y="5708"/>
                    <a:pt x="7377" y="5667"/>
                  </a:cubicBezTo>
                  <a:cubicBezTo>
                    <a:pt x="7388" y="5626"/>
                    <a:pt x="7432" y="5596"/>
                    <a:pt x="7476" y="5596"/>
                  </a:cubicBezTo>
                  <a:close/>
                  <a:moveTo>
                    <a:pt x="2967" y="5569"/>
                  </a:moveTo>
                  <a:cubicBezTo>
                    <a:pt x="3015" y="5569"/>
                    <a:pt x="3053" y="5607"/>
                    <a:pt x="3053" y="5657"/>
                  </a:cubicBezTo>
                  <a:cubicBezTo>
                    <a:pt x="3053" y="5720"/>
                    <a:pt x="3034" y="5749"/>
                    <a:pt x="3008" y="5749"/>
                  </a:cubicBezTo>
                  <a:cubicBezTo>
                    <a:pt x="2971" y="5749"/>
                    <a:pt x="2919" y="5689"/>
                    <a:pt x="2886" y="5586"/>
                  </a:cubicBezTo>
                  <a:cubicBezTo>
                    <a:pt x="2882" y="5575"/>
                    <a:pt x="2917" y="5569"/>
                    <a:pt x="2967" y="5569"/>
                  </a:cubicBezTo>
                  <a:close/>
                  <a:moveTo>
                    <a:pt x="37196" y="4596"/>
                  </a:moveTo>
                  <a:cubicBezTo>
                    <a:pt x="37234" y="4596"/>
                    <a:pt x="37283" y="4600"/>
                    <a:pt x="37338" y="4609"/>
                  </a:cubicBezTo>
                  <a:cubicBezTo>
                    <a:pt x="37466" y="4632"/>
                    <a:pt x="37630" y="4655"/>
                    <a:pt x="37700" y="4664"/>
                  </a:cubicBezTo>
                  <a:cubicBezTo>
                    <a:pt x="37771" y="4674"/>
                    <a:pt x="37905" y="4710"/>
                    <a:pt x="37993" y="4745"/>
                  </a:cubicBezTo>
                  <a:cubicBezTo>
                    <a:pt x="38082" y="4780"/>
                    <a:pt x="38208" y="4809"/>
                    <a:pt x="38267" y="4809"/>
                  </a:cubicBezTo>
                  <a:cubicBezTo>
                    <a:pt x="38327" y="4809"/>
                    <a:pt x="38453" y="4841"/>
                    <a:pt x="38542" y="4879"/>
                  </a:cubicBezTo>
                  <a:cubicBezTo>
                    <a:pt x="38625" y="4914"/>
                    <a:pt x="38711" y="4942"/>
                    <a:pt x="38733" y="4942"/>
                  </a:cubicBezTo>
                  <a:cubicBezTo>
                    <a:pt x="38734" y="4942"/>
                    <a:pt x="38734" y="4942"/>
                    <a:pt x="38735" y="4942"/>
                  </a:cubicBezTo>
                  <a:cubicBezTo>
                    <a:pt x="38736" y="4942"/>
                    <a:pt x="38737" y="4942"/>
                    <a:pt x="38738" y="4942"/>
                  </a:cubicBezTo>
                  <a:cubicBezTo>
                    <a:pt x="38769" y="4942"/>
                    <a:pt x="38959" y="4963"/>
                    <a:pt x="39171" y="4992"/>
                  </a:cubicBezTo>
                  <a:cubicBezTo>
                    <a:pt x="39392" y="5023"/>
                    <a:pt x="39707" y="5060"/>
                    <a:pt x="39865" y="5075"/>
                  </a:cubicBezTo>
                  <a:cubicBezTo>
                    <a:pt x="40027" y="5091"/>
                    <a:pt x="40223" y="5119"/>
                    <a:pt x="40304" y="5140"/>
                  </a:cubicBezTo>
                  <a:cubicBezTo>
                    <a:pt x="40387" y="5160"/>
                    <a:pt x="40501" y="5183"/>
                    <a:pt x="40568" y="5192"/>
                  </a:cubicBezTo>
                  <a:cubicBezTo>
                    <a:pt x="40632" y="5201"/>
                    <a:pt x="40882" y="5240"/>
                    <a:pt x="41119" y="5280"/>
                  </a:cubicBezTo>
                  <a:cubicBezTo>
                    <a:pt x="41358" y="5320"/>
                    <a:pt x="41622" y="5358"/>
                    <a:pt x="41701" y="5366"/>
                  </a:cubicBezTo>
                  <a:cubicBezTo>
                    <a:pt x="41781" y="5374"/>
                    <a:pt x="41954" y="5407"/>
                    <a:pt x="42081" y="5440"/>
                  </a:cubicBezTo>
                  <a:cubicBezTo>
                    <a:pt x="42209" y="5474"/>
                    <a:pt x="42580" y="5548"/>
                    <a:pt x="42906" y="5604"/>
                  </a:cubicBezTo>
                  <a:cubicBezTo>
                    <a:pt x="43233" y="5660"/>
                    <a:pt x="43486" y="5727"/>
                    <a:pt x="43471" y="5751"/>
                  </a:cubicBezTo>
                  <a:cubicBezTo>
                    <a:pt x="43461" y="5768"/>
                    <a:pt x="43435" y="5777"/>
                    <a:pt x="43386" y="5777"/>
                  </a:cubicBezTo>
                  <a:cubicBezTo>
                    <a:pt x="43297" y="5777"/>
                    <a:pt x="43131" y="5748"/>
                    <a:pt x="42835" y="5685"/>
                  </a:cubicBezTo>
                  <a:cubicBezTo>
                    <a:pt x="42707" y="5658"/>
                    <a:pt x="42365" y="5606"/>
                    <a:pt x="42077" y="5568"/>
                  </a:cubicBezTo>
                  <a:cubicBezTo>
                    <a:pt x="41790" y="5531"/>
                    <a:pt x="41516" y="5495"/>
                    <a:pt x="41468" y="5488"/>
                  </a:cubicBezTo>
                  <a:cubicBezTo>
                    <a:pt x="41421" y="5480"/>
                    <a:pt x="41183" y="5440"/>
                    <a:pt x="40944" y="5399"/>
                  </a:cubicBezTo>
                  <a:cubicBezTo>
                    <a:pt x="40544" y="5331"/>
                    <a:pt x="40073" y="5232"/>
                    <a:pt x="39547" y="5102"/>
                  </a:cubicBezTo>
                  <a:cubicBezTo>
                    <a:pt x="39460" y="5081"/>
                    <a:pt x="39343" y="5068"/>
                    <a:pt x="39258" y="5068"/>
                  </a:cubicBezTo>
                  <a:cubicBezTo>
                    <a:pt x="39233" y="5068"/>
                    <a:pt x="39212" y="5069"/>
                    <a:pt x="39194" y="5071"/>
                  </a:cubicBezTo>
                  <a:cubicBezTo>
                    <a:pt x="39183" y="5073"/>
                    <a:pt x="39168" y="5073"/>
                    <a:pt x="39151" y="5073"/>
                  </a:cubicBezTo>
                  <a:cubicBezTo>
                    <a:pt x="39045" y="5073"/>
                    <a:pt x="38833" y="5047"/>
                    <a:pt x="38643" y="5008"/>
                  </a:cubicBezTo>
                  <a:cubicBezTo>
                    <a:pt x="38421" y="4962"/>
                    <a:pt x="38093" y="4899"/>
                    <a:pt x="37917" y="4866"/>
                  </a:cubicBezTo>
                  <a:cubicBezTo>
                    <a:pt x="37395" y="4773"/>
                    <a:pt x="37102" y="4686"/>
                    <a:pt x="37102" y="4625"/>
                  </a:cubicBezTo>
                  <a:cubicBezTo>
                    <a:pt x="37104" y="4606"/>
                    <a:pt x="37139" y="4596"/>
                    <a:pt x="37196" y="4596"/>
                  </a:cubicBezTo>
                  <a:close/>
                  <a:moveTo>
                    <a:pt x="24241" y="5571"/>
                  </a:moveTo>
                  <a:cubicBezTo>
                    <a:pt x="24318" y="5571"/>
                    <a:pt x="24399" y="5578"/>
                    <a:pt x="24452" y="5593"/>
                  </a:cubicBezTo>
                  <a:cubicBezTo>
                    <a:pt x="24516" y="5610"/>
                    <a:pt x="24587" y="5623"/>
                    <a:pt x="24617" y="5623"/>
                  </a:cubicBezTo>
                  <a:cubicBezTo>
                    <a:pt x="24621" y="5623"/>
                    <a:pt x="24624" y="5623"/>
                    <a:pt x="24626" y="5622"/>
                  </a:cubicBezTo>
                  <a:cubicBezTo>
                    <a:pt x="24627" y="5622"/>
                    <a:pt x="24628" y="5622"/>
                    <a:pt x="24629" y="5622"/>
                  </a:cubicBezTo>
                  <a:cubicBezTo>
                    <a:pt x="24675" y="5622"/>
                    <a:pt x="24789" y="5799"/>
                    <a:pt x="24760" y="5828"/>
                  </a:cubicBezTo>
                  <a:cubicBezTo>
                    <a:pt x="24732" y="5854"/>
                    <a:pt x="24682" y="5867"/>
                    <a:pt x="24621" y="5867"/>
                  </a:cubicBezTo>
                  <a:cubicBezTo>
                    <a:pt x="24501" y="5867"/>
                    <a:pt x="24338" y="5821"/>
                    <a:pt x="24211" y="5740"/>
                  </a:cubicBezTo>
                  <a:lnTo>
                    <a:pt x="23978" y="5595"/>
                  </a:lnTo>
                  <a:lnTo>
                    <a:pt x="24147" y="5575"/>
                  </a:lnTo>
                  <a:cubicBezTo>
                    <a:pt x="24176" y="5572"/>
                    <a:pt x="24208" y="5571"/>
                    <a:pt x="24241" y="5571"/>
                  </a:cubicBezTo>
                  <a:close/>
                  <a:moveTo>
                    <a:pt x="23542" y="5801"/>
                  </a:moveTo>
                  <a:cubicBezTo>
                    <a:pt x="23575" y="5801"/>
                    <a:pt x="23601" y="5828"/>
                    <a:pt x="23601" y="5862"/>
                  </a:cubicBezTo>
                  <a:cubicBezTo>
                    <a:pt x="23601" y="5884"/>
                    <a:pt x="23588" y="5897"/>
                    <a:pt x="23571" y="5897"/>
                  </a:cubicBezTo>
                  <a:cubicBezTo>
                    <a:pt x="23562" y="5897"/>
                    <a:pt x="23553" y="5894"/>
                    <a:pt x="23542" y="5887"/>
                  </a:cubicBezTo>
                  <a:cubicBezTo>
                    <a:pt x="23510" y="5865"/>
                    <a:pt x="23485" y="5840"/>
                    <a:pt x="23485" y="5825"/>
                  </a:cubicBezTo>
                  <a:cubicBezTo>
                    <a:pt x="23485" y="5812"/>
                    <a:pt x="23510" y="5801"/>
                    <a:pt x="23542" y="5801"/>
                  </a:cubicBezTo>
                  <a:close/>
                  <a:moveTo>
                    <a:pt x="46599" y="5543"/>
                  </a:moveTo>
                  <a:cubicBezTo>
                    <a:pt x="46635" y="5543"/>
                    <a:pt x="46674" y="5544"/>
                    <a:pt x="46714" y="5546"/>
                  </a:cubicBezTo>
                  <a:cubicBezTo>
                    <a:pt x="46907" y="5555"/>
                    <a:pt x="47086" y="5576"/>
                    <a:pt x="47102" y="5593"/>
                  </a:cubicBezTo>
                  <a:cubicBezTo>
                    <a:pt x="47119" y="5610"/>
                    <a:pt x="47219" y="5623"/>
                    <a:pt x="47323" y="5623"/>
                  </a:cubicBezTo>
                  <a:cubicBezTo>
                    <a:pt x="47429" y="5623"/>
                    <a:pt x="47528" y="5646"/>
                    <a:pt x="47547" y="5674"/>
                  </a:cubicBezTo>
                  <a:cubicBezTo>
                    <a:pt x="47584" y="5735"/>
                    <a:pt x="47495" y="5777"/>
                    <a:pt x="47364" y="5777"/>
                  </a:cubicBezTo>
                  <a:cubicBezTo>
                    <a:pt x="47323" y="5777"/>
                    <a:pt x="47278" y="5773"/>
                    <a:pt x="47232" y="5764"/>
                  </a:cubicBezTo>
                  <a:cubicBezTo>
                    <a:pt x="47189" y="5755"/>
                    <a:pt x="47156" y="5750"/>
                    <a:pt x="47130" y="5750"/>
                  </a:cubicBezTo>
                  <a:cubicBezTo>
                    <a:pt x="47074" y="5750"/>
                    <a:pt x="47055" y="5773"/>
                    <a:pt x="47055" y="5823"/>
                  </a:cubicBezTo>
                  <a:cubicBezTo>
                    <a:pt x="47055" y="5873"/>
                    <a:pt x="47013" y="5919"/>
                    <a:pt x="46967" y="5919"/>
                  </a:cubicBezTo>
                  <a:cubicBezTo>
                    <a:pt x="46861" y="5919"/>
                    <a:pt x="46852" y="5822"/>
                    <a:pt x="46955" y="5786"/>
                  </a:cubicBezTo>
                  <a:cubicBezTo>
                    <a:pt x="47034" y="5759"/>
                    <a:pt x="46622" y="5626"/>
                    <a:pt x="46456" y="5625"/>
                  </a:cubicBezTo>
                  <a:cubicBezTo>
                    <a:pt x="46400" y="5625"/>
                    <a:pt x="46355" y="5603"/>
                    <a:pt x="46355" y="5577"/>
                  </a:cubicBezTo>
                  <a:cubicBezTo>
                    <a:pt x="46355" y="5556"/>
                    <a:pt x="46459" y="5543"/>
                    <a:pt x="46599" y="5543"/>
                  </a:cubicBezTo>
                  <a:close/>
                  <a:moveTo>
                    <a:pt x="6674" y="5981"/>
                  </a:moveTo>
                  <a:cubicBezTo>
                    <a:pt x="6693" y="5981"/>
                    <a:pt x="6714" y="5984"/>
                    <a:pt x="6734" y="5992"/>
                  </a:cubicBezTo>
                  <a:cubicBezTo>
                    <a:pt x="6779" y="6011"/>
                    <a:pt x="6764" y="6026"/>
                    <a:pt x="6698" y="6028"/>
                  </a:cubicBezTo>
                  <a:cubicBezTo>
                    <a:pt x="6692" y="6028"/>
                    <a:pt x="6687" y="6029"/>
                    <a:pt x="6682" y="6029"/>
                  </a:cubicBezTo>
                  <a:cubicBezTo>
                    <a:pt x="6630" y="6029"/>
                    <a:pt x="6602" y="6015"/>
                    <a:pt x="6620" y="5997"/>
                  </a:cubicBezTo>
                  <a:cubicBezTo>
                    <a:pt x="6631" y="5986"/>
                    <a:pt x="6651" y="5981"/>
                    <a:pt x="6674" y="5981"/>
                  </a:cubicBezTo>
                  <a:close/>
                  <a:moveTo>
                    <a:pt x="20921" y="6033"/>
                  </a:moveTo>
                  <a:cubicBezTo>
                    <a:pt x="20954" y="6033"/>
                    <a:pt x="20979" y="6044"/>
                    <a:pt x="20979" y="6058"/>
                  </a:cubicBezTo>
                  <a:cubicBezTo>
                    <a:pt x="20979" y="6072"/>
                    <a:pt x="20954" y="6099"/>
                    <a:pt x="20921" y="6119"/>
                  </a:cubicBezTo>
                  <a:cubicBezTo>
                    <a:pt x="20910" y="6126"/>
                    <a:pt x="20900" y="6129"/>
                    <a:pt x="20892" y="6129"/>
                  </a:cubicBezTo>
                  <a:cubicBezTo>
                    <a:pt x="20874" y="6129"/>
                    <a:pt x="20863" y="6117"/>
                    <a:pt x="20863" y="6095"/>
                  </a:cubicBezTo>
                  <a:cubicBezTo>
                    <a:pt x="20863" y="6063"/>
                    <a:pt x="20889" y="6033"/>
                    <a:pt x="20921" y="6033"/>
                  </a:cubicBezTo>
                  <a:close/>
                  <a:moveTo>
                    <a:pt x="37421" y="6150"/>
                  </a:moveTo>
                  <a:cubicBezTo>
                    <a:pt x="37532" y="6150"/>
                    <a:pt x="37626" y="6176"/>
                    <a:pt x="37626" y="6205"/>
                  </a:cubicBezTo>
                  <a:cubicBezTo>
                    <a:pt x="37626" y="6243"/>
                    <a:pt x="37569" y="6264"/>
                    <a:pt x="37493" y="6264"/>
                  </a:cubicBezTo>
                  <a:cubicBezTo>
                    <a:pt x="37437" y="6264"/>
                    <a:pt x="37371" y="6252"/>
                    <a:pt x="37310" y="6229"/>
                  </a:cubicBezTo>
                  <a:cubicBezTo>
                    <a:pt x="37164" y="6175"/>
                    <a:pt x="37199" y="6150"/>
                    <a:pt x="37421" y="6150"/>
                  </a:cubicBezTo>
                  <a:close/>
                  <a:moveTo>
                    <a:pt x="47291" y="6205"/>
                  </a:moveTo>
                  <a:cubicBezTo>
                    <a:pt x="47323" y="6205"/>
                    <a:pt x="47348" y="6230"/>
                    <a:pt x="47348" y="6263"/>
                  </a:cubicBezTo>
                  <a:cubicBezTo>
                    <a:pt x="47348" y="6297"/>
                    <a:pt x="47323" y="6320"/>
                    <a:pt x="47291" y="6320"/>
                  </a:cubicBezTo>
                  <a:cubicBezTo>
                    <a:pt x="47257" y="6320"/>
                    <a:pt x="47233" y="6297"/>
                    <a:pt x="47233" y="6263"/>
                  </a:cubicBezTo>
                  <a:cubicBezTo>
                    <a:pt x="47231" y="6231"/>
                    <a:pt x="47257" y="6205"/>
                    <a:pt x="47291" y="6205"/>
                  </a:cubicBezTo>
                  <a:close/>
                  <a:moveTo>
                    <a:pt x="52184" y="6217"/>
                  </a:moveTo>
                  <a:cubicBezTo>
                    <a:pt x="52233" y="6217"/>
                    <a:pt x="52284" y="6234"/>
                    <a:pt x="52312" y="6262"/>
                  </a:cubicBezTo>
                  <a:cubicBezTo>
                    <a:pt x="52358" y="6305"/>
                    <a:pt x="52343" y="6323"/>
                    <a:pt x="52260" y="6323"/>
                  </a:cubicBezTo>
                  <a:cubicBezTo>
                    <a:pt x="52105" y="6323"/>
                    <a:pt x="52020" y="6245"/>
                    <a:pt x="52148" y="6221"/>
                  </a:cubicBezTo>
                  <a:cubicBezTo>
                    <a:pt x="52160" y="6218"/>
                    <a:pt x="52172" y="6217"/>
                    <a:pt x="52184" y="6217"/>
                  </a:cubicBezTo>
                  <a:close/>
                  <a:moveTo>
                    <a:pt x="31524" y="4010"/>
                  </a:moveTo>
                  <a:cubicBezTo>
                    <a:pt x="31542" y="4010"/>
                    <a:pt x="31564" y="4014"/>
                    <a:pt x="31590" y="4022"/>
                  </a:cubicBezTo>
                  <a:cubicBezTo>
                    <a:pt x="31664" y="4043"/>
                    <a:pt x="31850" y="4084"/>
                    <a:pt x="32011" y="4114"/>
                  </a:cubicBezTo>
                  <a:cubicBezTo>
                    <a:pt x="32466" y="4197"/>
                    <a:pt x="32649" y="4244"/>
                    <a:pt x="32680" y="4289"/>
                  </a:cubicBezTo>
                  <a:cubicBezTo>
                    <a:pt x="32696" y="4314"/>
                    <a:pt x="32813" y="4350"/>
                    <a:pt x="32940" y="4370"/>
                  </a:cubicBezTo>
                  <a:cubicBezTo>
                    <a:pt x="33068" y="4391"/>
                    <a:pt x="33202" y="4433"/>
                    <a:pt x="33242" y="4468"/>
                  </a:cubicBezTo>
                  <a:cubicBezTo>
                    <a:pt x="33281" y="4500"/>
                    <a:pt x="33425" y="4541"/>
                    <a:pt x="33563" y="4558"/>
                  </a:cubicBezTo>
                  <a:cubicBezTo>
                    <a:pt x="33906" y="4599"/>
                    <a:pt x="34241" y="4691"/>
                    <a:pt x="34280" y="4756"/>
                  </a:cubicBezTo>
                  <a:cubicBezTo>
                    <a:pt x="34297" y="4782"/>
                    <a:pt x="34416" y="4803"/>
                    <a:pt x="34546" y="4803"/>
                  </a:cubicBezTo>
                  <a:cubicBezTo>
                    <a:pt x="34549" y="4803"/>
                    <a:pt x="34552" y="4803"/>
                    <a:pt x="34555" y="4803"/>
                  </a:cubicBezTo>
                  <a:cubicBezTo>
                    <a:pt x="34557" y="4803"/>
                    <a:pt x="34560" y="4803"/>
                    <a:pt x="34563" y="4803"/>
                  </a:cubicBezTo>
                  <a:cubicBezTo>
                    <a:pt x="34693" y="4803"/>
                    <a:pt x="34808" y="4827"/>
                    <a:pt x="34821" y="4858"/>
                  </a:cubicBezTo>
                  <a:cubicBezTo>
                    <a:pt x="34830" y="4881"/>
                    <a:pt x="34864" y="4895"/>
                    <a:pt x="34905" y="4895"/>
                  </a:cubicBezTo>
                  <a:cubicBezTo>
                    <a:pt x="34921" y="4895"/>
                    <a:pt x="34938" y="4893"/>
                    <a:pt x="34954" y="4889"/>
                  </a:cubicBezTo>
                  <a:cubicBezTo>
                    <a:pt x="34963" y="4887"/>
                    <a:pt x="34973" y="4886"/>
                    <a:pt x="34984" y="4886"/>
                  </a:cubicBezTo>
                  <a:cubicBezTo>
                    <a:pt x="35049" y="4886"/>
                    <a:pt x="35144" y="4923"/>
                    <a:pt x="35221" y="4983"/>
                  </a:cubicBezTo>
                  <a:cubicBezTo>
                    <a:pt x="35309" y="5053"/>
                    <a:pt x="35459" y="5105"/>
                    <a:pt x="35570" y="5105"/>
                  </a:cubicBezTo>
                  <a:cubicBezTo>
                    <a:pt x="35676" y="5105"/>
                    <a:pt x="35764" y="5126"/>
                    <a:pt x="35764" y="5152"/>
                  </a:cubicBezTo>
                  <a:cubicBezTo>
                    <a:pt x="35764" y="5178"/>
                    <a:pt x="36035" y="5232"/>
                    <a:pt x="36362" y="5272"/>
                  </a:cubicBezTo>
                  <a:cubicBezTo>
                    <a:pt x="36954" y="5344"/>
                    <a:pt x="37166" y="5374"/>
                    <a:pt x="37221" y="5398"/>
                  </a:cubicBezTo>
                  <a:cubicBezTo>
                    <a:pt x="37231" y="5403"/>
                    <a:pt x="37246" y="5405"/>
                    <a:pt x="37263" y="5405"/>
                  </a:cubicBezTo>
                  <a:cubicBezTo>
                    <a:pt x="37275" y="5405"/>
                    <a:pt x="37287" y="5404"/>
                    <a:pt x="37300" y="5402"/>
                  </a:cubicBezTo>
                  <a:cubicBezTo>
                    <a:pt x="37303" y="5402"/>
                    <a:pt x="37306" y="5401"/>
                    <a:pt x="37310" y="5401"/>
                  </a:cubicBezTo>
                  <a:cubicBezTo>
                    <a:pt x="37339" y="5401"/>
                    <a:pt x="37382" y="5420"/>
                    <a:pt x="37416" y="5447"/>
                  </a:cubicBezTo>
                  <a:cubicBezTo>
                    <a:pt x="37482" y="5500"/>
                    <a:pt x="38105" y="5643"/>
                    <a:pt x="38268" y="5643"/>
                  </a:cubicBezTo>
                  <a:cubicBezTo>
                    <a:pt x="38269" y="5643"/>
                    <a:pt x="38269" y="5643"/>
                    <a:pt x="38270" y="5643"/>
                  </a:cubicBezTo>
                  <a:cubicBezTo>
                    <a:pt x="38320" y="5643"/>
                    <a:pt x="38386" y="5663"/>
                    <a:pt x="38420" y="5691"/>
                  </a:cubicBezTo>
                  <a:cubicBezTo>
                    <a:pt x="38454" y="5720"/>
                    <a:pt x="38653" y="5749"/>
                    <a:pt x="38869" y="5759"/>
                  </a:cubicBezTo>
                  <a:cubicBezTo>
                    <a:pt x="39130" y="5770"/>
                    <a:pt x="39268" y="5801"/>
                    <a:pt x="39289" y="5853"/>
                  </a:cubicBezTo>
                  <a:cubicBezTo>
                    <a:pt x="39301" y="5886"/>
                    <a:pt x="39332" y="5905"/>
                    <a:pt x="39367" y="5905"/>
                  </a:cubicBezTo>
                  <a:cubicBezTo>
                    <a:pt x="39379" y="5905"/>
                    <a:pt x="39392" y="5903"/>
                    <a:pt x="39405" y="5898"/>
                  </a:cubicBezTo>
                  <a:cubicBezTo>
                    <a:pt x="39416" y="5894"/>
                    <a:pt x="39431" y="5892"/>
                    <a:pt x="39449" y="5892"/>
                  </a:cubicBezTo>
                  <a:cubicBezTo>
                    <a:pt x="39512" y="5892"/>
                    <a:pt x="39612" y="5915"/>
                    <a:pt x="39702" y="5952"/>
                  </a:cubicBezTo>
                  <a:cubicBezTo>
                    <a:pt x="39792" y="5990"/>
                    <a:pt x="39897" y="6014"/>
                    <a:pt x="39968" y="6014"/>
                  </a:cubicBezTo>
                  <a:cubicBezTo>
                    <a:pt x="39989" y="6014"/>
                    <a:pt x="40007" y="6012"/>
                    <a:pt x="40021" y="6008"/>
                  </a:cubicBezTo>
                  <a:cubicBezTo>
                    <a:pt x="40043" y="6001"/>
                    <a:pt x="40069" y="5997"/>
                    <a:pt x="40096" y="5997"/>
                  </a:cubicBezTo>
                  <a:cubicBezTo>
                    <a:pt x="40144" y="5997"/>
                    <a:pt x="40196" y="6008"/>
                    <a:pt x="40235" y="6027"/>
                  </a:cubicBezTo>
                  <a:cubicBezTo>
                    <a:pt x="40369" y="6095"/>
                    <a:pt x="40856" y="6207"/>
                    <a:pt x="41011" y="6207"/>
                  </a:cubicBezTo>
                  <a:cubicBezTo>
                    <a:pt x="41133" y="6207"/>
                    <a:pt x="41165" y="6304"/>
                    <a:pt x="41056" y="6341"/>
                  </a:cubicBezTo>
                  <a:cubicBezTo>
                    <a:pt x="41049" y="6343"/>
                    <a:pt x="41034" y="6344"/>
                    <a:pt x="41014" y="6344"/>
                  </a:cubicBezTo>
                  <a:cubicBezTo>
                    <a:pt x="40835" y="6344"/>
                    <a:pt x="40185" y="6252"/>
                    <a:pt x="39786" y="6164"/>
                  </a:cubicBezTo>
                  <a:cubicBezTo>
                    <a:pt x="39642" y="6134"/>
                    <a:pt x="39344" y="6077"/>
                    <a:pt x="39115" y="6038"/>
                  </a:cubicBezTo>
                  <a:cubicBezTo>
                    <a:pt x="38178" y="5882"/>
                    <a:pt x="37912" y="5826"/>
                    <a:pt x="36472" y="5488"/>
                  </a:cubicBezTo>
                  <a:cubicBezTo>
                    <a:pt x="35705" y="5308"/>
                    <a:pt x="35388" y="5240"/>
                    <a:pt x="35255" y="5240"/>
                  </a:cubicBezTo>
                  <a:cubicBezTo>
                    <a:pt x="35201" y="5240"/>
                    <a:pt x="35177" y="5251"/>
                    <a:pt x="35165" y="5270"/>
                  </a:cubicBezTo>
                  <a:cubicBezTo>
                    <a:pt x="35159" y="5281"/>
                    <a:pt x="35136" y="5286"/>
                    <a:pt x="35101" y="5286"/>
                  </a:cubicBezTo>
                  <a:cubicBezTo>
                    <a:pt x="35027" y="5286"/>
                    <a:pt x="34898" y="5264"/>
                    <a:pt x="34738" y="5221"/>
                  </a:cubicBezTo>
                  <a:cubicBezTo>
                    <a:pt x="34049" y="5036"/>
                    <a:pt x="33443" y="4903"/>
                    <a:pt x="33291" y="4903"/>
                  </a:cubicBezTo>
                  <a:cubicBezTo>
                    <a:pt x="33274" y="4903"/>
                    <a:pt x="33263" y="4905"/>
                    <a:pt x="33258" y="4908"/>
                  </a:cubicBezTo>
                  <a:cubicBezTo>
                    <a:pt x="33232" y="4924"/>
                    <a:pt x="33199" y="4931"/>
                    <a:pt x="33163" y="4931"/>
                  </a:cubicBezTo>
                  <a:cubicBezTo>
                    <a:pt x="33032" y="4931"/>
                    <a:pt x="32862" y="4835"/>
                    <a:pt x="32833" y="4722"/>
                  </a:cubicBezTo>
                  <a:cubicBezTo>
                    <a:pt x="32817" y="4656"/>
                    <a:pt x="32784" y="4610"/>
                    <a:pt x="32754" y="4610"/>
                  </a:cubicBezTo>
                  <a:cubicBezTo>
                    <a:pt x="32748" y="4610"/>
                    <a:pt x="32743" y="4611"/>
                    <a:pt x="32738" y="4614"/>
                  </a:cubicBezTo>
                  <a:cubicBezTo>
                    <a:pt x="32700" y="4639"/>
                    <a:pt x="32705" y="4681"/>
                    <a:pt x="32756" y="4742"/>
                  </a:cubicBezTo>
                  <a:cubicBezTo>
                    <a:pt x="32796" y="4792"/>
                    <a:pt x="32808" y="4813"/>
                    <a:pt x="32787" y="4813"/>
                  </a:cubicBezTo>
                  <a:cubicBezTo>
                    <a:pt x="32775" y="4813"/>
                    <a:pt x="32751" y="4806"/>
                    <a:pt x="32715" y="4792"/>
                  </a:cubicBezTo>
                  <a:cubicBezTo>
                    <a:pt x="32650" y="4770"/>
                    <a:pt x="32526" y="4736"/>
                    <a:pt x="32438" y="4717"/>
                  </a:cubicBezTo>
                  <a:cubicBezTo>
                    <a:pt x="32282" y="4685"/>
                    <a:pt x="32209" y="4578"/>
                    <a:pt x="32343" y="4578"/>
                  </a:cubicBezTo>
                  <a:cubicBezTo>
                    <a:pt x="32376" y="4578"/>
                    <a:pt x="32388" y="4552"/>
                    <a:pt x="32367" y="4521"/>
                  </a:cubicBezTo>
                  <a:cubicBezTo>
                    <a:pt x="32348" y="4490"/>
                    <a:pt x="32286" y="4464"/>
                    <a:pt x="32236" y="4464"/>
                  </a:cubicBezTo>
                  <a:cubicBezTo>
                    <a:pt x="32138" y="4464"/>
                    <a:pt x="31665" y="4258"/>
                    <a:pt x="31538" y="4158"/>
                  </a:cubicBezTo>
                  <a:cubicBezTo>
                    <a:pt x="31438" y="4081"/>
                    <a:pt x="31443" y="4010"/>
                    <a:pt x="31524" y="4010"/>
                  </a:cubicBezTo>
                  <a:close/>
                  <a:moveTo>
                    <a:pt x="41323" y="6267"/>
                  </a:moveTo>
                  <a:cubicBezTo>
                    <a:pt x="41401" y="6267"/>
                    <a:pt x="41468" y="6292"/>
                    <a:pt x="41468" y="6322"/>
                  </a:cubicBezTo>
                  <a:cubicBezTo>
                    <a:pt x="41468" y="6360"/>
                    <a:pt x="41406" y="6382"/>
                    <a:pt x="41342" y="6382"/>
                  </a:cubicBezTo>
                  <a:cubicBezTo>
                    <a:pt x="41294" y="6382"/>
                    <a:pt x="41245" y="6370"/>
                    <a:pt x="41219" y="6344"/>
                  </a:cubicBezTo>
                  <a:cubicBezTo>
                    <a:pt x="41154" y="6281"/>
                    <a:pt x="41174" y="6267"/>
                    <a:pt x="41323" y="6267"/>
                  </a:cubicBezTo>
                  <a:close/>
                  <a:moveTo>
                    <a:pt x="45943" y="6267"/>
                  </a:moveTo>
                  <a:cubicBezTo>
                    <a:pt x="45973" y="6267"/>
                    <a:pt x="46067" y="6304"/>
                    <a:pt x="46163" y="6353"/>
                  </a:cubicBezTo>
                  <a:cubicBezTo>
                    <a:pt x="46312" y="6430"/>
                    <a:pt x="46316" y="6438"/>
                    <a:pt x="46201" y="6438"/>
                  </a:cubicBezTo>
                  <a:cubicBezTo>
                    <a:pt x="46129" y="6438"/>
                    <a:pt x="46057" y="6412"/>
                    <a:pt x="46037" y="6381"/>
                  </a:cubicBezTo>
                  <a:cubicBezTo>
                    <a:pt x="46023" y="6359"/>
                    <a:pt x="46001" y="6347"/>
                    <a:pt x="45978" y="6347"/>
                  </a:cubicBezTo>
                  <a:cubicBezTo>
                    <a:pt x="45967" y="6347"/>
                    <a:pt x="45956" y="6350"/>
                    <a:pt x="45945" y="6356"/>
                  </a:cubicBezTo>
                  <a:cubicBezTo>
                    <a:pt x="45936" y="6362"/>
                    <a:pt x="45927" y="6364"/>
                    <a:pt x="45919" y="6364"/>
                  </a:cubicBezTo>
                  <a:cubicBezTo>
                    <a:pt x="45902" y="6364"/>
                    <a:pt x="45891" y="6351"/>
                    <a:pt x="45891" y="6328"/>
                  </a:cubicBezTo>
                  <a:cubicBezTo>
                    <a:pt x="45891" y="6295"/>
                    <a:pt x="45915" y="6267"/>
                    <a:pt x="45943" y="6267"/>
                  </a:cubicBezTo>
                  <a:close/>
                  <a:moveTo>
                    <a:pt x="23655" y="6183"/>
                  </a:moveTo>
                  <a:cubicBezTo>
                    <a:pt x="23673" y="6183"/>
                    <a:pt x="23695" y="6186"/>
                    <a:pt x="23719" y="6192"/>
                  </a:cubicBezTo>
                  <a:cubicBezTo>
                    <a:pt x="23785" y="6211"/>
                    <a:pt x="23834" y="6243"/>
                    <a:pt x="23834" y="6273"/>
                  </a:cubicBezTo>
                  <a:cubicBezTo>
                    <a:pt x="23834" y="6303"/>
                    <a:pt x="23870" y="6323"/>
                    <a:pt x="23920" y="6323"/>
                  </a:cubicBezTo>
                  <a:cubicBezTo>
                    <a:pt x="23971" y="6323"/>
                    <a:pt x="24006" y="6345"/>
                    <a:pt x="24006" y="6375"/>
                  </a:cubicBezTo>
                  <a:cubicBezTo>
                    <a:pt x="24006" y="6406"/>
                    <a:pt x="23971" y="6442"/>
                    <a:pt x="23920" y="6462"/>
                  </a:cubicBezTo>
                  <a:cubicBezTo>
                    <a:pt x="23907" y="6467"/>
                    <a:pt x="23895" y="6469"/>
                    <a:pt x="23885" y="6469"/>
                  </a:cubicBezTo>
                  <a:cubicBezTo>
                    <a:pt x="23854" y="6469"/>
                    <a:pt x="23834" y="6449"/>
                    <a:pt x="23834" y="6414"/>
                  </a:cubicBezTo>
                  <a:cubicBezTo>
                    <a:pt x="23834" y="6368"/>
                    <a:pt x="23785" y="6318"/>
                    <a:pt x="23719" y="6298"/>
                  </a:cubicBezTo>
                  <a:cubicBezTo>
                    <a:pt x="23652" y="6277"/>
                    <a:pt x="23602" y="6240"/>
                    <a:pt x="23602" y="6212"/>
                  </a:cubicBezTo>
                  <a:cubicBezTo>
                    <a:pt x="23602" y="6193"/>
                    <a:pt x="23622" y="6183"/>
                    <a:pt x="23655" y="6183"/>
                  </a:cubicBezTo>
                  <a:close/>
                  <a:moveTo>
                    <a:pt x="23985" y="6003"/>
                  </a:moveTo>
                  <a:cubicBezTo>
                    <a:pt x="23999" y="6003"/>
                    <a:pt x="24016" y="6006"/>
                    <a:pt x="24033" y="6013"/>
                  </a:cubicBezTo>
                  <a:cubicBezTo>
                    <a:pt x="24078" y="6030"/>
                    <a:pt x="24130" y="6081"/>
                    <a:pt x="24147" y="6123"/>
                  </a:cubicBezTo>
                  <a:cubicBezTo>
                    <a:pt x="24160" y="6156"/>
                    <a:pt x="24201" y="6176"/>
                    <a:pt x="24247" y="6176"/>
                  </a:cubicBezTo>
                  <a:cubicBezTo>
                    <a:pt x="24260" y="6176"/>
                    <a:pt x="24274" y="6174"/>
                    <a:pt x="24288" y="6171"/>
                  </a:cubicBezTo>
                  <a:cubicBezTo>
                    <a:pt x="24301" y="6167"/>
                    <a:pt x="24313" y="6165"/>
                    <a:pt x="24326" y="6165"/>
                  </a:cubicBezTo>
                  <a:cubicBezTo>
                    <a:pt x="24390" y="6165"/>
                    <a:pt x="24451" y="6213"/>
                    <a:pt x="24526" y="6320"/>
                  </a:cubicBezTo>
                  <a:lnTo>
                    <a:pt x="24654" y="6502"/>
                  </a:lnTo>
                  <a:lnTo>
                    <a:pt x="24521" y="6448"/>
                  </a:lnTo>
                  <a:cubicBezTo>
                    <a:pt x="24267" y="6349"/>
                    <a:pt x="23977" y="6191"/>
                    <a:pt x="23936" y="6130"/>
                  </a:cubicBezTo>
                  <a:cubicBezTo>
                    <a:pt x="23893" y="6061"/>
                    <a:pt x="23922" y="6003"/>
                    <a:pt x="23985" y="6003"/>
                  </a:cubicBezTo>
                  <a:close/>
                  <a:moveTo>
                    <a:pt x="39092" y="6399"/>
                  </a:moveTo>
                  <a:cubicBezTo>
                    <a:pt x="39110" y="6399"/>
                    <a:pt x="39125" y="6403"/>
                    <a:pt x="39134" y="6411"/>
                  </a:cubicBezTo>
                  <a:cubicBezTo>
                    <a:pt x="39175" y="6453"/>
                    <a:pt x="39066" y="6528"/>
                    <a:pt x="38991" y="6528"/>
                  </a:cubicBezTo>
                  <a:cubicBezTo>
                    <a:pt x="38975" y="6528"/>
                    <a:pt x="38961" y="6525"/>
                    <a:pt x="38950" y="6518"/>
                  </a:cubicBezTo>
                  <a:cubicBezTo>
                    <a:pt x="38920" y="6498"/>
                    <a:pt x="38939" y="6458"/>
                    <a:pt x="38995" y="6428"/>
                  </a:cubicBezTo>
                  <a:cubicBezTo>
                    <a:pt x="39028" y="6409"/>
                    <a:pt x="39064" y="6399"/>
                    <a:pt x="39092" y="6399"/>
                  </a:cubicBezTo>
                  <a:close/>
                  <a:moveTo>
                    <a:pt x="38299" y="6224"/>
                  </a:moveTo>
                  <a:cubicBezTo>
                    <a:pt x="38321" y="6224"/>
                    <a:pt x="38343" y="6229"/>
                    <a:pt x="38366" y="6238"/>
                  </a:cubicBezTo>
                  <a:cubicBezTo>
                    <a:pt x="38416" y="6259"/>
                    <a:pt x="38500" y="6273"/>
                    <a:pt x="38565" y="6273"/>
                  </a:cubicBezTo>
                  <a:cubicBezTo>
                    <a:pt x="38576" y="6273"/>
                    <a:pt x="38587" y="6273"/>
                    <a:pt x="38597" y="6272"/>
                  </a:cubicBezTo>
                  <a:cubicBezTo>
                    <a:pt x="38607" y="6271"/>
                    <a:pt x="38617" y="6270"/>
                    <a:pt x="38625" y="6270"/>
                  </a:cubicBezTo>
                  <a:cubicBezTo>
                    <a:pt x="38697" y="6270"/>
                    <a:pt x="38719" y="6306"/>
                    <a:pt x="38719" y="6410"/>
                  </a:cubicBezTo>
                  <a:cubicBezTo>
                    <a:pt x="38719" y="6508"/>
                    <a:pt x="38691" y="6554"/>
                    <a:pt x="38619" y="6554"/>
                  </a:cubicBezTo>
                  <a:cubicBezTo>
                    <a:pt x="38574" y="6554"/>
                    <a:pt x="38512" y="6537"/>
                    <a:pt x="38430" y="6504"/>
                  </a:cubicBezTo>
                  <a:cubicBezTo>
                    <a:pt x="38358" y="6474"/>
                    <a:pt x="38245" y="6433"/>
                    <a:pt x="38187" y="6414"/>
                  </a:cubicBezTo>
                  <a:cubicBezTo>
                    <a:pt x="38087" y="6382"/>
                    <a:pt x="38086" y="6369"/>
                    <a:pt x="38168" y="6286"/>
                  </a:cubicBezTo>
                  <a:cubicBezTo>
                    <a:pt x="38208" y="6245"/>
                    <a:pt x="38252" y="6224"/>
                    <a:pt x="38299" y="6224"/>
                  </a:cubicBezTo>
                  <a:close/>
                  <a:moveTo>
                    <a:pt x="30221" y="6626"/>
                  </a:moveTo>
                  <a:cubicBezTo>
                    <a:pt x="30247" y="6626"/>
                    <a:pt x="30289" y="6641"/>
                    <a:pt x="30333" y="6666"/>
                  </a:cubicBezTo>
                  <a:cubicBezTo>
                    <a:pt x="30422" y="6717"/>
                    <a:pt x="30425" y="6728"/>
                    <a:pt x="30348" y="6730"/>
                  </a:cubicBezTo>
                  <a:cubicBezTo>
                    <a:pt x="30344" y="6730"/>
                    <a:pt x="30341" y="6730"/>
                    <a:pt x="30338" y="6730"/>
                  </a:cubicBezTo>
                  <a:cubicBezTo>
                    <a:pt x="30242" y="6730"/>
                    <a:pt x="30161" y="6674"/>
                    <a:pt x="30199" y="6633"/>
                  </a:cubicBezTo>
                  <a:cubicBezTo>
                    <a:pt x="30203" y="6628"/>
                    <a:pt x="30211" y="6626"/>
                    <a:pt x="30221" y="6626"/>
                  </a:cubicBezTo>
                  <a:close/>
                  <a:moveTo>
                    <a:pt x="25082" y="3224"/>
                  </a:moveTo>
                  <a:cubicBezTo>
                    <a:pt x="25143" y="3224"/>
                    <a:pt x="25228" y="3256"/>
                    <a:pt x="25304" y="3310"/>
                  </a:cubicBezTo>
                  <a:cubicBezTo>
                    <a:pt x="25370" y="3357"/>
                    <a:pt x="25429" y="3386"/>
                    <a:pt x="25454" y="3386"/>
                  </a:cubicBezTo>
                  <a:cubicBezTo>
                    <a:pt x="25462" y="3386"/>
                    <a:pt x="25467" y="3383"/>
                    <a:pt x="25468" y="3376"/>
                  </a:cubicBezTo>
                  <a:cubicBezTo>
                    <a:pt x="25468" y="3370"/>
                    <a:pt x="25470" y="3366"/>
                    <a:pt x="25474" y="3366"/>
                  </a:cubicBezTo>
                  <a:cubicBezTo>
                    <a:pt x="25484" y="3366"/>
                    <a:pt x="25506" y="3391"/>
                    <a:pt x="25529" y="3431"/>
                  </a:cubicBezTo>
                  <a:cubicBezTo>
                    <a:pt x="25555" y="3476"/>
                    <a:pt x="25594" y="3505"/>
                    <a:pt x="25624" y="3505"/>
                  </a:cubicBezTo>
                  <a:cubicBezTo>
                    <a:pt x="25631" y="3505"/>
                    <a:pt x="25637" y="3504"/>
                    <a:pt x="25643" y="3500"/>
                  </a:cubicBezTo>
                  <a:cubicBezTo>
                    <a:pt x="25648" y="3497"/>
                    <a:pt x="25655" y="3496"/>
                    <a:pt x="25663" y="3496"/>
                  </a:cubicBezTo>
                  <a:cubicBezTo>
                    <a:pt x="25705" y="3496"/>
                    <a:pt x="25781" y="3532"/>
                    <a:pt x="25851" y="3587"/>
                  </a:cubicBezTo>
                  <a:cubicBezTo>
                    <a:pt x="25934" y="3651"/>
                    <a:pt x="26040" y="3705"/>
                    <a:pt x="26083" y="3705"/>
                  </a:cubicBezTo>
                  <a:cubicBezTo>
                    <a:pt x="26128" y="3705"/>
                    <a:pt x="26164" y="3727"/>
                    <a:pt x="26164" y="3756"/>
                  </a:cubicBezTo>
                  <a:cubicBezTo>
                    <a:pt x="26164" y="3782"/>
                    <a:pt x="26294" y="3861"/>
                    <a:pt x="26450" y="3930"/>
                  </a:cubicBezTo>
                  <a:cubicBezTo>
                    <a:pt x="26605" y="3997"/>
                    <a:pt x="26749" y="4092"/>
                    <a:pt x="26766" y="4137"/>
                  </a:cubicBezTo>
                  <a:cubicBezTo>
                    <a:pt x="26783" y="4183"/>
                    <a:pt x="26888" y="4237"/>
                    <a:pt x="27004" y="4259"/>
                  </a:cubicBezTo>
                  <a:cubicBezTo>
                    <a:pt x="27121" y="4280"/>
                    <a:pt x="27212" y="4320"/>
                    <a:pt x="27212" y="4350"/>
                  </a:cubicBezTo>
                  <a:cubicBezTo>
                    <a:pt x="27212" y="4379"/>
                    <a:pt x="27236" y="4402"/>
                    <a:pt x="27270" y="4402"/>
                  </a:cubicBezTo>
                  <a:cubicBezTo>
                    <a:pt x="27302" y="4402"/>
                    <a:pt x="27439" y="4475"/>
                    <a:pt x="27572" y="4563"/>
                  </a:cubicBezTo>
                  <a:cubicBezTo>
                    <a:pt x="27684" y="4638"/>
                    <a:pt x="27759" y="4674"/>
                    <a:pt x="27801" y="4674"/>
                  </a:cubicBezTo>
                  <a:cubicBezTo>
                    <a:pt x="27821" y="4674"/>
                    <a:pt x="27834" y="4666"/>
                    <a:pt x="27839" y="4649"/>
                  </a:cubicBezTo>
                  <a:cubicBezTo>
                    <a:pt x="27850" y="4611"/>
                    <a:pt x="27891" y="4575"/>
                    <a:pt x="27925" y="4575"/>
                  </a:cubicBezTo>
                  <a:cubicBezTo>
                    <a:pt x="27957" y="4575"/>
                    <a:pt x="27969" y="4593"/>
                    <a:pt x="27948" y="4613"/>
                  </a:cubicBezTo>
                  <a:cubicBezTo>
                    <a:pt x="27894" y="4668"/>
                    <a:pt x="28081" y="4868"/>
                    <a:pt x="28187" y="4868"/>
                  </a:cubicBezTo>
                  <a:cubicBezTo>
                    <a:pt x="28241" y="4868"/>
                    <a:pt x="28258" y="4901"/>
                    <a:pt x="28232" y="4968"/>
                  </a:cubicBezTo>
                  <a:cubicBezTo>
                    <a:pt x="28188" y="5082"/>
                    <a:pt x="28291" y="5156"/>
                    <a:pt x="28496" y="5156"/>
                  </a:cubicBezTo>
                  <a:cubicBezTo>
                    <a:pt x="28580" y="5156"/>
                    <a:pt x="28757" y="5211"/>
                    <a:pt x="28896" y="5278"/>
                  </a:cubicBezTo>
                  <a:cubicBezTo>
                    <a:pt x="29034" y="5346"/>
                    <a:pt x="29195" y="5410"/>
                    <a:pt x="29257" y="5423"/>
                  </a:cubicBezTo>
                  <a:cubicBezTo>
                    <a:pt x="29318" y="5436"/>
                    <a:pt x="29390" y="5458"/>
                    <a:pt x="29417" y="5475"/>
                  </a:cubicBezTo>
                  <a:cubicBezTo>
                    <a:pt x="29444" y="5492"/>
                    <a:pt x="29570" y="5520"/>
                    <a:pt x="29692" y="5536"/>
                  </a:cubicBezTo>
                  <a:cubicBezTo>
                    <a:pt x="29813" y="5554"/>
                    <a:pt x="29925" y="5595"/>
                    <a:pt x="29935" y="5625"/>
                  </a:cubicBezTo>
                  <a:cubicBezTo>
                    <a:pt x="29945" y="5656"/>
                    <a:pt x="30021" y="5683"/>
                    <a:pt x="30099" y="5683"/>
                  </a:cubicBezTo>
                  <a:cubicBezTo>
                    <a:pt x="30180" y="5683"/>
                    <a:pt x="30334" y="5721"/>
                    <a:pt x="30451" y="5769"/>
                  </a:cubicBezTo>
                  <a:cubicBezTo>
                    <a:pt x="30564" y="5815"/>
                    <a:pt x="30761" y="5854"/>
                    <a:pt x="30884" y="5854"/>
                  </a:cubicBezTo>
                  <a:cubicBezTo>
                    <a:pt x="31045" y="5854"/>
                    <a:pt x="31108" y="5880"/>
                    <a:pt x="31108" y="5943"/>
                  </a:cubicBezTo>
                  <a:cubicBezTo>
                    <a:pt x="31108" y="5997"/>
                    <a:pt x="31163" y="6033"/>
                    <a:pt x="31253" y="6038"/>
                  </a:cubicBezTo>
                  <a:cubicBezTo>
                    <a:pt x="31452" y="6049"/>
                    <a:pt x="31452" y="6049"/>
                    <a:pt x="31763" y="6189"/>
                  </a:cubicBezTo>
                  <a:cubicBezTo>
                    <a:pt x="32046" y="6317"/>
                    <a:pt x="32896" y="6558"/>
                    <a:pt x="33148" y="6580"/>
                  </a:cubicBezTo>
                  <a:cubicBezTo>
                    <a:pt x="33370" y="6601"/>
                    <a:pt x="33382" y="6607"/>
                    <a:pt x="33382" y="6697"/>
                  </a:cubicBezTo>
                  <a:cubicBezTo>
                    <a:pt x="33382" y="6736"/>
                    <a:pt x="33355" y="6758"/>
                    <a:pt x="33281" y="6758"/>
                  </a:cubicBezTo>
                  <a:cubicBezTo>
                    <a:pt x="33098" y="6758"/>
                    <a:pt x="32630" y="6625"/>
                    <a:pt x="31579" y="6292"/>
                  </a:cubicBezTo>
                  <a:cubicBezTo>
                    <a:pt x="31199" y="6172"/>
                    <a:pt x="30867" y="6088"/>
                    <a:pt x="30781" y="6088"/>
                  </a:cubicBezTo>
                  <a:cubicBezTo>
                    <a:pt x="30770" y="6088"/>
                    <a:pt x="30763" y="6090"/>
                    <a:pt x="30761" y="6093"/>
                  </a:cubicBezTo>
                  <a:cubicBezTo>
                    <a:pt x="30746" y="6116"/>
                    <a:pt x="30717" y="6125"/>
                    <a:pt x="30684" y="6125"/>
                  </a:cubicBezTo>
                  <a:cubicBezTo>
                    <a:pt x="30599" y="6125"/>
                    <a:pt x="30487" y="6062"/>
                    <a:pt x="30512" y="5997"/>
                  </a:cubicBezTo>
                  <a:cubicBezTo>
                    <a:pt x="30529" y="5950"/>
                    <a:pt x="30505" y="5914"/>
                    <a:pt x="30455" y="5914"/>
                  </a:cubicBezTo>
                  <a:cubicBezTo>
                    <a:pt x="30405" y="5914"/>
                    <a:pt x="30319" y="5899"/>
                    <a:pt x="30258" y="5879"/>
                  </a:cubicBezTo>
                  <a:cubicBezTo>
                    <a:pt x="30224" y="5867"/>
                    <a:pt x="30201" y="5861"/>
                    <a:pt x="30192" y="5861"/>
                  </a:cubicBezTo>
                  <a:cubicBezTo>
                    <a:pt x="30173" y="5861"/>
                    <a:pt x="30197" y="5884"/>
                    <a:pt x="30267" y="5943"/>
                  </a:cubicBezTo>
                  <a:cubicBezTo>
                    <a:pt x="30339" y="6005"/>
                    <a:pt x="30367" y="6028"/>
                    <a:pt x="30343" y="6028"/>
                  </a:cubicBezTo>
                  <a:cubicBezTo>
                    <a:pt x="30328" y="6028"/>
                    <a:pt x="30294" y="6019"/>
                    <a:pt x="30238" y="6005"/>
                  </a:cubicBezTo>
                  <a:cubicBezTo>
                    <a:pt x="30000" y="5941"/>
                    <a:pt x="29767" y="5872"/>
                    <a:pt x="29341" y="5739"/>
                  </a:cubicBezTo>
                  <a:cubicBezTo>
                    <a:pt x="29114" y="5667"/>
                    <a:pt x="28865" y="5597"/>
                    <a:pt x="28783" y="5579"/>
                  </a:cubicBezTo>
                  <a:cubicBezTo>
                    <a:pt x="28703" y="5562"/>
                    <a:pt x="28536" y="5480"/>
                    <a:pt x="28414" y="5397"/>
                  </a:cubicBezTo>
                  <a:cubicBezTo>
                    <a:pt x="28152" y="5219"/>
                    <a:pt x="27982" y="5115"/>
                    <a:pt x="27417" y="4787"/>
                  </a:cubicBezTo>
                  <a:cubicBezTo>
                    <a:pt x="27190" y="4655"/>
                    <a:pt x="26993" y="4535"/>
                    <a:pt x="26975" y="4517"/>
                  </a:cubicBezTo>
                  <a:cubicBezTo>
                    <a:pt x="26907" y="4445"/>
                    <a:pt x="26403" y="4107"/>
                    <a:pt x="26363" y="4107"/>
                  </a:cubicBezTo>
                  <a:cubicBezTo>
                    <a:pt x="26340" y="4107"/>
                    <a:pt x="26275" y="4068"/>
                    <a:pt x="26225" y="4024"/>
                  </a:cubicBezTo>
                  <a:cubicBezTo>
                    <a:pt x="26172" y="3978"/>
                    <a:pt x="26003" y="3874"/>
                    <a:pt x="25842" y="3789"/>
                  </a:cubicBezTo>
                  <a:cubicBezTo>
                    <a:pt x="25177" y="3439"/>
                    <a:pt x="24935" y="3270"/>
                    <a:pt x="25043" y="3230"/>
                  </a:cubicBezTo>
                  <a:cubicBezTo>
                    <a:pt x="25055" y="3226"/>
                    <a:pt x="25068" y="3224"/>
                    <a:pt x="25082" y="3224"/>
                  </a:cubicBezTo>
                  <a:close/>
                  <a:moveTo>
                    <a:pt x="30569" y="6677"/>
                  </a:moveTo>
                  <a:cubicBezTo>
                    <a:pt x="30593" y="6677"/>
                    <a:pt x="30614" y="6683"/>
                    <a:pt x="30624" y="6693"/>
                  </a:cubicBezTo>
                  <a:cubicBezTo>
                    <a:pt x="30666" y="6736"/>
                    <a:pt x="30633" y="6773"/>
                    <a:pt x="30582" y="6773"/>
                  </a:cubicBezTo>
                  <a:cubicBezTo>
                    <a:pt x="30563" y="6773"/>
                    <a:pt x="30540" y="6768"/>
                    <a:pt x="30519" y="6755"/>
                  </a:cubicBezTo>
                  <a:cubicBezTo>
                    <a:pt x="30464" y="6720"/>
                    <a:pt x="30464" y="6704"/>
                    <a:pt x="30519" y="6686"/>
                  </a:cubicBezTo>
                  <a:cubicBezTo>
                    <a:pt x="30535" y="6680"/>
                    <a:pt x="30553" y="6677"/>
                    <a:pt x="30569" y="6677"/>
                  </a:cubicBezTo>
                  <a:close/>
                  <a:moveTo>
                    <a:pt x="33574" y="6630"/>
                  </a:moveTo>
                  <a:cubicBezTo>
                    <a:pt x="33615" y="6630"/>
                    <a:pt x="33660" y="6644"/>
                    <a:pt x="33690" y="6669"/>
                  </a:cubicBezTo>
                  <a:cubicBezTo>
                    <a:pt x="33719" y="6692"/>
                    <a:pt x="33751" y="6705"/>
                    <a:pt x="33775" y="6705"/>
                  </a:cubicBezTo>
                  <a:cubicBezTo>
                    <a:pt x="33788" y="6705"/>
                    <a:pt x="33799" y="6701"/>
                    <a:pt x="33807" y="6693"/>
                  </a:cubicBezTo>
                  <a:cubicBezTo>
                    <a:pt x="33815" y="6685"/>
                    <a:pt x="33821" y="6682"/>
                    <a:pt x="33827" y="6682"/>
                  </a:cubicBezTo>
                  <a:cubicBezTo>
                    <a:pt x="33838" y="6682"/>
                    <a:pt x="33845" y="6696"/>
                    <a:pt x="33845" y="6722"/>
                  </a:cubicBezTo>
                  <a:cubicBezTo>
                    <a:pt x="33845" y="6760"/>
                    <a:pt x="33827" y="6790"/>
                    <a:pt x="33801" y="6796"/>
                  </a:cubicBezTo>
                  <a:cubicBezTo>
                    <a:pt x="33675" y="6816"/>
                    <a:pt x="33591" y="6826"/>
                    <a:pt x="33535" y="6826"/>
                  </a:cubicBezTo>
                  <a:cubicBezTo>
                    <a:pt x="33457" y="6826"/>
                    <a:pt x="33434" y="6806"/>
                    <a:pt x="33434" y="6761"/>
                  </a:cubicBezTo>
                  <a:cubicBezTo>
                    <a:pt x="33435" y="6710"/>
                    <a:pt x="33474" y="6657"/>
                    <a:pt x="33524" y="6638"/>
                  </a:cubicBezTo>
                  <a:cubicBezTo>
                    <a:pt x="33539" y="6632"/>
                    <a:pt x="33556" y="6630"/>
                    <a:pt x="33574" y="6630"/>
                  </a:cubicBezTo>
                  <a:close/>
                  <a:moveTo>
                    <a:pt x="26422" y="6788"/>
                  </a:moveTo>
                  <a:cubicBezTo>
                    <a:pt x="26473" y="6788"/>
                    <a:pt x="26512" y="6814"/>
                    <a:pt x="26512" y="6846"/>
                  </a:cubicBezTo>
                  <a:cubicBezTo>
                    <a:pt x="26512" y="6868"/>
                    <a:pt x="26494" y="6879"/>
                    <a:pt x="26468" y="6879"/>
                  </a:cubicBezTo>
                  <a:cubicBezTo>
                    <a:pt x="26455" y="6879"/>
                    <a:pt x="26439" y="6877"/>
                    <a:pt x="26422" y="6870"/>
                  </a:cubicBezTo>
                  <a:cubicBezTo>
                    <a:pt x="26373" y="6851"/>
                    <a:pt x="26334" y="6826"/>
                    <a:pt x="26334" y="6812"/>
                  </a:cubicBezTo>
                  <a:cubicBezTo>
                    <a:pt x="26334" y="6799"/>
                    <a:pt x="26373" y="6788"/>
                    <a:pt x="26422" y="6788"/>
                  </a:cubicBezTo>
                  <a:close/>
                  <a:moveTo>
                    <a:pt x="30440" y="6986"/>
                  </a:moveTo>
                  <a:cubicBezTo>
                    <a:pt x="30457" y="6986"/>
                    <a:pt x="30469" y="6999"/>
                    <a:pt x="30469" y="7020"/>
                  </a:cubicBezTo>
                  <a:cubicBezTo>
                    <a:pt x="30469" y="7053"/>
                    <a:pt x="30442" y="7081"/>
                    <a:pt x="30411" y="7081"/>
                  </a:cubicBezTo>
                  <a:cubicBezTo>
                    <a:pt x="30379" y="7081"/>
                    <a:pt x="30354" y="7071"/>
                    <a:pt x="30354" y="7057"/>
                  </a:cubicBezTo>
                  <a:cubicBezTo>
                    <a:pt x="30353" y="7043"/>
                    <a:pt x="30379" y="7016"/>
                    <a:pt x="30411" y="6995"/>
                  </a:cubicBezTo>
                  <a:cubicBezTo>
                    <a:pt x="30422" y="6989"/>
                    <a:pt x="30431" y="6986"/>
                    <a:pt x="30440" y="6986"/>
                  </a:cubicBezTo>
                  <a:close/>
                  <a:moveTo>
                    <a:pt x="41895" y="6468"/>
                  </a:moveTo>
                  <a:cubicBezTo>
                    <a:pt x="41934" y="6468"/>
                    <a:pt x="41982" y="6471"/>
                    <a:pt x="42039" y="6478"/>
                  </a:cubicBezTo>
                  <a:cubicBezTo>
                    <a:pt x="42193" y="6496"/>
                    <a:pt x="42353" y="6524"/>
                    <a:pt x="42400" y="6542"/>
                  </a:cubicBezTo>
                  <a:cubicBezTo>
                    <a:pt x="42448" y="6559"/>
                    <a:pt x="42605" y="6594"/>
                    <a:pt x="42750" y="6620"/>
                  </a:cubicBezTo>
                  <a:cubicBezTo>
                    <a:pt x="42895" y="6646"/>
                    <a:pt x="43132" y="6697"/>
                    <a:pt x="43274" y="6734"/>
                  </a:cubicBezTo>
                  <a:cubicBezTo>
                    <a:pt x="43419" y="6771"/>
                    <a:pt x="43612" y="6802"/>
                    <a:pt x="43710" y="6804"/>
                  </a:cubicBezTo>
                  <a:cubicBezTo>
                    <a:pt x="43804" y="6805"/>
                    <a:pt x="43912" y="6826"/>
                    <a:pt x="43945" y="6850"/>
                  </a:cubicBezTo>
                  <a:cubicBezTo>
                    <a:pt x="44003" y="6891"/>
                    <a:pt x="44217" y="6952"/>
                    <a:pt x="44494" y="7006"/>
                  </a:cubicBezTo>
                  <a:cubicBezTo>
                    <a:pt x="44571" y="7021"/>
                    <a:pt x="44673" y="7056"/>
                    <a:pt x="44724" y="7086"/>
                  </a:cubicBezTo>
                  <a:cubicBezTo>
                    <a:pt x="44807" y="7133"/>
                    <a:pt x="44807" y="7138"/>
                    <a:pt x="44726" y="7139"/>
                  </a:cubicBezTo>
                  <a:cubicBezTo>
                    <a:pt x="44725" y="7139"/>
                    <a:pt x="44723" y="7139"/>
                    <a:pt x="44721" y="7139"/>
                  </a:cubicBezTo>
                  <a:cubicBezTo>
                    <a:pt x="44524" y="7139"/>
                    <a:pt x="43427" y="6957"/>
                    <a:pt x="43336" y="6908"/>
                  </a:cubicBezTo>
                  <a:cubicBezTo>
                    <a:pt x="43241" y="6858"/>
                    <a:pt x="42847" y="6781"/>
                    <a:pt x="42695" y="6781"/>
                  </a:cubicBezTo>
                  <a:cubicBezTo>
                    <a:pt x="42694" y="6781"/>
                    <a:pt x="42693" y="6781"/>
                    <a:pt x="42692" y="6781"/>
                  </a:cubicBezTo>
                  <a:cubicBezTo>
                    <a:pt x="42645" y="6781"/>
                    <a:pt x="42523" y="6760"/>
                    <a:pt x="42429" y="6733"/>
                  </a:cubicBezTo>
                  <a:cubicBezTo>
                    <a:pt x="42332" y="6704"/>
                    <a:pt x="42143" y="6655"/>
                    <a:pt x="42005" y="6619"/>
                  </a:cubicBezTo>
                  <a:cubicBezTo>
                    <a:pt x="41727" y="6547"/>
                    <a:pt x="41697" y="6468"/>
                    <a:pt x="41895" y="6468"/>
                  </a:cubicBezTo>
                  <a:close/>
                  <a:moveTo>
                    <a:pt x="31139" y="6815"/>
                  </a:moveTo>
                  <a:cubicBezTo>
                    <a:pt x="31168" y="6815"/>
                    <a:pt x="31198" y="6816"/>
                    <a:pt x="31229" y="6817"/>
                  </a:cubicBezTo>
                  <a:cubicBezTo>
                    <a:pt x="31488" y="6829"/>
                    <a:pt x="31713" y="6903"/>
                    <a:pt x="31512" y="6912"/>
                  </a:cubicBezTo>
                  <a:cubicBezTo>
                    <a:pt x="31467" y="6914"/>
                    <a:pt x="31629" y="6967"/>
                    <a:pt x="31866" y="7030"/>
                  </a:cubicBezTo>
                  <a:cubicBezTo>
                    <a:pt x="32073" y="7083"/>
                    <a:pt x="32271" y="7121"/>
                    <a:pt x="32344" y="7121"/>
                  </a:cubicBezTo>
                  <a:cubicBezTo>
                    <a:pt x="32355" y="7121"/>
                    <a:pt x="32364" y="7120"/>
                    <a:pt x="32368" y="7118"/>
                  </a:cubicBezTo>
                  <a:cubicBezTo>
                    <a:pt x="32379" y="7114"/>
                    <a:pt x="32391" y="7113"/>
                    <a:pt x="32405" y="7113"/>
                  </a:cubicBezTo>
                  <a:cubicBezTo>
                    <a:pt x="32434" y="7113"/>
                    <a:pt x="32465" y="7122"/>
                    <a:pt x="32485" y="7138"/>
                  </a:cubicBezTo>
                  <a:cubicBezTo>
                    <a:pt x="32515" y="7162"/>
                    <a:pt x="32676" y="7227"/>
                    <a:pt x="32848" y="7285"/>
                  </a:cubicBezTo>
                  <a:cubicBezTo>
                    <a:pt x="33040" y="7349"/>
                    <a:pt x="33137" y="7408"/>
                    <a:pt x="33102" y="7442"/>
                  </a:cubicBezTo>
                  <a:cubicBezTo>
                    <a:pt x="33099" y="7445"/>
                    <a:pt x="33092" y="7446"/>
                    <a:pt x="33082" y="7446"/>
                  </a:cubicBezTo>
                  <a:cubicBezTo>
                    <a:pt x="32856" y="7446"/>
                    <a:pt x="30935" y="6912"/>
                    <a:pt x="30935" y="6844"/>
                  </a:cubicBezTo>
                  <a:cubicBezTo>
                    <a:pt x="30935" y="6826"/>
                    <a:pt x="31021" y="6815"/>
                    <a:pt x="31139" y="6815"/>
                  </a:cubicBezTo>
                  <a:close/>
                  <a:moveTo>
                    <a:pt x="27497" y="7486"/>
                  </a:moveTo>
                  <a:cubicBezTo>
                    <a:pt x="27530" y="7486"/>
                    <a:pt x="27568" y="7511"/>
                    <a:pt x="27589" y="7544"/>
                  </a:cubicBezTo>
                  <a:cubicBezTo>
                    <a:pt x="27608" y="7575"/>
                    <a:pt x="27583" y="7601"/>
                    <a:pt x="27533" y="7601"/>
                  </a:cubicBezTo>
                  <a:cubicBezTo>
                    <a:pt x="27484" y="7601"/>
                    <a:pt x="27443" y="7574"/>
                    <a:pt x="27443" y="7544"/>
                  </a:cubicBezTo>
                  <a:cubicBezTo>
                    <a:pt x="27443" y="7512"/>
                    <a:pt x="27467" y="7486"/>
                    <a:pt x="27497" y="7486"/>
                  </a:cubicBezTo>
                  <a:close/>
                  <a:moveTo>
                    <a:pt x="23779" y="7450"/>
                  </a:moveTo>
                  <a:cubicBezTo>
                    <a:pt x="23795" y="7450"/>
                    <a:pt x="23837" y="7459"/>
                    <a:pt x="23890" y="7472"/>
                  </a:cubicBezTo>
                  <a:cubicBezTo>
                    <a:pt x="24001" y="7501"/>
                    <a:pt x="24058" y="7603"/>
                    <a:pt x="23961" y="7603"/>
                  </a:cubicBezTo>
                  <a:cubicBezTo>
                    <a:pt x="23923" y="7603"/>
                    <a:pt x="23773" y="7483"/>
                    <a:pt x="23773" y="7452"/>
                  </a:cubicBezTo>
                  <a:cubicBezTo>
                    <a:pt x="23773" y="7451"/>
                    <a:pt x="23775" y="7450"/>
                    <a:pt x="23779" y="7450"/>
                  </a:cubicBezTo>
                  <a:close/>
                  <a:moveTo>
                    <a:pt x="24757" y="7447"/>
                  </a:moveTo>
                  <a:cubicBezTo>
                    <a:pt x="24784" y="7447"/>
                    <a:pt x="24815" y="7461"/>
                    <a:pt x="24849" y="7488"/>
                  </a:cubicBezTo>
                  <a:cubicBezTo>
                    <a:pt x="24899" y="7530"/>
                    <a:pt x="24937" y="7599"/>
                    <a:pt x="24937" y="7644"/>
                  </a:cubicBezTo>
                  <a:cubicBezTo>
                    <a:pt x="24937" y="7673"/>
                    <a:pt x="24931" y="7688"/>
                    <a:pt x="24915" y="7688"/>
                  </a:cubicBezTo>
                  <a:cubicBezTo>
                    <a:pt x="24895" y="7688"/>
                    <a:pt x="24859" y="7666"/>
                    <a:pt x="24800" y="7621"/>
                  </a:cubicBezTo>
                  <a:cubicBezTo>
                    <a:pt x="24716" y="7560"/>
                    <a:pt x="24680" y="7497"/>
                    <a:pt x="24710" y="7467"/>
                  </a:cubicBezTo>
                  <a:cubicBezTo>
                    <a:pt x="24723" y="7453"/>
                    <a:pt x="24739" y="7447"/>
                    <a:pt x="24757" y="7447"/>
                  </a:cubicBezTo>
                  <a:close/>
                  <a:moveTo>
                    <a:pt x="37355" y="7627"/>
                  </a:moveTo>
                  <a:cubicBezTo>
                    <a:pt x="37377" y="7627"/>
                    <a:pt x="37393" y="7652"/>
                    <a:pt x="37393" y="7691"/>
                  </a:cubicBezTo>
                  <a:cubicBezTo>
                    <a:pt x="37393" y="7730"/>
                    <a:pt x="37377" y="7755"/>
                    <a:pt x="37355" y="7755"/>
                  </a:cubicBezTo>
                  <a:cubicBezTo>
                    <a:pt x="37349" y="7755"/>
                    <a:pt x="37342" y="7753"/>
                    <a:pt x="37336" y="7748"/>
                  </a:cubicBezTo>
                  <a:cubicBezTo>
                    <a:pt x="37302" y="7728"/>
                    <a:pt x="37277" y="7702"/>
                    <a:pt x="37277" y="7691"/>
                  </a:cubicBezTo>
                  <a:cubicBezTo>
                    <a:pt x="37277" y="7680"/>
                    <a:pt x="37302" y="7654"/>
                    <a:pt x="37336" y="7634"/>
                  </a:cubicBezTo>
                  <a:cubicBezTo>
                    <a:pt x="37342" y="7629"/>
                    <a:pt x="37349" y="7627"/>
                    <a:pt x="37355" y="7627"/>
                  </a:cubicBezTo>
                  <a:close/>
                  <a:moveTo>
                    <a:pt x="38698" y="5228"/>
                  </a:moveTo>
                  <a:cubicBezTo>
                    <a:pt x="38759" y="5228"/>
                    <a:pt x="38849" y="5233"/>
                    <a:pt x="38950" y="5244"/>
                  </a:cubicBezTo>
                  <a:cubicBezTo>
                    <a:pt x="39615" y="5319"/>
                    <a:pt x="39808" y="5367"/>
                    <a:pt x="39790" y="5457"/>
                  </a:cubicBezTo>
                  <a:cubicBezTo>
                    <a:pt x="39782" y="5492"/>
                    <a:pt x="39781" y="5509"/>
                    <a:pt x="39791" y="5509"/>
                  </a:cubicBezTo>
                  <a:cubicBezTo>
                    <a:pt x="39800" y="5509"/>
                    <a:pt x="39818" y="5493"/>
                    <a:pt x="39848" y="5464"/>
                  </a:cubicBezTo>
                  <a:cubicBezTo>
                    <a:pt x="39896" y="5417"/>
                    <a:pt x="39939" y="5395"/>
                    <a:pt x="39968" y="5395"/>
                  </a:cubicBezTo>
                  <a:cubicBezTo>
                    <a:pt x="40001" y="5395"/>
                    <a:pt x="40015" y="5424"/>
                    <a:pt x="39994" y="5479"/>
                  </a:cubicBezTo>
                  <a:cubicBezTo>
                    <a:pt x="39971" y="5539"/>
                    <a:pt x="40027" y="5573"/>
                    <a:pt x="40091" y="5573"/>
                  </a:cubicBezTo>
                  <a:cubicBezTo>
                    <a:pt x="40141" y="5573"/>
                    <a:pt x="40195" y="5552"/>
                    <a:pt x="40223" y="5508"/>
                  </a:cubicBezTo>
                  <a:cubicBezTo>
                    <a:pt x="40239" y="5482"/>
                    <a:pt x="40252" y="5469"/>
                    <a:pt x="40265" y="5469"/>
                  </a:cubicBezTo>
                  <a:cubicBezTo>
                    <a:pt x="40277" y="5469"/>
                    <a:pt x="40289" y="5481"/>
                    <a:pt x="40304" y="5505"/>
                  </a:cubicBezTo>
                  <a:cubicBezTo>
                    <a:pt x="40325" y="5540"/>
                    <a:pt x="40614" y="5586"/>
                    <a:pt x="40969" y="5607"/>
                  </a:cubicBezTo>
                  <a:cubicBezTo>
                    <a:pt x="41318" y="5629"/>
                    <a:pt x="41625" y="5675"/>
                    <a:pt x="41661" y="5713"/>
                  </a:cubicBezTo>
                  <a:cubicBezTo>
                    <a:pt x="41719" y="5770"/>
                    <a:pt x="42116" y="5858"/>
                    <a:pt x="42388" y="5874"/>
                  </a:cubicBezTo>
                  <a:cubicBezTo>
                    <a:pt x="42426" y="5878"/>
                    <a:pt x="42460" y="5900"/>
                    <a:pt x="42460" y="5926"/>
                  </a:cubicBezTo>
                  <a:cubicBezTo>
                    <a:pt x="42460" y="5949"/>
                    <a:pt x="42472" y="5963"/>
                    <a:pt x="42491" y="5963"/>
                  </a:cubicBezTo>
                  <a:cubicBezTo>
                    <a:pt x="42496" y="5963"/>
                    <a:pt x="42500" y="5963"/>
                    <a:pt x="42505" y="5962"/>
                  </a:cubicBezTo>
                  <a:cubicBezTo>
                    <a:pt x="42514" y="5959"/>
                    <a:pt x="42527" y="5958"/>
                    <a:pt x="42543" y="5958"/>
                  </a:cubicBezTo>
                  <a:cubicBezTo>
                    <a:pt x="42693" y="5958"/>
                    <a:pt x="43103" y="6049"/>
                    <a:pt x="43131" y="6095"/>
                  </a:cubicBezTo>
                  <a:cubicBezTo>
                    <a:pt x="43150" y="6125"/>
                    <a:pt x="43275" y="6150"/>
                    <a:pt x="43414" y="6150"/>
                  </a:cubicBezTo>
                  <a:cubicBezTo>
                    <a:pt x="43552" y="6150"/>
                    <a:pt x="43681" y="6169"/>
                    <a:pt x="43705" y="6191"/>
                  </a:cubicBezTo>
                  <a:cubicBezTo>
                    <a:pt x="43721" y="6209"/>
                    <a:pt x="43794" y="6219"/>
                    <a:pt x="43883" y="6219"/>
                  </a:cubicBezTo>
                  <a:cubicBezTo>
                    <a:pt x="43912" y="6219"/>
                    <a:pt x="43944" y="6218"/>
                    <a:pt x="43976" y="6216"/>
                  </a:cubicBezTo>
                  <a:cubicBezTo>
                    <a:pt x="44005" y="6214"/>
                    <a:pt x="44030" y="6213"/>
                    <a:pt x="44054" y="6213"/>
                  </a:cubicBezTo>
                  <a:cubicBezTo>
                    <a:pt x="44166" y="6213"/>
                    <a:pt x="44220" y="6236"/>
                    <a:pt x="44242" y="6289"/>
                  </a:cubicBezTo>
                  <a:cubicBezTo>
                    <a:pt x="44262" y="6341"/>
                    <a:pt x="44308" y="6363"/>
                    <a:pt x="44410" y="6363"/>
                  </a:cubicBezTo>
                  <a:cubicBezTo>
                    <a:pt x="44444" y="6363"/>
                    <a:pt x="44483" y="6361"/>
                    <a:pt x="44530" y="6356"/>
                  </a:cubicBezTo>
                  <a:cubicBezTo>
                    <a:pt x="44571" y="6352"/>
                    <a:pt x="44608" y="6350"/>
                    <a:pt x="44642" y="6350"/>
                  </a:cubicBezTo>
                  <a:cubicBezTo>
                    <a:pt x="44763" y="6350"/>
                    <a:pt x="44842" y="6377"/>
                    <a:pt x="44926" y="6442"/>
                  </a:cubicBezTo>
                  <a:cubicBezTo>
                    <a:pt x="45005" y="6503"/>
                    <a:pt x="45108" y="6554"/>
                    <a:pt x="45153" y="6554"/>
                  </a:cubicBezTo>
                  <a:cubicBezTo>
                    <a:pt x="45199" y="6554"/>
                    <a:pt x="45328" y="6592"/>
                    <a:pt x="45443" y="6642"/>
                  </a:cubicBezTo>
                  <a:cubicBezTo>
                    <a:pt x="45558" y="6691"/>
                    <a:pt x="45765" y="6738"/>
                    <a:pt x="45903" y="6747"/>
                  </a:cubicBezTo>
                  <a:cubicBezTo>
                    <a:pt x="46042" y="6756"/>
                    <a:pt x="46221" y="6802"/>
                    <a:pt x="46299" y="6850"/>
                  </a:cubicBezTo>
                  <a:cubicBezTo>
                    <a:pt x="46378" y="6896"/>
                    <a:pt x="46470" y="6938"/>
                    <a:pt x="46502" y="6940"/>
                  </a:cubicBezTo>
                  <a:cubicBezTo>
                    <a:pt x="46535" y="6943"/>
                    <a:pt x="46599" y="6960"/>
                    <a:pt x="46649" y="6976"/>
                  </a:cubicBezTo>
                  <a:cubicBezTo>
                    <a:pt x="46697" y="6993"/>
                    <a:pt x="46868" y="7040"/>
                    <a:pt x="47028" y="7081"/>
                  </a:cubicBezTo>
                  <a:cubicBezTo>
                    <a:pt x="47245" y="7138"/>
                    <a:pt x="47397" y="7231"/>
                    <a:pt x="47624" y="7452"/>
                  </a:cubicBezTo>
                  <a:cubicBezTo>
                    <a:pt x="47877" y="7698"/>
                    <a:pt x="47974" y="7832"/>
                    <a:pt x="47902" y="7832"/>
                  </a:cubicBezTo>
                  <a:cubicBezTo>
                    <a:pt x="47888" y="7832"/>
                    <a:pt x="47870" y="7827"/>
                    <a:pt x="47845" y="7818"/>
                  </a:cubicBezTo>
                  <a:cubicBezTo>
                    <a:pt x="47831" y="7813"/>
                    <a:pt x="47817" y="7810"/>
                    <a:pt x="47802" y="7810"/>
                  </a:cubicBezTo>
                  <a:cubicBezTo>
                    <a:pt x="47768" y="7810"/>
                    <a:pt x="47733" y="7824"/>
                    <a:pt x="47710" y="7847"/>
                  </a:cubicBezTo>
                  <a:cubicBezTo>
                    <a:pt x="47696" y="7860"/>
                    <a:pt x="47681" y="7867"/>
                    <a:pt x="47664" y="7867"/>
                  </a:cubicBezTo>
                  <a:cubicBezTo>
                    <a:pt x="47629" y="7867"/>
                    <a:pt x="47584" y="7840"/>
                    <a:pt x="47528" y="7785"/>
                  </a:cubicBezTo>
                  <a:cubicBezTo>
                    <a:pt x="47461" y="7721"/>
                    <a:pt x="47335" y="7650"/>
                    <a:pt x="47246" y="7631"/>
                  </a:cubicBezTo>
                  <a:cubicBezTo>
                    <a:pt x="47157" y="7610"/>
                    <a:pt x="47045" y="7586"/>
                    <a:pt x="46996" y="7575"/>
                  </a:cubicBezTo>
                  <a:cubicBezTo>
                    <a:pt x="46947" y="7565"/>
                    <a:pt x="46580" y="7461"/>
                    <a:pt x="46181" y="7343"/>
                  </a:cubicBezTo>
                  <a:cubicBezTo>
                    <a:pt x="44684" y="6903"/>
                    <a:pt x="42566" y="6373"/>
                    <a:pt x="41519" y="6179"/>
                  </a:cubicBezTo>
                  <a:cubicBezTo>
                    <a:pt x="40898" y="6063"/>
                    <a:pt x="40440" y="5921"/>
                    <a:pt x="40357" y="5821"/>
                  </a:cubicBezTo>
                  <a:cubicBezTo>
                    <a:pt x="40319" y="5775"/>
                    <a:pt x="40214" y="5738"/>
                    <a:pt x="40120" y="5738"/>
                  </a:cubicBezTo>
                  <a:cubicBezTo>
                    <a:pt x="40026" y="5738"/>
                    <a:pt x="39951" y="5713"/>
                    <a:pt x="39951" y="5680"/>
                  </a:cubicBezTo>
                  <a:cubicBezTo>
                    <a:pt x="39951" y="5647"/>
                    <a:pt x="39919" y="5622"/>
                    <a:pt x="39874" y="5622"/>
                  </a:cubicBezTo>
                  <a:cubicBezTo>
                    <a:pt x="39832" y="5622"/>
                    <a:pt x="39758" y="5567"/>
                    <a:pt x="39712" y="5500"/>
                  </a:cubicBezTo>
                  <a:cubicBezTo>
                    <a:pt x="39664" y="5431"/>
                    <a:pt x="39608" y="5399"/>
                    <a:pt x="39534" y="5399"/>
                  </a:cubicBezTo>
                  <a:cubicBezTo>
                    <a:pt x="39519" y="5399"/>
                    <a:pt x="39502" y="5400"/>
                    <a:pt x="39485" y="5403"/>
                  </a:cubicBezTo>
                  <a:lnTo>
                    <a:pt x="39341" y="5428"/>
                  </a:lnTo>
                  <a:lnTo>
                    <a:pt x="39502" y="5494"/>
                  </a:lnTo>
                  <a:cubicBezTo>
                    <a:pt x="39591" y="5531"/>
                    <a:pt x="39664" y="5601"/>
                    <a:pt x="39664" y="5649"/>
                  </a:cubicBezTo>
                  <a:cubicBezTo>
                    <a:pt x="39664" y="5702"/>
                    <a:pt x="39668" y="5730"/>
                    <a:pt x="39634" y="5730"/>
                  </a:cubicBezTo>
                  <a:cubicBezTo>
                    <a:pt x="39596" y="5730"/>
                    <a:pt x="39510" y="5695"/>
                    <a:pt x="39314" y="5618"/>
                  </a:cubicBezTo>
                  <a:cubicBezTo>
                    <a:pt x="39137" y="5550"/>
                    <a:pt x="38921" y="5480"/>
                    <a:pt x="38831" y="5464"/>
                  </a:cubicBezTo>
                  <a:cubicBezTo>
                    <a:pt x="38665" y="5433"/>
                    <a:pt x="38625" y="5361"/>
                    <a:pt x="38748" y="5311"/>
                  </a:cubicBezTo>
                  <a:cubicBezTo>
                    <a:pt x="38790" y="5295"/>
                    <a:pt x="38778" y="5280"/>
                    <a:pt x="38717" y="5277"/>
                  </a:cubicBezTo>
                  <a:cubicBezTo>
                    <a:pt x="38661" y="5274"/>
                    <a:pt x="38614" y="5257"/>
                    <a:pt x="38614" y="5238"/>
                  </a:cubicBezTo>
                  <a:cubicBezTo>
                    <a:pt x="38616" y="5231"/>
                    <a:pt x="38647" y="5228"/>
                    <a:pt x="38698" y="5228"/>
                  </a:cubicBezTo>
                  <a:close/>
                  <a:moveTo>
                    <a:pt x="37844" y="7786"/>
                  </a:moveTo>
                  <a:cubicBezTo>
                    <a:pt x="37869" y="7786"/>
                    <a:pt x="37892" y="7792"/>
                    <a:pt x="37902" y="7803"/>
                  </a:cubicBezTo>
                  <a:cubicBezTo>
                    <a:pt x="37944" y="7844"/>
                    <a:pt x="37909" y="7882"/>
                    <a:pt x="37857" y="7882"/>
                  </a:cubicBezTo>
                  <a:cubicBezTo>
                    <a:pt x="37837" y="7882"/>
                    <a:pt x="37814" y="7876"/>
                    <a:pt x="37792" y="7862"/>
                  </a:cubicBezTo>
                  <a:cubicBezTo>
                    <a:pt x="37732" y="7826"/>
                    <a:pt x="37733" y="7814"/>
                    <a:pt x="37794" y="7794"/>
                  </a:cubicBezTo>
                  <a:cubicBezTo>
                    <a:pt x="37809" y="7788"/>
                    <a:pt x="37827" y="7786"/>
                    <a:pt x="37844" y="7786"/>
                  </a:cubicBezTo>
                  <a:close/>
                  <a:moveTo>
                    <a:pt x="48598" y="7780"/>
                  </a:moveTo>
                  <a:cubicBezTo>
                    <a:pt x="48648" y="7780"/>
                    <a:pt x="48684" y="7816"/>
                    <a:pt x="48684" y="7866"/>
                  </a:cubicBezTo>
                  <a:cubicBezTo>
                    <a:pt x="48684" y="7904"/>
                    <a:pt x="48664" y="7926"/>
                    <a:pt x="48632" y="7926"/>
                  </a:cubicBezTo>
                  <a:cubicBezTo>
                    <a:pt x="48622" y="7926"/>
                    <a:pt x="48610" y="7923"/>
                    <a:pt x="48598" y="7919"/>
                  </a:cubicBezTo>
                  <a:cubicBezTo>
                    <a:pt x="48548" y="7900"/>
                    <a:pt x="48512" y="7864"/>
                    <a:pt x="48512" y="7834"/>
                  </a:cubicBezTo>
                  <a:cubicBezTo>
                    <a:pt x="48512" y="7803"/>
                    <a:pt x="48548" y="7780"/>
                    <a:pt x="48598" y="7780"/>
                  </a:cubicBezTo>
                  <a:close/>
                  <a:moveTo>
                    <a:pt x="18472" y="1336"/>
                  </a:moveTo>
                  <a:cubicBezTo>
                    <a:pt x="18490" y="1336"/>
                    <a:pt x="18513" y="1341"/>
                    <a:pt x="18542" y="1350"/>
                  </a:cubicBezTo>
                  <a:cubicBezTo>
                    <a:pt x="18609" y="1370"/>
                    <a:pt x="18718" y="1441"/>
                    <a:pt x="18776" y="1499"/>
                  </a:cubicBezTo>
                  <a:cubicBezTo>
                    <a:pt x="18834" y="1561"/>
                    <a:pt x="18923" y="1611"/>
                    <a:pt x="18969" y="1611"/>
                  </a:cubicBezTo>
                  <a:cubicBezTo>
                    <a:pt x="19019" y="1611"/>
                    <a:pt x="19075" y="1645"/>
                    <a:pt x="19103" y="1692"/>
                  </a:cubicBezTo>
                  <a:cubicBezTo>
                    <a:pt x="19128" y="1737"/>
                    <a:pt x="19267" y="1827"/>
                    <a:pt x="19410" y="1897"/>
                  </a:cubicBezTo>
                  <a:cubicBezTo>
                    <a:pt x="19693" y="2031"/>
                    <a:pt x="19888" y="2144"/>
                    <a:pt x="19935" y="2199"/>
                  </a:cubicBezTo>
                  <a:cubicBezTo>
                    <a:pt x="19950" y="2217"/>
                    <a:pt x="20124" y="2304"/>
                    <a:pt x="20324" y="2393"/>
                  </a:cubicBezTo>
                  <a:cubicBezTo>
                    <a:pt x="20524" y="2482"/>
                    <a:pt x="20697" y="2589"/>
                    <a:pt x="20712" y="2631"/>
                  </a:cubicBezTo>
                  <a:cubicBezTo>
                    <a:pt x="20728" y="2675"/>
                    <a:pt x="20909" y="2803"/>
                    <a:pt x="21119" y="2918"/>
                  </a:cubicBezTo>
                  <a:cubicBezTo>
                    <a:pt x="21329" y="3035"/>
                    <a:pt x="21514" y="3178"/>
                    <a:pt x="21532" y="3238"/>
                  </a:cubicBezTo>
                  <a:cubicBezTo>
                    <a:pt x="21552" y="3298"/>
                    <a:pt x="21635" y="3371"/>
                    <a:pt x="21723" y="3404"/>
                  </a:cubicBezTo>
                  <a:cubicBezTo>
                    <a:pt x="21811" y="3436"/>
                    <a:pt x="21991" y="3568"/>
                    <a:pt x="22129" y="3701"/>
                  </a:cubicBezTo>
                  <a:cubicBezTo>
                    <a:pt x="22268" y="3833"/>
                    <a:pt x="22406" y="3940"/>
                    <a:pt x="22440" y="3940"/>
                  </a:cubicBezTo>
                  <a:cubicBezTo>
                    <a:pt x="22500" y="3940"/>
                    <a:pt x="22595" y="4010"/>
                    <a:pt x="22778" y="4191"/>
                  </a:cubicBezTo>
                  <a:cubicBezTo>
                    <a:pt x="22827" y="4239"/>
                    <a:pt x="22886" y="4270"/>
                    <a:pt x="22923" y="4270"/>
                  </a:cubicBezTo>
                  <a:cubicBezTo>
                    <a:pt x="22933" y="4270"/>
                    <a:pt x="22941" y="4268"/>
                    <a:pt x="22947" y="4264"/>
                  </a:cubicBezTo>
                  <a:cubicBezTo>
                    <a:pt x="22962" y="4255"/>
                    <a:pt x="22976" y="4251"/>
                    <a:pt x="22989" y="4251"/>
                  </a:cubicBezTo>
                  <a:cubicBezTo>
                    <a:pt x="23005" y="4251"/>
                    <a:pt x="23019" y="4258"/>
                    <a:pt x="23025" y="4271"/>
                  </a:cubicBezTo>
                  <a:cubicBezTo>
                    <a:pt x="23049" y="4326"/>
                    <a:pt x="23457" y="4638"/>
                    <a:pt x="23504" y="4638"/>
                  </a:cubicBezTo>
                  <a:cubicBezTo>
                    <a:pt x="23522" y="4638"/>
                    <a:pt x="23539" y="4591"/>
                    <a:pt x="23540" y="4535"/>
                  </a:cubicBezTo>
                  <a:cubicBezTo>
                    <a:pt x="23541" y="4489"/>
                    <a:pt x="23544" y="4466"/>
                    <a:pt x="23553" y="4466"/>
                  </a:cubicBezTo>
                  <a:cubicBezTo>
                    <a:pt x="23562" y="4466"/>
                    <a:pt x="23575" y="4485"/>
                    <a:pt x="23598" y="4521"/>
                  </a:cubicBezTo>
                  <a:cubicBezTo>
                    <a:pt x="23619" y="4556"/>
                    <a:pt x="23638" y="4577"/>
                    <a:pt x="23647" y="4577"/>
                  </a:cubicBezTo>
                  <a:cubicBezTo>
                    <a:pt x="23651" y="4577"/>
                    <a:pt x="23653" y="4573"/>
                    <a:pt x="23653" y="4566"/>
                  </a:cubicBezTo>
                  <a:cubicBezTo>
                    <a:pt x="23653" y="4563"/>
                    <a:pt x="23655" y="4561"/>
                    <a:pt x="23658" y="4561"/>
                  </a:cubicBezTo>
                  <a:cubicBezTo>
                    <a:pt x="23677" y="4561"/>
                    <a:pt x="23748" y="4621"/>
                    <a:pt x="23829" y="4706"/>
                  </a:cubicBezTo>
                  <a:cubicBezTo>
                    <a:pt x="23925" y="4807"/>
                    <a:pt x="24068" y="4901"/>
                    <a:pt x="24137" y="4911"/>
                  </a:cubicBezTo>
                  <a:cubicBezTo>
                    <a:pt x="24208" y="4922"/>
                    <a:pt x="24334" y="5003"/>
                    <a:pt x="24416" y="5093"/>
                  </a:cubicBezTo>
                  <a:cubicBezTo>
                    <a:pt x="24521" y="5205"/>
                    <a:pt x="24643" y="5267"/>
                    <a:pt x="24734" y="5267"/>
                  </a:cubicBezTo>
                  <a:cubicBezTo>
                    <a:pt x="24790" y="5267"/>
                    <a:pt x="24834" y="5243"/>
                    <a:pt x="24853" y="5192"/>
                  </a:cubicBezTo>
                  <a:cubicBezTo>
                    <a:pt x="24868" y="5152"/>
                    <a:pt x="24883" y="5132"/>
                    <a:pt x="24904" y="5132"/>
                  </a:cubicBezTo>
                  <a:cubicBezTo>
                    <a:pt x="24920" y="5132"/>
                    <a:pt x="24941" y="5144"/>
                    <a:pt x="24968" y="5167"/>
                  </a:cubicBezTo>
                  <a:cubicBezTo>
                    <a:pt x="25013" y="5206"/>
                    <a:pt x="25048" y="5272"/>
                    <a:pt x="25048" y="5315"/>
                  </a:cubicBezTo>
                  <a:cubicBezTo>
                    <a:pt x="25048" y="5360"/>
                    <a:pt x="25068" y="5395"/>
                    <a:pt x="25094" y="5397"/>
                  </a:cubicBezTo>
                  <a:cubicBezTo>
                    <a:pt x="25227" y="5411"/>
                    <a:pt x="25385" y="5453"/>
                    <a:pt x="25487" y="5504"/>
                  </a:cubicBezTo>
                  <a:cubicBezTo>
                    <a:pt x="25550" y="5534"/>
                    <a:pt x="25753" y="5628"/>
                    <a:pt x="25930" y="5709"/>
                  </a:cubicBezTo>
                  <a:cubicBezTo>
                    <a:pt x="26108" y="5790"/>
                    <a:pt x="26309" y="5859"/>
                    <a:pt x="26370" y="5859"/>
                  </a:cubicBezTo>
                  <a:cubicBezTo>
                    <a:pt x="26431" y="5859"/>
                    <a:pt x="26542" y="5913"/>
                    <a:pt x="26609" y="5976"/>
                  </a:cubicBezTo>
                  <a:cubicBezTo>
                    <a:pt x="26677" y="6038"/>
                    <a:pt x="26814" y="6093"/>
                    <a:pt x="26908" y="6093"/>
                  </a:cubicBezTo>
                  <a:cubicBezTo>
                    <a:pt x="27006" y="6093"/>
                    <a:pt x="27165" y="6139"/>
                    <a:pt x="27271" y="6197"/>
                  </a:cubicBezTo>
                  <a:cubicBezTo>
                    <a:pt x="27549" y="6353"/>
                    <a:pt x="28424" y="6648"/>
                    <a:pt x="28596" y="6648"/>
                  </a:cubicBezTo>
                  <a:cubicBezTo>
                    <a:pt x="28606" y="6648"/>
                    <a:pt x="28613" y="6647"/>
                    <a:pt x="28618" y="6645"/>
                  </a:cubicBezTo>
                  <a:cubicBezTo>
                    <a:pt x="28628" y="6641"/>
                    <a:pt x="28637" y="6640"/>
                    <a:pt x="28646" y="6640"/>
                  </a:cubicBezTo>
                  <a:cubicBezTo>
                    <a:pt x="28683" y="6640"/>
                    <a:pt x="28716" y="6669"/>
                    <a:pt x="28730" y="6719"/>
                  </a:cubicBezTo>
                  <a:cubicBezTo>
                    <a:pt x="28747" y="6786"/>
                    <a:pt x="28860" y="6851"/>
                    <a:pt x="29043" y="6899"/>
                  </a:cubicBezTo>
                  <a:cubicBezTo>
                    <a:pt x="29198" y="6940"/>
                    <a:pt x="29409" y="7012"/>
                    <a:pt x="29506" y="7057"/>
                  </a:cubicBezTo>
                  <a:cubicBezTo>
                    <a:pt x="29680" y="7139"/>
                    <a:pt x="30104" y="7260"/>
                    <a:pt x="30315" y="7286"/>
                  </a:cubicBezTo>
                  <a:cubicBezTo>
                    <a:pt x="30536" y="7316"/>
                    <a:pt x="30638" y="7385"/>
                    <a:pt x="30641" y="7512"/>
                  </a:cubicBezTo>
                  <a:cubicBezTo>
                    <a:pt x="30642" y="7572"/>
                    <a:pt x="30645" y="7601"/>
                    <a:pt x="30654" y="7601"/>
                  </a:cubicBezTo>
                  <a:cubicBezTo>
                    <a:pt x="30663" y="7601"/>
                    <a:pt x="30676" y="7581"/>
                    <a:pt x="30698" y="7543"/>
                  </a:cubicBezTo>
                  <a:cubicBezTo>
                    <a:pt x="30722" y="7501"/>
                    <a:pt x="30743" y="7479"/>
                    <a:pt x="30797" y="7479"/>
                  </a:cubicBezTo>
                  <a:cubicBezTo>
                    <a:pt x="30856" y="7479"/>
                    <a:pt x="30957" y="7507"/>
                    <a:pt x="31148" y="7564"/>
                  </a:cubicBezTo>
                  <a:cubicBezTo>
                    <a:pt x="31364" y="7630"/>
                    <a:pt x="31581" y="7718"/>
                    <a:pt x="31633" y="7762"/>
                  </a:cubicBezTo>
                  <a:cubicBezTo>
                    <a:pt x="31683" y="7804"/>
                    <a:pt x="31795" y="7840"/>
                    <a:pt x="31876" y="7840"/>
                  </a:cubicBezTo>
                  <a:cubicBezTo>
                    <a:pt x="31959" y="7840"/>
                    <a:pt x="32046" y="7866"/>
                    <a:pt x="32065" y="7897"/>
                  </a:cubicBezTo>
                  <a:cubicBezTo>
                    <a:pt x="32087" y="7932"/>
                    <a:pt x="32008" y="7954"/>
                    <a:pt x="31867" y="7954"/>
                  </a:cubicBezTo>
                  <a:cubicBezTo>
                    <a:pt x="31739" y="7954"/>
                    <a:pt x="31618" y="7927"/>
                    <a:pt x="31596" y="7893"/>
                  </a:cubicBezTo>
                  <a:cubicBezTo>
                    <a:pt x="31579" y="7866"/>
                    <a:pt x="31550" y="7852"/>
                    <a:pt x="31521" y="7852"/>
                  </a:cubicBezTo>
                  <a:cubicBezTo>
                    <a:pt x="31511" y="7852"/>
                    <a:pt x="31501" y="7854"/>
                    <a:pt x="31491" y="7857"/>
                  </a:cubicBezTo>
                  <a:cubicBezTo>
                    <a:pt x="31475" y="7863"/>
                    <a:pt x="31446" y="7866"/>
                    <a:pt x="31407" y="7866"/>
                  </a:cubicBezTo>
                  <a:cubicBezTo>
                    <a:pt x="31189" y="7866"/>
                    <a:pt x="30675" y="7779"/>
                    <a:pt x="30605" y="7719"/>
                  </a:cubicBezTo>
                  <a:cubicBezTo>
                    <a:pt x="30572" y="7691"/>
                    <a:pt x="30535" y="7676"/>
                    <a:pt x="30508" y="7676"/>
                  </a:cubicBezTo>
                  <a:cubicBezTo>
                    <a:pt x="30498" y="7676"/>
                    <a:pt x="30490" y="7678"/>
                    <a:pt x="30483" y="7682"/>
                  </a:cubicBezTo>
                  <a:cubicBezTo>
                    <a:pt x="30477" y="7686"/>
                    <a:pt x="30464" y="7688"/>
                    <a:pt x="30445" y="7688"/>
                  </a:cubicBezTo>
                  <a:cubicBezTo>
                    <a:pt x="30326" y="7688"/>
                    <a:pt x="29971" y="7607"/>
                    <a:pt x="29480" y="7465"/>
                  </a:cubicBezTo>
                  <a:cubicBezTo>
                    <a:pt x="29302" y="7413"/>
                    <a:pt x="29003" y="7337"/>
                    <a:pt x="28809" y="7291"/>
                  </a:cubicBezTo>
                  <a:cubicBezTo>
                    <a:pt x="28615" y="7246"/>
                    <a:pt x="28343" y="7173"/>
                    <a:pt x="28197" y="7124"/>
                  </a:cubicBezTo>
                  <a:cubicBezTo>
                    <a:pt x="28053" y="7077"/>
                    <a:pt x="27857" y="7021"/>
                    <a:pt x="27764" y="7000"/>
                  </a:cubicBezTo>
                  <a:cubicBezTo>
                    <a:pt x="27669" y="6979"/>
                    <a:pt x="27531" y="6911"/>
                    <a:pt x="27450" y="6848"/>
                  </a:cubicBezTo>
                  <a:cubicBezTo>
                    <a:pt x="27372" y="6786"/>
                    <a:pt x="27276" y="6734"/>
                    <a:pt x="27242" y="6734"/>
                  </a:cubicBezTo>
                  <a:cubicBezTo>
                    <a:pt x="27208" y="6734"/>
                    <a:pt x="27102" y="6694"/>
                    <a:pt x="27008" y="6646"/>
                  </a:cubicBezTo>
                  <a:cubicBezTo>
                    <a:pt x="26930" y="6606"/>
                    <a:pt x="26842" y="6581"/>
                    <a:pt x="26792" y="6581"/>
                  </a:cubicBezTo>
                  <a:cubicBezTo>
                    <a:pt x="26780" y="6581"/>
                    <a:pt x="26771" y="6582"/>
                    <a:pt x="26764" y="6585"/>
                  </a:cubicBezTo>
                  <a:cubicBezTo>
                    <a:pt x="26755" y="6588"/>
                    <a:pt x="26746" y="6589"/>
                    <a:pt x="26736" y="6589"/>
                  </a:cubicBezTo>
                  <a:cubicBezTo>
                    <a:pt x="26698" y="6589"/>
                    <a:pt x="26654" y="6565"/>
                    <a:pt x="26623" y="6527"/>
                  </a:cubicBezTo>
                  <a:cubicBezTo>
                    <a:pt x="26583" y="6477"/>
                    <a:pt x="26521" y="6441"/>
                    <a:pt x="26473" y="6441"/>
                  </a:cubicBezTo>
                  <a:cubicBezTo>
                    <a:pt x="26428" y="6441"/>
                    <a:pt x="26393" y="6412"/>
                    <a:pt x="26393" y="6377"/>
                  </a:cubicBezTo>
                  <a:cubicBezTo>
                    <a:pt x="26393" y="6350"/>
                    <a:pt x="26425" y="6334"/>
                    <a:pt x="26475" y="6334"/>
                  </a:cubicBezTo>
                  <a:cubicBezTo>
                    <a:pt x="26494" y="6334"/>
                    <a:pt x="26515" y="6336"/>
                    <a:pt x="26537" y="6341"/>
                  </a:cubicBezTo>
                  <a:cubicBezTo>
                    <a:pt x="26562" y="6346"/>
                    <a:pt x="26586" y="6348"/>
                    <a:pt x="26606" y="6348"/>
                  </a:cubicBezTo>
                  <a:cubicBezTo>
                    <a:pt x="26651" y="6348"/>
                    <a:pt x="26682" y="6337"/>
                    <a:pt x="26682" y="6319"/>
                  </a:cubicBezTo>
                  <a:cubicBezTo>
                    <a:pt x="26682" y="6289"/>
                    <a:pt x="26663" y="6268"/>
                    <a:pt x="26637" y="6266"/>
                  </a:cubicBezTo>
                  <a:cubicBezTo>
                    <a:pt x="26487" y="6252"/>
                    <a:pt x="26373" y="6215"/>
                    <a:pt x="26341" y="6170"/>
                  </a:cubicBezTo>
                  <a:cubicBezTo>
                    <a:pt x="26320" y="6141"/>
                    <a:pt x="26232" y="6117"/>
                    <a:pt x="26139" y="6114"/>
                  </a:cubicBezTo>
                  <a:cubicBezTo>
                    <a:pt x="26043" y="6112"/>
                    <a:pt x="25956" y="6083"/>
                    <a:pt x="25936" y="6051"/>
                  </a:cubicBezTo>
                  <a:cubicBezTo>
                    <a:pt x="25915" y="6017"/>
                    <a:pt x="25836" y="5975"/>
                    <a:pt x="25753" y="5953"/>
                  </a:cubicBezTo>
                  <a:cubicBezTo>
                    <a:pt x="25672" y="5931"/>
                    <a:pt x="25489" y="5853"/>
                    <a:pt x="25346" y="5779"/>
                  </a:cubicBezTo>
                  <a:cubicBezTo>
                    <a:pt x="25201" y="5703"/>
                    <a:pt x="25021" y="5623"/>
                    <a:pt x="24941" y="5601"/>
                  </a:cubicBezTo>
                  <a:cubicBezTo>
                    <a:pt x="24791" y="5557"/>
                    <a:pt x="23772" y="4995"/>
                    <a:pt x="23719" y="4927"/>
                  </a:cubicBezTo>
                  <a:cubicBezTo>
                    <a:pt x="23701" y="4906"/>
                    <a:pt x="23594" y="4842"/>
                    <a:pt x="23483" y="4786"/>
                  </a:cubicBezTo>
                  <a:cubicBezTo>
                    <a:pt x="23371" y="4731"/>
                    <a:pt x="23229" y="4632"/>
                    <a:pt x="23172" y="4570"/>
                  </a:cubicBezTo>
                  <a:cubicBezTo>
                    <a:pt x="23125" y="4518"/>
                    <a:pt x="23088" y="4493"/>
                    <a:pt x="23054" y="4493"/>
                  </a:cubicBezTo>
                  <a:cubicBezTo>
                    <a:pt x="23033" y="4493"/>
                    <a:pt x="23013" y="4502"/>
                    <a:pt x="22992" y="4520"/>
                  </a:cubicBezTo>
                  <a:cubicBezTo>
                    <a:pt x="22970" y="4538"/>
                    <a:pt x="22953" y="4548"/>
                    <a:pt x="22939" y="4548"/>
                  </a:cubicBezTo>
                  <a:cubicBezTo>
                    <a:pt x="22917" y="4548"/>
                    <a:pt x="22902" y="4526"/>
                    <a:pt x="22890" y="4479"/>
                  </a:cubicBezTo>
                  <a:cubicBezTo>
                    <a:pt x="22862" y="4381"/>
                    <a:pt x="22196" y="3881"/>
                    <a:pt x="22091" y="3881"/>
                  </a:cubicBezTo>
                  <a:cubicBezTo>
                    <a:pt x="22066" y="3881"/>
                    <a:pt x="22002" y="3830"/>
                    <a:pt x="21942" y="3764"/>
                  </a:cubicBezTo>
                  <a:cubicBezTo>
                    <a:pt x="21890" y="3707"/>
                    <a:pt x="21842" y="3670"/>
                    <a:pt x="21820" y="3670"/>
                  </a:cubicBezTo>
                  <a:cubicBezTo>
                    <a:pt x="21816" y="3670"/>
                    <a:pt x="21813" y="3671"/>
                    <a:pt x="21811" y="3674"/>
                  </a:cubicBezTo>
                  <a:cubicBezTo>
                    <a:pt x="21809" y="3675"/>
                    <a:pt x="21807" y="3676"/>
                    <a:pt x="21803" y="3676"/>
                  </a:cubicBezTo>
                  <a:cubicBezTo>
                    <a:pt x="21780" y="3676"/>
                    <a:pt x="21716" y="3633"/>
                    <a:pt x="21654" y="3574"/>
                  </a:cubicBezTo>
                  <a:cubicBezTo>
                    <a:pt x="21293" y="3239"/>
                    <a:pt x="21202" y="3172"/>
                    <a:pt x="21111" y="3164"/>
                  </a:cubicBezTo>
                  <a:cubicBezTo>
                    <a:pt x="21011" y="3158"/>
                    <a:pt x="20838" y="3050"/>
                    <a:pt x="20496" y="2778"/>
                  </a:cubicBezTo>
                  <a:cubicBezTo>
                    <a:pt x="20186" y="2532"/>
                    <a:pt x="19692" y="2224"/>
                    <a:pt x="19144" y="1933"/>
                  </a:cubicBezTo>
                  <a:cubicBezTo>
                    <a:pt x="18562" y="1624"/>
                    <a:pt x="18417" y="1519"/>
                    <a:pt x="18417" y="1399"/>
                  </a:cubicBezTo>
                  <a:cubicBezTo>
                    <a:pt x="18418" y="1356"/>
                    <a:pt x="18434" y="1336"/>
                    <a:pt x="18472" y="1336"/>
                  </a:cubicBezTo>
                  <a:close/>
                  <a:moveTo>
                    <a:pt x="57015" y="7813"/>
                  </a:moveTo>
                  <a:cubicBezTo>
                    <a:pt x="57047" y="7813"/>
                    <a:pt x="57097" y="7834"/>
                    <a:pt x="57141" y="7865"/>
                  </a:cubicBezTo>
                  <a:cubicBezTo>
                    <a:pt x="57229" y="7931"/>
                    <a:pt x="57231" y="7949"/>
                    <a:pt x="57158" y="8010"/>
                  </a:cubicBezTo>
                  <a:cubicBezTo>
                    <a:pt x="57124" y="8037"/>
                    <a:pt x="57085" y="8052"/>
                    <a:pt x="57052" y="8052"/>
                  </a:cubicBezTo>
                  <a:cubicBezTo>
                    <a:pt x="57036" y="8052"/>
                    <a:pt x="57022" y="8048"/>
                    <a:pt x="57010" y="8040"/>
                  </a:cubicBezTo>
                  <a:cubicBezTo>
                    <a:pt x="56938" y="7997"/>
                    <a:pt x="56928" y="7859"/>
                    <a:pt x="56994" y="7818"/>
                  </a:cubicBezTo>
                  <a:cubicBezTo>
                    <a:pt x="56999" y="7815"/>
                    <a:pt x="57006" y="7813"/>
                    <a:pt x="57015" y="7813"/>
                  </a:cubicBezTo>
                  <a:close/>
                  <a:moveTo>
                    <a:pt x="31326" y="7964"/>
                  </a:moveTo>
                  <a:cubicBezTo>
                    <a:pt x="31336" y="7964"/>
                    <a:pt x="31349" y="7966"/>
                    <a:pt x="31362" y="7972"/>
                  </a:cubicBezTo>
                  <a:cubicBezTo>
                    <a:pt x="31405" y="7988"/>
                    <a:pt x="31586" y="8020"/>
                    <a:pt x="31769" y="8044"/>
                  </a:cubicBezTo>
                  <a:cubicBezTo>
                    <a:pt x="31952" y="8066"/>
                    <a:pt x="32112" y="8107"/>
                    <a:pt x="32131" y="8134"/>
                  </a:cubicBezTo>
                  <a:cubicBezTo>
                    <a:pt x="32144" y="8156"/>
                    <a:pt x="32072" y="8166"/>
                    <a:pt x="31972" y="8166"/>
                  </a:cubicBezTo>
                  <a:cubicBezTo>
                    <a:pt x="31806" y="8166"/>
                    <a:pt x="31567" y="8139"/>
                    <a:pt x="31528" y="8101"/>
                  </a:cubicBezTo>
                  <a:cubicBezTo>
                    <a:pt x="31511" y="8082"/>
                    <a:pt x="31445" y="8067"/>
                    <a:pt x="31390" y="8067"/>
                  </a:cubicBezTo>
                  <a:cubicBezTo>
                    <a:pt x="31334" y="8067"/>
                    <a:pt x="31285" y="8036"/>
                    <a:pt x="31285" y="8004"/>
                  </a:cubicBezTo>
                  <a:cubicBezTo>
                    <a:pt x="31284" y="7978"/>
                    <a:pt x="31300" y="7964"/>
                    <a:pt x="31326" y="7964"/>
                  </a:cubicBezTo>
                  <a:close/>
                  <a:moveTo>
                    <a:pt x="32426" y="8129"/>
                  </a:moveTo>
                  <a:cubicBezTo>
                    <a:pt x="32476" y="8129"/>
                    <a:pt x="32499" y="8154"/>
                    <a:pt x="32479" y="8187"/>
                  </a:cubicBezTo>
                  <a:cubicBezTo>
                    <a:pt x="32458" y="8220"/>
                    <a:pt x="32404" y="8244"/>
                    <a:pt x="32354" y="8244"/>
                  </a:cubicBezTo>
                  <a:cubicBezTo>
                    <a:pt x="32305" y="8244"/>
                    <a:pt x="32281" y="8219"/>
                    <a:pt x="32302" y="8187"/>
                  </a:cubicBezTo>
                  <a:cubicBezTo>
                    <a:pt x="32322" y="8154"/>
                    <a:pt x="32376" y="8129"/>
                    <a:pt x="32426" y="8129"/>
                  </a:cubicBezTo>
                  <a:close/>
                  <a:moveTo>
                    <a:pt x="24342" y="7733"/>
                  </a:moveTo>
                  <a:cubicBezTo>
                    <a:pt x="24351" y="7733"/>
                    <a:pt x="24361" y="7735"/>
                    <a:pt x="24371" y="7738"/>
                  </a:cubicBezTo>
                  <a:cubicBezTo>
                    <a:pt x="24410" y="7752"/>
                    <a:pt x="24437" y="7794"/>
                    <a:pt x="24429" y="7829"/>
                  </a:cubicBezTo>
                  <a:cubicBezTo>
                    <a:pt x="24420" y="7871"/>
                    <a:pt x="24441" y="7892"/>
                    <a:pt x="24472" y="7892"/>
                  </a:cubicBezTo>
                  <a:cubicBezTo>
                    <a:pt x="24502" y="7892"/>
                    <a:pt x="24540" y="7871"/>
                    <a:pt x="24566" y="7829"/>
                  </a:cubicBezTo>
                  <a:cubicBezTo>
                    <a:pt x="24581" y="7806"/>
                    <a:pt x="24623" y="7794"/>
                    <a:pt x="24682" y="7794"/>
                  </a:cubicBezTo>
                  <a:cubicBezTo>
                    <a:pt x="24718" y="7794"/>
                    <a:pt x="24760" y="7799"/>
                    <a:pt x="24806" y="7808"/>
                  </a:cubicBezTo>
                  <a:cubicBezTo>
                    <a:pt x="24846" y="7815"/>
                    <a:pt x="24887" y="7819"/>
                    <a:pt x="24925" y="7819"/>
                  </a:cubicBezTo>
                  <a:cubicBezTo>
                    <a:pt x="24996" y="7819"/>
                    <a:pt x="25057" y="7806"/>
                    <a:pt x="25086" y="7782"/>
                  </a:cubicBezTo>
                  <a:cubicBezTo>
                    <a:pt x="25122" y="7753"/>
                    <a:pt x="25149" y="7740"/>
                    <a:pt x="25169" y="7740"/>
                  </a:cubicBezTo>
                  <a:cubicBezTo>
                    <a:pt x="25230" y="7740"/>
                    <a:pt x="25205" y="7869"/>
                    <a:pt x="25092" y="7974"/>
                  </a:cubicBezTo>
                  <a:cubicBezTo>
                    <a:pt x="25008" y="8051"/>
                    <a:pt x="24955" y="8127"/>
                    <a:pt x="24972" y="8143"/>
                  </a:cubicBezTo>
                  <a:cubicBezTo>
                    <a:pt x="24989" y="8159"/>
                    <a:pt x="24958" y="8210"/>
                    <a:pt x="24903" y="8255"/>
                  </a:cubicBezTo>
                  <a:cubicBezTo>
                    <a:pt x="24862" y="8288"/>
                    <a:pt x="24838" y="8305"/>
                    <a:pt x="24828" y="8305"/>
                  </a:cubicBezTo>
                  <a:cubicBezTo>
                    <a:pt x="24816" y="8305"/>
                    <a:pt x="24821" y="8282"/>
                    <a:pt x="24838" y="8235"/>
                  </a:cubicBezTo>
                  <a:cubicBezTo>
                    <a:pt x="24887" y="8105"/>
                    <a:pt x="24741" y="7952"/>
                    <a:pt x="24570" y="7952"/>
                  </a:cubicBezTo>
                  <a:cubicBezTo>
                    <a:pt x="24437" y="7952"/>
                    <a:pt x="24298" y="7856"/>
                    <a:pt x="24298" y="7764"/>
                  </a:cubicBezTo>
                  <a:cubicBezTo>
                    <a:pt x="24299" y="7744"/>
                    <a:pt x="24317" y="7733"/>
                    <a:pt x="24342" y="7733"/>
                  </a:cubicBezTo>
                  <a:close/>
                  <a:moveTo>
                    <a:pt x="30154" y="8255"/>
                  </a:moveTo>
                  <a:cubicBezTo>
                    <a:pt x="30171" y="8255"/>
                    <a:pt x="30189" y="8258"/>
                    <a:pt x="30204" y="8265"/>
                  </a:cubicBezTo>
                  <a:cubicBezTo>
                    <a:pt x="30254" y="8285"/>
                    <a:pt x="30292" y="8330"/>
                    <a:pt x="30292" y="8367"/>
                  </a:cubicBezTo>
                  <a:cubicBezTo>
                    <a:pt x="30292" y="8392"/>
                    <a:pt x="30273" y="8407"/>
                    <a:pt x="30244" y="8407"/>
                  </a:cubicBezTo>
                  <a:cubicBezTo>
                    <a:pt x="30231" y="8407"/>
                    <a:pt x="30217" y="8404"/>
                    <a:pt x="30201" y="8398"/>
                  </a:cubicBezTo>
                  <a:cubicBezTo>
                    <a:pt x="30151" y="8379"/>
                    <a:pt x="30081" y="8362"/>
                    <a:pt x="30047" y="8362"/>
                  </a:cubicBezTo>
                  <a:cubicBezTo>
                    <a:pt x="29998" y="8362"/>
                    <a:pt x="29998" y="8346"/>
                    <a:pt x="30049" y="8296"/>
                  </a:cubicBezTo>
                  <a:cubicBezTo>
                    <a:pt x="30075" y="8270"/>
                    <a:pt x="30115" y="8255"/>
                    <a:pt x="30154" y="8255"/>
                  </a:cubicBezTo>
                  <a:close/>
                  <a:moveTo>
                    <a:pt x="51643" y="8254"/>
                  </a:moveTo>
                  <a:cubicBezTo>
                    <a:pt x="51647" y="8254"/>
                    <a:pt x="51652" y="8255"/>
                    <a:pt x="51658" y="8257"/>
                  </a:cubicBezTo>
                  <a:cubicBezTo>
                    <a:pt x="51691" y="8269"/>
                    <a:pt x="51722" y="8306"/>
                    <a:pt x="51722" y="8336"/>
                  </a:cubicBezTo>
                  <a:cubicBezTo>
                    <a:pt x="51722" y="8364"/>
                    <a:pt x="51691" y="8400"/>
                    <a:pt x="51658" y="8409"/>
                  </a:cubicBezTo>
                  <a:cubicBezTo>
                    <a:pt x="51653" y="8411"/>
                    <a:pt x="51648" y="8412"/>
                    <a:pt x="51644" y="8412"/>
                  </a:cubicBezTo>
                  <a:cubicBezTo>
                    <a:pt x="51615" y="8412"/>
                    <a:pt x="51594" y="8380"/>
                    <a:pt x="51594" y="8331"/>
                  </a:cubicBezTo>
                  <a:cubicBezTo>
                    <a:pt x="51594" y="8284"/>
                    <a:pt x="51614" y="8254"/>
                    <a:pt x="51643" y="8254"/>
                  </a:cubicBezTo>
                  <a:close/>
                  <a:moveTo>
                    <a:pt x="24275" y="8013"/>
                  </a:moveTo>
                  <a:cubicBezTo>
                    <a:pt x="24328" y="8013"/>
                    <a:pt x="24380" y="8062"/>
                    <a:pt x="24397" y="8129"/>
                  </a:cubicBezTo>
                  <a:cubicBezTo>
                    <a:pt x="24415" y="8195"/>
                    <a:pt x="24475" y="8245"/>
                    <a:pt x="24538" y="8245"/>
                  </a:cubicBezTo>
                  <a:cubicBezTo>
                    <a:pt x="24600" y="8245"/>
                    <a:pt x="24649" y="8271"/>
                    <a:pt x="24649" y="8303"/>
                  </a:cubicBezTo>
                  <a:cubicBezTo>
                    <a:pt x="24649" y="8334"/>
                    <a:pt x="24611" y="8361"/>
                    <a:pt x="24566" y="8361"/>
                  </a:cubicBezTo>
                  <a:cubicBezTo>
                    <a:pt x="24521" y="8361"/>
                    <a:pt x="24473" y="8393"/>
                    <a:pt x="24461" y="8430"/>
                  </a:cubicBezTo>
                  <a:cubicBezTo>
                    <a:pt x="24453" y="8456"/>
                    <a:pt x="24429" y="8469"/>
                    <a:pt x="24396" y="8469"/>
                  </a:cubicBezTo>
                  <a:cubicBezTo>
                    <a:pt x="24376" y="8469"/>
                    <a:pt x="24353" y="8464"/>
                    <a:pt x="24328" y="8454"/>
                  </a:cubicBezTo>
                  <a:cubicBezTo>
                    <a:pt x="24233" y="8418"/>
                    <a:pt x="24229" y="8402"/>
                    <a:pt x="24304" y="8357"/>
                  </a:cubicBezTo>
                  <a:cubicBezTo>
                    <a:pt x="24354" y="8326"/>
                    <a:pt x="24359" y="8303"/>
                    <a:pt x="24318" y="8302"/>
                  </a:cubicBezTo>
                  <a:cubicBezTo>
                    <a:pt x="24259" y="8300"/>
                    <a:pt x="24217" y="8216"/>
                    <a:pt x="24191" y="8055"/>
                  </a:cubicBezTo>
                  <a:cubicBezTo>
                    <a:pt x="24187" y="8033"/>
                    <a:pt x="24226" y="8013"/>
                    <a:pt x="24275" y="8013"/>
                  </a:cubicBezTo>
                  <a:close/>
                  <a:moveTo>
                    <a:pt x="49366" y="8446"/>
                  </a:moveTo>
                  <a:cubicBezTo>
                    <a:pt x="49379" y="8446"/>
                    <a:pt x="49395" y="8449"/>
                    <a:pt x="49413" y="8456"/>
                  </a:cubicBezTo>
                  <a:cubicBezTo>
                    <a:pt x="49463" y="8476"/>
                    <a:pt x="49499" y="8500"/>
                    <a:pt x="49499" y="8512"/>
                  </a:cubicBezTo>
                  <a:cubicBezTo>
                    <a:pt x="49499" y="8525"/>
                    <a:pt x="49463" y="8533"/>
                    <a:pt x="49413" y="8533"/>
                  </a:cubicBezTo>
                  <a:cubicBezTo>
                    <a:pt x="49362" y="8533"/>
                    <a:pt x="49327" y="8511"/>
                    <a:pt x="49327" y="8479"/>
                  </a:cubicBezTo>
                  <a:cubicBezTo>
                    <a:pt x="49327" y="8458"/>
                    <a:pt x="49342" y="8446"/>
                    <a:pt x="49366" y="8446"/>
                  </a:cubicBezTo>
                  <a:close/>
                  <a:moveTo>
                    <a:pt x="33922" y="8547"/>
                  </a:moveTo>
                  <a:cubicBezTo>
                    <a:pt x="33958" y="8547"/>
                    <a:pt x="34000" y="8549"/>
                    <a:pt x="34045" y="8551"/>
                  </a:cubicBezTo>
                  <a:cubicBezTo>
                    <a:pt x="34305" y="8562"/>
                    <a:pt x="34360" y="8650"/>
                    <a:pt x="34106" y="8650"/>
                  </a:cubicBezTo>
                  <a:cubicBezTo>
                    <a:pt x="33968" y="8650"/>
                    <a:pt x="33784" y="8600"/>
                    <a:pt x="33784" y="8562"/>
                  </a:cubicBezTo>
                  <a:cubicBezTo>
                    <a:pt x="33784" y="8553"/>
                    <a:pt x="33839" y="8547"/>
                    <a:pt x="33922" y="8547"/>
                  </a:cubicBezTo>
                  <a:close/>
                  <a:moveTo>
                    <a:pt x="24227" y="8548"/>
                  </a:moveTo>
                  <a:cubicBezTo>
                    <a:pt x="24241" y="8548"/>
                    <a:pt x="24258" y="8552"/>
                    <a:pt x="24275" y="8559"/>
                  </a:cubicBezTo>
                  <a:cubicBezTo>
                    <a:pt x="24325" y="8578"/>
                    <a:pt x="24391" y="8595"/>
                    <a:pt x="24420" y="8595"/>
                  </a:cubicBezTo>
                  <a:cubicBezTo>
                    <a:pt x="24452" y="8595"/>
                    <a:pt x="24473" y="8615"/>
                    <a:pt x="24473" y="8645"/>
                  </a:cubicBezTo>
                  <a:cubicBezTo>
                    <a:pt x="24473" y="8663"/>
                    <a:pt x="24442" y="8674"/>
                    <a:pt x="24397" y="8674"/>
                  </a:cubicBezTo>
                  <a:cubicBezTo>
                    <a:pt x="24377" y="8674"/>
                    <a:pt x="24353" y="8671"/>
                    <a:pt x="24328" y="8667"/>
                  </a:cubicBezTo>
                  <a:cubicBezTo>
                    <a:pt x="24249" y="8651"/>
                    <a:pt x="24183" y="8612"/>
                    <a:pt x="24183" y="8580"/>
                  </a:cubicBezTo>
                  <a:cubicBezTo>
                    <a:pt x="24183" y="8560"/>
                    <a:pt x="24201" y="8548"/>
                    <a:pt x="24227" y="8548"/>
                  </a:cubicBezTo>
                  <a:close/>
                  <a:moveTo>
                    <a:pt x="42224" y="8595"/>
                  </a:moveTo>
                  <a:cubicBezTo>
                    <a:pt x="42256" y="8595"/>
                    <a:pt x="42281" y="8623"/>
                    <a:pt x="42281" y="8656"/>
                  </a:cubicBezTo>
                  <a:cubicBezTo>
                    <a:pt x="42281" y="8679"/>
                    <a:pt x="42270" y="8691"/>
                    <a:pt x="42253" y="8691"/>
                  </a:cubicBezTo>
                  <a:cubicBezTo>
                    <a:pt x="42244" y="8691"/>
                    <a:pt x="42234" y="8688"/>
                    <a:pt x="42224" y="8681"/>
                  </a:cubicBezTo>
                  <a:cubicBezTo>
                    <a:pt x="42190" y="8660"/>
                    <a:pt x="42167" y="8635"/>
                    <a:pt x="42167" y="8619"/>
                  </a:cubicBezTo>
                  <a:cubicBezTo>
                    <a:pt x="42165" y="8605"/>
                    <a:pt x="42190" y="8595"/>
                    <a:pt x="42224" y="8595"/>
                  </a:cubicBezTo>
                  <a:close/>
                  <a:moveTo>
                    <a:pt x="33236" y="7433"/>
                  </a:moveTo>
                  <a:cubicBezTo>
                    <a:pt x="33274" y="7433"/>
                    <a:pt x="33347" y="7444"/>
                    <a:pt x="33452" y="7462"/>
                  </a:cubicBezTo>
                  <a:cubicBezTo>
                    <a:pt x="33586" y="7485"/>
                    <a:pt x="33803" y="7541"/>
                    <a:pt x="33931" y="7586"/>
                  </a:cubicBezTo>
                  <a:cubicBezTo>
                    <a:pt x="34059" y="7631"/>
                    <a:pt x="34265" y="7671"/>
                    <a:pt x="34383" y="7672"/>
                  </a:cubicBezTo>
                  <a:cubicBezTo>
                    <a:pt x="34499" y="7673"/>
                    <a:pt x="34600" y="7698"/>
                    <a:pt x="34600" y="7727"/>
                  </a:cubicBezTo>
                  <a:cubicBezTo>
                    <a:pt x="34600" y="7746"/>
                    <a:pt x="34626" y="7756"/>
                    <a:pt x="34665" y="7756"/>
                  </a:cubicBezTo>
                  <a:cubicBezTo>
                    <a:pt x="34687" y="7756"/>
                    <a:pt x="34713" y="7753"/>
                    <a:pt x="34740" y="7746"/>
                  </a:cubicBezTo>
                  <a:cubicBezTo>
                    <a:pt x="34765" y="7740"/>
                    <a:pt x="34791" y="7738"/>
                    <a:pt x="34814" y="7738"/>
                  </a:cubicBezTo>
                  <a:cubicBezTo>
                    <a:pt x="34864" y="7738"/>
                    <a:pt x="34906" y="7750"/>
                    <a:pt x="34921" y="7774"/>
                  </a:cubicBezTo>
                  <a:cubicBezTo>
                    <a:pt x="34943" y="7809"/>
                    <a:pt x="35046" y="7836"/>
                    <a:pt x="35156" y="7836"/>
                  </a:cubicBezTo>
                  <a:cubicBezTo>
                    <a:pt x="35268" y="7836"/>
                    <a:pt x="35369" y="7861"/>
                    <a:pt x="35390" y="7893"/>
                  </a:cubicBezTo>
                  <a:cubicBezTo>
                    <a:pt x="35410" y="7926"/>
                    <a:pt x="35523" y="7951"/>
                    <a:pt x="35645" y="7951"/>
                  </a:cubicBezTo>
                  <a:cubicBezTo>
                    <a:pt x="35764" y="7951"/>
                    <a:pt x="35987" y="7993"/>
                    <a:pt x="36138" y="8046"/>
                  </a:cubicBezTo>
                  <a:cubicBezTo>
                    <a:pt x="36259" y="8087"/>
                    <a:pt x="36401" y="8115"/>
                    <a:pt x="36485" y="8115"/>
                  </a:cubicBezTo>
                  <a:cubicBezTo>
                    <a:pt x="36505" y="8115"/>
                    <a:pt x="36521" y="8113"/>
                    <a:pt x="36533" y="8110"/>
                  </a:cubicBezTo>
                  <a:cubicBezTo>
                    <a:pt x="36550" y="8106"/>
                    <a:pt x="36571" y="8104"/>
                    <a:pt x="36595" y="8104"/>
                  </a:cubicBezTo>
                  <a:cubicBezTo>
                    <a:pt x="36671" y="8104"/>
                    <a:pt x="36778" y="8124"/>
                    <a:pt x="36866" y="8157"/>
                  </a:cubicBezTo>
                  <a:cubicBezTo>
                    <a:pt x="36982" y="8199"/>
                    <a:pt x="37262" y="8251"/>
                    <a:pt x="37485" y="8271"/>
                  </a:cubicBezTo>
                  <a:cubicBezTo>
                    <a:pt x="37707" y="8290"/>
                    <a:pt x="37985" y="8321"/>
                    <a:pt x="38097" y="8338"/>
                  </a:cubicBezTo>
                  <a:cubicBezTo>
                    <a:pt x="38448" y="8390"/>
                    <a:pt x="38790" y="8423"/>
                    <a:pt x="38948" y="8423"/>
                  </a:cubicBezTo>
                  <a:cubicBezTo>
                    <a:pt x="38955" y="8423"/>
                    <a:pt x="38962" y="8423"/>
                    <a:pt x="38968" y="8423"/>
                  </a:cubicBezTo>
                  <a:cubicBezTo>
                    <a:pt x="38970" y="8423"/>
                    <a:pt x="38972" y="8423"/>
                    <a:pt x="38975" y="8423"/>
                  </a:cubicBezTo>
                  <a:cubicBezTo>
                    <a:pt x="39056" y="8423"/>
                    <a:pt x="39229" y="8474"/>
                    <a:pt x="39358" y="8535"/>
                  </a:cubicBezTo>
                  <a:cubicBezTo>
                    <a:pt x="39491" y="8598"/>
                    <a:pt x="39657" y="8651"/>
                    <a:pt x="39719" y="8651"/>
                  </a:cubicBezTo>
                  <a:cubicBezTo>
                    <a:pt x="39780" y="8651"/>
                    <a:pt x="39852" y="8682"/>
                    <a:pt x="39874" y="8718"/>
                  </a:cubicBezTo>
                  <a:cubicBezTo>
                    <a:pt x="39893" y="8748"/>
                    <a:pt x="39857" y="8762"/>
                    <a:pt x="39748" y="8762"/>
                  </a:cubicBezTo>
                  <a:cubicBezTo>
                    <a:pt x="39680" y="8762"/>
                    <a:pt x="39584" y="8757"/>
                    <a:pt x="39454" y="8746"/>
                  </a:cubicBezTo>
                  <a:cubicBezTo>
                    <a:pt x="39199" y="8725"/>
                    <a:pt x="38891" y="8699"/>
                    <a:pt x="38762" y="8689"/>
                  </a:cubicBezTo>
                  <a:cubicBezTo>
                    <a:pt x="38634" y="8679"/>
                    <a:pt x="38307" y="8629"/>
                    <a:pt x="38035" y="8578"/>
                  </a:cubicBezTo>
                  <a:cubicBezTo>
                    <a:pt x="37562" y="8491"/>
                    <a:pt x="37281" y="8454"/>
                    <a:pt x="36694" y="8395"/>
                  </a:cubicBezTo>
                  <a:cubicBezTo>
                    <a:pt x="36550" y="8382"/>
                    <a:pt x="36382" y="8358"/>
                    <a:pt x="36318" y="8344"/>
                  </a:cubicBezTo>
                  <a:cubicBezTo>
                    <a:pt x="36256" y="8330"/>
                    <a:pt x="36002" y="8285"/>
                    <a:pt x="35764" y="8245"/>
                  </a:cubicBezTo>
                  <a:cubicBezTo>
                    <a:pt x="35325" y="8173"/>
                    <a:pt x="33889" y="7777"/>
                    <a:pt x="33613" y="7654"/>
                  </a:cubicBezTo>
                  <a:cubicBezTo>
                    <a:pt x="33258" y="7495"/>
                    <a:pt x="33142" y="7433"/>
                    <a:pt x="33236" y="7433"/>
                  </a:cubicBezTo>
                  <a:close/>
                  <a:moveTo>
                    <a:pt x="52174" y="8617"/>
                  </a:moveTo>
                  <a:cubicBezTo>
                    <a:pt x="52268" y="8617"/>
                    <a:pt x="52405" y="8672"/>
                    <a:pt x="52377" y="8717"/>
                  </a:cubicBezTo>
                  <a:cubicBezTo>
                    <a:pt x="52356" y="8750"/>
                    <a:pt x="52277" y="8767"/>
                    <a:pt x="52203" y="8767"/>
                  </a:cubicBezTo>
                  <a:cubicBezTo>
                    <a:pt x="52129" y="8767"/>
                    <a:pt x="52060" y="8750"/>
                    <a:pt x="52060" y="8717"/>
                  </a:cubicBezTo>
                  <a:cubicBezTo>
                    <a:pt x="52060" y="8684"/>
                    <a:pt x="52081" y="8649"/>
                    <a:pt x="52110" y="8631"/>
                  </a:cubicBezTo>
                  <a:cubicBezTo>
                    <a:pt x="52126" y="8621"/>
                    <a:pt x="52148" y="8617"/>
                    <a:pt x="52174" y="8617"/>
                  </a:cubicBezTo>
                  <a:close/>
                  <a:moveTo>
                    <a:pt x="27936" y="8675"/>
                  </a:moveTo>
                  <a:cubicBezTo>
                    <a:pt x="27958" y="8675"/>
                    <a:pt x="27980" y="8687"/>
                    <a:pt x="27993" y="8710"/>
                  </a:cubicBezTo>
                  <a:cubicBezTo>
                    <a:pt x="28014" y="8742"/>
                    <a:pt x="27990" y="8767"/>
                    <a:pt x="27941" y="8767"/>
                  </a:cubicBezTo>
                  <a:cubicBezTo>
                    <a:pt x="27843" y="8767"/>
                    <a:pt x="27825" y="8732"/>
                    <a:pt x="27902" y="8685"/>
                  </a:cubicBezTo>
                  <a:cubicBezTo>
                    <a:pt x="27913" y="8678"/>
                    <a:pt x="27924" y="8675"/>
                    <a:pt x="27936" y="8675"/>
                  </a:cubicBezTo>
                  <a:close/>
                  <a:moveTo>
                    <a:pt x="31936" y="5623"/>
                  </a:moveTo>
                  <a:cubicBezTo>
                    <a:pt x="32035" y="5623"/>
                    <a:pt x="32162" y="5658"/>
                    <a:pt x="32209" y="5699"/>
                  </a:cubicBezTo>
                  <a:cubicBezTo>
                    <a:pt x="32302" y="5779"/>
                    <a:pt x="32818" y="5889"/>
                    <a:pt x="33038" y="5889"/>
                  </a:cubicBezTo>
                  <a:cubicBezTo>
                    <a:pt x="33074" y="5889"/>
                    <a:pt x="33102" y="5886"/>
                    <a:pt x="33119" y="5880"/>
                  </a:cubicBezTo>
                  <a:cubicBezTo>
                    <a:pt x="33126" y="5877"/>
                    <a:pt x="33133" y="5876"/>
                    <a:pt x="33140" y="5876"/>
                  </a:cubicBezTo>
                  <a:cubicBezTo>
                    <a:pt x="33181" y="5876"/>
                    <a:pt x="33230" y="5913"/>
                    <a:pt x="33260" y="5970"/>
                  </a:cubicBezTo>
                  <a:cubicBezTo>
                    <a:pt x="33300" y="6042"/>
                    <a:pt x="33345" y="6072"/>
                    <a:pt x="33436" y="6072"/>
                  </a:cubicBezTo>
                  <a:cubicBezTo>
                    <a:pt x="33457" y="6072"/>
                    <a:pt x="33480" y="6070"/>
                    <a:pt x="33507" y="6067"/>
                  </a:cubicBezTo>
                  <a:cubicBezTo>
                    <a:pt x="33524" y="6065"/>
                    <a:pt x="33541" y="6064"/>
                    <a:pt x="33558" y="6064"/>
                  </a:cubicBezTo>
                  <a:cubicBezTo>
                    <a:pt x="33645" y="6064"/>
                    <a:pt x="33732" y="6087"/>
                    <a:pt x="33767" y="6122"/>
                  </a:cubicBezTo>
                  <a:cubicBezTo>
                    <a:pt x="33800" y="6155"/>
                    <a:pt x="33833" y="6171"/>
                    <a:pt x="33878" y="6171"/>
                  </a:cubicBezTo>
                  <a:cubicBezTo>
                    <a:pt x="33915" y="6171"/>
                    <a:pt x="33962" y="6160"/>
                    <a:pt x="34024" y="6139"/>
                  </a:cubicBezTo>
                  <a:cubicBezTo>
                    <a:pt x="34084" y="6119"/>
                    <a:pt x="34126" y="6107"/>
                    <a:pt x="34160" y="6107"/>
                  </a:cubicBezTo>
                  <a:cubicBezTo>
                    <a:pt x="34222" y="6107"/>
                    <a:pt x="34262" y="6145"/>
                    <a:pt x="34344" y="6243"/>
                  </a:cubicBezTo>
                  <a:cubicBezTo>
                    <a:pt x="34407" y="6321"/>
                    <a:pt x="34458" y="6368"/>
                    <a:pt x="34475" y="6368"/>
                  </a:cubicBezTo>
                  <a:cubicBezTo>
                    <a:pt x="34479" y="6368"/>
                    <a:pt x="34481" y="6366"/>
                    <a:pt x="34481" y="6360"/>
                  </a:cubicBezTo>
                  <a:cubicBezTo>
                    <a:pt x="34481" y="6350"/>
                    <a:pt x="34487" y="6344"/>
                    <a:pt x="34497" y="6344"/>
                  </a:cubicBezTo>
                  <a:cubicBezTo>
                    <a:pt x="34512" y="6344"/>
                    <a:pt x="34539" y="6358"/>
                    <a:pt x="34570" y="6382"/>
                  </a:cubicBezTo>
                  <a:cubicBezTo>
                    <a:pt x="34606" y="6411"/>
                    <a:pt x="34655" y="6429"/>
                    <a:pt x="34697" y="6429"/>
                  </a:cubicBezTo>
                  <a:cubicBezTo>
                    <a:pt x="34713" y="6429"/>
                    <a:pt x="34728" y="6426"/>
                    <a:pt x="34741" y="6421"/>
                  </a:cubicBezTo>
                  <a:cubicBezTo>
                    <a:pt x="34752" y="6416"/>
                    <a:pt x="34764" y="6414"/>
                    <a:pt x="34776" y="6414"/>
                  </a:cubicBezTo>
                  <a:cubicBezTo>
                    <a:pt x="34817" y="6414"/>
                    <a:pt x="34863" y="6436"/>
                    <a:pt x="34891" y="6471"/>
                  </a:cubicBezTo>
                  <a:cubicBezTo>
                    <a:pt x="34923" y="6511"/>
                    <a:pt x="34978" y="6530"/>
                    <a:pt x="35063" y="6530"/>
                  </a:cubicBezTo>
                  <a:cubicBezTo>
                    <a:pt x="35099" y="6530"/>
                    <a:pt x="35139" y="6527"/>
                    <a:pt x="35185" y="6520"/>
                  </a:cubicBezTo>
                  <a:cubicBezTo>
                    <a:pt x="35228" y="6514"/>
                    <a:pt x="35268" y="6511"/>
                    <a:pt x="35302" y="6511"/>
                  </a:cubicBezTo>
                  <a:cubicBezTo>
                    <a:pt x="35368" y="6511"/>
                    <a:pt x="35411" y="6522"/>
                    <a:pt x="35411" y="6542"/>
                  </a:cubicBezTo>
                  <a:cubicBezTo>
                    <a:pt x="35411" y="6616"/>
                    <a:pt x="35716" y="6686"/>
                    <a:pt x="36066" y="6692"/>
                  </a:cubicBezTo>
                  <a:cubicBezTo>
                    <a:pt x="36237" y="6694"/>
                    <a:pt x="36354" y="6727"/>
                    <a:pt x="36373" y="6774"/>
                  </a:cubicBezTo>
                  <a:cubicBezTo>
                    <a:pt x="36386" y="6805"/>
                    <a:pt x="36408" y="6823"/>
                    <a:pt x="36432" y="6823"/>
                  </a:cubicBezTo>
                  <a:cubicBezTo>
                    <a:pt x="36443" y="6823"/>
                    <a:pt x="36454" y="6819"/>
                    <a:pt x="36465" y="6812"/>
                  </a:cubicBezTo>
                  <a:cubicBezTo>
                    <a:pt x="36504" y="6786"/>
                    <a:pt x="36490" y="6734"/>
                    <a:pt x="36425" y="6662"/>
                  </a:cubicBezTo>
                  <a:cubicBezTo>
                    <a:pt x="36358" y="6589"/>
                    <a:pt x="36344" y="6558"/>
                    <a:pt x="36412" y="6558"/>
                  </a:cubicBezTo>
                  <a:cubicBezTo>
                    <a:pt x="36453" y="6558"/>
                    <a:pt x="36524" y="6569"/>
                    <a:pt x="36631" y="6591"/>
                  </a:cubicBezTo>
                  <a:cubicBezTo>
                    <a:pt x="36759" y="6616"/>
                    <a:pt x="36839" y="6678"/>
                    <a:pt x="36878" y="6779"/>
                  </a:cubicBezTo>
                  <a:cubicBezTo>
                    <a:pt x="36904" y="6846"/>
                    <a:pt x="36930" y="6881"/>
                    <a:pt x="36952" y="6881"/>
                  </a:cubicBezTo>
                  <a:cubicBezTo>
                    <a:pt x="36961" y="6881"/>
                    <a:pt x="36969" y="6875"/>
                    <a:pt x="36977" y="6862"/>
                  </a:cubicBezTo>
                  <a:cubicBezTo>
                    <a:pt x="36998" y="6828"/>
                    <a:pt x="37079" y="6813"/>
                    <a:pt x="37178" y="6813"/>
                  </a:cubicBezTo>
                  <a:cubicBezTo>
                    <a:pt x="37359" y="6813"/>
                    <a:pt x="37600" y="6863"/>
                    <a:pt x="37640" y="6934"/>
                  </a:cubicBezTo>
                  <a:cubicBezTo>
                    <a:pt x="37662" y="6974"/>
                    <a:pt x="37683" y="6993"/>
                    <a:pt x="37714" y="6993"/>
                  </a:cubicBezTo>
                  <a:cubicBezTo>
                    <a:pt x="37737" y="6993"/>
                    <a:pt x="37766" y="6983"/>
                    <a:pt x="37804" y="6963"/>
                  </a:cubicBezTo>
                  <a:cubicBezTo>
                    <a:pt x="37849" y="6938"/>
                    <a:pt x="37889" y="6923"/>
                    <a:pt x="37907" y="6923"/>
                  </a:cubicBezTo>
                  <a:cubicBezTo>
                    <a:pt x="37914" y="6923"/>
                    <a:pt x="37918" y="6925"/>
                    <a:pt x="37918" y="6929"/>
                  </a:cubicBezTo>
                  <a:cubicBezTo>
                    <a:pt x="37918" y="6933"/>
                    <a:pt x="37923" y="6936"/>
                    <a:pt x="37934" y="6936"/>
                  </a:cubicBezTo>
                  <a:cubicBezTo>
                    <a:pt x="37958" y="6936"/>
                    <a:pt x="38007" y="6923"/>
                    <a:pt x="38065" y="6901"/>
                  </a:cubicBezTo>
                  <a:cubicBezTo>
                    <a:pt x="38107" y="6885"/>
                    <a:pt x="38140" y="6877"/>
                    <a:pt x="38171" y="6877"/>
                  </a:cubicBezTo>
                  <a:cubicBezTo>
                    <a:pt x="38226" y="6877"/>
                    <a:pt x="38271" y="6905"/>
                    <a:pt x="38334" y="6968"/>
                  </a:cubicBezTo>
                  <a:cubicBezTo>
                    <a:pt x="38390" y="7023"/>
                    <a:pt x="38426" y="7049"/>
                    <a:pt x="38453" y="7049"/>
                  </a:cubicBezTo>
                  <a:cubicBezTo>
                    <a:pt x="38473" y="7049"/>
                    <a:pt x="38488" y="7036"/>
                    <a:pt x="38503" y="7012"/>
                  </a:cubicBezTo>
                  <a:cubicBezTo>
                    <a:pt x="38517" y="6988"/>
                    <a:pt x="38533" y="6975"/>
                    <a:pt x="38553" y="6975"/>
                  </a:cubicBezTo>
                  <a:cubicBezTo>
                    <a:pt x="38584" y="6975"/>
                    <a:pt x="38628" y="7007"/>
                    <a:pt x="38702" y="7076"/>
                  </a:cubicBezTo>
                  <a:cubicBezTo>
                    <a:pt x="38788" y="7156"/>
                    <a:pt x="38833" y="7190"/>
                    <a:pt x="38904" y="7190"/>
                  </a:cubicBezTo>
                  <a:cubicBezTo>
                    <a:pt x="38951" y="7190"/>
                    <a:pt x="39009" y="7175"/>
                    <a:pt x="39099" y="7150"/>
                  </a:cubicBezTo>
                  <a:cubicBezTo>
                    <a:pt x="39189" y="7126"/>
                    <a:pt x="39254" y="7113"/>
                    <a:pt x="39308" y="7113"/>
                  </a:cubicBezTo>
                  <a:cubicBezTo>
                    <a:pt x="39367" y="7113"/>
                    <a:pt x="39411" y="7128"/>
                    <a:pt x="39459" y="7158"/>
                  </a:cubicBezTo>
                  <a:cubicBezTo>
                    <a:pt x="39606" y="7253"/>
                    <a:pt x="39852" y="7312"/>
                    <a:pt x="40196" y="7337"/>
                  </a:cubicBezTo>
                  <a:cubicBezTo>
                    <a:pt x="40346" y="7347"/>
                    <a:pt x="40492" y="7370"/>
                    <a:pt x="40520" y="7389"/>
                  </a:cubicBezTo>
                  <a:cubicBezTo>
                    <a:pt x="40550" y="7406"/>
                    <a:pt x="40806" y="7450"/>
                    <a:pt x="41094" y="7486"/>
                  </a:cubicBezTo>
                  <a:cubicBezTo>
                    <a:pt x="41382" y="7522"/>
                    <a:pt x="41671" y="7572"/>
                    <a:pt x="41739" y="7600"/>
                  </a:cubicBezTo>
                  <a:cubicBezTo>
                    <a:pt x="41770" y="7612"/>
                    <a:pt x="41800" y="7619"/>
                    <a:pt x="41831" y="7619"/>
                  </a:cubicBezTo>
                  <a:cubicBezTo>
                    <a:pt x="41883" y="7619"/>
                    <a:pt x="41935" y="7600"/>
                    <a:pt x="41986" y="7564"/>
                  </a:cubicBezTo>
                  <a:cubicBezTo>
                    <a:pt x="42039" y="7527"/>
                    <a:pt x="42069" y="7508"/>
                    <a:pt x="42086" y="7508"/>
                  </a:cubicBezTo>
                  <a:cubicBezTo>
                    <a:pt x="42105" y="7508"/>
                    <a:pt x="42108" y="7533"/>
                    <a:pt x="42108" y="7584"/>
                  </a:cubicBezTo>
                  <a:cubicBezTo>
                    <a:pt x="42108" y="7661"/>
                    <a:pt x="42160" y="7691"/>
                    <a:pt x="42316" y="7700"/>
                  </a:cubicBezTo>
                  <a:cubicBezTo>
                    <a:pt x="42432" y="7706"/>
                    <a:pt x="42558" y="7741"/>
                    <a:pt x="42601" y="7778"/>
                  </a:cubicBezTo>
                  <a:cubicBezTo>
                    <a:pt x="42629" y="7802"/>
                    <a:pt x="42652" y="7814"/>
                    <a:pt x="42671" y="7814"/>
                  </a:cubicBezTo>
                  <a:cubicBezTo>
                    <a:pt x="42689" y="7814"/>
                    <a:pt x="42704" y="7803"/>
                    <a:pt x="42718" y="7780"/>
                  </a:cubicBezTo>
                  <a:cubicBezTo>
                    <a:pt x="42732" y="7757"/>
                    <a:pt x="42750" y="7746"/>
                    <a:pt x="42775" y="7746"/>
                  </a:cubicBezTo>
                  <a:cubicBezTo>
                    <a:pt x="42800" y="7746"/>
                    <a:pt x="42831" y="7757"/>
                    <a:pt x="42873" y="7780"/>
                  </a:cubicBezTo>
                  <a:cubicBezTo>
                    <a:pt x="42945" y="7820"/>
                    <a:pt x="43262" y="7843"/>
                    <a:pt x="43528" y="7843"/>
                  </a:cubicBezTo>
                  <a:cubicBezTo>
                    <a:pt x="43711" y="7843"/>
                    <a:pt x="43870" y="7832"/>
                    <a:pt x="43909" y="7808"/>
                  </a:cubicBezTo>
                  <a:cubicBezTo>
                    <a:pt x="43915" y="7805"/>
                    <a:pt x="43921" y="7803"/>
                    <a:pt x="43927" y="7803"/>
                  </a:cubicBezTo>
                  <a:cubicBezTo>
                    <a:pt x="43957" y="7803"/>
                    <a:pt x="43998" y="7836"/>
                    <a:pt x="44025" y="7887"/>
                  </a:cubicBezTo>
                  <a:cubicBezTo>
                    <a:pt x="44058" y="7948"/>
                    <a:pt x="44090" y="7974"/>
                    <a:pt x="44156" y="7974"/>
                  </a:cubicBezTo>
                  <a:cubicBezTo>
                    <a:pt x="44191" y="7974"/>
                    <a:pt x="44235" y="7967"/>
                    <a:pt x="44295" y="7953"/>
                  </a:cubicBezTo>
                  <a:cubicBezTo>
                    <a:pt x="44357" y="7939"/>
                    <a:pt x="44403" y="7932"/>
                    <a:pt x="44438" y="7932"/>
                  </a:cubicBezTo>
                  <a:cubicBezTo>
                    <a:pt x="44493" y="7932"/>
                    <a:pt x="44519" y="7950"/>
                    <a:pt x="44535" y="7989"/>
                  </a:cubicBezTo>
                  <a:cubicBezTo>
                    <a:pt x="44589" y="8137"/>
                    <a:pt x="44880" y="8244"/>
                    <a:pt x="45218" y="8244"/>
                  </a:cubicBezTo>
                  <a:cubicBezTo>
                    <a:pt x="45452" y="8244"/>
                    <a:pt x="45555" y="8269"/>
                    <a:pt x="45578" y="8327"/>
                  </a:cubicBezTo>
                  <a:cubicBezTo>
                    <a:pt x="45592" y="8363"/>
                    <a:pt x="45627" y="8385"/>
                    <a:pt x="45663" y="8385"/>
                  </a:cubicBezTo>
                  <a:cubicBezTo>
                    <a:pt x="45673" y="8385"/>
                    <a:pt x="45683" y="8383"/>
                    <a:pt x="45692" y="8380"/>
                  </a:cubicBezTo>
                  <a:cubicBezTo>
                    <a:pt x="45699" y="8377"/>
                    <a:pt x="45707" y="8376"/>
                    <a:pt x="45717" y="8376"/>
                  </a:cubicBezTo>
                  <a:cubicBezTo>
                    <a:pt x="45773" y="8376"/>
                    <a:pt x="45875" y="8413"/>
                    <a:pt x="45969" y="8471"/>
                  </a:cubicBezTo>
                  <a:cubicBezTo>
                    <a:pt x="46080" y="8540"/>
                    <a:pt x="46246" y="8593"/>
                    <a:pt x="46348" y="8593"/>
                  </a:cubicBezTo>
                  <a:cubicBezTo>
                    <a:pt x="46447" y="8593"/>
                    <a:pt x="46530" y="8619"/>
                    <a:pt x="46530" y="8650"/>
                  </a:cubicBezTo>
                  <a:cubicBezTo>
                    <a:pt x="46530" y="8681"/>
                    <a:pt x="46481" y="8707"/>
                    <a:pt x="46426" y="8707"/>
                  </a:cubicBezTo>
                  <a:cubicBezTo>
                    <a:pt x="46371" y="8707"/>
                    <a:pt x="46292" y="8737"/>
                    <a:pt x="46259" y="8769"/>
                  </a:cubicBezTo>
                  <a:cubicBezTo>
                    <a:pt x="46241" y="8787"/>
                    <a:pt x="46223" y="8797"/>
                    <a:pt x="46204" y="8797"/>
                  </a:cubicBezTo>
                  <a:cubicBezTo>
                    <a:pt x="46177" y="8797"/>
                    <a:pt x="46147" y="8778"/>
                    <a:pt x="46107" y="8738"/>
                  </a:cubicBezTo>
                  <a:cubicBezTo>
                    <a:pt x="46054" y="8686"/>
                    <a:pt x="45966" y="8648"/>
                    <a:pt x="45899" y="8648"/>
                  </a:cubicBezTo>
                  <a:cubicBezTo>
                    <a:pt x="45803" y="8648"/>
                    <a:pt x="44735" y="8482"/>
                    <a:pt x="44204" y="8387"/>
                  </a:cubicBezTo>
                  <a:cubicBezTo>
                    <a:pt x="43947" y="8339"/>
                    <a:pt x="43373" y="8252"/>
                    <a:pt x="42862" y="8183"/>
                  </a:cubicBezTo>
                  <a:cubicBezTo>
                    <a:pt x="42590" y="8146"/>
                    <a:pt x="42132" y="8064"/>
                    <a:pt x="41837" y="7999"/>
                  </a:cubicBezTo>
                  <a:cubicBezTo>
                    <a:pt x="41581" y="7944"/>
                    <a:pt x="41339" y="7906"/>
                    <a:pt x="41254" y="7906"/>
                  </a:cubicBezTo>
                  <a:cubicBezTo>
                    <a:pt x="41242" y="7906"/>
                    <a:pt x="41232" y="7907"/>
                    <a:pt x="41227" y="7908"/>
                  </a:cubicBezTo>
                  <a:cubicBezTo>
                    <a:pt x="41218" y="7911"/>
                    <a:pt x="41204" y="7913"/>
                    <a:pt x="41187" y="7913"/>
                  </a:cubicBezTo>
                  <a:cubicBezTo>
                    <a:pt x="41120" y="7913"/>
                    <a:pt x="41000" y="7893"/>
                    <a:pt x="40887" y="7861"/>
                  </a:cubicBezTo>
                  <a:cubicBezTo>
                    <a:pt x="40743" y="7821"/>
                    <a:pt x="40437" y="7769"/>
                    <a:pt x="40216" y="7744"/>
                  </a:cubicBezTo>
                  <a:cubicBezTo>
                    <a:pt x="39993" y="7721"/>
                    <a:pt x="39755" y="7691"/>
                    <a:pt x="39691" y="7681"/>
                  </a:cubicBezTo>
                  <a:cubicBezTo>
                    <a:pt x="39628" y="7671"/>
                    <a:pt x="39428" y="7651"/>
                    <a:pt x="39251" y="7640"/>
                  </a:cubicBezTo>
                  <a:cubicBezTo>
                    <a:pt x="39074" y="7629"/>
                    <a:pt x="38870" y="7588"/>
                    <a:pt x="38802" y="7552"/>
                  </a:cubicBezTo>
                  <a:cubicBezTo>
                    <a:pt x="38735" y="7515"/>
                    <a:pt x="38603" y="7488"/>
                    <a:pt x="38499" y="7488"/>
                  </a:cubicBezTo>
                  <a:cubicBezTo>
                    <a:pt x="38495" y="7488"/>
                    <a:pt x="38491" y="7488"/>
                    <a:pt x="38487" y="7488"/>
                  </a:cubicBezTo>
                  <a:cubicBezTo>
                    <a:pt x="38471" y="7489"/>
                    <a:pt x="38455" y="7489"/>
                    <a:pt x="38438" y="7489"/>
                  </a:cubicBezTo>
                  <a:cubicBezTo>
                    <a:pt x="38179" y="7489"/>
                    <a:pt x="37857" y="7452"/>
                    <a:pt x="37629" y="7396"/>
                  </a:cubicBezTo>
                  <a:cubicBezTo>
                    <a:pt x="37517" y="7369"/>
                    <a:pt x="37409" y="7344"/>
                    <a:pt x="37393" y="7342"/>
                  </a:cubicBezTo>
                  <a:cubicBezTo>
                    <a:pt x="37376" y="7339"/>
                    <a:pt x="37245" y="7314"/>
                    <a:pt x="37102" y="7288"/>
                  </a:cubicBezTo>
                  <a:cubicBezTo>
                    <a:pt x="36958" y="7263"/>
                    <a:pt x="36817" y="7229"/>
                    <a:pt x="36788" y="7211"/>
                  </a:cubicBezTo>
                  <a:cubicBezTo>
                    <a:pt x="36759" y="7194"/>
                    <a:pt x="36641" y="7171"/>
                    <a:pt x="36524" y="7159"/>
                  </a:cubicBezTo>
                  <a:cubicBezTo>
                    <a:pt x="36042" y="7112"/>
                    <a:pt x="33733" y="6468"/>
                    <a:pt x="33281" y="6254"/>
                  </a:cubicBezTo>
                  <a:cubicBezTo>
                    <a:pt x="33234" y="6231"/>
                    <a:pt x="33183" y="6219"/>
                    <a:pt x="33144" y="6219"/>
                  </a:cubicBezTo>
                  <a:cubicBezTo>
                    <a:pt x="33123" y="6219"/>
                    <a:pt x="33105" y="6223"/>
                    <a:pt x="33093" y="6230"/>
                  </a:cubicBezTo>
                  <a:cubicBezTo>
                    <a:pt x="33081" y="6237"/>
                    <a:pt x="33067" y="6240"/>
                    <a:pt x="33054" y="6240"/>
                  </a:cubicBezTo>
                  <a:cubicBezTo>
                    <a:pt x="33033" y="6240"/>
                    <a:pt x="33013" y="6231"/>
                    <a:pt x="33003" y="6213"/>
                  </a:cubicBezTo>
                  <a:cubicBezTo>
                    <a:pt x="32985" y="6184"/>
                    <a:pt x="32900" y="6143"/>
                    <a:pt x="32811" y="6122"/>
                  </a:cubicBezTo>
                  <a:cubicBezTo>
                    <a:pt x="32723" y="6100"/>
                    <a:pt x="32610" y="6051"/>
                    <a:pt x="32562" y="6010"/>
                  </a:cubicBezTo>
                  <a:cubicBezTo>
                    <a:pt x="32452" y="5919"/>
                    <a:pt x="31980" y="5740"/>
                    <a:pt x="31847" y="5740"/>
                  </a:cubicBezTo>
                  <a:cubicBezTo>
                    <a:pt x="31791" y="5740"/>
                    <a:pt x="31747" y="5715"/>
                    <a:pt x="31747" y="5683"/>
                  </a:cubicBezTo>
                  <a:cubicBezTo>
                    <a:pt x="31749" y="5651"/>
                    <a:pt x="31836" y="5623"/>
                    <a:pt x="31936" y="5623"/>
                  </a:cubicBezTo>
                  <a:close/>
                  <a:moveTo>
                    <a:pt x="50687" y="8733"/>
                  </a:moveTo>
                  <a:cubicBezTo>
                    <a:pt x="50702" y="8733"/>
                    <a:pt x="50726" y="8738"/>
                    <a:pt x="50758" y="8751"/>
                  </a:cubicBezTo>
                  <a:cubicBezTo>
                    <a:pt x="50807" y="8769"/>
                    <a:pt x="50835" y="8797"/>
                    <a:pt x="50818" y="8811"/>
                  </a:cubicBezTo>
                  <a:cubicBezTo>
                    <a:pt x="50812" y="8818"/>
                    <a:pt x="50802" y="8820"/>
                    <a:pt x="50791" y="8820"/>
                  </a:cubicBezTo>
                  <a:cubicBezTo>
                    <a:pt x="50773" y="8820"/>
                    <a:pt x="50751" y="8814"/>
                    <a:pt x="50730" y="8803"/>
                  </a:cubicBezTo>
                  <a:cubicBezTo>
                    <a:pt x="50664" y="8761"/>
                    <a:pt x="50652" y="8733"/>
                    <a:pt x="50687" y="8733"/>
                  </a:cubicBezTo>
                  <a:close/>
                  <a:moveTo>
                    <a:pt x="55103" y="8621"/>
                  </a:moveTo>
                  <a:cubicBezTo>
                    <a:pt x="55128" y="8621"/>
                    <a:pt x="55157" y="8649"/>
                    <a:pt x="55172" y="8690"/>
                  </a:cubicBezTo>
                  <a:cubicBezTo>
                    <a:pt x="55205" y="8775"/>
                    <a:pt x="55195" y="8824"/>
                    <a:pt x="55153" y="8824"/>
                  </a:cubicBezTo>
                  <a:cubicBezTo>
                    <a:pt x="55137" y="8824"/>
                    <a:pt x="55117" y="8817"/>
                    <a:pt x="55092" y="8802"/>
                  </a:cubicBezTo>
                  <a:cubicBezTo>
                    <a:pt x="55015" y="8753"/>
                    <a:pt x="55012" y="8672"/>
                    <a:pt x="55087" y="8626"/>
                  </a:cubicBezTo>
                  <a:cubicBezTo>
                    <a:pt x="55092" y="8623"/>
                    <a:pt x="55097" y="8621"/>
                    <a:pt x="55103" y="8621"/>
                  </a:cubicBezTo>
                  <a:close/>
                  <a:moveTo>
                    <a:pt x="34955" y="8566"/>
                  </a:moveTo>
                  <a:cubicBezTo>
                    <a:pt x="35033" y="8566"/>
                    <a:pt x="35064" y="8584"/>
                    <a:pt x="35064" y="8623"/>
                  </a:cubicBezTo>
                  <a:cubicBezTo>
                    <a:pt x="35064" y="8712"/>
                    <a:pt x="35210" y="8784"/>
                    <a:pt x="35414" y="8803"/>
                  </a:cubicBezTo>
                  <a:cubicBezTo>
                    <a:pt x="35719" y="8828"/>
                    <a:pt x="35729" y="8843"/>
                    <a:pt x="35475" y="8887"/>
                  </a:cubicBezTo>
                  <a:cubicBezTo>
                    <a:pt x="35408" y="8899"/>
                    <a:pt x="35347" y="8905"/>
                    <a:pt x="35291" y="8905"/>
                  </a:cubicBezTo>
                  <a:cubicBezTo>
                    <a:pt x="35200" y="8905"/>
                    <a:pt x="35122" y="8889"/>
                    <a:pt x="35054" y="8855"/>
                  </a:cubicBezTo>
                  <a:cubicBezTo>
                    <a:pt x="35000" y="8830"/>
                    <a:pt x="34952" y="8816"/>
                    <a:pt x="34923" y="8816"/>
                  </a:cubicBezTo>
                  <a:cubicBezTo>
                    <a:pt x="34904" y="8816"/>
                    <a:pt x="34893" y="8821"/>
                    <a:pt x="34893" y="8834"/>
                  </a:cubicBezTo>
                  <a:cubicBezTo>
                    <a:pt x="34893" y="8871"/>
                    <a:pt x="34857" y="8888"/>
                    <a:pt x="34807" y="8888"/>
                  </a:cubicBezTo>
                  <a:cubicBezTo>
                    <a:pt x="34735" y="8888"/>
                    <a:pt x="34634" y="8852"/>
                    <a:pt x="34571" y="8788"/>
                  </a:cubicBezTo>
                  <a:cubicBezTo>
                    <a:pt x="34449" y="8669"/>
                    <a:pt x="34510" y="8615"/>
                    <a:pt x="34815" y="8577"/>
                  </a:cubicBezTo>
                  <a:cubicBezTo>
                    <a:pt x="34873" y="8570"/>
                    <a:pt x="34919" y="8566"/>
                    <a:pt x="34955" y="8566"/>
                  </a:cubicBezTo>
                  <a:close/>
                  <a:moveTo>
                    <a:pt x="32697" y="8911"/>
                  </a:moveTo>
                  <a:cubicBezTo>
                    <a:pt x="32721" y="8911"/>
                    <a:pt x="32736" y="8923"/>
                    <a:pt x="32736" y="8943"/>
                  </a:cubicBezTo>
                  <a:cubicBezTo>
                    <a:pt x="32736" y="8976"/>
                    <a:pt x="32700" y="8998"/>
                    <a:pt x="32650" y="8998"/>
                  </a:cubicBezTo>
                  <a:cubicBezTo>
                    <a:pt x="32600" y="8998"/>
                    <a:pt x="32564" y="8989"/>
                    <a:pt x="32564" y="8977"/>
                  </a:cubicBezTo>
                  <a:cubicBezTo>
                    <a:pt x="32564" y="8964"/>
                    <a:pt x="32600" y="8941"/>
                    <a:pt x="32650" y="8922"/>
                  </a:cubicBezTo>
                  <a:cubicBezTo>
                    <a:pt x="32668" y="8915"/>
                    <a:pt x="32684" y="8911"/>
                    <a:pt x="32697" y="8911"/>
                  </a:cubicBezTo>
                  <a:close/>
                  <a:moveTo>
                    <a:pt x="51137" y="8767"/>
                  </a:moveTo>
                  <a:cubicBezTo>
                    <a:pt x="51164" y="8767"/>
                    <a:pt x="51180" y="8817"/>
                    <a:pt x="51175" y="8884"/>
                  </a:cubicBezTo>
                  <a:cubicBezTo>
                    <a:pt x="51170" y="8950"/>
                    <a:pt x="51161" y="9000"/>
                    <a:pt x="51153" y="9000"/>
                  </a:cubicBezTo>
                  <a:cubicBezTo>
                    <a:pt x="51145" y="9000"/>
                    <a:pt x="51096" y="8984"/>
                    <a:pt x="51046" y="8967"/>
                  </a:cubicBezTo>
                  <a:cubicBezTo>
                    <a:pt x="50974" y="8941"/>
                    <a:pt x="50968" y="8914"/>
                    <a:pt x="51021" y="8850"/>
                  </a:cubicBezTo>
                  <a:cubicBezTo>
                    <a:pt x="51057" y="8805"/>
                    <a:pt x="51112" y="8767"/>
                    <a:pt x="51137" y="8767"/>
                  </a:cubicBezTo>
                  <a:close/>
                  <a:moveTo>
                    <a:pt x="51744" y="8481"/>
                  </a:moveTo>
                  <a:cubicBezTo>
                    <a:pt x="51888" y="8481"/>
                    <a:pt x="51892" y="8503"/>
                    <a:pt x="51877" y="8697"/>
                  </a:cubicBezTo>
                  <a:cubicBezTo>
                    <a:pt x="51863" y="8875"/>
                    <a:pt x="51835" y="8919"/>
                    <a:pt x="51727" y="8933"/>
                  </a:cubicBezTo>
                  <a:cubicBezTo>
                    <a:pt x="51716" y="8934"/>
                    <a:pt x="51704" y="8935"/>
                    <a:pt x="51693" y="8935"/>
                  </a:cubicBezTo>
                  <a:cubicBezTo>
                    <a:pt x="51637" y="8935"/>
                    <a:pt x="51594" y="8916"/>
                    <a:pt x="51594" y="8888"/>
                  </a:cubicBezTo>
                  <a:cubicBezTo>
                    <a:pt x="51594" y="8858"/>
                    <a:pt x="51615" y="8839"/>
                    <a:pt x="51645" y="8839"/>
                  </a:cubicBezTo>
                  <a:cubicBezTo>
                    <a:pt x="51650" y="8839"/>
                    <a:pt x="51655" y="8840"/>
                    <a:pt x="51661" y="8841"/>
                  </a:cubicBezTo>
                  <a:cubicBezTo>
                    <a:pt x="51665" y="8842"/>
                    <a:pt x="51669" y="8842"/>
                    <a:pt x="51674" y="8842"/>
                  </a:cubicBezTo>
                  <a:cubicBezTo>
                    <a:pt x="51706" y="8842"/>
                    <a:pt x="51741" y="8817"/>
                    <a:pt x="51755" y="8783"/>
                  </a:cubicBezTo>
                  <a:cubicBezTo>
                    <a:pt x="51773" y="8737"/>
                    <a:pt x="51730" y="8716"/>
                    <a:pt x="51620" y="8716"/>
                  </a:cubicBezTo>
                  <a:cubicBezTo>
                    <a:pt x="51610" y="8716"/>
                    <a:pt x="51600" y="8716"/>
                    <a:pt x="51589" y="8717"/>
                  </a:cubicBezTo>
                  <a:cubicBezTo>
                    <a:pt x="51483" y="8719"/>
                    <a:pt x="51427" y="8736"/>
                    <a:pt x="51467" y="8752"/>
                  </a:cubicBezTo>
                  <a:cubicBezTo>
                    <a:pt x="51588" y="8799"/>
                    <a:pt x="51555" y="9000"/>
                    <a:pt x="51429" y="9000"/>
                  </a:cubicBezTo>
                  <a:cubicBezTo>
                    <a:pt x="51340" y="9000"/>
                    <a:pt x="51319" y="8962"/>
                    <a:pt x="51327" y="8811"/>
                  </a:cubicBezTo>
                  <a:cubicBezTo>
                    <a:pt x="51330" y="8705"/>
                    <a:pt x="51374" y="8593"/>
                    <a:pt x="51422" y="8553"/>
                  </a:cubicBezTo>
                  <a:cubicBezTo>
                    <a:pt x="51471" y="8515"/>
                    <a:pt x="51596" y="8482"/>
                    <a:pt x="51703" y="8481"/>
                  </a:cubicBezTo>
                  <a:cubicBezTo>
                    <a:pt x="51718" y="8481"/>
                    <a:pt x="51731" y="8481"/>
                    <a:pt x="51744" y="8481"/>
                  </a:cubicBezTo>
                  <a:close/>
                  <a:moveTo>
                    <a:pt x="48942" y="7912"/>
                  </a:moveTo>
                  <a:cubicBezTo>
                    <a:pt x="49036" y="7912"/>
                    <a:pt x="49209" y="7939"/>
                    <a:pt x="49372" y="7979"/>
                  </a:cubicBezTo>
                  <a:cubicBezTo>
                    <a:pt x="49565" y="8028"/>
                    <a:pt x="49795" y="8106"/>
                    <a:pt x="49888" y="8154"/>
                  </a:cubicBezTo>
                  <a:cubicBezTo>
                    <a:pt x="49997" y="8211"/>
                    <a:pt x="50086" y="8239"/>
                    <a:pt x="50168" y="8239"/>
                  </a:cubicBezTo>
                  <a:cubicBezTo>
                    <a:pt x="50240" y="8239"/>
                    <a:pt x="50306" y="8217"/>
                    <a:pt x="50376" y="8175"/>
                  </a:cubicBezTo>
                  <a:cubicBezTo>
                    <a:pt x="50415" y="8151"/>
                    <a:pt x="50445" y="8138"/>
                    <a:pt x="50473" y="8138"/>
                  </a:cubicBezTo>
                  <a:cubicBezTo>
                    <a:pt x="50511" y="8138"/>
                    <a:pt x="50547" y="8161"/>
                    <a:pt x="50600" y="8210"/>
                  </a:cubicBezTo>
                  <a:cubicBezTo>
                    <a:pt x="50656" y="8261"/>
                    <a:pt x="50712" y="8285"/>
                    <a:pt x="50772" y="8285"/>
                  </a:cubicBezTo>
                  <a:cubicBezTo>
                    <a:pt x="50795" y="8285"/>
                    <a:pt x="50818" y="8281"/>
                    <a:pt x="50843" y="8274"/>
                  </a:cubicBezTo>
                  <a:cubicBezTo>
                    <a:pt x="50877" y="8263"/>
                    <a:pt x="50902" y="8258"/>
                    <a:pt x="50919" y="8258"/>
                  </a:cubicBezTo>
                  <a:cubicBezTo>
                    <a:pt x="50945" y="8258"/>
                    <a:pt x="50949" y="8272"/>
                    <a:pt x="50932" y="8298"/>
                  </a:cubicBezTo>
                  <a:cubicBezTo>
                    <a:pt x="50908" y="8336"/>
                    <a:pt x="50934" y="8378"/>
                    <a:pt x="50996" y="8399"/>
                  </a:cubicBezTo>
                  <a:cubicBezTo>
                    <a:pt x="51349" y="8526"/>
                    <a:pt x="51267" y="8650"/>
                    <a:pt x="50830" y="8650"/>
                  </a:cubicBezTo>
                  <a:cubicBezTo>
                    <a:pt x="50620" y="8650"/>
                    <a:pt x="50559" y="8670"/>
                    <a:pt x="50582" y="8731"/>
                  </a:cubicBezTo>
                  <a:cubicBezTo>
                    <a:pt x="50599" y="8773"/>
                    <a:pt x="50568" y="8855"/>
                    <a:pt x="50518" y="8905"/>
                  </a:cubicBezTo>
                  <a:cubicBezTo>
                    <a:pt x="50468" y="8955"/>
                    <a:pt x="50442" y="9034"/>
                    <a:pt x="50463" y="9074"/>
                  </a:cubicBezTo>
                  <a:cubicBezTo>
                    <a:pt x="50471" y="9090"/>
                    <a:pt x="50473" y="9098"/>
                    <a:pt x="50469" y="9098"/>
                  </a:cubicBezTo>
                  <a:cubicBezTo>
                    <a:pt x="50463" y="9098"/>
                    <a:pt x="50444" y="9080"/>
                    <a:pt x="50416" y="9046"/>
                  </a:cubicBezTo>
                  <a:cubicBezTo>
                    <a:pt x="50369" y="8989"/>
                    <a:pt x="50279" y="8943"/>
                    <a:pt x="50218" y="8943"/>
                  </a:cubicBezTo>
                  <a:cubicBezTo>
                    <a:pt x="50102" y="8943"/>
                    <a:pt x="49964" y="8844"/>
                    <a:pt x="49964" y="8761"/>
                  </a:cubicBezTo>
                  <a:cubicBezTo>
                    <a:pt x="49964" y="8744"/>
                    <a:pt x="50007" y="8735"/>
                    <a:pt x="50070" y="8735"/>
                  </a:cubicBezTo>
                  <a:cubicBezTo>
                    <a:pt x="50099" y="8735"/>
                    <a:pt x="50133" y="8737"/>
                    <a:pt x="50169" y="8741"/>
                  </a:cubicBezTo>
                  <a:cubicBezTo>
                    <a:pt x="50211" y="8746"/>
                    <a:pt x="50245" y="8749"/>
                    <a:pt x="50272" y="8749"/>
                  </a:cubicBezTo>
                  <a:cubicBezTo>
                    <a:pt x="50350" y="8749"/>
                    <a:pt x="50374" y="8727"/>
                    <a:pt x="50374" y="8672"/>
                  </a:cubicBezTo>
                  <a:cubicBezTo>
                    <a:pt x="50374" y="8619"/>
                    <a:pt x="50355" y="8597"/>
                    <a:pt x="50291" y="8597"/>
                  </a:cubicBezTo>
                  <a:cubicBezTo>
                    <a:pt x="50261" y="8597"/>
                    <a:pt x="50221" y="8602"/>
                    <a:pt x="50169" y="8610"/>
                  </a:cubicBezTo>
                  <a:cubicBezTo>
                    <a:pt x="50129" y="8617"/>
                    <a:pt x="50092" y="8620"/>
                    <a:pt x="50060" y="8620"/>
                  </a:cubicBezTo>
                  <a:cubicBezTo>
                    <a:pt x="50003" y="8620"/>
                    <a:pt x="49964" y="8610"/>
                    <a:pt x="49964" y="8592"/>
                  </a:cubicBezTo>
                  <a:cubicBezTo>
                    <a:pt x="49964" y="8562"/>
                    <a:pt x="49892" y="8523"/>
                    <a:pt x="49802" y="8505"/>
                  </a:cubicBezTo>
                  <a:cubicBezTo>
                    <a:pt x="49536" y="8446"/>
                    <a:pt x="49154" y="8298"/>
                    <a:pt x="49166" y="8256"/>
                  </a:cubicBezTo>
                  <a:cubicBezTo>
                    <a:pt x="49191" y="8158"/>
                    <a:pt x="49016" y="7954"/>
                    <a:pt x="48899" y="7947"/>
                  </a:cubicBezTo>
                  <a:cubicBezTo>
                    <a:pt x="48771" y="7939"/>
                    <a:pt x="48771" y="7939"/>
                    <a:pt x="48896" y="7915"/>
                  </a:cubicBezTo>
                  <a:cubicBezTo>
                    <a:pt x="48908" y="7913"/>
                    <a:pt x="48924" y="7912"/>
                    <a:pt x="48942" y="7912"/>
                  </a:cubicBezTo>
                  <a:close/>
                  <a:moveTo>
                    <a:pt x="25529" y="8948"/>
                  </a:moveTo>
                  <a:cubicBezTo>
                    <a:pt x="25574" y="8948"/>
                    <a:pt x="25612" y="8955"/>
                    <a:pt x="25625" y="8969"/>
                  </a:cubicBezTo>
                  <a:cubicBezTo>
                    <a:pt x="25645" y="8989"/>
                    <a:pt x="25630" y="9033"/>
                    <a:pt x="25592" y="9071"/>
                  </a:cubicBezTo>
                  <a:cubicBezTo>
                    <a:pt x="25569" y="9094"/>
                    <a:pt x="25549" y="9105"/>
                    <a:pt x="25526" y="9105"/>
                  </a:cubicBezTo>
                  <a:cubicBezTo>
                    <a:pt x="25498" y="9105"/>
                    <a:pt x="25467" y="9089"/>
                    <a:pt x="25428" y="9055"/>
                  </a:cubicBezTo>
                  <a:cubicBezTo>
                    <a:pt x="25337" y="8977"/>
                    <a:pt x="25339" y="8971"/>
                    <a:pt x="25461" y="8952"/>
                  </a:cubicBezTo>
                  <a:cubicBezTo>
                    <a:pt x="25484" y="8949"/>
                    <a:pt x="25507" y="8948"/>
                    <a:pt x="25529" y="8948"/>
                  </a:cubicBezTo>
                  <a:close/>
                  <a:moveTo>
                    <a:pt x="52049" y="8945"/>
                  </a:moveTo>
                  <a:cubicBezTo>
                    <a:pt x="52090" y="8945"/>
                    <a:pt x="52121" y="8982"/>
                    <a:pt x="52121" y="9032"/>
                  </a:cubicBezTo>
                  <a:cubicBezTo>
                    <a:pt x="52121" y="9086"/>
                    <a:pt x="52054" y="9119"/>
                    <a:pt x="51984" y="9119"/>
                  </a:cubicBezTo>
                  <a:cubicBezTo>
                    <a:pt x="51940" y="9119"/>
                    <a:pt x="51895" y="9106"/>
                    <a:pt x="51866" y="9076"/>
                  </a:cubicBezTo>
                  <a:cubicBezTo>
                    <a:pt x="51820" y="9032"/>
                    <a:pt x="51938" y="8947"/>
                    <a:pt x="52049" y="8945"/>
                  </a:cubicBezTo>
                  <a:close/>
                  <a:moveTo>
                    <a:pt x="34948" y="9000"/>
                  </a:moveTo>
                  <a:cubicBezTo>
                    <a:pt x="35015" y="9000"/>
                    <a:pt x="35064" y="9024"/>
                    <a:pt x="35064" y="9055"/>
                  </a:cubicBezTo>
                  <a:cubicBezTo>
                    <a:pt x="35064" y="9114"/>
                    <a:pt x="35003" y="9160"/>
                    <a:pt x="34945" y="9160"/>
                  </a:cubicBezTo>
                  <a:cubicBezTo>
                    <a:pt x="34927" y="9160"/>
                    <a:pt x="34909" y="9156"/>
                    <a:pt x="34893" y="9146"/>
                  </a:cubicBezTo>
                  <a:cubicBezTo>
                    <a:pt x="34795" y="9085"/>
                    <a:pt x="34826" y="9000"/>
                    <a:pt x="34948" y="9000"/>
                  </a:cubicBezTo>
                  <a:close/>
                  <a:moveTo>
                    <a:pt x="26895" y="9116"/>
                  </a:moveTo>
                  <a:cubicBezTo>
                    <a:pt x="26944" y="9116"/>
                    <a:pt x="26968" y="9143"/>
                    <a:pt x="26947" y="9178"/>
                  </a:cubicBezTo>
                  <a:cubicBezTo>
                    <a:pt x="26934" y="9200"/>
                    <a:pt x="26911" y="9213"/>
                    <a:pt x="26888" y="9213"/>
                  </a:cubicBezTo>
                  <a:cubicBezTo>
                    <a:pt x="26877" y="9213"/>
                    <a:pt x="26866" y="9210"/>
                    <a:pt x="26856" y="9203"/>
                  </a:cubicBezTo>
                  <a:cubicBezTo>
                    <a:pt x="26778" y="9152"/>
                    <a:pt x="26794" y="9116"/>
                    <a:pt x="26895" y="9116"/>
                  </a:cubicBezTo>
                  <a:close/>
                  <a:moveTo>
                    <a:pt x="46541" y="8755"/>
                  </a:moveTo>
                  <a:cubicBezTo>
                    <a:pt x="46593" y="8755"/>
                    <a:pt x="46663" y="8770"/>
                    <a:pt x="46727" y="8798"/>
                  </a:cubicBezTo>
                  <a:cubicBezTo>
                    <a:pt x="46797" y="8827"/>
                    <a:pt x="46860" y="8842"/>
                    <a:pt x="46919" y="8842"/>
                  </a:cubicBezTo>
                  <a:cubicBezTo>
                    <a:pt x="46964" y="8842"/>
                    <a:pt x="47008" y="8833"/>
                    <a:pt x="47051" y="8817"/>
                  </a:cubicBezTo>
                  <a:cubicBezTo>
                    <a:pt x="47099" y="8799"/>
                    <a:pt x="47136" y="8790"/>
                    <a:pt x="47164" y="8790"/>
                  </a:cubicBezTo>
                  <a:cubicBezTo>
                    <a:pt x="47194" y="8790"/>
                    <a:pt x="47212" y="8801"/>
                    <a:pt x="47220" y="8822"/>
                  </a:cubicBezTo>
                  <a:cubicBezTo>
                    <a:pt x="47233" y="8856"/>
                    <a:pt x="47298" y="8885"/>
                    <a:pt x="47370" y="8887"/>
                  </a:cubicBezTo>
                  <a:cubicBezTo>
                    <a:pt x="47553" y="8894"/>
                    <a:pt x="47958" y="9075"/>
                    <a:pt x="47974" y="9160"/>
                  </a:cubicBezTo>
                  <a:cubicBezTo>
                    <a:pt x="47982" y="9199"/>
                    <a:pt x="47936" y="9217"/>
                    <a:pt x="47849" y="9217"/>
                  </a:cubicBezTo>
                  <a:cubicBezTo>
                    <a:pt x="47655" y="9217"/>
                    <a:pt x="47253" y="9127"/>
                    <a:pt x="46770" y="8967"/>
                  </a:cubicBezTo>
                  <a:cubicBezTo>
                    <a:pt x="46437" y="8855"/>
                    <a:pt x="46389" y="8823"/>
                    <a:pt x="46477" y="8768"/>
                  </a:cubicBezTo>
                  <a:cubicBezTo>
                    <a:pt x="46491" y="8759"/>
                    <a:pt x="46514" y="8755"/>
                    <a:pt x="46541" y="8755"/>
                  </a:cubicBezTo>
                  <a:close/>
                  <a:moveTo>
                    <a:pt x="24499" y="9116"/>
                  </a:moveTo>
                  <a:cubicBezTo>
                    <a:pt x="24515" y="9116"/>
                    <a:pt x="24543" y="9141"/>
                    <a:pt x="24564" y="9174"/>
                  </a:cubicBezTo>
                  <a:cubicBezTo>
                    <a:pt x="24582" y="9204"/>
                    <a:pt x="24569" y="9232"/>
                    <a:pt x="24535" y="9232"/>
                  </a:cubicBezTo>
                  <a:cubicBezTo>
                    <a:pt x="24501" y="9232"/>
                    <a:pt x="24472" y="9203"/>
                    <a:pt x="24472" y="9174"/>
                  </a:cubicBezTo>
                  <a:cubicBezTo>
                    <a:pt x="24472" y="9141"/>
                    <a:pt x="24484" y="9116"/>
                    <a:pt x="24499" y="9116"/>
                  </a:cubicBezTo>
                  <a:close/>
                  <a:moveTo>
                    <a:pt x="25081" y="9116"/>
                  </a:moveTo>
                  <a:cubicBezTo>
                    <a:pt x="25125" y="9116"/>
                    <a:pt x="25181" y="9143"/>
                    <a:pt x="25200" y="9174"/>
                  </a:cubicBezTo>
                  <a:cubicBezTo>
                    <a:pt x="25221" y="9206"/>
                    <a:pt x="25184" y="9232"/>
                    <a:pt x="25116" y="9232"/>
                  </a:cubicBezTo>
                  <a:cubicBezTo>
                    <a:pt x="25050" y="9232"/>
                    <a:pt x="24997" y="9206"/>
                    <a:pt x="24997" y="9174"/>
                  </a:cubicBezTo>
                  <a:cubicBezTo>
                    <a:pt x="24997" y="9143"/>
                    <a:pt x="25037" y="9116"/>
                    <a:pt x="25081" y="9116"/>
                  </a:cubicBezTo>
                  <a:close/>
                  <a:moveTo>
                    <a:pt x="36645" y="8828"/>
                  </a:moveTo>
                  <a:cubicBezTo>
                    <a:pt x="36762" y="8828"/>
                    <a:pt x="36795" y="8914"/>
                    <a:pt x="36700" y="8973"/>
                  </a:cubicBezTo>
                  <a:cubicBezTo>
                    <a:pt x="36603" y="9033"/>
                    <a:pt x="36626" y="9080"/>
                    <a:pt x="36730" y="9080"/>
                  </a:cubicBezTo>
                  <a:cubicBezTo>
                    <a:pt x="36750" y="9080"/>
                    <a:pt x="36773" y="9078"/>
                    <a:pt x="36800" y="9074"/>
                  </a:cubicBezTo>
                  <a:cubicBezTo>
                    <a:pt x="36816" y="9072"/>
                    <a:pt x="36835" y="9071"/>
                    <a:pt x="36856" y="9071"/>
                  </a:cubicBezTo>
                  <a:cubicBezTo>
                    <a:pt x="36943" y="9071"/>
                    <a:pt x="37059" y="9092"/>
                    <a:pt x="37136" y="9123"/>
                  </a:cubicBezTo>
                  <a:lnTo>
                    <a:pt x="37310" y="9198"/>
                  </a:lnTo>
                  <a:lnTo>
                    <a:pt x="37046" y="9236"/>
                  </a:lnTo>
                  <a:cubicBezTo>
                    <a:pt x="36967" y="9248"/>
                    <a:pt x="36889" y="9255"/>
                    <a:pt x="36828" y="9255"/>
                  </a:cubicBezTo>
                  <a:cubicBezTo>
                    <a:pt x="36777" y="9255"/>
                    <a:pt x="36738" y="9250"/>
                    <a:pt x="36724" y="9241"/>
                  </a:cubicBezTo>
                  <a:cubicBezTo>
                    <a:pt x="36701" y="9228"/>
                    <a:pt x="36654" y="9221"/>
                    <a:pt x="36603" y="9221"/>
                  </a:cubicBezTo>
                  <a:cubicBezTo>
                    <a:pt x="36582" y="9221"/>
                    <a:pt x="36560" y="9222"/>
                    <a:pt x="36538" y="9225"/>
                  </a:cubicBezTo>
                  <a:cubicBezTo>
                    <a:pt x="36532" y="9226"/>
                    <a:pt x="36526" y="9226"/>
                    <a:pt x="36519" y="9226"/>
                  </a:cubicBezTo>
                  <a:cubicBezTo>
                    <a:pt x="36448" y="9226"/>
                    <a:pt x="36353" y="9183"/>
                    <a:pt x="36292" y="9120"/>
                  </a:cubicBezTo>
                  <a:cubicBezTo>
                    <a:pt x="36226" y="9052"/>
                    <a:pt x="36114" y="8998"/>
                    <a:pt x="36042" y="8998"/>
                  </a:cubicBezTo>
                  <a:cubicBezTo>
                    <a:pt x="35925" y="8998"/>
                    <a:pt x="35923" y="8992"/>
                    <a:pt x="36017" y="8937"/>
                  </a:cubicBezTo>
                  <a:cubicBezTo>
                    <a:pt x="36055" y="8916"/>
                    <a:pt x="36094" y="8906"/>
                    <a:pt x="36138" y="8906"/>
                  </a:cubicBezTo>
                  <a:cubicBezTo>
                    <a:pt x="36183" y="8906"/>
                    <a:pt x="36234" y="8916"/>
                    <a:pt x="36296" y="8938"/>
                  </a:cubicBezTo>
                  <a:cubicBezTo>
                    <a:pt x="36357" y="8960"/>
                    <a:pt x="36398" y="8971"/>
                    <a:pt x="36428" y="8971"/>
                  </a:cubicBezTo>
                  <a:cubicBezTo>
                    <a:pt x="36466" y="8971"/>
                    <a:pt x="36485" y="8953"/>
                    <a:pt x="36501" y="8914"/>
                  </a:cubicBezTo>
                  <a:cubicBezTo>
                    <a:pt x="36518" y="8866"/>
                    <a:pt x="36584" y="8828"/>
                    <a:pt x="36645" y="8828"/>
                  </a:cubicBezTo>
                  <a:close/>
                  <a:moveTo>
                    <a:pt x="43701" y="9142"/>
                  </a:moveTo>
                  <a:cubicBezTo>
                    <a:pt x="43717" y="9142"/>
                    <a:pt x="43736" y="9152"/>
                    <a:pt x="43757" y="9172"/>
                  </a:cubicBezTo>
                  <a:cubicBezTo>
                    <a:pt x="43814" y="9228"/>
                    <a:pt x="43794" y="9284"/>
                    <a:pt x="43742" y="9284"/>
                  </a:cubicBezTo>
                  <a:cubicBezTo>
                    <a:pt x="43726" y="9284"/>
                    <a:pt x="43706" y="9278"/>
                    <a:pt x="43685" y="9265"/>
                  </a:cubicBezTo>
                  <a:cubicBezTo>
                    <a:pt x="43652" y="9244"/>
                    <a:pt x="43640" y="9201"/>
                    <a:pt x="43661" y="9169"/>
                  </a:cubicBezTo>
                  <a:cubicBezTo>
                    <a:pt x="43671" y="9151"/>
                    <a:pt x="43685" y="9142"/>
                    <a:pt x="43701" y="9142"/>
                  </a:cubicBezTo>
                  <a:close/>
                  <a:moveTo>
                    <a:pt x="27933" y="9177"/>
                  </a:moveTo>
                  <a:cubicBezTo>
                    <a:pt x="27983" y="9177"/>
                    <a:pt x="28034" y="9201"/>
                    <a:pt x="28055" y="9234"/>
                  </a:cubicBezTo>
                  <a:cubicBezTo>
                    <a:pt x="28074" y="9266"/>
                    <a:pt x="28035" y="9292"/>
                    <a:pt x="27969" y="9292"/>
                  </a:cubicBezTo>
                  <a:cubicBezTo>
                    <a:pt x="27902" y="9292"/>
                    <a:pt x="27848" y="9265"/>
                    <a:pt x="27848" y="9234"/>
                  </a:cubicBezTo>
                  <a:cubicBezTo>
                    <a:pt x="27848" y="9201"/>
                    <a:pt x="27883" y="9177"/>
                    <a:pt x="27933" y="9177"/>
                  </a:cubicBezTo>
                  <a:close/>
                  <a:moveTo>
                    <a:pt x="41021" y="8598"/>
                  </a:moveTo>
                  <a:cubicBezTo>
                    <a:pt x="41021" y="8598"/>
                    <a:pt x="41022" y="8598"/>
                    <a:pt x="41022" y="8598"/>
                  </a:cubicBezTo>
                  <a:cubicBezTo>
                    <a:pt x="41150" y="8600"/>
                    <a:pt x="41256" y="8702"/>
                    <a:pt x="41221" y="8792"/>
                  </a:cubicBezTo>
                  <a:cubicBezTo>
                    <a:pt x="41190" y="8870"/>
                    <a:pt x="41211" y="8924"/>
                    <a:pt x="41259" y="8924"/>
                  </a:cubicBezTo>
                  <a:cubicBezTo>
                    <a:pt x="41275" y="8924"/>
                    <a:pt x="41294" y="8918"/>
                    <a:pt x="41315" y="8905"/>
                  </a:cubicBezTo>
                  <a:cubicBezTo>
                    <a:pt x="41344" y="8887"/>
                    <a:pt x="41415" y="8879"/>
                    <a:pt x="41504" y="8879"/>
                  </a:cubicBezTo>
                  <a:cubicBezTo>
                    <a:pt x="41661" y="8879"/>
                    <a:pt x="41875" y="8905"/>
                    <a:pt x="42020" y="8948"/>
                  </a:cubicBezTo>
                  <a:cubicBezTo>
                    <a:pt x="42118" y="8978"/>
                    <a:pt x="42292" y="9015"/>
                    <a:pt x="42408" y="9033"/>
                  </a:cubicBezTo>
                  <a:cubicBezTo>
                    <a:pt x="42596" y="9060"/>
                    <a:pt x="42615" y="9079"/>
                    <a:pt x="42591" y="9208"/>
                  </a:cubicBezTo>
                  <a:cubicBezTo>
                    <a:pt x="42577" y="9276"/>
                    <a:pt x="42547" y="9324"/>
                    <a:pt x="42522" y="9324"/>
                  </a:cubicBezTo>
                  <a:cubicBezTo>
                    <a:pt x="42518" y="9324"/>
                    <a:pt x="42514" y="9323"/>
                    <a:pt x="42511" y="9321"/>
                  </a:cubicBezTo>
                  <a:cubicBezTo>
                    <a:pt x="42478" y="9304"/>
                    <a:pt x="42471" y="9269"/>
                    <a:pt x="42491" y="9235"/>
                  </a:cubicBezTo>
                  <a:cubicBezTo>
                    <a:pt x="42509" y="9204"/>
                    <a:pt x="42420" y="9181"/>
                    <a:pt x="42292" y="9181"/>
                  </a:cubicBezTo>
                  <a:cubicBezTo>
                    <a:pt x="42164" y="9181"/>
                    <a:pt x="42043" y="9204"/>
                    <a:pt x="42025" y="9233"/>
                  </a:cubicBezTo>
                  <a:cubicBezTo>
                    <a:pt x="42007" y="9261"/>
                    <a:pt x="41923" y="9304"/>
                    <a:pt x="41840" y="9324"/>
                  </a:cubicBezTo>
                  <a:cubicBezTo>
                    <a:pt x="41809" y="9332"/>
                    <a:pt x="41781" y="9336"/>
                    <a:pt x="41756" y="9336"/>
                  </a:cubicBezTo>
                  <a:cubicBezTo>
                    <a:pt x="41689" y="9336"/>
                    <a:pt x="41637" y="9309"/>
                    <a:pt x="41582" y="9250"/>
                  </a:cubicBezTo>
                  <a:cubicBezTo>
                    <a:pt x="41525" y="9188"/>
                    <a:pt x="41491" y="9120"/>
                    <a:pt x="41509" y="9102"/>
                  </a:cubicBezTo>
                  <a:cubicBezTo>
                    <a:pt x="41538" y="9072"/>
                    <a:pt x="41271" y="9046"/>
                    <a:pt x="41015" y="9046"/>
                  </a:cubicBezTo>
                  <a:cubicBezTo>
                    <a:pt x="40944" y="9046"/>
                    <a:pt x="40875" y="9048"/>
                    <a:pt x="40812" y="9053"/>
                  </a:cubicBezTo>
                  <a:cubicBezTo>
                    <a:pt x="40799" y="9054"/>
                    <a:pt x="40788" y="9054"/>
                    <a:pt x="40776" y="9054"/>
                  </a:cubicBezTo>
                  <a:cubicBezTo>
                    <a:pt x="40700" y="9054"/>
                    <a:pt x="40662" y="9036"/>
                    <a:pt x="40682" y="9005"/>
                  </a:cubicBezTo>
                  <a:cubicBezTo>
                    <a:pt x="40703" y="8969"/>
                    <a:pt x="40629" y="8947"/>
                    <a:pt x="40484" y="8947"/>
                  </a:cubicBezTo>
                  <a:cubicBezTo>
                    <a:pt x="40356" y="8947"/>
                    <a:pt x="40234" y="8921"/>
                    <a:pt x="40216" y="8890"/>
                  </a:cubicBezTo>
                  <a:cubicBezTo>
                    <a:pt x="40195" y="8856"/>
                    <a:pt x="40130" y="8832"/>
                    <a:pt x="40063" y="8832"/>
                  </a:cubicBezTo>
                  <a:cubicBezTo>
                    <a:pt x="39904" y="8828"/>
                    <a:pt x="39960" y="8695"/>
                    <a:pt x="40136" y="8651"/>
                  </a:cubicBezTo>
                  <a:cubicBezTo>
                    <a:pt x="40167" y="8644"/>
                    <a:pt x="40212" y="8640"/>
                    <a:pt x="40262" y="8640"/>
                  </a:cubicBezTo>
                  <a:cubicBezTo>
                    <a:pt x="40333" y="8640"/>
                    <a:pt x="40415" y="8648"/>
                    <a:pt x="40479" y="8661"/>
                  </a:cubicBezTo>
                  <a:cubicBezTo>
                    <a:pt x="40546" y="8676"/>
                    <a:pt x="40625" y="8684"/>
                    <a:pt x="40690" y="8684"/>
                  </a:cubicBezTo>
                  <a:cubicBezTo>
                    <a:pt x="40733" y="8684"/>
                    <a:pt x="40770" y="8681"/>
                    <a:pt x="40794" y="8674"/>
                  </a:cubicBezTo>
                  <a:cubicBezTo>
                    <a:pt x="40809" y="8669"/>
                    <a:pt x="40825" y="8666"/>
                    <a:pt x="40841" y="8666"/>
                  </a:cubicBezTo>
                  <a:cubicBezTo>
                    <a:pt x="40888" y="8666"/>
                    <a:pt x="40933" y="8686"/>
                    <a:pt x="40957" y="8721"/>
                  </a:cubicBezTo>
                  <a:cubicBezTo>
                    <a:pt x="40976" y="8748"/>
                    <a:pt x="40988" y="8762"/>
                    <a:pt x="40993" y="8762"/>
                  </a:cubicBezTo>
                  <a:cubicBezTo>
                    <a:pt x="40998" y="8762"/>
                    <a:pt x="40994" y="8741"/>
                    <a:pt x="40981" y="8699"/>
                  </a:cubicBezTo>
                  <a:cubicBezTo>
                    <a:pt x="40964" y="8639"/>
                    <a:pt x="40980" y="8598"/>
                    <a:pt x="41021" y="8598"/>
                  </a:cubicBezTo>
                  <a:close/>
                  <a:moveTo>
                    <a:pt x="50772" y="9064"/>
                  </a:moveTo>
                  <a:cubicBezTo>
                    <a:pt x="50818" y="9064"/>
                    <a:pt x="50857" y="9098"/>
                    <a:pt x="50893" y="9165"/>
                  </a:cubicBezTo>
                  <a:cubicBezTo>
                    <a:pt x="50968" y="9305"/>
                    <a:pt x="50924" y="9348"/>
                    <a:pt x="50713" y="9348"/>
                  </a:cubicBezTo>
                  <a:cubicBezTo>
                    <a:pt x="50536" y="9348"/>
                    <a:pt x="50507" y="9269"/>
                    <a:pt x="50636" y="9141"/>
                  </a:cubicBezTo>
                  <a:cubicBezTo>
                    <a:pt x="50688" y="9089"/>
                    <a:pt x="50733" y="9064"/>
                    <a:pt x="50772" y="9064"/>
                  </a:cubicBezTo>
                  <a:close/>
                  <a:moveTo>
                    <a:pt x="42805" y="9085"/>
                  </a:moveTo>
                  <a:cubicBezTo>
                    <a:pt x="42841" y="9085"/>
                    <a:pt x="42886" y="9088"/>
                    <a:pt x="42942" y="9095"/>
                  </a:cubicBezTo>
                  <a:cubicBezTo>
                    <a:pt x="43386" y="9146"/>
                    <a:pt x="43481" y="9177"/>
                    <a:pt x="43386" y="9239"/>
                  </a:cubicBezTo>
                  <a:cubicBezTo>
                    <a:pt x="43316" y="9284"/>
                    <a:pt x="43319" y="9294"/>
                    <a:pt x="43402" y="9295"/>
                  </a:cubicBezTo>
                  <a:cubicBezTo>
                    <a:pt x="43519" y="9296"/>
                    <a:pt x="43593" y="9384"/>
                    <a:pt x="43490" y="9400"/>
                  </a:cubicBezTo>
                  <a:cubicBezTo>
                    <a:pt x="43288" y="9435"/>
                    <a:pt x="43024" y="9457"/>
                    <a:pt x="42859" y="9457"/>
                  </a:cubicBezTo>
                  <a:cubicBezTo>
                    <a:pt x="42789" y="9457"/>
                    <a:pt x="42737" y="9453"/>
                    <a:pt x="42715" y="9444"/>
                  </a:cubicBezTo>
                  <a:cubicBezTo>
                    <a:pt x="42659" y="9424"/>
                    <a:pt x="42635" y="9371"/>
                    <a:pt x="42656" y="9317"/>
                  </a:cubicBezTo>
                  <a:cubicBezTo>
                    <a:pt x="42676" y="9269"/>
                    <a:pt x="42692" y="9191"/>
                    <a:pt x="42692" y="9146"/>
                  </a:cubicBezTo>
                  <a:cubicBezTo>
                    <a:pt x="42692" y="9104"/>
                    <a:pt x="42722" y="9085"/>
                    <a:pt x="42805" y="9085"/>
                  </a:cubicBezTo>
                  <a:close/>
                  <a:moveTo>
                    <a:pt x="25575" y="9294"/>
                  </a:moveTo>
                  <a:cubicBezTo>
                    <a:pt x="25606" y="9294"/>
                    <a:pt x="25648" y="9321"/>
                    <a:pt x="25670" y="9355"/>
                  </a:cubicBezTo>
                  <a:cubicBezTo>
                    <a:pt x="25691" y="9387"/>
                    <a:pt x="25729" y="9408"/>
                    <a:pt x="25764" y="9408"/>
                  </a:cubicBezTo>
                  <a:cubicBezTo>
                    <a:pt x="25767" y="9408"/>
                    <a:pt x="25771" y="9408"/>
                    <a:pt x="25775" y="9407"/>
                  </a:cubicBezTo>
                  <a:cubicBezTo>
                    <a:pt x="25813" y="9402"/>
                    <a:pt x="25846" y="9400"/>
                    <a:pt x="25873" y="9400"/>
                  </a:cubicBezTo>
                  <a:cubicBezTo>
                    <a:pt x="25970" y="9400"/>
                    <a:pt x="25987" y="9431"/>
                    <a:pt x="25887" y="9471"/>
                  </a:cubicBezTo>
                  <a:cubicBezTo>
                    <a:pt x="25844" y="9488"/>
                    <a:pt x="25800" y="9497"/>
                    <a:pt x="25759" y="9497"/>
                  </a:cubicBezTo>
                  <a:cubicBezTo>
                    <a:pt x="25715" y="9497"/>
                    <a:pt x="25673" y="9487"/>
                    <a:pt x="25637" y="9468"/>
                  </a:cubicBezTo>
                  <a:cubicBezTo>
                    <a:pt x="25519" y="9403"/>
                    <a:pt x="25481" y="9294"/>
                    <a:pt x="25575" y="9294"/>
                  </a:cubicBezTo>
                  <a:close/>
                  <a:moveTo>
                    <a:pt x="44114" y="9254"/>
                  </a:moveTo>
                  <a:cubicBezTo>
                    <a:pt x="44171" y="9254"/>
                    <a:pt x="44239" y="9259"/>
                    <a:pt x="44310" y="9269"/>
                  </a:cubicBezTo>
                  <a:cubicBezTo>
                    <a:pt x="44477" y="9292"/>
                    <a:pt x="44610" y="9335"/>
                    <a:pt x="44610" y="9363"/>
                  </a:cubicBezTo>
                  <a:cubicBezTo>
                    <a:pt x="44610" y="9382"/>
                    <a:pt x="44619" y="9391"/>
                    <a:pt x="44634" y="9391"/>
                  </a:cubicBezTo>
                  <a:cubicBezTo>
                    <a:pt x="44643" y="9391"/>
                    <a:pt x="44655" y="9388"/>
                    <a:pt x="44668" y="9380"/>
                  </a:cubicBezTo>
                  <a:cubicBezTo>
                    <a:pt x="44678" y="9373"/>
                    <a:pt x="44699" y="9371"/>
                    <a:pt x="44726" y="9371"/>
                  </a:cubicBezTo>
                  <a:cubicBezTo>
                    <a:pt x="44781" y="9371"/>
                    <a:pt x="44861" y="9382"/>
                    <a:pt x="44939" y="9404"/>
                  </a:cubicBezTo>
                  <a:cubicBezTo>
                    <a:pt x="45009" y="9425"/>
                    <a:pt x="45074" y="9435"/>
                    <a:pt x="45130" y="9435"/>
                  </a:cubicBezTo>
                  <a:cubicBezTo>
                    <a:pt x="45181" y="9435"/>
                    <a:pt x="45225" y="9426"/>
                    <a:pt x="45256" y="9409"/>
                  </a:cubicBezTo>
                  <a:cubicBezTo>
                    <a:pt x="45287" y="9393"/>
                    <a:pt x="45311" y="9384"/>
                    <a:pt x="45330" y="9384"/>
                  </a:cubicBezTo>
                  <a:cubicBezTo>
                    <a:pt x="45358" y="9384"/>
                    <a:pt x="45376" y="9403"/>
                    <a:pt x="45391" y="9443"/>
                  </a:cubicBezTo>
                  <a:cubicBezTo>
                    <a:pt x="45406" y="9480"/>
                    <a:pt x="45432" y="9503"/>
                    <a:pt x="45458" y="9503"/>
                  </a:cubicBezTo>
                  <a:cubicBezTo>
                    <a:pt x="45466" y="9503"/>
                    <a:pt x="45474" y="9500"/>
                    <a:pt x="45482" y="9495"/>
                  </a:cubicBezTo>
                  <a:cubicBezTo>
                    <a:pt x="45492" y="9489"/>
                    <a:pt x="45506" y="9486"/>
                    <a:pt x="45523" y="9486"/>
                  </a:cubicBezTo>
                  <a:cubicBezTo>
                    <a:pt x="45560" y="9486"/>
                    <a:pt x="45608" y="9500"/>
                    <a:pt x="45646" y="9522"/>
                  </a:cubicBezTo>
                  <a:cubicBezTo>
                    <a:pt x="45689" y="9547"/>
                    <a:pt x="45659" y="9560"/>
                    <a:pt x="45561" y="9560"/>
                  </a:cubicBezTo>
                  <a:cubicBezTo>
                    <a:pt x="45402" y="9560"/>
                    <a:pt x="45060" y="9526"/>
                    <a:pt x="44554" y="9460"/>
                  </a:cubicBezTo>
                  <a:cubicBezTo>
                    <a:pt x="43994" y="9387"/>
                    <a:pt x="43888" y="9354"/>
                    <a:pt x="43957" y="9281"/>
                  </a:cubicBezTo>
                  <a:cubicBezTo>
                    <a:pt x="43975" y="9263"/>
                    <a:pt x="44034" y="9254"/>
                    <a:pt x="44114" y="9254"/>
                  </a:cubicBezTo>
                  <a:close/>
                  <a:moveTo>
                    <a:pt x="38681" y="9526"/>
                  </a:moveTo>
                  <a:cubicBezTo>
                    <a:pt x="38715" y="9526"/>
                    <a:pt x="38724" y="9551"/>
                    <a:pt x="38703" y="9584"/>
                  </a:cubicBezTo>
                  <a:cubicBezTo>
                    <a:pt x="38683" y="9617"/>
                    <a:pt x="38642" y="9642"/>
                    <a:pt x="38608" y="9642"/>
                  </a:cubicBezTo>
                  <a:cubicBezTo>
                    <a:pt x="38575" y="9642"/>
                    <a:pt x="38566" y="9617"/>
                    <a:pt x="38587" y="9584"/>
                  </a:cubicBezTo>
                  <a:cubicBezTo>
                    <a:pt x="38608" y="9551"/>
                    <a:pt x="38648" y="9526"/>
                    <a:pt x="38681" y="9526"/>
                  </a:cubicBezTo>
                  <a:close/>
                  <a:moveTo>
                    <a:pt x="46087" y="9551"/>
                  </a:moveTo>
                  <a:cubicBezTo>
                    <a:pt x="46107" y="9551"/>
                    <a:pt x="46112" y="9562"/>
                    <a:pt x="46098" y="9584"/>
                  </a:cubicBezTo>
                  <a:cubicBezTo>
                    <a:pt x="46078" y="9617"/>
                    <a:pt x="46038" y="9642"/>
                    <a:pt x="46007" y="9642"/>
                  </a:cubicBezTo>
                  <a:cubicBezTo>
                    <a:pt x="46006" y="9642"/>
                    <a:pt x="46005" y="9642"/>
                    <a:pt x="46004" y="9642"/>
                  </a:cubicBezTo>
                  <a:cubicBezTo>
                    <a:pt x="45923" y="9642"/>
                    <a:pt x="45941" y="9600"/>
                    <a:pt x="46041" y="9562"/>
                  </a:cubicBezTo>
                  <a:cubicBezTo>
                    <a:pt x="46060" y="9554"/>
                    <a:pt x="46076" y="9551"/>
                    <a:pt x="46087" y="9551"/>
                  </a:cubicBezTo>
                  <a:close/>
                  <a:moveTo>
                    <a:pt x="46704" y="9606"/>
                  </a:moveTo>
                  <a:cubicBezTo>
                    <a:pt x="46736" y="9606"/>
                    <a:pt x="46774" y="9619"/>
                    <a:pt x="46821" y="9644"/>
                  </a:cubicBezTo>
                  <a:cubicBezTo>
                    <a:pt x="46942" y="9708"/>
                    <a:pt x="46947" y="9753"/>
                    <a:pt x="46862" y="9753"/>
                  </a:cubicBezTo>
                  <a:cubicBezTo>
                    <a:pt x="46829" y="9753"/>
                    <a:pt x="46784" y="9747"/>
                    <a:pt x="46727" y="9732"/>
                  </a:cubicBezTo>
                  <a:cubicBezTo>
                    <a:pt x="46622" y="9705"/>
                    <a:pt x="46591" y="9675"/>
                    <a:pt x="46632" y="9635"/>
                  </a:cubicBezTo>
                  <a:cubicBezTo>
                    <a:pt x="46652" y="9616"/>
                    <a:pt x="46676" y="9606"/>
                    <a:pt x="46704" y="9606"/>
                  </a:cubicBezTo>
                  <a:close/>
                  <a:moveTo>
                    <a:pt x="38489" y="9004"/>
                  </a:moveTo>
                  <a:cubicBezTo>
                    <a:pt x="38525" y="9004"/>
                    <a:pt x="38560" y="9046"/>
                    <a:pt x="38581" y="9127"/>
                  </a:cubicBezTo>
                  <a:cubicBezTo>
                    <a:pt x="38597" y="9190"/>
                    <a:pt x="38610" y="9219"/>
                    <a:pt x="38633" y="9219"/>
                  </a:cubicBezTo>
                  <a:cubicBezTo>
                    <a:pt x="38652" y="9219"/>
                    <a:pt x="38676" y="9203"/>
                    <a:pt x="38714" y="9172"/>
                  </a:cubicBezTo>
                  <a:cubicBezTo>
                    <a:pt x="38755" y="9137"/>
                    <a:pt x="38781" y="9121"/>
                    <a:pt x="38800" y="9121"/>
                  </a:cubicBezTo>
                  <a:cubicBezTo>
                    <a:pt x="38818" y="9121"/>
                    <a:pt x="38828" y="9134"/>
                    <a:pt x="38838" y="9160"/>
                  </a:cubicBezTo>
                  <a:cubicBezTo>
                    <a:pt x="38854" y="9208"/>
                    <a:pt x="38977" y="9235"/>
                    <a:pt x="39086" y="9235"/>
                  </a:cubicBezTo>
                  <a:cubicBezTo>
                    <a:pt x="39177" y="9235"/>
                    <a:pt x="39258" y="9216"/>
                    <a:pt x="39258" y="9177"/>
                  </a:cubicBezTo>
                  <a:cubicBezTo>
                    <a:pt x="39258" y="9145"/>
                    <a:pt x="39303" y="9115"/>
                    <a:pt x="39352" y="9115"/>
                  </a:cubicBezTo>
                  <a:cubicBezTo>
                    <a:pt x="39414" y="9115"/>
                    <a:pt x="39434" y="9147"/>
                    <a:pt x="39414" y="9206"/>
                  </a:cubicBezTo>
                  <a:cubicBezTo>
                    <a:pt x="39400" y="9245"/>
                    <a:pt x="39403" y="9269"/>
                    <a:pt x="39419" y="9269"/>
                  </a:cubicBezTo>
                  <a:cubicBezTo>
                    <a:pt x="39424" y="9269"/>
                    <a:pt x="39429" y="9267"/>
                    <a:pt x="39436" y="9263"/>
                  </a:cubicBezTo>
                  <a:cubicBezTo>
                    <a:pt x="39446" y="9256"/>
                    <a:pt x="39477" y="9254"/>
                    <a:pt x="39522" y="9254"/>
                  </a:cubicBezTo>
                  <a:cubicBezTo>
                    <a:pt x="39755" y="9254"/>
                    <a:pt x="40363" y="9327"/>
                    <a:pt x="40405" y="9368"/>
                  </a:cubicBezTo>
                  <a:cubicBezTo>
                    <a:pt x="40423" y="9387"/>
                    <a:pt x="40418" y="9452"/>
                    <a:pt x="40394" y="9507"/>
                  </a:cubicBezTo>
                  <a:cubicBezTo>
                    <a:pt x="40370" y="9562"/>
                    <a:pt x="40356" y="9654"/>
                    <a:pt x="40364" y="9700"/>
                  </a:cubicBezTo>
                  <a:cubicBezTo>
                    <a:pt x="40370" y="9738"/>
                    <a:pt x="40365" y="9754"/>
                    <a:pt x="40354" y="9754"/>
                  </a:cubicBezTo>
                  <a:cubicBezTo>
                    <a:pt x="40325" y="9754"/>
                    <a:pt x="40256" y="9650"/>
                    <a:pt x="40237" y="9551"/>
                  </a:cubicBezTo>
                  <a:cubicBezTo>
                    <a:pt x="40222" y="9469"/>
                    <a:pt x="40170" y="9433"/>
                    <a:pt x="40058" y="9432"/>
                  </a:cubicBezTo>
                  <a:cubicBezTo>
                    <a:pt x="40054" y="9432"/>
                    <a:pt x="40049" y="9432"/>
                    <a:pt x="40045" y="9432"/>
                  </a:cubicBezTo>
                  <a:cubicBezTo>
                    <a:pt x="39963" y="9432"/>
                    <a:pt x="39900" y="9450"/>
                    <a:pt x="39900" y="9473"/>
                  </a:cubicBezTo>
                  <a:cubicBezTo>
                    <a:pt x="39900" y="9506"/>
                    <a:pt x="39841" y="9522"/>
                    <a:pt x="39776" y="9522"/>
                  </a:cubicBezTo>
                  <a:cubicBezTo>
                    <a:pt x="39699" y="9522"/>
                    <a:pt x="39613" y="9500"/>
                    <a:pt x="39600" y="9461"/>
                  </a:cubicBezTo>
                  <a:cubicBezTo>
                    <a:pt x="39592" y="9439"/>
                    <a:pt x="39571" y="9428"/>
                    <a:pt x="39540" y="9428"/>
                  </a:cubicBezTo>
                  <a:cubicBezTo>
                    <a:pt x="39517" y="9428"/>
                    <a:pt x="39488" y="9434"/>
                    <a:pt x="39454" y="9447"/>
                  </a:cubicBezTo>
                  <a:cubicBezTo>
                    <a:pt x="39402" y="9467"/>
                    <a:pt x="39266" y="9479"/>
                    <a:pt x="39118" y="9479"/>
                  </a:cubicBezTo>
                  <a:cubicBezTo>
                    <a:pt x="39072" y="9479"/>
                    <a:pt x="39024" y="9477"/>
                    <a:pt x="38978" y="9475"/>
                  </a:cubicBezTo>
                  <a:cubicBezTo>
                    <a:pt x="38707" y="9460"/>
                    <a:pt x="38634" y="9437"/>
                    <a:pt x="38658" y="9372"/>
                  </a:cubicBezTo>
                  <a:cubicBezTo>
                    <a:pt x="38678" y="9320"/>
                    <a:pt x="38655" y="9291"/>
                    <a:pt x="38621" y="9291"/>
                  </a:cubicBezTo>
                  <a:cubicBezTo>
                    <a:pt x="38594" y="9291"/>
                    <a:pt x="38560" y="9310"/>
                    <a:pt x="38534" y="9351"/>
                  </a:cubicBezTo>
                  <a:cubicBezTo>
                    <a:pt x="38512" y="9387"/>
                    <a:pt x="38400" y="9405"/>
                    <a:pt x="38257" y="9405"/>
                  </a:cubicBezTo>
                  <a:cubicBezTo>
                    <a:pt x="38133" y="9405"/>
                    <a:pt x="37986" y="9391"/>
                    <a:pt x="37855" y="9363"/>
                  </a:cubicBezTo>
                  <a:cubicBezTo>
                    <a:pt x="37722" y="9336"/>
                    <a:pt x="37696" y="9316"/>
                    <a:pt x="37772" y="9301"/>
                  </a:cubicBezTo>
                  <a:cubicBezTo>
                    <a:pt x="37833" y="9292"/>
                    <a:pt x="37967" y="9234"/>
                    <a:pt x="38078" y="9172"/>
                  </a:cubicBezTo>
                  <a:cubicBezTo>
                    <a:pt x="38171" y="9120"/>
                    <a:pt x="38262" y="9087"/>
                    <a:pt x="38307" y="9087"/>
                  </a:cubicBezTo>
                  <a:cubicBezTo>
                    <a:pt x="38316" y="9087"/>
                    <a:pt x="38323" y="9088"/>
                    <a:pt x="38327" y="9091"/>
                  </a:cubicBezTo>
                  <a:cubicBezTo>
                    <a:pt x="38336" y="9095"/>
                    <a:pt x="38345" y="9098"/>
                    <a:pt x="38355" y="9098"/>
                  </a:cubicBezTo>
                  <a:cubicBezTo>
                    <a:pt x="38378" y="9098"/>
                    <a:pt x="38403" y="9084"/>
                    <a:pt x="38418" y="9060"/>
                  </a:cubicBezTo>
                  <a:cubicBezTo>
                    <a:pt x="38440" y="9023"/>
                    <a:pt x="38465" y="9004"/>
                    <a:pt x="38489" y="9004"/>
                  </a:cubicBezTo>
                  <a:close/>
                  <a:moveTo>
                    <a:pt x="40913" y="9382"/>
                  </a:moveTo>
                  <a:cubicBezTo>
                    <a:pt x="41112" y="9382"/>
                    <a:pt x="41263" y="9411"/>
                    <a:pt x="41289" y="9455"/>
                  </a:cubicBezTo>
                  <a:cubicBezTo>
                    <a:pt x="41306" y="9485"/>
                    <a:pt x="41335" y="9500"/>
                    <a:pt x="41373" y="9500"/>
                  </a:cubicBezTo>
                  <a:cubicBezTo>
                    <a:pt x="41400" y="9500"/>
                    <a:pt x="41430" y="9494"/>
                    <a:pt x="41466" y="9480"/>
                  </a:cubicBezTo>
                  <a:cubicBezTo>
                    <a:pt x="41505" y="9466"/>
                    <a:pt x="41584" y="9458"/>
                    <a:pt x="41677" y="9458"/>
                  </a:cubicBezTo>
                  <a:cubicBezTo>
                    <a:pt x="41756" y="9458"/>
                    <a:pt x="41844" y="9464"/>
                    <a:pt x="41926" y="9475"/>
                  </a:cubicBezTo>
                  <a:cubicBezTo>
                    <a:pt x="42106" y="9500"/>
                    <a:pt x="42473" y="9530"/>
                    <a:pt x="42747" y="9545"/>
                  </a:cubicBezTo>
                  <a:cubicBezTo>
                    <a:pt x="43056" y="9560"/>
                    <a:pt x="43249" y="9596"/>
                    <a:pt x="43262" y="9639"/>
                  </a:cubicBezTo>
                  <a:cubicBezTo>
                    <a:pt x="43275" y="9676"/>
                    <a:pt x="43215" y="9693"/>
                    <a:pt x="43042" y="9693"/>
                  </a:cubicBezTo>
                  <a:cubicBezTo>
                    <a:pt x="42976" y="9693"/>
                    <a:pt x="42894" y="9691"/>
                    <a:pt x="42794" y="9686"/>
                  </a:cubicBezTo>
                  <a:cubicBezTo>
                    <a:pt x="42522" y="9674"/>
                    <a:pt x="42272" y="9644"/>
                    <a:pt x="42234" y="9619"/>
                  </a:cubicBezTo>
                  <a:cubicBezTo>
                    <a:pt x="42219" y="9610"/>
                    <a:pt x="42200" y="9605"/>
                    <a:pt x="42180" y="9605"/>
                  </a:cubicBezTo>
                  <a:cubicBezTo>
                    <a:pt x="42149" y="9605"/>
                    <a:pt x="42114" y="9617"/>
                    <a:pt x="42087" y="9639"/>
                  </a:cubicBezTo>
                  <a:cubicBezTo>
                    <a:pt x="42059" y="9662"/>
                    <a:pt x="42024" y="9673"/>
                    <a:pt x="41983" y="9673"/>
                  </a:cubicBezTo>
                  <a:cubicBezTo>
                    <a:pt x="41948" y="9673"/>
                    <a:pt x="41908" y="9665"/>
                    <a:pt x="41865" y="9648"/>
                  </a:cubicBezTo>
                  <a:cubicBezTo>
                    <a:pt x="41707" y="9588"/>
                    <a:pt x="41416" y="9549"/>
                    <a:pt x="41231" y="9549"/>
                  </a:cubicBezTo>
                  <a:cubicBezTo>
                    <a:pt x="41130" y="9549"/>
                    <a:pt x="41061" y="9560"/>
                    <a:pt x="41061" y="9587"/>
                  </a:cubicBezTo>
                  <a:cubicBezTo>
                    <a:pt x="41061" y="9617"/>
                    <a:pt x="41012" y="9636"/>
                    <a:pt x="40944" y="9636"/>
                  </a:cubicBezTo>
                  <a:cubicBezTo>
                    <a:pt x="40930" y="9636"/>
                    <a:pt x="40915" y="9636"/>
                    <a:pt x="40899" y="9634"/>
                  </a:cubicBezTo>
                  <a:cubicBezTo>
                    <a:pt x="40878" y="9631"/>
                    <a:pt x="40858" y="9630"/>
                    <a:pt x="40841" y="9630"/>
                  </a:cubicBezTo>
                  <a:cubicBezTo>
                    <a:pt x="40776" y="9630"/>
                    <a:pt x="40745" y="9649"/>
                    <a:pt x="40752" y="9686"/>
                  </a:cubicBezTo>
                  <a:cubicBezTo>
                    <a:pt x="40760" y="9725"/>
                    <a:pt x="40739" y="9758"/>
                    <a:pt x="40708" y="9758"/>
                  </a:cubicBezTo>
                  <a:cubicBezTo>
                    <a:pt x="40674" y="9758"/>
                    <a:pt x="40649" y="9720"/>
                    <a:pt x="40649" y="9670"/>
                  </a:cubicBezTo>
                  <a:cubicBezTo>
                    <a:pt x="40649" y="9619"/>
                    <a:pt x="40627" y="9581"/>
                    <a:pt x="40597" y="9581"/>
                  </a:cubicBezTo>
                  <a:cubicBezTo>
                    <a:pt x="40568" y="9581"/>
                    <a:pt x="40552" y="9536"/>
                    <a:pt x="40561" y="9481"/>
                  </a:cubicBezTo>
                  <a:cubicBezTo>
                    <a:pt x="40576" y="9401"/>
                    <a:pt x="40641" y="9382"/>
                    <a:pt x="40913" y="9382"/>
                  </a:cubicBezTo>
                  <a:close/>
                  <a:moveTo>
                    <a:pt x="51345" y="9772"/>
                  </a:moveTo>
                  <a:cubicBezTo>
                    <a:pt x="51350" y="9772"/>
                    <a:pt x="51355" y="9772"/>
                    <a:pt x="51359" y="9772"/>
                  </a:cubicBezTo>
                  <a:cubicBezTo>
                    <a:pt x="51421" y="9776"/>
                    <a:pt x="51461" y="9802"/>
                    <a:pt x="51445" y="9824"/>
                  </a:cubicBezTo>
                  <a:cubicBezTo>
                    <a:pt x="51426" y="9856"/>
                    <a:pt x="51378" y="9871"/>
                    <a:pt x="51335" y="9871"/>
                  </a:cubicBezTo>
                  <a:cubicBezTo>
                    <a:pt x="51288" y="9871"/>
                    <a:pt x="51246" y="9854"/>
                    <a:pt x="51246" y="9819"/>
                  </a:cubicBezTo>
                  <a:cubicBezTo>
                    <a:pt x="51246" y="9793"/>
                    <a:pt x="51290" y="9772"/>
                    <a:pt x="51345" y="9772"/>
                  </a:cubicBezTo>
                  <a:close/>
                  <a:moveTo>
                    <a:pt x="52394" y="9368"/>
                  </a:moveTo>
                  <a:cubicBezTo>
                    <a:pt x="52443" y="9368"/>
                    <a:pt x="52471" y="9388"/>
                    <a:pt x="52488" y="9432"/>
                  </a:cubicBezTo>
                  <a:cubicBezTo>
                    <a:pt x="52516" y="9505"/>
                    <a:pt x="52482" y="9566"/>
                    <a:pt x="52439" y="9566"/>
                  </a:cubicBezTo>
                  <a:cubicBezTo>
                    <a:pt x="52420" y="9566"/>
                    <a:pt x="52399" y="9554"/>
                    <a:pt x="52382" y="9526"/>
                  </a:cubicBezTo>
                  <a:cubicBezTo>
                    <a:pt x="52358" y="9487"/>
                    <a:pt x="52308" y="9469"/>
                    <a:pt x="52254" y="9469"/>
                  </a:cubicBezTo>
                  <a:cubicBezTo>
                    <a:pt x="52185" y="9469"/>
                    <a:pt x="52107" y="9499"/>
                    <a:pt x="52061" y="9555"/>
                  </a:cubicBezTo>
                  <a:cubicBezTo>
                    <a:pt x="52001" y="9627"/>
                    <a:pt x="52003" y="9643"/>
                    <a:pt x="52062" y="9643"/>
                  </a:cubicBezTo>
                  <a:cubicBezTo>
                    <a:pt x="52123" y="9643"/>
                    <a:pt x="52124" y="9659"/>
                    <a:pt x="52067" y="9726"/>
                  </a:cubicBezTo>
                  <a:cubicBezTo>
                    <a:pt x="52030" y="9771"/>
                    <a:pt x="51956" y="9807"/>
                    <a:pt x="51901" y="9807"/>
                  </a:cubicBezTo>
                  <a:cubicBezTo>
                    <a:pt x="51900" y="9807"/>
                    <a:pt x="51899" y="9807"/>
                    <a:pt x="51898" y="9807"/>
                  </a:cubicBezTo>
                  <a:cubicBezTo>
                    <a:pt x="51897" y="9807"/>
                    <a:pt x="51895" y="9807"/>
                    <a:pt x="51894" y="9807"/>
                  </a:cubicBezTo>
                  <a:cubicBezTo>
                    <a:pt x="51839" y="9807"/>
                    <a:pt x="51747" y="9825"/>
                    <a:pt x="51688" y="9852"/>
                  </a:cubicBezTo>
                  <a:cubicBezTo>
                    <a:pt x="51657" y="9865"/>
                    <a:pt x="51634" y="9872"/>
                    <a:pt x="51620" y="9872"/>
                  </a:cubicBezTo>
                  <a:cubicBezTo>
                    <a:pt x="51596" y="9872"/>
                    <a:pt x="51597" y="9850"/>
                    <a:pt x="51617" y="9799"/>
                  </a:cubicBezTo>
                  <a:cubicBezTo>
                    <a:pt x="51641" y="9737"/>
                    <a:pt x="51621" y="9686"/>
                    <a:pt x="51567" y="9666"/>
                  </a:cubicBezTo>
                  <a:cubicBezTo>
                    <a:pt x="51450" y="9619"/>
                    <a:pt x="51456" y="9572"/>
                    <a:pt x="51594" y="9484"/>
                  </a:cubicBezTo>
                  <a:cubicBezTo>
                    <a:pt x="51641" y="9454"/>
                    <a:pt x="51670" y="9438"/>
                    <a:pt x="51687" y="9438"/>
                  </a:cubicBezTo>
                  <a:cubicBezTo>
                    <a:pt x="51706" y="9438"/>
                    <a:pt x="51711" y="9457"/>
                    <a:pt x="51711" y="9495"/>
                  </a:cubicBezTo>
                  <a:cubicBezTo>
                    <a:pt x="51711" y="9546"/>
                    <a:pt x="51734" y="9581"/>
                    <a:pt x="51768" y="9581"/>
                  </a:cubicBezTo>
                  <a:cubicBezTo>
                    <a:pt x="51799" y="9581"/>
                    <a:pt x="51819" y="9548"/>
                    <a:pt x="51813" y="9510"/>
                  </a:cubicBezTo>
                  <a:cubicBezTo>
                    <a:pt x="51804" y="9466"/>
                    <a:pt x="51868" y="9435"/>
                    <a:pt x="51974" y="9432"/>
                  </a:cubicBezTo>
                  <a:cubicBezTo>
                    <a:pt x="52069" y="9429"/>
                    <a:pt x="52219" y="9407"/>
                    <a:pt x="52301" y="9384"/>
                  </a:cubicBezTo>
                  <a:cubicBezTo>
                    <a:pt x="52339" y="9373"/>
                    <a:pt x="52369" y="9368"/>
                    <a:pt x="52394" y="9368"/>
                  </a:cubicBezTo>
                  <a:close/>
                  <a:moveTo>
                    <a:pt x="41555" y="9760"/>
                  </a:moveTo>
                  <a:cubicBezTo>
                    <a:pt x="41605" y="9760"/>
                    <a:pt x="41644" y="9785"/>
                    <a:pt x="41644" y="9817"/>
                  </a:cubicBezTo>
                  <a:cubicBezTo>
                    <a:pt x="41644" y="9850"/>
                    <a:pt x="41605" y="9875"/>
                    <a:pt x="41555" y="9875"/>
                  </a:cubicBezTo>
                  <a:cubicBezTo>
                    <a:pt x="41506" y="9875"/>
                    <a:pt x="41467" y="9849"/>
                    <a:pt x="41467" y="9817"/>
                  </a:cubicBezTo>
                  <a:cubicBezTo>
                    <a:pt x="41467" y="9785"/>
                    <a:pt x="41506" y="9760"/>
                    <a:pt x="41555" y="9760"/>
                  </a:cubicBezTo>
                  <a:close/>
                  <a:moveTo>
                    <a:pt x="50916" y="9644"/>
                  </a:moveTo>
                  <a:cubicBezTo>
                    <a:pt x="50968" y="9644"/>
                    <a:pt x="51017" y="9661"/>
                    <a:pt x="51041" y="9698"/>
                  </a:cubicBezTo>
                  <a:cubicBezTo>
                    <a:pt x="51054" y="9720"/>
                    <a:pt x="51079" y="9732"/>
                    <a:pt x="51103" y="9732"/>
                  </a:cubicBezTo>
                  <a:cubicBezTo>
                    <a:pt x="51116" y="9732"/>
                    <a:pt x="51128" y="9729"/>
                    <a:pt x="51139" y="9722"/>
                  </a:cubicBezTo>
                  <a:cubicBezTo>
                    <a:pt x="51146" y="9718"/>
                    <a:pt x="51153" y="9716"/>
                    <a:pt x="51158" y="9716"/>
                  </a:cubicBezTo>
                  <a:cubicBezTo>
                    <a:pt x="51179" y="9716"/>
                    <a:pt x="51188" y="9746"/>
                    <a:pt x="51178" y="9794"/>
                  </a:cubicBezTo>
                  <a:cubicBezTo>
                    <a:pt x="51163" y="9867"/>
                    <a:pt x="51106" y="9903"/>
                    <a:pt x="51001" y="9905"/>
                  </a:cubicBezTo>
                  <a:cubicBezTo>
                    <a:pt x="50998" y="9905"/>
                    <a:pt x="50996" y="9905"/>
                    <a:pt x="50993" y="9905"/>
                  </a:cubicBezTo>
                  <a:cubicBezTo>
                    <a:pt x="50914" y="9905"/>
                    <a:pt x="50851" y="9889"/>
                    <a:pt x="50856" y="9869"/>
                  </a:cubicBezTo>
                  <a:cubicBezTo>
                    <a:pt x="50862" y="9848"/>
                    <a:pt x="50842" y="9827"/>
                    <a:pt x="50809" y="9822"/>
                  </a:cubicBezTo>
                  <a:cubicBezTo>
                    <a:pt x="50806" y="9822"/>
                    <a:pt x="50802" y="9821"/>
                    <a:pt x="50799" y="9821"/>
                  </a:cubicBezTo>
                  <a:cubicBezTo>
                    <a:pt x="50771" y="9821"/>
                    <a:pt x="50751" y="9841"/>
                    <a:pt x="50751" y="9869"/>
                  </a:cubicBezTo>
                  <a:cubicBezTo>
                    <a:pt x="50751" y="9903"/>
                    <a:pt x="50733" y="9941"/>
                    <a:pt x="50707" y="9967"/>
                  </a:cubicBezTo>
                  <a:cubicBezTo>
                    <a:pt x="50697" y="9976"/>
                    <a:pt x="50689" y="9980"/>
                    <a:pt x="50682" y="9980"/>
                  </a:cubicBezTo>
                  <a:cubicBezTo>
                    <a:pt x="50670" y="9980"/>
                    <a:pt x="50662" y="9967"/>
                    <a:pt x="50662" y="9942"/>
                  </a:cubicBezTo>
                  <a:cubicBezTo>
                    <a:pt x="50662" y="9905"/>
                    <a:pt x="50617" y="9872"/>
                    <a:pt x="50561" y="9868"/>
                  </a:cubicBezTo>
                  <a:cubicBezTo>
                    <a:pt x="50499" y="9863"/>
                    <a:pt x="50512" y="9850"/>
                    <a:pt x="50595" y="9835"/>
                  </a:cubicBezTo>
                  <a:cubicBezTo>
                    <a:pt x="50669" y="9821"/>
                    <a:pt x="50745" y="9771"/>
                    <a:pt x="50761" y="9726"/>
                  </a:cubicBezTo>
                  <a:cubicBezTo>
                    <a:pt x="50781" y="9673"/>
                    <a:pt x="50850" y="9644"/>
                    <a:pt x="50916" y="9644"/>
                  </a:cubicBezTo>
                  <a:close/>
                  <a:moveTo>
                    <a:pt x="31135" y="9876"/>
                  </a:moveTo>
                  <a:cubicBezTo>
                    <a:pt x="31150" y="9876"/>
                    <a:pt x="31179" y="9900"/>
                    <a:pt x="31199" y="9934"/>
                  </a:cubicBezTo>
                  <a:cubicBezTo>
                    <a:pt x="31219" y="9965"/>
                    <a:pt x="31204" y="9991"/>
                    <a:pt x="31171" y="9991"/>
                  </a:cubicBezTo>
                  <a:cubicBezTo>
                    <a:pt x="31138" y="9991"/>
                    <a:pt x="31107" y="9963"/>
                    <a:pt x="31107" y="9934"/>
                  </a:cubicBezTo>
                  <a:cubicBezTo>
                    <a:pt x="31107" y="9900"/>
                    <a:pt x="31118" y="9876"/>
                    <a:pt x="31135" y="9876"/>
                  </a:cubicBezTo>
                  <a:close/>
                  <a:moveTo>
                    <a:pt x="27587" y="9931"/>
                  </a:moveTo>
                  <a:cubicBezTo>
                    <a:pt x="27638" y="9931"/>
                    <a:pt x="27676" y="9956"/>
                    <a:pt x="27676" y="9988"/>
                  </a:cubicBezTo>
                  <a:cubicBezTo>
                    <a:pt x="27676" y="10021"/>
                    <a:pt x="27638" y="10047"/>
                    <a:pt x="27587" y="10047"/>
                  </a:cubicBezTo>
                  <a:cubicBezTo>
                    <a:pt x="27537" y="10047"/>
                    <a:pt x="27499" y="10021"/>
                    <a:pt x="27499" y="9988"/>
                  </a:cubicBezTo>
                  <a:cubicBezTo>
                    <a:pt x="27499" y="9956"/>
                    <a:pt x="27537" y="9931"/>
                    <a:pt x="27587" y="9931"/>
                  </a:cubicBezTo>
                  <a:close/>
                  <a:moveTo>
                    <a:pt x="42981" y="10164"/>
                  </a:moveTo>
                  <a:cubicBezTo>
                    <a:pt x="43048" y="10164"/>
                    <a:pt x="43097" y="10175"/>
                    <a:pt x="43097" y="10188"/>
                  </a:cubicBezTo>
                  <a:cubicBezTo>
                    <a:pt x="43097" y="10202"/>
                    <a:pt x="43048" y="10227"/>
                    <a:pt x="42981" y="10243"/>
                  </a:cubicBezTo>
                  <a:cubicBezTo>
                    <a:pt x="42960" y="10249"/>
                    <a:pt x="42940" y="10252"/>
                    <a:pt x="42923" y="10252"/>
                  </a:cubicBezTo>
                  <a:cubicBezTo>
                    <a:pt x="42888" y="10252"/>
                    <a:pt x="42864" y="10240"/>
                    <a:pt x="42864" y="10219"/>
                  </a:cubicBezTo>
                  <a:cubicBezTo>
                    <a:pt x="42864" y="10187"/>
                    <a:pt x="42915" y="10164"/>
                    <a:pt x="42981" y="10164"/>
                  </a:cubicBezTo>
                  <a:close/>
                  <a:moveTo>
                    <a:pt x="43599" y="10186"/>
                  </a:moveTo>
                  <a:cubicBezTo>
                    <a:pt x="43619" y="10186"/>
                    <a:pt x="43640" y="10187"/>
                    <a:pt x="43663" y="10191"/>
                  </a:cubicBezTo>
                  <a:cubicBezTo>
                    <a:pt x="43884" y="10231"/>
                    <a:pt x="43899" y="10279"/>
                    <a:pt x="43690" y="10279"/>
                  </a:cubicBezTo>
                  <a:cubicBezTo>
                    <a:pt x="43591" y="10279"/>
                    <a:pt x="43507" y="10253"/>
                    <a:pt x="43507" y="10222"/>
                  </a:cubicBezTo>
                  <a:cubicBezTo>
                    <a:pt x="43507" y="10199"/>
                    <a:pt x="43546" y="10186"/>
                    <a:pt x="43599" y="10186"/>
                  </a:cubicBezTo>
                  <a:close/>
                  <a:moveTo>
                    <a:pt x="44319" y="9661"/>
                  </a:moveTo>
                  <a:cubicBezTo>
                    <a:pt x="44435" y="9661"/>
                    <a:pt x="44567" y="9665"/>
                    <a:pt x="44708" y="9674"/>
                  </a:cubicBezTo>
                  <a:cubicBezTo>
                    <a:pt x="45062" y="9693"/>
                    <a:pt x="45520" y="9735"/>
                    <a:pt x="45724" y="9765"/>
                  </a:cubicBezTo>
                  <a:cubicBezTo>
                    <a:pt x="45929" y="9796"/>
                    <a:pt x="46252" y="9844"/>
                    <a:pt x="46445" y="9872"/>
                  </a:cubicBezTo>
                  <a:cubicBezTo>
                    <a:pt x="46639" y="9901"/>
                    <a:pt x="46882" y="9951"/>
                    <a:pt x="46990" y="9986"/>
                  </a:cubicBezTo>
                  <a:cubicBezTo>
                    <a:pt x="47076" y="10013"/>
                    <a:pt x="47155" y="10029"/>
                    <a:pt x="47197" y="10029"/>
                  </a:cubicBezTo>
                  <a:cubicBezTo>
                    <a:pt x="47210" y="10029"/>
                    <a:pt x="47219" y="10027"/>
                    <a:pt x="47224" y="10024"/>
                  </a:cubicBezTo>
                  <a:cubicBezTo>
                    <a:pt x="47227" y="10022"/>
                    <a:pt x="47235" y="10021"/>
                    <a:pt x="47246" y="10021"/>
                  </a:cubicBezTo>
                  <a:cubicBezTo>
                    <a:pt x="47305" y="10021"/>
                    <a:pt x="47463" y="10044"/>
                    <a:pt x="47634" y="10079"/>
                  </a:cubicBezTo>
                  <a:cubicBezTo>
                    <a:pt x="47789" y="10111"/>
                    <a:pt x="47966" y="10131"/>
                    <a:pt x="48082" y="10131"/>
                  </a:cubicBezTo>
                  <a:cubicBezTo>
                    <a:pt x="48119" y="10131"/>
                    <a:pt x="48150" y="10129"/>
                    <a:pt x="48172" y="10125"/>
                  </a:cubicBezTo>
                  <a:cubicBezTo>
                    <a:pt x="48198" y="10119"/>
                    <a:pt x="48224" y="10116"/>
                    <a:pt x="48251" y="10116"/>
                  </a:cubicBezTo>
                  <a:cubicBezTo>
                    <a:pt x="48331" y="10116"/>
                    <a:pt x="48411" y="10141"/>
                    <a:pt x="48481" y="10188"/>
                  </a:cubicBezTo>
                  <a:cubicBezTo>
                    <a:pt x="48540" y="10227"/>
                    <a:pt x="48589" y="10248"/>
                    <a:pt x="48613" y="10248"/>
                  </a:cubicBezTo>
                  <a:cubicBezTo>
                    <a:pt x="48623" y="10248"/>
                    <a:pt x="48629" y="10245"/>
                    <a:pt x="48629" y="10236"/>
                  </a:cubicBezTo>
                  <a:cubicBezTo>
                    <a:pt x="48629" y="10220"/>
                    <a:pt x="48676" y="10213"/>
                    <a:pt x="48743" y="10213"/>
                  </a:cubicBezTo>
                  <a:cubicBezTo>
                    <a:pt x="48909" y="10213"/>
                    <a:pt x="49201" y="10254"/>
                    <a:pt x="49244" y="10297"/>
                  </a:cubicBezTo>
                  <a:cubicBezTo>
                    <a:pt x="49269" y="10322"/>
                    <a:pt x="49024" y="10334"/>
                    <a:pt x="48731" y="10334"/>
                  </a:cubicBezTo>
                  <a:cubicBezTo>
                    <a:pt x="48347" y="10334"/>
                    <a:pt x="47882" y="10314"/>
                    <a:pt x="47841" y="10280"/>
                  </a:cubicBezTo>
                  <a:cubicBezTo>
                    <a:pt x="47808" y="10254"/>
                    <a:pt x="47650" y="10224"/>
                    <a:pt x="47495" y="10217"/>
                  </a:cubicBezTo>
                  <a:cubicBezTo>
                    <a:pt x="47338" y="10209"/>
                    <a:pt x="47076" y="10168"/>
                    <a:pt x="46916" y="10126"/>
                  </a:cubicBezTo>
                  <a:cubicBezTo>
                    <a:pt x="46753" y="10084"/>
                    <a:pt x="46420" y="10037"/>
                    <a:pt x="46170" y="10023"/>
                  </a:cubicBezTo>
                  <a:cubicBezTo>
                    <a:pt x="45920" y="10009"/>
                    <a:pt x="45692" y="9982"/>
                    <a:pt x="45661" y="9962"/>
                  </a:cubicBezTo>
                  <a:cubicBezTo>
                    <a:pt x="45646" y="9953"/>
                    <a:pt x="45620" y="9948"/>
                    <a:pt x="45589" y="9948"/>
                  </a:cubicBezTo>
                  <a:cubicBezTo>
                    <a:pt x="45554" y="9948"/>
                    <a:pt x="45513" y="9954"/>
                    <a:pt x="45477" y="9965"/>
                  </a:cubicBezTo>
                  <a:cubicBezTo>
                    <a:pt x="45448" y="9974"/>
                    <a:pt x="45425" y="9978"/>
                    <a:pt x="45409" y="9978"/>
                  </a:cubicBezTo>
                  <a:cubicBezTo>
                    <a:pt x="45383" y="9978"/>
                    <a:pt x="45375" y="9966"/>
                    <a:pt x="45390" y="9942"/>
                  </a:cubicBezTo>
                  <a:cubicBezTo>
                    <a:pt x="45424" y="9888"/>
                    <a:pt x="45186" y="9830"/>
                    <a:pt x="45023" y="9830"/>
                  </a:cubicBezTo>
                  <a:cubicBezTo>
                    <a:pt x="44969" y="9830"/>
                    <a:pt x="44923" y="9837"/>
                    <a:pt x="44898" y="9852"/>
                  </a:cubicBezTo>
                  <a:cubicBezTo>
                    <a:pt x="44883" y="9861"/>
                    <a:pt x="44868" y="9865"/>
                    <a:pt x="44853" y="9865"/>
                  </a:cubicBezTo>
                  <a:cubicBezTo>
                    <a:pt x="44830" y="9865"/>
                    <a:pt x="44808" y="9854"/>
                    <a:pt x="44795" y="9833"/>
                  </a:cubicBezTo>
                  <a:cubicBezTo>
                    <a:pt x="44764" y="9782"/>
                    <a:pt x="44584" y="9751"/>
                    <a:pt x="44427" y="9751"/>
                  </a:cubicBezTo>
                  <a:cubicBezTo>
                    <a:pt x="44333" y="9751"/>
                    <a:pt x="44247" y="9762"/>
                    <a:pt x="44206" y="9787"/>
                  </a:cubicBezTo>
                  <a:cubicBezTo>
                    <a:pt x="44183" y="9801"/>
                    <a:pt x="44162" y="9808"/>
                    <a:pt x="44145" y="9808"/>
                  </a:cubicBezTo>
                  <a:cubicBezTo>
                    <a:pt x="44124" y="9808"/>
                    <a:pt x="44109" y="9799"/>
                    <a:pt x="44103" y="9780"/>
                  </a:cubicBezTo>
                  <a:cubicBezTo>
                    <a:pt x="44095" y="9755"/>
                    <a:pt x="44031" y="9738"/>
                    <a:pt x="43954" y="9738"/>
                  </a:cubicBezTo>
                  <a:cubicBezTo>
                    <a:pt x="43936" y="9738"/>
                    <a:pt x="43917" y="9739"/>
                    <a:pt x="43898" y="9741"/>
                  </a:cubicBezTo>
                  <a:lnTo>
                    <a:pt x="43712" y="9761"/>
                  </a:lnTo>
                  <a:lnTo>
                    <a:pt x="43886" y="9699"/>
                  </a:lnTo>
                  <a:cubicBezTo>
                    <a:pt x="43954" y="9674"/>
                    <a:pt x="44111" y="9661"/>
                    <a:pt x="44319" y="9661"/>
                  </a:cubicBezTo>
                  <a:close/>
                  <a:moveTo>
                    <a:pt x="44257" y="10238"/>
                  </a:moveTo>
                  <a:cubicBezTo>
                    <a:pt x="44319" y="10238"/>
                    <a:pt x="44398" y="10244"/>
                    <a:pt x="44496" y="10255"/>
                  </a:cubicBezTo>
                  <a:cubicBezTo>
                    <a:pt x="44739" y="10283"/>
                    <a:pt x="44836" y="10315"/>
                    <a:pt x="44796" y="10355"/>
                  </a:cubicBezTo>
                  <a:cubicBezTo>
                    <a:pt x="44776" y="10375"/>
                    <a:pt x="44748" y="10385"/>
                    <a:pt x="44711" y="10385"/>
                  </a:cubicBezTo>
                  <a:cubicBezTo>
                    <a:pt x="44675" y="10385"/>
                    <a:pt x="44629" y="10375"/>
                    <a:pt x="44574" y="10355"/>
                  </a:cubicBezTo>
                  <a:cubicBezTo>
                    <a:pt x="44510" y="10331"/>
                    <a:pt x="44404" y="10318"/>
                    <a:pt x="44309" y="10318"/>
                  </a:cubicBezTo>
                  <a:cubicBezTo>
                    <a:pt x="44272" y="10318"/>
                    <a:pt x="44236" y="10320"/>
                    <a:pt x="44206" y="10324"/>
                  </a:cubicBezTo>
                  <a:cubicBezTo>
                    <a:pt x="44153" y="10331"/>
                    <a:pt x="44114" y="10335"/>
                    <a:pt x="44088" y="10335"/>
                  </a:cubicBezTo>
                  <a:cubicBezTo>
                    <a:pt x="44034" y="10335"/>
                    <a:pt x="44033" y="10319"/>
                    <a:pt x="44069" y="10283"/>
                  </a:cubicBezTo>
                  <a:cubicBezTo>
                    <a:pt x="44100" y="10252"/>
                    <a:pt x="44158" y="10238"/>
                    <a:pt x="44257" y="10238"/>
                  </a:cubicBezTo>
                  <a:close/>
                  <a:moveTo>
                    <a:pt x="50893" y="10323"/>
                  </a:moveTo>
                  <a:cubicBezTo>
                    <a:pt x="50919" y="10323"/>
                    <a:pt x="50944" y="10325"/>
                    <a:pt x="50968" y="10328"/>
                  </a:cubicBezTo>
                  <a:cubicBezTo>
                    <a:pt x="51202" y="10363"/>
                    <a:pt x="51074" y="10442"/>
                    <a:pt x="50803" y="10442"/>
                  </a:cubicBezTo>
                  <a:cubicBezTo>
                    <a:pt x="50792" y="10442"/>
                    <a:pt x="50780" y="10441"/>
                    <a:pt x="50768" y="10441"/>
                  </a:cubicBezTo>
                  <a:cubicBezTo>
                    <a:pt x="50568" y="10436"/>
                    <a:pt x="50558" y="10428"/>
                    <a:pt x="50668" y="10367"/>
                  </a:cubicBezTo>
                  <a:cubicBezTo>
                    <a:pt x="50721" y="10340"/>
                    <a:pt x="50810" y="10323"/>
                    <a:pt x="50893" y="10323"/>
                  </a:cubicBezTo>
                  <a:close/>
                  <a:moveTo>
                    <a:pt x="52122" y="10341"/>
                  </a:moveTo>
                  <a:cubicBezTo>
                    <a:pt x="52216" y="10341"/>
                    <a:pt x="52302" y="10362"/>
                    <a:pt x="52321" y="10391"/>
                  </a:cubicBezTo>
                  <a:cubicBezTo>
                    <a:pt x="52350" y="10438"/>
                    <a:pt x="52228" y="10479"/>
                    <a:pt x="52100" y="10479"/>
                  </a:cubicBezTo>
                  <a:cubicBezTo>
                    <a:pt x="52064" y="10479"/>
                    <a:pt x="52028" y="10476"/>
                    <a:pt x="51995" y="10469"/>
                  </a:cubicBezTo>
                  <a:cubicBezTo>
                    <a:pt x="51837" y="10437"/>
                    <a:pt x="51932" y="10341"/>
                    <a:pt x="52122" y="10341"/>
                  </a:cubicBezTo>
                  <a:close/>
                  <a:moveTo>
                    <a:pt x="51830" y="10513"/>
                  </a:moveTo>
                  <a:cubicBezTo>
                    <a:pt x="51863" y="10513"/>
                    <a:pt x="51887" y="10524"/>
                    <a:pt x="51887" y="10541"/>
                  </a:cubicBezTo>
                  <a:cubicBezTo>
                    <a:pt x="51887" y="10556"/>
                    <a:pt x="51863" y="10585"/>
                    <a:pt x="51830" y="10605"/>
                  </a:cubicBezTo>
                  <a:cubicBezTo>
                    <a:pt x="51820" y="10611"/>
                    <a:pt x="51811" y="10613"/>
                    <a:pt x="51803" y="10613"/>
                  </a:cubicBezTo>
                  <a:cubicBezTo>
                    <a:pt x="51785" y="10613"/>
                    <a:pt x="51772" y="10600"/>
                    <a:pt x="51772" y="10576"/>
                  </a:cubicBezTo>
                  <a:cubicBezTo>
                    <a:pt x="51772" y="10544"/>
                    <a:pt x="51800" y="10513"/>
                    <a:pt x="51830" y="10513"/>
                  </a:cubicBezTo>
                  <a:close/>
                  <a:moveTo>
                    <a:pt x="34853" y="10711"/>
                  </a:moveTo>
                  <a:cubicBezTo>
                    <a:pt x="34870" y="10711"/>
                    <a:pt x="34883" y="10714"/>
                    <a:pt x="34893" y="10721"/>
                  </a:cubicBezTo>
                  <a:cubicBezTo>
                    <a:pt x="34924" y="10741"/>
                    <a:pt x="34946" y="10787"/>
                    <a:pt x="34945" y="10826"/>
                  </a:cubicBezTo>
                  <a:cubicBezTo>
                    <a:pt x="34944" y="10852"/>
                    <a:pt x="34942" y="10865"/>
                    <a:pt x="34937" y="10865"/>
                  </a:cubicBezTo>
                  <a:cubicBezTo>
                    <a:pt x="34932" y="10865"/>
                    <a:pt x="34925" y="10853"/>
                    <a:pt x="34914" y="10828"/>
                  </a:cubicBezTo>
                  <a:cubicBezTo>
                    <a:pt x="34903" y="10800"/>
                    <a:pt x="34859" y="10783"/>
                    <a:pt x="34807" y="10783"/>
                  </a:cubicBezTo>
                  <a:cubicBezTo>
                    <a:pt x="34792" y="10783"/>
                    <a:pt x="34776" y="10784"/>
                    <a:pt x="34760" y="10787"/>
                  </a:cubicBezTo>
                  <a:cubicBezTo>
                    <a:pt x="34720" y="10795"/>
                    <a:pt x="34694" y="10800"/>
                    <a:pt x="34681" y="10800"/>
                  </a:cubicBezTo>
                  <a:cubicBezTo>
                    <a:pt x="34658" y="10800"/>
                    <a:pt x="34678" y="10785"/>
                    <a:pt x="34735" y="10750"/>
                  </a:cubicBezTo>
                  <a:cubicBezTo>
                    <a:pt x="34773" y="10725"/>
                    <a:pt x="34818" y="10711"/>
                    <a:pt x="34853" y="10711"/>
                  </a:cubicBezTo>
                  <a:close/>
                  <a:moveTo>
                    <a:pt x="34048" y="10807"/>
                  </a:moveTo>
                  <a:cubicBezTo>
                    <a:pt x="34131" y="10807"/>
                    <a:pt x="34195" y="10833"/>
                    <a:pt x="34195" y="10864"/>
                  </a:cubicBezTo>
                  <a:cubicBezTo>
                    <a:pt x="34195" y="10898"/>
                    <a:pt x="34131" y="10923"/>
                    <a:pt x="34048" y="10923"/>
                  </a:cubicBezTo>
                  <a:cubicBezTo>
                    <a:pt x="33965" y="10923"/>
                    <a:pt x="33900" y="10897"/>
                    <a:pt x="33900" y="10864"/>
                  </a:cubicBezTo>
                  <a:cubicBezTo>
                    <a:pt x="33900" y="10832"/>
                    <a:pt x="33965" y="10807"/>
                    <a:pt x="34048" y="10807"/>
                  </a:cubicBezTo>
                  <a:close/>
                  <a:moveTo>
                    <a:pt x="16592" y="0"/>
                  </a:moveTo>
                  <a:cubicBezTo>
                    <a:pt x="16487" y="0"/>
                    <a:pt x="16435" y="10"/>
                    <a:pt x="16456" y="31"/>
                  </a:cubicBezTo>
                  <a:cubicBezTo>
                    <a:pt x="16487" y="60"/>
                    <a:pt x="16656" y="94"/>
                    <a:pt x="16832" y="104"/>
                  </a:cubicBezTo>
                  <a:cubicBezTo>
                    <a:pt x="17009" y="114"/>
                    <a:pt x="17189" y="149"/>
                    <a:pt x="17232" y="180"/>
                  </a:cubicBezTo>
                  <a:cubicBezTo>
                    <a:pt x="17293" y="224"/>
                    <a:pt x="17401" y="249"/>
                    <a:pt x="17483" y="249"/>
                  </a:cubicBezTo>
                  <a:cubicBezTo>
                    <a:pt x="17542" y="249"/>
                    <a:pt x="17587" y="235"/>
                    <a:pt x="17587" y="206"/>
                  </a:cubicBezTo>
                  <a:cubicBezTo>
                    <a:pt x="17587" y="171"/>
                    <a:pt x="17604" y="154"/>
                    <a:pt x="17631" y="154"/>
                  </a:cubicBezTo>
                  <a:cubicBezTo>
                    <a:pt x="17672" y="154"/>
                    <a:pt x="17737" y="192"/>
                    <a:pt x="17803" y="262"/>
                  </a:cubicBezTo>
                  <a:cubicBezTo>
                    <a:pt x="17862" y="323"/>
                    <a:pt x="18025" y="387"/>
                    <a:pt x="18169" y="406"/>
                  </a:cubicBezTo>
                  <a:cubicBezTo>
                    <a:pt x="18741" y="480"/>
                    <a:pt x="18809" y="492"/>
                    <a:pt x="18941" y="534"/>
                  </a:cubicBezTo>
                  <a:cubicBezTo>
                    <a:pt x="19013" y="557"/>
                    <a:pt x="19167" y="585"/>
                    <a:pt x="19279" y="596"/>
                  </a:cubicBezTo>
                  <a:cubicBezTo>
                    <a:pt x="19391" y="606"/>
                    <a:pt x="19571" y="632"/>
                    <a:pt x="19672" y="651"/>
                  </a:cubicBezTo>
                  <a:cubicBezTo>
                    <a:pt x="19719" y="660"/>
                    <a:pt x="19756" y="665"/>
                    <a:pt x="19785" y="665"/>
                  </a:cubicBezTo>
                  <a:cubicBezTo>
                    <a:pt x="19840" y="665"/>
                    <a:pt x="19862" y="647"/>
                    <a:pt x="19863" y="610"/>
                  </a:cubicBezTo>
                  <a:cubicBezTo>
                    <a:pt x="19864" y="584"/>
                    <a:pt x="19869" y="570"/>
                    <a:pt x="19879" y="570"/>
                  </a:cubicBezTo>
                  <a:cubicBezTo>
                    <a:pt x="19890" y="570"/>
                    <a:pt x="19908" y="588"/>
                    <a:pt x="19935" y="623"/>
                  </a:cubicBezTo>
                  <a:cubicBezTo>
                    <a:pt x="19973" y="675"/>
                    <a:pt x="20063" y="734"/>
                    <a:pt x="20134" y="757"/>
                  </a:cubicBezTo>
                  <a:cubicBezTo>
                    <a:pt x="20206" y="780"/>
                    <a:pt x="20265" y="821"/>
                    <a:pt x="20265" y="848"/>
                  </a:cubicBezTo>
                  <a:cubicBezTo>
                    <a:pt x="20265" y="897"/>
                    <a:pt x="20731" y="1041"/>
                    <a:pt x="20936" y="1056"/>
                  </a:cubicBezTo>
                  <a:cubicBezTo>
                    <a:pt x="21207" y="1074"/>
                    <a:pt x="21225" y="1081"/>
                    <a:pt x="21158" y="1148"/>
                  </a:cubicBezTo>
                  <a:cubicBezTo>
                    <a:pt x="21133" y="1172"/>
                    <a:pt x="21104" y="1184"/>
                    <a:pt x="21063" y="1184"/>
                  </a:cubicBezTo>
                  <a:cubicBezTo>
                    <a:pt x="21023" y="1184"/>
                    <a:pt x="20972" y="1172"/>
                    <a:pt x="20903" y="1149"/>
                  </a:cubicBezTo>
                  <a:cubicBezTo>
                    <a:pt x="20818" y="1119"/>
                    <a:pt x="20755" y="1107"/>
                    <a:pt x="20721" y="1107"/>
                  </a:cubicBezTo>
                  <a:cubicBezTo>
                    <a:pt x="20658" y="1107"/>
                    <a:pt x="20686" y="1148"/>
                    <a:pt x="20831" y="1207"/>
                  </a:cubicBezTo>
                  <a:cubicBezTo>
                    <a:pt x="20964" y="1262"/>
                    <a:pt x="20976" y="1281"/>
                    <a:pt x="20893" y="1302"/>
                  </a:cubicBezTo>
                  <a:cubicBezTo>
                    <a:pt x="20888" y="1303"/>
                    <a:pt x="20883" y="1303"/>
                    <a:pt x="20876" y="1303"/>
                  </a:cubicBezTo>
                  <a:cubicBezTo>
                    <a:pt x="20791" y="1303"/>
                    <a:pt x="20510" y="1228"/>
                    <a:pt x="20222" y="1125"/>
                  </a:cubicBezTo>
                  <a:cubicBezTo>
                    <a:pt x="19438" y="849"/>
                    <a:pt x="18085" y="517"/>
                    <a:pt x="17781" y="517"/>
                  </a:cubicBezTo>
                  <a:cubicBezTo>
                    <a:pt x="17749" y="517"/>
                    <a:pt x="17729" y="521"/>
                    <a:pt x="17722" y="528"/>
                  </a:cubicBezTo>
                  <a:cubicBezTo>
                    <a:pt x="17717" y="533"/>
                    <a:pt x="17707" y="535"/>
                    <a:pt x="17694" y="535"/>
                  </a:cubicBezTo>
                  <a:cubicBezTo>
                    <a:pt x="17663" y="535"/>
                    <a:pt x="17611" y="523"/>
                    <a:pt x="17560" y="503"/>
                  </a:cubicBezTo>
                  <a:cubicBezTo>
                    <a:pt x="17486" y="474"/>
                    <a:pt x="17288" y="436"/>
                    <a:pt x="17117" y="417"/>
                  </a:cubicBezTo>
                  <a:cubicBezTo>
                    <a:pt x="16945" y="400"/>
                    <a:pt x="16426" y="342"/>
                    <a:pt x="15961" y="289"/>
                  </a:cubicBezTo>
                  <a:cubicBezTo>
                    <a:pt x="15495" y="237"/>
                    <a:pt x="14919" y="187"/>
                    <a:pt x="14678" y="177"/>
                  </a:cubicBezTo>
                  <a:cubicBezTo>
                    <a:pt x="14187" y="156"/>
                    <a:pt x="13884" y="146"/>
                    <a:pt x="13696" y="146"/>
                  </a:cubicBezTo>
                  <a:cubicBezTo>
                    <a:pt x="13513" y="146"/>
                    <a:pt x="13440" y="156"/>
                    <a:pt x="13409" y="175"/>
                  </a:cubicBezTo>
                  <a:cubicBezTo>
                    <a:pt x="13398" y="181"/>
                    <a:pt x="13386" y="185"/>
                    <a:pt x="13373" y="185"/>
                  </a:cubicBezTo>
                  <a:cubicBezTo>
                    <a:pt x="13349" y="185"/>
                    <a:pt x="13324" y="172"/>
                    <a:pt x="13311" y="150"/>
                  </a:cubicBezTo>
                  <a:cubicBezTo>
                    <a:pt x="13288" y="113"/>
                    <a:pt x="13176" y="95"/>
                    <a:pt x="13063" y="95"/>
                  </a:cubicBezTo>
                  <a:cubicBezTo>
                    <a:pt x="12943" y="95"/>
                    <a:pt x="12822" y="115"/>
                    <a:pt x="12809" y="155"/>
                  </a:cubicBezTo>
                  <a:cubicBezTo>
                    <a:pt x="12803" y="171"/>
                    <a:pt x="12785" y="179"/>
                    <a:pt x="12754" y="179"/>
                  </a:cubicBezTo>
                  <a:cubicBezTo>
                    <a:pt x="12707" y="179"/>
                    <a:pt x="12633" y="161"/>
                    <a:pt x="12533" y="126"/>
                  </a:cubicBezTo>
                  <a:cubicBezTo>
                    <a:pt x="12364" y="67"/>
                    <a:pt x="12240" y="38"/>
                    <a:pt x="12163" y="38"/>
                  </a:cubicBezTo>
                  <a:cubicBezTo>
                    <a:pt x="12087" y="38"/>
                    <a:pt x="12059" y="67"/>
                    <a:pt x="12081" y="126"/>
                  </a:cubicBezTo>
                  <a:cubicBezTo>
                    <a:pt x="12101" y="177"/>
                    <a:pt x="12117" y="262"/>
                    <a:pt x="12117" y="308"/>
                  </a:cubicBezTo>
                  <a:cubicBezTo>
                    <a:pt x="12117" y="362"/>
                    <a:pt x="12163" y="384"/>
                    <a:pt x="12277" y="384"/>
                  </a:cubicBezTo>
                  <a:cubicBezTo>
                    <a:pt x="12296" y="384"/>
                    <a:pt x="12316" y="384"/>
                    <a:pt x="12338" y="383"/>
                  </a:cubicBezTo>
                  <a:cubicBezTo>
                    <a:pt x="12453" y="377"/>
                    <a:pt x="12570" y="375"/>
                    <a:pt x="12681" y="375"/>
                  </a:cubicBezTo>
                  <a:cubicBezTo>
                    <a:pt x="13008" y="375"/>
                    <a:pt x="13282" y="396"/>
                    <a:pt x="13277" y="427"/>
                  </a:cubicBezTo>
                  <a:cubicBezTo>
                    <a:pt x="13266" y="495"/>
                    <a:pt x="13273" y="529"/>
                    <a:pt x="13297" y="529"/>
                  </a:cubicBezTo>
                  <a:cubicBezTo>
                    <a:pt x="13314" y="529"/>
                    <a:pt x="13340" y="511"/>
                    <a:pt x="13374" y="477"/>
                  </a:cubicBezTo>
                  <a:cubicBezTo>
                    <a:pt x="13432" y="419"/>
                    <a:pt x="13548" y="390"/>
                    <a:pt x="13776" y="390"/>
                  </a:cubicBezTo>
                  <a:cubicBezTo>
                    <a:pt x="13963" y="390"/>
                    <a:pt x="14225" y="409"/>
                    <a:pt x="14593" y="446"/>
                  </a:cubicBezTo>
                  <a:cubicBezTo>
                    <a:pt x="16960" y="680"/>
                    <a:pt x="17095" y="699"/>
                    <a:pt x="17232" y="803"/>
                  </a:cubicBezTo>
                  <a:cubicBezTo>
                    <a:pt x="17309" y="862"/>
                    <a:pt x="17442" y="909"/>
                    <a:pt x="17532" y="909"/>
                  </a:cubicBezTo>
                  <a:cubicBezTo>
                    <a:pt x="17621" y="909"/>
                    <a:pt x="17726" y="949"/>
                    <a:pt x="17765" y="997"/>
                  </a:cubicBezTo>
                  <a:cubicBezTo>
                    <a:pt x="17810" y="1053"/>
                    <a:pt x="17823" y="1081"/>
                    <a:pt x="17747" y="1081"/>
                  </a:cubicBezTo>
                  <a:cubicBezTo>
                    <a:pt x="17669" y="1081"/>
                    <a:pt x="17501" y="1053"/>
                    <a:pt x="17183" y="994"/>
                  </a:cubicBezTo>
                  <a:cubicBezTo>
                    <a:pt x="16911" y="944"/>
                    <a:pt x="16453" y="878"/>
                    <a:pt x="16165" y="848"/>
                  </a:cubicBezTo>
                  <a:cubicBezTo>
                    <a:pt x="15877" y="817"/>
                    <a:pt x="15508" y="777"/>
                    <a:pt x="15344" y="760"/>
                  </a:cubicBezTo>
                  <a:cubicBezTo>
                    <a:pt x="15273" y="752"/>
                    <a:pt x="15216" y="747"/>
                    <a:pt x="15169" y="747"/>
                  </a:cubicBezTo>
                  <a:cubicBezTo>
                    <a:pt x="15066" y="747"/>
                    <a:pt x="15013" y="768"/>
                    <a:pt x="14975" y="815"/>
                  </a:cubicBezTo>
                  <a:cubicBezTo>
                    <a:pt x="14869" y="941"/>
                    <a:pt x="15037" y="997"/>
                    <a:pt x="15668" y="1049"/>
                  </a:cubicBezTo>
                  <a:cubicBezTo>
                    <a:pt x="16511" y="1118"/>
                    <a:pt x="16893" y="1184"/>
                    <a:pt x="17209" y="1309"/>
                  </a:cubicBezTo>
                  <a:cubicBezTo>
                    <a:pt x="17497" y="1425"/>
                    <a:pt x="17923" y="1563"/>
                    <a:pt x="18080" y="1592"/>
                  </a:cubicBezTo>
                  <a:cubicBezTo>
                    <a:pt x="18174" y="1610"/>
                    <a:pt x="18258" y="1668"/>
                    <a:pt x="18274" y="1729"/>
                  </a:cubicBezTo>
                  <a:cubicBezTo>
                    <a:pt x="18289" y="1788"/>
                    <a:pt x="18348" y="1850"/>
                    <a:pt x="18409" y="1870"/>
                  </a:cubicBezTo>
                  <a:cubicBezTo>
                    <a:pt x="18468" y="1889"/>
                    <a:pt x="18517" y="1960"/>
                    <a:pt x="18517" y="2027"/>
                  </a:cubicBezTo>
                  <a:cubicBezTo>
                    <a:pt x="18517" y="2160"/>
                    <a:pt x="18885" y="2537"/>
                    <a:pt x="19017" y="2537"/>
                  </a:cubicBezTo>
                  <a:cubicBezTo>
                    <a:pt x="19061" y="2537"/>
                    <a:pt x="19110" y="2588"/>
                    <a:pt x="19131" y="2654"/>
                  </a:cubicBezTo>
                  <a:cubicBezTo>
                    <a:pt x="19155" y="2727"/>
                    <a:pt x="19192" y="2766"/>
                    <a:pt x="19226" y="2766"/>
                  </a:cubicBezTo>
                  <a:cubicBezTo>
                    <a:pt x="19252" y="2766"/>
                    <a:pt x="19277" y="2744"/>
                    <a:pt x="19293" y="2698"/>
                  </a:cubicBezTo>
                  <a:cubicBezTo>
                    <a:pt x="19302" y="2672"/>
                    <a:pt x="19309" y="2659"/>
                    <a:pt x="19319" y="2659"/>
                  </a:cubicBezTo>
                  <a:cubicBezTo>
                    <a:pt x="19328" y="2659"/>
                    <a:pt x="19340" y="2673"/>
                    <a:pt x="19357" y="2701"/>
                  </a:cubicBezTo>
                  <a:cubicBezTo>
                    <a:pt x="19380" y="2739"/>
                    <a:pt x="19372" y="2770"/>
                    <a:pt x="19337" y="2770"/>
                  </a:cubicBezTo>
                  <a:cubicBezTo>
                    <a:pt x="19258" y="2770"/>
                    <a:pt x="19326" y="3120"/>
                    <a:pt x="19427" y="3236"/>
                  </a:cubicBezTo>
                  <a:cubicBezTo>
                    <a:pt x="19471" y="3286"/>
                    <a:pt x="19509" y="3349"/>
                    <a:pt x="19509" y="3369"/>
                  </a:cubicBezTo>
                  <a:cubicBezTo>
                    <a:pt x="19509" y="3375"/>
                    <a:pt x="19506" y="3378"/>
                    <a:pt x="19499" y="3378"/>
                  </a:cubicBezTo>
                  <a:cubicBezTo>
                    <a:pt x="19424" y="3378"/>
                    <a:pt x="18976" y="3068"/>
                    <a:pt x="18850" y="2921"/>
                  </a:cubicBezTo>
                  <a:cubicBezTo>
                    <a:pt x="18778" y="2836"/>
                    <a:pt x="18702" y="2770"/>
                    <a:pt x="18676" y="2770"/>
                  </a:cubicBezTo>
                  <a:cubicBezTo>
                    <a:pt x="18653" y="2770"/>
                    <a:pt x="18496" y="2678"/>
                    <a:pt x="18331" y="2565"/>
                  </a:cubicBezTo>
                  <a:cubicBezTo>
                    <a:pt x="18164" y="2452"/>
                    <a:pt x="18004" y="2360"/>
                    <a:pt x="17974" y="2360"/>
                  </a:cubicBezTo>
                  <a:cubicBezTo>
                    <a:pt x="17943" y="2360"/>
                    <a:pt x="17793" y="2232"/>
                    <a:pt x="17635" y="2072"/>
                  </a:cubicBezTo>
                  <a:cubicBezTo>
                    <a:pt x="17420" y="1853"/>
                    <a:pt x="17267" y="1756"/>
                    <a:pt x="16995" y="1665"/>
                  </a:cubicBezTo>
                  <a:cubicBezTo>
                    <a:pt x="16801" y="1601"/>
                    <a:pt x="16604" y="1545"/>
                    <a:pt x="16563" y="1545"/>
                  </a:cubicBezTo>
                  <a:cubicBezTo>
                    <a:pt x="16520" y="1545"/>
                    <a:pt x="16415" y="1518"/>
                    <a:pt x="16322" y="1479"/>
                  </a:cubicBezTo>
                  <a:cubicBezTo>
                    <a:pt x="16132" y="1404"/>
                    <a:pt x="16033" y="1381"/>
                    <a:pt x="15838" y="1364"/>
                  </a:cubicBezTo>
                  <a:cubicBezTo>
                    <a:pt x="15760" y="1358"/>
                    <a:pt x="15667" y="1332"/>
                    <a:pt x="15636" y="1310"/>
                  </a:cubicBezTo>
                  <a:cubicBezTo>
                    <a:pt x="15605" y="1287"/>
                    <a:pt x="15146" y="1211"/>
                    <a:pt x="14619" y="1141"/>
                  </a:cubicBezTo>
                  <a:cubicBezTo>
                    <a:pt x="14093" y="1071"/>
                    <a:pt x="13620" y="995"/>
                    <a:pt x="13572" y="972"/>
                  </a:cubicBezTo>
                  <a:cubicBezTo>
                    <a:pt x="13522" y="949"/>
                    <a:pt x="13459" y="874"/>
                    <a:pt x="13427" y="803"/>
                  </a:cubicBezTo>
                  <a:cubicBezTo>
                    <a:pt x="13364" y="661"/>
                    <a:pt x="13190" y="623"/>
                    <a:pt x="12436" y="586"/>
                  </a:cubicBezTo>
                  <a:cubicBezTo>
                    <a:pt x="12180" y="574"/>
                    <a:pt x="11839" y="535"/>
                    <a:pt x="11678" y="500"/>
                  </a:cubicBezTo>
                  <a:cubicBezTo>
                    <a:pt x="11519" y="467"/>
                    <a:pt x="11061" y="413"/>
                    <a:pt x="10662" y="387"/>
                  </a:cubicBezTo>
                  <a:cubicBezTo>
                    <a:pt x="9207" y="285"/>
                    <a:pt x="8411" y="240"/>
                    <a:pt x="7962" y="240"/>
                  </a:cubicBezTo>
                  <a:cubicBezTo>
                    <a:pt x="7720" y="240"/>
                    <a:pt x="7579" y="253"/>
                    <a:pt x="7491" y="278"/>
                  </a:cubicBezTo>
                  <a:cubicBezTo>
                    <a:pt x="7444" y="291"/>
                    <a:pt x="7402" y="298"/>
                    <a:pt x="7368" y="298"/>
                  </a:cubicBezTo>
                  <a:cubicBezTo>
                    <a:pt x="7327" y="298"/>
                    <a:pt x="7297" y="288"/>
                    <a:pt x="7286" y="268"/>
                  </a:cubicBezTo>
                  <a:cubicBezTo>
                    <a:pt x="7269" y="239"/>
                    <a:pt x="7171" y="217"/>
                    <a:pt x="7057" y="217"/>
                  </a:cubicBezTo>
                  <a:cubicBezTo>
                    <a:pt x="7045" y="217"/>
                    <a:pt x="7033" y="217"/>
                    <a:pt x="7022" y="218"/>
                  </a:cubicBezTo>
                  <a:cubicBezTo>
                    <a:pt x="6988" y="219"/>
                    <a:pt x="6931" y="220"/>
                    <a:pt x="6858" y="220"/>
                  </a:cubicBezTo>
                  <a:cubicBezTo>
                    <a:pt x="6652" y="220"/>
                    <a:pt x="6316" y="215"/>
                    <a:pt x="5994" y="206"/>
                  </a:cubicBezTo>
                  <a:cubicBezTo>
                    <a:pt x="5854" y="203"/>
                    <a:pt x="5731" y="201"/>
                    <a:pt x="5624" y="201"/>
                  </a:cubicBezTo>
                  <a:cubicBezTo>
                    <a:pt x="5149" y="201"/>
                    <a:pt x="5013" y="236"/>
                    <a:pt x="5262" y="300"/>
                  </a:cubicBezTo>
                  <a:cubicBezTo>
                    <a:pt x="5318" y="314"/>
                    <a:pt x="5450" y="322"/>
                    <a:pt x="5595" y="322"/>
                  </a:cubicBezTo>
                  <a:cubicBezTo>
                    <a:pt x="5655" y="322"/>
                    <a:pt x="5717" y="321"/>
                    <a:pt x="5777" y="318"/>
                  </a:cubicBezTo>
                  <a:cubicBezTo>
                    <a:pt x="5903" y="312"/>
                    <a:pt x="6092" y="308"/>
                    <a:pt x="6281" y="308"/>
                  </a:cubicBezTo>
                  <a:cubicBezTo>
                    <a:pt x="6402" y="308"/>
                    <a:pt x="6524" y="310"/>
                    <a:pt x="6627" y="313"/>
                  </a:cubicBezTo>
                  <a:cubicBezTo>
                    <a:pt x="7010" y="324"/>
                    <a:pt x="7107" y="344"/>
                    <a:pt x="7107" y="412"/>
                  </a:cubicBezTo>
                  <a:cubicBezTo>
                    <a:pt x="7107" y="470"/>
                    <a:pt x="7164" y="498"/>
                    <a:pt x="7287" y="498"/>
                  </a:cubicBezTo>
                  <a:cubicBezTo>
                    <a:pt x="7392" y="498"/>
                    <a:pt x="7452" y="474"/>
                    <a:pt x="7431" y="441"/>
                  </a:cubicBezTo>
                  <a:cubicBezTo>
                    <a:pt x="7411" y="407"/>
                    <a:pt x="7431" y="383"/>
                    <a:pt x="7482" y="383"/>
                  </a:cubicBezTo>
                  <a:cubicBezTo>
                    <a:pt x="7532" y="383"/>
                    <a:pt x="7583" y="407"/>
                    <a:pt x="7604" y="441"/>
                  </a:cubicBezTo>
                  <a:cubicBezTo>
                    <a:pt x="7624" y="474"/>
                    <a:pt x="7665" y="498"/>
                    <a:pt x="7698" y="498"/>
                  </a:cubicBezTo>
                  <a:cubicBezTo>
                    <a:pt x="7732" y="498"/>
                    <a:pt x="7741" y="474"/>
                    <a:pt x="7720" y="441"/>
                  </a:cubicBezTo>
                  <a:cubicBezTo>
                    <a:pt x="7700" y="408"/>
                    <a:pt x="7751" y="383"/>
                    <a:pt x="7834" y="383"/>
                  </a:cubicBezTo>
                  <a:cubicBezTo>
                    <a:pt x="7922" y="383"/>
                    <a:pt x="7978" y="412"/>
                    <a:pt x="7969" y="454"/>
                  </a:cubicBezTo>
                  <a:cubicBezTo>
                    <a:pt x="7959" y="506"/>
                    <a:pt x="8077" y="530"/>
                    <a:pt x="8366" y="540"/>
                  </a:cubicBezTo>
                  <a:cubicBezTo>
                    <a:pt x="8802" y="555"/>
                    <a:pt x="9258" y="582"/>
                    <a:pt x="10145" y="647"/>
                  </a:cubicBezTo>
                  <a:cubicBezTo>
                    <a:pt x="10297" y="658"/>
                    <a:pt x="10419" y="664"/>
                    <a:pt x="10517" y="664"/>
                  </a:cubicBezTo>
                  <a:cubicBezTo>
                    <a:pt x="10680" y="664"/>
                    <a:pt x="10777" y="648"/>
                    <a:pt x="10837" y="616"/>
                  </a:cubicBezTo>
                  <a:cubicBezTo>
                    <a:pt x="10889" y="588"/>
                    <a:pt x="10924" y="574"/>
                    <a:pt x="10952" y="574"/>
                  </a:cubicBezTo>
                  <a:cubicBezTo>
                    <a:pt x="10983" y="574"/>
                    <a:pt x="11006" y="592"/>
                    <a:pt x="11035" y="631"/>
                  </a:cubicBezTo>
                  <a:cubicBezTo>
                    <a:pt x="11069" y="678"/>
                    <a:pt x="11170" y="735"/>
                    <a:pt x="11258" y="759"/>
                  </a:cubicBezTo>
                  <a:cubicBezTo>
                    <a:pt x="11347" y="781"/>
                    <a:pt x="11406" y="822"/>
                    <a:pt x="11389" y="849"/>
                  </a:cubicBezTo>
                  <a:cubicBezTo>
                    <a:pt x="11376" y="871"/>
                    <a:pt x="11227" y="882"/>
                    <a:pt x="10991" y="882"/>
                  </a:cubicBezTo>
                  <a:cubicBezTo>
                    <a:pt x="10406" y="882"/>
                    <a:pt x="9286" y="818"/>
                    <a:pt x="8366" y="723"/>
                  </a:cubicBezTo>
                  <a:cubicBezTo>
                    <a:pt x="8362" y="722"/>
                    <a:pt x="8356" y="722"/>
                    <a:pt x="8349" y="722"/>
                  </a:cubicBezTo>
                  <a:cubicBezTo>
                    <a:pt x="8295" y="722"/>
                    <a:pt x="8156" y="735"/>
                    <a:pt x="8013" y="751"/>
                  </a:cubicBezTo>
                  <a:cubicBezTo>
                    <a:pt x="7932" y="762"/>
                    <a:pt x="7876" y="767"/>
                    <a:pt x="7846" y="767"/>
                  </a:cubicBezTo>
                  <a:cubicBezTo>
                    <a:pt x="7803" y="767"/>
                    <a:pt x="7810" y="757"/>
                    <a:pt x="7866" y="738"/>
                  </a:cubicBezTo>
                  <a:cubicBezTo>
                    <a:pt x="7968" y="702"/>
                    <a:pt x="7916" y="690"/>
                    <a:pt x="7666" y="690"/>
                  </a:cubicBezTo>
                  <a:cubicBezTo>
                    <a:pt x="7655" y="690"/>
                    <a:pt x="7645" y="690"/>
                    <a:pt x="7633" y="690"/>
                  </a:cubicBezTo>
                  <a:cubicBezTo>
                    <a:pt x="7428" y="692"/>
                    <a:pt x="7329" y="704"/>
                    <a:pt x="7416" y="718"/>
                  </a:cubicBezTo>
                  <a:cubicBezTo>
                    <a:pt x="7593" y="744"/>
                    <a:pt x="7613" y="802"/>
                    <a:pt x="7483" y="931"/>
                  </a:cubicBezTo>
                  <a:cubicBezTo>
                    <a:pt x="7426" y="988"/>
                    <a:pt x="7193" y="1020"/>
                    <a:pt x="6939" y="1020"/>
                  </a:cubicBezTo>
                  <a:cubicBezTo>
                    <a:pt x="6766" y="1020"/>
                    <a:pt x="6584" y="1005"/>
                    <a:pt x="6441" y="974"/>
                  </a:cubicBezTo>
                  <a:cubicBezTo>
                    <a:pt x="6199" y="921"/>
                    <a:pt x="6346" y="876"/>
                    <a:pt x="6741" y="876"/>
                  </a:cubicBezTo>
                  <a:cubicBezTo>
                    <a:pt x="6769" y="876"/>
                    <a:pt x="6798" y="876"/>
                    <a:pt x="6829" y="876"/>
                  </a:cubicBezTo>
                  <a:cubicBezTo>
                    <a:pt x="6840" y="877"/>
                    <a:pt x="6852" y="877"/>
                    <a:pt x="6863" y="877"/>
                  </a:cubicBezTo>
                  <a:cubicBezTo>
                    <a:pt x="7063" y="877"/>
                    <a:pt x="7221" y="860"/>
                    <a:pt x="7221" y="836"/>
                  </a:cubicBezTo>
                  <a:cubicBezTo>
                    <a:pt x="7221" y="812"/>
                    <a:pt x="7153" y="791"/>
                    <a:pt x="7065" y="791"/>
                  </a:cubicBezTo>
                  <a:cubicBezTo>
                    <a:pt x="6948" y="791"/>
                    <a:pt x="6928" y="777"/>
                    <a:pt x="6990" y="739"/>
                  </a:cubicBezTo>
                  <a:cubicBezTo>
                    <a:pt x="7044" y="704"/>
                    <a:pt x="6907" y="680"/>
                    <a:pt x="6596" y="667"/>
                  </a:cubicBezTo>
                  <a:cubicBezTo>
                    <a:pt x="6540" y="665"/>
                    <a:pt x="6485" y="664"/>
                    <a:pt x="6433" y="664"/>
                  </a:cubicBezTo>
                  <a:cubicBezTo>
                    <a:pt x="6249" y="664"/>
                    <a:pt x="6111" y="678"/>
                    <a:pt x="6103" y="700"/>
                  </a:cubicBezTo>
                  <a:cubicBezTo>
                    <a:pt x="6100" y="712"/>
                    <a:pt x="6087" y="717"/>
                    <a:pt x="6068" y="717"/>
                  </a:cubicBezTo>
                  <a:cubicBezTo>
                    <a:pt x="6041" y="717"/>
                    <a:pt x="6003" y="706"/>
                    <a:pt x="5963" y="684"/>
                  </a:cubicBezTo>
                  <a:cubicBezTo>
                    <a:pt x="5897" y="647"/>
                    <a:pt x="5781" y="615"/>
                    <a:pt x="5715" y="615"/>
                  </a:cubicBezTo>
                  <a:cubicBezTo>
                    <a:pt x="5571" y="615"/>
                    <a:pt x="5558" y="459"/>
                    <a:pt x="5699" y="424"/>
                  </a:cubicBezTo>
                  <a:cubicBezTo>
                    <a:pt x="5752" y="411"/>
                    <a:pt x="5663" y="401"/>
                    <a:pt x="5501" y="401"/>
                  </a:cubicBezTo>
                  <a:cubicBezTo>
                    <a:pt x="5494" y="401"/>
                    <a:pt x="5486" y="401"/>
                    <a:pt x="5477" y="401"/>
                  </a:cubicBezTo>
                  <a:cubicBezTo>
                    <a:pt x="5409" y="401"/>
                    <a:pt x="5349" y="402"/>
                    <a:pt x="5295" y="402"/>
                  </a:cubicBezTo>
                  <a:cubicBezTo>
                    <a:pt x="4905" y="402"/>
                    <a:pt x="4884" y="385"/>
                    <a:pt x="4955" y="300"/>
                  </a:cubicBezTo>
                  <a:cubicBezTo>
                    <a:pt x="5017" y="224"/>
                    <a:pt x="5008" y="211"/>
                    <a:pt x="4899" y="211"/>
                  </a:cubicBezTo>
                  <a:cubicBezTo>
                    <a:pt x="4803" y="211"/>
                    <a:pt x="4777" y="236"/>
                    <a:pt x="4801" y="298"/>
                  </a:cubicBezTo>
                  <a:cubicBezTo>
                    <a:pt x="4825" y="358"/>
                    <a:pt x="4798" y="378"/>
                    <a:pt x="4685" y="378"/>
                  </a:cubicBezTo>
                  <a:cubicBezTo>
                    <a:pt x="4673" y="378"/>
                    <a:pt x="4661" y="378"/>
                    <a:pt x="4649" y="377"/>
                  </a:cubicBezTo>
                  <a:cubicBezTo>
                    <a:pt x="4549" y="375"/>
                    <a:pt x="4509" y="360"/>
                    <a:pt x="4562" y="346"/>
                  </a:cubicBezTo>
                  <a:cubicBezTo>
                    <a:pt x="4674" y="316"/>
                    <a:pt x="4695" y="237"/>
                    <a:pt x="4608" y="183"/>
                  </a:cubicBezTo>
                  <a:cubicBezTo>
                    <a:pt x="4575" y="162"/>
                    <a:pt x="4561" y="120"/>
                    <a:pt x="4580" y="90"/>
                  </a:cubicBezTo>
                  <a:cubicBezTo>
                    <a:pt x="4597" y="59"/>
                    <a:pt x="4532" y="34"/>
                    <a:pt x="4432" y="34"/>
                  </a:cubicBezTo>
                  <a:cubicBezTo>
                    <a:pt x="4327" y="34"/>
                    <a:pt x="4267" y="60"/>
                    <a:pt x="4289" y="96"/>
                  </a:cubicBezTo>
                  <a:cubicBezTo>
                    <a:pt x="4327" y="159"/>
                    <a:pt x="4301" y="164"/>
                    <a:pt x="3763" y="190"/>
                  </a:cubicBezTo>
                  <a:cubicBezTo>
                    <a:pt x="3259" y="212"/>
                    <a:pt x="3149" y="231"/>
                    <a:pt x="3149" y="284"/>
                  </a:cubicBezTo>
                  <a:cubicBezTo>
                    <a:pt x="3149" y="309"/>
                    <a:pt x="3066" y="328"/>
                    <a:pt x="2961" y="328"/>
                  </a:cubicBezTo>
                  <a:cubicBezTo>
                    <a:pt x="2948" y="328"/>
                    <a:pt x="2936" y="328"/>
                    <a:pt x="2923" y="328"/>
                  </a:cubicBezTo>
                  <a:cubicBezTo>
                    <a:pt x="2462" y="328"/>
                    <a:pt x="1884" y="381"/>
                    <a:pt x="1747" y="434"/>
                  </a:cubicBezTo>
                  <a:cubicBezTo>
                    <a:pt x="1692" y="455"/>
                    <a:pt x="1634" y="467"/>
                    <a:pt x="1594" y="467"/>
                  </a:cubicBezTo>
                  <a:cubicBezTo>
                    <a:pt x="1572" y="467"/>
                    <a:pt x="1555" y="463"/>
                    <a:pt x="1547" y="456"/>
                  </a:cubicBezTo>
                  <a:cubicBezTo>
                    <a:pt x="1540" y="450"/>
                    <a:pt x="1534" y="447"/>
                    <a:pt x="1531" y="447"/>
                  </a:cubicBezTo>
                  <a:cubicBezTo>
                    <a:pt x="1524" y="447"/>
                    <a:pt x="1528" y="463"/>
                    <a:pt x="1544" y="489"/>
                  </a:cubicBezTo>
                  <a:cubicBezTo>
                    <a:pt x="1573" y="538"/>
                    <a:pt x="1547" y="561"/>
                    <a:pt x="1470" y="561"/>
                  </a:cubicBezTo>
                  <a:cubicBezTo>
                    <a:pt x="1298" y="561"/>
                    <a:pt x="1170" y="622"/>
                    <a:pt x="1170" y="705"/>
                  </a:cubicBezTo>
                  <a:cubicBezTo>
                    <a:pt x="1170" y="748"/>
                    <a:pt x="1071" y="830"/>
                    <a:pt x="954" y="883"/>
                  </a:cubicBezTo>
                  <a:cubicBezTo>
                    <a:pt x="836" y="938"/>
                    <a:pt x="604" y="1107"/>
                    <a:pt x="444" y="1257"/>
                  </a:cubicBezTo>
                  <a:cubicBezTo>
                    <a:pt x="283" y="1406"/>
                    <a:pt x="114" y="1543"/>
                    <a:pt x="70" y="1559"/>
                  </a:cubicBezTo>
                  <a:cubicBezTo>
                    <a:pt x="26" y="1574"/>
                    <a:pt x="1" y="1617"/>
                    <a:pt x="15" y="1656"/>
                  </a:cubicBezTo>
                  <a:cubicBezTo>
                    <a:pt x="19" y="1667"/>
                    <a:pt x="28" y="1672"/>
                    <a:pt x="40" y="1672"/>
                  </a:cubicBezTo>
                  <a:cubicBezTo>
                    <a:pt x="75" y="1672"/>
                    <a:pt x="141" y="1629"/>
                    <a:pt x="222" y="1551"/>
                  </a:cubicBezTo>
                  <a:cubicBezTo>
                    <a:pt x="342" y="1437"/>
                    <a:pt x="451" y="1376"/>
                    <a:pt x="518" y="1376"/>
                  </a:cubicBezTo>
                  <a:cubicBezTo>
                    <a:pt x="562" y="1376"/>
                    <a:pt x="589" y="1403"/>
                    <a:pt x="589" y="1458"/>
                  </a:cubicBezTo>
                  <a:cubicBezTo>
                    <a:pt x="589" y="1512"/>
                    <a:pt x="539" y="1548"/>
                    <a:pt x="467" y="1548"/>
                  </a:cubicBezTo>
                  <a:cubicBezTo>
                    <a:pt x="364" y="1548"/>
                    <a:pt x="350" y="1569"/>
                    <a:pt x="381" y="1692"/>
                  </a:cubicBezTo>
                  <a:cubicBezTo>
                    <a:pt x="404" y="1784"/>
                    <a:pt x="381" y="1842"/>
                    <a:pt x="346" y="1842"/>
                  </a:cubicBezTo>
                  <a:cubicBezTo>
                    <a:pt x="324" y="1842"/>
                    <a:pt x="297" y="1820"/>
                    <a:pt x="273" y="1770"/>
                  </a:cubicBezTo>
                  <a:cubicBezTo>
                    <a:pt x="268" y="1758"/>
                    <a:pt x="263" y="1752"/>
                    <a:pt x="261" y="1752"/>
                  </a:cubicBezTo>
                  <a:cubicBezTo>
                    <a:pt x="255" y="1752"/>
                    <a:pt x="255" y="1777"/>
                    <a:pt x="264" y="1822"/>
                  </a:cubicBezTo>
                  <a:cubicBezTo>
                    <a:pt x="278" y="1891"/>
                    <a:pt x="269" y="1925"/>
                    <a:pt x="237" y="1925"/>
                  </a:cubicBezTo>
                  <a:cubicBezTo>
                    <a:pt x="230" y="1925"/>
                    <a:pt x="221" y="1923"/>
                    <a:pt x="212" y="1919"/>
                  </a:cubicBezTo>
                  <a:cubicBezTo>
                    <a:pt x="206" y="1917"/>
                    <a:pt x="199" y="1916"/>
                    <a:pt x="192" y="1916"/>
                  </a:cubicBezTo>
                  <a:cubicBezTo>
                    <a:pt x="151" y="1916"/>
                    <a:pt x="101" y="1954"/>
                    <a:pt x="72" y="2011"/>
                  </a:cubicBezTo>
                  <a:cubicBezTo>
                    <a:pt x="23" y="2099"/>
                    <a:pt x="26" y="2130"/>
                    <a:pt x="74" y="2130"/>
                  </a:cubicBezTo>
                  <a:cubicBezTo>
                    <a:pt x="124" y="2130"/>
                    <a:pt x="123" y="2152"/>
                    <a:pt x="69" y="2219"/>
                  </a:cubicBezTo>
                  <a:cubicBezTo>
                    <a:pt x="11" y="2290"/>
                    <a:pt x="15" y="2334"/>
                    <a:pt x="90" y="2451"/>
                  </a:cubicBezTo>
                  <a:cubicBezTo>
                    <a:pt x="181" y="2590"/>
                    <a:pt x="162" y="2773"/>
                    <a:pt x="57" y="2773"/>
                  </a:cubicBezTo>
                  <a:cubicBezTo>
                    <a:pt x="29" y="2773"/>
                    <a:pt x="7" y="2798"/>
                    <a:pt x="7" y="2830"/>
                  </a:cubicBezTo>
                  <a:cubicBezTo>
                    <a:pt x="27" y="2865"/>
                    <a:pt x="68" y="2891"/>
                    <a:pt x="118" y="2891"/>
                  </a:cubicBezTo>
                  <a:cubicBezTo>
                    <a:pt x="181" y="2891"/>
                    <a:pt x="200" y="2924"/>
                    <a:pt x="175" y="3002"/>
                  </a:cubicBezTo>
                  <a:cubicBezTo>
                    <a:pt x="155" y="3069"/>
                    <a:pt x="175" y="3125"/>
                    <a:pt x="225" y="3143"/>
                  </a:cubicBezTo>
                  <a:cubicBezTo>
                    <a:pt x="274" y="3161"/>
                    <a:pt x="297" y="3221"/>
                    <a:pt x="278" y="3292"/>
                  </a:cubicBezTo>
                  <a:cubicBezTo>
                    <a:pt x="260" y="3364"/>
                    <a:pt x="276" y="3412"/>
                    <a:pt x="317" y="3412"/>
                  </a:cubicBezTo>
                  <a:cubicBezTo>
                    <a:pt x="354" y="3412"/>
                    <a:pt x="370" y="3387"/>
                    <a:pt x="349" y="3354"/>
                  </a:cubicBezTo>
                  <a:cubicBezTo>
                    <a:pt x="329" y="3321"/>
                    <a:pt x="352" y="3297"/>
                    <a:pt x="402" y="3297"/>
                  </a:cubicBezTo>
                  <a:cubicBezTo>
                    <a:pt x="452" y="3297"/>
                    <a:pt x="491" y="3271"/>
                    <a:pt x="491" y="3239"/>
                  </a:cubicBezTo>
                  <a:cubicBezTo>
                    <a:pt x="491" y="3207"/>
                    <a:pt x="529" y="3182"/>
                    <a:pt x="579" y="3182"/>
                  </a:cubicBezTo>
                  <a:cubicBezTo>
                    <a:pt x="628" y="3182"/>
                    <a:pt x="667" y="3207"/>
                    <a:pt x="667" y="3239"/>
                  </a:cubicBezTo>
                  <a:cubicBezTo>
                    <a:pt x="667" y="3271"/>
                    <a:pt x="639" y="3297"/>
                    <a:pt x="605" y="3297"/>
                  </a:cubicBezTo>
                  <a:cubicBezTo>
                    <a:pt x="564" y="3297"/>
                    <a:pt x="565" y="3335"/>
                    <a:pt x="611" y="3418"/>
                  </a:cubicBezTo>
                  <a:cubicBezTo>
                    <a:pt x="643" y="3477"/>
                    <a:pt x="691" y="3512"/>
                    <a:pt x="736" y="3512"/>
                  </a:cubicBezTo>
                  <a:cubicBezTo>
                    <a:pt x="746" y="3512"/>
                    <a:pt x="756" y="3510"/>
                    <a:pt x="765" y="3507"/>
                  </a:cubicBezTo>
                  <a:cubicBezTo>
                    <a:pt x="805" y="3491"/>
                    <a:pt x="837" y="3485"/>
                    <a:pt x="860" y="3485"/>
                  </a:cubicBezTo>
                  <a:cubicBezTo>
                    <a:pt x="947" y="3485"/>
                    <a:pt x="919" y="3575"/>
                    <a:pt x="770" y="3644"/>
                  </a:cubicBezTo>
                  <a:lnTo>
                    <a:pt x="577" y="3735"/>
                  </a:lnTo>
                  <a:lnTo>
                    <a:pt x="825" y="3754"/>
                  </a:lnTo>
                  <a:cubicBezTo>
                    <a:pt x="996" y="3768"/>
                    <a:pt x="1089" y="3807"/>
                    <a:pt x="1132" y="3885"/>
                  </a:cubicBezTo>
                  <a:cubicBezTo>
                    <a:pt x="1165" y="3946"/>
                    <a:pt x="1231" y="3996"/>
                    <a:pt x="1279" y="3996"/>
                  </a:cubicBezTo>
                  <a:cubicBezTo>
                    <a:pt x="1329" y="3996"/>
                    <a:pt x="1365" y="4023"/>
                    <a:pt x="1365" y="4060"/>
                  </a:cubicBezTo>
                  <a:cubicBezTo>
                    <a:pt x="1365" y="4083"/>
                    <a:pt x="1352" y="4096"/>
                    <a:pt x="1334" y="4096"/>
                  </a:cubicBezTo>
                  <a:cubicBezTo>
                    <a:pt x="1327" y="4096"/>
                    <a:pt x="1318" y="4094"/>
                    <a:pt x="1309" y="4089"/>
                  </a:cubicBezTo>
                  <a:cubicBezTo>
                    <a:pt x="1295" y="4079"/>
                    <a:pt x="1254" y="4074"/>
                    <a:pt x="1197" y="4074"/>
                  </a:cubicBezTo>
                  <a:cubicBezTo>
                    <a:pt x="1129" y="4074"/>
                    <a:pt x="1040" y="4081"/>
                    <a:pt x="948" y="4094"/>
                  </a:cubicBezTo>
                  <a:lnTo>
                    <a:pt x="640" y="4135"/>
                  </a:lnTo>
                  <a:lnTo>
                    <a:pt x="873" y="4184"/>
                  </a:lnTo>
                  <a:cubicBezTo>
                    <a:pt x="1206" y="4256"/>
                    <a:pt x="1264" y="4346"/>
                    <a:pt x="985" y="4357"/>
                  </a:cubicBezTo>
                  <a:cubicBezTo>
                    <a:pt x="813" y="4363"/>
                    <a:pt x="796" y="4372"/>
                    <a:pt x="916" y="4389"/>
                  </a:cubicBezTo>
                  <a:cubicBezTo>
                    <a:pt x="1004" y="4402"/>
                    <a:pt x="1073" y="4435"/>
                    <a:pt x="1073" y="4468"/>
                  </a:cubicBezTo>
                  <a:cubicBezTo>
                    <a:pt x="1073" y="4498"/>
                    <a:pt x="1112" y="4522"/>
                    <a:pt x="1162" y="4522"/>
                  </a:cubicBezTo>
                  <a:cubicBezTo>
                    <a:pt x="1450" y="4522"/>
                    <a:pt x="1856" y="4814"/>
                    <a:pt x="1661" y="4880"/>
                  </a:cubicBezTo>
                  <a:cubicBezTo>
                    <a:pt x="1626" y="4891"/>
                    <a:pt x="1722" y="4963"/>
                    <a:pt x="1877" y="5043"/>
                  </a:cubicBezTo>
                  <a:cubicBezTo>
                    <a:pt x="2033" y="5124"/>
                    <a:pt x="2234" y="5246"/>
                    <a:pt x="2335" y="5320"/>
                  </a:cubicBezTo>
                  <a:cubicBezTo>
                    <a:pt x="2434" y="5395"/>
                    <a:pt x="2545" y="5453"/>
                    <a:pt x="2582" y="5453"/>
                  </a:cubicBezTo>
                  <a:cubicBezTo>
                    <a:pt x="2620" y="5453"/>
                    <a:pt x="2649" y="5489"/>
                    <a:pt x="2649" y="5539"/>
                  </a:cubicBezTo>
                  <a:cubicBezTo>
                    <a:pt x="2649" y="5590"/>
                    <a:pt x="2673" y="5625"/>
                    <a:pt x="2706" y="5625"/>
                  </a:cubicBezTo>
                  <a:cubicBezTo>
                    <a:pt x="2738" y="5625"/>
                    <a:pt x="2874" y="5741"/>
                    <a:pt x="3008" y="5885"/>
                  </a:cubicBezTo>
                  <a:cubicBezTo>
                    <a:pt x="3177" y="6065"/>
                    <a:pt x="3299" y="6151"/>
                    <a:pt x="3389" y="6151"/>
                  </a:cubicBezTo>
                  <a:cubicBezTo>
                    <a:pt x="3424" y="6151"/>
                    <a:pt x="3454" y="6138"/>
                    <a:pt x="3479" y="6112"/>
                  </a:cubicBezTo>
                  <a:cubicBezTo>
                    <a:pt x="3511" y="6081"/>
                    <a:pt x="3567" y="6066"/>
                    <a:pt x="3619" y="6066"/>
                  </a:cubicBezTo>
                  <a:cubicBezTo>
                    <a:pt x="3688" y="6066"/>
                    <a:pt x="3751" y="6090"/>
                    <a:pt x="3751" y="6134"/>
                  </a:cubicBezTo>
                  <a:cubicBezTo>
                    <a:pt x="3751" y="6181"/>
                    <a:pt x="3771" y="6205"/>
                    <a:pt x="3804" y="6205"/>
                  </a:cubicBezTo>
                  <a:cubicBezTo>
                    <a:pt x="3840" y="6205"/>
                    <a:pt x="3890" y="6177"/>
                    <a:pt x="3945" y="6122"/>
                  </a:cubicBezTo>
                  <a:cubicBezTo>
                    <a:pt x="4001" y="6066"/>
                    <a:pt x="4129" y="6035"/>
                    <a:pt x="4231" y="6035"/>
                  </a:cubicBezTo>
                  <a:cubicBezTo>
                    <a:pt x="4320" y="6035"/>
                    <a:pt x="4390" y="6058"/>
                    <a:pt x="4380" y="6105"/>
                  </a:cubicBezTo>
                  <a:cubicBezTo>
                    <a:pt x="4372" y="6146"/>
                    <a:pt x="4328" y="6210"/>
                    <a:pt x="4278" y="6250"/>
                  </a:cubicBezTo>
                  <a:cubicBezTo>
                    <a:pt x="4215" y="6301"/>
                    <a:pt x="4236" y="6318"/>
                    <a:pt x="4400" y="6318"/>
                  </a:cubicBezTo>
                  <a:cubicBezTo>
                    <a:pt x="4423" y="6318"/>
                    <a:pt x="4449" y="6318"/>
                    <a:pt x="4477" y="6317"/>
                  </a:cubicBezTo>
                  <a:cubicBezTo>
                    <a:pt x="4848" y="6310"/>
                    <a:pt x="5089" y="6248"/>
                    <a:pt x="4987" y="6186"/>
                  </a:cubicBezTo>
                  <a:cubicBezTo>
                    <a:pt x="4962" y="6171"/>
                    <a:pt x="4917" y="6163"/>
                    <a:pt x="4869" y="6163"/>
                  </a:cubicBezTo>
                  <a:cubicBezTo>
                    <a:pt x="4836" y="6163"/>
                    <a:pt x="4800" y="6167"/>
                    <a:pt x="4768" y="6175"/>
                  </a:cubicBezTo>
                  <a:cubicBezTo>
                    <a:pt x="4735" y="6183"/>
                    <a:pt x="4709" y="6187"/>
                    <a:pt x="4689" y="6187"/>
                  </a:cubicBezTo>
                  <a:cubicBezTo>
                    <a:pt x="4644" y="6187"/>
                    <a:pt x="4627" y="6167"/>
                    <a:pt x="4627" y="6122"/>
                  </a:cubicBezTo>
                  <a:cubicBezTo>
                    <a:pt x="4627" y="6063"/>
                    <a:pt x="4747" y="6029"/>
                    <a:pt x="4862" y="6029"/>
                  </a:cubicBezTo>
                  <a:cubicBezTo>
                    <a:pt x="4952" y="6029"/>
                    <a:pt x="5039" y="6049"/>
                    <a:pt x="5067" y="6094"/>
                  </a:cubicBezTo>
                  <a:cubicBezTo>
                    <a:pt x="5079" y="6114"/>
                    <a:pt x="5097" y="6123"/>
                    <a:pt x="5115" y="6123"/>
                  </a:cubicBezTo>
                  <a:cubicBezTo>
                    <a:pt x="5180" y="6123"/>
                    <a:pt x="5261" y="6020"/>
                    <a:pt x="5231" y="5939"/>
                  </a:cubicBezTo>
                  <a:cubicBezTo>
                    <a:pt x="5213" y="5894"/>
                    <a:pt x="5228" y="5856"/>
                    <a:pt x="5264" y="5856"/>
                  </a:cubicBezTo>
                  <a:cubicBezTo>
                    <a:pt x="5303" y="5856"/>
                    <a:pt x="5316" y="5880"/>
                    <a:pt x="5295" y="5913"/>
                  </a:cubicBezTo>
                  <a:cubicBezTo>
                    <a:pt x="5275" y="5946"/>
                    <a:pt x="5298" y="5971"/>
                    <a:pt x="5348" y="5971"/>
                  </a:cubicBezTo>
                  <a:cubicBezTo>
                    <a:pt x="5473" y="5971"/>
                    <a:pt x="5465" y="6133"/>
                    <a:pt x="5337" y="6166"/>
                  </a:cubicBezTo>
                  <a:cubicBezTo>
                    <a:pt x="5286" y="6180"/>
                    <a:pt x="5375" y="6190"/>
                    <a:pt x="5541" y="6190"/>
                  </a:cubicBezTo>
                  <a:cubicBezTo>
                    <a:pt x="5556" y="6190"/>
                    <a:pt x="5571" y="6190"/>
                    <a:pt x="5586" y="6190"/>
                  </a:cubicBezTo>
                  <a:cubicBezTo>
                    <a:pt x="5780" y="6189"/>
                    <a:pt x="5868" y="6177"/>
                    <a:pt x="5784" y="6165"/>
                  </a:cubicBezTo>
                  <a:cubicBezTo>
                    <a:pt x="5689" y="6151"/>
                    <a:pt x="5620" y="6099"/>
                    <a:pt x="5600" y="6027"/>
                  </a:cubicBezTo>
                  <a:cubicBezTo>
                    <a:pt x="5583" y="5958"/>
                    <a:pt x="5585" y="5932"/>
                    <a:pt x="5637" y="5932"/>
                  </a:cubicBezTo>
                  <a:cubicBezTo>
                    <a:pt x="5663" y="5932"/>
                    <a:pt x="5700" y="5938"/>
                    <a:pt x="5753" y="5949"/>
                  </a:cubicBezTo>
                  <a:cubicBezTo>
                    <a:pt x="5852" y="5971"/>
                    <a:pt x="5950" y="6006"/>
                    <a:pt x="5967" y="6027"/>
                  </a:cubicBezTo>
                  <a:cubicBezTo>
                    <a:pt x="5988" y="6054"/>
                    <a:pt x="6055" y="6066"/>
                    <a:pt x="6119" y="6066"/>
                  </a:cubicBezTo>
                  <a:cubicBezTo>
                    <a:pt x="6190" y="6066"/>
                    <a:pt x="6257" y="6051"/>
                    <a:pt x="6257" y="6022"/>
                  </a:cubicBezTo>
                  <a:cubicBezTo>
                    <a:pt x="6257" y="5992"/>
                    <a:pt x="6280" y="5972"/>
                    <a:pt x="6313" y="5972"/>
                  </a:cubicBezTo>
                  <a:cubicBezTo>
                    <a:pt x="6342" y="5972"/>
                    <a:pt x="6353" y="6011"/>
                    <a:pt x="6337" y="6056"/>
                  </a:cubicBezTo>
                  <a:cubicBezTo>
                    <a:pt x="6321" y="6100"/>
                    <a:pt x="6329" y="6153"/>
                    <a:pt x="6357" y="6170"/>
                  </a:cubicBezTo>
                  <a:cubicBezTo>
                    <a:pt x="6367" y="6176"/>
                    <a:pt x="6382" y="6178"/>
                    <a:pt x="6401" y="6178"/>
                  </a:cubicBezTo>
                  <a:cubicBezTo>
                    <a:pt x="6535" y="6178"/>
                    <a:pt x="6856" y="6047"/>
                    <a:pt x="6926" y="5950"/>
                  </a:cubicBezTo>
                  <a:cubicBezTo>
                    <a:pt x="6955" y="5910"/>
                    <a:pt x="6981" y="5890"/>
                    <a:pt x="7002" y="5890"/>
                  </a:cubicBezTo>
                  <a:cubicBezTo>
                    <a:pt x="7017" y="5890"/>
                    <a:pt x="7029" y="5899"/>
                    <a:pt x="7040" y="5917"/>
                  </a:cubicBezTo>
                  <a:cubicBezTo>
                    <a:pt x="7055" y="5941"/>
                    <a:pt x="7071" y="5953"/>
                    <a:pt x="7090" y="5953"/>
                  </a:cubicBezTo>
                  <a:cubicBezTo>
                    <a:pt x="7109" y="5953"/>
                    <a:pt x="7132" y="5941"/>
                    <a:pt x="7159" y="5917"/>
                  </a:cubicBezTo>
                  <a:cubicBezTo>
                    <a:pt x="7182" y="5898"/>
                    <a:pt x="7203" y="5887"/>
                    <a:pt x="7225" y="5887"/>
                  </a:cubicBezTo>
                  <a:cubicBezTo>
                    <a:pt x="7260" y="5887"/>
                    <a:pt x="7299" y="5913"/>
                    <a:pt x="7352" y="5967"/>
                  </a:cubicBezTo>
                  <a:cubicBezTo>
                    <a:pt x="7411" y="6025"/>
                    <a:pt x="7440" y="6055"/>
                    <a:pt x="7459" y="6055"/>
                  </a:cubicBezTo>
                  <a:cubicBezTo>
                    <a:pt x="7476" y="6055"/>
                    <a:pt x="7483" y="6026"/>
                    <a:pt x="7497" y="5970"/>
                  </a:cubicBezTo>
                  <a:cubicBezTo>
                    <a:pt x="7512" y="5908"/>
                    <a:pt x="7556" y="5856"/>
                    <a:pt x="7592" y="5856"/>
                  </a:cubicBezTo>
                  <a:cubicBezTo>
                    <a:pt x="7633" y="5856"/>
                    <a:pt x="7645" y="5900"/>
                    <a:pt x="7623" y="5972"/>
                  </a:cubicBezTo>
                  <a:cubicBezTo>
                    <a:pt x="7592" y="6072"/>
                    <a:pt x="7615" y="6089"/>
                    <a:pt x="7780" y="6089"/>
                  </a:cubicBezTo>
                  <a:cubicBezTo>
                    <a:pt x="7886" y="6089"/>
                    <a:pt x="8080" y="6061"/>
                    <a:pt x="8207" y="6027"/>
                  </a:cubicBezTo>
                  <a:cubicBezTo>
                    <a:pt x="8328" y="5996"/>
                    <a:pt x="8492" y="5972"/>
                    <a:pt x="8582" y="5972"/>
                  </a:cubicBezTo>
                  <a:cubicBezTo>
                    <a:pt x="8588" y="5972"/>
                    <a:pt x="8593" y="5972"/>
                    <a:pt x="8597" y="5972"/>
                  </a:cubicBezTo>
                  <a:cubicBezTo>
                    <a:pt x="8603" y="5972"/>
                    <a:pt x="8609" y="5972"/>
                    <a:pt x="8615" y="5972"/>
                  </a:cubicBezTo>
                  <a:cubicBezTo>
                    <a:pt x="8694" y="5972"/>
                    <a:pt x="8755" y="5952"/>
                    <a:pt x="8755" y="5925"/>
                  </a:cubicBezTo>
                  <a:cubicBezTo>
                    <a:pt x="8755" y="5895"/>
                    <a:pt x="8809" y="5858"/>
                    <a:pt x="8883" y="5839"/>
                  </a:cubicBezTo>
                  <a:cubicBezTo>
                    <a:pt x="9053" y="5795"/>
                    <a:pt x="9004" y="5748"/>
                    <a:pt x="8766" y="5730"/>
                  </a:cubicBezTo>
                  <a:cubicBezTo>
                    <a:pt x="8562" y="5715"/>
                    <a:pt x="8501" y="5567"/>
                    <a:pt x="8700" y="5567"/>
                  </a:cubicBezTo>
                  <a:cubicBezTo>
                    <a:pt x="8778" y="5567"/>
                    <a:pt x="8806" y="5541"/>
                    <a:pt x="8781" y="5495"/>
                  </a:cubicBezTo>
                  <a:cubicBezTo>
                    <a:pt x="8764" y="5467"/>
                    <a:pt x="8758" y="5453"/>
                    <a:pt x="8764" y="5453"/>
                  </a:cubicBezTo>
                  <a:cubicBezTo>
                    <a:pt x="8769" y="5453"/>
                    <a:pt x="8786" y="5467"/>
                    <a:pt x="8817" y="5495"/>
                  </a:cubicBezTo>
                  <a:cubicBezTo>
                    <a:pt x="8871" y="5546"/>
                    <a:pt x="9012" y="5571"/>
                    <a:pt x="9149" y="5571"/>
                  </a:cubicBezTo>
                  <a:cubicBezTo>
                    <a:pt x="9305" y="5571"/>
                    <a:pt x="9454" y="5539"/>
                    <a:pt x="9454" y="5479"/>
                  </a:cubicBezTo>
                  <a:cubicBezTo>
                    <a:pt x="9454" y="5411"/>
                    <a:pt x="9524" y="5391"/>
                    <a:pt x="9745" y="5391"/>
                  </a:cubicBezTo>
                  <a:cubicBezTo>
                    <a:pt x="9921" y="5391"/>
                    <a:pt x="10036" y="5416"/>
                    <a:pt x="10036" y="5457"/>
                  </a:cubicBezTo>
                  <a:cubicBezTo>
                    <a:pt x="10036" y="5486"/>
                    <a:pt x="10069" y="5499"/>
                    <a:pt x="10137" y="5499"/>
                  </a:cubicBezTo>
                  <a:cubicBezTo>
                    <a:pt x="10177" y="5499"/>
                    <a:pt x="10229" y="5495"/>
                    <a:pt x="10293" y="5485"/>
                  </a:cubicBezTo>
                  <a:cubicBezTo>
                    <a:pt x="10354" y="5476"/>
                    <a:pt x="10407" y="5472"/>
                    <a:pt x="10451" y="5472"/>
                  </a:cubicBezTo>
                  <a:cubicBezTo>
                    <a:pt x="10525" y="5472"/>
                    <a:pt x="10574" y="5484"/>
                    <a:pt x="10589" y="5508"/>
                  </a:cubicBezTo>
                  <a:cubicBezTo>
                    <a:pt x="10614" y="5548"/>
                    <a:pt x="10723" y="5567"/>
                    <a:pt x="10845" y="5567"/>
                  </a:cubicBezTo>
                  <a:cubicBezTo>
                    <a:pt x="11003" y="5567"/>
                    <a:pt x="11185" y="5536"/>
                    <a:pt x="11241" y="5479"/>
                  </a:cubicBezTo>
                  <a:cubicBezTo>
                    <a:pt x="11298" y="5422"/>
                    <a:pt x="11363" y="5394"/>
                    <a:pt x="11410" y="5394"/>
                  </a:cubicBezTo>
                  <a:cubicBezTo>
                    <a:pt x="11461" y="5394"/>
                    <a:pt x="11491" y="5427"/>
                    <a:pt x="11467" y="5490"/>
                  </a:cubicBezTo>
                  <a:cubicBezTo>
                    <a:pt x="11448" y="5542"/>
                    <a:pt x="11451" y="5564"/>
                    <a:pt x="11485" y="5564"/>
                  </a:cubicBezTo>
                  <a:cubicBezTo>
                    <a:pt x="11500" y="5564"/>
                    <a:pt x="11522" y="5560"/>
                    <a:pt x="11550" y="5552"/>
                  </a:cubicBezTo>
                  <a:cubicBezTo>
                    <a:pt x="11575" y="5545"/>
                    <a:pt x="11596" y="5542"/>
                    <a:pt x="11612" y="5542"/>
                  </a:cubicBezTo>
                  <a:cubicBezTo>
                    <a:pt x="11638" y="5542"/>
                    <a:pt x="11649" y="5551"/>
                    <a:pt x="11637" y="5569"/>
                  </a:cubicBezTo>
                  <a:cubicBezTo>
                    <a:pt x="11611" y="5611"/>
                    <a:pt x="11991" y="5687"/>
                    <a:pt x="12368" y="5714"/>
                  </a:cubicBezTo>
                  <a:cubicBezTo>
                    <a:pt x="12451" y="5720"/>
                    <a:pt x="12544" y="5740"/>
                    <a:pt x="12578" y="5760"/>
                  </a:cubicBezTo>
                  <a:cubicBezTo>
                    <a:pt x="12611" y="5779"/>
                    <a:pt x="12911" y="5812"/>
                    <a:pt x="13243" y="5831"/>
                  </a:cubicBezTo>
                  <a:cubicBezTo>
                    <a:pt x="13797" y="5863"/>
                    <a:pt x="14503" y="6030"/>
                    <a:pt x="14662" y="6165"/>
                  </a:cubicBezTo>
                  <a:cubicBezTo>
                    <a:pt x="14697" y="6195"/>
                    <a:pt x="14731" y="6209"/>
                    <a:pt x="14756" y="6209"/>
                  </a:cubicBezTo>
                  <a:cubicBezTo>
                    <a:pt x="14791" y="6209"/>
                    <a:pt x="14810" y="6183"/>
                    <a:pt x="14792" y="6135"/>
                  </a:cubicBezTo>
                  <a:cubicBezTo>
                    <a:pt x="14773" y="6085"/>
                    <a:pt x="14818" y="6062"/>
                    <a:pt x="14879" y="6062"/>
                  </a:cubicBezTo>
                  <a:cubicBezTo>
                    <a:pt x="14946" y="6062"/>
                    <a:pt x="15033" y="6091"/>
                    <a:pt x="15077" y="6146"/>
                  </a:cubicBezTo>
                  <a:cubicBezTo>
                    <a:pt x="15119" y="6200"/>
                    <a:pt x="15430" y="6239"/>
                    <a:pt x="15655" y="6239"/>
                  </a:cubicBezTo>
                  <a:cubicBezTo>
                    <a:pt x="15778" y="6239"/>
                    <a:pt x="15875" y="6228"/>
                    <a:pt x="15892" y="6201"/>
                  </a:cubicBezTo>
                  <a:cubicBezTo>
                    <a:pt x="15902" y="6184"/>
                    <a:pt x="15934" y="6176"/>
                    <a:pt x="15980" y="6176"/>
                  </a:cubicBezTo>
                  <a:cubicBezTo>
                    <a:pt x="16171" y="6176"/>
                    <a:pt x="16603" y="6308"/>
                    <a:pt x="16764" y="6433"/>
                  </a:cubicBezTo>
                  <a:cubicBezTo>
                    <a:pt x="16847" y="6498"/>
                    <a:pt x="16945" y="6555"/>
                    <a:pt x="16978" y="6555"/>
                  </a:cubicBezTo>
                  <a:cubicBezTo>
                    <a:pt x="17009" y="6555"/>
                    <a:pt x="17210" y="6638"/>
                    <a:pt x="17420" y="6738"/>
                  </a:cubicBezTo>
                  <a:cubicBezTo>
                    <a:pt x="17630" y="6838"/>
                    <a:pt x="17925" y="6975"/>
                    <a:pt x="18069" y="7040"/>
                  </a:cubicBezTo>
                  <a:cubicBezTo>
                    <a:pt x="18213" y="7106"/>
                    <a:pt x="18346" y="7178"/>
                    <a:pt x="18362" y="7198"/>
                  </a:cubicBezTo>
                  <a:cubicBezTo>
                    <a:pt x="18398" y="7242"/>
                    <a:pt x="20881" y="8479"/>
                    <a:pt x="20936" y="8479"/>
                  </a:cubicBezTo>
                  <a:cubicBezTo>
                    <a:pt x="20958" y="8479"/>
                    <a:pt x="21338" y="8635"/>
                    <a:pt x="21786" y="8828"/>
                  </a:cubicBezTo>
                  <a:cubicBezTo>
                    <a:pt x="22236" y="9022"/>
                    <a:pt x="22640" y="9178"/>
                    <a:pt x="22690" y="9178"/>
                  </a:cubicBezTo>
                  <a:cubicBezTo>
                    <a:pt x="22739" y="9178"/>
                    <a:pt x="22780" y="9202"/>
                    <a:pt x="22780" y="9230"/>
                  </a:cubicBezTo>
                  <a:cubicBezTo>
                    <a:pt x="22780" y="9260"/>
                    <a:pt x="22886" y="9301"/>
                    <a:pt x="23014" y="9321"/>
                  </a:cubicBezTo>
                  <a:cubicBezTo>
                    <a:pt x="23142" y="9343"/>
                    <a:pt x="23246" y="9384"/>
                    <a:pt x="23246" y="9412"/>
                  </a:cubicBezTo>
                  <a:cubicBezTo>
                    <a:pt x="23246" y="9442"/>
                    <a:pt x="23311" y="9465"/>
                    <a:pt x="23388" y="9465"/>
                  </a:cubicBezTo>
                  <a:cubicBezTo>
                    <a:pt x="23465" y="9465"/>
                    <a:pt x="23542" y="9488"/>
                    <a:pt x="23559" y="9515"/>
                  </a:cubicBezTo>
                  <a:cubicBezTo>
                    <a:pt x="23576" y="9542"/>
                    <a:pt x="23673" y="9567"/>
                    <a:pt x="23773" y="9571"/>
                  </a:cubicBezTo>
                  <a:cubicBezTo>
                    <a:pt x="23973" y="9578"/>
                    <a:pt x="24033" y="9613"/>
                    <a:pt x="24033" y="9720"/>
                  </a:cubicBezTo>
                  <a:cubicBezTo>
                    <a:pt x="24033" y="9757"/>
                    <a:pt x="24127" y="9788"/>
                    <a:pt x="24243" y="9794"/>
                  </a:cubicBezTo>
                  <a:cubicBezTo>
                    <a:pt x="24542" y="9804"/>
                    <a:pt x="24734" y="9862"/>
                    <a:pt x="24848" y="9976"/>
                  </a:cubicBezTo>
                  <a:cubicBezTo>
                    <a:pt x="24908" y="10036"/>
                    <a:pt x="25098" y="10094"/>
                    <a:pt x="25324" y="10120"/>
                  </a:cubicBezTo>
                  <a:cubicBezTo>
                    <a:pt x="25529" y="10145"/>
                    <a:pt x="25731" y="10188"/>
                    <a:pt x="25767" y="10216"/>
                  </a:cubicBezTo>
                  <a:cubicBezTo>
                    <a:pt x="25844" y="10275"/>
                    <a:pt x="25965" y="10308"/>
                    <a:pt x="26064" y="10308"/>
                  </a:cubicBezTo>
                  <a:cubicBezTo>
                    <a:pt x="26121" y="10308"/>
                    <a:pt x="26170" y="10297"/>
                    <a:pt x="26200" y="10273"/>
                  </a:cubicBezTo>
                  <a:cubicBezTo>
                    <a:pt x="26229" y="10251"/>
                    <a:pt x="26259" y="10238"/>
                    <a:pt x="26284" y="10238"/>
                  </a:cubicBezTo>
                  <a:cubicBezTo>
                    <a:pt x="26298" y="10238"/>
                    <a:pt x="26311" y="10242"/>
                    <a:pt x="26319" y="10252"/>
                  </a:cubicBezTo>
                  <a:cubicBezTo>
                    <a:pt x="26343" y="10274"/>
                    <a:pt x="26317" y="10325"/>
                    <a:pt x="26262" y="10365"/>
                  </a:cubicBezTo>
                  <a:cubicBezTo>
                    <a:pt x="26105" y="10479"/>
                    <a:pt x="26134" y="10514"/>
                    <a:pt x="26384" y="10514"/>
                  </a:cubicBezTo>
                  <a:cubicBezTo>
                    <a:pt x="26504" y="10514"/>
                    <a:pt x="26624" y="10534"/>
                    <a:pt x="26647" y="10559"/>
                  </a:cubicBezTo>
                  <a:cubicBezTo>
                    <a:pt x="26664" y="10576"/>
                    <a:pt x="26759" y="10587"/>
                    <a:pt x="26881" y="10587"/>
                  </a:cubicBezTo>
                  <a:cubicBezTo>
                    <a:pt x="26926" y="10587"/>
                    <a:pt x="26974" y="10586"/>
                    <a:pt x="27024" y="10583"/>
                  </a:cubicBezTo>
                  <a:cubicBezTo>
                    <a:pt x="27069" y="10580"/>
                    <a:pt x="27110" y="10578"/>
                    <a:pt x="27149" y="10578"/>
                  </a:cubicBezTo>
                  <a:cubicBezTo>
                    <a:pt x="27326" y="10578"/>
                    <a:pt x="27440" y="10609"/>
                    <a:pt x="27575" y="10685"/>
                  </a:cubicBezTo>
                  <a:cubicBezTo>
                    <a:pt x="27692" y="10751"/>
                    <a:pt x="27861" y="10807"/>
                    <a:pt x="27942" y="10807"/>
                  </a:cubicBezTo>
                  <a:cubicBezTo>
                    <a:pt x="28059" y="10807"/>
                    <a:pt x="28084" y="10827"/>
                    <a:pt x="28056" y="10902"/>
                  </a:cubicBezTo>
                  <a:cubicBezTo>
                    <a:pt x="28034" y="10960"/>
                    <a:pt x="28046" y="10981"/>
                    <a:pt x="28171" y="10981"/>
                  </a:cubicBezTo>
                  <a:cubicBezTo>
                    <a:pt x="28229" y="10981"/>
                    <a:pt x="28311" y="10976"/>
                    <a:pt x="28425" y="10969"/>
                  </a:cubicBezTo>
                  <a:cubicBezTo>
                    <a:pt x="28534" y="10961"/>
                    <a:pt x="28615" y="10957"/>
                    <a:pt x="28675" y="10957"/>
                  </a:cubicBezTo>
                  <a:cubicBezTo>
                    <a:pt x="28816" y="10957"/>
                    <a:pt x="28843" y="10982"/>
                    <a:pt x="28865" y="11054"/>
                  </a:cubicBezTo>
                  <a:cubicBezTo>
                    <a:pt x="28886" y="11120"/>
                    <a:pt x="28911" y="11147"/>
                    <a:pt x="28998" y="11147"/>
                  </a:cubicBezTo>
                  <a:cubicBezTo>
                    <a:pt x="29042" y="11147"/>
                    <a:pt x="29100" y="11140"/>
                    <a:pt x="29182" y="11129"/>
                  </a:cubicBezTo>
                  <a:cubicBezTo>
                    <a:pt x="29242" y="11120"/>
                    <a:pt x="29298" y="11116"/>
                    <a:pt x="29352" y="11116"/>
                  </a:cubicBezTo>
                  <a:cubicBezTo>
                    <a:pt x="29482" y="11116"/>
                    <a:pt x="29605" y="11141"/>
                    <a:pt x="29758" y="11195"/>
                  </a:cubicBezTo>
                  <a:cubicBezTo>
                    <a:pt x="29919" y="11253"/>
                    <a:pt x="30055" y="11319"/>
                    <a:pt x="30055" y="11343"/>
                  </a:cubicBezTo>
                  <a:cubicBezTo>
                    <a:pt x="30055" y="11356"/>
                    <a:pt x="30082" y="11362"/>
                    <a:pt x="30127" y="11362"/>
                  </a:cubicBezTo>
                  <a:cubicBezTo>
                    <a:pt x="30160" y="11362"/>
                    <a:pt x="30204" y="11358"/>
                    <a:pt x="30252" y="11350"/>
                  </a:cubicBezTo>
                  <a:cubicBezTo>
                    <a:pt x="30274" y="11346"/>
                    <a:pt x="30301" y="11345"/>
                    <a:pt x="30332" y="11345"/>
                  </a:cubicBezTo>
                  <a:cubicBezTo>
                    <a:pt x="30454" y="11345"/>
                    <a:pt x="30633" y="11371"/>
                    <a:pt x="30779" y="11415"/>
                  </a:cubicBezTo>
                  <a:cubicBezTo>
                    <a:pt x="30918" y="11455"/>
                    <a:pt x="31053" y="11480"/>
                    <a:pt x="31124" y="11480"/>
                  </a:cubicBezTo>
                  <a:cubicBezTo>
                    <a:pt x="31147" y="11480"/>
                    <a:pt x="31163" y="11477"/>
                    <a:pt x="31172" y="11472"/>
                  </a:cubicBezTo>
                  <a:cubicBezTo>
                    <a:pt x="31181" y="11466"/>
                    <a:pt x="31192" y="11463"/>
                    <a:pt x="31204" y="11463"/>
                  </a:cubicBezTo>
                  <a:cubicBezTo>
                    <a:pt x="31233" y="11463"/>
                    <a:pt x="31263" y="11480"/>
                    <a:pt x="31279" y="11508"/>
                  </a:cubicBezTo>
                  <a:cubicBezTo>
                    <a:pt x="31307" y="11553"/>
                    <a:pt x="31501" y="11594"/>
                    <a:pt x="31768" y="11610"/>
                  </a:cubicBezTo>
                  <a:cubicBezTo>
                    <a:pt x="32161" y="11635"/>
                    <a:pt x="32211" y="11651"/>
                    <a:pt x="32211" y="11751"/>
                  </a:cubicBezTo>
                  <a:cubicBezTo>
                    <a:pt x="32211" y="11811"/>
                    <a:pt x="32225" y="11838"/>
                    <a:pt x="32259" y="11838"/>
                  </a:cubicBezTo>
                  <a:cubicBezTo>
                    <a:pt x="32273" y="11838"/>
                    <a:pt x="32290" y="11834"/>
                    <a:pt x="32311" y="11825"/>
                  </a:cubicBezTo>
                  <a:cubicBezTo>
                    <a:pt x="32373" y="11801"/>
                    <a:pt x="32547" y="11790"/>
                    <a:pt x="32746" y="11790"/>
                  </a:cubicBezTo>
                  <a:cubicBezTo>
                    <a:pt x="33025" y="11790"/>
                    <a:pt x="33353" y="11812"/>
                    <a:pt x="33491" y="11851"/>
                  </a:cubicBezTo>
                  <a:cubicBezTo>
                    <a:pt x="33604" y="11883"/>
                    <a:pt x="33802" y="11911"/>
                    <a:pt x="33930" y="11913"/>
                  </a:cubicBezTo>
                  <a:cubicBezTo>
                    <a:pt x="34058" y="11917"/>
                    <a:pt x="34216" y="11940"/>
                    <a:pt x="34279" y="11965"/>
                  </a:cubicBezTo>
                  <a:cubicBezTo>
                    <a:pt x="34330" y="11985"/>
                    <a:pt x="34381" y="11994"/>
                    <a:pt x="34424" y="11994"/>
                  </a:cubicBezTo>
                  <a:cubicBezTo>
                    <a:pt x="34527" y="11994"/>
                    <a:pt x="34590" y="11945"/>
                    <a:pt x="34531" y="11876"/>
                  </a:cubicBezTo>
                  <a:cubicBezTo>
                    <a:pt x="34503" y="11841"/>
                    <a:pt x="34468" y="11822"/>
                    <a:pt x="34441" y="11822"/>
                  </a:cubicBezTo>
                  <a:cubicBezTo>
                    <a:pt x="34432" y="11822"/>
                    <a:pt x="34424" y="11824"/>
                    <a:pt x="34418" y="11827"/>
                  </a:cubicBezTo>
                  <a:cubicBezTo>
                    <a:pt x="34412" y="11831"/>
                    <a:pt x="34408" y="11832"/>
                    <a:pt x="34404" y="11832"/>
                  </a:cubicBezTo>
                  <a:cubicBezTo>
                    <a:pt x="34389" y="11832"/>
                    <a:pt x="34386" y="11806"/>
                    <a:pt x="34401" y="11766"/>
                  </a:cubicBezTo>
                  <a:cubicBezTo>
                    <a:pt x="34419" y="11717"/>
                    <a:pt x="34405" y="11676"/>
                    <a:pt x="34370" y="11676"/>
                  </a:cubicBezTo>
                  <a:cubicBezTo>
                    <a:pt x="34335" y="11676"/>
                    <a:pt x="34306" y="11725"/>
                    <a:pt x="34306" y="11792"/>
                  </a:cubicBezTo>
                  <a:cubicBezTo>
                    <a:pt x="34306" y="11858"/>
                    <a:pt x="34282" y="11908"/>
                    <a:pt x="34248" y="11908"/>
                  </a:cubicBezTo>
                  <a:cubicBezTo>
                    <a:pt x="34217" y="11908"/>
                    <a:pt x="34191" y="11863"/>
                    <a:pt x="34191" y="11809"/>
                  </a:cubicBezTo>
                  <a:cubicBezTo>
                    <a:pt x="34191" y="11766"/>
                    <a:pt x="34188" y="11745"/>
                    <a:pt x="34178" y="11745"/>
                  </a:cubicBezTo>
                  <a:cubicBezTo>
                    <a:pt x="34170" y="11745"/>
                    <a:pt x="34159" y="11759"/>
                    <a:pt x="34141" y="11786"/>
                  </a:cubicBezTo>
                  <a:cubicBezTo>
                    <a:pt x="34120" y="11819"/>
                    <a:pt x="34098" y="11835"/>
                    <a:pt x="34069" y="11835"/>
                  </a:cubicBezTo>
                  <a:cubicBezTo>
                    <a:pt x="34047" y="11835"/>
                    <a:pt x="34020" y="11825"/>
                    <a:pt x="33986" y="11806"/>
                  </a:cubicBezTo>
                  <a:cubicBezTo>
                    <a:pt x="33893" y="11755"/>
                    <a:pt x="33903" y="11735"/>
                    <a:pt x="34080" y="11642"/>
                  </a:cubicBezTo>
                  <a:lnTo>
                    <a:pt x="34280" y="11537"/>
                  </a:lnTo>
                  <a:lnTo>
                    <a:pt x="34048" y="11496"/>
                  </a:lnTo>
                  <a:cubicBezTo>
                    <a:pt x="33920" y="11473"/>
                    <a:pt x="33740" y="11436"/>
                    <a:pt x="33652" y="11412"/>
                  </a:cubicBezTo>
                  <a:cubicBezTo>
                    <a:pt x="33613" y="11403"/>
                    <a:pt x="33580" y="11397"/>
                    <a:pt x="33551" y="11397"/>
                  </a:cubicBezTo>
                  <a:cubicBezTo>
                    <a:pt x="33492" y="11397"/>
                    <a:pt x="33453" y="11420"/>
                    <a:pt x="33416" y="11471"/>
                  </a:cubicBezTo>
                  <a:cubicBezTo>
                    <a:pt x="33383" y="11517"/>
                    <a:pt x="33359" y="11539"/>
                    <a:pt x="33324" y="11539"/>
                  </a:cubicBezTo>
                  <a:cubicBezTo>
                    <a:pt x="33292" y="11539"/>
                    <a:pt x="33251" y="11521"/>
                    <a:pt x="33186" y="11487"/>
                  </a:cubicBezTo>
                  <a:cubicBezTo>
                    <a:pt x="33097" y="11441"/>
                    <a:pt x="33044" y="11390"/>
                    <a:pt x="33064" y="11370"/>
                  </a:cubicBezTo>
                  <a:cubicBezTo>
                    <a:pt x="33074" y="11361"/>
                    <a:pt x="33020" y="11356"/>
                    <a:pt x="32926" y="11356"/>
                  </a:cubicBezTo>
                  <a:cubicBezTo>
                    <a:pt x="32842" y="11356"/>
                    <a:pt x="32726" y="11360"/>
                    <a:pt x="32595" y="11367"/>
                  </a:cubicBezTo>
                  <a:cubicBezTo>
                    <a:pt x="32446" y="11377"/>
                    <a:pt x="32341" y="11382"/>
                    <a:pt x="32266" y="11382"/>
                  </a:cubicBezTo>
                  <a:cubicBezTo>
                    <a:pt x="32100" y="11382"/>
                    <a:pt x="32079" y="11354"/>
                    <a:pt x="32057" y="11273"/>
                  </a:cubicBezTo>
                  <a:cubicBezTo>
                    <a:pt x="32040" y="11206"/>
                    <a:pt x="32010" y="11176"/>
                    <a:pt x="31963" y="11176"/>
                  </a:cubicBezTo>
                  <a:cubicBezTo>
                    <a:pt x="31947" y="11176"/>
                    <a:pt x="31930" y="11179"/>
                    <a:pt x="31910" y="11185"/>
                  </a:cubicBezTo>
                  <a:cubicBezTo>
                    <a:pt x="31892" y="11191"/>
                    <a:pt x="31870" y="11193"/>
                    <a:pt x="31849" y="11193"/>
                  </a:cubicBezTo>
                  <a:cubicBezTo>
                    <a:pt x="31799" y="11193"/>
                    <a:pt x="31747" y="11179"/>
                    <a:pt x="31719" y="11154"/>
                  </a:cubicBezTo>
                  <a:cubicBezTo>
                    <a:pt x="31676" y="11116"/>
                    <a:pt x="31578" y="11080"/>
                    <a:pt x="31495" y="11073"/>
                  </a:cubicBezTo>
                  <a:cubicBezTo>
                    <a:pt x="31411" y="11065"/>
                    <a:pt x="31304" y="11023"/>
                    <a:pt x="31245" y="10976"/>
                  </a:cubicBezTo>
                  <a:cubicBezTo>
                    <a:pt x="31203" y="10942"/>
                    <a:pt x="31180" y="10925"/>
                    <a:pt x="31172" y="10925"/>
                  </a:cubicBezTo>
                  <a:cubicBezTo>
                    <a:pt x="31164" y="10925"/>
                    <a:pt x="31171" y="10940"/>
                    <a:pt x="31190" y="10971"/>
                  </a:cubicBezTo>
                  <a:cubicBezTo>
                    <a:pt x="31212" y="11008"/>
                    <a:pt x="31212" y="11025"/>
                    <a:pt x="31184" y="11025"/>
                  </a:cubicBezTo>
                  <a:cubicBezTo>
                    <a:pt x="31166" y="11025"/>
                    <a:pt x="31139" y="11019"/>
                    <a:pt x="31099" y="11007"/>
                  </a:cubicBezTo>
                  <a:cubicBezTo>
                    <a:pt x="31021" y="10984"/>
                    <a:pt x="30918" y="10929"/>
                    <a:pt x="30866" y="10883"/>
                  </a:cubicBezTo>
                  <a:cubicBezTo>
                    <a:pt x="30824" y="10846"/>
                    <a:pt x="30782" y="10828"/>
                    <a:pt x="30717" y="10828"/>
                  </a:cubicBezTo>
                  <a:cubicBezTo>
                    <a:pt x="30668" y="10828"/>
                    <a:pt x="30605" y="10838"/>
                    <a:pt x="30519" y="10858"/>
                  </a:cubicBezTo>
                  <a:cubicBezTo>
                    <a:pt x="30433" y="10878"/>
                    <a:pt x="30372" y="10888"/>
                    <a:pt x="30324" y="10888"/>
                  </a:cubicBezTo>
                  <a:cubicBezTo>
                    <a:pt x="30254" y="10888"/>
                    <a:pt x="30211" y="10866"/>
                    <a:pt x="30156" y="10817"/>
                  </a:cubicBezTo>
                  <a:cubicBezTo>
                    <a:pt x="30095" y="10762"/>
                    <a:pt x="29971" y="10715"/>
                    <a:pt x="29876" y="10712"/>
                  </a:cubicBezTo>
                  <a:cubicBezTo>
                    <a:pt x="29785" y="10710"/>
                    <a:pt x="29612" y="10703"/>
                    <a:pt x="29502" y="10699"/>
                  </a:cubicBezTo>
                  <a:cubicBezTo>
                    <a:pt x="29252" y="10690"/>
                    <a:pt x="29232" y="10573"/>
                    <a:pt x="29480" y="10573"/>
                  </a:cubicBezTo>
                  <a:cubicBezTo>
                    <a:pt x="29575" y="10573"/>
                    <a:pt x="29652" y="10546"/>
                    <a:pt x="29652" y="10510"/>
                  </a:cubicBezTo>
                  <a:cubicBezTo>
                    <a:pt x="29652" y="10484"/>
                    <a:pt x="29673" y="10471"/>
                    <a:pt x="29714" y="10471"/>
                  </a:cubicBezTo>
                  <a:cubicBezTo>
                    <a:pt x="29740" y="10471"/>
                    <a:pt x="29773" y="10475"/>
                    <a:pt x="29813" y="10485"/>
                  </a:cubicBezTo>
                  <a:cubicBezTo>
                    <a:pt x="29902" y="10507"/>
                    <a:pt x="30079" y="10532"/>
                    <a:pt x="30206" y="10542"/>
                  </a:cubicBezTo>
                  <a:cubicBezTo>
                    <a:pt x="30573" y="10570"/>
                    <a:pt x="30886" y="10635"/>
                    <a:pt x="31093" y="10729"/>
                  </a:cubicBezTo>
                  <a:cubicBezTo>
                    <a:pt x="31172" y="10764"/>
                    <a:pt x="31252" y="10785"/>
                    <a:pt x="31300" y="10785"/>
                  </a:cubicBezTo>
                  <a:cubicBezTo>
                    <a:pt x="31316" y="10785"/>
                    <a:pt x="31329" y="10783"/>
                    <a:pt x="31337" y="10778"/>
                  </a:cubicBezTo>
                  <a:cubicBezTo>
                    <a:pt x="31349" y="10770"/>
                    <a:pt x="31365" y="10767"/>
                    <a:pt x="31383" y="10767"/>
                  </a:cubicBezTo>
                  <a:cubicBezTo>
                    <a:pt x="31481" y="10767"/>
                    <a:pt x="31632" y="10872"/>
                    <a:pt x="31594" y="10935"/>
                  </a:cubicBezTo>
                  <a:cubicBezTo>
                    <a:pt x="31578" y="10961"/>
                    <a:pt x="31577" y="10974"/>
                    <a:pt x="31593" y="10974"/>
                  </a:cubicBezTo>
                  <a:cubicBezTo>
                    <a:pt x="31606" y="10974"/>
                    <a:pt x="31630" y="10966"/>
                    <a:pt x="31664" y="10949"/>
                  </a:cubicBezTo>
                  <a:cubicBezTo>
                    <a:pt x="31717" y="10924"/>
                    <a:pt x="31860" y="10907"/>
                    <a:pt x="32007" y="10907"/>
                  </a:cubicBezTo>
                  <a:cubicBezTo>
                    <a:pt x="32032" y="10907"/>
                    <a:pt x="32057" y="10907"/>
                    <a:pt x="32082" y="10908"/>
                  </a:cubicBezTo>
                  <a:cubicBezTo>
                    <a:pt x="32120" y="10910"/>
                    <a:pt x="32153" y="10910"/>
                    <a:pt x="32182" y="10910"/>
                  </a:cubicBezTo>
                  <a:cubicBezTo>
                    <a:pt x="32341" y="10910"/>
                    <a:pt x="32390" y="10890"/>
                    <a:pt x="32388" y="10837"/>
                  </a:cubicBezTo>
                  <a:cubicBezTo>
                    <a:pt x="32385" y="10741"/>
                    <a:pt x="32385" y="10741"/>
                    <a:pt x="32706" y="10720"/>
                  </a:cubicBezTo>
                  <a:cubicBezTo>
                    <a:pt x="32834" y="10711"/>
                    <a:pt x="32983" y="10686"/>
                    <a:pt x="33037" y="10665"/>
                  </a:cubicBezTo>
                  <a:cubicBezTo>
                    <a:pt x="33056" y="10657"/>
                    <a:pt x="33075" y="10654"/>
                    <a:pt x="33092" y="10654"/>
                  </a:cubicBezTo>
                  <a:cubicBezTo>
                    <a:pt x="33127" y="10654"/>
                    <a:pt x="33158" y="10667"/>
                    <a:pt x="33173" y="10693"/>
                  </a:cubicBezTo>
                  <a:cubicBezTo>
                    <a:pt x="33187" y="10716"/>
                    <a:pt x="33202" y="10728"/>
                    <a:pt x="33221" y="10728"/>
                  </a:cubicBezTo>
                  <a:cubicBezTo>
                    <a:pt x="33242" y="10728"/>
                    <a:pt x="33266" y="10714"/>
                    <a:pt x="33297" y="10688"/>
                  </a:cubicBezTo>
                  <a:cubicBezTo>
                    <a:pt x="33328" y="10662"/>
                    <a:pt x="33356" y="10648"/>
                    <a:pt x="33381" y="10648"/>
                  </a:cubicBezTo>
                  <a:cubicBezTo>
                    <a:pt x="33404" y="10648"/>
                    <a:pt x="33425" y="10660"/>
                    <a:pt x="33447" y="10683"/>
                  </a:cubicBezTo>
                  <a:cubicBezTo>
                    <a:pt x="33494" y="10731"/>
                    <a:pt x="33469" y="10765"/>
                    <a:pt x="33352" y="10807"/>
                  </a:cubicBezTo>
                  <a:cubicBezTo>
                    <a:pt x="33264" y="10841"/>
                    <a:pt x="33157" y="10864"/>
                    <a:pt x="33111" y="10864"/>
                  </a:cubicBezTo>
                  <a:cubicBezTo>
                    <a:pt x="33066" y="10864"/>
                    <a:pt x="33028" y="10892"/>
                    <a:pt x="33028" y="10923"/>
                  </a:cubicBezTo>
                  <a:cubicBezTo>
                    <a:pt x="33028" y="10955"/>
                    <a:pt x="32989" y="10980"/>
                    <a:pt x="32940" y="10980"/>
                  </a:cubicBezTo>
                  <a:cubicBezTo>
                    <a:pt x="32762" y="10980"/>
                    <a:pt x="32861" y="11087"/>
                    <a:pt x="33045" y="11092"/>
                  </a:cubicBezTo>
                  <a:cubicBezTo>
                    <a:pt x="33150" y="11094"/>
                    <a:pt x="33271" y="11102"/>
                    <a:pt x="33319" y="11108"/>
                  </a:cubicBezTo>
                  <a:cubicBezTo>
                    <a:pt x="33327" y="11109"/>
                    <a:pt x="33336" y="11110"/>
                    <a:pt x="33348" y="11110"/>
                  </a:cubicBezTo>
                  <a:cubicBezTo>
                    <a:pt x="33409" y="11110"/>
                    <a:pt x="33521" y="11096"/>
                    <a:pt x="33623" y="11077"/>
                  </a:cubicBezTo>
                  <a:cubicBezTo>
                    <a:pt x="33692" y="11064"/>
                    <a:pt x="33739" y="11057"/>
                    <a:pt x="33769" y="11057"/>
                  </a:cubicBezTo>
                  <a:cubicBezTo>
                    <a:pt x="33823" y="11057"/>
                    <a:pt x="33825" y="11080"/>
                    <a:pt x="33804" y="11135"/>
                  </a:cubicBezTo>
                  <a:cubicBezTo>
                    <a:pt x="33782" y="11193"/>
                    <a:pt x="33786" y="11217"/>
                    <a:pt x="33855" y="11217"/>
                  </a:cubicBezTo>
                  <a:cubicBezTo>
                    <a:pt x="33889" y="11217"/>
                    <a:pt x="33938" y="11211"/>
                    <a:pt x="34007" y="11201"/>
                  </a:cubicBezTo>
                  <a:cubicBezTo>
                    <a:pt x="34069" y="11193"/>
                    <a:pt x="34116" y="11188"/>
                    <a:pt x="34152" y="11188"/>
                  </a:cubicBezTo>
                  <a:cubicBezTo>
                    <a:pt x="34226" y="11188"/>
                    <a:pt x="34249" y="11209"/>
                    <a:pt x="34249" y="11257"/>
                  </a:cubicBezTo>
                  <a:cubicBezTo>
                    <a:pt x="34251" y="11296"/>
                    <a:pt x="34257" y="11315"/>
                    <a:pt x="34272" y="11315"/>
                  </a:cubicBezTo>
                  <a:cubicBezTo>
                    <a:pt x="34285" y="11315"/>
                    <a:pt x="34305" y="11302"/>
                    <a:pt x="34336" y="11276"/>
                  </a:cubicBezTo>
                  <a:cubicBezTo>
                    <a:pt x="34381" y="11238"/>
                    <a:pt x="34406" y="11174"/>
                    <a:pt x="34391" y="11135"/>
                  </a:cubicBezTo>
                  <a:cubicBezTo>
                    <a:pt x="34348" y="11023"/>
                    <a:pt x="34471" y="10883"/>
                    <a:pt x="34586" y="10883"/>
                  </a:cubicBezTo>
                  <a:cubicBezTo>
                    <a:pt x="34603" y="10883"/>
                    <a:pt x="34620" y="10886"/>
                    <a:pt x="34636" y="10893"/>
                  </a:cubicBezTo>
                  <a:cubicBezTo>
                    <a:pt x="34689" y="10915"/>
                    <a:pt x="34755" y="10931"/>
                    <a:pt x="34795" y="10931"/>
                  </a:cubicBezTo>
                  <a:cubicBezTo>
                    <a:pt x="34801" y="10931"/>
                    <a:pt x="34807" y="10931"/>
                    <a:pt x="34812" y="10930"/>
                  </a:cubicBezTo>
                  <a:cubicBezTo>
                    <a:pt x="34819" y="10929"/>
                    <a:pt x="34826" y="10928"/>
                    <a:pt x="34832" y="10928"/>
                  </a:cubicBezTo>
                  <a:cubicBezTo>
                    <a:pt x="34938" y="10928"/>
                    <a:pt x="34964" y="11057"/>
                    <a:pt x="34862" y="11130"/>
                  </a:cubicBezTo>
                  <a:cubicBezTo>
                    <a:pt x="34790" y="11181"/>
                    <a:pt x="34771" y="11238"/>
                    <a:pt x="34805" y="11310"/>
                  </a:cubicBezTo>
                  <a:cubicBezTo>
                    <a:pt x="34828" y="11365"/>
                    <a:pt x="34847" y="11440"/>
                    <a:pt x="34841" y="11466"/>
                  </a:cubicBezTo>
                  <a:cubicBezTo>
                    <a:pt x="34837" y="11482"/>
                    <a:pt x="34842" y="11490"/>
                    <a:pt x="34853" y="11490"/>
                  </a:cubicBezTo>
                  <a:cubicBezTo>
                    <a:pt x="34862" y="11490"/>
                    <a:pt x="34874" y="11486"/>
                    <a:pt x="34888" y="11477"/>
                  </a:cubicBezTo>
                  <a:cubicBezTo>
                    <a:pt x="34919" y="11457"/>
                    <a:pt x="34945" y="11399"/>
                    <a:pt x="34945" y="11355"/>
                  </a:cubicBezTo>
                  <a:cubicBezTo>
                    <a:pt x="34945" y="11310"/>
                    <a:pt x="34981" y="11272"/>
                    <a:pt x="35023" y="11272"/>
                  </a:cubicBezTo>
                  <a:cubicBezTo>
                    <a:pt x="35067" y="11272"/>
                    <a:pt x="35100" y="11217"/>
                    <a:pt x="35098" y="11144"/>
                  </a:cubicBezTo>
                  <a:cubicBezTo>
                    <a:pt x="35095" y="11056"/>
                    <a:pt x="35139" y="11005"/>
                    <a:pt x="35238" y="10977"/>
                  </a:cubicBezTo>
                  <a:lnTo>
                    <a:pt x="35384" y="10939"/>
                  </a:lnTo>
                  <a:lnTo>
                    <a:pt x="35226" y="10894"/>
                  </a:lnTo>
                  <a:cubicBezTo>
                    <a:pt x="35138" y="10869"/>
                    <a:pt x="35067" y="10812"/>
                    <a:pt x="35064" y="10764"/>
                  </a:cubicBezTo>
                  <a:cubicBezTo>
                    <a:pt x="35063" y="10724"/>
                    <a:pt x="35080" y="10703"/>
                    <a:pt x="35112" y="10703"/>
                  </a:cubicBezTo>
                  <a:cubicBezTo>
                    <a:pt x="35123" y="10703"/>
                    <a:pt x="35136" y="10705"/>
                    <a:pt x="35150" y="10711"/>
                  </a:cubicBezTo>
                  <a:cubicBezTo>
                    <a:pt x="35169" y="10718"/>
                    <a:pt x="35186" y="10722"/>
                    <a:pt x="35201" y="10722"/>
                  </a:cubicBezTo>
                  <a:cubicBezTo>
                    <a:pt x="35224" y="10722"/>
                    <a:pt x="35238" y="10712"/>
                    <a:pt x="35238" y="10694"/>
                  </a:cubicBezTo>
                  <a:cubicBezTo>
                    <a:pt x="35238" y="10606"/>
                    <a:pt x="34526" y="10496"/>
                    <a:pt x="34145" y="10496"/>
                  </a:cubicBezTo>
                  <a:cubicBezTo>
                    <a:pt x="34037" y="10496"/>
                    <a:pt x="33955" y="10505"/>
                    <a:pt x="33925" y="10526"/>
                  </a:cubicBezTo>
                  <a:cubicBezTo>
                    <a:pt x="33904" y="10541"/>
                    <a:pt x="33870" y="10548"/>
                    <a:pt x="33835" y="10548"/>
                  </a:cubicBezTo>
                  <a:cubicBezTo>
                    <a:pt x="33809" y="10548"/>
                    <a:pt x="33781" y="10544"/>
                    <a:pt x="33758" y="10535"/>
                  </a:cubicBezTo>
                  <a:cubicBezTo>
                    <a:pt x="33680" y="10508"/>
                    <a:pt x="33675" y="10489"/>
                    <a:pt x="33734" y="10452"/>
                  </a:cubicBezTo>
                  <a:cubicBezTo>
                    <a:pt x="33791" y="10417"/>
                    <a:pt x="33783" y="10396"/>
                    <a:pt x="33700" y="10364"/>
                  </a:cubicBezTo>
                  <a:cubicBezTo>
                    <a:pt x="33677" y="10355"/>
                    <a:pt x="33649" y="10351"/>
                    <a:pt x="33621" y="10351"/>
                  </a:cubicBezTo>
                  <a:cubicBezTo>
                    <a:pt x="33576" y="10351"/>
                    <a:pt x="33529" y="10362"/>
                    <a:pt x="33495" y="10383"/>
                  </a:cubicBezTo>
                  <a:cubicBezTo>
                    <a:pt x="33463" y="10403"/>
                    <a:pt x="33429" y="10413"/>
                    <a:pt x="33394" y="10413"/>
                  </a:cubicBezTo>
                  <a:cubicBezTo>
                    <a:pt x="33361" y="10413"/>
                    <a:pt x="33328" y="10404"/>
                    <a:pt x="33296" y="10386"/>
                  </a:cubicBezTo>
                  <a:cubicBezTo>
                    <a:pt x="33263" y="10367"/>
                    <a:pt x="33228" y="10358"/>
                    <a:pt x="33188" y="10358"/>
                  </a:cubicBezTo>
                  <a:cubicBezTo>
                    <a:pt x="33141" y="10358"/>
                    <a:pt x="33087" y="10371"/>
                    <a:pt x="33024" y="10397"/>
                  </a:cubicBezTo>
                  <a:cubicBezTo>
                    <a:pt x="32965" y="10421"/>
                    <a:pt x="32924" y="10435"/>
                    <a:pt x="32890" y="10435"/>
                  </a:cubicBezTo>
                  <a:cubicBezTo>
                    <a:pt x="32838" y="10435"/>
                    <a:pt x="32801" y="10403"/>
                    <a:pt x="32738" y="10330"/>
                  </a:cubicBezTo>
                  <a:cubicBezTo>
                    <a:pt x="32677" y="10259"/>
                    <a:pt x="32620" y="10151"/>
                    <a:pt x="32619" y="10104"/>
                  </a:cubicBezTo>
                  <a:cubicBezTo>
                    <a:pt x="32617" y="10033"/>
                    <a:pt x="32546" y="10011"/>
                    <a:pt x="32301" y="10006"/>
                  </a:cubicBezTo>
                  <a:cubicBezTo>
                    <a:pt x="32276" y="10005"/>
                    <a:pt x="32253" y="10005"/>
                    <a:pt x="32231" y="10005"/>
                  </a:cubicBezTo>
                  <a:cubicBezTo>
                    <a:pt x="31968" y="10005"/>
                    <a:pt x="31900" y="10054"/>
                    <a:pt x="31839" y="10257"/>
                  </a:cubicBezTo>
                  <a:cubicBezTo>
                    <a:pt x="31812" y="10344"/>
                    <a:pt x="31814" y="10368"/>
                    <a:pt x="31990" y="10368"/>
                  </a:cubicBezTo>
                  <a:cubicBezTo>
                    <a:pt x="32052" y="10368"/>
                    <a:pt x="32134" y="10365"/>
                    <a:pt x="32244" y="10361"/>
                  </a:cubicBezTo>
                  <a:cubicBezTo>
                    <a:pt x="32357" y="10357"/>
                    <a:pt x="32441" y="10354"/>
                    <a:pt x="32502" y="10354"/>
                  </a:cubicBezTo>
                  <a:cubicBezTo>
                    <a:pt x="32670" y="10354"/>
                    <a:pt x="32659" y="10376"/>
                    <a:pt x="32590" y="10452"/>
                  </a:cubicBezTo>
                  <a:cubicBezTo>
                    <a:pt x="32544" y="10503"/>
                    <a:pt x="32477" y="10535"/>
                    <a:pt x="32418" y="10535"/>
                  </a:cubicBezTo>
                  <a:cubicBezTo>
                    <a:pt x="32404" y="10535"/>
                    <a:pt x="32392" y="10534"/>
                    <a:pt x="32380" y="10530"/>
                  </a:cubicBezTo>
                  <a:cubicBezTo>
                    <a:pt x="32360" y="10525"/>
                    <a:pt x="32344" y="10523"/>
                    <a:pt x="32329" y="10523"/>
                  </a:cubicBezTo>
                  <a:cubicBezTo>
                    <a:pt x="32286" y="10523"/>
                    <a:pt x="32266" y="10546"/>
                    <a:pt x="32266" y="10595"/>
                  </a:cubicBezTo>
                  <a:cubicBezTo>
                    <a:pt x="32266" y="10644"/>
                    <a:pt x="32225" y="10689"/>
                    <a:pt x="32180" y="10689"/>
                  </a:cubicBezTo>
                  <a:cubicBezTo>
                    <a:pt x="32131" y="10689"/>
                    <a:pt x="32095" y="10654"/>
                    <a:pt x="32095" y="10606"/>
                  </a:cubicBezTo>
                  <a:cubicBezTo>
                    <a:pt x="32095" y="10527"/>
                    <a:pt x="32052" y="10484"/>
                    <a:pt x="31993" y="10484"/>
                  </a:cubicBezTo>
                  <a:cubicBezTo>
                    <a:pt x="31954" y="10484"/>
                    <a:pt x="31907" y="10503"/>
                    <a:pt x="31861" y="10545"/>
                  </a:cubicBezTo>
                  <a:cubicBezTo>
                    <a:pt x="31806" y="10594"/>
                    <a:pt x="31751" y="10616"/>
                    <a:pt x="31657" y="10616"/>
                  </a:cubicBezTo>
                  <a:cubicBezTo>
                    <a:pt x="31611" y="10616"/>
                    <a:pt x="31556" y="10611"/>
                    <a:pt x="31487" y="10601"/>
                  </a:cubicBezTo>
                  <a:cubicBezTo>
                    <a:pt x="31338" y="10579"/>
                    <a:pt x="31204" y="10538"/>
                    <a:pt x="31185" y="10506"/>
                  </a:cubicBezTo>
                  <a:cubicBezTo>
                    <a:pt x="31174" y="10486"/>
                    <a:pt x="31144" y="10476"/>
                    <a:pt x="31108" y="10476"/>
                  </a:cubicBezTo>
                  <a:cubicBezTo>
                    <a:pt x="31087" y="10476"/>
                    <a:pt x="31063" y="10480"/>
                    <a:pt x="31040" y="10487"/>
                  </a:cubicBezTo>
                  <a:cubicBezTo>
                    <a:pt x="31027" y="10491"/>
                    <a:pt x="31010" y="10494"/>
                    <a:pt x="30992" y="10494"/>
                  </a:cubicBezTo>
                  <a:cubicBezTo>
                    <a:pt x="30933" y="10494"/>
                    <a:pt x="30856" y="10471"/>
                    <a:pt x="30805" y="10434"/>
                  </a:cubicBezTo>
                  <a:cubicBezTo>
                    <a:pt x="30750" y="10396"/>
                    <a:pt x="30711" y="10377"/>
                    <a:pt x="30674" y="10377"/>
                  </a:cubicBezTo>
                  <a:cubicBezTo>
                    <a:pt x="30642" y="10377"/>
                    <a:pt x="30611" y="10390"/>
                    <a:pt x="30571" y="10416"/>
                  </a:cubicBezTo>
                  <a:cubicBezTo>
                    <a:pt x="30531" y="10441"/>
                    <a:pt x="30497" y="10454"/>
                    <a:pt x="30463" y="10454"/>
                  </a:cubicBezTo>
                  <a:cubicBezTo>
                    <a:pt x="30428" y="10454"/>
                    <a:pt x="30392" y="10441"/>
                    <a:pt x="30348" y="10412"/>
                  </a:cubicBezTo>
                  <a:cubicBezTo>
                    <a:pt x="30283" y="10372"/>
                    <a:pt x="30093" y="10328"/>
                    <a:pt x="29926" y="10313"/>
                  </a:cubicBezTo>
                  <a:cubicBezTo>
                    <a:pt x="29760" y="10298"/>
                    <a:pt x="29549" y="10269"/>
                    <a:pt x="29459" y="10250"/>
                  </a:cubicBezTo>
                  <a:cubicBezTo>
                    <a:pt x="29437" y="10245"/>
                    <a:pt x="29416" y="10243"/>
                    <a:pt x="29396" y="10243"/>
                  </a:cubicBezTo>
                  <a:cubicBezTo>
                    <a:pt x="29289" y="10243"/>
                    <a:pt x="29244" y="10309"/>
                    <a:pt x="29360" y="10347"/>
                  </a:cubicBezTo>
                  <a:cubicBezTo>
                    <a:pt x="29397" y="10360"/>
                    <a:pt x="29387" y="10411"/>
                    <a:pt x="29331" y="10484"/>
                  </a:cubicBezTo>
                  <a:cubicBezTo>
                    <a:pt x="29290" y="10539"/>
                    <a:pt x="29264" y="10564"/>
                    <a:pt x="29241" y="10564"/>
                  </a:cubicBezTo>
                  <a:cubicBezTo>
                    <a:pt x="29224" y="10564"/>
                    <a:pt x="29209" y="10550"/>
                    <a:pt x="29191" y="10523"/>
                  </a:cubicBezTo>
                  <a:cubicBezTo>
                    <a:pt x="29172" y="10495"/>
                    <a:pt x="29153" y="10480"/>
                    <a:pt x="29136" y="10480"/>
                  </a:cubicBezTo>
                  <a:cubicBezTo>
                    <a:pt x="29123" y="10480"/>
                    <a:pt x="29110" y="10489"/>
                    <a:pt x="29100" y="10506"/>
                  </a:cubicBezTo>
                  <a:cubicBezTo>
                    <a:pt x="29079" y="10540"/>
                    <a:pt x="29016" y="10557"/>
                    <a:pt x="28957" y="10557"/>
                  </a:cubicBezTo>
                  <a:cubicBezTo>
                    <a:pt x="28893" y="10557"/>
                    <a:pt x="28832" y="10538"/>
                    <a:pt x="28832" y="10501"/>
                  </a:cubicBezTo>
                  <a:cubicBezTo>
                    <a:pt x="28832" y="10475"/>
                    <a:pt x="28782" y="10457"/>
                    <a:pt x="28716" y="10457"/>
                  </a:cubicBezTo>
                  <a:cubicBezTo>
                    <a:pt x="28649" y="10457"/>
                    <a:pt x="28599" y="10432"/>
                    <a:pt x="28599" y="10398"/>
                  </a:cubicBezTo>
                  <a:cubicBezTo>
                    <a:pt x="28599" y="10365"/>
                    <a:pt x="28575" y="10341"/>
                    <a:pt x="28541" y="10341"/>
                  </a:cubicBezTo>
                  <a:cubicBezTo>
                    <a:pt x="28509" y="10341"/>
                    <a:pt x="28484" y="10380"/>
                    <a:pt x="28484" y="10429"/>
                  </a:cubicBezTo>
                  <a:cubicBezTo>
                    <a:pt x="28484" y="10486"/>
                    <a:pt x="28445" y="10515"/>
                    <a:pt x="28378" y="10515"/>
                  </a:cubicBezTo>
                  <a:cubicBezTo>
                    <a:pt x="28338" y="10515"/>
                    <a:pt x="28287" y="10504"/>
                    <a:pt x="28229" y="10482"/>
                  </a:cubicBezTo>
                  <a:cubicBezTo>
                    <a:pt x="28179" y="10463"/>
                    <a:pt x="28151" y="10421"/>
                    <a:pt x="28168" y="10391"/>
                  </a:cubicBezTo>
                  <a:cubicBezTo>
                    <a:pt x="28191" y="10354"/>
                    <a:pt x="28187" y="10337"/>
                    <a:pt x="28165" y="10337"/>
                  </a:cubicBezTo>
                  <a:cubicBezTo>
                    <a:pt x="28129" y="10337"/>
                    <a:pt x="28048" y="10381"/>
                    <a:pt x="27962" y="10457"/>
                  </a:cubicBezTo>
                  <a:cubicBezTo>
                    <a:pt x="27875" y="10532"/>
                    <a:pt x="27786" y="10574"/>
                    <a:pt x="27729" y="10574"/>
                  </a:cubicBezTo>
                  <a:cubicBezTo>
                    <a:pt x="27693" y="10574"/>
                    <a:pt x="27669" y="10556"/>
                    <a:pt x="27669" y="10519"/>
                  </a:cubicBezTo>
                  <a:cubicBezTo>
                    <a:pt x="27669" y="10485"/>
                    <a:pt x="27715" y="10458"/>
                    <a:pt x="27769" y="10458"/>
                  </a:cubicBezTo>
                  <a:cubicBezTo>
                    <a:pt x="27856" y="10458"/>
                    <a:pt x="27855" y="10446"/>
                    <a:pt x="27754" y="10366"/>
                  </a:cubicBezTo>
                  <a:cubicBezTo>
                    <a:pt x="27677" y="10304"/>
                    <a:pt x="27662" y="10267"/>
                    <a:pt x="27710" y="10247"/>
                  </a:cubicBezTo>
                  <a:cubicBezTo>
                    <a:pt x="27750" y="10232"/>
                    <a:pt x="27767" y="10186"/>
                    <a:pt x="27748" y="10142"/>
                  </a:cubicBezTo>
                  <a:cubicBezTo>
                    <a:pt x="27717" y="10061"/>
                    <a:pt x="27757" y="10019"/>
                    <a:pt x="27855" y="10019"/>
                  </a:cubicBezTo>
                  <a:cubicBezTo>
                    <a:pt x="27910" y="10019"/>
                    <a:pt x="27983" y="10032"/>
                    <a:pt x="28072" y="10059"/>
                  </a:cubicBezTo>
                  <a:cubicBezTo>
                    <a:pt x="28228" y="10106"/>
                    <a:pt x="28301" y="10157"/>
                    <a:pt x="28281" y="10209"/>
                  </a:cubicBezTo>
                  <a:cubicBezTo>
                    <a:pt x="28264" y="10254"/>
                    <a:pt x="28259" y="10278"/>
                    <a:pt x="28274" y="10278"/>
                  </a:cubicBezTo>
                  <a:cubicBezTo>
                    <a:pt x="28291" y="10278"/>
                    <a:pt x="28335" y="10244"/>
                    <a:pt x="28417" y="10173"/>
                  </a:cubicBezTo>
                  <a:cubicBezTo>
                    <a:pt x="28573" y="10039"/>
                    <a:pt x="28528" y="9992"/>
                    <a:pt x="28245" y="9992"/>
                  </a:cubicBezTo>
                  <a:cubicBezTo>
                    <a:pt x="27974" y="9992"/>
                    <a:pt x="27841" y="9945"/>
                    <a:pt x="27841" y="9848"/>
                  </a:cubicBezTo>
                  <a:cubicBezTo>
                    <a:pt x="27841" y="9756"/>
                    <a:pt x="27657" y="9701"/>
                    <a:pt x="27331" y="9700"/>
                  </a:cubicBezTo>
                  <a:cubicBezTo>
                    <a:pt x="27327" y="9700"/>
                    <a:pt x="27322" y="9700"/>
                    <a:pt x="27317" y="9700"/>
                  </a:cubicBezTo>
                  <a:cubicBezTo>
                    <a:pt x="27119" y="9700"/>
                    <a:pt x="27072" y="9723"/>
                    <a:pt x="27030" y="9838"/>
                  </a:cubicBezTo>
                  <a:cubicBezTo>
                    <a:pt x="26991" y="9942"/>
                    <a:pt x="26869" y="10020"/>
                    <a:pt x="26782" y="10020"/>
                  </a:cubicBezTo>
                  <a:cubicBezTo>
                    <a:pt x="26749" y="10020"/>
                    <a:pt x="26721" y="10009"/>
                    <a:pt x="26704" y="9982"/>
                  </a:cubicBezTo>
                  <a:cubicBezTo>
                    <a:pt x="26690" y="9959"/>
                    <a:pt x="26661" y="9945"/>
                    <a:pt x="26631" y="9945"/>
                  </a:cubicBezTo>
                  <a:cubicBezTo>
                    <a:pt x="26621" y="9945"/>
                    <a:pt x="26611" y="9946"/>
                    <a:pt x="26602" y="9949"/>
                  </a:cubicBezTo>
                  <a:cubicBezTo>
                    <a:pt x="26598" y="9950"/>
                    <a:pt x="26595" y="9951"/>
                    <a:pt x="26591" y="9951"/>
                  </a:cubicBezTo>
                  <a:cubicBezTo>
                    <a:pt x="26550" y="9951"/>
                    <a:pt x="26478" y="9902"/>
                    <a:pt x="26428" y="9835"/>
                  </a:cubicBezTo>
                  <a:cubicBezTo>
                    <a:pt x="26380" y="9773"/>
                    <a:pt x="26318" y="9730"/>
                    <a:pt x="26283" y="9730"/>
                  </a:cubicBezTo>
                  <a:cubicBezTo>
                    <a:pt x="26276" y="9730"/>
                    <a:pt x="26271" y="9731"/>
                    <a:pt x="26267" y="9734"/>
                  </a:cubicBezTo>
                  <a:cubicBezTo>
                    <a:pt x="26249" y="9745"/>
                    <a:pt x="26223" y="9750"/>
                    <a:pt x="26192" y="9750"/>
                  </a:cubicBezTo>
                  <a:cubicBezTo>
                    <a:pt x="26084" y="9750"/>
                    <a:pt x="25924" y="9693"/>
                    <a:pt x="25924" y="9638"/>
                  </a:cubicBezTo>
                  <a:cubicBezTo>
                    <a:pt x="25924" y="9556"/>
                    <a:pt x="26055" y="9503"/>
                    <a:pt x="26199" y="9503"/>
                  </a:cubicBezTo>
                  <a:cubicBezTo>
                    <a:pt x="26272" y="9503"/>
                    <a:pt x="26348" y="9517"/>
                    <a:pt x="26411" y="9547"/>
                  </a:cubicBezTo>
                  <a:cubicBezTo>
                    <a:pt x="26559" y="9616"/>
                    <a:pt x="26683" y="9654"/>
                    <a:pt x="26754" y="9654"/>
                  </a:cubicBezTo>
                  <a:cubicBezTo>
                    <a:pt x="26798" y="9654"/>
                    <a:pt x="26821" y="9639"/>
                    <a:pt x="26816" y="9609"/>
                  </a:cubicBezTo>
                  <a:cubicBezTo>
                    <a:pt x="26812" y="9580"/>
                    <a:pt x="26838" y="9565"/>
                    <a:pt x="26887" y="9565"/>
                  </a:cubicBezTo>
                  <a:cubicBezTo>
                    <a:pt x="26908" y="9565"/>
                    <a:pt x="26933" y="9568"/>
                    <a:pt x="26960" y="9573"/>
                  </a:cubicBezTo>
                  <a:cubicBezTo>
                    <a:pt x="27011" y="9583"/>
                    <a:pt x="27044" y="9590"/>
                    <a:pt x="27063" y="9590"/>
                  </a:cubicBezTo>
                  <a:cubicBezTo>
                    <a:pt x="27101" y="9590"/>
                    <a:pt x="27080" y="9564"/>
                    <a:pt x="27016" y="9490"/>
                  </a:cubicBezTo>
                  <a:cubicBezTo>
                    <a:pt x="26921" y="9382"/>
                    <a:pt x="26921" y="9373"/>
                    <a:pt x="27032" y="9305"/>
                  </a:cubicBezTo>
                  <a:cubicBezTo>
                    <a:pt x="27102" y="9262"/>
                    <a:pt x="27192" y="9239"/>
                    <a:pt x="27269" y="9239"/>
                  </a:cubicBezTo>
                  <a:cubicBezTo>
                    <a:pt x="27326" y="9239"/>
                    <a:pt x="27376" y="9252"/>
                    <a:pt x="27404" y="9278"/>
                  </a:cubicBezTo>
                  <a:cubicBezTo>
                    <a:pt x="27426" y="9300"/>
                    <a:pt x="27498" y="9324"/>
                    <a:pt x="27570" y="9335"/>
                  </a:cubicBezTo>
                  <a:cubicBezTo>
                    <a:pt x="27691" y="9352"/>
                    <a:pt x="27842" y="9409"/>
                    <a:pt x="28075" y="9526"/>
                  </a:cubicBezTo>
                  <a:cubicBezTo>
                    <a:pt x="28125" y="9551"/>
                    <a:pt x="28163" y="9607"/>
                    <a:pt x="28163" y="9654"/>
                  </a:cubicBezTo>
                  <a:cubicBezTo>
                    <a:pt x="28163" y="9745"/>
                    <a:pt x="28221" y="9794"/>
                    <a:pt x="28317" y="9794"/>
                  </a:cubicBezTo>
                  <a:cubicBezTo>
                    <a:pt x="28344" y="9794"/>
                    <a:pt x="28375" y="9790"/>
                    <a:pt x="28407" y="9782"/>
                  </a:cubicBezTo>
                  <a:cubicBezTo>
                    <a:pt x="28435" y="9775"/>
                    <a:pt x="28457" y="9771"/>
                    <a:pt x="28475" y="9771"/>
                  </a:cubicBezTo>
                  <a:cubicBezTo>
                    <a:pt x="28525" y="9771"/>
                    <a:pt x="28540" y="9800"/>
                    <a:pt x="28540" y="9870"/>
                  </a:cubicBezTo>
                  <a:cubicBezTo>
                    <a:pt x="28540" y="9937"/>
                    <a:pt x="28571" y="9992"/>
                    <a:pt x="28607" y="9992"/>
                  </a:cubicBezTo>
                  <a:cubicBezTo>
                    <a:pt x="28644" y="9992"/>
                    <a:pt x="28658" y="9954"/>
                    <a:pt x="28638" y="9904"/>
                  </a:cubicBezTo>
                  <a:cubicBezTo>
                    <a:pt x="28615" y="9852"/>
                    <a:pt x="28643" y="9799"/>
                    <a:pt x="28704" y="9776"/>
                  </a:cubicBezTo>
                  <a:cubicBezTo>
                    <a:pt x="28759" y="9756"/>
                    <a:pt x="28819" y="9719"/>
                    <a:pt x="28834" y="9695"/>
                  </a:cubicBezTo>
                  <a:cubicBezTo>
                    <a:pt x="28850" y="9673"/>
                    <a:pt x="28968" y="9645"/>
                    <a:pt x="29095" y="9634"/>
                  </a:cubicBezTo>
                  <a:cubicBezTo>
                    <a:pt x="29135" y="9630"/>
                    <a:pt x="29169" y="9628"/>
                    <a:pt x="29197" y="9628"/>
                  </a:cubicBezTo>
                  <a:cubicBezTo>
                    <a:pt x="29292" y="9628"/>
                    <a:pt x="29322" y="9650"/>
                    <a:pt x="29314" y="9700"/>
                  </a:cubicBezTo>
                  <a:cubicBezTo>
                    <a:pt x="29303" y="9765"/>
                    <a:pt x="29367" y="9784"/>
                    <a:pt x="29627" y="9784"/>
                  </a:cubicBezTo>
                  <a:cubicBezTo>
                    <a:pt x="29648" y="9784"/>
                    <a:pt x="29670" y="9784"/>
                    <a:pt x="29693" y="9783"/>
                  </a:cubicBezTo>
                  <a:cubicBezTo>
                    <a:pt x="29909" y="9782"/>
                    <a:pt x="30132" y="9760"/>
                    <a:pt x="30189" y="9734"/>
                  </a:cubicBezTo>
                  <a:cubicBezTo>
                    <a:pt x="30217" y="9721"/>
                    <a:pt x="30237" y="9714"/>
                    <a:pt x="30250" y="9714"/>
                  </a:cubicBezTo>
                  <a:cubicBezTo>
                    <a:pt x="30272" y="9714"/>
                    <a:pt x="30273" y="9736"/>
                    <a:pt x="30256" y="9781"/>
                  </a:cubicBezTo>
                  <a:cubicBezTo>
                    <a:pt x="30236" y="9831"/>
                    <a:pt x="30180" y="9876"/>
                    <a:pt x="30136" y="9876"/>
                  </a:cubicBezTo>
                  <a:cubicBezTo>
                    <a:pt x="30092" y="9876"/>
                    <a:pt x="30053" y="9899"/>
                    <a:pt x="30053" y="9926"/>
                  </a:cubicBezTo>
                  <a:cubicBezTo>
                    <a:pt x="30053" y="9952"/>
                    <a:pt x="30210" y="9991"/>
                    <a:pt x="30405" y="10009"/>
                  </a:cubicBezTo>
                  <a:cubicBezTo>
                    <a:pt x="30599" y="10027"/>
                    <a:pt x="30795" y="10072"/>
                    <a:pt x="30841" y="10109"/>
                  </a:cubicBezTo>
                  <a:cubicBezTo>
                    <a:pt x="30872" y="10134"/>
                    <a:pt x="30913" y="10147"/>
                    <a:pt x="30946" y="10147"/>
                  </a:cubicBezTo>
                  <a:cubicBezTo>
                    <a:pt x="30961" y="10147"/>
                    <a:pt x="30975" y="10145"/>
                    <a:pt x="30985" y="10139"/>
                  </a:cubicBezTo>
                  <a:cubicBezTo>
                    <a:pt x="31006" y="10126"/>
                    <a:pt x="31042" y="10120"/>
                    <a:pt x="31084" y="10120"/>
                  </a:cubicBezTo>
                  <a:cubicBezTo>
                    <a:pt x="31229" y="10120"/>
                    <a:pt x="31451" y="10187"/>
                    <a:pt x="31416" y="10242"/>
                  </a:cubicBezTo>
                  <a:cubicBezTo>
                    <a:pt x="31402" y="10265"/>
                    <a:pt x="31407" y="10278"/>
                    <a:pt x="31426" y="10278"/>
                  </a:cubicBezTo>
                  <a:cubicBezTo>
                    <a:pt x="31438" y="10278"/>
                    <a:pt x="31456" y="10273"/>
                    <a:pt x="31478" y="10264"/>
                  </a:cubicBezTo>
                  <a:cubicBezTo>
                    <a:pt x="31533" y="10242"/>
                    <a:pt x="31601" y="10226"/>
                    <a:pt x="31631" y="10226"/>
                  </a:cubicBezTo>
                  <a:cubicBezTo>
                    <a:pt x="31659" y="10226"/>
                    <a:pt x="31683" y="10187"/>
                    <a:pt x="31683" y="10142"/>
                  </a:cubicBezTo>
                  <a:cubicBezTo>
                    <a:pt x="31683" y="10098"/>
                    <a:pt x="31717" y="10048"/>
                    <a:pt x="31755" y="10034"/>
                  </a:cubicBezTo>
                  <a:cubicBezTo>
                    <a:pt x="31980" y="9960"/>
                    <a:pt x="31395" y="9723"/>
                    <a:pt x="31062" y="9723"/>
                  </a:cubicBezTo>
                  <a:cubicBezTo>
                    <a:pt x="31020" y="9723"/>
                    <a:pt x="30982" y="9727"/>
                    <a:pt x="30950" y="9735"/>
                  </a:cubicBezTo>
                  <a:cubicBezTo>
                    <a:pt x="30938" y="9738"/>
                    <a:pt x="30918" y="9740"/>
                    <a:pt x="30894" y="9740"/>
                  </a:cubicBezTo>
                  <a:cubicBezTo>
                    <a:pt x="30794" y="9740"/>
                    <a:pt x="30609" y="9715"/>
                    <a:pt x="30432" y="9674"/>
                  </a:cubicBezTo>
                  <a:cubicBezTo>
                    <a:pt x="30250" y="9632"/>
                    <a:pt x="30148" y="9612"/>
                    <a:pt x="30086" y="9612"/>
                  </a:cubicBezTo>
                  <a:cubicBezTo>
                    <a:pt x="30025" y="9612"/>
                    <a:pt x="30003" y="9632"/>
                    <a:pt x="29981" y="9671"/>
                  </a:cubicBezTo>
                  <a:cubicBezTo>
                    <a:pt x="29958" y="9712"/>
                    <a:pt x="29927" y="9731"/>
                    <a:pt x="29901" y="9731"/>
                  </a:cubicBezTo>
                  <a:cubicBezTo>
                    <a:pt x="29861" y="9731"/>
                    <a:pt x="29832" y="9688"/>
                    <a:pt x="29857" y="9621"/>
                  </a:cubicBezTo>
                  <a:cubicBezTo>
                    <a:pt x="29873" y="9577"/>
                    <a:pt x="29848" y="9527"/>
                    <a:pt x="29798" y="9507"/>
                  </a:cubicBezTo>
                  <a:cubicBezTo>
                    <a:pt x="29781" y="9500"/>
                    <a:pt x="29766" y="9497"/>
                    <a:pt x="29754" y="9497"/>
                  </a:cubicBezTo>
                  <a:cubicBezTo>
                    <a:pt x="29731" y="9497"/>
                    <a:pt x="29717" y="9509"/>
                    <a:pt x="29723" y="9531"/>
                  </a:cubicBezTo>
                  <a:cubicBezTo>
                    <a:pt x="29739" y="9608"/>
                    <a:pt x="29625" y="9689"/>
                    <a:pt x="29537" y="9689"/>
                  </a:cubicBezTo>
                  <a:cubicBezTo>
                    <a:pt x="29511" y="9689"/>
                    <a:pt x="29487" y="9681"/>
                    <a:pt x="29470" y="9664"/>
                  </a:cubicBezTo>
                  <a:cubicBezTo>
                    <a:pt x="29389" y="9584"/>
                    <a:pt x="29450" y="9442"/>
                    <a:pt x="29549" y="9442"/>
                  </a:cubicBezTo>
                  <a:cubicBezTo>
                    <a:pt x="29559" y="9442"/>
                    <a:pt x="29570" y="9444"/>
                    <a:pt x="29581" y="9447"/>
                  </a:cubicBezTo>
                  <a:cubicBezTo>
                    <a:pt x="29606" y="9455"/>
                    <a:pt x="29623" y="9459"/>
                    <a:pt x="29631" y="9459"/>
                  </a:cubicBezTo>
                  <a:cubicBezTo>
                    <a:pt x="29645" y="9459"/>
                    <a:pt x="29637" y="9448"/>
                    <a:pt x="29606" y="9427"/>
                  </a:cubicBezTo>
                  <a:cubicBezTo>
                    <a:pt x="29572" y="9401"/>
                    <a:pt x="29440" y="9385"/>
                    <a:pt x="29295" y="9385"/>
                  </a:cubicBezTo>
                  <a:cubicBezTo>
                    <a:pt x="29276" y="9385"/>
                    <a:pt x="29257" y="9385"/>
                    <a:pt x="29237" y="9386"/>
                  </a:cubicBezTo>
                  <a:cubicBezTo>
                    <a:pt x="29218" y="9386"/>
                    <a:pt x="29200" y="9386"/>
                    <a:pt x="29183" y="9386"/>
                  </a:cubicBezTo>
                  <a:cubicBezTo>
                    <a:pt x="29014" y="9386"/>
                    <a:pt x="28927" y="9363"/>
                    <a:pt x="28906" y="9314"/>
                  </a:cubicBezTo>
                  <a:cubicBezTo>
                    <a:pt x="28890" y="9271"/>
                    <a:pt x="28812" y="9233"/>
                    <a:pt x="28740" y="9233"/>
                  </a:cubicBezTo>
                  <a:cubicBezTo>
                    <a:pt x="28668" y="9233"/>
                    <a:pt x="28587" y="9204"/>
                    <a:pt x="28568" y="9172"/>
                  </a:cubicBezTo>
                  <a:cubicBezTo>
                    <a:pt x="28556" y="9150"/>
                    <a:pt x="28542" y="9140"/>
                    <a:pt x="28524" y="9140"/>
                  </a:cubicBezTo>
                  <a:cubicBezTo>
                    <a:pt x="28506" y="9140"/>
                    <a:pt x="28483" y="9151"/>
                    <a:pt x="28454" y="9174"/>
                  </a:cubicBezTo>
                  <a:cubicBezTo>
                    <a:pt x="28431" y="9194"/>
                    <a:pt x="28412" y="9204"/>
                    <a:pt x="28395" y="9204"/>
                  </a:cubicBezTo>
                  <a:cubicBezTo>
                    <a:pt x="28371" y="9204"/>
                    <a:pt x="28353" y="9182"/>
                    <a:pt x="28332" y="9136"/>
                  </a:cubicBezTo>
                  <a:cubicBezTo>
                    <a:pt x="28309" y="9080"/>
                    <a:pt x="28293" y="9013"/>
                    <a:pt x="28299" y="8988"/>
                  </a:cubicBezTo>
                  <a:cubicBezTo>
                    <a:pt x="28304" y="8960"/>
                    <a:pt x="28287" y="8946"/>
                    <a:pt x="28256" y="8946"/>
                  </a:cubicBezTo>
                  <a:cubicBezTo>
                    <a:pt x="28215" y="8946"/>
                    <a:pt x="28150" y="8970"/>
                    <a:pt x="28078" y="9014"/>
                  </a:cubicBezTo>
                  <a:cubicBezTo>
                    <a:pt x="28038" y="9038"/>
                    <a:pt x="28001" y="9051"/>
                    <a:pt x="27950" y="9051"/>
                  </a:cubicBezTo>
                  <a:cubicBezTo>
                    <a:pt x="27887" y="9051"/>
                    <a:pt x="27803" y="9031"/>
                    <a:pt x="27670" y="8988"/>
                  </a:cubicBezTo>
                  <a:cubicBezTo>
                    <a:pt x="27561" y="8953"/>
                    <a:pt x="27470" y="8935"/>
                    <a:pt x="27419" y="8935"/>
                  </a:cubicBezTo>
                  <a:cubicBezTo>
                    <a:pt x="27390" y="8935"/>
                    <a:pt x="27373" y="8941"/>
                    <a:pt x="27373" y="8952"/>
                  </a:cubicBezTo>
                  <a:cubicBezTo>
                    <a:pt x="27373" y="8986"/>
                    <a:pt x="27424" y="9024"/>
                    <a:pt x="27490" y="9040"/>
                  </a:cubicBezTo>
                  <a:cubicBezTo>
                    <a:pt x="27557" y="9059"/>
                    <a:pt x="27594" y="9094"/>
                    <a:pt x="27576" y="9121"/>
                  </a:cubicBezTo>
                  <a:cubicBezTo>
                    <a:pt x="27563" y="9143"/>
                    <a:pt x="27542" y="9153"/>
                    <a:pt x="27518" y="9153"/>
                  </a:cubicBezTo>
                  <a:cubicBezTo>
                    <a:pt x="27451" y="9153"/>
                    <a:pt x="27358" y="9079"/>
                    <a:pt x="27320" y="8977"/>
                  </a:cubicBezTo>
                  <a:cubicBezTo>
                    <a:pt x="27271" y="8846"/>
                    <a:pt x="27097" y="8781"/>
                    <a:pt x="26503" y="8671"/>
                  </a:cubicBezTo>
                  <a:cubicBezTo>
                    <a:pt x="26359" y="8644"/>
                    <a:pt x="26255" y="8597"/>
                    <a:pt x="26271" y="8564"/>
                  </a:cubicBezTo>
                  <a:cubicBezTo>
                    <a:pt x="26283" y="8538"/>
                    <a:pt x="26317" y="8523"/>
                    <a:pt x="26356" y="8523"/>
                  </a:cubicBezTo>
                  <a:cubicBezTo>
                    <a:pt x="26366" y="8523"/>
                    <a:pt x="26377" y="8524"/>
                    <a:pt x="26388" y="8526"/>
                  </a:cubicBezTo>
                  <a:cubicBezTo>
                    <a:pt x="26439" y="8537"/>
                    <a:pt x="26525" y="8552"/>
                    <a:pt x="26593" y="8561"/>
                  </a:cubicBezTo>
                  <a:cubicBezTo>
                    <a:pt x="27108" y="8630"/>
                    <a:pt x="27650" y="8756"/>
                    <a:pt x="27757" y="8832"/>
                  </a:cubicBezTo>
                  <a:cubicBezTo>
                    <a:pt x="27809" y="8869"/>
                    <a:pt x="27929" y="8891"/>
                    <a:pt x="28036" y="8891"/>
                  </a:cubicBezTo>
                  <a:cubicBezTo>
                    <a:pt x="28095" y="8891"/>
                    <a:pt x="28151" y="8884"/>
                    <a:pt x="28189" y="8869"/>
                  </a:cubicBezTo>
                  <a:cubicBezTo>
                    <a:pt x="28238" y="8850"/>
                    <a:pt x="28356" y="8825"/>
                    <a:pt x="28449" y="8817"/>
                  </a:cubicBezTo>
                  <a:cubicBezTo>
                    <a:pt x="28643" y="8797"/>
                    <a:pt x="28715" y="8679"/>
                    <a:pt x="28545" y="8679"/>
                  </a:cubicBezTo>
                  <a:cubicBezTo>
                    <a:pt x="28539" y="8679"/>
                    <a:pt x="28533" y="8680"/>
                    <a:pt x="28527" y="8680"/>
                  </a:cubicBezTo>
                  <a:cubicBezTo>
                    <a:pt x="28524" y="8680"/>
                    <a:pt x="28521" y="8680"/>
                    <a:pt x="28519" y="8680"/>
                  </a:cubicBezTo>
                  <a:cubicBezTo>
                    <a:pt x="28441" y="8680"/>
                    <a:pt x="28400" y="8652"/>
                    <a:pt x="28410" y="8604"/>
                  </a:cubicBezTo>
                  <a:cubicBezTo>
                    <a:pt x="28418" y="8568"/>
                    <a:pt x="28409" y="8550"/>
                    <a:pt x="28381" y="8550"/>
                  </a:cubicBezTo>
                  <a:cubicBezTo>
                    <a:pt x="28366" y="8550"/>
                    <a:pt x="28347" y="8555"/>
                    <a:pt x="28322" y="8564"/>
                  </a:cubicBezTo>
                  <a:cubicBezTo>
                    <a:pt x="28247" y="8594"/>
                    <a:pt x="28196" y="8609"/>
                    <a:pt x="28164" y="8609"/>
                  </a:cubicBezTo>
                  <a:cubicBezTo>
                    <a:pt x="28121" y="8609"/>
                    <a:pt x="28112" y="8582"/>
                    <a:pt x="28121" y="8523"/>
                  </a:cubicBezTo>
                  <a:cubicBezTo>
                    <a:pt x="28131" y="8469"/>
                    <a:pt x="28103" y="8415"/>
                    <a:pt x="28064" y="8412"/>
                  </a:cubicBezTo>
                  <a:cubicBezTo>
                    <a:pt x="28021" y="8409"/>
                    <a:pt x="27939" y="8403"/>
                    <a:pt x="27872" y="8398"/>
                  </a:cubicBezTo>
                  <a:cubicBezTo>
                    <a:pt x="27529" y="8371"/>
                    <a:pt x="27142" y="8281"/>
                    <a:pt x="27142" y="8230"/>
                  </a:cubicBezTo>
                  <a:cubicBezTo>
                    <a:pt x="27142" y="8210"/>
                    <a:pt x="27112" y="8199"/>
                    <a:pt x="27063" y="8199"/>
                  </a:cubicBezTo>
                  <a:cubicBezTo>
                    <a:pt x="27035" y="8199"/>
                    <a:pt x="27000" y="8203"/>
                    <a:pt x="26960" y="8211"/>
                  </a:cubicBezTo>
                  <a:cubicBezTo>
                    <a:pt x="26912" y="8221"/>
                    <a:pt x="26876" y="8226"/>
                    <a:pt x="26852" y="8226"/>
                  </a:cubicBezTo>
                  <a:cubicBezTo>
                    <a:pt x="26803" y="8226"/>
                    <a:pt x="26797" y="8205"/>
                    <a:pt x="26814" y="8158"/>
                  </a:cubicBezTo>
                  <a:cubicBezTo>
                    <a:pt x="26836" y="8098"/>
                    <a:pt x="26811" y="8070"/>
                    <a:pt x="26733" y="8070"/>
                  </a:cubicBezTo>
                  <a:cubicBezTo>
                    <a:pt x="26671" y="8070"/>
                    <a:pt x="26573" y="8046"/>
                    <a:pt x="26519" y="8018"/>
                  </a:cubicBezTo>
                  <a:cubicBezTo>
                    <a:pt x="26209" y="7856"/>
                    <a:pt x="25738" y="7671"/>
                    <a:pt x="25488" y="7611"/>
                  </a:cubicBezTo>
                  <a:cubicBezTo>
                    <a:pt x="25227" y="7550"/>
                    <a:pt x="24828" y="7379"/>
                    <a:pt x="24040" y="6989"/>
                  </a:cubicBezTo>
                  <a:cubicBezTo>
                    <a:pt x="23886" y="6912"/>
                    <a:pt x="23707" y="6850"/>
                    <a:pt x="23648" y="6850"/>
                  </a:cubicBezTo>
                  <a:cubicBezTo>
                    <a:pt x="23531" y="6850"/>
                    <a:pt x="23302" y="6740"/>
                    <a:pt x="23240" y="6656"/>
                  </a:cubicBezTo>
                  <a:cubicBezTo>
                    <a:pt x="23220" y="6630"/>
                    <a:pt x="23096" y="6592"/>
                    <a:pt x="22962" y="6575"/>
                  </a:cubicBezTo>
                  <a:cubicBezTo>
                    <a:pt x="22829" y="6559"/>
                    <a:pt x="22734" y="6522"/>
                    <a:pt x="22752" y="6492"/>
                  </a:cubicBezTo>
                  <a:cubicBezTo>
                    <a:pt x="22769" y="6463"/>
                    <a:pt x="22744" y="6440"/>
                    <a:pt x="22695" y="6440"/>
                  </a:cubicBezTo>
                  <a:cubicBezTo>
                    <a:pt x="22646" y="6440"/>
                    <a:pt x="22285" y="6248"/>
                    <a:pt x="21891" y="6016"/>
                  </a:cubicBezTo>
                  <a:cubicBezTo>
                    <a:pt x="21177" y="5593"/>
                    <a:pt x="20828" y="5412"/>
                    <a:pt x="20722" y="5412"/>
                  </a:cubicBezTo>
                  <a:cubicBezTo>
                    <a:pt x="20708" y="5412"/>
                    <a:pt x="20699" y="5415"/>
                    <a:pt x="20693" y="5421"/>
                  </a:cubicBezTo>
                  <a:cubicBezTo>
                    <a:pt x="20674" y="5438"/>
                    <a:pt x="20695" y="5453"/>
                    <a:pt x="20740" y="5453"/>
                  </a:cubicBezTo>
                  <a:cubicBezTo>
                    <a:pt x="20785" y="5453"/>
                    <a:pt x="20805" y="5469"/>
                    <a:pt x="20785" y="5487"/>
                  </a:cubicBezTo>
                  <a:cubicBezTo>
                    <a:pt x="20779" y="5492"/>
                    <a:pt x="20770" y="5495"/>
                    <a:pt x="20757" y="5495"/>
                  </a:cubicBezTo>
                  <a:cubicBezTo>
                    <a:pt x="20725" y="5495"/>
                    <a:pt x="20674" y="5479"/>
                    <a:pt x="20621" y="5451"/>
                  </a:cubicBezTo>
                  <a:cubicBezTo>
                    <a:pt x="20533" y="5402"/>
                    <a:pt x="20515" y="5367"/>
                    <a:pt x="20564" y="5337"/>
                  </a:cubicBezTo>
                  <a:cubicBezTo>
                    <a:pt x="20612" y="5306"/>
                    <a:pt x="20605" y="5282"/>
                    <a:pt x="20539" y="5257"/>
                  </a:cubicBezTo>
                  <a:cubicBezTo>
                    <a:pt x="20518" y="5248"/>
                    <a:pt x="20502" y="5244"/>
                    <a:pt x="20490" y="5244"/>
                  </a:cubicBezTo>
                  <a:cubicBezTo>
                    <a:pt x="20471" y="5244"/>
                    <a:pt x="20466" y="5255"/>
                    <a:pt x="20479" y="5275"/>
                  </a:cubicBezTo>
                  <a:cubicBezTo>
                    <a:pt x="20502" y="5313"/>
                    <a:pt x="20473" y="5331"/>
                    <a:pt x="20422" y="5331"/>
                  </a:cubicBezTo>
                  <a:cubicBezTo>
                    <a:pt x="20361" y="5331"/>
                    <a:pt x="20270" y="5305"/>
                    <a:pt x="20206" y="5257"/>
                  </a:cubicBezTo>
                  <a:cubicBezTo>
                    <a:pt x="20140" y="5206"/>
                    <a:pt x="20125" y="5162"/>
                    <a:pt x="20161" y="5125"/>
                  </a:cubicBezTo>
                  <a:cubicBezTo>
                    <a:pt x="20191" y="5095"/>
                    <a:pt x="20163" y="5079"/>
                    <a:pt x="20084" y="5079"/>
                  </a:cubicBezTo>
                  <a:cubicBezTo>
                    <a:pt x="20071" y="5079"/>
                    <a:pt x="20057" y="5080"/>
                    <a:pt x="20042" y="5080"/>
                  </a:cubicBezTo>
                  <a:cubicBezTo>
                    <a:pt x="20028" y="5081"/>
                    <a:pt x="20015" y="5082"/>
                    <a:pt x="20003" y="5082"/>
                  </a:cubicBezTo>
                  <a:cubicBezTo>
                    <a:pt x="19930" y="5082"/>
                    <a:pt x="19885" y="5065"/>
                    <a:pt x="19898" y="5042"/>
                  </a:cubicBezTo>
                  <a:cubicBezTo>
                    <a:pt x="19908" y="5025"/>
                    <a:pt x="19934" y="5016"/>
                    <a:pt x="19965" y="5016"/>
                  </a:cubicBezTo>
                  <a:cubicBezTo>
                    <a:pt x="19985" y="5016"/>
                    <a:pt x="20006" y="5019"/>
                    <a:pt x="20028" y="5026"/>
                  </a:cubicBezTo>
                  <a:cubicBezTo>
                    <a:pt x="20058" y="5036"/>
                    <a:pt x="20079" y="5042"/>
                    <a:pt x="20089" y="5042"/>
                  </a:cubicBezTo>
                  <a:cubicBezTo>
                    <a:pt x="20110" y="5042"/>
                    <a:pt x="20089" y="5017"/>
                    <a:pt x="20026" y="4951"/>
                  </a:cubicBezTo>
                  <a:cubicBezTo>
                    <a:pt x="19978" y="4902"/>
                    <a:pt x="19949" y="4878"/>
                    <a:pt x="19925" y="4878"/>
                  </a:cubicBezTo>
                  <a:cubicBezTo>
                    <a:pt x="19906" y="4878"/>
                    <a:pt x="19891" y="4893"/>
                    <a:pt x="19873" y="4921"/>
                  </a:cubicBezTo>
                  <a:cubicBezTo>
                    <a:pt x="19852" y="4953"/>
                    <a:pt x="19833" y="4969"/>
                    <a:pt x="19805" y="4969"/>
                  </a:cubicBezTo>
                  <a:cubicBezTo>
                    <a:pt x="19778" y="4969"/>
                    <a:pt x="19742" y="4955"/>
                    <a:pt x="19688" y="4926"/>
                  </a:cubicBezTo>
                  <a:cubicBezTo>
                    <a:pt x="19555" y="4855"/>
                    <a:pt x="19555" y="4853"/>
                    <a:pt x="19666" y="4809"/>
                  </a:cubicBezTo>
                  <a:cubicBezTo>
                    <a:pt x="19765" y="4771"/>
                    <a:pt x="19754" y="4760"/>
                    <a:pt x="19595" y="4724"/>
                  </a:cubicBezTo>
                  <a:cubicBezTo>
                    <a:pt x="19494" y="4701"/>
                    <a:pt x="19395" y="4644"/>
                    <a:pt x="19377" y="4602"/>
                  </a:cubicBezTo>
                  <a:cubicBezTo>
                    <a:pt x="19361" y="4557"/>
                    <a:pt x="19309" y="4521"/>
                    <a:pt x="19258" y="4521"/>
                  </a:cubicBezTo>
                  <a:cubicBezTo>
                    <a:pt x="19208" y="4521"/>
                    <a:pt x="19170" y="4495"/>
                    <a:pt x="19170" y="4464"/>
                  </a:cubicBezTo>
                  <a:cubicBezTo>
                    <a:pt x="19170" y="4432"/>
                    <a:pt x="19118" y="4406"/>
                    <a:pt x="19051" y="4406"/>
                  </a:cubicBezTo>
                  <a:cubicBezTo>
                    <a:pt x="18977" y="4406"/>
                    <a:pt x="18910" y="4348"/>
                    <a:pt x="18877" y="4254"/>
                  </a:cubicBezTo>
                  <a:cubicBezTo>
                    <a:pt x="18847" y="4171"/>
                    <a:pt x="18770" y="4089"/>
                    <a:pt x="18708" y="4073"/>
                  </a:cubicBezTo>
                  <a:cubicBezTo>
                    <a:pt x="18647" y="4058"/>
                    <a:pt x="18578" y="3996"/>
                    <a:pt x="18561" y="3940"/>
                  </a:cubicBezTo>
                  <a:cubicBezTo>
                    <a:pt x="18514" y="3794"/>
                    <a:pt x="18236" y="3626"/>
                    <a:pt x="18064" y="3626"/>
                  </a:cubicBezTo>
                  <a:cubicBezTo>
                    <a:pt x="18046" y="3626"/>
                    <a:pt x="18028" y="3628"/>
                    <a:pt x="18013" y="3633"/>
                  </a:cubicBezTo>
                  <a:cubicBezTo>
                    <a:pt x="17976" y="3642"/>
                    <a:pt x="17949" y="3648"/>
                    <a:pt x="17930" y="3648"/>
                  </a:cubicBezTo>
                  <a:cubicBezTo>
                    <a:pt x="17883" y="3648"/>
                    <a:pt x="17883" y="3614"/>
                    <a:pt x="17901" y="3516"/>
                  </a:cubicBezTo>
                  <a:cubicBezTo>
                    <a:pt x="17917" y="3421"/>
                    <a:pt x="17901" y="3353"/>
                    <a:pt x="17856" y="3335"/>
                  </a:cubicBezTo>
                  <a:cubicBezTo>
                    <a:pt x="17756" y="3297"/>
                    <a:pt x="17455" y="2898"/>
                    <a:pt x="17496" y="2859"/>
                  </a:cubicBezTo>
                  <a:cubicBezTo>
                    <a:pt x="17499" y="2856"/>
                    <a:pt x="17504" y="2854"/>
                    <a:pt x="17511" y="2854"/>
                  </a:cubicBezTo>
                  <a:cubicBezTo>
                    <a:pt x="17595" y="2854"/>
                    <a:pt x="17957" y="3100"/>
                    <a:pt x="18134" y="3285"/>
                  </a:cubicBezTo>
                  <a:cubicBezTo>
                    <a:pt x="18219" y="3374"/>
                    <a:pt x="18413" y="3511"/>
                    <a:pt x="18568" y="3590"/>
                  </a:cubicBezTo>
                  <a:cubicBezTo>
                    <a:pt x="18724" y="3669"/>
                    <a:pt x="18862" y="3750"/>
                    <a:pt x="18878" y="3771"/>
                  </a:cubicBezTo>
                  <a:cubicBezTo>
                    <a:pt x="18895" y="3791"/>
                    <a:pt x="19031" y="3899"/>
                    <a:pt x="19186" y="4017"/>
                  </a:cubicBezTo>
                  <a:cubicBezTo>
                    <a:pt x="19476" y="4237"/>
                    <a:pt x="19762" y="4389"/>
                    <a:pt x="19873" y="4389"/>
                  </a:cubicBezTo>
                  <a:cubicBezTo>
                    <a:pt x="19891" y="4389"/>
                    <a:pt x="19905" y="4385"/>
                    <a:pt x="19913" y="4376"/>
                  </a:cubicBezTo>
                  <a:cubicBezTo>
                    <a:pt x="19936" y="4352"/>
                    <a:pt x="19922" y="4320"/>
                    <a:pt x="19883" y="4306"/>
                  </a:cubicBezTo>
                  <a:cubicBezTo>
                    <a:pt x="19779" y="4268"/>
                    <a:pt x="19633" y="4112"/>
                    <a:pt x="19633" y="4038"/>
                  </a:cubicBezTo>
                  <a:cubicBezTo>
                    <a:pt x="19633" y="4015"/>
                    <a:pt x="19638" y="4003"/>
                    <a:pt x="19649" y="4003"/>
                  </a:cubicBezTo>
                  <a:cubicBezTo>
                    <a:pt x="19660" y="4003"/>
                    <a:pt x="19678" y="4016"/>
                    <a:pt x="19703" y="4040"/>
                  </a:cubicBezTo>
                  <a:cubicBezTo>
                    <a:pt x="19743" y="4080"/>
                    <a:pt x="19820" y="4110"/>
                    <a:pt x="19879" y="4110"/>
                  </a:cubicBezTo>
                  <a:cubicBezTo>
                    <a:pt x="19940" y="4110"/>
                    <a:pt x="20012" y="4177"/>
                    <a:pt x="20042" y="4260"/>
                  </a:cubicBezTo>
                  <a:cubicBezTo>
                    <a:pt x="20094" y="4399"/>
                    <a:pt x="20106" y="4451"/>
                    <a:pt x="20080" y="4451"/>
                  </a:cubicBezTo>
                  <a:cubicBezTo>
                    <a:pt x="20070" y="4451"/>
                    <a:pt x="20056" y="4445"/>
                    <a:pt x="20037" y="4433"/>
                  </a:cubicBezTo>
                  <a:cubicBezTo>
                    <a:pt x="20030" y="4428"/>
                    <a:pt x="20023" y="4426"/>
                    <a:pt x="20017" y="4426"/>
                  </a:cubicBezTo>
                  <a:cubicBezTo>
                    <a:pt x="19996" y="4426"/>
                    <a:pt x="19982" y="4450"/>
                    <a:pt x="19982" y="4488"/>
                  </a:cubicBezTo>
                  <a:cubicBezTo>
                    <a:pt x="19982" y="4537"/>
                    <a:pt x="20007" y="4576"/>
                    <a:pt x="20040" y="4576"/>
                  </a:cubicBezTo>
                  <a:cubicBezTo>
                    <a:pt x="20072" y="4576"/>
                    <a:pt x="20098" y="4614"/>
                    <a:pt x="20098" y="4664"/>
                  </a:cubicBezTo>
                  <a:cubicBezTo>
                    <a:pt x="20098" y="4715"/>
                    <a:pt x="20145" y="4753"/>
                    <a:pt x="20205" y="4753"/>
                  </a:cubicBezTo>
                  <a:cubicBezTo>
                    <a:pt x="20267" y="4753"/>
                    <a:pt x="20346" y="4790"/>
                    <a:pt x="20389" y="4839"/>
                  </a:cubicBezTo>
                  <a:cubicBezTo>
                    <a:pt x="20432" y="4889"/>
                    <a:pt x="20496" y="4925"/>
                    <a:pt x="20540" y="4925"/>
                  </a:cubicBezTo>
                  <a:cubicBezTo>
                    <a:pt x="20663" y="4925"/>
                    <a:pt x="20641" y="4765"/>
                    <a:pt x="20507" y="4693"/>
                  </a:cubicBezTo>
                  <a:cubicBezTo>
                    <a:pt x="20442" y="4658"/>
                    <a:pt x="20350" y="4553"/>
                    <a:pt x="20297" y="4453"/>
                  </a:cubicBezTo>
                  <a:lnTo>
                    <a:pt x="20202" y="4276"/>
                  </a:lnTo>
                  <a:lnTo>
                    <a:pt x="20383" y="4382"/>
                  </a:lnTo>
                  <a:cubicBezTo>
                    <a:pt x="20483" y="4440"/>
                    <a:pt x="20564" y="4507"/>
                    <a:pt x="20564" y="4531"/>
                  </a:cubicBezTo>
                  <a:cubicBezTo>
                    <a:pt x="20564" y="4557"/>
                    <a:pt x="20588" y="4576"/>
                    <a:pt x="20621" y="4576"/>
                  </a:cubicBezTo>
                  <a:cubicBezTo>
                    <a:pt x="20653" y="4576"/>
                    <a:pt x="20679" y="4535"/>
                    <a:pt x="20679" y="4485"/>
                  </a:cubicBezTo>
                  <a:cubicBezTo>
                    <a:pt x="20679" y="4440"/>
                    <a:pt x="20695" y="4418"/>
                    <a:pt x="20727" y="4418"/>
                  </a:cubicBezTo>
                  <a:cubicBezTo>
                    <a:pt x="20739" y="4418"/>
                    <a:pt x="20753" y="4421"/>
                    <a:pt x="20770" y="4428"/>
                  </a:cubicBezTo>
                  <a:cubicBezTo>
                    <a:pt x="20820" y="4445"/>
                    <a:pt x="20911" y="4460"/>
                    <a:pt x="20973" y="4460"/>
                  </a:cubicBezTo>
                  <a:cubicBezTo>
                    <a:pt x="21044" y="4460"/>
                    <a:pt x="21072" y="4489"/>
                    <a:pt x="21053" y="4541"/>
                  </a:cubicBezTo>
                  <a:cubicBezTo>
                    <a:pt x="21036" y="4587"/>
                    <a:pt x="21062" y="4638"/>
                    <a:pt x="21111" y="4658"/>
                  </a:cubicBezTo>
                  <a:cubicBezTo>
                    <a:pt x="21158" y="4678"/>
                    <a:pt x="21199" y="4739"/>
                    <a:pt x="21199" y="4788"/>
                  </a:cubicBezTo>
                  <a:cubicBezTo>
                    <a:pt x="21199" y="4831"/>
                    <a:pt x="21223" y="4861"/>
                    <a:pt x="21254" y="4861"/>
                  </a:cubicBezTo>
                  <a:cubicBezTo>
                    <a:pt x="21260" y="4861"/>
                    <a:pt x="21265" y="4860"/>
                    <a:pt x="21271" y="4858"/>
                  </a:cubicBezTo>
                  <a:cubicBezTo>
                    <a:pt x="21289" y="4852"/>
                    <a:pt x="21308" y="4848"/>
                    <a:pt x="21330" y="4848"/>
                  </a:cubicBezTo>
                  <a:cubicBezTo>
                    <a:pt x="21450" y="4848"/>
                    <a:pt x="21644" y="4953"/>
                    <a:pt x="22091" y="5246"/>
                  </a:cubicBezTo>
                  <a:cubicBezTo>
                    <a:pt x="22363" y="5424"/>
                    <a:pt x="22615" y="5570"/>
                    <a:pt x="22651" y="5570"/>
                  </a:cubicBezTo>
                  <a:cubicBezTo>
                    <a:pt x="22746" y="5570"/>
                    <a:pt x="23527" y="6051"/>
                    <a:pt x="23527" y="6108"/>
                  </a:cubicBezTo>
                  <a:cubicBezTo>
                    <a:pt x="23527" y="6133"/>
                    <a:pt x="23465" y="6153"/>
                    <a:pt x="23389" y="6153"/>
                  </a:cubicBezTo>
                  <a:cubicBezTo>
                    <a:pt x="23312" y="6153"/>
                    <a:pt x="23237" y="6189"/>
                    <a:pt x="23220" y="6233"/>
                  </a:cubicBezTo>
                  <a:cubicBezTo>
                    <a:pt x="23199" y="6288"/>
                    <a:pt x="23334" y="6389"/>
                    <a:pt x="23639" y="6545"/>
                  </a:cubicBezTo>
                  <a:cubicBezTo>
                    <a:pt x="24121" y="6792"/>
                    <a:pt x="24323" y="6887"/>
                    <a:pt x="24430" y="6887"/>
                  </a:cubicBezTo>
                  <a:cubicBezTo>
                    <a:pt x="24482" y="6887"/>
                    <a:pt x="24512" y="6864"/>
                    <a:pt x="24541" y="6824"/>
                  </a:cubicBezTo>
                  <a:cubicBezTo>
                    <a:pt x="24577" y="6777"/>
                    <a:pt x="24615" y="6752"/>
                    <a:pt x="24651" y="6752"/>
                  </a:cubicBezTo>
                  <a:cubicBezTo>
                    <a:pt x="24666" y="6752"/>
                    <a:pt x="24681" y="6757"/>
                    <a:pt x="24695" y="6766"/>
                  </a:cubicBezTo>
                  <a:cubicBezTo>
                    <a:pt x="24755" y="6804"/>
                    <a:pt x="24750" y="6827"/>
                    <a:pt x="24673" y="6883"/>
                  </a:cubicBezTo>
                  <a:cubicBezTo>
                    <a:pt x="24589" y="6943"/>
                    <a:pt x="24602" y="6964"/>
                    <a:pt x="24779" y="7050"/>
                  </a:cubicBezTo>
                  <a:cubicBezTo>
                    <a:pt x="24890" y="7103"/>
                    <a:pt x="24995" y="7169"/>
                    <a:pt x="25012" y="7196"/>
                  </a:cubicBezTo>
                  <a:cubicBezTo>
                    <a:pt x="25023" y="7215"/>
                    <a:pt x="25064" y="7226"/>
                    <a:pt x="25114" y="7226"/>
                  </a:cubicBezTo>
                  <a:cubicBezTo>
                    <a:pt x="25137" y="7226"/>
                    <a:pt x="25162" y="7224"/>
                    <a:pt x="25186" y="7219"/>
                  </a:cubicBezTo>
                  <a:cubicBezTo>
                    <a:pt x="25201" y="7216"/>
                    <a:pt x="25216" y="7214"/>
                    <a:pt x="25233" y="7214"/>
                  </a:cubicBezTo>
                  <a:cubicBezTo>
                    <a:pt x="25314" y="7214"/>
                    <a:pt x="25414" y="7250"/>
                    <a:pt x="25502" y="7313"/>
                  </a:cubicBezTo>
                  <a:cubicBezTo>
                    <a:pt x="25730" y="7476"/>
                    <a:pt x="26512" y="7751"/>
                    <a:pt x="26720" y="7751"/>
                  </a:cubicBezTo>
                  <a:cubicBezTo>
                    <a:pt x="26734" y="7751"/>
                    <a:pt x="26746" y="7750"/>
                    <a:pt x="26754" y="7747"/>
                  </a:cubicBezTo>
                  <a:cubicBezTo>
                    <a:pt x="26770" y="7742"/>
                    <a:pt x="26787" y="7740"/>
                    <a:pt x="26803" y="7740"/>
                  </a:cubicBezTo>
                  <a:cubicBezTo>
                    <a:pt x="26850" y="7740"/>
                    <a:pt x="26895" y="7760"/>
                    <a:pt x="26916" y="7793"/>
                  </a:cubicBezTo>
                  <a:cubicBezTo>
                    <a:pt x="26931" y="7816"/>
                    <a:pt x="26942" y="7828"/>
                    <a:pt x="26950" y="7828"/>
                  </a:cubicBezTo>
                  <a:cubicBezTo>
                    <a:pt x="26962" y="7828"/>
                    <a:pt x="26967" y="7800"/>
                    <a:pt x="26967" y="7739"/>
                  </a:cubicBezTo>
                  <a:cubicBezTo>
                    <a:pt x="26967" y="7668"/>
                    <a:pt x="26995" y="7606"/>
                    <a:pt x="27030" y="7606"/>
                  </a:cubicBezTo>
                  <a:cubicBezTo>
                    <a:pt x="27065" y="7606"/>
                    <a:pt x="27079" y="7645"/>
                    <a:pt x="27062" y="7690"/>
                  </a:cubicBezTo>
                  <a:cubicBezTo>
                    <a:pt x="27010" y="7829"/>
                    <a:pt x="27392" y="8045"/>
                    <a:pt x="27644" y="8045"/>
                  </a:cubicBezTo>
                  <a:cubicBezTo>
                    <a:pt x="27673" y="8045"/>
                    <a:pt x="27701" y="8042"/>
                    <a:pt x="27726" y="8035"/>
                  </a:cubicBezTo>
                  <a:cubicBezTo>
                    <a:pt x="27746" y="8030"/>
                    <a:pt x="27768" y="8028"/>
                    <a:pt x="27789" y="8028"/>
                  </a:cubicBezTo>
                  <a:cubicBezTo>
                    <a:pt x="27838" y="8028"/>
                    <a:pt x="27886" y="8041"/>
                    <a:pt x="27914" y="8064"/>
                  </a:cubicBezTo>
                  <a:cubicBezTo>
                    <a:pt x="27953" y="8096"/>
                    <a:pt x="28091" y="8141"/>
                    <a:pt x="28219" y="8163"/>
                  </a:cubicBezTo>
                  <a:cubicBezTo>
                    <a:pt x="28347" y="8187"/>
                    <a:pt x="28479" y="8228"/>
                    <a:pt x="28512" y="8255"/>
                  </a:cubicBezTo>
                  <a:cubicBezTo>
                    <a:pt x="28545" y="8281"/>
                    <a:pt x="28695" y="8312"/>
                    <a:pt x="28839" y="8321"/>
                  </a:cubicBezTo>
                  <a:cubicBezTo>
                    <a:pt x="28983" y="8330"/>
                    <a:pt x="29094" y="8357"/>
                    <a:pt x="29079" y="8379"/>
                  </a:cubicBezTo>
                  <a:cubicBezTo>
                    <a:pt x="29065" y="8402"/>
                    <a:pt x="29101" y="8420"/>
                    <a:pt x="29162" y="8420"/>
                  </a:cubicBezTo>
                  <a:cubicBezTo>
                    <a:pt x="29224" y="8420"/>
                    <a:pt x="29300" y="8449"/>
                    <a:pt x="29336" y="8486"/>
                  </a:cubicBezTo>
                  <a:cubicBezTo>
                    <a:pt x="29372" y="8522"/>
                    <a:pt x="29525" y="8564"/>
                    <a:pt x="29669" y="8577"/>
                  </a:cubicBezTo>
                  <a:cubicBezTo>
                    <a:pt x="29815" y="8592"/>
                    <a:pt x="30002" y="8628"/>
                    <a:pt x="30082" y="8658"/>
                  </a:cubicBezTo>
                  <a:cubicBezTo>
                    <a:pt x="30165" y="8690"/>
                    <a:pt x="30302" y="8713"/>
                    <a:pt x="30396" y="8713"/>
                  </a:cubicBezTo>
                  <a:cubicBezTo>
                    <a:pt x="30491" y="8713"/>
                    <a:pt x="30571" y="8740"/>
                    <a:pt x="30583" y="8774"/>
                  </a:cubicBezTo>
                  <a:cubicBezTo>
                    <a:pt x="30597" y="8814"/>
                    <a:pt x="30684" y="8836"/>
                    <a:pt x="30789" y="8836"/>
                  </a:cubicBezTo>
                  <a:cubicBezTo>
                    <a:pt x="30864" y="8836"/>
                    <a:pt x="30948" y="8825"/>
                    <a:pt x="31022" y="8802"/>
                  </a:cubicBezTo>
                  <a:cubicBezTo>
                    <a:pt x="31045" y="8794"/>
                    <a:pt x="31066" y="8791"/>
                    <a:pt x="31087" y="8791"/>
                  </a:cubicBezTo>
                  <a:cubicBezTo>
                    <a:pt x="31147" y="8791"/>
                    <a:pt x="31201" y="8823"/>
                    <a:pt x="31266" y="8894"/>
                  </a:cubicBezTo>
                  <a:cubicBezTo>
                    <a:pt x="31316" y="8948"/>
                    <a:pt x="31350" y="8974"/>
                    <a:pt x="31370" y="8974"/>
                  </a:cubicBezTo>
                  <a:cubicBezTo>
                    <a:pt x="31382" y="8974"/>
                    <a:pt x="31388" y="8963"/>
                    <a:pt x="31388" y="8941"/>
                  </a:cubicBezTo>
                  <a:cubicBezTo>
                    <a:pt x="31388" y="8881"/>
                    <a:pt x="31456" y="8856"/>
                    <a:pt x="31635" y="8853"/>
                  </a:cubicBezTo>
                  <a:cubicBezTo>
                    <a:pt x="31652" y="8853"/>
                    <a:pt x="31668" y="8852"/>
                    <a:pt x="31684" y="8852"/>
                  </a:cubicBezTo>
                  <a:cubicBezTo>
                    <a:pt x="31787" y="8852"/>
                    <a:pt x="31844" y="8861"/>
                    <a:pt x="31809" y="8873"/>
                  </a:cubicBezTo>
                  <a:cubicBezTo>
                    <a:pt x="31696" y="8913"/>
                    <a:pt x="31718" y="9113"/>
                    <a:pt x="31823" y="9113"/>
                  </a:cubicBezTo>
                  <a:cubicBezTo>
                    <a:pt x="31829" y="9113"/>
                    <a:pt x="31835" y="9112"/>
                    <a:pt x="31842" y="9111"/>
                  </a:cubicBezTo>
                  <a:cubicBezTo>
                    <a:pt x="31911" y="9097"/>
                    <a:pt x="31936" y="9048"/>
                    <a:pt x="31921" y="8947"/>
                  </a:cubicBezTo>
                  <a:cubicBezTo>
                    <a:pt x="31910" y="8882"/>
                    <a:pt x="31915" y="8837"/>
                    <a:pt x="31929" y="8837"/>
                  </a:cubicBezTo>
                  <a:cubicBezTo>
                    <a:pt x="31932" y="8837"/>
                    <a:pt x="31935" y="8839"/>
                    <a:pt x="31939" y="8843"/>
                  </a:cubicBezTo>
                  <a:cubicBezTo>
                    <a:pt x="31949" y="8852"/>
                    <a:pt x="31974" y="8856"/>
                    <a:pt x="32005" y="8856"/>
                  </a:cubicBezTo>
                  <a:cubicBezTo>
                    <a:pt x="32043" y="8856"/>
                    <a:pt x="32091" y="8850"/>
                    <a:pt x="32137" y="8838"/>
                  </a:cubicBezTo>
                  <a:cubicBezTo>
                    <a:pt x="32182" y="8824"/>
                    <a:pt x="32243" y="8817"/>
                    <a:pt x="32302" y="8817"/>
                  </a:cubicBezTo>
                  <a:cubicBezTo>
                    <a:pt x="32352" y="8817"/>
                    <a:pt x="32400" y="8822"/>
                    <a:pt x="32436" y="8832"/>
                  </a:cubicBezTo>
                  <a:cubicBezTo>
                    <a:pt x="32578" y="8870"/>
                    <a:pt x="32577" y="8871"/>
                    <a:pt x="32379" y="8963"/>
                  </a:cubicBezTo>
                  <a:cubicBezTo>
                    <a:pt x="32267" y="9013"/>
                    <a:pt x="32209" y="9056"/>
                    <a:pt x="32250" y="9060"/>
                  </a:cubicBezTo>
                  <a:cubicBezTo>
                    <a:pt x="32289" y="9063"/>
                    <a:pt x="32310" y="9092"/>
                    <a:pt x="32291" y="9121"/>
                  </a:cubicBezTo>
                  <a:cubicBezTo>
                    <a:pt x="32272" y="9153"/>
                    <a:pt x="32282" y="9192"/>
                    <a:pt x="32316" y="9213"/>
                  </a:cubicBezTo>
                  <a:cubicBezTo>
                    <a:pt x="32328" y="9220"/>
                    <a:pt x="32339" y="9224"/>
                    <a:pt x="32348" y="9224"/>
                  </a:cubicBezTo>
                  <a:cubicBezTo>
                    <a:pt x="32364" y="9224"/>
                    <a:pt x="32373" y="9213"/>
                    <a:pt x="32373" y="9193"/>
                  </a:cubicBezTo>
                  <a:cubicBezTo>
                    <a:pt x="32373" y="9145"/>
                    <a:pt x="32555" y="9106"/>
                    <a:pt x="32688" y="9106"/>
                  </a:cubicBezTo>
                  <a:cubicBezTo>
                    <a:pt x="32753" y="9106"/>
                    <a:pt x="32806" y="9116"/>
                    <a:pt x="32819" y="9138"/>
                  </a:cubicBezTo>
                  <a:cubicBezTo>
                    <a:pt x="32829" y="9155"/>
                    <a:pt x="32857" y="9164"/>
                    <a:pt x="32891" y="9164"/>
                  </a:cubicBezTo>
                  <a:cubicBezTo>
                    <a:pt x="32913" y="9164"/>
                    <a:pt x="32937" y="9160"/>
                    <a:pt x="32962" y="9152"/>
                  </a:cubicBezTo>
                  <a:cubicBezTo>
                    <a:pt x="32982" y="9145"/>
                    <a:pt x="33001" y="9142"/>
                    <a:pt x="33017" y="9142"/>
                  </a:cubicBezTo>
                  <a:cubicBezTo>
                    <a:pt x="33052" y="9142"/>
                    <a:pt x="33073" y="9158"/>
                    <a:pt x="33073" y="9186"/>
                  </a:cubicBezTo>
                  <a:cubicBezTo>
                    <a:pt x="33073" y="9212"/>
                    <a:pt x="33079" y="9224"/>
                    <a:pt x="33092" y="9224"/>
                  </a:cubicBezTo>
                  <a:cubicBezTo>
                    <a:pt x="33105" y="9224"/>
                    <a:pt x="33124" y="9213"/>
                    <a:pt x="33151" y="9191"/>
                  </a:cubicBezTo>
                  <a:cubicBezTo>
                    <a:pt x="33175" y="9171"/>
                    <a:pt x="33197" y="9161"/>
                    <a:pt x="33220" y="9161"/>
                  </a:cubicBezTo>
                  <a:cubicBezTo>
                    <a:pt x="33254" y="9161"/>
                    <a:pt x="33292" y="9183"/>
                    <a:pt x="33345" y="9229"/>
                  </a:cubicBezTo>
                  <a:cubicBezTo>
                    <a:pt x="33494" y="9361"/>
                    <a:pt x="33545" y="9372"/>
                    <a:pt x="34082" y="9392"/>
                  </a:cubicBezTo>
                  <a:cubicBezTo>
                    <a:pt x="34392" y="9403"/>
                    <a:pt x="34560" y="9437"/>
                    <a:pt x="34622" y="9498"/>
                  </a:cubicBezTo>
                  <a:cubicBezTo>
                    <a:pt x="34675" y="9550"/>
                    <a:pt x="34813" y="9587"/>
                    <a:pt x="34946" y="9587"/>
                  </a:cubicBezTo>
                  <a:cubicBezTo>
                    <a:pt x="35257" y="9587"/>
                    <a:pt x="36004" y="9710"/>
                    <a:pt x="36072" y="9772"/>
                  </a:cubicBezTo>
                  <a:cubicBezTo>
                    <a:pt x="36108" y="9804"/>
                    <a:pt x="36199" y="9820"/>
                    <a:pt x="36297" y="9820"/>
                  </a:cubicBezTo>
                  <a:cubicBezTo>
                    <a:pt x="36402" y="9820"/>
                    <a:pt x="36514" y="9802"/>
                    <a:pt x="36572" y="9766"/>
                  </a:cubicBezTo>
                  <a:cubicBezTo>
                    <a:pt x="36595" y="9751"/>
                    <a:pt x="36625" y="9743"/>
                    <a:pt x="36652" y="9743"/>
                  </a:cubicBezTo>
                  <a:cubicBezTo>
                    <a:pt x="36677" y="9743"/>
                    <a:pt x="36701" y="9750"/>
                    <a:pt x="36717" y="9762"/>
                  </a:cubicBezTo>
                  <a:cubicBezTo>
                    <a:pt x="36775" y="9808"/>
                    <a:pt x="37000" y="9842"/>
                    <a:pt x="37153" y="9842"/>
                  </a:cubicBezTo>
                  <a:cubicBezTo>
                    <a:pt x="37230" y="9842"/>
                    <a:pt x="37289" y="9834"/>
                    <a:pt x="37301" y="9814"/>
                  </a:cubicBezTo>
                  <a:cubicBezTo>
                    <a:pt x="37324" y="9777"/>
                    <a:pt x="37355" y="9760"/>
                    <a:pt x="37381" y="9760"/>
                  </a:cubicBezTo>
                  <a:cubicBezTo>
                    <a:pt x="37418" y="9760"/>
                    <a:pt x="37444" y="9792"/>
                    <a:pt x="37423" y="9848"/>
                  </a:cubicBezTo>
                  <a:cubicBezTo>
                    <a:pt x="37399" y="9910"/>
                    <a:pt x="37430" y="9930"/>
                    <a:pt x="37586" y="9930"/>
                  </a:cubicBezTo>
                  <a:cubicBezTo>
                    <a:pt x="37609" y="9930"/>
                    <a:pt x="37635" y="9930"/>
                    <a:pt x="37663" y="9929"/>
                  </a:cubicBezTo>
                  <a:cubicBezTo>
                    <a:pt x="37686" y="9928"/>
                    <a:pt x="37710" y="9928"/>
                    <a:pt x="37733" y="9928"/>
                  </a:cubicBezTo>
                  <a:cubicBezTo>
                    <a:pt x="37861" y="9928"/>
                    <a:pt x="37985" y="9939"/>
                    <a:pt x="38025" y="9956"/>
                  </a:cubicBezTo>
                  <a:cubicBezTo>
                    <a:pt x="38068" y="9974"/>
                    <a:pt x="38131" y="9986"/>
                    <a:pt x="38179" y="9986"/>
                  </a:cubicBezTo>
                  <a:cubicBezTo>
                    <a:pt x="38188" y="9986"/>
                    <a:pt x="38195" y="9986"/>
                    <a:pt x="38202" y="9985"/>
                  </a:cubicBezTo>
                  <a:cubicBezTo>
                    <a:pt x="38239" y="9982"/>
                    <a:pt x="38271" y="9980"/>
                    <a:pt x="38300" y="9980"/>
                  </a:cubicBezTo>
                  <a:cubicBezTo>
                    <a:pt x="38438" y="9980"/>
                    <a:pt x="38492" y="10017"/>
                    <a:pt x="38479" y="10098"/>
                  </a:cubicBezTo>
                  <a:cubicBezTo>
                    <a:pt x="38468" y="10166"/>
                    <a:pt x="38505" y="10197"/>
                    <a:pt x="38593" y="10197"/>
                  </a:cubicBezTo>
                  <a:cubicBezTo>
                    <a:pt x="38665" y="10197"/>
                    <a:pt x="38721" y="10175"/>
                    <a:pt x="38717" y="10145"/>
                  </a:cubicBezTo>
                  <a:cubicBezTo>
                    <a:pt x="38715" y="10116"/>
                    <a:pt x="38762" y="10072"/>
                    <a:pt x="38817" y="10050"/>
                  </a:cubicBezTo>
                  <a:cubicBezTo>
                    <a:pt x="38891" y="10021"/>
                    <a:pt x="38944" y="10005"/>
                    <a:pt x="38979" y="10005"/>
                  </a:cubicBezTo>
                  <a:cubicBezTo>
                    <a:pt x="39035" y="10005"/>
                    <a:pt x="39047" y="10042"/>
                    <a:pt x="39027" y="10120"/>
                  </a:cubicBezTo>
                  <a:cubicBezTo>
                    <a:pt x="39010" y="10186"/>
                    <a:pt x="39011" y="10218"/>
                    <a:pt x="39032" y="10218"/>
                  </a:cubicBezTo>
                  <a:cubicBezTo>
                    <a:pt x="39039" y="10218"/>
                    <a:pt x="39048" y="10214"/>
                    <a:pt x="39060" y="10207"/>
                  </a:cubicBezTo>
                  <a:cubicBezTo>
                    <a:pt x="39075" y="10197"/>
                    <a:pt x="39088" y="10192"/>
                    <a:pt x="39099" y="10192"/>
                  </a:cubicBezTo>
                  <a:cubicBezTo>
                    <a:pt x="39116" y="10192"/>
                    <a:pt x="39127" y="10204"/>
                    <a:pt x="39127" y="10226"/>
                  </a:cubicBezTo>
                  <a:cubicBezTo>
                    <a:pt x="39127" y="10269"/>
                    <a:pt x="39151" y="10289"/>
                    <a:pt x="39184" y="10289"/>
                  </a:cubicBezTo>
                  <a:cubicBezTo>
                    <a:pt x="39232" y="10289"/>
                    <a:pt x="39301" y="10248"/>
                    <a:pt x="39346" y="10176"/>
                  </a:cubicBezTo>
                  <a:cubicBezTo>
                    <a:pt x="39395" y="10099"/>
                    <a:pt x="39513" y="10055"/>
                    <a:pt x="39600" y="10055"/>
                  </a:cubicBezTo>
                  <a:cubicBezTo>
                    <a:pt x="39668" y="10055"/>
                    <a:pt x="39716" y="10082"/>
                    <a:pt x="39693" y="10142"/>
                  </a:cubicBezTo>
                  <a:cubicBezTo>
                    <a:pt x="39674" y="10192"/>
                    <a:pt x="39680" y="10231"/>
                    <a:pt x="39706" y="10231"/>
                  </a:cubicBezTo>
                  <a:cubicBezTo>
                    <a:pt x="39733" y="10231"/>
                    <a:pt x="39785" y="10192"/>
                    <a:pt x="39826" y="10142"/>
                  </a:cubicBezTo>
                  <a:cubicBezTo>
                    <a:pt x="39877" y="10081"/>
                    <a:pt x="39918" y="10054"/>
                    <a:pt x="39940" y="10054"/>
                  </a:cubicBezTo>
                  <a:cubicBezTo>
                    <a:pt x="39973" y="10054"/>
                    <a:pt x="39969" y="10109"/>
                    <a:pt x="39907" y="10203"/>
                  </a:cubicBezTo>
                  <a:cubicBezTo>
                    <a:pt x="39830" y="10323"/>
                    <a:pt x="39825" y="10400"/>
                    <a:pt x="39875" y="10400"/>
                  </a:cubicBezTo>
                  <a:cubicBezTo>
                    <a:pt x="39899" y="10400"/>
                    <a:pt x="39937" y="10381"/>
                    <a:pt x="39985" y="10340"/>
                  </a:cubicBezTo>
                  <a:cubicBezTo>
                    <a:pt x="40084" y="10255"/>
                    <a:pt x="40197" y="10210"/>
                    <a:pt x="40292" y="10210"/>
                  </a:cubicBezTo>
                  <a:cubicBezTo>
                    <a:pt x="40357" y="10210"/>
                    <a:pt x="40413" y="10231"/>
                    <a:pt x="40448" y="10275"/>
                  </a:cubicBezTo>
                  <a:cubicBezTo>
                    <a:pt x="40482" y="10318"/>
                    <a:pt x="40501" y="10339"/>
                    <a:pt x="40508" y="10339"/>
                  </a:cubicBezTo>
                  <a:cubicBezTo>
                    <a:pt x="40514" y="10339"/>
                    <a:pt x="40510" y="10319"/>
                    <a:pt x="40497" y="10280"/>
                  </a:cubicBezTo>
                  <a:cubicBezTo>
                    <a:pt x="40473" y="10212"/>
                    <a:pt x="40595" y="10176"/>
                    <a:pt x="40722" y="10176"/>
                  </a:cubicBezTo>
                  <a:cubicBezTo>
                    <a:pt x="40835" y="10176"/>
                    <a:pt x="40951" y="10204"/>
                    <a:pt x="40974" y="10264"/>
                  </a:cubicBezTo>
                  <a:cubicBezTo>
                    <a:pt x="40995" y="10320"/>
                    <a:pt x="41048" y="10348"/>
                    <a:pt x="41107" y="10348"/>
                  </a:cubicBezTo>
                  <a:cubicBezTo>
                    <a:pt x="41169" y="10348"/>
                    <a:pt x="41237" y="10318"/>
                    <a:pt x="41285" y="10259"/>
                  </a:cubicBezTo>
                  <a:cubicBezTo>
                    <a:pt x="41331" y="10202"/>
                    <a:pt x="41378" y="10175"/>
                    <a:pt x="41421" y="10175"/>
                  </a:cubicBezTo>
                  <a:cubicBezTo>
                    <a:pt x="41478" y="10175"/>
                    <a:pt x="41526" y="10225"/>
                    <a:pt x="41550" y="10320"/>
                  </a:cubicBezTo>
                  <a:cubicBezTo>
                    <a:pt x="41583" y="10447"/>
                    <a:pt x="41616" y="10465"/>
                    <a:pt x="41834" y="10465"/>
                  </a:cubicBezTo>
                  <a:cubicBezTo>
                    <a:pt x="41967" y="10465"/>
                    <a:pt x="42165" y="10482"/>
                    <a:pt x="42266" y="10501"/>
                  </a:cubicBezTo>
                  <a:cubicBezTo>
                    <a:pt x="42313" y="10510"/>
                    <a:pt x="42350" y="10515"/>
                    <a:pt x="42378" y="10515"/>
                  </a:cubicBezTo>
                  <a:cubicBezTo>
                    <a:pt x="42442" y="10515"/>
                    <a:pt x="42464" y="10488"/>
                    <a:pt x="42482" y="10421"/>
                  </a:cubicBezTo>
                  <a:cubicBezTo>
                    <a:pt x="42501" y="10346"/>
                    <a:pt x="42550" y="10311"/>
                    <a:pt x="42634" y="10311"/>
                  </a:cubicBezTo>
                  <a:cubicBezTo>
                    <a:pt x="42639" y="10311"/>
                    <a:pt x="42645" y="10311"/>
                    <a:pt x="42651" y="10311"/>
                  </a:cubicBezTo>
                  <a:cubicBezTo>
                    <a:pt x="42830" y="10321"/>
                    <a:pt x="42843" y="10403"/>
                    <a:pt x="42669" y="10411"/>
                  </a:cubicBezTo>
                  <a:cubicBezTo>
                    <a:pt x="42361" y="10423"/>
                    <a:pt x="42861" y="10513"/>
                    <a:pt x="43256" y="10516"/>
                  </a:cubicBezTo>
                  <a:cubicBezTo>
                    <a:pt x="43483" y="10519"/>
                    <a:pt x="44013" y="10547"/>
                    <a:pt x="44439" y="10580"/>
                  </a:cubicBezTo>
                  <a:cubicBezTo>
                    <a:pt x="44866" y="10613"/>
                    <a:pt x="45370" y="10652"/>
                    <a:pt x="45561" y="10667"/>
                  </a:cubicBezTo>
                  <a:cubicBezTo>
                    <a:pt x="45753" y="10680"/>
                    <a:pt x="46140" y="10709"/>
                    <a:pt x="46419" y="10730"/>
                  </a:cubicBezTo>
                  <a:cubicBezTo>
                    <a:pt x="46547" y="10740"/>
                    <a:pt x="46654" y="10745"/>
                    <a:pt x="46737" y="10745"/>
                  </a:cubicBezTo>
                  <a:cubicBezTo>
                    <a:pt x="46858" y="10745"/>
                    <a:pt x="46926" y="10734"/>
                    <a:pt x="46926" y="10714"/>
                  </a:cubicBezTo>
                  <a:cubicBezTo>
                    <a:pt x="46926" y="10683"/>
                    <a:pt x="46726" y="10638"/>
                    <a:pt x="46476" y="10613"/>
                  </a:cubicBezTo>
                  <a:cubicBezTo>
                    <a:pt x="45722" y="10539"/>
                    <a:pt x="45678" y="10533"/>
                    <a:pt x="45440" y="10469"/>
                  </a:cubicBezTo>
                  <a:cubicBezTo>
                    <a:pt x="45312" y="10434"/>
                    <a:pt x="45141" y="10407"/>
                    <a:pt x="45052" y="10405"/>
                  </a:cubicBezTo>
                  <a:cubicBezTo>
                    <a:pt x="44964" y="10403"/>
                    <a:pt x="44890" y="10372"/>
                    <a:pt x="44890" y="10336"/>
                  </a:cubicBezTo>
                  <a:cubicBezTo>
                    <a:pt x="44890" y="10311"/>
                    <a:pt x="44957" y="10298"/>
                    <a:pt x="45099" y="10298"/>
                  </a:cubicBezTo>
                  <a:cubicBezTo>
                    <a:pt x="45286" y="10298"/>
                    <a:pt x="45603" y="10320"/>
                    <a:pt x="46071" y="10365"/>
                  </a:cubicBezTo>
                  <a:cubicBezTo>
                    <a:pt x="46127" y="10370"/>
                    <a:pt x="46201" y="10413"/>
                    <a:pt x="46226" y="10457"/>
                  </a:cubicBezTo>
                  <a:cubicBezTo>
                    <a:pt x="46245" y="10488"/>
                    <a:pt x="46277" y="10506"/>
                    <a:pt x="46307" y="10506"/>
                  </a:cubicBezTo>
                  <a:cubicBezTo>
                    <a:pt x="46318" y="10506"/>
                    <a:pt x="46330" y="10504"/>
                    <a:pt x="46340" y="10497"/>
                  </a:cubicBezTo>
                  <a:cubicBezTo>
                    <a:pt x="46352" y="10490"/>
                    <a:pt x="46370" y="10487"/>
                    <a:pt x="46391" y="10487"/>
                  </a:cubicBezTo>
                  <a:cubicBezTo>
                    <a:pt x="46430" y="10487"/>
                    <a:pt x="46478" y="10498"/>
                    <a:pt x="46517" y="10519"/>
                  </a:cubicBezTo>
                  <a:cubicBezTo>
                    <a:pt x="46554" y="10539"/>
                    <a:pt x="46589" y="10549"/>
                    <a:pt x="46616" y="10549"/>
                  </a:cubicBezTo>
                  <a:cubicBezTo>
                    <a:pt x="46638" y="10549"/>
                    <a:pt x="46655" y="10542"/>
                    <a:pt x="46665" y="10528"/>
                  </a:cubicBezTo>
                  <a:cubicBezTo>
                    <a:pt x="46674" y="10513"/>
                    <a:pt x="46702" y="10505"/>
                    <a:pt x="46743" y="10505"/>
                  </a:cubicBezTo>
                  <a:cubicBezTo>
                    <a:pt x="46785" y="10505"/>
                    <a:pt x="46840" y="10514"/>
                    <a:pt x="46902" y="10530"/>
                  </a:cubicBezTo>
                  <a:cubicBezTo>
                    <a:pt x="46974" y="10549"/>
                    <a:pt x="47071" y="10560"/>
                    <a:pt x="47156" y="10560"/>
                  </a:cubicBezTo>
                  <a:cubicBezTo>
                    <a:pt x="47203" y="10560"/>
                    <a:pt x="47246" y="10557"/>
                    <a:pt x="47279" y="10550"/>
                  </a:cubicBezTo>
                  <a:cubicBezTo>
                    <a:pt x="47314" y="10543"/>
                    <a:pt x="47346" y="10539"/>
                    <a:pt x="47373" y="10539"/>
                  </a:cubicBezTo>
                  <a:cubicBezTo>
                    <a:pt x="47419" y="10539"/>
                    <a:pt x="47451" y="10550"/>
                    <a:pt x="47451" y="10569"/>
                  </a:cubicBezTo>
                  <a:cubicBezTo>
                    <a:pt x="47451" y="10605"/>
                    <a:pt x="47661" y="10622"/>
                    <a:pt x="47894" y="10622"/>
                  </a:cubicBezTo>
                  <a:cubicBezTo>
                    <a:pt x="48152" y="10622"/>
                    <a:pt x="48437" y="10600"/>
                    <a:pt x="48486" y="10560"/>
                  </a:cubicBezTo>
                  <a:cubicBezTo>
                    <a:pt x="48508" y="10542"/>
                    <a:pt x="48533" y="10534"/>
                    <a:pt x="48563" y="10534"/>
                  </a:cubicBezTo>
                  <a:cubicBezTo>
                    <a:pt x="48600" y="10534"/>
                    <a:pt x="48644" y="10548"/>
                    <a:pt x="48696" y="10576"/>
                  </a:cubicBezTo>
                  <a:cubicBezTo>
                    <a:pt x="48752" y="10606"/>
                    <a:pt x="48829" y="10622"/>
                    <a:pt x="48901" y="10622"/>
                  </a:cubicBezTo>
                  <a:cubicBezTo>
                    <a:pt x="48933" y="10622"/>
                    <a:pt x="48963" y="10619"/>
                    <a:pt x="48991" y="10612"/>
                  </a:cubicBezTo>
                  <a:cubicBezTo>
                    <a:pt x="49024" y="10604"/>
                    <a:pt x="49050" y="10600"/>
                    <a:pt x="49069" y="10600"/>
                  </a:cubicBezTo>
                  <a:cubicBezTo>
                    <a:pt x="49164" y="10600"/>
                    <a:pt x="49091" y="10692"/>
                    <a:pt x="48912" y="10762"/>
                  </a:cubicBezTo>
                  <a:cubicBezTo>
                    <a:pt x="48767" y="10818"/>
                    <a:pt x="48765" y="10826"/>
                    <a:pt x="48874" y="10864"/>
                  </a:cubicBezTo>
                  <a:cubicBezTo>
                    <a:pt x="48911" y="10878"/>
                    <a:pt x="48976" y="10884"/>
                    <a:pt x="49060" y="10884"/>
                  </a:cubicBezTo>
                  <a:cubicBezTo>
                    <a:pt x="49320" y="10884"/>
                    <a:pt x="49762" y="10824"/>
                    <a:pt x="50126" y="10733"/>
                  </a:cubicBezTo>
                  <a:cubicBezTo>
                    <a:pt x="50912" y="10535"/>
                    <a:pt x="51238" y="10459"/>
                    <a:pt x="51404" y="10459"/>
                  </a:cubicBezTo>
                  <a:cubicBezTo>
                    <a:pt x="51495" y="10459"/>
                    <a:pt x="51538" y="10482"/>
                    <a:pt x="51584" y="10521"/>
                  </a:cubicBezTo>
                  <a:cubicBezTo>
                    <a:pt x="51729" y="10648"/>
                    <a:pt x="51650" y="10724"/>
                    <a:pt x="51307" y="10780"/>
                  </a:cubicBezTo>
                  <a:cubicBezTo>
                    <a:pt x="51169" y="10803"/>
                    <a:pt x="51057" y="10842"/>
                    <a:pt x="51057" y="10866"/>
                  </a:cubicBezTo>
                  <a:cubicBezTo>
                    <a:pt x="51057" y="10919"/>
                    <a:pt x="51235" y="10953"/>
                    <a:pt x="51402" y="10953"/>
                  </a:cubicBezTo>
                  <a:cubicBezTo>
                    <a:pt x="51506" y="10953"/>
                    <a:pt x="51605" y="10940"/>
                    <a:pt x="51656" y="10910"/>
                  </a:cubicBezTo>
                  <a:cubicBezTo>
                    <a:pt x="51725" y="10869"/>
                    <a:pt x="51938" y="10836"/>
                    <a:pt x="52132" y="10833"/>
                  </a:cubicBezTo>
                  <a:cubicBezTo>
                    <a:pt x="52326" y="10830"/>
                    <a:pt x="52573" y="10793"/>
                    <a:pt x="52686" y="10751"/>
                  </a:cubicBezTo>
                  <a:cubicBezTo>
                    <a:pt x="53029" y="10624"/>
                    <a:pt x="53046" y="10621"/>
                    <a:pt x="53529" y="10612"/>
                  </a:cubicBezTo>
                  <a:cubicBezTo>
                    <a:pt x="53784" y="10608"/>
                    <a:pt x="54029" y="10583"/>
                    <a:pt x="54070" y="10557"/>
                  </a:cubicBezTo>
                  <a:cubicBezTo>
                    <a:pt x="54086" y="10546"/>
                    <a:pt x="54100" y="10541"/>
                    <a:pt x="54111" y="10541"/>
                  </a:cubicBezTo>
                  <a:cubicBezTo>
                    <a:pt x="54133" y="10541"/>
                    <a:pt x="54143" y="10561"/>
                    <a:pt x="54141" y="10602"/>
                  </a:cubicBezTo>
                  <a:cubicBezTo>
                    <a:pt x="54140" y="10652"/>
                    <a:pt x="54167" y="10693"/>
                    <a:pt x="54203" y="10693"/>
                  </a:cubicBezTo>
                  <a:cubicBezTo>
                    <a:pt x="54235" y="10693"/>
                    <a:pt x="54249" y="10665"/>
                    <a:pt x="54230" y="10636"/>
                  </a:cubicBezTo>
                  <a:cubicBezTo>
                    <a:pt x="54218" y="10616"/>
                    <a:pt x="54222" y="10606"/>
                    <a:pt x="54242" y="10606"/>
                  </a:cubicBezTo>
                  <a:cubicBezTo>
                    <a:pt x="54262" y="10606"/>
                    <a:pt x="54296" y="10615"/>
                    <a:pt x="54345" y="10634"/>
                  </a:cubicBezTo>
                  <a:cubicBezTo>
                    <a:pt x="54375" y="10645"/>
                    <a:pt x="54412" y="10650"/>
                    <a:pt x="54455" y="10650"/>
                  </a:cubicBezTo>
                  <a:cubicBezTo>
                    <a:pt x="54640" y="10650"/>
                    <a:pt x="54924" y="10553"/>
                    <a:pt x="55076" y="10424"/>
                  </a:cubicBezTo>
                  <a:cubicBezTo>
                    <a:pt x="55129" y="10381"/>
                    <a:pt x="55214" y="10345"/>
                    <a:pt x="55269" y="10345"/>
                  </a:cubicBezTo>
                  <a:cubicBezTo>
                    <a:pt x="55325" y="10345"/>
                    <a:pt x="55383" y="10305"/>
                    <a:pt x="55403" y="10257"/>
                  </a:cubicBezTo>
                  <a:cubicBezTo>
                    <a:pt x="55417" y="10219"/>
                    <a:pt x="55431" y="10200"/>
                    <a:pt x="55453" y="10200"/>
                  </a:cubicBezTo>
                  <a:cubicBezTo>
                    <a:pt x="55469" y="10200"/>
                    <a:pt x="55489" y="10211"/>
                    <a:pt x="55514" y="10232"/>
                  </a:cubicBezTo>
                  <a:cubicBezTo>
                    <a:pt x="55539" y="10253"/>
                    <a:pt x="55569" y="10262"/>
                    <a:pt x="55602" y="10262"/>
                  </a:cubicBezTo>
                  <a:cubicBezTo>
                    <a:pt x="55773" y="10262"/>
                    <a:pt x="56026" y="10012"/>
                    <a:pt x="56046" y="9778"/>
                  </a:cubicBezTo>
                  <a:cubicBezTo>
                    <a:pt x="56052" y="9706"/>
                    <a:pt x="56032" y="9645"/>
                    <a:pt x="56002" y="9645"/>
                  </a:cubicBezTo>
                  <a:cubicBezTo>
                    <a:pt x="55910" y="9645"/>
                    <a:pt x="55940" y="9532"/>
                    <a:pt x="56063" y="9429"/>
                  </a:cubicBezTo>
                  <a:cubicBezTo>
                    <a:pt x="56130" y="9372"/>
                    <a:pt x="56180" y="9300"/>
                    <a:pt x="56180" y="9261"/>
                  </a:cubicBezTo>
                  <a:cubicBezTo>
                    <a:pt x="56180" y="9223"/>
                    <a:pt x="56245" y="9151"/>
                    <a:pt x="56322" y="9101"/>
                  </a:cubicBezTo>
                  <a:cubicBezTo>
                    <a:pt x="56399" y="9051"/>
                    <a:pt x="56479" y="8955"/>
                    <a:pt x="56502" y="8887"/>
                  </a:cubicBezTo>
                  <a:cubicBezTo>
                    <a:pt x="56524" y="8820"/>
                    <a:pt x="56559" y="8787"/>
                    <a:pt x="56611" y="8787"/>
                  </a:cubicBezTo>
                  <a:cubicBezTo>
                    <a:pt x="56624" y="8787"/>
                    <a:pt x="56637" y="8789"/>
                    <a:pt x="56652" y="8793"/>
                  </a:cubicBezTo>
                  <a:cubicBezTo>
                    <a:pt x="56664" y="8796"/>
                    <a:pt x="56677" y="8797"/>
                    <a:pt x="56690" y="8797"/>
                  </a:cubicBezTo>
                  <a:cubicBezTo>
                    <a:pt x="56742" y="8797"/>
                    <a:pt x="56791" y="8770"/>
                    <a:pt x="56819" y="8723"/>
                  </a:cubicBezTo>
                  <a:cubicBezTo>
                    <a:pt x="56862" y="8648"/>
                    <a:pt x="56832" y="8604"/>
                    <a:pt x="56687" y="8530"/>
                  </a:cubicBezTo>
                  <a:cubicBezTo>
                    <a:pt x="56516" y="8440"/>
                    <a:pt x="56511" y="8430"/>
                    <a:pt x="56619" y="8389"/>
                  </a:cubicBezTo>
                  <a:cubicBezTo>
                    <a:pt x="56683" y="8364"/>
                    <a:pt x="56781" y="8292"/>
                    <a:pt x="56840" y="8225"/>
                  </a:cubicBezTo>
                  <a:cubicBezTo>
                    <a:pt x="56884" y="8175"/>
                    <a:pt x="56909" y="8150"/>
                    <a:pt x="56919" y="8150"/>
                  </a:cubicBezTo>
                  <a:cubicBezTo>
                    <a:pt x="56928" y="8150"/>
                    <a:pt x="56925" y="8169"/>
                    <a:pt x="56914" y="8205"/>
                  </a:cubicBezTo>
                  <a:cubicBezTo>
                    <a:pt x="56887" y="8291"/>
                    <a:pt x="56911" y="8339"/>
                    <a:pt x="56950" y="8339"/>
                  </a:cubicBezTo>
                  <a:cubicBezTo>
                    <a:pt x="56980" y="8339"/>
                    <a:pt x="57019" y="8311"/>
                    <a:pt x="57052" y="8251"/>
                  </a:cubicBezTo>
                  <a:cubicBezTo>
                    <a:pt x="57083" y="8194"/>
                    <a:pt x="57112" y="8166"/>
                    <a:pt x="57143" y="8166"/>
                  </a:cubicBezTo>
                  <a:cubicBezTo>
                    <a:pt x="57157" y="8166"/>
                    <a:pt x="57171" y="8172"/>
                    <a:pt x="57186" y="8184"/>
                  </a:cubicBezTo>
                  <a:cubicBezTo>
                    <a:pt x="57197" y="8193"/>
                    <a:pt x="57209" y="8197"/>
                    <a:pt x="57223" y="8197"/>
                  </a:cubicBezTo>
                  <a:cubicBezTo>
                    <a:pt x="57271" y="8197"/>
                    <a:pt x="57339" y="8140"/>
                    <a:pt x="57445" y="8015"/>
                  </a:cubicBezTo>
                  <a:cubicBezTo>
                    <a:pt x="57547" y="7893"/>
                    <a:pt x="57634" y="7760"/>
                    <a:pt x="57635" y="7724"/>
                  </a:cubicBezTo>
                  <a:cubicBezTo>
                    <a:pt x="57636" y="7688"/>
                    <a:pt x="57676" y="7619"/>
                    <a:pt x="57721" y="7574"/>
                  </a:cubicBezTo>
                  <a:cubicBezTo>
                    <a:pt x="57826" y="7470"/>
                    <a:pt x="57837" y="7256"/>
                    <a:pt x="57742" y="7158"/>
                  </a:cubicBezTo>
                  <a:cubicBezTo>
                    <a:pt x="57694" y="7109"/>
                    <a:pt x="57693" y="7027"/>
                    <a:pt x="57735" y="6861"/>
                  </a:cubicBezTo>
                  <a:cubicBezTo>
                    <a:pt x="57793" y="6635"/>
                    <a:pt x="57790" y="6630"/>
                    <a:pt x="57572" y="6496"/>
                  </a:cubicBezTo>
                  <a:cubicBezTo>
                    <a:pt x="57316" y="6340"/>
                    <a:pt x="57282" y="6231"/>
                    <a:pt x="57476" y="6201"/>
                  </a:cubicBezTo>
                  <a:cubicBezTo>
                    <a:pt x="57548" y="6190"/>
                    <a:pt x="57595" y="6160"/>
                    <a:pt x="57584" y="6133"/>
                  </a:cubicBezTo>
                  <a:cubicBezTo>
                    <a:pt x="57574" y="6104"/>
                    <a:pt x="57595" y="6063"/>
                    <a:pt x="57634" y="6037"/>
                  </a:cubicBezTo>
                  <a:cubicBezTo>
                    <a:pt x="57681" y="6008"/>
                    <a:pt x="57631" y="5924"/>
                    <a:pt x="57481" y="5777"/>
                  </a:cubicBezTo>
                  <a:cubicBezTo>
                    <a:pt x="57226" y="5530"/>
                    <a:pt x="57154" y="5278"/>
                    <a:pt x="57337" y="5278"/>
                  </a:cubicBezTo>
                  <a:cubicBezTo>
                    <a:pt x="57471" y="5278"/>
                    <a:pt x="57480" y="5233"/>
                    <a:pt x="57395" y="5012"/>
                  </a:cubicBezTo>
                  <a:cubicBezTo>
                    <a:pt x="57349" y="4890"/>
                    <a:pt x="57357" y="4834"/>
                    <a:pt x="57430" y="4755"/>
                  </a:cubicBezTo>
                  <a:cubicBezTo>
                    <a:pt x="57516" y="4660"/>
                    <a:pt x="57513" y="4648"/>
                    <a:pt x="57403" y="4612"/>
                  </a:cubicBezTo>
                  <a:cubicBezTo>
                    <a:pt x="57257" y="4566"/>
                    <a:pt x="57233" y="4265"/>
                    <a:pt x="57369" y="4214"/>
                  </a:cubicBezTo>
                  <a:cubicBezTo>
                    <a:pt x="57418" y="4196"/>
                    <a:pt x="57457" y="4138"/>
                    <a:pt x="57457" y="4089"/>
                  </a:cubicBezTo>
                  <a:cubicBezTo>
                    <a:pt x="57457" y="4038"/>
                    <a:pt x="57485" y="3997"/>
                    <a:pt x="57515" y="3997"/>
                  </a:cubicBezTo>
                  <a:cubicBezTo>
                    <a:pt x="57546" y="3997"/>
                    <a:pt x="57573" y="3967"/>
                    <a:pt x="57573" y="3933"/>
                  </a:cubicBezTo>
                  <a:cubicBezTo>
                    <a:pt x="57573" y="3897"/>
                    <a:pt x="57614" y="3839"/>
                    <a:pt x="57670" y="3798"/>
                  </a:cubicBezTo>
                  <a:cubicBezTo>
                    <a:pt x="57737" y="3747"/>
                    <a:pt x="57751" y="3700"/>
                    <a:pt x="57715" y="3645"/>
                  </a:cubicBezTo>
                  <a:cubicBezTo>
                    <a:pt x="57685" y="3600"/>
                    <a:pt x="57662" y="3526"/>
                    <a:pt x="57662" y="3476"/>
                  </a:cubicBezTo>
                  <a:cubicBezTo>
                    <a:pt x="57662" y="3428"/>
                    <a:pt x="57626" y="3400"/>
                    <a:pt x="57566" y="3400"/>
                  </a:cubicBezTo>
                  <a:cubicBezTo>
                    <a:pt x="57557" y="3400"/>
                    <a:pt x="57548" y="3401"/>
                    <a:pt x="57538" y="3402"/>
                  </a:cubicBezTo>
                  <a:cubicBezTo>
                    <a:pt x="57530" y="3403"/>
                    <a:pt x="57523" y="3403"/>
                    <a:pt x="57516" y="3403"/>
                  </a:cubicBezTo>
                  <a:cubicBezTo>
                    <a:pt x="57459" y="3403"/>
                    <a:pt x="57414" y="3378"/>
                    <a:pt x="57415" y="3344"/>
                  </a:cubicBezTo>
                  <a:cubicBezTo>
                    <a:pt x="57421" y="3151"/>
                    <a:pt x="57392" y="3067"/>
                    <a:pt x="57319" y="3067"/>
                  </a:cubicBezTo>
                  <a:cubicBezTo>
                    <a:pt x="57273" y="3067"/>
                    <a:pt x="57226" y="3041"/>
                    <a:pt x="57215" y="3013"/>
                  </a:cubicBezTo>
                  <a:cubicBezTo>
                    <a:pt x="57206" y="2989"/>
                    <a:pt x="57157" y="2979"/>
                    <a:pt x="57090" y="2979"/>
                  </a:cubicBezTo>
                  <a:cubicBezTo>
                    <a:pt x="56921" y="2979"/>
                    <a:pt x="56642" y="3043"/>
                    <a:pt x="56642" y="3107"/>
                  </a:cubicBezTo>
                  <a:cubicBezTo>
                    <a:pt x="56642" y="3187"/>
                    <a:pt x="56491" y="3285"/>
                    <a:pt x="56396" y="3285"/>
                  </a:cubicBezTo>
                  <a:cubicBezTo>
                    <a:pt x="56378" y="3285"/>
                    <a:pt x="56362" y="3282"/>
                    <a:pt x="56349" y="3274"/>
                  </a:cubicBezTo>
                  <a:cubicBezTo>
                    <a:pt x="56278" y="3229"/>
                    <a:pt x="56273" y="3031"/>
                    <a:pt x="56344" y="2989"/>
                  </a:cubicBezTo>
                  <a:cubicBezTo>
                    <a:pt x="56394" y="2958"/>
                    <a:pt x="56471" y="2548"/>
                    <a:pt x="56427" y="2548"/>
                  </a:cubicBezTo>
                  <a:cubicBezTo>
                    <a:pt x="56354" y="2548"/>
                    <a:pt x="56249" y="2726"/>
                    <a:pt x="56215" y="2907"/>
                  </a:cubicBezTo>
                  <a:cubicBezTo>
                    <a:pt x="56169" y="3154"/>
                    <a:pt x="56063" y="3256"/>
                    <a:pt x="55849" y="3256"/>
                  </a:cubicBezTo>
                  <a:cubicBezTo>
                    <a:pt x="55831" y="3256"/>
                    <a:pt x="55814" y="3256"/>
                    <a:pt x="55795" y="3255"/>
                  </a:cubicBezTo>
                  <a:cubicBezTo>
                    <a:pt x="55778" y="3253"/>
                    <a:pt x="55762" y="3253"/>
                    <a:pt x="55747" y="3253"/>
                  </a:cubicBezTo>
                  <a:cubicBezTo>
                    <a:pt x="55659" y="3253"/>
                    <a:pt x="55595" y="3272"/>
                    <a:pt x="55595" y="3302"/>
                  </a:cubicBezTo>
                  <a:cubicBezTo>
                    <a:pt x="55595" y="3335"/>
                    <a:pt x="55623" y="3363"/>
                    <a:pt x="55657" y="3363"/>
                  </a:cubicBezTo>
                  <a:cubicBezTo>
                    <a:pt x="55750" y="3363"/>
                    <a:pt x="55723" y="3446"/>
                    <a:pt x="55606" y="3520"/>
                  </a:cubicBezTo>
                  <a:cubicBezTo>
                    <a:pt x="55569" y="3543"/>
                    <a:pt x="55538" y="3555"/>
                    <a:pt x="55505" y="3555"/>
                  </a:cubicBezTo>
                  <a:cubicBezTo>
                    <a:pt x="55464" y="3555"/>
                    <a:pt x="55421" y="3537"/>
                    <a:pt x="55359" y="3499"/>
                  </a:cubicBezTo>
                  <a:cubicBezTo>
                    <a:pt x="55299" y="3462"/>
                    <a:pt x="55276" y="3440"/>
                    <a:pt x="55296" y="3440"/>
                  </a:cubicBezTo>
                  <a:cubicBezTo>
                    <a:pt x="55301" y="3440"/>
                    <a:pt x="55311" y="3442"/>
                    <a:pt x="55324" y="3446"/>
                  </a:cubicBezTo>
                  <a:cubicBezTo>
                    <a:pt x="55344" y="3453"/>
                    <a:pt x="55360" y="3456"/>
                    <a:pt x="55372" y="3456"/>
                  </a:cubicBezTo>
                  <a:cubicBezTo>
                    <a:pt x="55397" y="3456"/>
                    <a:pt x="55405" y="3443"/>
                    <a:pt x="55390" y="3418"/>
                  </a:cubicBezTo>
                  <a:cubicBezTo>
                    <a:pt x="55375" y="3396"/>
                    <a:pt x="55331" y="3384"/>
                    <a:pt x="55271" y="3384"/>
                  </a:cubicBezTo>
                  <a:cubicBezTo>
                    <a:pt x="55236" y="3384"/>
                    <a:pt x="55195" y="3388"/>
                    <a:pt x="55151" y="3397"/>
                  </a:cubicBezTo>
                  <a:cubicBezTo>
                    <a:pt x="55100" y="3407"/>
                    <a:pt x="55060" y="3412"/>
                    <a:pt x="55030" y="3412"/>
                  </a:cubicBezTo>
                  <a:cubicBezTo>
                    <a:pt x="54976" y="3412"/>
                    <a:pt x="54954" y="3395"/>
                    <a:pt x="54955" y="3361"/>
                  </a:cubicBezTo>
                  <a:cubicBezTo>
                    <a:pt x="54955" y="3333"/>
                    <a:pt x="54947" y="3317"/>
                    <a:pt x="54935" y="3317"/>
                  </a:cubicBezTo>
                  <a:cubicBezTo>
                    <a:pt x="54930" y="3317"/>
                    <a:pt x="54925" y="3319"/>
                    <a:pt x="54919" y="3325"/>
                  </a:cubicBezTo>
                  <a:cubicBezTo>
                    <a:pt x="54913" y="3332"/>
                    <a:pt x="54903" y="3335"/>
                    <a:pt x="54891" y="3335"/>
                  </a:cubicBezTo>
                  <a:cubicBezTo>
                    <a:pt x="54864" y="3335"/>
                    <a:pt x="54827" y="3320"/>
                    <a:pt x="54797" y="3294"/>
                  </a:cubicBezTo>
                  <a:cubicBezTo>
                    <a:pt x="54766" y="3268"/>
                    <a:pt x="54742" y="3256"/>
                    <a:pt x="54722" y="3256"/>
                  </a:cubicBezTo>
                  <a:cubicBezTo>
                    <a:pt x="54703" y="3256"/>
                    <a:pt x="54688" y="3268"/>
                    <a:pt x="54673" y="3291"/>
                  </a:cubicBezTo>
                  <a:cubicBezTo>
                    <a:pt x="54659" y="3315"/>
                    <a:pt x="54634" y="3327"/>
                    <a:pt x="54592" y="3327"/>
                  </a:cubicBezTo>
                  <a:cubicBezTo>
                    <a:pt x="54544" y="3327"/>
                    <a:pt x="54474" y="3312"/>
                    <a:pt x="54371" y="3281"/>
                  </a:cubicBezTo>
                  <a:cubicBezTo>
                    <a:pt x="54140" y="3213"/>
                    <a:pt x="53788" y="3157"/>
                    <a:pt x="53662" y="3157"/>
                  </a:cubicBezTo>
                  <a:cubicBezTo>
                    <a:pt x="53609" y="3157"/>
                    <a:pt x="53595" y="3166"/>
                    <a:pt x="53644" y="3189"/>
                  </a:cubicBezTo>
                  <a:cubicBezTo>
                    <a:pt x="53710" y="3219"/>
                    <a:pt x="53815" y="3243"/>
                    <a:pt x="53888" y="3245"/>
                  </a:cubicBezTo>
                  <a:cubicBezTo>
                    <a:pt x="53960" y="3246"/>
                    <a:pt x="54034" y="3277"/>
                    <a:pt x="54057" y="3315"/>
                  </a:cubicBezTo>
                  <a:cubicBezTo>
                    <a:pt x="54076" y="3345"/>
                    <a:pt x="54055" y="3360"/>
                    <a:pt x="53984" y="3360"/>
                  </a:cubicBezTo>
                  <a:cubicBezTo>
                    <a:pt x="53944" y="3360"/>
                    <a:pt x="53888" y="3355"/>
                    <a:pt x="53813" y="3346"/>
                  </a:cubicBezTo>
                  <a:cubicBezTo>
                    <a:pt x="53656" y="3326"/>
                    <a:pt x="53202" y="3280"/>
                    <a:pt x="52802" y="3245"/>
                  </a:cubicBezTo>
                  <a:cubicBezTo>
                    <a:pt x="52402" y="3210"/>
                    <a:pt x="51882" y="3143"/>
                    <a:pt x="51646" y="3096"/>
                  </a:cubicBezTo>
                  <a:cubicBezTo>
                    <a:pt x="51458" y="3058"/>
                    <a:pt x="51334" y="3040"/>
                    <a:pt x="51225" y="3040"/>
                  </a:cubicBezTo>
                  <a:cubicBezTo>
                    <a:pt x="51128" y="3040"/>
                    <a:pt x="51042" y="3054"/>
                    <a:pt x="50932" y="3081"/>
                  </a:cubicBezTo>
                  <a:cubicBezTo>
                    <a:pt x="50776" y="3121"/>
                    <a:pt x="50668" y="3175"/>
                    <a:pt x="50693" y="3200"/>
                  </a:cubicBezTo>
                  <a:cubicBezTo>
                    <a:pt x="50719" y="3226"/>
                    <a:pt x="50968" y="3264"/>
                    <a:pt x="51246" y="3284"/>
                  </a:cubicBezTo>
                  <a:cubicBezTo>
                    <a:pt x="51701" y="3316"/>
                    <a:pt x="51742" y="3328"/>
                    <a:pt x="51662" y="3408"/>
                  </a:cubicBezTo>
                  <a:cubicBezTo>
                    <a:pt x="51610" y="3460"/>
                    <a:pt x="51457" y="3487"/>
                    <a:pt x="51288" y="3487"/>
                  </a:cubicBezTo>
                  <a:cubicBezTo>
                    <a:pt x="51134" y="3487"/>
                    <a:pt x="50966" y="3465"/>
                    <a:pt x="50847" y="3419"/>
                  </a:cubicBezTo>
                  <a:cubicBezTo>
                    <a:pt x="50773" y="3392"/>
                    <a:pt x="50543" y="3354"/>
                    <a:pt x="50326" y="3336"/>
                  </a:cubicBezTo>
                  <a:cubicBezTo>
                    <a:pt x="50109" y="3318"/>
                    <a:pt x="49817" y="3267"/>
                    <a:pt x="49666" y="3221"/>
                  </a:cubicBezTo>
                  <a:cubicBezTo>
                    <a:pt x="49387" y="3136"/>
                    <a:pt x="49214" y="3095"/>
                    <a:pt x="49133" y="3095"/>
                  </a:cubicBezTo>
                  <a:cubicBezTo>
                    <a:pt x="49096" y="3095"/>
                    <a:pt x="49079" y="3104"/>
                    <a:pt x="49079" y="3120"/>
                  </a:cubicBezTo>
                  <a:cubicBezTo>
                    <a:pt x="49079" y="3144"/>
                    <a:pt x="49305" y="3225"/>
                    <a:pt x="49588" y="3302"/>
                  </a:cubicBezTo>
                  <a:cubicBezTo>
                    <a:pt x="50547" y="3559"/>
                    <a:pt x="50853" y="3680"/>
                    <a:pt x="50793" y="3774"/>
                  </a:cubicBezTo>
                  <a:cubicBezTo>
                    <a:pt x="50775" y="3803"/>
                    <a:pt x="50795" y="3829"/>
                    <a:pt x="50833" y="3829"/>
                  </a:cubicBezTo>
                  <a:cubicBezTo>
                    <a:pt x="50888" y="3829"/>
                    <a:pt x="50892" y="3846"/>
                    <a:pt x="50844" y="3894"/>
                  </a:cubicBezTo>
                  <a:cubicBezTo>
                    <a:pt x="50829" y="3909"/>
                    <a:pt x="50809" y="3917"/>
                    <a:pt x="50782" y="3917"/>
                  </a:cubicBezTo>
                  <a:cubicBezTo>
                    <a:pt x="50723" y="3917"/>
                    <a:pt x="50629" y="3881"/>
                    <a:pt x="50478" y="3805"/>
                  </a:cubicBezTo>
                  <a:cubicBezTo>
                    <a:pt x="50285" y="3707"/>
                    <a:pt x="50083" y="3653"/>
                    <a:pt x="49914" y="3653"/>
                  </a:cubicBezTo>
                  <a:cubicBezTo>
                    <a:pt x="49704" y="3653"/>
                    <a:pt x="49658" y="3636"/>
                    <a:pt x="49683" y="3567"/>
                  </a:cubicBezTo>
                  <a:cubicBezTo>
                    <a:pt x="49702" y="3517"/>
                    <a:pt x="49707" y="3481"/>
                    <a:pt x="49694" y="3481"/>
                  </a:cubicBezTo>
                  <a:cubicBezTo>
                    <a:pt x="49681" y="3481"/>
                    <a:pt x="49368" y="3415"/>
                    <a:pt x="48989" y="3333"/>
                  </a:cubicBezTo>
                  <a:cubicBezTo>
                    <a:pt x="48668" y="3265"/>
                    <a:pt x="48361" y="3219"/>
                    <a:pt x="48238" y="3219"/>
                  </a:cubicBezTo>
                  <a:cubicBezTo>
                    <a:pt x="48217" y="3219"/>
                    <a:pt x="48202" y="3220"/>
                    <a:pt x="48192" y="3223"/>
                  </a:cubicBezTo>
                  <a:cubicBezTo>
                    <a:pt x="48168" y="3230"/>
                    <a:pt x="48147" y="3234"/>
                    <a:pt x="48133" y="3234"/>
                  </a:cubicBezTo>
                  <a:cubicBezTo>
                    <a:pt x="48107" y="3234"/>
                    <a:pt x="48098" y="3223"/>
                    <a:pt x="48110" y="3203"/>
                  </a:cubicBezTo>
                  <a:cubicBezTo>
                    <a:pt x="48142" y="3151"/>
                    <a:pt x="47561" y="3019"/>
                    <a:pt x="47359" y="3019"/>
                  </a:cubicBezTo>
                  <a:cubicBezTo>
                    <a:pt x="47325" y="3019"/>
                    <a:pt x="47302" y="3023"/>
                    <a:pt x="47294" y="3031"/>
                  </a:cubicBezTo>
                  <a:cubicBezTo>
                    <a:pt x="47272" y="3054"/>
                    <a:pt x="47313" y="3070"/>
                    <a:pt x="47385" y="3070"/>
                  </a:cubicBezTo>
                  <a:cubicBezTo>
                    <a:pt x="47463" y="3070"/>
                    <a:pt x="47499" y="3097"/>
                    <a:pt x="47473" y="3137"/>
                  </a:cubicBezTo>
                  <a:cubicBezTo>
                    <a:pt x="47455" y="3166"/>
                    <a:pt x="47460" y="3180"/>
                    <a:pt x="47486" y="3180"/>
                  </a:cubicBezTo>
                  <a:cubicBezTo>
                    <a:pt x="47500" y="3180"/>
                    <a:pt x="47521" y="3176"/>
                    <a:pt x="47548" y="3167"/>
                  </a:cubicBezTo>
                  <a:cubicBezTo>
                    <a:pt x="47566" y="3162"/>
                    <a:pt x="47584" y="3159"/>
                    <a:pt x="47602" y="3159"/>
                  </a:cubicBezTo>
                  <a:cubicBezTo>
                    <a:pt x="47656" y="3159"/>
                    <a:pt x="47708" y="3183"/>
                    <a:pt x="47745" y="3229"/>
                  </a:cubicBezTo>
                  <a:cubicBezTo>
                    <a:pt x="47792" y="3285"/>
                    <a:pt x="47793" y="3308"/>
                    <a:pt x="47632" y="3308"/>
                  </a:cubicBezTo>
                  <a:cubicBezTo>
                    <a:pt x="47538" y="3308"/>
                    <a:pt x="47387" y="3300"/>
                    <a:pt x="47157" y="3286"/>
                  </a:cubicBezTo>
                  <a:cubicBezTo>
                    <a:pt x="46791" y="3265"/>
                    <a:pt x="46317" y="3233"/>
                    <a:pt x="46109" y="3215"/>
                  </a:cubicBezTo>
                  <a:cubicBezTo>
                    <a:pt x="45985" y="3204"/>
                    <a:pt x="45903" y="3197"/>
                    <a:pt x="45852" y="3197"/>
                  </a:cubicBezTo>
                  <a:cubicBezTo>
                    <a:pt x="45761" y="3197"/>
                    <a:pt x="45776" y="3218"/>
                    <a:pt x="45843" y="3272"/>
                  </a:cubicBezTo>
                  <a:cubicBezTo>
                    <a:pt x="45954" y="3361"/>
                    <a:pt x="45951" y="3363"/>
                    <a:pt x="45769" y="3363"/>
                  </a:cubicBezTo>
                  <a:cubicBezTo>
                    <a:pt x="45586" y="3363"/>
                    <a:pt x="45524" y="3285"/>
                    <a:pt x="45657" y="3224"/>
                  </a:cubicBezTo>
                  <a:cubicBezTo>
                    <a:pt x="45674" y="3216"/>
                    <a:pt x="45677" y="3212"/>
                    <a:pt x="45669" y="3212"/>
                  </a:cubicBezTo>
                  <a:cubicBezTo>
                    <a:pt x="45658" y="3212"/>
                    <a:pt x="45629" y="3218"/>
                    <a:pt x="45586" y="3230"/>
                  </a:cubicBezTo>
                  <a:cubicBezTo>
                    <a:pt x="45516" y="3248"/>
                    <a:pt x="45424" y="3262"/>
                    <a:pt x="45370" y="3262"/>
                  </a:cubicBezTo>
                  <a:cubicBezTo>
                    <a:pt x="45364" y="3262"/>
                    <a:pt x="45358" y="3262"/>
                    <a:pt x="45352" y="3262"/>
                  </a:cubicBezTo>
                  <a:cubicBezTo>
                    <a:pt x="44811" y="3224"/>
                    <a:pt x="44217" y="3187"/>
                    <a:pt x="43667" y="3158"/>
                  </a:cubicBezTo>
                  <a:cubicBezTo>
                    <a:pt x="43296" y="3139"/>
                    <a:pt x="42944" y="3116"/>
                    <a:pt x="42880" y="3107"/>
                  </a:cubicBezTo>
                  <a:cubicBezTo>
                    <a:pt x="42815" y="3098"/>
                    <a:pt x="42553" y="3069"/>
                    <a:pt x="42298" y="3043"/>
                  </a:cubicBezTo>
                  <a:cubicBezTo>
                    <a:pt x="42043" y="3018"/>
                    <a:pt x="41805" y="2974"/>
                    <a:pt x="41771" y="2947"/>
                  </a:cubicBezTo>
                  <a:cubicBezTo>
                    <a:pt x="41704" y="2893"/>
                    <a:pt x="40740" y="2849"/>
                    <a:pt x="40115" y="2849"/>
                  </a:cubicBezTo>
                  <a:cubicBezTo>
                    <a:pt x="39811" y="2849"/>
                    <a:pt x="39588" y="2860"/>
                    <a:pt x="39588" y="2885"/>
                  </a:cubicBezTo>
                  <a:cubicBezTo>
                    <a:pt x="39588" y="2917"/>
                    <a:pt x="39543" y="2957"/>
                    <a:pt x="39488" y="2973"/>
                  </a:cubicBezTo>
                  <a:cubicBezTo>
                    <a:pt x="39432" y="2988"/>
                    <a:pt x="39471" y="3006"/>
                    <a:pt x="39576" y="3014"/>
                  </a:cubicBezTo>
                  <a:cubicBezTo>
                    <a:pt x="39681" y="3021"/>
                    <a:pt x="39791" y="3034"/>
                    <a:pt x="39823" y="3041"/>
                  </a:cubicBezTo>
                  <a:cubicBezTo>
                    <a:pt x="39855" y="3050"/>
                    <a:pt x="39985" y="3059"/>
                    <a:pt x="40111" y="3061"/>
                  </a:cubicBezTo>
                  <a:cubicBezTo>
                    <a:pt x="40283" y="3065"/>
                    <a:pt x="40335" y="3088"/>
                    <a:pt x="40311" y="3149"/>
                  </a:cubicBezTo>
                  <a:cubicBezTo>
                    <a:pt x="40290" y="3207"/>
                    <a:pt x="40347" y="3243"/>
                    <a:pt x="40503" y="3269"/>
                  </a:cubicBezTo>
                  <a:cubicBezTo>
                    <a:pt x="41273" y="3395"/>
                    <a:pt x="41259" y="3392"/>
                    <a:pt x="41090" y="3441"/>
                  </a:cubicBezTo>
                  <a:cubicBezTo>
                    <a:pt x="41044" y="3454"/>
                    <a:pt x="40941" y="3461"/>
                    <a:pt x="40818" y="3461"/>
                  </a:cubicBezTo>
                  <a:cubicBezTo>
                    <a:pt x="40714" y="3461"/>
                    <a:pt x="40594" y="3456"/>
                    <a:pt x="40480" y="3446"/>
                  </a:cubicBezTo>
                  <a:cubicBezTo>
                    <a:pt x="40035" y="3406"/>
                    <a:pt x="39716" y="3387"/>
                    <a:pt x="39506" y="3387"/>
                  </a:cubicBezTo>
                  <a:cubicBezTo>
                    <a:pt x="39283" y="3387"/>
                    <a:pt x="39183" y="3409"/>
                    <a:pt x="39183" y="3453"/>
                  </a:cubicBezTo>
                  <a:cubicBezTo>
                    <a:pt x="39183" y="3500"/>
                    <a:pt x="39036" y="3526"/>
                    <a:pt x="38858" y="3526"/>
                  </a:cubicBezTo>
                  <a:cubicBezTo>
                    <a:pt x="38714" y="3526"/>
                    <a:pt x="38550" y="3509"/>
                    <a:pt x="38429" y="3474"/>
                  </a:cubicBezTo>
                  <a:lnTo>
                    <a:pt x="38279" y="3430"/>
                  </a:lnTo>
                  <a:lnTo>
                    <a:pt x="38426" y="3372"/>
                  </a:lnTo>
                  <a:cubicBezTo>
                    <a:pt x="38566" y="3317"/>
                    <a:pt x="38562" y="3312"/>
                    <a:pt x="38336" y="3275"/>
                  </a:cubicBezTo>
                  <a:cubicBezTo>
                    <a:pt x="38223" y="3257"/>
                    <a:pt x="38114" y="3245"/>
                    <a:pt x="38065" y="3245"/>
                  </a:cubicBezTo>
                  <a:cubicBezTo>
                    <a:pt x="38056" y="3245"/>
                    <a:pt x="38049" y="3246"/>
                    <a:pt x="38045" y="3246"/>
                  </a:cubicBezTo>
                  <a:cubicBezTo>
                    <a:pt x="38038" y="3248"/>
                    <a:pt x="38029" y="3249"/>
                    <a:pt x="38020" y="3249"/>
                  </a:cubicBezTo>
                  <a:cubicBezTo>
                    <a:pt x="37987" y="3249"/>
                    <a:pt x="37942" y="3240"/>
                    <a:pt x="37903" y="3226"/>
                  </a:cubicBezTo>
                  <a:cubicBezTo>
                    <a:pt x="37737" y="3167"/>
                    <a:pt x="36994" y="3016"/>
                    <a:pt x="36418" y="2926"/>
                  </a:cubicBezTo>
                  <a:cubicBezTo>
                    <a:pt x="35687" y="2809"/>
                    <a:pt x="35687" y="2809"/>
                    <a:pt x="35165" y="2700"/>
                  </a:cubicBezTo>
                  <a:cubicBezTo>
                    <a:pt x="34552" y="2572"/>
                    <a:pt x="33366" y="2373"/>
                    <a:pt x="33214" y="2373"/>
                  </a:cubicBezTo>
                  <a:cubicBezTo>
                    <a:pt x="33212" y="2373"/>
                    <a:pt x="33210" y="2373"/>
                    <a:pt x="33208" y="2373"/>
                  </a:cubicBezTo>
                  <a:cubicBezTo>
                    <a:pt x="33066" y="2378"/>
                    <a:pt x="33558" y="2490"/>
                    <a:pt x="34589" y="2683"/>
                  </a:cubicBezTo>
                  <a:cubicBezTo>
                    <a:pt x="35055" y="2770"/>
                    <a:pt x="35484" y="2866"/>
                    <a:pt x="35549" y="2897"/>
                  </a:cubicBezTo>
                  <a:cubicBezTo>
                    <a:pt x="35611" y="2927"/>
                    <a:pt x="35745" y="2956"/>
                    <a:pt x="35839" y="2961"/>
                  </a:cubicBezTo>
                  <a:cubicBezTo>
                    <a:pt x="35934" y="2967"/>
                    <a:pt x="36053" y="3003"/>
                    <a:pt x="36099" y="3044"/>
                  </a:cubicBezTo>
                  <a:cubicBezTo>
                    <a:pt x="36149" y="3088"/>
                    <a:pt x="36210" y="3123"/>
                    <a:pt x="36243" y="3131"/>
                  </a:cubicBezTo>
                  <a:cubicBezTo>
                    <a:pt x="36274" y="3137"/>
                    <a:pt x="36341" y="3156"/>
                    <a:pt x="36385" y="3172"/>
                  </a:cubicBezTo>
                  <a:cubicBezTo>
                    <a:pt x="36396" y="3176"/>
                    <a:pt x="36408" y="3178"/>
                    <a:pt x="36419" y="3178"/>
                  </a:cubicBezTo>
                  <a:cubicBezTo>
                    <a:pt x="36452" y="3178"/>
                    <a:pt x="36482" y="3160"/>
                    <a:pt x="36492" y="3133"/>
                  </a:cubicBezTo>
                  <a:cubicBezTo>
                    <a:pt x="36507" y="3093"/>
                    <a:pt x="36566" y="3064"/>
                    <a:pt x="36633" y="3064"/>
                  </a:cubicBezTo>
                  <a:cubicBezTo>
                    <a:pt x="36788" y="3064"/>
                    <a:pt x="36980" y="3175"/>
                    <a:pt x="36939" y="3240"/>
                  </a:cubicBezTo>
                  <a:cubicBezTo>
                    <a:pt x="36920" y="3271"/>
                    <a:pt x="36961" y="3296"/>
                    <a:pt x="37026" y="3296"/>
                  </a:cubicBezTo>
                  <a:cubicBezTo>
                    <a:pt x="37093" y="3296"/>
                    <a:pt x="37312" y="3342"/>
                    <a:pt x="37506" y="3395"/>
                  </a:cubicBezTo>
                  <a:cubicBezTo>
                    <a:pt x="37662" y="3439"/>
                    <a:pt x="37759" y="3460"/>
                    <a:pt x="37816" y="3460"/>
                  </a:cubicBezTo>
                  <a:cubicBezTo>
                    <a:pt x="37859" y="3460"/>
                    <a:pt x="37880" y="3448"/>
                    <a:pt x="37888" y="3426"/>
                  </a:cubicBezTo>
                  <a:cubicBezTo>
                    <a:pt x="37902" y="3388"/>
                    <a:pt x="37939" y="3357"/>
                    <a:pt x="37974" y="3357"/>
                  </a:cubicBezTo>
                  <a:cubicBezTo>
                    <a:pt x="38014" y="3357"/>
                    <a:pt x="38011" y="3385"/>
                    <a:pt x="37969" y="3435"/>
                  </a:cubicBezTo>
                  <a:cubicBezTo>
                    <a:pt x="37931" y="3480"/>
                    <a:pt x="37919" y="3530"/>
                    <a:pt x="37941" y="3552"/>
                  </a:cubicBezTo>
                  <a:cubicBezTo>
                    <a:pt x="37966" y="3577"/>
                    <a:pt x="37923" y="3589"/>
                    <a:pt x="37851" y="3589"/>
                  </a:cubicBezTo>
                  <a:cubicBezTo>
                    <a:pt x="37761" y="3589"/>
                    <a:pt x="37627" y="3571"/>
                    <a:pt x="37519" y="3537"/>
                  </a:cubicBezTo>
                  <a:cubicBezTo>
                    <a:pt x="37344" y="3482"/>
                    <a:pt x="36510" y="3300"/>
                    <a:pt x="35895" y="3182"/>
                  </a:cubicBezTo>
                  <a:cubicBezTo>
                    <a:pt x="35702" y="3144"/>
                    <a:pt x="35487" y="3091"/>
                    <a:pt x="35412" y="3061"/>
                  </a:cubicBezTo>
                  <a:cubicBezTo>
                    <a:pt x="35339" y="3031"/>
                    <a:pt x="35211" y="3009"/>
                    <a:pt x="35121" y="3009"/>
                  </a:cubicBezTo>
                  <a:cubicBezTo>
                    <a:pt x="35034" y="3009"/>
                    <a:pt x="34886" y="2957"/>
                    <a:pt x="34792" y="2895"/>
                  </a:cubicBezTo>
                  <a:cubicBezTo>
                    <a:pt x="34705" y="2838"/>
                    <a:pt x="34607" y="2806"/>
                    <a:pt x="34524" y="2806"/>
                  </a:cubicBezTo>
                  <a:cubicBezTo>
                    <a:pt x="34505" y="2806"/>
                    <a:pt x="34487" y="2807"/>
                    <a:pt x="34470" y="2811"/>
                  </a:cubicBezTo>
                  <a:cubicBezTo>
                    <a:pt x="34456" y="2814"/>
                    <a:pt x="34436" y="2815"/>
                    <a:pt x="34411" y="2815"/>
                  </a:cubicBezTo>
                  <a:cubicBezTo>
                    <a:pt x="34281" y="2815"/>
                    <a:pt x="34008" y="2779"/>
                    <a:pt x="33738" y="2726"/>
                  </a:cubicBezTo>
                  <a:cubicBezTo>
                    <a:pt x="33174" y="2613"/>
                    <a:pt x="32841" y="2565"/>
                    <a:pt x="32198" y="2511"/>
                  </a:cubicBezTo>
                  <a:cubicBezTo>
                    <a:pt x="32022" y="2495"/>
                    <a:pt x="31666" y="2456"/>
                    <a:pt x="31410" y="2425"/>
                  </a:cubicBezTo>
                  <a:cubicBezTo>
                    <a:pt x="31117" y="2389"/>
                    <a:pt x="30863" y="2371"/>
                    <a:pt x="30682" y="2371"/>
                  </a:cubicBezTo>
                  <a:cubicBezTo>
                    <a:pt x="30499" y="2371"/>
                    <a:pt x="30391" y="2389"/>
                    <a:pt x="30391" y="2426"/>
                  </a:cubicBezTo>
                  <a:cubicBezTo>
                    <a:pt x="30391" y="2456"/>
                    <a:pt x="30477" y="2493"/>
                    <a:pt x="30581" y="2509"/>
                  </a:cubicBezTo>
                  <a:cubicBezTo>
                    <a:pt x="30688" y="2524"/>
                    <a:pt x="30914" y="2558"/>
                    <a:pt x="31092" y="2583"/>
                  </a:cubicBezTo>
                  <a:cubicBezTo>
                    <a:pt x="31268" y="2609"/>
                    <a:pt x="31397" y="2652"/>
                    <a:pt x="31384" y="2681"/>
                  </a:cubicBezTo>
                  <a:cubicBezTo>
                    <a:pt x="31368" y="2708"/>
                    <a:pt x="31284" y="2721"/>
                    <a:pt x="31159" y="2721"/>
                  </a:cubicBezTo>
                  <a:cubicBezTo>
                    <a:pt x="30973" y="2721"/>
                    <a:pt x="30696" y="2692"/>
                    <a:pt x="30424" y="2639"/>
                  </a:cubicBezTo>
                  <a:cubicBezTo>
                    <a:pt x="30124" y="2579"/>
                    <a:pt x="30073" y="2550"/>
                    <a:pt x="30067" y="2436"/>
                  </a:cubicBezTo>
                  <a:cubicBezTo>
                    <a:pt x="30062" y="2364"/>
                    <a:pt x="30009" y="2265"/>
                    <a:pt x="29950" y="2220"/>
                  </a:cubicBezTo>
                  <a:cubicBezTo>
                    <a:pt x="29853" y="2144"/>
                    <a:pt x="29875" y="2137"/>
                    <a:pt x="30186" y="2135"/>
                  </a:cubicBezTo>
                  <a:cubicBezTo>
                    <a:pt x="30664" y="2133"/>
                    <a:pt x="30569" y="2083"/>
                    <a:pt x="29952" y="2016"/>
                  </a:cubicBezTo>
                  <a:cubicBezTo>
                    <a:pt x="29338" y="1949"/>
                    <a:pt x="29237" y="1934"/>
                    <a:pt x="28839" y="1845"/>
                  </a:cubicBezTo>
                  <a:cubicBezTo>
                    <a:pt x="28704" y="1814"/>
                    <a:pt x="28550" y="1795"/>
                    <a:pt x="28457" y="1795"/>
                  </a:cubicBezTo>
                  <a:cubicBezTo>
                    <a:pt x="28434" y="1795"/>
                    <a:pt x="28414" y="1796"/>
                    <a:pt x="28400" y="1799"/>
                  </a:cubicBezTo>
                  <a:cubicBezTo>
                    <a:pt x="28310" y="1814"/>
                    <a:pt x="28356" y="1835"/>
                    <a:pt x="28545" y="1867"/>
                  </a:cubicBezTo>
                  <a:cubicBezTo>
                    <a:pt x="28835" y="1916"/>
                    <a:pt x="28901" y="2000"/>
                    <a:pt x="28711" y="2000"/>
                  </a:cubicBezTo>
                  <a:cubicBezTo>
                    <a:pt x="28676" y="2000"/>
                    <a:pt x="28631" y="1997"/>
                    <a:pt x="28578" y="1990"/>
                  </a:cubicBezTo>
                  <a:cubicBezTo>
                    <a:pt x="28509" y="1982"/>
                    <a:pt x="28461" y="1977"/>
                    <a:pt x="28432" y="1977"/>
                  </a:cubicBezTo>
                  <a:cubicBezTo>
                    <a:pt x="28385" y="1977"/>
                    <a:pt x="28392" y="1989"/>
                    <a:pt x="28445" y="2015"/>
                  </a:cubicBezTo>
                  <a:cubicBezTo>
                    <a:pt x="28510" y="2045"/>
                    <a:pt x="28666" y="2072"/>
                    <a:pt x="28794" y="2073"/>
                  </a:cubicBezTo>
                  <a:cubicBezTo>
                    <a:pt x="29071" y="2078"/>
                    <a:pt x="29187" y="2142"/>
                    <a:pt x="29140" y="2263"/>
                  </a:cubicBezTo>
                  <a:cubicBezTo>
                    <a:pt x="29112" y="2333"/>
                    <a:pt x="29166" y="2359"/>
                    <a:pt x="29399" y="2390"/>
                  </a:cubicBezTo>
                  <a:cubicBezTo>
                    <a:pt x="29693" y="2429"/>
                    <a:pt x="29785" y="2508"/>
                    <a:pt x="29593" y="2559"/>
                  </a:cubicBezTo>
                  <a:cubicBezTo>
                    <a:pt x="29516" y="2579"/>
                    <a:pt x="29524" y="2585"/>
                    <a:pt x="29623" y="2591"/>
                  </a:cubicBezTo>
                  <a:cubicBezTo>
                    <a:pt x="29695" y="2594"/>
                    <a:pt x="29755" y="2626"/>
                    <a:pt x="29755" y="2662"/>
                  </a:cubicBezTo>
                  <a:cubicBezTo>
                    <a:pt x="29755" y="2689"/>
                    <a:pt x="29672" y="2700"/>
                    <a:pt x="29556" y="2700"/>
                  </a:cubicBezTo>
                  <a:cubicBezTo>
                    <a:pt x="29377" y="2700"/>
                    <a:pt x="29118" y="2672"/>
                    <a:pt x="28956" y="2624"/>
                  </a:cubicBezTo>
                  <a:cubicBezTo>
                    <a:pt x="28774" y="2570"/>
                    <a:pt x="28789" y="2485"/>
                    <a:pt x="28984" y="2476"/>
                  </a:cubicBezTo>
                  <a:cubicBezTo>
                    <a:pt x="29140" y="2470"/>
                    <a:pt x="29141" y="2468"/>
                    <a:pt x="29001" y="2442"/>
                  </a:cubicBezTo>
                  <a:cubicBezTo>
                    <a:pt x="28791" y="2404"/>
                    <a:pt x="28710" y="2307"/>
                    <a:pt x="28885" y="2302"/>
                  </a:cubicBezTo>
                  <a:cubicBezTo>
                    <a:pt x="28963" y="2299"/>
                    <a:pt x="28829" y="2244"/>
                    <a:pt x="28592" y="2181"/>
                  </a:cubicBezTo>
                  <a:cubicBezTo>
                    <a:pt x="28353" y="2118"/>
                    <a:pt x="28023" y="2016"/>
                    <a:pt x="27865" y="1958"/>
                  </a:cubicBezTo>
                  <a:cubicBezTo>
                    <a:pt x="27568" y="1849"/>
                    <a:pt x="27410" y="1799"/>
                    <a:pt x="27352" y="1799"/>
                  </a:cubicBezTo>
                  <a:cubicBezTo>
                    <a:pt x="27324" y="1799"/>
                    <a:pt x="27319" y="1810"/>
                    <a:pt x="27332" y="1831"/>
                  </a:cubicBezTo>
                  <a:cubicBezTo>
                    <a:pt x="27347" y="1855"/>
                    <a:pt x="27330" y="1865"/>
                    <a:pt x="27294" y="1865"/>
                  </a:cubicBezTo>
                  <a:cubicBezTo>
                    <a:pt x="27179" y="1865"/>
                    <a:pt x="26872" y="1762"/>
                    <a:pt x="26810" y="1682"/>
                  </a:cubicBezTo>
                  <a:cubicBezTo>
                    <a:pt x="26782" y="1645"/>
                    <a:pt x="26761" y="1627"/>
                    <a:pt x="26747" y="1627"/>
                  </a:cubicBezTo>
                  <a:cubicBezTo>
                    <a:pt x="26738" y="1627"/>
                    <a:pt x="26732" y="1636"/>
                    <a:pt x="26732" y="1653"/>
                  </a:cubicBezTo>
                  <a:cubicBezTo>
                    <a:pt x="26730" y="1692"/>
                    <a:pt x="26701" y="1725"/>
                    <a:pt x="26667" y="1725"/>
                  </a:cubicBezTo>
                  <a:cubicBezTo>
                    <a:pt x="26635" y="1725"/>
                    <a:pt x="26619" y="1703"/>
                    <a:pt x="26635" y="1678"/>
                  </a:cubicBezTo>
                  <a:cubicBezTo>
                    <a:pt x="26650" y="1652"/>
                    <a:pt x="26579" y="1631"/>
                    <a:pt x="26479" y="1629"/>
                  </a:cubicBezTo>
                  <a:cubicBezTo>
                    <a:pt x="26307" y="1627"/>
                    <a:pt x="25714" y="1522"/>
                    <a:pt x="25510" y="1455"/>
                  </a:cubicBezTo>
                  <a:cubicBezTo>
                    <a:pt x="25461" y="1440"/>
                    <a:pt x="25277" y="1419"/>
                    <a:pt x="25100" y="1411"/>
                  </a:cubicBezTo>
                  <a:cubicBezTo>
                    <a:pt x="24724" y="1395"/>
                    <a:pt x="24173" y="1322"/>
                    <a:pt x="24053" y="1273"/>
                  </a:cubicBezTo>
                  <a:cubicBezTo>
                    <a:pt x="24003" y="1253"/>
                    <a:pt x="23921" y="1233"/>
                    <a:pt x="23871" y="1230"/>
                  </a:cubicBezTo>
                  <a:cubicBezTo>
                    <a:pt x="23822" y="1225"/>
                    <a:pt x="23679" y="1201"/>
                    <a:pt x="23556" y="1177"/>
                  </a:cubicBezTo>
                  <a:cubicBezTo>
                    <a:pt x="23478" y="1162"/>
                    <a:pt x="23428" y="1153"/>
                    <a:pt x="23400" y="1153"/>
                  </a:cubicBezTo>
                  <a:cubicBezTo>
                    <a:pt x="23355" y="1153"/>
                    <a:pt x="23365" y="1174"/>
                    <a:pt x="23408" y="1225"/>
                  </a:cubicBezTo>
                  <a:cubicBezTo>
                    <a:pt x="23450" y="1274"/>
                    <a:pt x="23518" y="1315"/>
                    <a:pt x="23558" y="1315"/>
                  </a:cubicBezTo>
                  <a:cubicBezTo>
                    <a:pt x="23646" y="1315"/>
                    <a:pt x="23853" y="1535"/>
                    <a:pt x="23808" y="1581"/>
                  </a:cubicBezTo>
                  <a:cubicBezTo>
                    <a:pt x="23805" y="1584"/>
                    <a:pt x="23799" y="1585"/>
                    <a:pt x="23790" y="1585"/>
                  </a:cubicBezTo>
                  <a:cubicBezTo>
                    <a:pt x="23737" y="1585"/>
                    <a:pt x="23579" y="1539"/>
                    <a:pt x="23403" y="1471"/>
                  </a:cubicBezTo>
                  <a:cubicBezTo>
                    <a:pt x="23198" y="1391"/>
                    <a:pt x="22928" y="1313"/>
                    <a:pt x="22798" y="1296"/>
                  </a:cubicBezTo>
                  <a:cubicBezTo>
                    <a:pt x="22541" y="1263"/>
                    <a:pt x="22338" y="1200"/>
                    <a:pt x="21784" y="985"/>
                  </a:cubicBezTo>
                  <a:cubicBezTo>
                    <a:pt x="21579" y="905"/>
                    <a:pt x="21327" y="828"/>
                    <a:pt x="21230" y="816"/>
                  </a:cubicBezTo>
                  <a:cubicBezTo>
                    <a:pt x="20869" y="771"/>
                    <a:pt x="20095" y="571"/>
                    <a:pt x="19755" y="437"/>
                  </a:cubicBezTo>
                  <a:cubicBezTo>
                    <a:pt x="19681" y="407"/>
                    <a:pt x="19556" y="385"/>
                    <a:pt x="19473" y="385"/>
                  </a:cubicBezTo>
                  <a:cubicBezTo>
                    <a:pt x="19389" y="385"/>
                    <a:pt x="19151" y="347"/>
                    <a:pt x="18935" y="299"/>
                  </a:cubicBezTo>
                  <a:cubicBezTo>
                    <a:pt x="18260" y="151"/>
                    <a:pt x="17011" y="0"/>
                    <a:pt x="16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9"/>
            <p:cNvSpPr/>
            <p:nvPr/>
          </p:nvSpPr>
          <p:spPr>
            <a:xfrm>
              <a:off x="4478875" y="4257875"/>
              <a:ext cx="4475" cy="1225"/>
            </a:xfrm>
            <a:custGeom>
              <a:avLst/>
              <a:gdLst/>
              <a:ahLst/>
              <a:cxnLst/>
              <a:rect l="l" t="t" r="r" b="b"/>
              <a:pathLst>
                <a:path w="179" h="49" extrusionOk="0">
                  <a:moveTo>
                    <a:pt x="72" y="0"/>
                  </a:moveTo>
                  <a:cubicBezTo>
                    <a:pt x="49" y="0"/>
                    <a:pt x="30" y="6"/>
                    <a:pt x="19" y="17"/>
                  </a:cubicBezTo>
                  <a:cubicBezTo>
                    <a:pt x="1" y="35"/>
                    <a:pt x="29" y="48"/>
                    <a:pt x="80" y="48"/>
                  </a:cubicBezTo>
                  <a:cubicBezTo>
                    <a:pt x="85" y="48"/>
                    <a:pt x="91" y="48"/>
                    <a:pt x="96" y="48"/>
                  </a:cubicBezTo>
                  <a:cubicBezTo>
                    <a:pt x="163" y="44"/>
                    <a:pt x="178" y="31"/>
                    <a:pt x="132" y="12"/>
                  </a:cubicBezTo>
                  <a:cubicBezTo>
                    <a:pt x="112" y="4"/>
                    <a:pt x="91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9"/>
            <p:cNvSpPr/>
            <p:nvPr/>
          </p:nvSpPr>
          <p:spPr>
            <a:xfrm>
              <a:off x="4490650" y="4063050"/>
              <a:ext cx="11425" cy="2500"/>
            </a:xfrm>
            <a:custGeom>
              <a:avLst/>
              <a:gdLst/>
              <a:ahLst/>
              <a:cxnLst/>
              <a:rect l="l" t="t" r="r" b="b"/>
              <a:pathLst>
                <a:path w="457" h="100" extrusionOk="0">
                  <a:moveTo>
                    <a:pt x="74" y="1"/>
                  </a:moveTo>
                  <a:cubicBezTo>
                    <a:pt x="43" y="1"/>
                    <a:pt x="22" y="4"/>
                    <a:pt x="16" y="11"/>
                  </a:cubicBezTo>
                  <a:cubicBezTo>
                    <a:pt x="0" y="27"/>
                    <a:pt x="82" y="59"/>
                    <a:pt x="199" y="80"/>
                  </a:cubicBezTo>
                  <a:cubicBezTo>
                    <a:pt x="270" y="93"/>
                    <a:pt x="338" y="100"/>
                    <a:pt x="384" y="100"/>
                  </a:cubicBezTo>
                  <a:cubicBezTo>
                    <a:pt x="413" y="100"/>
                    <a:pt x="433" y="97"/>
                    <a:pt x="440" y="91"/>
                  </a:cubicBezTo>
                  <a:cubicBezTo>
                    <a:pt x="456" y="76"/>
                    <a:pt x="373" y="45"/>
                    <a:pt x="257" y="22"/>
                  </a:cubicBezTo>
                  <a:cubicBezTo>
                    <a:pt x="187" y="8"/>
                    <a:pt x="120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9"/>
            <p:cNvSpPr/>
            <p:nvPr/>
          </p:nvSpPr>
          <p:spPr>
            <a:xfrm>
              <a:off x="4511225" y="4240725"/>
              <a:ext cx="19300" cy="8300"/>
            </a:xfrm>
            <a:custGeom>
              <a:avLst/>
              <a:gdLst/>
              <a:ahLst/>
              <a:cxnLst/>
              <a:rect l="l" t="t" r="r" b="b"/>
              <a:pathLst>
                <a:path w="772" h="332" extrusionOk="0">
                  <a:moveTo>
                    <a:pt x="527" y="0"/>
                  </a:moveTo>
                  <a:cubicBezTo>
                    <a:pt x="489" y="0"/>
                    <a:pt x="458" y="32"/>
                    <a:pt x="443" y="90"/>
                  </a:cubicBezTo>
                  <a:cubicBezTo>
                    <a:pt x="421" y="174"/>
                    <a:pt x="352" y="211"/>
                    <a:pt x="196" y="226"/>
                  </a:cubicBezTo>
                  <a:cubicBezTo>
                    <a:pt x="79" y="237"/>
                    <a:pt x="0" y="266"/>
                    <a:pt x="24" y="288"/>
                  </a:cubicBezTo>
                  <a:cubicBezTo>
                    <a:pt x="54" y="318"/>
                    <a:pt x="109" y="331"/>
                    <a:pt x="169" y="331"/>
                  </a:cubicBezTo>
                  <a:cubicBezTo>
                    <a:pt x="252" y="331"/>
                    <a:pt x="344" y="305"/>
                    <a:pt x="392" y="257"/>
                  </a:cubicBezTo>
                  <a:cubicBezTo>
                    <a:pt x="420" y="228"/>
                    <a:pt x="440" y="213"/>
                    <a:pt x="457" y="213"/>
                  </a:cubicBezTo>
                  <a:cubicBezTo>
                    <a:pt x="475" y="213"/>
                    <a:pt x="491" y="230"/>
                    <a:pt x="512" y="264"/>
                  </a:cubicBezTo>
                  <a:cubicBezTo>
                    <a:pt x="535" y="301"/>
                    <a:pt x="575" y="324"/>
                    <a:pt x="611" y="324"/>
                  </a:cubicBezTo>
                  <a:cubicBezTo>
                    <a:pt x="619" y="324"/>
                    <a:pt x="626" y="323"/>
                    <a:pt x="633" y="320"/>
                  </a:cubicBezTo>
                  <a:cubicBezTo>
                    <a:pt x="717" y="292"/>
                    <a:pt x="772" y="40"/>
                    <a:pt x="695" y="40"/>
                  </a:cubicBezTo>
                  <a:cubicBezTo>
                    <a:pt x="666" y="40"/>
                    <a:pt x="601" y="25"/>
                    <a:pt x="557" y="7"/>
                  </a:cubicBezTo>
                  <a:cubicBezTo>
                    <a:pt x="546" y="2"/>
                    <a:pt x="536" y="0"/>
                    <a:pt x="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9"/>
            <p:cNvSpPr/>
            <p:nvPr/>
          </p:nvSpPr>
          <p:spPr>
            <a:xfrm>
              <a:off x="4514200" y="4268450"/>
              <a:ext cx="12750" cy="9675"/>
            </a:xfrm>
            <a:custGeom>
              <a:avLst/>
              <a:gdLst/>
              <a:ahLst/>
              <a:cxnLst/>
              <a:rect l="l" t="t" r="r" b="b"/>
              <a:pathLst>
                <a:path w="510" h="387" extrusionOk="0">
                  <a:moveTo>
                    <a:pt x="145" y="1"/>
                  </a:moveTo>
                  <a:cubicBezTo>
                    <a:pt x="118" y="1"/>
                    <a:pt x="116" y="27"/>
                    <a:pt x="134" y="89"/>
                  </a:cubicBezTo>
                  <a:cubicBezTo>
                    <a:pt x="156" y="161"/>
                    <a:pt x="135" y="218"/>
                    <a:pt x="77" y="253"/>
                  </a:cubicBezTo>
                  <a:cubicBezTo>
                    <a:pt x="25" y="282"/>
                    <a:pt x="0" y="325"/>
                    <a:pt x="22" y="345"/>
                  </a:cubicBezTo>
                  <a:cubicBezTo>
                    <a:pt x="50" y="374"/>
                    <a:pt x="151" y="387"/>
                    <a:pt x="252" y="387"/>
                  </a:cubicBezTo>
                  <a:cubicBezTo>
                    <a:pt x="381" y="387"/>
                    <a:pt x="510" y="365"/>
                    <a:pt x="487" y="328"/>
                  </a:cubicBezTo>
                  <a:cubicBezTo>
                    <a:pt x="466" y="294"/>
                    <a:pt x="397" y="266"/>
                    <a:pt x="330" y="266"/>
                  </a:cubicBezTo>
                  <a:cubicBezTo>
                    <a:pt x="242" y="266"/>
                    <a:pt x="217" y="239"/>
                    <a:pt x="239" y="156"/>
                  </a:cubicBezTo>
                  <a:cubicBezTo>
                    <a:pt x="256" y="89"/>
                    <a:pt x="234" y="31"/>
                    <a:pt x="184" y="10"/>
                  </a:cubicBezTo>
                  <a:cubicBezTo>
                    <a:pt x="168" y="4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9"/>
            <p:cNvSpPr/>
            <p:nvPr/>
          </p:nvSpPr>
          <p:spPr>
            <a:xfrm>
              <a:off x="4522650" y="426982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87" y="0"/>
                  </a:moveTo>
                  <a:cubicBezTo>
                    <a:pt x="78" y="0"/>
                    <a:pt x="68" y="4"/>
                    <a:pt x="58" y="11"/>
                  </a:cubicBezTo>
                  <a:cubicBezTo>
                    <a:pt x="25" y="31"/>
                    <a:pt x="0" y="57"/>
                    <a:pt x="0" y="72"/>
                  </a:cubicBezTo>
                  <a:cubicBezTo>
                    <a:pt x="0" y="85"/>
                    <a:pt x="25" y="97"/>
                    <a:pt x="58" y="97"/>
                  </a:cubicBezTo>
                  <a:cubicBezTo>
                    <a:pt x="89" y="97"/>
                    <a:pt x="115" y="68"/>
                    <a:pt x="115" y="35"/>
                  </a:cubicBezTo>
                  <a:cubicBezTo>
                    <a:pt x="115" y="13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9"/>
            <p:cNvSpPr/>
            <p:nvPr/>
          </p:nvSpPr>
          <p:spPr>
            <a:xfrm>
              <a:off x="4526725" y="4083275"/>
              <a:ext cx="5300" cy="2525"/>
            </a:xfrm>
            <a:custGeom>
              <a:avLst/>
              <a:gdLst/>
              <a:ahLst/>
              <a:cxnLst/>
              <a:rect l="l" t="t" r="r" b="b"/>
              <a:pathLst>
                <a:path w="212" h="101" extrusionOk="0">
                  <a:moveTo>
                    <a:pt x="99" y="1"/>
                  </a:moveTo>
                  <a:cubicBezTo>
                    <a:pt x="86" y="1"/>
                    <a:pt x="72" y="3"/>
                    <a:pt x="57" y="7"/>
                  </a:cubicBezTo>
                  <a:cubicBezTo>
                    <a:pt x="0" y="27"/>
                    <a:pt x="0" y="39"/>
                    <a:pt x="62" y="78"/>
                  </a:cubicBezTo>
                  <a:cubicBezTo>
                    <a:pt x="85" y="93"/>
                    <a:pt x="114" y="101"/>
                    <a:pt x="137" y="101"/>
                  </a:cubicBezTo>
                  <a:cubicBezTo>
                    <a:pt x="151" y="101"/>
                    <a:pt x="163" y="98"/>
                    <a:pt x="169" y="91"/>
                  </a:cubicBezTo>
                  <a:cubicBezTo>
                    <a:pt x="212" y="49"/>
                    <a:pt x="164" y="1"/>
                    <a:pt x="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9"/>
            <p:cNvSpPr/>
            <p:nvPr/>
          </p:nvSpPr>
          <p:spPr>
            <a:xfrm>
              <a:off x="4531675" y="4242025"/>
              <a:ext cx="9100" cy="3875"/>
            </a:xfrm>
            <a:custGeom>
              <a:avLst/>
              <a:gdLst/>
              <a:ahLst/>
              <a:cxnLst/>
              <a:rect l="l" t="t" r="r" b="b"/>
              <a:pathLst>
                <a:path w="364" h="155" extrusionOk="0">
                  <a:moveTo>
                    <a:pt x="65" y="1"/>
                  </a:moveTo>
                  <a:cubicBezTo>
                    <a:pt x="16" y="1"/>
                    <a:pt x="0" y="33"/>
                    <a:pt x="39" y="94"/>
                  </a:cubicBezTo>
                  <a:cubicBezTo>
                    <a:pt x="61" y="131"/>
                    <a:pt x="123" y="155"/>
                    <a:pt x="188" y="155"/>
                  </a:cubicBezTo>
                  <a:cubicBezTo>
                    <a:pt x="201" y="155"/>
                    <a:pt x="213" y="154"/>
                    <a:pt x="225" y="152"/>
                  </a:cubicBezTo>
                  <a:lnTo>
                    <a:pt x="364" y="133"/>
                  </a:lnTo>
                  <a:lnTo>
                    <a:pt x="230" y="58"/>
                  </a:lnTo>
                  <a:cubicBezTo>
                    <a:pt x="161" y="19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9"/>
            <p:cNvSpPr/>
            <p:nvPr/>
          </p:nvSpPr>
          <p:spPr>
            <a:xfrm>
              <a:off x="4579800" y="4075950"/>
              <a:ext cx="7900" cy="1025"/>
            </a:xfrm>
            <a:custGeom>
              <a:avLst/>
              <a:gdLst/>
              <a:ahLst/>
              <a:cxnLst/>
              <a:rect l="l" t="t" r="r" b="b"/>
              <a:pathLst>
                <a:path w="316" h="41" extrusionOk="0">
                  <a:moveTo>
                    <a:pt x="158" y="1"/>
                  </a:moveTo>
                  <a:cubicBezTo>
                    <a:pt x="120" y="1"/>
                    <a:pt x="83" y="5"/>
                    <a:pt x="55" y="12"/>
                  </a:cubicBezTo>
                  <a:cubicBezTo>
                    <a:pt x="0" y="29"/>
                    <a:pt x="47" y="40"/>
                    <a:pt x="158" y="40"/>
                  </a:cubicBezTo>
                  <a:cubicBezTo>
                    <a:pt x="270" y="40"/>
                    <a:pt x="316" y="28"/>
                    <a:pt x="260" y="12"/>
                  </a:cubicBezTo>
                  <a:cubicBezTo>
                    <a:pt x="233" y="5"/>
                    <a:pt x="195" y="1"/>
                    <a:pt x="1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9"/>
            <p:cNvSpPr/>
            <p:nvPr/>
          </p:nvSpPr>
          <p:spPr>
            <a:xfrm>
              <a:off x="4594250" y="4248025"/>
              <a:ext cx="5325" cy="3850"/>
            </a:xfrm>
            <a:custGeom>
              <a:avLst/>
              <a:gdLst/>
              <a:ahLst/>
              <a:cxnLst/>
              <a:rect l="l" t="t" r="r" b="b"/>
              <a:pathLst>
                <a:path w="213" h="154" extrusionOk="0">
                  <a:moveTo>
                    <a:pt x="194" y="1"/>
                  </a:moveTo>
                  <a:cubicBezTo>
                    <a:pt x="184" y="1"/>
                    <a:pt x="167" y="6"/>
                    <a:pt x="140" y="16"/>
                  </a:cubicBezTo>
                  <a:cubicBezTo>
                    <a:pt x="56" y="48"/>
                    <a:pt x="1" y="153"/>
                    <a:pt x="68" y="153"/>
                  </a:cubicBezTo>
                  <a:cubicBezTo>
                    <a:pt x="81" y="153"/>
                    <a:pt x="120" y="117"/>
                    <a:pt x="163" y="67"/>
                  </a:cubicBezTo>
                  <a:cubicBezTo>
                    <a:pt x="201" y="21"/>
                    <a:pt x="213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9"/>
            <p:cNvSpPr/>
            <p:nvPr/>
          </p:nvSpPr>
          <p:spPr>
            <a:xfrm>
              <a:off x="4601275" y="4077475"/>
              <a:ext cx="5650" cy="1025"/>
            </a:xfrm>
            <a:custGeom>
              <a:avLst/>
              <a:gdLst/>
              <a:ahLst/>
              <a:cxnLst/>
              <a:rect l="l" t="t" r="r" b="b"/>
              <a:pathLst>
                <a:path w="226" h="41" extrusionOk="0">
                  <a:moveTo>
                    <a:pt x="113" y="1"/>
                  </a:moveTo>
                  <a:cubicBezTo>
                    <a:pt x="87" y="1"/>
                    <a:pt x="60" y="5"/>
                    <a:pt x="41" y="13"/>
                  </a:cubicBezTo>
                  <a:cubicBezTo>
                    <a:pt x="1" y="28"/>
                    <a:pt x="37" y="41"/>
                    <a:pt x="113" y="41"/>
                  </a:cubicBezTo>
                  <a:cubicBezTo>
                    <a:pt x="191" y="41"/>
                    <a:pt x="225" y="28"/>
                    <a:pt x="185" y="13"/>
                  </a:cubicBezTo>
                  <a:cubicBezTo>
                    <a:pt x="166" y="5"/>
                    <a:pt x="139" y="1"/>
                    <a:pt x="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9"/>
            <p:cNvSpPr/>
            <p:nvPr/>
          </p:nvSpPr>
          <p:spPr>
            <a:xfrm>
              <a:off x="4608025" y="4291275"/>
              <a:ext cx="7750" cy="4175"/>
            </a:xfrm>
            <a:custGeom>
              <a:avLst/>
              <a:gdLst/>
              <a:ahLst/>
              <a:cxnLst/>
              <a:rect l="l" t="t" r="r" b="b"/>
              <a:pathLst>
                <a:path w="310" h="167" extrusionOk="0">
                  <a:moveTo>
                    <a:pt x="267" y="0"/>
                  </a:moveTo>
                  <a:cubicBezTo>
                    <a:pt x="232" y="0"/>
                    <a:pt x="173" y="30"/>
                    <a:pt x="99" y="88"/>
                  </a:cubicBezTo>
                  <a:cubicBezTo>
                    <a:pt x="23" y="148"/>
                    <a:pt x="1" y="166"/>
                    <a:pt x="41" y="166"/>
                  </a:cubicBezTo>
                  <a:cubicBezTo>
                    <a:pt x="59" y="166"/>
                    <a:pt x="88" y="163"/>
                    <a:pt x="129" y="158"/>
                  </a:cubicBezTo>
                  <a:cubicBezTo>
                    <a:pt x="207" y="150"/>
                    <a:pt x="281" y="110"/>
                    <a:pt x="294" y="70"/>
                  </a:cubicBezTo>
                  <a:cubicBezTo>
                    <a:pt x="309" y="23"/>
                    <a:pt x="298" y="0"/>
                    <a:pt x="2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9"/>
            <p:cNvSpPr/>
            <p:nvPr/>
          </p:nvSpPr>
          <p:spPr>
            <a:xfrm>
              <a:off x="4615750" y="4276675"/>
              <a:ext cx="4150" cy="2900"/>
            </a:xfrm>
            <a:custGeom>
              <a:avLst/>
              <a:gdLst/>
              <a:ahLst/>
              <a:cxnLst/>
              <a:rect l="l" t="t" r="r" b="b"/>
              <a:pathLst>
                <a:path w="166" h="116" extrusionOk="0">
                  <a:moveTo>
                    <a:pt x="92" y="1"/>
                  </a:moveTo>
                  <a:cubicBezTo>
                    <a:pt x="42" y="1"/>
                    <a:pt x="1" y="28"/>
                    <a:pt x="1" y="58"/>
                  </a:cubicBezTo>
                  <a:cubicBezTo>
                    <a:pt x="1" y="91"/>
                    <a:pt x="25" y="116"/>
                    <a:pt x="56" y="116"/>
                  </a:cubicBezTo>
                  <a:cubicBezTo>
                    <a:pt x="88" y="116"/>
                    <a:pt x="126" y="91"/>
                    <a:pt x="146" y="58"/>
                  </a:cubicBezTo>
                  <a:cubicBezTo>
                    <a:pt x="166" y="27"/>
                    <a:pt x="141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9"/>
            <p:cNvSpPr/>
            <p:nvPr/>
          </p:nvSpPr>
          <p:spPr>
            <a:xfrm>
              <a:off x="4617150" y="4078975"/>
              <a:ext cx="4400" cy="1150"/>
            </a:xfrm>
            <a:custGeom>
              <a:avLst/>
              <a:gdLst/>
              <a:ahLst/>
              <a:cxnLst/>
              <a:rect l="l" t="t" r="r" b="b"/>
              <a:pathLst>
                <a:path w="176" h="46" extrusionOk="0">
                  <a:moveTo>
                    <a:pt x="71" y="0"/>
                  </a:moveTo>
                  <a:cubicBezTo>
                    <a:pt x="49" y="0"/>
                    <a:pt x="29" y="5"/>
                    <a:pt x="18" y="14"/>
                  </a:cubicBezTo>
                  <a:cubicBezTo>
                    <a:pt x="1" y="31"/>
                    <a:pt x="31" y="45"/>
                    <a:pt x="88" y="45"/>
                  </a:cubicBezTo>
                  <a:cubicBezTo>
                    <a:pt x="90" y="45"/>
                    <a:pt x="92" y="45"/>
                    <a:pt x="94" y="45"/>
                  </a:cubicBezTo>
                  <a:cubicBezTo>
                    <a:pt x="161" y="43"/>
                    <a:pt x="175" y="30"/>
                    <a:pt x="130" y="11"/>
                  </a:cubicBezTo>
                  <a:cubicBezTo>
                    <a:pt x="112" y="4"/>
                    <a:pt x="91" y="0"/>
                    <a:pt x="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9"/>
            <p:cNvSpPr/>
            <p:nvPr/>
          </p:nvSpPr>
          <p:spPr>
            <a:xfrm>
              <a:off x="4662350" y="4291250"/>
              <a:ext cx="187325" cy="37350"/>
            </a:xfrm>
            <a:custGeom>
              <a:avLst/>
              <a:gdLst/>
              <a:ahLst/>
              <a:cxnLst/>
              <a:rect l="l" t="t" r="r" b="b"/>
              <a:pathLst>
                <a:path w="7493" h="1494" extrusionOk="0">
                  <a:moveTo>
                    <a:pt x="4517" y="407"/>
                  </a:moveTo>
                  <a:cubicBezTo>
                    <a:pt x="4518" y="407"/>
                    <a:pt x="4520" y="407"/>
                    <a:pt x="4522" y="407"/>
                  </a:cubicBezTo>
                  <a:cubicBezTo>
                    <a:pt x="4622" y="409"/>
                    <a:pt x="4622" y="413"/>
                    <a:pt x="4522" y="487"/>
                  </a:cubicBezTo>
                  <a:cubicBezTo>
                    <a:pt x="4389" y="586"/>
                    <a:pt x="4394" y="635"/>
                    <a:pt x="4539" y="635"/>
                  </a:cubicBezTo>
                  <a:cubicBezTo>
                    <a:pt x="4606" y="635"/>
                    <a:pt x="4655" y="660"/>
                    <a:pt x="4655" y="694"/>
                  </a:cubicBezTo>
                  <a:cubicBezTo>
                    <a:pt x="4655" y="725"/>
                    <a:pt x="4624" y="751"/>
                    <a:pt x="4587" y="751"/>
                  </a:cubicBezTo>
                  <a:cubicBezTo>
                    <a:pt x="4550" y="751"/>
                    <a:pt x="4470" y="794"/>
                    <a:pt x="4414" y="845"/>
                  </a:cubicBezTo>
                  <a:cubicBezTo>
                    <a:pt x="4367" y="889"/>
                    <a:pt x="4337" y="910"/>
                    <a:pt x="4298" y="910"/>
                  </a:cubicBezTo>
                  <a:cubicBezTo>
                    <a:pt x="4260" y="910"/>
                    <a:pt x="4214" y="890"/>
                    <a:pt x="4135" y="850"/>
                  </a:cubicBezTo>
                  <a:cubicBezTo>
                    <a:pt x="4066" y="816"/>
                    <a:pt x="4018" y="799"/>
                    <a:pt x="3989" y="799"/>
                  </a:cubicBezTo>
                  <a:cubicBezTo>
                    <a:pt x="3967" y="799"/>
                    <a:pt x="3956" y="809"/>
                    <a:pt x="3956" y="829"/>
                  </a:cubicBezTo>
                  <a:cubicBezTo>
                    <a:pt x="3956" y="845"/>
                    <a:pt x="3952" y="853"/>
                    <a:pt x="3945" y="853"/>
                  </a:cubicBezTo>
                  <a:cubicBezTo>
                    <a:pt x="3916" y="853"/>
                    <a:pt x="3842" y="729"/>
                    <a:pt x="3841" y="658"/>
                  </a:cubicBezTo>
                  <a:cubicBezTo>
                    <a:pt x="3841" y="620"/>
                    <a:pt x="3880" y="577"/>
                    <a:pt x="3930" y="558"/>
                  </a:cubicBezTo>
                  <a:cubicBezTo>
                    <a:pt x="3954" y="550"/>
                    <a:pt x="3995" y="545"/>
                    <a:pt x="4040" y="545"/>
                  </a:cubicBezTo>
                  <a:cubicBezTo>
                    <a:pt x="4086" y="545"/>
                    <a:pt x="4137" y="550"/>
                    <a:pt x="4182" y="558"/>
                  </a:cubicBezTo>
                  <a:cubicBezTo>
                    <a:pt x="4215" y="565"/>
                    <a:pt x="4243" y="568"/>
                    <a:pt x="4267" y="568"/>
                  </a:cubicBezTo>
                  <a:cubicBezTo>
                    <a:pt x="4328" y="568"/>
                    <a:pt x="4363" y="546"/>
                    <a:pt x="4382" y="497"/>
                  </a:cubicBezTo>
                  <a:cubicBezTo>
                    <a:pt x="4400" y="449"/>
                    <a:pt x="4463" y="407"/>
                    <a:pt x="4517" y="407"/>
                  </a:cubicBezTo>
                  <a:close/>
                  <a:moveTo>
                    <a:pt x="2216" y="1"/>
                  </a:moveTo>
                  <a:cubicBezTo>
                    <a:pt x="2180" y="1"/>
                    <a:pt x="2133" y="82"/>
                    <a:pt x="2113" y="175"/>
                  </a:cubicBezTo>
                  <a:cubicBezTo>
                    <a:pt x="2094" y="270"/>
                    <a:pt x="2053" y="349"/>
                    <a:pt x="2025" y="349"/>
                  </a:cubicBezTo>
                  <a:cubicBezTo>
                    <a:pt x="1993" y="349"/>
                    <a:pt x="1984" y="329"/>
                    <a:pt x="2003" y="297"/>
                  </a:cubicBezTo>
                  <a:cubicBezTo>
                    <a:pt x="2020" y="267"/>
                    <a:pt x="1995" y="213"/>
                    <a:pt x="1945" y="173"/>
                  </a:cubicBezTo>
                  <a:cubicBezTo>
                    <a:pt x="1911" y="145"/>
                    <a:pt x="1878" y="132"/>
                    <a:pt x="1840" y="132"/>
                  </a:cubicBezTo>
                  <a:cubicBezTo>
                    <a:pt x="1807" y="132"/>
                    <a:pt x="1769" y="143"/>
                    <a:pt x="1722" y="165"/>
                  </a:cubicBezTo>
                  <a:cubicBezTo>
                    <a:pt x="1670" y="189"/>
                    <a:pt x="1591" y="204"/>
                    <a:pt x="1527" y="204"/>
                  </a:cubicBezTo>
                  <a:cubicBezTo>
                    <a:pt x="1503" y="204"/>
                    <a:pt x="1481" y="202"/>
                    <a:pt x="1464" y="198"/>
                  </a:cubicBezTo>
                  <a:cubicBezTo>
                    <a:pt x="1437" y="191"/>
                    <a:pt x="1415" y="187"/>
                    <a:pt x="1398" y="187"/>
                  </a:cubicBezTo>
                  <a:cubicBezTo>
                    <a:pt x="1329" y="187"/>
                    <a:pt x="1325" y="239"/>
                    <a:pt x="1387" y="334"/>
                  </a:cubicBezTo>
                  <a:cubicBezTo>
                    <a:pt x="1402" y="357"/>
                    <a:pt x="1429" y="369"/>
                    <a:pt x="1456" y="369"/>
                  </a:cubicBezTo>
                  <a:cubicBezTo>
                    <a:pt x="1472" y="369"/>
                    <a:pt x="1488" y="365"/>
                    <a:pt x="1502" y="357"/>
                  </a:cubicBezTo>
                  <a:cubicBezTo>
                    <a:pt x="1534" y="336"/>
                    <a:pt x="1582" y="328"/>
                    <a:pt x="1631" y="328"/>
                  </a:cubicBezTo>
                  <a:cubicBezTo>
                    <a:pt x="1743" y="328"/>
                    <a:pt x="1865" y="372"/>
                    <a:pt x="1847" y="428"/>
                  </a:cubicBezTo>
                  <a:cubicBezTo>
                    <a:pt x="1834" y="464"/>
                    <a:pt x="1747" y="497"/>
                    <a:pt x="1652" y="500"/>
                  </a:cubicBezTo>
                  <a:cubicBezTo>
                    <a:pt x="1492" y="503"/>
                    <a:pt x="1276" y="574"/>
                    <a:pt x="1021" y="702"/>
                  </a:cubicBezTo>
                  <a:cubicBezTo>
                    <a:pt x="961" y="732"/>
                    <a:pt x="952" y="746"/>
                    <a:pt x="1009" y="746"/>
                  </a:cubicBezTo>
                  <a:cubicBezTo>
                    <a:pt x="1038" y="746"/>
                    <a:pt x="1085" y="743"/>
                    <a:pt x="1151" y="736"/>
                  </a:cubicBezTo>
                  <a:cubicBezTo>
                    <a:pt x="1200" y="731"/>
                    <a:pt x="1241" y="728"/>
                    <a:pt x="1274" y="728"/>
                  </a:cubicBezTo>
                  <a:cubicBezTo>
                    <a:pt x="1364" y="728"/>
                    <a:pt x="1399" y="747"/>
                    <a:pt x="1399" y="790"/>
                  </a:cubicBezTo>
                  <a:cubicBezTo>
                    <a:pt x="1399" y="835"/>
                    <a:pt x="1370" y="871"/>
                    <a:pt x="1334" y="871"/>
                  </a:cubicBezTo>
                  <a:cubicBezTo>
                    <a:pt x="1299" y="871"/>
                    <a:pt x="1286" y="910"/>
                    <a:pt x="1304" y="959"/>
                  </a:cubicBezTo>
                  <a:cubicBezTo>
                    <a:pt x="1343" y="1060"/>
                    <a:pt x="1125" y="1281"/>
                    <a:pt x="987" y="1281"/>
                  </a:cubicBezTo>
                  <a:cubicBezTo>
                    <a:pt x="931" y="1281"/>
                    <a:pt x="872" y="1219"/>
                    <a:pt x="852" y="1142"/>
                  </a:cubicBezTo>
                  <a:cubicBezTo>
                    <a:pt x="828" y="1054"/>
                    <a:pt x="764" y="994"/>
                    <a:pt x="668" y="976"/>
                  </a:cubicBezTo>
                  <a:cubicBezTo>
                    <a:pt x="634" y="970"/>
                    <a:pt x="608" y="966"/>
                    <a:pt x="589" y="966"/>
                  </a:cubicBezTo>
                  <a:cubicBezTo>
                    <a:pt x="540" y="966"/>
                    <a:pt x="535" y="991"/>
                    <a:pt x="555" y="1054"/>
                  </a:cubicBezTo>
                  <a:cubicBezTo>
                    <a:pt x="579" y="1131"/>
                    <a:pt x="561" y="1153"/>
                    <a:pt x="437" y="1153"/>
                  </a:cubicBezTo>
                  <a:cubicBezTo>
                    <a:pt x="419" y="1153"/>
                    <a:pt x="399" y="1152"/>
                    <a:pt x="377" y="1152"/>
                  </a:cubicBezTo>
                  <a:cubicBezTo>
                    <a:pt x="354" y="1151"/>
                    <a:pt x="331" y="1150"/>
                    <a:pt x="311" y="1150"/>
                  </a:cubicBezTo>
                  <a:cubicBezTo>
                    <a:pt x="1" y="1150"/>
                    <a:pt x="51" y="1260"/>
                    <a:pt x="415" y="1298"/>
                  </a:cubicBezTo>
                  <a:cubicBezTo>
                    <a:pt x="636" y="1321"/>
                    <a:pt x="832" y="1333"/>
                    <a:pt x="1005" y="1333"/>
                  </a:cubicBezTo>
                  <a:cubicBezTo>
                    <a:pt x="1411" y="1333"/>
                    <a:pt x="1691" y="1269"/>
                    <a:pt x="1856" y="1140"/>
                  </a:cubicBezTo>
                  <a:cubicBezTo>
                    <a:pt x="1917" y="1091"/>
                    <a:pt x="1906" y="1074"/>
                    <a:pt x="1794" y="1047"/>
                  </a:cubicBezTo>
                  <a:cubicBezTo>
                    <a:pt x="1560" y="991"/>
                    <a:pt x="1633" y="847"/>
                    <a:pt x="1916" y="809"/>
                  </a:cubicBezTo>
                  <a:cubicBezTo>
                    <a:pt x="2061" y="791"/>
                    <a:pt x="2186" y="745"/>
                    <a:pt x="2199" y="706"/>
                  </a:cubicBezTo>
                  <a:cubicBezTo>
                    <a:pt x="2210" y="669"/>
                    <a:pt x="2293" y="637"/>
                    <a:pt x="2375" y="637"/>
                  </a:cubicBezTo>
                  <a:cubicBezTo>
                    <a:pt x="2459" y="637"/>
                    <a:pt x="2591" y="596"/>
                    <a:pt x="2661" y="548"/>
                  </a:cubicBezTo>
                  <a:cubicBezTo>
                    <a:pt x="2718" y="510"/>
                    <a:pt x="2795" y="485"/>
                    <a:pt x="2853" y="485"/>
                  </a:cubicBezTo>
                  <a:cubicBezTo>
                    <a:pt x="2869" y="485"/>
                    <a:pt x="2883" y="487"/>
                    <a:pt x="2895" y="491"/>
                  </a:cubicBezTo>
                  <a:cubicBezTo>
                    <a:pt x="2951" y="507"/>
                    <a:pt x="3136" y="527"/>
                    <a:pt x="3302" y="533"/>
                  </a:cubicBezTo>
                  <a:cubicBezTo>
                    <a:pt x="3629" y="546"/>
                    <a:pt x="3815" y="664"/>
                    <a:pt x="3661" y="762"/>
                  </a:cubicBezTo>
                  <a:cubicBezTo>
                    <a:pt x="3617" y="791"/>
                    <a:pt x="3548" y="815"/>
                    <a:pt x="3512" y="815"/>
                  </a:cubicBezTo>
                  <a:cubicBezTo>
                    <a:pt x="3475" y="815"/>
                    <a:pt x="3413" y="853"/>
                    <a:pt x="3372" y="904"/>
                  </a:cubicBezTo>
                  <a:cubicBezTo>
                    <a:pt x="3326" y="960"/>
                    <a:pt x="3268" y="987"/>
                    <a:pt x="3215" y="987"/>
                  </a:cubicBezTo>
                  <a:cubicBezTo>
                    <a:pt x="3147" y="987"/>
                    <a:pt x="3086" y="943"/>
                    <a:pt x="3064" y="859"/>
                  </a:cubicBezTo>
                  <a:cubicBezTo>
                    <a:pt x="3048" y="797"/>
                    <a:pt x="3033" y="769"/>
                    <a:pt x="3011" y="769"/>
                  </a:cubicBezTo>
                  <a:cubicBezTo>
                    <a:pt x="2997" y="769"/>
                    <a:pt x="2980" y="780"/>
                    <a:pt x="2958" y="801"/>
                  </a:cubicBezTo>
                  <a:cubicBezTo>
                    <a:pt x="2932" y="826"/>
                    <a:pt x="2908" y="839"/>
                    <a:pt x="2883" y="839"/>
                  </a:cubicBezTo>
                  <a:cubicBezTo>
                    <a:pt x="2859" y="839"/>
                    <a:pt x="2835" y="828"/>
                    <a:pt x="2809" y="804"/>
                  </a:cubicBezTo>
                  <a:cubicBezTo>
                    <a:pt x="2774" y="775"/>
                    <a:pt x="2745" y="761"/>
                    <a:pt x="2725" y="761"/>
                  </a:cubicBezTo>
                  <a:cubicBezTo>
                    <a:pt x="2688" y="761"/>
                    <a:pt x="2679" y="808"/>
                    <a:pt x="2711" y="891"/>
                  </a:cubicBezTo>
                  <a:cubicBezTo>
                    <a:pt x="2730" y="943"/>
                    <a:pt x="2809" y="987"/>
                    <a:pt x="2881" y="987"/>
                  </a:cubicBezTo>
                  <a:cubicBezTo>
                    <a:pt x="3073" y="987"/>
                    <a:pt x="3089" y="1054"/>
                    <a:pt x="2934" y="1236"/>
                  </a:cubicBezTo>
                  <a:cubicBezTo>
                    <a:pt x="2840" y="1347"/>
                    <a:pt x="2739" y="1399"/>
                    <a:pt x="2606" y="1403"/>
                  </a:cubicBezTo>
                  <a:lnTo>
                    <a:pt x="2415" y="1408"/>
                  </a:lnTo>
                  <a:lnTo>
                    <a:pt x="2615" y="1465"/>
                  </a:lnTo>
                  <a:cubicBezTo>
                    <a:pt x="2678" y="1483"/>
                    <a:pt x="2729" y="1493"/>
                    <a:pt x="2780" y="1493"/>
                  </a:cubicBezTo>
                  <a:cubicBezTo>
                    <a:pt x="2857" y="1493"/>
                    <a:pt x="2931" y="1471"/>
                    <a:pt x="3034" y="1424"/>
                  </a:cubicBezTo>
                  <a:cubicBezTo>
                    <a:pt x="3155" y="1369"/>
                    <a:pt x="3266" y="1345"/>
                    <a:pt x="3420" y="1345"/>
                  </a:cubicBezTo>
                  <a:cubicBezTo>
                    <a:pt x="3473" y="1345"/>
                    <a:pt x="3531" y="1348"/>
                    <a:pt x="3597" y="1353"/>
                  </a:cubicBezTo>
                  <a:cubicBezTo>
                    <a:pt x="3693" y="1362"/>
                    <a:pt x="3768" y="1367"/>
                    <a:pt x="3828" y="1367"/>
                  </a:cubicBezTo>
                  <a:cubicBezTo>
                    <a:pt x="4001" y="1367"/>
                    <a:pt x="4047" y="1326"/>
                    <a:pt x="4090" y="1208"/>
                  </a:cubicBezTo>
                  <a:cubicBezTo>
                    <a:pt x="4115" y="1136"/>
                    <a:pt x="4192" y="1102"/>
                    <a:pt x="4325" y="1102"/>
                  </a:cubicBezTo>
                  <a:cubicBezTo>
                    <a:pt x="4437" y="1102"/>
                    <a:pt x="4577" y="1055"/>
                    <a:pt x="4649" y="993"/>
                  </a:cubicBezTo>
                  <a:cubicBezTo>
                    <a:pt x="4709" y="941"/>
                    <a:pt x="4801" y="915"/>
                    <a:pt x="4876" y="915"/>
                  </a:cubicBezTo>
                  <a:cubicBezTo>
                    <a:pt x="4947" y="915"/>
                    <a:pt x="5004" y="938"/>
                    <a:pt x="5004" y="987"/>
                  </a:cubicBezTo>
                  <a:cubicBezTo>
                    <a:pt x="5004" y="1032"/>
                    <a:pt x="5114" y="1062"/>
                    <a:pt x="5221" y="1062"/>
                  </a:cubicBezTo>
                  <a:cubicBezTo>
                    <a:pt x="5282" y="1062"/>
                    <a:pt x="5342" y="1052"/>
                    <a:pt x="5381" y="1031"/>
                  </a:cubicBezTo>
                  <a:cubicBezTo>
                    <a:pt x="5469" y="982"/>
                    <a:pt x="5452" y="898"/>
                    <a:pt x="5378" y="898"/>
                  </a:cubicBezTo>
                  <a:cubicBezTo>
                    <a:pt x="5364" y="898"/>
                    <a:pt x="5348" y="901"/>
                    <a:pt x="5330" y="908"/>
                  </a:cubicBezTo>
                  <a:cubicBezTo>
                    <a:pt x="5323" y="911"/>
                    <a:pt x="5312" y="912"/>
                    <a:pt x="5298" y="912"/>
                  </a:cubicBezTo>
                  <a:cubicBezTo>
                    <a:pt x="5243" y="912"/>
                    <a:pt x="5147" y="888"/>
                    <a:pt x="5059" y="849"/>
                  </a:cubicBezTo>
                  <a:cubicBezTo>
                    <a:pt x="4838" y="753"/>
                    <a:pt x="4838" y="753"/>
                    <a:pt x="5092" y="723"/>
                  </a:cubicBezTo>
                  <a:cubicBezTo>
                    <a:pt x="5187" y="712"/>
                    <a:pt x="5322" y="690"/>
                    <a:pt x="5395" y="670"/>
                  </a:cubicBezTo>
                  <a:cubicBezTo>
                    <a:pt x="5424" y="663"/>
                    <a:pt x="5451" y="659"/>
                    <a:pt x="5473" y="659"/>
                  </a:cubicBezTo>
                  <a:cubicBezTo>
                    <a:pt x="5504" y="659"/>
                    <a:pt x="5525" y="667"/>
                    <a:pt x="5525" y="681"/>
                  </a:cubicBezTo>
                  <a:cubicBezTo>
                    <a:pt x="5525" y="716"/>
                    <a:pt x="5597" y="736"/>
                    <a:pt x="5666" y="736"/>
                  </a:cubicBezTo>
                  <a:cubicBezTo>
                    <a:pt x="5720" y="736"/>
                    <a:pt x="5772" y="724"/>
                    <a:pt x="5787" y="698"/>
                  </a:cubicBezTo>
                  <a:cubicBezTo>
                    <a:pt x="5798" y="681"/>
                    <a:pt x="5831" y="672"/>
                    <a:pt x="5872" y="672"/>
                  </a:cubicBezTo>
                  <a:cubicBezTo>
                    <a:pt x="5897" y="672"/>
                    <a:pt x="5924" y="675"/>
                    <a:pt x="5951" y="682"/>
                  </a:cubicBezTo>
                  <a:cubicBezTo>
                    <a:pt x="6151" y="734"/>
                    <a:pt x="6248" y="931"/>
                    <a:pt x="6073" y="931"/>
                  </a:cubicBezTo>
                  <a:cubicBezTo>
                    <a:pt x="6023" y="931"/>
                    <a:pt x="5999" y="954"/>
                    <a:pt x="6018" y="984"/>
                  </a:cubicBezTo>
                  <a:cubicBezTo>
                    <a:pt x="6036" y="1012"/>
                    <a:pt x="6005" y="1049"/>
                    <a:pt x="5949" y="1065"/>
                  </a:cubicBezTo>
                  <a:cubicBezTo>
                    <a:pt x="5893" y="1080"/>
                    <a:pt x="5941" y="1095"/>
                    <a:pt x="6057" y="1100"/>
                  </a:cubicBezTo>
                  <a:cubicBezTo>
                    <a:pt x="6080" y="1101"/>
                    <a:pt x="6102" y="1102"/>
                    <a:pt x="6123" y="1102"/>
                  </a:cubicBezTo>
                  <a:cubicBezTo>
                    <a:pt x="6358" y="1102"/>
                    <a:pt x="6456" y="1048"/>
                    <a:pt x="6456" y="926"/>
                  </a:cubicBezTo>
                  <a:cubicBezTo>
                    <a:pt x="6456" y="846"/>
                    <a:pt x="6494" y="815"/>
                    <a:pt x="6595" y="815"/>
                  </a:cubicBezTo>
                  <a:cubicBezTo>
                    <a:pt x="6673" y="815"/>
                    <a:pt x="6766" y="777"/>
                    <a:pt x="6809" y="726"/>
                  </a:cubicBezTo>
                  <a:cubicBezTo>
                    <a:pt x="6856" y="670"/>
                    <a:pt x="6985" y="638"/>
                    <a:pt x="7163" y="638"/>
                  </a:cubicBezTo>
                  <a:cubicBezTo>
                    <a:pt x="7318" y="638"/>
                    <a:pt x="7460" y="614"/>
                    <a:pt x="7480" y="583"/>
                  </a:cubicBezTo>
                  <a:cubicBezTo>
                    <a:pt x="7492" y="563"/>
                    <a:pt x="7486" y="552"/>
                    <a:pt x="7467" y="552"/>
                  </a:cubicBezTo>
                  <a:cubicBezTo>
                    <a:pt x="7456" y="552"/>
                    <a:pt x="7442" y="555"/>
                    <a:pt x="7425" y="561"/>
                  </a:cubicBezTo>
                  <a:cubicBezTo>
                    <a:pt x="7409" y="567"/>
                    <a:pt x="7395" y="570"/>
                    <a:pt x="7383" y="570"/>
                  </a:cubicBezTo>
                  <a:cubicBezTo>
                    <a:pt x="7350" y="570"/>
                    <a:pt x="7333" y="548"/>
                    <a:pt x="7333" y="503"/>
                  </a:cubicBezTo>
                  <a:cubicBezTo>
                    <a:pt x="7333" y="440"/>
                    <a:pt x="7293" y="419"/>
                    <a:pt x="7151" y="419"/>
                  </a:cubicBezTo>
                  <a:cubicBezTo>
                    <a:pt x="7132" y="419"/>
                    <a:pt x="7110" y="419"/>
                    <a:pt x="7087" y="420"/>
                  </a:cubicBezTo>
                  <a:cubicBezTo>
                    <a:pt x="6953" y="424"/>
                    <a:pt x="6801" y="466"/>
                    <a:pt x="6756" y="511"/>
                  </a:cubicBezTo>
                  <a:cubicBezTo>
                    <a:pt x="6719" y="547"/>
                    <a:pt x="6665" y="566"/>
                    <a:pt x="6606" y="566"/>
                  </a:cubicBezTo>
                  <a:cubicBezTo>
                    <a:pt x="6581" y="566"/>
                    <a:pt x="6555" y="563"/>
                    <a:pt x="6529" y="556"/>
                  </a:cubicBezTo>
                  <a:cubicBezTo>
                    <a:pt x="6501" y="549"/>
                    <a:pt x="6474" y="545"/>
                    <a:pt x="6450" y="545"/>
                  </a:cubicBezTo>
                  <a:cubicBezTo>
                    <a:pt x="6398" y="545"/>
                    <a:pt x="6356" y="562"/>
                    <a:pt x="6336" y="594"/>
                  </a:cubicBezTo>
                  <a:cubicBezTo>
                    <a:pt x="6319" y="620"/>
                    <a:pt x="6308" y="634"/>
                    <a:pt x="6300" y="634"/>
                  </a:cubicBezTo>
                  <a:cubicBezTo>
                    <a:pt x="6290" y="634"/>
                    <a:pt x="6286" y="613"/>
                    <a:pt x="6286" y="570"/>
                  </a:cubicBezTo>
                  <a:cubicBezTo>
                    <a:pt x="6286" y="515"/>
                    <a:pt x="6245" y="467"/>
                    <a:pt x="6197" y="467"/>
                  </a:cubicBezTo>
                  <a:cubicBezTo>
                    <a:pt x="6148" y="467"/>
                    <a:pt x="6109" y="441"/>
                    <a:pt x="6109" y="406"/>
                  </a:cubicBezTo>
                  <a:cubicBezTo>
                    <a:pt x="6109" y="385"/>
                    <a:pt x="6101" y="374"/>
                    <a:pt x="6083" y="374"/>
                  </a:cubicBezTo>
                  <a:cubicBezTo>
                    <a:pt x="6065" y="374"/>
                    <a:pt x="6037" y="385"/>
                    <a:pt x="5997" y="406"/>
                  </a:cubicBezTo>
                  <a:cubicBezTo>
                    <a:pt x="5957" y="428"/>
                    <a:pt x="5909" y="438"/>
                    <a:pt x="5864" y="438"/>
                  </a:cubicBezTo>
                  <a:cubicBezTo>
                    <a:pt x="5780" y="438"/>
                    <a:pt x="5704" y="403"/>
                    <a:pt x="5704" y="346"/>
                  </a:cubicBezTo>
                  <a:cubicBezTo>
                    <a:pt x="5704" y="331"/>
                    <a:pt x="5694" y="323"/>
                    <a:pt x="5676" y="323"/>
                  </a:cubicBezTo>
                  <a:cubicBezTo>
                    <a:pt x="5655" y="323"/>
                    <a:pt x="5626" y="333"/>
                    <a:pt x="5591" y="351"/>
                  </a:cubicBezTo>
                  <a:cubicBezTo>
                    <a:pt x="5552" y="372"/>
                    <a:pt x="5511" y="383"/>
                    <a:pt x="5467" y="383"/>
                  </a:cubicBezTo>
                  <a:cubicBezTo>
                    <a:pt x="5424" y="383"/>
                    <a:pt x="5376" y="372"/>
                    <a:pt x="5324" y="351"/>
                  </a:cubicBezTo>
                  <a:cubicBezTo>
                    <a:pt x="5239" y="318"/>
                    <a:pt x="5055" y="290"/>
                    <a:pt x="4911" y="290"/>
                  </a:cubicBezTo>
                  <a:cubicBezTo>
                    <a:pt x="4768" y="290"/>
                    <a:pt x="4587" y="247"/>
                    <a:pt x="4507" y="195"/>
                  </a:cubicBezTo>
                  <a:cubicBezTo>
                    <a:pt x="4429" y="144"/>
                    <a:pt x="4353" y="122"/>
                    <a:pt x="4200" y="122"/>
                  </a:cubicBezTo>
                  <a:cubicBezTo>
                    <a:pt x="4120" y="122"/>
                    <a:pt x="4019" y="128"/>
                    <a:pt x="3886" y="139"/>
                  </a:cubicBezTo>
                  <a:cubicBezTo>
                    <a:pt x="3625" y="162"/>
                    <a:pt x="3382" y="201"/>
                    <a:pt x="3348" y="229"/>
                  </a:cubicBezTo>
                  <a:cubicBezTo>
                    <a:pt x="3308" y="263"/>
                    <a:pt x="3217" y="278"/>
                    <a:pt x="3129" y="278"/>
                  </a:cubicBezTo>
                  <a:cubicBezTo>
                    <a:pt x="3021" y="278"/>
                    <a:pt x="2919" y="255"/>
                    <a:pt x="2927" y="211"/>
                  </a:cubicBezTo>
                  <a:cubicBezTo>
                    <a:pt x="2932" y="179"/>
                    <a:pt x="2896" y="156"/>
                    <a:pt x="2845" y="156"/>
                  </a:cubicBezTo>
                  <a:cubicBezTo>
                    <a:pt x="2838" y="156"/>
                    <a:pt x="2831" y="156"/>
                    <a:pt x="2824" y="157"/>
                  </a:cubicBezTo>
                  <a:cubicBezTo>
                    <a:pt x="2818" y="157"/>
                    <a:pt x="2811" y="158"/>
                    <a:pt x="2805" y="158"/>
                  </a:cubicBezTo>
                  <a:cubicBezTo>
                    <a:pt x="2749" y="158"/>
                    <a:pt x="2690" y="135"/>
                    <a:pt x="2672" y="103"/>
                  </a:cubicBezTo>
                  <a:cubicBezTo>
                    <a:pt x="2663" y="90"/>
                    <a:pt x="2649" y="84"/>
                    <a:pt x="2629" y="84"/>
                  </a:cubicBezTo>
                  <a:cubicBezTo>
                    <a:pt x="2585" y="84"/>
                    <a:pt x="2514" y="114"/>
                    <a:pt x="2419" y="173"/>
                  </a:cubicBezTo>
                  <a:lnTo>
                    <a:pt x="2205" y="306"/>
                  </a:lnTo>
                  <a:lnTo>
                    <a:pt x="2244" y="154"/>
                  </a:lnTo>
                  <a:cubicBezTo>
                    <a:pt x="2270" y="54"/>
                    <a:pt x="2260" y="1"/>
                    <a:pt x="22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9"/>
            <p:cNvSpPr/>
            <p:nvPr/>
          </p:nvSpPr>
          <p:spPr>
            <a:xfrm>
              <a:off x="4678025" y="4300125"/>
              <a:ext cx="5300" cy="2450"/>
            </a:xfrm>
            <a:custGeom>
              <a:avLst/>
              <a:gdLst/>
              <a:ahLst/>
              <a:cxnLst/>
              <a:rect l="l" t="t" r="r" b="b"/>
              <a:pathLst>
                <a:path w="212" h="98" extrusionOk="0">
                  <a:moveTo>
                    <a:pt x="102" y="0"/>
                  </a:moveTo>
                  <a:cubicBezTo>
                    <a:pt x="88" y="0"/>
                    <a:pt x="73" y="3"/>
                    <a:pt x="58" y="8"/>
                  </a:cubicBezTo>
                  <a:cubicBezTo>
                    <a:pt x="0" y="27"/>
                    <a:pt x="1" y="39"/>
                    <a:pt x="62" y="75"/>
                  </a:cubicBezTo>
                  <a:cubicBezTo>
                    <a:pt x="86" y="90"/>
                    <a:pt x="114" y="97"/>
                    <a:pt x="137" y="97"/>
                  </a:cubicBezTo>
                  <a:cubicBezTo>
                    <a:pt x="151" y="97"/>
                    <a:pt x="163" y="94"/>
                    <a:pt x="169" y="88"/>
                  </a:cubicBezTo>
                  <a:cubicBezTo>
                    <a:pt x="211" y="46"/>
                    <a:pt x="166" y="0"/>
                    <a:pt x="1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9"/>
            <p:cNvSpPr/>
            <p:nvPr/>
          </p:nvSpPr>
          <p:spPr>
            <a:xfrm>
              <a:off x="4689925" y="4301550"/>
              <a:ext cx="4375" cy="1200"/>
            </a:xfrm>
            <a:custGeom>
              <a:avLst/>
              <a:gdLst/>
              <a:ahLst/>
              <a:cxnLst/>
              <a:rect l="l" t="t" r="r" b="b"/>
              <a:pathLst>
                <a:path w="175" h="48" extrusionOk="0">
                  <a:moveTo>
                    <a:pt x="73" y="1"/>
                  </a:moveTo>
                  <a:cubicBezTo>
                    <a:pt x="49" y="1"/>
                    <a:pt x="28" y="6"/>
                    <a:pt x="17" y="16"/>
                  </a:cubicBezTo>
                  <a:cubicBezTo>
                    <a:pt x="0" y="35"/>
                    <a:pt x="28" y="47"/>
                    <a:pt x="80" y="47"/>
                  </a:cubicBezTo>
                  <a:cubicBezTo>
                    <a:pt x="84" y="47"/>
                    <a:pt x="89" y="47"/>
                    <a:pt x="93" y="47"/>
                  </a:cubicBezTo>
                  <a:cubicBezTo>
                    <a:pt x="160" y="43"/>
                    <a:pt x="174" y="29"/>
                    <a:pt x="129" y="11"/>
                  </a:cubicBezTo>
                  <a:cubicBezTo>
                    <a:pt x="112" y="4"/>
                    <a:pt x="92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9"/>
            <p:cNvSpPr/>
            <p:nvPr/>
          </p:nvSpPr>
          <p:spPr>
            <a:xfrm>
              <a:off x="4689900" y="4295475"/>
              <a:ext cx="2900" cy="2550"/>
            </a:xfrm>
            <a:custGeom>
              <a:avLst/>
              <a:gdLst/>
              <a:ahLst/>
              <a:cxnLst/>
              <a:rect l="l" t="t" r="r" b="b"/>
              <a:pathLst>
                <a:path w="116" h="102" extrusionOk="0">
                  <a:moveTo>
                    <a:pt x="58" y="0"/>
                  </a:moveTo>
                  <a:cubicBezTo>
                    <a:pt x="27" y="0"/>
                    <a:pt x="1" y="31"/>
                    <a:pt x="1" y="65"/>
                  </a:cubicBezTo>
                  <a:cubicBezTo>
                    <a:pt x="1" y="87"/>
                    <a:pt x="14" y="101"/>
                    <a:pt x="32" y="101"/>
                  </a:cubicBezTo>
                  <a:cubicBezTo>
                    <a:pt x="40" y="101"/>
                    <a:pt x="49" y="98"/>
                    <a:pt x="58" y="92"/>
                  </a:cubicBezTo>
                  <a:cubicBezTo>
                    <a:pt x="92" y="72"/>
                    <a:pt x="116" y="45"/>
                    <a:pt x="116" y="29"/>
                  </a:cubicBezTo>
                  <a:cubicBezTo>
                    <a:pt x="116" y="13"/>
                    <a:pt x="92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9"/>
            <p:cNvSpPr/>
            <p:nvPr/>
          </p:nvSpPr>
          <p:spPr>
            <a:xfrm>
              <a:off x="4733825" y="4272250"/>
              <a:ext cx="5450" cy="2925"/>
            </a:xfrm>
            <a:custGeom>
              <a:avLst/>
              <a:gdLst/>
              <a:ahLst/>
              <a:cxnLst/>
              <a:rect l="l" t="t" r="r" b="b"/>
              <a:pathLst>
                <a:path w="218" h="117" extrusionOk="0">
                  <a:moveTo>
                    <a:pt x="145" y="1"/>
                  </a:moveTo>
                  <a:cubicBezTo>
                    <a:pt x="94" y="1"/>
                    <a:pt x="39" y="26"/>
                    <a:pt x="21" y="58"/>
                  </a:cubicBezTo>
                  <a:cubicBezTo>
                    <a:pt x="0" y="91"/>
                    <a:pt x="23" y="116"/>
                    <a:pt x="73" y="116"/>
                  </a:cubicBezTo>
                  <a:cubicBezTo>
                    <a:pt x="123" y="116"/>
                    <a:pt x="177" y="91"/>
                    <a:pt x="197" y="58"/>
                  </a:cubicBezTo>
                  <a:cubicBezTo>
                    <a:pt x="217" y="25"/>
                    <a:pt x="195" y="1"/>
                    <a:pt x="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9"/>
            <p:cNvSpPr/>
            <p:nvPr/>
          </p:nvSpPr>
          <p:spPr>
            <a:xfrm>
              <a:off x="4739625" y="4294125"/>
              <a:ext cx="4200" cy="2900"/>
            </a:xfrm>
            <a:custGeom>
              <a:avLst/>
              <a:gdLst/>
              <a:ahLst/>
              <a:cxnLst/>
              <a:rect l="l" t="t" r="r" b="b"/>
              <a:pathLst>
                <a:path w="168" h="116" extrusionOk="0">
                  <a:moveTo>
                    <a:pt x="112" y="1"/>
                  </a:moveTo>
                  <a:cubicBezTo>
                    <a:pt x="81" y="1"/>
                    <a:pt x="42" y="25"/>
                    <a:pt x="21" y="58"/>
                  </a:cubicBezTo>
                  <a:cubicBezTo>
                    <a:pt x="1" y="90"/>
                    <a:pt x="26" y="115"/>
                    <a:pt x="76" y="115"/>
                  </a:cubicBezTo>
                  <a:cubicBezTo>
                    <a:pt x="127" y="115"/>
                    <a:pt x="168" y="89"/>
                    <a:pt x="168" y="58"/>
                  </a:cubicBezTo>
                  <a:cubicBezTo>
                    <a:pt x="168" y="25"/>
                    <a:pt x="14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9"/>
            <p:cNvSpPr/>
            <p:nvPr/>
          </p:nvSpPr>
          <p:spPr>
            <a:xfrm>
              <a:off x="4767075" y="4092225"/>
              <a:ext cx="10950" cy="2425"/>
            </a:xfrm>
            <a:custGeom>
              <a:avLst/>
              <a:gdLst/>
              <a:ahLst/>
              <a:cxnLst/>
              <a:rect l="l" t="t" r="r" b="b"/>
              <a:pathLst>
                <a:path w="438" h="97" extrusionOk="0">
                  <a:moveTo>
                    <a:pt x="132" y="0"/>
                  </a:moveTo>
                  <a:cubicBezTo>
                    <a:pt x="94" y="0"/>
                    <a:pt x="65" y="12"/>
                    <a:pt x="43" y="35"/>
                  </a:cubicBezTo>
                  <a:cubicBezTo>
                    <a:pt x="0" y="78"/>
                    <a:pt x="37" y="96"/>
                    <a:pt x="174" y="96"/>
                  </a:cubicBezTo>
                  <a:cubicBezTo>
                    <a:pt x="185" y="96"/>
                    <a:pt x="197" y="96"/>
                    <a:pt x="209" y="96"/>
                  </a:cubicBezTo>
                  <a:cubicBezTo>
                    <a:pt x="435" y="94"/>
                    <a:pt x="437" y="92"/>
                    <a:pt x="274" y="33"/>
                  </a:cubicBezTo>
                  <a:cubicBezTo>
                    <a:pt x="216" y="11"/>
                    <a:pt x="170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9"/>
            <p:cNvSpPr/>
            <p:nvPr/>
          </p:nvSpPr>
          <p:spPr>
            <a:xfrm>
              <a:off x="4770000" y="4102050"/>
              <a:ext cx="2925" cy="4325"/>
            </a:xfrm>
            <a:custGeom>
              <a:avLst/>
              <a:gdLst/>
              <a:ahLst/>
              <a:cxnLst/>
              <a:rect l="l" t="t" r="r" b="b"/>
              <a:pathLst>
                <a:path w="117" h="173" extrusionOk="0">
                  <a:moveTo>
                    <a:pt x="59" y="0"/>
                  </a:moveTo>
                  <a:cubicBezTo>
                    <a:pt x="25" y="0"/>
                    <a:pt x="1" y="36"/>
                    <a:pt x="1" y="86"/>
                  </a:cubicBezTo>
                  <a:cubicBezTo>
                    <a:pt x="1" y="136"/>
                    <a:pt x="24" y="172"/>
                    <a:pt x="59" y="172"/>
                  </a:cubicBezTo>
                  <a:cubicBezTo>
                    <a:pt x="92" y="172"/>
                    <a:pt x="117" y="136"/>
                    <a:pt x="117" y="86"/>
                  </a:cubicBezTo>
                  <a:cubicBezTo>
                    <a:pt x="117" y="36"/>
                    <a:pt x="92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9"/>
            <p:cNvSpPr/>
            <p:nvPr/>
          </p:nvSpPr>
          <p:spPr>
            <a:xfrm>
              <a:off x="4776650" y="4090525"/>
              <a:ext cx="7275" cy="2575"/>
            </a:xfrm>
            <a:custGeom>
              <a:avLst/>
              <a:gdLst/>
              <a:ahLst/>
              <a:cxnLst/>
              <a:rect l="l" t="t" r="r" b="b"/>
              <a:pathLst>
                <a:path w="291" h="103" extrusionOk="0">
                  <a:moveTo>
                    <a:pt x="166" y="1"/>
                  </a:moveTo>
                  <a:cubicBezTo>
                    <a:pt x="146" y="1"/>
                    <a:pt x="124" y="4"/>
                    <a:pt x="101" y="9"/>
                  </a:cubicBezTo>
                  <a:cubicBezTo>
                    <a:pt x="0" y="34"/>
                    <a:pt x="0" y="37"/>
                    <a:pt x="101" y="81"/>
                  </a:cubicBezTo>
                  <a:cubicBezTo>
                    <a:pt x="132" y="95"/>
                    <a:pt x="167" y="102"/>
                    <a:pt x="196" y="102"/>
                  </a:cubicBezTo>
                  <a:cubicBezTo>
                    <a:pt x="218" y="102"/>
                    <a:pt x="235" y="98"/>
                    <a:pt x="244" y="90"/>
                  </a:cubicBezTo>
                  <a:cubicBezTo>
                    <a:pt x="291" y="42"/>
                    <a:pt x="245" y="1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9"/>
            <p:cNvSpPr/>
            <p:nvPr/>
          </p:nvSpPr>
          <p:spPr>
            <a:xfrm>
              <a:off x="4971225" y="4288650"/>
              <a:ext cx="30200" cy="5475"/>
            </a:xfrm>
            <a:custGeom>
              <a:avLst/>
              <a:gdLst/>
              <a:ahLst/>
              <a:cxnLst/>
              <a:rect l="l" t="t" r="r" b="b"/>
              <a:pathLst>
                <a:path w="1208" h="219" extrusionOk="0">
                  <a:moveTo>
                    <a:pt x="150" y="0"/>
                  </a:moveTo>
                  <a:cubicBezTo>
                    <a:pt x="136" y="0"/>
                    <a:pt x="123" y="1"/>
                    <a:pt x="111" y="3"/>
                  </a:cubicBezTo>
                  <a:cubicBezTo>
                    <a:pt x="28" y="15"/>
                    <a:pt x="0" y="29"/>
                    <a:pt x="53" y="34"/>
                  </a:cubicBezTo>
                  <a:cubicBezTo>
                    <a:pt x="108" y="39"/>
                    <a:pt x="158" y="71"/>
                    <a:pt x="169" y="108"/>
                  </a:cubicBezTo>
                  <a:cubicBezTo>
                    <a:pt x="181" y="147"/>
                    <a:pt x="410" y="188"/>
                    <a:pt x="705" y="205"/>
                  </a:cubicBezTo>
                  <a:cubicBezTo>
                    <a:pt x="845" y="214"/>
                    <a:pt x="949" y="218"/>
                    <a:pt x="1023" y="218"/>
                  </a:cubicBezTo>
                  <a:cubicBezTo>
                    <a:pt x="1175" y="218"/>
                    <a:pt x="1208" y="199"/>
                    <a:pt x="1193" y="153"/>
                  </a:cubicBezTo>
                  <a:cubicBezTo>
                    <a:pt x="1173" y="95"/>
                    <a:pt x="996" y="59"/>
                    <a:pt x="848" y="59"/>
                  </a:cubicBezTo>
                  <a:cubicBezTo>
                    <a:pt x="752" y="59"/>
                    <a:pt x="669" y="74"/>
                    <a:pt x="648" y="108"/>
                  </a:cubicBezTo>
                  <a:cubicBezTo>
                    <a:pt x="642" y="117"/>
                    <a:pt x="629" y="121"/>
                    <a:pt x="610" y="121"/>
                  </a:cubicBezTo>
                  <a:cubicBezTo>
                    <a:pt x="570" y="121"/>
                    <a:pt x="506" y="102"/>
                    <a:pt x="441" y="70"/>
                  </a:cubicBezTo>
                  <a:cubicBezTo>
                    <a:pt x="360" y="29"/>
                    <a:pt x="236" y="0"/>
                    <a:pt x="1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9"/>
            <p:cNvSpPr/>
            <p:nvPr/>
          </p:nvSpPr>
          <p:spPr>
            <a:xfrm>
              <a:off x="4970675" y="4094900"/>
              <a:ext cx="4475" cy="1225"/>
            </a:xfrm>
            <a:custGeom>
              <a:avLst/>
              <a:gdLst/>
              <a:ahLst/>
              <a:cxnLst/>
              <a:rect l="l" t="t" r="r" b="b"/>
              <a:pathLst>
                <a:path w="179" h="49" extrusionOk="0">
                  <a:moveTo>
                    <a:pt x="73" y="0"/>
                  </a:moveTo>
                  <a:cubicBezTo>
                    <a:pt x="50" y="0"/>
                    <a:pt x="30" y="6"/>
                    <a:pt x="19" y="18"/>
                  </a:cubicBezTo>
                  <a:cubicBezTo>
                    <a:pt x="1" y="35"/>
                    <a:pt x="31" y="49"/>
                    <a:pt x="85" y="49"/>
                  </a:cubicBezTo>
                  <a:cubicBezTo>
                    <a:pt x="89" y="49"/>
                    <a:pt x="93" y="49"/>
                    <a:pt x="97" y="48"/>
                  </a:cubicBezTo>
                  <a:cubicBezTo>
                    <a:pt x="163" y="44"/>
                    <a:pt x="179" y="30"/>
                    <a:pt x="133" y="13"/>
                  </a:cubicBezTo>
                  <a:cubicBezTo>
                    <a:pt x="113" y="4"/>
                    <a:pt x="92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9"/>
            <p:cNvSpPr/>
            <p:nvPr/>
          </p:nvSpPr>
          <p:spPr>
            <a:xfrm>
              <a:off x="5005750" y="4291725"/>
              <a:ext cx="2900" cy="2425"/>
            </a:xfrm>
            <a:custGeom>
              <a:avLst/>
              <a:gdLst/>
              <a:ahLst/>
              <a:cxnLst/>
              <a:rect l="l" t="t" r="r" b="b"/>
              <a:pathLst>
                <a:path w="116" h="97" extrusionOk="0">
                  <a:moveTo>
                    <a:pt x="87" y="0"/>
                  </a:moveTo>
                  <a:cubicBezTo>
                    <a:pt x="78" y="0"/>
                    <a:pt x="68" y="4"/>
                    <a:pt x="58" y="11"/>
                  </a:cubicBezTo>
                  <a:cubicBezTo>
                    <a:pt x="25" y="31"/>
                    <a:pt x="0" y="57"/>
                    <a:pt x="0" y="72"/>
                  </a:cubicBezTo>
                  <a:cubicBezTo>
                    <a:pt x="0" y="88"/>
                    <a:pt x="25" y="97"/>
                    <a:pt x="58" y="97"/>
                  </a:cubicBezTo>
                  <a:cubicBezTo>
                    <a:pt x="89" y="97"/>
                    <a:pt x="115" y="68"/>
                    <a:pt x="115" y="35"/>
                  </a:cubicBezTo>
                  <a:cubicBezTo>
                    <a:pt x="115" y="13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9"/>
            <p:cNvSpPr/>
            <p:nvPr/>
          </p:nvSpPr>
          <p:spPr>
            <a:xfrm>
              <a:off x="5021925" y="4300100"/>
              <a:ext cx="24400" cy="6900"/>
            </a:xfrm>
            <a:custGeom>
              <a:avLst/>
              <a:gdLst/>
              <a:ahLst/>
              <a:cxnLst/>
              <a:rect l="l" t="t" r="r" b="b"/>
              <a:pathLst>
                <a:path w="976" h="276" extrusionOk="0">
                  <a:moveTo>
                    <a:pt x="896" y="1"/>
                  </a:moveTo>
                  <a:cubicBezTo>
                    <a:pt x="823" y="1"/>
                    <a:pt x="695" y="29"/>
                    <a:pt x="544" y="83"/>
                  </a:cubicBezTo>
                  <a:cubicBezTo>
                    <a:pt x="416" y="128"/>
                    <a:pt x="254" y="166"/>
                    <a:pt x="184" y="166"/>
                  </a:cubicBezTo>
                  <a:cubicBezTo>
                    <a:pt x="113" y="166"/>
                    <a:pt x="40" y="196"/>
                    <a:pt x="18" y="233"/>
                  </a:cubicBezTo>
                  <a:cubicBezTo>
                    <a:pt x="1" y="261"/>
                    <a:pt x="14" y="275"/>
                    <a:pt x="59" y="275"/>
                  </a:cubicBezTo>
                  <a:cubicBezTo>
                    <a:pt x="85" y="275"/>
                    <a:pt x="123" y="270"/>
                    <a:pt x="173" y="261"/>
                  </a:cubicBezTo>
                  <a:cubicBezTo>
                    <a:pt x="682" y="161"/>
                    <a:pt x="928" y="95"/>
                    <a:pt x="956" y="50"/>
                  </a:cubicBezTo>
                  <a:cubicBezTo>
                    <a:pt x="976" y="17"/>
                    <a:pt x="951" y="1"/>
                    <a:pt x="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9"/>
            <p:cNvSpPr/>
            <p:nvPr/>
          </p:nvSpPr>
          <p:spPr>
            <a:xfrm>
              <a:off x="5053500" y="4296125"/>
              <a:ext cx="8125" cy="3825"/>
            </a:xfrm>
            <a:custGeom>
              <a:avLst/>
              <a:gdLst/>
              <a:ahLst/>
              <a:cxnLst/>
              <a:rect l="l" t="t" r="r" b="b"/>
              <a:pathLst>
                <a:path w="325" h="153" extrusionOk="0">
                  <a:moveTo>
                    <a:pt x="206" y="1"/>
                  </a:moveTo>
                  <a:cubicBezTo>
                    <a:pt x="166" y="1"/>
                    <a:pt x="114" y="23"/>
                    <a:pt x="78" y="60"/>
                  </a:cubicBezTo>
                  <a:cubicBezTo>
                    <a:pt x="1" y="136"/>
                    <a:pt x="0" y="152"/>
                    <a:pt x="68" y="152"/>
                  </a:cubicBezTo>
                  <a:cubicBezTo>
                    <a:pt x="212" y="151"/>
                    <a:pt x="325" y="60"/>
                    <a:pt x="244" y="10"/>
                  </a:cubicBezTo>
                  <a:cubicBezTo>
                    <a:pt x="234" y="4"/>
                    <a:pt x="22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9"/>
            <p:cNvSpPr/>
            <p:nvPr/>
          </p:nvSpPr>
          <p:spPr>
            <a:xfrm>
              <a:off x="5063925" y="4294125"/>
              <a:ext cx="4150" cy="2900"/>
            </a:xfrm>
            <a:custGeom>
              <a:avLst/>
              <a:gdLst/>
              <a:ahLst/>
              <a:cxnLst/>
              <a:rect l="l" t="t" r="r" b="b"/>
              <a:pathLst>
                <a:path w="166" h="116" extrusionOk="0">
                  <a:moveTo>
                    <a:pt x="91" y="1"/>
                  </a:moveTo>
                  <a:cubicBezTo>
                    <a:pt x="41" y="1"/>
                    <a:pt x="0" y="27"/>
                    <a:pt x="0" y="58"/>
                  </a:cubicBezTo>
                  <a:cubicBezTo>
                    <a:pt x="0" y="92"/>
                    <a:pt x="25" y="115"/>
                    <a:pt x="55" y="115"/>
                  </a:cubicBezTo>
                  <a:cubicBezTo>
                    <a:pt x="87" y="115"/>
                    <a:pt x="126" y="92"/>
                    <a:pt x="147" y="58"/>
                  </a:cubicBezTo>
                  <a:cubicBezTo>
                    <a:pt x="165" y="26"/>
                    <a:pt x="142" y="1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9"/>
            <p:cNvSpPr/>
            <p:nvPr/>
          </p:nvSpPr>
          <p:spPr>
            <a:xfrm>
              <a:off x="5126575" y="4099275"/>
              <a:ext cx="6725" cy="1075"/>
            </a:xfrm>
            <a:custGeom>
              <a:avLst/>
              <a:gdLst/>
              <a:ahLst/>
              <a:cxnLst/>
              <a:rect l="l" t="t" r="r" b="b"/>
              <a:pathLst>
                <a:path w="269" h="43" extrusionOk="0">
                  <a:moveTo>
                    <a:pt x="124" y="1"/>
                  </a:moveTo>
                  <a:cubicBezTo>
                    <a:pt x="91" y="1"/>
                    <a:pt x="59" y="5"/>
                    <a:pt x="39" y="14"/>
                  </a:cubicBezTo>
                  <a:cubicBezTo>
                    <a:pt x="1" y="30"/>
                    <a:pt x="43" y="43"/>
                    <a:pt x="132" y="43"/>
                  </a:cubicBezTo>
                  <a:cubicBezTo>
                    <a:pt x="135" y="43"/>
                    <a:pt x="138" y="43"/>
                    <a:pt x="142" y="43"/>
                  </a:cubicBezTo>
                  <a:cubicBezTo>
                    <a:pt x="236" y="40"/>
                    <a:pt x="269" y="27"/>
                    <a:pt x="213" y="12"/>
                  </a:cubicBezTo>
                  <a:cubicBezTo>
                    <a:pt x="187" y="4"/>
                    <a:pt x="155" y="1"/>
                    <a:pt x="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9"/>
            <p:cNvSpPr/>
            <p:nvPr/>
          </p:nvSpPr>
          <p:spPr>
            <a:xfrm>
              <a:off x="5128075" y="4094950"/>
              <a:ext cx="5575" cy="1000"/>
            </a:xfrm>
            <a:custGeom>
              <a:avLst/>
              <a:gdLst/>
              <a:ahLst/>
              <a:cxnLst/>
              <a:rect l="l" t="t" r="r" b="b"/>
              <a:pathLst>
                <a:path w="223" h="40" extrusionOk="0">
                  <a:moveTo>
                    <a:pt x="110" y="0"/>
                  </a:moveTo>
                  <a:cubicBezTo>
                    <a:pt x="84" y="0"/>
                    <a:pt x="58" y="4"/>
                    <a:pt x="38" y="12"/>
                  </a:cubicBezTo>
                  <a:cubicBezTo>
                    <a:pt x="1" y="27"/>
                    <a:pt x="35" y="39"/>
                    <a:pt x="111" y="39"/>
                  </a:cubicBezTo>
                  <a:cubicBezTo>
                    <a:pt x="189" y="39"/>
                    <a:pt x="222" y="27"/>
                    <a:pt x="183" y="12"/>
                  </a:cubicBezTo>
                  <a:cubicBezTo>
                    <a:pt x="163" y="4"/>
                    <a:pt x="137" y="0"/>
                    <a:pt x="1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9"/>
            <p:cNvSpPr/>
            <p:nvPr/>
          </p:nvSpPr>
          <p:spPr>
            <a:xfrm>
              <a:off x="5179075" y="4102325"/>
              <a:ext cx="5825" cy="2575"/>
            </a:xfrm>
            <a:custGeom>
              <a:avLst/>
              <a:gdLst/>
              <a:ahLst/>
              <a:cxnLst/>
              <a:rect l="l" t="t" r="r" b="b"/>
              <a:pathLst>
                <a:path w="233" h="103" extrusionOk="0">
                  <a:moveTo>
                    <a:pt x="33" y="1"/>
                  </a:moveTo>
                  <a:cubicBezTo>
                    <a:pt x="25" y="1"/>
                    <a:pt x="19" y="2"/>
                    <a:pt x="15" y="6"/>
                  </a:cubicBezTo>
                  <a:cubicBezTo>
                    <a:pt x="1" y="20"/>
                    <a:pt x="35" y="51"/>
                    <a:pt x="85" y="70"/>
                  </a:cubicBezTo>
                  <a:cubicBezTo>
                    <a:pt x="143" y="93"/>
                    <a:pt x="184" y="103"/>
                    <a:pt x="203" y="103"/>
                  </a:cubicBezTo>
                  <a:cubicBezTo>
                    <a:pt x="232" y="103"/>
                    <a:pt x="216" y="80"/>
                    <a:pt x="146" y="39"/>
                  </a:cubicBezTo>
                  <a:cubicBezTo>
                    <a:pt x="105" y="15"/>
                    <a:pt x="59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9"/>
            <p:cNvSpPr/>
            <p:nvPr/>
          </p:nvSpPr>
          <p:spPr>
            <a:xfrm>
              <a:off x="4521150" y="4198275"/>
              <a:ext cx="4350" cy="1150"/>
            </a:xfrm>
            <a:custGeom>
              <a:avLst/>
              <a:gdLst/>
              <a:ahLst/>
              <a:cxnLst/>
              <a:rect l="l" t="t" r="r" b="b"/>
              <a:pathLst>
                <a:path w="174" h="46" extrusionOk="0">
                  <a:moveTo>
                    <a:pt x="69" y="1"/>
                  </a:moveTo>
                  <a:cubicBezTo>
                    <a:pt x="47" y="1"/>
                    <a:pt x="27" y="5"/>
                    <a:pt x="17" y="14"/>
                  </a:cubicBezTo>
                  <a:cubicBezTo>
                    <a:pt x="0" y="32"/>
                    <a:pt x="26" y="45"/>
                    <a:pt x="77" y="45"/>
                  </a:cubicBezTo>
                  <a:cubicBezTo>
                    <a:pt x="82" y="45"/>
                    <a:pt x="87" y="45"/>
                    <a:pt x="93" y="45"/>
                  </a:cubicBezTo>
                  <a:cubicBezTo>
                    <a:pt x="160" y="44"/>
                    <a:pt x="174" y="29"/>
                    <a:pt x="129" y="12"/>
                  </a:cubicBezTo>
                  <a:cubicBezTo>
                    <a:pt x="111" y="5"/>
                    <a:pt x="89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9"/>
            <p:cNvSpPr/>
            <p:nvPr/>
          </p:nvSpPr>
          <p:spPr>
            <a:xfrm>
              <a:off x="4509450" y="4154450"/>
              <a:ext cx="5700" cy="2925"/>
            </a:xfrm>
            <a:custGeom>
              <a:avLst/>
              <a:gdLst/>
              <a:ahLst/>
              <a:cxnLst/>
              <a:rect l="l" t="t" r="r" b="b"/>
              <a:pathLst>
                <a:path w="228" h="117" extrusionOk="0">
                  <a:moveTo>
                    <a:pt x="88" y="1"/>
                  </a:moveTo>
                  <a:cubicBezTo>
                    <a:pt x="37" y="1"/>
                    <a:pt x="2" y="25"/>
                    <a:pt x="2" y="59"/>
                  </a:cubicBezTo>
                  <a:cubicBezTo>
                    <a:pt x="0" y="90"/>
                    <a:pt x="57" y="116"/>
                    <a:pt x="123" y="116"/>
                  </a:cubicBezTo>
                  <a:cubicBezTo>
                    <a:pt x="190" y="116"/>
                    <a:pt x="228" y="90"/>
                    <a:pt x="210" y="59"/>
                  </a:cubicBezTo>
                  <a:cubicBezTo>
                    <a:pt x="189" y="25"/>
                    <a:pt x="138" y="1"/>
                    <a:pt x="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9"/>
            <p:cNvSpPr/>
            <p:nvPr/>
          </p:nvSpPr>
          <p:spPr>
            <a:xfrm>
              <a:off x="4529825" y="4160300"/>
              <a:ext cx="2750" cy="2875"/>
            </a:xfrm>
            <a:custGeom>
              <a:avLst/>
              <a:gdLst/>
              <a:ahLst/>
              <a:cxnLst/>
              <a:rect l="l" t="t" r="r" b="b"/>
              <a:pathLst>
                <a:path w="110" h="115" extrusionOk="0">
                  <a:moveTo>
                    <a:pt x="28" y="0"/>
                  </a:moveTo>
                  <a:cubicBezTo>
                    <a:pt x="12" y="0"/>
                    <a:pt x="0" y="25"/>
                    <a:pt x="0" y="58"/>
                  </a:cubicBezTo>
                  <a:cubicBezTo>
                    <a:pt x="1" y="87"/>
                    <a:pt x="31" y="115"/>
                    <a:pt x="64" y="115"/>
                  </a:cubicBezTo>
                  <a:cubicBezTo>
                    <a:pt x="97" y="115"/>
                    <a:pt x="110" y="87"/>
                    <a:pt x="92" y="58"/>
                  </a:cubicBezTo>
                  <a:cubicBezTo>
                    <a:pt x="72" y="25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9"/>
            <p:cNvSpPr/>
            <p:nvPr/>
          </p:nvSpPr>
          <p:spPr>
            <a:xfrm>
              <a:off x="4541750" y="4164575"/>
              <a:ext cx="4150" cy="2925"/>
            </a:xfrm>
            <a:custGeom>
              <a:avLst/>
              <a:gdLst/>
              <a:ahLst/>
              <a:cxnLst/>
              <a:rect l="l" t="t" r="r" b="b"/>
              <a:pathLst>
                <a:path w="166" h="117" extrusionOk="0">
                  <a:moveTo>
                    <a:pt x="111" y="0"/>
                  </a:moveTo>
                  <a:cubicBezTo>
                    <a:pt x="78" y="0"/>
                    <a:pt x="40" y="25"/>
                    <a:pt x="20" y="59"/>
                  </a:cubicBezTo>
                  <a:cubicBezTo>
                    <a:pt x="1" y="89"/>
                    <a:pt x="25" y="116"/>
                    <a:pt x="75" y="116"/>
                  </a:cubicBezTo>
                  <a:cubicBezTo>
                    <a:pt x="124" y="116"/>
                    <a:pt x="165" y="89"/>
                    <a:pt x="165" y="59"/>
                  </a:cubicBezTo>
                  <a:cubicBezTo>
                    <a:pt x="165" y="25"/>
                    <a:pt x="142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9"/>
            <p:cNvSpPr/>
            <p:nvPr/>
          </p:nvSpPr>
          <p:spPr>
            <a:xfrm>
              <a:off x="4822375" y="4120650"/>
              <a:ext cx="26300" cy="6150"/>
            </a:xfrm>
            <a:custGeom>
              <a:avLst/>
              <a:gdLst/>
              <a:ahLst/>
              <a:cxnLst/>
              <a:rect l="l" t="t" r="r" b="b"/>
              <a:pathLst>
                <a:path w="1052" h="246" extrusionOk="0">
                  <a:moveTo>
                    <a:pt x="46" y="0"/>
                  </a:moveTo>
                  <a:cubicBezTo>
                    <a:pt x="17" y="0"/>
                    <a:pt x="0" y="3"/>
                    <a:pt x="0" y="10"/>
                  </a:cubicBezTo>
                  <a:cubicBezTo>
                    <a:pt x="0" y="29"/>
                    <a:pt x="178" y="89"/>
                    <a:pt x="394" y="146"/>
                  </a:cubicBezTo>
                  <a:cubicBezTo>
                    <a:pt x="646" y="211"/>
                    <a:pt x="845" y="246"/>
                    <a:pt x="949" y="246"/>
                  </a:cubicBezTo>
                  <a:cubicBezTo>
                    <a:pt x="1025" y="246"/>
                    <a:pt x="1051" y="228"/>
                    <a:pt x="1014" y="192"/>
                  </a:cubicBezTo>
                  <a:cubicBezTo>
                    <a:pt x="957" y="135"/>
                    <a:pt x="236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9"/>
            <p:cNvSpPr/>
            <p:nvPr/>
          </p:nvSpPr>
          <p:spPr>
            <a:xfrm>
              <a:off x="4864500" y="4249575"/>
              <a:ext cx="10725" cy="3700"/>
            </a:xfrm>
            <a:custGeom>
              <a:avLst/>
              <a:gdLst/>
              <a:ahLst/>
              <a:cxnLst/>
              <a:rect l="l" t="t" r="r" b="b"/>
              <a:pathLst>
                <a:path w="429" h="148" extrusionOk="0">
                  <a:moveTo>
                    <a:pt x="41" y="0"/>
                  </a:moveTo>
                  <a:cubicBezTo>
                    <a:pt x="17" y="0"/>
                    <a:pt x="1" y="24"/>
                    <a:pt x="1" y="61"/>
                  </a:cubicBezTo>
                  <a:cubicBezTo>
                    <a:pt x="1" y="124"/>
                    <a:pt x="51" y="148"/>
                    <a:pt x="192" y="148"/>
                  </a:cubicBezTo>
                  <a:cubicBezTo>
                    <a:pt x="201" y="148"/>
                    <a:pt x="210" y="148"/>
                    <a:pt x="220" y="147"/>
                  </a:cubicBezTo>
                  <a:cubicBezTo>
                    <a:pt x="425" y="142"/>
                    <a:pt x="429" y="138"/>
                    <a:pt x="283" y="94"/>
                  </a:cubicBezTo>
                  <a:cubicBezTo>
                    <a:pt x="200" y="69"/>
                    <a:pt x="99" y="29"/>
                    <a:pt x="65" y="8"/>
                  </a:cubicBezTo>
                  <a:cubicBezTo>
                    <a:pt x="57" y="3"/>
                    <a:pt x="48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9"/>
            <p:cNvSpPr/>
            <p:nvPr/>
          </p:nvSpPr>
          <p:spPr>
            <a:xfrm>
              <a:off x="5056375" y="4230550"/>
              <a:ext cx="3150" cy="5225"/>
            </a:xfrm>
            <a:custGeom>
              <a:avLst/>
              <a:gdLst/>
              <a:ahLst/>
              <a:cxnLst/>
              <a:rect l="l" t="t" r="r" b="b"/>
              <a:pathLst>
                <a:path w="126" h="209" extrusionOk="0">
                  <a:moveTo>
                    <a:pt x="35" y="0"/>
                  </a:moveTo>
                  <a:cubicBezTo>
                    <a:pt x="0" y="0"/>
                    <a:pt x="10" y="66"/>
                    <a:pt x="68" y="153"/>
                  </a:cubicBezTo>
                  <a:cubicBezTo>
                    <a:pt x="91" y="190"/>
                    <a:pt x="106" y="209"/>
                    <a:pt x="114" y="209"/>
                  </a:cubicBezTo>
                  <a:cubicBezTo>
                    <a:pt x="124" y="209"/>
                    <a:pt x="126" y="188"/>
                    <a:pt x="126" y="146"/>
                  </a:cubicBezTo>
                  <a:cubicBezTo>
                    <a:pt x="126" y="91"/>
                    <a:pt x="101" y="34"/>
                    <a:pt x="71" y="14"/>
                  </a:cubicBezTo>
                  <a:cubicBezTo>
                    <a:pt x="56" y="5"/>
                    <a:pt x="44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4" name="Google Shape;2934;p69"/>
          <p:cNvGrpSpPr/>
          <p:nvPr/>
        </p:nvGrpSpPr>
        <p:grpSpPr>
          <a:xfrm>
            <a:off x="6361374" y="1557741"/>
            <a:ext cx="1881597" cy="295334"/>
            <a:chOff x="4919300" y="2786225"/>
            <a:chExt cx="1309575" cy="205550"/>
          </a:xfrm>
        </p:grpSpPr>
        <p:sp>
          <p:nvSpPr>
            <p:cNvPr id="2935" name="Google Shape;2935;p69"/>
            <p:cNvSpPr/>
            <p:nvPr/>
          </p:nvSpPr>
          <p:spPr>
            <a:xfrm>
              <a:off x="4919300" y="2786225"/>
              <a:ext cx="1306500" cy="205550"/>
            </a:xfrm>
            <a:custGeom>
              <a:avLst/>
              <a:gdLst/>
              <a:ahLst/>
              <a:cxnLst/>
              <a:rect l="l" t="t" r="r" b="b"/>
              <a:pathLst>
                <a:path w="52260" h="8222" extrusionOk="0">
                  <a:moveTo>
                    <a:pt x="34016" y="1443"/>
                  </a:moveTo>
                  <a:cubicBezTo>
                    <a:pt x="34065" y="1443"/>
                    <a:pt x="34104" y="1468"/>
                    <a:pt x="34104" y="1500"/>
                  </a:cubicBezTo>
                  <a:cubicBezTo>
                    <a:pt x="34104" y="1532"/>
                    <a:pt x="34065" y="1557"/>
                    <a:pt x="34016" y="1557"/>
                  </a:cubicBezTo>
                  <a:cubicBezTo>
                    <a:pt x="33966" y="1557"/>
                    <a:pt x="33927" y="1532"/>
                    <a:pt x="33927" y="1500"/>
                  </a:cubicBezTo>
                  <a:cubicBezTo>
                    <a:pt x="33927" y="1468"/>
                    <a:pt x="33966" y="1443"/>
                    <a:pt x="34016" y="1443"/>
                  </a:cubicBezTo>
                  <a:close/>
                  <a:moveTo>
                    <a:pt x="11885" y="1535"/>
                  </a:moveTo>
                  <a:cubicBezTo>
                    <a:pt x="12082" y="1535"/>
                    <a:pt x="12239" y="1547"/>
                    <a:pt x="12255" y="1571"/>
                  </a:cubicBezTo>
                  <a:cubicBezTo>
                    <a:pt x="12272" y="1597"/>
                    <a:pt x="12155" y="1621"/>
                    <a:pt x="12000" y="1621"/>
                  </a:cubicBezTo>
                  <a:cubicBezTo>
                    <a:pt x="11844" y="1621"/>
                    <a:pt x="11549" y="1637"/>
                    <a:pt x="11344" y="1658"/>
                  </a:cubicBezTo>
                  <a:cubicBezTo>
                    <a:pt x="11267" y="1665"/>
                    <a:pt x="11203" y="1669"/>
                    <a:pt x="11152" y="1669"/>
                  </a:cubicBezTo>
                  <a:cubicBezTo>
                    <a:pt x="10960" y="1669"/>
                    <a:pt x="10952" y="1623"/>
                    <a:pt x="11210" y="1580"/>
                  </a:cubicBezTo>
                  <a:cubicBezTo>
                    <a:pt x="11385" y="1550"/>
                    <a:pt x="11661" y="1535"/>
                    <a:pt x="11885" y="1535"/>
                  </a:cubicBezTo>
                  <a:close/>
                  <a:moveTo>
                    <a:pt x="33700" y="1559"/>
                  </a:moveTo>
                  <a:cubicBezTo>
                    <a:pt x="33731" y="1559"/>
                    <a:pt x="33755" y="1583"/>
                    <a:pt x="33755" y="1617"/>
                  </a:cubicBezTo>
                  <a:cubicBezTo>
                    <a:pt x="33755" y="1649"/>
                    <a:pt x="33714" y="1674"/>
                    <a:pt x="33664" y="1674"/>
                  </a:cubicBezTo>
                  <a:cubicBezTo>
                    <a:pt x="33614" y="1674"/>
                    <a:pt x="33588" y="1648"/>
                    <a:pt x="33608" y="1617"/>
                  </a:cubicBezTo>
                  <a:cubicBezTo>
                    <a:pt x="33629" y="1585"/>
                    <a:pt x="33668" y="1559"/>
                    <a:pt x="33700" y="1559"/>
                  </a:cubicBezTo>
                  <a:close/>
                  <a:moveTo>
                    <a:pt x="31384" y="1575"/>
                  </a:moveTo>
                  <a:cubicBezTo>
                    <a:pt x="31409" y="1575"/>
                    <a:pt x="31427" y="1587"/>
                    <a:pt x="31427" y="1607"/>
                  </a:cubicBezTo>
                  <a:cubicBezTo>
                    <a:pt x="31427" y="1639"/>
                    <a:pt x="31363" y="1677"/>
                    <a:pt x="31280" y="1693"/>
                  </a:cubicBezTo>
                  <a:cubicBezTo>
                    <a:pt x="31253" y="1698"/>
                    <a:pt x="31228" y="1700"/>
                    <a:pt x="31207" y="1700"/>
                  </a:cubicBezTo>
                  <a:cubicBezTo>
                    <a:pt x="31162" y="1700"/>
                    <a:pt x="31133" y="1690"/>
                    <a:pt x="31133" y="1670"/>
                  </a:cubicBezTo>
                  <a:cubicBezTo>
                    <a:pt x="31133" y="1639"/>
                    <a:pt x="31155" y="1621"/>
                    <a:pt x="31189" y="1621"/>
                  </a:cubicBezTo>
                  <a:cubicBezTo>
                    <a:pt x="31220" y="1621"/>
                    <a:pt x="31287" y="1604"/>
                    <a:pt x="31337" y="1585"/>
                  </a:cubicBezTo>
                  <a:cubicBezTo>
                    <a:pt x="31354" y="1578"/>
                    <a:pt x="31370" y="1575"/>
                    <a:pt x="31384" y="1575"/>
                  </a:cubicBezTo>
                  <a:close/>
                  <a:moveTo>
                    <a:pt x="10375" y="1680"/>
                  </a:moveTo>
                  <a:cubicBezTo>
                    <a:pt x="10397" y="1680"/>
                    <a:pt x="10412" y="1701"/>
                    <a:pt x="10412" y="1734"/>
                  </a:cubicBezTo>
                  <a:cubicBezTo>
                    <a:pt x="10412" y="1765"/>
                    <a:pt x="10351" y="1788"/>
                    <a:pt x="10270" y="1788"/>
                  </a:cubicBezTo>
                  <a:cubicBezTo>
                    <a:pt x="10265" y="1788"/>
                    <a:pt x="10261" y="1788"/>
                    <a:pt x="10256" y="1788"/>
                  </a:cubicBezTo>
                  <a:cubicBezTo>
                    <a:pt x="10117" y="1786"/>
                    <a:pt x="10112" y="1780"/>
                    <a:pt x="10215" y="1736"/>
                  </a:cubicBezTo>
                  <a:cubicBezTo>
                    <a:pt x="10279" y="1709"/>
                    <a:pt x="10348" y="1684"/>
                    <a:pt x="10371" y="1680"/>
                  </a:cubicBezTo>
                  <a:cubicBezTo>
                    <a:pt x="10372" y="1680"/>
                    <a:pt x="10373" y="1680"/>
                    <a:pt x="10375" y="1680"/>
                  </a:cubicBezTo>
                  <a:close/>
                  <a:moveTo>
                    <a:pt x="25349" y="1675"/>
                  </a:moveTo>
                  <a:cubicBezTo>
                    <a:pt x="25399" y="1675"/>
                    <a:pt x="25425" y="1703"/>
                    <a:pt x="25404" y="1734"/>
                  </a:cubicBezTo>
                  <a:cubicBezTo>
                    <a:pt x="25384" y="1766"/>
                    <a:pt x="25344" y="1791"/>
                    <a:pt x="25313" y="1791"/>
                  </a:cubicBezTo>
                  <a:cubicBezTo>
                    <a:pt x="25281" y="1791"/>
                    <a:pt x="25258" y="1766"/>
                    <a:pt x="25258" y="1734"/>
                  </a:cubicBezTo>
                  <a:cubicBezTo>
                    <a:pt x="25258" y="1703"/>
                    <a:pt x="25299" y="1675"/>
                    <a:pt x="25349" y="1675"/>
                  </a:cubicBezTo>
                  <a:close/>
                  <a:moveTo>
                    <a:pt x="33264" y="1754"/>
                  </a:moveTo>
                  <a:cubicBezTo>
                    <a:pt x="33369" y="1754"/>
                    <a:pt x="33392" y="1770"/>
                    <a:pt x="33338" y="1802"/>
                  </a:cubicBezTo>
                  <a:cubicBezTo>
                    <a:pt x="33285" y="1836"/>
                    <a:pt x="33210" y="1853"/>
                    <a:pt x="33153" y="1853"/>
                  </a:cubicBezTo>
                  <a:cubicBezTo>
                    <a:pt x="33098" y="1853"/>
                    <a:pt x="33060" y="1836"/>
                    <a:pt x="33081" y="1803"/>
                  </a:cubicBezTo>
                  <a:cubicBezTo>
                    <a:pt x="33099" y="1776"/>
                    <a:pt x="33182" y="1754"/>
                    <a:pt x="33264" y="1754"/>
                  </a:cubicBezTo>
                  <a:close/>
                  <a:moveTo>
                    <a:pt x="24805" y="1800"/>
                  </a:moveTo>
                  <a:cubicBezTo>
                    <a:pt x="24812" y="1800"/>
                    <a:pt x="24818" y="1802"/>
                    <a:pt x="24822" y="1806"/>
                  </a:cubicBezTo>
                  <a:cubicBezTo>
                    <a:pt x="24839" y="1823"/>
                    <a:pt x="24806" y="1857"/>
                    <a:pt x="24751" y="1878"/>
                  </a:cubicBezTo>
                  <a:cubicBezTo>
                    <a:pt x="24717" y="1891"/>
                    <a:pt x="24697" y="1898"/>
                    <a:pt x="24687" y="1898"/>
                  </a:cubicBezTo>
                  <a:cubicBezTo>
                    <a:pt x="24674" y="1898"/>
                    <a:pt x="24685" y="1882"/>
                    <a:pt x="24720" y="1847"/>
                  </a:cubicBezTo>
                  <a:cubicBezTo>
                    <a:pt x="24749" y="1818"/>
                    <a:pt x="24783" y="1800"/>
                    <a:pt x="24805" y="1800"/>
                  </a:cubicBezTo>
                  <a:close/>
                  <a:moveTo>
                    <a:pt x="35248" y="1812"/>
                  </a:moveTo>
                  <a:cubicBezTo>
                    <a:pt x="35302" y="1812"/>
                    <a:pt x="35324" y="1822"/>
                    <a:pt x="35324" y="1842"/>
                  </a:cubicBezTo>
                  <a:cubicBezTo>
                    <a:pt x="35324" y="1873"/>
                    <a:pt x="35232" y="1914"/>
                    <a:pt x="35121" y="1933"/>
                  </a:cubicBezTo>
                  <a:cubicBezTo>
                    <a:pt x="35010" y="1954"/>
                    <a:pt x="34824" y="1986"/>
                    <a:pt x="34709" y="2005"/>
                  </a:cubicBezTo>
                  <a:cubicBezTo>
                    <a:pt x="34664" y="2013"/>
                    <a:pt x="34628" y="2016"/>
                    <a:pt x="34601" y="2016"/>
                  </a:cubicBezTo>
                  <a:cubicBezTo>
                    <a:pt x="34461" y="2016"/>
                    <a:pt x="34532" y="1930"/>
                    <a:pt x="34759" y="1885"/>
                  </a:cubicBezTo>
                  <a:cubicBezTo>
                    <a:pt x="35015" y="1835"/>
                    <a:pt x="35167" y="1812"/>
                    <a:pt x="35248" y="1812"/>
                  </a:cubicBezTo>
                  <a:close/>
                  <a:moveTo>
                    <a:pt x="37066" y="1909"/>
                  </a:moveTo>
                  <a:cubicBezTo>
                    <a:pt x="37128" y="1909"/>
                    <a:pt x="37198" y="1936"/>
                    <a:pt x="37216" y="1966"/>
                  </a:cubicBezTo>
                  <a:cubicBezTo>
                    <a:pt x="37237" y="1998"/>
                    <a:pt x="37185" y="2024"/>
                    <a:pt x="37102" y="2024"/>
                  </a:cubicBezTo>
                  <a:cubicBezTo>
                    <a:pt x="37019" y="2024"/>
                    <a:pt x="36953" y="1998"/>
                    <a:pt x="36953" y="1966"/>
                  </a:cubicBezTo>
                  <a:cubicBezTo>
                    <a:pt x="36954" y="1936"/>
                    <a:pt x="37006" y="1909"/>
                    <a:pt x="37066" y="1909"/>
                  </a:cubicBezTo>
                  <a:close/>
                  <a:moveTo>
                    <a:pt x="12712" y="1990"/>
                  </a:moveTo>
                  <a:cubicBezTo>
                    <a:pt x="12729" y="1990"/>
                    <a:pt x="12740" y="2003"/>
                    <a:pt x="12740" y="2024"/>
                  </a:cubicBezTo>
                  <a:cubicBezTo>
                    <a:pt x="12740" y="2057"/>
                    <a:pt x="12713" y="2085"/>
                    <a:pt x="12682" y="2085"/>
                  </a:cubicBezTo>
                  <a:cubicBezTo>
                    <a:pt x="12649" y="2085"/>
                    <a:pt x="12624" y="2075"/>
                    <a:pt x="12624" y="2062"/>
                  </a:cubicBezTo>
                  <a:cubicBezTo>
                    <a:pt x="12624" y="2047"/>
                    <a:pt x="12649" y="2021"/>
                    <a:pt x="12682" y="2000"/>
                  </a:cubicBezTo>
                  <a:cubicBezTo>
                    <a:pt x="12693" y="1994"/>
                    <a:pt x="12703" y="1990"/>
                    <a:pt x="12712" y="1990"/>
                  </a:cubicBezTo>
                  <a:close/>
                  <a:moveTo>
                    <a:pt x="23775" y="1970"/>
                  </a:moveTo>
                  <a:cubicBezTo>
                    <a:pt x="23824" y="1970"/>
                    <a:pt x="23850" y="1997"/>
                    <a:pt x="23830" y="2028"/>
                  </a:cubicBezTo>
                  <a:cubicBezTo>
                    <a:pt x="23809" y="2062"/>
                    <a:pt x="23769" y="2085"/>
                    <a:pt x="23738" y="2085"/>
                  </a:cubicBezTo>
                  <a:cubicBezTo>
                    <a:pt x="23707" y="2085"/>
                    <a:pt x="23684" y="2062"/>
                    <a:pt x="23684" y="2028"/>
                  </a:cubicBezTo>
                  <a:cubicBezTo>
                    <a:pt x="23683" y="1996"/>
                    <a:pt x="23725" y="1970"/>
                    <a:pt x="23775" y="1970"/>
                  </a:cubicBezTo>
                  <a:close/>
                  <a:moveTo>
                    <a:pt x="6430" y="2202"/>
                  </a:moveTo>
                  <a:cubicBezTo>
                    <a:pt x="6508" y="2202"/>
                    <a:pt x="6570" y="2228"/>
                    <a:pt x="6570" y="2259"/>
                  </a:cubicBezTo>
                  <a:cubicBezTo>
                    <a:pt x="6570" y="2293"/>
                    <a:pt x="6492" y="2318"/>
                    <a:pt x="6394" y="2318"/>
                  </a:cubicBezTo>
                  <a:cubicBezTo>
                    <a:pt x="6288" y="2318"/>
                    <a:pt x="6231" y="2294"/>
                    <a:pt x="6252" y="2259"/>
                  </a:cubicBezTo>
                  <a:cubicBezTo>
                    <a:pt x="6272" y="2229"/>
                    <a:pt x="6353" y="2202"/>
                    <a:pt x="6430" y="2202"/>
                  </a:cubicBezTo>
                  <a:close/>
                  <a:moveTo>
                    <a:pt x="10508" y="2258"/>
                  </a:moveTo>
                  <a:cubicBezTo>
                    <a:pt x="10558" y="2258"/>
                    <a:pt x="10580" y="2285"/>
                    <a:pt x="10560" y="2320"/>
                  </a:cubicBezTo>
                  <a:cubicBezTo>
                    <a:pt x="10547" y="2342"/>
                    <a:pt x="10524" y="2355"/>
                    <a:pt x="10501" y="2355"/>
                  </a:cubicBezTo>
                  <a:cubicBezTo>
                    <a:pt x="10490" y="2355"/>
                    <a:pt x="10478" y="2352"/>
                    <a:pt x="10469" y="2345"/>
                  </a:cubicBezTo>
                  <a:cubicBezTo>
                    <a:pt x="10391" y="2294"/>
                    <a:pt x="10407" y="2258"/>
                    <a:pt x="10508" y="2258"/>
                  </a:cubicBezTo>
                  <a:close/>
                  <a:moveTo>
                    <a:pt x="7609" y="2175"/>
                  </a:moveTo>
                  <a:cubicBezTo>
                    <a:pt x="8140" y="2175"/>
                    <a:pt x="8767" y="2190"/>
                    <a:pt x="8744" y="2213"/>
                  </a:cubicBezTo>
                  <a:cubicBezTo>
                    <a:pt x="8717" y="2242"/>
                    <a:pt x="8346" y="2278"/>
                    <a:pt x="7912" y="2294"/>
                  </a:cubicBezTo>
                  <a:cubicBezTo>
                    <a:pt x="7480" y="2311"/>
                    <a:pt x="7113" y="2335"/>
                    <a:pt x="7092" y="2349"/>
                  </a:cubicBezTo>
                  <a:cubicBezTo>
                    <a:pt x="7081" y="2356"/>
                    <a:pt x="7066" y="2359"/>
                    <a:pt x="7050" y="2359"/>
                  </a:cubicBezTo>
                  <a:cubicBezTo>
                    <a:pt x="6977" y="2359"/>
                    <a:pt x="6865" y="2302"/>
                    <a:pt x="6865" y="2253"/>
                  </a:cubicBezTo>
                  <a:cubicBezTo>
                    <a:pt x="6865" y="2222"/>
                    <a:pt x="6883" y="2200"/>
                    <a:pt x="6910" y="2195"/>
                  </a:cubicBezTo>
                  <a:cubicBezTo>
                    <a:pt x="6987" y="2181"/>
                    <a:pt x="7279" y="2175"/>
                    <a:pt x="7609" y="2175"/>
                  </a:cubicBezTo>
                  <a:close/>
                  <a:moveTo>
                    <a:pt x="45032" y="2507"/>
                  </a:moveTo>
                  <a:cubicBezTo>
                    <a:pt x="45089" y="2507"/>
                    <a:pt x="45171" y="2534"/>
                    <a:pt x="45233" y="2576"/>
                  </a:cubicBezTo>
                  <a:cubicBezTo>
                    <a:pt x="45304" y="2627"/>
                    <a:pt x="45335" y="2667"/>
                    <a:pt x="45302" y="2667"/>
                  </a:cubicBezTo>
                  <a:cubicBezTo>
                    <a:pt x="45268" y="2667"/>
                    <a:pt x="45221" y="2647"/>
                    <a:pt x="45197" y="2622"/>
                  </a:cubicBezTo>
                  <a:cubicBezTo>
                    <a:pt x="45170" y="2595"/>
                    <a:pt x="45130" y="2575"/>
                    <a:pt x="45097" y="2571"/>
                  </a:cubicBezTo>
                  <a:cubicBezTo>
                    <a:pt x="44935" y="2551"/>
                    <a:pt x="44913" y="2536"/>
                    <a:pt x="45002" y="2510"/>
                  </a:cubicBezTo>
                  <a:cubicBezTo>
                    <a:pt x="45011" y="2508"/>
                    <a:pt x="45021" y="2507"/>
                    <a:pt x="45032" y="2507"/>
                  </a:cubicBezTo>
                  <a:close/>
                  <a:moveTo>
                    <a:pt x="30162" y="2409"/>
                  </a:moveTo>
                  <a:cubicBezTo>
                    <a:pt x="30233" y="2409"/>
                    <a:pt x="30209" y="2470"/>
                    <a:pt x="30075" y="2533"/>
                  </a:cubicBezTo>
                  <a:cubicBezTo>
                    <a:pt x="29804" y="2658"/>
                    <a:pt x="29637" y="2721"/>
                    <a:pt x="29569" y="2721"/>
                  </a:cubicBezTo>
                  <a:cubicBezTo>
                    <a:pt x="29519" y="2721"/>
                    <a:pt x="29521" y="2688"/>
                    <a:pt x="29573" y="2622"/>
                  </a:cubicBezTo>
                  <a:cubicBezTo>
                    <a:pt x="29618" y="2569"/>
                    <a:pt x="29677" y="2507"/>
                    <a:pt x="29706" y="2485"/>
                  </a:cubicBezTo>
                  <a:cubicBezTo>
                    <a:pt x="29725" y="2471"/>
                    <a:pt x="29752" y="2463"/>
                    <a:pt x="29779" y="2463"/>
                  </a:cubicBezTo>
                  <a:cubicBezTo>
                    <a:pt x="29795" y="2463"/>
                    <a:pt x="29811" y="2466"/>
                    <a:pt x="29826" y="2471"/>
                  </a:cubicBezTo>
                  <a:cubicBezTo>
                    <a:pt x="29834" y="2474"/>
                    <a:pt x="29845" y="2476"/>
                    <a:pt x="29860" y="2476"/>
                  </a:cubicBezTo>
                  <a:cubicBezTo>
                    <a:pt x="29907" y="2476"/>
                    <a:pt x="29982" y="2461"/>
                    <a:pt x="30047" y="2437"/>
                  </a:cubicBezTo>
                  <a:cubicBezTo>
                    <a:pt x="30097" y="2417"/>
                    <a:pt x="30136" y="2409"/>
                    <a:pt x="30162" y="2409"/>
                  </a:cubicBezTo>
                  <a:close/>
                  <a:moveTo>
                    <a:pt x="26043" y="2628"/>
                  </a:moveTo>
                  <a:cubicBezTo>
                    <a:pt x="26060" y="2628"/>
                    <a:pt x="26071" y="2641"/>
                    <a:pt x="26071" y="2662"/>
                  </a:cubicBezTo>
                  <a:cubicBezTo>
                    <a:pt x="26071" y="2695"/>
                    <a:pt x="26045" y="2723"/>
                    <a:pt x="26014" y="2723"/>
                  </a:cubicBezTo>
                  <a:cubicBezTo>
                    <a:pt x="25980" y="2723"/>
                    <a:pt x="25956" y="2713"/>
                    <a:pt x="25956" y="2699"/>
                  </a:cubicBezTo>
                  <a:cubicBezTo>
                    <a:pt x="25956" y="2685"/>
                    <a:pt x="25980" y="2658"/>
                    <a:pt x="26014" y="2637"/>
                  </a:cubicBezTo>
                  <a:cubicBezTo>
                    <a:pt x="26024" y="2631"/>
                    <a:pt x="26034" y="2628"/>
                    <a:pt x="26043" y="2628"/>
                  </a:cubicBezTo>
                  <a:close/>
                  <a:moveTo>
                    <a:pt x="35100" y="2569"/>
                  </a:moveTo>
                  <a:cubicBezTo>
                    <a:pt x="35188" y="2569"/>
                    <a:pt x="35215" y="2639"/>
                    <a:pt x="35119" y="2708"/>
                  </a:cubicBezTo>
                  <a:cubicBezTo>
                    <a:pt x="35063" y="2748"/>
                    <a:pt x="34992" y="2785"/>
                    <a:pt x="34969" y="2785"/>
                  </a:cubicBezTo>
                  <a:cubicBezTo>
                    <a:pt x="34883" y="2785"/>
                    <a:pt x="34919" y="2623"/>
                    <a:pt x="35013" y="2587"/>
                  </a:cubicBezTo>
                  <a:cubicBezTo>
                    <a:pt x="35046" y="2575"/>
                    <a:pt x="35076" y="2569"/>
                    <a:pt x="35100" y="2569"/>
                  </a:cubicBezTo>
                  <a:close/>
                  <a:moveTo>
                    <a:pt x="10851" y="2668"/>
                  </a:moveTo>
                  <a:cubicBezTo>
                    <a:pt x="10896" y="2668"/>
                    <a:pt x="10949" y="2694"/>
                    <a:pt x="10968" y="2723"/>
                  </a:cubicBezTo>
                  <a:cubicBezTo>
                    <a:pt x="11000" y="2776"/>
                    <a:pt x="10944" y="2828"/>
                    <a:pt x="10881" y="2828"/>
                  </a:cubicBezTo>
                  <a:cubicBezTo>
                    <a:pt x="10861" y="2828"/>
                    <a:pt x="10841" y="2823"/>
                    <a:pt x="10822" y="2812"/>
                  </a:cubicBezTo>
                  <a:cubicBezTo>
                    <a:pt x="10739" y="2760"/>
                    <a:pt x="10756" y="2668"/>
                    <a:pt x="10851" y="2668"/>
                  </a:cubicBezTo>
                  <a:close/>
                  <a:moveTo>
                    <a:pt x="7039" y="2785"/>
                  </a:moveTo>
                  <a:cubicBezTo>
                    <a:pt x="7072" y="2785"/>
                    <a:pt x="7097" y="2810"/>
                    <a:pt x="7097" y="2842"/>
                  </a:cubicBezTo>
                  <a:cubicBezTo>
                    <a:pt x="7097" y="2876"/>
                    <a:pt x="7072" y="2900"/>
                    <a:pt x="7039" y="2900"/>
                  </a:cubicBezTo>
                  <a:cubicBezTo>
                    <a:pt x="7005" y="2900"/>
                    <a:pt x="6982" y="2876"/>
                    <a:pt x="6982" y="2842"/>
                  </a:cubicBezTo>
                  <a:cubicBezTo>
                    <a:pt x="6982" y="2810"/>
                    <a:pt x="7005" y="2785"/>
                    <a:pt x="7039" y="2785"/>
                  </a:cubicBezTo>
                  <a:close/>
                  <a:moveTo>
                    <a:pt x="29011" y="2713"/>
                  </a:moveTo>
                  <a:lnTo>
                    <a:pt x="28895" y="2830"/>
                  </a:lnTo>
                  <a:cubicBezTo>
                    <a:pt x="28807" y="2919"/>
                    <a:pt x="28582" y="2997"/>
                    <a:pt x="28469" y="2997"/>
                  </a:cubicBezTo>
                  <a:cubicBezTo>
                    <a:pt x="28428" y="2997"/>
                    <a:pt x="28401" y="2987"/>
                    <a:pt x="28401" y="2963"/>
                  </a:cubicBezTo>
                  <a:cubicBezTo>
                    <a:pt x="28401" y="2930"/>
                    <a:pt x="28483" y="2882"/>
                    <a:pt x="28589" y="2852"/>
                  </a:cubicBezTo>
                  <a:cubicBezTo>
                    <a:pt x="28694" y="2821"/>
                    <a:pt x="28829" y="2777"/>
                    <a:pt x="28894" y="2754"/>
                  </a:cubicBezTo>
                  <a:lnTo>
                    <a:pt x="29011" y="2713"/>
                  </a:lnTo>
                  <a:close/>
                  <a:moveTo>
                    <a:pt x="4052" y="2930"/>
                  </a:moveTo>
                  <a:cubicBezTo>
                    <a:pt x="4065" y="2930"/>
                    <a:pt x="4081" y="2933"/>
                    <a:pt x="4099" y="2940"/>
                  </a:cubicBezTo>
                  <a:cubicBezTo>
                    <a:pt x="4149" y="2959"/>
                    <a:pt x="4187" y="2984"/>
                    <a:pt x="4187" y="2995"/>
                  </a:cubicBezTo>
                  <a:cubicBezTo>
                    <a:pt x="4187" y="3007"/>
                    <a:pt x="4149" y="3016"/>
                    <a:pt x="4099" y="3016"/>
                  </a:cubicBezTo>
                  <a:cubicBezTo>
                    <a:pt x="4048" y="3016"/>
                    <a:pt x="4011" y="2992"/>
                    <a:pt x="4011" y="2961"/>
                  </a:cubicBezTo>
                  <a:cubicBezTo>
                    <a:pt x="4011" y="2941"/>
                    <a:pt x="4027" y="2930"/>
                    <a:pt x="4052" y="2930"/>
                  </a:cubicBezTo>
                  <a:close/>
                  <a:moveTo>
                    <a:pt x="14394" y="2864"/>
                  </a:moveTo>
                  <a:cubicBezTo>
                    <a:pt x="14416" y="2864"/>
                    <a:pt x="14431" y="2888"/>
                    <a:pt x="14431" y="2925"/>
                  </a:cubicBezTo>
                  <a:cubicBezTo>
                    <a:pt x="14431" y="2975"/>
                    <a:pt x="14403" y="3016"/>
                    <a:pt x="14372" y="3016"/>
                  </a:cubicBezTo>
                  <a:cubicBezTo>
                    <a:pt x="14340" y="3016"/>
                    <a:pt x="14315" y="2992"/>
                    <a:pt x="14315" y="2961"/>
                  </a:cubicBezTo>
                  <a:cubicBezTo>
                    <a:pt x="14315" y="2930"/>
                    <a:pt x="14340" y="2891"/>
                    <a:pt x="14372" y="2871"/>
                  </a:cubicBezTo>
                  <a:cubicBezTo>
                    <a:pt x="14380" y="2866"/>
                    <a:pt x="14387" y="2864"/>
                    <a:pt x="14394" y="2864"/>
                  </a:cubicBezTo>
                  <a:close/>
                  <a:moveTo>
                    <a:pt x="14943" y="2739"/>
                  </a:moveTo>
                  <a:cubicBezTo>
                    <a:pt x="14961" y="2739"/>
                    <a:pt x="14978" y="2741"/>
                    <a:pt x="14994" y="2745"/>
                  </a:cubicBezTo>
                  <a:cubicBezTo>
                    <a:pt x="15089" y="2770"/>
                    <a:pt x="15085" y="2779"/>
                    <a:pt x="14970" y="2814"/>
                  </a:cubicBezTo>
                  <a:cubicBezTo>
                    <a:pt x="14898" y="2837"/>
                    <a:pt x="14837" y="2888"/>
                    <a:pt x="14837" y="2928"/>
                  </a:cubicBezTo>
                  <a:cubicBezTo>
                    <a:pt x="14837" y="2994"/>
                    <a:pt x="14768" y="3042"/>
                    <a:pt x="14711" y="3042"/>
                  </a:cubicBezTo>
                  <a:cubicBezTo>
                    <a:pt x="14682" y="3042"/>
                    <a:pt x="14656" y="3030"/>
                    <a:pt x="14644" y="3000"/>
                  </a:cubicBezTo>
                  <a:cubicBezTo>
                    <a:pt x="14628" y="2959"/>
                    <a:pt x="14612" y="2880"/>
                    <a:pt x="14610" y="2819"/>
                  </a:cubicBezTo>
                  <a:cubicBezTo>
                    <a:pt x="14607" y="2770"/>
                    <a:pt x="14612" y="2747"/>
                    <a:pt x="14629" y="2747"/>
                  </a:cubicBezTo>
                  <a:cubicBezTo>
                    <a:pt x="14641" y="2747"/>
                    <a:pt x="14658" y="2757"/>
                    <a:pt x="14682" y="2776"/>
                  </a:cubicBezTo>
                  <a:cubicBezTo>
                    <a:pt x="14709" y="2799"/>
                    <a:pt x="14734" y="2811"/>
                    <a:pt x="14757" y="2811"/>
                  </a:cubicBezTo>
                  <a:cubicBezTo>
                    <a:pt x="14779" y="2811"/>
                    <a:pt x="14800" y="2800"/>
                    <a:pt x="14822" y="2779"/>
                  </a:cubicBezTo>
                  <a:cubicBezTo>
                    <a:pt x="14848" y="2753"/>
                    <a:pt x="14896" y="2739"/>
                    <a:pt x="14943" y="2739"/>
                  </a:cubicBezTo>
                  <a:close/>
                  <a:moveTo>
                    <a:pt x="12476" y="2713"/>
                  </a:moveTo>
                  <a:cubicBezTo>
                    <a:pt x="12499" y="2713"/>
                    <a:pt x="12519" y="2713"/>
                    <a:pt x="12536" y="2714"/>
                  </a:cubicBezTo>
                  <a:cubicBezTo>
                    <a:pt x="12819" y="2733"/>
                    <a:pt x="12849" y="2744"/>
                    <a:pt x="12819" y="2823"/>
                  </a:cubicBezTo>
                  <a:cubicBezTo>
                    <a:pt x="12807" y="2855"/>
                    <a:pt x="12790" y="2872"/>
                    <a:pt x="12764" y="2872"/>
                  </a:cubicBezTo>
                  <a:cubicBezTo>
                    <a:pt x="12746" y="2872"/>
                    <a:pt x="12724" y="2863"/>
                    <a:pt x="12696" y="2847"/>
                  </a:cubicBezTo>
                  <a:cubicBezTo>
                    <a:pt x="12677" y="2837"/>
                    <a:pt x="12652" y="2832"/>
                    <a:pt x="12621" y="2832"/>
                  </a:cubicBezTo>
                  <a:cubicBezTo>
                    <a:pt x="12549" y="2832"/>
                    <a:pt x="12444" y="2860"/>
                    <a:pt x="12308" y="2914"/>
                  </a:cubicBezTo>
                  <a:cubicBezTo>
                    <a:pt x="12100" y="2999"/>
                    <a:pt x="11827" y="3046"/>
                    <a:pt x="11635" y="3046"/>
                  </a:cubicBezTo>
                  <a:cubicBezTo>
                    <a:pt x="11499" y="3046"/>
                    <a:pt x="11405" y="3022"/>
                    <a:pt x="11405" y="2971"/>
                  </a:cubicBezTo>
                  <a:cubicBezTo>
                    <a:pt x="11405" y="2930"/>
                    <a:pt x="11466" y="2872"/>
                    <a:pt x="11538" y="2845"/>
                  </a:cubicBezTo>
                  <a:cubicBezTo>
                    <a:pt x="11698" y="2785"/>
                    <a:pt x="12221" y="2713"/>
                    <a:pt x="12476" y="2713"/>
                  </a:cubicBezTo>
                  <a:close/>
                  <a:moveTo>
                    <a:pt x="32689" y="1910"/>
                  </a:moveTo>
                  <a:cubicBezTo>
                    <a:pt x="32692" y="1910"/>
                    <a:pt x="32694" y="1910"/>
                    <a:pt x="32696" y="1910"/>
                  </a:cubicBezTo>
                  <a:cubicBezTo>
                    <a:pt x="32783" y="1913"/>
                    <a:pt x="32779" y="1923"/>
                    <a:pt x="32680" y="1982"/>
                  </a:cubicBezTo>
                  <a:cubicBezTo>
                    <a:pt x="32614" y="2022"/>
                    <a:pt x="32552" y="2053"/>
                    <a:pt x="32536" y="2056"/>
                  </a:cubicBezTo>
                  <a:cubicBezTo>
                    <a:pt x="32408" y="2078"/>
                    <a:pt x="32076" y="2266"/>
                    <a:pt x="31984" y="2367"/>
                  </a:cubicBezTo>
                  <a:cubicBezTo>
                    <a:pt x="31931" y="2427"/>
                    <a:pt x="31896" y="2455"/>
                    <a:pt x="31862" y="2455"/>
                  </a:cubicBezTo>
                  <a:cubicBezTo>
                    <a:pt x="31840" y="2455"/>
                    <a:pt x="31817" y="2443"/>
                    <a:pt x="31789" y="2420"/>
                  </a:cubicBezTo>
                  <a:cubicBezTo>
                    <a:pt x="31758" y="2395"/>
                    <a:pt x="31735" y="2383"/>
                    <a:pt x="31714" y="2383"/>
                  </a:cubicBezTo>
                  <a:cubicBezTo>
                    <a:pt x="31688" y="2383"/>
                    <a:pt x="31665" y="2402"/>
                    <a:pt x="31636" y="2442"/>
                  </a:cubicBezTo>
                  <a:cubicBezTo>
                    <a:pt x="31600" y="2492"/>
                    <a:pt x="31508" y="2551"/>
                    <a:pt x="31436" y="2575"/>
                  </a:cubicBezTo>
                  <a:cubicBezTo>
                    <a:pt x="31360" y="2597"/>
                    <a:pt x="31240" y="2676"/>
                    <a:pt x="31155" y="2755"/>
                  </a:cubicBezTo>
                  <a:cubicBezTo>
                    <a:pt x="31084" y="2822"/>
                    <a:pt x="31003" y="2867"/>
                    <a:pt x="30954" y="2867"/>
                  </a:cubicBezTo>
                  <a:cubicBezTo>
                    <a:pt x="30946" y="2867"/>
                    <a:pt x="30938" y="2865"/>
                    <a:pt x="30932" y="2863"/>
                  </a:cubicBezTo>
                  <a:cubicBezTo>
                    <a:pt x="30919" y="2858"/>
                    <a:pt x="30905" y="2855"/>
                    <a:pt x="30892" y="2855"/>
                  </a:cubicBezTo>
                  <a:cubicBezTo>
                    <a:pt x="30860" y="2855"/>
                    <a:pt x="30830" y="2869"/>
                    <a:pt x="30815" y="2894"/>
                  </a:cubicBezTo>
                  <a:cubicBezTo>
                    <a:pt x="30792" y="2929"/>
                    <a:pt x="30820" y="2956"/>
                    <a:pt x="30882" y="2958"/>
                  </a:cubicBezTo>
                  <a:cubicBezTo>
                    <a:pt x="30970" y="2960"/>
                    <a:pt x="30973" y="2969"/>
                    <a:pt x="30898" y="3018"/>
                  </a:cubicBezTo>
                  <a:cubicBezTo>
                    <a:pt x="30842" y="3053"/>
                    <a:pt x="30791" y="3071"/>
                    <a:pt x="30754" y="3071"/>
                  </a:cubicBezTo>
                  <a:cubicBezTo>
                    <a:pt x="30707" y="3071"/>
                    <a:pt x="30683" y="3042"/>
                    <a:pt x="30704" y="2989"/>
                  </a:cubicBezTo>
                  <a:cubicBezTo>
                    <a:pt x="30728" y="2923"/>
                    <a:pt x="30699" y="2900"/>
                    <a:pt x="30587" y="2900"/>
                  </a:cubicBezTo>
                  <a:cubicBezTo>
                    <a:pt x="30583" y="2900"/>
                    <a:pt x="30579" y="2900"/>
                    <a:pt x="30576" y="2900"/>
                  </a:cubicBezTo>
                  <a:cubicBezTo>
                    <a:pt x="30434" y="2900"/>
                    <a:pt x="30411" y="2860"/>
                    <a:pt x="30483" y="2745"/>
                  </a:cubicBezTo>
                  <a:cubicBezTo>
                    <a:pt x="30509" y="2705"/>
                    <a:pt x="30632" y="2648"/>
                    <a:pt x="30759" y="2617"/>
                  </a:cubicBezTo>
                  <a:cubicBezTo>
                    <a:pt x="30903" y="2582"/>
                    <a:pt x="30939" y="2560"/>
                    <a:pt x="30856" y="2555"/>
                  </a:cubicBezTo>
                  <a:cubicBezTo>
                    <a:pt x="30617" y="2545"/>
                    <a:pt x="30785" y="2433"/>
                    <a:pt x="31040" y="2433"/>
                  </a:cubicBezTo>
                  <a:cubicBezTo>
                    <a:pt x="31178" y="2433"/>
                    <a:pt x="31339" y="2396"/>
                    <a:pt x="31401" y="2348"/>
                  </a:cubicBezTo>
                  <a:cubicBezTo>
                    <a:pt x="31466" y="2299"/>
                    <a:pt x="31585" y="2261"/>
                    <a:pt x="31673" y="2259"/>
                  </a:cubicBezTo>
                  <a:cubicBezTo>
                    <a:pt x="31762" y="2258"/>
                    <a:pt x="31831" y="2232"/>
                    <a:pt x="31831" y="2198"/>
                  </a:cubicBezTo>
                  <a:cubicBezTo>
                    <a:pt x="31831" y="2169"/>
                    <a:pt x="31846" y="2150"/>
                    <a:pt x="31867" y="2150"/>
                  </a:cubicBezTo>
                  <a:cubicBezTo>
                    <a:pt x="31870" y="2150"/>
                    <a:pt x="31873" y="2150"/>
                    <a:pt x="31876" y="2151"/>
                  </a:cubicBezTo>
                  <a:cubicBezTo>
                    <a:pt x="31880" y="2152"/>
                    <a:pt x="31885" y="2152"/>
                    <a:pt x="31892" y="2152"/>
                  </a:cubicBezTo>
                  <a:cubicBezTo>
                    <a:pt x="31924" y="2152"/>
                    <a:pt x="31981" y="2139"/>
                    <a:pt x="32037" y="2118"/>
                  </a:cubicBezTo>
                  <a:cubicBezTo>
                    <a:pt x="32479" y="1947"/>
                    <a:pt x="32598" y="1910"/>
                    <a:pt x="32689" y="1910"/>
                  </a:cubicBezTo>
                  <a:close/>
                  <a:moveTo>
                    <a:pt x="13301" y="2667"/>
                  </a:moveTo>
                  <a:cubicBezTo>
                    <a:pt x="13473" y="2667"/>
                    <a:pt x="13628" y="2693"/>
                    <a:pt x="13647" y="2724"/>
                  </a:cubicBezTo>
                  <a:cubicBezTo>
                    <a:pt x="13668" y="2759"/>
                    <a:pt x="13589" y="2782"/>
                    <a:pt x="13444" y="2782"/>
                  </a:cubicBezTo>
                  <a:cubicBezTo>
                    <a:pt x="13194" y="2782"/>
                    <a:pt x="13130" y="2866"/>
                    <a:pt x="13327" y="2928"/>
                  </a:cubicBezTo>
                  <a:cubicBezTo>
                    <a:pt x="13503" y="2984"/>
                    <a:pt x="13469" y="3091"/>
                    <a:pt x="13304" y="3091"/>
                  </a:cubicBezTo>
                  <a:cubicBezTo>
                    <a:pt x="13287" y="3091"/>
                    <a:pt x="13269" y="3090"/>
                    <a:pt x="13249" y="3087"/>
                  </a:cubicBezTo>
                  <a:cubicBezTo>
                    <a:pt x="12907" y="3047"/>
                    <a:pt x="12863" y="2997"/>
                    <a:pt x="12953" y="2761"/>
                  </a:cubicBezTo>
                  <a:cubicBezTo>
                    <a:pt x="12981" y="2693"/>
                    <a:pt x="13073" y="2667"/>
                    <a:pt x="13301" y="2667"/>
                  </a:cubicBezTo>
                  <a:close/>
                  <a:moveTo>
                    <a:pt x="3747" y="2997"/>
                  </a:moveTo>
                  <a:cubicBezTo>
                    <a:pt x="3791" y="2997"/>
                    <a:pt x="3816" y="3005"/>
                    <a:pt x="3808" y="3021"/>
                  </a:cubicBezTo>
                  <a:cubicBezTo>
                    <a:pt x="3793" y="3043"/>
                    <a:pt x="3705" y="3073"/>
                    <a:pt x="3611" y="3087"/>
                  </a:cubicBezTo>
                  <a:cubicBezTo>
                    <a:pt x="3579" y="3092"/>
                    <a:pt x="3550" y="3094"/>
                    <a:pt x="3526" y="3094"/>
                  </a:cubicBezTo>
                  <a:cubicBezTo>
                    <a:pt x="3480" y="3094"/>
                    <a:pt x="3455" y="3086"/>
                    <a:pt x="3463" y="3071"/>
                  </a:cubicBezTo>
                  <a:cubicBezTo>
                    <a:pt x="3478" y="3047"/>
                    <a:pt x="3567" y="3016"/>
                    <a:pt x="3660" y="3004"/>
                  </a:cubicBezTo>
                  <a:cubicBezTo>
                    <a:pt x="3693" y="2999"/>
                    <a:pt x="3723" y="2997"/>
                    <a:pt x="3747" y="2997"/>
                  </a:cubicBezTo>
                  <a:close/>
                  <a:moveTo>
                    <a:pt x="9071" y="2598"/>
                  </a:moveTo>
                  <a:cubicBezTo>
                    <a:pt x="9086" y="2598"/>
                    <a:pt x="9107" y="2613"/>
                    <a:pt x="9141" y="2642"/>
                  </a:cubicBezTo>
                  <a:cubicBezTo>
                    <a:pt x="9191" y="2686"/>
                    <a:pt x="9315" y="2723"/>
                    <a:pt x="9415" y="2723"/>
                  </a:cubicBezTo>
                  <a:cubicBezTo>
                    <a:pt x="9549" y="2723"/>
                    <a:pt x="9590" y="2746"/>
                    <a:pt x="9565" y="2806"/>
                  </a:cubicBezTo>
                  <a:cubicBezTo>
                    <a:pt x="9548" y="2849"/>
                    <a:pt x="9555" y="2868"/>
                    <a:pt x="9590" y="2868"/>
                  </a:cubicBezTo>
                  <a:cubicBezTo>
                    <a:pt x="9606" y="2868"/>
                    <a:pt x="9627" y="2865"/>
                    <a:pt x="9653" y="2858"/>
                  </a:cubicBezTo>
                  <a:cubicBezTo>
                    <a:pt x="9803" y="2818"/>
                    <a:pt x="9869" y="2723"/>
                    <a:pt x="9748" y="2723"/>
                  </a:cubicBezTo>
                  <a:cubicBezTo>
                    <a:pt x="9698" y="2723"/>
                    <a:pt x="9659" y="2695"/>
                    <a:pt x="9659" y="2659"/>
                  </a:cubicBezTo>
                  <a:cubicBezTo>
                    <a:pt x="9659" y="2636"/>
                    <a:pt x="9674" y="2624"/>
                    <a:pt x="9699" y="2624"/>
                  </a:cubicBezTo>
                  <a:cubicBezTo>
                    <a:pt x="9716" y="2624"/>
                    <a:pt x="9737" y="2629"/>
                    <a:pt x="9762" y="2640"/>
                  </a:cubicBezTo>
                  <a:cubicBezTo>
                    <a:pt x="9817" y="2664"/>
                    <a:pt x="9926" y="2698"/>
                    <a:pt x="9997" y="2713"/>
                  </a:cubicBezTo>
                  <a:cubicBezTo>
                    <a:pt x="10236" y="2762"/>
                    <a:pt x="10191" y="2830"/>
                    <a:pt x="9848" y="2936"/>
                  </a:cubicBezTo>
                  <a:cubicBezTo>
                    <a:pt x="9664" y="2992"/>
                    <a:pt x="9499" y="3062"/>
                    <a:pt x="9482" y="3089"/>
                  </a:cubicBezTo>
                  <a:cubicBezTo>
                    <a:pt x="9468" y="3109"/>
                    <a:pt x="9446" y="3118"/>
                    <a:pt x="9421" y="3118"/>
                  </a:cubicBezTo>
                  <a:cubicBezTo>
                    <a:pt x="9347" y="3118"/>
                    <a:pt x="9251" y="3045"/>
                    <a:pt x="9275" y="2979"/>
                  </a:cubicBezTo>
                  <a:cubicBezTo>
                    <a:pt x="9294" y="2929"/>
                    <a:pt x="9266" y="2900"/>
                    <a:pt x="9200" y="2900"/>
                  </a:cubicBezTo>
                  <a:cubicBezTo>
                    <a:pt x="9062" y="2900"/>
                    <a:pt x="9030" y="2862"/>
                    <a:pt x="9041" y="2700"/>
                  </a:cubicBezTo>
                  <a:cubicBezTo>
                    <a:pt x="9045" y="2629"/>
                    <a:pt x="9051" y="2598"/>
                    <a:pt x="9071" y="2598"/>
                  </a:cubicBezTo>
                  <a:close/>
                  <a:moveTo>
                    <a:pt x="15302" y="2956"/>
                  </a:moveTo>
                  <a:cubicBezTo>
                    <a:pt x="15363" y="2956"/>
                    <a:pt x="15430" y="2984"/>
                    <a:pt x="15450" y="3018"/>
                  </a:cubicBezTo>
                  <a:cubicBezTo>
                    <a:pt x="15486" y="3076"/>
                    <a:pt x="15401" y="3126"/>
                    <a:pt x="15304" y="3126"/>
                  </a:cubicBezTo>
                  <a:cubicBezTo>
                    <a:pt x="15273" y="3126"/>
                    <a:pt x="15242" y="3121"/>
                    <a:pt x="15213" y="3110"/>
                  </a:cubicBezTo>
                  <a:cubicBezTo>
                    <a:pt x="15095" y="3064"/>
                    <a:pt x="15158" y="2956"/>
                    <a:pt x="15302" y="2956"/>
                  </a:cubicBezTo>
                  <a:close/>
                  <a:moveTo>
                    <a:pt x="24237" y="3018"/>
                  </a:moveTo>
                  <a:cubicBezTo>
                    <a:pt x="24288" y="3018"/>
                    <a:pt x="24325" y="3043"/>
                    <a:pt x="24325" y="3076"/>
                  </a:cubicBezTo>
                  <a:cubicBezTo>
                    <a:pt x="24325" y="3108"/>
                    <a:pt x="24288" y="3133"/>
                    <a:pt x="24237" y="3133"/>
                  </a:cubicBezTo>
                  <a:cubicBezTo>
                    <a:pt x="24187" y="3133"/>
                    <a:pt x="24149" y="3108"/>
                    <a:pt x="24149" y="3076"/>
                  </a:cubicBezTo>
                  <a:cubicBezTo>
                    <a:pt x="24149" y="3043"/>
                    <a:pt x="24187" y="3018"/>
                    <a:pt x="24237" y="3018"/>
                  </a:cubicBezTo>
                  <a:close/>
                  <a:moveTo>
                    <a:pt x="6529" y="2732"/>
                  </a:moveTo>
                  <a:cubicBezTo>
                    <a:pt x="6605" y="2732"/>
                    <a:pt x="6618" y="2754"/>
                    <a:pt x="6596" y="2810"/>
                  </a:cubicBezTo>
                  <a:cubicBezTo>
                    <a:pt x="6578" y="2854"/>
                    <a:pt x="6581" y="2875"/>
                    <a:pt x="6608" y="2875"/>
                  </a:cubicBezTo>
                  <a:cubicBezTo>
                    <a:pt x="6619" y="2875"/>
                    <a:pt x="6634" y="2871"/>
                    <a:pt x="6654" y="2864"/>
                  </a:cubicBezTo>
                  <a:cubicBezTo>
                    <a:pt x="6661" y="2861"/>
                    <a:pt x="6670" y="2860"/>
                    <a:pt x="6680" y="2860"/>
                  </a:cubicBezTo>
                  <a:cubicBezTo>
                    <a:pt x="6776" y="2860"/>
                    <a:pt x="6965" y="2995"/>
                    <a:pt x="6913" y="3041"/>
                  </a:cubicBezTo>
                  <a:cubicBezTo>
                    <a:pt x="6902" y="3051"/>
                    <a:pt x="6744" y="3078"/>
                    <a:pt x="6567" y="3099"/>
                  </a:cubicBezTo>
                  <a:lnTo>
                    <a:pt x="6242" y="3138"/>
                  </a:lnTo>
                  <a:lnTo>
                    <a:pt x="6247" y="2948"/>
                  </a:lnTo>
                  <a:cubicBezTo>
                    <a:pt x="6255" y="2776"/>
                    <a:pt x="6275" y="2755"/>
                    <a:pt x="6444" y="2738"/>
                  </a:cubicBezTo>
                  <a:cubicBezTo>
                    <a:pt x="6478" y="2734"/>
                    <a:pt x="6506" y="2732"/>
                    <a:pt x="6529" y="2732"/>
                  </a:cubicBezTo>
                  <a:close/>
                  <a:moveTo>
                    <a:pt x="13767" y="2977"/>
                  </a:moveTo>
                  <a:cubicBezTo>
                    <a:pt x="13794" y="2977"/>
                    <a:pt x="13824" y="2977"/>
                    <a:pt x="13858" y="2979"/>
                  </a:cubicBezTo>
                  <a:cubicBezTo>
                    <a:pt x="14041" y="2985"/>
                    <a:pt x="14171" y="3018"/>
                    <a:pt x="14185" y="3062"/>
                  </a:cubicBezTo>
                  <a:cubicBezTo>
                    <a:pt x="14198" y="3103"/>
                    <a:pt x="14167" y="3133"/>
                    <a:pt x="14113" y="3133"/>
                  </a:cubicBezTo>
                  <a:cubicBezTo>
                    <a:pt x="14052" y="3133"/>
                    <a:pt x="14032" y="3107"/>
                    <a:pt x="14060" y="3062"/>
                  </a:cubicBezTo>
                  <a:cubicBezTo>
                    <a:pt x="14069" y="3046"/>
                    <a:pt x="14070" y="3039"/>
                    <a:pt x="14064" y="3039"/>
                  </a:cubicBezTo>
                  <a:cubicBezTo>
                    <a:pt x="14053" y="3039"/>
                    <a:pt x="14022" y="3060"/>
                    <a:pt x="13977" y="3099"/>
                  </a:cubicBezTo>
                  <a:cubicBezTo>
                    <a:pt x="13919" y="3150"/>
                    <a:pt x="13835" y="3174"/>
                    <a:pt x="13757" y="3174"/>
                  </a:cubicBezTo>
                  <a:cubicBezTo>
                    <a:pt x="13651" y="3174"/>
                    <a:pt x="13556" y="3129"/>
                    <a:pt x="13556" y="3050"/>
                  </a:cubicBezTo>
                  <a:cubicBezTo>
                    <a:pt x="13556" y="2998"/>
                    <a:pt x="13609" y="2977"/>
                    <a:pt x="13767" y="2977"/>
                  </a:cubicBezTo>
                  <a:close/>
                  <a:moveTo>
                    <a:pt x="22439" y="3018"/>
                  </a:moveTo>
                  <a:cubicBezTo>
                    <a:pt x="22489" y="3018"/>
                    <a:pt x="22521" y="3048"/>
                    <a:pt x="22508" y="3084"/>
                  </a:cubicBezTo>
                  <a:cubicBezTo>
                    <a:pt x="22487" y="3146"/>
                    <a:pt x="22440" y="3180"/>
                    <a:pt x="22402" y="3180"/>
                  </a:cubicBezTo>
                  <a:cubicBezTo>
                    <a:pt x="22371" y="3180"/>
                    <a:pt x="22347" y="3159"/>
                    <a:pt x="22347" y="3113"/>
                  </a:cubicBezTo>
                  <a:cubicBezTo>
                    <a:pt x="22347" y="3062"/>
                    <a:pt x="22390" y="3018"/>
                    <a:pt x="22439" y="3018"/>
                  </a:cubicBezTo>
                  <a:close/>
                  <a:moveTo>
                    <a:pt x="22868" y="2946"/>
                  </a:moveTo>
                  <a:cubicBezTo>
                    <a:pt x="22951" y="2946"/>
                    <a:pt x="23015" y="2967"/>
                    <a:pt x="23029" y="3006"/>
                  </a:cubicBezTo>
                  <a:cubicBezTo>
                    <a:pt x="23041" y="3036"/>
                    <a:pt x="23032" y="3052"/>
                    <a:pt x="23007" y="3052"/>
                  </a:cubicBezTo>
                  <a:cubicBezTo>
                    <a:pt x="22996" y="3052"/>
                    <a:pt x="22981" y="3049"/>
                    <a:pt x="22964" y="3042"/>
                  </a:cubicBezTo>
                  <a:cubicBezTo>
                    <a:pt x="22953" y="3038"/>
                    <a:pt x="22940" y="3036"/>
                    <a:pt x="22926" y="3036"/>
                  </a:cubicBezTo>
                  <a:cubicBezTo>
                    <a:pt x="22878" y="3036"/>
                    <a:pt x="22817" y="3059"/>
                    <a:pt x="22778" y="3097"/>
                  </a:cubicBezTo>
                  <a:cubicBezTo>
                    <a:pt x="22728" y="3146"/>
                    <a:pt x="22658" y="3188"/>
                    <a:pt x="22629" y="3188"/>
                  </a:cubicBezTo>
                  <a:cubicBezTo>
                    <a:pt x="22628" y="3188"/>
                    <a:pt x="22628" y="3188"/>
                    <a:pt x="22627" y="3188"/>
                  </a:cubicBezTo>
                  <a:cubicBezTo>
                    <a:pt x="22551" y="3188"/>
                    <a:pt x="22569" y="3016"/>
                    <a:pt x="22651" y="2986"/>
                  </a:cubicBezTo>
                  <a:cubicBezTo>
                    <a:pt x="22725" y="2959"/>
                    <a:pt x="22802" y="2946"/>
                    <a:pt x="22868" y="2946"/>
                  </a:cubicBezTo>
                  <a:close/>
                  <a:moveTo>
                    <a:pt x="8905" y="3073"/>
                  </a:moveTo>
                  <a:cubicBezTo>
                    <a:pt x="8937" y="3073"/>
                    <a:pt x="8960" y="3097"/>
                    <a:pt x="8960" y="3130"/>
                  </a:cubicBezTo>
                  <a:cubicBezTo>
                    <a:pt x="8960" y="3163"/>
                    <a:pt x="8919" y="3189"/>
                    <a:pt x="8869" y="3189"/>
                  </a:cubicBezTo>
                  <a:cubicBezTo>
                    <a:pt x="8819" y="3189"/>
                    <a:pt x="8793" y="3161"/>
                    <a:pt x="8814" y="3130"/>
                  </a:cubicBezTo>
                  <a:cubicBezTo>
                    <a:pt x="8833" y="3097"/>
                    <a:pt x="8873" y="3073"/>
                    <a:pt x="8905" y="3073"/>
                  </a:cubicBezTo>
                  <a:close/>
                  <a:moveTo>
                    <a:pt x="24011" y="3073"/>
                  </a:moveTo>
                  <a:cubicBezTo>
                    <a:pt x="24055" y="3073"/>
                    <a:pt x="24094" y="3099"/>
                    <a:pt x="24094" y="3130"/>
                  </a:cubicBezTo>
                  <a:cubicBezTo>
                    <a:pt x="24094" y="3163"/>
                    <a:pt x="24042" y="3189"/>
                    <a:pt x="23975" y="3189"/>
                  </a:cubicBezTo>
                  <a:cubicBezTo>
                    <a:pt x="23908" y="3189"/>
                    <a:pt x="23871" y="3163"/>
                    <a:pt x="23891" y="3130"/>
                  </a:cubicBezTo>
                  <a:cubicBezTo>
                    <a:pt x="23910" y="3099"/>
                    <a:pt x="23966" y="3073"/>
                    <a:pt x="24011" y="3073"/>
                  </a:cubicBezTo>
                  <a:close/>
                  <a:moveTo>
                    <a:pt x="42242" y="2238"/>
                  </a:moveTo>
                  <a:cubicBezTo>
                    <a:pt x="42267" y="2238"/>
                    <a:pt x="42298" y="2246"/>
                    <a:pt x="42338" y="2261"/>
                  </a:cubicBezTo>
                  <a:cubicBezTo>
                    <a:pt x="42380" y="2277"/>
                    <a:pt x="42480" y="2286"/>
                    <a:pt x="42603" y="2286"/>
                  </a:cubicBezTo>
                  <a:cubicBezTo>
                    <a:pt x="42701" y="2286"/>
                    <a:pt x="42813" y="2280"/>
                    <a:pt x="42923" y="2270"/>
                  </a:cubicBezTo>
                  <a:cubicBezTo>
                    <a:pt x="42979" y="2264"/>
                    <a:pt x="43048" y="2262"/>
                    <a:pt x="43124" y="2262"/>
                  </a:cubicBezTo>
                  <a:cubicBezTo>
                    <a:pt x="43696" y="2262"/>
                    <a:pt x="44739" y="2402"/>
                    <a:pt x="44843" y="2508"/>
                  </a:cubicBezTo>
                  <a:cubicBezTo>
                    <a:pt x="44867" y="2533"/>
                    <a:pt x="44859" y="2545"/>
                    <a:pt x="44814" y="2545"/>
                  </a:cubicBezTo>
                  <a:cubicBezTo>
                    <a:pt x="44784" y="2545"/>
                    <a:pt x="44736" y="2539"/>
                    <a:pt x="44670" y="2528"/>
                  </a:cubicBezTo>
                  <a:cubicBezTo>
                    <a:pt x="44542" y="2504"/>
                    <a:pt x="44073" y="2477"/>
                    <a:pt x="43623" y="2466"/>
                  </a:cubicBezTo>
                  <a:cubicBezTo>
                    <a:pt x="43507" y="2463"/>
                    <a:pt x="43398" y="2462"/>
                    <a:pt x="43294" y="2462"/>
                  </a:cubicBezTo>
                  <a:cubicBezTo>
                    <a:pt x="42661" y="2462"/>
                    <a:pt x="42176" y="2521"/>
                    <a:pt x="41035" y="2719"/>
                  </a:cubicBezTo>
                  <a:cubicBezTo>
                    <a:pt x="40663" y="2784"/>
                    <a:pt x="40212" y="2850"/>
                    <a:pt x="40026" y="2869"/>
                  </a:cubicBezTo>
                  <a:cubicBezTo>
                    <a:pt x="39837" y="2887"/>
                    <a:pt x="39657" y="2920"/>
                    <a:pt x="39618" y="2944"/>
                  </a:cubicBezTo>
                  <a:cubicBezTo>
                    <a:pt x="39580" y="2966"/>
                    <a:pt x="39510" y="2990"/>
                    <a:pt x="39460" y="2996"/>
                  </a:cubicBezTo>
                  <a:cubicBezTo>
                    <a:pt x="39412" y="3002"/>
                    <a:pt x="39136" y="3035"/>
                    <a:pt x="38848" y="3068"/>
                  </a:cubicBezTo>
                  <a:cubicBezTo>
                    <a:pt x="38560" y="3102"/>
                    <a:pt x="38162" y="3144"/>
                    <a:pt x="37962" y="3163"/>
                  </a:cubicBezTo>
                  <a:cubicBezTo>
                    <a:pt x="37762" y="3180"/>
                    <a:pt x="37552" y="3211"/>
                    <a:pt x="37496" y="3230"/>
                  </a:cubicBezTo>
                  <a:cubicBezTo>
                    <a:pt x="37465" y="3239"/>
                    <a:pt x="37445" y="3245"/>
                    <a:pt x="37436" y="3245"/>
                  </a:cubicBezTo>
                  <a:cubicBezTo>
                    <a:pt x="37418" y="3245"/>
                    <a:pt x="37441" y="3223"/>
                    <a:pt x="37507" y="3168"/>
                  </a:cubicBezTo>
                  <a:cubicBezTo>
                    <a:pt x="37567" y="3115"/>
                    <a:pt x="37687" y="3073"/>
                    <a:pt x="37771" y="3073"/>
                  </a:cubicBezTo>
                  <a:cubicBezTo>
                    <a:pt x="37854" y="3073"/>
                    <a:pt x="37952" y="3044"/>
                    <a:pt x="37985" y="3011"/>
                  </a:cubicBezTo>
                  <a:cubicBezTo>
                    <a:pt x="38063" y="2933"/>
                    <a:pt x="39587" y="2698"/>
                    <a:pt x="40330" y="2648"/>
                  </a:cubicBezTo>
                  <a:cubicBezTo>
                    <a:pt x="40442" y="2640"/>
                    <a:pt x="40564" y="2616"/>
                    <a:pt x="40599" y="2595"/>
                  </a:cubicBezTo>
                  <a:cubicBezTo>
                    <a:pt x="40635" y="2574"/>
                    <a:pt x="40863" y="2540"/>
                    <a:pt x="41112" y="2521"/>
                  </a:cubicBezTo>
                  <a:cubicBezTo>
                    <a:pt x="41361" y="2500"/>
                    <a:pt x="41626" y="2461"/>
                    <a:pt x="41707" y="2430"/>
                  </a:cubicBezTo>
                  <a:cubicBezTo>
                    <a:pt x="41761" y="2409"/>
                    <a:pt x="41816" y="2398"/>
                    <a:pt x="41857" y="2398"/>
                  </a:cubicBezTo>
                  <a:cubicBezTo>
                    <a:pt x="41879" y="2398"/>
                    <a:pt x="41896" y="2401"/>
                    <a:pt x="41907" y="2408"/>
                  </a:cubicBezTo>
                  <a:cubicBezTo>
                    <a:pt x="41916" y="2414"/>
                    <a:pt x="41924" y="2417"/>
                    <a:pt x="41932" y="2417"/>
                  </a:cubicBezTo>
                  <a:cubicBezTo>
                    <a:pt x="41948" y="2417"/>
                    <a:pt x="41959" y="2402"/>
                    <a:pt x="41959" y="2375"/>
                  </a:cubicBezTo>
                  <a:cubicBezTo>
                    <a:pt x="41959" y="2349"/>
                    <a:pt x="41980" y="2334"/>
                    <a:pt x="42011" y="2334"/>
                  </a:cubicBezTo>
                  <a:cubicBezTo>
                    <a:pt x="42023" y="2334"/>
                    <a:pt x="42036" y="2336"/>
                    <a:pt x="42050" y="2341"/>
                  </a:cubicBezTo>
                  <a:cubicBezTo>
                    <a:pt x="42062" y="2346"/>
                    <a:pt x="42074" y="2348"/>
                    <a:pt x="42085" y="2348"/>
                  </a:cubicBezTo>
                  <a:cubicBezTo>
                    <a:pt x="42124" y="2348"/>
                    <a:pt x="42159" y="2326"/>
                    <a:pt x="42172" y="2292"/>
                  </a:cubicBezTo>
                  <a:cubicBezTo>
                    <a:pt x="42185" y="2255"/>
                    <a:pt x="42206" y="2238"/>
                    <a:pt x="42242" y="2238"/>
                  </a:cubicBezTo>
                  <a:close/>
                  <a:moveTo>
                    <a:pt x="21651" y="3190"/>
                  </a:moveTo>
                  <a:cubicBezTo>
                    <a:pt x="21747" y="3190"/>
                    <a:pt x="21820" y="3215"/>
                    <a:pt x="21820" y="3247"/>
                  </a:cubicBezTo>
                  <a:cubicBezTo>
                    <a:pt x="21820" y="3279"/>
                    <a:pt x="21726" y="3304"/>
                    <a:pt x="21615" y="3304"/>
                  </a:cubicBezTo>
                  <a:cubicBezTo>
                    <a:pt x="21493" y="3304"/>
                    <a:pt x="21425" y="3282"/>
                    <a:pt x="21446" y="3247"/>
                  </a:cubicBezTo>
                  <a:cubicBezTo>
                    <a:pt x="21467" y="3215"/>
                    <a:pt x="21558" y="3190"/>
                    <a:pt x="21651" y="3190"/>
                  </a:cubicBezTo>
                  <a:close/>
                  <a:moveTo>
                    <a:pt x="23065" y="3217"/>
                  </a:moveTo>
                  <a:cubicBezTo>
                    <a:pt x="23087" y="3217"/>
                    <a:pt x="23101" y="3226"/>
                    <a:pt x="23101" y="3245"/>
                  </a:cubicBezTo>
                  <a:cubicBezTo>
                    <a:pt x="23101" y="3274"/>
                    <a:pt x="23065" y="3308"/>
                    <a:pt x="23015" y="3328"/>
                  </a:cubicBezTo>
                  <a:cubicBezTo>
                    <a:pt x="22996" y="3335"/>
                    <a:pt x="22980" y="3339"/>
                    <a:pt x="22966" y="3339"/>
                  </a:cubicBezTo>
                  <a:cubicBezTo>
                    <a:pt x="22944" y="3339"/>
                    <a:pt x="22930" y="3329"/>
                    <a:pt x="22930" y="3312"/>
                  </a:cubicBezTo>
                  <a:cubicBezTo>
                    <a:pt x="22930" y="3282"/>
                    <a:pt x="22966" y="3247"/>
                    <a:pt x="23015" y="3228"/>
                  </a:cubicBezTo>
                  <a:cubicBezTo>
                    <a:pt x="23034" y="3221"/>
                    <a:pt x="23051" y="3217"/>
                    <a:pt x="23065" y="3217"/>
                  </a:cubicBezTo>
                  <a:close/>
                  <a:moveTo>
                    <a:pt x="12565" y="3029"/>
                  </a:moveTo>
                  <a:cubicBezTo>
                    <a:pt x="12613" y="3029"/>
                    <a:pt x="12624" y="3056"/>
                    <a:pt x="12624" y="3122"/>
                  </a:cubicBezTo>
                  <a:cubicBezTo>
                    <a:pt x="12624" y="3189"/>
                    <a:pt x="12574" y="3251"/>
                    <a:pt x="12508" y="3269"/>
                  </a:cubicBezTo>
                  <a:cubicBezTo>
                    <a:pt x="12486" y="3275"/>
                    <a:pt x="12466" y="3277"/>
                    <a:pt x="12448" y="3277"/>
                  </a:cubicBezTo>
                  <a:cubicBezTo>
                    <a:pt x="12413" y="3277"/>
                    <a:pt x="12391" y="3266"/>
                    <a:pt x="12391" y="3245"/>
                  </a:cubicBezTo>
                  <a:cubicBezTo>
                    <a:pt x="12391" y="3212"/>
                    <a:pt x="12356" y="3190"/>
                    <a:pt x="12306" y="3190"/>
                  </a:cubicBezTo>
                  <a:cubicBezTo>
                    <a:pt x="12256" y="3190"/>
                    <a:pt x="12220" y="3222"/>
                    <a:pt x="12220" y="3271"/>
                  </a:cubicBezTo>
                  <a:cubicBezTo>
                    <a:pt x="12220" y="3317"/>
                    <a:pt x="12158" y="3351"/>
                    <a:pt x="12075" y="3351"/>
                  </a:cubicBezTo>
                  <a:cubicBezTo>
                    <a:pt x="11910" y="3349"/>
                    <a:pt x="11881" y="3223"/>
                    <a:pt x="12031" y="3159"/>
                  </a:cubicBezTo>
                  <a:cubicBezTo>
                    <a:pt x="12087" y="3135"/>
                    <a:pt x="12172" y="3110"/>
                    <a:pt x="12220" y="3103"/>
                  </a:cubicBezTo>
                  <a:cubicBezTo>
                    <a:pt x="12270" y="3094"/>
                    <a:pt x="12377" y="3071"/>
                    <a:pt x="12467" y="3047"/>
                  </a:cubicBezTo>
                  <a:cubicBezTo>
                    <a:pt x="12510" y="3036"/>
                    <a:pt x="12542" y="3029"/>
                    <a:pt x="12565" y="3029"/>
                  </a:cubicBezTo>
                  <a:close/>
                  <a:moveTo>
                    <a:pt x="23630" y="3140"/>
                  </a:moveTo>
                  <a:cubicBezTo>
                    <a:pt x="23641" y="3140"/>
                    <a:pt x="23653" y="3144"/>
                    <a:pt x="23664" y="3154"/>
                  </a:cubicBezTo>
                  <a:cubicBezTo>
                    <a:pt x="23693" y="3179"/>
                    <a:pt x="23666" y="3237"/>
                    <a:pt x="23606" y="3280"/>
                  </a:cubicBezTo>
                  <a:cubicBezTo>
                    <a:pt x="23533" y="3333"/>
                    <a:pt x="23477" y="3359"/>
                    <a:pt x="23441" y="3359"/>
                  </a:cubicBezTo>
                  <a:cubicBezTo>
                    <a:pt x="23412" y="3359"/>
                    <a:pt x="23396" y="3341"/>
                    <a:pt x="23396" y="3305"/>
                  </a:cubicBezTo>
                  <a:cubicBezTo>
                    <a:pt x="23394" y="3277"/>
                    <a:pt x="23434" y="3249"/>
                    <a:pt x="23478" y="3249"/>
                  </a:cubicBezTo>
                  <a:cubicBezTo>
                    <a:pt x="23522" y="3249"/>
                    <a:pt x="23572" y="3216"/>
                    <a:pt x="23586" y="3177"/>
                  </a:cubicBezTo>
                  <a:cubicBezTo>
                    <a:pt x="23593" y="3153"/>
                    <a:pt x="23611" y="3140"/>
                    <a:pt x="23630" y="3140"/>
                  </a:cubicBezTo>
                  <a:close/>
                  <a:moveTo>
                    <a:pt x="28048" y="3265"/>
                  </a:moveTo>
                  <a:cubicBezTo>
                    <a:pt x="28071" y="3265"/>
                    <a:pt x="28096" y="3271"/>
                    <a:pt x="28118" y="3284"/>
                  </a:cubicBezTo>
                  <a:cubicBezTo>
                    <a:pt x="28182" y="3323"/>
                    <a:pt x="28085" y="3420"/>
                    <a:pt x="27979" y="3422"/>
                  </a:cubicBezTo>
                  <a:cubicBezTo>
                    <a:pt x="27979" y="3422"/>
                    <a:pt x="27978" y="3422"/>
                    <a:pt x="27977" y="3422"/>
                  </a:cubicBezTo>
                  <a:cubicBezTo>
                    <a:pt x="27917" y="3422"/>
                    <a:pt x="27931" y="3318"/>
                    <a:pt x="27997" y="3278"/>
                  </a:cubicBezTo>
                  <a:cubicBezTo>
                    <a:pt x="28011" y="3269"/>
                    <a:pt x="28029" y="3265"/>
                    <a:pt x="28048" y="3265"/>
                  </a:cubicBezTo>
                  <a:close/>
                  <a:moveTo>
                    <a:pt x="29564" y="2839"/>
                  </a:moveTo>
                  <a:cubicBezTo>
                    <a:pt x="29596" y="2839"/>
                    <a:pt x="29619" y="2868"/>
                    <a:pt x="29619" y="2906"/>
                  </a:cubicBezTo>
                  <a:cubicBezTo>
                    <a:pt x="29619" y="2932"/>
                    <a:pt x="29647" y="2948"/>
                    <a:pt x="29686" y="2948"/>
                  </a:cubicBezTo>
                  <a:cubicBezTo>
                    <a:pt x="29701" y="2948"/>
                    <a:pt x="29716" y="2946"/>
                    <a:pt x="29732" y="2942"/>
                  </a:cubicBezTo>
                  <a:cubicBezTo>
                    <a:pt x="29748" y="2937"/>
                    <a:pt x="29765" y="2935"/>
                    <a:pt x="29781" y="2935"/>
                  </a:cubicBezTo>
                  <a:cubicBezTo>
                    <a:pt x="29826" y="2935"/>
                    <a:pt x="29867" y="2951"/>
                    <a:pt x="29880" y="2979"/>
                  </a:cubicBezTo>
                  <a:cubicBezTo>
                    <a:pt x="29891" y="3000"/>
                    <a:pt x="29902" y="3011"/>
                    <a:pt x="29912" y="3011"/>
                  </a:cubicBezTo>
                  <a:cubicBezTo>
                    <a:pt x="29924" y="3011"/>
                    <a:pt x="29935" y="2999"/>
                    <a:pt x="29946" y="2973"/>
                  </a:cubicBezTo>
                  <a:cubicBezTo>
                    <a:pt x="29969" y="2924"/>
                    <a:pt x="30016" y="2901"/>
                    <a:pt x="30059" y="2901"/>
                  </a:cubicBezTo>
                  <a:cubicBezTo>
                    <a:pt x="30105" y="2901"/>
                    <a:pt x="30146" y="2929"/>
                    <a:pt x="30146" y="2985"/>
                  </a:cubicBezTo>
                  <a:cubicBezTo>
                    <a:pt x="30146" y="3213"/>
                    <a:pt x="29945" y="3429"/>
                    <a:pt x="29794" y="3429"/>
                  </a:cubicBezTo>
                  <a:cubicBezTo>
                    <a:pt x="29747" y="3429"/>
                    <a:pt x="29705" y="3408"/>
                    <a:pt x="29676" y="3361"/>
                  </a:cubicBezTo>
                  <a:cubicBezTo>
                    <a:pt x="29654" y="3326"/>
                    <a:pt x="29638" y="3308"/>
                    <a:pt x="29618" y="3308"/>
                  </a:cubicBezTo>
                  <a:cubicBezTo>
                    <a:pt x="29601" y="3308"/>
                    <a:pt x="29582" y="3322"/>
                    <a:pt x="29555" y="3349"/>
                  </a:cubicBezTo>
                  <a:cubicBezTo>
                    <a:pt x="29508" y="3397"/>
                    <a:pt x="29453" y="3421"/>
                    <a:pt x="29410" y="3421"/>
                  </a:cubicBezTo>
                  <a:cubicBezTo>
                    <a:pt x="29365" y="3421"/>
                    <a:pt x="29332" y="3395"/>
                    <a:pt x="29332" y="3344"/>
                  </a:cubicBezTo>
                  <a:cubicBezTo>
                    <a:pt x="29332" y="3299"/>
                    <a:pt x="29390" y="3247"/>
                    <a:pt x="29457" y="3231"/>
                  </a:cubicBezTo>
                  <a:cubicBezTo>
                    <a:pt x="29560" y="3205"/>
                    <a:pt x="29576" y="3169"/>
                    <a:pt x="29545" y="3021"/>
                  </a:cubicBezTo>
                  <a:cubicBezTo>
                    <a:pt x="29524" y="2920"/>
                    <a:pt x="29534" y="2839"/>
                    <a:pt x="29564" y="2839"/>
                  </a:cubicBezTo>
                  <a:close/>
                  <a:moveTo>
                    <a:pt x="28184" y="3018"/>
                  </a:moveTo>
                  <a:cubicBezTo>
                    <a:pt x="28197" y="3018"/>
                    <a:pt x="28207" y="3053"/>
                    <a:pt x="28207" y="3098"/>
                  </a:cubicBezTo>
                  <a:cubicBezTo>
                    <a:pt x="28207" y="3137"/>
                    <a:pt x="28182" y="3157"/>
                    <a:pt x="28142" y="3157"/>
                  </a:cubicBezTo>
                  <a:cubicBezTo>
                    <a:pt x="28129" y="3157"/>
                    <a:pt x="28115" y="3155"/>
                    <a:pt x="28099" y="3151"/>
                  </a:cubicBezTo>
                  <a:cubicBezTo>
                    <a:pt x="28083" y="3147"/>
                    <a:pt x="28068" y="3145"/>
                    <a:pt x="28055" y="3145"/>
                  </a:cubicBezTo>
                  <a:cubicBezTo>
                    <a:pt x="28017" y="3145"/>
                    <a:pt x="27991" y="3160"/>
                    <a:pt x="27991" y="3187"/>
                  </a:cubicBezTo>
                  <a:cubicBezTo>
                    <a:pt x="27991" y="3221"/>
                    <a:pt x="27902" y="3251"/>
                    <a:pt x="27798" y="3251"/>
                  </a:cubicBezTo>
                  <a:cubicBezTo>
                    <a:pt x="27691" y="3251"/>
                    <a:pt x="27481" y="3304"/>
                    <a:pt x="27332" y="3370"/>
                  </a:cubicBezTo>
                  <a:cubicBezTo>
                    <a:pt x="27209" y="3424"/>
                    <a:pt x="27087" y="3459"/>
                    <a:pt x="27031" y="3459"/>
                  </a:cubicBezTo>
                  <a:cubicBezTo>
                    <a:pt x="27019" y="3459"/>
                    <a:pt x="27010" y="3457"/>
                    <a:pt x="27005" y="3454"/>
                  </a:cubicBezTo>
                  <a:cubicBezTo>
                    <a:pt x="26900" y="3386"/>
                    <a:pt x="26999" y="3318"/>
                    <a:pt x="27254" y="3278"/>
                  </a:cubicBezTo>
                  <a:cubicBezTo>
                    <a:pt x="27387" y="3257"/>
                    <a:pt x="27525" y="3219"/>
                    <a:pt x="27558" y="3195"/>
                  </a:cubicBezTo>
                  <a:cubicBezTo>
                    <a:pt x="27605" y="3159"/>
                    <a:pt x="28106" y="3018"/>
                    <a:pt x="28184" y="3018"/>
                  </a:cubicBezTo>
                  <a:close/>
                  <a:moveTo>
                    <a:pt x="21124" y="3287"/>
                  </a:moveTo>
                  <a:cubicBezTo>
                    <a:pt x="21142" y="3287"/>
                    <a:pt x="21158" y="3289"/>
                    <a:pt x="21171" y="3293"/>
                  </a:cubicBezTo>
                  <a:cubicBezTo>
                    <a:pt x="21280" y="3332"/>
                    <a:pt x="21143" y="3482"/>
                    <a:pt x="21000" y="3482"/>
                  </a:cubicBezTo>
                  <a:cubicBezTo>
                    <a:pt x="20999" y="3482"/>
                    <a:pt x="20998" y="3482"/>
                    <a:pt x="20997" y="3482"/>
                  </a:cubicBezTo>
                  <a:cubicBezTo>
                    <a:pt x="20861" y="3482"/>
                    <a:pt x="20859" y="3388"/>
                    <a:pt x="20994" y="3318"/>
                  </a:cubicBezTo>
                  <a:cubicBezTo>
                    <a:pt x="21033" y="3298"/>
                    <a:pt x="21083" y="3287"/>
                    <a:pt x="21124" y="3287"/>
                  </a:cubicBezTo>
                  <a:close/>
                  <a:moveTo>
                    <a:pt x="39516" y="3306"/>
                  </a:moveTo>
                  <a:cubicBezTo>
                    <a:pt x="39550" y="3306"/>
                    <a:pt x="39575" y="3344"/>
                    <a:pt x="39575" y="3395"/>
                  </a:cubicBezTo>
                  <a:cubicBezTo>
                    <a:pt x="39575" y="3445"/>
                    <a:pt x="39549" y="3483"/>
                    <a:pt x="39516" y="3483"/>
                  </a:cubicBezTo>
                  <a:cubicBezTo>
                    <a:pt x="39485" y="3483"/>
                    <a:pt x="39459" y="3445"/>
                    <a:pt x="39459" y="3395"/>
                  </a:cubicBezTo>
                  <a:cubicBezTo>
                    <a:pt x="39459" y="3344"/>
                    <a:pt x="39485" y="3306"/>
                    <a:pt x="39516" y="3306"/>
                  </a:cubicBezTo>
                  <a:close/>
                  <a:moveTo>
                    <a:pt x="13955" y="3249"/>
                  </a:moveTo>
                  <a:cubicBezTo>
                    <a:pt x="13978" y="3249"/>
                    <a:pt x="14063" y="3294"/>
                    <a:pt x="14136" y="3344"/>
                  </a:cubicBezTo>
                  <a:cubicBezTo>
                    <a:pt x="14258" y="3428"/>
                    <a:pt x="14262" y="3444"/>
                    <a:pt x="14175" y="3494"/>
                  </a:cubicBezTo>
                  <a:cubicBezTo>
                    <a:pt x="14145" y="3511"/>
                    <a:pt x="14118" y="3520"/>
                    <a:pt x="14091" y="3520"/>
                  </a:cubicBezTo>
                  <a:cubicBezTo>
                    <a:pt x="14058" y="3520"/>
                    <a:pt x="14026" y="3506"/>
                    <a:pt x="13993" y="3480"/>
                  </a:cubicBezTo>
                  <a:cubicBezTo>
                    <a:pt x="13905" y="3407"/>
                    <a:pt x="13879" y="3249"/>
                    <a:pt x="13955" y="3249"/>
                  </a:cubicBezTo>
                  <a:close/>
                  <a:moveTo>
                    <a:pt x="11211" y="2995"/>
                  </a:moveTo>
                  <a:cubicBezTo>
                    <a:pt x="11261" y="2995"/>
                    <a:pt x="11254" y="3015"/>
                    <a:pt x="11216" y="3061"/>
                  </a:cubicBezTo>
                  <a:cubicBezTo>
                    <a:pt x="11175" y="3110"/>
                    <a:pt x="11149" y="3165"/>
                    <a:pt x="11154" y="3185"/>
                  </a:cubicBezTo>
                  <a:cubicBezTo>
                    <a:pt x="11159" y="3199"/>
                    <a:pt x="11132" y="3209"/>
                    <a:pt x="11092" y="3209"/>
                  </a:cubicBezTo>
                  <a:cubicBezTo>
                    <a:pt x="11080" y="3209"/>
                    <a:pt x="11066" y="3208"/>
                    <a:pt x="11052" y="3206"/>
                  </a:cubicBezTo>
                  <a:cubicBezTo>
                    <a:pt x="11043" y="3205"/>
                    <a:pt x="11034" y="3204"/>
                    <a:pt x="11025" y="3204"/>
                  </a:cubicBezTo>
                  <a:cubicBezTo>
                    <a:pt x="10976" y="3204"/>
                    <a:pt x="10938" y="3222"/>
                    <a:pt x="10938" y="3247"/>
                  </a:cubicBezTo>
                  <a:cubicBezTo>
                    <a:pt x="10938" y="3277"/>
                    <a:pt x="10888" y="3302"/>
                    <a:pt x="10832" y="3302"/>
                  </a:cubicBezTo>
                  <a:cubicBezTo>
                    <a:pt x="10778" y="3302"/>
                    <a:pt x="10694" y="3337"/>
                    <a:pt x="10658" y="3374"/>
                  </a:cubicBezTo>
                  <a:cubicBezTo>
                    <a:pt x="10626" y="3409"/>
                    <a:pt x="10537" y="3432"/>
                    <a:pt x="10443" y="3432"/>
                  </a:cubicBezTo>
                  <a:cubicBezTo>
                    <a:pt x="10426" y="3432"/>
                    <a:pt x="10409" y="3431"/>
                    <a:pt x="10392" y="3429"/>
                  </a:cubicBezTo>
                  <a:cubicBezTo>
                    <a:pt x="10373" y="3428"/>
                    <a:pt x="10355" y="3427"/>
                    <a:pt x="10337" y="3427"/>
                  </a:cubicBezTo>
                  <a:cubicBezTo>
                    <a:pt x="10249" y="3427"/>
                    <a:pt x="10175" y="3445"/>
                    <a:pt x="10158" y="3473"/>
                  </a:cubicBezTo>
                  <a:cubicBezTo>
                    <a:pt x="10134" y="3513"/>
                    <a:pt x="10078" y="3533"/>
                    <a:pt x="10019" y="3533"/>
                  </a:cubicBezTo>
                  <a:cubicBezTo>
                    <a:pt x="9956" y="3533"/>
                    <a:pt x="9889" y="3511"/>
                    <a:pt x="9847" y="3468"/>
                  </a:cubicBezTo>
                  <a:cubicBezTo>
                    <a:pt x="9744" y="3368"/>
                    <a:pt x="9803" y="3348"/>
                    <a:pt x="10246" y="3337"/>
                  </a:cubicBezTo>
                  <a:cubicBezTo>
                    <a:pt x="10496" y="3330"/>
                    <a:pt x="10679" y="3297"/>
                    <a:pt x="10723" y="3250"/>
                  </a:cubicBezTo>
                  <a:cubicBezTo>
                    <a:pt x="10758" y="3212"/>
                    <a:pt x="10771" y="3194"/>
                    <a:pt x="10762" y="3194"/>
                  </a:cubicBezTo>
                  <a:cubicBezTo>
                    <a:pt x="10757" y="3194"/>
                    <a:pt x="10744" y="3200"/>
                    <a:pt x="10723" y="3212"/>
                  </a:cubicBezTo>
                  <a:cubicBezTo>
                    <a:pt x="10708" y="3221"/>
                    <a:pt x="10695" y="3225"/>
                    <a:pt x="10684" y="3225"/>
                  </a:cubicBezTo>
                  <a:cubicBezTo>
                    <a:pt x="10635" y="3225"/>
                    <a:pt x="10633" y="3149"/>
                    <a:pt x="10701" y="3107"/>
                  </a:cubicBezTo>
                  <a:cubicBezTo>
                    <a:pt x="10730" y="3087"/>
                    <a:pt x="10877" y="3048"/>
                    <a:pt x="11022" y="3022"/>
                  </a:cubicBezTo>
                  <a:cubicBezTo>
                    <a:pt x="11117" y="3004"/>
                    <a:pt x="11177" y="2995"/>
                    <a:pt x="11211" y="2995"/>
                  </a:cubicBezTo>
                  <a:close/>
                  <a:moveTo>
                    <a:pt x="29201" y="3391"/>
                  </a:moveTo>
                  <a:cubicBezTo>
                    <a:pt x="29208" y="3391"/>
                    <a:pt x="29215" y="3393"/>
                    <a:pt x="29221" y="3397"/>
                  </a:cubicBezTo>
                  <a:cubicBezTo>
                    <a:pt x="29303" y="3448"/>
                    <a:pt x="29283" y="3538"/>
                    <a:pt x="29187" y="3538"/>
                  </a:cubicBezTo>
                  <a:cubicBezTo>
                    <a:pt x="29139" y="3538"/>
                    <a:pt x="29119" y="3502"/>
                    <a:pt x="29137" y="3452"/>
                  </a:cubicBezTo>
                  <a:cubicBezTo>
                    <a:pt x="29152" y="3413"/>
                    <a:pt x="29177" y="3391"/>
                    <a:pt x="29201" y="3391"/>
                  </a:cubicBezTo>
                  <a:close/>
                  <a:moveTo>
                    <a:pt x="20053" y="3345"/>
                  </a:moveTo>
                  <a:cubicBezTo>
                    <a:pt x="20095" y="3345"/>
                    <a:pt x="20143" y="3351"/>
                    <a:pt x="20196" y="3363"/>
                  </a:cubicBezTo>
                  <a:cubicBezTo>
                    <a:pt x="20391" y="3407"/>
                    <a:pt x="20344" y="3476"/>
                    <a:pt x="20165" y="3476"/>
                  </a:cubicBezTo>
                  <a:cubicBezTo>
                    <a:pt x="20137" y="3476"/>
                    <a:pt x="20107" y="3475"/>
                    <a:pt x="20074" y="3471"/>
                  </a:cubicBezTo>
                  <a:cubicBezTo>
                    <a:pt x="20060" y="3470"/>
                    <a:pt x="20046" y="3469"/>
                    <a:pt x="20034" y="3469"/>
                  </a:cubicBezTo>
                  <a:cubicBezTo>
                    <a:pt x="19971" y="3469"/>
                    <a:pt x="19938" y="3490"/>
                    <a:pt x="19946" y="3528"/>
                  </a:cubicBezTo>
                  <a:cubicBezTo>
                    <a:pt x="19954" y="3557"/>
                    <a:pt x="19952" y="3572"/>
                    <a:pt x="19937" y="3572"/>
                  </a:cubicBezTo>
                  <a:cubicBezTo>
                    <a:pt x="19922" y="3572"/>
                    <a:pt x="19894" y="3558"/>
                    <a:pt x="19847" y="3530"/>
                  </a:cubicBezTo>
                  <a:cubicBezTo>
                    <a:pt x="19780" y="3491"/>
                    <a:pt x="19740" y="3451"/>
                    <a:pt x="19752" y="3440"/>
                  </a:cubicBezTo>
                  <a:cubicBezTo>
                    <a:pt x="19759" y="3432"/>
                    <a:pt x="19769" y="3428"/>
                    <a:pt x="19778" y="3428"/>
                  </a:cubicBezTo>
                  <a:cubicBezTo>
                    <a:pt x="19786" y="3428"/>
                    <a:pt x="19794" y="3430"/>
                    <a:pt x="19801" y="3436"/>
                  </a:cubicBezTo>
                  <a:cubicBezTo>
                    <a:pt x="19803" y="3437"/>
                    <a:pt x="19806" y="3438"/>
                    <a:pt x="19809" y="3438"/>
                  </a:cubicBezTo>
                  <a:cubicBezTo>
                    <a:pt x="19829" y="3438"/>
                    <a:pt x="19871" y="3416"/>
                    <a:pt x="19908" y="3385"/>
                  </a:cubicBezTo>
                  <a:cubicBezTo>
                    <a:pt x="19940" y="3358"/>
                    <a:pt x="19990" y="3345"/>
                    <a:pt x="20053" y="3345"/>
                  </a:cubicBezTo>
                  <a:close/>
                  <a:moveTo>
                    <a:pt x="19063" y="3483"/>
                  </a:moveTo>
                  <a:cubicBezTo>
                    <a:pt x="19146" y="3483"/>
                    <a:pt x="19205" y="3512"/>
                    <a:pt x="19193" y="3547"/>
                  </a:cubicBezTo>
                  <a:cubicBezTo>
                    <a:pt x="19182" y="3578"/>
                    <a:pt x="19154" y="3605"/>
                    <a:pt x="19133" y="3605"/>
                  </a:cubicBezTo>
                  <a:cubicBezTo>
                    <a:pt x="19132" y="3605"/>
                    <a:pt x="19131" y="3605"/>
                    <a:pt x="19130" y="3605"/>
                  </a:cubicBezTo>
                  <a:cubicBezTo>
                    <a:pt x="19106" y="3602"/>
                    <a:pt x="19049" y="3599"/>
                    <a:pt x="18999" y="3599"/>
                  </a:cubicBezTo>
                  <a:cubicBezTo>
                    <a:pt x="18948" y="3599"/>
                    <a:pt x="18910" y="3574"/>
                    <a:pt x="18910" y="3542"/>
                  </a:cubicBezTo>
                  <a:cubicBezTo>
                    <a:pt x="18910" y="3509"/>
                    <a:pt x="18980" y="3483"/>
                    <a:pt x="19063" y="3483"/>
                  </a:cubicBezTo>
                  <a:close/>
                  <a:moveTo>
                    <a:pt x="10703" y="3538"/>
                  </a:moveTo>
                  <a:cubicBezTo>
                    <a:pt x="10734" y="3538"/>
                    <a:pt x="10761" y="3569"/>
                    <a:pt x="10761" y="3602"/>
                  </a:cubicBezTo>
                  <a:cubicBezTo>
                    <a:pt x="10761" y="3625"/>
                    <a:pt x="10747" y="3638"/>
                    <a:pt x="10729" y="3638"/>
                  </a:cubicBezTo>
                  <a:cubicBezTo>
                    <a:pt x="10721" y="3638"/>
                    <a:pt x="10712" y="3636"/>
                    <a:pt x="10703" y="3630"/>
                  </a:cubicBezTo>
                  <a:cubicBezTo>
                    <a:pt x="10670" y="3610"/>
                    <a:pt x="10646" y="3582"/>
                    <a:pt x="10646" y="3566"/>
                  </a:cubicBezTo>
                  <a:cubicBezTo>
                    <a:pt x="10646" y="3549"/>
                    <a:pt x="10670" y="3538"/>
                    <a:pt x="10703" y="3538"/>
                  </a:cubicBezTo>
                  <a:close/>
                  <a:moveTo>
                    <a:pt x="5115" y="3313"/>
                  </a:moveTo>
                  <a:cubicBezTo>
                    <a:pt x="5255" y="3313"/>
                    <a:pt x="5159" y="3415"/>
                    <a:pt x="4986" y="3442"/>
                  </a:cubicBezTo>
                  <a:cubicBezTo>
                    <a:pt x="4882" y="3458"/>
                    <a:pt x="4615" y="3514"/>
                    <a:pt x="4393" y="3568"/>
                  </a:cubicBezTo>
                  <a:cubicBezTo>
                    <a:pt x="4099" y="3637"/>
                    <a:pt x="3775" y="3681"/>
                    <a:pt x="3607" y="3681"/>
                  </a:cubicBezTo>
                  <a:cubicBezTo>
                    <a:pt x="3534" y="3681"/>
                    <a:pt x="3490" y="3672"/>
                    <a:pt x="3490" y="3655"/>
                  </a:cubicBezTo>
                  <a:cubicBezTo>
                    <a:pt x="3489" y="3636"/>
                    <a:pt x="3588" y="3588"/>
                    <a:pt x="3705" y="3549"/>
                  </a:cubicBezTo>
                  <a:cubicBezTo>
                    <a:pt x="3890" y="3488"/>
                    <a:pt x="4864" y="3323"/>
                    <a:pt x="5103" y="3314"/>
                  </a:cubicBezTo>
                  <a:cubicBezTo>
                    <a:pt x="5107" y="3313"/>
                    <a:pt x="5111" y="3313"/>
                    <a:pt x="5115" y="3313"/>
                  </a:cubicBezTo>
                  <a:close/>
                  <a:moveTo>
                    <a:pt x="21655" y="3525"/>
                  </a:moveTo>
                  <a:cubicBezTo>
                    <a:pt x="21751" y="3525"/>
                    <a:pt x="21821" y="3553"/>
                    <a:pt x="21821" y="3605"/>
                  </a:cubicBezTo>
                  <a:cubicBezTo>
                    <a:pt x="21821" y="3662"/>
                    <a:pt x="21777" y="3672"/>
                    <a:pt x="21488" y="3680"/>
                  </a:cubicBezTo>
                  <a:cubicBezTo>
                    <a:pt x="21475" y="3681"/>
                    <a:pt x="21463" y="3681"/>
                    <a:pt x="21451" y="3681"/>
                  </a:cubicBezTo>
                  <a:cubicBezTo>
                    <a:pt x="21255" y="3681"/>
                    <a:pt x="21252" y="3626"/>
                    <a:pt x="21456" y="3558"/>
                  </a:cubicBezTo>
                  <a:cubicBezTo>
                    <a:pt x="21525" y="3535"/>
                    <a:pt x="21595" y="3525"/>
                    <a:pt x="21655" y="3525"/>
                  </a:cubicBezTo>
                  <a:close/>
                  <a:moveTo>
                    <a:pt x="13030" y="3515"/>
                  </a:moveTo>
                  <a:cubicBezTo>
                    <a:pt x="13046" y="3515"/>
                    <a:pt x="13066" y="3518"/>
                    <a:pt x="13090" y="3524"/>
                  </a:cubicBezTo>
                  <a:cubicBezTo>
                    <a:pt x="13201" y="3553"/>
                    <a:pt x="13301" y="3646"/>
                    <a:pt x="13261" y="3682"/>
                  </a:cubicBezTo>
                  <a:cubicBezTo>
                    <a:pt x="13258" y="3685"/>
                    <a:pt x="13252" y="3686"/>
                    <a:pt x="13243" y="3686"/>
                  </a:cubicBezTo>
                  <a:cubicBezTo>
                    <a:pt x="13215" y="3686"/>
                    <a:pt x="13160" y="3674"/>
                    <a:pt x="13106" y="3653"/>
                  </a:cubicBezTo>
                  <a:cubicBezTo>
                    <a:pt x="12970" y="3602"/>
                    <a:pt x="12939" y="3515"/>
                    <a:pt x="13030" y="3515"/>
                  </a:cubicBezTo>
                  <a:close/>
                  <a:moveTo>
                    <a:pt x="18913" y="3655"/>
                  </a:moveTo>
                  <a:cubicBezTo>
                    <a:pt x="18944" y="3655"/>
                    <a:pt x="18971" y="3685"/>
                    <a:pt x="18971" y="3718"/>
                  </a:cubicBezTo>
                  <a:cubicBezTo>
                    <a:pt x="18971" y="3742"/>
                    <a:pt x="18957" y="3755"/>
                    <a:pt x="18939" y="3755"/>
                  </a:cubicBezTo>
                  <a:cubicBezTo>
                    <a:pt x="18931" y="3755"/>
                    <a:pt x="18922" y="3752"/>
                    <a:pt x="18913" y="3747"/>
                  </a:cubicBezTo>
                  <a:cubicBezTo>
                    <a:pt x="18880" y="3727"/>
                    <a:pt x="18855" y="3699"/>
                    <a:pt x="18855" y="3682"/>
                  </a:cubicBezTo>
                  <a:cubicBezTo>
                    <a:pt x="18855" y="3667"/>
                    <a:pt x="18880" y="3655"/>
                    <a:pt x="18913" y="3655"/>
                  </a:cubicBezTo>
                  <a:close/>
                  <a:moveTo>
                    <a:pt x="26885" y="3655"/>
                  </a:moveTo>
                  <a:cubicBezTo>
                    <a:pt x="26916" y="3655"/>
                    <a:pt x="26942" y="3685"/>
                    <a:pt x="26942" y="3718"/>
                  </a:cubicBezTo>
                  <a:cubicBezTo>
                    <a:pt x="26942" y="3742"/>
                    <a:pt x="26928" y="3755"/>
                    <a:pt x="26910" y="3755"/>
                  </a:cubicBezTo>
                  <a:cubicBezTo>
                    <a:pt x="26902" y="3755"/>
                    <a:pt x="26894" y="3752"/>
                    <a:pt x="26885" y="3747"/>
                  </a:cubicBezTo>
                  <a:cubicBezTo>
                    <a:pt x="26851" y="3727"/>
                    <a:pt x="26827" y="3699"/>
                    <a:pt x="26827" y="3682"/>
                  </a:cubicBezTo>
                  <a:cubicBezTo>
                    <a:pt x="26825" y="3667"/>
                    <a:pt x="26851" y="3655"/>
                    <a:pt x="26885" y="3655"/>
                  </a:cubicBezTo>
                  <a:close/>
                  <a:moveTo>
                    <a:pt x="10121" y="3644"/>
                  </a:moveTo>
                  <a:cubicBezTo>
                    <a:pt x="10171" y="3644"/>
                    <a:pt x="10215" y="3665"/>
                    <a:pt x="10227" y="3699"/>
                  </a:cubicBezTo>
                  <a:cubicBezTo>
                    <a:pt x="10243" y="3747"/>
                    <a:pt x="10186" y="3771"/>
                    <a:pt x="10058" y="3771"/>
                  </a:cubicBezTo>
                  <a:cubicBezTo>
                    <a:pt x="9862" y="3771"/>
                    <a:pt x="9887" y="3681"/>
                    <a:pt x="10092" y="3647"/>
                  </a:cubicBezTo>
                  <a:cubicBezTo>
                    <a:pt x="10102" y="3645"/>
                    <a:pt x="10112" y="3644"/>
                    <a:pt x="10121" y="3644"/>
                  </a:cubicBezTo>
                  <a:close/>
                  <a:moveTo>
                    <a:pt x="16493" y="3599"/>
                  </a:moveTo>
                  <a:cubicBezTo>
                    <a:pt x="16544" y="3599"/>
                    <a:pt x="16582" y="3635"/>
                    <a:pt x="16582" y="3682"/>
                  </a:cubicBezTo>
                  <a:cubicBezTo>
                    <a:pt x="16582" y="3756"/>
                    <a:pt x="16540" y="3805"/>
                    <a:pt x="16500" y="3805"/>
                  </a:cubicBezTo>
                  <a:cubicBezTo>
                    <a:pt x="16479" y="3805"/>
                    <a:pt x="16459" y="3791"/>
                    <a:pt x="16446" y="3760"/>
                  </a:cubicBezTo>
                  <a:cubicBezTo>
                    <a:pt x="16396" y="3632"/>
                    <a:pt x="16405" y="3599"/>
                    <a:pt x="16493" y="3599"/>
                  </a:cubicBezTo>
                  <a:close/>
                  <a:moveTo>
                    <a:pt x="39093" y="3616"/>
                  </a:moveTo>
                  <a:cubicBezTo>
                    <a:pt x="39151" y="3616"/>
                    <a:pt x="39156" y="3712"/>
                    <a:pt x="39083" y="3775"/>
                  </a:cubicBezTo>
                  <a:cubicBezTo>
                    <a:pt x="39050" y="3801"/>
                    <a:pt x="39029" y="3815"/>
                    <a:pt x="39015" y="3815"/>
                  </a:cubicBezTo>
                  <a:cubicBezTo>
                    <a:pt x="38999" y="3815"/>
                    <a:pt x="38994" y="3796"/>
                    <a:pt x="38994" y="3757"/>
                  </a:cubicBezTo>
                  <a:cubicBezTo>
                    <a:pt x="38993" y="3707"/>
                    <a:pt x="39018" y="3651"/>
                    <a:pt x="39049" y="3631"/>
                  </a:cubicBezTo>
                  <a:cubicBezTo>
                    <a:pt x="39066" y="3621"/>
                    <a:pt x="39081" y="3616"/>
                    <a:pt x="39093" y="3616"/>
                  </a:cubicBezTo>
                  <a:close/>
                  <a:moveTo>
                    <a:pt x="20865" y="3716"/>
                  </a:moveTo>
                  <a:cubicBezTo>
                    <a:pt x="20915" y="3716"/>
                    <a:pt x="20940" y="3743"/>
                    <a:pt x="20920" y="3774"/>
                  </a:cubicBezTo>
                  <a:cubicBezTo>
                    <a:pt x="20899" y="3806"/>
                    <a:pt x="20860" y="3831"/>
                    <a:pt x="20829" y="3831"/>
                  </a:cubicBezTo>
                  <a:cubicBezTo>
                    <a:pt x="20797" y="3831"/>
                    <a:pt x="20774" y="3806"/>
                    <a:pt x="20774" y="3774"/>
                  </a:cubicBezTo>
                  <a:cubicBezTo>
                    <a:pt x="20773" y="3743"/>
                    <a:pt x="20815" y="3716"/>
                    <a:pt x="20865" y="3716"/>
                  </a:cubicBezTo>
                  <a:close/>
                  <a:moveTo>
                    <a:pt x="17588" y="3666"/>
                  </a:moveTo>
                  <a:cubicBezTo>
                    <a:pt x="17596" y="3666"/>
                    <a:pt x="17604" y="3666"/>
                    <a:pt x="17613" y="3668"/>
                  </a:cubicBezTo>
                  <a:cubicBezTo>
                    <a:pt x="17758" y="3697"/>
                    <a:pt x="17776" y="3832"/>
                    <a:pt x="17635" y="3832"/>
                  </a:cubicBezTo>
                  <a:cubicBezTo>
                    <a:pt x="17563" y="3832"/>
                    <a:pt x="17513" y="3795"/>
                    <a:pt x="17513" y="3741"/>
                  </a:cubicBezTo>
                  <a:cubicBezTo>
                    <a:pt x="17513" y="3693"/>
                    <a:pt x="17542" y="3666"/>
                    <a:pt x="17588" y="3666"/>
                  </a:cubicBezTo>
                  <a:close/>
                  <a:moveTo>
                    <a:pt x="17216" y="3680"/>
                  </a:moveTo>
                  <a:cubicBezTo>
                    <a:pt x="17288" y="3680"/>
                    <a:pt x="17346" y="3705"/>
                    <a:pt x="17363" y="3749"/>
                  </a:cubicBezTo>
                  <a:cubicBezTo>
                    <a:pt x="17394" y="3831"/>
                    <a:pt x="17345" y="3880"/>
                    <a:pt x="17246" y="3880"/>
                  </a:cubicBezTo>
                  <a:cubicBezTo>
                    <a:pt x="17213" y="3880"/>
                    <a:pt x="17175" y="3875"/>
                    <a:pt x="17133" y="3864"/>
                  </a:cubicBezTo>
                  <a:cubicBezTo>
                    <a:pt x="16944" y="3817"/>
                    <a:pt x="16975" y="3703"/>
                    <a:pt x="17182" y="3681"/>
                  </a:cubicBezTo>
                  <a:cubicBezTo>
                    <a:pt x="17193" y="3680"/>
                    <a:pt x="17205" y="3680"/>
                    <a:pt x="17216" y="3680"/>
                  </a:cubicBezTo>
                  <a:close/>
                  <a:moveTo>
                    <a:pt x="30601" y="3777"/>
                  </a:moveTo>
                  <a:cubicBezTo>
                    <a:pt x="30621" y="3777"/>
                    <a:pt x="30652" y="3793"/>
                    <a:pt x="30682" y="3821"/>
                  </a:cubicBezTo>
                  <a:cubicBezTo>
                    <a:pt x="30727" y="3863"/>
                    <a:pt x="30729" y="3887"/>
                    <a:pt x="30689" y="3887"/>
                  </a:cubicBezTo>
                  <a:cubicBezTo>
                    <a:pt x="30611" y="3887"/>
                    <a:pt x="30545" y="3821"/>
                    <a:pt x="30585" y="3783"/>
                  </a:cubicBezTo>
                  <a:cubicBezTo>
                    <a:pt x="30589" y="3779"/>
                    <a:pt x="30594" y="3777"/>
                    <a:pt x="30601" y="3777"/>
                  </a:cubicBezTo>
                  <a:close/>
                  <a:moveTo>
                    <a:pt x="42605" y="3370"/>
                  </a:moveTo>
                  <a:cubicBezTo>
                    <a:pt x="42672" y="3370"/>
                    <a:pt x="42720" y="3390"/>
                    <a:pt x="42720" y="3432"/>
                  </a:cubicBezTo>
                  <a:cubicBezTo>
                    <a:pt x="42720" y="3463"/>
                    <a:pt x="42763" y="3478"/>
                    <a:pt x="42845" y="3478"/>
                  </a:cubicBezTo>
                  <a:cubicBezTo>
                    <a:pt x="42883" y="3478"/>
                    <a:pt x="42929" y="3475"/>
                    <a:pt x="42984" y="3468"/>
                  </a:cubicBezTo>
                  <a:cubicBezTo>
                    <a:pt x="43043" y="3462"/>
                    <a:pt x="43100" y="3458"/>
                    <a:pt x="43148" y="3458"/>
                  </a:cubicBezTo>
                  <a:cubicBezTo>
                    <a:pt x="43215" y="3458"/>
                    <a:pt x="43263" y="3465"/>
                    <a:pt x="43270" y="3478"/>
                  </a:cubicBezTo>
                  <a:cubicBezTo>
                    <a:pt x="43317" y="3553"/>
                    <a:pt x="42758" y="3709"/>
                    <a:pt x="42298" y="3749"/>
                  </a:cubicBezTo>
                  <a:cubicBezTo>
                    <a:pt x="42049" y="3771"/>
                    <a:pt x="41758" y="3820"/>
                    <a:pt x="41644" y="3858"/>
                  </a:cubicBezTo>
                  <a:cubicBezTo>
                    <a:pt x="41537" y="3894"/>
                    <a:pt x="41426" y="3912"/>
                    <a:pt x="41291" y="3912"/>
                  </a:cubicBezTo>
                  <a:cubicBezTo>
                    <a:pt x="41210" y="3912"/>
                    <a:pt x="41120" y="3906"/>
                    <a:pt x="41017" y="3894"/>
                  </a:cubicBezTo>
                  <a:cubicBezTo>
                    <a:pt x="40992" y="3891"/>
                    <a:pt x="41004" y="3839"/>
                    <a:pt x="41046" y="3773"/>
                  </a:cubicBezTo>
                  <a:cubicBezTo>
                    <a:pt x="41085" y="3707"/>
                    <a:pt x="41126" y="3678"/>
                    <a:pt x="41191" y="3678"/>
                  </a:cubicBezTo>
                  <a:cubicBezTo>
                    <a:pt x="41213" y="3678"/>
                    <a:pt x="41238" y="3681"/>
                    <a:pt x="41266" y="3688"/>
                  </a:cubicBezTo>
                  <a:cubicBezTo>
                    <a:pt x="41289" y="3693"/>
                    <a:pt x="41316" y="3695"/>
                    <a:pt x="41345" y="3695"/>
                  </a:cubicBezTo>
                  <a:cubicBezTo>
                    <a:pt x="41423" y="3695"/>
                    <a:pt x="41519" y="3678"/>
                    <a:pt x="41588" y="3650"/>
                  </a:cubicBezTo>
                  <a:cubicBezTo>
                    <a:pt x="41681" y="3610"/>
                    <a:pt x="41856" y="3573"/>
                    <a:pt x="41973" y="3566"/>
                  </a:cubicBezTo>
                  <a:cubicBezTo>
                    <a:pt x="42090" y="3560"/>
                    <a:pt x="42247" y="3512"/>
                    <a:pt x="42321" y="3462"/>
                  </a:cubicBezTo>
                  <a:cubicBezTo>
                    <a:pt x="42407" y="3402"/>
                    <a:pt x="42521" y="3370"/>
                    <a:pt x="42605" y="3370"/>
                  </a:cubicBezTo>
                  <a:close/>
                  <a:moveTo>
                    <a:pt x="14329" y="3451"/>
                  </a:moveTo>
                  <a:lnTo>
                    <a:pt x="14329" y="3451"/>
                  </a:lnTo>
                  <a:cubicBezTo>
                    <a:pt x="14335" y="3451"/>
                    <a:pt x="14354" y="3498"/>
                    <a:pt x="14391" y="3594"/>
                  </a:cubicBezTo>
                  <a:cubicBezTo>
                    <a:pt x="14447" y="3742"/>
                    <a:pt x="14503" y="3816"/>
                    <a:pt x="14557" y="3816"/>
                  </a:cubicBezTo>
                  <a:cubicBezTo>
                    <a:pt x="14591" y="3816"/>
                    <a:pt x="14625" y="3785"/>
                    <a:pt x="14658" y="3722"/>
                  </a:cubicBezTo>
                  <a:cubicBezTo>
                    <a:pt x="14694" y="3656"/>
                    <a:pt x="14754" y="3601"/>
                    <a:pt x="14787" y="3601"/>
                  </a:cubicBezTo>
                  <a:cubicBezTo>
                    <a:pt x="14833" y="3601"/>
                    <a:pt x="14833" y="3622"/>
                    <a:pt x="14787" y="3678"/>
                  </a:cubicBezTo>
                  <a:cubicBezTo>
                    <a:pt x="14752" y="3723"/>
                    <a:pt x="14740" y="3774"/>
                    <a:pt x="14764" y="3795"/>
                  </a:cubicBezTo>
                  <a:cubicBezTo>
                    <a:pt x="14832" y="3863"/>
                    <a:pt x="14649" y="3918"/>
                    <a:pt x="14443" y="3918"/>
                  </a:cubicBezTo>
                  <a:cubicBezTo>
                    <a:pt x="14367" y="3918"/>
                    <a:pt x="14287" y="3911"/>
                    <a:pt x="14216" y="3894"/>
                  </a:cubicBezTo>
                  <a:cubicBezTo>
                    <a:pt x="14166" y="3881"/>
                    <a:pt x="14216" y="3780"/>
                    <a:pt x="14282" y="3755"/>
                  </a:cubicBezTo>
                  <a:cubicBezTo>
                    <a:pt x="14330" y="3738"/>
                    <a:pt x="14351" y="3666"/>
                    <a:pt x="14337" y="3561"/>
                  </a:cubicBezTo>
                  <a:cubicBezTo>
                    <a:pt x="14327" y="3488"/>
                    <a:pt x="14323" y="3451"/>
                    <a:pt x="14329" y="3451"/>
                  </a:cubicBezTo>
                  <a:close/>
                  <a:moveTo>
                    <a:pt x="15198" y="3668"/>
                  </a:moveTo>
                  <a:cubicBezTo>
                    <a:pt x="15328" y="3668"/>
                    <a:pt x="15385" y="3752"/>
                    <a:pt x="15314" y="3871"/>
                  </a:cubicBezTo>
                  <a:cubicBezTo>
                    <a:pt x="15285" y="3921"/>
                    <a:pt x="15269" y="3946"/>
                    <a:pt x="15261" y="3946"/>
                  </a:cubicBezTo>
                  <a:cubicBezTo>
                    <a:pt x="15253" y="3946"/>
                    <a:pt x="15252" y="3921"/>
                    <a:pt x="15250" y="3873"/>
                  </a:cubicBezTo>
                  <a:cubicBezTo>
                    <a:pt x="15248" y="3817"/>
                    <a:pt x="15233" y="3794"/>
                    <a:pt x="15184" y="3794"/>
                  </a:cubicBezTo>
                  <a:cubicBezTo>
                    <a:pt x="15163" y="3794"/>
                    <a:pt x="15135" y="3798"/>
                    <a:pt x="15100" y="3806"/>
                  </a:cubicBezTo>
                  <a:cubicBezTo>
                    <a:pt x="15070" y="3814"/>
                    <a:pt x="15044" y="3818"/>
                    <a:pt x="15022" y="3818"/>
                  </a:cubicBezTo>
                  <a:cubicBezTo>
                    <a:pt x="14979" y="3818"/>
                    <a:pt x="14953" y="3804"/>
                    <a:pt x="14953" y="3779"/>
                  </a:cubicBezTo>
                  <a:cubicBezTo>
                    <a:pt x="14953" y="3744"/>
                    <a:pt x="15020" y="3699"/>
                    <a:pt x="15103" y="3680"/>
                  </a:cubicBezTo>
                  <a:cubicBezTo>
                    <a:pt x="15138" y="3672"/>
                    <a:pt x="15170" y="3668"/>
                    <a:pt x="15198" y="3668"/>
                  </a:cubicBezTo>
                  <a:close/>
                  <a:moveTo>
                    <a:pt x="40808" y="3836"/>
                  </a:moveTo>
                  <a:cubicBezTo>
                    <a:pt x="40816" y="3836"/>
                    <a:pt x="40823" y="3838"/>
                    <a:pt x="40828" y="3842"/>
                  </a:cubicBezTo>
                  <a:cubicBezTo>
                    <a:pt x="40876" y="3891"/>
                    <a:pt x="40821" y="3983"/>
                    <a:pt x="40763" y="3983"/>
                  </a:cubicBezTo>
                  <a:cubicBezTo>
                    <a:pt x="40753" y="3983"/>
                    <a:pt x="40743" y="3980"/>
                    <a:pt x="40734" y="3974"/>
                  </a:cubicBezTo>
                  <a:cubicBezTo>
                    <a:pt x="40692" y="3949"/>
                    <a:pt x="40692" y="3918"/>
                    <a:pt x="40734" y="3873"/>
                  </a:cubicBezTo>
                  <a:cubicBezTo>
                    <a:pt x="40756" y="3850"/>
                    <a:pt x="40786" y="3836"/>
                    <a:pt x="40808" y="3836"/>
                  </a:cubicBezTo>
                  <a:close/>
                  <a:moveTo>
                    <a:pt x="40333" y="3887"/>
                  </a:moveTo>
                  <a:cubicBezTo>
                    <a:pt x="40366" y="3887"/>
                    <a:pt x="40390" y="3899"/>
                    <a:pt x="40390" y="3916"/>
                  </a:cubicBezTo>
                  <a:cubicBezTo>
                    <a:pt x="40390" y="3931"/>
                    <a:pt x="40366" y="3959"/>
                    <a:pt x="40333" y="3980"/>
                  </a:cubicBezTo>
                  <a:cubicBezTo>
                    <a:pt x="40323" y="3986"/>
                    <a:pt x="40314" y="3988"/>
                    <a:pt x="40306" y="3988"/>
                  </a:cubicBezTo>
                  <a:cubicBezTo>
                    <a:pt x="40288" y="3988"/>
                    <a:pt x="40275" y="3975"/>
                    <a:pt x="40275" y="3952"/>
                  </a:cubicBezTo>
                  <a:cubicBezTo>
                    <a:pt x="40273" y="3918"/>
                    <a:pt x="40302" y="3887"/>
                    <a:pt x="40333" y="3887"/>
                  </a:cubicBezTo>
                  <a:close/>
                  <a:moveTo>
                    <a:pt x="34010" y="3837"/>
                  </a:moveTo>
                  <a:cubicBezTo>
                    <a:pt x="34039" y="3837"/>
                    <a:pt x="34023" y="3864"/>
                    <a:pt x="33966" y="3921"/>
                  </a:cubicBezTo>
                  <a:cubicBezTo>
                    <a:pt x="33910" y="3977"/>
                    <a:pt x="33868" y="4005"/>
                    <a:pt x="33842" y="4005"/>
                  </a:cubicBezTo>
                  <a:cubicBezTo>
                    <a:pt x="33822" y="4005"/>
                    <a:pt x="33811" y="3988"/>
                    <a:pt x="33811" y="3954"/>
                  </a:cubicBezTo>
                  <a:cubicBezTo>
                    <a:pt x="33811" y="3927"/>
                    <a:pt x="33854" y="3887"/>
                    <a:pt x="33905" y="3868"/>
                  </a:cubicBezTo>
                  <a:cubicBezTo>
                    <a:pt x="33958" y="3848"/>
                    <a:pt x="33993" y="3837"/>
                    <a:pt x="34010" y="3837"/>
                  </a:cubicBezTo>
                  <a:close/>
                  <a:moveTo>
                    <a:pt x="43255" y="3783"/>
                  </a:moveTo>
                  <a:cubicBezTo>
                    <a:pt x="43268" y="3783"/>
                    <a:pt x="43282" y="3800"/>
                    <a:pt x="43302" y="3832"/>
                  </a:cubicBezTo>
                  <a:cubicBezTo>
                    <a:pt x="43378" y="3955"/>
                    <a:pt x="43301" y="4008"/>
                    <a:pt x="43007" y="4036"/>
                  </a:cubicBezTo>
                  <a:cubicBezTo>
                    <a:pt x="42956" y="4041"/>
                    <a:pt x="42914" y="4043"/>
                    <a:pt x="42884" y="4043"/>
                  </a:cubicBezTo>
                  <a:cubicBezTo>
                    <a:pt x="42812" y="4043"/>
                    <a:pt x="42797" y="4030"/>
                    <a:pt x="42838" y="4004"/>
                  </a:cubicBezTo>
                  <a:cubicBezTo>
                    <a:pt x="42884" y="3974"/>
                    <a:pt x="42983" y="3949"/>
                    <a:pt x="43048" y="3949"/>
                  </a:cubicBezTo>
                  <a:cubicBezTo>
                    <a:pt x="43115" y="3949"/>
                    <a:pt x="43192" y="3903"/>
                    <a:pt x="43212" y="3849"/>
                  </a:cubicBezTo>
                  <a:cubicBezTo>
                    <a:pt x="43229" y="3805"/>
                    <a:pt x="43241" y="3783"/>
                    <a:pt x="43255" y="3783"/>
                  </a:cubicBezTo>
                  <a:close/>
                  <a:moveTo>
                    <a:pt x="23777" y="3842"/>
                  </a:moveTo>
                  <a:cubicBezTo>
                    <a:pt x="23802" y="3842"/>
                    <a:pt x="23799" y="3858"/>
                    <a:pt x="23799" y="3887"/>
                  </a:cubicBezTo>
                  <a:cubicBezTo>
                    <a:pt x="23799" y="3951"/>
                    <a:pt x="23356" y="4096"/>
                    <a:pt x="23198" y="4096"/>
                  </a:cubicBezTo>
                  <a:cubicBezTo>
                    <a:pt x="23177" y="4096"/>
                    <a:pt x="23160" y="4093"/>
                    <a:pt x="23151" y="4087"/>
                  </a:cubicBezTo>
                  <a:cubicBezTo>
                    <a:pt x="23095" y="4051"/>
                    <a:pt x="23123" y="3999"/>
                    <a:pt x="23201" y="3995"/>
                  </a:cubicBezTo>
                  <a:cubicBezTo>
                    <a:pt x="23229" y="3994"/>
                    <a:pt x="23367" y="3958"/>
                    <a:pt x="23511" y="3914"/>
                  </a:cubicBezTo>
                  <a:cubicBezTo>
                    <a:pt x="23676" y="3864"/>
                    <a:pt x="23746" y="3842"/>
                    <a:pt x="23777" y="3842"/>
                  </a:cubicBezTo>
                  <a:close/>
                  <a:moveTo>
                    <a:pt x="26845" y="3382"/>
                  </a:moveTo>
                  <a:cubicBezTo>
                    <a:pt x="26870" y="3382"/>
                    <a:pt x="26887" y="3392"/>
                    <a:pt x="26887" y="3411"/>
                  </a:cubicBezTo>
                  <a:cubicBezTo>
                    <a:pt x="26887" y="3463"/>
                    <a:pt x="26455" y="3622"/>
                    <a:pt x="26244" y="3648"/>
                  </a:cubicBezTo>
                  <a:cubicBezTo>
                    <a:pt x="26212" y="3652"/>
                    <a:pt x="26200" y="3686"/>
                    <a:pt x="26220" y="3718"/>
                  </a:cubicBezTo>
                  <a:cubicBezTo>
                    <a:pt x="26234" y="3743"/>
                    <a:pt x="26273" y="3755"/>
                    <a:pt x="26327" y="3755"/>
                  </a:cubicBezTo>
                  <a:cubicBezTo>
                    <a:pt x="26359" y="3755"/>
                    <a:pt x="26395" y="3751"/>
                    <a:pt x="26434" y="3743"/>
                  </a:cubicBezTo>
                  <a:cubicBezTo>
                    <a:pt x="26482" y="3732"/>
                    <a:pt x="26518" y="3727"/>
                    <a:pt x="26543" y="3727"/>
                  </a:cubicBezTo>
                  <a:cubicBezTo>
                    <a:pt x="26587" y="3727"/>
                    <a:pt x="26598" y="3744"/>
                    <a:pt x="26586" y="3781"/>
                  </a:cubicBezTo>
                  <a:cubicBezTo>
                    <a:pt x="26572" y="3825"/>
                    <a:pt x="26491" y="3867"/>
                    <a:pt x="26403" y="3878"/>
                  </a:cubicBezTo>
                  <a:cubicBezTo>
                    <a:pt x="26314" y="3888"/>
                    <a:pt x="26246" y="3924"/>
                    <a:pt x="26246" y="3959"/>
                  </a:cubicBezTo>
                  <a:cubicBezTo>
                    <a:pt x="26246" y="3982"/>
                    <a:pt x="26229" y="3994"/>
                    <a:pt x="26204" y="3994"/>
                  </a:cubicBezTo>
                  <a:cubicBezTo>
                    <a:pt x="26190" y="3994"/>
                    <a:pt x="26174" y="3991"/>
                    <a:pt x="26157" y="3984"/>
                  </a:cubicBezTo>
                  <a:cubicBezTo>
                    <a:pt x="26145" y="3978"/>
                    <a:pt x="26121" y="3976"/>
                    <a:pt x="26089" y="3976"/>
                  </a:cubicBezTo>
                  <a:cubicBezTo>
                    <a:pt x="25996" y="3976"/>
                    <a:pt x="25834" y="3997"/>
                    <a:pt x="25669" y="4032"/>
                  </a:cubicBezTo>
                  <a:cubicBezTo>
                    <a:pt x="25426" y="4083"/>
                    <a:pt x="25116" y="4113"/>
                    <a:pt x="24901" y="4113"/>
                  </a:cubicBezTo>
                  <a:cubicBezTo>
                    <a:pt x="24783" y="4113"/>
                    <a:pt x="24694" y="4104"/>
                    <a:pt x="24659" y="4085"/>
                  </a:cubicBezTo>
                  <a:cubicBezTo>
                    <a:pt x="24634" y="4071"/>
                    <a:pt x="24615" y="4018"/>
                    <a:pt x="24615" y="3962"/>
                  </a:cubicBezTo>
                  <a:cubicBezTo>
                    <a:pt x="24615" y="3920"/>
                    <a:pt x="24620" y="3899"/>
                    <a:pt x="24633" y="3899"/>
                  </a:cubicBezTo>
                  <a:cubicBezTo>
                    <a:pt x="24644" y="3899"/>
                    <a:pt x="24661" y="3912"/>
                    <a:pt x="24687" y="3938"/>
                  </a:cubicBezTo>
                  <a:cubicBezTo>
                    <a:pt x="24733" y="3984"/>
                    <a:pt x="24797" y="4006"/>
                    <a:pt x="24851" y="4006"/>
                  </a:cubicBezTo>
                  <a:cubicBezTo>
                    <a:pt x="24913" y="4006"/>
                    <a:pt x="24964" y="3977"/>
                    <a:pt x="24964" y="3921"/>
                  </a:cubicBezTo>
                  <a:cubicBezTo>
                    <a:pt x="24964" y="3874"/>
                    <a:pt x="24980" y="3840"/>
                    <a:pt x="25003" y="3840"/>
                  </a:cubicBezTo>
                  <a:cubicBezTo>
                    <a:pt x="25005" y="3840"/>
                    <a:pt x="25006" y="3840"/>
                    <a:pt x="25008" y="3840"/>
                  </a:cubicBezTo>
                  <a:cubicBezTo>
                    <a:pt x="25034" y="3845"/>
                    <a:pt x="25057" y="3847"/>
                    <a:pt x="25078" y="3847"/>
                  </a:cubicBezTo>
                  <a:cubicBezTo>
                    <a:pt x="25155" y="3847"/>
                    <a:pt x="25193" y="3818"/>
                    <a:pt x="25166" y="3773"/>
                  </a:cubicBezTo>
                  <a:cubicBezTo>
                    <a:pt x="25148" y="3744"/>
                    <a:pt x="25158" y="3729"/>
                    <a:pt x="25201" y="3729"/>
                  </a:cubicBezTo>
                  <a:cubicBezTo>
                    <a:pt x="25225" y="3729"/>
                    <a:pt x="25261" y="3734"/>
                    <a:pt x="25308" y="3744"/>
                  </a:cubicBezTo>
                  <a:cubicBezTo>
                    <a:pt x="25349" y="3752"/>
                    <a:pt x="25387" y="3757"/>
                    <a:pt x="25417" y="3757"/>
                  </a:cubicBezTo>
                  <a:cubicBezTo>
                    <a:pt x="25463" y="3757"/>
                    <a:pt x="25491" y="3747"/>
                    <a:pt x="25491" y="3728"/>
                  </a:cubicBezTo>
                  <a:cubicBezTo>
                    <a:pt x="25491" y="3681"/>
                    <a:pt x="25784" y="3629"/>
                    <a:pt x="26289" y="3584"/>
                  </a:cubicBezTo>
                  <a:cubicBezTo>
                    <a:pt x="26360" y="3578"/>
                    <a:pt x="26422" y="3554"/>
                    <a:pt x="26422" y="3533"/>
                  </a:cubicBezTo>
                  <a:cubicBezTo>
                    <a:pt x="26422" y="3511"/>
                    <a:pt x="26486" y="3479"/>
                    <a:pt x="26563" y="3461"/>
                  </a:cubicBezTo>
                  <a:cubicBezTo>
                    <a:pt x="26641" y="3443"/>
                    <a:pt x="26746" y="3411"/>
                    <a:pt x="26796" y="3391"/>
                  </a:cubicBezTo>
                  <a:cubicBezTo>
                    <a:pt x="26814" y="3385"/>
                    <a:pt x="26831" y="3382"/>
                    <a:pt x="26845" y="3382"/>
                  </a:cubicBezTo>
                  <a:close/>
                  <a:moveTo>
                    <a:pt x="18842" y="4066"/>
                  </a:moveTo>
                  <a:cubicBezTo>
                    <a:pt x="18963" y="4066"/>
                    <a:pt x="19099" y="4091"/>
                    <a:pt x="19146" y="4123"/>
                  </a:cubicBezTo>
                  <a:cubicBezTo>
                    <a:pt x="19208" y="4164"/>
                    <a:pt x="19144" y="4180"/>
                    <a:pt x="18927" y="4180"/>
                  </a:cubicBezTo>
                  <a:cubicBezTo>
                    <a:pt x="18761" y="4180"/>
                    <a:pt x="18622" y="4154"/>
                    <a:pt x="18622" y="4123"/>
                  </a:cubicBezTo>
                  <a:cubicBezTo>
                    <a:pt x="18622" y="4091"/>
                    <a:pt x="18720" y="4066"/>
                    <a:pt x="18842" y="4066"/>
                  </a:cubicBezTo>
                  <a:close/>
                  <a:moveTo>
                    <a:pt x="22984" y="4039"/>
                  </a:moveTo>
                  <a:cubicBezTo>
                    <a:pt x="22991" y="4039"/>
                    <a:pt x="22997" y="4040"/>
                    <a:pt x="23002" y="4042"/>
                  </a:cubicBezTo>
                  <a:cubicBezTo>
                    <a:pt x="23079" y="4091"/>
                    <a:pt x="22984" y="4180"/>
                    <a:pt x="22856" y="4180"/>
                  </a:cubicBezTo>
                  <a:cubicBezTo>
                    <a:pt x="22735" y="4180"/>
                    <a:pt x="22733" y="4177"/>
                    <a:pt x="22843" y="4097"/>
                  </a:cubicBezTo>
                  <a:cubicBezTo>
                    <a:pt x="22893" y="4062"/>
                    <a:pt x="22951" y="4039"/>
                    <a:pt x="22984" y="4039"/>
                  </a:cubicBezTo>
                  <a:close/>
                  <a:moveTo>
                    <a:pt x="11248" y="4123"/>
                  </a:moveTo>
                  <a:cubicBezTo>
                    <a:pt x="11273" y="4123"/>
                    <a:pt x="11278" y="4145"/>
                    <a:pt x="11258" y="4178"/>
                  </a:cubicBezTo>
                  <a:cubicBezTo>
                    <a:pt x="11237" y="4211"/>
                    <a:pt x="11180" y="4236"/>
                    <a:pt x="11124" y="4236"/>
                  </a:cubicBezTo>
                  <a:cubicBezTo>
                    <a:pt x="11041" y="4236"/>
                    <a:pt x="11040" y="4228"/>
                    <a:pt x="11113" y="4180"/>
                  </a:cubicBezTo>
                  <a:cubicBezTo>
                    <a:pt x="11163" y="4149"/>
                    <a:pt x="11220" y="4124"/>
                    <a:pt x="11246" y="4123"/>
                  </a:cubicBezTo>
                  <a:cubicBezTo>
                    <a:pt x="11247" y="4123"/>
                    <a:pt x="11247" y="4123"/>
                    <a:pt x="11248" y="4123"/>
                  </a:cubicBezTo>
                  <a:close/>
                  <a:moveTo>
                    <a:pt x="23441" y="3730"/>
                  </a:moveTo>
                  <a:cubicBezTo>
                    <a:pt x="23445" y="3730"/>
                    <a:pt x="23449" y="3730"/>
                    <a:pt x="23454" y="3730"/>
                  </a:cubicBezTo>
                  <a:lnTo>
                    <a:pt x="23717" y="3733"/>
                  </a:lnTo>
                  <a:lnTo>
                    <a:pt x="23484" y="3804"/>
                  </a:lnTo>
                  <a:cubicBezTo>
                    <a:pt x="23356" y="3844"/>
                    <a:pt x="23074" y="3911"/>
                    <a:pt x="22858" y="3952"/>
                  </a:cubicBezTo>
                  <a:cubicBezTo>
                    <a:pt x="22508" y="4019"/>
                    <a:pt x="22469" y="4039"/>
                    <a:pt x="22501" y="4139"/>
                  </a:cubicBezTo>
                  <a:cubicBezTo>
                    <a:pt x="22520" y="4202"/>
                    <a:pt x="22515" y="4232"/>
                    <a:pt x="22485" y="4232"/>
                  </a:cubicBezTo>
                  <a:cubicBezTo>
                    <a:pt x="22477" y="4232"/>
                    <a:pt x="22467" y="4230"/>
                    <a:pt x="22456" y="4226"/>
                  </a:cubicBezTo>
                  <a:cubicBezTo>
                    <a:pt x="22442" y="4221"/>
                    <a:pt x="22425" y="4219"/>
                    <a:pt x="22407" y="4219"/>
                  </a:cubicBezTo>
                  <a:cubicBezTo>
                    <a:pt x="22363" y="4219"/>
                    <a:pt x="22311" y="4230"/>
                    <a:pt x="22272" y="4250"/>
                  </a:cubicBezTo>
                  <a:cubicBezTo>
                    <a:pt x="22242" y="4265"/>
                    <a:pt x="22220" y="4273"/>
                    <a:pt x="22204" y="4273"/>
                  </a:cubicBezTo>
                  <a:cubicBezTo>
                    <a:pt x="22179" y="4273"/>
                    <a:pt x="22170" y="4253"/>
                    <a:pt x="22170" y="4209"/>
                  </a:cubicBezTo>
                  <a:cubicBezTo>
                    <a:pt x="22170" y="4161"/>
                    <a:pt x="22117" y="4138"/>
                    <a:pt x="21989" y="4138"/>
                  </a:cubicBezTo>
                  <a:cubicBezTo>
                    <a:pt x="21847" y="4138"/>
                    <a:pt x="21611" y="4167"/>
                    <a:pt x="21251" y="4226"/>
                  </a:cubicBezTo>
                  <a:cubicBezTo>
                    <a:pt x="21147" y="4242"/>
                    <a:pt x="21078" y="4251"/>
                    <a:pt x="21034" y="4251"/>
                  </a:cubicBezTo>
                  <a:cubicBezTo>
                    <a:pt x="20966" y="4251"/>
                    <a:pt x="20954" y="4230"/>
                    <a:pt x="20963" y="4184"/>
                  </a:cubicBezTo>
                  <a:cubicBezTo>
                    <a:pt x="20971" y="4132"/>
                    <a:pt x="21034" y="4086"/>
                    <a:pt x="21106" y="4076"/>
                  </a:cubicBezTo>
                  <a:cubicBezTo>
                    <a:pt x="21178" y="4067"/>
                    <a:pt x="21265" y="4022"/>
                    <a:pt x="21306" y="3973"/>
                  </a:cubicBezTo>
                  <a:cubicBezTo>
                    <a:pt x="21336" y="3937"/>
                    <a:pt x="21357" y="3919"/>
                    <a:pt x="21381" y="3919"/>
                  </a:cubicBezTo>
                  <a:cubicBezTo>
                    <a:pt x="21406" y="3919"/>
                    <a:pt x="21434" y="3939"/>
                    <a:pt x="21480" y="3981"/>
                  </a:cubicBezTo>
                  <a:cubicBezTo>
                    <a:pt x="21526" y="4023"/>
                    <a:pt x="21559" y="4044"/>
                    <a:pt x="21596" y="4044"/>
                  </a:cubicBezTo>
                  <a:cubicBezTo>
                    <a:pt x="21628" y="4044"/>
                    <a:pt x="21664" y="4029"/>
                    <a:pt x="21716" y="4000"/>
                  </a:cubicBezTo>
                  <a:cubicBezTo>
                    <a:pt x="21855" y="3920"/>
                    <a:pt x="22087" y="3886"/>
                    <a:pt x="22491" y="3883"/>
                  </a:cubicBezTo>
                  <a:cubicBezTo>
                    <a:pt x="22619" y="3882"/>
                    <a:pt x="22830" y="3846"/>
                    <a:pt x="22958" y="3804"/>
                  </a:cubicBezTo>
                  <a:cubicBezTo>
                    <a:pt x="23081" y="3763"/>
                    <a:pt x="23297" y="3730"/>
                    <a:pt x="23441" y="3730"/>
                  </a:cubicBezTo>
                  <a:close/>
                  <a:moveTo>
                    <a:pt x="16123" y="4127"/>
                  </a:moveTo>
                  <a:cubicBezTo>
                    <a:pt x="16126" y="4127"/>
                    <a:pt x="16130" y="4127"/>
                    <a:pt x="16134" y="4127"/>
                  </a:cubicBezTo>
                  <a:cubicBezTo>
                    <a:pt x="16174" y="4129"/>
                    <a:pt x="16256" y="4150"/>
                    <a:pt x="16317" y="4174"/>
                  </a:cubicBezTo>
                  <a:cubicBezTo>
                    <a:pt x="16435" y="4219"/>
                    <a:pt x="16381" y="4282"/>
                    <a:pt x="16275" y="4282"/>
                  </a:cubicBezTo>
                  <a:cubicBezTo>
                    <a:pt x="16246" y="4282"/>
                    <a:pt x="16213" y="4277"/>
                    <a:pt x="16179" y="4267"/>
                  </a:cubicBezTo>
                  <a:cubicBezTo>
                    <a:pt x="16055" y="4228"/>
                    <a:pt x="16018" y="4127"/>
                    <a:pt x="16123" y="4127"/>
                  </a:cubicBezTo>
                  <a:close/>
                  <a:moveTo>
                    <a:pt x="23414" y="4208"/>
                  </a:moveTo>
                  <a:cubicBezTo>
                    <a:pt x="23515" y="4208"/>
                    <a:pt x="23541" y="4228"/>
                    <a:pt x="23500" y="4271"/>
                  </a:cubicBezTo>
                  <a:cubicBezTo>
                    <a:pt x="23464" y="4305"/>
                    <a:pt x="23241" y="4331"/>
                    <a:pt x="23084" y="4331"/>
                  </a:cubicBezTo>
                  <a:cubicBezTo>
                    <a:pt x="22995" y="4331"/>
                    <a:pt x="22928" y="4323"/>
                    <a:pt x="22928" y="4303"/>
                  </a:cubicBezTo>
                  <a:cubicBezTo>
                    <a:pt x="22930" y="4276"/>
                    <a:pt x="23051" y="4240"/>
                    <a:pt x="23207" y="4222"/>
                  </a:cubicBezTo>
                  <a:cubicBezTo>
                    <a:pt x="23295" y="4213"/>
                    <a:pt x="23363" y="4208"/>
                    <a:pt x="23414" y="4208"/>
                  </a:cubicBezTo>
                  <a:close/>
                  <a:moveTo>
                    <a:pt x="42067" y="4027"/>
                  </a:moveTo>
                  <a:cubicBezTo>
                    <a:pt x="42142" y="4027"/>
                    <a:pt x="42292" y="4096"/>
                    <a:pt x="42392" y="4189"/>
                  </a:cubicBezTo>
                  <a:cubicBezTo>
                    <a:pt x="42508" y="4297"/>
                    <a:pt x="42508" y="4297"/>
                    <a:pt x="42353" y="4297"/>
                  </a:cubicBezTo>
                  <a:cubicBezTo>
                    <a:pt x="42232" y="4297"/>
                    <a:pt x="42205" y="4276"/>
                    <a:pt x="42232" y="4195"/>
                  </a:cubicBezTo>
                  <a:cubicBezTo>
                    <a:pt x="42244" y="4158"/>
                    <a:pt x="42248" y="4140"/>
                    <a:pt x="42244" y="4140"/>
                  </a:cubicBezTo>
                  <a:lnTo>
                    <a:pt x="42244" y="4140"/>
                  </a:lnTo>
                  <a:cubicBezTo>
                    <a:pt x="42239" y="4140"/>
                    <a:pt x="42223" y="4163"/>
                    <a:pt x="42194" y="4209"/>
                  </a:cubicBezTo>
                  <a:cubicBezTo>
                    <a:pt x="42127" y="4315"/>
                    <a:pt x="42105" y="4351"/>
                    <a:pt x="42077" y="4351"/>
                  </a:cubicBezTo>
                  <a:cubicBezTo>
                    <a:pt x="42062" y="4351"/>
                    <a:pt x="42046" y="4342"/>
                    <a:pt x="42021" y="4327"/>
                  </a:cubicBezTo>
                  <a:cubicBezTo>
                    <a:pt x="41984" y="4303"/>
                    <a:pt x="41969" y="4251"/>
                    <a:pt x="41989" y="4201"/>
                  </a:cubicBezTo>
                  <a:cubicBezTo>
                    <a:pt x="42006" y="4152"/>
                    <a:pt x="42020" y="4091"/>
                    <a:pt x="42020" y="4060"/>
                  </a:cubicBezTo>
                  <a:cubicBezTo>
                    <a:pt x="42020" y="4037"/>
                    <a:pt x="42038" y="4027"/>
                    <a:pt x="42067" y="4027"/>
                  </a:cubicBezTo>
                  <a:close/>
                  <a:moveTo>
                    <a:pt x="43852" y="4237"/>
                  </a:moveTo>
                  <a:cubicBezTo>
                    <a:pt x="43935" y="4237"/>
                    <a:pt x="43999" y="4262"/>
                    <a:pt x="43999" y="4295"/>
                  </a:cubicBezTo>
                  <a:cubicBezTo>
                    <a:pt x="43999" y="4328"/>
                    <a:pt x="43935" y="4353"/>
                    <a:pt x="43852" y="4353"/>
                  </a:cubicBezTo>
                  <a:cubicBezTo>
                    <a:pt x="43768" y="4353"/>
                    <a:pt x="43705" y="4327"/>
                    <a:pt x="43705" y="4295"/>
                  </a:cubicBezTo>
                  <a:cubicBezTo>
                    <a:pt x="43705" y="4261"/>
                    <a:pt x="43768" y="4237"/>
                    <a:pt x="43852" y="4237"/>
                  </a:cubicBezTo>
                  <a:close/>
                  <a:moveTo>
                    <a:pt x="12081" y="3422"/>
                  </a:moveTo>
                  <a:cubicBezTo>
                    <a:pt x="12215" y="3422"/>
                    <a:pt x="12275" y="3451"/>
                    <a:pt x="12275" y="3510"/>
                  </a:cubicBezTo>
                  <a:cubicBezTo>
                    <a:pt x="12275" y="3575"/>
                    <a:pt x="12320" y="3610"/>
                    <a:pt x="12402" y="3610"/>
                  </a:cubicBezTo>
                  <a:cubicBezTo>
                    <a:pt x="12424" y="3610"/>
                    <a:pt x="12448" y="3607"/>
                    <a:pt x="12475" y="3603"/>
                  </a:cubicBezTo>
                  <a:cubicBezTo>
                    <a:pt x="12479" y="3602"/>
                    <a:pt x="12484" y="3601"/>
                    <a:pt x="12490" y="3601"/>
                  </a:cubicBezTo>
                  <a:cubicBezTo>
                    <a:pt x="12524" y="3601"/>
                    <a:pt x="12587" y="3614"/>
                    <a:pt x="12644" y="3632"/>
                  </a:cubicBezTo>
                  <a:cubicBezTo>
                    <a:pt x="12759" y="3669"/>
                    <a:pt x="12758" y="3674"/>
                    <a:pt x="12613" y="3751"/>
                  </a:cubicBezTo>
                  <a:cubicBezTo>
                    <a:pt x="12508" y="3807"/>
                    <a:pt x="12472" y="3867"/>
                    <a:pt x="12494" y="3949"/>
                  </a:cubicBezTo>
                  <a:cubicBezTo>
                    <a:pt x="12513" y="4021"/>
                    <a:pt x="12489" y="4079"/>
                    <a:pt x="12430" y="4102"/>
                  </a:cubicBezTo>
                  <a:cubicBezTo>
                    <a:pt x="12380" y="4120"/>
                    <a:pt x="12335" y="4164"/>
                    <a:pt x="12335" y="4192"/>
                  </a:cubicBezTo>
                  <a:cubicBezTo>
                    <a:pt x="12335" y="4213"/>
                    <a:pt x="12344" y="4225"/>
                    <a:pt x="12360" y="4225"/>
                  </a:cubicBezTo>
                  <a:cubicBezTo>
                    <a:pt x="12368" y="4225"/>
                    <a:pt x="12378" y="4222"/>
                    <a:pt x="12390" y="4214"/>
                  </a:cubicBezTo>
                  <a:cubicBezTo>
                    <a:pt x="12410" y="4202"/>
                    <a:pt x="12424" y="4195"/>
                    <a:pt x="12434" y="4195"/>
                  </a:cubicBezTo>
                  <a:cubicBezTo>
                    <a:pt x="12457" y="4195"/>
                    <a:pt x="12450" y="4235"/>
                    <a:pt x="12414" y="4325"/>
                  </a:cubicBezTo>
                  <a:cubicBezTo>
                    <a:pt x="12391" y="4385"/>
                    <a:pt x="12348" y="4414"/>
                    <a:pt x="12309" y="4414"/>
                  </a:cubicBezTo>
                  <a:cubicBezTo>
                    <a:pt x="12261" y="4414"/>
                    <a:pt x="12219" y="4373"/>
                    <a:pt x="12219" y="4297"/>
                  </a:cubicBezTo>
                  <a:cubicBezTo>
                    <a:pt x="12219" y="4171"/>
                    <a:pt x="12185" y="4153"/>
                    <a:pt x="11881" y="4098"/>
                  </a:cubicBezTo>
                  <a:cubicBezTo>
                    <a:pt x="11835" y="4090"/>
                    <a:pt x="11797" y="4086"/>
                    <a:pt x="11770" y="4086"/>
                  </a:cubicBezTo>
                  <a:cubicBezTo>
                    <a:pt x="11725" y="4086"/>
                    <a:pt x="11707" y="4097"/>
                    <a:pt x="11721" y="4119"/>
                  </a:cubicBezTo>
                  <a:cubicBezTo>
                    <a:pt x="11745" y="4158"/>
                    <a:pt x="11736" y="4176"/>
                    <a:pt x="11708" y="4176"/>
                  </a:cubicBezTo>
                  <a:cubicBezTo>
                    <a:pt x="11669" y="4176"/>
                    <a:pt x="11594" y="4140"/>
                    <a:pt x="11526" y="4077"/>
                  </a:cubicBezTo>
                  <a:cubicBezTo>
                    <a:pt x="11389" y="3950"/>
                    <a:pt x="11385" y="3896"/>
                    <a:pt x="11511" y="3847"/>
                  </a:cubicBezTo>
                  <a:cubicBezTo>
                    <a:pt x="11565" y="3827"/>
                    <a:pt x="11646" y="3775"/>
                    <a:pt x="11691" y="3730"/>
                  </a:cubicBezTo>
                  <a:cubicBezTo>
                    <a:pt x="11725" y="3696"/>
                    <a:pt x="11747" y="3679"/>
                    <a:pt x="11767" y="3679"/>
                  </a:cubicBezTo>
                  <a:cubicBezTo>
                    <a:pt x="11786" y="3679"/>
                    <a:pt x="11803" y="3696"/>
                    <a:pt x="11826" y="3728"/>
                  </a:cubicBezTo>
                  <a:cubicBezTo>
                    <a:pt x="11844" y="3752"/>
                    <a:pt x="11855" y="3765"/>
                    <a:pt x="11860" y="3765"/>
                  </a:cubicBezTo>
                  <a:cubicBezTo>
                    <a:pt x="11866" y="3765"/>
                    <a:pt x="11862" y="3743"/>
                    <a:pt x="11849" y="3699"/>
                  </a:cubicBezTo>
                  <a:cubicBezTo>
                    <a:pt x="11790" y="3518"/>
                    <a:pt x="11871" y="3422"/>
                    <a:pt x="12081" y="3422"/>
                  </a:cubicBezTo>
                  <a:close/>
                  <a:moveTo>
                    <a:pt x="24273" y="4046"/>
                  </a:moveTo>
                  <a:cubicBezTo>
                    <a:pt x="24442" y="4046"/>
                    <a:pt x="24495" y="4144"/>
                    <a:pt x="24325" y="4170"/>
                  </a:cubicBezTo>
                  <a:cubicBezTo>
                    <a:pt x="24209" y="4189"/>
                    <a:pt x="24154" y="4354"/>
                    <a:pt x="24264" y="4354"/>
                  </a:cubicBezTo>
                  <a:cubicBezTo>
                    <a:pt x="24298" y="4354"/>
                    <a:pt x="24325" y="4375"/>
                    <a:pt x="24325" y="4401"/>
                  </a:cubicBezTo>
                  <a:cubicBezTo>
                    <a:pt x="24325" y="4419"/>
                    <a:pt x="24276" y="4430"/>
                    <a:pt x="24206" y="4430"/>
                  </a:cubicBezTo>
                  <a:cubicBezTo>
                    <a:pt x="24180" y="4430"/>
                    <a:pt x="24151" y="4428"/>
                    <a:pt x="24121" y="4425"/>
                  </a:cubicBezTo>
                  <a:cubicBezTo>
                    <a:pt x="23932" y="4402"/>
                    <a:pt x="23857" y="4280"/>
                    <a:pt x="24021" y="4261"/>
                  </a:cubicBezTo>
                  <a:cubicBezTo>
                    <a:pt x="24166" y="4245"/>
                    <a:pt x="24175" y="4235"/>
                    <a:pt x="24093" y="4184"/>
                  </a:cubicBezTo>
                  <a:cubicBezTo>
                    <a:pt x="23980" y="4113"/>
                    <a:pt x="24043" y="4057"/>
                    <a:pt x="24248" y="4046"/>
                  </a:cubicBezTo>
                  <a:cubicBezTo>
                    <a:pt x="24256" y="4046"/>
                    <a:pt x="24265" y="4046"/>
                    <a:pt x="24273" y="4046"/>
                  </a:cubicBezTo>
                  <a:close/>
                  <a:moveTo>
                    <a:pt x="41684" y="4088"/>
                  </a:moveTo>
                  <a:cubicBezTo>
                    <a:pt x="41703" y="4088"/>
                    <a:pt x="41741" y="4111"/>
                    <a:pt x="41788" y="4153"/>
                  </a:cubicBezTo>
                  <a:cubicBezTo>
                    <a:pt x="41949" y="4297"/>
                    <a:pt x="41937" y="4334"/>
                    <a:pt x="41716" y="4380"/>
                  </a:cubicBezTo>
                  <a:cubicBezTo>
                    <a:pt x="41672" y="4390"/>
                    <a:pt x="41634" y="4395"/>
                    <a:pt x="41602" y="4395"/>
                  </a:cubicBezTo>
                  <a:cubicBezTo>
                    <a:pt x="41537" y="4395"/>
                    <a:pt x="41495" y="4375"/>
                    <a:pt x="41466" y="4337"/>
                  </a:cubicBezTo>
                  <a:cubicBezTo>
                    <a:pt x="41442" y="4304"/>
                    <a:pt x="41404" y="4290"/>
                    <a:pt x="41368" y="4290"/>
                  </a:cubicBezTo>
                  <a:cubicBezTo>
                    <a:pt x="41308" y="4290"/>
                    <a:pt x="41252" y="4330"/>
                    <a:pt x="41263" y="4392"/>
                  </a:cubicBezTo>
                  <a:cubicBezTo>
                    <a:pt x="41272" y="4437"/>
                    <a:pt x="41246" y="4460"/>
                    <a:pt x="41207" y="4460"/>
                  </a:cubicBezTo>
                  <a:cubicBezTo>
                    <a:pt x="41169" y="4460"/>
                    <a:pt x="41121" y="4439"/>
                    <a:pt x="41081" y="4397"/>
                  </a:cubicBezTo>
                  <a:cubicBezTo>
                    <a:pt x="41047" y="4362"/>
                    <a:pt x="40999" y="4345"/>
                    <a:pt x="40925" y="4345"/>
                  </a:cubicBezTo>
                  <a:cubicBezTo>
                    <a:pt x="40884" y="4345"/>
                    <a:pt x="40834" y="4350"/>
                    <a:pt x="40775" y="4361"/>
                  </a:cubicBezTo>
                  <a:cubicBezTo>
                    <a:pt x="40687" y="4377"/>
                    <a:pt x="40620" y="4385"/>
                    <a:pt x="40573" y="4385"/>
                  </a:cubicBezTo>
                  <a:cubicBezTo>
                    <a:pt x="40473" y="4385"/>
                    <a:pt x="40454" y="4348"/>
                    <a:pt x="40488" y="4263"/>
                  </a:cubicBezTo>
                  <a:cubicBezTo>
                    <a:pt x="40508" y="4208"/>
                    <a:pt x="40615" y="4178"/>
                    <a:pt x="40831" y="4173"/>
                  </a:cubicBezTo>
                  <a:cubicBezTo>
                    <a:pt x="41002" y="4168"/>
                    <a:pt x="41262" y="4163"/>
                    <a:pt x="41407" y="4159"/>
                  </a:cubicBezTo>
                  <a:cubicBezTo>
                    <a:pt x="41552" y="4156"/>
                    <a:pt x="41671" y="4129"/>
                    <a:pt x="41671" y="4102"/>
                  </a:cubicBezTo>
                  <a:cubicBezTo>
                    <a:pt x="41671" y="4092"/>
                    <a:pt x="41676" y="4088"/>
                    <a:pt x="41684" y="4088"/>
                  </a:cubicBezTo>
                  <a:close/>
                  <a:moveTo>
                    <a:pt x="33434" y="4378"/>
                  </a:moveTo>
                  <a:cubicBezTo>
                    <a:pt x="33456" y="4378"/>
                    <a:pt x="33477" y="4389"/>
                    <a:pt x="33491" y="4411"/>
                  </a:cubicBezTo>
                  <a:cubicBezTo>
                    <a:pt x="33511" y="4445"/>
                    <a:pt x="33489" y="4469"/>
                    <a:pt x="33438" y="4469"/>
                  </a:cubicBezTo>
                  <a:cubicBezTo>
                    <a:pt x="33340" y="4469"/>
                    <a:pt x="33323" y="4436"/>
                    <a:pt x="33399" y="4387"/>
                  </a:cubicBezTo>
                  <a:cubicBezTo>
                    <a:pt x="33411" y="4381"/>
                    <a:pt x="33422" y="4378"/>
                    <a:pt x="33434" y="4378"/>
                  </a:cubicBezTo>
                  <a:close/>
                  <a:moveTo>
                    <a:pt x="42860" y="4414"/>
                  </a:moveTo>
                  <a:cubicBezTo>
                    <a:pt x="42874" y="4414"/>
                    <a:pt x="42901" y="4439"/>
                    <a:pt x="42921" y="4471"/>
                  </a:cubicBezTo>
                  <a:cubicBezTo>
                    <a:pt x="42941" y="4503"/>
                    <a:pt x="42928" y="4529"/>
                    <a:pt x="42896" y="4529"/>
                  </a:cubicBezTo>
                  <a:cubicBezTo>
                    <a:pt x="42865" y="4529"/>
                    <a:pt x="42835" y="4502"/>
                    <a:pt x="42835" y="4471"/>
                  </a:cubicBezTo>
                  <a:cubicBezTo>
                    <a:pt x="42835" y="4440"/>
                    <a:pt x="42845" y="4414"/>
                    <a:pt x="42860" y="4414"/>
                  </a:cubicBezTo>
                  <a:close/>
                  <a:moveTo>
                    <a:pt x="9054" y="4315"/>
                  </a:moveTo>
                  <a:cubicBezTo>
                    <a:pt x="9069" y="4315"/>
                    <a:pt x="9077" y="4325"/>
                    <a:pt x="9077" y="4344"/>
                  </a:cubicBezTo>
                  <a:cubicBezTo>
                    <a:pt x="9077" y="4364"/>
                    <a:pt x="9109" y="4376"/>
                    <a:pt x="9155" y="4376"/>
                  </a:cubicBezTo>
                  <a:cubicBezTo>
                    <a:pt x="9175" y="4376"/>
                    <a:pt x="9198" y="4374"/>
                    <a:pt x="9222" y="4369"/>
                  </a:cubicBezTo>
                  <a:cubicBezTo>
                    <a:pt x="9252" y="4363"/>
                    <a:pt x="9277" y="4361"/>
                    <a:pt x="9297" y="4361"/>
                  </a:cubicBezTo>
                  <a:cubicBezTo>
                    <a:pt x="9406" y="4361"/>
                    <a:pt x="9384" y="4434"/>
                    <a:pt x="9227" y="4506"/>
                  </a:cubicBezTo>
                  <a:cubicBezTo>
                    <a:pt x="9189" y="4524"/>
                    <a:pt x="9152" y="4531"/>
                    <a:pt x="9117" y="4531"/>
                  </a:cubicBezTo>
                  <a:cubicBezTo>
                    <a:pt x="8978" y="4531"/>
                    <a:pt x="8887" y="4410"/>
                    <a:pt x="9022" y="4327"/>
                  </a:cubicBezTo>
                  <a:cubicBezTo>
                    <a:pt x="9034" y="4319"/>
                    <a:pt x="9045" y="4315"/>
                    <a:pt x="9054" y="4315"/>
                  </a:cubicBezTo>
                  <a:close/>
                  <a:moveTo>
                    <a:pt x="36420" y="4419"/>
                  </a:moveTo>
                  <a:cubicBezTo>
                    <a:pt x="36438" y="4419"/>
                    <a:pt x="36415" y="4440"/>
                    <a:pt x="36350" y="4492"/>
                  </a:cubicBezTo>
                  <a:cubicBezTo>
                    <a:pt x="36275" y="4553"/>
                    <a:pt x="36217" y="4584"/>
                    <a:pt x="36182" y="4584"/>
                  </a:cubicBezTo>
                  <a:cubicBezTo>
                    <a:pt x="36155" y="4584"/>
                    <a:pt x="36140" y="4566"/>
                    <a:pt x="36140" y="4529"/>
                  </a:cubicBezTo>
                  <a:cubicBezTo>
                    <a:pt x="36139" y="4497"/>
                    <a:pt x="36164" y="4469"/>
                    <a:pt x="36195" y="4469"/>
                  </a:cubicBezTo>
                  <a:cubicBezTo>
                    <a:pt x="36224" y="4469"/>
                    <a:pt x="36299" y="4453"/>
                    <a:pt x="36355" y="4436"/>
                  </a:cubicBezTo>
                  <a:cubicBezTo>
                    <a:pt x="36389" y="4425"/>
                    <a:pt x="36411" y="4419"/>
                    <a:pt x="36420" y="4419"/>
                  </a:cubicBezTo>
                  <a:close/>
                  <a:moveTo>
                    <a:pt x="42512" y="4474"/>
                  </a:moveTo>
                  <a:cubicBezTo>
                    <a:pt x="42625" y="4474"/>
                    <a:pt x="42721" y="4499"/>
                    <a:pt x="42707" y="4542"/>
                  </a:cubicBezTo>
                  <a:cubicBezTo>
                    <a:pt x="42695" y="4580"/>
                    <a:pt x="42650" y="4614"/>
                    <a:pt x="42599" y="4623"/>
                  </a:cubicBezTo>
                  <a:cubicBezTo>
                    <a:pt x="42549" y="4630"/>
                    <a:pt x="42491" y="4642"/>
                    <a:pt x="42459" y="4650"/>
                  </a:cubicBezTo>
                  <a:cubicBezTo>
                    <a:pt x="42424" y="4657"/>
                    <a:pt x="42391" y="4661"/>
                    <a:pt x="42361" y="4661"/>
                  </a:cubicBezTo>
                  <a:cubicBezTo>
                    <a:pt x="42204" y="4661"/>
                    <a:pt x="42129" y="4570"/>
                    <a:pt x="42286" y="4510"/>
                  </a:cubicBezTo>
                  <a:cubicBezTo>
                    <a:pt x="42351" y="4486"/>
                    <a:pt x="42435" y="4474"/>
                    <a:pt x="42512" y="4474"/>
                  </a:cubicBezTo>
                  <a:close/>
                  <a:moveTo>
                    <a:pt x="35945" y="4585"/>
                  </a:moveTo>
                  <a:cubicBezTo>
                    <a:pt x="35995" y="4585"/>
                    <a:pt x="36017" y="4611"/>
                    <a:pt x="35997" y="4644"/>
                  </a:cubicBezTo>
                  <a:cubicBezTo>
                    <a:pt x="35976" y="4676"/>
                    <a:pt x="35923" y="4701"/>
                    <a:pt x="35873" y="4701"/>
                  </a:cubicBezTo>
                  <a:cubicBezTo>
                    <a:pt x="35823" y="4701"/>
                    <a:pt x="35800" y="4675"/>
                    <a:pt x="35821" y="4644"/>
                  </a:cubicBezTo>
                  <a:cubicBezTo>
                    <a:pt x="35840" y="4611"/>
                    <a:pt x="35894" y="4585"/>
                    <a:pt x="35945" y="4585"/>
                  </a:cubicBezTo>
                  <a:close/>
                  <a:moveTo>
                    <a:pt x="32425" y="4369"/>
                  </a:moveTo>
                  <a:cubicBezTo>
                    <a:pt x="32480" y="4369"/>
                    <a:pt x="32531" y="4446"/>
                    <a:pt x="32531" y="4565"/>
                  </a:cubicBezTo>
                  <a:cubicBezTo>
                    <a:pt x="32531" y="4657"/>
                    <a:pt x="32512" y="4703"/>
                    <a:pt x="32474" y="4703"/>
                  </a:cubicBezTo>
                  <a:cubicBezTo>
                    <a:pt x="32448" y="4703"/>
                    <a:pt x="32413" y="4680"/>
                    <a:pt x="32369" y="4636"/>
                  </a:cubicBezTo>
                  <a:cubicBezTo>
                    <a:pt x="32288" y="4554"/>
                    <a:pt x="32286" y="4526"/>
                    <a:pt x="32352" y="4420"/>
                  </a:cubicBezTo>
                  <a:cubicBezTo>
                    <a:pt x="32375" y="4385"/>
                    <a:pt x="32400" y="4369"/>
                    <a:pt x="32425" y="4369"/>
                  </a:cubicBezTo>
                  <a:close/>
                  <a:moveTo>
                    <a:pt x="19560" y="4063"/>
                  </a:moveTo>
                  <a:cubicBezTo>
                    <a:pt x="19712" y="4063"/>
                    <a:pt x="19885" y="4081"/>
                    <a:pt x="19984" y="4118"/>
                  </a:cubicBezTo>
                  <a:cubicBezTo>
                    <a:pt x="20033" y="4137"/>
                    <a:pt x="20069" y="4146"/>
                    <a:pt x="20093" y="4146"/>
                  </a:cubicBezTo>
                  <a:cubicBezTo>
                    <a:pt x="20121" y="4146"/>
                    <a:pt x="20134" y="4134"/>
                    <a:pt x="20134" y="4110"/>
                  </a:cubicBezTo>
                  <a:cubicBezTo>
                    <a:pt x="20134" y="4084"/>
                    <a:pt x="20163" y="4071"/>
                    <a:pt x="20222" y="4071"/>
                  </a:cubicBezTo>
                  <a:cubicBezTo>
                    <a:pt x="20261" y="4071"/>
                    <a:pt x="20314" y="4077"/>
                    <a:pt x="20381" y="4088"/>
                  </a:cubicBezTo>
                  <a:cubicBezTo>
                    <a:pt x="20514" y="4112"/>
                    <a:pt x="20659" y="4132"/>
                    <a:pt x="20697" y="4135"/>
                  </a:cubicBezTo>
                  <a:cubicBezTo>
                    <a:pt x="20743" y="4139"/>
                    <a:pt x="20749" y="4174"/>
                    <a:pt x="20714" y="4241"/>
                  </a:cubicBezTo>
                  <a:cubicBezTo>
                    <a:pt x="20670" y="4324"/>
                    <a:pt x="20531" y="4371"/>
                    <a:pt x="20407" y="4371"/>
                  </a:cubicBezTo>
                  <a:cubicBezTo>
                    <a:pt x="20324" y="4371"/>
                    <a:pt x="20248" y="4350"/>
                    <a:pt x="20212" y="4302"/>
                  </a:cubicBezTo>
                  <a:cubicBezTo>
                    <a:pt x="20180" y="4260"/>
                    <a:pt x="20162" y="4239"/>
                    <a:pt x="20152" y="4239"/>
                  </a:cubicBezTo>
                  <a:cubicBezTo>
                    <a:pt x="20141" y="4239"/>
                    <a:pt x="20139" y="4263"/>
                    <a:pt x="20138" y="4312"/>
                  </a:cubicBezTo>
                  <a:cubicBezTo>
                    <a:pt x="20136" y="4366"/>
                    <a:pt x="20102" y="4416"/>
                    <a:pt x="20063" y="4419"/>
                  </a:cubicBezTo>
                  <a:cubicBezTo>
                    <a:pt x="20008" y="4422"/>
                    <a:pt x="20008" y="4430"/>
                    <a:pt x="20063" y="4452"/>
                  </a:cubicBezTo>
                  <a:cubicBezTo>
                    <a:pt x="20102" y="4467"/>
                    <a:pt x="20135" y="4508"/>
                    <a:pt x="20135" y="4540"/>
                  </a:cubicBezTo>
                  <a:cubicBezTo>
                    <a:pt x="20135" y="4564"/>
                    <a:pt x="20118" y="4578"/>
                    <a:pt x="20092" y="4578"/>
                  </a:cubicBezTo>
                  <a:cubicBezTo>
                    <a:pt x="20079" y="4578"/>
                    <a:pt x="20065" y="4575"/>
                    <a:pt x="20049" y="4569"/>
                  </a:cubicBezTo>
                  <a:cubicBezTo>
                    <a:pt x="20036" y="4564"/>
                    <a:pt x="20023" y="4561"/>
                    <a:pt x="20008" y="4561"/>
                  </a:cubicBezTo>
                  <a:cubicBezTo>
                    <a:pt x="19965" y="4561"/>
                    <a:pt x="19916" y="4582"/>
                    <a:pt x="19880" y="4619"/>
                  </a:cubicBezTo>
                  <a:cubicBezTo>
                    <a:pt x="19825" y="4674"/>
                    <a:pt x="19576" y="4706"/>
                    <a:pt x="19367" y="4706"/>
                  </a:cubicBezTo>
                  <a:cubicBezTo>
                    <a:pt x="19215" y="4706"/>
                    <a:pt x="19083" y="4689"/>
                    <a:pt x="19060" y="4652"/>
                  </a:cubicBezTo>
                  <a:cubicBezTo>
                    <a:pt x="19043" y="4623"/>
                    <a:pt x="19073" y="4594"/>
                    <a:pt x="19130" y="4590"/>
                  </a:cubicBezTo>
                  <a:cubicBezTo>
                    <a:pt x="19186" y="4588"/>
                    <a:pt x="19377" y="4574"/>
                    <a:pt x="19554" y="4560"/>
                  </a:cubicBezTo>
                  <a:cubicBezTo>
                    <a:pt x="19731" y="4546"/>
                    <a:pt x="19894" y="4534"/>
                    <a:pt x="19916" y="4532"/>
                  </a:cubicBezTo>
                  <a:cubicBezTo>
                    <a:pt x="19940" y="4530"/>
                    <a:pt x="19957" y="4501"/>
                    <a:pt x="19957" y="4462"/>
                  </a:cubicBezTo>
                  <a:cubicBezTo>
                    <a:pt x="19957" y="4434"/>
                    <a:pt x="19921" y="4419"/>
                    <a:pt x="19855" y="4419"/>
                  </a:cubicBezTo>
                  <a:cubicBezTo>
                    <a:pt x="19824" y="4419"/>
                    <a:pt x="19785" y="4422"/>
                    <a:pt x="19740" y="4429"/>
                  </a:cubicBezTo>
                  <a:cubicBezTo>
                    <a:pt x="19693" y="4436"/>
                    <a:pt x="19629" y="4440"/>
                    <a:pt x="19560" y="4440"/>
                  </a:cubicBezTo>
                  <a:cubicBezTo>
                    <a:pt x="19456" y="4440"/>
                    <a:pt x="19340" y="4432"/>
                    <a:pt x="19250" y="4418"/>
                  </a:cubicBezTo>
                  <a:cubicBezTo>
                    <a:pt x="19171" y="4405"/>
                    <a:pt x="19111" y="4399"/>
                    <a:pt x="19066" y="4399"/>
                  </a:cubicBezTo>
                  <a:cubicBezTo>
                    <a:pt x="18994" y="4399"/>
                    <a:pt x="18959" y="4416"/>
                    <a:pt x="18945" y="4451"/>
                  </a:cubicBezTo>
                  <a:cubicBezTo>
                    <a:pt x="18929" y="4495"/>
                    <a:pt x="18843" y="4529"/>
                    <a:pt x="18747" y="4529"/>
                  </a:cubicBezTo>
                  <a:cubicBezTo>
                    <a:pt x="18747" y="4529"/>
                    <a:pt x="18746" y="4529"/>
                    <a:pt x="18745" y="4529"/>
                  </a:cubicBezTo>
                  <a:cubicBezTo>
                    <a:pt x="18367" y="4529"/>
                    <a:pt x="18518" y="4307"/>
                    <a:pt x="18916" y="4285"/>
                  </a:cubicBezTo>
                  <a:cubicBezTo>
                    <a:pt x="18945" y="4283"/>
                    <a:pt x="18975" y="4283"/>
                    <a:pt x="19005" y="4283"/>
                  </a:cubicBezTo>
                  <a:cubicBezTo>
                    <a:pt x="19124" y="4283"/>
                    <a:pt x="19242" y="4295"/>
                    <a:pt x="19295" y="4314"/>
                  </a:cubicBezTo>
                  <a:cubicBezTo>
                    <a:pt x="19319" y="4322"/>
                    <a:pt x="19342" y="4327"/>
                    <a:pt x="19366" y="4327"/>
                  </a:cubicBezTo>
                  <a:cubicBezTo>
                    <a:pt x="19425" y="4327"/>
                    <a:pt x="19484" y="4298"/>
                    <a:pt x="19555" y="4236"/>
                  </a:cubicBezTo>
                  <a:lnTo>
                    <a:pt x="19695" y="4114"/>
                  </a:lnTo>
                  <a:lnTo>
                    <a:pt x="19477" y="4153"/>
                  </a:lnTo>
                  <a:cubicBezTo>
                    <a:pt x="19424" y="4162"/>
                    <a:pt x="19380" y="4167"/>
                    <a:pt x="19346" y="4167"/>
                  </a:cubicBezTo>
                  <a:cubicBezTo>
                    <a:pt x="19287" y="4167"/>
                    <a:pt x="19258" y="4153"/>
                    <a:pt x="19258" y="4124"/>
                  </a:cubicBezTo>
                  <a:cubicBezTo>
                    <a:pt x="19258" y="4084"/>
                    <a:pt x="19397" y="4063"/>
                    <a:pt x="19560" y="4063"/>
                  </a:cubicBezTo>
                  <a:close/>
                  <a:moveTo>
                    <a:pt x="35126" y="3974"/>
                  </a:moveTo>
                  <a:cubicBezTo>
                    <a:pt x="35141" y="3974"/>
                    <a:pt x="35152" y="3976"/>
                    <a:pt x="35159" y="3980"/>
                  </a:cubicBezTo>
                  <a:cubicBezTo>
                    <a:pt x="35257" y="4040"/>
                    <a:pt x="35213" y="4124"/>
                    <a:pt x="35053" y="4188"/>
                  </a:cubicBezTo>
                  <a:cubicBezTo>
                    <a:pt x="34965" y="4221"/>
                    <a:pt x="34873" y="4281"/>
                    <a:pt x="34848" y="4318"/>
                  </a:cubicBezTo>
                  <a:cubicBezTo>
                    <a:pt x="34832" y="4343"/>
                    <a:pt x="34821" y="4355"/>
                    <a:pt x="34814" y="4355"/>
                  </a:cubicBezTo>
                  <a:cubicBezTo>
                    <a:pt x="34806" y="4355"/>
                    <a:pt x="34803" y="4341"/>
                    <a:pt x="34803" y="4313"/>
                  </a:cubicBezTo>
                  <a:cubicBezTo>
                    <a:pt x="34803" y="4275"/>
                    <a:pt x="34775" y="4239"/>
                    <a:pt x="34746" y="4239"/>
                  </a:cubicBezTo>
                  <a:cubicBezTo>
                    <a:pt x="34714" y="4239"/>
                    <a:pt x="34688" y="4280"/>
                    <a:pt x="34688" y="4329"/>
                  </a:cubicBezTo>
                  <a:cubicBezTo>
                    <a:pt x="34688" y="4375"/>
                    <a:pt x="34671" y="4396"/>
                    <a:pt x="34634" y="4396"/>
                  </a:cubicBezTo>
                  <a:cubicBezTo>
                    <a:pt x="34618" y="4396"/>
                    <a:pt x="34599" y="4393"/>
                    <a:pt x="34577" y="4385"/>
                  </a:cubicBezTo>
                  <a:cubicBezTo>
                    <a:pt x="34562" y="4381"/>
                    <a:pt x="34548" y="4379"/>
                    <a:pt x="34533" y="4379"/>
                  </a:cubicBezTo>
                  <a:cubicBezTo>
                    <a:pt x="34420" y="4379"/>
                    <a:pt x="34317" y="4505"/>
                    <a:pt x="34359" y="4615"/>
                  </a:cubicBezTo>
                  <a:cubicBezTo>
                    <a:pt x="34382" y="4674"/>
                    <a:pt x="34360" y="4706"/>
                    <a:pt x="34294" y="4711"/>
                  </a:cubicBezTo>
                  <a:cubicBezTo>
                    <a:pt x="34121" y="4725"/>
                    <a:pt x="33997" y="4733"/>
                    <a:pt x="33908" y="4733"/>
                  </a:cubicBezTo>
                  <a:cubicBezTo>
                    <a:pt x="33730" y="4733"/>
                    <a:pt x="33695" y="4701"/>
                    <a:pt x="33695" y="4620"/>
                  </a:cubicBezTo>
                  <a:cubicBezTo>
                    <a:pt x="33694" y="4577"/>
                    <a:pt x="33792" y="4485"/>
                    <a:pt x="33914" y="4411"/>
                  </a:cubicBezTo>
                  <a:cubicBezTo>
                    <a:pt x="34029" y="4341"/>
                    <a:pt x="34178" y="4290"/>
                    <a:pt x="34258" y="4290"/>
                  </a:cubicBezTo>
                  <a:cubicBezTo>
                    <a:pt x="34261" y="4290"/>
                    <a:pt x="34265" y="4290"/>
                    <a:pt x="34268" y="4290"/>
                  </a:cubicBezTo>
                  <a:cubicBezTo>
                    <a:pt x="34273" y="4290"/>
                    <a:pt x="34278" y="4290"/>
                    <a:pt x="34283" y="4290"/>
                  </a:cubicBezTo>
                  <a:cubicBezTo>
                    <a:pt x="34347" y="4290"/>
                    <a:pt x="34389" y="4272"/>
                    <a:pt x="34373" y="4248"/>
                  </a:cubicBezTo>
                  <a:cubicBezTo>
                    <a:pt x="34338" y="4193"/>
                    <a:pt x="34960" y="3974"/>
                    <a:pt x="35126" y="3974"/>
                  </a:cubicBezTo>
                  <a:close/>
                  <a:moveTo>
                    <a:pt x="18872" y="4606"/>
                  </a:moveTo>
                  <a:cubicBezTo>
                    <a:pt x="18978" y="4606"/>
                    <a:pt x="18988" y="4634"/>
                    <a:pt x="18946" y="4702"/>
                  </a:cubicBezTo>
                  <a:cubicBezTo>
                    <a:pt x="18922" y="4741"/>
                    <a:pt x="18745" y="4761"/>
                    <a:pt x="18587" y="4761"/>
                  </a:cubicBezTo>
                  <a:cubicBezTo>
                    <a:pt x="18451" y="4761"/>
                    <a:pt x="18328" y="4746"/>
                    <a:pt x="18328" y="4713"/>
                  </a:cubicBezTo>
                  <a:cubicBezTo>
                    <a:pt x="18327" y="4687"/>
                    <a:pt x="18468" y="4647"/>
                    <a:pt x="18634" y="4626"/>
                  </a:cubicBezTo>
                  <a:cubicBezTo>
                    <a:pt x="18741" y="4613"/>
                    <a:pt x="18819" y="4606"/>
                    <a:pt x="18872" y="4606"/>
                  </a:cubicBezTo>
                  <a:close/>
                  <a:moveTo>
                    <a:pt x="34339" y="2723"/>
                  </a:moveTo>
                  <a:cubicBezTo>
                    <a:pt x="34443" y="2723"/>
                    <a:pt x="34446" y="2737"/>
                    <a:pt x="34373" y="2812"/>
                  </a:cubicBezTo>
                  <a:cubicBezTo>
                    <a:pt x="34325" y="2862"/>
                    <a:pt x="34273" y="2948"/>
                    <a:pt x="34254" y="3009"/>
                  </a:cubicBezTo>
                  <a:cubicBezTo>
                    <a:pt x="34234" y="3071"/>
                    <a:pt x="34157" y="3146"/>
                    <a:pt x="34074" y="3183"/>
                  </a:cubicBezTo>
                  <a:cubicBezTo>
                    <a:pt x="34019" y="3208"/>
                    <a:pt x="33982" y="3221"/>
                    <a:pt x="33956" y="3221"/>
                  </a:cubicBezTo>
                  <a:cubicBezTo>
                    <a:pt x="33925" y="3221"/>
                    <a:pt x="33908" y="3202"/>
                    <a:pt x="33893" y="3161"/>
                  </a:cubicBezTo>
                  <a:cubicBezTo>
                    <a:pt x="33880" y="3125"/>
                    <a:pt x="33869" y="3106"/>
                    <a:pt x="33854" y="3106"/>
                  </a:cubicBezTo>
                  <a:cubicBezTo>
                    <a:pt x="33838" y="3106"/>
                    <a:pt x="33816" y="3129"/>
                    <a:pt x="33778" y="3175"/>
                  </a:cubicBezTo>
                  <a:cubicBezTo>
                    <a:pt x="33750" y="3212"/>
                    <a:pt x="33727" y="3231"/>
                    <a:pt x="33713" y="3231"/>
                  </a:cubicBezTo>
                  <a:cubicBezTo>
                    <a:pt x="33703" y="3231"/>
                    <a:pt x="33697" y="3223"/>
                    <a:pt x="33697" y="3206"/>
                  </a:cubicBezTo>
                  <a:cubicBezTo>
                    <a:pt x="33696" y="3159"/>
                    <a:pt x="33673" y="3136"/>
                    <a:pt x="33625" y="3136"/>
                  </a:cubicBezTo>
                  <a:cubicBezTo>
                    <a:pt x="33565" y="3136"/>
                    <a:pt x="33466" y="3172"/>
                    <a:pt x="33322" y="3246"/>
                  </a:cubicBezTo>
                  <a:cubicBezTo>
                    <a:pt x="33214" y="3301"/>
                    <a:pt x="33111" y="3336"/>
                    <a:pt x="33065" y="3336"/>
                  </a:cubicBezTo>
                  <a:cubicBezTo>
                    <a:pt x="33056" y="3336"/>
                    <a:pt x="33049" y="3335"/>
                    <a:pt x="33045" y="3332"/>
                  </a:cubicBezTo>
                  <a:cubicBezTo>
                    <a:pt x="33037" y="3327"/>
                    <a:pt x="33030" y="3325"/>
                    <a:pt x="33023" y="3325"/>
                  </a:cubicBezTo>
                  <a:cubicBezTo>
                    <a:pt x="33007" y="3325"/>
                    <a:pt x="32995" y="3339"/>
                    <a:pt x="32995" y="3363"/>
                  </a:cubicBezTo>
                  <a:cubicBezTo>
                    <a:pt x="32995" y="3395"/>
                    <a:pt x="32964" y="3424"/>
                    <a:pt x="32931" y="3424"/>
                  </a:cubicBezTo>
                  <a:cubicBezTo>
                    <a:pt x="32896" y="3424"/>
                    <a:pt x="32795" y="3477"/>
                    <a:pt x="32707" y="3540"/>
                  </a:cubicBezTo>
                  <a:cubicBezTo>
                    <a:pt x="32636" y="3592"/>
                    <a:pt x="32565" y="3625"/>
                    <a:pt x="32529" y="3625"/>
                  </a:cubicBezTo>
                  <a:cubicBezTo>
                    <a:pt x="32521" y="3625"/>
                    <a:pt x="32514" y="3623"/>
                    <a:pt x="32510" y="3619"/>
                  </a:cubicBezTo>
                  <a:cubicBezTo>
                    <a:pt x="32503" y="3612"/>
                    <a:pt x="32497" y="3608"/>
                    <a:pt x="32492" y="3608"/>
                  </a:cubicBezTo>
                  <a:cubicBezTo>
                    <a:pt x="32481" y="3608"/>
                    <a:pt x="32474" y="3623"/>
                    <a:pt x="32474" y="3650"/>
                  </a:cubicBezTo>
                  <a:cubicBezTo>
                    <a:pt x="32474" y="3687"/>
                    <a:pt x="32393" y="3718"/>
                    <a:pt x="32300" y="3718"/>
                  </a:cubicBezTo>
                  <a:cubicBezTo>
                    <a:pt x="32205" y="3718"/>
                    <a:pt x="32126" y="3742"/>
                    <a:pt x="32126" y="3769"/>
                  </a:cubicBezTo>
                  <a:cubicBezTo>
                    <a:pt x="32126" y="3827"/>
                    <a:pt x="31828" y="3922"/>
                    <a:pt x="31682" y="3922"/>
                  </a:cubicBezTo>
                  <a:cubicBezTo>
                    <a:pt x="31659" y="3922"/>
                    <a:pt x="31640" y="3919"/>
                    <a:pt x="31626" y="3914"/>
                  </a:cubicBezTo>
                  <a:cubicBezTo>
                    <a:pt x="31619" y="3911"/>
                    <a:pt x="31611" y="3910"/>
                    <a:pt x="31605" y="3910"/>
                  </a:cubicBezTo>
                  <a:cubicBezTo>
                    <a:pt x="31565" y="3910"/>
                    <a:pt x="31530" y="3954"/>
                    <a:pt x="31511" y="4035"/>
                  </a:cubicBezTo>
                  <a:cubicBezTo>
                    <a:pt x="31486" y="4130"/>
                    <a:pt x="31445" y="4185"/>
                    <a:pt x="31409" y="4185"/>
                  </a:cubicBezTo>
                  <a:cubicBezTo>
                    <a:pt x="31389" y="4185"/>
                    <a:pt x="31370" y="4167"/>
                    <a:pt x="31357" y="4129"/>
                  </a:cubicBezTo>
                  <a:cubicBezTo>
                    <a:pt x="31354" y="4119"/>
                    <a:pt x="31337" y="4114"/>
                    <a:pt x="31311" y="4114"/>
                  </a:cubicBezTo>
                  <a:cubicBezTo>
                    <a:pt x="31184" y="4114"/>
                    <a:pt x="30824" y="4226"/>
                    <a:pt x="30585" y="4348"/>
                  </a:cubicBezTo>
                  <a:cubicBezTo>
                    <a:pt x="30530" y="4377"/>
                    <a:pt x="30489" y="4391"/>
                    <a:pt x="30469" y="4391"/>
                  </a:cubicBezTo>
                  <a:cubicBezTo>
                    <a:pt x="30454" y="4391"/>
                    <a:pt x="30450" y="4384"/>
                    <a:pt x="30461" y="4368"/>
                  </a:cubicBezTo>
                  <a:cubicBezTo>
                    <a:pt x="30484" y="4329"/>
                    <a:pt x="30477" y="4301"/>
                    <a:pt x="30441" y="4301"/>
                  </a:cubicBezTo>
                  <a:cubicBezTo>
                    <a:pt x="30406" y="4301"/>
                    <a:pt x="30380" y="4351"/>
                    <a:pt x="30380" y="4418"/>
                  </a:cubicBezTo>
                  <a:cubicBezTo>
                    <a:pt x="30380" y="4485"/>
                    <a:pt x="30360" y="4534"/>
                    <a:pt x="30335" y="4534"/>
                  </a:cubicBezTo>
                  <a:cubicBezTo>
                    <a:pt x="30310" y="4534"/>
                    <a:pt x="30230" y="4551"/>
                    <a:pt x="30151" y="4573"/>
                  </a:cubicBezTo>
                  <a:cubicBezTo>
                    <a:pt x="30113" y="4584"/>
                    <a:pt x="30087" y="4589"/>
                    <a:pt x="30069" y="4589"/>
                  </a:cubicBezTo>
                  <a:cubicBezTo>
                    <a:pt x="30039" y="4589"/>
                    <a:pt x="30038" y="4572"/>
                    <a:pt x="30061" y="4534"/>
                  </a:cubicBezTo>
                  <a:cubicBezTo>
                    <a:pt x="30084" y="4497"/>
                    <a:pt x="30084" y="4478"/>
                    <a:pt x="30061" y="4478"/>
                  </a:cubicBezTo>
                  <a:cubicBezTo>
                    <a:pt x="30053" y="4478"/>
                    <a:pt x="30041" y="4481"/>
                    <a:pt x="30025" y="4487"/>
                  </a:cubicBezTo>
                  <a:cubicBezTo>
                    <a:pt x="29979" y="4503"/>
                    <a:pt x="29844" y="4552"/>
                    <a:pt x="29723" y="4594"/>
                  </a:cubicBezTo>
                  <a:cubicBezTo>
                    <a:pt x="29601" y="4637"/>
                    <a:pt x="29504" y="4693"/>
                    <a:pt x="29504" y="4718"/>
                  </a:cubicBezTo>
                  <a:cubicBezTo>
                    <a:pt x="29504" y="4746"/>
                    <a:pt x="29479" y="4767"/>
                    <a:pt x="29446" y="4767"/>
                  </a:cubicBezTo>
                  <a:cubicBezTo>
                    <a:pt x="29413" y="4767"/>
                    <a:pt x="29388" y="4728"/>
                    <a:pt x="29388" y="4677"/>
                  </a:cubicBezTo>
                  <a:cubicBezTo>
                    <a:pt x="29387" y="4625"/>
                    <a:pt x="29535" y="4517"/>
                    <a:pt x="29723" y="4427"/>
                  </a:cubicBezTo>
                  <a:cubicBezTo>
                    <a:pt x="29905" y="4342"/>
                    <a:pt x="30067" y="4250"/>
                    <a:pt x="30078" y="4226"/>
                  </a:cubicBezTo>
                  <a:cubicBezTo>
                    <a:pt x="30088" y="4201"/>
                    <a:pt x="30159" y="4180"/>
                    <a:pt x="30235" y="4180"/>
                  </a:cubicBezTo>
                  <a:cubicBezTo>
                    <a:pt x="30405" y="4180"/>
                    <a:pt x="31271" y="3846"/>
                    <a:pt x="32242" y="3406"/>
                  </a:cubicBezTo>
                  <a:cubicBezTo>
                    <a:pt x="32384" y="3342"/>
                    <a:pt x="32542" y="3293"/>
                    <a:pt x="32605" y="3293"/>
                  </a:cubicBezTo>
                  <a:cubicBezTo>
                    <a:pt x="32606" y="3293"/>
                    <a:pt x="32607" y="3293"/>
                    <a:pt x="32608" y="3293"/>
                  </a:cubicBezTo>
                  <a:cubicBezTo>
                    <a:pt x="32610" y="3293"/>
                    <a:pt x="32612" y="3293"/>
                    <a:pt x="32613" y="3293"/>
                  </a:cubicBezTo>
                  <a:cubicBezTo>
                    <a:pt x="32671" y="3293"/>
                    <a:pt x="32768" y="3244"/>
                    <a:pt x="32828" y="3186"/>
                  </a:cubicBezTo>
                  <a:cubicBezTo>
                    <a:pt x="32889" y="3124"/>
                    <a:pt x="32994" y="3072"/>
                    <a:pt x="33054" y="3072"/>
                  </a:cubicBezTo>
                  <a:cubicBezTo>
                    <a:pt x="33116" y="3072"/>
                    <a:pt x="33184" y="3045"/>
                    <a:pt x="33204" y="3014"/>
                  </a:cubicBezTo>
                  <a:cubicBezTo>
                    <a:pt x="33218" y="2992"/>
                    <a:pt x="33256" y="2979"/>
                    <a:pt x="33297" y="2979"/>
                  </a:cubicBezTo>
                  <a:cubicBezTo>
                    <a:pt x="33313" y="2979"/>
                    <a:pt x="33329" y="2981"/>
                    <a:pt x="33345" y="2986"/>
                  </a:cubicBezTo>
                  <a:cubicBezTo>
                    <a:pt x="33357" y="2989"/>
                    <a:pt x="33371" y="2991"/>
                    <a:pt x="33385" y="2991"/>
                  </a:cubicBezTo>
                  <a:cubicBezTo>
                    <a:pt x="33433" y="2991"/>
                    <a:pt x="33488" y="2970"/>
                    <a:pt x="33515" y="2939"/>
                  </a:cubicBezTo>
                  <a:cubicBezTo>
                    <a:pt x="33562" y="2882"/>
                    <a:pt x="33664" y="2853"/>
                    <a:pt x="33758" y="2853"/>
                  </a:cubicBezTo>
                  <a:cubicBezTo>
                    <a:pt x="33848" y="2853"/>
                    <a:pt x="33931" y="2879"/>
                    <a:pt x="33951" y="2933"/>
                  </a:cubicBezTo>
                  <a:cubicBezTo>
                    <a:pt x="33972" y="2990"/>
                    <a:pt x="34023" y="3018"/>
                    <a:pt x="34069" y="3018"/>
                  </a:cubicBezTo>
                  <a:cubicBezTo>
                    <a:pt x="34117" y="3018"/>
                    <a:pt x="34160" y="2988"/>
                    <a:pt x="34160" y="2928"/>
                  </a:cubicBezTo>
                  <a:cubicBezTo>
                    <a:pt x="34160" y="2878"/>
                    <a:pt x="34127" y="2838"/>
                    <a:pt x="34088" y="2838"/>
                  </a:cubicBezTo>
                  <a:cubicBezTo>
                    <a:pt x="33955" y="2837"/>
                    <a:pt x="34187" y="2724"/>
                    <a:pt x="34326" y="2723"/>
                  </a:cubicBezTo>
                  <a:cubicBezTo>
                    <a:pt x="34330" y="2723"/>
                    <a:pt x="34334" y="2723"/>
                    <a:pt x="34339" y="2723"/>
                  </a:cubicBezTo>
                  <a:close/>
                  <a:moveTo>
                    <a:pt x="34846" y="4475"/>
                  </a:moveTo>
                  <a:cubicBezTo>
                    <a:pt x="34884" y="4475"/>
                    <a:pt x="34941" y="4519"/>
                    <a:pt x="34981" y="4596"/>
                  </a:cubicBezTo>
                  <a:cubicBezTo>
                    <a:pt x="35032" y="4692"/>
                    <a:pt x="35029" y="4737"/>
                    <a:pt x="34966" y="4799"/>
                  </a:cubicBezTo>
                  <a:cubicBezTo>
                    <a:pt x="34939" y="4827"/>
                    <a:pt x="34917" y="4842"/>
                    <a:pt x="34892" y="4842"/>
                  </a:cubicBezTo>
                  <a:cubicBezTo>
                    <a:pt x="34855" y="4842"/>
                    <a:pt x="34810" y="4808"/>
                    <a:pt x="34730" y="4733"/>
                  </a:cubicBezTo>
                  <a:cubicBezTo>
                    <a:pt x="34647" y="4655"/>
                    <a:pt x="34546" y="4585"/>
                    <a:pt x="34511" y="4585"/>
                  </a:cubicBezTo>
                  <a:cubicBezTo>
                    <a:pt x="34478" y="4585"/>
                    <a:pt x="34464" y="4560"/>
                    <a:pt x="34480" y="4533"/>
                  </a:cubicBezTo>
                  <a:cubicBezTo>
                    <a:pt x="34496" y="4508"/>
                    <a:pt x="34535" y="4491"/>
                    <a:pt x="34571" y="4491"/>
                  </a:cubicBezTo>
                  <a:cubicBezTo>
                    <a:pt x="34576" y="4491"/>
                    <a:pt x="34582" y="4491"/>
                    <a:pt x="34587" y="4492"/>
                  </a:cubicBezTo>
                  <a:cubicBezTo>
                    <a:pt x="34626" y="4498"/>
                    <a:pt x="34692" y="4526"/>
                    <a:pt x="34731" y="4549"/>
                  </a:cubicBezTo>
                  <a:cubicBezTo>
                    <a:pt x="34748" y="4560"/>
                    <a:pt x="34763" y="4565"/>
                    <a:pt x="34775" y="4565"/>
                  </a:cubicBezTo>
                  <a:cubicBezTo>
                    <a:pt x="34792" y="4565"/>
                    <a:pt x="34803" y="4555"/>
                    <a:pt x="34803" y="4535"/>
                  </a:cubicBezTo>
                  <a:cubicBezTo>
                    <a:pt x="34803" y="4494"/>
                    <a:pt x="34820" y="4475"/>
                    <a:pt x="34846" y="4475"/>
                  </a:cubicBezTo>
                  <a:close/>
                  <a:moveTo>
                    <a:pt x="16934" y="4763"/>
                  </a:moveTo>
                  <a:cubicBezTo>
                    <a:pt x="16968" y="4763"/>
                    <a:pt x="16992" y="4774"/>
                    <a:pt x="16992" y="4788"/>
                  </a:cubicBezTo>
                  <a:cubicBezTo>
                    <a:pt x="16992" y="4802"/>
                    <a:pt x="16968" y="4829"/>
                    <a:pt x="16934" y="4850"/>
                  </a:cubicBezTo>
                  <a:cubicBezTo>
                    <a:pt x="16924" y="4856"/>
                    <a:pt x="16914" y="4858"/>
                    <a:pt x="16905" y="4858"/>
                  </a:cubicBezTo>
                  <a:cubicBezTo>
                    <a:pt x="16888" y="4858"/>
                    <a:pt x="16877" y="4846"/>
                    <a:pt x="16877" y="4825"/>
                  </a:cubicBezTo>
                  <a:cubicBezTo>
                    <a:pt x="16877" y="4792"/>
                    <a:pt x="16902" y="4763"/>
                    <a:pt x="16934" y="4763"/>
                  </a:cubicBezTo>
                  <a:close/>
                  <a:moveTo>
                    <a:pt x="12450" y="4888"/>
                  </a:moveTo>
                  <a:cubicBezTo>
                    <a:pt x="12472" y="4888"/>
                    <a:pt x="12496" y="4900"/>
                    <a:pt x="12520" y="4923"/>
                  </a:cubicBezTo>
                  <a:cubicBezTo>
                    <a:pt x="12562" y="4966"/>
                    <a:pt x="12558" y="4983"/>
                    <a:pt x="12497" y="4983"/>
                  </a:cubicBezTo>
                  <a:cubicBezTo>
                    <a:pt x="12487" y="4983"/>
                    <a:pt x="12475" y="4983"/>
                    <a:pt x="12462" y="4982"/>
                  </a:cubicBezTo>
                  <a:cubicBezTo>
                    <a:pt x="12379" y="4977"/>
                    <a:pt x="12357" y="4953"/>
                    <a:pt x="12395" y="4914"/>
                  </a:cubicBezTo>
                  <a:cubicBezTo>
                    <a:pt x="12413" y="4897"/>
                    <a:pt x="12431" y="4888"/>
                    <a:pt x="12450" y="4888"/>
                  </a:cubicBezTo>
                  <a:close/>
                  <a:moveTo>
                    <a:pt x="34229" y="4880"/>
                  </a:moveTo>
                  <a:cubicBezTo>
                    <a:pt x="34263" y="4880"/>
                    <a:pt x="34272" y="4905"/>
                    <a:pt x="34252" y="4938"/>
                  </a:cubicBezTo>
                  <a:cubicBezTo>
                    <a:pt x="34231" y="4971"/>
                    <a:pt x="34190" y="4995"/>
                    <a:pt x="34157" y="4995"/>
                  </a:cubicBezTo>
                  <a:cubicBezTo>
                    <a:pt x="34124" y="4995"/>
                    <a:pt x="34115" y="4971"/>
                    <a:pt x="34135" y="4938"/>
                  </a:cubicBezTo>
                  <a:cubicBezTo>
                    <a:pt x="34156" y="4905"/>
                    <a:pt x="34197" y="4880"/>
                    <a:pt x="34229" y="4880"/>
                  </a:cubicBezTo>
                  <a:close/>
                  <a:moveTo>
                    <a:pt x="37275" y="4897"/>
                  </a:moveTo>
                  <a:cubicBezTo>
                    <a:pt x="37326" y="4897"/>
                    <a:pt x="37364" y="4918"/>
                    <a:pt x="37364" y="4947"/>
                  </a:cubicBezTo>
                  <a:cubicBezTo>
                    <a:pt x="37364" y="4980"/>
                    <a:pt x="37341" y="4997"/>
                    <a:pt x="37311" y="4997"/>
                  </a:cubicBezTo>
                  <a:cubicBezTo>
                    <a:pt x="37285" y="4997"/>
                    <a:pt x="37255" y="4984"/>
                    <a:pt x="37229" y="4958"/>
                  </a:cubicBezTo>
                  <a:cubicBezTo>
                    <a:pt x="37173" y="4900"/>
                    <a:pt x="37175" y="4897"/>
                    <a:pt x="37275" y="4897"/>
                  </a:cubicBezTo>
                  <a:close/>
                  <a:moveTo>
                    <a:pt x="36229" y="4900"/>
                  </a:moveTo>
                  <a:cubicBezTo>
                    <a:pt x="36245" y="4900"/>
                    <a:pt x="36255" y="4911"/>
                    <a:pt x="36255" y="4932"/>
                  </a:cubicBezTo>
                  <a:cubicBezTo>
                    <a:pt x="36255" y="4966"/>
                    <a:pt x="36230" y="5005"/>
                    <a:pt x="36197" y="5028"/>
                  </a:cubicBezTo>
                  <a:cubicBezTo>
                    <a:pt x="36185" y="5035"/>
                    <a:pt x="36174" y="5039"/>
                    <a:pt x="36165" y="5039"/>
                  </a:cubicBezTo>
                  <a:cubicBezTo>
                    <a:pt x="36149" y="5039"/>
                    <a:pt x="36139" y="5027"/>
                    <a:pt x="36139" y="5005"/>
                  </a:cubicBezTo>
                  <a:cubicBezTo>
                    <a:pt x="36139" y="4971"/>
                    <a:pt x="36164" y="4931"/>
                    <a:pt x="36197" y="4911"/>
                  </a:cubicBezTo>
                  <a:cubicBezTo>
                    <a:pt x="36209" y="4904"/>
                    <a:pt x="36220" y="4900"/>
                    <a:pt x="36229" y="4900"/>
                  </a:cubicBezTo>
                  <a:close/>
                  <a:moveTo>
                    <a:pt x="9598" y="4194"/>
                  </a:moveTo>
                  <a:cubicBezTo>
                    <a:pt x="9740" y="4194"/>
                    <a:pt x="9924" y="4196"/>
                    <a:pt x="10124" y="4201"/>
                  </a:cubicBezTo>
                  <a:cubicBezTo>
                    <a:pt x="10574" y="4211"/>
                    <a:pt x="10957" y="4239"/>
                    <a:pt x="10979" y="4259"/>
                  </a:cubicBezTo>
                  <a:cubicBezTo>
                    <a:pt x="11000" y="4281"/>
                    <a:pt x="10986" y="4297"/>
                    <a:pt x="10948" y="4297"/>
                  </a:cubicBezTo>
                  <a:cubicBezTo>
                    <a:pt x="10911" y="4297"/>
                    <a:pt x="10878" y="4369"/>
                    <a:pt x="10878" y="4452"/>
                  </a:cubicBezTo>
                  <a:lnTo>
                    <a:pt x="10878" y="4608"/>
                  </a:lnTo>
                  <a:lnTo>
                    <a:pt x="10998" y="4480"/>
                  </a:lnTo>
                  <a:cubicBezTo>
                    <a:pt x="11062" y="4410"/>
                    <a:pt x="11184" y="4352"/>
                    <a:pt x="11262" y="4352"/>
                  </a:cubicBezTo>
                  <a:cubicBezTo>
                    <a:pt x="11406" y="4352"/>
                    <a:pt x="11459" y="4442"/>
                    <a:pt x="11340" y="4483"/>
                  </a:cubicBezTo>
                  <a:cubicBezTo>
                    <a:pt x="11291" y="4500"/>
                    <a:pt x="11290" y="4537"/>
                    <a:pt x="11338" y="4619"/>
                  </a:cubicBezTo>
                  <a:cubicBezTo>
                    <a:pt x="11360" y="4659"/>
                    <a:pt x="11380" y="4681"/>
                    <a:pt x="11392" y="4681"/>
                  </a:cubicBezTo>
                  <a:cubicBezTo>
                    <a:pt x="11398" y="4681"/>
                    <a:pt x="11402" y="4674"/>
                    <a:pt x="11403" y="4660"/>
                  </a:cubicBezTo>
                  <a:cubicBezTo>
                    <a:pt x="11404" y="4613"/>
                    <a:pt x="11454" y="4588"/>
                    <a:pt x="11500" y="4588"/>
                  </a:cubicBezTo>
                  <a:cubicBezTo>
                    <a:pt x="11541" y="4588"/>
                    <a:pt x="11578" y="4607"/>
                    <a:pt x="11578" y="4649"/>
                  </a:cubicBezTo>
                  <a:cubicBezTo>
                    <a:pt x="11578" y="4671"/>
                    <a:pt x="11591" y="4685"/>
                    <a:pt x="11608" y="4685"/>
                  </a:cubicBezTo>
                  <a:cubicBezTo>
                    <a:pt x="11616" y="4685"/>
                    <a:pt x="11624" y="4682"/>
                    <a:pt x="11634" y="4676"/>
                  </a:cubicBezTo>
                  <a:cubicBezTo>
                    <a:pt x="11644" y="4670"/>
                    <a:pt x="11655" y="4667"/>
                    <a:pt x="11666" y="4667"/>
                  </a:cubicBezTo>
                  <a:cubicBezTo>
                    <a:pt x="11688" y="4667"/>
                    <a:pt x="11710" y="4680"/>
                    <a:pt x="11724" y="4701"/>
                  </a:cubicBezTo>
                  <a:cubicBezTo>
                    <a:pt x="11744" y="4734"/>
                    <a:pt x="11737" y="4758"/>
                    <a:pt x="11705" y="4758"/>
                  </a:cubicBezTo>
                  <a:cubicBezTo>
                    <a:pt x="11676" y="4758"/>
                    <a:pt x="11662" y="4809"/>
                    <a:pt x="11677" y="4864"/>
                  </a:cubicBezTo>
                  <a:cubicBezTo>
                    <a:pt x="11700" y="4952"/>
                    <a:pt x="11644" y="4980"/>
                    <a:pt x="11317" y="5040"/>
                  </a:cubicBezTo>
                  <a:cubicBezTo>
                    <a:pt x="11160" y="5069"/>
                    <a:pt x="11065" y="5085"/>
                    <a:pt x="11001" y="5085"/>
                  </a:cubicBezTo>
                  <a:cubicBezTo>
                    <a:pt x="10923" y="5085"/>
                    <a:pt x="10893" y="5062"/>
                    <a:pt x="10857" y="5012"/>
                  </a:cubicBezTo>
                  <a:cubicBezTo>
                    <a:pt x="10828" y="4972"/>
                    <a:pt x="10786" y="4947"/>
                    <a:pt x="10751" y="4947"/>
                  </a:cubicBezTo>
                  <a:cubicBezTo>
                    <a:pt x="10738" y="4947"/>
                    <a:pt x="10727" y="4950"/>
                    <a:pt x="10717" y="4957"/>
                  </a:cubicBezTo>
                  <a:cubicBezTo>
                    <a:pt x="10705" y="4964"/>
                    <a:pt x="10689" y="4967"/>
                    <a:pt x="10672" y="4967"/>
                  </a:cubicBezTo>
                  <a:cubicBezTo>
                    <a:pt x="10633" y="4967"/>
                    <a:pt x="10586" y="4951"/>
                    <a:pt x="10553" y="4923"/>
                  </a:cubicBezTo>
                  <a:cubicBezTo>
                    <a:pt x="10510" y="4889"/>
                    <a:pt x="10461" y="4864"/>
                    <a:pt x="10436" y="4864"/>
                  </a:cubicBezTo>
                  <a:cubicBezTo>
                    <a:pt x="10431" y="4864"/>
                    <a:pt x="10427" y="4865"/>
                    <a:pt x="10425" y="4867"/>
                  </a:cubicBezTo>
                  <a:cubicBezTo>
                    <a:pt x="10421" y="4869"/>
                    <a:pt x="10418" y="4870"/>
                    <a:pt x="10414" y="4870"/>
                  </a:cubicBezTo>
                  <a:cubicBezTo>
                    <a:pt x="10356" y="4870"/>
                    <a:pt x="10242" y="4619"/>
                    <a:pt x="10271" y="4541"/>
                  </a:cubicBezTo>
                  <a:cubicBezTo>
                    <a:pt x="10298" y="4467"/>
                    <a:pt x="10158" y="4421"/>
                    <a:pt x="9898" y="4416"/>
                  </a:cubicBezTo>
                  <a:cubicBezTo>
                    <a:pt x="9892" y="4416"/>
                    <a:pt x="9886" y="4416"/>
                    <a:pt x="9881" y="4416"/>
                  </a:cubicBezTo>
                  <a:cubicBezTo>
                    <a:pt x="9791" y="4416"/>
                    <a:pt x="9778" y="4432"/>
                    <a:pt x="9826" y="4481"/>
                  </a:cubicBezTo>
                  <a:cubicBezTo>
                    <a:pt x="9874" y="4529"/>
                    <a:pt x="9876" y="4567"/>
                    <a:pt x="9828" y="4621"/>
                  </a:cubicBezTo>
                  <a:cubicBezTo>
                    <a:pt x="9806" y="4647"/>
                    <a:pt x="9786" y="4660"/>
                    <a:pt x="9760" y="4660"/>
                  </a:cubicBezTo>
                  <a:cubicBezTo>
                    <a:pt x="9724" y="4660"/>
                    <a:pt x="9676" y="4634"/>
                    <a:pt x="9596" y="4577"/>
                  </a:cubicBezTo>
                  <a:cubicBezTo>
                    <a:pt x="9500" y="4510"/>
                    <a:pt x="9427" y="4408"/>
                    <a:pt x="9427" y="4343"/>
                  </a:cubicBezTo>
                  <a:cubicBezTo>
                    <a:pt x="9427" y="4282"/>
                    <a:pt x="9400" y="4230"/>
                    <a:pt x="9369" y="4230"/>
                  </a:cubicBezTo>
                  <a:cubicBezTo>
                    <a:pt x="9335" y="4230"/>
                    <a:pt x="9311" y="4218"/>
                    <a:pt x="9311" y="4201"/>
                  </a:cubicBezTo>
                  <a:cubicBezTo>
                    <a:pt x="9310" y="4197"/>
                    <a:pt x="9422" y="4194"/>
                    <a:pt x="9598" y="4194"/>
                  </a:cubicBezTo>
                  <a:close/>
                  <a:moveTo>
                    <a:pt x="11813" y="4997"/>
                  </a:moveTo>
                  <a:cubicBezTo>
                    <a:pt x="11846" y="4997"/>
                    <a:pt x="11870" y="5007"/>
                    <a:pt x="11870" y="5021"/>
                  </a:cubicBezTo>
                  <a:cubicBezTo>
                    <a:pt x="11870" y="5035"/>
                    <a:pt x="11846" y="5062"/>
                    <a:pt x="11813" y="5082"/>
                  </a:cubicBezTo>
                  <a:cubicBezTo>
                    <a:pt x="11802" y="5089"/>
                    <a:pt x="11791" y="5092"/>
                    <a:pt x="11783" y="5092"/>
                  </a:cubicBezTo>
                  <a:cubicBezTo>
                    <a:pt x="11766" y="5092"/>
                    <a:pt x="11755" y="5080"/>
                    <a:pt x="11755" y="5059"/>
                  </a:cubicBezTo>
                  <a:cubicBezTo>
                    <a:pt x="11754" y="5024"/>
                    <a:pt x="11780" y="4997"/>
                    <a:pt x="11813" y="4997"/>
                  </a:cubicBezTo>
                  <a:close/>
                  <a:moveTo>
                    <a:pt x="18409" y="5018"/>
                  </a:moveTo>
                  <a:cubicBezTo>
                    <a:pt x="18430" y="5018"/>
                    <a:pt x="18444" y="5041"/>
                    <a:pt x="18444" y="5079"/>
                  </a:cubicBezTo>
                  <a:cubicBezTo>
                    <a:pt x="18444" y="5128"/>
                    <a:pt x="18419" y="5167"/>
                    <a:pt x="18387" y="5167"/>
                  </a:cubicBezTo>
                  <a:cubicBezTo>
                    <a:pt x="18353" y="5167"/>
                    <a:pt x="18329" y="5144"/>
                    <a:pt x="18329" y="5115"/>
                  </a:cubicBezTo>
                  <a:cubicBezTo>
                    <a:pt x="18327" y="5085"/>
                    <a:pt x="18353" y="5048"/>
                    <a:pt x="18387" y="5026"/>
                  </a:cubicBezTo>
                  <a:cubicBezTo>
                    <a:pt x="18395" y="5021"/>
                    <a:pt x="18402" y="5018"/>
                    <a:pt x="18409" y="5018"/>
                  </a:cubicBezTo>
                  <a:close/>
                  <a:moveTo>
                    <a:pt x="20169" y="4802"/>
                  </a:moveTo>
                  <a:cubicBezTo>
                    <a:pt x="20246" y="4802"/>
                    <a:pt x="20301" y="4841"/>
                    <a:pt x="20368" y="4936"/>
                  </a:cubicBezTo>
                  <a:cubicBezTo>
                    <a:pt x="20474" y="5085"/>
                    <a:pt x="20471" y="5168"/>
                    <a:pt x="20356" y="5168"/>
                  </a:cubicBezTo>
                  <a:cubicBezTo>
                    <a:pt x="20329" y="5168"/>
                    <a:pt x="20307" y="5118"/>
                    <a:pt x="20307" y="5064"/>
                  </a:cubicBezTo>
                  <a:cubicBezTo>
                    <a:pt x="20307" y="5000"/>
                    <a:pt x="20288" y="4975"/>
                    <a:pt x="20220" y="4975"/>
                  </a:cubicBezTo>
                  <a:cubicBezTo>
                    <a:pt x="20197" y="4975"/>
                    <a:pt x="20169" y="4978"/>
                    <a:pt x="20135" y="4983"/>
                  </a:cubicBezTo>
                  <a:cubicBezTo>
                    <a:pt x="20115" y="4985"/>
                    <a:pt x="20098" y="4987"/>
                    <a:pt x="20081" y="4987"/>
                  </a:cubicBezTo>
                  <a:cubicBezTo>
                    <a:pt x="19911" y="4987"/>
                    <a:pt x="19907" y="4847"/>
                    <a:pt x="20108" y="4809"/>
                  </a:cubicBezTo>
                  <a:cubicBezTo>
                    <a:pt x="20130" y="4804"/>
                    <a:pt x="20150" y="4802"/>
                    <a:pt x="20169" y="4802"/>
                  </a:cubicBezTo>
                  <a:close/>
                  <a:moveTo>
                    <a:pt x="11112" y="5233"/>
                  </a:moveTo>
                  <a:cubicBezTo>
                    <a:pt x="11149" y="5233"/>
                    <a:pt x="11186" y="5236"/>
                    <a:pt x="11214" y="5243"/>
                  </a:cubicBezTo>
                  <a:cubicBezTo>
                    <a:pt x="11313" y="5267"/>
                    <a:pt x="11313" y="5269"/>
                    <a:pt x="11214" y="5312"/>
                  </a:cubicBezTo>
                  <a:cubicBezTo>
                    <a:pt x="11186" y="5324"/>
                    <a:pt x="11149" y="5330"/>
                    <a:pt x="11112" y="5330"/>
                  </a:cubicBezTo>
                  <a:cubicBezTo>
                    <a:pt x="11075" y="5330"/>
                    <a:pt x="11038" y="5324"/>
                    <a:pt x="11011" y="5312"/>
                  </a:cubicBezTo>
                  <a:cubicBezTo>
                    <a:pt x="10916" y="5270"/>
                    <a:pt x="10916" y="5265"/>
                    <a:pt x="11011" y="5243"/>
                  </a:cubicBezTo>
                  <a:cubicBezTo>
                    <a:pt x="11038" y="5236"/>
                    <a:pt x="11075" y="5233"/>
                    <a:pt x="11112" y="5233"/>
                  </a:cubicBezTo>
                  <a:close/>
                  <a:moveTo>
                    <a:pt x="32135" y="4590"/>
                  </a:moveTo>
                  <a:cubicBezTo>
                    <a:pt x="32136" y="4590"/>
                    <a:pt x="32138" y="4590"/>
                    <a:pt x="32139" y="4590"/>
                  </a:cubicBezTo>
                  <a:cubicBezTo>
                    <a:pt x="32211" y="4593"/>
                    <a:pt x="32240" y="4609"/>
                    <a:pt x="32201" y="4624"/>
                  </a:cubicBezTo>
                  <a:cubicBezTo>
                    <a:pt x="32164" y="4639"/>
                    <a:pt x="32147" y="4691"/>
                    <a:pt x="32165" y="4736"/>
                  </a:cubicBezTo>
                  <a:cubicBezTo>
                    <a:pt x="32183" y="4780"/>
                    <a:pt x="32168" y="4819"/>
                    <a:pt x="32132" y="4819"/>
                  </a:cubicBezTo>
                  <a:cubicBezTo>
                    <a:pt x="32093" y="4819"/>
                    <a:pt x="32065" y="4846"/>
                    <a:pt x="32065" y="4885"/>
                  </a:cubicBezTo>
                  <a:cubicBezTo>
                    <a:pt x="32065" y="4905"/>
                    <a:pt x="32074" y="4915"/>
                    <a:pt x="32091" y="4915"/>
                  </a:cubicBezTo>
                  <a:cubicBezTo>
                    <a:pt x="32113" y="4915"/>
                    <a:pt x="32149" y="4899"/>
                    <a:pt x="32199" y="4869"/>
                  </a:cubicBezTo>
                  <a:cubicBezTo>
                    <a:pt x="32259" y="4831"/>
                    <a:pt x="32313" y="4813"/>
                    <a:pt x="32379" y="4813"/>
                  </a:cubicBezTo>
                  <a:cubicBezTo>
                    <a:pt x="32422" y="4813"/>
                    <a:pt x="32468" y="4821"/>
                    <a:pt x="32524" y="4835"/>
                  </a:cubicBezTo>
                  <a:lnTo>
                    <a:pt x="32718" y="4885"/>
                  </a:lnTo>
                  <a:lnTo>
                    <a:pt x="32585" y="5026"/>
                  </a:lnTo>
                  <a:cubicBezTo>
                    <a:pt x="32512" y="5105"/>
                    <a:pt x="32390" y="5167"/>
                    <a:pt x="32316" y="5167"/>
                  </a:cubicBezTo>
                  <a:cubicBezTo>
                    <a:pt x="32245" y="5167"/>
                    <a:pt x="32180" y="5190"/>
                    <a:pt x="32180" y="5217"/>
                  </a:cubicBezTo>
                  <a:cubicBezTo>
                    <a:pt x="32180" y="5275"/>
                    <a:pt x="31836" y="5415"/>
                    <a:pt x="31725" y="5415"/>
                  </a:cubicBezTo>
                  <a:cubicBezTo>
                    <a:pt x="31708" y="5415"/>
                    <a:pt x="31697" y="5412"/>
                    <a:pt x="31692" y="5405"/>
                  </a:cubicBezTo>
                  <a:cubicBezTo>
                    <a:pt x="31682" y="5388"/>
                    <a:pt x="31632" y="5376"/>
                    <a:pt x="31572" y="5376"/>
                  </a:cubicBezTo>
                  <a:cubicBezTo>
                    <a:pt x="31549" y="5376"/>
                    <a:pt x="31526" y="5378"/>
                    <a:pt x="31502" y="5381"/>
                  </a:cubicBezTo>
                  <a:cubicBezTo>
                    <a:pt x="31471" y="5385"/>
                    <a:pt x="31447" y="5387"/>
                    <a:pt x="31430" y="5387"/>
                  </a:cubicBezTo>
                  <a:cubicBezTo>
                    <a:pt x="31399" y="5387"/>
                    <a:pt x="31395" y="5380"/>
                    <a:pt x="31427" y="5369"/>
                  </a:cubicBezTo>
                  <a:cubicBezTo>
                    <a:pt x="31475" y="5354"/>
                    <a:pt x="31562" y="5259"/>
                    <a:pt x="31616" y="5166"/>
                  </a:cubicBezTo>
                  <a:cubicBezTo>
                    <a:pt x="31665" y="5080"/>
                    <a:pt x="31726" y="5018"/>
                    <a:pt x="31759" y="5018"/>
                  </a:cubicBezTo>
                  <a:cubicBezTo>
                    <a:pt x="31762" y="5018"/>
                    <a:pt x="31765" y="5019"/>
                    <a:pt x="31768" y="5021"/>
                  </a:cubicBezTo>
                  <a:cubicBezTo>
                    <a:pt x="31774" y="5024"/>
                    <a:pt x="31781" y="5026"/>
                    <a:pt x="31789" y="5026"/>
                  </a:cubicBezTo>
                  <a:cubicBezTo>
                    <a:pt x="31821" y="5026"/>
                    <a:pt x="31865" y="4998"/>
                    <a:pt x="31901" y="4954"/>
                  </a:cubicBezTo>
                  <a:cubicBezTo>
                    <a:pt x="31948" y="4899"/>
                    <a:pt x="31961" y="4876"/>
                    <a:pt x="31931" y="4876"/>
                  </a:cubicBezTo>
                  <a:cubicBezTo>
                    <a:pt x="31915" y="4876"/>
                    <a:pt x="31889" y="4882"/>
                    <a:pt x="31849" y="4893"/>
                  </a:cubicBezTo>
                  <a:cubicBezTo>
                    <a:pt x="31823" y="4900"/>
                    <a:pt x="31798" y="4903"/>
                    <a:pt x="31778" y="4903"/>
                  </a:cubicBezTo>
                  <a:cubicBezTo>
                    <a:pt x="31741" y="4903"/>
                    <a:pt x="31716" y="4892"/>
                    <a:pt x="31716" y="4874"/>
                  </a:cubicBezTo>
                  <a:cubicBezTo>
                    <a:pt x="31716" y="4845"/>
                    <a:pt x="31751" y="4819"/>
                    <a:pt x="31790" y="4819"/>
                  </a:cubicBezTo>
                  <a:cubicBezTo>
                    <a:pt x="31832" y="4819"/>
                    <a:pt x="31896" y="4769"/>
                    <a:pt x="31937" y="4702"/>
                  </a:cubicBezTo>
                  <a:cubicBezTo>
                    <a:pt x="31976" y="4640"/>
                    <a:pt x="32064" y="4590"/>
                    <a:pt x="32135" y="4590"/>
                  </a:cubicBezTo>
                  <a:close/>
                  <a:moveTo>
                    <a:pt x="30981" y="5368"/>
                  </a:moveTo>
                  <a:cubicBezTo>
                    <a:pt x="31002" y="5368"/>
                    <a:pt x="31016" y="5390"/>
                    <a:pt x="31016" y="5428"/>
                  </a:cubicBezTo>
                  <a:cubicBezTo>
                    <a:pt x="31016" y="5478"/>
                    <a:pt x="30991" y="5517"/>
                    <a:pt x="30959" y="5517"/>
                  </a:cubicBezTo>
                  <a:cubicBezTo>
                    <a:pt x="30925" y="5517"/>
                    <a:pt x="30901" y="5494"/>
                    <a:pt x="30901" y="5464"/>
                  </a:cubicBezTo>
                  <a:cubicBezTo>
                    <a:pt x="30901" y="5435"/>
                    <a:pt x="30925" y="5397"/>
                    <a:pt x="30959" y="5375"/>
                  </a:cubicBezTo>
                  <a:cubicBezTo>
                    <a:pt x="30967" y="5370"/>
                    <a:pt x="30974" y="5368"/>
                    <a:pt x="30981" y="5368"/>
                  </a:cubicBezTo>
                  <a:close/>
                  <a:moveTo>
                    <a:pt x="37771" y="5123"/>
                  </a:moveTo>
                  <a:cubicBezTo>
                    <a:pt x="37878" y="5123"/>
                    <a:pt x="38025" y="5158"/>
                    <a:pt x="38070" y="5213"/>
                  </a:cubicBezTo>
                  <a:cubicBezTo>
                    <a:pt x="38142" y="5300"/>
                    <a:pt x="38095" y="5459"/>
                    <a:pt x="38003" y="5459"/>
                  </a:cubicBezTo>
                  <a:cubicBezTo>
                    <a:pt x="37999" y="5459"/>
                    <a:pt x="37994" y="5459"/>
                    <a:pt x="37990" y="5458"/>
                  </a:cubicBezTo>
                  <a:cubicBezTo>
                    <a:pt x="37985" y="5457"/>
                    <a:pt x="37979" y="5457"/>
                    <a:pt x="37973" y="5457"/>
                  </a:cubicBezTo>
                  <a:cubicBezTo>
                    <a:pt x="37925" y="5457"/>
                    <a:pt x="37834" y="5480"/>
                    <a:pt x="37752" y="5514"/>
                  </a:cubicBezTo>
                  <a:cubicBezTo>
                    <a:pt x="37649" y="5557"/>
                    <a:pt x="37559" y="5578"/>
                    <a:pt x="37491" y="5578"/>
                  </a:cubicBezTo>
                  <a:cubicBezTo>
                    <a:pt x="37411" y="5578"/>
                    <a:pt x="37364" y="5548"/>
                    <a:pt x="37364" y="5490"/>
                  </a:cubicBezTo>
                  <a:cubicBezTo>
                    <a:pt x="37364" y="5433"/>
                    <a:pt x="37319" y="5403"/>
                    <a:pt x="37273" y="5403"/>
                  </a:cubicBezTo>
                  <a:cubicBezTo>
                    <a:pt x="37233" y="5403"/>
                    <a:pt x="37191" y="5426"/>
                    <a:pt x="37175" y="5473"/>
                  </a:cubicBezTo>
                  <a:cubicBezTo>
                    <a:pt x="37167" y="5498"/>
                    <a:pt x="37149" y="5511"/>
                    <a:pt x="37126" y="5511"/>
                  </a:cubicBezTo>
                  <a:cubicBezTo>
                    <a:pt x="37114" y="5511"/>
                    <a:pt x="37101" y="5507"/>
                    <a:pt x="37087" y="5499"/>
                  </a:cubicBezTo>
                  <a:cubicBezTo>
                    <a:pt x="37004" y="5449"/>
                    <a:pt x="36999" y="5407"/>
                    <a:pt x="37061" y="5306"/>
                  </a:cubicBezTo>
                  <a:cubicBezTo>
                    <a:pt x="37115" y="5220"/>
                    <a:pt x="37277" y="5157"/>
                    <a:pt x="37411" y="5157"/>
                  </a:cubicBezTo>
                  <a:cubicBezTo>
                    <a:pt x="37450" y="5157"/>
                    <a:pt x="37487" y="5163"/>
                    <a:pt x="37518" y="5174"/>
                  </a:cubicBezTo>
                  <a:cubicBezTo>
                    <a:pt x="37558" y="5189"/>
                    <a:pt x="37589" y="5196"/>
                    <a:pt x="37612" y="5196"/>
                  </a:cubicBezTo>
                  <a:cubicBezTo>
                    <a:pt x="37638" y="5196"/>
                    <a:pt x="37652" y="5187"/>
                    <a:pt x="37652" y="5168"/>
                  </a:cubicBezTo>
                  <a:cubicBezTo>
                    <a:pt x="37652" y="5137"/>
                    <a:pt x="37703" y="5123"/>
                    <a:pt x="37771" y="5123"/>
                  </a:cubicBezTo>
                  <a:close/>
                  <a:moveTo>
                    <a:pt x="35176" y="5503"/>
                  </a:moveTo>
                  <a:cubicBezTo>
                    <a:pt x="35256" y="5503"/>
                    <a:pt x="35292" y="5557"/>
                    <a:pt x="35241" y="5639"/>
                  </a:cubicBezTo>
                  <a:cubicBezTo>
                    <a:pt x="35217" y="5677"/>
                    <a:pt x="35132" y="5696"/>
                    <a:pt x="35055" y="5696"/>
                  </a:cubicBezTo>
                  <a:cubicBezTo>
                    <a:pt x="34984" y="5696"/>
                    <a:pt x="34920" y="5679"/>
                    <a:pt x="34920" y="5645"/>
                  </a:cubicBezTo>
                  <a:cubicBezTo>
                    <a:pt x="34919" y="5618"/>
                    <a:pt x="34985" y="5566"/>
                    <a:pt x="35063" y="5531"/>
                  </a:cubicBezTo>
                  <a:cubicBezTo>
                    <a:pt x="35106" y="5512"/>
                    <a:pt x="35145" y="5503"/>
                    <a:pt x="35176" y="5503"/>
                  </a:cubicBezTo>
                  <a:close/>
                  <a:moveTo>
                    <a:pt x="36715" y="5475"/>
                  </a:moveTo>
                  <a:cubicBezTo>
                    <a:pt x="36722" y="5475"/>
                    <a:pt x="36722" y="5481"/>
                    <a:pt x="36716" y="5492"/>
                  </a:cubicBezTo>
                  <a:cubicBezTo>
                    <a:pt x="36698" y="5523"/>
                    <a:pt x="36663" y="5604"/>
                    <a:pt x="36641" y="5664"/>
                  </a:cubicBezTo>
                  <a:cubicBezTo>
                    <a:pt x="36622" y="5716"/>
                    <a:pt x="36609" y="5741"/>
                    <a:pt x="36593" y="5741"/>
                  </a:cubicBezTo>
                  <a:cubicBezTo>
                    <a:pt x="36581" y="5741"/>
                    <a:pt x="36568" y="5725"/>
                    <a:pt x="36550" y="5695"/>
                  </a:cubicBezTo>
                  <a:cubicBezTo>
                    <a:pt x="36523" y="5650"/>
                    <a:pt x="36506" y="5610"/>
                    <a:pt x="36512" y="5609"/>
                  </a:cubicBezTo>
                  <a:cubicBezTo>
                    <a:pt x="36516" y="5608"/>
                    <a:pt x="36574" y="5567"/>
                    <a:pt x="36635" y="5521"/>
                  </a:cubicBezTo>
                  <a:cubicBezTo>
                    <a:pt x="36674" y="5491"/>
                    <a:pt x="36703" y="5475"/>
                    <a:pt x="36715" y="5475"/>
                  </a:cubicBezTo>
                  <a:close/>
                  <a:moveTo>
                    <a:pt x="42349" y="5610"/>
                  </a:moveTo>
                  <a:cubicBezTo>
                    <a:pt x="42424" y="5610"/>
                    <a:pt x="42489" y="5652"/>
                    <a:pt x="42467" y="5716"/>
                  </a:cubicBezTo>
                  <a:cubicBezTo>
                    <a:pt x="42453" y="5759"/>
                    <a:pt x="42299" y="5797"/>
                    <a:pt x="42207" y="5797"/>
                  </a:cubicBezTo>
                  <a:cubicBezTo>
                    <a:pt x="42165" y="5797"/>
                    <a:pt x="42136" y="5789"/>
                    <a:pt x="42136" y="5772"/>
                  </a:cubicBezTo>
                  <a:cubicBezTo>
                    <a:pt x="42136" y="5757"/>
                    <a:pt x="42175" y="5706"/>
                    <a:pt x="42219" y="5661"/>
                  </a:cubicBezTo>
                  <a:cubicBezTo>
                    <a:pt x="42254" y="5626"/>
                    <a:pt x="42304" y="5610"/>
                    <a:pt x="42349" y="5610"/>
                  </a:cubicBezTo>
                  <a:close/>
                  <a:moveTo>
                    <a:pt x="40623" y="5792"/>
                  </a:moveTo>
                  <a:cubicBezTo>
                    <a:pt x="40638" y="5792"/>
                    <a:pt x="40654" y="5796"/>
                    <a:pt x="40668" y="5803"/>
                  </a:cubicBezTo>
                  <a:cubicBezTo>
                    <a:pt x="40719" y="5833"/>
                    <a:pt x="40707" y="5873"/>
                    <a:pt x="40623" y="5943"/>
                  </a:cubicBezTo>
                  <a:cubicBezTo>
                    <a:pt x="40585" y="5975"/>
                    <a:pt x="40554" y="5990"/>
                    <a:pt x="40534" y="5990"/>
                  </a:cubicBezTo>
                  <a:cubicBezTo>
                    <a:pt x="40490" y="5990"/>
                    <a:pt x="40491" y="5925"/>
                    <a:pt x="40553" y="5828"/>
                  </a:cubicBezTo>
                  <a:cubicBezTo>
                    <a:pt x="40568" y="5805"/>
                    <a:pt x="40595" y="5792"/>
                    <a:pt x="40623" y="5792"/>
                  </a:cubicBezTo>
                  <a:close/>
                  <a:moveTo>
                    <a:pt x="44142" y="6161"/>
                  </a:moveTo>
                  <a:cubicBezTo>
                    <a:pt x="44193" y="6161"/>
                    <a:pt x="44232" y="6187"/>
                    <a:pt x="44232" y="6218"/>
                  </a:cubicBezTo>
                  <a:cubicBezTo>
                    <a:pt x="44232" y="6252"/>
                    <a:pt x="44193" y="6276"/>
                    <a:pt x="44142" y="6276"/>
                  </a:cubicBezTo>
                  <a:cubicBezTo>
                    <a:pt x="44093" y="6276"/>
                    <a:pt x="44054" y="6250"/>
                    <a:pt x="44054" y="6218"/>
                  </a:cubicBezTo>
                  <a:cubicBezTo>
                    <a:pt x="44054" y="6186"/>
                    <a:pt x="44093" y="6161"/>
                    <a:pt x="44142" y="6161"/>
                  </a:cubicBezTo>
                  <a:close/>
                  <a:moveTo>
                    <a:pt x="40178" y="6183"/>
                  </a:moveTo>
                  <a:cubicBezTo>
                    <a:pt x="40198" y="6183"/>
                    <a:pt x="40212" y="6205"/>
                    <a:pt x="40212" y="6243"/>
                  </a:cubicBezTo>
                  <a:cubicBezTo>
                    <a:pt x="40212" y="6293"/>
                    <a:pt x="40186" y="6331"/>
                    <a:pt x="40155" y="6331"/>
                  </a:cubicBezTo>
                  <a:cubicBezTo>
                    <a:pt x="40121" y="6331"/>
                    <a:pt x="40097" y="6309"/>
                    <a:pt x="40097" y="6279"/>
                  </a:cubicBezTo>
                  <a:cubicBezTo>
                    <a:pt x="40097" y="6249"/>
                    <a:pt x="40121" y="6211"/>
                    <a:pt x="40155" y="6191"/>
                  </a:cubicBezTo>
                  <a:cubicBezTo>
                    <a:pt x="40163" y="6185"/>
                    <a:pt x="40171" y="6183"/>
                    <a:pt x="40178" y="6183"/>
                  </a:cubicBezTo>
                  <a:close/>
                  <a:moveTo>
                    <a:pt x="42181" y="6232"/>
                  </a:moveTo>
                  <a:cubicBezTo>
                    <a:pt x="42189" y="6232"/>
                    <a:pt x="42189" y="6241"/>
                    <a:pt x="42178" y="6258"/>
                  </a:cubicBezTo>
                  <a:cubicBezTo>
                    <a:pt x="42157" y="6295"/>
                    <a:pt x="42170" y="6340"/>
                    <a:pt x="42209" y="6356"/>
                  </a:cubicBezTo>
                  <a:cubicBezTo>
                    <a:pt x="42240" y="6368"/>
                    <a:pt x="42228" y="6377"/>
                    <a:pt x="42184" y="6377"/>
                  </a:cubicBezTo>
                  <a:cubicBezTo>
                    <a:pt x="42173" y="6377"/>
                    <a:pt x="42161" y="6376"/>
                    <a:pt x="42147" y="6375"/>
                  </a:cubicBezTo>
                  <a:cubicBezTo>
                    <a:pt x="41998" y="6366"/>
                    <a:pt x="41998" y="6366"/>
                    <a:pt x="42121" y="6269"/>
                  </a:cubicBezTo>
                  <a:cubicBezTo>
                    <a:pt x="42150" y="6244"/>
                    <a:pt x="42171" y="6232"/>
                    <a:pt x="42181" y="6232"/>
                  </a:cubicBezTo>
                  <a:close/>
                  <a:moveTo>
                    <a:pt x="46587" y="6297"/>
                  </a:moveTo>
                  <a:cubicBezTo>
                    <a:pt x="46604" y="6297"/>
                    <a:pt x="46615" y="6309"/>
                    <a:pt x="46615" y="6331"/>
                  </a:cubicBezTo>
                  <a:cubicBezTo>
                    <a:pt x="46615" y="6365"/>
                    <a:pt x="46588" y="6393"/>
                    <a:pt x="46557" y="6393"/>
                  </a:cubicBezTo>
                  <a:cubicBezTo>
                    <a:pt x="46524" y="6393"/>
                    <a:pt x="46499" y="6382"/>
                    <a:pt x="46499" y="6368"/>
                  </a:cubicBezTo>
                  <a:cubicBezTo>
                    <a:pt x="46499" y="6354"/>
                    <a:pt x="46524" y="6327"/>
                    <a:pt x="46557" y="6306"/>
                  </a:cubicBezTo>
                  <a:cubicBezTo>
                    <a:pt x="46568" y="6300"/>
                    <a:pt x="46578" y="6297"/>
                    <a:pt x="46587" y="6297"/>
                  </a:cubicBezTo>
                  <a:close/>
                  <a:moveTo>
                    <a:pt x="42471" y="6210"/>
                  </a:moveTo>
                  <a:cubicBezTo>
                    <a:pt x="42680" y="6210"/>
                    <a:pt x="42870" y="6242"/>
                    <a:pt x="42898" y="6288"/>
                  </a:cubicBezTo>
                  <a:cubicBezTo>
                    <a:pt x="42909" y="6307"/>
                    <a:pt x="42922" y="6316"/>
                    <a:pt x="42935" y="6316"/>
                  </a:cubicBezTo>
                  <a:cubicBezTo>
                    <a:pt x="42947" y="6316"/>
                    <a:pt x="42960" y="6307"/>
                    <a:pt x="42972" y="6288"/>
                  </a:cubicBezTo>
                  <a:cubicBezTo>
                    <a:pt x="42990" y="6258"/>
                    <a:pt x="43135" y="6243"/>
                    <a:pt x="43338" y="6243"/>
                  </a:cubicBezTo>
                  <a:cubicBezTo>
                    <a:pt x="43498" y="6243"/>
                    <a:pt x="43695" y="6253"/>
                    <a:pt x="43892" y="6272"/>
                  </a:cubicBezTo>
                  <a:cubicBezTo>
                    <a:pt x="43920" y="6275"/>
                    <a:pt x="43937" y="6297"/>
                    <a:pt x="43937" y="6330"/>
                  </a:cubicBezTo>
                  <a:cubicBezTo>
                    <a:pt x="43937" y="6358"/>
                    <a:pt x="43765" y="6379"/>
                    <a:pt x="43546" y="6379"/>
                  </a:cubicBezTo>
                  <a:cubicBezTo>
                    <a:pt x="43536" y="6379"/>
                    <a:pt x="43526" y="6379"/>
                    <a:pt x="43516" y="6379"/>
                  </a:cubicBezTo>
                  <a:cubicBezTo>
                    <a:pt x="43510" y="6379"/>
                    <a:pt x="43503" y="6379"/>
                    <a:pt x="43497" y="6379"/>
                  </a:cubicBezTo>
                  <a:cubicBezTo>
                    <a:pt x="43268" y="6379"/>
                    <a:pt x="43010" y="6396"/>
                    <a:pt x="42912" y="6418"/>
                  </a:cubicBezTo>
                  <a:cubicBezTo>
                    <a:pt x="42870" y="6428"/>
                    <a:pt x="42831" y="6432"/>
                    <a:pt x="42796" y="6432"/>
                  </a:cubicBezTo>
                  <a:cubicBezTo>
                    <a:pt x="42744" y="6432"/>
                    <a:pt x="42705" y="6422"/>
                    <a:pt x="42693" y="6402"/>
                  </a:cubicBezTo>
                  <a:cubicBezTo>
                    <a:pt x="42680" y="6382"/>
                    <a:pt x="42652" y="6372"/>
                    <a:pt x="42611" y="6372"/>
                  </a:cubicBezTo>
                  <a:cubicBezTo>
                    <a:pt x="42578" y="6372"/>
                    <a:pt x="42536" y="6379"/>
                    <a:pt x="42488" y="6394"/>
                  </a:cubicBezTo>
                  <a:cubicBezTo>
                    <a:pt x="42437" y="6409"/>
                    <a:pt x="42397" y="6416"/>
                    <a:pt x="42366" y="6416"/>
                  </a:cubicBezTo>
                  <a:cubicBezTo>
                    <a:pt x="42326" y="6416"/>
                    <a:pt x="42301" y="6403"/>
                    <a:pt x="42291" y="6377"/>
                  </a:cubicBezTo>
                  <a:cubicBezTo>
                    <a:pt x="42237" y="6249"/>
                    <a:pt x="42249" y="6219"/>
                    <a:pt x="42352" y="6213"/>
                  </a:cubicBezTo>
                  <a:cubicBezTo>
                    <a:pt x="42392" y="6211"/>
                    <a:pt x="42432" y="6210"/>
                    <a:pt x="42471" y="6210"/>
                  </a:cubicBezTo>
                  <a:close/>
                  <a:moveTo>
                    <a:pt x="50953" y="6044"/>
                  </a:moveTo>
                  <a:cubicBezTo>
                    <a:pt x="51002" y="6044"/>
                    <a:pt x="51038" y="6080"/>
                    <a:pt x="51038" y="6130"/>
                  </a:cubicBezTo>
                  <a:cubicBezTo>
                    <a:pt x="51038" y="6180"/>
                    <a:pt x="51059" y="6216"/>
                    <a:pt x="51088" y="6216"/>
                  </a:cubicBezTo>
                  <a:cubicBezTo>
                    <a:pt x="51155" y="6216"/>
                    <a:pt x="51232" y="6397"/>
                    <a:pt x="51185" y="6443"/>
                  </a:cubicBezTo>
                  <a:cubicBezTo>
                    <a:pt x="51182" y="6445"/>
                    <a:pt x="51180" y="6446"/>
                    <a:pt x="51176" y="6446"/>
                  </a:cubicBezTo>
                  <a:cubicBezTo>
                    <a:pt x="51117" y="6446"/>
                    <a:pt x="50867" y="6167"/>
                    <a:pt x="50867" y="6093"/>
                  </a:cubicBezTo>
                  <a:cubicBezTo>
                    <a:pt x="50867" y="6065"/>
                    <a:pt x="50903" y="6044"/>
                    <a:pt x="50953" y="6044"/>
                  </a:cubicBezTo>
                  <a:close/>
                  <a:moveTo>
                    <a:pt x="46944" y="6282"/>
                  </a:moveTo>
                  <a:cubicBezTo>
                    <a:pt x="47006" y="6282"/>
                    <a:pt x="47071" y="6300"/>
                    <a:pt x="47097" y="6326"/>
                  </a:cubicBezTo>
                  <a:cubicBezTo>
                    <a:pt x="47158" y="6386"/>
                    <a:pt x="47109" y="6509"/>
                    <a:pt x="47026" y="6509"/>
                  </a:cubicBezTo>
                  <a:cubicBezTo>
                    <a:pt x="46999" y="6509"/>
                    <a:pt x="46928" y="6461"/>
                    <a:pt x="46873" y="6407"/>
                  </a:cubicBezTo>
                  <a:cubicBezTo>
                    <a:pt x="46775" y="6308"/>
                    <a:pt x="46776" y="6302"/>
                    <a:pt x="46904" y="6285"/>
                  </a:cubicBezTo>
                  <a:cubicBezTo>
                    <a:pt x="46917" y="6283"/>
                    <a:pt x="46930" y="6282"/>
                    <a:pt x="46944" y="6282"/>
                  </a:cubicBezTo>
                  <a:close/>
                  <a:moveTo>
                    <a:pt x="44493" y="6393"/>
                  </a:moveTo>
                  <a:cubicBezTo>
                    <a:pt x="44626" y="6393"/>
                    <a:pt x="44801" y="6541"/>
                    <a:pt x="44741" y="6603"/>
                  </a:cubicBezTo>
                  <a:cubicBezTo>
                    <a:pt x="44735" y="6608"/>
                    <a:pt x="44726" y="6611"/>
                    <a:pt x="44713" y="6611"/>
                  </a:cubicBezTo>
                  <a:cubicBezTo>
                    <a:pt x="44683" y="6611"/>
                    <a:pt x="44637" y="6597"/>
                    <a:pt x="44590" y="6572"/>
                  </a:cubicBezTo>
                  <a:cubicBezTo>
                    <a:pt x="44550" y="6551"/>
                    <a:pt x="44516" y="6540"/>
                    <a:pt x="44490" y="6540"/>
                  </a:cubicBezTo>
                  <a:cubicBezTo>
                    <a:pt x="44464" y="6540"/>
                    <a:pt x="44445" y="6550"/>
                    <a:pt x="44433" y="6570"/>
                  </a:cubicBezTo>
                  <a:cubicBezTo>
                    <a:pt x="44417" y="6595"/>
                    <a:pt x="44398" y="6606"/>
                    <a:pt x="44380" y="6606"/>
                  </a:cubicBezTo>
                  <a:cubicBezTo>
                    <a:pt x="44337" y="6606"/>
                    <a:pt x="44301" y="6545"/>
                    <a:pt x="44328" y="6475"/>
                  </a:cubicBezTo>
                  <a:cubicBezTo>
                    <a:pt x="44345" y="6432"/>
                    <a:pt x="44421" y="6393"/>
                    <a:pt x="44493" y="6393"/>
                  </a:cubicBezTo>
                  <a:close/>
                  <a:moveTo>
                    <a:pt x="44935" y="6393"/>
                  </a:moveTo>
                  <a:cubicBezTo>
                    <a:pt x="44969" y="6393"/>
                    <a:pt x="44982" y="6417"/>
                    <a:pt x="44964" y="6445"/>
                  </a:cubicBezTo>
                  <a:cubicBezTo>
                    <a:pt x="44945" y="6475"/>
                    <a:pt x="44961" y="6508"/>
                    <a:pt x="45000" y="6520"/>
                  </a:cubicBezTo>
                  <a:cubicBezTo>
                    <a:pt x="45037" y="6531"/>
                    <a:pt x="45048" y="6575"/>
                    <a:pt x="45024" y="6614"/>
                  </a:cubicBezTo>
                  <a:cubicBezTo>
                    <a:pt x="45006" y="6642"/>
                    <a:pt x="44977" y="6659"/>
                    <a:pt x="44951" y="6659"/>
                  </a:cubicBezTo>
                  <a:cubicBezTo>
                    <a:pt x="44942" y="6659"/>
                    <a:pt x="44932" y="6657"/>
                    <a:pt x="44924" y="6652"/>
                  </a:cubicBezTo>
                  <a:cubicBezTo>
                    <a:pt x="44848" y="6605"/>
                    <a:pt x="44859" y="6393"/>
                    <a:pt x="44935" y="6393"/>
                  </a:cubicBezTo>
                  <a:close/>
                  <a:moveTo>
                    <a:pt x="47509" y="6520"/>
                  </a:moveTo>
                  <a:cubicBezTo>
                    <a:pt x="47547" y="6520"/>
                    <a:pt x="47593" y="6521"/>
                    <a:pt x="47647" y="6525"/>
                  </a:cubicBezTo>
                  <a:cubicBezTo>
                    <a:pt x="47808" y="6535"/>
                    <a:pt x="47930" y="6575"/>
                    <a:pt x="47947" y="6619"/>
                  </a:cubicBezTo>
                  <a:cubicBezTo>
                    <a:pt x="47960" y="6656"/>
                    <a:pt x="47946" y="6673"/>
                    <a:pt x="47888" y="6673"/>
                  </a:cubicBezTo>
                  <a:cubicBezTo>
                    <a:pt x="47851" y="6673"/>
                    <a:pt x="47797" y="6666"/>
                    <a:pt x="47720" y="6654"/>
                  </a:cubicBezTo>
                  <a:cubicBezTo>
                    <a:pt x="47338" y="6591"/>
                    <a:pt x="47253" y="6520"/>
                    <a:pt x="47509" y="6520"/>
                  </a:cubicBezTo>
                  <a:close/>
                  <a:moveTo>
                    <a:pt x="47198" y="6565"/>
                  </a:moveTo>
                  <a:cubicBezTo>
                    <a:pt x="47264" y="6565"/>
                    <a:pt x="47338" y="6679"/>
                    <a:pt x="47297" y="6719"/>
                  </a:cubicBezTo>
                  <a:cubicBezTo>
                    <a:pt x="47289" y="6727"/>
                    <a:pt x="47278" y="6731"/>
                    <a:pt x="47266" y="6731"/>
                  </a:cubicBezTo>
                  <a:cubicBezTo>
                    <a:pt x="47216" y="6731"/>
                    <a:pt x="47142" y="6673"/>
                    <a:pt x="47142" y="6619"/>
                  </a:cubicBezTo>
                  <a:cubicBezTo>
                    <a:pt x="47142" y="6587"/>
                    <a:pt x="47164" y="6565"/>
                    <a:pt x="47198" y="6565"/>
                  </a:cubicBezTo>
                  <a:close/>
                  <a:moveTo>
                    <a:pt x="43607" y="6572"/>
                  </a:moveTo>
                  <a:cubicBezTo>
                    <a:pt x="43638" y="6572"/>
                    <a:pt x="43646" y="6600"/>
                    <a:pt x="43666" y="6675"/>
                  </a:cubicBezTo>
                  <a:cubicBezTo>
                    <a:pt x="43683" y="6738"/>
                    <a:pt x="43675" y="6763"/>
                    <a:pt x="43625" y="6763"/>
                  </a:cubicBezTo>
                  <a:cubicBezTo>
                    <a:pt x="43608" y="6763"/>
                    <a:pt x="43585" y="6760"/>
                    <a:pt x="43556" y="6754"/>
                  </a:cubicBezTo>
                  <a:cubicBezTo>
                    <a:pt x="43400" y="6725"/>
                    <a:pt x="43379" y="6653"/>
                    <a:pt x="43511" y="6602"/>
                  </a:cubicBezTo>
                  <a:cubicBezTo>
                    <a:pt x="43558" y="6583"/>
                    <a:pt x="43587" y="6572"/>
                    <a:pt x="43607" y="6572"/>
                  </a:cubicBezTo>
                  <a:close/>
                  <a:moveTo>
                    <a:pt x="44153" y="6483"/>
                  </a:moveTo>
                  <a:cubicBezTo>
                    <a:pt x="44200" y="6483"/>
                    <a:pt x="44232" y="6526"/>
                    <a:pt x="44232" y="6604"/>
                  </a:cubicBezTo>
                  <a:cubicBezTo>
                    <a:pt x="44232" y="6636"/>
                    <a:pt x="44210" y="6657"/>
                    <a:pt x="44179" y="6657"/>
                  </a:cubicBezTo>
                  <a:cubicBezTo>
                    <a:pt x="44170" y="6657"/>
                    <a:pt x="44161" y="6655"/>
                    <a:pt x="44151" y="6652"/>
                  </a:cubicBezTo>
                  <a:cubicBezTo>
                    <a:pt x="44141" y="6648"/>
                    <a:pt x="44131" y="6646"/>
                    <a:pt x="44120" y="6646"/>
                  </a:cubicBezTo>
                  <a:cubicBezTo>
                    <a:pt x="44075" y="6646"/>
                    <a:pt x="44018" y="6674"/>
                    <a:pt x="43973" y="6718"/>
                  </a:cubicBezTo>
                  <a:cubicBezTo>
                    <a:pt x="43927" y="6765"/>
                    <a:pt x="43887" y="6795"/>
                    <a:pt x="43872" y="6795"/>
                  </a:cubicBezTo>
                  <a:cubicBezTo>
                    <a:pt x="43869" y="6795"/>
                    <a:pt x="43867" y="6794"/>
                    <a:pt x="43866" y="6792"/>
                  </a:cubicBezTo>
                  <a:cubicBezTo>
                    <a:pt x="43860" y="6780"/>
                    <a:pt x="43825" y="6720"/>
                    <a:pt x="43786" y="6654"/>
                  </a:cubicBezTo>
                  <a:cubicBezTo>
                    <a:pt x="43746" y="6587"/>
                    <a:pt x="43714" y="6535"/>
                    <a:pt x="43711" y="6532"/>
                  </a:cubicBezTo>
                  <a:cubicBezTo>
                    <a:pt x="43710" y="6531"/>
                    <a:pt x="43711" y="6531"/>
                    <a:pt x="43713" y="6531"/>
                  </a:cubicBezTo>
                  <a:cubicBezTo>
                    <a:pt x="43725" y="6531"/>
                    <a:pt x="43780" y="6541"/>
                    <a:pt x="43852" y="6553"/>
                  </a:cubicBezTo>
                  <a:cubicBezTo>
                    <a:pt x="43874" y="6558"/>
                    <a:pt x="43897" y="6560"/>
                    <a:pt x="43920" y="6560"/>
                  </a:cubicBezTo>
                  <a:cubicBezTo>
                    <a:pt x="43983" y="6560"/>
                    <a:pt x="44044" y="6544"/>
                    <a:pt x="44076" y="6517"/>
                  </a:cubicBezTo>
                  <a:cubicBezTo>
                    <a:pt x="44104" y="6494"/>
                    <a:pt x="44130" y="6483"/>
                    <a:pt x="44153" y="6483"/>
                  </a:cubicBezTo>
                  <a:close/>
                  <a:moveTo>
                    <a:pt x="42713" y="6680"/>
                  </a:moveTo>
                  <a:cubicBezTo>
                    <a:pt x="42742" y="6680"/>
                    <a:pt x="42779" y="6719"/>
                    <a:pt x="42798" y="6770"/>
                  </a:cubicBezTo>
                  <a:cubicBezTo>
                    <a:pt x="42820" y="6825"/>
                    <a:pt x="42805" y="6858"/>
                    <a:pt x="42773" y="6858"/>
                  </a:cubicBezTo>
                  <a:cubicBezTo>
                    <a:pt x="42754" y="6858"/>
                    <a:pt x="42728" y="6845"/>
                    <a:pt x="42702" y="6819"/>
                  </a:cubicBezTo>
                  <a:cubicBezTo>
                    <a:pt x="42645" y="6764"/>
                    <a:pt x="42652" y="6680"/>
                    <a:pt x="42713" y="6680"/>
                  </a:cubicBezTo>
                  <a:close/>
                  <a:moveTo>
                    <a:pt x="33287" y="1"/>
                  </a:moveTo>
                  <a:cubicBezTo>
                    <a:pt x="33012" y="1"/>
                    <a:pt x="32507" y="60"/>
                    <a:pt x="31660" y="188"/>
                  </a:cubicBezTo>
                  <a:cubicBezTo>
                    <a:pt x="31354" y="234"/>
                    <a:pt x="30856" y="299"/>
                    <a:pt x="30554" y="335"/>
                  </a:cubicBezTo>
                  <a:cubicBezTo>
                    <a:pt x="30249" y="371"/>
                    <a:pt x="29925" y="423"/>
                    <a:pt x="29831" y="453"/>
                  </a:cubicBezTo>
                  <a:cubicBezTo>
                    <a:pt x="29608" y="523"/>
                    <a:pt x="28771" y="768"/>
                    <a:pt x="28311" y="899"/>
                  </a:cubicBezTo>
                  <a:cubicBezTo>
                    <a:pt x="28118" y="953"/>
                    <a:pt x="27702" y="1083"/>
                    <a:pt x="27380" y="1188"/>
                  </a:cubicBezTo>
                  <a:cubicBezTo>
                    <a:pt x="26692" y="1414"/>
                    <a:pt x="25737" y="1673"/>
                    <a:pt x="25590" y="1673"/>
                  </a:cubicBezTo>
                  <a:cubicBezTo>
                    <a:pt x="25534" y="1673"/>
                    <a:pt x="25502" y="1645"/>
                    <a:pt x="25520" y="1616"/>
                  </a:cubicBezTo>
                  <a:cubicBezTo>
                    <a:pt x="25541" y="1583"/>
                    <a:pt x="25525" y="1557"/>
                    <a:pt x="25487" y="1557"/>
                  </a:cubicBezTo>
                  <a:cubicBezTo>
                    <a:pt x="25448" y="1557"/>
                    <a:pt x="25435" y="1516"/>
                    <a:pt x="25454" y="1467"/>
                  </a:cubicBezTo>
                  <a:cubicBezTo>
                    <a:pt x="25472" y="1420"/>
                    <a:pt x="25470" y="1398"/>
                    <a:pt x="25444" y="1398"/>
                  </a:cubicBezTo>
                  <a:cubicBezTo>
                    <a:pt x="25433" y="1398"/>
                    <a:pt x="25419" y="1402"/>
                    <a:pt x="25399" y="1409"/>
                  </a:cubicBezTo>
                  <a:cubicBezTo>
                    <a:pt x="25350" y="1427"/>
                    <a:pt x="25254" y="1443"/>
                    <a:pt x="25194" y="1443"/>
                  </a:cubicBezTo>
                  <a:cubicBezTo>
                    <a:pt x="25128" y="1443"/>
                    <a:pt x="25080" y="1485"/>
                    <a:pt x="25080" y="1545"/>
                  </a:cubicBezTo>
                  <a:cubicBezTo>
                    <a:pt x="25080" y="1587"/>
                    <a:pt x="25075" y="1607"/>
                    <a:pt x="25065" y="1607"/>
                  </a:cubicBezTo>
                  <a:cubicBezTo>
                    <a:pt x="25057" y="1607"/>
                    <a:pt x="25047" y="1597"/>
                    <a:pt x="25033" y="1576"/>
                  </a:cubicBezTo>
                  <a:cubicBezTo>
                    <a:pt x="25009" y="1537"/>
                    <a:pt x="24920" y="1517"/>
                    <a:pt x="24836" y="1517"/>
                  </a:cubicBezTo>
                  <a:cubicBezTo>
                    <a:pt x="24752" y="1517"/>
                    <a:pt x="24675" y="1537"/>
                    <a:pt x="24675" y="1576"/>
                  </a:cubicBezTo>
                  <a:cubicBezTo>
                    <a:pt x="24675" y="1594"/>
                    <a:pt x="24667" y="1604"/>
                    <a:pt x="24653" y="1604"/>
                  </a:cubicBezTo>
                  <a:cubicBezTo>
                    <a:pt x="24644" y="1604"/>
                    <a:pt x="24633" y="1600"/>
                    <a:pt x="24621" y="1592"/>
                  </a:cubicBezTo>
                  <a:cubicBezTo>
                    <a:pt x="24614" y="1589"/>
                    <a:pt x="24600" y="1587"/>
                    <a:pt x="24577" y="1587"/>
                  </a:cubicBezTo>
                  <a:cubicBezTo>
                    <a:pt x="24420" y="1587"/>
                    <a:pt x="23888" y="1675"/>
                    <a:pt x="23335" y="1796"/>
                  </a:cubicBezTo>
                  <a:cubicBezTo>
                    <a:pt x="23189" y="1827"/>
                    <a:pt x="22958" y="1865"/>
                    <a:pt x="22813" y="1880"/>
                  </a:cubicBezTo>
                  <a:cubicBezTo>
                    <a:pt x="22671" y="1896"/>
                    <a:pt x="22353" y="1933"/>
                    <a:pt x="22115" y="1964"/>
                  </a:cubicBezTo>
                  <a:cubicBezTo>
                    <a:pt x="21876" y="1995"/>
                    <a:pt x="21270" y="2037"/>
                    <a:pt x="20776" y="2058"/>
                  </a:cubicBezTo>
                  <a:cubicBezTo>
                    <a:pt x="20283" y="2080"/>
                    <a:pt x="19752" y="2118"/>
                    <a:pt x="19601" y="2141"/>
                  </a:cubicBezTo>
                  <a:cubicBezTo>
                    <a:pt x="19535" y="2152"/>
                    <a:pt x="19471" y="2158"/>
                    <a:pt x="19417" y="2158"/>
                  </a:cubicBezTo>
                  <a:cubicBezTo>
                    <a:pt x="19345" y="2158"/>
                    <a:pt x="19291" y="2148"/>
                    <a:pt x="19274" y="2130"/>
                  </a:cubicBezTo>
                  <a:cubicBezTo>
                    <a:pt x="19259" y="2115"/>
                    <a:pt x="19218" y="2107"/>
                    <a:pt x="19158" y="2107"/>
                  </a:cubicBezTo>
                  <a:cubicBezTo>
                    <a:pt x="19089" y="2107"/>
                    <a:pt x="18994" y="2118"/>
                    <a:pt x="18884" y="2138"/>
                  </a:cubicBezTo>
                  <a:cubicBezTo>
                    <a:pt x="18672" y="2177"/>
                    <a:pt x="17653" y="2201"/>
                    <a:pt x="16832" y="2201"/>
                  </a:cubicBezTo>
                  <a:cubicBezTo>
                    <a:pt x="16275" y="2201"/>
                    <a:pt x="15809" y="2190"/>
                    <a:pt x="15745" y="2165"/>
                  </a:cubicBezTo>
                  <a:cubicBezTo>
                    <a:pt x="15696" y="2146"/>
                    <a:pt x="15671" y="2108"/>
                    <a:pt x="15688" y="2078"/>
                  </a:cubicBezTo>
                  <a:cubicBezTo>
                    <a:pt x="15704" y="2048"/>
                    <a:pt x="15624" y="2026"/>
                    <a:pt x="15508" y="2026"/>
                  </a:cubicBezTo>
                  <a:cubicBezTo>
                    <a:pt x="15380" y="2026"/>
                    <a:pt x="15312" y="2048"/>
                    <a:pt x="15333" y="2083"/>
                  </a:cubicBezTo>
                  <a:cubicBezTo>
                    <a:pt x="15354" y="2116"/>
                    <a:pt x="15348" y="2145"/>
                    <a:pt x="15319" y="2149"/>
                  </a:cubicBezTo>
                  <a:cubicBezTo>
                    <a:pt x="15165" y="2169"/>
                    <a:pt x="15055" y="2180"/>
                    <a:pt x="14980" y="2180"/>
                  </a:cubicBezTo>
                  <a:cubicBezTo>
                    <a:pt x="14875" y="2180"/>
                    <a:pt x="14837" y="2159"/>
                    <a:pt x="14837" y="2114"/>
                  </a:cubicBezTo>
                  <a:cubicBezTo>
                    <a:pt x="14837" y="2065"/>
                    <a:pt x="14759" y="2019"/>
                    <a:pt x="14648" y="2001"/>
                  </a:cubicBezTo>
                  <a:cubicBezTo>
                    <a:pt x="14442" y="1969"/>
                    <a:pt x="12631" y="1859"/>
                    <a:pt x="12087" y="1844"/>
                  </a:cubicBezTo>
                  <a:cubicBezTo>
                    <a:pt x="11903" y="1839"/>
                    <a:pt x="11754" y="1817"/>
                    <a:pt x="11754" y="1792"/>
                  </a:cubicBezTo>
                  <a:cubicBezTo>
                    <a:pt x="11754" y="1748"/>
                    <a:pt x="12583" y="1689"/>
                    <a:pt x="12990" y="1689"/>
                  </a:cubicBezTo>
                  <a:cubicBezTo>
                    <a:pt x="13106" y="1689"/>
                    <a:pt x="13188" y="1694"/>
                    <a:pt x="13206" y="1705"/>
                  </a:cubicBezTo>
                  <a:cubicBezTo>
                    <a:pt x="13218" y="1712"/>
                    <a:pt x="13229" y="1716"/>
                    <a:pt x="13238" y="1716"/>
                  </a:cubicBezTo>
                  <a:cubicBezTo>
                    <a:pt x="13256" y="1716"/>
                    <a:pt x="13268" y="1704"/>
                    <a:pt x="13268" y="1682"/>
                  </a:cubicBezTo>
                  <a:cubicBezTo>
                    <a:pt x="13268" y="1649"/>
                    <a:pt x="13184" y="1621"/>
                    <a:pt x="13084" y="1621"/>
                  </a:cubicBezTo>
                  <a:cubicBezTo>
                    <a:pt x="12984" y="1621"/>
                    <a:pt x="12873" y="1581"/>
                    <a:pt x="12838" y="1532"/>
                  </a:cubicBezTo>
                  <a:cubicBezTo>
                    <a:pt x="12784" y="1458"/>
                    <a:pt x="12590" y="1443"/>
                    <a:pt x="11682" y="1442"/>
                  </a:cubicBezTo>
                  <a:cubicBezTo>
                    <a:pt x="11643" y="1442"/>
                    <a:pt x="11605" y="1441"/>
                    <a:pt x="11568" y="1441"/>
                  </a:cubicBezTo>
                  <a:cubicBezTo>
                    <a:pt x="11019" y="1441"/>
                    <a:pt x="10566" y="1455"/>
                    <a:pt x="10539" y="1472"/>
                  </a:cubicBezTo>
                  <a:cubicBezTo>
                    <a:pt x="10512" y="1490"/>
                    <a:pt x="10309" y="1521"/>
                    <a:pt x="10087" y="1539"/>
                  </a:cubicBezTo>
                  <a:cubicBezTo>
                    <a:pt x="9866" y="1556"/>
                    <a:pt x="9663" y="1593"/>
                    <a:pt x="9636" y="1622"/>
                  </a:cubicBezTo>
                  <a:cubicBezTo>
                    <a:pt x="9618" y="1639"/>
                    <a:pt x="9589" y="1648"/>
                    <a:pt x="9557" y="1648"/>
                  </a:cubicBezTo>
                  <a:cubicBezTo>
                    <a:pt x="9537" y="1648"/>
                    <a:pt x="9517" y="1644"/>
                    <a:pt x="9497" y="1636"/>
                  </a:cubicBezTo>
                  <a:cubicBezTo>
                    <a:pt x="9476" y="1628"/>
                    <a:pt x="9460" y="1623"/>
                    <a:pt x="9450" y="1623"/>
                  </a:cubicBezTo>
                  <a:cubicBezTo>
                    <a:pt x="9431" y="1623"/>
                    <a:pt x="9431" y="1638"/>
                    <a:pt x="9449" y="1669"/>
                  </a:cubicBezTo>
                  <a:cubicBezTo>
                    <a:pt x="9473" y="1708"/>
                    <a:pt x="9464" y="1742"/>
                    <a:pt x="9428" y="1747"/>
                  </a:cubicBezTo>
                  <a:cubicBezTo>
                    <a:pt x="9393" y="1751"/>
                    <a:pt x="9330" y="1759"/>
                    <a:pt x="9292" y="1764"/>
                  </a:cubicBezTo>
                  <a:cubicBezTo>
                    <a:pt x="9290" y="1765"/>
                    <a:pt x="9287" y="1765"/>
                    <a:pt x="9284" y="1765"/>
                  </a:cubicBezTo>
                  <a:cubicBezTo>
                    <a:pt x="9243" y="1765"/>
                    <a:pt x="9183" y="1730"/>
                    <a:pt x="9142" y="1683"/>
                  </a:cubicBezTo>
                  <a:cubicBezTo>
                    <a:pt x="9109" y="1645"/>
                    <a:pt x="9090" y="1626"/>
                    <a:pt x="9083" y="1626"/>
                  </a:cubicBezTo>
                  <a:cubicBezTo>
                    <a:pt x="9076" y="1626"/>
                    <a:pt x="9081" y="1646"/>
                    <a:pt x="9095" y="1689"/>
                  </a:cubicBezTo>
                  <a:cubicBezTo>
                    <a:pt x="9119" y="1764"/>
                    <a:pt x="9070" y="1791"/>
                    <a:pt x="8854" y="1824"/>
                  </a:cubicBezTo>
                  <a:cubicBezTo>
                    <a:pt x="8704" y="1847"/>
                    <a:pt x="8556" y="1883"/>
                    <a:pt x="8521" y="1904"/>
                  </a:cubicBezTo>
                  <a:cubicBezTo>
                    <a:pt x="8449" y="1949"/>
                    <a:pt x="7760" y="1978"/>
                    <a:pt x="6804" y="1978"/>
                  </a:cubicBezTo>
                  <a:cubicBezTo>
                    <a:pt x="6756" y="1978"/>
                    <a:pt x="6708" y="1978"/>
                    <a:pt x="6659" y="1978"/>
                  </a:cubicBezTo>
                  <a:cubicBezTo>
                    <a:pt x="6643" y="1977"/>
                    <a:pt x="6626" y="1977"/>
                    <a:pt x="6608" y="1977"/>
                  </a:cubicBezTo>
                  <a:cubicBezTo>
                    <a:pt x="6320" y="1977"/>
                    <a:pt x="5908" y="1985"/>
                    <a:pt x="5658" y="1993"/>
                  </a:cubicBezTo>
                  <a:cubicBezTo>
                    <a:pt x="5606" y="1995"/>
                    <a:pt x="5556" y="1996"/>
                    <a:pt x="5508" y="1996"/>
                  </a:cubicBezTo>
                  <a:cubicBezTo>
                    <a:pt x="5314" y="1996"/>
                    <a:pt x="5170" y="1981"/>
                    <a:pt x="5162" y="1957"/>
                  </a:cubicBezTo>
                  <a:cubicBezTo>
                    <a:pt x="5158" y="1941"/>
                    <a:pt x="5125" y="1933"/>
                    <a:pt x="5070" y="1933"/>
                  </a:cubicBezTo>
                  <a:cubicBezTo>
                    <a:pt x="5016" y="1933"/>
                    <a:pt x="4941" y="1941"/>
                    <a:pt x="4853" y="1957"/>
                  </a:cubicBezTo>
                  <a:cubicBezTo>
                    <a:pt x="4739" y="1978"/>
                    <a:pt x="4645" y="1988"/>
                    <a:pt x="4576" y="1988"/>
                  </a:cubicBezTo>
                  <a:cubicBezTo>
                    <a:pt x="4468" y="1988"/>
                    <a:pt x="4420" y="1963"/>
                    <a:pt x="4449" y="1916"/>
                  </a:cubicBezTo>
                  <a:cubicBezTo>
                    <a:pt x="4460" y="1899"/>
                    <a:pt x="4439" y="1891"/>
                    <a:pt x="4397" y="1891"/>
                  </a:cubicBezTo>
                  <a:cubicBezTo>
                    <a:pt x="4224" y="1891"/>
                    <a:pt x="3689" y="2019"/>
                    <a:pt x="3489" y="2124"/>
                  </a:cubicBezTo>
                  <a:cubicBezTo>
                    <a:pt x="3408" y="2166"/>
                    <a:pt x="3189" y="2242"/>
                    <a:pt x="2995" y="2294"/>
                  </a:cubicBezTo>
                  <a:cubicBezTo>
                    <a:pt x="2803" y="2346"/>
                    <a:pt x="2580" y="2422"/>
                    <a:pt x="2500" y="2466"/>
                  </a:cubicBezTo>
                  <a:cubicBezTo>
                    <a:pt x="2418" y="2509"/>
                    <a:pt x="2206" y="2615"/>
                    <a:pt x="2024" y="2702"/>
                  </a:cubicBezTo>
                  <a:cubicBezTo>
                    <a:pt x="1785" y="2816"/>
                    <a:pt x="1684" y="2900"/>
                    <a:pt x="1658" y="3004"/>
                  </a:cubicBezTo>
                  <a:cubicBezTo>
                    <a:pt x="1615" y="3179"/>
                    <a:pt x="1544" y="3253"/>
                    <a:pt x="1278" y="3402"/>
                  </a:cubicBezTo>
                  <a:cubicBezTo>
                    <a:pt x="1023" y="3544"/>
                    <a:pt x="923" y="3665"/>
                    <a:pt x="960" y="3786"/>
                  </a:cubicBezTo>
                  <a:cubicBezTo>
                    <a:pt x="979" y="3845"/>
                    <a:pt x="949" y="3911"/>
                    <a:pt x="888" y="3948"/>
                  </a:cubicBezTo>
                  <a:cubicBezTo>
                    <a:pt x="832" y="3981"/>
                    <a:pt x="818" y="4009"/>
                    <a:pt x="857" y="4010"/>
                  </a:cubicBezTo>
                  <a:cubicBezTo>
                    <a:pt x="989" y="4013"/>
                    <a:pt x="929" y="4126"/>
                    <a:pt x="795" y="4126"/>
                  </a:cubicBezTo>
                  <a:cubicBezTo>
                    <a:pt x="710" y="4126"/>
                    <a:pt x="625" y="4190"/>
                    <a:pt x="560" y="4300"/>
                  </a:cubicBezTo>
                  <a:cubicBezTo>
                    <a:pt x="504" y="4395"/>
                    <a:pt x="432" y="4474"/>
                    <a:pt x="402" y="4474"/>
                  </a:cubicBezTo>
                  <a:cubicBezTo>
                    <a:pt x="371" y="4474"/>
                    <a:pt x="347" y="4512"/>
                    <a:pt x="347" y="4563"/>
                  </a:cubicBezTo>
                  <a:cubicBezTo>
                    <a:pt x="347" y="4613"/>
                    <a:pt x="313" y="4651"/>
                    <a:pt x="267" y="4651"/>
                  </a:cubicBezTo>
                  <a:cubicBezTo>
                    <a:pt x="223" y="4651"/>
                    <a:pt x="144" y="4715"/>
                    <a:pt x="92" y="4792"/>
                  </a:cubicBezTo>
                  <a:cubicBezTo>
                    <a:pt x="0" y="4925"/>
                    <a:pt x="2" y="4932"/>
                    <a:pt x="186" y="5024"/>
                  </a:cubicBezTo>
                  <a:cubicBezTo>
                    <a:pt x="287" y="5075"/>
                    <a:pt x="474" y="5131"/>
                    <a:pt x="590" y="5145"/>
                  </a:cubicBezTo>
                  <a:cubicBezTo>
                    <a:pt x="707" y="5161"/>
                    <a:pt x="877" y="5199"/>
                    <a:pt x="959" y="5229"/>
                  </a:cubicBezTo>
                  <a:cubicBezTo>
                    <a:pt x="1042" y="5259"/>
                    <a:pt x="1214" y="5283"/>
                    <a:pt x="1336" y="5283"/>
                  </a:cubicBezTo>
                  <a:cubicBezTo>
                    <a:pt x="1464" y="5283"/>
                    <a:pt x="1570" y="5314"/>
                    <a:pt x="1582" y="5355"/>
                  </a:cubicBezTo>
                  <a:cubicBezTo>
                    <a:pt x="1606" y="5434"/>
                    <a:pt x="1867" y="5473"/>
                    <a:pt x="2396" y="5473"/>
                  </a:cubicBezTo>
                  <a:cubicBezTo>
                    <a:pt x="2447" y="5473"/>
                    <a:pt x="2501" y="5472"/>
                    <a:pt x="2558" y="5471"/>
                  </a:cubicBezTo>
                  <a:cubicBezTo>
                    <a:pt x="2571" y="5471"/>
                    <a:pt x="2584" y="5471"/>
                    <a:pt x="2598" y="5471"/>
                  </a:cubicBezTo>
                  <a:cubicBezTo>
                    <a:pt x="2815" y="5471"/>
                    <a:pt x="2961" y="5487"/>
                    <a:pt x="2927" y="5507"/>
                  </a:cubicBezTo>
                  <a:cubicBezTo>
                    <a:pt x="2889" y="5531"/>
                    <a:pt x="3360" y="5548"/>
                    <a:pt x="3975" y="5548"/>
                  </a:cubicBezTo>
                  <a:cubicBezTo>
                    <a:pt x="4589" y="5548"/>
                    <a:pt x="5125" y="5526"/>
                    <a:pt x="5169" y="5496"/>
                  </a:cubicBezTo>
                  <a:cubicBezTo>
                    <a:pt x="5190" y="5482"/>
                    <a:pt x="5209" y="5475"/>
                    <a:pt x="5227" y="5475"/>
                  </a:cubicBezTo>
                  <a:cubicBezTo>
                    <a:pt x="5252" y="5475"/>
                    <a:pt x="5274" y="5489"/>
                    <a:pt x="5290" y="5516"/>
                  </a:cubicBezTo>
                  <a:cubicBezTo>
                    <a:pt x="5308" y="5543"/>
                    <a:pt x="5322" y="5557"/>
                    <a:pt x="5336" y="5557"/>
                  </a:cubicBezTo>
                  <a:cubicBezTo>
                    <a:pt x="5349" y="5557"/>
                    <a:pt x="5363" y="5544"/>
                    <a:pt x="5379" y="5518"/>
                  </a:cubicBezTo>
                  <a:cubicBezTo>
                    <a:pt x="5397" y="5489"/>
                    <a:pt x="5436" y="5475"/>
                    <a:pt x="5486" y="5475"/>
                  </a:cubicBezTo>
                  <a:cubicBezTo>
                    <a:pt x="5511" y="5475"/>
                    <a:pt x="5538" y="5478"/>
                    <a:pt x="5568" y="5486"/>
                  </a:cubicBezTo>
                  <a:cubicBezTo>
                    <a:pt x="5622" y="5500"/>
                    <a:pt x="5692" y="5506"/>
                    <a:pt x="5769" y="5506"/>
                  </a:cubicBezTo>
                  <a:cubicBezTo>
                    <a:pt x="6021" y="5506"/>
                    <a:pt x="6338" y="5439"/>
                    <a:pt x="6338" y="5366"/>
                  </a:cubicBezTo>
                  <a:cubicBezTo>
                    <a:pt x="6338" y="5321"/>
                    <a:pt x="6365" y="5282"/>
                    <a:pt x="6396" y="5282"/>
                  </a:cubicBezTo>
                  <a:cubicBezTo>
                    <a:pt x="6430" y="5282"/>
                    <a:pt x="6454" y="5306"/>
                    <a:pt x="6454" y="5337"/>
                  </a:cubicBezTo>
                  <a:cubicBezTo>
                    <a:pt x="6454" y="5420"/>
                    <a:pt x="6674" y="5526"/>
                    <a:pt x="6804" y="5526"/>
                  </a:cubicBezTo>
                  <a:cubicBezTo>
                    <a:pt x="6831" y="5526"/>
                    <a:pt x="6854" y="5522"/>
                    <a:pt x="6870" y="5511"/>
                  </a:cubicBezTo>
                  <a:cubicBezTo>
                    <a:pt x="6934" y="5470"/>
                    <a:pt x="6926" y="5459"/>
                    <a:pt x="6831" y="5459"/>
                  </a:cubicBezTo>
                  <a:cubicBezTo>
                    <a:pt x="6677" y="5459"/>
                    <a:pt x="6572" y="5354"/>
                    <a:pt x="6572" y="5199"/>
                  </a:cubicBezTo>
                  <a:cubicBezTo>
                    <a:pt x="6572" y="5107"/>
                    <a:pt x="6594" y="5085"/>
                    <a:pt x="6763" y="5085"/>
                  </a:cubicBezTo>
                  <a:cubicBezTo>
                    <a:pt x="6796" y="5085"/>
                    <a:pt x="6834" y="5086"/>
                    <a:pt x="6879" y="5087"/>
                  </a:cubicBezTo>
                  <a:cubicBezTo>
                    <a:pt x="7050" y="5093"/>
                    <a:pt x="7458" y="5127"/>
                    <a:pt x="7796" y="5164"/>
                  </a:cubicBezTo>
                  <a:cubicBezTo>
                    <a:pt x="9128" y="5307"/>
                    <a:pt x="9593" y="5348"/>
                    <a:pt x="9892" y="5348"/>
                  </a:cubicBezTo>
                  <a:cubicBezTo>
                    <a:pt x="9911" y="5348"/>
                    <a:pt x="9929" y="5348"/>
                    <a:pt x="9946" y="5347"/>
                  </a:cubicBezTo>
                  <a:cubicBezTo>
                    <a:pt x="9963" y="5347"/>
                    <a:pt x="9978" y="5347"/>
                    <a:pt x="9993" y="5347"/>
                  </a:cubicBezTo>
                  <a:cubicBezTo>
                    <a:pt x="10209" y="5347"/>
                    <a:pt x="10298" y="5376"/>
                    <a:pt x="10396" y="5470"/>
                  </a:cubicBezTo>
                  <a:cubicBezTo>
                    <a:pt x="10469" y="5540"/>
                    <a:pt x="10510" y="5571"/>
                    <a:pt x="10586" y="5571"/>
                  </a:cubicBezTo>
                  <a:cubicBezTo>
                    <a:pt x="10639" y="5571"/>
                    <a:pt x="10709" y="5556"/>
                    <a:pt x="10817" y="5531"/>
                  </a:cubicBezTo>
                  <a:cubicBezTo>
                    <a:pt x="11094" y="5466"/>
                    <a:pt x="11506" y="5259"/>
                    <a:pt x="11476" y="5199"/>
                  </a:cubicBezTo>
                  <a:cubicBezTo>
                    <a:pt x="11453" y="5153"/>
                    <a:pt x="11458" y="5126"/>
                    <a:pt x="11482" y="5126"/>
                  </a:cubicBezTo>
                  <a:cubicBezTo>
                    <a:pt x="11495" y="5126"/>
                    <a:pt x="11515" y="5134"/>
                    <a:pt x="11538" y="5152"/>
                  </a:cubicBezTo>
                  <a:cubicBezTo>
                    <a:pt x="11567" y="5173"/>
                    <a:pt x="11664" y="5185"/>
                    <a:pt x="11780" y="5185"/>
                  </a:cubicBezTo>
                  <a:cubicBezTo>
                    <a:pt x="11824" y="5185"/>
                    <a:pt x="11871" y="5183"/>
                    <a:pt x="11917" y="5179"/>
                  </a:cubicBezTo>
                  <a:cubicBezTo>
                    <a:pt x="12178" y="5159"/>
                    <a:pt x="12215" y="5143"/>
                    <a:pt x="12156" y="5072"/>
                  </a:cubicBezTo>
                  <a:cubicBezTo>
                    <a:pt x="12118" y="5028"/>
                    <a:pt x="12102" y="4975"/>
                    <a:pt x="12120" y="4958"/>
                  </a:cubicBezTo>
                  <a:cubicBezTo>
                    <a:pt x="12123" y="4956"/>
                    <a:pt x="12127" y="4955"/>
                    <a:pt x="12131" y="4955"/>
                  </a:cubicBezTo>
                  <a:cubicBezTo>
                    <a:pt x="12156" y="4955"/>
                    <a:pt x="12209" y="4993"/>
                    <a:pt x="12257" y="5049"/>
                  </a:cubicBezTo>
                  <a:cubicBezTo>
                    <a:pt x="12323" y="5128"/>
                    <a:pt x="12358" y="5162"/>
                    <a:pt x="12414" y="5162"/>
                  </a:cubicBezTo>
                  <a:cubicBezTo>
                    <a:pt x="12457" y="5162"/>
                    <a:pt x="12512" y="5142"/>
                    <a:pt x="12602" y="5108"/>
                  </a:cubicBezTo>
                  <a:cubicBezTo>
                    <a:pt x="12718" y="5064"/>
                    <a:pt x="12741" y="5031"/>
                    <a:pt x="12696" y="4977"/>
                  </a:cubicBezTo>
                  <a:cubicBezTo>
                    <a:pt x="12663" y="4938"/>
                    <a:pt x="12625" y="4877"/>
                    <a:pt x="12615" y="4845"/>
                  </a:cubicBezTo>
                  <a:cubicBezTo>
                    <a:pt x="12607" y="4820"/>
                    <a:pt x="12525" y="4804"/>
                    <a:pt x="12414" y="4804"/>
                  </a:cubicBezTo>
                  <a:cubicBezTo>
                    <a:pt x="12384" y="4804"/>
                    <a:pt x="12351" y="4805"/>
                    <a:pt x="12318" y="4807"/>
                  </a:cubicBezTo>
                  <a:cubicBezTo>
                    <a:pt x="12283" y="4810"/>
                    <a:pt x="12251" y="4811"/>
                    <a:pt x="12221" y="4811"/>
                  </a:cubicBezTo>
                  <a:cubicBezTo>
                    <a:pt x="12110" y="4811"/>
                    <a:pt x="12041" y="4795"/>
                    <a:pt x="12041" y="4767"/>
                  </a:cubicBezTo>
                  <a:cubicBezTo>
                    <a:pt x="12041" y="4743"/>
                    <a:pt x="12023" y="4728"/>
                    <a:pt x="11997" y="4728"/>
                  </a:cubicBezTo>
                  <a:cubicBezTo>
                    <a:pt x="11986" y="4728"/>
                    <a:pt x="11974" y="4731"/>
                    <a:pt x="11961" y="4736"/>
                  </a:cubicBezTo>
                  <a:cubicBezTo>
                    <a:pt x="11950" y="4740"/>
                    <a:pt x="11937" y="4742"/>
                    <a:pt x="11925" y="4742"/>
                  </a:cubicBezTo>
                  <a:cubicBezTo>
                    <a:pt x="11890" y="4742"/>
                    <a:pt x="11855" y="4726"/>
                    <a:pt x="11836" y="4697"/>
                  </a:cubicBezTo>
                  <a:cubicBezTo>
                    <a:pt x="11818" y="4667"/>
                    <a:pt x="11815" y="4652"/>
                    <a:pt x="11825" y="4652"/>
                  </a:cubicBezTo>
                  <a:cubicBezTo>
                    <a:pt x="11831" y="4652"/>
                    <a:pt x="11840" y="4657"/>
                    <a:pt x="11854" y="4665"/>
                  </a:cubicBezTo>
                  <a:cubicBezTo>
                    <a:pt x="11863" y="4671"/>
                    <a:pt x="11874" y="4674"/>
                    <a:pt x="11885" y="4674"/>
                  </a:cubicBezTo>
                  <a:cubicBezTo>
                    <a:pt x="11958" y="4674"/>
                    <a:pt x="12054" y="4556"/>
                    <a:pt x="12004" y="4505"/>
                  </a:cubicBezTo>
                  <a:cubicBezTo>
                    <a:pt x="11996" y="4498"/>
                    <a:pt x="11999" y="4494"/>
                    <a:pt x="12010" y="4494"/>
                  </a:cubicBezTo>
                  <a:cubicBezTo>
                    <a:pt x="12032" y="4494"/>
                    <a:pt x="12084" y="4508"/>
                    <a:pt x="12153" y="4532"/>
                  </a:cubicBezTo>
                  <a:cubicBezTo>
                    <a:pt x="12223" y="4556"/>
                    <a:pt x="12307" y="4567"/>
                    <a:pt x="12390" y="4567"/>
                  </a:cubicBezTo>
                  <a:cubicBezTo>
                    <a:pt x="12569" y="4567"/>
                    <a:pt x="12741" y="4516"/>
                    <a:pt x="12741" y="4439"/>
                  </a:cubicBezTo>
                  <a:cubicBezTo>
                    <a:pt x="12741" y="4394"/>
                    <a:pt x="12713" y="4352"/>
                    <a:pt x="12675" y="4338"/>
                  </a:cubicBezTo>
                  <a:cubicBezTo>
                    <a:pt x="12633" y="4324"/>
                    <a:pt x="12622" y="4257"/>
                    <a:pt x="12646" y="4158"/>
                  </a:cubicBezTo>
                  <a:cubicBezTo>
                    <a:pt x="12675" y="4041"/>
                    <a:pt x="12723" y="4000"/>
                    <a:pt x="12829" y="4000"/>
                  </a:cubicBezTo>
                  <a:cubicBezTo>
                    <a:pt x="12996" y="4000"/>
                    <a:pt x="13026" y="4097"/>
                    <a:pt x="12874" y="4139"/>
                  </a:cubicBezTo>
                  <a:cubicBezTo>
                    <a:pt x="12796" y="4160"/>
                    <a:pt x="12803" y="4168"/>
                    <a:pt x="12902" y="4173"/>
                  </a:cubicBezTo>
                  <a:cubicBezTo>
                    <a:pt x="13064" y="4182"/>
                    <a:pt x="13094" y="4234"/>
                    <a:pt x="13104" y="4527"/>
                  </a:cubicBezTo>
                  <a:cubicBezTo>
                    <a:pt x="13109" y="4676"/>
                    <a:pt x="13145" y="4783"/>
                    <a:pt x="13196" y="4803"/>
                  </a:cubicBezTo>
                  <a:cubicBezTo>
                    <a:pt x="13264" y="4830"/>
                    <a:pt x="13263" y="4845"/>
                    <a:pt x="13184" y="4889"/>
                  </a:cubicBezTo>
                  <a:cubicBezTo>
                    <a:pt x="13153" y="4907"/>
                    <a:pt x="13113" y="4917"/>
                    <a:pt x="13080" y="4917"/>
                  </a:cubicBezTo>
                  <a:cubicBezTo>
                    <a:pt x="13061" y="4917"/>
                    <a:pt x="13044" y="4913"/>
                    <a:pt x="13032" y="4906"/>
                  </a:cubicBezTo>
                  <a:cubicBezTo>
                    <a:pt x="13021" y="4899"/>
                    <a:pt x="13011" y="4896"/>
                    <a:pt x="13003" y="4896"/>
                  </a:cubicBezTo>
                  <a:cubicBezTo>
                    <a:pt x="12985" y="4896"/>
                    <a:pt x="12974" y="4909"/>
                    <a:pt x="12974" y="4930"/>
                  </a:cubicBezTo>
                  <a:cubicBezTo>
                    <a:pt x="12974" y="4963"/>
                    <a:pt x="12930" y="4995"/>
                    <a:pt x="12874" y="4999"/>
                  </a:cubicBezTo>
                  <a:cubicBezTo>
                    <a:pt x="12819" y="5004"/>
                    <a:pt x="12915" y="5025"/>
                    <a:pt x="13094" y="5046"/>
                  </a:cubicBezTo>
                  <a:cubicBezTo>
                    <a:pt x="13182" y="5057"/>
                    <a:pt x="13263" y="5063"/>
                    <a:pt x="13324" y="5063"/>
                  </a:cubicBezTo>
                  <a:cubicBezTo>
                    <a:pt x="13384" y="5063"/>
                    <a:pt x="13424" y="5057"/>
                    <a:pt x="13429" y="5046"/>
                  </a:cubicBezTo>
                  <a:cubicBezTo>
                    <a:pt x="13438" y="5025"/>
                    <a:pt x="13486" y="4958"/>
                    <a:pt x="13536" y="4897"/>
                  </a:cubicBezTo>
                  <a:cubicBezTo>
                    <a:pt x="13580" y="4843"/>
                    <a:pt x="13603" y="4817"/>
                    <a:pt x="13612" y="4817"/>
                  </a:cubicBezTo>
                  <a:lnTo>
                    <a:pt x="13612" y="4817"/>
                  </a:lnTo>
                  <a:cubicBezTo>
                    <a:pt x="13621" y="4817"/>
                    <a:pt x="13615" y="4846"/>
                    <a:pt x="13603" y="4905"/>
                  </a:cubicBezTo>
                  <a:cubicBezTo>
                    <a:pt x="13580" y="5018"/>
                    <a:pt x="13608" y="5024"/>
                    <a:pt x="14136" y="5029"/>
                  </a:cubicBezTo>
                  <a:cubicBezTo>
                    <a:pt x="14167" y="5029"/>
                    <a:pt x="14196" y="5029"/>
                    <a:pt x="14224" y="5029"/>
                  </a:cubicBezTo>
                  <a:cubicBezTo>
                    <a:pt x="14471" y="5029"/>
                    <a:pt x="14590" y="5021"/>
                    <a:pt x="14490" y="5007"/>
                  </a:cubicBezTo>
                  <a:cubicBezTo>
                    <a:pt x="14380" y="4992"/>
                    <a:pt x="14246" y="4942"/>
                    <a:pt x="14193" y="4896"/>
                  </a:cubicBezTo>
                  <a:cubicBezTo>
                    <a:pt x="14152" y="4860"/>
                    <a:pt x="14127" y="4842"/>
                    <a:pt x="14104" y="4842"/>
                  </a:cubicBezTo>
                  <a:cubicBezTo>
                    <a:pt x="14080" y="4842"/>
                    <a:pt x="14059" y="4861"/>
                    <a:pt x="14027" y="4901"/>
                  </a:cubicBezTo>
                  <a:cubicBezTo>
                    <a:pt x="13995" y="4940"/>
                    <a:pt x="13969" y="4959"/>
                    <a:pt x="13935" y="4959"/>
                  </a:cubicBezTo>
                  <a:cubicBezTo>
                    <a:pt x="13907" y="4959"/>
                    <a:pt x="13874" y="4947"/>
                    <a:pt x="13829" y="4922"/>
                  </a:cubicBezTo>
                  <a:cubicBezTo>
                    <a:pt x="13708" y="4857"/>
                    <a:pt x="13708" y="4855"/>
                    <a:pt x="13822" y="4811"/>
                  </a:cubicBezTo>
                  <a:cubicBezTo>
                    <a:pt x="13860" y="4796"/>
                    <a:pt x="13953" y="4789"/>
                    <a:pt x="14065" y="4789"/>
                  </a:cubicBezTo>
                  <a:cubicBezTo>
                    <a:pt x="14139" y="4789"/>
                    <a:pt x="14221" y="4792"/>
                    <a:pt x="14301" y="4799"/>
                  </a:cubicBezTo>
                  <a:cubicBezTo>
                    <a:pt x="14397" y="4808"/>
                    <a:pt x="14469" y="4813"/>
                    <a:pt x="14522" y="4813"/>
                  </a:cubicBezTo>
                  <a:cubicBezTo>
                    <a:pt x="14630" y="4813"/>
                    <a:pt x="14663" y="4794"/>
                    <a:pt x="14663" y="4749"/>
                  </a:cubicBezTo>
                  <a:cubicBezTo>
                    <a:pt x="14663" y="4699"/>
                    <a:pt x="14607" y="4680"/>
                    <a:pt x="14409" y="4680"/>
                  </a:cubicBezTo>
                  <a:cubicBezTo>
                    <a:pt x="14344" y="4680"/>
                    <a:pt x="14264" y="4682"/>
                    <a:pt x="14164" y="4686"/>
                  </a:cubicBezTo>
                  <a:cubicBezTo>
                    <a:pt x="14045" y="4690"/>
                    <a:pt x="13954" y="4693"/>
                    <a:pt x="13885" y="4693"/>
                  </a:cubicBezTo>
                  <a:cubicBezTo>
                    <a:pt x="13691" y="4693"/>
                    <a:pt x="13672" y="4670"/>
                    <a:pt x="13685" y="4599"/>
                  </a:cubicBezTo>
                  <a:cubicBezTo>
                    <a:pt x="13699" y="4524"/>
                    <a:pt x="13766" y="4488"/>
                    <a:pt x="13921" y="4476"/>
                  </a:cubicBezTo>
                  <a:cubicBezTo>
                    <a:pt x="14037" y="4465"/>
                    <a:pt x="14137" y="4434"/>
                    <a:pt x="14137" y="4406"/>
                  </a:cubicBezTo>
                  <a:cubicBezTo>
                    <a:pt x="14137" y="4358"/>
                    <a:pt x="13977" y="4323"/>
                    <a:pt x="13849" y="4323"/>
                  </a:cubicBezTo>
                  <a:cubicBezTo>
                    <a:pt x="13784" y="4323"/>
                    <a:pt x="13727" y="4332"/>
                    <a:pt x="13704" y="4354"/>
                  </a:cubicBezTo>
                  <a:cubicBezTo>
                    <a:pt x="13665" y="4391"/>
                    <a:pt x="13580" y="4408"/>
                    <a:pt x="13492" y="4408"/>
                  </a:cubicBezTo>
                  <a:cubicBezTo>
                    <a:pt x="13374" y="4408"/>
                    <a:pt x="13253" y="4377"/>
                    <a:pt x="13232" y="4323"/>
                  </a:cubicBezTo>
                  <a:cubicBezTo>
                    <a:pt x="13195" y="4225"/>
                    <a:pt x="13217" y="4168"/>
                    <a:pt x="13265" y="4168"/>
                  </a:cubicBezTo>
                  <a:cubicBezTo>
                    <a:pt x="13296" y="4168"/>
                    <a:pt x="13339" y="4192"/>
                    <a:pt x="13383" y="4245"/>
                  </a:cubicBezTo>
                  <a:cubicBezTo>
                    <a:pt x="13424" y="4294"/>
                    <a:pt x="13461" y="4322"/>
                    <a:pt x="13480" y="4322"/>
                  </a:cubicBezTo>
                  <a:cubicBezTo>
                    <a:pt x="13490" y="4322"/>
                    <a:pt x="13495" y="4315"/>
                    <a:pt x="13495" y="4302"/>
                  </a:cubicBezTo>
                  <a:cubicBezTo>
                    <a:pt x="13496" y="4261"/>
                    <a:pt x="13557" y="4204"/>
                    <a:pt x="13629" y="4174"/>
                  </a:cubicBezTo>
                  <a:cubicBezTo>
                    <a:pt x="13757" y="4123"/>
                    <a:pt x="13757" y="4122"/>
                    <a:pt x="13632" y="4118"/>
                  </a:cubicBezTo>
                  <a:cubicBezTo>
                    <a:pt x="13422" y="4112"/>
                    <a:pt x="13422" y="3954"/>
                    <a:pt x="13632" y="3922"/>
                  </a:cubicBezTo>
                  <a:cubicBezTo>
                    <a:pt x="13679" y="3915"/>
                    <a:pt x="13721" y="3912"/>
                    <a:pt x="13758" y="3912"/>
                  </a:cubicBezTo>
                  <a:cubicBezTo>
                    <a:pt x="13876" y="3912"/>
                    <a:pt x="13929" y="3946"/>
                    <a:pt x="13853" y="3993"/>
                  </a:cubicBezTo>
                  <a:cubicBezTo>
                    <a:pt x="13750" y="4056"/>
                    <a:pt x="13874" y="4174"/>
                    <a:pt x="14058" y="4188"/>
                  </a:cubicBezTo>
                  <a:cubicBezTo>
                    <a:pt x="14258" y="4201"/>
                    <a:pt x="14329" y="4283"/>
                    <a:pt x="14238" y="4394"/>
                  </a:cubicBezTo>
                  <a:cubicBezTo>
                    <a:pt x="14202" y="4436"/>
                    <a:pt x="14208" y="4454"/>
                    <a:pt x="14279" y="4454"/>
                  </a:cubicBezTo>
                  <a:cubicBezTo>
                    <a:pt x="14312" y="4454"/>
                    <a:pt x="14358" y="4451"/>
                    <a:pt x="14421" y="4444"/>
                  </a:cubicBezTo>
                  <a:cubicBezTo>
                    <a:pt x="14447" y="4441"/>
                    <a:pt x="14476" y="4439"/>
                    <a:pt x="14509" y="4439"/>
                  </a:cubicBezTo>
                  <a:cubicBezTo>
                    <a:pt x="14657" y="4439"/>
                    <a:pt x="14860" y="4470"/>
                    <a:pt x="15041" y="4522"/>
                  </a:cubicBezTo>
                  <a:cubicBezTo>
                    <a:pt x="15190" y="4563"/>
                    <a:pt x="15328" y="4588"/>
                    <a:pt x="15399" y="4588"/>
                  </a:cubicBezTo>
                  <a:cubicBezTo>
                    <a:pt x="15426" y="4588"/>
                    <a:pt x="15443" y="4585"/>
                    <a:pt x="15448" y="4577"/>
                  </a:cubicBezTo>
                  <a:cubicBezTo>
                    <a:pt x="15467" y="4548"/>
                    <a:pt x="15570" y="4502"/>
                    <a:pt x="15682" y="4471"/>
                  </a:cubicBezTo>
                  <a:cubicBezTo>
                    <a:pt x="15739" y="4456"/>
                    <a:pt x="15790" y="4447"/>
                    <a:pt x="15843" y="4447"/>
                  </a:cubicBezTo>
                  <a:cubicBezTo>
                    <a:pt x="15936" y="4447"/>
                    <a:pt x="16035" y="4472"/>
                    <a:pt x="16186" y="4527"/>
                  </a:cubicBezTo>
                  <a:cubicBezTo>
                    <a:pt x="16332" y="4580"/>
                    <a:pt x="16412" y="4606"/>
                    <a:pt x="16474" y="4606"/>
                  </a:cubicBezTo>
                  <a:cubicBezTo>
                    <a:pt x="16530" y="4606"/>
                    <a:pt x="16570" y="4585"/>
                    <a:pt x="16630" y="4546"/>
                  </a:cubicBezTo>
                  <a:cubicBezTo>
                    <a:pt x="16689" y="4507"/>
                    <a:pt x="16762" y="4484"/>
                    <a:pt x="16816" y="4484"/>
                  </a:cubicBezTo>
                  <a:cubicBezTo>
                    <a:pt x="16833" y="4484"/>
                    <a:pt x="16848" y="4486"/>
                    <a:pt x="16860" y="4491"/>
                  </a:cubicBezTo>
                  <a:cubicBezTo>
                    <a:pt x="16878" y="4498"/>
                    <a:pt x="16897" y="4501"/>
                    <a:pt x="16915" y="4501"/>
                  </a:cubicBezTo>
                  <a:cubicBezTo>
                    <a:pt x="16946" y="4501"/>
                    <a:pt x="16974" y="4491"/>
                    <a:pt x="16985" y="4471"/>
                  </a:cubicBezTo>
                  <a:cubicBezTo>
                    <a:pt x="17013" y="4427"/>
                    <a:pt x="17274" y="4397"/>
                    <a:pt x="17484" y="4397"/>
                  </a:cubicBezTo>
                  <a:cubicBezTo>
                    <a:pt x="17601" y="4397"/>
                    <a:pt x="17703" y="4406"/>
                    <a:pt x="17738" y="4428"/>
                  </a:cubicBezTo>
                  <a:cubicBezTo>
                    <a:pt x="17754" y="4438"/>
                    <a:pt x="17774" y="4442"/>
                    <a:pt x="17795" y="4442"/>
                  </a:cubicBezTo>
                  <a:cubicBezTo>
                    <a:pt x="17826" y="4442"/>
                    <a:pt x="17860" y="4432"/>
                    <a:pt x="17884" y="4413"/>
                  </a:cubicBezTo>
                  <a:cubicBezTo>
                    <a:pt x="17915" y="4387"/>
                    <a:pt x="17979" y="4375"/>
                    <a:pt x="18052" y="4375"/>
                  </a:cubicBezTo>
                  <a:cubicBezTo>
                    <a:pt x="18189" y="4375"/>
                    <a:pt x="18358" y="4416"/>
                    <a:pt x="18397" y="4478"/>
                  </a:cubicBezTo>
                  <a:cubicBezTo>
                    <a:pt x="18448" y="4560"/>
                    <a:pt x="18321" y="4628"/>
                    <a:pt x="18105" y="4634"/>
                  </a:cubicBezTo>
                  <a:cubicBezTo>
                    <a:pt x="18101" y="4634"/>
                    <a:pt x="18097" y="4634"/>
                    <a:pt x="18093" y="4634"/>
                  </a:cubicBezTo>
                  <a:cubicBezTo>
                    <a:pt x="18002" y="4634"/>
                    <a:pt x="17977" y="4611"/>
                    <a:pt x="18000" y="4549"/>
                  </a:cubicBezTo>
                  <a:cubicBezTo>
                    <a:pt x="18020" y="4496"/>
                    <a:pt x="18019" y="4468"/>
                    <a:pt x="17985" y="4468"/>
                  </a:cubicBezTo>
                  <a:cubicBezTo>
                    <a:pt x="17947" y="4468"/>
                    <a:pt x="17868" y="4502"/>
                    <a:pt x="17733" y="4572"/>
                  </a:cubicBezTo>
                  <a:cubicBezTo>
                    <a:pt x="17546" y="4669"/>
                    <a:pt x="17532" y="4687"/>
                    <a:pt x="17639" y="4715"/>
                  </a:cubicBezTo>
                  <a:cubicBezTo>
                    <a:pt x="17851" y="4772"/>
                    <a:pt x="17711" y="4845"/>
                    <a:pt x="17367" y="4859"/>
                  </a:cubicBezTo>
                  <a:cubicBezTo>
                    <a:pt x="17315" y="4861"/>
                    <a:pt x="17271" y="4862"/>
                    <a:pt x="17234" y="4862"/>
                  </a:cubicBezTo>
                  <a:cubicBezTo>
                    <a:pt x="17071" y="4862"/>
                    <a:pt x="17047" y="4840"/>
                    <a:pt x="17060" y="4768"/>
                  </a:cubicBezTo>
                  <a:cubicBezTo>
                    <a:pt x="17072" y="4700"/>
                    <a:pt x="17040" y="4664"/>
                    <a:pt x="16963" y="4662"/>
                  </a:cubicBezTo>
                  <a:cubicBezTo>
                    <a:pt x="16896" y="4661"/>
                    <a:pt x="16814" y="4640"/>
                    <a:pt x="16772" y="4615"/>
                  </a:cubicBezTo>
                  <a:cubicBezTo>
                    <a:pt x="16758" y="4607"/>
                    <a:pt x="16742" y="4603"/>
                    <a:pt x="16725" y="4603"/>
                  </a:cubicBezTo>
                  <a:cubicBezTo>
                    <a:pt x="16687" y="4603"/>
                    <a:pt x="16643" y="4623"/>
                    <a:pt x="16605" y="4662"/>
                  </a:cubicBezTo>
                  <a:cubicBezTo>
                    <a:pt x="16522" y="4746"/>
                    <a:pt x="16522" y="4753"/>
                    <a:pt x="16610" y="4753"/>
                  </a:cubicBezTo>
                  <a:cubicBezTo>
                    <a:pt x="16665" y="4753"/>
                    <a:pt x="16692" y="4778"/>
                    <a:pt x="16672" y="4811"/>
                  </a:cubicBezTo>
                  <a:cubicBezTo>
                    <a:pt x="16652" y="4843"/>
                    <a:pt x="16544" y="4869"/>
                    <a:pt x="16434" y="4869"/>
                  </a:cubicBezTo>
                  <a:cubicBezTo>
                    <a:pt x="16322" y="4869"/>
                    <a:pt x="16231" y="4895"/>
                    <a:pt x="16231" y="4923"/>
                  </a:cubicBezTo>
                  <a:cubicBezTo>
                    <a:pt x="16231" y="4955"/>
                    <a:pt x="16154" y="4972"/>
                    <a:pt x="16026" y="4972"/>
                  </a:cubicBezTo>
                  <a:cubicBezTo>
                    <a:pt x="15931" y="4972"/>
                    <a:pt x="15808" y="4963"/>
                    <a:pt x="15666" y="4944"/>
                  </a:cubicBezTo>
                  <a:cubicBezTo>
                    <a:pt x="15401" y="4910"/>
                    <a:pt x="15433" y="4817"/>
                    <a:pt x="15672" y="4817"/>
                  </a:cubicBezTo>
                  <a:cubicBezTo>
                    <a:pt x="15693" y="4817"/>
                    <a:pt x="15715" y="4817"/>
                    <a:pt x="15738" y="4819"/>
                  </a:cubicBezTo>
                  <a:cubicBezTo>
                    <a:pt x="15760" y="4820"/>
                    <a:pt x="15781" y="4821"/>
                    <a:pt x="15803" y="4821"/>
                  </a:cubicBezTo>
                  <a:cubicBezTo>
                    <a:pt x="15927" y="4821"/>
                    <a:pt x="16035" y="4798"/>
                    <a:pt x="16071" y="4762"/>
                  </a:cubicBezTo>
                  <a:cubicBezTo>
                    <a:pt x="16124" y="4710"/>
                    <a:pt x="16111" y="4693"/>
                    <a:pt x="16016" y="4693"/>
                  </a:cubicBezTo>
                  <a:cubicBezTo>
                    <a:pt x="16011" y="4693"/>
                    <a:pt x="16005" y="4693"/>
                    <a:pt x="15999" y="4693"/>
                  </a:cubicBezTo>
                  <a:cubicBezTo>
                    <a:pt x="15961" y="4694"/>
                    <a:pt x="15913" y="4694"/>
                    <a:pt x="15868" y="4694"/>
                  </a:cubicBezTo>
                  <a:cubicBezTo>
                    <a:pt x="15823" y="4694"/>
                    <a:pt x="15781" y="4694"/>
                    <a:pt x="15753" y="4693"/>
                  </a:cubicBezTo>
                  <a:cubicBezTo>
                    <a:pt x="15745" y="4693"/>
                    <a:pt x="15737" y="4693"/>
                    <a:pt x="15729" y="4693"/>
                  </a:cubicBezTo>
                  <a:cubicBezTo>
                    <a:pt x="15676" y="4693"/>
                    <a:pt x="15611" y="4695"/>
                    <a:pt x="15578" y="4698"/>
                  </a:cubicBezTo>
                  <a:cubicBezTo>
                    <a:pt x="15573" y="4699"/>
                    <a:pt x="15565" y="4699"/>
                    <a:pt x="15555" y="4699"/>
                  </a:cubicBezTo>
                  <a:cubicBezTo>
                    <a:pt x="15489" y="4699"/>
                    <a:pt x="15325" y="4685"/>
                    <a:pt x="15156" y="4665"/>
                  </a:cubicBezTo>
                  <a:cubicBezTo>
                    <a:pt x="15032" y="4650"/>
                    <a:pt x="14953" y="4641"/>
                    <a:pt x="14910" y="4641"/>
                  </a:cubicBezTo>
                  <a:cubicBezTo>
                    <a:pt x="14840" y="4641"/>
                    <a:pt x="14858" y="4663"/>
                    <a:pt x="14924" y="4715"/>
                  </a:cubicBezTo>
                  <a:cubicBezTo>
                    <a:pt x="14990" y="4768"/>
                    <a:pt x="15083" y="4805"/>
                    <a:pt x="15143" y="4805"/>
                  </a:cubicBezTo>
                  <a:cubicBezTo>
                    <a:pt x="15197" y="4805"/>
                    <a:pt x="15245" y="4831"/>
                    <a:pt x="15245" y="4861"/>
                  </a:cubicBezTo>
                  <a:cubicBezTo>
                    <a:pt x="15245" y="4881"/>
                    <a:pt x="15222" y="4892"/>
                    <a:pt x="15187" y="4892"/>
                  </a:cubicBezTo>
                  <a:cubicBezTo>
                    <a:pt x="15168" y="4892"/>
                    <a:pt x="15147" y="4889"/>
                    <a:pt x="15123" y="4882"/>
                  </a:cubicBezTo>
                  <a:cubicBezTo>
                    <a:pt x="15106" y="4878"/>
                    <a:pt x="15088" y="4876"/>
                    <a:pt x="15071" y="4876"/>
                  </a:cubicBezTo>
                  <a:cubicBezTo>
                    <a:pt x="15019" y="4876"/>
                    <a:pt x="14973" y="4896"/>
                    <a:pt x="14950" y="4932"/>
                  </a:cubicBezTo>
                  <a:cubicBezTo>
                    <a:pt x="14890" y="5030"/>
                    <a:pt x="15047" y="5086"/>
                    <a:pt x="15401" y="5094"/>
                  </a:cubicBezTo>
                  <a:cubicBezTo>
                    <a:pt x="15573" y="5097"/>
                    <a:pt x="15651" y="5127"/>
                    <a:pt x="15678" y="5202"/>
                  </a:cubicBezTo>
                  <a:cubicBezTo>
                    <a:pt x="15696" y="5250"/>
                    <a:pt x="15707" y="5274"/>
                    <a:pt x="15723" y="5274"/>
                  </a:cubicBezTo>
                  <a:cubicBezTo>
                    <a:pt x="15737" y="5274"/>
                    <a:pt x="15755" y="5252"/>
                    <a:pt x="15786" y="5209"/>
                  </a:cubicBezTo>
                  <a:cubicBezTo>
                    <a:pt x="15852" y="5120"/>
                    <a:pt x="16049" y="5063"/>
                    <a:pt x="16206" y="5063"/>
                  </a:cubicBezTo>
                  <a:cubicBezTo>
                    <a:pt x="16293" y="5063"/>
                    <a:pt x="16368" y="5081"/>
                    <a:pt x="16401" y="5121"/>
                  </a:cubicBezTo>
                  <a:cubicBezTo>
                    <a:pt x="16431" y="5156"/>
                    <a:pt x="16489" y="5178"/>
                    <a:pt x="16542" y="5178"/>
                  </a:cubicBezTo>
                  <a:cubicBezTo>
                    <a:pt x="16557" y="5178"/>
                    <a:pt x="16571" y="5177"/>
                    <a:pt x="16585" y="5173"/>
                  </a:cubicBezTo>
                  <a:cubicBezTo>
                    <a:pt x="16604" y="5168"/>
                    <a:pt x="16621" y="5166"/>
                    <a:pt x="16635" y="5166"/>
                  </a:cubicBezTo>
                  <a:cubicBezTo>
                    <a:pt x="16678" y="5166"/>
                    <a:pt x="16698" y="5189"/>
                    <a:pt x="16698" y="5238"/>
                  </a:cubicBezTo>
                  <a:cubicBezTo>
                    <a:pt x="16698" y="5296"/>
                    <a:pt x="16720" y="5326"/>
                    <a:pt x="16756" y="5326"/>
                  </a:cubicBezTo>
                  <a:cubicBezTo>
                    <a:pt x="16791" y="5326"/>
                    <a:pt x="16841" y="5298"/>
                    <a:pt x="16898" y="5241"/>
                  </a:cubicBezTo>
                  <a:cubicBezTo>
                    <a:pt x="16945" y="5196"/>
                    <a:pt x="16994" y="5174"/>
                    <a:pt x="17063" y="5174"/>
                  </a:cubicBezTo>
                  <a:cubicBezTo>
                    <a:pt x="17097" y="5174"/>
                    <a:pt x="17136" y="5180"/>
                    <a:pt x="17182" y="5190"/>
                  </a:cubicBezTo>
                  <a:cubicBezTo>
                    <a:pt x="17247" y="5204"/>
                    <a:pt x="17288" y="5213"/>
                    <a:pt x="17311" y="5213"/>
                  </a:cubicBezTo>
                  <a:cubicBezTo>
                    <a:pt x="17349" y="5213"/>
                    <a:pt x="17335" y="5190"/>
                    <a:pt x="17289" y="5135"/>
                  </a:cubicBezTo>
                  <a:cubicBezTo>
                    <a:pt x="17218" y="5048"/>
                    <a:pt x="17236" y="5038"/>
                    <a:pt x="17480" y="5038"/>
                  </a:cubicBezTo>
                  <a:cubicBezTo>
                    <a:pt x="17735" y="5038"/>
                    <a:pt x="17836" y="5110"/>
                    <a:pt x="17674" y="5174"/>
                  </a:cubicBezTo>
                  <a:cubicBezTo>
                    <a:pt x="17618" y="5198"/>
                    <a:pt x="17618" y="5205"/>
                    <a:pt x="17674" y="5209"/>
                  </a:cubicBezTo>
                  <a:cubicBezTo>
                    <a:pt x="17712" y="5212"/>
                    <a:pt x="17745" y="5254"/>
                    <a:pt x="17745" y="5297"/>
                  </a:cubicBezTo>
                  <a:cubicBezTo>
                    <a:pt x="17745" y="5362"/>
                    <a:pt x="17859" y="5421"/>
                    <a:pt x="17939" y="5421"/>
                  </a:cubicBezTo>
                  <a:cubicBezTo>
                    <a:pt x="17969" y="5421"/>
                    <a:pt x="17994" y="5412"/>
                    <a:pt x="18007" y="5393"/>
                  </a:cubicBezTo>
                  <a:cubicBezTo>
                    <a:pt x="18022" y="5368"/>
                    <a:pt x="17984" y="5295"/>
                    <a:pt x="17923" y="5229"/>
                  </a:cubicBezTo>
                  <a:cubicBezTo>
                    <a:pt x="17861" y="5162"/>
                    <a:pt x="17827" y="5095"/>
                    <a:pt x="17845" y="5077"/>
                  </a:cubicBezTo>
                  <a:cubicBezTo>
                    <a:pt x="17871" y="5052"/>
                    <a:pt x="17913" y="5041"/>
                    <a:pt x="17959" y="5041"/>
                  </a:cubicBezTo>
                  <a:cubicBezTo>
                    <a:pt x="18043" y="5041"/>
                    <a:pt x="18140" y="5077"/>
                    <a:pt x="18184" y="5137"/>
                  </a:cubicBezTo>
                  <a:cubicBezTo>
                    <a:pt x="18218" y="5183"/>
                    <a:pt x="18295" y="5203"/>
                    <a:pt x="18384" y="5203"/>
                  </a:cubicBezTo>
                  <a:cubicBezTo>
                    <a:pt x="18550" y="5203"/>
                    <a:pt x="18755" y="5134"/>
                    <a:pt x="18781" y="5033"/>
                  </a:cubicBezTo>
                  <a:cubicBezTo>
                    <a:pt x="18795" y="4979"/>
                    <a:pt x="18803" y="4952"/>
                    <a:pt x="18817" y="4952"/>
                  </a:cubicBezTo>
                  <a:cubicBezTo>
                    <a:pt x="18831" y="4952"/>
                    <a:pt x="18850" y="4977"/>
                    <a:pt x="18885" y="5025"/>
                  </a:cubicBezTo>
                  <a:cubicBezTo>
                    <a:pt x="18926" y="5080"/>
                    <a:pt x="18946" y="5148"/>
                    <a:pt x="18932" y="5172"/>
                  </a:cubicBezTo>
                  <a:cubicBezTo>
                    <a:pt x="18923" y="5186"/>
                    <a:pt x="18929" y="5193"/>
                    <a:pt x="18944" y="5193"/>
                  </a:cubicBezTo>
                  <a:cubicBezTo>
                    <a:pt x="18956" y="5193"/>
                    <a:pt x="18974" y="5189"/>
                    <a:pt x="18996" y="5179"/>
                  </a:cubicBezTo>
                  <a:cubicBezTo>
                    <a:pt x="19017" y="5171"/>
                    <a:pt x="19032" y="5167"/>
                    <a:pt x="19043" y="5167"/>
                  </a:cubicBezTo>
                  <a:cubicBezTo>
                    <a:pt x="19069" y="5167"/>
                    <a:pt x="19070" y="5190"/>
                    <a:pt x="19052" y="5241"/>
                  </a:cubicBezTo>
                  <a:cubicBezTo>
                    <a:pt x="19035" y="5285"/>
                    <a:pt x="18999" y="5313"/>
                    <a:pt x="18961" y="5313"/>
                  </a:cubicBezTo>
                  <a:cubicBezTo>
                    <a:pt x="18951" y="5313"/>
                    <a:pt x="18942" y="5311"/>
                    <a:pt x="18932" y="5308"/>
                  </a:cubicBezTo>
                  <a:cubicBezTo>
                    <a:pt x="18917" y="5302"/>
                    <a:pt x="18904" y="5299"/>
                    <a:pt x="18895" y="5299"/>
                  </a:cubicBezTo>
                  <a:cubicBezTo>
                    <a:pt x="18875" y="5299"/>
                    <a:pt x="18870" y="5313"/>
                    <a:pt x="18885" y="5338"/>
                  </a:cubicBezTo>
                  <a:cubicBezTo>
                    <a:pt x="18900" y="5364"/>
                    <a:pt x="18930" y="5379"/>
                    <a:pt x="18960" y="5379"/>
                  </a:cubicBezTo>
                  <a:cubicBezTo>
                    <a:pt x="18970" y="5379"/>
                    <a:pt x="18980" y="5378"/>
                    <a:pt x="18990" y="5374"/>
                  </a:cubicBezTo>
                  <a:cubicBezTo>
                    <a:pt x="18996" y="5372"/>
                    <a:pt x="19002" y="5371"/>
                    <a:pt x="19008" y="5371"/>
                  </a:cubicBezTo>
                  <a:cubicBezTo>
                    <a:pt x="19046" y="5371"/>
                    <a:pt x="19101" y="5401"/>
                    <a:pt x="19135" y="5444"/>
                  </a:cubicBezTo>
                  <a:cubicBezTo>
                    <a:pt x="19166" y="5483"/>
                    <a:pt x="19188" y="5502"/>
                    <a:pt x="19205" y="5502"/>
                  </a:cubicBezTo>
                  <a:cubicBezTo>
                    <a:pt x="19218" y="5502"/>
                    <a:pt x="19229" y="5489"/>
                    <a:pt x="19239" y="5463"/>
                  </a:cubicBezTo>
                  <a:cubicBezTo>
                    <a:pt x="19258" y="5420"/>
                    <a:pt x="19304" y="5388"/>
                    <a:pt x="19347" y="5388"/>
                  </a:cubicBezTo>
                  <a:cubicBezTo>
                    <a:pt x="19392" y="5388"/>
                    <a:pt x="19437" y="5420"/>
                    <a:pt x="19452" y="5463"/>
                  </a:cubicBezTo>
                  <a:cubicBezTo>
                    <a:pt x="19462" y="5489"/>
                    <a:pt x="19481" y="5505"/>
                    <a:pt x="19500" y="5505"/>
                  </a:cubicBezTo>
                  <a:cubicBezTo>
                    <a:pt x="19509" y="5505"/>
                    <a:pt x="19517" y="5502"/>
                    <a:pt x="19524" y="5495"/>
                  </a:cubicBezTo>
                  <a:cubicBezTo>
                    <a:pt x="19577" y="5444"/>
                    <a:pt x="19407" y="5271"/>
                    <a:pt x="19303" y="5271"/>
                  </a:cubicBezTo>
                  <a:cubicBezTo>
                    <a:pt x="19187" y="5271"/>
                    <a:pt x="19155" y="5220"/>
                    <a:pt x="19188" y="5094"/>
                  </a:cubicBezTo>
                  <a:cubicBezTo>
                    <a:pt x="19203" y="5039"/>
                    <a:pt x="19238" y="5004"/>
                    <a:pt x="19275" y="5004"/>
                  </a:cubicBezTo>
                  <a:cubicBezTo>
                    <a:pt x="19282" y="5004"/>
                    <a:pt x="19290" y="5005"/>
                    <a:pt x="19298" y="5008"/>
                  </a:cubicBezTo>
                  <a:cubicBezTo>
                    <a:pt x="19308" y="5012"/>
                    <a:pt x="19317" y="5014"/>
                    <a:pt x="19326" y="5014"/>
                  </a:cubicBezTo>
                  <a:cubicBezTo>
                    <a:pt x="19355" y="5014"/>
                    <a:pt x="19376" y="4992"/>
                    <a:pt x="19376" y="4953"/>
                  </a:cubicBezTo>
                  <a:cubicBezTo>
                    <a:pt x="19376" y="4906"/>
                    <a:pt x="19426" y="4867"/>
                    <a:pt x="19487" y="4867"/>
                  </a:cubicBezTo>
                  <a:cubicBezTo>
                    <a:pt x="19554" y="4867"/>
                    <a:pt x="19595" y="4905"/>
                    <a:pt x="19590" y="4962"/>
                  </a:cubicBezTo>
                  <a:cubicBezTo>
                    <a:pt x="19586" y="5012"/>
                    <a:pt x="19615" y="5070"/>
                    <a:pt x="19653" y="5084"/>
                  </a:cubicBezTo>
                  <a:cubicBezTo>
                    <a:pt x="19660" y="5087"/>
                    <a:pt x="19666" y="5088"/>
                    <a:pt x="19672" y="5088"/>
                  </a:cubicBezTo>
                  <a:cubicBezTo>
                    <a:pt x="19704" y="5088"/>
                    <a:pt x="19725" y="5050"/>
                    <a:pt x="19725" y="4989"/>
                  </a:cubicBezTo>
                  <a:cubicBezTo>
                    <a:pt x="19725" y="4906"/>
                    <a:pt x="19742" y="4868"/>
                    <a:pt x="19762" y="4868"/>
                  </a:cubicBezTo>
                  <a:cubicBezTo>
                    <a:pt x="19788" y="4868"/>
                    <a:pt x="19818" y="4930"/>
                    <a:pt x="19822" y="5039"/>
                  </a:cubicBezTo>
                  <a:cubicBezTo>
                    <a:pt x="19826" y="5138"/>
                    <a:pt x="19811" y="5215"/>
                    <a:pt x="19785" y="5215"/>
                  </a:cubicBezTo>
                  <a:cubicBezTo>
                    <a:pt x="19760" y="5215"/>
                    <a:pt x="19728" y="5265"/>
                    <a:pt x="19711" y="5332"/>
                  </a:cubicBezTo>
                  <a:cubicBezTo>
                    <a:pt x="19691" y="5410"/>
                    <a:pt x="19702" y="5447"/>
                    <a:pt x="19749" y="5447"/>
                  </a:cubicBezTo>
                  <a:cubicBezTo>
                    <a:pt x="19784" y="5447"/>
                    <a:pt x="19838" y="5427"/>
                    <a:pt x="19912" y="5387"/>
                  </a:cubicBezTo>
                  <a:cubicBezTo>
                    <a:pt x="19955" y="5364"/>
                    <a:pt x="19988" y="5353"/>
                    <a:pt x="20014" y="5353"/>
                  </a:cubicBezTo>
                  <a:cubicBezTo>
                    <a:pt x="20041" y="5353"/>
                    <a:pt x="20061" y="5366"/>
                    <a:pt x="20076" y="5392"/>
                  </a:cubicBezTo>
                  <a:cubicBezTo>
                    <a:pt x="20090" y="5414"/>
                    <a:pt x="20106" y="5426"/>
                    <a:pt x="20129" y="5426"/>
                  </a:cubicBezTo>
                  <a:cubicBezTo>
                    <a:pt x="20160" y="5426"/>
                    <a:pt x="20203" y="5405"/>
                    <a:pt x="20269" y="5361"/>
                  </a:cubicBezTo>
                  <a:cubicBezTo>
                    <a:pt x="20324" y="5324"/>
                    <a:pt x="20370" y="5306"/>
                    <a:pt x="20396" y="5306"/>
                  </a:cubicBezTo>
                  <a:cubicBezTo>
                    <a:pt x="20413" y="5306"/>
                    <a:pt x="20422" y="5313"/>
                    <a:pt x="20422" y="5327"/>
                  </a:cubicBezTo>
                  <a:cubicBezTo>
                    <a:pt x="20422" y="5366"/>
                    <a:pt x="20509" y="5390"/>
                    <a:pt x="20593" y="5390"/>
                  </a:cubicBezTo>
                  <a:cubicBezTo>
                    <a:pt x="20651" y="5390"/>
                    <a:pt x="20707" y="5379"/>
                    <a:pt x="20732" y="5354"/>
                  </a:cubicBezTo>
                  <a:cubicBezTo>
                    <a:pt x="20754" y="5332"/>
                    <a:pt x="20720" y="5281"/>
                    <a:pt x="20653" y="5234"/>
                  </a:cubicBezTo>
                  <a:cubicBezTo>
                    <a:pt x="20484" y="5115"/>
                    <a:pt x="20515" y="5056"/>
                    <a:pt x="20770" y="5013"/>
                  </a:cubicBezTo>
                  <a:cubicBezTo>
                    <a:pt x="20975" y="4978"/>
                    <a:pt x="20993" y="4962"/>
                    <a:pt x="20915" y="4884"/>
                  </a:cubicBezTo>
                  <a:cubicBezTo>
                    <a:pt x="20801" y="4770"/>
                    <a:pt x="20810" y="4751"/>
                    <a:pt x="20976" y="4751"/>
                  </a:cubicBezTo>
                  <a:cubicBezTo>
                    <a:pt x="21060" y="4751"/>
                    <a:pt x="21127" y="4792"/>
                    <a:pt x="21143" y="4854"/>
                  </a:cubicBezTo>
                  <a:cubicBezTo>
                    <a:pt x="21155" y="4897"/>
                    <a:pt x="21162" y="4918"/>
                    <a:pt x="21167" y="4918"/>
                  </a:cubicBezTo>
                  <a:cubicBezTo>
                    <a:pt x="21171" y="4918"/>
                    <a:pt x="21173" y="4900"/>
                    <a:pt x="21176" y="4865"/>
                  </a:cubicBezTo>
                  <a:cubicBezTo>
                    <a:pt x="21179" y="4814"/>
                    <a:pt x="21208" y="4792"/>
                    <a:pt x="21278" y="4792"/>
                  </a:cubicBezTo>
                  <a:cubicBezTo>
                    <a:pt x="21300" y="4792"/>
                    <a:pt x="21326" y="4794"/>
                    <a:pt x="21357" y="4798"/>
                  </a:cubicBezTo>
                  <a:cubicBezTo>
                    <a:pt x="21393" y="4803"/>
                    <a:pt x="21422" y="4806"/>
                    <a:pt x="21446" y="4806"/>
                  </a:cubicBezTo>
                  <a:cubicBezTo>
                    <a:pt x="21515" y="4806"/>
                    <a:pt x="21531" y="4781"/>
                    <a:pt x="21531" y="4712"/>
                  </a:cubicBezTo>
                  <a:cubicBezTo>
                    <a:pt x="21531" y="4611"/>
                    <a:pt x="21549" y="4562"/>
                    <a:pt x="21597" y="4562"/>
                  </a:cubicBezTo>
                  <a:cubicBezTo>
                    <a:pt x="21638" y="4562"/>
                    <a:pt x="21702" y="4599"/>
                    <a:pt x="21798" y="4672"/>
                  </a:cubicBezTo>
                  <a:cubicBezTo>
                    <a:pt x="21880" y="4736"/>
                    <a:pt x="21948" y="4770"/>
                    <a:pt x="21989" y="4770"/>
                  </a:cubicBezTo>
                  <a:cubicBezTo>
                    <a:pt x="22005" y="4770"/>
                    <a:pt x="22017" y="4765"/>
                    <a:pt x="22024" y="4753"/>
                  </a:cubicBezTo>
                  <a:cubicBezTo>
                    <a:pt x="22046" y="4717"/>
                    <a:pt x="22029" y="4690"/>
                    <a:pt x="21985" y="4690"/>
                  </a:cubicBezTo>
                  <a:cubicBezTo>
                    <a:pt x="21936" y="4690"/>
                    <a:pt x="21944" y="4662"/>
                    <a:pt x="22010" y="4611"/>
                  </a:cubicBezTo>
                  <a:cubicBezTo>
                    <a:pt x="22065" y="4569"/>
                    <a:pt x="22096" y="4517"/>
                    <a:pt x="22076" y="4497"/>
                  </a:cubicBezTo>
                  <a:cubicBezTo>
                    <a:pt x="22072" y="4493"/>
                    <a:pt x="22073" y="4490"/>
                    <a:pt x="22079" y="4490"/>
                  </a:cubicBezTo>
                  <a:cubicBezTo>
                    <a:pt x="22100" y="4490"/>
                    <a:pt x="22182" y="4518"/>
                    <a:pt x="22291" y="4562"/>
                  </a:cubicBezTo>
                  <a:cubicBezTo>
                    <a:pt x="22398" y="4604"/>
                    <a:pt x="22466" y="4625"/>
                    <a:pt x="22508" y="4625"/>
                  </a:cubicBezTo>
                  <a:cubicBezTo>
                    <a:pt x="22540" y="4625"/>
                    <a:pt x="22557" y="4613"/>
                    <a:pt x="22564" y="4589"/>
                  </a:cubicBezTo>
                  <a:cubicBezTo>
                    <a:pt x="22578" y="4549"/>
                    <a:pt x="22634" y="4518"/>
                    <a:pt x="22689" y="4518"/>
                  </a:cubicBezTo>
                  <a:cubicBezTo>
                    <a:pt x="22743" y="4518"/>
                    <a:pt x="22819" y="4487"/>
                    <a:pt x="22858" y="4449"/>
                  </a:cubicBezTo>
                  <a:cubicBezTo>
                    <a:pt x="22884" y="4422"/>
                    <a:pt x="22902" y="4409"/>
                    <a:pt x="22912" y="4409"/>
                  </a:cubicBezTo>
                  <a:cubicBezTo>
                    <a:pt x="22923" y="4409"/>
                    <a:pt x="22927" y="4423"/>
                    <a:pt x="22927" y="4451"/>
                  </a:cubicBezTo>
                  <a:cubicBezTo>
                    <a:pt x="22927" y="4478"/>
                    <a:pt x="22941" y="4494"/>
                    <a:pt x="22962" y="4494"/>
                  </a:cubicBezTo>
                  <a:cubicBezTo>
                    <a:pt x="22971" y="4494"/>
                    <a:pt x="22981" y="4491"/>
                    <a:pt x="22991" y="4485"/>
                  </a:cubicBezTo>
                  <a:cubicBezTo>
                    <a:pt x="23005" y="4476"/>
                    <a:pt x="23021" y="4472"/>
                    <a:pt x="23037" y="4472"/>
                  </a:cubicBezTo>
                  <a:cubicBezTo>
                    <a:pt x="23060" y="4472"/>
                    <a:pt x="23082" y="4480"/>
                    <a:pt x="23094" y="4496"/>
                  </a:cubicBezTo>
                  <a:cubicBezTo>
                    <a:pt x="23114" y="4523"/>
                    <a:pt x="23191" y="4579"/>
                    <a:pt x="23258" y="4618"/>
                  </a:cubicBezTo>
                  <a:cubicBezTo>
                    <a:pt x="23304" y="4645"/>
                    <a:pt x="23333" y="4660"/>
                    <a:pt x="23350" y="4660"/>
                  </a:cubicBezTo>
                  <a:cubicBezTo>
                    <a:pt x="23374" y="4660"/>
                    <a:pt x="23371" y="4627"/>
                    <a:pt x="23357" y="4551"/>
                  </a:cubicBezTo>
                  <a:cubicBezTo>
                    <a:pt x="23337" y="4439"/>
                    <a:pt x="23395" y="4377"/>
                    <a:pt x="23472" y="4377"/>
                  </a:cubicBezTo>
                  <a:cubicBezTo>
                    <a:pt x="23531" y="4377"/>
                    <a:pt x="23602" y="4415"/>
                    <a:pt x="23654" y="4496"/>
                  </a:cubicBezTo>
                  <a:cubicBezTo>
                    <a:pt x="23763" y="4662"/>
                    <a:pt x="23770" y="4734"/>
                    <a:pt x="23676" y="4762"/>
                  </a:cubicBezTo>
                  <a:cubicBezTo>
                    <a:pt x="23634" y="4775"/>
                    <a:pt x="23623" y="4815"/>
                    <a:pt x="23648" y="4860"/>
                  </a:cubicBezTo>
                  <a:cubicBezTo>
                    <a:pt x="23665" y="4888"/>
                    <a:pt x="23683" y="4902"/>
                    <a:pt x="23705" y="4902"/>
                  </a:cubicBezTo>
                  <a:cubicBezTo>
                    <a:pt x="23723" y="4902"/>
                    <a:pt x="23744" y="4892"/>
                    <a:pt x="23770" y="4871"/>
                  </a:cubicBezTo>
                  <a:cubicBezTo>
                    <a:pt x="23809" y="4839"/>
                    <a:pt x="23857" y="4818"/>
                    <a:pt x="23887" y="4818"/>
                  </a:cubicBezTo>
                  <a:cubicBezTo>
                    <a:pt x="23891" y="4818"/>
                    <a:pt x="23895" y="4818"/>
                    <a:pt x="23898" y="4819"/>
                  </a:cubicBezTo>
                  <a:cubicBezTo>
                    <a:pt x="23907" y="4821"/>
                    <a:pt x="23916" y="4821"/>
                    <a:pt x="23925" y="4821"/>
                  </a:cubicBezTo>
                  <a:cubicBezTo>
                    <a:pt x="24019" y="4821"/>
                    <a:pt x="24147" y="4732"/>
                    <a:pt x="24147" y="4657"/>
                  </a:cubicBezTo>
                  <a:cubicBezTo>
                    <a:pt x="24147" y="4607"/>
                    <a:pt x="24177" y="4580"/>
                    <a:pt x="24213" y="4580"/>
                  </a:cubicBezTo>
                  <a:cubicBezTo>
                    <a:pt x="24240" y="4580"/>
                    <a:pt x="24269" y="4596"/>
                    <a:pt x="24291" y="4629"/>
                  </a:cubicBezTo>
                  <a:cubicBezTo>
                    <a:pt x="24302" y="4648"/>
                    <a:pt x="24334" y="4656"/>
                    <a:pt x="24374" y="4656"/>
                  </a:cubicBezTo>
                  <a:cubicBezTo>
                    <a:pt x="24462" y="4656"/>
                    <a:pt x="24588" y="4616"/>
                    <a:pt x="24624" y="4563"/>
                  </a:cubicBezTo>
                  <a:cubicBezTo>
                    <a:pt x="24642" y="4535"/>
                    <a:pt x="24879" y="4506"/>
                    <a:pt x="25145" y="4498"/>
                  </a:cubicBezTo>
                  <a:cubicBezTo>
                    <a:pt x="25412" y="4491"/>
                    <a:pt x="25686" y="4453"/>
                    <a:pt x="25750" y="4415"/>
                  </a:cubicBezTo>
                  <a:lnTo>
                    <a:pt x="25866" y="4346"/>
                  </a:lnTo>
                  <a:lnTo>
                    <a:pt x="25750" y="4342"/>
                  </a:lnTo>
                  <a:cubicBezTo>
                    <a:pt x="25580" y="4336"/>
                    <a:pt x="26071" y="4173"/>
                    <a:pt x="26276" y="4168"/>
                  </a:cubicBezTo>
                  <a:cubicBezTo>
                    <a:pt x="26285" y="4168"/>
                    <a:pt x="26294" y="4168"/>
                    <a:pt x="26303" y="4168"/>
                  </a:cubicBezTo>
                  <a:cubicBezTo>
                    <a:pt x="26397" y="4168"/>
                    <a:pt x="26525" y="4181"/>
                    <a:pt x="26600" y="4200"/>
                  </a:cubicBezTo>
                  <a:cubicBezTo>
                    <a:pt x="26627" y="4206"/>
                    <a:pt x="26651" y="4210"/>
                    <a:pt x="26675" y="4210"/>
                  </a:cubicBezTo>
                  <a:cubicBezTo>
                    <a:pt x="26756" y="4210"/>
                    <a:pt x="26824" y="4166"/>
                    <a:pt x="26941" y="4052"/>
                  </a:cubicBezTo>
                  <a:cubicBezTo>
                    <a:pt x="27043" y="3953"/>
                    <a:pt x="27131" y="3900"/>
                    <a:pt x="27192" y="3900"/>
                  </a:cubicBezTo>
                  <a:cubicBezTo>
                    <a:pt x="27204" y="3900"/>
                    <a:pt x="27214" y="3902"/>
                    <a:pt x="27224" y="3906"/>
                  </a:cubicBezTo>
                  <a:cubicBezTo>
                    <a:pt x="27290" y="3932"/>
                    <a:pt x="27458" y="3943"/>
                    <a:pt x="27641" y="3943"/>
                  </a:cubicBezTo>
                  <a:cubicBezTo>
                    <a:pt x="27931" y="3943"/>
                    <a:pt x="28260" y="3915"/>
                    <a:pt x="28287" y="3870"/>
                  </a:cubicBezTo>
                  <a:cubicBezTo>
                    <a:pt x="28303" y="3843"/>
                    <a:pt x="28341" y="3830"/>
                    <a:pt x="28391" y="3830"/>
                  </a:cubicBezTo>
                  <a:cubicBezTo>
                    <a:pt x="28417" y="3830"/>
                    <a:pt x="28447" y="3833"/>
                    <a:pt x="28480" y="3841"/>
                  </a:cubicBezTo>
                  <a:cubicBezTo>
                    <a:pt x="28519" y="3851"/>
                    <a:pt x="28548" y="3856"/>
                    <a:pt x="28570" y="3856"/>
                  </a:cubicBezTo>
                  <a:cubicBezTo>
                    <a:pt x="28621" y="3856"/>
                    <a:pt x="28633" y="3827"/>
                    <a:pt x="28633" y="3753"/>
                  </a:cubicBezTo>
                  <a:cubicBezTo>
                    <a:pt x="28633" y="3686"/>
                    <a:pt x="28572" y="3563"/>
                    <a:pt x="28505" y="3489"/>
                  </a:cubicBezTo>
                  <a:lnTo>
                    <a:pt x="28377" y="3354"/>
                  </a:lnTo>
                  <a:lnTo>
                    <a:pt x="28587" y="3354"/>
                  </a:lnTo>
                  <a:cubicBezTo>
                    <a:pt x="28808" y="3354"/>
                    <a:pt x="28929" y="3452"/>
                    <a:pt x="28803" y="3530"/>
                  </a:cubicBezTo>
                  <a:cubicBezTo>
                    <a:pt x="28670" y="3613"/>
                    <a:pt x="28798" y="3760"/>
                    <a:pt x="29037" y="3797"/>
                  </a:cubicBezTo>
                  <a:cubicBezTo>
                    <a:pt x="29165" y="3818"/>
                    <a:pt x="29255" y="3857"/>
                    <a:pt x="29238" y="3882"/>
                  </a:cubicBezTo>
                  <a:cubicBezTo>
                    <a:pt x="29234" y="3890"/>
                    <a:pt x="29240" y="3894"/>
                    <a:pt x="29255" y="3894"/>
                  </a:cubicBezTo>
                  <a:cubicBezTo>
                    <a:pt x="29290" y="3894"/>
                    <a:pt x="29374" y="3873"/>
                    <a:pt x="29479" y="3837"/>
                  </a:cubicBezTo>
                  <a:cubicBezTo>
                    <a:pt x="29711" y="3759"/>
                    <a:pt x="29735" y="3670"/>
                    <a:pt x="29578" y="3670"/>
                  </a:cubicBezTo>
                  <a:cubicBezTo>
                    <a:pt x="29541" y="3670"/>
                    <a:pt x="29492" y="3675"/>
                    <a:pt x="29434" y="3687"/>
                  </a:cubicBezTo>
                  <a:cubicBezTo>
                    <a:pt x="29398" y="3694"/>
                    <a:pt x="29368" y="3698"/>
                    <a:pt x="29345" y="3698"/>
                  </a:cubicBezTo>
                  <a:cubicBezTo>
                    <a:pt x="29256" y="3698"/>
                    <a:pt x="29254" y="3645"/>
                    <a:pt x="29334" y="3530"/>
                  </a:cubicBezTo>
                  <a:cubicBezTo>
                    <a:pt x="29359" y="3494"/>
                    <a:pt x="29377" y="3476"/>
                    <a:pt x="29392" y="3476"/>
                  </a:cubicBezTo>
                  <a:cubicBezTo>
                    <a:pt x="29404" y="3476"/>
                    <a:pt x="29414" y="3489"/>
                    <a:pt x="29424" y="3513"/>
                  </a:cubicBezTo>
                  <a:cubicBezTo>
                    <a:pt x="29443" y="3560"/>
                    <a:pt x="29638" y="3585"/>
                    <a:pt x="29825" y="3585"/>
                  </a:cubicBezTo>
                  <a:cubicBezTo>
                    <a:pt x="29990" y="3585"/>
                    <a:pt x="30149" y="3566"/>
                    <a:pt x="30175" y="3525"/>
                  </a:cubicBezTo>
                  <a:cubicBezTo>
                    <a:pt x="30194" y="3494"/>
                    <a:pt x="30284" y="3470"/>
                    <a:pt x="30379" y="3470"/>
                  </a:cubicBezTo>
                  <a:cubicBezTo>
                    <a:pt x="30473" y="3470"/>
                    <a:pt x="30592" y="3425"/>
                    <a:pt x="30650" y="3368"/>
                  </a:cubicBezTo>
                  <a:cubicBezTo>
                    <a:pt x="30702" y="3315"/>
                    <a:pt x="30793" y="3282"/>
                    <a:pt x="30878" y="3282"/>
                  </a:cubicBezTo>
                  <a:cubicBezTo>
                    <a:pt x="30890" y="3282"/>
                    <a:pt x="30902" y="3282"/>
                    <a:pt x="30914" y="3284"/>
                  </a:cubicBezTo>
                  <a:cubicBezTo>
                    <a:pt x="30934" y="3286"/>
                    <a:pt x="30954" y="3287"/>
                    <a:pt x="30973" y="3287"/>
                  </a:cubicBezTo>
                  <a:cubicBezTo>
                    <a:pt x="31032" y="3287"/>
                    <a:pt x="31076" y="3275"/>
                    <a:pt x="31076" y="3253"/>
                  </a:cubicBezTo>
                  <a:cubicBezTo>
                    <a:pt x="31076" y="3225"/>
                    <a:pt x="31191" y="3169"/>
                    <a:pt x="31335" y="3125"/>
                  </a:cubicBezTo>
                  <a:cubicBezTo>
                    <a:pt x="31485" y="3081"/>
                    <a:pt x="31580" y="3022"/>
                    <a:pt x="31559" y="2987"/>
                  </a:cubicBezTo>
                  <a:cubicBezTo>
                    <a:pt x="31545" y="2963"/>
                    <a:pt x="31554" y="2951"/>
                    <a:pt x="31584" y="2951"/>
                  </a:cubicBezTo>
                  <a:cubicBezTo>
                    <a:pt x="31603" y="2951"/>
                    <a:pt x="31631" y="2955"/>
                    <a:pt x="31667" y="2965"/>
                  </a:cubicBezTo>
                  <a:cubicBezTo>
                    <a:pt x="31703" y="2975"/>
                    <a:pt x="31740" y="2979"/>
                    <a:pt x="31773" y="2979"/>
                  </a:cubicBezTo>
                  <a:cubicBezTo>
                    <a:pt x="31811" y="2979"/>
                    <a:pt x="31843" y="2973"/>
                    <a:pt x="31855" y="2960"/>
                  </a:cubicBezTo>
                  <a:cubicBezTo>
                    <a:pt x="31882" y="2933"/>
                    <a:pt x="31916" y="2914"/>
                    <a:pt x="31938" y="2913"/>
                  </a:cubicBezTo>
                  <a:cubicBezTo>
                    <a:pt x="31960" y="2912"/>
                    <a:pt x="32069" y="2868"/>
                    <a:pt x="32179" y="2816"/>
                  </a:cubicBezTo>
                  <a:cubicBezTo>
                    <a:pt x="32291" y="2764"/>
                    <a:pt x="32461" y="2697"/>
                    <a:pt x="32556" y="2666"/>
                  </a:cubicBezTo>
                  <a:cubicBezTo>
                    <a:pt x="32650" y="2636"/>
                    <a:pt x="32725" y="2585"/>
                    <a:pt x="32720" y="2554"/>
                  </a:cubicBezTo>
                  <a:cubicBezTo>
                    <a:pt x="32715" y="2532"/>
                    <a:pt x="32752" y="2518"/>
                    <a:pt x="32808" y="2518"/>
                  </a:cubicBezTo>
                  <a:cubicBezTo>
                    <a:pt x="32829" y="2518"/>
                    <a:pt x="32852" y="2520"/>
                    <a:pt x="32877" y="2524"/>
                  </a:cubicBezTo>
                  <a:cubicBezTo>
                    <a:pt x="32994" y="2540"/>
                    <a:pt x="33036" y="2574"/>
                    <a:pt x="33013" y="2628"/>
                  </a:cubicBezTo>
                  <a:cubicBezTo>
                    <a:pt x="32995" y="2673"/>
                    <a:pt x="32945" y="2709"/>
                    <a:pt x="32901" y="2709"/>
                  </a:cubicBezTo>
                  <a:cubicBezTo>
                    <a:pt x="32859" y="2709"/>
                    <a:pt x="32659" y="2786"/>
                    <a:pt x="32459" y="2878"/>
                  </a:cubicBezTo>
                  <a:cubicBezTo>
                    <a:pt x="32259" y="2970"/>
                    <a:pt x="32035" y="3066"/>
                    <a:pt x="31965" y="3086"/>
                  </a:cubicBezTo>
                  <a:cubicBezTo>
                    <a:pt x="31893" y="3108"/>
                    <a:pt x="31808" y="3161"/>
                    <a:pt x="31768" y="3207"/>
                  </a:cubicBezTo>
                  <a:cubicBezTo>
                    <a:pt x="31729" y="3253"/>
                    <a:pt x="31637" y="3291"/>
                    <a:pt x="31560" y="3291"/>
                  </a:cubicBezTo>
                  <a:cubicBezTo>
                    <a:pt x="31482" y="3291"/>
                    <a:pt x="31422" y="3328"/>
                    <a:pt x="31422" y="3374"/>
                  </a:cubicBezTo>
                  <a:cubicBezTo>
                    <a:pt x="31422" y="3442"/>
                    <a:pt x="31348" y="3496"/>
                    <a:pt x="31292" y="3496"/>
                  </a:cubicBezTo>
                  <a:cubicBezTo>
                    <a:pt x="31266" y="3496"/>
                    <a:pt x="31244" y="3485"/>
                    <a:pt x="31235" y="3457"/>
                  </a:cubicBezTo>
                  <a:cubicBezTo>
                    <a:pt x="31227" y="3430"/>
                    <a:pt x="31211" y="3418"/>
                    <a:pt x="31191" y="3418"/>
                  </a:cubicBezTo>
                  <a:cubicBezTo>
                    <a:pt x="31139" y="3418"/>
                    <a:pt x="31059" y="3504"/>
                    <a:pt x="31011" y="3629"/>
                  </a:cubicBezTo>
                  <a:cubicBezTo>
                    <a:pt x="30976" y="3720"/>
                    <a:pt x="30952" y="3753"/>
                    <a:pt x="30869" y="3753"/>
                  </a:cubicBezTo>
                  <a:cubicBezTo>
                    <a:pt x="30833" y="3753"/>
                    <a:pt x="30787" y="3747"/>
                    <a:pt x="30723" y="3737"/>
                  </a:cubicBezTo>
                  <a:cubicBezTo>
                    <a:pt x="30665" y="3727"/>
                    <a:pt x="30620" y="3722"/>
                    <a:pt x="30586" y="3722"/>
                  </a:cubicBezTo>
                  <a:cubicBezTo>
                    <a:pt x="30481" y="3722"/>
                    <a:pt x="30471" y="3774"/>
                    <a:pt x="30486" y="3934"/>
                  </a:cubicBezTo>
                  <a:cubicBezTo>
                    <a:pt x="30490" y="3970"/>
                    <a:pt x="30489" y="3988"/>
                    <a:pt x="30482" y="3988"/>
                  </a:cubicBezTo>
                  <a:cubicBezTo>
                    <a:pt x="30475" y="3988"/>
                    <a:pt x="30462" y="3972"/>
                    <a:pt x="30440" y="3939"/>
                  </a:cubicBezTo>
                  <a:cubicBezTo>
                    <a:pt x="30419" y="3906"/>
                    <a:pt x="30398" y="3889"/>
                    <a:pt x="30363" y="3889"/>
                  </a:cubicBezTo>
                  <a:cubicBezTo>
                    <a:pt x="30324" y="3889"/>
                    <a:pt x="30268" y="3910"/>
                    <a:pt x="30174" y="3955"/>
                  </a:cubicBezTo>
                  <a:cubicBezTo>
                    <a:pt x="30057" y="4010"/>
                    <a:pt x="29965" y="4077"/>
                    <a:pt x="29966" y="4106"/>
                  </a:cubicBezTo>
                  <a:cubicBezTo>
                    <a:pt x="29967" y="4133"/>
                    <a:pt x="29904" y="4170"/>
                    <a:pt x="29821" y="4191"/>
                  </a:cubicBezTo>
                  <a:cubicBezTo>
                    <a:pt x="29738" y="4211"/>
                    <a:pt x="29674" y="4254"/>
                    <a:pt x="29674" y="4288"/>
                  </a:cubicBezTo>
                  <a:cubicBezTo>
                    <a:pt x="29674" y="4311"/>
                    <a:pt x="29649" y="4324"/>
                    <a:pt x="29616" y="4324"/>
                  </a:cubicBezTo>
                  <a:cubicBezTo>
                    <a:pt x="29601" y="4324"/>
                    <a:pt x="29586" y="4322"/>
                    <a:pt x="29569" y="4317"/>
                  </a:cubicBezTo>
                  <a:cubicBezTo>
                    <a:pt x="29555" y="4312"/>
                    <a:pt x="29538" y="4310"/>
                    <a:pt x="29520" y="4310"/>
                  </a:cubicBezTo>
                  <a:cubicBezTo>
                    <a:pt x="29465" y="4310"/>
                    <a:pt x="29398" y="4330"/>
                    <a:pt x="29352" y="4364"/>
                  </a:cubicBezTo>
                  <a:cubicBezTo>
                    <a:pt x="29305" y="4398"/>
                    <a:pt x="29273" y="4416"/>
                    <a:pt x="29240" y="4416"/>
                  </a:cubicBezTo>
                  <a:cubicBezTo>
                    <a:pt x="29205" y="4416"/>
                    <a:pt x="29168" y="4397"/>
                    <a:pt x="29109" y="4358"/>
                  </a:cubicBezTo>
                  <a:cubicBezTo>
                    <a:pt x="29061" y="4326"/>
                    <a:pt x="29015" y="4310"/>
                    <a:pt x="28974" y="4310"/>
                  </a:cubicBezTo>
                  <a:cubicBezTo>
                    <a:pt x="28884" y="4310"/>
                    <a:pt x="28813" y="4383"/>
                    <a:pt x="28768" y="4523"/>
                  </a:cubicBezTo>
                  <a:cubicBezTo>
                    <a:pt x="28751" y="4580"/>
                    <a:pt x="28736" y="4606"/>
                    <a:pt x="28712" y="4606"/>
                  </a:cubicBezTo>
                  <a:cubicBezTo>
                    <a:pt x="28696" y="4606"/>
                    <a:pt x="28677" y="4594"/>
                    <a:pt x="28650" y="4573"/>
                  </a:cubicBezTo>
                  <a:cubicBezTo>
                    <a:pt x="28622" y="4550"/>
                    <a:pt x="28577" y="4537"/>
                    <a:pt x="28533" y="4537"/>
                  </a:cubicBezTo>
                  <a:cubicBezTo>
                    <a:pt x="28510" y="4537"/>
                    <a:pt x="28487" y="4540"/>
                    <a:pt x="28468" y="4548"/>
                  </a:cubicBezTo>
                  <a:cubicBezTo>
                    <a:pt x="28420" y="4567"/>
                    <a:pt x="28315" y="4580"/>
                    <a:pt x="28222" y="4580"/>
                  </a:cubicBezTo>
                  <a:cubicBezTo>
                    <a:pt x="28207" y="4580"/>
                    <a:pt x="28193" y="4580"/>
                    <a:pt x="28179" y="4579"/>
                  </a:cubicBezTo>
                  <a:cubicBezTo>
                    <a:pt x="28161" y="4578"/>
                    <a:pt x="28145" y="4577"/>
                    <a:pt x="28129" y="4577"/>
                  </a:cubicBezTo>
                  <a:cubicBezTo>
                    <a:pt x="28022" y="4577"/>
                    <a:pt x="27981" y="4607"/>
                    <a:pt x="27956" y="4693"/>
                  </a:cubicBezTo>
                  <a:cubicBezTo>
                    <a:pt x="27933" y="4764"/>
                    <a:pt x="27901" y="4796"/>
                    <a:pt x="27849" y="4796"/>
                  </a:cubicBezTo>
                  <a:cubicBezTo>
                    <a:pt x="27836" y="4796"/>
                    <a:pt x="27821" y="4794"/>
                    <a:pt x="27805" y="4790"/>
                  </a:cubicBezTo>
                  <a:cubicBezTo>
                    <a:pt x="27787" y="4786"/>
                    <a:pt x="27770" y="4783"/>
                    <a:pt x="27754" y="4783"/>
                  </a:cubicBezTo>
                  <a:cubicBezTo>
                    <a:pt x="27719" y="4783"/>
                    <a:pt x="27694" y="4795"/>
                    <a:pt x="27694" y="4815"/>
                  </a:cubicBezTo>
                  <a:cubicBezTo>
                    <a:pt x="27694" y="4832"/>
                    <a:pt x="27655" y="4842"/>
                    <a:pt x="27596" y="4842"/>
                  </a:cubicBezTo>
                  <a:cubicBezTo>
                    <a:pt x="27560" y="4842"/>
                    <a:pt x="27516" y="4838"/>
                    <a:pt x="27470" y="4831"/>
                  </a:cubicBezTo>
                  <a:cubicBezTo>
                    <a:pt x="27417" y="4823"/>
                    <a:pt x="27374" y="4818"/>
                    <a:pt x="27339" y="4818"/>
                  </a:cubicBezTo>
                  <a:cubicBezTo>
                    <a:pt x="27246" y="4818"/>
                    <a:pt x="27201" y="4852"/>
                    <a:pt x="27127" y="4948"/>
                  </a:cubicBezTo>
                  <a:cubicBezTo>
                    <a:pt x="27061" y="5031"/>
                    <a:pt x="26968" y="5101"/>
                    <a:pt x="26922" y="5101"/>
                  </a:cubicBezTo>
                  <a:cubicBezTo>
                    <a:pt x="26875" y="5101"/>
                    <a:pt x="26801" y="5142"/>
                    <a:pt x="26760" y="5192"/>
                  </a:cubicBezTo>
                  <a:cubicBezTo>
                    <a:pt x="26719" y="5242"/>
                    <a:pt x="26708" y="5264"/>
                    <a:pt x="26740" y="5264"/>
                  </a:cubicBezTo>
                  <a:cubicBezTo>
                    <a:pt x="26758" y="5264"/>
                    <a:pt x="26791" y="5257"/>
                    <a:pt x="26839" y="5244"/>
                  </a:cubicBezTo>
                  <a:cubicBezTo>
                    <a:pt x="26864" y="5238"/>
                    <a:pt x="26890" y="5234"/>
                    <a:pt x="26917" y="5234"/>
                  </a:cubicBezTo>
                  <a:cubicBezTo>
                    <a:pt x="27003" y="5234"/>
                    <a:pt x="27101" y="5267"/>
                    <a:pt x="27224" y="5336"/>
                  </a:cubicBezTo>
                  <a:cubicBezTo>
                    <a:pt x="27342" y="5403"/>
                    <a:pt x="27426" y="5435"/>
                    <a:pt x="27469" y="5435"/>
                  </a:cubicBezTo>
                  <a:cubicBezTo>
                    <a:pt x="27525" y="5435"/>
                    <a:pt x="27510" y="5380"/>
                    <a:pt x="27407" y="5277"/>
                  </a:cubicBezTo>
                  <a:cubicBezTo>
                    <a:pt x="27257" y="5127"/>
                    <a:pt x="27256" y="5100"/>
                    <a:pt x="27402" y="5100"/>
                  </a:cubicBezTo>
                  <a:cubicBezTo>
                    <a:pt x="27568" y="5100"/>
                    <a:pt x="27701" y="5161"/>
                    <a:pt x="27662" y="5220"/>
                  </a:cubicBezTo>
                  <a:cubicBezTo>
                    <a:pt x="27644" y="5249"/>
                    <a:pt x="27674" y="5271"/>
                    <a:pt x="27730" y="5271"/>
                  </a:cubicBezTo>
                  <a:cubicBezTo>
                    <a:pt x="27822" y="5271"/>
                    <a:pt x="27822" y="5263"/>
                    <a:pt x="27727" y="5157"/>
                  </a:cubicBezTo>
                  <a:cubicBezTo>
                    <a:pt x="27629" y="5046"/>
                    <a:pt x="27630" y="5041"/>
                    <a:pt x="27779" y="4984"/>
                  </a:cubicBezTo>
                  <a:cubicBezTo>
                    <a:pt x="27878" y="4946"/>
                    <a:pt x="27955" y="4927"/>
                    <a:pt x="28010" y="4927"/>
                  </a:cubicBezTo>
                  <a:cubicBezTo>
                    <a:pt x="28071" y="4927"/>
                    <a:pt x="28104" y="4951"/>
                    <a:pt x="28105" y="4999"/>
                  </a:cubicBezTo>
                  <a:cubicBezTo>
                    <a:pt x="28106" y="5014"/>
                    <a:pt x="28111" y="5020"/>
                    <a:pt x="28119" y="5020"/>
                  </a:cubicBezTo>
                  <a:cubicBezTo>
                    <a:pt x="28135" y="5020"/>
                    <a:pt x="28163" y="4997"/>
                    <a:pt x="28196" y="4954"/>
                  </a:cubicBezTo>
                  <a:cubicBezTo>
                    <a:pt x="28233" y="4906"/>
                    <a:pt x="28267" y="4881"/>
                    <a:pt x="28294" y="4881"/>
                  </a:cubicBezTo>
                  <a:cubicBezTo>
                    <a:pt x="28307" y="4881"/>
                    <a:pt x="28319" y="4887"/>
                    <a:pt x="28328" y="4900"/>
                  </a:cubicBezTo>
                  <a:cubicBezTo>
                    <a:pt x="28355" y="4939"/>
                    <a:pt x="28445" y="4958"/>
                    <a:pt x="28532" y="4958"/>
                  </a:cubicBezTo>
                  <a:cubicBezTo>
                    <a:pt x="28637" y="4958"/>
                    <a:pt x="28737" y="4931"/>
                    <a:pt x="28719" y="4882"/>
                  </a:cubicBezTo>
                  <a:cubicBezTo>
                    <a:pt x="28680" y="4781"/>
                    <a:pt x="28792" y="4731"/>
                    <a:pt x="28937" y="4731"/>
                  </a:cubicBezTo>
                  <a:cubicBezTo>
                    <a:pt x="29079" y="4731"/>
                    <a:pt x="29253" y="4779"/>
                    <a:pt x="29347" y="4877"/>
                  </a:cubicBezTo>
                  <a:cubicBezTo>
                    <a:pt x="29397" y="4928"/>
                    <a:pt x="29468" y="4953"/>
                    <a:pt x="29547" y="4953"/>
                  </a:cubicBezTo>
                  <a:cubicBezTo>
                    <a:pt x="29650" y="4953"/>
                    <a:pt x="29766" y="4910"/>
                    <a:pt x="29859" y="4828"/>
                  </a:cubicBezTo>
                  <a:cubicBezTo>
                    <a:pt x="29913" y="4782"/>
                    <a:pt x="30048" y="4731"/>
                    <a:pt x="30165" y="4712"/>
                  </a:cubicBezTo>
                  <a:cubicBezTo>
                    <a:pt x="30281" y="4695"/>
                    <a:pt x="30375" y="4656"/>
                    <a:pt x="30375" y="4626"/>
                  </a:cubicBezTo>
                  <a:cubicBezTo>
                    <a:pt x="30375" y="4597"/>
                    <a:pt x="30427" y="4574"/>
                    <a:pt x="30494" y="4574"/>
                  </a:cubicBezTo>
                  <a:cubicBezTo>
                    <a:pt x="30571" y="4574"/>
                    <a:pt x="30599" y="4551"/>
                    <a:pt x="30571" y="4507"/>
                  </a:cubicBezTo>
                  <a:cubicBezTo>
                    <a:pt x="30556" y="4483"/>
                    <a:pt x="30555" y="4470"/>
                    <a:pt x="30566" y="4470"/>
                  </a:cubicBezTo>
                  <a:cubicBezTo>
                    <a:pt x="30573" y="4470"/>
                    <a:pt x="30583" y="4474"/>
                    <a:pt x="30596" y="4482"/>
                  </a:cubicBezTo>
                  <a:cubicBezTo>
                    <a:pt x="30603" y="4486"/>
                    <a:pt x="30614" y="4488"/>
                    <a:pt x="30631" y="4488"/>
                  </a:cubicBezTo>
                  <a:cubicBezTo>
                    <a:pt x="30796" y="4488"/>
                    <a:pt x="31410" y="4295"/>
                    <a:pt x="31458" y="4219"/>
                  </a:cubicBezTo>
                  <a:cubicBezTo>
                    <a:pt x="31475" y="4194"/>
                    <a:pt x="31539" y="4169"/>
                    <a:pt x="31594" y="4169"/>
                  </a:cubicBezTo>
                  <a:cubicBezTo>
                    <a:pt x="31738" y="4169"/>
                    <a:pt x="32250" y="3949"/>
                    <a:pt x="32302" y="3865"/>
                  </a:cubicBezTo>
                  <a:cubicBezTo>
                    <a:pt x="32326" y="3827"/>
                    <a:pt x="32415" y="3790"/>
                    <a:pt x="32510" y="3780"/>
                  </a:cubicBezTo>
                  <a:cubicBezTo>
                    <a:pt x="32749" y="3754"/>
                    <a:pt x="33107" y="3650"/>
                    <a:pt x="33391" y="3523"/>
                  </a:cubicBezTo>
                  <a:cubicBezTo>
                    <a:pt x="33509" y="3469"/>
                    <a:pt x="33597" y="3442"/>
                    <a:pt x="33656" y="3442"/>
                  </a:cubicBezTo>
                  <a:cubicBezTo>
                    <a:pt x="33720" y="3442"/>
                    <a:pt x="33751" y="3473"/>
                    <a:pt x="33751" y="3533"/>
                  </a:cubicBezTo>
                  <a:cubicBezTo>
                    <a:pt x="33751" y="3556"/>
                    <a:pt x="33739" y="3569"/>
                    <a:pt x="33721" y="3569"/>
                  </a:cubicBezTo>
                  <a:cubicBezTo>
                    <a:pt x="33713" y="3569"/>
                    <a:pt x="33705" y="3566"/>
                    <a:pt x="33695" y="3561"/>
                  </a:cubicBezTo>
                  <a:cubicBezTo>
                    <a:pt x="33686" y="3555"/>
                    <a:pt x="33676" y="3552"/>
                    <a:pt x="33665" y="3552"/>
                  </a:cubicBezTo>
                  <a:cubicBezTo>
                    <a:pt x="33641" y="3552"/>
                    <a:pt x="33617" y="3567"/>
                    <a:pt x="33601" y="3594"/>
                  </a:cubicBezTo>
                  <a:cubicBezTo>
                    <a:pt x="33583" y="3625"/>
                    <a:pt x="33593" y="3641"/>
                    <a:pt x="33627" y="3641"/>
                  </a:cubicBezTo>
                  <a:cubicBezTo>
                    <a:pt x="33638" y="3641"/>
                    <a:pt x="33653" y="3639"/>
                    <a:pt x="33670" y="3635"/>
                  </a:cubicBezTo>
                  <a:cubicBezTo>
                    <a:pt x="33740" y="3620"/>
                    <a:pt x="33775" y="3569"/>
                    <a:pt x="33770" y="3497"/>
                  </a:cubicBezTo>
                  <a:cubicBezTo>
                    <a:pt x="33763" y="3419"/>
                    <a:pt x="33828" y="3353"/>
                    <a:pt x="33977" y="3283"/>
                  </a:cubicBezTo>
                  <a:cubicBezTo>
                    <a:pt x="34116" y="3219"/>
                    <a:pt x="34232" y="3186"/>
                    <a:pt x="34304" y="3186"/>
                  </a:cubicBezTo>
                  <a:cubicBezTo>
                    <a:pt x="34363" y="3186"/>
                    <a:pt x="34392" y="3209"/>
                    <a:pt x="34375" y="3256"/>
                  </a:cubicBezTo>
                  <a:cubicBezTo>
                    <a:pt x="34362" y="3290"/>
                    <a:pt x="34329" y="3316"/>
                    <a:pt x="34298" y="3316"/>
                  </a:cubicBezTo>
                  <a:cubicBezTo>
                    <a:pt x="34295" y="3316"/>
                    <a:pt x="34291" y="3315"/>
                    <a:pt x="34288" y="3315"/>
                  </a:cubicBezTo>
                  <a:cubicBezTo>
                    <a:pt x="34285" y="3314"/>
                    <a:pt x="34282" y="3314"/>
                    <a:pt x="34279" y="3314"/>
                  </a:cubicBezTo>
                  <a:cubicBezTo>
                    <a:pt x="34206" y="3314"/>
                    <a:pt x="34136" y="3509"/>
                    <a:pt x="34183" y="3589"/>
                  </a:cubicBezTo>
                  <a:cubicBezTo>
                    <a:pt x="34197" y="3611"/>
                    <a:pt x="34221" y="3624"/>
                    <a:pt x="34244" y="3624"/>
                  </a:cubicBezTo>
                  <a:cubicBezTo>
                    <a:pt x="34256" y="3624"/>
                    <a:pt x="34268" y="3621"/>
                    <a:pt x="34278" y="3614"/>
                  </a:cubicBezTo>
                  <a:cubicBezTo>
                    <a:pt x="34313" y="3591"/>
                    <a:pt x="34309" y="3544"/>
                    <a:pt x="34267" y="3494"/>
                  </a:cubicBezTo>
                  <a:cubicBezTo>
                    <a:pt x="34211" y="3426"/>
                    <a:pt x="34219" y="3411"/>
                    <a:pt x="34319" y="3411"/>
                  </a:cubicBezTo>
                  <a:cubicBezTo>
                    <a:pt x="34484" y="3411"/>
                    <a:pt x="34501" y="3466"/>
                    <a:pt x="34408" y="3694"/>
                  </a:cubicBezTo>
                  <a:lnTo>
                    <a:pt x="34326" y="3894"/>
                  </a:lnTo>
                  <a:lnTo>
                    <a:pt x="34187" y="3744"/>
                  </a:lnTo>
                  <a:cubicBezTo>
                    <a:pt x="34117" y="3667"/>
                    <a:pt x="34078" y="3633"/>
                    <a:pt x="34045" y="3633"/>
                  </a:cubicBezTo>
                  <a:cubicBezTo>
                    <a:pt x="34023" y="3633"/>
                    <a:pt x="34004" y="3649"/>
                    <a:pt x="33980" y="3677"/>
                  </a:cubicBezTo>
                  <a:cubicBezTo>
                    <a:pt x="33942" y="3722"/>
                    <a:pt x="33874" y="3760"/>
                    <a:pt x="33830" y="3760"/>
                  </a:cubicBezTo>
                  <a:cubicBezTo>
                    <a:pt x="33787" y="3760"/>
                    <a:pt x="33599" y="3841"/>
                    <a:pt x="33423" y="3937"/>
                  </a:cubicBezTo>
                  <a:cubicBezTo>
                    <a:pt x="33212" y="4049"/>
                    <a:pt x="33009" y="4114"/>
                    <a:pt x="32908" y="4114"/>
                  </a:cubicBezTo>
                  <a:cubicBezTo>
                    <a:pt x="32849" y="4114"/>
                    <a:pt x="32826" y="4092"/>
                    <a:pt x="32855" y="4044"/>
                  </a:cubicBezTo>
                  <a:cubicBezTo>
                    <a:pt x="32871" y="4018"/>
                    <a:pt x="32873" y="4004"/>
                    <a:pt x="32862" y="4004"/>
                  </a:cubicBezTo>
                  <a:cubicBezTo>
                    <a:pt x="32856" y="4004"/>
                    <a:pt x="32844" y="4009"/>
                    <a:pt x="32828" y="4020"/>
                  </a:cubicBezTo>
                  <a:cubicBezTo>
                    <a:pt x="32789" y="4042"/>
                    <a:pt x="32774" y="4087"/>
                    <a:pt x="32797" y="4122"/>
                  </a:cubicBezTo>
                  <a:cubicBezTo>
                    <a:pt x="32812" y="4146"/>
                    <a:pt x="32806" y="4159"/>
                    <a:pt x="32779" y="4159"/>
                  </a:cubicBezTo>
                  <a:cubicBezTo>
                    <a:pt x="32765" y="4159"/>
                    <a:pt x="32744" y="4155"/>
                    <a:pt x="32718" y="4147"/>
                  </a:cubicBezTo>
                  <a:cubicBezTo>
                    <a:pt x="32706" y="4143"/>
                    <a:pt x="32693" y="4141"/>
                    <a:pt x="32678" y="4141"/>
                  </a:cubicBezTo>
                  <a:cubicBezTo>
                    <a:pt x="32596" y="4141"/>
                    <a:pt x="32470" y="4199"/>
                    <a:pt x="32297" y="4316"/>
                  </a:cubicBezTo>
                  <a:cubicBezTo>
                    <a:pt x="32131" y="4426"/>
                    <a:pt x="31973" y="4521"/>
                    <a:pt x="31950" y="4521"/>
                  </a:cubicBezTo>
                  <a:cubicBezTo>
                    <a:pt x="31927" y="4521"/>
                    <a:pt x="31786" y="4598"/>
                    <a:pt x="31636" y="4695"/>
                  </a:cubicBezTo>
                  <a:cubicBezTo>
                    <a:pt x="31516" y="4771"/>
                    <a:pt x="31414" y="4820"/>
                    <a:pt x="31377" y="4820"/>
                  </a:cubicBezTo>
                  <a:cubicBezTo>
                    <a:pt x="31368" y="4820"/>
                    <a:pt x="31363" y="4817"/>
                    <a:pt x="31362" y="4811"/>
                  </a:cubicBezTo>
                  <a:cubicBezTo>
                    <a:pt x="31360" y="4778"/>
                    <a:pt x="31334" y="4753"/>
                    <a:pt x="31301" y="4753"/>
                  </a:cubicBezTo>
                  <a:cubicBezTo>
                    <a:pt x="31270" y="4753"/>
                    <a:pt x="31245" y="4798"/>
                    <a:pt x="31246" y="4848"/>
                  </a:cubicBezTo>
                  <a:cubicBezTo>
                    <a:pt x="31247" y="4900"/>
                    <a:pt x="31268" y="4922"/>
                    <a:pt x="31335" y="4922"/>
                  </a:cubicBezTo>
                  <a:cubicBezTo>
                    <a:pt x="31364" y="4922"/>
                    <a:pt x="31402" y="4918"/>
                    <a:pt x="31451" y="4910"/>
                  </a:cubicBezTo>
                  <a:cubicBezTo>
                    <a:pt x="31510" y="4900"/>
                    <a:pt x="31552" y="4894"/>
                    <a:pt x="31579" y="4894"/>
                  </a:cubicBezTo>
                  <a:cubicBezTo>
                    <a:pt x="31636" y="4894"/>
                    <a:pt x="31630" y="4919"/>
                    <a:pt x="31594" y="4988"/>
                  </a:cubicBezTo>
                  <a:cubicBezTo>
                    <a:pt x="31541" y="5086"/>
                    <a:pt x="31391" y="5147"/>
                    <a:pt x="31266" y="5147"/>
                  </a:cubicBezTo>
                  <a:cubicBezTo>
                    <a:pt x="31194" y="5147"/>
                    <a:pt x="31130" y="5127"/>
                    <a:pt x="31098" y="5082"/>
                  </a:cubicBezTo>
                  <a:cubicBezTo>
                    <a:pt x="31071" y="5043"/>
                    <a:pt x="31043" y="5024"/>
                    <a:pt x="31021" y="5024"/>
                  </a:cubicBezTo>
                  <a:cubicBezTo>
                    <a:pt x="31008" y="5024"/>
                    <a:pt x="30997" y="5031"/>
                    <a:pt x="30988" y="5044"/>
                  </a:cubicBezTo>
                  <a:cubicBezTo>
                    <a:pt x="30964" y="5084"/>
                    <a:pt x="30926" y="5104"/>
                    <a:pt x="30896" y="5104"/>
                  </a:cubicBezTo>
                  <a:cubicBezTo>
                    <a:pt x="30865" y="5104"/>
                    <a:pt x="30842" y="5082"/>
                    <a:pt x="30851" y="5039"/>
                  </a:cubicBezTo>
                  <a:cubicBezTo>
                    <a:pt x="30858" y="5003"/>
                    <a:pt x="30832" y="4961"/>
                    <a:pt x="30794" y="4948"/>
                  </a:cubicBezTo>
                  <a:cubicBezTo>
                    <a:pt x="30787" y="4946"/>
                    <a:pt x="30781" y="4944"/>
                    <a:pt x="30775" y="4944"/>
                  </a:cubicBezTo>
                  <a:cubicBezTo>
                    <a:pt x="30742" y="4944"/>
                    <a:pt x="30722" y="4980"/>
                    <a:pt x="30722" y="5043"/>
                  </a:cubicBezTo>
                  <a:cubicBezTo>
                    <a:pt x="30722" y="5126"/>
                    <a:pt x="30686" y="5162"/>
                    <a:pt x="30605" y="5162"/>
                  </a:cubicBezTo>
                  <a:cubicBezTo>
                    <a:pt x="30467" y="5162"/>
                    <a:pt x="30449" y="5251"/>
                    <a:pt x="30577" y="5301"/>
                  </a:cubicBezTo>
                  <a:cubicBezTo>
                    <a:pt x="30717" y="5356"/>
                    <a:pt x="30677" y="5456"/>
                    <a:pt x="30515" y="5456"/>
                  </a:cubicBezTo>
                  <a:cubicBezTo>
                    <a:pt x="30333" y="5456"/>
                    <a:pt x="30322" y="5542"/>
                    <a:pt x="30499" y="5602"/>
                  </a:cubicBezTo>
                  <a:lnTo>
                    <a:pt x="30632" y="5645"/>
                  </a:lnTo>
                  <a:lnTo>
                    <a:pt x="30502" y="5669"/>
                  </a:lnTo>
                  <a:cubicBezTo>
                    <a:pt x="30430" y="5684"/>
                    <a:pt x="30371" y="5719"/>
                    <a:pt x="30371" y="5750"/>
                  </a:cubicBezTo>
                  <a:cubicBezTo>
                    <a:pt x="30371" y="5784"/>
                    <a:pt x="30395" y="5801"/>
                    <a:pt x="30435" y="5801"/>
                  </a:cubicBezTo>
                  <a:cubicBezTo>
                    <a:pt x="30477" y="5801"/>
                    <a:pt x="30536" y="5783"/>
                    <a:pt x="30604" y="5746"/>
                  </a:cubicBezTo>
                  <a:cubicBezTo>
                    <a:pt x="30635" y="5729"/>
                    <a:pt x="30667" y="5721"/>
                    <a:pt x="30705" y="5721"/>
                  </a:cubicBezTo>
                  <a:cubicBezTo>
                    <a:pt x="30760" y="5721"/>
                    <a:pt x="30826" y="5739"/>
                    <a:pt x="30912" y="5776"/>
                  </a:cubicBezTo>
                  <a:cubicBezTo>
                    <a:pt x="30997" y="5812"/>
                    <a:pt x="31080" y="5834"/>
                    <a:pt x="31122" y="5834"/>
                  </a:cubicBezTo>
                  <a:cubicBezTo>
                    <a:pt x="31134" y="5834"/>
                    <a:pt x="31143" y="5832"/>
                    <a:pt x="31147" y="5828"/>
                  </a:cubicBezTo>
                  <a:cubicBezTo>
                    <a:pt x="31179" y="5795"/>
                    <a:pt x="31410" y="5775"/>
                    <a:pt x="31600" y="5775"/>
                  </a:cubicBezTo>
                  <a:cubicBezTo>
                    <a:pt x="31731" y="5775"/>
                    <a:pt x="31842" y="5785"/>
                    <a:pt x="31855" y="5806"/>
                  </a:cubicBezTo>
                  <a:cubicBezTo>
                    <a:pt x="31859" y="5813"/>
                    <a:pt x="31866" y="5816"/>
                    <a:pt x="31876" y="5816"/>
                  </a:cubicBezTo>
                  <a:cubicBezTo>
                    <a:pt x="31911" y="5816"/>
                    <a:pt x="31980" y="5778"/>
                    <a:pt x="32045" y="5719"/>
                  </a:cubicBezTo>
                  <a:cubicBezTo>
                    <a:pt x="32152" y="5620"/>
                    <a:pt x="32287" y="5575"/>
                    <a:pt x="32400" y="5575"/>
                  </a:cubicBezTo>
                  <a:cubicBezTo>
                    <a:pt x="32549" y="5575"/>
                    <a:pt x="32659" y="5656"/>
                    <a:pt x="32612" y="5801"/>
                  </a:cubicBezTo>
                  <a:cubicBezTo>
                    <a:pt x="32587" y="5877"/>
                    <a:pt x="32585" y="5907"/>
                    <a:pt x="32629" y="5907"/>
                  </a:cubicBezTo>
                  <a:cubicBezTo>
                    <a:pt x="32652" y="5907"/>
                    <a:pt x="32687" y="5899"/>
                    <a:pt x="32737" y="5886"/>
                  </a:cubicBezTo>
                  <a:cubicBezTo>
                    <a:pt x="32833" y="5864"/>
                    <a:pt x="32920" y="5822"/>
                    <a:pt x="32940" y="5789"/>
                  </a:cubicBezTo>
                  <a:cubicBezTo>
                    <a:pt x="32952" y="5770"/>
                    <a:pt x="32974" y="5760"/>
                    <a:pt x="32997" y="5760"/>
                  </a:cubicBezTo>
                  <a:cubicBezTo>
                    <a:pt x="33011" y="5760"/>
                    <a:pt x="33025" y="5763"/>
                    <a:pt x="33038" y="5771"/>
                  </a:cubicBezTo>
                  <a:cubicBezTo>
                    <a:pt x="33049" y="5777"/>
                    <a:pt x="33061" y="5780"/>
                    <a:pt x="33073" y="5780"/>
                  </a:cubicBezTo>
                  <a:cubicBezTo>
                    <a:pt x="33098" y="5780"/>
                    <a:pt x="33121" y="5768"/>
                    <a:pt x="33135" y="5748"/>
                  </a:cubicBezTo>
                  <a:cubicBezTo>
                    <a:pt x="33156" y="5716"/>
                    <a:pt x="33104" y="5660"/>
                    <a:pt x="33020" y="5622"/>
                  </a:cubicBezTo>
                  <a:cubicBezTo>
                    <a:pt x="32859" y="5547"/>
                    <a:pt x="32834" y="5484"/>
                    <a:pt x="32949" y="5440"/>
                  </a:cubicBezTo>
                  <a:cubicBezTo>
                    <a:pt x="32989" y="5424"/>
                    <a:pt x="32937" y="5382"/>
                    <a:pt x="32833" y="5342"/>
                  </a:cubicBezTo>
                  <a:cubicBezTo>
                    <a:pt x="32605" y="5258"/>
                    <a:pt x="32593" y="5183"/>
                    <a:pt x="32794" y="5105"/>
                  </a:cubicBezTo>
                  <a:cubicBezTo>
                    <a:pt x="32877" y="5072"/>
                    <a:pt x="32982" y="5008"/>
                    <a:pt x="33029" y="4961"/>
                  </a:cubicBezTo>
                  <a:cubicBezTo>
                    <a:pt x="33076" y="4915"/>
                    <a:pt x="33152" y="4893"/>
                    <a:pt x="33284" y="4893"/>
                  </a:cubicBezTo>
                  <a:cubicBezTo>
                    <a:pt x="33327" y="4893"/>
                    <a:pt x="33376" y="4895"/>
                    <a:pt x="33432" y="4900"/>
                  </a:cubicBezTo>
                  <a:cubicBezTo>
                    <a:pt x="33477" y="4903"/>
                    <a:pt x="33520" y="4905"/>
                    <a:pt x="33559" y="4905"/>
                  </a:cubicBezTo>
                  <a:cubicBezTo>
                    <a:pt x="33669" y="4905"/>
                    <a:pt x="33748" y="4892"/>
                    <a:pt x="33748" y="4869"/>
                  </a:cubicBezTo>
                  <a:cubicBezTo>
                    <a:pt x="33748" y="4838"/>
                    <a:pt x="33789" y="4814"/>
                    <a:pt x="33839" y="4814"/>
                  </a:cubicBezTo>
                  <a:cubicBezTo>
                    <a:pt x="33889" y="4814"/>
                    <a:pt x="33915" y="4841"/>
                    <a:pt x="33894" y="4875"/>
                  </a:cubicBezTo>
                  <a:cubicBezTo>
                    <a:pt x="33875" y="4907"/>
                    <a:pt x="33903" y="4980"/>
                    <a:pt x="33952" y="5030"/>
                  </a:cubicBezTo>
                  <a:cubicBezTo>
                    <a:pt x="34002" y="5080"/>
                    <a:pt x="34032" y="5161"/>
                    <a:pt x="34016" y="5202"/>
                  </a:cubicBezTo>
                  <a:cubicBezTo>
                    <a:pt x="33990" y="5270"/>
                    <a:pt x="34014" y="5311"/>
                    <a:pt x="34064" y="5311"/>
                  </a:cubicBezTo>
                  <a:cubicBezTo>
                    <a:pt x="34089" y="5311"/>
                    <a:pt x="34121" y="5300"/>
                    <a:pt x="34157" y="5277"/>
                  </a:cubicBezTo>
                  <a:cubicBezTo>
                    <a:pt x="34212" y="5241"/>
                    <a:pt x="34216" y="5223"/>
                    <a:pt x="34168" y="5223"/>
                  </a:cubicBezTo>
                  <a:cubicBezTo>
                    <a:pt x="34130" y="5223"/>
                    <a:pt x="34096" y="5196"/>
                    <a:pt x="34096" y="5166"/>
                  </a:cubicBezTo>
                  <a:cubicBezTo>
                    <a:pt x="34096" y="5133"/>
                    <a:pt x="34149" y="5108"/>
                    <a:pt x="34215" y="5108"/>
                  </a:cubicBezTo>
                  <a:cubicBezTo>
                    <a:pt x="34294" y="5108"/>
                    <a:pt x="34321" y="5131"/>
                    <a:pt x="34294" y="5174"/>
                  </a:cubicBezTo>
                  <a:cubicBezTo>
                    <a:pt x="34277" y="5200"/>
                    <a:pt x="34275" y="5213"/>
                    <a:pt x="34287" y="5213"/>
                  </a:cubicBezTo>
                  <a:cubicBezTo>
                    <a:pt x="34295" y="5213"/>
                    <a:pt x="34311" y="5206"/>
                    <a:pt x="34335" y="5192"/>
                  </a:cubicBezTo>
                  <a:cubicBezTo>
                    <a:pt x="34380" y="5164"/>
                    <a:pt x="34437" y="5137"/>
                    <a:pt x="34459" y="5133"/>
                  </a:cubicBezTo>
                  <a:cubicBezTo>
                    <a:pt x="34483" y="5128"/>
                    <a:pt x="34516" y="5122"/>
                    <a:pt x="34540" y="5117"/>
                  </a:cubicBezTo>
                  <a:cubicBezTo>
                    <a:pt x="34561" y="5112"/>
                    <a:pt x="34550" y="5076"/>
                    <a:pt x="34511" y="5031"/>
                  </a:cubicBezTo>
                  <a:cubicBezTo>
                    <a:pt x="34473" y="4987"/>
                    <a:pt x="34463" y="4936"/>
                    <a:pt x="34488" y="4912"/>
                  </a:cubicBezTo>
                  <a:cubicBezTo>
                    <a:pt x="34511" y="4887"/>
                    <a:pt x="34492" y="4846"/>
                    <a:pt x="34442" y="4815"/>
                  </a:cubicBezTo>
                  <a:cubicBezTo>
                    <a:pt x="34392" y="4783"/>
                    <a:pt x="34386" y="4759"/>
                    <a:pt x="34426" y="4759"/>
                  </a:cubicBezTo>
                  <a:cubicBezTo>
                    <a:pt x="34464" y="4759"/>
                    <a:pt x="34542" y="4824"/>
                    <a:pt x="34600" y="4901"/>
                  </a:cubicBezTo>
                  <a:lnTo>
                    <a:pt x="34705" y="5041"/>
                  </a:lnTo>
                  <a:lnTo>
                    <a:pt x="35054" y="4871"/>
                  </a:lnTo>
                  <a:cubicBezTo>
                    <a:pt x="35266" y="4768"/>
                    <a:pt x="35504" y="4694"/>
                    <a:pt x="35584" y="4694"/>
                  </a:cubicBezTo>
                  <a:cubicBezTo>
                    <a:pt x="35621" y="4694"/>
                    <a:pt x="35624" y="4710"/>
                    <a:pt x="35576" y="4746"/>
                  </a:cubicBezTo>
                  <a:cubicBezTo>
                    <a:pt x="35545" y="4769"/>
                    <a:pt x="35468" y="4851"/>
                    <a:pt x="35405" y="4927"/>
                  </a:cubicBezTo>
                  <a:lnTo>
                    <a:pt x="35288" y="5069"/>
                  </a:lnTo>
                  <a:lnTo>
                    <a:pt x="35288" y="5069"/>
                  </a:lnTo>
                  <a:lnTo>
                    <a:pt x="35426" y="4997"/>
                  </a:lnTo>
                  <a:cubicBezTo>
                    <a:pt x="35486" y="4966"/>
                    <a:pt x="35563" y="4947"/>
                    <a:pt x="35622" y="4947"/>
                  </a:cubicBezTo>
                  <a:cubicBezTo>
                    <a:pt x="35639" y="4947"/>
                    <a:pt x="35655" y="4948"/>
                    <a:pt x="35669" y="4952"/>
                  </a:cubicBezTo>
                  <a:cubicBezTo>
                    <a:pt x="35686" y="4956"/>
                    <a:pt x="35700" y="4959"/>
                    <a:pt x="35712" y="4959"/>
                  </a:cubicBezTo>
                  <a:cubicBezTo>
                    <a:pt x="35747" y="4959"/>
                    <a:pt x="35760" y="4940"/>
                    <a:pt x="35748" y="4905"/>
                  </a:cubicBezTo>
                  <a:cubicBezTo>
                    <a:pt x="35732" y="4862"/>
                    <a:pt x="35769" y="4816"/>
                    <a:pt x="35836" y="4799"/>
                  </a:cubicBezTo>
                  <a:cubicBezTo>
                    <a:pt x="35863" y="4792"/>
                    <a:pt x="35884" y="4788"/>
                    <a:pt x="35898" y="4788"/>
                  </a:cubicBezTo>
                  <a:cubicBezTo>
                    <a:pt x="35939" y="4788"/>
                    <a:pt x="35932" y="4821"/>
                    <a:pt x="35893" y="4923"/>
                  </a:cubicBezTo>
                  <a:cubicBezTo>
                    <a:pt x="35862" y="5009"/>
                    <a:pt x="35746" y="5159"/>
                    <a:pt x="35636" y="5259"/>
                  </a:cubicBezTo>
                  <a:cubicBezTo>
                    <a:pt x="35524" y="5359"/>
                    <a:pt x="35456" y="5460"/>
                    <a:pt x="35478" y="5486"/>
                  </a:cubicBezTo>
                  <a:cubicBezTo>
                    <a:pt x="35491" y="5499"/>
                    <a:pt x="35489" y="5506"/>
                    <a:pt x="35476" y="5506"/>
                  </a:cubicBezTo>
                  <a:cubicBezTo>
                    <a:pt x="35462" y="5506"/>
                    <a:pt x="35438" y="5499"/>
                    <a:pt x="35405" y="5486"/>
                  </a:cubicBezTo>
                  <a:cubicBezTo>
                    <a:pt x="35329" y="5455"/>
                    <a:pt x="35235" y="5440"/>
                    <a:pt x="35134" y="5440"/>
                  </a:cubicBezTo>
                  <a:cubicBezTo>
                    <a:pt x="35037" y="5440"/>
                    <a:pt x="34933" y="5454"/>
                    <a:pt x="34833" y="5482"/>
                  </a:cubicBezTo>
                  <a:cubicBezTo>
                    <a:pt x="34790" y="5494"/>
                    <a:pt x="34751" y="5500"/>
                    <a:pt x="34717" y="5500"/>
                  </a:cubicBezTo>
                  <a:cubicBezTo>
                    <a:pt x="34667" y="5500"/>
                    <a:pt x="34627" y="5487"/>
                    <a:pt x="34602" y="5461"/>
                  </a:cubicBezTo>
                  <a:cubicBezTo>
                    <a:pt x="34556" y="5413"/>
                    <a:pt x="34569" y="5394"/>
                    <a:pt x="34652" y="5389"/>
                  </a:cubicBezTo>
                  <a:cubicBezTo>
                    <a:pt x="34683" y="5388"/>
                    <a:pt x="34717" y="5388"/>
                    <a:pt x="34745" y="5388"/>
                  </a:cubicBezTo>
                  <a:cubicBezTo>
                    <a:pt x="34773" y="5388"/>
                    <a:pt x="34796" y="5388"/>
                    <a:pt x="34807" y="5389"/>
                  </a:cubicBezTo>
                  <a:cubicBezTo>
                    <a:pt x="34809" y="5390"/>
                    <a:pt x="34811" y="5390"/>
                    <a:pt x="34813" y="5390"/>
                  </a:cubicBezTo>
                  <a:cubicBezTo>
                    <a:pt x="34834" y="5390"/>
                    <a:pt x="34848" y="5370"/>
                    <a:pt x="34848" y="5340"/>
                  </a:cubicBezTo>
                  <a:cubicBezTo>
                    <a:pt x="34848" y="5282"/>
                    <a:pt x="34814" y="5252"/>
                    <a:pt x="34754" y="5252"/>
                  </a:cubicBezTo>
                  <a:cubicBezTo>
                    <a:pt x="34704" y="5252"/>
                    <a:pt x="34636" y="5273"/>
                    <a:pt x="34555" y="5315"/>
                  </a:cubicBezTo>
                  <a:cubicBezTo>
                    <a:pt x="34393" y="5398"/>
                    <a:pt x="34387" y="5413"/>
                    <a:pt x="34477" y="5480"/>
                  </a:cubicBezTo>
                  <a:cubicBezTo>
                    <a:pt x="34575" y="5551"/>
                    <a:pt x="34549" y="5689"/>
                    <a:pt x="34438" y="5689"/>
                  </a:cubicBezTo>
                  <a:cubicBezTo>
                    <a:pt x="34406" y="5689"/>
                    <a:pt x="34336" y="5730"/>
                    <a:pt x="34286" y="5779"/>
                  </a:cubicBezTo>
                  <a:cubicBezTo>
                    <a:pt x="34234" y="5831"/>
                    <a:pt x="34216" y="5853"/>
                    <a:pt x="34245" y="5853"/>
                  </a:cubicBezTo>
                  <a:cubicBezTo>
                    <a:pt x="34262" y="5853"/>
                    <a:pt x="34295" y="5845"/>
                    <a:pt x="34347" y="5832"/>
                  </a:cubicBezTo>
                  <a:cubicBezTo>
                    <a:pt x="34381" y="5823"/>
                    <a:pt x="34410" y="5819"/>
                    <a:pt x="34434" y="5819"/>
                  </a:cubicBezTo>
                  <a:cubicBezTo>
                    <a:pt x="34488" y="5819"/>
                    <a:pt x="34519" y="5842"/>
                    <a:pt x="34539" y="5894"/>
                  </a:cubicBezTo>
                  <a:cubicBezTo>
                    <a:pt x="34559" y="5946"/>
                    <a:pt x="34592" y="5970"/>
                    <a:pt x="34653" y="5970"/>
                  </a:cubicBezTo>
                  <a:cubicBezTo>
                    <a:pt x="34676" y="5970"/>
                    <a:pt x="34703" y="5967"/>
                    <a:pt x="34735" y="5960"/>
                  </a:cubicBezTo>
                  <a:cubicBezTo>
                    <a:pt x="34767" y="5953"/>
                    <a:pt x="34799" y="5950"/>
                    <a:pt x="34829" y="5950"/>
                  </a:cubicBezTo>
                  <a:cubicBezTo>
                    <a:pt x="34882" y="5950"/>
                    <a:pt x="34927" y="5960"/>
                    <a:pt x="34946" y="5979"/>
                  </a:cubicBezTo>
                  <a:cubicBezTo>
                    <a:pt x="34974" y="6007"/>
                    <a:pt x="35143" y="6048"/>
                    <a:pt x="35314" y="6068"/>
                  </a:cubicBezTo>
                  <a:cubicBezTo>
                    <a:pt x="35386" y="6076"/>
                    <a:pt x="35447" y="6080"/>
                    <a:pt x="35501" y="6080"/>
                  </a:cubicBezTo>
                  <a:cubicBezTo>
                    <a:pt x="35630" y="6080"/>
                    <a:pt x="35720" y="6055"/>
                    <a:pt x="35827" y="5998"/>
                  </a:cubicBezTo>
                  <a:cubicBezTo>
                    <a:pt x="35922" y="5947"/>
                    <a:pt x="35972" y="5921"/>
                    <a:pt x="36005" y="5921"/>
                  </a:cubicBezTo>
                  <a:cubicBezTo>
                    <a:pt x="36038" y="5921"/>
                    <a:pt x="36054" y="5945"/>
                    <a:pt x="36082" y="5993"/>
                  </a:cubicBezTo>
                  <a:cubicBezTo>
                    <a:pt x="36114" y="6048"/>
                    <a:pt x="36168" y="6093"/>
                    <a:pt x="36201" y="6093"/>
                  </a:cubicBezTo>
                  <a:cubicBezTo>
                    <a:pt x="36241" y="6093"/>
                    <a:pt x="36237" y="6063"/>
                    <a:pt x="36189" y="6007"/>
                  </a:cubicBezTo>
                  <a:cubicBezTo>
                    <a:pt x="36150" y="5961"/>
                    <a:pt x="36134" y="5876"/>
                    <a:pt x="36154" y="5827"/>
                  </a:cubicBezTo>
                  <a:cubicBezTo>
                    <a:pt x="36171" y="5779"/>
                    <a:pt x="36172" y="5758"/>
                    <a:pt x="36149" y="5758"/>
                  </a:cubicBezTo>
                  <a:cubicBezTo>
                    <a:pt x="36136" y="5758"/>
                    <a:pt x="36117" y="5764"/>
                    <a:pt x="36089" y="5776"/>
                  </a:cubicBezTo>
                  <a:cubicBezTo>
                    <a:pt x="35821" y="5890"/>
                    <a:pt x="35625" y="5950"/>
                    <a:pt x="35527" y="5950"/>
                  </a:cubicBezTo>
                  <a:cubicBezTo>
                    <a:pt x="35504" y="5950"/>
                    <a:pt x="35486" y="5947"/>
                    <a:pt x="35474" y="5940"/>
                  </a:cubicBezTo>
                  <a:cubicBezTo>
                    <a:pt x="35436" y="5915"/>
                    <a:pt x="35376" y="5891"/>
                    <a:pt x="35344" y="5888"/>
                  </a:cubicBezTo>
                  <a:cubicBezTo>
                    <a:pt x="35313" y="5885"/>
                    <a:pt x="35253" y="5878"/>
                    <a:pt x="35213" y="5871"/>
                  </a:cubicBezTo>
                  <a:cubicBezTo>
                    <a:pt x="35175" y="5865"/>
                    <a:pt x="35141" y="5830"/>
                    <a:pt x="35141" y="5797"/>
                  </a:cubicBezTo>
                  <a:cubicBezTo>
                    <a:pt x="35141" y="5779"/>
                    <a:pt x="35148" y="5769"/>
                    <a:pt x="35161" y="5769"/>
                  </a:cubicBezTo>
                  <a:cubicBezTo>
                    <a:pt x="35178" y="5769"/>
                    <a:pt x="35205" y="5784"/>
                    <a:pt x="35242" y="5814"/>
                  </a:cubicBezTo>
                  <a:cubicBezTo>
                    <a:pt x="35272" y="5839"/>
                    <a:pt x="35294" y="5852"/>
                    <a:pt x="35304" y="5852"/>
                  </a:cubicBezTo>
                  <a:cubicBezTo>
                    <a:pt x="35311" y="5852"/>
                    <a:pt x="35311" y="5844"/>
                    <a:pt x="35301" y="5828"/>
                  </a:cubicBezTo>
                  <a:cubicBezTo>
                    <a:pt x="35239" y="5722"/>
                    <a:pt x="35389" y="5636"/>
                    <a:pt x="35613" y="5636"/>
                  </a:cubicBezTo>
                  <a:cubicBezTo>
                    <a:pt x="35638" y="5636"/>
                    <a:pt x="35663" y="5637"/>
                    <a:pt x="35689" y="5639"/>
                  </a:cubicBezTo>
                  <a:cubicBezTo>
                    <a:pt x="35759" y="5645"/>
                    <a:pt x="35820" y="5648"/>
                    <a:pt x="35862" y="5648"/>
                  </a:cubicBezTo>
                  <a:cubicBezTo>
                    <a:pt x="35905" y="5648"/>
                    <a:pt x="35929" y="5645"/>
                    <a:pt x="35923" y="5639"/>
                  </a:cubicBezTo>
                  <a:cubicBezTo>
                    <a:pt x="35875" y="5592"/>
                    <a:pt x="36003" y="5428"/>
                    <a:pt x="36079" y="5428"/>
                  </a:cubicBezTo>
                  <a:cubicBezTo>
                    <a:pt x="36084" y="5428"/>
                    <a:pt x="36089" y="5429"/>
                    <a:pt x="36094" y="5430"/>
                  </a:cubicBezTo>
                  <a:cubicBezTo>
                    <a:pt x="36107" y="5436"/>
                    <a:pt x="36122" y="5438"/>
                    <a:pt x="36136" y="5438"/>
                  </a:cubicBezTo>
                  <a:cubicBezTo>
                    <a:pt x="36169" y="5438"/>
                    <a:pt x="36201" y="5424"/>
                    <a:pt x="36215" y="5402"/>
                  </a:cubicBezTo>
                  <a:cubicBezTo>
                    <a:pt x="36240" y="5361"/>
                    <a:pt x="36324" y="5341"/>
                    <a:pt x="36400" y="5341"/>
                  </a:cubicBezTo>
                  <a:cubicBezTo>
                    <a:pt x="36473" y="5341"/>
                    <a:pt x="36538" y="5359"/>
                    <a:pt x="36538" y="5397"/>
                  </a:cubicBezTo>
                  <a:cubicBezTo>
                    <a:pt x="36538" y="5430"/>
                    <a:pt x="36505" y="5510"/>
                    <a:pt x="36466" y="5577"/>
                  </a:cubicBezTo>
                  <a:cubicBezTo>
                    <a:pt x="36406" y="5676"/>
                    <a:pt x="36408" y="5705"/>
                    <a:pt x="36482" y="5752"/>
                  </a:cubicBezTo>
                  <a:cubicBezTo>
                    <a:pt x="36524" y="5779"/>
                    <a:pt x="36571" y="5792"/>
                    <a:pt x="36620" y="5792"/>
                  </a:cubicBezTo>
                  <a:cubicBezTo>
                    <a:pt x="36683" y="5792"/>
                    <a:pt x="36750" y="5771"/>
                    <a:pt x="36815" y="5730"/>
                  </a:cubicBezTo>
                  <a:cubicBezTo>
                    <a:pt x="36841" y="5712"/>
                    <a:pt x="36886" y="5704"/>
                    <a:pt x="36934" y="5704"/>
                  </a:cubicBezTo>
                  <a:cubicBezTo>
                    <a:pt x="36967" y="5704"/>
                    <a:pt x="37001" y="5708"/>
                    <a:pt x="37032" y="5715"/>
                  </a:cubicBezTo>
                  <a:cubicBezTo>
                    <a:pt x="37058" y="5722"/>
                    <a:pt x="37084" y="5726"/>
                    <a:pt x="37108" y="5726"/>
                  </a:cubicBezTo>
                  <a:cubicBezTo>
                    <a:pt x="37155" y="5726"/>
                    <a:pt x="37194" y="5713"/>
                    <a:pt x="37209" y="5691"/>
                  </a:cubicBezTo>
                  <a:cubicBezTo>
                    <a:pt x="37231" y="5655"/>
                    <a:pt x="37308" y="5637"/>
                    <a:pt x="37382" y="5637"/>
                  </a:cubicBezTo>
                  <a:cubicBezTo>
                    <a:pt x="37456" y="5637"/>
                    <a:pt x="37528" y="5655"/>
                    <a:pt x="37540" y="5691"/>
                  </a:cubicBezTo>
                  <a:cubicBezTo>
                    <a:pt x="37545" y="5706"/>
                    <a:pt x="37573" y="5713"/>
                    <a:pt x="37616" y="5713"/>
                  </a:cubicBezTo>
                  <a:cubicBezTo>
                    <a:pt x="37718" y="5713"/>
                    <a:pt x="37904" y="5672"/>
                    <a:pt x="38057" y="5608"/>
                  </a:cubicBezTo>
                  <a:cubicBezTo>
                    <a:pt x="38073" y="5601"/>
                    <a:pt x="38090" y="5598"/>
                    <a:pt x="38108" y="5598"/>
                  </a:cubicBezTo>
                  <a:cubicBezTo>
                    <a:pt x="38154" y="5598"/>
                    <a:pt x="38203" y="5618"/>
                    <a:pt x="38241" y="5656"/>
                  </a:cubicBezTo>
                  <a:cubicBezTo>
                    <a:pt x="38284" y="5699"/>
                    <a:pt x="38420" y="5719"/>
                    <a:pt x="38568" y="5719"/>
                  </a:cubicBezTo>
                  <a:cubicBezTo>
                    <a:pt x="38748" y="5719"/>
                    <a:pt x="38945" y="5689"/>
                    <a:pt x="39012" y="5634"/>
                  </a:cubicBezTo>
                  <a:cubicBezTo>
                    <a:pt x="39031" y="5619"/>
                    <a:pt x="39061" y="5611"/>
                    <a:pt x="39102" y="5611"/>
                  </a:cubicBezTo>
                  <a:cubicBezTo>
                    <a:pt x="39157" y="5611"/>
                    <a:pt x="39231" y="5625"/>
                    <a:pt x="39322" y="5653"/>
                  </a:cubicBezTo>
                  <a:cubicBezTo>
                    <a:pt x="39510" y="5707"/>
                    <a:pt x="39550" y="5741"/>
                    <a:pt x="39496" y="5793"/>
                  </a:cubicBezTo>
                  <a:cubicBezTo>
                    <a:pt x="39459" y="5830"/>
                    <a:pt x="39379" y="5863"/>
                    <a:pt x="39325" y="5863"/>
                  </a:cubicBezTo>
                  <a:cubicBezTo>
                    <a:pt x="39269" y="5863"/>
                    <a:pt x="39205" y="5889"/>
                    <a:pt x="39186" y="5920"/>
                  </a:cubicBezTo>
                  <a:cubicBezTo>
                    <a:pt x="39167" y="5952"/>
                    <a:pt x="39095" y="5978"/>
                    <a:pt x="39029" y="5978"/>
                  </a:cubicBezTo>
                  <a:cubicBezTo>
                    <a:pt x="38854" y="5978"/>
                    <a:pt x="38940" y="6042"/>
                    <a:pt x="39151" y="6070"/>
                  </a:cubicBezTo>
                  <a:cubicBezTo>
                    <a:pt x="39178" y="6074"/>
                    <a:pt x="39203" y="6075"/>
                    <a:pt x="39225" y="6075"/>
                  </a:cubicBezTo>
                  <a:cubicBezTo>
                    <a:pt x="39292" y="6075"/>
                    <a:pt x="39333" y="6059"/>
                    <a:pt x="39333" y="6028"/>
                  </a:cubicBezTo>
                  <a:cubicBezTo>
                    <a:pt x="39333" y="6015"/>
                    <a:pt x="39340" y="6009"/>
                    <a:pt x="39351" y="6009"/>
                  </a:cubicBezTo>
                  <a:cubicBezTo>
                    <a:pt x="39371" y="6009"/>
                    <a:pt x="39404" y="6026"/>
                    <a:pt x="39438" y="6059"/>
                  </a:cubicBezTo>
                  <a:cubicBezTo>
                    <a:pt x="39500" y="6115"/>
                    <a:pt x="39640" y="6156"/>
                    <a:pt x="39773" y="6156"/>
                  </a:cubicBezTo>
                  <a:cubicBezTo>
                    <a:pt x="39929" y="6156"/>
                    <a:pt x="39976" y="6172"/>
                    <a:pt x="39921" y="6208"/>
                  </a:cubicBezTo>
                  <a:cubicBezTo>
                    <a:pt x="39751" y="6317"/>
                    <a:pt x="39905" y="6432"/>
                    <a:pt x="40277" y="6474"/>
                  </a:cubicBezTo>
                  <a:cubicBezTo>
                    <a:pt x="40476" y="6496"/>
                    <a:pt x="40668" y="6531"/>
                    <a:pt x="40700" y="6551"/>
                  </a:cubicBezTo>
                  <a:cubicBezTo>
                    <a:pt x="40733" y="6571"/>
                    <a:pt x="40864" y="6597"/>
                    <a:pt x="40991" y="6609"/>
                  </a:cubicBezTo>
                  <a:cubicBezTo>
                    <a:pt x="41257" y="6633"/>
                    <a:pt x="41313" y="6667"/>
                    <a:pt x="41207" y="6734"/>
                  </a:cubicBezTo>
                  <a:cubicBezTo>
                    <a:pt x="41144" y="6773"/>
                    <a:pt x="41145" y="6788"/>
                    <a:pt x="41219" y="6816"/>
                  </a:cubicBezTo>
                  <a:cubicBezTo>
                    <a:pt x="41236" y="6822"/>
                    <a:pt x="41253" y="6825"/>
                    <a:pt x="41270" y="6825"/>
                  </a:cubicBezTo>
                  <a:cubicBezTo>
                    <a:pt x="41302" y="6825"/>
                    <a:pt x="41330" y="6814"/>
                    <a:pt x="41343" y="6793"/>
                  </a:cubicBezTo>
                  <a:cubicBezTo>
                    <a:pt x="41351" y="6781"/>
                    <a:pt x="41365" y="6775"/>
                    <a:pt x="41383" y="6775"/>
                  </a:cubicBezTo>
                  <a:cubicBezTo>
                    <a:pt x="41414" y="6775"/>
                    <a:pt x="41458" y="6793"/>
                    <a:pt x="41507" y="6827"/>
                  </a:cubicBezTo>
                  <a:cubicBezTo>
                    <a:pt x="41587" y="6882"/>
                    <a:pt x="41662" y="6911"/>
                    <a:pt x="41713" y="6911"/>
                  </a:cubicBezTo>
                  <a:cubicBezTo>
                    <a:pt x="41754" y="6911"/>
                    <a:pt x="41779" y="6892"/>
                    <a:pt x="41779" y="6855"/>
                  </a:cubicBezTo>
                  <a:cubicBezTo>
                    <a:pt x="41779" y="6822"/>
                    <a:pt x="41726" y="6793"/>
                    <a:pt x="41665" y="6793"/>
                  </a:cubicBezTo>
                  <a:cubicBezTo>
                    <a:pt x="41586" y="6793"/>
                    <a:pt x="41562" y="6766"/>
                    <a:pt x="41585" y="6705"/>
                  </a:cubicBezTo>
                  <a:cubicBezTo>
                    <a:pt x="41606" y="6650"/>
                    <a:pt x="41668" y="6622"/>
                    <a:pt x="41727" y="6622"/>
                  </a:cubicBezTo>
                  <a:cubicBezTo>
                    <a:pt x="41782" y="6622"/>
                    <a:pt x="41833" y="6645"/>
                    <a:pt x="41849" y="6694"/>
                  </a:cubicBezTo>
                  <a:cubicBezTo>
                    <a:pt x="41859" y="6723"/>
                    <a:pt x="41874" y="6737"/>
                    <a:pt x="41902" y="6737"/>
                  </a:cubicBezTo>
                  <a:cubicBezTo>
                    <a:pt x="41927" y="6737"/>
                    <a:pt x="41962" y="6726"/>
                    <a:pt x="42011" y="6704"/>
                  </a:cubicBezTo>
                  <a:cubicBezTo>
                    <a:pt x="42048" y="6688"/>
                    <a:pt x="42094" y="6680"/>
                    <a:pt x="42143" y="6680"/>
                  </a:cubicBezTo>
                  <a:cubicBezTo>
                    <a:pt x="42308" y="6680"/>
                    <a:pt x="42509" y="6764"/>
                    <a:pt x="42551" y="6872"/>
                  </a:cubicBezTo>
                  <a:cubicBezTo>
                    <a:pt x="42580" y="6947"/>
                    <a:pt x="42687" y="6998"/>
                    <a:pt x="42769" y="6998"/>
                  </a:cubicBezTo>
                  <a:cubicBezTo>
                    <a:pt x="42814" y="6998"/>
                    <a:pt x="42850" y="6984"/>
                    <a:pt x="42864" y="6950"/>
                  </a:cubicBezTo>
                  <a:cubicBezTo>
                    <a:pt x="42877" y="6915"/>
                    <a:pt x="42909" y="6898"/>
                    <a:pt x="42968" y="6898"/>
                  </a:cubicBezTo>
                  <a:cubicBezTo>
                    <a:pt x="43005" y="6898"/>
                    <a:pt x="43051" y="6904"/>
                    <a:pt x="43110" y="6916"/>
                  </a:cubicBezTo>
                  <a:cubicBezTo>
                    <a:pt x="43341" y="6964"/>
                    <a:pt x="43578" y="6989"/>
                    <a:pt x="43747" y="6989"/>
                  </a:cubicBezTo>
                  <a:cubicBezTo>
                    <a:pt x="43894" y="6989"/>
                    <a:pt x="43991" y="6971"/>
                    <a:pt x="43991" y="6934"/>
                  </a:cubicBezTo>
                  <a:cubicBezTo>
                    <a:pt x="43991" y="6891"/>
                    <a:pt x="44052" y="6854"/>
                    <a:pt x="44124" y="6853"/>
                  </a:cubicBezTo>
                  <a:cubicBezTo>
                    <a:pt x="44345" y="6849"/>
                    <a:pt x="44708" y="6792"/>
                    <a:pt x="44900" y="6734"/>
                  </a:cubicBezTo>
                  <a:cubicBezTo>
                    <a:pt x="44988" y="6707"/>
                    <a:pt x="45080" y="6688"/>
                    <a:pt x="45120" y="6688"/>
                  </a:cubicBezTo>
                  <a:cubicBezTo>
                    <a:pt x="45125" y="6688"/>
                    <a:pt x="45130" y="6688"/>
                    <a:pt x="45133" y="6689"/>
                  </a:cubicBezTo>
                  <a:cubicBezTo>
                    <a:pt x="45137" y="6690"/>
                    <a:pt x="45143" y="6690"/>
                    <a:pt x="45151" y="6690"/>
                  </a:cubicBezTo>
                  <a:cubicBezTo>
                    <a:pt x="45199" y="6690"/>
                    <a:pt x="45313" y="6675"/>
                    <a:pt x="45432" y="6653"/>
                  </a:cubicBezTo>
                  <a:cubicBezTo>
                    <a:pt x="45637" y="6614"/>
                    <a:pt x="45669" y="6591"/>
                    <a:pt x="45613" y="6525"/>
                  </a:cubicBezTo>
                  <a:cubicBezTo>
                    <a:pt x="45586" y="6493"/>
                    <a:pt x="45564" y="6478"/>
                    <a:pt x="45545" y="6478"/>
                  </a:cubicBezTo>
                  <a:cubicBezTo>
                    <a:pt x="45530" y="6478"/>
                    <a:pt x="45517" y="6487"/>
                    <a:pt x="45505" y="6505"/>
                  </a:cubicBezTo>
                  <a:cubicBezTo>
                    <a:pt x="45467" y="6567"/>
                    <a:pt x="45390" y="6598"/>
                    <a:pt x="45312" y="6598"/>
                  </a:cubicBezTo>
                  <a:cubicBezTo>
                    <a:pt x="45231" y="6598"/>
                    <a:pt x="45148" y="6565"/>
                    <a:pt x="45108" y="6500"/>
                  </a:cubicBezTo>
                  <a:cubicBezTo>
                    <a:pt x="45043" y="6399"/>
                    <a:pt x="45038" y="6347"/>
                    <a:pt x="45088" y="6347"/>
                  </a:cubicBezTo>
                  <a:cubicBezTo>
                    <a:pt x="45115" y="6347"/>
                    <a:pt x="45158" y="6362"/>
                    <a:pt x="45216" y="6393"/>
                  </a:cubicBezTo>
                  <a:cubicBezTo>
                    <a:pt x="45259" y="6415"/>
                    <a:pt x="45292" y="6427"/>
                    <a:pt x="45325" y="6427"/>
                  </a:cubicBezTo>
                  <a:cubicBezTo>
                    <a:pt x="45375" y="6427"/>
                    <a:pt x="45426" y="6400"/>
                    <a:pt x="45509" y="6339"/>
                  </a:cubicBezTo>
                  <a:cubicBezTo>
                    <a:pt x="45590" y="6279"/>
                    <a:pt x="45634" y="6251"/>
                    <a:pt x="45664" y="6251"/>
                  </a:cubicBezTo>
                  <a:cubicBezTo>
                    <a:pt x="45690" y="6251"/>
                    <a:pt x="45705" y="6271"/>
                    <a:pt x="45725" y="6309"/>
                  </a:cubicBezTo>
                  <a:cubicBezTo>
                    <a:pt x="45748" y="6350"/>
                    <a:pt x="45762" y="6371"/>
                    <a:pt x="45774" y="6371"/>
                  </a:cubicBezTo>
                  <a:cubicBezTo>
                    <a:pt x="45785" y="6371"/>
                    <a:pt x="45796" y="6351"/>
                    <a:pt x="45811" y="6311"/>
                  </a:cubicBezTo>
                  <a:cubicBezTo>
                    <a:pt x="45830" y="6264"/>
                    <a:pt x="45867" y="6243"/>
                    <a:pt x="45945" y="6243"/>
                  </a:cubicBezTo>
                  <a:cubicBezTo>
                    <a:pt x="45978" y="6243"/>
                    <a:pt x="46019" y="6247"/>
                    <a:pt x="46069" y="6254"/>
                  </a:cubicBezTo>
                  <a:cubicBezTo>
                    <a:pt x="46313" y="6290"/>
                    <a:pt x="46467" y="6402"/>
                    <a:pt x="46407" y="6499"/>
                  </a:cubicBezTo>
                  <a:cubicBezTo>
                    <a:pt x="46381" y="6541"/>
                    <a:pt x="46352" y="6561"/>
                    <a:pt x="46325" y="6561"/>
                  </a:cubicBezTo>
                  <a:cubicBezTo>
                    <a:pt x="46289" y="6561"/>
                    <a:pt x="46257" y="6526"/>
                    <a:pt x="46240" y="6460"/>
                  </a:cubicBezTo>
                  <a:cubicBezTo>
                    <a:pt x="46228" y="6418"/>
                    <a:pt x="46221" y="6397"/>
                    <a:pt x="46217" y="6397"/>
                  </a:cubicBezTo>
                  <a:cubicBezTo>
                    <a:pt x="46212" y="6397"/>
                    <a:pt x="46209" y="6416"/>
                    <a:pt x="46207" y="6455"/>
                  </a:cubicBezTo>
                  <a:cubicBezTo>
                    <a:pt x="46205" y="6509"/>
                    <a:pt x="46153" y="6563"/>
                    <a:pt x="46086" y="6580"/>
                  </a:cubicBezTo>
                  <a:cubicBezTo>
                    <a:pt x="46060" y="6587"/>
                    <a:pt x="46037" y="6590"/>
                    <a:pt x="46021" y="6590"/>
                  </a:cubicBezTo>
                  <a:cubicBezTo>
                    <a:pt x="45996" y="6590"/>
                    <a:pt x="45986" y="6583"/>
                    <a:pt x="45995" y="6568"/>
                  </a:cubicBezTo>
                  <a:cubicBezTo>
                    <a:pt x="46007" y="6546"/>
                    <a:pt x="45996" y="6488"/>
                    <a:pt x="45970" y="6444"/>
                  </a:cubicBezTo>
                  <a:cubicBezTo>
                    <a:pt x="45951" y="6411"/>
                    <a:pt x="45938" y="6395"/>
                    <a:pt x="45925" y="6395"/>
                  </a:cubicBezTo>
                  <a:cubicBezTo>
                    <a:pt x="45911" y="6395"/>
                    <a:pt x="45899" y="6418"/>
                    <a:pt x="45881" y="6465"/>
                  </a:cubicBezTo>
                  <a:cubicBezTo>
                    <a:pt x="45834" y="6587"/>
                    <a:pt x="45922" y="6668"/>
                    <a:pt x="46086" y="6668"/>
                  </a:cubicBezTo>
                  <a:cubicBezTo>
                    <a:pt x="46109" y="6668"/>
                    <a:pt x="46133" y="6666"/>
                    <a:pt x="46159" y="6663"/>
                  </a:cubicBezTo>
                  <a:cubicBezTo>
                    <a:pt x="46181" y="6660"/>
                    <a:pt x="46201" y="6659"/>
                    <a:pt x="46218" y="6659"/>
                  </a:cubicBezTo>
                  <a:cubicBezTo>
                    <a:pt x="46284" y="6659"/>
                    <a:pt x="46320" y="6679"/>
                    <a:pt x="46320" y="6718"/>
                  </a:cubicBezTo>
                  <a:cubicBezTo>
                    <a:pt x="46320" y="6764"/>
                    <a:pt x="46253" y="6792"/>
                    <a:pt x="46149" y="6792"/>
                  </a:cubicBezTo>
                  <a:cubicBezTo>
                    <a:pt x="45976" y="6792"/>
                    <a:pt x="45797" y="6921"/>
                    <a:pt x="45795" y="7047"/>
                  </a:cubicBezTo>
                  <a:cubicBezTo>
                    <a:pt x="45794" y="7087"/>
                    <a:pt x="45877" y="7151"/>
                    <a:pt x="45982" y="7191"/>
                  </a:cubicBezTo>
                  <a:cubicBezTo>
                    <a:pt x="46074" y="7225"/>
                    <a:pt x="46137" y="7240"/>
                    <a:pt x="46166" y="7240"/>
                  </a:cubicBezTo>
                  <a:cubicBezTo>
                    <a:pt x="46213" y="7240"/>
                    <a:pt x="46174" y="7202"/>
                    <a:pt x="46032" y="7144"/>
                  </a:cubicBezTo>
                  <a:cubicBezTo>
                    <a:pt x="45932" y="7103"/>
                    <a:pt x="45856" y="7048"/>
                    <a:pt x="45856" y="7021"/>
                  </a:cubicBezTo>
                  <a:cubicBezTo>
                    <a:pt x="45856" y="6955"/>
                    <a:pt x="46078" y="6867"/>
                    <a:pt x="46229" y="6867"/>
                  </a:cubicBezTo>
                  <a:cubicBezTo>
                    <a:pt x="46238" y="6867"/>
                    <a:pt x="46247" y="6867"/>
                    <a:pt x="46255" y="6868"/>
                  </a:cubicBezTo>
                  <a:cubicBezTo>
                    <a:pt x="46400" y="6879"/>
                    <a:pt x="46355" y="6970"/>
                    <a:pt x="46205" y="6970"/>
                  </a:cubicBezTo>
                  <a:cubicBezTo>
                    <a:pt x="46143" y="6970"/>
                    <a:pt x="46076" y="7000"/>
                    <a:pt x="46052" y="7037"/>
                  </a:cubicBezTo>
                  <a:cubicBezTo>
                    <a:pt x="46033" y="7068"/>
                    <a:pt x="46042" y="7082"/>
                    <a:pt x="46084" y="7082"/>
                  </a:cubicBezTo>
                  <a:cubicBezTo>
                    <a:pt x="46109" y="7082"/>
                    <a:pt x="46145" y="7077"/>
                    <a:pt x="46194" y="7068"/>
                  </a:cubicBezTo>
                  <a:cubicBezTo>
                    <a:pt x="46233" y="7060"/>
                    <a:pt x="46269" y="7056"/>
                    <a:pt x="46299" y="7056"/>
                  </a:cubicBezTo>
                  <a:cubicBezTo>
                    <a:pt x="46345" y="7056"/>
                    <a:pt x="46376" y="7065"/>
                    <a:pt x="46376" y="7082"/>
                  </a:cubicBezTo>
                  <a:cubicBezTo>
                    <a:pt x="46376" y="7140"/>
                    <a:pt x="46512" y="7176"/>
                    <a:pt x="46640" y="7176"/>
                  </a:cubicBezTo>
                  <a:cubicBezTo>
                    <a:pt x="46720" y="7176"/>
                    <a:pt x="46798" y="7162"/>
                    <a:pt x="46836" y="7129"/>
                  </a:cubicBezTo>
                  <a:cubicBezTo>
                    <a:pt x="46885" y="7088"/>
                    <a:pt x="47004" y="7061"/>
                    <a:pt x="47130" y="7061"/>
                  </a:cubicBezTo>
                  <a:cubicBezTo>
                    <a:pt x="47146" y="7061"/>
                    <a:pt x="47163" y="7062"/>
                    <a:pt x="47179" y="7063"/>
                  </a:cubicBezTo>
                  <a:cubicBezTo>
                    <a:pt x="47200" y="7064"/>
                    <a:pt x="47221" y="7065"/>
                    <a:pt x="47241" y="7065"/>
                  </a:cubicBezTo>
                  <a:cubicBezTo>
                    <a:pt x="47360" y="7065"/>
                    <a:pt x="47449" y="7041"/>
                    <a:pt x="47471" y="7005"/>
                  </a:cubicBezTo>
                  <a:cubicBezTo>
                    <a:pt x="47510" y="6939"/>
                    <a:pt x="47683" y="6877"/>
                    <a:pt x="47784" y="6877"/>
                  </a:cubicBezTo>
                  <a:cubicBezTo>
                    <a:pt x="47818" y="6877"/>
                    <a:pt x="47844" y="6884"/>
                    <a:pt x="47854" y="6900"/>
                  </a:cubicBezTo>
                  <a:cubicBezTo>
                    <a:pt x="47862" y="6914"/>
                    <a:pt x="47920" y="6921"/>
                    <a:pt x="48004" y="6921"/>
                  </a:cubicBezTo>
                  <a:cubicBezTo>
                    <a:pt x="48080" y="6921"/>
                    <a:pt x="48177" y="6915"/>
                    <a:pt x="48280" y="6903"/>
                  </a:cubicBezTo>
                  <a:cubicBezTo>
                    <a:pt x="48499" y="6877"/>
                    <a:pt x="48920" y="6842"/>
                    <a:pt x="49219" y="6824"/>
                  </a:cubicBezTo>
                  <a:cubicBezTo>
                    <a:pt x="49361" y="6816"/>
                    <a:pt x="49468" y="6811"/>
                    <a:pt x="49554" y="6811"/>
                  </a:cubicBezTo>
                  <a:cubicBezTo>
                    <a:pt x="49778" y="6811"/>
                    <a:pt x="49865" y="6845"/>
                    <a:pt x="50079" y="6952"/>
                  </a:cubicBezTo>
                  <a:cubicBezTo>
                    <a:pt x="50251" y="7038"/>
                    <a:pt x="50396" y="7131"/>
                    <a:pt x="50396" y="7157"/>
                  </a:cubicBezTo>
                  <a:cubicBezTo>
                    <a:pt x="50396" y="7183"/>
                    <a:pt x="50423" y="7205"/>
                    <a:pt x="50457" y="7205"/>
                  </a:cubicBezTo>
                  <a:cubicBezTo>
                    <a:pt x="50490" y="7205"/>
                    <a:pt x="50766" y="7393"/>
                    <a:pt x="51078" y="7626"/>
                  </a:cubicBezTo>
                  <a:cubicBezTo>
                    <a:pt x="51388" y="7859"/>
                    <a:pt x="51665" y="8062"/>
                    <a:pt x="51699" y="8081"/>
                  </a:cubicBezTo>
                  <a:cubicBezTo>
                    <a:pt x="51881" y="8180"/>
                    <a:pt x="51969" y="8222"/>
                    <a:pt x="52005" y="8222"/>
                  </a:cubicBezTo>
                  <a:cubicBezTo>
                    <a:pt x="52020" y="8222"/>
                    <a:pt x="52026" y="8215"/>
                    <a:pt x="52026" y="8202"/>
                  </a:cubicBezTo>
                  <a:cubicBezTo>
                    <a:pt x="52026" y="8174"/>
                    <a:pt x="51988" y="8119"/>
                    <a:pt x="51938" y="8077"/>
                  </a:cubicBezTo>
                  <a:cubicBezTo>
                    <a:pt x="51842" y="7997"/>
                    <a:pt x="51821" y="7841"/>
                    <a:pt x="51904" y="7841"/>
                  </a:cubicBezTo>
                  <a:cubicBezTo>
                    <a:pt x="51935" y="7841"/>
                    <a:pt x="51978" y="7869"/>
                    <a:pt x="51998" y="7903"/>
                  </a:cubicBezTo>
                  <a:cubicBezTo>
                    <a:pt x="52021" y="7940"/>
                    <a:pt x="52111" y="7963"/>
                    <a:pt x="52179" y="7963"/>
                  </a:cubicBezTo>
                  <a:cubicBezTo>
                    <a:pt x="52224" y="7963"/>
                    <a:pt x="52259" y="7953"/>
                    <a:pt x="52259" y="7931"/>
                  </a:cubicBezTo>
                  <a:cubicBezTo>
                    <a:pt x="52259" y="7915"/>
                    <a:pt x="52173" y="7825"/>
                    <a:pt x="52073" y="7734"/>
                  </a:cubicBezTo>
                  <a:cubicBezTo>
                    <a:pt x="51973" y="7643"/>
                    <a:pt x="51881" y="7500"/>
                    <a:pt x="51875" y="7426"/>
                  </a:cubicBezTo>
                  <a:cubicBezTo>
                    <a:pt x="51857" y="7233"/>
                    <a:pt x="51786" y="7027"/>
                    <a:pt x="51738" y="7027"/>
                  </a:cubicBezTo>
                  <a:cubicBezTo>
                    <a:pt x="51713" y="7027"/>
                    <a:pt x="51663" y="6960"/>
                    <a:pt x="51627" y="6882"/>
                  </a:cubicBezTo>
                  <a:cubicBezTo>
                    <a:pt x="51565" y="6747"/>
                    <a:pt x="51590" y="6688"/>
                    <a:pt x="51725" y="6688"/>
                  </a:cubicBezTo>
                  <a:cubicBezTo>
                    <a:pt x="51769" y="6688"/>
                    <a:pt x="51824" y="6694"/>
                    <a:pt x="51893" y="6706"/>
                  </a:cubicBezTo>
                  <a:cubicBezTo>
                    <a:pt x="51946" y="6716"/>
                    <a:pt x="51987" y="6721"/>
                    <a:pt x="52015" y="6721"/>
                  </a:cubicBezTo>
                  <a:cubicBezTo>
                    <a:pt x="52061" y="6721"/>
                    <a:pt x="52075" y="6708"/>
                    <a:pt x="52060" y="6683"/>
                  </a:cubicBezTo>
                  <a:cubicBezTo>
                    <a:pt x="52037" y="6649"/>
                    <a:pt x="51954" y="6621"/>
                    <a:pt x="51871" y="6621"/>
                  </a:cubicBezTo>
                  <a:cubicBezTo>
                    <a:pt x="51759" y="6621"/>
                    <a:pt x="51730" y="6597"/>
                    <a:pt x="51754" y="6532"/>
                  </a:cubicBezTo>
                  <a:cubicBezTo>
                    <a:pt x="51780" y="6463"/>
                    <a:pt x="51738" y="6444"/>
                    <a:pt x="51566" y="6444"/>
                  </a:cubicBezTo>
                  <a:cubicBezTo>
                    <a:pt x="51371" y="6444"/>
                    <a:pt x="51324" y="6413"/>
                    <a:pt x="51175" y="6197"/>
                  </a:cubicBezTo>
                  <a:cubicBezTo>
                    <a:pt x="51084" y="6064"/>
                    <a:pt x="50972" y="5927"/>
                    <a:pt x="50935" y="5904"/>
                  </a:cubicBezTo>
                  <a:cubicBezTo>
                    <a:pt x="50896" y="5878"/>
                    <a:pt x="50863" y="5833"/>
                    <a:pt x="50863" y="5806"/>
                  </a:cubicBezTo>
                  <a:cubicBezTo>
                    <a:pt x="50863" y="5737"/>
                    <a:pt x="49798" y="4666"/>
                    <a:pt x="49471" y="4406"/>
                  </a:cubicBezTo>
                  <a:cubicBezTo>
                    <a:pt x="49333" y="4296"/>
                    <a:pt x="49174" y="4195"/>
                    <a:pt x="49126" y="4185"/>
                  </a:cubicBezTo>
                  <a:cubicBezTo>
                    <a:pt x="49076" y="4174"/>
                    <a:pt x="48928" y="4097"/>
                    <a:pt x="48802" y="4014"/>
                  </a:cubicBezTo>
                  <a:cubicBezTo>
                    <a:pt x="48204" y="3627"/>
                    <a:pt x="47471" y="3251"/>
                    <a:pt x="46907" y="3041"/>
                  </a:cubicBezTo>
                  <a:cubicBezTo>
                    <a:pt x="46668" y="2953"/>
                    <a:pt x="46304" y="2816"/>
                    <a:pt x="46109" y="2740"/>
                  </a:cubicBezTo>
                  <a:cubicBezTo>
                    <a:pt x="45637" y="2560"/>
                    <a:pt x="44759" y="2336"/>
                    <a:pt x="44319" y="2287"/>
                  </a:cubicBezTo>
                  <a:cubicBezTo>
                    <a:pt x="44125" y="2264"/>
                    <a:pt x="43927" y="2208"/>
                    <a:pt x="43875" y="2161"/>
                  </a:cubicBezTo>
                  <a:cubicBezTo>
                    <a:pt x="43807" y="2099"/>
                    <a:pt x="43627" y="2080"/>
                    <a:pt x="43077" y="2080"/>
                  </a:cubicBezTo>
                  <a:cubicBezTo>
                    <a:pt x="43035" y="2080"/>
                    <a:pt x="42990" y="2080"/>
                    <a:pt x="42944" y="2080"/>
                  </a:cubicBezTo>
                  <a:cubicBezTo>
                    <a:pt x="42714" y="2082"/>
                    <a:pt x="42464" y="2082"/>
                    <a:pt x="42248" y="2082"/>
                  </a:cubicBezTo>
                  <a:cubicBezTo>
                    <a:pt x="42031" y="2082"/>
                    <a:pt x="41847" y="2082"/>
                    <a:pt x="41749" y="2080"/>
                  </a:cubicBezTo>
                  <a:cubicBezTo>
                    <a:pt x="41741" y="2080"/>
                    <a:pt x="41734" y="2080"/>
                    <a:pt x="41726" y="2080"/>
                  </a:cubicBezTo>
                  <a:cubicBezTo>
                    <a:pt x="41541" y="2080"/>
                    <a:pt x="41373" y="2104"/>
                    <a:pt x="41353" y="2135"/>
                  </a:cubicBezTo>
                  <a:cubicBezTo>
                    <a:pt x="41337" y="2160"/>
                    <a:pt x="41266" y="2174"/>
                    <a:pt x="41170" y="2174"/>
                  </a:cubicBezTo>
                  <a:cubicBezTo>
                    <a:pt x="41131" y="2174"/>
                    <a:pt x="41088" y="2172"/>
                    <a:pt x="41043" y="2167"/>
                  </a:cubicBezTo>
                  <a:cubicBezTo>
                    <a:pt x="41009" y="2163"/>
                    <a:pt x="40960" y="2162"/>
                    <a:pt x="40899" y="2162"/>
                  </a:cubicBezTo>
                  <a:cubicBezTo>
                    <a:pt x="40534" y="2162"/>
                    <a:pt x="39754" y="2222"/>
                    <a:pt x="39408" y="2283"/>
                  </a:cubicBezTo>
                  <a:cubicBezTo>
                    <a:pt x="39148" y="2328"/>
                    <a:pt x="37794" y="2413"/>
                    <a:pt x="37415" y="2413"/>
                  </a:cubicBezTo>
                  <a:cubicBezTo>
                    <a:pt x="37357" y="2413"/>
                    <a:pt x="37322" y="2411"/>
                    <a:pt x="37317" y="2407"/>
                  </a:cubicBezTo>
                  <a:cubicBezTo>
                    <a:pt x="37256" y="2345"/>
                    <a:pt x="37617" y="2246"/>
                    <a:pt x="37972" y="2228"/>
                  </a:cubicBezTo>
                  <a:cubicBezTo>
                    <a:pt x="38826" y="2184"/>
                    <a:pt x="39464" y="2115"/>
                    <a:pt x="39496" y="2064"/>
                  </a:cubicBezTo>
                  <a:cubicBezTo>
                    <a:pt x="39514" y="2035"/>
                    <a:pt x="39386" y="2019"/>
                    <a:pt x="39152" y="2019"/>
                  </a:cubicBezTo>
                  <a:cubicBezTo>
                    <a:pt x="39101" y="2019"/>
                    <a:pt x="39046" y="2020"/>
                    <a:pt x="38987" y="2022"/>
                  </a:cubicBezTo>
                  <a:cubicBezTo>
                    <a:pt x="38726" y="2028"/>
                    <a:pt x="38480" y="2031"/>
                    <a:pt x="38262" y="2031"/>
                  </a:cubicBezTo>
                  <a:cubicBezTo>
                    <a:pt x="37689" y="2031"/>
                    <a:pt x="37305" y="2010"/>
                    <a:pt x="37327" y="1975"/>
                  </a:cubicBezTo>
                  <a:cubicBezTo>
                    <a:pt x="37343" y="1947"/>
                    <a:pt x="37529" y="1923"/>
                    <a:pt x="37744" y="1920"/>
                  </a:cubicBezTo>
                  <a:cubicBezTo>
                    <a:pt x="37960" y="1918"/>
                    <a:pt x="38146" y="1900"/>
                    <a:pt x="38165" y="1882"/>
                  </a:cubicBezTo>
                  <a:cubicBezTo>
                    <a:pt x="38183" y="1864"/>
                    <a:pt x="38075" y="1848"/>
                    <a:pt x="37924" y="1848"/>
                  </a:cubicBezTo>
                  <a:cubicBezTo>
                    <a:pt x="37774" y="1848"/>
                    <a:pt x="37650" y="1823"/>
                    <a:pt x="37650" y="1793"/>
                  </a:cubicBezTo>
                  <a:cubicBezTo>
                    <a:pt x="37650" y="1762"/>
                    <a:pt x="37559" y="1720"/>
                    <a:pt x="37449" y="1699"/>
                  </a:cubicBezTo>
                  <a:cubicBezTo>
                    <a:pt x="37337" y="1677"/>
                    <a:pt x="37230" y="1636"/>
                    <a:pt x="37213" y="1608"/>
                  </a:cubicBezTo>
                  <a:cubicBezTo>
                    <a:pt x="37194" y="1578"/>
                    <a:pt x="37096" y="1555"/>
                    <a:pt x="36991" y="1555"/>
                  </a:cubicBezTo>
                  <a:cubicBezTo>
                    <a:pt x="36886" y="1555"/>
                    <a:pt x="36774" y="1529"/>
                    <a:pt x="36739" y="1494"/>
                  </a:cubicBezTo>
                  <a:cubicBezTo>
                    <a:pt x="36719" y="1474"/>
                    <a:pt x="36698" y="1464"/>
                    <a:pt x="36680" y="1464"/>
                  </a:cubicBezTo>
                  <a:cubicBezTo>
                    <a:pt x="36665" y="1464"/>
                    <a:pt x="36651" y="1472"/>
                    <a:pt x="36641" y="1489"/>
                  </a:cubicBezTo>
                  <a:cubicBezTo>
                    <a:pt x="36628" y="1511"/>
                    <a:pt x="36559" y="1521"/>
                    <a:pt x="36473" y="1521"/>
                  </a:cubicBezTo>
                  <a:cubicBezTo>
                    <a:pt x="36321" y="1521"/>
                    <a:pt x="36115" y="1491"/>
                    <a:pt x="36066" y="1447"/>
                  </a:cubicBezTo>
                  <a:cubicBezTo>
                    <a:pt x="36043" y="1426"/>
                    <a:pt x="36051" y="1376"/>
                    <a:pt x="36083" y="1326"/>
                  </a:cubicBezTo>
                  <a:cubicBezTo>
                    <a:pt x="36121" y="1266"/>
                    <a:pt x="36223" y="1245"/>
                    <a:pt x="36479" y="1245"/>
                  </a:cubicBezTo>
                  <a:cubicBezTo>
                    <a:pt x="36496" y="1245"/>
                    <a:pt x="36514" y="1245"/>
                    <a:pt x="36533" y="1245"/>
                  </a:cubicBezTo>
                  <a:cubicBezTo>
                    <a:pt x="36570" y="1245"/>
                    <a:pt x="36603" y="1246"/>
                    <a:pt x="36633" y="1246"/>
                  </a:cubicBezTo>
                  <a:cubicBezTo>
                    <a:pt x="36840" y="1246"/>
                    <a:pt x="36878" y="1233"/>
                    <a:pt x="36788" y="1199"/>
                  </a:cubicBezTo>
                  <a:cubicBezTo>
                    <a:pt x="36627" y="1139"/>
                    <a:pt x="36365" y="1107"/>
                    <a:pt x="36124" y="1107"/>
                  </a:cubicBezTo>
                  <a:cubicBezTo>
                    <a:pt x="35966" y="1107"/>
                    <a:pt x="35817" y="1121"/>
                    <a:pt x="35712" y="1151"/>
                  </a:cubicBezTo>
                  <a:cubicBezTo>
                    <a:pt x="35610" y="1179"/>
                    <a:pt x="35526" y="1193"/>
                    <a:pt x="35465" y="1193"/>
                  </a:cubicBezTo>
                  <a:cubicBezTo>
                    <a:pt x="35350" y="1193"/>
                    <a:pt x="35315" y="1145"/>
                    <a:pt x="35387" y="1057"/>
                  </a:cubicBezTo>
                  <a:cubicBezTo>
                    <a:pt x="35426" y="1011"/>
                    <a:pt x="35436" y="991"/>
                    <a:pt x="35417" y="991"/>
                  </a:cubicBezTo>
                  <a:cubicBezTo>
                    <a:pt x="35408" y="991"/>
                    <a:pt x="35394" y="995"/>
                    <a:pt x="35374" y="1002"/>
                  </a:cubicBezTo>
                  <a:cubicBezTo>
                    <a:pt x="35274" y="1035"/>
                    <a:pt x="35117" y="1054"/>
                    <a:pt x="35001" y="1054"/>
                  </a:cubicBezTo>
                  <a:cubicBezTo>
                    <a:pt x="34918" y="1054"/>
                    <a:pt x="34857" y="1045"/>
                    <a:pt x="34853" y="1024"/>
                  </a:cubicBezTo>
                  <a:cubicBezTo>
                    <a:pt x="34849" y="997"/>
                    <a:pt x="34842" y="941"/>
                    <a:pt x="34838" y="902"/>
                  </a:cubicBezTo>
                  <a:cubicBezTo>
                    <a:pt x="34833" y="863"/>
                    <a:pt x="34741" y="823"/>
                    <a:pt x="34636" y="814"/>
                  </a:cubicBezTo>
                  <a:cubicBezTo>
                    <a:pt x="34498" y="802"/>
                    <a:pt x="34452" y="773"/>
                    <a:pt x="34473" y="714"/>
                  </a:cubicBezTo>
                  <a:cubicBezTo>
                    <a:pt x="34498" y="648"/>
                    <a:pt x="34469" y="617"/>
                    <a:pt x="34378" y="617"/>
                  </a:cubicBezTo>
                  <a:cubicBezTo>
                    <a:pt x="34352" y="617"/>
                    <a:pt x="34321" y="619"/>
                    <a:pt x="34286" y="624"/>
                  </a:cubicBezTo>
                  <a:cubicBezTo>
                    <a:pt x="34274" y="626"/>
                    <a:pt x="34264" y="626"/>
                    <a:pt x="34256" y="626"/>
                  </a:cubicBezTo>
                  <a:cubicBezTo>
                    <a:pt x="34136" y="626"/>
                    <a:pt x="34284" y="480"/>
                    <a:pt x="34485" y="413"/>
                  </a:cubicBezTo>
                  <a:cubicBezTo>
                    <a:pt x="34592" y="378"/>
                    <a:pt x="34642" y="356"/>
                    <a:pt x="34616" y="356"/>
                  </a:cubicBezTo>
                  <a:cubicBezTo>
                    <a:pt x="34611" y="356"/>
                    <a:pt x="34603" y="357"/>
                    <a:pt x="34591" y="359"/>
                  </a:cubicBezTo>
                  <a:cubicBezTo>
                    <a:pt x="34582" y="360"/>
                    <a:pt x="34572" y="361"/>
                    <a:pt x="34562" y="361"/>
                  </a:cubicBezTo>
                  <a:cubicBezTo>
                    <a:pt x="34493" y="361"/>
                    <a:pt x="34397" y="325"/>
                    <a:pt x="34331" y="274"/>
                  </a:cubicBezTo>
                  <a:cubicBezTo>
                    <a:pt x="34253" y="213"/>
                    <a:pt x="34158" y="164"/>
                    <a:pt x="34115" y="162"/>
                  </a:cubicBezTo>
                  <a:cubicBezTo>
                    <a:pt x="34069" y="161"/>
                    <a:pt x="34050" y="137"/>
                    <a:pt x="34068" y="110"/>
                  </a:cubicBezTo>
                  <a:cubicBezTo>
                    <a:pt x="34099" y="60"/>
                    <a:pt x="33970" y="21"/>
                    <a:pt x="33855" y="21"/>
                  </a:cubicBezTo>
                  <a:cubicBezTo>
                    <a:pt x="33798" y="21"/>
                    <a:pt x="33744" y="31"/>
                    <a:pt x="33716" y="54"/>
                  </a:cubicBezTo>
                  <a:cubicBezTo>
                    <a:pt x="33696" y="70"/>
                    <a:pt x="33674" y="78"/>
                    <a:pt x="33649" y="78"/>
                  </a:cubicBezTo>
                  <a:cubicBezTo>
                    <a:pt x="33616" y="78"/>
                    <a:pt x="33577" y="65"/>
                    <a:pt x="33533" y="38"/>
                  </a:cubicBezTo>
                  <a:cubicBezTo>
                    <a:pt x="33493" y="14"/>
                    <a:pt x="33415" y="1"/>
                    <a:pt x="33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9"/>
            <p:cNvSpPr/>
            <p:nvPr/>
          </p:nvSpPr>
          <p:spPr>
            <a:xfrm>
              <a:off x="5038650" y="2829800"/>
              <a:ext cx="5600" cy="1100"/>
            </a:xfrm>
            <a:custGeom>
              <a:avLst/>
              <a:gdLst/>
              <a:ahLst/>
              <a:cxnLst/>
              <a:rect l="l" t="t" r="r" b="b"/>
              <a:pathLst>
                <a:path w="224" h="44" extrusionOk="0">
                  <a:moveTo>
                    <a:pt x="112" y="1"/>
                  </a:moveTo>
                  <a:cubicBezTo>
                    <a:pt x="85" y="1"/>
                    <a:pt x="59" y="5"/>
                    <a:pt x="39" y="13"/>
                  </a:cubicBezTo>
                  <a:cubicBezTo>
                    <a:pt x="1" y="30"/>
                    <a:pt x="34" y="44"/>
                    <a:pt x="113" y="44"/>
                  </a:cubicBezTo>
                  <a:cubicBezTo>
                    <a:pt x="190" y="44"/>
                    <a:pt x="223" y="30"/>
                    <a:pt x="184" y="13"/>
                  </a:cubicBezTo>
                  <a:cubicBezTo>
                    <a:pt x="165" y="5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9"/>
            <p:cNvSpPr/>
            <p:nvPr/>
          </p:nvSpPr>
          <p:spPr>
            <a:xfrm>
              <a:off x="5050075" y="2828275"/>
              <a:ext cx="4475" cy="1250"/>
            </a:xfrm>
            <a:custGeom>
              <a:avLst/>
              <a:gdLst/>
              <a:ahLst/>
              <a:cxnLst/>
              <a:rect l="l" t="t" r="r" b="b"/>
              <a:pathLst>
                <a:path w="179" h="50" extrusionOk="0">
                  <a:moveTo>
                    <a:pt x="71" y="1"/>
                  </a:moveTo>
                  <a:cubicBezTo>
                    <a:pt x="48" y="1"/>
                    <a:pt x="28" y="7"/>
                    <a:pt x="17" y="18"/>
                  </a:cubicBezTo>
                  <a:cubicBezTo>
                    <a:pt x="1" y="36"/>
                    <a:pt x="27" y="49"/>
                    <a:pt x="76" y="49"/>
                  </a:cubicBezTo>
                  <a:cubicBezTo>
                    <a:pt x="82" y="49"/>
                    <a:pt x="89" y="49"/>
                    <a:pt x="96" y="49"/>
                  </a:cubicBezTo>
                  <a:cubicBezTo>
                    <a:pt x="163" y="44"/>
                    <a:pt x="178" y="31"/>
                    <a:pt x="132" y="13"/>
                  </a:cubicBezTo>
                  <a:cubicBezTo>
                    <a:pt x="112" y="5"/>
                    <a:pt x="90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9"/>
            <p:cNvSpPr/>
            <p:nvPr/>
          </p:nvSpPr>
          <p:spPr>
            <a:xfrm>
              <a:off x="5057375" y="2826300"/>
              <a:ext cx="10275" cy="1825"/>
            </a:xfrm>
            <a:custGeom>
              <a:avLst/>
              <a:gdLst/>
              <a:ahLst/>
              <a:cxnLst/>
              <a:rect l="l" t="t" r="r" b="b"/>
              <a:pathLst>
                <a:path w="411" h="73" extrusionOk="0">
                  <a:moveTo>
                    <a:pt x="295" y="0"/>
                  </a:moveTo>
                  <a:cubicBezTo>
                    <a:pt x="268" y="0"/>
                    <a:pt x="238" y="2"/>
                    <a:pt x="206" y="6"/>
                  </a:cubicBezTo>
                  <a:cubicBezTo>
                    <a:pt x="94" y="18"/>
                    <a:pt x="1" y="38"/>
                    <a:pt x="1" y="51"/>
                  </a:cubicBezTo>
                  <a:cubicBezTo>
                    <a:pt x="1" y="62"/>
                    <a:pt x="94" y="72"/>
                    <a:pt x="206" y="72"/>
                  </a:cubicBezTo>
                  <a:cubicBezTo>
                    <a:pt x="317" y="72"/>
                    <a:pt x="411" y="52"/>
                    <a:pt x="411" y="28"/>
                  </a:cubicBezTo>
                  <a:cubicBezTo>
                    <a:pt x="411" y="11"/>
                    <a:pt x="363" y="0"/>
                    <a:pt x="2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9"/>
            <p:cNvSpPr/>
            <p:nvPr/>
          </p:nvSpPr>
          <p:spPr>
            <a:xfrm>
              <a:off x="5074825" y="2829625"/>
              <a:ext cx="2925" cy="2425"/>
            </a:xfrm>
            <a:custGeom>
              <a:avLst/>
              <a:gdLst/>
              <a:ahLst/>
              <a:cxnLst/>
              <a:rect l="l" t="t" r="r" b="b"/>
              <a:pathLst>
                <a:path w="117" h="97" extrusionOk="0">
                  <a:moveTo>
                    <a:pt x="59" y="1"/>
                  </a:moveTo>
                  <a:cubicBezTo>
                    <a:pt x="26" y="1"/>
                    <a:pt x="1" y="29"/>
                    <a:pt x="1" y="62"/>
                  </a:cubicBezTo>
                  <a:cubicBezTo>
                    <a:pt x="1" y="85"/>
                    <a:pt x="13" y="97"/>
                    <a:pt x="30" y="97"/>
                  </a:cubicBezTo>
                  <a:cubicBezTo>
                    <a:pt x="39" y="97"/>
                    <a:pt x="49" y="93"/>
                    <a:pt x="59" y="87"/>
                  </a:cubicBezTo>
                  <a:cubicBezTo>
                    <a:pt x="92" y="66"/>
                    <a:pt x="116" y="41"/>
                    <a:pt x="116" y="25"/>
                  </a:cubicBezTo>
                  <a:cubicBezTo>
                    <a:pt x="116" y="11"/>
                    <a:pt x="92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9"/>
            <p:cNvSpPr/>
            <p:nvPr/>
          </p:nvSpPr>
          <p:spPr>
            <a:xfrm>
              <a:off x="5096725" y="2916950"/>
              <a:ext cx="2925" cy="2425"/>
            </a:xfrm>
            <a:custGeom>
              <a:avLst/>
              <a:gdLst/>
              <a:ahLst/>
              <a:cxnLst/>
              <a:rect l="l" t="t" r="r" b="b"/>
              <a:pathLst>
                <a:path w="117" h="97" extrusionOk="0">
                  <a:moveTo>
                    <a:pt x="59" y="1"/>
                  </a:moveTo>
                  <a:cubicBezTo>
                    <a:pt x="25" y="1"/>
                    <a:pt x="1" y="11"/>
                    <a:pt x="1" y="25"/>
                  </a:cubicBezTo>
                  <a:cubicBezTo>
                    <a:pt x="1" y="40"/>
                    <a:pt x="25" y="65"/>
                    <a:pt x="59" y="87"/>
                  </a:cubicBezTo>
                  <a:cubicBezTo>
                    <a:pt x="70" y="93"/>
                    <a:pt x="80" y="96"/>
                    <a:pt x="89" y="96"/>
                  </a:cubicBezTo>
                  <a:cubicBezTo>
                    <a:pt x="105" y="96"/>
                    <a:pt x="116" y="84"/>
                    <a:pt x="116" y="62"/>
                  </a:cubicBezTo>
                  <a:cubicBezTo>
                    <a:pt x="116" y="29"/>
                    <a:pt x="90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9"/>
            <p:cNvSpPr/>
            <p:nvPr/>
          </p:nvSpPr>
          <p:spPr>
            <a:xfrm>
              <a:off x="5099550" y="2924350"/>
              <a:ext cx="4450" cy="1225"/>
            </a:xfrm>
            <a:custGeom>
              <a:avLst/>
              <a:gdLst/>
              <a:ahLst/>
              <a:cxnLst/>
              <a:rect l="l" t="t" r="r" b="b"/>
              <a:pathLst>
                <a:path w="178" h="49" extrusionOk="0">
                  <a:moveTo>
                    <a:pt x="71" y="0"/>
                  </a:moveTo>
                  <a:cubicBezTo>
                    <a:pt x="49" y="0"/>
                    <a:pt x="29" y="6"/>
                    <a:pt x="18" y="17"/>
                  </a:cubicBezTo>
                  <a:cubicBezTo>
                    <a:pt x="0" y="35"/>
                    <a:pt x="29" y="48"/>
                    <a:pt x="80" y="48"/>
                  </a:cubicBezTo>
                  <a:cubicBezTo>
                    <a:pt x="85" y="48"/>
                    <a:pt x="90" y="48"/>
                    <a:pt x="96" y="48"/>
                  </a:cubicBezTo>
                  <a:cubicBezTo>
                    <a:pt x="162" y="44"/>
                    <a:pt x="178" y="30"/>
                    <a:pt x="132" y="12"/>
                  </a:cubicBezTo>
                  <a:cubicBezTo>
                    <a:pt x="111" y="4"/>
                    <a:pt x="90" y="0"/>
                    <a:pt x="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9"/>
            <p:cNvSpPr/>
            <p:nvPr/>
          </p:nvSpPr>
          <p:spPr>
            <a:xfrm>
              <a:off x="5157925" y="2822525"/>
              <a:ext cx="5625" cy="1025"/>
            </a:xfrm>
            <a:custGeom>
              <a:avLst/>
              <a:gdLst/>
              <a:ahLst/>
              <a:cxnLst/>
              <a:rect l="l" t="t" r="r" b="b"/>
              <a:pathLst>
                <a:path w="225" h="41" extrusionOk="0">
                  <a:moveTo>
                    <a:pt x="113" y="1"/>
                  </a:moveTo>
                  <a:cubicBezTo>
                    <a:pt x="87" y="1"/>
                    <a:pt x="60" y="5"/>
                    <a:pt x="40" y="12"/>
                  </a:cubicBezTo>
                  <a:cubicBezTo>
                    <a:pt x="0" y="28"/>
                    <a:pt x="36" y="41"/>
                    <a:pt x="113" y="41"/>
                  </a:cubicBezTo>
                  <a:cubicBezTo>
                    <a:pt x="191" y="41"/>
                    <a:pt x="225" y="28"/>
                    <a:pt x="185" y="12"/>
                  </a:cubicBezTo>
                  <a:cubicBezTo>
                    <a:pt x="165" y="5"/>
                    <a:pt x="139" y="1"/>
                    <a:pt x="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9"/>
            <p:cNvSpPr/>
            <p:nvPr/>
          </p:nvSpPr>
          <p:spPr>
            <a:xfrm>
              <a:off x="5239275" y="2924125"/>
              <a:ext cx="3825" cy="2875"/>
            </a:xfrm>
            <a:custGeom>
              <a:avLst/>
              <a:gdLst/>
              <a:ahLst/>
              <a:cxnLst/>
              <a:rect l="l" t="t" r="r" b="b"/>
              <a:pathLst>
                <a:path w="153" h="115" extrusionOk="0">
                  <a:moveTo>
                    <a:pt x="77" y="0"/>
                  </a:moveTo>
                  <a:cubicBezTo>
                    <a:pt x="53" y="0"/>
                    <a:pt x="25" y="28"/>
                    <a:pt x="11" y="66"/>
                  </a:cubicBezTo>
                  <a:cubicBezTo>
                    <a:pt x="0" y="95"/>
                    <a:pt x="12" y="115"/>
                    <a:pt x="38" y="115"/>
                  </a:cubicBezTo>
                  <a:cubicBezTo>
                    <a:pt x="44" y="115"/>
                    <a:pt x="51" y="114"/>
                    <a:pt x="59" y="111"/>
                  </a:cubicBezTo>
                  <a:cubicBezTo>
                    <a:pt x="137" y="86"/>
                    <a:pt x="152" y="7"/>
                    <a:pt x="81" y="1"/>
                  </a:cubicBezTo>
                  <a:cubicBezTo>
                    <a:pt x="79" y="0"/>
                    <a:pt x="78" y="0"/>
                    <a:pt x="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9"/>
            <p:cNvSpPr/>
            <p:nvPr/>
          </p:nvSpPr>
          <p:spPr>
            <a:xfrm>
              <a:off x="5255800" y="2828350"/>
              <a:ext cx="8975" cy="975"/>
            </a:xfrm>
            <a:custGeom>
              <a:avLst/>
              <a:gdLst/>
              <a:ahLst/>
              <a:cxnLst/>
              <a:rect l="l" t="t" r="r" b="b"/>
              <a:pathLst>
                <a:path w="359" h="39" extrusionOk="0">
                  <a:moveTo>
                    <a:pt x="175" y="0"/>
                  </a:moveTo>
                  <a:cubicBezTo>
                    <a:pt x="129" y="0"/>
                    <a:pt x="84" y="4"/>
                    <a:pt x="53" y="13"/>
                  </a:cubicBezTo>
                  <a:cubicBezTo>
                    <a:pt x="1" y="28"/>
                    <a:pt x="52" y="38"/>
                    <a:pt x="168" y="38"/>
                  </a:cubicBezTo>
                  <a:cubicBezTo>
                    <a:pt x="173" y="38"/>
                    <a:pt x="179" y="38"/>
                    <a:pt x="184" y="38"/>
                  </a:cubicBezTo>
                  <a:cubicBezTo>
                    <a:pt x="312" y="36"/>
                    <a:pt x="358" y="24"/>
                    <a:pt x="286" y="10"/>
                  </a:cubicBezTo>
                  <a:cubicBezTo>
                    <a:pt x="254" y="3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9"/>
            <p:cNvSpPr/>
            <p:nvPr/>
          </p:nvSpPr>
          <p:spPr>
            <a:xfrm>
              <a:off x="5265500" y="2918400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20" y="1"/>
                  </a:moveTo>
                  <a:cubicBezTo>
                    <a:pt x="6" y="1"/>
                    <a:pt x="1" y="21"/>
                    <a:pt x="1" y="58"/>
                  </a:cubicBezTo>
                  <a:cubicBezTo>
                    <a:pt x="1" y="88"/>
                    <a:pt x="30" y="114"/>
                    <a:pt x="62" y="114"/>
                  </a:cubicBezTo>
                  <a:cubicBezTo>
                    <a:pt x="96" y="114"/>
                    <a:pt x="107" y="141"/>
                    <a:pt x="87" y="172"/>
                  </a:cubicBezTo>
                  <a:cubicBezTo>
                    <a:pt x="66" y="204"/>
                    <a:pt x="96" y="230"/>
                    <a:pt x="150" y="230"/>
                  </a:cubicBezTo>
                  <a:cubicBezTo>
                    <a:pt x="241" y="230"/>
                    <a:pt x="241" y="218"/>
                    <a:pt x="145" y="113"/>
                  </a:cubicBezTo>
                  <a:cubicBezTo>
                    <a:pt x="77" y="36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9"/>
            <p:cNvSpPr/>
            <p:nvPr/>
          </p:nvSpPr>
          <p:spPr>
            <a:xfrm>
              <a:off x="5268575" y="2829800"/>
              <a:ext cx="5575" cy="1100"/>
            </a:xfrm>
            <a:custGeom>
              <a:avLst/>
              <a:gdLst/>
              <a:ahLst/>
              <a:cxnLst/>
              <a:rect l="l" t="t" r="r" b="b"/>
              <a:pathLst>
                <a:path w="223" h="44" extrusionOk="0">
                  <a:moveTo>
                    <a:pt x="111" y="1"/>
                  </a:moveTo>
                  <a:cubicBezTo>
                    <a:pt x="84" y="1"/>
                    <a:pt x="58" y="5"/>
                    <a:pt x="38" y="13"/>
                  </a:cubicBezTo>
                  <a:cubicBezTo>
                    <a:pt x="1" y="30"/>
                    <a:pt x="35" y="44"/>
                    <a:pt x="111" y="44"/>
                  </a:cubicBezTo>
                  <a:cubicBezTo>
                    <a:pt x="189" y="44"/>
                    <a:pt x="222" y="30"/>
                    <a:pt x="183" y="13"/>
                  </a:cubicBezTo>
                  <a:cubicBezTo>
                    <a:pt x="164" y="5"/>
                    <a:pt x="137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9"/>
            <p:cNvSpPr/>
            <p:nvPr/>
          </p:nvSpPr>
          <p:spPr>
            <a:xfrm>
              <a:off x="5275650" y="2829850"/>
              <a:ext cx="4375" cy="1150"/>
            </a:xfrm>
            <a:custGeom>
              <a:avLst/>
              <a:gdLst/>
              <a:ahLst/>
              <a:cxnLst/>
              <a:rect l="l" t="t" r="r" b="b"/>
              <a:pathLst>
                <a:path w="175" h="46" extrusionOk="0">
                  <a:moveTo>
                    <a:pt x="71" y="0"/>
                  </a:moveTo>
                  <a:cubicBezTo>
                    <a:pt x="49" y="0"/>
                    <a:pt x="29" y="5"/>
                    <a:pt x="19" y="14"/>
                  </a:cubicBezTo>
                  <a:cubicBezTo>
                    <a:pt x="0" y="31"/>
                    <a:pt x="31" y="45"/>
                    <a:pt x="89" y="45"/>
                  </a:cubicBezTo>
                  <a:cubicBezTo>
                    <a:pt x="91" y="45"/>
                    <a:pt x="93" y="45"/>
                    <a:pt x="95" y="45"/>
                  </a:cubicBezTo>
                  <a:cubicBezTo>
                    <a:pt x="161" y="43"/>
                    <a:pt x="175" y="30"/>
                    <a:pt x="130" y="11"/>
                  </a:cubicBezTo>
                  <a:cubicBezTo>
                    <a:pt x="112" y="4"/>
                    <a:pt x="91" y="0"/>
                    <a:pt x="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9"/>
            <p:cNvSpPr/>
            <p:nvPr/>
          </p:nvSpPr>
          <p:spPr>
            <a:xfrm>
              <a:off x="5288725" y="2921675"/>
              <a:ext cx="6025" cy="3850"/>
            </a:xfrm>
            <a:custGeom>
              <a:avLst/>
              <a:gdLst/>
              <a:ahLst/>
              <a:cxnLst/>
              <a:rect l="l" t="t" r="r" b="b"/>
              <a:pathLst>
                <a:path w="241" h="154" extrusionOk="0">
                  <a:moveTo>
                    <a:pt x="21" y="0"/>
                  </a:moveTo>
                  <a:cubicBezTo>
                    <a:pt x="1" y="0"/>
                    <a:pt x="16" y="30"/>
                    <a:pt x="56" y="93"/>
                  </a:cubicBezTo>
                  <a:cubicBezTo>
                    <a:pt x="79" y="130"/>
                    <a:pt x="123" y="153"/>
                    <a:pt x="161" y="153"/>
                  </a:cubicBezTo>
                  <a:cubicBezTo>
                    <a:pt x="170" y="153"/>
                    <a:pt x="179" y="152"/>
                    <a:pt x="188" y="149"/>
                  </a:cubicBezTo>
                  <a:cubicBezTo>
                    <a:pt x="241" y="129"/>
                    <a:pt x="226" y="100"/>
                    <a:pt x="137" y="52"/>
                  </a:cubicBezTo>
                  <a:cubicBezTo>
                    <a:pt x="74" y="19"/>
                    <a:pt x="3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9"/>
            <p:cNvSpPr/>
            <p:nvPr/>
          </p:nvSpPr>
          <p:spPr>
            <a:xfrm>
              <a:off x="5306725" y="2927050"/>
              <a:ext cx="3400" cy="4525"/>
            </a:xfrm>
            <a:custGeom>
              <a:avLst/>
              <a:gdLst/>
              <a:ahLst/>
              <a:cxnLst/>
              <a:rect l="l" t="t" r="r" b="b"/>
              <a:pathLst>
                <a:path w="136" h="181" extrusionOk="0">
                  <a:moveTo>
                    <a:pt x="30" y="1"/>
                  </a:moveTo>
                  <a:cubicBezTo>
                    <a:pt x="25" y="1"/>
                    <a:pt x="21" y="2"/>
                    <a:pt x="18" y="5"/>
                  </a:cubicBezTo>
                  <a:cubicBezTo>
                    <a:pt x="0" y="22"/>
                    <a:pt x="10" y="69"/>
                    <a:pt x="40" y="119"/>
                  </a:cubicBezTo>
                  <a:cubicBezTo>
                    <a:pt x="64" y="158"/>
                    <a:pt x="89" y="180"/>
                    <a:pt x="107" y="180"/>
                  </a:cubicBezTo>
                  <a:cubicBezTo>
                    <a:pt x="112" y="180"/>
                    <a:pt x="117" y="178"/>
                    <a:pt x="120" y="175"/>
                  </a:cubicBezTo>
                  <a:cubicBezTo>
                    <a:pt x="136" y="158"/>
                    <a:pt x="124" y="105"/>
                    <a:pt x="99" y="61"/>
                  </a:cubicBezTo>
                  <a:cubicBezTo>
                    <a:pt x="77" y="25"/>
                    <a:pt x="49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9"/>
            <p:cNvSpPr/>
            <p:nvPr/>
          </p:nvSpPr>
          <p:spPr>
            <a:xfrm>
              <a:off x="5313775" y="2940250"/>
              <a:ext cx="4150" cy="2875"/>
            </a:xfrm>
            <a:custGeom>
              <a:avLst/>
              <a:gdLst/>
              <a:ahLst/>
              <a:cxnLst/>
              <a:rect l="l" t="t" r="r" b="b"/>
              <a:pathLst>
                <a:path w="166" h="115" extrusionOk="0">
                  <a:moveTo>
                    <a:pt x="36" y="0"/>
                  </a:moveTo>
                  <a:cubicBezTo>
                    <a:pt x="29" y="0"/>
                    <a:pt x="22" y="3"/>
                    <a:pt x="18" y="7"/>
                  </a:cubicBezTo>
                  <a:cubicBezTo>
                    <a:pt x="0" y="26"/>
                    <a:pt x="4" y="53"/>
                    <a:pt x="27" y="77"/>
                  </a:cubicBezTo>
                  <a:cubicBezTo>
                    <a:pt x="48" y="98"/>
                    <a:pt x="93" y="115"/>
                    <a:pt x="127" y="115"/>
                  </a:cubicBezTo>
                  <a:cubicBezTo>
                    <a:pt x="165" y="115"/>
                    <a:pt x="163" y="91"/>
                    <a:pt x="118" y="46"/>
                  </a:cubicBezTo>
                  <a:cubicBezTo>
                    <a:pt x="89" y="17"/>
                    <a:pt x="58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9"/>
            <p:cNvSpPr/>
            <p:nvPr/>
          </p:nvSpPr>
          <p:spPr>
            <a:xfrm>
              <a:off x="5315050" y="2927050"/>
              <a:ext cx="2825" cy="8100"/>
            </a:xfrm>
            <a:custGeom>
              <a:avLst/>
              <a:gdLst/>
              <a:ahLst/>
              <a:cxnLst/>
              <a:rect l="l" t="t" r="r" b="b"/>
              <a:pathLst>
                <a:path w="113" h="324" extrusionOk="0">
                  <a:moveTo>
                    <a:pt x="57" y="0"/>
                  </a:moveTo>
                  <a:cubicBezTo>
                    <a:pt x="23" y="0"/>
                    <a:pt x="0" y="8"/>
                    <a:pt x="5" y="17"/>
                  </a:cubicBezTo>
                  <a:cubicBezTo>
                    <a:pt x="7" y="26"/>
                    <a:pt x="31" y="100"/>
                    <a:pt x="57" y="178"/>
                  </a:cubicBezTo>
                  <a:lnTo>
                    <a:pt x="104" y="323"/>
                  </a:lnTo>
                  <a:lnTo>
                    <a:pt x="109" y="161"/>
                  </a:lnTo>
                  <a:cubicBezTo>
                    <a:pt x="112" y="73"/>
                    <a:pt x="89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9"/>
            <p:cNvSpPr/>
            <p:nvPr/>
          </p:nvSpPr>
          <p:spPr>
            <a:xfrm>
              <a:off x="5324075" y="2939250"/>
              <a:ext cx="3775" cy="3325"/>
            </a:xfrm>
            <a:custGeom>
              <a:avLst/>
              <a:gdLst/>
              <a:ahLst/>
              <a:cxnLst/>
              <a:rect l="l" t="t" r="r" b="b"/>
              <a:pathLst>
                <a:path w="151" h="133" extrusionOk="0">
                  <a:moveTo>
                    <a:pt x="72" y="0"/>
                  </a:moveTo>
                  <a:cubicBezTo>
                    <a:pt x="51" y="0"/>
                    <a:pt x="32" y="12"/>
                    <a:pt x="20" y="34"/>
                  </a:cubicBezTo>
                  <a:cubicBezTo>
                    <a:pt x="0" y="67"/>
                    <a:pt x="9" y="103"/>
                    <a:pt x="41" y="122"/>
                  </a:cubicBezTo>
                  <a:cubicBezTo>
                    <a:pt x="53" y="129"/>
                    <a:pt x="65" y="133"/>
                    <a:pt x="77" y="133"/>
                  </a:cubicBezTo>
                  <a:cubicBezTo>
                    <a:pt x="98" y="133"/>
                    <a:pt x="118" y="121"/>
                    <a:pt x="130" y="99"/>
                  </a:cubicBezTo>
                  <a:cubicBezTo>
                    <a:pt x="151" y="67"/>
                    <a:pt x="141" y="31"/>
                    <a:pt x="108" y="11"/>
                  </a:cubicBezTo>
                  <a:cubicBezTo>
                    <a:pt x="96" y="4"/>
                    <a:pt x="84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9"/>
            <p:cNvSpPr/>
            <p:nvPr/>
          </p:nvSpPr>
          <p:spPr>
            <a:xfrm>
              <a:off x="5325300" y="2838500"/>
              <a:ext cx="6675" cy="1075"/>
            </a:xfrm>
            <a:custGeom>
              <a:avLst/>
              <a:gdLst/>
              <a:ahLst/>
              <a:cxnLst/>
              <a:rect l="l" t="t" r="r" b="b"/>
              <a:pathLst>
                <a:path w="267" h="43" extrusionOk="0">
                  <a:moveTo>
                    <a:pt x="123" y="1"/>
                  </a:moveTo>
                  <a:cubicBezTo>
                    <a:pt x="89" y="1"/>
                    <a:pt x="58" y="5"/>
                    <a:pt x="37" y="14"/>
                  </a:cubicBezTo>
                  <a:cubicBezTo>
                    <a:pt x="1" y="29"/>
                    <a:pt x="43" y="42"/>
                    <a:pt x="130" y="42"/>
                  </a:cubicBezTo>
                  <a:cubicBezTo>
                    <a:pt x="133" y="42"/>
                    <a:pt x="136" y="42"/>
                    <a:pt x="140" y="42"/>
                  </a:cubicBezTo>
                  <a:cubicBezTo>
                    <a:pt x="235" y="40"/>
                    <a:pt x="267" y="27"/>
                    <a:pt x="211" y="12"/>
                  </a:cubicBezTo>
                  <a:cubicBezTo>
                    <a:pt x="185" y="4"/>
                    <a:pt x="153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9"/>
            <p:cNvSpPr/>
            <p:nvPr/>
          </p:nvSpPr>
          <p:spPr>
            <a:xfrm>
              <a:off x="5347600" y="2901600"/>
              <a:ext cx="6650" cy="3000"/>
            </a:xfrm>
            <a:custGeom>
              <a:avLst/>
              <a:gdLst/>
              <a:ahLst/>
              <a:cxnLst/>
              <a:rect l="l" t="t" r="r" b="b"/>
              <a:pathLst>
                <a:path w="266" h="120" extrusionOk="0">
                  <a:moveTo>
                    <a:pt x="114" y="1"/>
                  </a:moveTo>
                  <a:cubicBezTo>
                    <a:pt x="93" y="1"/>
                    <a:pt x="76" y="5"/>
                    <a:pt x="65" y="15"/>
                  </a:cubicBezTo>
                  <a:cubicBezTo>
                    <a:pt x="1" y="81"/>
                    <a:pt x="32" y="120"/>
                    <a:pt x="148" y="120"/>
                  </a:cubicBezTo>
                  <a:cubicBezTo>
                    <a:pt x="215" y="120"/>
                    <a:pt x="265" y="103"/>
                    <a:pt x="265" y="82"/>
                  </a:cubicBezTo>
                  <a:cubicBezTo>
                    <a:pt x="265" y="40"/>
                    <a:pt x="176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9"/>
            <p:cNvSpPr/>
            <p:nvPr/>
          </p:nvSpPr>
          <p:spPr>
            <a:xfrm>
              <a:off x="5349900" y="2837000"/>
              <a:ext cx="18300" cy="2200"/>
            </a:xfrm>
            <a:custGeom>
              <a:avLst/>
              <a:gdLst/>
              <a:ahLst/>
              <a:cxnLst/>
              <a:rect l="l" t="t" r="r" b="b"/>
              <a:pathLst>
                <a:path w="732" h="88" extrusionOk="0">
                  <a:moveTo>
                    <a:pt x="457" y="0"/>
                  </a:moveTo>
                  <a:cubicBezTo>
                    <a:pt x="422" y="0"/>
                    <a:pt x="381" y="1"/>
                    <a:pt x="334" y="3"/>
                  </a:cubicBezTo>
                  <a:cubicBezTo>
                    <a:pt x="151" y="11"/>
                    <a:pt x="1" y="37"/>
                    <a:pt x="1" y="61"/>
                  </a:cubicBezTo>
                  <a:cubicBezTo>
                    <a:pt x="1" y="78"/>
                    <a:pt x="66" y="87"/>
                    <a:pt x="162" y="87"/>
                  </a:cubicBezTo>
                  <a:cubicBezTo>
                    <a:pt x="204" y="87"/>
                    <a:pt x="251" y="85"/>
                    <a:pt x="301" y="82"/>
                  </a:cubicBezTo>
                  <a:cubicBezTo>
                    <a:pt x="670" y="52"/>
                    <a:pt x="732" y="0"/>
                    <a:pt x="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9"/>
            <p:cNvSpPr/>
            <p:nvPr/>
          </p:nvSpPr>
          <p:spPr>
            <a:xfrm>
              <a:off x="5353250" y="2940350"/>
              <a:ext cx="2175" cy="3550"/>
            </a:xfrm>
            <a:custGeom>
              <a:avLst/>
              <a:gdLst/>
              <a:ahLst/>
              <a:cxnLst/>
              <a:rect l="l" t="t" r="r" b="b"/>
              <a:pathLst>
                <a:path w="87" h="142" extrusionOk="0">
                  <a:moveTo>
                    <a:pt x="19" y="1"/>
                  </a:moveTo>
                  <a:cubicBezTo>
                    <a:pt x="6" y="1"/>
                    <a:pt x="0" y="28"/>
                    <a:pt x="0" y="84"/>
                  </a:cubicBezTo>
                  <a:cubicBezTo>
                    <a:pt x="0" y="119"/>
                    <a:pt x="15" y="142"/>
                    <a:pt x="34" y="142"/>
                  </a:cubicBezTo>
                  <a:cubicBezTo>
                    <a:pt x="39" y="142"/>
                    <a:pt x="45" y="140"/>
                    <a:pt x="50" y="136"/>
                  </a:cubicBezTo>
                  <a:cubicBezTo>
                    <a:pt x="80" y="119"/>
                    <a:pt x="86" y="84"/>
                    <a:pt x="66" y="51"/>
                  </a:cubicBezTo>
                  <a:cubicBezTo>
                    <a:pt x="45" y="18"/>
                    <a:pt x="30" y="1"/>
                    <a:pt x="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9"/>
            <p:cNvSpPr/>
            <p:nvPr/>
          </p:nvSpPr>
          <p:spPr>
            <a:xfrm>
              <a:off x="5367450" y="2837100"/>
              <a:ext cx="5650" cy="1000"/>
            </a:xfrm>
            <a:custGeom>
              <a:avLst/>
              <a:gdLst/>
              <a:ahLst/>
              <a:cxnLst/>
              <a:rect l="l" t="t" r="r" b="b"/>
              <a:pathLst>
                <a:path w="226" h="40" extrusionOk="0">
                  <a:moveTo>
                    <a:pt x="113" y="1"/>
                  </a:moveTo>
                  <a:cubicBezTo>
                    <a:pt x="87" y="1"/>
                    <a:pt x="61" y="5"/>
                    <a:pt x="41" y="12"/>
                  </a:cubicBezTo>
                  <a:cubicBezTo>
                    <a:pt x="1" y="28"/>
                    <a:pt x="37" y="40"/>
                    <a:pt x="113" y="40"/>
                  </a:cubicBezTo>
                  <a:cubicBezTo>
                    <a:pt x="191" y="40"/>
                    <a:pt x="225" y="28"/>
                    <a:pt x="185" y="12"/>
                  </a:cubicBezTo>
                  <a:cubicBezTo>
                    <a:pt x="165" y="5"/>
                    <a:pt x="139" y="1"/>
                    <a:pt x="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9"/>
            <p:cNvSpPr/>
            <p:nvPr/>
          </p:nvSpPr>
          <p:spPr>
            <a:xfrm>
              <a:off x="5371675" y="2961125"/>
              <a:ext cx="2925" cy="2400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87" y="0"/>
                  </a:moveTo>
                  <a:cubicBezTo>
                    <a:pt x="79" y="0"/>
                    <a:pt x="69" y="3"/>
                    <a:pt x="58" y="10"/>
                  </a:cubicBezTo>
                  <a:cubicBezTo>
                    <a:pt x="25" y="31"/>
                    <a:pt x="1" y="56"/>
                    <a:pt x="1" y="72"/>
                  </a:cubicBezTo>
                  <a:cubicBezTo>
                    <a:pt x="1" y="87"/>
                    <a:pt x="25" y="95"/>
                    <a:pt x="58" y="95"/>
                  </a:cubicBezTo>
                  <a:cubicBezTo>
                    <a:pt x="91" y="95"/>
                    <a:pt x="117" y="68"/>
                    <a:pt x="117" y="35"/>
                  </a:cubicBezTo>
                  <a:cubicBezTo>
                    <a:pt x="117" y="13"/>
                    <a:pt x="105" y="0"/>
                    <a:pt x="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9"/>
            <p:cNvSpPr/>
            <p:nvPr/>
          </p:nvSpPr>
          <p:spPr>
            <a:xfrm>
              <a:off x="5381875" y="2963875"/>
              <a:ext cx="7075" cy="3950"/>
            </a:xfrm>
            <a:custGeom>
              <a:avLst/>
              <a:gdLst/>
              <a:ahLst/>
              <a:cxnLst/>
              <a:rect l="l" t="t" r="r" b="b"/>
              <a:pathLst>
                <a:path w="283" h="158" extrusionOk="0">
                  <a:moveTo>
                    <a:pt x="145" y="0"/>
                  </a:moveTo>
                  <a:cubicBezTo>
                    <a:pt x="91" y="0"/>
                    <a:pt x="35" y="30"/>
                    <a:pt x="16" y="86"/>
                  </a:cubicBezTo>
                  <a:cubicBezTo>
                    <a:pt x="1" y="131"/>
                    <a:pt x="48" y="157"/>
                    <a:pt x="141" y="157"/>
                  </a:cubicBezTo>
                  <a:cubicBezTo>
                    <a:pt x="253" y="157"/>
                    <a:pt x="282" y="135"/>
                    <a:pt x="257" y="69"/>
                  </a:cubicBezTo>
                  <a:cubicBezTo>
                    <a:pt x="238" y="23"/>
                    <a:pt x="193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9"/>
            <p:cNvSpPr/>
            <p:nvPr/>
          </p:nvSpPr>
          <p:spPr>
            <a:xfrm>
              <a:off x="5382300" y="2941300"/>
              <a:ext cx="12700" cy="4750"/>
            </a:xfrm>
            <a:custGeom>
              <a:avLst/>
              <a:gdLst/>
              <a:ahLst/>
              <a:cxnLst/>
              <a:rect l="l" t="t" r="r" b="b"/>
              <a:pathLst>
                <a:path w="508" h="190" extrusionOk="0">
                  <a:moveTo>
                    <a:pt x="397" y="1"/>
                  </a:moveTo>
                  <a:cubicBezTo>
                    <a:pt x="344" y="1"/>
                    <a:pt x="276" y="19"/>
                    <a:pt x="202" y="55"/>
                  </a:cubicBezTo>
                  <a:cubicBezTo>
                    <a:pt x="41" y="137"/>
                    <a:pt x="0" y="190"/>
                    <a:pt x="97" y="190"/>
                  </a:cubicBezTo>
                  <a:cubicBezTo>
                    <a:pt x="130" y="190"/>
                    <a:pt x="165" y="169"/>
                    <a:pt x="183" y="139"/>
                  </a:cubicBezTo>
                  <a:cubicBezTo>
                    <a:pt x="194" y="121"/>
                    <a:pt x="233" y="110"/>
                    <a:pt x="283" y="110"/>
                  </a:cubicBezTo>
                  <a:cubicBezTo>
                    <a:pt x="307" y="110"/>
                    <a:pt x="333" y="112"/>
                    <a:pt x="360" y="118"/>
                  </a:cubicBezTo>
                  <a:cubicBezTo>
                    <a:pt x="382" y="122"/>
                    <a:pt x="403" y="124"/>
                    <a:pt x="422" y="124"/>
                  </a:cubicBezTo>
                  <a:cubicBezTo>
                    <a:pt x="473" y="124"/>
                    <a:pt x="507" y="110"/>
                    <a:pt x="507" y="85"/>
                  </a:cubicBezTo>
                  <a:cubicBezTo>
                    <a:pt x="507" y="29"/>
                    <a:pt x="464" y="1"/>
                    <a:pt x="3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9"/>
            <p:cNvSpPr/>
            <p:nvPr/>
          </p:nvSpPr>
          <p:spPr>
            <a:xfrm>
              <a:off x="5383325" y="2918325"/>
              <a:ext cx="4475" cy="5200"/>
            </a:xfrm>
            <a:custGeom>
              <a:avLst/>
              <a:gdLst/>
              <a:ahLst/>
              <a:cxnLst/>
              <a:rect l="l" t="t" r="r" b="b"/>
              <a:pathLst>
                <a:path w="179" h="208" extrusionOk="0">
                  <a:moveTo>
                    <a:pt x="89" y="1"/>
                  </a:moveTo>
                  <a:cubicBezTo>
                    <a:pt x="38" y="1"/>
                    <a:pt x="1" y="50"/>
                    <a:pt x="1" y="117"/>
                  </a:cubicBezTo>
                  <a:cubicBezTo>
                    <a:pt x="0" y="177"/>
                    <a:pt x="18" y="208"/>
                    <a:pt x="55" y="208"/>
                  </a:cubicBezTo>
                  <a:cubicBezTo>
                    <a:pt x="65" y="208"/>
                    <a:pt x="76" y="205"/>
                    <a:pt x="89" y="201"/>
                  </a:cubicBezTo>
                  <a:cubicBezTo>
                    <a:pt x="139" y="181"/>
                    <a:pt x="178" y="131"/>
                    <a:pt x="178" y="84"/>
                  </a:cubicBezTo>
                  <a:cubicBezTo>
                    <a:pt x="178" y="37"/>
                    <a:pt x="139" y="1"/>
                    <a:pt x="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9"/>
            <p:cNvSpPr/>
            <p:nvPr/>
          </p:nvSpPr>
          <p:spPr>
            <a:xfrm>
              <a:off x="5395325" y="2936000"/>
              <a:ext cx="4150" cy="2450"/>
            </a:xfrm>
            <a:custGeom>
              <a:avLst/>
              <a:gdLst/>
              <a:ahLst/>
              <a:cxnLst/>
              <a:rect l="l" t="t" r="r" b="b"/>
              <a:pathLst>
                <a:path w="166" h="98" extrusionOk="0">
                  <a:moveTo>
                    <a:pt x="34" y="0"/>
                  </a:moveTo>
                  <a:cubicBezTo>
                    <a:pt x="27" y="0"/>
                    <a:pt x="21" y="2"/>
                    <a:pt x="17" y="6"/>
                  </a:cubicBezTo>
                  <a:cubicBezTo>
                    <a:pt x="1" y="22"/>
                    <a:pt x="33" y="56"/>
                    <a:pt x="89" y="78"/>
                  </a:cubicBezTo>
                  <a:cubicBezTo>
                    <a:pt x="122" y="91"/>
                    <a:pt x="143" y="98"/>
                    <a:pt x="152" y="98"/>
                  </a:cubicBezTo>
                  <a:cubicBezTo>
                    <a:pt x="166" y="98"/>
                    <a:pt x="154" y="82"/>
                    <a:pt x="119" y="47"/>
                  </a:cubicBezTo>
                  <a:cubicBezTo>
                    <a:pt x="90" y="18"/>
                    <a:pt x="56" y="0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9"/>
            <p:cNvSpPr/>
            <p:nvPr/>
          </p:nvSpPr>
          <p:spPr>
            <a:xfrm>
              <a:off x="5397900" y="294212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87" y="1"/>
                  </a:moveTo>
                  <a:cubicBezTo>
                    <a:pt x="78" y="1"/>
                    <a:pt x="68" y="4"/>
                    <a:pt x="57" y="11"/>
                  </a:cubicBezTo>
                  <a:cubicBezTo>
                    <a:pt x="24" y="32"/>
                    <a:pt x="0" y="57"/>
                    <a:pt x="0" y="73"/>
                  </a:cubicBezTo>
                  <a:cubicBezTo>
                    <a:pt x="0" y="85"/>
                    <a:pt x="24" y="96"/>
                    <a:pt x="57" y="96"/>
                  </a:cubicBezTo>
                  <a:cubicBezTo>
                    <a:pt x="89" y="96"/>
                    <a:pt x="115" y="68"/>
                    <a:pt x="115" y="35"/>
                  </a:cubicBezTo>
                  <a:cubicBezTo>
                    <a:pt x="115" y="13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9"/>
            <p:cNvSpPr/>
            <p:nvPr/>
          </p:nvSpPr>
          <p:spPr>
            <a:xfrm>
              <a:off x="5402575" y="2963525"/>
              <a:ext cx="10075" cy="4050"/>
            </a:xfrm>
            <a:custGeom>
              <a:avLst/>
              <a:gdLst/>
              <a:ahLst/>
              <a:cxnLst/>
              <a:rect l="l" t="t" r="r" b="b"/>
              <a:pathLst>
                <a:path w="403" h="162" extrusionOk="0">
                  <a:moveTo>
                    <a:pt x="192" y="1"/>
                  </a:moveTo>
                  <a:cubicBezTo>
                    <a:pt x="117" y="1"/>
                    <a:pt x="42" y="19"/>
                    <a:pt x="19" y="55"/>
                  </a:cubicBezTo>
                  <a:cubicBezTo>
                    <a:pt x="1" y="84"/>
                    <a:pt x="51" y="127"/>
                    <a:pt x="128" y="147"/>
                  </a:cubicBezTo>
                  <a:cubicBezTo>
                    <a:pt x="167" y="157"/>
                    <a:pt x="204" y="161"/>
                    <a:pt x="237" y="161"/>
                  </a:cubicBezTo>
                  <a:cubicBezTo>
                    <a:pt x="340" y="161"/>
                    <a:pt x="403" y="117"/>
                    <a:pt x="364" y="55"/>
                  </a:cubicBezTo>
                  <a:cubicBezTo>
                    <a:pt x="342" y="19"/>
                    <a:pt x="267" y="1"/>
                    <a:pt x="1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9"/>
            <p:cNvSpPr/>
            <p:nvPr/>
          </p:nvSpPr>
          <p:spPr>
            <a:xfrm>
              <a:off x="5406600" y="2940725"/>
              <a:ext cx="2925" cy="2400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88" y="0"/>
                  </a:moveTo>
                  <a:cubicBezTo>
                    <a:pt x="79" y="0"/>
                    <a:pt x="69" y="4"/>
                    <a:pt x="59" y="11"/>
                  </a:cubicBezTo>
                  <a:cubicBezTo>
                    <a:pt x="26" y="31"/>
                    <a:pt x="1" y="57"/>
                    <a:pt x="1" y="72"/>
                  </a:cubicBezTo>
                  <a:cubicBezTo>
                    <a:pt x="0" y="86"/>
                    <a:pt x="26" y="96"/>
                    <a:pt x="59" y="96"/>
                  </a:cubicBezTo>
                  <a:cubicBezTo>
                    <a:pt x="91" y="96"/>
                    <a:pt x="116" y="68"/>
                    <a:pt x="116" y="34"/>
                  </a:cubicBezTo>
                  <a:cubicBezTo>
                    <a:pt x="116" y="13"/>
                    <a:pt x="105" y="0"/>
                    <a:pt x="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9"/>
            <p:cNvSpPr/>
            <p:nvPr/>
          </p:nvSpPr>
          <p:spPr>
            <a:xfrm>
              <a:off x="5421150" y="2934400"/>
              <a:ext cx="2925" cy="2425"/>
            </a:xfrm>
            <a:custGeom>
              <a:avLst/>
              <a:gdLst/>
              <a:ahLst/>
              <a:cxnLst/>
              <a:rect l="l" t="t" r="r" b="b"/>
              <a:pathLst>
                <a:path w="117" h="97" extrusionOk="0">
                  <a:moveTo>
                    <a:pt x="59" y="0"/>
                  </a:moveTo>
                  <a:cubicBezTo>
                    <a:pt x="25" y="0"/>
                    <a:pt x="0" y="11"/>
                    <a:pt x="0" y="25"/>
                  </a:cubicBezTo>
                  <a:cubicBezTo>
                    <a:pt x="0" y="39"/>
                    <a:pt x="25" y="66"/>
                    <a:pt x="59" y="86"/>
                  </a:cubicBezTo>
                  <a:cubicBezTo>
                    <a:pt x="70" y="93"/>
                    <a:pt x="80" y="96"/>
                    <a:pt x="88" y="96"/>
                  </a:cubicBezTo>
                  <a:cubicBezTo>
                    <a:pt x="105" y="96"/>
                    <a:pt x="116" y="84"/>
                    <a:pt x="116" y="62"/>
                  </a:cubicBezTo>
                  <a:cubicBezTo>
                    <a:pt x="116" y="29"/>
                    <a:pt x="89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9"/>
            <p:cNvSpPr/>
            <p:nvPr/>
          </p:nvSpPr>
          <p:spPr>
            <a:xfrm>
              <a:off x="5431400" y="2963725"/>
              <a:ext cx="8325" cy="4100"/>
            </a:xfrm>
            <a:custGeom>
              <a:avLst/>
              <a:gdLst/>
              <a:ahLst/>
              <a:cxnLst/>
              <a:rect l="l" t="t" r="r" b="b"/>
              <a:pathLst>
                <a:path w="333" h="164" extrusionOk="0">
                  <a:moveTo>
                    <a:pt x="18" y="0"/>
                  </a:moveTo>
                  <a:cubicBezTo>
                    <a:pt x="7" y="0"/>
                    <a:pt x="1" y="11"/>
                    <a:pt x="1" y="31"/>
                  </a:cubicBezTo>
                  <a:cubicBezTo>
                    <a:pt x="0" y="66"/>
                    <a:pt x="45" y="113"/>
                    <a:pt x="95" y="132"/>
                  </a:cubicBezTo>
                  <a:cubicBezTo>
                    <a:pt x="150" y="152"/>
                    <a:pt x="189" y="163"/>
                    <a:pt x="219" y="163"/>
                  </a:cubicBezTo>
                  <a:cubicBezTo>
                    <a:pt x="266" y="163"/>
                    <a:pt x="291" y="137"/>
                    <a:pt x="315" y="79"/>
                  </a:cubicBezTo>
                  <a:cubicBezTo>
                    <a:pt x="331" y="39"/>
                    <a:pt x="332" y="20"/>
                    <a:pt x="313" y="20"/>
                  </a:cubicBezTo>
                  <a:cubicBezTo>
                    <a:pt x="299" y="20"/>
                    <a:pt x="277" y="29"/>
                    <a:pt x="243" y="46"/>
                  </a:cubicBezTo>
                  <a:cubicBezTo>
                    <a:pt x="210" y="62"/>
                    <a:pt x="180" y="71"/>
                    <a:pt x="153" y="71"/>
                  </a:cubicBezTo>
                  <a:cubicBezTo>
                    <a:pt x="120" y="71"/>
                    <a:pt x="92" y="59"/>
                    <a:pt x="69" y="34"/>
                  </a:cubicBezTo>
                  <a:cubicBezTo>
                    <a:pt x="46" y="11"/>
                    <a:pt x="29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9"/>
            <p:cNvSpPr/>
            <p:nvPr/>
          </p:nvSpPr>
          <p:spPr>
            <a:xfrm>
              <a:off x="5441175" y="2965350"/>
              <a:ext cx="7875" cy="2475"/>
            </a:xfrm>
            <a:custGeom>
              <a:avLst/>
              <a:gdLst/>
              <a:ahLst/>
              <a:cxnLst/>
              <a:rect l="l" t="t" r="r" b="b"/>
              <a:pathLst>
                <a:path w="315" h="99" extrusionOk="0">
                  <a:moveTo>
                    <a:pt x="192" y="0"/>
                  </a:moveTo>
                  <a:cubicBezTo>
                    <a:pt x="165" y="0"/>
                    <a:pt x="133" y="12"/>
                    <a:pt x="95" y="35"/>
                  </a:cubicBezTo>
                  <a:cubicBezTo>
                    <a:pt x="1" y="89"/>
                    <a:pt x="9" y="98"/>
                    <a:pt x="159" y="98"/>
                  </a:cubicBezTo>
                  <a:cubicBezTo>
                    <a:pt x="287" y="98"/>
                    <a:pt x="314" y="82"/>
                    <a:pt x="267" y="35"/>
                  </a:cubicBezTo>
                  <a:cubicBezTo>
                    <a:pt x="243" y="12"/>
                    <a:pt x="220" y="0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9"/>
            <p:cNvSpPr/>
            <p:nvPr/>
          </p:nvSpPr>
          <p:spPr>
            <a:xfrm>
              <a:off x="5441500" y="2938700"/>
              <a:ext cx="4475" cy="3675"/>
            </a:xfrm>
            <a:custGeom>
              <a:avLst/>
              <a:gdLst/>
              <a:ahLst/>
              <a:cxnLst/>
              <a:rect l="l" t="t" r="r" b="b"/>
              <a:pathLst>
                <a:path w="179" h="147" extrusionOk="0">
                  <a:moveTo>
                    <a:pt x="90" y="1"/>
                  </a:moveTo>
                  <a:cubicBezTo>
                    <a:pt x="40" y="1"/>
                    <a:pt x="1" y="23"/>
                    <a:pt x="1" y="53"/>
                  </a:cubicBezTo>
                  <a:cubicBezTo>
                    <a:pt x="1" y="82"/>
                    <a:pt x="40" y="120"/>
                    <a:pt x="90" y="139"/>
                  </a:cubicBezTo>
                  <a:cubicBezTo>
                    <a:pt x="104" y="144"/>
                    <a:pt x="117" y="147"/>
                    <a:pt x="128" y="147"/>
                  </a:cubicBezTo>
                  <a:cubicBezTo>
                    <a:pt x="160" y="147"/>
                    <a:pt x="178" y="126"/>
                    <a:pt x="178" y="87"/>
                  </a:cubicBezTo>
                  <a:cubicBezTo>
                    <a:pt x="178" y="37"/>
                    <a:pt x="139" y="1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9"/>
            <p:cNvSpPr/>
            <p:nvPr/>
          </p:nvSpPr>
          <p:spPr>
            <a:xfrm>
              <a:off x="5441500" y="2915425"/>
              <a:ext cx="2925" cy="4450"/>
            </a:xfrm>
            <a:custGeom>
              <a:avLst/>
              <a:gdLst/>
              <a:ahLst/>
              <a:cxnLst/>
              <a:rect l="l" t="t" r="r" b="b"/>
              <a:pathLst>
                <a:path w="117" h="178" extrusionOk="0">
                  <a:moveTo>
                    <a:pt x="59" y="0"/>
                  </a:moveTo>
                  <a:cubicBezTo>
                    <a:pt x="27" y="0"/>
                    <a:pt x="1" y="39"/>
                    <a:pt x="1" y="88"/>
                  </a:cubicBezTo>
                  <a:cubicBezTo>
                    <a:pt x="1" y="138"/>
                    <a:pt x="27" y="177"/>
                    <a:pt x="59" y="177"/>
                  </a:cubicBezTo>
                  <a:cubicBezTo>
                    <a:pt x="92" y="177"/>
                    <a:pt x="117" y="138"/>
                    <a:pt x="117" y="88"/>
                  </a:cubicBezTo>
                  <a:cubicBezTo>
                    <a:pt x="117" y="39"/>
                    <a:pt x="91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9"/>
            <p:cNvSpPr/>
            <p:nvPr/>
          </p:nvSpPr>
          <p:spPr>
            <a:xfrm>
              <a:off x="5443050" y="2954750"/>
              <a:ext cx="2925" cy="2425"/>
            </a:xfrm>
            <a:custGeom>
              <a:avLst/>
              <a:gdLst/>
              <a:ahLst/>
              <a:cxnLst/>
              <a:rect l="l" t="t" r="r" b="b"/>
              <a:pathLst>
                <a:path w="117" h="97" extrusionOk="0">
                  <a:moveTo>
                    <a:pt x="59" y="1"/>
                  </a:moveTo>
                  <a:cubicBezTo>
                    <a:pt x="25" y="1"/>
                    <a:pt x="0" y="11"/>
                    <a:pt x="0" y="26"/>
                  </a:cubicBezTo>
                  <a:cubicBezTo>
                    <a:pt x="0" y="41"/>
                    <a:pt x="25" y="67"/>
                    <a:pt x="59" y="87"/>
                  </a:cubicBezTo>
                  <a:cubicBezTo>
                    <a:pt x="70" y="94"/>
                    <a:pt x="80" y="97"/>
                    <a:pt x="88" y="97"/>
                  </a:cubicBezTo>
                  <a:cubicBezTo>
                    <a:pt x="105" y="97"/>
                    <a:pt x="116" y="85"/>
                    <a:pt x="116" y="62"/>
                  </a:cubicBezTo>
                  <a:cubicBezTo>
                    <a:pt x="116" y="30"/>
                    <a:pt x="90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9"/>
            <p:cNvSpPr/>
            <p:nvPr/>
          </p:nvSpPr>
          <p:spPr>
            <a:xfrm>
              <a:off x="5450275" y="2965125"/>
              <a:ext cx="4375" cy="1175"/>
            </a:xfrm>
            <a:custGeom>
              <a:avLst/>
              <a:gdLst/>
              <a:ahLst/>
              <a:cxnLst/>
              <a:rect l="l" t="t" r="r" b="b"/>
              <a:pathLst>
                <a:path w="175" h="47" extrusionOk="0">
                  <a:moveTo>
                    <a:pt x="74" y="0"/>
                  </a:moveTo>
                  <a:cubicBezTo>
                    <a:pt x="50" y="0"/>
                    <a:pt x="29" y="5"/>
                    <a:pt x="18" y="15"/>
                  </a:cubicBezTo>
                  <a:cubicBezTo>
                    <a:pt x="1" y="33"/>
                    <a:pt x="26" y="47"/>
                    <a:pt x="74" y="47"/>
                  </a:cubicBezTo>
                  <a:cubicBezTo>
                    <a:pt x="80" y="47"/>
                    <a:pt x="87" y="46"/>
                    <a:pt x="94" y="46"/>
                  </a:cubicBezTo>
                  <a:cubicBezTo>
                    <a:pt x="160" y="42"/>
                    <a:pt x="175" y="29"/>
                    <a:pt x="129" y="10"/>
                  </a:cubicBezTo>
                  <a:cubicBezTo>
                    <a:pt x="112" y="3"/>
                    <a:pt x="93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9"/>
            <p:cNvSpPr/>
            <p:nvPr/>
          </p:nvSpPr>
          <p:spPr>
            <a:xfrm>
              <a:off x="5450275" y="2938725"/>
              <a:ext cx="4175" cy="2925"/>
            </a:xfrm>
            <a:custGeom>
              <a:avLst/>
              <a:gdLst/>
              <a:ahLst/>
              <a:cxnLst/>
              <a:rect l="l" t="t" r="r" b="b"/>
              <a:pathLst>
                <a:path w="167" h="117" extrusionOk="0">
                  <a:moveTo>
                    <a:pt x="55" y="1"/>
                  </a:moveTo>
                  <a:cubicBezTo>
                    <a:pt x="23" y="1"/>
                    <a:pt x="0" y="25"/>
                    <a:pt x="0" y="58"/>
                  </a:cubicBezTo>
                  <a:cubicBezTo>
                    <a:pt x="0" y="89"/>
                    <a:pt x="41" y="116"/>
                    <a:pt x="90" y="116"/>
                  </a:cubicBezTo>
                  <a:cubicBezTo>
                    <a:pt x="141" y="116"/>
                    <a:pt x="166" y="89"/>
                    <a:pt x="146" y="58"/>
                  </a:cubicBezTo>
                  <a:cubicBezTo>
                    <a:pt x="125" y="25"/>
                    <a:pt x="85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9"/>
            <p:cNvSpPr/>
            <p:nvPr/>
          </p:nvSpPr>
          <p:spPr>
            <a:xfrm>
              <a:off x="5454675" y="2911350"/>
              <a:ext cx="10150" cy="5600"/>
            </a:xfrm>
            <a:custGeom>
              <a:avLst/>
              <a:gdLst/>
              <a:ahLst/>
              <a:cxnLst/>
              <a:rect l="l" t="t" r="r" b="b"/>
              <a:pathLst>
                <a:path w="406" h="224" extrusionOk="0">
                  <a:moveTo>
                    <a:pt x="154" y="1"/>
                  </a:moveTo>
                  <a:cubicBezTo>
                    <a:pt x="73" y="1"/>
                    <a:pt x="1" y="41"/>
                    <a:pt x="1" y="118"/>
                  </a:cubicBezTo>
                  <a:cubicBezTo>
                    <a:pt x="1" y="202"/>
                    <a:pt x="46" y="224"/>
                    <a:pt x="205" y="224"/>
                  </a:cubicBezTo>
                  <a:cubicBezTo>
                    <a:pt x="394" y="224"/>
                    <a:pt x="405" y="214"/>
                    <a:pt x="349" y="107"/>
                  </a:cubicBezTo>
                  <a:cubicBezTo>
                    <a:pt x="311" y="36"/>
                    <a:pt x="229" y="1"/>
                    <a:pt x="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9"/>
            <p:cNvSpPr/>
            <p:nvPr/>
          </p:nvSpPr>
          <p:spPr>
            <a:xfrm>
              <a:off x="5459400" y="2962650"/>
              <a:ext cx="15675" cy="5175"/>
            </a:xfrm>
            <a:custGeom>
              <a:avLst/>
              <a:gdLst/>
              <a:ahLst/>
              <a:cxnLst/>
              <a:rect l="l" t="t" r="r" b="b"/>
              <a:pathLst>
                <a:path w="627" h="207" extrusionOk="0">
                  <a:moveTo>
                    <a:pt x="197" y="1"/>
                  </a:moveTo>
                  <a:cubicBezTo>
                    <a:pt x="179" y="1"/>
                    <a:pt x="157" y="13"/>
                    <a:pt x="128" y="37"/>
                  </a:cubicBezTo>
                  <a:cubicBezTo>
                    <a:pt x="0" y="143"/>
                    <a:pt x="33" y="206"/>
                    <a:pt x="216" y="206"/>
                  </a:cubicBezTo>
                  <a:cubicBezTo>
                    <a:pt x="312" y="206"/>
                    <a:pt x="404" y="181"/>
                    <a:pt x="421" y="151"/>
                  </a:cubicBezTo>
                  <a:cubicBezTo>
                    <a:pt x="434" y="131"/>
                    <a:pt x="459" y="119"/>
                    <a:pt x="489" y="119"/>
                  </a:cubicBezTo>
                  <a:cubicBezTo>
                    <a:pt x="505" y="119"/>
                    <a:pt x="523" y="123"/>
                    <a:pt x="540" y="130"/>
                  </a:cubicBezTo>
                  <a:cubicBezTo>
                    <a:pt x="556" y="136"/>
                    <a:pt x="571" y="139"/>
                    <a:pt x="584" y="139"/>
                  </a:cubicBezTo>
                  <a:cubicBezTo>
                    <a:pt x="610" y="139"/>
                    <a:pt x="626" y="126"/>
                    <a:pt x="626" y="102"/>
                  </a:cubicBezTo>
                  <a:cubicBezTo>
                    <a:pt x="626" y="47"/>
                    <a:pt x="586" y="19"/>
                    <a:pt x="534" y="19"/>
                  </a:cubicBezTo>
                  <a:cubicBezTo>
                    <a:pt x="492" y="19"/>
                    <a:pt x="441" y="38"/>
                    <a:pt x="400" y="79"/>
                  </a:cubicBezTo>
                  <a:cubicBezTo>
                    <a:pt x="366" y="113"/>
                    <a:pt x="343" y="131"/>
                    <a:pt x="325" y="131"/>
                  </a:cubicBezTo>
                  <a:cubicBezTo>
                    <a:pt x="304" y="131"/>
                    <a:pt x="287" y="109"/>
                    <a:pt x="263" y="65"/>
                  </a:cubicBezTo>
                  <a:cubicBezTo>
                    <a:pt x="240" y="21"/>
                    <a:pt x="221" y="1"/>
                    <a:pt x="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9"/>
            <p:cNvSpPr/>
            <p:nvPr/>
          </p:nvSpPr>
          <p:spPr>
            <a:xfrm>
              <a:off x="5474525" y="2908325"/>
              <a:ext cx="12275" cy="6500"/>
            </a:xfrm>
            <a:custGeom>
              <a:avLst/>
              <a:gdLst/>
              <a:ahLst/>
              <a:cxnLst/>
              <a:rect l="l" t="t" r="r" b="b"/>
              <a:pathLst>
                <a:path w="491" h="260" extrusionOk="0">
                  <a:moveTo>
                    <a:pt x="291" y="1"/>
                  </a:moveTo>
                  <a:cubicBezTo>
                    <a:pt x="266" y="1"/>
                    <a:pt x="255" y="30"/>
                    <a:pt x="255" y="89"/>
                  </a:cubicBezTo>
                  <a:cubicBezTo>
                    <a:pt x="255" y="139"/>
                    <a:pt x="236" y="163"/>
                    <a:pt x="193" y="163"/>
                  </a:cubicBezTo>
                  <a:cubicBezTo>
                    <a:pt x="178" y="163"/>
                    <a:pt x="160" y="160"/>
                    <a:pt x="138" y="154"/>
                  </a:cubicBezTo>
                  <a:cubicBezTo>
                    <a:pt x="103" y="145"/>
                    <a:pt x="75" y="141"/>
                    <a:pt x="56" y="141"/>
                  </a:cubicBezTo>
                  <a:cubicBezTo>
                    <a:pt x="0" y="141"/>
                    <a:pt x="10" y="172"/>
                    <a:pt x="104" y="201"/>
                  </a:cubicBezTo>
                  <a:cubicBezTo>
                    <a:pt x="154" y="217"/>
                    <a:pt x="229" y="239"/>
                    <a:pt x="273" y="253"/>
                  </a:cubicBezTo>
                  <a:cubicBezTo>
                    <a:pt x="287" y="258"/>
                    <a:pt x="302" y="260"/>
                    <a:pt x="318" y="260"/>
                  </a:cubicBezTo>
                  <a:cubicBezTo>
                    <a:pt x="357" y="260"/>
                    <a:pt x="400" y="248"/>
                    <a:pt x="429" y="229"/>
                  </a:cubicBezTo>
                  <a:cubicBezTo>
                    <a:pt x="490" y="188"/>
                    <a:pt x="486" y="162"/>
                    <a:pt x="409" y="84"/>
                  </a:cubicBezTo>
                  <a:cubicBezTo>
                    <a:pt x="354" y="29"/>
                    <a:pt x="315" y="1"/>
                    <a:pt x="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9"/>
            <p:cNvSpPr/>
            <p:nvPr/>
          </p:nvSpPr>
          <p:spPr>
            <a:xfrm>
              <a:off x="5479375" y="2936300"/>
              <a:ext cx="2900" cy="2425"/>
            </a:xfrm>
            <a:custGeom>
              <a:avLst/>
              <a:gdLst/>
              <a:ahLst/>
              <a:cxnLst/>
              <a:rect l="l" t="t" r="r" b="b"/>
              <a:pathLst>
                <a:path w="116" h="97" extrusionOk="0">
                  <a:moveTo>
                    <a:pt x="87" y="0"/>
                  </a:moveTo>
                  <a:cubicBezTo>
                    <a:pt x="78" y="0"/>
                    <a:pt x="68" y="4"/>
                    <a:pt x="58" y="10"/>
                  </a:cubicBezTo>
                  <a:cubicBezTo>
                    <a:pt x="25" y="31"/>
                    <a:pt x="0" y="57"/>
                    <a:pt x="0" y="72"/>
                  </a:cubicBezTo>
                  <a:cubicBezTo>
                    <a:pt x="0" y="86"/>
                    <a:pt x="25" y="97"/>
                    <a:pt x="58" y="97"/>
                  </a:cubicBezTo>
                  <a:cubicBezTo>
                    <a:pt x="89" y="97"/>
                    <a:pt x="115" y="68"/>
                    <a:pt x="115" y="35"/>
                  </a:cubicBezTo>
                  <a:cubicBezTo>
                    <a:pt x="115" y="13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9"/>
            <p:cNvSpPr/>
            <p:nvPr/>
          </p:nvSpPr>
          <p:spPr>
            <a:xfrm>
              <a:off x="5483800" y="2934025"/>
              <a:ext cx="15725" cy="2625"/>
            </a:xfrm>
            <a:custGeom>
              <a:avLst/>
              <a:gdLst/>
              <a:ahLst/>
              <a:cxnLst/>
              <a:rect l="l" t="t" r="r" b="b"/>
              <a:pathLst>
                <a:path w="629" h="105" extrusionOk="0">
                  <a:moveTo>
                    <a:pt x="167" y="0"/>
                  </a:moveTo>
                  <a:cubicBezTo>
                    <a:pt x="57" y="0"/>
                    <a:pt x="2" y="26"/>
                    <a:pt x="2" y="77"/>
                  </a:cubicBezTo>
                  <a:cubicBezTo>
                    <a:pt x="0" y="95"/>
                    <a:pt x="58" y="105"/>
                    <a:pt x="143" y="105"/>
                  </a:cubicBezTo>
                  <a:cubicBezTo>
                    <a:pt x="176" y="105"/>
                    <a:pt x="212" y="104"/>
                    <a:pt x="250" y="100"/>
                  </a:cubicBezTo>
                  <a:cubicBezTo>
                    <a:pt x="616" y="70"/>
                    <a:pt x="629" y="60"/>
                    <a:pt x="378" y="21"/>
                  </a:cubicBezTo>
                  <a:cubicBezTo>
                    <a:pt x="293" y="7"/>
                    <a:pt x="223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9"/>
            <p:cNvSpPr/>
            <p:nvPr/>
          </p:nvSpPr>
          <p:spPr>
            <a:xfrm>
              <a:off x="5488300" y="2909875"/>
              <a:ext cx="5400" cy="3800"/>
            </a:xfrm>
            <a:custGeom>
              <a:avLst/>
              <a:gdLst/>
              <a:ahLst/>
              <a:cxnLst/>
              <a:rect l="l" t="t" r="r" b="b"/>
              <a:pathLst>
                <a:path w="216" h="152" extrusionOk="0">
                  <a:moveTo>
                    <a:pt x="180" y="1"/>
                  </a:moveTo>
                  <a:cubicBezTo>
                    <a:pt x="159" y="1"/>
                    <a:pt x="126" y="13"/>
                    <a:pt x="81" y="38"/>
                  </a:cubicBezTo>
                  <a:cubicBezTo>
                    <a:pt x="8" y="79"/>
                    <a:pt x="1" y="107"/>
                    <a:pt x="53" y="139"/>
                  </a:cubicBezTo>
                  <a:cubicBezTo>
                    <a:pt x="67" y="148"/>
                    <a:pt x="82" y="152"/>
                    <a:pt x="96" y="152"/>
                  </a:cubicBezTo>
                  <a:cubicBezTo>
                    <a:pt x="126" y="152"/>
                    <a:pt x="155" y="135"/>
                    <a:pt x="173" y="105"/>
                  </a:cubicBezTo>
                  <a:cubicBezTo>
                    <a:pt x="215" y="37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9"/>
            <p:cNvSpPr/>
            <p:nvPr/>
          </p:nvSpPr>
          <p:spPr>
            <a:xfrm>
              <a:off x="5489625" y="2963550"/>
              <a:ext cx="2875" cy="290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58" y="0"/>
                  </a:moveTo>
                  <a:cubicBezTo>
                    <a:pt x="25" y="0"/>
                    <a:pt x="0" y="24"/>
                    <a:pt x="0" y="58"/>
                  </a:cubicBezTo>
                  <a:cubicBezTo>
                    <a:pt x="0" y="90"/>
                    <a:pt x="25" y="115"/>
                    <a:pt x="58" y="115"/>
                  </a:cubicBezTo>
                  <a:cubicBezTo>
                    <a:pt x="91" y="115"/>
                    <a:pt x="115" y="92"/>
                    <a:pt x="115" y="58"/>
                  </a:cubicBezTo>
                  <a:cubicBezTo>
                    <a:pt x="115" y="24"/>
                    <a:pt x="91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9"/>
            <p:cNvSpPr/>
            <p:nvPr/>
          </p:nvSpPr>
          <p:spPr>
            <a:xfrm>
              <a:off x="5488875" y="2903150"/>
              <a:ext cx="16000" cy="6325"/>
            </a:xfrm>
            <a:custGeom>
              <a:avLst/>
              <a:gdLst/>
              <a:ahLst/>
              <a:cxnLst/>
              <a:rect l="l" t="t" r="r" b="b"/>
              <a:pathLst>
                <a:path w="640" h="253" extrusionOk="0">
                  <a:moveTo>
                    <a:pt x="123" y="1"/>
                  </a:moveTo>
                  <a:cubicBezTo>
                    <a:pt x="1" y="1"/>
                    <a:pt x="33" y="119"/>
                    <a:pt x="214" y="198"/>
                  </a:cubicBezTo>
                  <a:cubicBezTo>
                    <a:pt x="287" y="232"/>
                    <a:pt x="392" y="253"/>
                    <a:pt x="467" y="253"/>
                  </a:cubicBezTo>
                  <a:cubicBezTo>
                    <a:pt x="481" y="253"/>
                    <a:pt x="495" y="252"/>
                    <a:pt x="507" y="250"/>
                  </a:cubicBezTo>
                  <a:lnTo>
                    <a:pt x="640" y="231"/>
                  </a:lnTo>
                  <a:lnTo>
                    <a:pt x="495" y="141"/>
                  </a:lnTo>
                  <a:cubicBezTo>
                    <a:pt x="414" y="90"/>
                    <a:pt x="285" y="33"/>
                    <a:pt x="201" y="13"/>
                  </a:cubicBezTo>
                  <a:cubicBezTo>
                    <a:pt x="170" y="5"/>
                    <a:pt x="144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9"/>
            <p:cNvSpPr/>
            <p:nvPr/>
          </p:nvSpPr>
          <p:spPr>
            <a:xfrm>
              <a:off x="5491000" y="2922775"/>
              <a:ext cx="15850" cy="11325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161" y="0"/>
                  </a:moveTo>
                  <a:cubicBezTo>
                    <a:pt x="73" y="0"/>
                    <a:pt x="1" y="7"/>
                    <a:pt x="1" y="16"/>
                  </a:cubicBezTo>
                  <a:cubicBezTo>
                    <a:pt x="0" y="25"/>
                    <a:pt x="83" y="83"/>
                    <a:pt x="183" y="142"/>
                  </a:cubicBezTo>
                  <a:cubicBezTo>
                    <a:pt x="327" y="227"/>
                    <a:pt x="350" y="260"/>
                    <a:pt x="285" y="304"/>
                  </a:cubicBezTo>
                  <a:cubicBezTo>
                    <a:pt x="253" y="325"/>
                    <a:pt x="246" y="335"/>
                    <a:pt x="263" y="335"/>
                  </a:cubicBezTo>
                  <a:cubicBezTo>
                    <a:pt x="275" y="335"/>
                    <a:pt x="299" y="330"/>
                    <a:pt x="336" y="320"/>
                  </a:cubicBezTo>
                  <a:cubicBezTo>
                    <a:pt x="363" y="312"/>
                    <a:pt x="387" y="308"/>
                    <a:pt x="407" y="308"/>
                  </a:cubicBezTo>
                  <a:cubicBezTo>
                    <a:pt x="444" y="308"/>
                    <a:pt x="467" y="321"/>
                    <a:pt x="467" y="344"/>
                  </a:cubicBezTo>
                  <a:cubicBezTo>
                    <a:pt x="467" y="379"/>
                    <a:pt x="438" y="405"/>
                    <a:pt x="400" y="405"/>
                  </a:cubicBezTo>
                  <a:cubicBezTo>
                    <a:pt x="361" y="405"/>
                    <a:pt x="347" y="421"/>
                    <a:pt x="366" y="441"/>
                  </a:cubicBezTo>
                  <a:cubicBezTo>
                    <a:pt x="374" y="449"/>
                    <a:pt x="387" y="453"/>
                    <a:pt x="403" y="453"/>
                  </a:cubicBezTo>
                  <a:cubicBezTo>
                    <a:pt x="427" y="453"/>
                    <a:pt x="458" y="444"/>
                    <a:pt x="488" y="427"/>
                  </a:cubicBezTo>
                  <a:cubicBezTo>
                    <a:pt x="634" y="346"/>
                    <a:pt x="371" y="2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9"/>
            <p:cNvSpPr/>
            <p:nvPr/>
          </p:nvSpPr>
          <p:spPr>
            <a:xfrm>
              <a:off x="5502650" y="2960150"/>
              <a:ext cx="10175" cy="3375"/>
            </a:xfrm>
            <a:custGeom>
              <a:avLst/>
              <a:gdLst/>
              <a:ahLst/>
              <a:cxnLst/>
              <a:rect l="l" t="t" r="r" b="b"/>
              <a:pathLst>
                <a:path w="407" h="135" extrusionOk="0">
                  <a:moveTo>
                    <a:pt x="225" y="0"/>
                  </a:moveTo>
                  <a:cubicBezTo>
                    <a:pt x="119" y="0"/>
                    <a:pt x="1" y="35"/>
                    <a:pt x="1" y="86"/>
                  </a:cubicBezTo>
                  <a:cubicBezTo>
                    <a:pt x="1" y="113"/>
                    <a:pt x="37" y="134"/>
                    <a:pt x="86" y="134"/>
                  </a:cubicBezTo>
                  <a:cubicBezTo>
                    <a:pt x="136" y="134"/>
                    <a:pt x="186" y="112"/>
                    <a:pt x="206" y="80"/>
                  </a:cubicBezTo>
                  <a:cubicBezTo>
                    <a:pt x="217" y="59"/>
                    <a:pt x="249" y="47"/>
                    <a:pt x="286" y="47"/>
                  </a:cubicBezTo>
                  <a:cubicBezTo>
                    <a:pt x="303" y="47"/>
                    <a:pt x="321" y="50"/>
                    <a:pt x="339" y="55"/>
                  </a:cubicBezTo>
                  <a:cubicBezTo>
                    <a:pt x="366" y="63"/>
                    <a:pt x="383" y="68"/>
                    <a:pt x="392" y="68"/>
                  </a:cubicBezTo>
                  <a:cubicBezTo>
                    <a:pt x="406" y="68"/>
                    <a:pt x="396" y="56"/>
                    <a:pt x="360" y="31"/>
                  </a:cubicBezTo>
                  <a:cubicBezTo>
                    <a:pt x="330" y="10"/>
                    <a:pt x="279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9"/>
            <p:cNvSpPr/>
            <p:nvPr/>
          </p:nvSpPr>
          <p:spPr>
            <a:xfrm>
              <a:off x="5505525" y="2921875"/>
              <a:ext cx="4450" cy="5200"/>
            </a:xfrm>
            <a:custGeom>
              <a:avLst/>
              <a:gdLst/>
              <a:ahLst/>
              <a:cxnLst/>
              <a:rect l="l" t="t" r="r" b="b"/>
              <a:pathLst>
                <a:path w="178" h="208" extrusionOk="0">
                  <a:moveTo>
                    <a:pt x="16" y="0"/>
                  </a:moveTo>
                  <a:cubicBezTo>
                    <a:pt x="3" y="0"/>
                    <a:pt x="0" y="20"/>
                    <a:pt x="0" y="59"/>
                  </a:cubicBezTo>
                  <a:cubicBezTo>
                    <a:pt x="1" y="107"/>
                    <a:pt x="27" y="162"/>
                    <a:pt x="62" y="184"/>
                  </a:cubicBezTo>
                  <a:cubicBezTo>
                    <a:pt x="89" y="201"/>
                    <a:pt x="111" y="208"/>
                    <a:pt x="128" y="208"/>
                  </a:cubicBezTo>
                  <a:cubicBezTo>
                    <a:pt x="177" y="208"/>
                    <a:pt x="171" y="139"/>
                    <a:pt x="96" y="63"/>
                  </a:cubicBezTo>
                  <a:cubicBezTo>
                    <a:pt x="53" y="21"/>
                    <a:pt x="29" y="0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9"/>
            <p:cNvSpPr/>
            <p:nvPr/>
          </p:nvSpPr>
          <p:spPr>
            <a:xfrm>
              <a:off x="5506625" y="2930575"/>
              <a:ext cx="4575" cy="2250"/>
            </a:xfrm>
            <a:custGeom>
              <a:avLst/>
              <a:gdLst/>
              <a:ahLst/>
              <a:cxnLst/>
              <a:rect l="l" t="t" r="r" b="b"/>
              <a:pathLst>
                <a:path w="183" h="90" extrusionOk="0">
                  <a:moveTo>
                    <a:pt x="35" y="1"/>
                  </a:moveTo>
                  <a:cubicBezTo>
                    <a:pt x="1" y="1"/>
                    <a:pt x="12" y="29"/>
                    <a:pt x="79" y="70"/>
                  </a:cubicBezTo>
                  <a:cubicBezTo>
                    <a:pt x="100" y="83"/>
                    <a:pt x="122" y="90"/>
                    <a:pt x="140" y="90"/>
                  </a:cubicBezTo>
                  <a:cubicBezTo>
                    <a:pt x="152" y="90"/>
                    <a:pt x="161" y="87"/>
                    <a:pt x="167" y="81"/>
                  </a:cubicBezTo>
                  <a:cubicBezTo>
                    <a:pt x="183" y="65"/>
                    <a:pt x="156" y="39"/>
                    <a:pt x="106" y="18"/>
                  </a:cubicBezTo>
                  <a:cubicBezTo>
                    <a:pt x="74" y="6"/>
                    <a:pt x="50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9"/>
            <p:cNvSpPr/>
            <p:nvPr/>
          </p:nvSpPr>
          <p:spPr>
            <a:xfrm>
              <a:off x="5515775" y="2959500"/>
              <a:ext cx="5850" cy="3625"/>
            </a:xfrm>
            <a:custGeom>
              <a:avLst/>
              <a:gdLst/>
              <a:ahLst/>
              <a:cxnLst/>
              <a:rect l="l" t="t" r="r" b="b"/>
              <a:pathLst>
                <a:path w="234" h="145" extrusionOk="0">
                  <a:moveTo>
                    <a:pt x="216" y="1"/>
                  </a:moveTo>
                  <a:cubicBezTo>
                    <a:pt x="203" y="1"/>
                    <a:pt x="183" y="12"/>
                    <a:pt x="155" y="35"/>
                  </a:cubicBezTo>
                  <a:cubicBezTo>
                    <a:pt x="126" y="59"/>
                    <a:pt x="95" y="72"/>
                    <a:pt x="71" y="72"/>
                  </a:cubicBezTo>
                  <a:cubicBezTo>
                    <a:pt x="58" y="72"/>
                    <a:pt x="47" y="68"/>
                    <a:pt x="39" y="60"/>
                  </a:cubicBezTo>
                  <a:cubicBezTo>
                    <a:pt x="33" y="54"/>
                    <a:pt x="28" y="51"/>
                    <a:pt x="22" y="51"/>
                  </a:cubicBezTo>
                  <a:cubicBezTo>
                    <a:pt x="10" y="51"/>
                    <a:pt x="0" y="68"/>
                    <a:pt x="0" y="96"/>
                  </a:cubicBezTo>
                  <a:cubicBezTo>
                    <a:pt x="1" y="128"/>
                    <a:pt x="18" y="145"/>
                    <a:pt x="48" y="145"/>
                  </a:cubicBezTo>
                  <a:cubicBezTo>
                    <a:pt x="60" y="145"/>
                    <a:pt x="76" y="142"/>
                    <a:pt x="92" y="135"/>
                  </a:cubicBezTo>
                  <a:cubicBezTo>
                    <a:pt x="143" y="116"/>
                    <a:pt x="195" y="100"/>
                    <a:pt x="209" y="100"/>
                  </a:cubicBezTo>
                  <a:cubicBezTo>
                    <a:pt x="222" y="100"/>
                    <a:pt x="234" y="69"/>
                    <a:pt x="234" y="35"/>
                  </a:cubicBezTo>
                  <a:cubicBezTo>
                    <a:pt x="234" y="12"/>
                    <a:pt x="228" y="1"/>
                    <a:pt x="2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9"/>
            <p:cNvSpPr/>
            <p:nvPr/>
          </p:nvSpPr>
          <p:spPr>
            <a:xfrm>
              <a:off x="5515850" y="2928075"/>
              <a:ext cx="18675" cy="4225"/>
            </a:xfrm>
            <a:custGeom>
              <a:avLst/>
              <a:gdLst/>
              <a:ahLst/>
              <a:cxnLst/>
              <a:rect l="l" t="t" r="r" b="b"/>
              <a:pathLst>
                <a:path w="747" h="169" extrusionOk="0">
                  <a:moveTo>
                    <a:pt x="503" y="1"/>
                  </a:moveTo>
                  <a:cubicBezTo>
                    <a:pt x="438" y="1"/>
                    <a:pt x="408" y="12"/>
                    <a:pt x="371" y="37"/>
                  </a:cubicBezTo>
                  <a:cubicBezTo>
                    <a:pt x="347" y="55"/>
                    <a:pt x="307" y="64"/>
                    <a:pt x="265" y="64"/>
                  </a:cubicBezTo>
                  <a:cubicBezTo>
                    <a:pt x="238" y="64"/>
                    <a:pt x="209" y="60"/>
                    <a:pt x="183" y="52"/>
                  </a:cubicBezTo>
                  <a:cubicBezTo>
                    <a:pt x="160" y="44"/>
                    <a:pt x="137" y="41"/>
                    <a:pt x="116" y="41"/>
                  </a:cubicBezTo>
                  <a:cubicBezTo>
                    <a:pt x="76" y="41"/>
                    <a:pt x="43" y="53"/>
                    <a:pt x="30" y="76"/>
                  </a:cubicBezTo>
                  <a:cubicBezTo>
                    <a:pt x="9" y="109"/>
                    <a:pt x="0" y="139"/>
                    <a:pt x="11" y="141"/>
                  </a:cubicBezTo>
                  <a:cubicBezTo>
                    <a:pt x="83" y="159"/>
                    <a:pt x="147" y="168"/>
                    <a:pt x="211" y="168"/>
                  </a:cubicBezTo>
                  <a:cubicBezTo>
                    <a:pt x="304" y="168"/>
                    <a:pt x="398" y="149"/>
                    <a:pt x="526" y="109"/>
                  </a:cubicBezTo>
                  <a:cubicBezTo>
                    <a:pt x="670" y="63"/>
                    <a:pt x="746" y="22"/>
                    <a:pt x="698" y="17"/>
                  </a:cubicBezTo>
                  <a:cubicBezTo>
                    <a:pt x="608" y="6"/>
                    <a:pt x="547" y="1"/>
                    <a:pt x="5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9"/>
            <p:cNvSpPr/>
            <p:nvPr/>
          </p:nvSpPr>
          <p:spPr>
            <a:xfrm>
              <a:off x="5522025" y="2939000"/>
              <a:ext cx="5300" cy="5300"/>
            </a:xfrm>
            <a:custGeom>
              <a:avLst/>
              <a:gdLst/>
              <a:ahLst/>
              <a:cxnLst/>
              <a:rect l="l" t="t" r="r" b="b"/>
              <a:pathLst>
                <a:path w="212" h="212" extrusionOk="0">
                  <a:moveTo>
                    <a:pt x="26" y="0"/>
                  </a:moveTo>
                  <a:cubicBezTo>
                    <a:pt x="0" y="0"/>
                    <a:pt x="13" y="48"/>
                    <a:pt x="74" y="132"/>
                  </a:cubicBezTo>
                  <a:cubicBezTo>
                    <a:pt x="110" y="181"/>
                    <a:pt x="151" y="212"/>
                    <a:pt x="176" y="212"/>
                  </a:cubicBezTo>
                  <a:cubicBezTo>
                    <a:pt x="182" y="212"/>
                    <a:pt x="188" y="210"/>
                    <a:pt x="192" y="206"/>
                  </a:cubicBezTo>
                  <a:cubicBezTo>
                    <a:pt x="211" y="186"/>
                    <a:pt x="185" y="126"/>
                    <a:pt x="134" y="76"/>
                  </a:cubicBezTo>
                  <a:cubicBezTo>
                    <a:pt x="82" y="24"/>
                    <a:pt x="45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9"/>
            <p:cNvSpPr/>
            <p:nvPr/>
          </p:nvSpPr>
          <p:spPr>
            <a:xfrm>
              <a:off x="5523025" y="29508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87" y="0"/>
                  </a:moveTo>
                  <a:cubicBezTo>
                    <a:pt x="78" y="0"/>
                    <a:pt x="68" y="3"/>
                    <a:pt x="58" y="10"/>
                  </a:cubicBezTo>
                  <a:cubicBezTo>
                    <a:pt x="24" y="31"/>
                    <a:pt x="0" y="57"/>
                    <a:pt x="0" y="72"/>
                  </a:cubicBezTo>
                  <a:cubicBezTo>
                    <a:pt x="0" y="85"/>
                    <a:pt x="24" y="95"/>
                    <a:pt x="58" y="95"/>
                  </a:cubicBezTo>
                  <a:cubicBezTo>
                    <a:pt x="89" y="95"/>
                    <a:pt x="115" y="68"/>
                    <a:pt x="115" y="34"/>
                  </a:cubicBezTo>
                  <a:cubicBezTo>
                    <a:pt x="115" y="12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9"/>
            <p:cNvSpPr/>
            <p:nvPr/>
          </p:nvSpPr>
          <p:spPr>
            <a:xfrm>
              <a:off x="5531725" y="2915975"/>
              <a:ext cx="13425" cy="8200"/>
            </a:xfrm>
            <a:custGeom>
              <a:avLst/>
              <a:gdLst/>
              <a:ahLst/>
              <a:cxnLst/>
              <a:rect l="l" t="t" r="r" b="b"/>
              <a:pathLst>
                <a:path w="537" h="328" extrusionOk="0">
                  <a:moveTo>
                    <a:pt x="67" y="1"/>
                  </a:moveTo>
                  <a:cubicBezTo>
                    <a:pt x="0" y="1"/>
                    <a:pt x="26" y="31"/>
                    <a:pt x="124" y="101"/>
                  </a:cubicBezTo>
                  <a:cubicBezTo>
                    <a:pt x="190" y="148"/>
                    <a:pt x="228" y="215"/>
                    <a:pt x="212" y="256"/>
                  </a:cubicBezTo>
                  <a:cubicBezTo>
                    <a:pt x="196" y="295"/>
                    <a:pt x="209" y="328"/>
                    <a:pt x="239" y="328"/>
                  </a:cubicBezTo>
                  <a:cubicBezTo>
                    <a:pt x="269" y="328"/>
                    <a:pt x="295" y="290"/>
                    <a:pt x="295" y="245"/>
                  </a:cubicBezTo>
                  <a:cubicBezTo>
                    <a:pt x="295" y="198"/>
                    <a:pt x="352" y="143"/>
                    <a:pt x="426" y="121"/>
                  </a:cubicBezTo>
                  <a:cubicBezTo>
                    <a:pt x="536" y="85"/>
                    <a:pt x="516" y="71"/>
                    <a:pt x="295" y="32"/>
                  </a:cubicBezTo>
                  <a:cubicBezTo>
                    <a:pt x="182" y="12"/>
                    <a:pt x="108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9"/>
            <p:cNvSpPr/>
            <p:nvPr/>
          </p:nvSpPr>
          <p:spPr>
            <a:xfrm>
              <a:off x="5544600" y="2921325"/>
              <a:ext cx="4750" cy="5750"/>
            </a:xfrm>
            <a:custGeom>
              <a:avLst/>
              <a:gdLst/>
              <a:ahLst/>
              <a:cxnLst/>
              <a:rect l="l" t="t" r="r" b="b"/>
              <a:pathLst>
                <a:path w="190" h="230" extrusionOk="0">
                  <a:moveTo>
                    <a:pt x="103" y="1"/>
                  </a:moveTo>
                  <a:cubicBezTo>
                    <a:pt x="11" y="1"/>
                    <a:pt x="0" y="34"/>
                    <a:pt x="50" y="158"/>
                  </a:cubicBezTo>
                  <a:cubicBezTo>
                    <a:pt x="66" y="196"/>
                    <a:pt x="108" y="229"/>
                    <a:pt x="139" y="229"/>
                  </a:cubicBezTo>
                  <a:cubicBezTo>
                    <a:pt x="178" y="229"/>
                    <a:pt x="175" y="199"/>
                    <a:pt x="134" y="148"/>
                  </a:cubicBezTo>
                  <a:cubicBezTo>
                    <a:pt x="85" y="87"/>
                    <a:pt x="86" y="60"/>
                    <a:pt x="142" y="37"/>
                  </a:cubicBezTo>
                  <a:cubicBezTo>
                    <a:pt x="189" y="18"/>
                    <a:pt x="178" y="5"/>
                    <a:pt x="112" y="1"/>
                  </a:cubicBezTo>
                  <a:cubicBezTo>
                    <a:pt x="109" y="1"/>
                    <a:pt x="106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9"/>
            <p:cNvSpPr/>
            <p:nvPr/>
          </p:nvSpPr>
          <p:spPr>
            <a:xfrm>
              <a:off x="5546275" y="2957675"/>
              <a:ext cx="4450" cy="2200"/>
            </a:xfrm>
            <a:custGeom>
              <a:avLst/>
              <a:gdLst/>
              <a:ahLst/>
              <a:cxnLst/>
              <a:rect l="l" t="t" r="r" b="b"/>
              <a:pathLst>
                <a:path w="178" h="88" extrusionOk="0">
                  <a:moveTo>
                    <a:pt x="90" y="1"/>
                  </a:moveTo>
                  <a:cubicBezTo>
                    <a:pt x="39" y="1"/>
                    <a:pt x="1" y="11"/>
                    <a:pt x="1" y="22"/>
                  </a:cubicBezTo>
                  <a:cubicBezTo>
                    <a:pt x="1" y="36"/>
                    <a:pt x="39" y="60"/>
                    <a:pt x="90" y="78"/>
                  </a:cubicBezTo>
                  <a:cubicBezTo>
                    <a:pt x="107" y="84"/>
                    <a:pt x="123" y="88"/>
                    <a:pt x="136" y="88"/>
                  </a:cubicBezTo>
                  <a:cubicBezTo>
                    <a:pt x="161" y="88"/>
                    <a:pt x="178" y="76"/>
                    <a:pt x="178" y="56"/>
                  </a:cubicBezTo>
                  <a:cubicBezTo>
                    <a:pt x="178" y="25"/>
                    <a:pt x="139" y="1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9"/>
            <p:cNvSpPr/>
            <p:nvPr/>
          </p:nvSpPr>
          <p:spPr>
            <a:xfrm>
              <a:off x="5552125" y="2920925"/>
              <a:ext cx="21350" cy="6525"/>
            </a:xfrm>
            <a:custGeom>
              <a:avLst/>
              <a:gdLst/>
              <a:ahLst/>
              <a:cxnLst/>
              <a:rect l="l" t="t" r="r" b="b"/>
              <a:pathLst>
                <a:path w="854" h="261" extrusionOk="0">
                  <a:moveTo>
                    <a:pt x="718" y="0"/>
                  </a:moveTo>
                  <a:cubicBezTo>
                    <a:pt x="556" y="0"/>
                    <a:pt x="232" y="88"/>
                    <a:pt x="232" y="140"/>
                  </a:cubicBezTo>
                  <a:cubicBezTo>
                    <a:pt x="232" y="164"/>
                    <a:pt x="174" y="193"/>
                    <a:pt x="101" y="204"/>
                  </a:cubicBezTo>
                  <a:cubicBezTo>
                    <a:pt x="15" y="217"/>
                    <a:pt x="0" y="234"/>
                    <a:pt x="58" y="255"/>
                  </a:cubicBezTo>
                  <a:cubicBezTo>
                    <a:pt x="68" y="258"/>
                    <a:pt x="82" y="260"/>
                    <a:pt x="98" y="260"/>
                  </a:cubicBezTo>
                  <a:cubicBezTo>
                    <a:pt x="154" y="260"/>
                    <a:pt x="235" y="239"/>
                    <a:pt x="304" y="204"/>
                  </a:cubicBezTo>
                  <a:cubicBezTo>
                    <a:pt x="369" y="173"/>
                    <a:pt x="421" y="157"/>
                    <a:pt x="469" y="157"/>
                  </a:cubicBezTo>
                  <a:cubicBezTo>
                    <a:pt x="508" y="157"/>
                    <a:pt x="544" y="167"/>
                    <a:pt x="581" y="188"/>
                  </a:cubicBezTo>
                  <a:cubicBezTo>
                    <a:pt x="653" y="226"/>
                    <a:pt x="703" y="246"/>
                    <a:pt x="740" y="246"/>
                  </a:cubicBezTo>
                  <a:cubicBezTo>
                    <a:pt x="790" y="246"/>
                    <a:pt x="816" y="210"/>
                    <a:pt x="835" y="135"/>
                  </a:cubicBezTo>
                  <a:cubicBezTo>
                    <a:pt x="854" y="63"/>
                    <a:pt x="831" y="17"/>
                    <a:pt x="770" y="5"/>
                  </a:cubicBezTo>
                  <a:cubicBezTo>
                    <a:pt x="755" y="2"/>
                    <a:pt x="738" y="0"/>
                    <a:pt x="7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9"/>
            <p:cNvSpPr/>
            <p:nvPr/>
          </p:nvSpPr>
          <p:spPr>
            <a:xfrm>
              <a:off x="5556525" y="2949450"/>
              <a:ext cx="2950" cy="2450"/>
            </a:xfrm>
            <a:custGeom>
              <a:avLst/>
              <a:gdLst/>
              <a:ahLst/>
              <a:cxnLst/>
              <a:rect l="l" t="t" r="r" b="b"/>
              <a:pathLst>
                <a:path w="118" h="98" extrusionOk="0">
                  <a:moveTo>
                    <a:pt x="89" y="1"/>
                  </a:moveTo>
                  <a:cubicBezTo>
                    <a:pt x="80" y="1"/>
                    <a:pt x="70" y="4"/>
                    <a:pt x="60" y="11"/>
                  </a:cubicBezTo>
                  <a:cubicBezTo>
                    <a:pt x="26" y="32"/>
                    <a:pt x="2" y="57"/>
                    <a:pt x="2" y="73"/>
                  </a:cubicBezTo>
                  <a:cubicBezTo>
                    <a:pt x="0" y="87"/>
                    <a:pt x="26" y="97"/>
                    <a:pt x="60" y="97"/>
                  </a:cubicBezTo>
                  <a:cubicBezTo>
                    <a:pt x="92" y="97"/>
                    <a:pt x="117" y="68"/>
                    <a:pt x="117" y="36"/>
                  </a:cubicBezTo>
                  <a:cubicBezTo>
                    <a:pt x="117" y="13"/>
                    <a:pt x="106" y="1"/>
                    <a:pt x="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9"/>
            <p:cNvSpPr/>
            <p:nvPr/>
          </p:nvSpPr>
          <p:spPr>
            <a:xfrm>
              <a:off x="5559450" y="2953250"/>
              <a:ext cx="2675" cy="2925"/>
            </a:xfrm>
            <a:custGeom>
              <a:avLst/>
              <a:gdLst/>
              <a:ahLst/>
              <a:cxnLst/>
              <a:rect l="l" t="t" r="r" b="b"/>
              <a:pathLst>
                <a:path w="107" h="117" extrusionOk="0">
                  <a:moveTo>
                    <a:pt x="25" y="1"/>
                  </a:moveTo>
                  <a:cubicBezTo>
                    <a:pt x="10" y="1"/>
                    <a:pt x="0" y="25"/>
                    <a:pt x="0" y="59"/>
                  </a:cubicBezTo>
                  <a:cubicBezTo>
                    <a:pt x="0" y="91"/>
                    <a:pt x="29" y="116"/>
                    <a:pt x="62" y="116"/>
                  </a:cubicBezTo>
                  <a:cubicBezTo>
                    <a:pt x="95" y="116"/>
                    <a:pt x="107" y="90"/>
                    <a:pt x="86" y="59"/>
                  </a:cubicBezTo>
                  <a:cubicBezTo>
                    <a:pt x="66" y="25"/>
                    <a:pt x="40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9"/>
            <p:cNvSpPr/>
            <p:nvPr/>
          </p:nvSpPr>
          <p:spPr>
            <a:xfrm>
              <a:off x="5562275" y="2941775"/>
              <a:ext cx="4475" cy="1250"/>
            </a:xfrm>
            <a:custGeom>
              <a:avLst/>
              <a:gdLst/>
              <a:ahLst/>
              <a:cxnLst/>
              <a:rect l="l" t="t" r="r" b="b"/>
              <a:pathLst>
                <a:path w="179" h="50" extrusionOk="0">
                  <a:moveTo>
                    <a:pt x="72" y="1"/>
                  </a:moveTo>
                  <a:cubicBezTo>
                    <a:pt x="49" y="1"/>
                    <a:pt x="30" y="7"/>
                    <a:pt x="18" y="18"/>
                  </a:cubicBezTo>
                  <a:cubicBezTo>
                    <a:pt x="1" y="36"/>
                    <a:pt x="29" y="49"/>
                    <a:pt x="80" y="49"/>
                  </a:cubicBezTo>
                  <a:cubicBezTo>
                    <a:pt x="85" y="49"/>
                    <a:pt x="91" y="49"/>
                    <a:pt x="96" y="49"/>
                  </a:cubicBezTo>
                  <a:cubicBezTo>
                    <a:pt x="163" y="46"/>
                    <a:pt x="178" y="31"/>
                    <a:pt x="132" y="13"/>
                  </a:cubicBezTo>
                  <a:cubicBezTo>
                    <a:pt x="112" y="5"/>
                    <a:pt x="91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9"/>
            <p:cNvSpPr/>
            <p:nvPr/>
          </p:nvSpPr>
          <p:spPr>
            <a:xfrm>
              <a:off x="5562775" y="2952650"/>
              <a:ext cx="6525" cy="3525"/>
            </a:xfrm>
            <a:custGeom>
              <a:avLst/>
              <a:gdLst/>
              <a:ahLst/>
              <a:cxnLst/>
              <a:rect l="l" t="t" r="r" b="b"/>
              <a:pathLst>
                <a:path w="261" h="141" extrusionOk="0">
                  <a:moveTo>
                    <a:pt x="153" y="1"/>
                  </a:moveTo>
                  <a:cubicBezTo>
                    <a:pt x="143" y="1"/>
                    <a:pt x="132" y="2"/>
                    <a:pt x="122" y="6"/>
                  </a:cubicBezTo>
                  <a:cubicBezTo>
                    <a:pt x="0" y="53"/>
                    <a:pt x="22" y="140"/>
                    <a:pt x="155" y="140"/>
                  </a:cubicBezTo>
                  <a:cubicBezTo>
                    <a:pt x="234" y="140"/>
                    <a:pt x="261" y="112"/>
                    <a:pt x="239" y="57"/>
                  </a:cubicBezTo>
                  <a:cubicBezTo>
                    <a:pt x="225" y="22"/>
                    <a:pt x="189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9"/>
            <p:cNvSpPr/>
            <p:nvPr/>
          </p:nvSpPr>
          <p:spPr>
            <a:xfrm>
              <a:off x="5568750" y="2903750"/>
              <a:ext cx="13650" cy="5875"/>
            </a:xfrm>
            <a:custGeom>
              <a:avLst/>
              <a:gdLst/>
              <a:ahLst/>
              <a:cxnLst/>
              <a:rect l="l" t="t" r="r" b="b"/>
              <a:pathLst>
                <a:path w="546" h="235" extrusionOk="0">
                  <a:moveTo>
                    <a:pt x="77" y="1"/>
                  </a:moveTo>
                  <a:cubicBezTo>
                    <a:pt x="34" y="1"/>
                    <a:pt x="2" y="51"/>
                    <a:pt x="2" y="118"/>
                  </a:cubicBezTo>
                  <a:cubicBezTo>
                    <a:pt x="0" y="189"/>
                    <a:pt x="38" y="235"/>
                    <a:pt x="100" y="235"/>
                  </a:cubicBezTo>
                  <a:cubicBezTo>
                    <a:pt x="249" y="235"/>
                    <a:pt x="545" y="113"/>
                    <a:pt x="466" y="83"/>
                  </a:cubicBezTo>
                  <a:cubicBezTo>
                    <a:pt x="457" y="79"/>
                    <a:pt x="444" y="78"/>
                    <a:pt x="430" y="78"/>
                  </a:cubicBezTo>
                  <a:cubicBezTo>
                    <a:pt x="385" y="78"/>
                    <a:pt x="323" y="94"/>
                    <a:pt x="273" y="120"/>
                  </a:cubicBezTo>
                  <a:cubicBezTo>
                    <a:pt x="229" y="143"/>
                    <a:pt x="200" y="155"/>
                    <a:pt x="182" y="155"/>
                  </a:cubicBezTo>
                  <a:cubicBezTo>
                    <a:pt x="158" y="155"/>
                    <a:pt x="151" y="135"/>
                    <a:pt x="151" y="92"/>
                  </a:cubicBezTo>
                  <a:cubicBezTo>
                    <a:pt x="151" y="42"/>
                    <a:pt x="116" y="1"/>
                    <a:pt x="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9"/>
            <p:cNvSpPr/>
            <p:nvPr/>
          </p:nvSpPr>
          <p:spPr>
            <a:xfrm>
              <a:off x="5574025" y="2949275"/>
              <a:ext cx="7225" cy="3975"/>
            </a:xfrm>
            <a:custGeom>
              <a:avLst/>
              <a:gdLst/>
              <a:ahLst/>
              <a:cxnLst/>
              <a:rect l="l" t="t" r="r" b="b"/>
              <a:pathLst>
                <a:path w="289" h="159" extrusionOk="0">
                  <a:moveTo>
                    <a:pt x="239" y="1"/>
                  </a:moveTo>
                  <a:cubicBezTo>
                    <a:pt x="227" y="1"/>
                    <a:pt x="213" y="4"/>
                    <a:pt x="197" y="10"/>
                  </a:cubicBezTo>
                  <a:cubicBezTo>
                    <a:pt x="148" y="28"/>
                    <a:pt x="82" y="44"/>
                    <a:pt x="52" y="44"/>
                  </a:cubicBezTo>
                  <a:cubicBezTo>
                    <a:pt x="22" y="44"/>
                    <a:pt x="0" y="68"/>
                    <a:pt x="0" y="101"/>
                  </a:cubicBezTo>
                  <a:cubicBezTo>
                    <a:pt x="0" y="132"/>
                    <a:pt x="67" y="158"/>
                    <a:pt x="144" y="158"/>
                  </a:cubicBezTo>
                  <a:cubicBezTo>
                    <a:pt x="238" y="158"/>
                    <a:pt x="288" y="127"/>
                    <a:pt x="288" y="68"/>
                  </a:cubicBezTo>
                  <a:cubicBezTo>
                    <a:pt x="288" y="23"/>
                    <a:pt x="272" y="1"/>
                    <a:pt x="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9"/>
            <p:cNvSpPr/>
            <p:nvPr/>
          </p:nvSpPr>
          <p:spPr>
            <a:xfrm>
              <a:off x="5574025" y="2943150"/>
              <a:ext cx="2875" cy="3825"/>
            </a:xfrm>
            <a:custGeom>
              <a:avLst/>
              <a:gdLst/>
              <a:ahLst/>
              <a:cxnLst/>
              <a:rect l="l" t="t" r="r" b="b"/>
              <a:pathLst>
                <a:path w="115" h="153" extrusionOk="0">
                  <a:moveTo>
                    <a:pt x="58" y="1"/>
                  </a:moveTo>
                  <a:cubicBezTo>
                    <a:pt x="25" y="1"/>
                    <a:pt x="0" y="24"/>
                    <a:pt x="0" y="55"/>
                  </a:cubicBezTo>
                  <a:cubicBezTo>
                    <a:pt x="0" y="86"/>
                    <a:pt x="25" y="126"/>
                    <a:pt x="58" y="146"/>
                  </a:cubicBezTo>
                  <a:cubicBezTo>
                    <a:pt x="65" y="151"/>
                    <a:pt x="72" y="153"/>
                    <a:pt x="78" y="153"/>
                  </a:cubicBezTo>
                  <a:cubicBezTo>
                    <a:pt x="100" y="153"/>
                    <a:pt x="115" y="130"/>
                    <a:pt x="115" y="91"/>
                  </a:cubicBezTo>
                  <a:cubicBezTo>
                    <a:pt x="115" y="42"/>
                    <a:pt x="88" y="1"/>
                    <a:pt x="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9"/>
            <p:cNvSpPr/>
            <p:nvPr/>
          </p:nvSpPr>
          <p:spPr>
            <a:xfrm>
              <a:off x="5575400" y="2916950"/>
              <a:ext cx="2900" cy="2425"/>
            </a:xfrm>
            <a:custGeom>
              <a:avLst/>
              <a:gdLst/>
              <a:ahLst/>
              <a:cxnLst/>
              <a:rect l="l" t="t" r="r" b="b"/>
              <a:pathLst>
                <a:path w="116" h="97" extrusionOk="0">
                  <a:moveTo>
                    <a:pt x="58" y="1"/>
                  </a:moveTo>
                  <a:cubicBezTo>
                    <a:pt x="26" y="1"/>
                    <a:pt x="1" y="29"/>
                    <a:pt x="1" y="62"/>
                  </a:cubicBezTo>
                  <a:cubicBezTo>
                    <a:pt x="1" y="83"/>
                    <a:pt x="13" y="96"/>
                    <a:pt x="30" y="96"/>
                  </a:cubicBezTo>
                  <a:cubicBezTo>
                    <a:pt x="38" y="96"/>
                    <a:pt x="48" y="93"/>
                    <a:pt x="58" y="87"/>
                  </a:cubicBezTo>
                  <a:cubicBezTo>
                    <a:pt x="91" y="66"/>
                    <a:pt x="115" y="41"/>
                    <a:pt x="115" y="25"/>
                  </a:cubicBezTo>
                  <a:cubicBezTo>
                    <a:pt x="115" y="11"/>
                    <a:pt x="91" y="1"/>
                    <a:pt x="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9"/>
            <p:cNvSpPr/>
            <p:nvPr/>
          </p:nvSpPr>
          <p:spPr>
            <a:xfrm>
              <a:off x="5579800" y="2922800"/>
              <a:ext cx="6150" cy="2875"/>
            </a:xfrm>
            <a:custGeom>
              <a:avLst/>
              <a:gdLst/>
              <a:ahLst/>
              <a:cxnLst/>
              <a:rect l="l" t="t" r="r" b="b"/>
              <a:pathLst>
                <a:path w="246" h="115" extrusionOk="0">
                  <a:moveTo>
                    <a:pt x="132" y="0"/>
                  </a:moveTo>
                  <a:cubicBezTo>
                    <a:pt x="60" y="0"/>
                    <a:pt x="1" y="26"/>
                    <a:pt x="1" y="58"/>
                  </a:cubicBezTo>
                  <a:cubicBezTo>
                    <a:pt x="1" y="90"/>
                    <a:pt x="20" y="115"/>
                    <a:pt x="46" y="115"/>
                  </a:cubicBezTo>
                  <a:cubicBezTo>
                    <a:pt x="71" y="115"/>
                    <a:pt x="127" y="90"/>
                    <a:pt x="176" y="58"/>
                  </a:cubicBezTo>
                  <a:cubicBezTo>
                    <a:pt x="246" y="10"/>
                    <a:pt x="237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9"/>
            <p:cNvSpPr/>
            <p:nvPr/>
          </p:nvSpPr>
          <p:spPr>
            <a:xfrm>
              <a:off x="5580475" y="2916925"/>
              <a:ext cx="6250" cy="3550"/>
            </a:xfrm>
            <a:custGeom>
              <a:avLst/>
              <a:gdLst/>
              <a:ahLst/>
              <a:cxnLst/>
              <a:rect l="l" t="t" r="r" b="b"/>
              <a:pathLst>
                <a:path w="250" h="142" extrusionOk="0">
                  <a:moveTo>
                    <a:pt x="131" y="1"/>
                  </a:moveTo>
                  <a:cubicBezTo>
                    <a:pt x="85" y="1"/>
                    <a:pt x="33" y="37"/>
                    <a:pt x="16" y="82"/>
                  </a:cubicBezTo>
                  <a:cubicBezTo>
                    <a:pt x="0" y="122"/>
                    <a:pt x="9" y="141"/>
                    <a:pt x="44" y="141"/>
                  </a:cubicBezTo>
                  <a:cubicBezTo>
                    <a:pt x="57" y="141"/>
                    <a:pt x="75" y="139"/>
                    <a:pt x="97" y="133"/>
                  </a:cubicBezTo>
                  <a:cubicBezTo>
                    <a:pt x="225" y="99"/>
                    <a:pt x="249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9"/>
            <p:cNvSpPr/>
            <p:nvPr/>
          </p:nvSpPr>
          <p:spPr>
            <a:xfrm>
              <a:off x="5584125" y="2948975"/>
              <a:ext cx="4175" cy="2925"/>
            </a:xfrm>
            <a:custGeom>
              <a:avLst/>
              <a:gdLst/>
              <a:ahLst/>
              <a:cxnLst/>
              <a:rect l="l" t="t" r="r" b="b"/>
              <a:pathLst>
                <a:path w="167" h="117" extrusionOk="0">
                  <a:moveTo>
                    <a:pt x="56" y="0"/>
                  </a:moveTo>
                  <a:cubicBezTo>
                    <a:pt x="23" y="0"/>
                    <a:pt x="1" y="25"/>
                    <a:pt x="1" y="58"/>
                  </a:cubicBezTo>
                  <a:cubicBezTo>
                    <a:pt x="1" y="89"/>
                    <a:pt x="42" y="116"/>
                    <a:pt x="92" y="116"/>
                  </a:cubicBezTo>
                  <a:cubicBezTo>
                    <a:pt x="141" y="116"/>
                    <a:pt x="167" y="89"/>
                    <a:pt x="146" y="58"/>
                  </a:cubicBezTo>
                  <a:cubicBezTo>
                    <a:pt x="126" y="25"/>
                    <a:pt x="86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9"/>
            <p:cNvSpPr/>
            <p:nvPr/>
          </p:nvSpPr>
          <p:spPr>
            <a:xfrm>
              <a:off x="5583600" y="2903000"/>
              <a:ext cx="4700" cy="2325"/>
            </a:xfrm>
            <a:custGeom>
              <a:avLst/>
              <a:gdLst/>
              <a:ahLst/>
              <a:cxnLst/>
              <a:rect l="l" t="t" r="r" b="b"/>
              <a:pathLst>
                <a:path w="188" h="93" extrusionOk="0">
                  <a:moveTo>
                    <a:pt x="110" y="1"/>
                  </a:moveTo>
                  <a:cubicBezTo>
                    <a:pt x="99" y="1"/>
                    <a:pt x="88" y="4"/>
                    <a:pt x="77" y="10"/>
                  </a:cubicBezTo>
                  <a:cubicBezTo>
                    <a:pt x="0" y="58"/>
                    <a:pt x="16" y="92"/>
                    <a:pt x="115" y="92"/>
                  </a:cubicBezTo>
                  <a:cubicBezTo>
                    <a:pt x="165" y="92"/>
                    <a:pt x="188" y="67"/>
                    <a:pt x="167" y="35"/>
                  </a:cubicBezTo>
                  <a:cubicBezTo>
                    <a:pt x="154" y="13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9"/>
            <p:cNvSpPr/>
            <p:nvPr/>
          </p:nvSpPr>
          <p:spPr>
            <a:xfrm>
              <a:off x="5590400" y="2931450"/>
              <a:ext cx="66450" cy="18850"/>
            </a:xfrm>
            <a:custGeom>
              <a:avLst/>
              <a:gdLst/>
              <a:ahLst/>
              <a:cxnLst/>
              <a:rect l="l" t="t" r="r" b="b"/>
              <a:pathLst>
                <a:path w="2658" h="754" extrusionOk="0">
                  <a:moveTo>
                    <a:pt x="1405" y="1"/>
                  </a:moveTo>
                  <a:cubicBezTo>
                    <a:pt x="1354" y="1"/>
                    <a:pt x="1330" y="25"/>
                    <a:pt x="1349" y="56"/>
                  </a:cubicBezTo>
                  <a:cubicBezTo>
                    <a:pt x="1397" y="132"/>
                    <a:pt x="1360" y="199"/>
                    <a:pt x="1300" y="199"/>
                  </a:cubicBezTo>
                  <a:cubicBezTo>
                    <a:pt x="1278" y="199"/>
                    <a:pt x="1252" y="190"/>
                    <a:pt x="1226" y="169"/>
                  </a:cubicBezTo>
                  <a:cubicBezTo>
                    <a:pt x="1195" y="143"/>
                    <a:pt x="1169" y="130"/>
                    <a:pt x="1145" y="130"/>
                  </a:cubicBezTo>
                  <a:cubicBezTo>
                    <a:pt x="1121" y="130"/>
                    <a:pt x="1099" y="142"/>
                    <a:pt x="1074" y="166"/>
                  </a:cubicBezTo>
                  <a:cubicBezTo>
                    <a:pt x="1022" y="215"/>
                    <a:pt x="1025" y="232"/>
                    <a:pt x="1079" y="232"/>
                  </a:cubicBezTo>
                  <a:cubicBezTo>
                    <a:pt x="1118" y="232"/>
                    <a:pt x="1137" y="261"/>
                    <a:pt x="1118" y="291"/>
                  </a:cubicBezTo>
                  <a:cubicBezTo>
                    <a:pt x="1104" y="312"/>
                    <a:pt x="1082" y="324"/>
                    <a:pt x="1060" y="324"/>
                  </a:cubicBezTo>
                  <a:cubicBezTo>
                    <a:pt x="1049" y="324"/>
                    <a:pt x="1037" y="321"/>
                    <a:pt x="1027" y="314"/>
                  </a:cubicBezTo>
                  <a:cubicBezTo>
                    <a:pt x="1020" y="310"/>
                    <a:pt x="1012" y="308"/>
                    <a:pt x="1002" y="308"/>
                  </a:cubicBezTo>
                  <a:cubicBezTo>
                    <a:pt x="967" y="308"/>
                    <a:pt x="918" y="334"/>
                    <a:pt x="874" y="379"/>
                  </a:cubicBezTo>
                  <a:cubicBezTo>
                    <a:pt x="830" y="423"/>
                    <a:pt x="804" y="445"/>
                    <a:pt x="781" y="445"/>
                  </a:cubicBezTo>
                  <a:cubicBezTo>
                    <a:pt x="759" y="445"/>
                    <a:pt x="740" y="423"/>
                    <a:pt x="708" y="381"/>
                  </a:cubicBezTo>
                  <a:cubicBezTo>
                    <a:pt x="679" y="342"/>
                    <a:pt x="662" y="322"/>
                    <a:pt x="648" y="322"/>
                  </a:cubicBezTo>
                  <a:cubicBezTo>
                    <a:pt x="632" y="322"/>
                    <a:pt x="621" y="349"/>
                    <a:pt x="605" y="405"/>
                  </a:cubicBezTo>
                  <a:cubicBezTo>
                    <a:pt x="588" y="468"/>
                    <a:pt x="571" y="496"/>
                    <a:pt x="529" y="496"/>
                  </a:cubicBezTo>
                  <a:cubicBezTo>
                    <a:pt x="504" y="496"/>
                    <a:pt x="468" y="485"/>
                    <a:pt x="417" y="466"/>
                  </a:cubicBezTo>
                  <a:cubicBezTo>
                    <a:pt x="322" y="429"/>
                    <a:pt x="256" y="411"/>
                    <a:pt x="215" y="411"/>
                  </a:cubicBezTo>
                  <a:cubicBezTo>
                    <a:pt x="167" y="411"/>
                    <a:pt x="156" y="438"/>
                    <a:pt x="177" y="491"/>
                  </a:cubicBezTo>
                  <a:cubicBezTo>
                    <a:pt x="198" y="546"/>
                    <a:pt x="188" y="574"/>
                    <a:pt x="159" y="574"/>
                  </a:cubicBezTo>
                  <a:cubicBezTo>
                    <a:pt x="135" y="574"/>
                    <a:pt x="99" y="554"/>
                    <a:pt x="57" y="513"/>
                  </a:cubicBezTo>
                  <a:cubicBezTo>
                    <a:pt x="44" y="499"/>
                    <a:pt x="33" y="492"/>
                    <a:pt x="24" y="492"/>
                  </a:cubicBezTo>
                  <a:cubicBezTo>
                    <a:pt x="5" y="492"/>
                    <a:pt x="0" y="529"/>
                    <a:pt x="5" y="610"/>
                  </a:cubicBezTo>
                  <a:cubicBezTo>
                    <a:pt x="12" y="718"/>
                    <a:pt x="17" y="754"/>
                    <a:pt x="99" y="754"/>
                  </a:cubicBezTo>
                  <a:cubicBezTo>
                    <a:pt x="138" y="754"/>
                    <a:pt x="194" y="746"/>
                    <a:pt x="277" y="733"/>
                  </a:cubicBezTo>
                  <a:cubicBezTo>
                    <a:pt x="421" y="712"/>
                    <a:pt x="589" y="690"/>
                    <a:pt x="653" y="684"/>
                  </a:cubicBezTo>
                  <a:cubicBezTo>
                    <a:pt x="719" y="677"/>
                    <a:pt x="786" y="649"/>
                    <a:pt x="807" y="616"/>
                  </a:cubicBezTo>
                  <a:cubicBezTo>
                    <a:pt x="830" y="587"/>
                    <a:pt x="969" y="557"/>
                    <a:pt x="1118" y="550"/>
                  </a:cubicBezTo>
                  <a:cubicBezTo>
                    <a:pt x="1267" y="544"/>
                    <a:pt x="1419" y="509"/>
                    <a:pt x="1456" y="472"/>
                  </a:cubicBezTo>
                  <a:cubicBezTo>
                    <a:pt x="1492" y="436"/>
                    <a:pt x="1555" y="405"/>
                    <a:pt x="1594" y="405"/>
                  </a:cubicBezTo>
                  <a:cubicBezTo>
                    <a:pt x="1634" y="405"/>
                    <a:pt x="1742" y="375"/>
                    <a:pt x="1830" y="339"/>
                  </a:cubicBezTo>
                  <a:cubicBezTo>
                    <a:pt x="1912" y="305"/>
                    <a:pt x="1999" y="280"/>
                    <a:pt x="2027" y="280"/>
                  </a:cubicBezTo>
                  <a:cubicBezTo>
                    <a:pt x="2029" y="280"/>
                    <a:pt x="2030" y="280"/>
                    <a:pt x="2032" y="280"/>
                  </a:cubicBezTo>
                  <a:cubicBezTo>
                    <a:pt x="2035" y="281"/>
                    <a:pt x="2039" y="281"/>
                    <a:pt x="2043" y="281"/>
                  </a:cubicBezTo>
                  <a:cubicBezTo>
                    <a:pt x="2153" y="281"/>
                    <a:pt x="2658" y="108"/>
                    <a:pt x="2658" y="67"/>
                  </a:cubicBezTo>
                  <a:cubicBezTo>
                    <a:pt x="2658" y="44"/>
                    <a:pt x="2586" y="34"/>
                    <a:pt x="2494" y="34"/>
                  </a:cubicBezTo>
                  <a:cubicBezTo>
                    <a:pt x="2334" y="34"/>
                    <a:pt x="2110" y="64"/>
                    <a:pt x="2083" y="106"/>
                  </a:cubicBezTo>
                  <a:cubicBezTo>
                    <a:pt x="2063" y="137"/>
                    <a:pt x="1968" y="179"/>
                    <a:pt x="1868" y="200"/>
                  </a:cubicBezTo>
                  <a:cubicBezTo>
                    <a:pt x="1821" y="211"/>
                    <a:pt x="1785" y="217"/>
                    <a:pt x="1757" y="217"/>
                  </a:cubicBezTo>
                  <a:cubicBezTo>
                    <a:pt x="1694" y="217"/>
                    <a:pt x="1673" y="186"/>
                    <a:pt x="1652" y="106"/>
                  </a:cubicBezTo>
                  <a:cubicBezTo>
                    <a:pt x="1634" y="42"/>
                    <a:pt x="1622" y="12"/>
                    <a:pt x="1605" y="12"/>
                  </a:cubicBezTo>
                  <a:cubicBezTo>
                    <a:pt x="1592" y="12"/>
                    <a:pt x="1578" y="28"/>
                    <a:pt x="1557" y="58"/>
                  </a:cubicBezTo>
                  <a:cubicBezTo>
                    <a:pt x="1537" y="88"/>
                    <a:pt x="1521" y="104"/>
                    <a:pt x="1510" y="104"/>
                  </a:cubicBezTo>
                  <a:cubicBezTo>
                    <a:pt x="1502" y="104"/>
                    <a:pt x="1497" y="93"/>
                    <a:pt x="1496" y="72"/>
                  </a:cubicBezTo>
                  <a:cubicBezTo>
                    <a:pt x="1494" y="31"/>
                    <a:pt x="1455" y="1"/>
                    <a:pt x="1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9"/>
            <p:cNvSpPr/>
            <p:nvPr/>
          </p:nvSpPr>
          <p:spPr>
            <a:xfrm>
              <a:off x="5589425" y="2931500"/>
              <a:ext cx="4725" cy="2300"/>
            </a:xfrm>
            <a:custGeom>
              <a:avLst/>
              <a:gdLst/>
              <a:ahLst/>
              <a:cxnLst/>
              <a:rect l="l" t="t" r="r" b="b"/>
              <a:pathLst>
                <a:path w="189" h="92" extrusionOk="0">
                  <a:moveTo>
                    <a:pt x="112" y="1"/>
                  </a:moveTo>
                  <a:cubicBezTo>
                    <a:pt x="15" y="1"/>
                    <a:pt x="0" y="35"/>
                    <a:pt x="77" y="83"/>
                  </a:cubicBezTo>
                  <a:cubicBezTo>
                    <a:pt x="87" y="89"/>
                    <a:pt x="99" y="92"/>
                    <a:pt x="110" y="92"/>
                  </a:cubicBezTo>
                  <a:cubicBezTo>
                    <a:pt x="133" y="92"/>
                    <a:pt x="154" y="80"/>
                    <a:pt x="168" y="58"/>
                  </a:cubicBezTo>
                  <a:cubicBezTo>
                    <a:pt x="189" y="24"/>
                    <a:pt x="165" y="1"/>
                    <a:pt x="116" y="1"/>
                  </a:cubicBezTo>
                  <a:cubicBezTo>
                    <a:pt x="114" y="1"/>
                    <a:pt x="11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9"/>
            <p:cNvSpPr/>
            <p:nvPr/>
          </p:nvSpPr>
          <p:spPr>
            <a:xfrm>
              <a:off x="5589925" y="2922800"/>
              <a:ext cx="2800" cy="2875"/>
            </a:xfrm>
            <a:custGeom>
              <a:avLst/>
              <a:gdLst/>
              <a:ahLst/>
              <a:cxnLst/>
              <a:rect l="l" t="t" r="r" b="b"/>
              <a:pathLst>
                <a:path w="112" h="115" extrusionOk="0">
                  <a:moveTo>
                    <a:pt x="29" y="0"/>
                  </a:moveTo>
                  <a:cubicBezTo>
                    <a:pt x="14" y="0"/>
                    <a:pt x="0" y="24"/>
                    <a:pt x="0" y="58"/>
                  </a:cubicBezTo>
                  <a:cubicBezTo>
                    <a:pt x="0" y="87"/>
                    <a:pt x="31" y="115"/>
                    <a:pt x="65" y="115"/>
                  </a:cubicBezTo>
                  <a:cubicBezTo>
                    <a:pt x="98" y="115"/>
                    <a:pt x="111" y="87"/>
                    <a:pt x="93" y="58"/>
                  </a:cubicBezTo>
                  <a:cubicBezTo>
                    <a:pt x="72" y="24"/>
                    <a:pt x="46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9"/>
            <p:cNvSpPr/>
            <p:nvPr/>
          </p:nvSpPr>
          <p:spPr>
            <a:xfrm>
              <a:off x="5596550" y="2937950"/>
              <a:ext cx="4750" cy="2300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166" y="1"/>
                  </a:moveTo>
                  <a:cubicBezTo>
                    <a:pt x="154" y="1"/>
                    <a:pt x="139" y="4"/>
                    <a:pt x="119" y="12"/>
                  </a:cubicBezTo>
                  <a:cubicBezTo>
                    <a:pt x="18" y="48"/>
                    <a:pt x="1" y="92"/>
                    <a:pt x="85" y="92"/>
                  </a:cubicBezTo>
                  <a:cubicBezTo>
                    <a:pt x="118" y="92"/>
                    <a:pt x="156" y="67"/>
                    <a:pt x="176" y="35"/>
                  </a:cubicBezTo>
                  <a:cubicBezTo>
                    <a:pt x="190" y="12"/>
                    <a:pt x="185" y="1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9"/>
            <p:cNvSpPr/>
            <p:nvPr/>
          </p:nvSpPr>
          <p:spPr>
            <a:xfrm>
              <a:off x="5599075" y="2950550"/>
              <a:ext cx="5300" cy="2050"/>
            </a:xfrm>
            <a:custGeom>
              <a:avLst/>
              <a:gdLst/>
              <a:ahLst/>
              <a:cxnLst/>
              <a:rect l="l" t="t" r="r" b="b"/>
              <a:pathLst>
                <a:path w="212" h="82" extrusionOk="0">
                  <a:moveTo>
                    <a:pt x="140" y="1"/>
                  </a:moveTo>
                  <a:cubicBezTo>
                    <a:pt x="103" y="1"/>
                    <a:pt x="57" y="16"/>
                    <a:pt x="32" y="41"/>
                  </a:cubicBezTo>
                  <a:cubicBezTo>
                    <a:pt x="4" y="69"/>
                    <a:pt x="1" y="82"/>
                    <a:pt x="25" y="82"/>
                  </a:cubicBezTo>
                  <a:cubicBezTo>
                    <a:pt x="41" y="82"/>
                    <a:pt x="67" y="76"/>
                    <a:pt x="106" y="66"/>
                  </a:cubicBezTo>
                  <a:cubicBezTo>
                    <a:pt x="184" y="46"/>
                    <a:pt x="211" y="19"/>
                    <a:pt x="170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9"/>
            <p:cNvSpPr/>
            <p:nvPr/>
          </p:nvSpPr>
          <p:spPr>
            <a:xfrm>
              <a:off x="5611225" y="2887800"/>
              <a:ext cx="22375" cy="7875"/>
            </a:xfrm>
            <a:custGeom>
              <a:avLst/>
              <a:gdLst/>
              <a:ahLst/>
              <a:cxnLst/>
              <a:rect l="l" t="t" r="r" b="b"/>
              <a:pathLst>
                <a:path w="895" h="315" extrusionOk="0">
                  <a:moveTo>
                    <a:pt x="843" y="1"/>
                  </a:moveTo>
                  <a:cubicBezTo>
                    <a:pt x="818" y="1"/>
                    <a:pt x="784" y="19"/>
                    <a:pt x="748" y="56"/>
                  </a:cubicBezTo>
                  <a:cubicBezTo>
                    <a:pt x="719" y="87"/>
                    <a:pt x="567" y="133"/>
                    <a:pt x="407" y="158"/>
                  </a:cubicBezTo>
                  <a:cubicBezTo>
                    <a:pt x="126" y="207"/>
                    <a:pt x="0" y="314"/>
                    <a:pt x="179" y="314"/>
                  </a:cubicBezTo>
                  <a:cubicBezTo>
                    <a:pt x="204" y="314"/>
                    <a:pt x="236" y="312"/>
                    <a:pt x="275" y="307"/>
                  </a:cubicBezTo>
                  <a:cubicBezTo>
                    <a:pt x="379" y="295"/>
                    <a:pt x="502" y="269"/>
                    <a:pt x="551" y="250"/>
                  </a:cubicBezTo>
                  <a:cubicBezTo>
                    <a:pt x="668" y="205"/>
                    <a:pt x="709" y="193"/>
                    <a:pt x="806" y="183"/>
                  </a:cubicBezTo>
                  <a:cubicBezTo>
                    <a:pt x="855" y="178"/>
                    <a:pt x="894" y="134"/>
                    <a:pt x="894" y="85"/>
                  </a:cubicBezTo>
                  <a:cubicBezTo>
                    <a:pt x="894" y="29"/>
                    <a:pt x="875" y="1"/>
                    <a:pt x="8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9"/>
            <p:cNvSpPr/>
            <p:nvPr/>
          </p:nvSpPr>
          <p:spPr>
            <a:xfrm>
              <a:off x="5616525" y="2914075"/>
              <a:ext cx="5450" cy="4050"/>
            </a:xfrm>
            <a:custGeom>
              <a:avLst/>
              <a:gdLst/>
              <a:ahLst/>
              <a:cxnLst/>
              <a:rect l="l" t="t" r="r" b="b"/>
              <a:pathLst>
                <a:path w="218" h="162" extrusionOk="0">
                  <a:moveTo>
                    <a:pt x="134" y="0"/>
                  </a:moveTo>
                  <a:cubicBezTo>
                    <a:pt x="90" y="0"/>
                    <a:pt x="41" y="18"/>
                    <a:pt x="18" y="54"/>
                  </a:cubicBezTo>
                  <a:cubicBezTo>
                    <a:pt x="0" y="84"/>
                    <a:pt x="12" y="127"/>
                    <a:pt x="46" y="147"/>
                  </a:cubicBezTo>
                  <a:cubicBezTo>
                    <a:pt x="62" y="157"/>
                    <a:pt x="79" y="161"/>
                    <a:pt x="97" y="161"/>
                  </a:cubicBezTo>
                  <a:cubicBezTo>
                    <a:pt x="156" y="161"/>
                    <a:pt x="217" y="114"/>
                    <a:pt x="217" y="54"/>
                  </a:cubicBezTo>
                  <a:cubicBezTo>
                    <a:pt x="217" y="18"/>
                    <a:pt x="179" y="0"/>
                    <a:pt x="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9"/>
            <p:cNvSpPr/>
            <p:nvPr/>
          </p:nvSpPr>
          <p:spPr>
            <a:xfrm>
              <a:off x="5625500" y="2916925"/>
              <a:ext cx="8150" cy="5525"/>
            </a:xfrm>
            <a:custGeom>
              <a:avLst/>
              <a:gdLst/>
              <a:ahLst/>
              <a:cxnLst/>
              <a:rect l="l" t="t" r="r" b="b"/>
              <a:pathLst>
                <a:path w="326" h="221" extrusionOk="0">
                  <a:moveTo>
                    <a:pt x="185" y="1"/>
                  </a:moveTo>
                  <a:cubicBezTo>
                    <a:pt x="3" y="1"/>
                    <a:pt x="1" y="13"/>
                    <a:pt x="164" y="150"/>
                  </a:cubicBezTo>
                  <a:cubicBezTo>
                    <a:pt x="216" y="194"/>
                    <a:pt x="253" y="221"/>
                    <a:pt x="259" y="221"/>
                  </a:cubicBezTo>
                  <a:cubicBezTo>
                    <a:pt x="262" y="221"/>
                    <a:pt x="260" y="217"/>
                    <a:pt x="254" y="210"/>
                  </a:cubicBezTo>
                  <a:cubicBezTo>
                    <a:pt x="230" y="180"/>
                    <a:pt x="240" y="124"/>
                    <a:pt x="276" y="78"/>
                  </a:cubicBezTo>
                  <a:cubicBezTo>
                    <a:pt x="325" y="17"/>
                    <a:pt x="307" y="1"/>
                    <a:pt x="1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9"/>
            <p:cNvSpPr/>
            <p:nvPr/>
          </p:nvSpPr>
          <p:spPr>
            <a:xfrm>
              <a:off x="5630400" y="2945125"/>
              <a:ext cx="4575" cy="2275"/>
            </a:xfrm>
            <a:custGeom>
              <a:avLst/>
              <a:gdLst/>
              <a:ahLst/>
              <a:cxnLst/>
              <a:rect l="l" t="t" r="r" b="b"/>
              <a:pathLst>
                <a:path w="183" h="91" extrusionOk="0">
                  <a:moveTo>
                    <a:pt x="35" y="1"/>
                  </a:moveTo>
                  <a:cubicBezTo>
                    <a:pt x="0" y="1"/>
                    <a:pt x="12" y="29"/>
                    <a:pt x="78" y="71"/>
                  </a:cubicBezTo>
                  <a:cubicBezTo>
                    <a:pt x="99" y="84"/>
                    <a:pt x="121" y="91"/>
                    <a:pt x="140" y="91"/>
                  </a:cubicBezTo>
                  <a:cubicBezTo>
                    <a:pt x="151" y="91"/>
                    <a:pt x="161" y="88"/>
                    <a:pt x="167" y="82"/>
                  </a:cubicBezTo>
                  <a:cubicBezTo>
                    <a:pt x="183" y="66"/>
                    <a:pt x="155" y="40"/>
                    <a:pt x="106" y="18"/>
                  </a:cubicBezTo>
                  <a:cubicBezTo>
                    <a:pt x="74" y="6"/>
                    <a:pt x="50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9"/>
            <p:cNvSpPr/>
            <p:nvPr/>
          </p:nvSpPr>
          <p:spPr>
            <a:xfrm>
              <a:off x="5635100" y="2914025"/>
              <a:ext cx="9700" cy="4275"/>
            </a:xfrm>
            <a:custGeom>
              <a:avLst/>
              <a:gdLst/>
              <a:ahLst/>
              <a:cxnLst/>
              <a:rect l="l" t="t" r="r" b="b"/>
              <a:pathLst>
                <a:path w="388" h="171" extrusionOk="0">
                  <a:moveTo>
                    <a:pt x="318" y="1"/>
                  </a:moveTo>
                  <a:cubicBezTo>
                    <a:pt x="195" y="1"/>
                    <a:pt x="1" y="73"/>
                    <a:pt x="1" y="122"/>
                  </a:cubicBezTo>
                  <a:cubicBezTo>
                    <a:pt x="1" y="151"/>
                    <a:pt x="17" y="170"/>
                    <a:pt x="42" y="170"/>
                  </a:cubicBezTo>
                  <a:cubicBezTo>
                    <a:pt x="43" y="170"/>
                    <a:pt x="45" y="170"/>
                    <a:pt x="46" y="170"/>
                  </a:cubicBezTo>
                  <a:cubicBezTo>
                    <a:pt x="118" y="167"/>
                    <a:pt x="387" y="4"/>
                    <a:pt x="323" y="1"/>
                  </a:cubicBezTo>
                  <a:cubicBezTo>
                    <a:pt x="321" y="1"/>
                    <a:pt x="319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9"/>
            <p:cNvSpPr/>
            <p:nvPr/>
          </p:nvSpPr>
          <p:spPr>
            <a:xfrm>
              <a:off x="5635225" y="2886125"/>
              <a:ext cx="7600" cy="4625"/>
            </a:xfrm>
            <a:custGeom>
              <a:avLst/>
              <a:gdLst/>
              <a:ahLst/>
              <a:cxnLst/>
              <a:rect l="l" t="t" r="r" b="b"/>
              <a:pathLst>
                <a:path w="304" h="185" extrusionOk="0">
                  <a:moveTo>
                    <a:pt x="249" y="0"/>
                  </a:moveTo>
                  <a:cubicBezTo>
                    <a:pt x="220" y="0"/>
                    <a:pt x="172" y="25"/>
                    <a:pt x="113" y="71"/>
                  </a:cubicBezTo>
                  <a:cubicBezTo>
                    <a:pt x="18" y="147"/>
                    <a:pt x="0" y="184"/>
                    <a:pt x="57" y="184"/>
                  </a:cubicBezTo>
                  <a:cubicBezTo>
                    <a:pt x="179" y="184"/>
                    <a:pt x="303" y="91"/>
                    <a:pt x="278" y="18"/>
                  </a:cubicBezTo>
                  <a:cubicBezTo>
                    <a:pt x="273" y="6"/>
                    <a:pt x="263" y="0"/>
                    <a:pt x="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9"/>
            <p:cNvSpPr/>
            <p:nvPr/>
          </p:nvSpPr>
          <p:spPr>
            <a:xfrm>
              <a:off x="5645525" y="2906875"/>
              <a:ext cx="7525" cy="7100"/>
            </a:xfrm>
            <a:custGeom>
              <a:avLst/>
              <a:gdLst/>
              <a:ahLst/>
              <a:cxnLst/>
              <a:rect l="l" t="t" r="r" b="b"/>
              <a:pathLst>
                <a:path w="301" h="284" extrusionOk="0">
                  <a:moveTo>
                    <a:pt x="172" y="1"/>
                  </a:moveTo>
                  <a:cubicBezTo>
                    <a:pt x="167" y="1"/>
                    <a:pt x="174" y="24"/>
                    <a:pt x="188" y="71"/>
                  </a:cubicBezTo>
                  <a:cubicBezTo>
                    <a:pt x="211" y="142"/>
                    <a:pt x="179" y="193"/>
                    <a:pt x="91" y="228"/>
                  </a:cubicBezTo>
                  <a:cubicBezTo>
                    <a:pt x="19" y="258"/>
                    <a:pt x="1" y="282"/>
                    <a:pt x="50" y="284"/>
                  </a:cubicBezTo>
                  <a:cubicBezTo>
                    <a:pt x="55" y="284"/>
                    <a:pt x="59" y="284"/>
                    <a:pt x="63" y="284"/>
                  </a:cubicBezTo>
                  <a:cubicBezTo>
                    <a:pt x="225" y="284"/>
                    <a:pt x="300" y="191"/>
                    <a:pt x="226" y="76"/>
                  </a:cubicBezTo>
                  <a:cubicBezTo>
                    <a:pt x="194" y="25"/>
                    <a:pt x="177" y="1"/>
                    <a:pt x="1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9"/>
            <p:cNvSpPr/>
            <p:nvPr/>
          </p:nvSpPr>
          <p:spPr>
            <a:xfrm>
              <a:off x="5646125" y="2939575"/>
              <a:ext cx="10925" cy="2000"/>
            </a:xfrm>
            <a:custGeom>
              <a:avLst/>
              <a:gdLst/>
              <a:ahLst/>
              <a:cxnLst/>
              <a:rect l="l" t="t" r="r" b="b"/>
              <a:pathLst>
                <a:path w="437" h="80" extrusionOk="0">
                  <a:moveTo>
                    <a:pt x="308" y="0"/>
                  </a:moveTo>
                  <a:cubicBezTo>
                    <a:pt x="269" y="0"/>
                    <a:pt x="221" y="8"/>
                    <a:pt x="170" y="24"/>
                  </a:cubicBezTo>
                  <a:cubicBezTo>
                    <a:pt x="0" y="75"/>
                    <a:pt x="0" y="77"/>
                    <a:pt x="228" y="79"/>
                  </a:cubicBezTo>
                  <a:cubicBezTo>
                    <a:pt x="232" y="79"/>
                    <a:pt x="236" y="79"/>
                    <a:pt x="240" y="79"/>
                  </a:cubicBezTo>
                  <a:cubicBezTo>
                    <a:pt x="382" y="79"/>
                    <a:pt x="437" y="62"/>
                    <a:pt x="400" y="27"/>
                  </a:cubicBezTo>
                  <a:cubicBezTo>
                    <a:pt x="382" y="9"/>
                    <a:pt x="349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9"/>
            <p:cNvSpPr/>
            <p:nvPr/>
          </p:nvSpPr>
          <p:spPr>
            <a:xfrm>
              <a:off x="5647175" y="2925625"/>
              <a:ext cx="8425" cy="2425"/>
            </a:xfrm>
            <a:custGeom>
              <a:avLst/>
              <a:gdLst/>
              <a:ahLst/>
              <a:cxnLst/>
              <a:rect l="l" t="t" r="r" b="b"/>
              <a:pathLst>
                <a:path w="337" h="97" extrusionOk="0">
                  <a:moveTo>
                    <a:pt x="199" y="1"/>
                  </a:moveTo>
                  <a:cubicBezTo>
                    <a:pt x="22" y="2"/>
                    <a:pt x="0" y="33"/>
                    <a:pt x="139" y="85"/>
                  </a:cubicBezTo>
                  <a:cubicBezTo>
                    <a:pt x="159" y="93"/>
                    <a:pt x="181" y="97"/>
                    <a:pt x="202" y="97"/>
                  </a:cubicBezTo>
                  <a:cubicBezTo>
                    <a:pt x="240" y="97"/>
                    <a:pt x="276" y="85"/>
                    <a:pt x="297" y="62"/>
                  </a:cubicBezTo>
                  <a:cubicBezTo>
                    <a:pt x="337" y="21"/>
                    <a:pt x="304" y="1"/>
                    <a:pt x="1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9"/>
            <p:cNvSpPr/>
            <p:nvPr/>
          </p:nvSpPr>
          <p:spPr>
            <a:xfrm>
              <a:off x="5651050" y="2973650"/>
              <a:ext cx="2925" cy="2875"/>
            </a:xfrm>
            <a:custGeom>
              <a:avLst/>
              <a:gdLst/>
              <a:ahLst/>
              <a:cxnLst/>
              <a:rect l="l" t="t" r="r" b="b"/>
              <a:pathLst>
                <a:path w="117" h="115" extrusionOk="0">
                  <a:moveTo>
                    <a:pt x="60" y="0"/>
                  </a:moveTo>
                  <a:cubicBezTo>
                    <a:pt x="26" y="0"/>
                    <a:pt x="2" y="24"/>
                    <a:pt x="2" y="57"/>
                  </a:cubicBezTo>
                  <a:cubicBezTo>
                    <a:pt x="0" y="90"/>
                    <a:pt x="26" y="115"/>
                    <a:pt x="60" y="115"/>
                  </a:cubicBezTo>
                  <a:cubicBezTo>
                    <a:pt x="92" y="115"/>
                    <a:pt x="117" y="90"/>
                    <a:pt x="117" y="57"/>
                  </a:cubicBezTo>
                  <a:cubicBezTo>
                    <a:pt x="117" y="24"/>
                    <a:pt x="92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9"/>
            <p:cNvSpPr/>
            <p:nvPr/>
          </p:nvSpPr>
          <p:spPr>
            <a:xfrm>
              <a:off x="5655775" y="2965800"/>
              <a:ext cx="23000" cy="7500"/>
            </a:xfrm>
            <a:custGeom>
              <a:avLst/>
              <a:gdLst/>
              <a:ahLst/>
              <a:cxnLst/>
              <a:rect l="l" t="t" r="r" b="b"/>
              <a:pathLst>
                <a:path w="920" h="300" extrusionOk="0">
                  <a:moveTo>
                    <a:pt x="846" y="0"/>
                  </a:moveTo>
                  <a:cubicBezTo>
                    <a:pt x="751" y="0"/>
                    <a:pt x="595" y="43"/>
                    <a:pt x="561" y="97"/>
                  </a:cubicBezTo>
                  <a:cubicBezTo>
                    <a:pt x="540" y="128"/>
                    <a:pt x="444" y="153"/>
                    <a:pt x="342" y="153"/>
                  </a:cubicBezTo>
                  <a:cubicBezTo>
                    <a:pt x="334" y="153"/>
                    <a:pt x="326" y="152"/>
                    <a:pt x="318" y="152"/>
                  </a:cubicBezTo>
                  <a:cubicBezTo>
                    <a:pt x="314" y="152"/>
                    <a:pt x="309" y="152"/>
                    <a:pt x="304" y="152"/>
                  </a:cubicBezTo>
                  <a:cubicBezTo>
                    <a:pt x="193" y="152"/>
                    <a:pt x="84" y="185"/>
                    <a:pt x="45" y="233"/>
                  </a:cubicBezTo>
                  <a:cubicBezTo>
                    <a:pt x="5" y="280"/>
                    <a:pt x="0" y="300"/>
                    <a:pt x="57" y="300"/>
                  </a:cubicBezTo>
                  <a:cubicBezTo>
                    <a:pt x="91" y="300"/>
                    <a:pt x="146" y="293"/>
                    <a:pt x="228" y="280"/>
                  </a:cubicBezTo>
                  <a:cubicBezTo>
                    <a:pt x="367" y="260"/>
                    <a:pt x="516" y="215"/>
                    <a:pt x="554" y="183"/>
                  </a:cubicBezTo>
                  <a:cubicBezTo>
                    <a:pt x="576" y="165"/>
                    <a:pt x="598" y="156"/>
                    <a:pt x="621" y="156"/>
                  </a:cubicBezTo>
                  <a:cubicBezTo>
                    <a:pt x="651" y="156"/>
                    <a:pt x="682" y="171"/>
                    <a:pt x="716" y="199"/>
                  </a:cubicBezTo>
                  <a:cubicBezTo>
                    <a:pt x="748" y="227"/>
                    <a:pt x="769" y="241"/>
                    <a:pt x="782" y="241"/>
                  </a:cubicBezTo>
                  <a:cubicBezTo>
                    <a:pt x="799" y="241"/>
                    <a:pt x="804" y="220"/>
                    <a:pt x="804" y="178"/>
                  </a:cubicBezTo>
                  <a:cubicBezTo>
                    <a:pt x="804" y="122"/>
                    <a:pt x="829" y="80"/>
                    <a:pt x="861" y="80"/>
                  </a:cubicBezTo>
                  <a:cubicBezTo>
                    <a:pt x="895" y="80"/>
                    <a:pt x="920" y="59"/>
                    <a:pt x="920" y="30"/>
                  </a:cubicBezTo>
                  <a:cubicBezTo>
                    <a:pt x="920" y="9"/>
                    <a:pt x="889" y="0"/>
                    <a:pt x="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9"/>
            <p:cNvSpPr/>
            <p:nvPr/>
          </p:nvSpPr>
          <p:spPr>
            <a:xfrm>
              <a:off x="5657125" y="2918350"/>
              <a:ext cx="19575" cy="14325"/>
            </a:xfrm>
            <a:custGeom>
              <a:avLst/>
              <a:gdLst/>
              <a:ahLst/>
              <a:cxnLst/>
              <a:rect l="l" t="t" r="r" b="b"/>
              <a:pathLst>
                <a:path w="783" h="573" extrusionOk="0">
                  <a:moveTo>
                    <a:pt x="247" y="1"/>
                  </a:moveTo>
                  <a:cubicBezTo>
                    <a:pt x="182" y="1"/>
                    <a:pt x="115" y="19"/>
                    <a:pt x="56" y="56"/>
                  </a:cubicBezTo>
                  <a:cubicBezTo>
                    <a:pt x="0" y="92"/>
                    <a:pt x="34" y="123"/>
                    <a:pt x="191" y="174"/>
                  </a:cubicBezTo>
                  <a:cubicBezTo>
                    <a:pt x="307" y="212"/>
                    <a:pt x="401" y="269"/>
                    <a:pt x="401" y="304"/>
                  </a:cubicBezTo>
                  <a:cubicBezTo>
                    <a:pt x="401" y="327"/>
                    <a:pt x="381" y="340"/>
                    <a:pt x="355" y="340"/>
                  </a:cubicBezTo>
                  <a:cubicBezTo>
                    <a:pt x="344" y="340"/>
                    <a:pt x="331" y="338"/>
                    <a:pt x="318" y="333"/>
                  </a:cubicBezTo>
                  <a:cubicBezTo>
                    <a:pt x="305" y="328"/>
                    <a:pt x="292" y="326"/>
                    <a:pt x="280" y="326"/>
                  </a:cubicBezTo>
                  <a:cubicBezTo>
                    <a:pt x="247" y="326"/>
                    <a:pt x="217" y="342"/>
                    <a:pt x="206" y="369"/>
                  </a:cubicBezTo>
                  <a:cubicBezTo>
                    <a:pt x="197" y="391"/>
                    <a:pt x="187" y="402"/>
                    <a:pt x="174" y="402"/>
                  </a:cubicBezTo>
                  <a:cubicBezTo>
                    <a:pt x="158" y="402"/>
                    <a:pt x="139" y="386"/>
                    <a:pt x="115" y="352"/>
                  </a:cubicBezTo>
                  <a:cubicBezTo>
                    <a:pt x="95" y="326"/>
                    <a:pt x="82" y="312"/>
                    <a:pt x="72" y="312"/>
                  </a:cubicBezTo>
                  <a:cubicBezTo>
                    <a:pt x="56" y="312"/>
                    <a:pt x="51" y="350"/>
                    <a:pt x="51" y="432"/>
                  </a:cubicBezTo>
                  <a:cubicBezTo>
                    <a:pt x="51" y="528"/>
                    <a:pt x="67" y="572"/>
                    <a:pt x="104" y="572"/>
                  </a:cubicBezTo>
                  <a:cubicBezTo>
                    <a:pt x="112" y="572"/>
                    <a:pt x="121" y="570"/>
                    <a:pt x="131" y="566"/>
                  </a:cubicBezTo>
                  <a:cubicBezTo>
                    <a:pt x="176" y="548"/>
                    <a:pt x="317" y="502"/>
                    <a:pt x="450" y="462"/>
                  </a:cubicBezTo>
                  <a:cubicBezTo>
                    <a:pt x="660" y="400"/>
                    <a:pt x="783" y="294"/>
                    <a:pt x="643" y="294"/>
                  </a:cubicBezTo>
                  <a:cubicBezTo>
                    <a:pt x="617" y="294"/>
                    <a:pt x="557" y="227"/>
                    <a:pt x="515" y="150"/>
                  </a:cubicBezTo>
                  <a:cubicBezTo>
                    <a:pt x="464" y="53"/>
                    <a:pt x="358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9"/>
            <p:cNvSpPr/>
            <p:nvPr/>
          </p:nvSpPr>
          <p:spPr>
            <a:xfrm>
              <a:off x="5658400" y="2949250"/>
              <a:ext cx="27600" cy="12325"/>
            </a:xfrm>
            <a:custGeom>
              <a:avLst/>
              <a:gdLst/>
              <a:ahLst/>
              <a:cxnLst/>
              <a:rect l="l" t="t" r="r" b="b"/>
              <a:pathLst>
                <a:path w="1104" h="493" extrusionOk="0">
                  <a:moveTo>
                    <a:pt x="578" y="0"/>
                  </a:moveTo>
                  <a:cubicBezTo>
                    <a:pt x="566" y="0"/>
                    <a:pt x="555" y="11"/>
                    <a:pt x="545" y="33"/>
                  </a:cubicBezTo>
                  <a:cubicBezTo>
                    <a:pt x="529" y="74"/>
                    <a:pt x="459" y="106"/>
                    <a:pt x="388" y="106"/>
                  </a:cubicBezTo>
                  <a:cubicBezTo>
                    <a:pt x="259" y="107"/>
                    <a:pt x="0" y="331"/>
                    <a:pt x="0" y="438"/>
                  </a:cubicBezTo>
                  <a:cubicBezTo>
                    <a:pt x="0" y="467"/>
                    <a:pt x="39" y="492"/>
                    <a:pt x="83" y="492"/>
                  </a:cubicBezTo>
                  <a:cubicBezTo>
                    <a:pt x="128" y="492"/>
                    <a:pt x="161" y="467"/>
                    <a:pt x="156" y="438"/>
                  </a:cubicBezTo>
                  <a:cubicBezTo>
                    <a:pt x="143" y="371"/>
                    <a:pt x="333" y="312"/>
                    <a:pt x="527" y="312"/>
                  </a:cubicBezTo>
                  <a:cubicBezTo>
                    <a:pt x="560" y="312"/>
                    <a:pt x="594" y="314"/>
                    <a:pt x="626" y="317"/>
                  </a:cubicBezTo>
                  <a:cubicBezTo>
                    <a:pt x="649" y="320"/>
                    <a:pt x="671" y="321"/>
                    <a:pt x="693" y="321"/>
                  </a:cubicBezTo>
                  <a:cubicBezTo>
                    <a:pt x="766" y="321"/>
                    <a:pt x="829" y="307"/>
                    <a:pt x="842" y="286"/>
                  </a:cubicBezTo>
                  <a:cubicBezTo>
                    <a:pt x="855" y="266"/>
                    <a:pt x="889" y="255"/>
                    <a:pt x="929" y="255"/>
                  </a:cubicBezTo>
                  <a:cubicBezTo>
                    <a:pt x="948" y="255"/>
                    <a:pt x="970" y="258"/>
                    <a:pt x="990" y="264"/>
                  </a:cubicBezTo>
                  <a:cubicBezTo>
                    <a:pt x="1006" y="268"/>
                    <a:pt x="1022" y="270"/>
                    <a:pt x="1036" y="270"/>
                  </a:cubicBezTo>
                  <a:cubicBezTo>
                    <a:pt x="1075" y="270"/>
                    <a:pt x="1104" y="255"/>
                    <a:pt x="1104" y="228"/>
                  </a:cubicBezTo>
                  <a:cubicBezTo>
                    <a:pt x="1104" y="190"/>
                    <a:pt x="1016" y="162"/>
                    <a:pt x="904" y="162"/>
                  </a:cubicBezTo>
                  <a:cubicBezTo>
                    <a:pt x="776" y="162"/>
                    <a:pt x="682" y="126"/>
                    <a:pt x="641" y="61"/>
                  </a:cubicBezTo>
                  <a:cubicBezTo>
                    <a:pt x="614" y="20"/>
                    <a:pt x="595" y="0"/>
                    <a:pt x="5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9"/>
            <p:cNvSpPr/>
            <p:nvPr/>
          </p:nvSpPr>
          <p:spPr>
            <a:xfrm>
              <a:off x="5672950" y="2931525"/>
              <a:ext cx="2925" cy="2900"/>
            </a:xfrm>
            <a:custGeom>
              <a:avLst/>
              <a:gdLst/>
              <a:ahLst/>
              <a:cxnLst/>
              <a:rect l="l" t="t" r="r" b="b"/>
              <a:pathLst>
                <a:path w="117" h="116" extrusionOk="0">
                  <a:moveTo>
                    <a:pt x="59" y="1"/>
                  </a:moveTo>
                  <a:cubicBezTo>
                    <a:pt x="25" y="1"/>
                    <a:pt x="0" y="24"/>
                    <a:pt x="0" y="58"/>
                  </a:cubicBezTo>
                  <a:cubicBezTo>
                    <a:pt x="0" y="90"/>
                    <a:pt x="25" y="115"/>
                    <a:pt x="59" y="115"/>
                  </a:cubicBezTo>
                  <a:cubicBezTo>
                    <a:pt x="91" y="115"/>
                    <a:pt x="116" y="92"/>
                    <a:pt x="116" y="58"/>
                  </a:cubicBezTo>
                  <a:cubicBezTo>
                    <a:pt x="116" y="24"/>
                    <a:pt x="91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9"/>
            <p:cNvSpPr/>
            <p:nvPr/>
          </p:nvSpPr>
          <p:spPr>
            <a:xfrm>
              <a:off x="5678550" y="2942400"/>
              <a:ext cx="15900" cy="9275"/>
            </a:xfrm>
            <a:custGeom>
              <a:avLst/>
              <a:gdLst/>
              <a:ahLst/>
              <a:cxnLst/>
              <a:rect l="l" t="t" r="r" b="b"/>
              <a:pathLst>
                <a:path w="636" h="371" extrusionOk="0">
                  <a:moveTo>
                    <a:pt x="230" y="0"/>
                  </a:moveTo>
                  <a:lnTo>
                    <a:pt x="261" y="135"/>
                  </a:lnTo>
                  <a:cubicBezTo>
                    <a:pt x="279" y="219"/>
                    <a:pt x="279" y="250"/>
                    <a:pt x="235" y="250"/>
                  </a:cubicBezTo>
                  <a:cubicBezTo>
                    <a:pt x="215" y="250"/>
                    <a:pt x="187" y="244"/>
                    <a:pt x="147" y="234"/>
                  </a:cubicBezTo>
                  <a:cubicBezTo>
                    <a:pt x="93" y="221"/>
                    <a:pt x="57" y="213"/>
                    <a:pt x="37" y="213"/>
                  </a:cubicBezTo>
                  <a:cubicBezTo>
                    <a:pt x="0" y="213"/>
                    <a:pt x="15" y="240"/>
                    <a:pt x="61" y="313"/>
                  </a:cubicBezTo>
                  <a:cubicBezTo>
                    <a:pt x="87" y="352"/>
                    <a:pt x="130" y="371"/>
                    <a:pt x="210" y="371"/>
                  </a:cubicBezTo>
                  <a:cubicBezTo>
                    <a:pt x="255" y="371"/>
                    <a:pt x="312" y="365"/>
                    <a:pt x="383" y="354"/>
                  </a:cubicBezTo>
                  <a:cubicBezTo>
                    <a:pt x="538" y="329"/>
                    <a:pt x="636" y="287"/>
                    <a:pt x="615" y="253"/>
                  </a:cubicBezTo>
                  <a:cubicBezTo>
                    <a:pt x="601" y="231"/>
                    <a:pt x="572" y="218"/>
                    <a:pt x="540" y="218"/>
                  </a:cubicBezTo>
                  <a:cubicBezTo>
                    <a:pt x="526" y="218"/>
                    <a:pt x="512" y="220"/>
                    <a:pt x="499" y="225"/>
                  </a:cubicBezTo>
                  <a:cubicBezTo>
                    <a:pt x="492" y="228"/>
                    <a:pt x="485" y="229"/>
                    <a:pt x="477" y="229"/>
                  </a:cubicBezTo>
                  <a:cubicBezTo>
                    <a:pt x="432" y="229"/>
                    <a:pt x="370" y="190"/>
                    <a:pt x="324" y="128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9"/>
            <p:cNvSpPr/>
            <p:nvPr/>
          </p:nvSpPr>
          <p:spPr>
            <a:xfrm>
              <a:off x="5680175" y="2965400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86" y="0"/>
                  </a:moveTo>
                  <a:cubicBezTo>
                    <a:pt x="78" y="0"/>
                    <a:pt x="68" y="4"/>
                    <a:pt x="58" y="10"/>
                  </a:cubicBezTo>
                  <a:cubicBezTo>
                    <a:pt x="24" y="31"/>
                    <a:pt x="0" y="57"/>
                    <a:pt x="0" y="72"/>
                  </a:cubicBezTo>
                  <a:cubicBezTo>
                    <a:pt x="0" y="87"/>
                    <a:pt x="24" y="96"/>
                    <a:pt x="58" y="96"/>
                  </a:cubicBezTo>
                  <a:cubicBezTo>
                    <a:pt x="89" y="96"/>
                    <a:pt x="115" y="69"/>
                    <a:pt x="115" y="35"/>
                  </a:cubicBezTo>
                  <a:cubicBezTo>
                    <a:pt x="115" y="13"/>
                    <a:pt x="103" y="0"/>
                    <a:pt x="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9"/>
            <p:cNvSpPr/>
            <p:nvPr/>
          </p:nvSpPr>
          <p:spPr>
            <a:xfrm>
              <a:off x="5689150" y="2934750"/>
              <a:ext cx="86875" cy="33075"/>
            </a:xfrm>
            <a:custGeom>
              <a:avLst/>
              <a:gdLst/>
              <a:ahLst/>
              <a:cxnLst/>
              <a:rect l="l" t="t" r="r" b="b"/>
              <a:pathLst>
                <a:path w="3475" h="1323" extrusionOk="0">
                  <a:moveTo>
                    <a:pt x="2641" y="343"/>
                  </a:moveTo>
                  <a:cubicBezTo>
                    <a:pt x="2675" y="343"/>
                    <a:pt x="2715" y="361"/>
                    <a:pt x="2746" y="389"/>
                  </a:cubicBezTo>
                  <a:cubicBezTo>
                    <a:pt x="2795" y="436"/>
                    <a:pt x="2790" y="453"/>
                    <a:pt x="2723" y="453"/>
                  </a:cubicBezTo>
                  <a:cubicBezTo>
                    <a:pt x="2607" y="453"/>
                    <a:pt x="2526" y="376"/>
                    <a:pt x="2613" y="348"/>
                  </a:cubicBezTo>
                  <a:cubicBezTo>
                    <a:pt x="2621" y="345"/>
                    <a:pt x="2631" y="343"/>
                    <a:pt x="2641" y="343"/>
                  </a:cubicBezTo>
                  <a:close/>
                  <a:moveTo>
                    <a:pt x="3142" y="1"/>
                  </a:moveTo>
                  <a:cubicBezTo>
                    <a:pt x="2976" y="1"/>
                    <a:pt x="2789" y="48"/>
                    <a:pt x="2721" y="130"/>
                  </a:cubicBezTo>
                  <a:cubicBezTo>
                    <a:pt x="2679" y="180"/>
                    <a:pt x="2634" y="209"/>
                    <a:pt x="2603" y="209"/>
                  </a:cubicBezTo>
                  <a:cubicBezTo>
                    <a:pt x="2593" y="209"/>
                    <a:pt x="2584" y="206"/>
                    <a:pt x="2578" y="200"/>
                  </a:cubicBezTo>
                  <a:cubicBezTo>
                    <a:pt x="2552" y="174"/>
                    <a:pt x="2566" y="132"/>
                    <a:pt x="2611" y="104"/>
                  </a:cubicBezTo>
                  <a:cubicBezTo>
                    <a:pt x="2675" y="67"/>
                    <a:pt x="2669" y="53"/>
                    <a:pt x="2580" y="36"/>
                  </a:cubicBezTo>
                  <a:cubicBezTo>
                    <a:pt x="2573" y="34"/>
                    <a:pt x="2565" y="33"/>
                    <a:pt x="2557" y="33"/>
                  </a:cubicBezTo>
                  <a:cubicBezTo>
                    <a:pt x="2493" y="33"/>
                    <a:pt x="2396" y="79"/>
                    <a:pt x="2323" y="143"/>
                  </a:cubicBezTo>
                  <a:cubicBezTo>
                    <a:pt x="2240" y="217"/>
                    <a:pt x="2144" y="273"/>
                    <a:pt x="2103" y="273"/>
                  </a:cubicBezTo>
                  <a:cubicBezTo>
                    <a:pt x="2065" y="273"/>
                    <a:pt x="2032" y="312"/>
                    <a:pt x="2032" y="357"/>
                  </a:cubicBezTo>
                  <a:cubicBezTo>
                    <a:pt x="2032" y="396"/>
                    <a:pt x="2006" y="419"/>
                    <a:pt x="1964" y="419"/>
                  </a:cubicBezTo>
                  <a:cubicBezTo>
                    <a:pt x="1953" y="419"/>
                    <a:pt x="1942" y="418"/>
                    <a:pt x="1929" y="415"/>
                  </a:cubicBezTo>
                  <a:cubicBezTo>
                    <a:pt x="1922" y="413"/>
                    <a:pt x="1912" y="412"/>
                    <a:pt x="1902" y="412"/>
                  </a:cubicBezTo>
                  <a:cubicBezTo>
                    <a:pt x="1833" y="412"/>
                    <a:pt x="1707" y="450"/>
                    <a:pt x="1596" y="506"/>
                  </a:cubicBezTo>
                  <a:cubicBezTo>
                    <a:pt x="1468" y="569"/>
                    <a:pt x="1306" y="622"/>
                    <a:pt x="1230" y="622"/>
                  </a:cubicBezTo>
                  <a:cubicBezTo>
                    <a:pt x="1159" y="622"/>
                    <a:pt x="1107" y="644"/>
                    <a:pt x="1123" y="670"/>
                  </a:cubicBezTo>
                  <a:cubicBezTo>
                    <a:pt x="1137" y="694"/>
                    <a:pt x="1077" y="714"/>
                    <a:pt x="984" y="714"/>
                  </a:cubicBezTo>
                  <a:cubicBezTo>
                    <a:pt x="979" y="714"/>
                    <a:pt x="975" y="714"/>
                    <a:pt x="970" y="714"/>
                  </a:cubicBezTo>
                  <a:cubicBezTo>
                    <a:pt x="826" y="712"/>
                    <a:pt x="782" y="681"/>
                    <a:pt x="749" y="557"/>
                  </a:cubicBezTo>
                  <a:cubicBezTo>
                    <a:pt x="722" y="457"/>
                    <a:pt x="730" y="391"/>
                    <a:pt x="773" y="374"/>
                  </a:cubicBezTo>
                  <a:cubicBezTo>
                    <a:pt x="810" y="358"/>
                    <a:pt x="792" y="343"/>
                    <a:pt x="732" y="340"/>
                  </a:cubicBezTo>
                  <a:cubicBezTo>
                    <a:pt x="730" y="340"/>
                    <a:pt x="728" y="340"/>
                    <a:pt x="726" y="340"/>
                  </a:cubicBezTo>
                  <a:cubicBezTo>
                    <a:pt x="669" y="340"/>
                    <a:pt x="636" y="367"/>
                    <a:pt x="648" y="406"/>
                  </a:cubicBezTo>
                  <a:cubicBezTo>
                    <a:pt x="663" y="446"/>
                    <a:pt x="632" y="512"/>
                    <a:pt x="582" y="552"/>
                  </a:cubicBezTo>
                  <a:cubicBezTo>
                    <a:pt x="500" y="616"/>
                    <a:pt x="502" y="624"/>
                    <a:pt x="596" y="626"/>
                  </a:cubicBezTo>
                  <a:cubicBezTo>
                    <a:pt x="766" y="629"/>
                    <a:pt x="691" y="827"/>
                    <a:pt x="518" y="829"/>
                  </a:cubicBezTo>
                  <a:cubicBezTo>
                    <a:pt x="430" y="830"/>
                    <a:pt x="380" y="860"/>
                    <a:pt x="390" y="911"/>
                  </a:cubicBezTo>
                  <a:cubicBezTo>
                    <a:pt x="398" y="950"/>
                    <a:pt x="385" y="968"/>
                    <a:pt x="344" y="968"/>
                  </a:cubicBezTo>
                  <a:cubicBezTo>
                    <a:pt x="324" y="968"/>
                    <a:pt x="297" y="963"/>
                    <a:pt x="262" y="955"/>
                  </a:cubicBezTo>
                  <a:cubicBezTo>
                    <a:pt x="234" y="948"/>
                    <a:pt x="208" y="945"/>
                    <a:pt x="184" y="945"/>
                  </a:cubicBezTo>
                  <a:cubicBezTo>
                    <a:pt x="132" y="945"/>
                    <a:pt x="92" y="960"/>
                    <a:pt x="74" y="991"/>
                  </a:cubicBezTo>
                  <a:cubicBezTo>
                    <a:pt x="20" y="1078"/>
                    <a:pt x="1" y="1255"/>
                    <a:pt x="41" y="1295"/>
                  </a:cubicBezTo>
                  <a:cubicBezTo>
                    <a:pt x="57" y="1311"/>
                    <a:pt x="104" y="1322"/>
                    <a:pt x="155" y="1322"/>
                  </a:cubicBezTo>
                  <a:cubicBezTo>
                    <a:pt x="226" y="1322"/>
                    <a:pt x="228" y="1308"/>
                    <a:pt x="169" y="1236"/>
                  </a:cubicBezTo>
                  <a:cubicBezTo>
                    <a:pt x="126" y="1187"/>
                    <a:pt x="105" y="1149"/>
                    <a:pt x="119" y="1148"/>
                  </a:cubicBezTo>
                  <a:cubicBezTo>
                    <a:pt x="130" y="1147"/>
                    <a:pt x="338" y="1132"/>
                    <a:pt x="576" y="1116"/>
                  </a:cubicBezTo>
                  <a:cubicBezTo>
                    <a:pt x="814" y="1098"/>
                    <a:pt x="1051" y="1069"/>
                    <a:pt x="1099" y="1051"/>
                  </a:cubicBezTo>
                  <a:cubicBezTo>
                    <a:pt x="1148" y="1034"/>
                    <a:pt x="1288" y="1010"/>
                    <a:pt x="1410" y="1001"/>
                  </a:cubicBezTo>
                  <a:cubicBezTo>
                    <a:pt x="1532" y="993"/>
                    <a:pt x="1680" y="941"/>
                    <a:pt x="1740" y="887"/>
                  </a:cubicBezTo>
                  <a:cubicBezTo>
                    <a:pt x="1792" y="840"/>
                    <a:pt x="1875" y="807"/>
                    <a:pt x="1936" y="807"/>
                  </a:cubicBezTo>
                  <a:cubicBezTo>
                    <a:pt x="1944" y="807"/>
                    <a:pt x="1952" y="808"/>
                    <a:pt x="1959" y="809"/>
                  </a:cubicBezTo>
                  <a:cubicBezTo>
                    <a:pt x="1968" y="811"/>
                    <a:pt x="1978" y="811"/>
                    <a:pt x="1988" y="811"/>
                  </a:cubicBezTo>
                  <a:cubicBezTo>
                    <a:pt x="2047" y="811"/>
                    <a:pt x="2120" y="788"/>
                    <a:pt x="2164" y="752"/>
                  </a:cubicBezTo>
                  <a:cubicBezTo>
                    <a:pt x="2215" y="709"/>
                    <a:pt x="2318" y="666"/>
                    <a:pt x="2390" y="656"/>
                  </a:cubicBezTo>
                  <a:cubicBezTo>
                    <a:pt x="2462" y="647"/>
                    <a:pt x="2568" y="621"/>
                    <a:pt x="2621" y="599"/>
                  </a:cubicBezTo>
                  <a:cubicBezTo>
                    <a:pt x="2641" y="590"/>
                    <a:pt x="2667" y="586"/>
                    <a:pt x="2694" y="586"/>
                  </a:cubicBezTo>
                  <a:cubicBezTo>
                    <a:pt x="2741" y="586"/>
                    <a:pt x="2793" y="598"/>
                    <a:pt x="2835" y="621"/>
                  </a:cubicBezTo>
                  <a:cubicBezTo>
                    <a:pt x="2877" y="644"/>
                    <a:pt x="2904" y="656"/>
                    <a:pt x="2919" y="656"/>
                  </a:cubicBezTo>
                  <a:cubicBezTo>
                    <a:pt x="2940" y="656"/>
                    <a:pt x="2939" y="633"/>
                    <a:pt x="2926" y="583"/>
                  </a:cubicBezTo>
                  <a:cubicBezTo>
                    <a:pt x="2911" y="521"/>
                    <a:pt x="2959" y="439"/>
                    <a:pt x="3048" y="378"/>
                  </a:cubicBezTo>
                  <a:cubicBezTo>
                    <a:pt x="3106" y="337"/>
                    <a:pt x="3154" y="314"/>
                    <a:pt x="3178" y="314"/>
                  </a:cubicBezTo>
                  <a:cubicBezTo>
                    <a:pt x="3189" y="314"/>
                    <a:pt x="3195" y="319"/>
                    <a:pt x="3195" y="328"/>
                  </a:cubicBezTo>
                  <a:cubicBezTo>
                    <a:pt x="3195" y="355"/>
                    <a:pt x="3240" y="396"/>
                    <a:pt x="3290" y="416"/>
                  </a:cubicBezTo>
                  <a:cubicBezTo>
                    <a:pt x="3311" y="424"/>
                    <a:pt x="3327" y="428"/>
                    <a:pt x="3338" y="428"/>
                  </a:cubicBezTo>
                  <a:cubicBezTo>
                    <a:pt x="3363" y="428"/>
                    <a:pt x="3367" y="409"/>
                    <a:pt x="3351" y="369"/>
                  </a:cubicBezTo>
                  <a:cubicBezTo>
                    <a:pt x="3333" y="323"/>
                    <a:pt x="3356" y="253"/>
                    <a:pt x="3402" y="216"/>
                  </a:cubicBezTo>
                  <a:cubicBezTo>
                    <a:pt x="3473" y="155"/>
                    <a:pt x="3474" y="137"/>
                    <a:pt x="3407" y="70"/>
                  </a:cubicBezTo>
                  <a:cubicBezTo>
                    <a:pt x="3358" y="23"/>
                    <a:pt x="3255" y="1"/>
                    <a:pt x="3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9"/>
            <p:cNvSpPr/>
            <p:nvPr/>
          </p:nvSpPr>
          <p:spPr>
            <a:xfrm>
              <a:off x="5695800" y="2948025"/>
              <a:ext cx="4575" cy="2300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35" y="1"/>
                  </a:moveTo>
                  <a:cubicBezTo>
                    <a:pt x="1" y="1"/>
                    <a:pt x="12" y="30"/>
                    <a:pt x="79" y="72"/>
                  </a:cubicBezTo>
                  <a:cubicBezTo>
                    <a:pt x="99" y="84"/>
                    <a:pt x="121" y="91"/>
                    <a:pt x="139" y="91"/>
                  </a:cubicBezTo>
                  <a:cubicBezTo>
                    <a:pt x="151" y="91"/>
                    <a:pt x="161" y="88"/>
                    <a:pt x="167" y="81"/>
                  </a:cubicBezTo>
                  <a:cubicBezTo>
                    <a:pt x="183" y="66"/>
                    <a:pt x="156" y="39"/>
                    <a:pt x="106" y="19"/>
                  </a:cubicBezTo>
                  <a:cubicBezTo>
                    <a:pt x="74" y="6"/>
                    <a:pt x="50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9"/>
            <p:cNvSpPr/>
            <p:nvPr/>
          </p:nvSpPr>
          <p:spPr>
            <a:xfrm>
              <a:off x="5697600" y="2964925"/>
              <a:ext cx="2775" cy="2900"/>
            </a:xfrm>
            <a:custGeom>
              <a:avLst/>
              <a:gdLst/>
              <a:ahLst/>
              <a:cxnLst/>
              <a:rect l="l" t="t" r="r" b="b"/>
              <a:pathLst>
                <a:path w="111" h="116" extrusionOk="0">
                  <a:moveTo>
                    <a:pt x="29" y="1"/>
                  </a:moveTo>
                  <a:cubicBezTo>
                    <a:pt x="13" y="1"/>
                    <a:pt x="1" y="24"/>
                    <a:pt x="1" y="58"/>
                  </a:cubicBezTo>
                  <a:cubicBezTo>
                    <a:pt x="1" y="88"/>
                    <a:pt x="32" y="115"/>
                    <a:pt x="64" y="115"/>
                  </a:cubicBezTo>
                  <a:cubicBezTo>
                    <a:pt x="98" y="115"/>
                    <a:pt x="111" y="88"/>
                    <a:pt x="93" y="58"/>
                  </a:cubicBezTo>
                  <a:cubicBezTo>
                    <a:pt x="73" y="24"/>
                    <a:pt x="46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9"/>
            <p:cNvSpPr/>
            <p:nvPr/>
          </p:nvSpPr>
          <p:spPr>
            <a:xfrm>
              <a:off x="5698025" y="2940600"/>
              <a:ext cx="4650" cy="5450"/>
            </a:xfrm>
            <a:custGeom>
              <a:avLst/>
              <a:gdLst/>
              <a:ahLst/>
              <a:cxnLst/>
              <a:rect l="l" t="t" r="r" b="b"/>
              <a:pathLst>
                <a:path w="186" h="218" extrusionOk="0">
                  <a:moveTo>
                    <a:pt x="51" y="1"/>
                  </a:moveTo>
                  <a:cubicBezTo>
                    <a:pt x="19" y="1"/>
                    <a:pt x="0" y="37"/>
                    <a:pt x="4" y="99"/>
                  </a:cubicBezTo>
                  <a:cubicBezTo>
                    <a:pt x="9" y="165"/>
                    <a:pt x="46" y="218"/>
                    <a:pt x="91" y="218"/>
                  </a:cubicBezTo>
                  <a:cubicBezTo>
                    <a:pt x="186" y="218"/>
                    <a:pt x="168" y="36"/>
                    <a:pt x="68" y="3"/>
                  </a:cubicBezTo>
                  <a:cubicBezTo>
                    <a:pt x="62" y="2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9"/>
            <p:cNvSpPr/>
            <p:nvPr/>
          </p:nvSpPr>
          <p:spPr>
            <a:xfrm>
              <a:off x="5706400" y="2936400"/>
              <a:ext cx="7675" cy="2725"/>
            </a:xfrm>
            <a:custGeom>
              <a:avLst/>
              <a:gdLst/>
              <a:ahLst/>
              <a:cxnLst/>
              <a:rect l="l" t="t" r="r" b="b"/>
              <a:pathLst>
                <a:path w="307" h="109" extrusionOk="0">
                  <a:moveTo>
                    <a:pt x="6" y="0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2" y="5"/>
                    <a:pt x="24" y="40"/>
                    <a:pt x="45" y="73"/>
                  </a:cubicBezTo>
                  <a:cubicBezTo>
                    <a:pt x="61" y="96"/>
                    <a:pt x="93" y="108"/>
                    <a:pt x="131" y="108"/>
                  </a:cubicBezTo>
                  <a:cubicBezTo>
                    <a:pt x="154" y="108"/>
                    <a:pt x="179" y="104"/>
                    <a:pt x="203" y="95"/>
                  </a:cubicBezTo>
                  <a:cubicBezTo>
                    <a:pt x="307" y="58"/>
                    <a:pt x="303" y="51"/>
                    <a:pt x="158" y="23"/>
                  </a:cubicBezTo>
                  <a:cubicBezTo>
                    <a:pt x="86" y="9"/>
                    <a:pt x="24" y="0"/>
                    <a:pt x="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9"/>
            <p:cNvSpPr/>
            <p:nvPr/>
          </p:nvSpPr>
          <p:spPr>
            <a:xfrm>
              <a:off x="5713925" y="2941650"/>
              <a:ext cx="4075" cy="2900"/>
            </a:xfrm>
            <a:custGeom>
              <a:avLst/>
              <a:gdLst/>
              <a:ahLst/>
              <a:cxnLst/>
              <a:rect l="l" t="t" r="r" b="b"/>
              <a:pathLst>
                <a:path w="163" h="116" extrusionOk="0">
                  <a:moveTo>
                    <a:pt x="110" y="0"/>
                  </a:moveTo>
                  <a:cubicBezTo>
                    <a:pt x="81" y="0"/>
                    <a:pt x="42" y="25"/>
                    <a:pt x="21" y="58"/>
                  </a:cubicBezTo>
                  <a:cubicBezTo>
                    <a:pt x="1" y="89"/>
                    <a:pt x="24" y="115"/>
                    <a:pt x="74" y="115"/>
                  </a:cubicBezTo>
                  <a:cubicBezTo>
                    <a:pt x="124" y="115"/>
                    <a:pt x="163" y="89"/>
                    <a:pt x="163" y="58"/>
                  </a:cubicBezTo>
                  <a:cubicBezTo>
                    <a:pt x="163" y="25"/>
                    <a:pt x="139" y="0"/>
                    <a:pt x="1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9"/>
            <p:cNvSpPr/>
            <p:nvPr/>
          </p:nvSpPr>
          <p:spPr>
            <a:xfrm>
              <a:off x="5718750" y="2933150"/>
              <a:ext cx="11600" cy="7975"/>
            </a:xfrm>
            <a:custGeom>
              <a:avLst/>
              <a:gdLst/>
              <a:ahLst/>
              <a:cxnLst/>
              <a:rect l="l" t="t" r="r" b="b"/>
              <a:pathLst>
                <a:path w="464" h="319" extrusionOk="0">
                  <a:moveTo>
                    <a:pt x="124" y="1"/>
                  </a:moveTo>
                  <a:cubicBezTo>
                    <a:pt x="60" y="1"/>
                    <a:pt x="35" y="30"/>
                    <a:pt x="18" y="100"/>
                  </a:cubicBezTo>
                  <a:cubicBezTo>
                    <a:pt x="0" y="167"/>
                    <a:pt x="21" y="252"/>
                    <a:pt x="62" y="286"/>
                  </a:cubicBezTo>
                  <a:cubicBezTo>
                    <a:pt x="88" y="308"/>
                    <a:pt x="110" y="319"/>
                    <a:pt x="129" y="319"/>
                  </a:cubicBezTo>
                  <a:cubicBezTo>
                    <a:pt x="147" y="319"/>
                    <a:pt x="161" y="309"/>
                    <a:pt x="173" y="289"/>
                  </a:cubicBezTo>
                  <a:cubicBezTo>
                    <a:pt x="187" y="265"/>
                    <a:pt x="216" y="251"/>
                    <a:pt x="248" y="251"/>
                  </a:cubicBezTo>
                  <a:cubicBezTo>
                    <a:pt x="263" y="251"/>
                    <a:pt x="279" y="254"/>
                    <a:pt x="294" y="260"/>
                  </a:cubicBezTo>
                  <a:cubicBezTo>
                    <a:pt x="306" y="265"/>
                    <a:pt x="317" y="267"/>
                    <a:pt x="328" y="267"/>
                  </a:cubicBezTo>
                  <a:cubicBezTo>
                    <a:pt x="366" y="267"/>
                    <a:pt x="401" y="242"/>
                    <a:pt x="417" y="199"/>
                  </a:cubicBezTo>
                  <a:cubicBezTo>
                    <a:pt x="463" y="81"/>
                    <a:pt x="442" y="61"/>
                    <a:pt x="226" y="15"/>
                  </a:cubicBezTo>
                  <a:cubicBezTo>
                    <a:pt x="184" y="6"/>
                    <a:pt x="151" y="1"/>
                    <a:pt x="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9"/>
            <p:cNvSpPr/>
            <p:nvPr/>
          </p:nvSpPr>
          <p:spPr>
            <a:xfrm>
              <a:off x="5747325" y="2880575"/>
              <a:ext cx="6200" cy="2850"/>
            </a:xfrm>
            <a:custGeom>
              <a:avLst/>
              <a:gdLst/>
              <a:ahLst/>
              <a:cxnLst/>
              <a:rect l="l" t="t" r="r" b="b"/>
              <a:pathLst>
                <a:path w="248" h="114" extrusionOk="0">
                  <a:moveTo>
                    <a:pt x="154" y="1"/>
                  </a:moveTo>
                  <a:cubicBezTo>
                    <a:pt x="100" y="1"/>
                    <a:pt x="41" y="25"/>
                    <a:pt x="21" y="56"/>
                  </a:cubicBezTo>
                  <a:cubicBezTo>
                    <a:pt x="1" y="89"/>
                    <a:pt x="6" y="113"/>
                    <a:pt x="32" y="113"/>
                  </a:cubicBezTo>
                  <a:cubicBezTo>
                    <a:pt x="60" y="113"/>
                    <a:pt x="119" y="89"/>
                    <a:pt x="169" y="58"/>
                  </a:cubicBezTo>
                  <a:cubicBezTo>
                    <a:pt x="248" y="10"/>
                    <a:pt x="247" y="2"/>
                    <a:pt x="157" y="1"/>
                  </a:cubicBezTo>
                  <a:cubicBezTo>
                    <a:pt x="156" y="1"/>
                    <a:pt x="155" y="1"/>
                    <a:pt x="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9"/>
            <p:cNvSpPr/>
            <p:nvPr/>
          </p:nvSpPr>
          <p:spPr>
            <a:xfrm>
              <a:off x="5750000" y="2920475"/>
              <a:ext cx="11325" cy="5900"/>
            </a:xfrm>
            <a:custGeom>
              <a:avLst/>
              <a:gdLst/>
              <a:ahLst/>
              <a:cxnLst/>
              <a:rect l="l" t="t" r="r" b="b"/>
              <a:pathLst>
                <a:path w="453" h="236" extrusionOk="0">
                  <a:moveTo>
                    <a:pt x="249" y="1"/>
                  </a:moveTo>
                  <a:cubicBezTo>
                    <a:pt x="133" y="1"/>
                    <a:pt x="0" y="54"/>
                    <a:pt x="0" y="126"/>
                  </a:cubicBezTo>
                  <a:cubicBezTo>
                    <a:pt x="0" y="166"/>
                    <a:pt x="50" y="210"/>
                    <a:pt x="117" y="227"/>
                  </a:cubicBezTo>
                  <a:cubicBezTo>
                    <a:pt x="138" y="233"/>
                    <a:pt x="159" y="236"/>
                    <a:pt x="179" y="236"/>
                  </a:cubicBezTo>
                  <a:cubicBezTo>
                    <a:pt x="220" y="236"/>
                    <a:pt x="253" y="224"/>
                    <a:pt x="267" y="203"/>
                  </a:cubicBezTo>
                  <a:cubicBezTo>
                    <a:pt x="280" y="181"/>
                    <a:pt x="299" y="169"/>
                    <a:pt x="319" y="169"/>
                  </a:cubicBezTo>
                  <a:cubicBezTo>
                    <a:pt x="330" y="169"/>
                    <a:pt x="340" y="172"/>
                    <a:pt x="350" y="178"/>
                  </a:cubicBezTo>
                  <a:cubicBezTo>
                    <a:pt x="365" y="188"/>
                    <a:pt x="378" y="192"/>
                    <a:pt x="390" y="192"/>
                  </a:cubicBezTo>
                  <a:cubicBezTo>
                    <a:pt x="445" y="192"/>
                    <a:pt x="453" y="96"/>
                    <a:pt x="383" y="38"/>
                  </a:cubicBezTo>
                  <a:cubicBezTo>
                    <a:pt x="352" y="12"/>
                    <a:pt x="302" y="1"/>
                    <a:pt x="2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9"/>
            <p:cNvSpPr/>
            <p:nvPr/>
          </p:nvSpPr>
          <p:spPr>
            <a:xfrm>
              <a:off x="5767475" y="2871775"/>
              <a:ext cx="4450" cy="2900"/>
            </a:xfrm>
            <a:custGeom>
              <a:avLst/>
              <a:gdLst/>
              <a:ahLst/>
              <a:cxnLst/>
              <a:rect l="l" t="t" r="r" b="b"/>
              <a:pathLst>
                <a:path w="178" h="116" extrusionOk="0">
                  <a:moveTo>
                    <a:pt x="89" y="0"/>
                  </a:moveTo>
                  <a:cubicBezTo>
                    <a:pt x="39" y="0"/>
                    <a:pt x="0" y="26"/>
                    <a:pt x="0" y="58"/>
                  </a:cubicBezTo>
                  <a:cubicBezTo>
                    <a:pt x="0" y="90"/>
                    <a:pt x="39" y="116"/>
                    <a:pt x="89" y="116"/>
                  </a:cubicBezTo>
                  <a:cubicBezTo>
                    <a:pt x="138" y="116"/>
                    <a:pt x="177" y="90"/>
                    <a:pt x="177" y="58"/>
                  </a:cubicBezTo>
                  <a:cubicBezTo>
                    <a:pt x="177" y="26"/>
                    <a:pt x="138" y="0"/>
                    <a:pt x="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9"/>
            <p:cNvSpPr/>
            <p:nvPr/>
          </p:nvSpPr>
          <p:spPr>
            <a:xfrm>
              <a:off x="5794750" y="2800700"/>
              <a:ext cx="13600" cy="825"/>
            </a:xfrm>
            <a:custGeom>
              <a:avLst/>
              <a:gdLst/>
              <a:ahLst/>
              <a:cxnLst/>
              <a:rect l="l" t="t" r="r" b="b"/>
              <a:pathLst>
                <a:path w="544" h="33" extrusionOk="0">
                  <a:moveTo>
                    <a:pt x="259" y="1"/>
                  </a:moveTo>
                  <a:cubicBezTo>
                    <a:pt x="196" y="1"/>
                    <a:pt x="135" y="4"/>
                    <a:pt x="90" y="10"/>
                  </a:cubicBezTo>
                  <a:cubicBezTo>
                    <a:pt x="0" y="22"/>
                    <a:pt x="84" y="33"/>
                    <a:pt x="279" y="33"/>
                  </a:cubicBezTo>
                  <a:cubicBezTo>
                    <a:pt x="472" y="33"/>
                    <a:pt x="543" y="22"/>
                    <a:pt x="440" y="10"/>
                  </a:cubicBezTo>
                  <a:cubicBezTo>
                    <a:pt x="388" y="4"/>
                    <a:pt x="323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9"/>
            <p:cNvSpPr/>
            <p:nvPr/>
          </p:nvSpPr>
          <p:spPr>
            <a:xfrm>
              <a:off x="5879700" y="2834175"/>
              <a:ext cx="6750" cy="1050"/>
            </a:xfrm>
            <a:custGeom>
              <a:avLst/>
              <a:gdLst/>
              <a:ahLst/>
              <a:cxnLst/>
              <a:rect l="l" t="t" r="r" b="b"/>
              <a:pathLst>
                <a:path w="270" h="42" extrusionOk="0">
                  <a:moveTo>
                    <a:pt x="121" y="1"/>
                  </a:moveTo>
                  <a:cubicBezTo>
                    <a:pt x="89" y="1"/>
                    <a:pt x="59" y="5"/>
                    <a:pt x="40" y="12"/>
                  </a:cubicBezTo>
                  <a:cubicBezTo>
                    <a:pt x="1" y="28"/>
                    <a:pt x="48" y="41"/>
                    <a:pt x="142" y="41"/>
                  </a:cubicBezTo>
                  <a:cubicBezTo>
                    <a:pt x="238" y="41"/>
                    <a:pt x="269" y="28"/>
                    <a:pt x="214" y="12"/>
                  </a:cubicBezTo>
                  <a:cubicBezTo>
                    <a:pt x="187" y="5"/>
                    <a:pt x="153" y="1"/>
                    <a:pt x="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9"/>
            <p:cNvSpPr/>
            <p:nvPr/>
          </p:nvSpPr>
          <p:spPr>
            <a:xfrm>
              <a:off x="5891175" y="2938725"/>
              <a:ext cx="2700" cy="2925"/>
            </a:xfrm>
            <a:custGeom>
              <a:avLst/>
              <a:gdLst/>
              <a:ahLst/>
              <a:cxnLst/>
              <a:rect l="l" t="t" r="r" b="b"/>
              <a:pathLst>
                <a:path w="108" h="117" extrusionOk="0">
                  <a:moveTo>
                    <a:pt x="26" y="1"/>
                  </a:moveTo>
                  <a:cubicBezTo>
                    <a:pt x="11" y="1"/>
                    <a:pt x="1" y="25"/>
                    <a:pt x="1" y="58"/>
                  </a:cubicBezTo>
                  <a:cubicBezTo>
                    <a:pt x="3" y="89"/>
                    <a:pt x="30" y="116"/>
                    <a:pt x="62" y="116"/>
                  </a:cubicBezTo>
                  <a:cubicBezTo>
                    <a:pt x="96" y="116"/>
                    <a:pt x="107" y="89"/>
                    <a:pt x="87" y="58"/>
                  </a:cubicBezTo>
                  <a:cubicBezTo>
                    <a:pt x="66" y="25"/>
                    <a:pt x="41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9"/>
            <p:cNvSpPr/>
            <p:nvPr/>
          </p:nvSpPr>
          <p:spPr>
            <a:xfrm>
              <a:off x="5896975" y="2940875"/>
              <a:ext cx="4350" cy="5175"/>
            </a:xfrm>
            <a:custGeom>
              <a:avLst/>
              <a:gdLst/>
              <a:ahLst/>
              <a:cxnLst/>
              <a:rect l="l" t="t" r="r" b="b"/>
              <a:pathLst>
                <a:path w="174" h="207" extrusionOk="0">
                  <a:moveTo>
                    <a:pt x="37" y="1"/>
                  </a:moveTo>
                  <a:cubicBezTo>
                    <a:pt x="1" y="1"/>
                    <a:pt x="4" y="41"/>
                    <a:pt x="40" y="135"/>
                  </a:cubicBezTo>
                  <a:cubicBezTo>
                    <a:pt x="59" y="183"/>
                    <a:pt x="92" y="207"/>
                    <a:pt x="120" y="207"/>
                  </a:cubicBezTo>
                  <a:cubicBezTo>
                    <a:pt x="149" y="207"/>
                    <a:pt x="174" y="181"/>
                    <a:pt x="174" y="130"/>
                  </a:cubicBezTo>
                  <a:cubicBezTo>
                    <a:pt x="174" y="85"/>
                    <a:pt x="136" y="31"/>
                    <a:pt x="91" y="15"/>
                  </a:cubicBezTo>
                  <a:cubicBezTo>
                    <a:pt x="68" y="6"/>
                    <a:pt x="50" y="1"/>
                    <a:pt x="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9"/>
            <p:cNvSpPr/>
            <p:nvPr/>
          </p:nvSpPr>
          <p:spPr>
            <a:xfrm>
              <a:off x="5910650" y="2832900"/>
              <a:ext cx="62375" cy="5000"/>
            </a:xfrm>
            <a:custGeom>
              <a:avLst/>
              <a:gdLst/>
              <a:ahLst/>
              <a:cxnLst/>
              <a:rect l="l" t="t" r="r" b="b"/>
              <a:pathLst>
                <a:path w="2495" h="200" extrusionOk="0">
                  <a:moveTo>
                    <a:pt x="1751" y="1"/>
                  </a:moveTo>
                  <a:cubicBezTo>
                    <a:pt x="1712" y="1"/>
                    <a:pt x="1686" y="3"/>
                    <a:pt x="1679" y="7"/>
                  </a:cubicBezTo>
                  <a:cubicBezTo>
                    <a:pt x="1656" y="20"/>
                    <a:pt x="1300" y="49"/>
                    <a:pt x="883" y="73"/>
                  </a:cubicBezTo>
                  <a:cubicBezTo>
                    <a:pt x="467" y="95"/>
                    <a:pt x="87" y="138"/>
                    <a:pt x="38" y="167"/>
                  </a:cubicBezTo>
                  <a:cubicBezTo>
                    <a:pt x="1" y="189"/>
                    <a:pt x="50" y="200"/>
                    <a:pt x="174" y="200"/>
                  </a:cubicBezTo>
                  <a:cubicBezTo>
                    <a:pt x="236" y="200"/>
                    <a:pt x="317" y="197"/>
                    <a:pt x="415" y="191"/>
                  </a:cubicBezTo>
                  <a:cubicBezTo>
                    <a:pt x="671" y="176"/>
                    <a:pt x="1235" y="148"/>
                    <a:pt x="1668" y="128"/>
                  </a:cubicBezTo>
                  <a:cubicBezTo>
                    <a:pt x="2100" y="108"/>
                    <a:pt x="2462" y="84"/>
                    <a:pt x="2471" y="75"/>
                  </a:cubicBezTo>
                  <a:cubicBezTo>
                    <a:pt x="2495" y="51"/>
                    <a:pt x="1953" y="1"/>
                    <a:pt x="1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9"/>
            <p:cNvSpPr/>
            <p:nvPr/>
          </p:nvSpPr>
          <p:spPr>
            <a:xfrm>
              <a:off x="5993075" y="2966425"/>
              <a:ext cx="2900" cy="2900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58" y="0"/>
                  </a:moveTo>
                  <a:cubicBezTo>
                    <a:pt x="25" y="0"/>
                    <a:pt x="1" y="25"/>
                    <a:pt x="1" y="59"/>
                  </a:cubicBezTo>
                  <a:cubicBezTo>
                    <a:pt x="1" y="91"/>
                    <a:pt x="25" y="116"/>
                    <a:pt x="58" y="116"/>
                  </a:cubicBezTo>
                  <a:cubicBezTo>
                    <a:pt x="92" y="116"/>
                    <a:pt x="116" y="91"/>
                    <a:pt x="116" y="59"/>
                  </a:cubicBezTo>
                  <a:cubicBezTo>
                    <a:pt x="116" y="25"/>
                    <a:pt x="92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9"/>
            <p:cNvSpPr/>
            <p:nvPr/>
          </p:nvSpPr>
          <p:spPr>
            <a:xfrm>
              <a:off x="5995550" y="2964000"/>
              <a:ext cx="13175" cy="5325"/>
            </a:xfrm>
            <a:custGeom>
              <a:avLst/>
              <a:gdLst/>
              <a:ahLst/>
              <a:cxnLst/>
              <a:rect l="l" t="t" r="r" b="b"/>
              <a:pathLst>
                <a:path w="527" h="213" extrusionOk="0">
                  <a:moveTo>
                    <a:pt x="407" y="0"/>
                  </a:moveTo>
                  <a:cubicBezTo>
                    <a:pt x="367" y="0"/>
                    <a:pt x="314" y="5"/>
                    <a:pt x="261" y="15"/>
                  </a:cubicBezTo>
                  <a:cubicBezTo>
                    <a:pt x="68" y="55"/>
                    <a:pt x="0" y="213"/>
                    <a:pt x="178" y="213"/>
                  </a:cubicBezTo>
                  <a:cubicBezTo>
                    <a:pt x="300" y="213"/>
                    <a:pt x="527" y="61"/>
                    <a:pt x="478" y="13"/>
                  </a:cubicBezTo>
                  <a:cubicBezTo>
                    <a:pt x="469" y="4"/>
                    <a:pt x="443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9"/>
            <p:cNvSpPr/>
            <p:nvPr/>
          </p:nvSpPr>
          <p:spPr>
            <a:xfrm>
              <a:off x="6008625" y="2965675"/>
              <a:ext cx="10650" cy="2950"/>
            </a:xfrm>
            <a:custGeom>
              <a:avLst/>
              <a:gdLst/>
              <a:ahLst/>
              <a:cxnLst/>
              <a:rect l="l" t="t" r="r" b="b"/>
              <a:pathLst>
                <a:path w="426" h="118" extrusionOk="0">
                  <a:moveTo>
                    <a:pt x="255" y="0"/>
                  </a:moveTo>
                  <a:cubicBezTo>
                    <a:pt x="211" y="0"/>
                    <a:pt x="164" y="8"/>
                    <a:pt x="121" y="25"/>
                  </a:cubicBezTo>
                  <a:cubicBezTo>
                    <a:pt x="49" y="55"/>
                    <a:pt x="1" y="83"/>
                    <a:pt x="15" y="87"/>
                  </a:cubicBezTo>
                  <a:cubicBezTo>
                    <a:pt x="93" y="107"/>
                    <a:pt x="186" y="118"/>
                    <a:pt x="260" y="118"/>
                  </a:cubicBezTo>
                  <a:cubicBezTo>
                    <a:pt x="329" y="118"/>
                    <a:pt x="382" y="109"/>
                    <a:pt x="393" y="91"/>
                  </a:cubicBezTo>
                  <a:cubicBezTo>
                    <a:pt x="426" y="37"/>
                    <a:pt x="350" y="0"/>
                    <a:pt x="2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9"/>
            <p:cNvSpPr/>
            <p:nvPr/>
          </p:nvSpPr>
          <p:spPr>
            <a:xfrm>
              <a:off x="6013325" y="29709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97" y="1"/>
                  </a:moveTo>
                  <a:cubicBezTo>
                    <a:pt x="84" y="1"/>
                    <a:pt x="70" y="3"/>
                    <a:pt x="56" y="8"/>
                  </a:cubicBezTo>
                  <a:cubicBezTo>
                    <a:pt x="0" y="25"/>
                    <a:pt x="0" y="40"/>
                    <a:pt x="56" y="78"/>
                  </a:cubicBezTo>
                  <a:cubicBezTo>
                    <a:pt x="79" y="94"/>
                    <a:pt x="106" y="102"/>
                    <a:pt x="128" y="102"/>
                  </a:cubicBezTo>
                  <a:cubicBezTo>
                    <a:pt x="142" y="102"/>
                    <a:pt x="153" y="99"/>
                    <a:pt x="160" y="92"/>
                  </a:cubicBezTo>
                  <a:cubicBezTo>
                    <a:pt x="203" y="48"/>
                    <a:pt x="160" y="1"/>
                    <a:pt x="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9"/>
            <p:cNvSpPr/>
            <p:nvPr/>
          </p:nvSpPr>
          <p:spPr>
            <a:xfrm>
              <a:off x="6029375" y="2959475"/>
              <a:ext cx="24825" cy="11075"/>
            </a:xfrm>
            <a:custGeom>
              <a:avLst/>
              <a:gdLst/>
              <a:ahLst/>
              <a:cxnLst/>
              <a:rect l="l" t="t" r="r" b="b"/>
              <a:pathLst>
                <a:path w="993" h="443" extrusionOk="0">
                  <a:moveTo>
                    <a:pt x="952" y="0"/>
                  </a:moveTo>
                  <a:cubicBezTo>
                    <a:pt x="936" y="0"/>
                    <a:pt x="916" y="6"/>
                    <a:pt x="892" y="16"/>
                  </a:cubicBezTo>
                  <a:cubicBezTo>
                    <a:pt x="773" y="68"/>
                    <a:pt x="321" y="164"/>
                    <a:pt x="133" y="179"/>
                  </a:cubicBezTo>
                  <a:cubicBezTo>
                    <a:pt x="33" y="186"/>
                    <a:pt x="1" y="225"/>
                    <a:pt x="3" y="335"/>
                  </a:cubicBezTo>
                  <a:cubicBezTo>
                    <a:pt x="4" y="408"/>
                    <a:pt x="7" y="442"/>
                    <a:pt x="19" y="442"/>
                  </a:cubicBezTo>
                  <a:cubicBezTo>
                    <a:pt x="29" y="442"/>
                    <a:pt x="44" y="419"/>
                    <a:pt x="70" y="374"/>
                  </a:cubicBezTo>
                  <a:cubicBezTo>
                    <a:pt x="107" y="313"/>
                    <a:pt x="143" y="288"/>
                    <a:pt x="246" y="288"/>
                  </a:cubicBezTo>
                  <a:cubicBezTo>
                    <a:pt x="301" y="288"/>
                    <a:pt x="374" y="295"/>
                    <a:pt x="475" y="308"/>
                  </a:cubicBezTo>
                  <a:cubicBezTo>
                    <a:pt x="579" y="321"/>
                    <a:pt x="653" y="328"/>
                    <a:pt x="705" y="328"/>
                  </a:cubicBezTo>
                  <a:cubicBezTo>
                    <a:pt x="792" y="328"/>
                    <a:pt x="815" y="307"/>
                    <a:pt x="815" y="261"/>
                  </a:cubicBezTo>
                  <a:cubicBezTo>
                    <a:pt x="815" y="211"/>
                    <a:pt x="854" y="156"/>
                    <a:pt x="904" y="139"/>
                  </a:cubicBezTo>
                  <a:cubicBezTo>
                    <a:pt x="954" y="119"/>
                    <a:pt x="992" y="76"/>
                    <a:pt x="992" y="38"/>
                  </a:cubicBezTo>
                  <a:cubicBezTo>
                    <a:pt x="992" y="13"/>
                    <a:pt x="978" y="0"/>
                    <a:pt x="9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9"/>
            <p:cNvSpPr/>
            <p:nvPr/>
          </p:nvSpPr>
          <p:spPr>
            <a:xfrm>
              <a:off x="6050850" y="2968400"/>
              <a:ext cx="4550" cy="2275"/>
            </a:xfrm>
            <a:custGeom>
              <a:avLst/>
              <a:gdLst/>
              <a:ahLst/>
              <a:cxnLst/>
              <a:rect l="l" t="t" r="r" b="b"/>
              <a:pathLst>
                <a:path w="182" h="91" extrusionOk="0">
                  <a:moveTo>
                    <a:pt x="35" y="0"/>
                  </a:moveTo>
                  <a:cubicBezTo>
                    <a:pt x="1" y="0"/>
                    <a:pt x="13" y="30"/>
                    <a:pt x="78" y="72"/>
                  </a:cubicBezTo>
                  <a:cubicBezTo>
                    <a:pt x="99" y="84"/>
                    <a:pt x="121" y="91"/>
                    <a:pt x="139" y="91"/>
                  </a:cubicBezTo>
                  <a:cubicBezTo>
                    <a:pt x="150" y="91"/>
                    <a:pt x="160" y="88"/>
                    <a:pt x="166" y="82"/>
                  </a:cubicBezTo>
                  <a:cubicBezTo>
                    <a:pt x="182" y="66"/>
                    <a:pt x="155" y="39"/>
                    <a:pt x="105" y="18"/>
                  </a:cubicBezTo>
                  <a:cubicBezTo>
                    <a:pt x="73" y="6"/>
                    <a:pt x="49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9"/>
            <p:cNvSpPr/>
            <p:nvPr/>
          </p:nvSpPr>
          <p:spPr>
            <a:xfrm>
              <a:off x="6057250" y="2963675"/>
              <a:ext cx="5550" cy="1100"/>
            </a:xfrm>
            <a:custGeom>
              <a:avLst/>
              <a:gdLst/>
              <a:ahLst/>
              <a:cxnLst/>
              <a:rect l="l" t="t" r="r" b="b"/>
              <a:pathLst>
                <a:path w="222" h="44" extrusionOk="0">
                  <a:moveTo>
                    <a:pt x="110" y="1"/>
                  </a:moveTo>
                  <a:cubicBezTo>
                    <a:pt x="84" y="1"/>
                    <a:pt x="57" y="5"/>
                    <a:pt x="37" y="13"/>
                  </a:cubicBezTo>
                  <a:cubicBezTo>
                    <a:pt x="0" y="30"/>
                    <a:pt x="33" y="44"/>
                    <a:pt x="110" y="44"/>
                  </a:cubicBezTo>
                  <a:cubicBezTo>
                    <a:pt x="189" y="44"/>
                    <a:pt x="222" y="30"/>
                    <a:pt x="182" y="13"/>
                  </a:cubicBezTo>
                  <a:cubicBezTo>
                    <a:pt x="163" y="5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9"/>
            <p:cNvSpPr/>
            <p:nvPr/>
          </p:nvSpPr>
          <p:spPr>
            <a:xfrm>
              <a:off x="6224700" y="2954900"/>
              <a:ext cx="4175" cy="2450"/>
            </a:xfrm>
            <a:custGeom>
              <a:avLst/>
              <a:gdLst/>
              <a:ahLst/>
              <a:cxnLst/>
              <a:rect l="l" t="t" r="r" b="b"/>
              <a:pathLst>
                <a:path w="167" h="98" extrusionOk="0">
                  <a:moveTo>
                    <a:pt x="37" y="0"/>
                  </a:moveTo>
                  <a:cubicBezTo>
                    <a:pt x="29" y="0"/>
                    <a:pt x="22" y="2"/>
                    <a:pt x="18" y="7"/>
                  </a:cubicBezTo>
                  <a:cubicBezTo>
                    <a:pt x="0" y="25"/>
                    <a:pt x="34" y="58"/>
                    <a:pt x="89" y="79"/>
                  </a:cubicBezTo>
                  <a:cubicBezTo>
                    <a:pt x="122" y="91"/>
                    <a:pt x="142" y="98"/>
                    <a:pt x="152" y="98"/>
                  </a:cubicBezTo>
                  <a:cubicBezTo>
                    <a:pt x="167" y="98"/>
                    <a:pt x="155" y="82"/>
                    <a:pt x="120" y="45"/>
                  </a:cubicBezTo>
                  <a:cubicBezTo>
                    <a:pt x="92" y="17"/>
                    <a:pt x="59" y="0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9"/>
            <p:cNvSpPr/>
            <p:nvPr/>
          </p:nvSpPr>
          <p:spPr>
            <a:xfrm>
              <a:off x="5076375" y="2855825"/>
              <a:ext cx="2900" cy="2400"/>
            </a:xfrm>
            <a:custGeom>
              <a:avLst/>
              <a:gdLst/>
              <a:ahLst/>
              <a:cxnLst/>
              <a:rect l="l" t="t" r="r" b="b"/>
              <a:pathLst>
                <a:path w="116" h="96" extrusionOk="0">
                  <a:moveTo>
                    <a:pt x="59" y="1"/>
                  </a:moveTo>
                  <a:cubicBezTo>
                    <a:pt x="25" y="1"/>
                    <a:pt x="0" y="11"/>
                    <a:pt x="0" y="26"/>
                  </a:cubicBezTo>
                  <a:cubicBezTo>
                    <a:pt x="0" y="39"/>
                    <a:pt x="25" y="66"/>
                    <a:pt x="59" y="87"/>
                  </a:cubicBezTo>
                  <a:cubicBezTo>
                    <a:pt x="69" y="93"/>
                    <a:pt x="79" y="96"/>
                    <a:pt x="87" y="96"/>
                  </a:cubicBezTo>
                  <a:cubicBezTo>
                    <a:pt x="104" y="96"/>
                    <a:pt x="116" y="84"/>
                    <a:pt x="116" y="62"/>
                  </a:cubicBezTo>
                  <a:cubicBezTo>
                    <a:pt x="116" y="29"/>
                    <a:pt x="89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9"/>
            <p:cNvSpPr/>
            <p:nvPr/>
          </p:nvSpPr>
          <p:spPr>
            <a:xfrm>
              <a:off x="5178050" y="2899625"/>
              <a:ext cx="5150" cy="2500"/>
            </a:xfrm>
            <a:custGeom>
              <a:avLst/>
              <a:gdLst/>
              <a:ahLst/>
              <a:cxnLst/>
              <a:rect l="l" t="t" r="r" b="b"/>
              <a:pathLst>
                <a:path w="206" h="100" extrusionOk="0">
                  <a:moveTo>
                    <a:pt x="101" y="1"/>
                  </a:moveTo>
                  <a:cubicBezTo>
                    <a:pt x="87" y="1"/>
                    <a:pt x="72" y="3"/>
                    <a:pt x="57" y="8"/>
                  </a:cubicBezTo>
                  <a:cubicBezTo>
                    <a:pt x="1" y="28"/>
                    <a:pt x="1" y="43"/>
                    <a:pt x="57" y="78"/>
                  </a:cubicBezTo>
                  <a:cubicBezTo>
                    <a:pt x="80" y="92"/>
                    <a:pt x="107" y="99"/>
                    <a:pt x="129" y="99"/>
                  </a:cubicBezTo>
                  <a:cubicBezTo>
                    <a:pt x="143" y="99"/>
                    <a:pt x="155" y="96"/>
                    <a:pt x="163" y="89"/>
                  </a:cubicBezTo>
                  <a:cubicBezTo>
                    <a:pt x="205" y="46"/>
                    <a:pt x="164" y="1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9"/>
            <p:cNvSpPr/>
            <p:nvPr/>
          </p:nvSpPr>
          <p:spPr>
            <a:xfrm>
              <a:off x="5182900" y="2903875"/>
              <a:ext cx="4150" cy="4175"/>
            </a:xfrm>
            <a:custGeom>
              <a:avLst/>
              <a:gdLst/>
              <a:ahLst/>
              <a:cxnLst/>
              <a:rect l="l" t="t" r="r" b="b"/>
              <a:pathLst>
                <a:path w="166" h="167" extrusionOk="0">
                  <a:moveTo>
                    <a:pt x="40" y="1"/>
                  </a:moveTo>
                  <a:cubicBezTo>
                    <a:pt x="6" y="1"/>
                    <a:pt x="0" y="47"/>
                    <a:pt x="45" y="118"/>
                  </a:cubicBezTo>
                  <a:cubicBezTo>
                    <a:pt x="63" y="149"/>
                    <a:pt x="90" y="167"/>
                    <a:pt x="113" y="167"/>
                  </a:cubicBezTo>
                  <a:cubicBezTo>
                    <a:pt x="123" y="167"/>
                    <a:pt x="133" y="163"/>
                    <a:pt x="140" y="156"/>
                  </a:cubicBezTo>
                  <a:cubicBezTo>
                    <a:pt x="165" y="130"/>
                    <a:pt x="157" y="84"/>
                    <a:pt x="118" y="46"/>
                  </a:cubicBezTo>
                  <a:cubicBezTo>
                    <a:pt x="86" y="15"/>
                    <a:pt x="58" y="1"/>
                    <a:pt x="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9"/>
            <p:cNvSpPr/>
            <p:nvPr/>
          </p:nvSpPr>
          <p:spPr>
            <a:xfrm>
              <a:off x="5197075" y="2901350"/>
              <a:ext cx="2900" cy="3475"/>
            </a:xfrm>
            <a:custGeom>
              <a:avLst/>
              <a:gdLst/>
              <a:ahLst/>
              <a:cxnLst/>
              <a:rect l="l" t="t" r="r" b="b"/>
              <a:pathLst>
                <a:path w="116" h="139" extrusionOk="0">
                  <a:moveTo>
                    <a:pt x="90" y="0"/>
                  </a:moveTo>
                  <a:cubicBezTo>
                    <a:pt x="81" y="0"/>
                    <a:pt x="71" y="4"/>
                    <a:pt x="58" y="11"/>
                  </a:cubicBezTo>
                  <a:cubicBezTo>
                    <a:pt x="26" y="31"/>
                    <a:pt x="1" y="72"/>
                    <a:pt x="1" y="106"/>
                  </a:cubicBezTo>
                  <a:cubicBezTo>
                    <a:pt x="0" y="127"/>
                    <a:pt x="11" y="139"/>
                    <a:pt x="27" y="139"/>
                  </a:cubicBezTo>
                  <a:cubicBezTo>
                    <a:pt x="36" y="139"/>
                    <a:pt x="47" y="135"/>
                    <a:pt x="58" y="128"/>
                  </a:cubicBezTo>
                  <a:cubicBezTo>
                    <a:pt x="92" y="107"/>
                    <a:pt x="116" y="66"/>
                    <a:pt x="116" y="33"/>
                  </a:cubicBezTo>
                  <a:cubicBezTo>
                    <a:pt x="116" y="12"/>
                    <a:pt x="106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9"/>
            <p:cNvSpPr/>
            <p:nvPr/>
          </p:nvSpPr>
          <p:spPr>
            <a:xfrm>
              <a:off x="5728250" y="2872250"/>
              <a:ext cx="2925" cy="2425"/>
            </a:xfrm>
            <a:custGeom>
              <a:avLst/>
              <a:gdLst/>
              <a:ahLst/>
              <a:cxnLst/>
              <a:rect l="l" t="t" r="r" b="b"/>
              <a:pathLst>
                <a:path w="117" h="97" extrusionOk="0">
                  <a:moveTo>
                    <a:pt x="87" y="1"/>
                  </a:moveTo>
                  <a:cubicBezTo>
                    <a:pt x="78" y="1"/>
                    <a:pt x="68" y="4"/>
                    <a:pt x="58" y="11"/>
                  </a:cubicBezTo>
                  <a:cubicBezTo>
                    <a:pt x="25" y="31"/>
                    <a:pt x="0" y="57"/>
                    <a:pt x="0" y="72"/>
                  </a:cubicBezTo>
                  <a:cubicBezTo>
                    <a:pt x="0" y="87"/>
                    <a:pt x="25" y="97"/>
                    <a:pt x="58" y="97"/>
                  </a:cubicBezTo>
                  <a:cubicBezTo>
                    <a:pt x="91" y="97"/>
                    <a:pt x="116" y="68"/>
                    <a:pt x="116" y="36"/>
                  </a:cubicBezTo>
                  <a:cubicBezTo>
                    <a:pt x="116" y="13"/>
                    <a:pt x="104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9"/>
            <p:cNvSpPr/>
            <p:nvPr/>
          </p:nvSpPr>
          <p:spPr>
            <a:xfrm>
              <a:off x="5979925" y="2872000"/>
              <a:ext cx="4375" cy="1175"/>
            </a:xfrm>
            <a:custGeom>
              <a:avLst/>
              <a:gdLst/>
              <a:ahLst/>
              <a:cxnLst/>
              <a:rect l="l" t="t" r="r" b="b"/>
              <a:pathLst>
                <a:path w="175" h="47" extrusionOk="0">
                  <a:moveTo>
                    <a:pt x="74" y="1"/>
                  </a:moveTo>
                  <a:cubicBezTo>
                    <a:pt x="50" y="1"/>
                    <a:pt x="29" y="6"/>
                    <a:pt x="18" y="16"/>
                  </a:cubicBezTo>
                  <a:cubicBezTo>
                    <a:pt x="0" y="34"/>
                    <a:pt x="29" y="47"/>
                    <a:pt x="82" y="47"/>
                  </a:cubicBezTo>
                  <a:cubicBezTo>
                    <a:pt x="85" y="47"/>
                    <a:pt x="89" y="47"/>
                    <a:pt x="93" y="47"/>
                  </a:cubicBezTo>
                  <a:cubicBezTo>
                    <a:pt x="160" y="42"/>
                    <a:pt x="174" y="29"/>
                    <a:pt x="129" y="11"/>
                  </a:cubicBezTo>
                  <a:cubicBezTo>
                    <a:pt x="113" y="4"/>
                    <a:pt x="93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6" name="Google Shape;3056;p69"/>
          <p:cNvGrpSpPr/>
          <p:nvPr/>
        </p:nvGrpSpPr>
        <p:grpSpPr>
          <a:xfrm>
            <a:off x="6921330" y="3689162"/>
            <a:ext cx="1438129" cy="612185"/>
            <a:chOff x="5309025" y="4269675"/>
            <a:chExt cx="1000925" cy="426075"/>
          </a:xfrm>
        </p:grpSpPr>
        <p:sp>
          <p:nvSpPr>
            <p:cNvPr id="3057" name="Google Shape;3057;p69"/>
            <p:cNvSpPr/>
            <p:nvPr/>
          </p:nvSpPr>
          <p:spPr>
            <a:xfrm>
              <a:off x="5309025" y="4269675"/>
              <a:ext cx="1000925" cy="340525"/>
            </a:xfrm>
            <a:custGeom>
              <a:avLst/>
              <a:gdLst/>
              <a:ahLst/>
              <a:cxnLst/>
              <a:rect l="l" t="t" r="r" b="b"/>
              <a:pathLst>
                <a:path w="40037" h="13621" extrusionOk="0">
                  <a:moveTo>
                    <a:pt x="5136" y="3453"/>
                  </a:moveTo>
                  <a:cubicBezTo>
                    <a:pt x="5162" y="3453"/>
                    <a:pt x="5191" y="3454"/>
                    <a:pt x="5222" y="3455"/>
                  </a:cubicBezTo>
                  <a:cubicBezTo>
                    <a:pt x="5329" y="3460"/>
                    <a:pt x="5387" y="3484"/>
                    <a:pt x="5358" y="3508"/>
                  </a:cubicBezTo>
                  <a:cubicBezTo>
                    <a:pt x="5340" y="3522"/>
                    <a:pt x="5289" y="3529"/>
                    <a:pt x="5226" y="3529"/>
                  </a:cubicBezTo>
                  <a:cubicBezTo>
                    <a:pt x="5188" y="3529"/>
                    <a:pt x="5145" y="3527"/>
                    <a:pt x="5103" y="3521"/>
                  </a:cubicBezTo>
                  <a:cubicBezTo>
                    <a:pt x="4898" y="3492"/>
                    <a:pt x="4937" y="3453"/>
                    <a:pt x="5136" y="3453"/>
                  </a:cubicBezTo>
                  <a:close/>
                  <a:moveTo>
                    <a:pt x="7071" y="3596"/>
                  </a:moveTo>
                  <a:cubicBezTo>
                    <a:pt x="7073" y="3596"/>
                    <a:pt x="7075" y="3596"/>
                    <a:pt x="7078" y="3597"/>
                  </a:cubicBezTo>
                  <a:cubicBezTo>
                    <a:pt x="7117" y="3601"/>
                    <a:pt x="7203" y="3606"/>
                    <a:pt x="7276" y="3608"/>
                  </a:cubicBezTo>
                  <a:cubicBezTo>
                    <a:pt x="7370" y="3611"/>
                    <a:pt x="7388" y="3627"/>
                    <a:pt x="7341" y="3667"/>
                  </a:cubicBezTo>
                  <a:cubicBezTo>
                    <a:pt x="7324" y="3681"/>
                    <a:pt x="7298" y="3687"/>
                    <a:pt x="7268" y="3687"/>
                  </a:cubicBezTo>
                  <a:cubicBezTo>
                    <a:pt x="7229" y="3687"/>
                    <a:pt x="7183" y="3676"/>
                    <a:pt x="7142" y="3655"/>
                  </a:cubicBezTo>
                  <a:cubicBezTo>
                    <a:pt x="7074" y="3621"/>
                    <a:pt x="7045" y="3596"/>
                    <a:pt x="7071" y="3596"/>
                  </a:cubicBezTo>
                  <a:close/>
                  <a:moveTo>
                    <a:pt x="4446" y="3352"/>
                  </a:moveTo>
                  <a:cubicBezTo>
                    <a:pt x="4474" y="3352"/>
                    <a:pt x="4512" y="3365"/>
                    <a:pt x="4571" y="3389"/>
                  </a:cubicBezTo>
                  <a:cubicBezTo>
                    <a:pt x="4711" y="3444"/>
                    <a:pt x="4798" y="3538"/>
                    <a:pt x="4723" y="3538"/>
                  </a:cubicBezTo>
                  <a:cubicBezTo>
                    <a:pt x="4714" y="3538"/>
                    <a:pt x="4702" y="3537"/>
                    <a:pt x="4688" y="3534"/>
                  </a:cubicBezTo>
                  <a:cubicBezTo>
                    <a:pt x="4684" y="3533"/>
                    <a:pt x="4679" y="3533"/>
                    <a:pt x="4674" y="3533"/>
                  </a:cubicBezTo>
                  <a:cubicBezTo>
                    <a:pt x="4634" y="3533"/>
                    <a:pt x="4584" y="3566"/>
                    <a:pt x="4552" y="3616"/>
                  </a:cubicBezTo>
                  <a:cubicBezTo>
                    <a:pt x="4498" y="3703"/>
                    <a:pt x="4508" y="3720"/>
                    <a:pt x="4638" y="3756"/>
                  </a:cubicBezTo>
                  <a:cubicBezTo>
                    <a:pt x="4720" y="3780"/>
                    <a:pt x="4795" y="3823"/>
                    <a:pt x="4805" y="3854"/>
                  </a:cubicBezTo>
                  <a:cubicBezTo>
                    <a:pt x="4824" y="3910"/>
                    <a:pt x="4740" y="3951"/>
                    <a:pt x="4645" y="3951"/>
                  </a:cubicBezTo>
                  <a:cubicBezTo>
                    <a:pt x="4608" y="3951"/>
                    <a:pt x="4569" y="3945"/>
                    <a:pt x="4535" y="3931"/>
                  </a:cubicBezTo>
                  <a:cubicBezTo>
                    <a:pt x="4473" y="3905"/>
                    <a:pt x="4373" y="3864"/>
                    <a:pt x="4301" y="3836"/>
                  </a:cubicBezTo>
                  <a:cubicBezTo>
                    <a:pt x="4182" y="3788"/>
                    <a:pt x="4181" y="3782"/>
                    <a:pt x="4272" y="3704"/>
                  </a:cubicBezTo>
                  <a:cubicBezTo>
                    <a:pt x="4327" y="3656"/>
                    <a:pt x="4346" y="3637"/>
                    <a:pt x="4329" y="3637"/>
                  </a:cubicBezTo>
                  <a:cubicBezTo>
                    <a:pt x="4319" y="3637"/>
                    <a:pt x="4297" y="3643"/>
                    <a:pt x="4264" y="3654"/>
                  </a:cubicBezTo>
                  <a:cubicBezTo>
                    <a:pt x="4248" y="3659"/>
                    <a:pt x="4231" y="3662"/>
                    <a:pt x="4215" y="3662"/>
                  </a:cubicBezTo>
                  <a:cubicBezTo>
                    <a:pt x="4179" y="3662"/>
                    <a:pt x="4148" y="3648"/>
                    <a:pt x="4139" y="3623"/>
                  </a:cubicBezTo>
                  <a:cubicBezTo>
                    <a:pt x="4129" y="3595"/>
                    <a:pt x="4145" y="3575"/>
                    <a:pt x="4174" y="3575"/>
                  </a:cubicBezTo>
                  <a:cubicBezTo>
                    <a:pt x="4180" y="3575"/>
                    <a:pt x="4185" y="3576"/>
                    <a:pt x="4191" y="3577"/>
                  </a:cubicBezTo>
                  <a:cubicBezTo>
                    <a:pt x="4195" y="3578"/>
                    <a:pt x="4199" y="3578"/>
                    <a:pt x="4203" y="3578"/>
                  </a:cubicBezTo>
                  <a:cubicBezTo>
                    <a:pt x="4244" y="3578"/>
                    <a:pt x="4301" y="3530"/>
                    <a:pt x="4340" y="3460"/>
                  </a:cubicBezTo>
                  <a:cubicBezTo>
                    <a:pt x="4382" y="3383"/>
                    <a:pt x="4403" y="3352"/>
                    <a:pt x="4446" y="3352"/>
                  </a:cubicBezTo>
                  <a:close/>
                  <a:moveTo>
                    <a:pt x="5406" y="3725"/>
                  </a:moveTo>
                  <a:cubicBezTo>
                    <a:pt x="5598" y="3725"/>
                    <a:pt x="5710" y="3804"/>
                    <a:pt x="5659" y="3910"/>
                  </a:cubicBezTo>
                  <a:cubicBezTo>
                    <a:pt x="5643" y="3941"/>
                    <a:pt x="5596" y="3958"/>
                    <a:pt x="5520" y="3958"/>
                  </a:cubicBezTo>
                  <a:cubicBezTo>
                    <a:pt x="5481" y="3958"/>
                    <a:pt x="5434" y="3953"/>
                    <a:pt x="5380" y="3944"/>
                  </a:cubicBezTo>
                  <a:cubicBezTo>
                    <a:pt x="5119" y="3901"/>
                    <a:pt x="4854" y="3726"/>
                    <a:pt x="5038" y="3726"/>
                  </a:cubicBezTo>
                  <a:cubicBezTo>
                    <a:pt x="5044" y="3726"/>
                    <a:pt x="5051" y="3726"/>
                    <a:pt x="5058" y="3727"/>
                  </a:cubicBezTo>
                  <a:cubicBezTo>
                    <a:pt x="5089" y="3729"/>
                    <a:pt x="5133" y="3729"/>
                    <a:pt x="5182" y="3729"/>
                  </a:cubicBezTo>
                  <a:cubicBezTo>
                    <a:pt x="5245" y="3729"/>
                    <a:pt x="5315" y="3728"/>
                    <a:pt x="5374" y="3726"/>
                  </a:cubicBezTo>
                  <a:cubicBezTo>
                    <a:pt x="5385" y="3725"/>
                    <a:pt x="5395" y="3725"/>
                    <a:pt x="5406" y="3725"/>
                  </a:cubicBezTo>
                  <a:close/>
                  <a:moveTo>
                    <a:pt x="4155" y="3906"/>
                  </a:moveTo>
                  <a:cubicBezTo>
                    <a:pt x="4160" y="3906"/>
                    <a:pt x="4166" y="3907"/>
                    <a:pt x="4172" y="3908"/>
                  </a:cubicBezTo>
                  <a:cubicBezTo>
                    <a:pt x="4212" y="3916"/>
                    <a:pt x="4247" y="3935"/>
                    <a:pt x="4252" y="3949"/>
                  </a:cubicBezTo>
                  <a:cubicBezTo>
                    <a:pt x="4257" y="3962"/>
                    <a:pt x="4234" y="3982"/>
                    <a:pt x="4202" y="3993"/>
                  </a:cubicBezTo>
                  <a:cubicBezTo>
                    <a:pt x="4195" y="3996"/>
                    <a:pt x="4188" y="3997"/>
                    <a:pt x="4182" y="3997"/>
                  </a:cubicBezTo>
                  <a:cubicBezTo>
                    <a:pt x="4156" y="3997"/>
                    <a:pt x="4131" y="3979"/>
                    <a:pt x="4122" y="3952"/>
                  </a:cubicBezTo>
                  <a:cubicBezTo>
                    <a:pt x="4112" y="3925"/>
                    <a:pt x="4127" y="3906"/>
                    <a:pt x="4155" y="3906"/>
                  </a:cubicBezTo>
                  <a:close/>
                  <a:moveTo>
                    <a:pt x="5677" y="4073"/>
                  </a:moveTo>
                  <a:cubicBezTo>
                    <a:pt x="5703" y="4073"/>
                    <a:pt x="5727" y="4089"/>
                    <a:pt x="5735" y="4114"/>
                  </a:cubicBezTo>
                  <a:cubicBezTo>
                    <a:pt x="5746" y="4147"/>
                    <a:pt x="5745" y="4177"/>
                    <a:pt x="5730" y="4181"/>
                  </a:cubicBezTo>
                  <a:cubicBezTo>
                    <a:pt x="5729" y="4181"/>
                    <a:pt x="5727" y="4182"/>
                    <a:pt x="5724" y="4182"/>
                  </a:cubicBezTo>
                  <a:cubicBezTo>
                    <a:pt x="5708" y="4182"/>
                    <a:pt x="5678" y="4166"/>
                    <a:pt x="5650" y="4144"/>
                  </a:cubicBezTo>
                  <a:cubicBezTo>
                    <a:pt x="5620" y="4119"/>
                    <a:pt x="5622" y="4088"/>
                    <a:pt x="5655" y="4077"/>
                  </a:cubicBezTo>
                  <a:cubicBezTo>
                    <a:pt x="5663" y="4074"/>
                    <a:pt x="5670" y="4073"/>
                    <a:pt x="5677" y="4073"/>
                  </a:cubicBezTo>
                  <a:close/>
                  <a:moveTo>
                    <a:pt x="6446" y="4205"/>
                  </a:moveTo>
                  <a:cubicBezTo>
                    <a:pt x="6462" y="4205"/>
                    <a:pt x="6480" y="4205"/>
                    <a:pt x="6503" y="4206"/>
                  </a:cubicBezTo>
                  <a:cubicBezTo>
                    <a:pt x="6621" y="4210"/>
                    <a:pt x="6726" y="4485"/>
                    <a:pt x="6624" y="4521"/>
                  </a:cubicBezTo>
                  <a:cubicBezTo>
                    <a:pt x="6609" y="4526"/>
                    <a:pt x="6593" y="4529"/>
                    <a:pt x="6577" y="4529"/>
                  </a:cubicBezTo>
                  <a:cubicBezTo>
                    <a:pt x="6475" y="4529"/>
                    <a:pt x="6364" y="4430"/>
                    <a:pt x="6368" y="4325"/>
                  </a:cubicBezTo>
                  <a:cubicBezTo>
                    <a:pt x="6370" y="4222"/>
                    <a:pt x="6371" y="4205"/>
                    <a:pt x="6446" y="4205"/>
                  </a:cubicBezTo>
                  <a:close/>
                  <a:moveTo>
                    <a:pt x="3109" y="4502"/>
                  </a:moveTo>
                  <a:cubicBezTo>
                    <a:pt x="3168" y="4502"/>
                    <a:pt x="3162" y="4628"/>
                    <a:pt x="3091" y="4684"/>
                  </a:cubicBezTo>
                  <a:cubicBezTo>
                    <a:pt x="3080" y="4693"/>
                    <a:pt x="3070" y="4697"/>
                    <a:pt x="3061" y="4697"/>
                  </a:cubicBezTo>
                  <a:cubicBezTo>
                    <a:pt x="3041" y="4697"/>
                    <a:pt x="3030" y="4673"/>
                    <a:pt x="3032" y="4628"/>
                  </a:cubicBezTo>
                  <a:cubicBezTo>
                    <a:pt x="3035" y="4572"/>
                    <a:pt x="3061" y="4516"/>
                    <a:pt x="3092" y="4505"/>
                  </a:cubicBezTo>
                  <a:cubicBezTo>
                    <a:pt x="3098" y="4503"/>
                    <a:pt x="3104" y="4502"/>
                    <a:pt x="3109" y="4502"/>
                  </a:cubicBezTo>
                  <a:close/>
                  <a:moveTo>
                    <a:pt x="20757" y="4703"/>
                  </a:moveTo>
                  <a:cubicBezTo>
                    <a:pt x="20776" y="4703"/>
                    <a:pt x="20783" y="4710"/>
                    <a:pt x="20776" y="4724"/>
                  </a:cubicBezTo>
                  <a:cubicBezTo>
                    <a:pt x="20764" y="4747"/>
                    <a:pt x="20715" y="4765"/>
                    <a:pt x="20674" y="4765"/>
                  </a:cubicBezTo>
                  <a:cubicBezTo>
                    <a:pt x="20671" y="4765"/>
                    <a:pt x="20669" y="4765"/>
                    <a:pt x="20667" y="4765"/>
                  </a:cubicBezTo>
                  <a:cubicBezTo>
                    <a:pt x="20616" y="4762"/>
                    <a:pt x="20626" y="4744"/>
                    <a:pt x="20692" y="4719"/>
                  </a:cubicBezTo>
                  <a:cubicBezTo>
                    <a:pt x="20719" y="4708"/>
                    <a:pt x="20742" y="4703"/>
                    <a:pt x="20757" y="4703"/>
                  </a:cubicBezTo>
                  <a:close/>
                  <a:moveTo>
                    <a:pt x="21584" y="4607"/>
                  </a:moveTo>
                  <a:cubicBezTo>
                    <a:pt x="21589" y="4607"/>
                    <a:pt x="21593" y="4607"/>
                    <a:pt x="21598" y="4607"/>
                  </a:cubicBezTo>
                  <a:cubicBezTo>
                    <a:pt x="21703" y="4607"/>
                    <a:pt x="21800" y="4630"/>
                    <a:pt x="21809" y="4657"/>
                  </a:cubicBezTo>
                  <a:cubicBezTo>
                    <a:pt x="21820" y="4682"/>
                    <a:pt x="21787" y="4701"/>
                    <a:pt x="21734" y="4701"/>
                  </a:cubicBezTo>
                  <a:cubicBezTo>
                    <a:pt x="21729" y="4701"/>
                    <a:pt x="21724" y="4700"/>
                    <a:pt x="21718" y="4700"/>
                  </a:cubicBezTo>
                  <a:cubicBezTo>
                    <a:pt x="21713" y="4700"/>
                    <a:pt x="21708" y="4700"/>
                    <a:pt x="21704" y="4700"/>
                  </a:cubicBezTo>
                  <a:cubicBezTo>
                    <a:pt x="21647" y="4700"/>
                    <a:pt x="21634" y="4717"/>
                    <a:pt x="21670" y="4748"/>
                  </a:cubicBezTo>
                  <a:cubicBezTo>
                    <a:pt x="21706" y="4779"/>
                    <a:pt x="21712" y="4823"/>
                    <a:pt x="21685" y="4857"/>
                  </a:cubicBezTo>
                  <a:cubicBezTo>
                    <a:pt x="21677" y="4867"/>
                    <a:pt x="21667" y="4872"/>
                    <a:pt x="21657" y="4872"/>
                  </a:cubicBezTo>
                  <a:cubicBezTo>
                    <a:pt x="21638" y="4872"/>
                    <a:pt x="21619" y="4854"/>
                    <a:pt x="21609" y="4822"/>
                  </a:cubicBezTo>
                  <a:cubicBezTo>
                    <a:pt x="21594" y="4779"/>
                    <a:pt x="21561" y="4749"/>
                    <a:pt x="21532" y="4749"/>
                  </a:cubicBezTo>
                  <a:cubicBezTo>
                    <a:pt x="21527" y="4749"/>
                    <a:pt x="21523" y="4750"/>
                    <a:pt x="21518" y="4751"/>
                  </a:cubicBezTo>
                  <a:cubicBezTo>
                    <a:pt x="21514" y="4753"/>
                    <a:pt x="21510" y="4753"/>
                    <a:pt x="21505" y="4753"/>
                  </a:cubicBezTo>
                  <a:cubicBezTo>
                    <a:pt x="21477" y="4753"/>
                    <a:pt x="21445" y="4727"/>
                    <a:pt x="21431" y="4689"/>
                  </a:cubicBezTo>
                  <a:cubicBezTo>
                    <a:pt x="21409" y="4623"/>
                    <a:pt x="21435" y="4607"/>
                    <a:pt x="21584" y="4607"/>
                  </a:cubicBezTo>
                  <a:close/>
                  <a:moveTo>
                    <a:pt x="7140" y="4806"/>
                  </a:moveTo>
                  <a:cubicBezTo>
                    <a:pt x="7175" y="4806"/>
                    <a:pt x="7232" y="4817"/>
                    <a:pt x="7318" y="4838"/>
                  </a:cubicBezTo>
                  <a:cubicBezTo>
                    <a:pt x="7508" y="4886"/>
                    <a:pt x="7525" y="4934"/>
                    <a:pt x="7383" y="4934"/>
                  </a:cubicBezTo>
                  <a:cubicBezTo>
                    <a:pt x="7358" y="4934"/>
                    <a:pt x="7329" y="4933"/>
                    <a:pt x="7295" y="4930"/>
                  </a:cubicBezTo>
                  <a:cubicBezTo>
                    <a:pt x="7199" y="4920"/>
                    <a:pt x="7107" y="4890"/>
                    <a:pt x="7098" y="4863"/>
                  </a:cubicBezTo>
                  <a:cubicBezTo>
                    <a:pt x="7085" y="4824"/>
                    <a:pt x="7094" y="4806"/>
                    <a:pt x="7140" y="4806"/>
                  </a:cubicBezTo>
                  <a:close/>
                  <a:moveTo>
                    <a:pt x="23600" y="4921"/>
                  </a:moveTo>
                  <a:cubicBezTo>
                    <a:pt x="23612" y="4921"/>
                    <a:pt x="23625" y="4922"/>
                    <a:pt x="23638" y="4923"/>
                  </a:cubicBezTo>
                  <a:cubicBezTo>
                    <a:pt x="23705" y="4934"/>
                    <a:pt x="23813" y="4943"/>
                    <a:pt x="23886" y="4945"/>
                  </a:cubicBezTo>
                  <a:cubicBezTo>
                    <a:pt x="24012" y="4949"/>
                    <a:pt x="24012" y="4951"/>
                    <a:pt x="23898" y="5016"/>
                  </a:cubicBezTo>
                  <a:cubicBezTo>
                    <a:pt x="23846" y="5044"/>
                    <a:pt x="23765" y="5062"/>
                    <a:pt x="23693" y="5062"/>
                  </a:cubicBezTo>
                  <a:cubicBezTo>
                    <a:pt x="23673" y="5062"/>
                    <a:pt x="23653" y="5061"/>
                    <a:pt x="23635" y="5058"/>
                  </a:cubicBezTo>
                  <a:cubicBezTo>
                    <a:pt x="23557" y="5045"/>
                    <a:pt x="23499" y="5004"/>
                    <a:pt x="23506" y="4970"/>
                  </a:cubicBezTo>
                  <a:cubicBezTo>
                    <a:pt x="23514" y="4938"/>
                    <a:pt x="23549" y="4921"/>
                    <a:pt x="23600" y="4921"/>
                  </a:cubicBezTo>
                  <a:close/>
                  <a:moveTo>
                    <a:pt x="5119" y="5047"/>
                  </a:moveTo>
                  <a:cubicBezTo>
                    <a:pt x="5169" y="5047"/>
                    <a:pt x="5172" y="5114"/>
                    <a:pt x="5129" y="5247"/>
                  </a:cubicBezTo>
                  <a:cubicBezTo>
                    <a:pt x="5108" y="5309"/>
                    <a:pt x="5084" y="5340"/>
                    <a:pt x="5060" y="5340"/>
                  </a:cubicBezTo>
                  <a:cubicBezTo>
                    <a:pt x="5032" y="5340"/>
                    <a:pt x="5003" y="5300"/>
                    <a:pt x="4977" y="5219"/>
                  </a:cubicBezTo>
                  <a:cubicBezTo>
                    <a:pt x="4964" y="5171"/>
                    <a:pt x="4997" y="5103"/>
                    <a:pt x="5048" y="5073"/>
                  </a:cubicBezTo>
                  <a:cubicBezTo>
                    <a:pt x="5078" y="5056"/>
                    <a:pt x="5101" y="5047"/>
                    <a:pt x="5119" y="5047"/>
                  </a:cubicBezTo>
                  <a:close/>
                  <a:moveTo>
                    <a:pt x="24620" y="5377"/>
                  </a:moveTo>
                  <a:cubicBezTo>
                    <a:pt x="24638" y="5377"/>
                    <a:pt x="24645" y="5384"/>
                    <a:pt x="24638" y="5399"/>
                  </a:cubicBezTo>
                  <a:cubicBezTo>
                    <a:pt x="24629" y="5423"/>
                    <a:pt x="24583" y="5442"/>
                    <a:pt x="24540" y="5442"/>
                  </a:cubicBezTo>
                  <a:cubicBezTo>
                    <a:pt x="24537" y="5442"/>
                    <a:pt x="24534" y="5442"/>
                    <a:pt x="24531" y="5442"/>
                  </a:cubicBezTo>
                  <a:cubicBezTo>
                    <a:pt x="24480" y="5440"/>
                    <a:pt x="24490" y="5420"/>
                    <a:pt x="24554" y="5394"/>
                  </a:cubicBezTo>
                  <a:cubicBezTo>
                    <a:pt x="24582" y="5382"/>
                    <a:pt x="24605" y="5377"/>
                    <a:pt x="24620" y="5377"/>
                  </a:cubicBezTo>
                  <a:close/>
                  <a:moveTo>
                    <a:pt x="5252" y="5001"/>
                  </a:moveTo>
                  <a:cubicBezTo>
                    <a:pt x="5318" y="5001"/>
                    <a:pt x="5638" y="5138"/>
                    <a:pt x="5652" y="5179"/>
                  </a:cubicBezTo>
                  <a:cubicBezTo>
                    <a:pt x="5659" y="5199"/>
                    <a:pt x="5581" y="5278"/>
                    <a:pt x="5483" y="5350"/>
                  </a:cubicBezTo>
                  <a:cubicBezTo>
                    <a:pt x="5402" y="5410"/>
                    <a:pt x="5316" y="5450"/>
                    <a:pt x="5274" y="5450"/>
                  </a:cubicBezTo>
                  <a:cubicBezTo>
                    <a:pt x="5265" y="5450"/>
                    <a:pt x="5258" y="5449"/>
                    <a:pt x="5254" y="5445"/>
                  </a:cubicBezTo>
                  <a:cubicBezTo>
                    <a:pt x="5217" y="5414"/>
                    <a:pt x="5208" y="5140"/>
                    <a:pt x="5240" y="5005"/>
                  </a:cubicBezTo>
                  <a:cubicBezTo>
                    <a:pt x="5241" y="5002"/>
                    <a:pt x="5245" y="5001"/>
                    <a:pt x="5252" y="5001"/>
                  </a:cubicBezTo>
                  <a:close/>
                  <a:moveTo>
                    <a:pt x="28076" y="5341"/>
                  </a:moveTo>
                  <a:cubicBezTo>
                    <a:pt x="28133" y="5341"/>
                    <a:pt x="28295" y="5403"/>
                    <a:pt x="28303" y="5432"/>
                  </a:cubicBezTo>
                  <a:cubicBezTo>
                    <a:pt x="28306" y="5438"/>
                    <a:pt x="28254" y="5447"/>
                    <a:pt x="28181" y="5452"/>
                  </a:cubicBezTo>
                  <a:cubicBezTo>
                    <a:pt x="28175" y="5453"/>
                    <a:pt x="28169" y="5453"/>
                    <a:pt x="28163" y="5453"/>
                  </a:cubicBezTo>
                  <a:cubicBezTo>
                    <a:pt x="28052" y="5453"/>
                    <a:pt x="27973" y="5374"/>
                    <a:pt x="28064" y="5343"/>
                  </a:cubicBezTo>
                  <a:cubicBezTo>
                    <a:pt x="28067" y="5341"/>
                    <a:pt x="28071" y="5341"/>
                    <a:pt x="28076" y="5341"/>
                  </a:cubicBezTo>
                  <a:close/>
                  <a:moveTo>
                    <a:pt x="24157" y="5300"/>
                  </a:moveTo>
                  <a:cubicBezTo>
                    <a:pt x="24231" y="5300"/>
                    <a:pt x="24305" y="5316"/>
                    <a:pt x="24316" y="5347"/>
                  </a:cubicBezTo>
                  <a:cubicBezTo>
                    <a:pt x="24327" y="5376"/>
                    <a:pt x="24286" y="5419"/>
                    <a:pt x="24224" y="5441"/>
                  </a:cubicBezTo>
                  <a:cubicBezTo>
                    <a:pt x="24200" y="5450"/>
                    <a:pt x="24174" y="5453"/>
                    <a:pt x="24149" y="5453"/>
                  </a:cubicBezTo>
                  <a:cubicBezTo>
                    <a:pt x="24058" y="5453"/>
                    <a:pt x="23980" y="5403"/>
                    <a:pt x="24009" y="5343"/>
                  </a:cubicBezTo>
                  <a:cubicBezTo>
                    <a:pt x="24023" y="5313"/>
                    <a:pt x="24090" y="5300"/>
                    <a:pt x="24157" y="5300"/>
                  </a:cubicBezTo>
                  <a:close/>
                  <a:moveTo>
                    <a:pt x="4467" y="4167"/>
                  </a:moveTo>
                  <a:cubicBezTo>
                    <a:pt x="4504" y="4167"/>
                    <a:pt x="4549" y="4170"/>
                    <a:pt x="4605" y="4176"/>
                  </a:cubicBezTo>
                  <a:cubicBezTo>
                    <a:pt x="4739" y="4188"/>
                    <a:pt x="4843" y="4224"/>
                    <a:pt x="4829" y="4252"/>
                  </a:cubicBezTo>
                  <a:cubicBezTo>
                    <a:pt x="4818" y="4273"/>
                    <a:pt x="4832" y="4286"/>
                    <a:pt x="4859" y="4286"/>
                  </a:cubicBezTo>
                  <a:cubicBezTo>
                    <a:pt x="4867" y="4286"/>
                    <a:pt x="4877" y="4285"/>
                    <a:pt x="4888" y="4282"/>
                  </a:cubicBezTo>
                  <a:cubicBezTo>
                    <a:pt x="4908" y="4276"/>
                    <a:pt x="4923" y="4273"/>
                    <a:pt x="4931" y="4273"/>
                  </a:cubicBezTo>
                  <a:cubicBezTo>
                    <a:pt x="4948" y="4273"/>
                    <a:pt x="4941" y="4285"/>
                    <a:pt x="4911" y="4311"/>
                  </a:cubicBezTo>
                  <a:cubicBezTo>
                    <a:pt x="4878" y="4339"/>
                    <a:pt x="4862" y="4403"/>
                    <a:pt x="4879" y="4459"/>
                  </a:cubicBezTo>
                  <a:cubicBezTo>
                    <a:pt x="4891" y="4502"/>
                    <a:pt x="4893" y="4523"/>
                    <a:pt x="4885" y="4523"/>
                  </a:cubicBezTo>
                  <a:cubicBezTo>
                    <a:pt x="4879" y="4523"/>
                    <a:pt x="4867" y="4513"/>
                    <a:pt x="4849" y="4492"/>
                  </a:cubicBezTo>
                  <a:cubicBezTo>
                    <a:pt x="4762" y="4391"/>
                    <a:pt x="4650" y="4335"/>
                    <a:pt x="4557" y="4335"/>
                  </a:cubicBezTo>
                  <a:cubicBezTo>
                    <a:pt x="4506" y="4335"/>
                    <a:pt x="4461" y="4352"/>
                    <a:pt x="4428" y="4388"/>
                  </a:cubicBezTo>
                  <a:cubicBezTo>
                    <a:pt x="4299" y="4530"/>
                    <a:pt x="4295" y="4546"/>
                    <a:pt x="4392" y="4570"/>
                  </a:cubicBezTo>
                  <a:cubicBezTo>
                    <a:pt x="4518" y="4600"/>
                    <a:pt x="4457" y="4881"/>
                    <a:pt x="4313" y="4931"/>
                  </a:cubicBezTo>
                  <a:cubicBezTo>
                    <a:pt x="4258" y="4950"/>
                    <a:pt x="4222" y="4991"/>
                    <a:pt x="4233" y="5023"/>
                  </a:cubicBezTo>
                  <a:cubicBezTo>
                    <a:pt x="4241" y="5046"/>
                    <a:pt x="4267" y="5060"/>
                    <a:pt x="4297" y="5060"/>
                  </a:cubicBezTo>
                  <a:cubicBezTo>
                    <a:pt x="4309" y="5060"/>
                    <a:pt x="4321" y="5058"/>
                    <a:pt x="4334" y="5054"/>
                  </a:cubicBezTo>
                  <a:cubicBezTo>
                    <a:pt x="4342" y="5051"/>
                    <a:pt x="4351" y="5050"/>
                    <a:pt x="4360" y="5050"/>
                  </a:cubicBezTo>
                  <a:cubicBezTo>
                    <a:pt x="4401" y="5050"/>
                    <a:pt x="4453" y="5072"/>
                    <a:pt x="4483" y="5108"/>
                  </a:cubicBezTo>
                  <a:cubicBezTo>
                    <a:pt x="4559" y="5196"/>
                    <a:pt x="4576" y="5225"/>
                    <a:pt x="4520" y="5225"/>
                  </a:cubicBezTo>
                  <a:cubicBezTo>
                    <a:pt x="4501" y="5225"/>
                    <a:pt x="4472" y="5221"/>
                    <a:pt x="4434" y="5215"/>
                  </a:cubicBezTo>
                  <a:cubicBezTo>
                    <a:pt x="4386" y="5208"/>
                    <a:pt x="4344" y="5204"/>
                    <a:pt x="4308" y="5204"/>
                  </a:cubicBezTo>
                  <a:cubicBezTo>
                    <a:pt x="4154" y="5204"/>
                    <a:pt x="4112" y="5274"/>
                    <a:pt x="4193" y="5406"/>
                  </a:cubicBezTo>
                  <a:cubicBezTo>
                    <a:pt x="4240" y="5481"/>
                    <a:pt x="4263" y="5518"/>
                    <a:pt x="4243" y="5518"/>
                  </a:cubicBezTo>
                  <a:cubicBezTo>
                    <a:pt x="4223" y="5518"/>
                    <a:pt x="4162" y="5483"/>
                    <a:pt x="4043" y="5415"/>
                  </a:cubicBezTo>
                  <a:cubicBezTo>
                    <a:pt x="3908" y="5338"/>
                    <a:pt x="3780" y="5217"/>
                    <a:pt x="3753" y="5141"/>
                  </a:cubicBezTo>
                  <a:cubicBezTo>
                    <a:pt x="3729" y="5073"/>
                    <a:pt x="3705" y="5042"/>
                    <a:pt x="3664" y="5042"/>
                  </a:cubicBezTo>
                  <a:cubicBezTo>
                    <a:pt x="3643" y="5042"/>
                    <a:pt x="3616" y="5051"/>
                    <a:pt x="3583" y="5067"/>
                  </a:cubicBezTo>
                  <a:cubicBezTo>
                    <a:pt x="3514" y="5102"/>
                    <a:pt x="3434" y="5159"/>
                    <a:pt x="3402" y="5197"/>
                  </a:cubicBezTo>
                  <a:cubicBezTo>
                    <a:pt x="3342" y="5271"/>
                    <a:pt x="3355" y="5357"/>
                    <a:pt x="3405" y="5357"/>
                  </a:cubicBezTo>
                  <a:cubicBezTo>
                    <a:pt x="3419" y="5357"/>
                    <a:pt x="3436" y="5350"/>
                    <a:pt x="3456" y="5334"/>
                  </a:cubicBezTo>
                  <a:cubicBezTo>
                    <a:pt x="3466" y="5326"/>
                    <a:pt x="3485" y="5322"/>
                    <a:pt x="3508" y="5322"/>
                  </a:cubicBezTo>
                  <a:cubicBezTo>
                    <a:pt x="3621" y="5322"/>
                    <a:pt x="3849" y="5417"/>
                    <a:pt x="3875" y="5491"/>
                  </a:cubicBezTo>
                  <a:cubicBezTo>
                    <a:pt x="3879" y="5504"/>
                    <a:pt x="3858" y="5510"/>
                    <a:pt x="3823" y="5510"/>
                  </a:cubicBezTo>
                  <a:cubicBezTo>
                    <a:pt x="3739" y="5510"/>
                    <a:pt x="3578" y="5478"/>
                    <a:pt x="3522" y="5440"/>
                  </a:cubicBezTo>
                  <a:cubicBezTo>
                    <a:pt x="3509" y="5431"/>
                    <a:pt x="3483" y="5426"/>
                    <a:pt x="3452" y="5426"/>
                  </a:cubicBezTo>
                  <a:cubicBezTo>
                    <a:pt x="3420" y="5426"/>
                    <a:pt x="3382" y="5431"/>
                    <a:pt x="3345" y="5441"/>
                  </a:cubicBezTo>
                  <a:cubicBezTo>
                    <a:pt x="3315" y="5449"/>
                    <a:pt x="3290" y="5453"/>
                    <a:pt x="3270" y="5453"/>
                  </a:cubicBezTo>
                  <a:cubicBezTo>
                    <a:pt x="3174" y="5453"/>
                    <a:pt x="3182" y="5365"/>
                    <a:pt x="3291" y="5180"/>
                  </a:cubicBezTo>
                  <a:cubicBezTo>
                    <a:pt x="3367" y="5050"/>
                    <a:pt x="3367" y="4952"/>
                    <a:pt x="3326" y="4952"/>
                  </a:cubicBezTo>
                  <a:cubicBezTo>
                    <a:pt x="3303" y="4952"/>
                    <a:pt x="3269" y="4981"/>
                    <a:pt x="3227" y="5048"/>
                  </a:cubicBezTo>
                  <a:cubicBezTo>
                    <a:pt x="3194" y="5103"/>
                    <a:pt x="3176" y="5130"/>
                    <a:pt x="3166" y="5130"/>
                  </a:cubicBezTo>
                  <a:cubicBezTo>
                    <a:pt x="3157" y="5130"/>
                    <a:pt x="3154" y="5108"/>
                    <a:pt x="3153" y="5067"/>
                  </a:cubicBezTo>
                  <a:cubicBezTo>
                    <a:pt x="3152" y="4959"/>
                    <a:pt x="3374" y="4689"/>
                    <a:pt x="3536" y="4603"/>
                  </a:cubicBezTo>
                  <a:cubicBezTo>
                    <a:pt x="3598" y="4570"/>
                    <a:pt x="3654" y="4514"/>
                    <a:pt x="3666" y="4473"/>
                  </a:cubicBezTo>
                  <a:cubicBezTo>
                    <a:pt x="3675" y="4442"/>
                    <a:pt x="3717" y="4427"/>
                    <a:pt x="3784" y="4427"/>
                  </a:cubicBezTo>
                  <a:cubicBezTo>
                    <a:pt x="3817" y="4427"/>
                    <a:pt x="3855" y="4430"/>
                    <a:pt x="3898" y="4438"/>
                  </a:cubicBezTo>
                  <a:cubicBezTo>
                    <a:pt x="3945" y="4447"/>
                    <a:pt x="3985" y="4451"/>
                    <a:pt x="4015" y="4451"/>
                  </a:cubicBezTo>
                  <a:cubicBezTo>
                    <a:pt x="4069" y="4451"/>
                    <a:pt x="4095" y="4437"/>
                    <a:pt x="4086" y="4410"/>
                  </a:cubicBezTo>
                  <a:cubicBezTo>
                    <a:pt x="4076" y="4381"/>
                    <a:pt x="4081" y="4364"/>
                    <a:pt x="4097" y="4364"/>
                  </a:cubicBezTo>
                  <a:cubicBezTo>
                    <a:pt x="4102" y="4364"/>
                    <a:pt x="4108" y="4366"/>
                    <a:pt x="4115" y="4369"/>
                  </a:cubicBezTo>
                  <a:cubicBezTo>
                    <a:pt x="4119" y="4371"/>
                    <a:pt x="4123" y="4372"/>
                    <a:pt x="4127" y="4372"/>
                  </a:cubicBezTo>
                  <a:cubicBezTo>
                    <a:pt x="4160" y="4372"/>
                    <a:pt x="4217" y="4331"/>
                    <a:pt x="4262" y="4273"/>
                  </a:cubicBezTo>
                  <a:cubicBezTo>
                    <a:pt x="4323" y="4194"/>
                    <a:pt x="4362" y="4167"/>
                    <a:pt x="4467" y="4167"/>
                  </a:cubicBezTo>
                  <a:close/>
                  <a:moveTo>
                    <a:pt x="20088" y="5460"/>
                  </a:moveTo>
                  <a:cubicBezTo>
                    <a:pt x="20123" y="5460"/>
                    <a:pt x="20147" y="5468"/>
                    <a:pt x="20154" y="5486"/>
                  </a:cubicBezTo>
                  <a:cubicBezTo>
                    <a:pt x="20164" y="5518"/>
                    <a:pt x="20120" y="5563"/>
                    <a:pt x="20059" y="5583"/>
                  </a:cubicBezTo>
                  <a:cubicBezTo>
                    <a:pt x="20033" y="5592"/>
                    <a:pt x="20003" y="5597"/>
                    <a:pt x="19974" y="5597"/>
                  </a:cubicBezTo>
                  <a:cubicBezTo>
                    <a:pt x="19939" y="5597"/>
                    <a:pt x="19907" y="5590"/>
                    <a:pt x="19890" y="5576"/>
                  </a:cubicBezTo>
                  <a:cubicBezTo>
                    <a:pt x="19860" y="5551"/>
                    <a:pt x="19901" y="5509"/>
                    <a:pt x="19984" y="5479"/>
                  </a:cubicBezTo>
                  <a:cubicBezTo>
                    <a:pt x="20022" y="5466"/>
                    <a:pt x="20059" y="5460"/>
                    <a:pt x="20088" y="5460"/>
                  </a:cubicBezTo>
                  <a:close/>
                  <a:moveTo>
                    <a:pt x="840" y="5352"/>
                  </a:moveTo>
                  <a:cubicBezTo>
                    <a:pt x="846" y="5352"/>
                    <a:pt x="844" y="5370"/>
                    <a:pt x="837" y="5406"/>
                  </a:cubicBezTo>
                  <a:cubicBezTo>
                    <a:pt x="829" y="5446"/>
                    <a:pt x="831" y="5465"/>
                    <a:pt x="847" y="5465"/>
                  </a:cubicBezTo>
                  <a:cubicBezTo>
                    <a:pt x="861" y="5465"/>
                    <a:pt x="886" y="5451"/>
                    <a:pt x="925" y="5421"/>
                  </a:cubicBezTo>
                  <a:cubicBezTo>
                    <a:pt x="956" y="5399"/>
                    <a:pt x="984" y="5389"/>
                    <a:pt x="1007" y="5389"/>
                  </a:cubicBezTo>
                  <a:cubicBezTo>
                    <a:pt x="1084" y="5389"/>
                    <a:pt x="1109" y="5495"/>
                    <a:pt x="1011" y="5578"/>
                  </a:cubicBezTo>
                  <a:cubicBezTo>
                    <a:pt x="982" y="5602"/>
                    <a:pt x="938" y="5615"/>
                    <a:pt x="895" y="5615"/>
                  </a:cubicBezTo>
                  <a:cubicBezTo>
                    <a:pt x="868" y="5615"/>
                    <a:pt x="840" y="5609"/>
                    <a:pt x="817" y="5599"/>
                  </a:cubicBezTo>
                  <a:cubicBezTo>
                    <a:pt x="724" y="5554"/>
                    <a:pt x="720" y="5530"/>
                    <a:pt x="783" y="5428"/>
                  </a:cubicBezTo>
                  <a:cubicBezTo>
                    <a:pt x="815" y="5376"/>
                    <a:pt x="833" y="5352"/>
                    <a:pt x="840" y="5352"/>
                  </a:cubicBezTo>
                  <a:close/>
                  <a:moveTo>
                    <a:pt x="6461" y="5201"/>
                  </a:moveTo>
                  <a:cubicBezTo>
                    <a:pt x="6506" y="5201"/>
                    <a:pt x="6555" y="5205"/>
                    <a:pt x="6610" y="5214"/>
                  </a:cubicBezTo>
                  <a:cubicBezTo>
                    <a:pt x="6845" y="5253"/>
                    <a:pt x="6968" y="5425"/>
                    <a:pt x="6916" y="5643"/>
                  </a:cubicBezTo>
                  <a:cubicBezTo>
                    <a:pt x="6905" y="5685"/>
                    <a:pt x="6884" y="5706"/>
                    <a:pt x="6827" y="5706"/>
                  </a:cubicBezTo>
                  <a:cubicBezTo>
                    <a:pt x="6772" y="5706"/>
                    <a:pt x="6682" y="5686"/>
                    <a:pt x="6537" y="5645"/>
                  </a:cubicBezTo>
                  <a:cubicBezTo>
                    <a:pt x="6242" y="5563"/>
                    <a:pt x="6181" y="5523"/>
                    <a:pt x="6184" y="5414"/>
                  </a:cubicBezTo>
                  <a:cubicBezTo>
                    <a:pt x="6188" y="5273"/>
                    <a:pt x="6282" y="5201"/>
                    <a:pt x="6461" y="5201"/>
                  </a:cubicBezTo>
                  <a:close/>
                  <a:moveTo>
                    <a:pt x="25058" y="5736"/>
                  </a:moveTo>
                  <a:cubicBezTo>
                    <a:pt x="25083" y="5736"/>
                    <a:pt x="25105" y="5751"/>
                    <a:pt x="25114" y="5778"/>
                  </a:cubicBezTo>
                  <a:cubicBezTo>
                    <a:pt x="25125" y="5810"/>
                    <a:pt x="25093" y="5851"/>
                    <a:pt x="25043" y="5867"/>
                  </a:cubicBezTo>
                  <a:cubicBezTo>
                    <a:pt x="25030" y="5871"/>
                    <a:pt x="25018" y="5873"/>
                    <a:pt x="25008" y="5873"/>
                  </a:cubicBezTo>
                  <a:cubicBezTo>
                    <a:pt x="24978" y="5873"/>
                    <a:pt x="24962" y="5857"/>
                    <a:pt x="24967" y="5829"/>
                  </a:cubicBezTo>
                  <a:cubicBezTo>
                    <a:pt x="24976" y="5789"/>
                    <a:pt x="25007" y="5750"/>
                    <a:pt x="25038" y="5739"/>
                  </a:cubicBezTo>
                  <a:cubicBezTo>
                    <a:pt x="25045" y="5737"/>
                    <a:pt x="25051" y="5736"/>
                    <a:pt x="25058" y="5736"/>
                  </a:cubicBezTo>
                  <a:close/>
                  <a:moveTo>
                    <a:pt x="20953" y="5421"/>
                  </a:moveTo>
                  <a:cubicBezTo>
                    <a:pt x="20965" y="5421"/>
                    <a:pt x="20978" y="5421"/>
                    <a:pt x="20990" y="5421"/>
                  </a:cubicBezTo>
                  <a:cubicBezTo>
                    <a:pt x="21052" y="5425"/>
                    <a:pt x="21110" y="5450"/>
                    <a:pt x="21120" y="5479"/>
                  </a:cubicBezTo>
                  <a:cubicBezTo>
                    <a:pt x="21127" y="5499"/>
                    <a:pt x="21150" y="5509"/>
                    <a:pt x="21179" y="5509"/>
                  </a:cubicBezTo>
                  <a:cubicBezTo>
                    <a:pt x="21194" y="5509"/>
                    <a:pt x="21210" y="5507"/>
                    <a:pt x="21226" y="5501"/>
                  </a:cubicBezTo>
                  <a:cubicBezTo>
                    <a:pt x="21241" y="5496"/>
                    <a:pt x="21256" y="5494"/>
                    <a:pt x="21269" y="5494"/>
                  </a:cubicBezTo>
                  <a:cubicBezTo>
                    <a:pt x="21301" y="5494"/>
                    <a:pt x="21327" y="5508"/>
                    <a:pt x="21335" y="5532"/>
                  </a:cubicBezTo>
                  <a:cubicBezTo>
                    <a:pt x="21347" y="5564"/>
                    <a:pt x="21292" y="5602"/>
                    <a:pt x="21216" y="5615"/>
                  </a:cubicBezTo>
                  <a:cubicBezTo>
                    <a:pt x="21157" y="5625"/>
                    <a:pt x="21072" y="5631"/>
                    <a:pt x="21007" y="5631"/>
                  </a:cubicBezTo>
                  <a:cubicBezTo>
                    <a:pt x="20988" y="5631"/>
                    <a:pt x="20971" y="5631"/>
                    <a:pt x="20956" y="5629"/>
                  </a:cubicBezTo>
                  <a:cubicBezTo>
                    <a:pt x="20946" y="5629"/>
                    <a:pt x="20936" y="5628"/>
                    <a:pt x="20927" y="5628"/>
                  </a:cubicBezTo>
                  <a:cubicBezTo>
                    <a:pt x="20783" y="5628"/>
                    <a:pt x="20771" y="5723"/>
                    <a:pt x="20924" y="5769"/>
                  </a:cubicBezTo>
                  <a:cubicBezTo>
                    <a:pt x="21048" y="5806"/>
                    <a:pt x="21053" y="5817"/>
                    <a:pt x="20981" y="5878"/>
                  </a:cubicBezTo>
                  <a:cubicBezTo>
                    <a:pt x="20950" y="5904"/>
                    <a:pt x="20893" y="5915"/>
                    <a:pt x="20830" y="5915"/>
                  </a:cubicBezTo>
                  <a:cubicBezTo>
                    <a:pt x="20701" y="5915"/>
                    <a:pt x="20545" y="5870"/>
                    <a:pt x="20523" y="5805"/>
                  </a:cubicBezTo>
                  <a:cubicBezTo>
                    <a:pt x="20510" y="5773"/>
                    <a:pt x="20553" y="5733"/>
                    <a:pt x="20620" y="5709"/>
                  </a:cubicBezTo>
                  <a:cubicBezTo>
                    <a:pt x="20686" y="5687"/>
                    <a:pt x="20727" y="5645"/>
                    <a:pt x="20715" y="5612"/>
                  </a:cubicBezTo>
                  <a:cubicBezTo>
                    <a:pt x="20706" y="5586"/>
                    <a:pt x="20684" y="5571"/>
                    <a:pt x="20659" y="5571"/>
                  </a:cubicBezTo>
                  <a:cubicBezTo>
                    <a:pt x="20652" y="5571"/>
                    <a:pt x="20644" y="5572"/>
                    <a:pt x="20637" y="5574"/>
                  </a:cubicBezTo>
                  <a:cubicBezTo>
                    <a:pt x="20630" y="5577"/>
                    <a:pt x="20623" y="5578"/>
                    <a:pt x="20616" y="5578"/>
                  </a:cubicBezTo>
                  <a:cubicBezTo>
                    <a:pt x="20591" y="5578"/>
                    <a:pt x="20568" y="5563"/>
                    <a:pt x="20560" y="5539"/>
                  </a:cubicBezTo>
                  <a:cubicBezTo>
                    <a:pt x="20541" y="5485"/>
                    <a:pt x="20760" y="5421"/>
                    <a:pt x="20953" y="5421"/>
                  </a:cubicBezTo>
                  <a:close/>
                  <a:moveTo>
                    <a:pt x="20112" y="5747"/>
                  </a:moveTo>
                  <a:cubicBezTo>
                    <a:pt x="20180" y="5747"/>
                    <a:pt x="20175" y="5767"/>
                    <a:pt x="20120" y="5827"/>
                  </a:cubicBezTo>
                  <a:cubicBezTo>
                    <a:pt x="20074" y="5877"/>
                    <a:pt x="19975" y="5919"/>
                    <a:pt x="19903" y="5921"/>
                  </a:cubicBezTo>
                  <a:cubicBezTo>
                    <a:pt x="19899" y="5922"/>
                    <a:pt x="19896" y="5922"/>
                    <a:pt x="19893" y="5922"/>
                  </a:cubicBezTo>
                  <a:cubicBezTo>
                    <a:pt x="19699" y="5922"/>
                    <a:pt x="19816" y="5770"/>
                    <a:pt x="20029" y="5752"/>
                  </a:cubicBezTo>
                  <a:cubicBezTo>
                    <a:pt x="20064" y="5749"/>
                    <a:pt x="20091" y="5747"/>
                    <a:pt x="20112" y="5747"/>
                  </a:cubicBezTo>
                  <a:close/>
                  <a:moveTo>
                    <a:pt x="3378" y="5721"/>
                  </a:moveTo>
                  <a:cubicBezTo>
                    <a:pt x="3411" y="5721"/>
                    <a:pt x="3459" y="5735"/>
                    <a:pt x="3507" y="5761"/>
                  </a:cubicBezTo>
                  <a:cubicBezTo>
                    <a:pt x="3645" y="5835"/>
                    <a:pt x="3645" y="5842"/>
                    <a:pt x="3516" y="5932"/>
                  </a:cubicBezTo>
                  <a:cubicBezTo>
                    <a:pt x="3462" y="5969"/>
                    <a:pt x="3418" y="5988"/>
                    <a:pt x="3376" y="5988"/>
                  </a:cubicBezTo>
                  <a:cubicBezTo>
                    <a:pt x="3342" y="5988"/>
                    <a:pt x="3309" y="5975"/>
                    <a:pt x="3273" y="5950"/>
                  </a:cubicBezTo>
                  <a:cubicBezTo>
                    <a:pt x="3143" y="5862"/>
                    <a:pt x="3093" y="5742"/>
                    <a:pt x="3167" y="5742"/>
                  </a:cubicBezTo>
                  <a:cubicBezTo>
                    <a:pt x="3179" y="5742"/>
                    <a:pt x="3195" y="5745"/>
                    <a:pt x="3214" y="5752"/>
                  </a:cubicBezTo>
                  <a:cubicBezTo>
                    <a:pt x="3236" y="5760"/>
                    <a:pt x="3257" y="5764"/>
                    <a:pt x="3276" y="5764"/>
                  </a:cubicBezTo>
                  <a:cubicBezTo>
                    <a:pt x="3306" y="5764"/>
                    <a:pt x="3330" y="5755"/>
                    <a:pt x="3338" y="5737"/>
                  </a:cubicBezTo>
                  <a:cubicBezTo>
                    <a:pt x="3343" y="5726"/>
                    <a:pt x="3358" y="5721"/>
                    <a:pt x="3378" y="5721"/>
                  </a:cubicBezTo>
                  <a:close/>
                  <a:moveTo>
                    <a:pt x="21751" y="5803"/>
                  </a:moveTo>
                  <a:cubicBezTo>
                    <a:pt x="21781" y="5803"/>
                    <a:pt x="21792" y="5823"/>
                    <a:pt x="21790" y="5865"/>
                  </a:cubicBezTo>
                  <a:cubicBezTo>
                    <a:pt x="21789" y="5917"/>
                    <a:pt x="21728" y="5974"/>
                    <a:pt x="21660" y="5986"/>
                  </a:cubicBezTo>
                  <a:cubicBezTo>
                    <a:pt x="21633" y="5991"/>
                    <a:pt x="21610" y="5994"/>
                    <a:pt x="21590" y="5994"/>
                  </a:cubicBezTo>
                  <a:cubicBezTo>
                    <a:pt x="21475" y="5994"/>
                    <a:pt x="21490" y="5910"/>
                    <a:pt x="21645" y="5837"/>
                  </a:cubicBezTo>
                  <a:cubicBezTo>
                    <a:pt x="21694" y="5815"/>
                    <a:pt x="21728" y="5803"/>
                    <a:pt x="21751" y="5803"/>
                  </a:cubicBezTo>
                  <a:close/>
                  <a:moveTo>
                    <a:pt x="22421" y="5945"/>
                  </a:moveTo>
                  <a:cubicBezTo>
                    <a:pt x="22439" y="5945"/>
                    <a:pt x="22447" y="5951"/>
                    <a:pt x="22440" y="5964"/>
                  </a:cubicBezTo>
                  <a:cubicBezTo>
                    <a:pt x="22426" y="5989"/>
                    <a:pt x="22383" y="6007"/>
                    <a:pt x="22336" y="6007"/>
                  </a:cubicBezTo>
                  <a:cubicBezTo>
                    <a:pt x="22333" y="6007"/>
                    <a:pt x="22330" y="6007"/>
                    <a:pt x="22328" y="6006"/>
                  </a:cubicBezTo>
                  <a:cubicBezTo>
                    <a:pt x="22277" y="6004"/>
                    <a:pt x="22287" y="5986"/>
                    <a:pt x="22352" y="5960"/>
                  </a:cubicBezTo>
                  <a:cubicBezTo>
                    <a:pt x="22381" y="5950"/>
                    <a:pt x="22405" y="5945"/>
                    <a:pt x="22421" y="5945"/>
                  </a:cubicBezTo>
                  <a:close/>
                  <a:moveTo>
                    <a:pt x="22665" y="5985"/>
                  </a:moveTo>
                  <a:cubicBezTo>
                    <a:pt x="22694" y="5985"/>
                    <a:pt x="22709" y="6001"/>
                    <a:pt x="22703" y="6031"/>
                  </a:cubicBezTo>
                  <a:cubicBezTo>
                    <a:pt x="22695" y="6071"/>
                    <a:pt x="22665" y="6109"/>
                    <a:pt x="22635" y="6119"/>
                  </a:cubicBezTo>
                  <a:cubicBezTo>
                    <a:pt x="22629" y="6121"/>
                    <a:pt x="22623" y="6122"/>
                    <a:pt x="22617" y="6122"/>
                  </a:cubicBezTo>
                  <a:cubicBezTo>
                    <a:pt x="22594" y="6122"/>
                    <a:pt x="22572" y="6106"/>
                    <a:pt x="22563" y="6080"/>
                  </a:cubicBezTo>
                  <a:cubicBezTo>
                    <a:pt x="22551" y="6047"/>
                    <a:pt x="22582" y="6009"/>
                    <a:pt x="22630" y="5991"/>
                  </a:cubicBezTo>
                  <a:cubicBezTo>
                    <a:pt x="22643" y="5987"/>
                    <a:pt x="22655" y="5985"/>
                    <a:pt x="22665" y="5985"/>
                  </a:cubicBezTo>
                  <a:close/>
                  <a:moveTo>
                    <a:pt x="1768" y="6073"/>
                  </a:moveTo>
                  <a:cubicBezTo>
                    <a:pt x="1794" y="6073"/>
                    <a:pt x="1817" y="6088"/>
                    <a:pt x="1825" y="6114"/>
                  </a:cubicBezTo>
                  <a:cubicBezTo>
                    <a:pt x="1837" y="6148"/>
                    <a:pt x="1820" y="6181"/>
                    <a:pt x="1788" y="6193"/>
                  </a:cubicBezTo>
                  <a:cubicBezTo>
                    <a:pt x="1780" y="6195"/>
                    <a:pt x="1773" y="6196"/>
                    <a:pt x="1766" y="6196"/>
                  </a:cubicBezTo>
                  <a:cubicBezTo>
                    <a:pt x="1741" y="6196"/>
                    <a:pt x="1718" y="6181"/>
                    <a:pt x="1709" y="6154"/>
                  </a:cubicBezTo>
                  <a:cubicBezTo>
                    <a:pt x="1697" y="6121"/>
                    <a:pt x="1714" y="6087"/>
                    <a:pt x="1748" y="6076"/>
                  </a:cubicBezTo>
                  <a:cubicBezTo>
                    <a:pt x="1755" y="6074"/>
                    <a:pt x="1762" y="6073"/>
                    <a:pt x="1768" y="6073"/>
                  </a:cubicBezTo>
                  <a:close/>
                  <a:moveTo>
                    <a:pt x="24268" y="6078"/>
                  </a:moveTo>
                  <a:cubicBezTo>
                    <a:pt x="24293" y="6078"/>
                    <a:pt x="24316" y="6093"/>
                    <a:pt x="24325" y="6119"/>
                  </a:cubicBezTo>
                  <a:cubicBezTo>
                    <a:pt x="24335" y="6153"/>
                    <a:pt x="24320" y="6186"/>
                    <a:pt x="24286" y="6198"/>
                  </a:cubicBezTo>
                  <a:cubicBezTo>
                    <a:pt x="24279" y="6200"/>
                    <a:pt x="24272" y="6202"/>
                    <a:pt x="24265" y="6202"/>
                  </a:cubicBezTo>
                  <a:cubicBezTo>
                    <a:pt x="24240" y="6202"/>
                    <a:pt x="24217" y="6186"/>
                    <a:pt x="24208" y="6159"/>
                  </a:cubicBezTo>
                  <a:cubicBezTo>
                    <a:pt x="24197" y="6126"/>
                    <a:pt x="24213" y="6093"/>
                    <a:pt x="24247" y="6081"/>
                  </a:cubicBezTo>
                  <a:cubicBezTo>
                    <a:pt x="24254" y="6079"/>
                    <a:pt x="24261" y="6078"/>
                    <a:pt x="24268" y="6078"/>
                  </a:cubicBezTo>
                  <a:close/>
                  <a:moveTo>
                    <a:pt x="25654" y="6080"/>
                  </a:moveTo>
                  <a:cubicBezTo>
                    <a:pt x="25672" y="6080"/>
                    <a:pt x="25693" y="6085"/>
                    <a:pt x="25718" y="6094"/>
                  </a:cubicBezTo>
                  <a:cubicBezTo>
                    <a:pt x="25861" y="6148"/>
                    <a:pt x="25874" y="6229"/>
                    <a:pt x="25748" y="6272"/>
                  </a:cubicBezTo>
                  <a:cubicBezTo>
                    <a:pt x="25729" y="6278"/>
                    <a:pt x="25707" y="6281"/>
                    <a:pt x="25683" y="6281"/>
                  </a:cubicBezTo>
                  <a:cubicBezTo>
                    <a:pt x="25629" y="6281"/>
                    <a:pt x="25567" y="6266"/>
                    <a:pt x="25524" y="6239"/>
                  </a:cubicBezTo>
                  <a:cubicBezTo>
                    <a:pt x="25469" y="6205"/>
                    <a:pt x="25452" y="6182"/>
                    <a:pt x="25476" y="6182"/>
                  </a:cubicBezTo>
                  <a:cubicBezTo>
                    <a:pt x="25480" y="6182"/>
                    <a:pt x="25486" y="6183"/>
                    <a:pt x="25493" y="6185"/>
                  </a:cubicBezTo>
                  <a:cubicBezTo>
                    <a:pt x="25500" y="6186"/>
                    <a:pt x="25507" y="6187"/>
                    <a:pt x="25513" y="6187"/>
                  </a:cubicBezTo>
                  <a:cubicBezTo>
                    <a:pt x="25552" y="6187"/>
                    <a:pt x="25586" y="6163"/>
                    <a:pt x="25594" y="6128"/>
                  </a:cubicBezTo>
                  <a:cubicBezTo>
                    <a:pt x="25602" y="6096"/>
                    <a:pt x="25622" y="6080"/>
                    <a:pt x="25654" y="6080"/>
                  </a:cubicBezTo>
                  <a:close/>
                  <a:moveTo>
                    <a:pt x="32434" y="6221"/>
                  </a:moveTo>
                  <a:cubicBezTo>
                    <a:pt x="32523" y="6221"/>
                    <a:pt x="32605" y="6262"/>
                    <a:pt x="32575" y="6322"/>
                  </a:cubicBezTo>
                  <a:cubicBezTo>
                    <a:pt x="32558" y="6357"/>
                    <a:pt x="32525" y="6375"/>
                    <a:pt x="32475" y="6375"/>
                  </a:cubicBezTo>
                  <a:cubicBezTo>
                    <a:pt x="32448" y="6375"/>
                    <a:pt x="32418" y="6370"/>
                    <a:pt x="32382" y="6360"/>
                  </a:cubicBezTo>
                  <a:cubicBezTo>
                    <a:pt x="32273" y="6329"/>
                    <a:pt x="32247" y="6302"/>
                    <a:pt x="32296" y="6263"/>
                  </a:cubicBezTo>
                  <a:cubicBezTo>
                    <a:pt x="32332" y="6233"/>
                    <a:pt x="32384" y="6221"/>
                    <a:pt x="32434" y="6221"/>
                  </a:cubicBezTo>
                  <a:close/>
                  <a:moveTo>
                    <a:pt x="26610" y="6253"/>
                  </a:moveTo>
                  <a:cubicBezTo>
                    <a:pt x="26661" y="6253"/>
                    <a:pt x="26717" y="6290"/>
                    <a:pt x="26740" y="6357"/>
                  </a:cubicBezTo>
                  <a:cubicBezTo>
                    <a:pt x="26755" y="6401"/>
                    <a:pt x="26753" y="6421"/>
                    <a:pt x="26716" y="6421"/>
                  </a:cubicBezTo>
                  <a:cubicBezTo>
                    <a:pt x="26697" y="6421"/>
                    <a:pt x="26669" y="6416"/>
                    <a:pt x="26630" y="6406"/>
                  </a:cubicBezTo>
                  <a:cubicBezTo>
                    <a:pt x="26549" y="6388"/>
                    <a:pt x="26506" y="6346"/>
                    <a:pt x="26525" y="6307"/>
                  </a:cubicBezTo>
                  <a:cubicBezTo>
                    <a:pt x="26543" y="6270"/>
                    <a:pt x="26575" y="6253"/>
                    <a:pt x="26610" y="6253"/>
                  </a:cubicBezTo>
                  <a:close/>
                  <a:moveTo>
                    <a:pt x="9185" y="6308"/>
                  </a:moveTo>
                  <a:cubicBezTo>
                    <a:pt x="9195" y="6308"/>
                    <a:pt x="9206" y="6309"/>
                    <a:pt x="9218" y="6312"/>
                  </a:cubicBezTo>
                  <a:cubicBezTo>
                    <a:pt x="9258" y="6321"/>
                    <a:pt x="9285" y="6360"/>
                    <a:pt x="9275" y="6399"/>
                  </a:cubicBezTo>
                  <a:cubicBezTo>
                    <a:pt x="9269" y="6428"/>
                    <a:pt x="9251" y="6443"/>
                    <a:pt x="9226" y="6443"/>
                  </a:cubicBezTo>
                  <a:cubicBezTo>
                    <a:pt x="9212" y="6443"/>
                    <a:pt x="9196" y="6439"/>
                    <a:pt x="9178" y="6430"/>
                  </a:cubicBezTo>
                  <a:cubicBezTo>
                    <a:pt x="9091" y="6388"/>
                    <a:pt x="9105" y="6308"/>
                    <a:pt x="9185" y="6308"/>
                  </a:cubicBezTo>
                  <a:close/>
                  <a:moveTo>
                    <a:pt x="25027" y="6347"/>
                  </a:moveTo>
                  <a:cubicBezTo>
                    <a:pt x="25034" y="6347"/>
                    <a:pt x="25040" y="6348"/>
                    <a:pt x="25046" y="6350"/>
                  </a:cubicBezTo>
                  <a:cubicBezTo>
                    <a:pt x="25161" y="6378"/>
                    <a:pt x="25150" y="6418"/>
                    <a:pt x="25011" y="6466"/>
                  </a:cubicBezTo>
                  <a:cubicBezTo>
                    <a:pt x="24978" y="6477"/>
                    <a:pt x="24954" y="6483"/>
                    <a:pt x="24938" y="6483"/>
                  </a:cubicBezTo>
                  <a:cubicBezTo>
                    <a:pt x="24909" y="6483"/>
                    <a:pt x="24907" y="6463"/>
                    <a:pt x="24928" y="6420"/>
                  </a:cubicBezTo>
                  <a:cubicBezTo>
                    <a:pt x="24950" y="6376"/>
                    <a:pt x="24989" y="6347"/>
                    <a:pt x="25027" y="6347"/>
                  </a:cubicBezTo>
                  <a:close/>
                  <a:moveTo>
                    <a:pt x="9904" y="6377"/>
                  </a:moveTo>
                  <a:cubicBezTo>
                    <a:pt x="9935" y="6377"/>
                    <a:pt x="9961" y="6389"/>
                    <a:pt x="9969" y="6411"/>
                  </a:cubicBezTo>
                  <a:cubicBezTo>
                    <a:pt x="9980" y="6445"/>
                    <a:pt x="9951" y="6483"/>
                    <a:pt x="9900" y="6500"/>
                  </a:cubicBezTo>
                  <a:cubicBezTo>
                    <a:pt x="9885" y="6505"/>
                    <a:pt x="9870" y="6508"/>
                    <a:pt x="9856" y="6508"/>
                  </a:cubicBezTo>
                  <a:cubicBezTo>
                    <a:pt x="9825" y="6508"/>
                    <a:pt x="9800" y="6495"/>
                    <a:pt x="9792" y="6473"/>
                  </a:cubicBezTo>
                  <a:cubicBezTo>
                    <a:pt x="9781" y="6441"/>
                    <a:pt x="9811" y="6401"/>
                    <a:pt x="9859" y="6385"/>
                  </a:cubicBezTo>
                  <a:cubicBezTo>
                    <a:pt x="9875" y="6380"/>
                    <a:pt x="9890" y="6377"/>
                    <a:pt x="9904" y="6377"/>
                  </a:cubicBezTo>
                  <a:close/>
                  <a:moveTo>
                    <a:pt x="27084" y="6410"/>
                  </a:moveTo>
                  <a:cubicBezTo>
                    <a:pt x="27161" y="6410"/>
                    <a:pt x="27191" y="6466"/>
                    <a:pt x="27131" y="6538"/>
                  </a:cubicBezTo>
                  <a:cubicBezTo>
                    <a:pt x="27121" y="6550"/>
                    <a:pt x="27105" y="6555"/>
                    <a:pt x="27084" y="6555"/>
                  </a:cubicBezTo>
                  <a:cubicBezTo>
                    <a:pt x="27057" y="6555"/>
                    <a:pt x="27024" y="6545"/>
                    <a:pt x="26990" y="6526"/>
                  </a:cubicBezTo>
                  <a:cubicBezTo>
                    <a:pt x="26907" y="6476"/>
                    <a:pt x="26911" y="6457"/>
                    <a:pt x="27010" y="6424"/>
                  </a:cubicBezTo>
                  <a:cubicBezTo>
                    <a:pt x="27038" y="6414"/>
                    <a:pt x="27063" y="6410"/>
                    <a:pt x="27084" y="6410"/>
                  </a:cubicBezTo>
                  <a:close/>
                  <a:moveTo>
                    <a:pt x="8118" y="6494"/>
                  </a:moveTo>
                  <a:cubicBezTo>
                    <a:pt x="8265" y="6494"/>
                    <a:pt x="8518" y="6539"/>
                    <a:pt x="8533" y="6583"/>
                  </a:cubicBezTo>
                  <a:cubicBezTo>
                    <a:pt x="8540" y="6602"/>
                    <a:pt x="8510" y="6611"/>
                    <a:pt x="8458" y="6611"/>
                  </a:cubicBezTo>
                  <a:cubicBezTo>
                    <a:pt x="8413" y="6611"/>
                    <a:pt x="8350" y="6604"/>
                    <a:pt x="8279" y="6591"/>
                  </a:cubicBezTo>
                  <a:cubicBezTo>
                    <a:pt x="8127" y="6562"/>
                    <a:pt x="8009" y="6528"/>
                    <a:pt x="8015" y="6516"/>
                  </a:cubicBezTo>
                  <a:cubicBezTo>
                    <a:pt x="8023" y="6501"/>
                    <a:pt x="8063" y="6494"/>
                    <a:pt x="8118" y="6494"/>
                  </a:cubicBezTo>
                  <a:close/>
                  <a:moveTo>
                    <a:pt x="10705" y="6561"/>
                  </a:moveTo>
                  <a:cubicBezTo>
                    <a:pt x="10767" y="6561"/>
                    <a:pt x="10812" y="6586"/>
                    <a:pt x="10795" y="6624"/>
                  </a:cubicBezTo>
                  <a:cubicBezTo>
                    <a:pt x="10788" y="6637"/>
                    <a:pt x="10761" y="6644"/>
                    <a:pt x="10724" y="6644"/>
                  </a:cubicBezTo>
                  <a:cubicBezTo>
                    <a:pt x="10702" y="6644"/>
                    <a:pt x="10676" y="6642"/>
                    <a:pt x="10648" y="6637"/>
                  </a:cubicBezTo>
                  <a:cubicBezTo>
                    <a:pt x="10544" y="6618"/>
                    <a:pt x="10538" y="6608"/>
                    <a:pt x="10613" y="6578"/>
                  </a:cubicBezTo>
                  <a:cubicBezTo>
                    <a:pt x="10644" y="6567"/>
                    <a:pt x="10676" y="6561"/>
                    <a:pt x="10705" y="6561"/>
                  </a:cubicBezTo>
                  <a:close/>
                  <a:moveTo>
                    <a:pt x="33494" y="6685"/>
                  </a:moveTo>
                  <a:cubicBezTo>
                    <a:pt x="33497" y="6685"/>
                    <a:pt x="33501" y="6685"/>
                    <a:pt x="33504" y="6685"/>
                  </a:cubicBezTo>
                  <a:cubicBezTo>
                    <a:pt x="33610" y="6687"/>
                    <a:pt x="33624" y="6708"/>
                    <a:pt x="33568" y="6778"/>
                  </a:cubicBezTo>
                  <a:cubicBezTo>
                    <a:pt x="33560" y="6787"/>
                    <a:pt x="33550" y="6792"/>
                    <a:pt x="33537" y="6792"/>
                  </a:cubicBezTo>
                  <a:cubicBezTo>
                    <a:pt x="33516" y="6792"/>
                    <a:pt x="33490" y="6778"/>
                    <a:pt x="33469" y="6753"/>
                  </a:cubicBezTo>
                  <a:cubicBezTo>
                    <a:pt x="33432" y="6708"/>
                    <a:pt x="33440" y="6685"/>
                    <a:pt x="33494" y="6685"/>
                  </a:cubicBezTo>
                  <a:close/>
                  <a:moveTo>
                    <a:pt x="29505" y="6688"/>
                  </a:moveTo>
                  <a:cubicBezTo>
                    <a:pt x="29545" y="6688"/>
                    <a:pt x="29613" y="6704"/>
                    <a:pt x="29706" y="6736"/>
                  </a:cubicBezTo>
                  <a:cubicBezTo>
                    <a:pt x="29824" y="6775"/>
                    <a:pt x="29834" y="6799"/>
                    <a:pt x="29739" y="6799"/>
                  </a:cubicBezTo>
                  <a:cubicBezTo>
                    <a:pt x="29715" y="6799"/>
                    <a:pt x="29684" y="6798"/>
                    <a:pt x="29647" y="6794"/>
                  </a:cubicBezTo>
                  <a:cubicBezTo>
                    <a:pt x="29556" y="6787"/>
                    <a:pt x="29472" y="6754"/>
                    <a:pt x="29462" y="6726"/>
                  </a:cubicBezTo>
                  <a:cubicBezTo>
                    <a:pt x="29454" y="6701"/>
                    <a:pt x="29468" y="6688"/>
                    <a:pt x="29505" y="6688"/>
                  </a:cubicBezTo>
                  <a:close/>
                  <a:moveTo>
                    <a:pt x="29939" y="6856"/>
                  </a:moveTo>
                  <a:cubicBezTo>
                    <a:pt x="29950" y="6856"/>
                    <a:pt x="29963" y="6856"/>
                    <a:pt x="29980" y="6857"/>
                  </a:cubicBezTo>
                  <a:cubicBezTo>
                    <a:pt x="30042" y="6861"/>
                    <a:pt x="30087" y="6882"/>
                    <a:pt x="30075" y="6905"/>
                  </a:cubicBezTo>
                  <a:cubicBezTo>
                    <a:pt x="30070" y="6915"/>
                    <a:pt x="30057" y="6919"/>
                    <a:pt x="30040" y="6919"/>
                  </a:cubicBezTo>
                  <a:cubicBezTo>
                    <a:pt x="30018" y="6919"/>
                    <a:pt x="29989" y="6912"/>
                    <a:pt x="29960" y="6898"/>
                  </a:cubicBezTo>
                  <a:cubicBezTo>
                    <a:pt x="29896" y="6867"/>
                    <a:pt x="29887" y="6856"/>
                    <a:pt x="29939" y="6856"/>
                  </a:cubicBezTo>
                  <a:close/>
                  <a:moveTo>
                    <a:pt x="7803" y="6839"/>
                  </a:moveTo>
                  <a:cubicBezTo>
                    <a:pt x="7825" y="6839"/>
                    <a:pt x="7836" y="6859"/>
                    <a:pt x="7829" y="6892"/>
                  </a:cubicBezTo>
                  <a:cubicBezTo>
                    <a:pt x="7819" y="6933"/>
                    <a:pt x="7788" y="6972"/>
                    <a:pt x="7754" y="6983"/>
                  </a:cubicBezTo>
                  <a:cubicBezTo>
                    <a:pt x="7748" y="6985"/>
                    <a:pt x="7743" y="6986"/>
                    <a:pt x="7738" y="6986"/>
                  </a:cubicBezTo>
                  <a:cubicBezTo>
                    <a:pt x="7715" y="6986"/>
                    <a:pt x="7704" y="6966"/>
                    <a:pt x="7712" y="6933"/>
                  </a:cubicBezTo>
                  <a:cubicBezTo>
                    <a:pt x="7721" y="6893"/>
                    <a:pt x="7753" y="6854"/>
                    <a:pt x="7787" y="6842"/>
                  </a:cubicBezTo>
                  <a:cubicBezTo>
                    <a:pt x="7793" y="6840"/>
                    <a:pt x="7798" y="6839"/>
                    <a:pt x="7803" y="6839"/>
                  </a:cubicBezTo>
                  <a:close/>
                  <a:moveTo>
                    <a:pt x="34354" y="7101"/>
                  </a:moveTo>
                  <a:cubicBezTo>
                    <a:pt x="34355" y="7101"/>
                    <a:pt x="34356" y="7101"/>
                    <a:pt x="34358" y="7101"/>
                  </a:cubicBezTo>
                  <a:cubicBezTo>
                    <a:pt x="34414" y="7102"/>
                    <a:pt x="34465" y="7124"/>
                    <a:pt x="34475" y="7153"/>
                  </a:cubicBezTo>
                  <a:cubicBezTo>
                    <a:pt x="34484" y="7180"/>
                    <a:pt x="34452" y="7200"/>
                    <a:pt x="34400" y="7200"/>
                  </a:cubicBezTo>
                  <a:cubicBezTo>
                    <a:pt x="34398" y="7200"/>
                    <a:pt x="34395" y="7200"/>
                    <a:pt x="34393" y="7200"/>
                  </a:cubicBezTo>
                  <a:cubicBezTo>
                    <a:pt x="34336" y="7199"/>
                    <a:pt x="34285" y="7177"/>
                    <a:pt x="34276" y="7148"/>
                  </a:cubicBezTo>
                  <a:cubicBezTo>
                    <a:pt x="34266" y="7120"/>
                    <a:pt x="34302" y="7101"/>
                    <a:pt x="34354" y="7101"/>
                  </a:cubicBezTo>
                  <a:close/>
                  <a:moveTo>
                    <a:pt x="20058" y="7330"/>
                  </a:moveTo>
                  <a:cubicBezTo>
                    <a:pt x="20096" y="7330"/>
                    <a:pt x="20082" y="7345"/>
                    <a:pt x="20038" y="7384"/>
                  </a:cubicBezTo>
                  <a:cubicBezTo>
                    <a:pt x="20015" y="7404"/>
                    <a:pt x="19981" y="7415"/>
                    <a:pt x="19949" y="7415"/>
                  </a:cubicBezTo>
                  <a:cubicBezTo>
                    <a:pt x="19928" y="7415"/>
                    <a:pt x="19907" y="7411"/>
                    <a:pt x="19889" y="7402"/>
                  </a:cubicBezTo>
                  <a:cubicBezTo>
                    <a:pt x="19832" y="7373"/>
                    <a:pt x="19843" y="7357"/>
                    <a:pt x="19925" y="7346"/>
                  </a:cubicBezTo>
                  <a:cubicBezTo>
                    <a:pt x="19993" y="7336"/>
                    <a:pt x="20035" y="7330"/>
                    <a:pt x="20058" y="7330"/>
                  </a:cubicBezTo>
                  <a:close/>
                  <a:moveTo>
                    <a:pt x="21754" y="7471"/>
                  </a:moveTo>
                  <a:cubicBezTo>
                    <a:pt x="21798" y="7471"/>
                    <a:pt x="21846" y="7482"/>
                    <a:pt x="21888" y="7508"/>
                  </a:cubicBezTo>
                  <a:cubicBezTo>
                    <a:pt x="21934" y="7535"/>
                    <a:pt x="21989" y="7551"/>
                    <a:pt x="22031" y="7551"/>
                  </a:cubicBezTo>
                  <a:cubicBezTo>
                    <a:pt x="22043" y="7551"/>
                    <a:pt x="22055" y="7550"/>
                    <a:pt x="22065" y="7546"/>
                  </a:cubicBezTo>
                  <a:cubicBezTo>
                    <a:pt x="22074" y="7543"/>
                    <a:pt x="22086" y="7542"/>
                    <a:pt x="22099" y="7542"/>
                  </a:cubicBezTo>
                  <a:cubicBezTo>
                    <a:pt x="22140" y="7542"/>
                    <a:pt x="22195" y="7557"/>
                    <a:pt x="22234" y="7581"/>
                  </a:cubicBezTo>
                  <a:cubicBezTo>
                    <a:pt x="22275" y="7606"/>
                    <a:pt x="22364" y="7621"/>
                    <a:pt x="22451" y="7621"/>
                  </a:cubicBezTo>
                  <a:cubicBezTo>
                    <a:pt x="22477" y="7621"/>
                    <a:pt x="22503" y="7620"/>
                    <a:pt x="22527" y="7617"/>
                  </a:cubicBezTo>
                  <a:cubicBezTo>
                    <a:pt x="22587" y="7610"/>
                    <a:pt x="22639" y="7606"/>
                    <a:pt x="22683" y="7606"/>
                  </a:cubicBezTo>
                  <a:cubicBezTo>
                    <a:pt x="22883" y="7606"/>
                    <a:pt x="22916" y="7678"/>
                    <a:pt x="22756" y="7799"/>
                  </a:cubicBezTo>
                  <a:cubicBezTo>
                    <a:pt x="22714" y="7831"/>
                    <a:pt x="22675" y="7846"/>
                    <a:pt x="22638" y="7846"/>
                  </a:cubicBezTo>
                  <a:cubicBezTo>
                    <a:pt x="22606" y="7846"/>
                    <a:pt x="22575" y="7835"/>
                    <a:pt x="22542" y="7813"/>
                  </a:cubicBezTo>
                  <a:cubicBezTo>
                    <a:pt x="22501" y="7785"/>
                    <a:pt x="22439" y="7767"/>
                    <a:pt x="22392" y="7767"/>
                  </a:cubicBezTo>
                  <a:cubicBezTo>
                    <a:pt x="22377" y="7767"/>
                    <a:pt x="22364" y="7769"/>
                    <a:pt x="22352" y="7773"/>
                  </a:cubicBezTo>
                  <a:cubicBezTo>
                    <a:pt x="22338" y="7778"/>
                    <a:pt x="22319" y="7780"/>
                    <a:pt x="22295" y="7780"/>
                  </a:cubicBezTo>
                  <a:cubicBezTo>
                    <a:pt x="22236" y="7780"/>
                    <a:pt x="22154" y="7765"/>
                    <a:pt x="22078" y="7738"/>
                  </a:cubicBezTo>
                  <a:cubicBezTo>
                    <a:pt x="22004" y="7712"/>
                    <a:pt x="21922" y="7697"/>
                    <a:pt x="21863" y="7697"/>
                  </a:cubicBezTo>
                  <a:cubicBezTo>
                    <a:pt x="21837" y="7697"/>
                    <a:pt x="21816" y="7700"/>
                    <a:pt x="21801" y="7705"/>
                  </a:cubicBezTo>
                  <a:cubicBezTo>
                    <a:pt x="21773" y="7715"/>
                    <a:pt x="21745" y="7720"/>
                    <a:pt x="21727" y="7720"/>
                  </a:cubicBezTo>
                  <a:cubicBezTo>
                    <a:pt x="21713" y="7720"/>
                    <a:pt x="21704" y="7717"/>
                    <a:pt x="21702" y="7711"/>
                  </a:cubicBezTo>
                  <a:cubicBezTo>
                    <a:pt x="21697" y="7699"/>
                    <a:pt x="21661" y="7649"/>
                    <a:pt x="21625" y="7605"/>
                  </a:cubicBezTo>
                  <a:cubicBezTo>
                    <a:pt x="21563" y="7532"/>
                    <a:pt x="21649" y="7471"/>
                    <a:pt x="21754" y="7471"/>
                  </a:cubicBezTo>
                  <a:close/>
                  <a:moveTo>
                    <a:pt x="27504" y="7719"/>
                  </a:moveTo>
                  <a:cubicBezTo>
                    <a:pt x="27570" y="7719"/>
                    <a:pt x="27648" y="7783"/>
                    <a:pt x="27728" y="7904"/>
                  </a:cubicBezTo>
                  <a:cubicBezTo>
                    <a:pt x="27733" y="7912"/>
                    <a:pt x="27679" y="7940"/>
                    <a:pt x="27614" y="7962"/>
                  </a:cubicBezTo>
                  <a:cubicBezTo>
                    <a:pt x="27588" y="7971"/>
                    <a:pt x="27566" y="7976"/>
                    <a:pt x="27549" y="7976"/>
                  </a:cubicBezTo>
                  <a:cubicBezTo>
                    <a:pt x="27510" y="7976"/>
                    <a:pt x="27492" y="7954"/>
                    <a:pt x="27495" y="7911"/>
                  </a:cubicBezTo>
                  <a:cubicBezTo>
                    <a:pt x="27497" y="7861"/>
                    <a:pt x="27465" y="7818"/>
                    <a:pt x="27425" y="7818"/>
                  </a:cubicBezTo>
                  <a:cubicBezTo>
                    <a:pt x="27384" y="7818"/>
                    <a:pt x="27389" y="7786"/>
                    <a:pt x="27437" y="7745"/>
                  </a:cubicBezTo>
                  <a:cubicBezTo>
                    <a:pt x="27457" y="7728"/>
                    <a:pt x="27480" y="7719"/>
                    <a:pt x="27504" y="7719"/>
                  </a:cubicBezTo>
                  <a:close/>
                  <a:moveTo>
                    <a:pt x="22029" y="7892"/>
                  </a:moveTo>
                  <a:cubicBezTo>
                    <a:pt x="22061" y="7892"/>
                    <a:pt x="22087" y="7905"/>
                    <a:pt x="22095" y="7927"/>
                  </a:cubicBezTo>
                  <a:cubicBezTo>
                    <a:pt x="22108" y="7960"/>
                    <a:pt x="22092" y="7993"/>
                    <a:pt x="22060" y="8003"/>
                  </a:cubicBezTo>
                  <a:cubicBezTo>
                    <a:pt x="22052" y="8006"/>
                    <a:pt x="22043" y="8008"/>
                    <a:pt x="22033" y="8008"/>
                  </a:cubicBezTo>
                  <a:cubicBezTo>
                    <a:pt x="22005" y="8008"/>
                    <a:pt x="21972" y="7996"/>
                    <a:pt x="21949" y="7977"/>
                  </a:cubicBezTo>
                  <a:cubicBezTo>
                    <a:pt x="21918" y="7952"/>
                    <a:pt x="21934" y="7916"/>
                    <a:pt x="21984" y="7900"/>
                  </a:cubicBezTo>
                  <a:cubicBezTo>
                    <a:pt x="21999" y="7895"/>
                    <a:pt x="22015" y="7892"/>
                    <a:pt x="22029" y="7892"/>
                  </a:cubicBezTo>
                  <a:close/>
                  <a:moveTo>
                    <a:pt x="1871" y="7873"/>
                  </a:moveTo>
                  <a:cubicBezTo>
                    <a:pt x="1889" y="7873"/>
                    <a:pt x="1906" y="7882"/>
                    <a:pt x="1927" y="7899"/>
                  </a:cubicBezTo>
                  <a:cubicBezTo>
                    <a:pt x="2005" y="7962"/>
                    <a:pt x="1972" y="8020"/>
                    <a:pt x="1769" y="8168"/>
                  </a:cubicBezTo>
                  <a:cubicBezTo>
                    <a:pt x="1723" y="8202"/>
                    <a:pt x="1688" y="8217"/>
                    <a:pt x="1666" y="8217"/>
                  </a:cubicBezTo>
                  <a:cubicBezTo>
                    <a:pt x="1610" y="8217"/>
                    <a:pt x="1629" y="8125"/>
                    <a:pt x="1733" y="7992"/>
                  </a:cubicBezTo>
                  <a:cubicBezTo>
                    <a:pt x="1798" y="7908"/>
                    <a:pt x="1836" y="7873"/>
                    <a:pt x="1871" y="7873"/>
                  </a:cubicBezTo>
                  <a:close/>
                  <a:moveTo>
                    <a:pt x="30667" y="8056"/>
                  </a:moveTo>
                  <a:lnTo>
                    <a:pt x="30892" y="8099"/>
                  </a:lnTo>
                  <a:cubicBezTo>
                    <a:pt x="31144" y="8145"/>
                    <a:pt x="31144" y="8145"/>
                    <a:pt x="31087" y="8215"/>
                  </a:cubicBezTo>
                  <a:cubicBezTo>
                    <a:pt x="31081" y="8222"/>
                    <a:pt x="31069" y="8226"/>
                    <a:pt x="31052" y="8226"/>
                  </a:cubicBezTo>
                  <a:cubicBezTo>
                    <a:pt x="31008" y="8226"/>
                    <a:pt x="30933" y="8201"/>
                    <a:pt x="30858" y="8160"/>
                  </a:cubicBezTo>
                  <a:lnTo>
                    <a:pt x="30667" y="8056"/>
                  </a:lnTo>
                  <a:close/>
                  <a:moveTo>
                    <a:pt x="18238" y="8061"/>
                  </a:moveTo>
                  <a:cubicBezTo>
                    <a:pt x="18252" y="8061"/>
                    <a:pt x="18271" y="8066"/>
                    <a:pt x="18294" y="8075"/>
                  </a:cubicBezTo>
                  <a:cubicBezTo>
                    <a:pt x="18435" y="8130"/>
                    <a:pt x="18443" y="8184"/>
                    <a:pt x="18312" y="8239"/>
                  </a:cubicBezTo>
                  <a:cubicBezTo>
                    <a:pt x="18267" y="8258"/>
                    <a:pt x="18238" y="8270"/>
                    <a:pt x="18219" y="8270"/>
                  </a:cubicBezTo>
                  <a:cubicBezTo>
                    <a:pt x="18186" y="8270"/>
                    <a:pt x="18186" y="8235"/>
                    <a:pt x="18189" y="8143"/>
                  </a:cubicBezTo>
                  <a:cubicBezTo>
                    <a:pt x="18192" y="8086"/>
                    <a:pt x="18205" y="8061"/>
                    <a:pt x="18238" y="8061"/>
                  </a:cubicBezTo>
                  <a:close/>
                  <a:moveTo>
                    <a:pt x="37417" y="7692"/>
                  </a:moveTo>
                  <a:cubicBezTo>
                    <a:pt x="37480" y="7692"/>
                    <a:pt x="37301" y="8145"/>
                    <a:pt x="37186" y="8263"/>
                  </a:cubicBezTo>
                  <a:cubicBezTo>
                    <a:pt x="37128" y="8321"/>
                    <a:pt x="37067" y="8363"/>
                    <a:pt x="37042" y="8363"/>
                  </a:cubicBezTo>
                  <a:cubicBezTo>
                    <a:pt x="37039" y="8363"/>
                    <a:pt x="37037" y="8363"/>
                    <a:pt x="37035" y="8362"/>
                  </a:cubicBezTo>
                  <a:cubicBezTo>
                    <a:pt x="36989" y="8340"/>
                    <a:pt x="37333" y="7725"/>
                    <a:pt x="37409" y="7694"/>
                  </a:cubicBezTo>
                  <a:cubicBezTo>
                    <a:pt x="37412" y="7693"/>
                    <a:pt x="37415" y="7692"/>
                    <a:pt x="37417" y="7692"/>
                  </a:cubicBezTo>
                  <a:close/>
                  <a:moveTo>
                    <a:pt x="23078" y="7660"/>
                  </a:moveTo>
                  <a:cubicBezTo>
                    <a:pt x="23150" y="7660"/>
                    <a:pt x="23242" y="7676"/>
                    <a:pt x="23348" y="7707"/>
                  </a:cubicBezTo>
                  <a:cubicBezTo>
                    <a:pt x="23558" y="7772"/>
                    <a:pt x="23926" y="7844"/>
                    <a:pt x="24322" y="7898"/>
                  </a:cubicBezTo>
                  <a:cubicBezTo>
                    <a:pt x="24435" y="7913"/>
                    <a:pt x="24657" y="7956"/>
                    <a:pt x="24812" y="7990"/>
                  </a:cubicBezTo>
                  <a:cubicBezTo>
                    <a:pt x="24965" y="8025"/>
                    <a:pt x="25190" y="8066"/>
                    <a:pt x="25305" y="8081"/>
                  </a:cubicBezTo>
                  <a:cubicBezTo>
                    <a:pt x="25551" y="8113"/>
                    <a:pt x="26067" y="8336"/>
                    <a:pt x="26097" y="8423"/>
                  </a:cubicBezTo>
                  <a:cubicBezTo>
                    <a:pt x="26103" y="8442"/>
                    <a:pt x="26082" y="8451"/>
                    <a:pt x="26043" y="8451"/>
                  </a:cubicBezTo>
                  <a:cubicBezTo>
                    <a:pt x="26015" y="8451"/>
                    <a:pt x="25979" y="8447"/>
                    <a:pt x="25938" y="8437"/>
                  </a:cubicBezTo>
                  <a:cubicBezTo>
                    <a:pt x="25836" y="8412"/>
                    <a:pt x="25753" y="8375"/>
                    <a:pt x="25744" y="8352"/>
                  </a:cubicBezTo>
                  <a:cubicBezTo>
                    <a:pt x="25736" y="8330"/>
                    <a:pt x="25623" y="8306"/>
                    <a:pt x="25498" y="8301"/>
                  </a:cubicBezTo>
                  <a:cubicBezTo>
                    <a:pt x="25372" y="8295"/>
                    <a:pt x="25207" y="8260"/>
                    <a:pt x="25136" y="8221"/>
                  </a:cubicBezTo>
                  <a:cubicBezTo>
                    <a:pt x="25087" y="8194"/>
                    <a:pt x="25019" y="8178"/>
                    <a:pt x="24964" y="8178"/>
                  </a:cubicBezTo>
                  <a:cubicBezTo>
                    <a:pt x="24943" y="8178"/>
                    <a:pt x="24924" y="8181"/>
                    <a:pt x="24909" y="8186"/>
                  </a:cubicBezTo>
                  <a:cubicBezTo>
                    <a:pt x="24893" y="8191"/>
                    <a:pt x="24872" y="8193"/>
                    <a:pt x="24847" y="8193"/>
                  </a:cubicBezTo>
                  <a:cubicBezTo>
                    <a:pt x="24779" y="8193"/>
                    <a:pt x="24685" y="8176"/>
                    <a:pt x="24598" y="8146"/>
                  </a:cubicBezTo>
                  <a:cubicBezTo>
                    <a:pt x="24383" y="8070"/>
                    <a:pt x="23619" y="7937"/>
                    <a:pt x="23172" y="7896"/>
                  </a:cubicBezTo>
                  <a:cubicBezTo>
                    <a:pt x="23006" y="7880"/>
                    <a:pt x="22913" y="7840"/>
                    <a:pt x="22906" y="7778"/>
                  </a:cubicBezTo>
                  <a:cubicBezTo>
                    <a:pt x="22896" y="7700"/>
                    <a:pt x="22962" y="7660"/>
                    <a:pt x="23078" y="7660"/>
                  </a:cubicBezTo>
                  <a:close/>
                  <a:moveTo>
                    <a:pt x="7043" y="8473"/>
                  </a:moveTo>
                  <a:cubicBezTo>
                    <a:pt x="7084" y="8473"/>
                    <a:pt x="7150" y="8479"/>
                    <a:pt x="7242" y="8491"/>
                  </a:cubicBezTo>
                  <a:cubicBezTo>
                    <a:pt x="7450" y="8520"/>
                    <a:pt x="7541" y="8644"/>
                    <a:pt x="7392" y="8695"/>
                  </a:cubicBezTo>
                  <a:cubicBezTo>
                    <a:pt x="7380" y="8699"/>
                    <a:pt x="7368" y="8701"/>
                    <a:pt x="7359" y="8701"/>
                  </a:cubicBezTo>
                  <a:cubicBezTo>
                    <a:pt x="7338" y="8701"/>
                    <a:pt x="7325" y="8692"/>
                    <a:pt x="7327" y="8675"/>
                  </a:cubicBezTo>
                  <a:cubicBezTo>
                    <a:pt x="7327" y="8652"/>
                    <a:pt x="7242" y="8599"/>
                    <a:pt x="7142" y="8561"/>
                  </a:cubicBezTo>
                  <a:cubicBezTo>
                    <a:pt x="6988" y="8502"/>
                    <a:pt x="6955" y="8473"/>
                    <a:pt x="7043" y="8473"/>
                  </a:cubicBezTo>
                  <a:close/>
                  <a:moveTo>
                    <a:pt x="10445" y="8720"/>
                  </a:moveTo>
                  <a:cubicBezTo>
                    <a:pt x="10507" y="8720"/>
                    <a:pt x="10577" y="8744"/>
                    <a:pt x="10591" y="8786"/>
                  </a:cubicBezTo>
                  <a:cubicBezTo>
                    <a:pt x="10602" y="8817"/>
                    <a:pt x="10584" y="8832"/>
                    <a:pt x="10535" y="8832"/>
                  </a:cubicBezTo>
                  <a:cubicBezTo>
                    <a:pt x="10517" y="8832"/>
                    <a:pt x="10495" y="8830"/>
                    <a:pt x="10469" y="8826"/>
                  </a:cubicBezTo>
                  <a:cubicBezTo>
                    <a:pt x="10391" y="8814"/>
                    <a:pt x="10336" y="8783"/>
                    <a:pt x="10348" y="8760"/>
                  </a:cubicBezTo>
                  <a:cubicBezTo>
                    <a:pt x="10361" y="8732"/>
                    <a:pt x="10401" y="8720"/>
                    <a:pt x="10445" y="8720"/>
                  </a:cubicBezTo>
                  <a:close/>
                  <a:moveTo>
                    <a:pt x="9872" y="8551"/>
                  </a:moveTo>
                  <a:cubicBezTo>
                    <a:pt x="9874" y="8551"/>
                    <a:pt x="9877" y="8552"/>
                    <a:pt x="9879" y="8553"/>
                  </a:cubicBezTo>
                  <a:cubicBezTo>
                    <a:pt x="9930" y="8576"/>
                    <a:pt x="10011" y="8858"/>
                    <a:pt x="9972" y="8872"/>
                  </a:cubicBezTo>
                  <a:cubicBezTo>
                    <a:pt x="9971" y="8872"/>
                    <a:pt x="9971" y="8873"/>
                    <a:pt x="9969" y="8873"/>
                  </a:cubicBezTo>
                  <a:cubicBezTo>
                    <a:pt x="9952" y="8873"/>
                    <a:pt x="9881" y="8850"/>
                    <a:pt x="9812" y="8821"/>
                  </a:cubicBezTo>
                  <a:cubicBezTo>
                    <a:pt x="9660" y="8756"/>
                    <a:pt x="9585" y="8618"/>
                    <a:pt x="9681" y="8583"/>
                  </a:cubicBezTo>
                  <a:cubicBezTo>
                    <a:pt x="9685" y="8582"/>
                    <a:pt x="9689" y="8581"/>
                    <a:pt x="9693" y="8581"/>
                  </a:cubicBezTo>
                  <a:cubicBezTo>
                    <a:pt x="9724" y="8581"/>
                    <a:pt x="9747" y="8620"/>
                    <a:pt x="9747" y="8676"/>
                  </a:cubicBezTo>
                  <a:cubicBezTo>
                    <a:pt x="9747" y="8730"/>
                    <a:pt x="9747" y="8758"/>
                    <a:pt x="9752" y="8758"/>
                  </a:cubicBezTo>
                  <a:cubicBezTo>
                    <a:pt x="9757" y="8758"/>
                    <a:pt x="9768" y="8726"/>
                    <a:pt x="9791" y="8660"/>
                  </a:cubicBezTo>
                  <a:cubicBezTo>
                    <a:pt x="9812" y="8597"/>
                    <a:pt x="9848" y="8551"/>
                    <a:pt x="9872" y="8551"/>
                  </a:cubicBezTo>
                  <a:close/>
                  <a:moveTo>
                    <a:pt x="29161" y="8928"/>
                  </a:moveTo>
                  <a:cubicBezTo>
                    <a:pt x="29175" y="8928"/>
                    <a:pt x="29186" y="8932"/>
                    <a:pt x="29189" y="8940"/>
                  </a:cubicBezTo>
                  <a:cubicBezTo>
                    <a:pt x="29194" y="8954"/>
                    <a:pt x="29178" y="8988"/>
                    <a:pt x="29152" y="9021"/>
                  </a:cubicBezTo>
                  <a:cubicBezTo>
                    <a:pt x="29140" y="9035"/>
                    <a:pt x="29127" y="9042"/>
                    <a:pt x="29116" y="9042"/>
                  </a:cubicBezTo>
                  <a:cubicBezTo>
                    <a:pt x="29103" y="9042"/>
                    <a:pt x="29091" y="9033"/>
                    <a:pt x="29085" y="9016"/>
                  </a:cubicBezTo>
                  <a:cubicBezTo>
                    <a:pt x="29074" y="8982"/>
                    <a:pt x="29090" y="8946"/>
                    <a:pt x="29122" y="8935"/>
                  </a:cubicBezTo>
                  <a:cubicBezTo>
                    <a:pt x="29137" y="8930"/>
                    <a:pt x="29150" y="8928"/>
                    <a:pt x="29161" y="8928"/>
                  </a:cubicBezTo>
                  <a:close/>
                  <a:moveTo>
                    <a:pt x="14152" y="8878"/>
                  </a:moveTo>
                  <a:cubicBezTo>
                    <a:pt x="14178" y="8878"/>
                    <a:pt x="14212" y="8883"/>
                    <a:pt x="14253" y="8893"/>
                  </a:cubicBezTo>
                  <a:cubicBezTo>
                    <a:pt x="14418" y="8931"/>
                    <a:pt x="14459" y="8968"/>
                    <a:pt x="14347" y="8968"/>
                  </a:cubicBezTo>
                  <a:cubicBezTo>
                    <a:pt x="14340" y="8968"/>
                    <a:pt x="14332" y="8968"/>
                    <a:pt x="14324" y="8968"/>
                  </a:cubicBezTo>
                  <a:cubicBezTo>
                    <a:pt x="14323" y="8968"/>
                    <a:pt x="14322" y="8968"/>
                    <a:pt x="14321" y="8968"/>
                  </a:cubicBezTo>
                  <a:cubicBezTo>
                    <a:pt x="14266" y="8968"/>
                    <a:pt x="14233" y="8996"/>
                    <a:pt x="14244" y="9034"/>
                  </a:cubicBezTo>
                  <a:cubicBezTo>
                    <a:pt x="14249" y="9051"/>
                    <a:pt x="14244" y="9059"/>
                    <a:pt x="14234" y="9059"/>
                  </a:cubicBezTo>
                  <a:cubicBezTo>
                    <a:pt x="14220" y="9059"/>
                    <a:pt x="14196" y="9046"/>
                    <a:pt x="14167" y="9021"/>
                  </a:cubicBezTo>
                  <a:cubicBezTo>
                    <a:pt x="14064" y="8932"/>
                    <a:pt x="14064" y="8878"/>
                    <a:pt x="14152" y="8878"/>
                  </a:cubicBezTo>
                  <a:close/>
                  <a:moveTo>
                    <a:pt x="14685" y="8952"/>
                  </a:moveTo>
                  <a:cubicBezTo>
                    <a:pt x="14714" y="8952"/>
                    <a:pt x="14744" y="8974"/>
                    <a:pt x="14761" y="9026"/>
                  </a:cubicBezTo>
                  <a:cubicBezTo>
                    <a:pt x="14787" y="9098"/>
                    <a:pt x="14766" y="9160"/>
                    <a:pt x="14710" y="9180"/>
                  </a:cubicBezTo>
                  <a:cubicBezTo>
                    <a:pt x="14698" y="9184"/>
                    <a:pt x="14688" y="9185"/>
                    <a:pt x="14677" y="9185"/>
                  </a:cubicBezTo>
                  <a:cubicBezTo>
                    <a:pt x="14638" y="9185"/>
                    <a:pt x="14609" y="9158"/>
                    <a:pt x="14602" y="9111"/>
                  </a:cubicBezTo>
                  <a:cubicBezTo>
                    <a:pt x="14590" y="9015"/>
                    <a:pt x="14636" y="8952"/>
                    <a:pt x="14685" y="8952"/>
                  </a:cubicBezTo>
                  <a:close/>
                  <a:moveTo>
                    <a:pt x="15381" y="8992"/>
                  </a:moveTo>
                  <a:cubicBezTo>
                    <a:pt x="15565" y="8992"/>
                    <a:pt x="15775" y="9017"/>
                    <a:pt x="15878" y="9058"/>
                  </a:cubicBezTo>
                  <a:cubicBezTo>
                    <a:pt x="15940" y="9082"/>
                    <a:pt x="16011" y="9098"/>
                    <a:pt x="16053" y="9098"/>
                  </a:cubicBezTo>
                  <a:cubicBezTo>
                    <a:pt x="16064" y="9098"/>
                    <a:pt x="16072" y="9097"/>
                    <a:pt x="16079" y="9095"/>
                  </a:cubicBezTo>
                  <a:cubicBezTo>
                    <a:pt x="16090" y="9091"/>
                    <a:pt x="16101" y="9089"/>
                    <a:pt x="16111" y="9089"/>
                  </a:cubicBezTo>
                  <a:cubicBezTo>
                    <a:pt x="16130" y="9089"/>
                    <a:pt x="16145" y="9096"/>
                    <a:pt x="16149" y="9110"/>
                  </a:cubicBezTo>
                  <a:cubicBezTo>
                    <a:pt x="16158" y="9131"/>
                    <a:pt x="16071" y="9164"/>
                    <a:pt x="15959" y="9183"/>
                  </a:cubicBezTo>
                  <a:cubicBezTo>
                    <a:pt x="15935" y="9187"/>
                    <a:pt x="15904" y="9189"/>
                    <a:pt x="15869" y="9189"/>
                  </a:cubicBezTo>
                  <a:cubicBezTo>
                    <a:pt x="15743" y="9189"/>
                    <a:pt x="15560" y="9163"/>
                    <a:pt x="15416" y="9120"/>
                  </a:cubicBezTo>
                  <a:cubicBezTo>
                    <a:pt x="15276" y="9080"/>
                    <a:pt x="15190" y="9059"/>
                    <a:pt x="15137" y="9059"/>
                  </a:cubicBezTo>
                  <a:cubicBezTo>
                    <a:pt x="15080" y="9059"/>
                    <a:pt x="15058" y="9082"/>
                    <a:pt x="15044" y="9128"/>
                  </a:cubicBezTo>
                  <a:cubicBezTo>
                    <a:pt x="15030" y="9178"/>
                    <a:pt x="15022" y="9202"/>
                    <a:pt x="15017" y="9202"/>
                  </a:cubicBezTo>
                  <a:cubicBezTo>
                    <a:pt x="15012" y="9202"/>
                    <a:pt x="15010" y="9182"/>
                    <a:pt x="15008" y="9141"/>
                  </a:cubicBezTo>
                  <a:cubicBezTo>
                    <a:pt x="15006" y="9090"/>
                    <a:pt x="15054" y="9033"/>
                    <a:pt x="15118" y="9017"/>
                  </a:cubicBezTo>
                  <a:cubicBezTo>
                    <a:pt x="15181" y="9000"/>
                    <a:pt x="15277" y="8992"/>
                    <a:pt x="15381" y="8992"/>
                  </a:cubicBezTo>
                  <a:close/>
                  <a:moveTo>
                    <a:pt x="30473" y="8511"/>
                  </a:moveTo>
                  <a:cubicBezTo>
                    <a:pt x="30517" y="8511"/>
                    <a:pt x="30899" y="8657"/>
                    <a:pt x="31363" y="8850"/>
                  </a:cubicBezTo>
                  <a:cubicBezTo>
                    <a:pt x="31861" y="9059"/>
                    <a:pt x="32262" y="9246"/>
                    <a:pt x="32252" y="9265"/>
                  </a:cubicBezTo>
                  <a:cubicBezTo>
                    <a:pt x="32250" y="9269"/>
                    <a:pt x="32243" y="9270"/>
                    <a:pt x="32233" y="9270"/>
                  </a:cubicBezTo>
                  <a:cubicBezTo>
                    <a:pt x="32191" y="9270"/>
                    <a:pt x="32093" y="9244"/>
                    <a:pt x="31985" y="9203"/>
                  </a:cubicBezTo>
                  <a:cubicBezTo>
                    <a:pt x="31458" y="9002"/>
                    <a:pt x="30484" y="8560"/>
                    <a:pt x="30468" y="8514"/>
                  </a:cubicBezTo>
                  <a:cubicBezTo>
                    <a:pt x="30468" y="8512"/>
                    <a:pt x="30469" y="8511"/>
                    <a:pt x="30473" y="8511"/>
                  </a:cubicBezTo>
                  <a:close/>
                  <a:moveTo>
                    <a:pt x="31136" y="9220"/>
                  </a:moveTo>
                  <a:cubicBezTo>
                    <a:pt x="31154" y="9220"/>
                    <a:pt x="31162" y="9228"/>
                    <a:pt x="31155" y="9242"/>
                  </a:cubicBezTo>
                  <a:cubicBezTo>
                    <a:pt x="31144" y="9265"/>
                    <a:pt x="31098" y="9286"/>
                    <a:pt x="31056" y="9286"/>
                  </a:cubicBezTo>
                  <a:cubicBezTo>
                    <a:pt x="31053" y="9286"/>
                    <a:pt x="31050" y="9285"/>
                    <a:pt x="31047" y="9285"/>
                  </a:cubicBezTo>
                  <a:cubicBezTo>
                    <a:pt x="30996" y="9283"/>
                    <a:pt x="31006" y="9264"/>
                    <a:pt x="31070" y="9237"/>
                  </a:cubicBezTo>
                  <a:cubicBezTo>
                    <a:pt x="31098" y="9226"/>
                    <a:pt x="31121" y="9220"/>
                    <a:pt x="31136" y="9220"/>
                  </a:cubicBezTo>
                  <a:close/>
                  <a:moveTo>
                    <a:pt x="24629" y="9195"/>
                  </a:moveTo>
                  <a:cubicBezTo>
                    <a:pt x="24656" y="9195"/>
                    <a:pt x="24682" y="9211"/>
                    <a:pt x="24691" y="9234"/>
                  </a:cubicBezTo>
                  <a:cubicBezTo>
                    <a:pt x="24703" y="9268"/>
                    <a:pt x="24699" y="9298"/>
                    <a:pt x="24683" y="9303"/>
                  </a:cubicBezTo>
                  <a:cubicBezTo>
                    <a:pt x="24681" y="9303"/>
                    <a:pt x="24679" y="9304"/>
                    <a:pt x="24677" y="9304"/>
                  </a:cubicBezTo>
                  <a:cubicBezTo>
                    <a:pt x="24659" y="9304"/>
                    <a:pt x="24628" y="9289"/>
                    <a:pt x="24600" y="9267"/>
                  </a:cubicBezTo>
                  <a:cubicBezTo>
                    <a:pt x="24571" y="9242"/>
                    <a:pt x="24575" y="9210"/>
                    <a:pt x="24608" y="9198"/>
                  </a:cubicBezTo>
                  <a:cubicBezTo>
                    <a:pt x="24615" y="9196"/>
                    <a:pt x="24622" y="9195"/>
                    <a:pt x="24629" y="9195"/>
                  </a:cubicBezTo>
                  <a:close/>
                  <a:moveTo>
                    <a:pt x="10628" y="9267"/>
                  </a:moveTo>
                  <a:cubicBezTo>
                    <a:pt x="10724" y="9267"/>
                    <a:pt x="10834" y="9287"/>
                    <a:pt x="10845" y="9318"/>
                  </a:cubicBezTo>
                  <a:cubicBezTo>
                    <a:pt x="10847" y="9330"/>
                    <a:pt x="10767" y="9339"/>
                    <a:pt x="10659" y="9339"/>
                  </a:cubicBezTo>
                  <a:cubicBezTo>
                    <a:pt x="10653" y="9339"/>
                    <a:pt x="10647" y="9339"/>
                    <a:pt x="10641" y="9339"/>
                  </a:cubicBezTo>
                  <a:cubicBezTo>
                    <a:pt x="10523" y="9336"/>
                    <a:pt x="10457" y="9318"/>
                    <a:pt x="10490" y="9292"/>
                  </a:cubicBezTo>
                  <a:cubicBezTo>
                    <a:pt x="10512" y="9275"/>
                    <a:pt x="10567" y="9267"/>
                    <a:pt x="10628" y="9267"/>
                  </a:cubicBezTo>
                  <a:close/>
                  <a:moveTo>
                    <a:pt x="32388" y="9279"/>
                  </a:moveTo>
                  <a:cubicBezTo>
                    <a:pt x="32412" y="9279"/>
                    <a:pt x="32449" y="9288"/>
                    <a:pt x="32492" y="9305"/>
                  </a:cubicBezTo>
                  <a:cubicBezTo>
                    <a:pt x="32570" y="9335"/>
                    <a:pt x="32630" y="9377"/>
                    <a:pt x="32623" y="9396"/>
                  </a:cubicBezTo>
                  <a:cubicBezTo>
                    <a:pt x="32619" y="9404"/>
                    <a:pt x="32607" y="9408"/>
                    <a:pt x="32588" y="9408"/>
                  </a:cubicBezTo>
                  <a:cubicBezTo>
                    <a:pt x="32564" y="9408"/>
                    <a:pt x="32530" y="9401"/>
                    <a:pt x="32493" y="9388"/>
                  </a:cubicBezTo>
                  <a:cubicBezTo>
                    <a:pt x="32429" y="9365"/>
                    <a:pt x="32373" y="9325"/>
                    <a:pt x="32363" y="9298"/>
                  </a:cubicBezTo>
                  <a:cubicBezTo>
                    <a:pt x="32359" y="9285"/>
                    <a:pt x="32369" y="9279"/>
                    <a:pt x="32388" y="9279"/>
                  </a:cubicBezTo>
                  <a:close/>
                  <a:moveTo>
                    <a:pt x="11438" y="9368"/>
                  </a:moveTo>
                  <a:cubicBezTo>
                    <a:pt x="11515" y="9368"/>
                    <a:pt x="11576" y="9387"/>
                    <a:pt x="11589" y="9424"/>
                  </a:cubicBezTo>
                  <a:cubicBezTo>
                    <a:pt x="11599" y="9449"/>
                    <a:pt x="11571" y="9487"/>
                    <a:pt x="11533" y="9499"/>
                  </a:cubicBezTo>
                  <a:cubicBezTo>
                    <a:pt x="11520" y="9504"/>
                    <a:pt x="11502" y="9506"/>
                    <a:pt x="11480" y="9506"/>
                  </a:cubicBezTo>
                  <a:cubicBezTo>
                    <a:pt x="11432" y="9506"/>
                    <a:pt x="11367" y="9496"/>
                    <a:pt x="11314" y="9479"/>
                  </a:cubicBezTo>
                  <a:cubicBezTo>
                    <a:pt x="11189" y="9438"/>
                    <a:pt x="11184" y="9429"/>
                    <a:pt x="11265" y="9398"/>
                  </a:cubicBezTo>
                  <a:cubicBezTo>
                    <a:pt x="11322" y="9377"/>
                    <a:pt x="11384" y="9368"/>
                    <a:pt x="11438" y="9368"/>
                  </a:cubicBezTo>
                  <a:close/>
                  <a:moveTo>
                    <a:pt x="26396" y="9439"/>
                  </a:moveTo>
                  <a:cubicBezTo>
                    <a:pt x="26400" y="9439"/>
                    <a:pt x="26404" y="9439"/>
                    <a:pt x="26409" y="9439"/>
                  </a:cubicBezTo>
                  <a:cubicBezTo>
                    <a:pt x="26516" y="9443"/>
                    <a:pt x="26561" y="9508"/>
                    <a:pt x="26519" y="9595"/>
                  </a:cubicBezTo>
                  <a:cubicBezTo>
                    <a:pt x="26513" y="9605"/>
                    <a:pt x="26500" y="9610"/>
                    <a:pt x="26482" y="9610"/>
                  </a:cubicBezTo>
                  <a:cubicBezTo>
                    <a:pt x="26455" y="9610"/>
                    <a:pt x="26418" y="9600"/>
                    <a:pt x="26378" y="9581"/>
                  </a:cubicBezTo>
                  <a:cubicBezTo>
                    <a:pt x="26245" y="9517"/>
                    <a:pt x="26257" y="9439"/>
                    <a:pt x="26396" y="9439"/>
                  </a:cubicBezTo>
                  <a:close/>
                  <a:moveTo>
                    <a:pt x="8708" y="9330"/>
                  </a:moveTo>
                  <a:cubicBezTo>
                    <a:pt x="8774" y="9330"/>
                    <a:pt x="8878" y="9343"/>
                    <a:pt x="9032" y="9365"/>
                  </a:cubicBezTo>
                  <a:cubicBezTo>
                    <a:pt x="9390" y="9418"/>
                    <a:pt x="9534" y="9541"/>
                    <a:pt x="9322" y="9615"/>
                  </a:cubicBezTo>
                  <a:cubicBezTo>
                    <a:pt x="9299" y="9623"/>
                    <a:pt x="9271" y="9627"/>
                    <a:pt x="9241" y="9627"/>
                  </a:cubicBezTo>
                  <a:cubicBezTo>
                    <a:pt x="9184" y="9627"/>
                    <a:pt x="9120" y="9613"/>
                    <a:pt x="9068" y="9587"/>
                  </a:cubicBezTo>
                  <a:cubicBezTo>
                    <a:pt x="9011" y="9560"/>
                    <a:pt x="8938" y="9543"/>
                    <a:pt x="8888" y="9543"/>
                  </a:cubicBezTo>
                  <a:cubicBezTo>
                    <a:pt x="8873" y="9543"/>
                    <a:pt x="8860" y="9545"/>
                    <a:pt x="8850" y="9548"/>
                  </a:cubicBezTo>
                  <a:cubicBezTo>
                    <a:pt x="8844" y="9550"/>
                    <a:pt x="8837" y="9551"/>
                    <a:pt x="8829" y="9551"/>
                  </a:cubicBezTo>
                  <a:cubicBezTo>
                    <a:pt x="8784" y="9551"/>
                    <a:pt x="8719" y="9513"/>
                    <a:pt x="8675" y="9461"/>
                  </a:cubicBezTo>
                  <a:cubicBezTo>
                    <a:pt x="8599" y="9369"/>
                    <a:pt x="8593" y="9330"/>
                    <a:pt x="8708" y="9330"/>
                  </a:cubicBezTo>
                  <a:close/>
                  <a:moveTo>
                    <a:pt x="19517" y="9537"/>
                  </a:moveTo>
                  <a:cubicBezTo>
                    <a:pt x="19532" y="9537"/>
                    <a:pt x="19542" y="9541"/>
                    <a:pt x="19545" y="9550"/>
                  </a:cubicBezTo>
                  <a:cubicBezTo>
                    <a:pt x="19549" y="9564"/>
                    <a:pt x="19534" y="9598"/>
                    <a:pt x="19508" y="9631"/>
                  </a:cubicBezTo>
                  <a:cubicBezTo>
                    <a:pt x="19497" y="9645"/>
                    <a:pt x="19484" y="9652"/>
                    <a:pt x="19472" y="9652"/>
                  </a:cubicBezTo>
                  <a:cubicBezTo>
                    <a:pt x="19459" y="9652"/>
                    <a:pt x="19447" y="9643"/>
                    <a:pt x="19441" y="9625"/>
                  </a:cubicBezTo>
                  <a:cubicBezTo>
                    <a:pt x="19429" y="9592"/>
                    <a:pt x="19446" y="9556"/>
                    <a:pt x="19478" y="9544"/>
                  </a:cubicBezTo>
                  <a:cubicBezTo>
                    <a:pt x="19493" y="9540"/>
                    <a:pt x="19506" y="9537"/>
                    <a:pt x="19517" y="9537"/>
                  </a:cubicBezTo>
                  <a:close/>
                  <a:moveTo>
                    <a:pt x="26852" y="9547"/>
                  </a:moveTo>
                  <a:cubicBezTo>
                    <a:pt x="26865" y="9547"/>
                    <a:pt x="26876" y="9556"/>
                    <a:pt x="26882" y="9574"/>
                  </a:cubicBezTo>
                  <a:cubicBezTo>
                    <a:pt x="26894" y="9606"/>
                    <a:pt x="26877" y="9643"/>
                    <a:pt x="26845" y="9654"/>
                  </a:cubicBezTo>
                  <a:cubicBezTo>
                    <a:pt x="26831" y="9659"/>
                    <a:pt x="26818" y="9662"/>
                    <a:pt x="26807" y="9662"/>
                  </a:cubicBezTo>
                  <a:cubicBezTo>
                    <a:pt x="26792" y="9662"/>
                    <a:pt x="26782" y="9657"/>
                    <a:pt x="26779" y="9649"/>
                  </a:cubicBezTo>
                  <a:cubicBezTo>
                    <a:pt x="26774" y="9636"/>
                    <a:pt x="26790" y="9601"/>
                    <a:pt x="26816" y="9569"/>
                  </a:cubicBezTo>
                  <a:cubicBezTo>
                    <a:pt x="26827" y="9555"/>
                    <a:pt x="26840" y="9547"/>
                    <a:pt x="26852" y="9547"/>
                  </a:cubicBezTo>
                  <a:close/>
                  <a:moveTo>
                    <a:pt x="13522" y="9629"/>
                  </a:moveTo>
                  <a:cubicBezTo>
                    <a:pt x="13542" y="9629"/>
                    <a:pt x="13565" y="9631"/>
                    <a:pt x="13589" y="9634"/>
                  </a:cubicBezTo>
                  <a:lnTo>
                    <a:pt x="13776" y="9657"/>
                  </a:lnTo>
                  <a:lnTo>
                    <a:pt x="13648" y="9726"/>
                  </a:lnTo>
                  <a:cubicBezTo>
                    <a:pt x="13603" y="9750"/>
                    <a:pt x="13542" y="9765"/>
                    <a:pt x="13494" y="9765"/>
                  </a:cubicBezTo>
                  <a:cubicBezTo>
                    <a:pt x="13472" y="9765"/>
                    <a:pt x="13453" y="9762"/>
                    <a:pt x="13439" y="9756"/>
                  </a:cubicBezTo>
                  <a:cubicBezTo>
                    <a:pt x="13316" y="9697"/>
                    <a:pt x="13374" y="9629"/>
                    <a:pt x="13522" y="9629"/>
                  </a:cubicBezTo>
                  <a:close/>
                  <a:moveTo>
                    <a:pt x="12914" y="9642"/>
                  </a:moveTo>
                  <a:cubicBezTo>
                    <a:pt x="13012" y="9642"/>
                    <a:pt x="13101" y="9650"/>
                    <a:pt x="13148" y="9667"/>
                  </a:cubicBezTo>
                  <a:cubicBezTo>
                    <a:pt x="13287" y="9718"/>
                    <a:pt x="13244" y="9761"/>
                    <a:pt x="13092" y="9761"/>
                  </a:cubicBezTo>
                  <a:cubicBezTo>
                    <a:pt x="13056" y="9761"/>
                    <a:pt x="13015" y="9758"/>
                    <a:pt x="12969" y="9753"/>
                  </a:cubicBezTo>
                  <a:cubicBezTo>
                    <a:pt x="12925" y="9748"/>
                    <a:pt x="12880" y="9746"/>
                    <a:pt x="12841" y="9746"/>
                  </a:cubicBezTo>
                  <a:cubicBezTo>
                    <a:pt x="12767" y="9746"/>
                    <a:pt x="12709" y="9755"/>
                    <a:pt x="12697" y="9770"/>
                  </a:cubicBezTo>
                  <a:cubicBezTo>
                    <a:pt x="12680" y="9790"/>
                    <a:pt x="12649" y="9799"/>
                    <a:pt x="12615" y="9799"/>
                  </a:cubicBezTo>
                  <a:cubicBezTo>
                    <a:pt x="12544" y="9799"/>
                    <a:pt x="12463" y="9760"/>
                    <a:pt x="12485" y="9714"/>
                  </a:cubicBezTo>
                  <a:cubicBezTo>
                    <a:pt x="12506" y="9671"/>
                    <a:pt x="12726" y="9642"/>
                    <a:pt x="12914" y="9642"/>
                  </a:cubicBezTo>
                  <a:close/>
                  <a:moveTo>
                    <a:pt x="19513" y="9778"/>
                  </a:moveTo>
                  <a:cubicBezTo>
                    <a:pt x="19642" y="9778"/>
                    <a:pt x="19676" y="9896"/>
                    <a:pt x="19550" y="9940"/>
                  </a:cubicBezTo>
                  <a:cubicBezTo>
                    <a:pt x="19541" y="9943"/>
                    <a:pt x="19531" y="9945"/>
                    <a:pt x="19521" y="9945"/>
                  </a:cubicBezTo>
                  <a:cubicBezTo>
                    <a:pt x="19481" y="9945"/>
                    <a:pt x="19439" y="9920"/>
                    <a:pt x="19414" y="9878"/>
                  </a:cubicBezTo>
                  <a:cubicBezTo>
                    <a:pt x="19373" y="9810"/>
                    <a:pt x="19391" y="9786"/>
                    <a:pt x="19494" y="9779"/>
                  </a:cubicBezTo>
                  <a:cubicBezTo>
                    <a:pt x="19500" y="9779"/>
                    <a:pt x="19507" y="9778"/>
                    <a:pt x="19513" y="9778"/>
                  </a:cubicBezTo>
                  <a:close/>
                  <a:moveTo>
                    <a:pt x="14609" y="9702"/>
                  </a:moveTo>
                  <a:cubicBezTo>
                    <a:pt x="14687" y="9702"/>
                    <a:pt x="14752" y="9710"/>
                    <a:pt x="14787" y="9728"/>
                  </a:cubicBezTo>
                  <a:cubicBezTo>
                    <a:pt x="14904" y="9784"/>
                    <a:pt x="14900" y="9798"/>
                    <a:pt x="14746" y="9905"/>
                  </a:cubicBezTo>
                  <a:cubicBezTo>
                    <a:pt x="14665" y="9962"/>
                    <a:pt x="14608" y="9988"/>
                    <a:pt x="14550" y="9988"/>
                  </a:cubicBezTo>
                  <a:cubicBezTo>
                    <a:pt x="14517" y="9988"/>
                    <a:pt x="14483" y="9980"/>
                    <a:pt x="14444" y="9964"/>
                  </a:cubicBezTo>
                  <a:cubicBezTo>
                    <a:pt x="14394" y="9942"/>
                    <a:pt x="14327" y="9930"/>
                    <a:pt x="14275" y="9930"/>
                  </a:cubicBezTo>
                  <a:cubicBezTo>
                    <a:pt x="14251" y="9930"/>
                    <a:pt x="14231" y="9932"/>
                    <a:pt x="14216" y="9938"/>
                  </a:cubicBezTo>
                  <a:cubicBezTo>
                    <a:pt x="14207" y="9941"/>
                    <a:pt x="14197" y="9942"/>
                    <a:pt x="14186" y="9942"/>
                  </a:cubicBezTo>
                  <a:cubicBezTo>
                    <a:pt x="14130" y="9942"/>
                    <a:pt x="14048" y="9909"/>
                    <a:pt x="13980" y="9856"/>
                  </a:cubicBezTo>
                  <a:cubicBezTo>
                    <a:pt x="13898" y="9791"/>
                    <a:pt x="13859" y="9734"/>
                    <a:pt x="13890" y="9723"/>
                  </a:cubicBezTo>
                  <a:cubicBezTo>
                    <a:pt x="13900" y="9719"/>
                    <a:pt x="13911" y="9717"/>
                    <a:pt x="13922" y="9717"/>
                  </a:cubicBezTo>
                  <a:cubicBezTo>
                    <a:pt x="13949" y="9717"/>
                    <a:pt x="13977" y="9727"/>
                    <a:pt x="14001" y="9746"/>
                  </a:cubicBezTo>
                  <a:cubicBezTo>
                    <a:pt x="14013" y="9755"/>
                    <a:pt x="14044" y="9760"/>
                    <a:pt x="14087" y="9760"/>
                  </a:cubicBezTo>
                  <a:cubicBezTo>
                    <a:pt x="14156" y="9760"/>
                    <a:pt x="14255" y="9749"/>
                    <a:pt x="14357" y="9728"/>
                  </a:cubicBezTo>
                  <a:cubicBezTo>
                    <a:pt x="14441" y="9710"/>
                    <a:pt x="14532" y="9702"/>
                    <a:pt x="14609" y="9702"/>
                  </a:cubicBezTo>
                  <a:close/>
                  <a:moveTo>
                    <a:pt x="15538" y="9965"/>
                  </a:moveTo>
                  <a:cubicBezTo>
                    <a:pt x="15558" y="9965"/>
                    <a:pt x="15580" y="9967"/>
                    <a:pt x="15601" y="9971"/>
                  </a:cubicBezTo>
                  <a:cubicBezTo>
                    <a:pt x="15759" y="9997"/>
                    <a:pt x="15794" y="10040"/>
                    <a:pt x="15687" y="10074"/>
                  </a:cubicBezTo>
                  <a:cubicBezTo>
                    <a:pt x="15664" y="10082"/>
                    <a:pt x="15637" y="10085"/>
                    <a:pt x="15609" y="10085"/>
                  </a:cubicBezTo>
                  <a:cubicBezTo>
                    <a:pt x="15513" y="10085"/>
                    <a:pt x="15411" y="10044"/>
                    <a:pt x="15432" y="9997"/>
                  </a:cubicBezTo>
                  <a:cubicBezTo>
                    <a:pt x="15443" y="9977"/>
                    <a:pt x="15486" y="9965"/>
                    <a:pt x="15538" y="9965"/>
                  </a:cubicBezTo>
                  <a:close/>
                  <a:moveTo>
                    <a:pt x="2855" y="9989"/>
                  </a:moveTo>
                  <a:cubicBezTo>
                    <a:pt x="2919" y="9989"/>
                    <a:pt x="2971" y="10014"/>
                    <a:pt x="2961" y="10060"/>
                  </a:cubicBezTo>
                  <a:cubicBezTo>
                    <a:pt x="2951" y="10096"/>
                    <a:pt x="2916" y="10115"/>
                    <a:pt x="2858" y="10115"/>
                  </a:cubicBezTo>
                  <a:cubicBezTo>
                    <a:pt x="2838" y="10115"/>
                    <a:pt x="2817" y="10113"/>
                    <a:pt x="2793" y="10109"/>
                  </a:cubicBezTo>
                  <a:cubicBezTo>
                    <a:pt x="2694" y="10093"/>
                    <a:pt x="2665" y="10067"/>
                    <a:pt x="2706" y="10036"/>
                  </a:cubicBezTo>
                  <a:cubicBezTo>
                    <a:pt x="2748" y="10004"/>
                    <a:pt x="2805" y="9989"/>
                    <a:pt x="2855" y="9989"/>
                  </a:cubicBezTo>
                  <a:close/>
                  <a:moveTo>
                    <a:pt x="16419" y="10058"/>
                  </a:moveTo>
                  <a:cubicBezTo>
                    <a:pt x="16444" y="10058"/>
                    <a:pt x="16469" y="10060"/>
                    <a:pt x="16493" y="10064"/>
                  </a:cubicBezTo>
                  <a:cubicBezTo>
                    <a:pt x="16611" y="10083"/>
                    <a:pt x="16631" y="10104"/>
                    <a:pt x="16578" y="10146"/>
                  </a:cubicBezTo>
                  <a:cubicBezTo>
                    <a:pt x="16558" y="10161"/>
                    <a:pt x="16535" y="10168"/>
                    <a:pt x="16513" y="10168"/>
                  </a:cubicBezTo>
                  <a:cubicBezTo>
                    <a:pt x="16491" y="10168"/>
                    <a:pt x="16470" y="10160"/>
                    <a:pt x="16458" y="10144"/>
                  </a:cubicBezTo>
                  <a:cubicBezTo>
                    <a:pt x="16440" y="10120"/>
                    <a:pt x="16403" y="10107"/>
                    <a:pt x="16363" y="10107"/>
                  </a:cubicBezTo>
                  <a:cubicBezTo>
                    <a:pt x="16347" y="10107"/>
                    <a:pt x="16331" y="10109"/>
                    <a:pt x="16314" y="10113"/>
                  </a:cubicBezTo>
                  <a:cubicBezTo>
                    <a:pt x="16296" y="10118"/>
                    <a:pt x="16282" y="10120"/>
                    <a:pt x="16273" y="10120"/>
                  </a:cubicBezTo>
                  <a:cubicBezTo>
                    <a:pt x="16253" y="10120"/>
                    <a:pt x="16253" y="10110"/>
                    <a:pt x="16277" y="10090"/>
                  </a:cubicBezTo>
                  <a:cubicBezTo>
                    <a:pt x="16299" y="10070"/>
                    <a:pt x="16357" y="10058"/>
                    <a:pt x="16419" y="10058"/>
                  </a:cubicBezTo>
                  <a:close/>
                  <a:moveTo>
                    <a:pt x="2375" y="10116"/>
                  </a:moveTo>
                  <a:cubicBezTo>
                    <a:pt x="2396" y="10116"/>
                    <a:pt x="2422" y="10119"/>
                    <a:pt x="2452" y="10124"/>
                  </a:cubicBezTo>
                  <a:lnTo>
                    <a:pt x="2603" y="10153"/>
                  </a:lnTo>
                  <a:lnTo>
                    <a:pt x="2475" y="10220"/>
                  </a:lnTo>
                  <a:cubicBezTo>
                    <a:pt x="2420" y="10247"/>
                    <a:pt x="2357" y="10267"/>
                    <a:pt x="2324" y="10267"/>
                  </a:cubicBezTo>
                  <a:cubicBezTo>
                    <a:pt x="2316" y="10267"/>
                    <a:pt x="2310" y="10266"/>
                    <a:pt x="2306" y="10264"/>
                  </a:cubicBezTo>
                  <a:cubicBezTo>
                    <a:pt x="2284" y="10253"/>
                    <a:pt x="2272" y="10210"/>
                    <a:pt x="2282" y="10170"/>
                  </a:cubicBezTo>
                  <a:cubicBezTo>
                    <a:pt x="2292" y="10134"/>
                    <a:pt x="2321" y="10116"/>
                    <a:pt x="2375" y="10116"/>
                  </a:cubicBezTo>
                  <a:close/>
                  <a:moveTo>
                    <a:pt x="17497" y="10171"/>
                  </a:moveTo>
                  <a:cubicBezTo>
                    <a:pt x="17534" y="10171"/>
                    <a:pt x="17556" y="10188"/>
                    <a:pt x="17556" y="10221"/>
                  </a:cubicBezTo>
                  <a:cubicBezTo>
                    <a:pt x="17556" y="10267"/>
                    <a:pt x="17522" y="10313"/>
                    <a:pt x="17479" y="10328"/>
                  </a:cubicBezTo>
                  <a:cubicBezTo>
                    <a:pt x="17468" y="10332"/>
                    <a:pt x="17456" y="10334"/>
                    <a:pt x="17443" y="10334"/>
                  </a:cubicBezTo>
                  <a:cubicBezTo>
                    <a:pt x="17408" y="10334"/>
                    <a:pt x="17373" y="10319"/>
                    <a:pt x="17352" y="10292"/>
                  </a:cubicBezTo>
                  <a:cubicBezTo>
                    <a:pt x="17322" y="10253"/>
                    <a:pt x="17352" y="10211"/>
                    <a:pt x="17429" y="10185"/>
                  </a:cubicBezTo>
                  <a:cubicBezTo>
                    <a:pt x="17455" y="10176"/>
                    <a:pt x="17478" y="10171"/>
                    <a:pt x="17497" y="10171"/>
                  </a:cubicBezTo>
                  <a:close/>
                  <a:moveTo>
                    <a:pt x="9824" y="9467"/>
                  </a:moveTo>
                  <a:cubicBezTo>
                    <a:pt x="9878" y="9467"/>
                    <a:pt x="9940" y="9477"/>
                    <a:pt x="10004" y="9498"/>
                  </a:cubicBezTo>
                  <a:cubicBezTo>
                    <a:pt x="10150" y="9547"/>
                    <a:pt x="10888" y="9646"/>
                    <a:pt x="11076" y="9646"/>
                  </a:cubicBezTo>
                  <a:cubicBezTo>
                    <a:pt x="11096" y="9646"/>
                    <a:pt x="11109" y="9645"/>
                    <a:pt x="11116" y="9643"/>
                  </a:cubicBezTo>
                  <a:cubicBezTo>
                    <a:pt x="11116" y="9643"/>
                    <a:pt x="11118" y="9642"/>
                    <a:pt x="11119" y="9642"/>
                  </a:cubicBezTo>
                  <a:cubicBezTo>
                    <a:pt x="11148" y="9642"/>
                    <a:pt x="11306" y="9687"/>
                    <a:pt x="11484" y="9746"/>
                  </a:cubicBezTo>
                  <a:cubicBezTo>
                    <a:pt x="11797" y="9850"/>
                    <a:pt x="12397" y="9936"/>
                    <a:pt x="12712" y="9936"/>
                  </a:cubicBezTo>
                  <a:cubicBezTo>
                    <a:pt x="12798" y="9936"/>
                    <a:pt x="12863" y="9930"/>
                    <a:pt x="12895" y="9915"/>
                  </a:cubicBezTo>
                  <a:cubicBezTo>
                    <a:pt x="12918" y="9905"/>
                    <a:pt x="12941" y="9900"/>
                    <a:pt x="12962" y="9900"/>
                  </a:cubicBezTo>
                  <a:cubicBezTo>
                    <a:pt x="12993" y="9900"/>
                    <a:pt x="13018" y="9912"/>
                    <a:pt x="13026" y="9934"/>
                  </a:cubicBezTo>
                  <a:cubicBezTo>
                    <a:pt x="13055" y="10010"/>
                    <a:pt x="13494" y="10193"/>
                    <a:pt x="13631" y="10193"/>
                  </a:cubicBezTo>
                  <a:cubicBezTo>
                    <a:pt x="13641" y="10193"/>
                    <a:pt x="13650" y="10192"/>
                    <a:pt x="13657" y="10190"/>
                  </a:cubicBezTo>
                  <a:cubicBezTo>
                    <a:pt x="13666" y="10187"/>
                    <a:pt x="13675" y="10185"/>
                    <a:pt x="13684" y="10185"/>
                  </a:cubicBezTo>
                  <a:cubicBezTo>
                    <a:pt x="13714" y="10185"/>
                    <a:pt x="13741" y="10202"/>
                    <a:pt x="13751" y="10227"/>
                  </a:cubicBezTo>
                  <a:cubicBezTo>
                    <a:pt x="13757" y="10245"/>
                    <a:pt x="13768" y="10254"/>
                    <a:pt x="13781" y="10254"/>
                  </a:cubicBezTo>
                  <a:cubicBezTo>
                    <a:pt x="13793" y="10254"/>
                    <a:pt x="13806" y="10246"/>
                    <a:pt x="13817" y="10232"/>
                  </a:cubicBezTo>
                  <a:cubicBezTo>
                    <a:pt x="13828" y="10219"/>
                    <a:pt x="13841" y="10212"/>
                    <a:pt x="13852" y="10212"/>
                  </a:cubicBezTo>
                  <a:cubicBezTo>
                    <a:pt x="13866" y="10212"/>
                    <a:pt x="13879" y="10222"/>
                    <a:pt x="13885" y="10240"/>
                  </a:cubicBezTo>
                  <a:cubicBezTo>
                    <a:pt x="13896" y="10274"/>
                    <a:pt x="13813" y="10335"/>
                    <a:pt x="13704" y="10373"/>
                  </a:cubicBezTo>
                  <a:cubicBezTo>
                    <a:pt x="13641" y="10395"/>
                    <a:pt x="13581" y="10406"/>
                    <a:pt x="13539" y="10406"/>
                  </a:cubicBezTo>
                  <a:cubicBezTo>
                    <a:pt x="13506" y="10406"/>
                    <a:pt x="13484" y="10399"/>
                    <a:pt x="13479" y="10386"/>
                  </a:cubicBezTo>
                  <a:cubicBezTo>
                    <a:pt x="13472" y="10363"/>
                    <a:pt x="13448" y="10350"/>
                    <a:pt x="13417" y="10350"/>
                  </a:cubicBezTo>
                  <a:cubicBezTo>
                    <a:pt x="13404" y="10350"/>
                    <a:pt x="13389" y="10352"/>
                    <a:pt x="13374" y="10358"/>
                  </a:cubicBezTo>
                  <a:cubicBezTo>
                    <a:pt x="13358" y="10363"/>
                    <a:pt x="13343" y="10366"/>
                    <a:pt x="13329" y="10366"/>
                  </a:cubicBezTo>
                  <a:cubicBezTo>
                    <a:pt x="13300" y="10366"/>
                    <a:pt x="13277" y="10354"/>
                    <a:pt x="13269" y="10332"/>
                  </a:cubicBezTo>
                  <a:cubicBezTo>
                    <a:pt x="13252" y="10281"/>
                    <a:pt x="12960" y="10230"/>
                    <a:pt x="12780" y="10230"/>
                  </a:cubicBezTo>
                  <a:cubicBezTo>
                    <a:pt x="12710" y="10230"/>
                    <a:pt x="12658" y="10238"/>
                    <a:pt x="12643" y="10256"/>
                  </a:cubicBezTo>
                  <a:cubicBezTo>
                    <a:pt x="12635" y="10265"/>
                    <a:pt x="12625" y="10269"/>
                    <a:pt x="12613" y="10269"/>
                  </a:cubicBezTo>
                  <a:cubicBezTo>
                    <a:pt x="12591" y="10269"/>
                    <a:pt x="12564" y="10254"/>
                    <a:pt x="12541" y="10226"/>
                  </a:cubicBezTo>
                  <a:cubicBezTo>
                    <a:pt x="12514" y="10195"/>
                    <a:pt x="12469" y="10176"/>
                    <a:pt x="12424" y="10176"/>
                  </a:cubicBezTo>
                  <a:cubicBezTo>
                    <a:pt x="12408" y="10176"/>
                    <a:pt x="12393" y="10179"/>
                    <a:pt x="12378" y="10184"/>
                  </a:cubicBezTo>
                  <a:cubicBezTo>
                    <a:pt x="12369" y="10187"/>
                    <a:pt x="12357" y="10188"/>
                    <a:pt x="12343" y="10188"/>
                  </a:cubicBezTo>
                  <a:cubicBezTo>
                    <a:pt x="12274" y="10188"/>
                    <a:pt x="12154" y="10154"/>
                    <a:pt x="12052" y="10102"/>
                  </a:cubicBezTo>
                  <a:cubicBezTo>
                    <a:pt x="11948" y="10047"/>
                    <a:pt x="11790" y="10009"/>
                    <a:pt x="11680" y="10009"/>
                  </a:cubicBezTo>
                  <a:cubicBezTo>
                    <a:pt x="11662" y="10009"/>
                    <a:pt x="11645" y="10011"/>
                    <a:pt x="11630" y="10013"/>
                  </a:cubicBezTo>
                  <a:cubicBezTo>
                    <a:pt x="11615" y="10015"/>
                    <a:pt x="11599" y="10016"/>
                    <a:pt x="11582" y="10016"/>
                  </a:cubicBezTo>
                  <a:cubicBezTo>
                    <a:pt x="11469" y="10016"/>
                    <a:pt x="11302" y="9975"/>
                    <a:pt x="11185" y="9913"/>
                  </a:cubicBezTo>
                  <a:cubicBezTo>
                    <a:pt x="11060" y="9849"/>
                    <a:pt x="10871" y="9804"/>
                    <a:pt x="10738" y="9804"/>
                  </a:cubicBezTo>
                  <a:cubicBezTo>
                    <a:pt x="10725" y="9804"/>
                    <a:pt x="10712" y="9805"/>
                    <a:pt x="10700" y="9806"/>
                  </a:cubicBezTo>
                  <a:cubicBezTo>
                    <a:pt x="10679" y="9808"/>
                    <a:pt x="10658" y="9808"/>
                    <a:pt x="10639" y="9808"/>
                  </a:cubicBezTo>
                  <a:cubicBezTo>
                    <a:pt x="10536" y="9808"/>
                    <a:pt x="10458" y="9785"/>
                    <a:pt x="10455" y="9748"/>
                  </a:cubicBezTo>
                  <a:cubicBezTo>
                    <a:pt x="10453" y="9722"/>
                    <a:pt x="10443" y="9709"/>
                    <a:pt x="10429" y="9709"/>
                  </a:cubicBezTo>
                  <a:cubicBezTo>
                    <a:pt x="10421" y="9709"/>
                    <a:pt x="10411" y="9715"/>
                    <a:pt x="10401" y="9726"/>
                  </a:cubicBezTo>
                  <a:cubicBezTo>
                    <a:pt x="10394" y="9735"/>
                    <a:pt x="10380" y="9739"/>
                    <a:pt x="10360" y="9739"/>
                  </a:cubicBezTo>
                  <a:cubicBezTo>
                    <a:pt x="10311" y="9739"/>
                    <a:pt x="10230" y="9714"/>
                    <a:pt x="10150" y="9672"/>
                  </a:cubicBezTo>
                  <a:cubicBezTo>
                    <a:pt x="10070" y="9628"/>
                    <a:pt x="10014" y="9606"/>
                    <a:pt x="9980" y="9606"/>
                  </a:cubicBezTo>
                  <a:cubicBezTo>
                    <a:pt x="9955" y="9606"/>
                    <a:pt x="9942" y="9618"/>
                    <a:pt x="9940" y="9642"/>
                  </a:cubicBezTo>
                  <a:cubicBezTo>
                    <a:pt x="9938" y="9688"/>
                    <a:pt x="9892" y="9709"/>
                    <a:pt x="9837" y="9709"/>
                  </a:cubicBezTo>
                  <a:cubicBezTo>
                    <a:pt x="9761" y="9709"/>
                    <a:pt x="9667" y="9669"/>
                    <a:pt x="9644" y="9602"/>
                  </a:cubicBezTo>
                  <a:cubicBezTo>
                    <a:pt x="9616" y="9519"/>
                    <a:pt x="9700" y="9467"/>
                    <a:pt x="9824" y="9467"/>
                  </a:cubicBezTo>
                  <a:close/>
                  <a:moveTo>
                    <a:pt x="30309" y="9226"/>
                  </a:moveTo>
                  <a:cubicBezTo>
                    <a:pt x="30404" y="9226"/>
                    <a:pt x="30510" y="9252"/>
                    <a:pt x="30560" y="9304"/>
                  </a:cubicBezTo>
                  <a:cubicBezTo>
                    <a:pt x="30613" y="9359"/>
                    <a:pt x="30905" y="9493"/>
                    <a:pt x="31202" y="9601"/>
                  </a:cubicBezTo>
                  <a:cubicBezTo>
                    <a:pt x="31498" y="9707"/>
                    <a:pt x="31881" y="9856"/>
                    <a:pt x="32044" y="9928"/>
                  </a:cubicBezTo>
                  <a:cubicBezTo>
                    <a:pt x="32205" y="9999"/>
                    <a:pt x="32539" y="10145"/>
                    <a:pt x="32773" y="10247"/>
                  </a:cubicBezTo>
                  <a:cubicBezTo>
                    <a:pt x="33203" y="10436"/>
                    <a:pt x="33286" y="10490"/>
                    <a:pt x="33141" y="10490"/>
                  </a:cubicBezTo>
                  <a:cubicBezTo>
                    <a:pt x="33132" y="10490"/>
                    <a:pt x="33121" y="10490"/>
                    <a:pt x="33110" y="10489"/>
                  </a:cubicBezTo>
                  <a:cubicBezTo>
                    <a:pt x="33046" y="10487"/>
                    <a:pt x="32979" y="10473"/>
                    <a:pt x="32956" y="10457"/>
                  </a:cubicBezTo>
                  <a:cubicBezTo>
                    <a:pt x="32825" y="10367"/>
                    <a:pt x="32042" y="10112"/>
                    <a:pt x="31908" y="10112"/>
                  </a:cubicBezTo>
                  <a:cubicBezTo>
                    <a:pt x="31902" y="10112"/>
                    <a:pt x="31897" y="10113"/>
                    <a:pt x="31894" y="10114"/>
                  </a:cubicBezTo>
                  <a:cubicBezTo>
                    <a:pt x="31886" y="10117"/>
                    <a:pt x="31878" y="10118"/>
                    <a:pt x="31869" y="10118"/>
                  </a:cubicBezTo>
                  <a:cubicBezTo>
                    <a:pt x="31821" y="10118"/>
                    <a:pt x="31754" y="10083"/>
                    <a:pt x="31709" y="10030"/>
                  </a:cubicBezTo>
                  <a:cubicBezTo>
                    <a:pt x="31615" y="9914"/>
                    <a:pt x="30664" y="9489"/>
                    <a:pt x="30308" y="9401"/>
                  </a:cubicBezTo>
                  <a:cubicBezTo>
                    <a:pt x="30200" y="9374"/>
                    <a:pt x="30116" y="9329"/>
                    <a:pt x="30123" y="9300"/>
                  </a:cubicBezTo>
                  <a:cubicBezTo>
                    <a:pt x="30134" y="9251"/>
                    <a:pt x="30216" y="9226"/>
                    <a:pt x="30309" y="9226"/>
                  </a:cubicBezTo>
                  <a:close/>
                  <a:moveTo>
                    <a:pt x="14081" y="10322"/>
                  </a:moveTo>
                  <a:cubicBezTo>
                    <a:pt x="14219" y="10322"/>
                    <a:pt x="14506" y="10354"/>
                    <a:pt x="14514" y="10376"/>
                  </a:cubicBezTo>
                  <a:cubicBezTo>
                    <a:pt x="14519" y="10392"/>
                    <a:pt x="14418" y="10440"/>
                    <a:pt x="14290" y="10482"/>
                  </a:cubicBezTo>
                  <a:cubicBezTo>
                    <a:pt x="14208" y="10509"/>
                    <a:pt x="14152" y="10523"/>
                    <a:pt x="14112" y="10523"/>
                  </a:cubicBezTo>
                  <a:cubicBezTo>
                    <a:pt x="14061" y="10523"/>
                    <a:pt x="14037" y="10499"/>
                    <a:pt x="14019" y="10448"/>
                  </a:cubicBezTo>
                  <a:cubicBezTo>
                    <a:pt x="13999" y="10389"/>
                    <a:pt x="13997" y="10333"/>
                    <a:pt x="14014" y="10327"/>
                  </a:cubicBezTo>
                  <a:cubicBezTo>
                    <a:pt x="14025" y="10323"/>
                    <a:pt x="14049" y="10322"/>
                    <a:pt x="14081" y="10322"/>
                  </a:cubicBezTo>
                  <a:close/>
                  <a:moveTo>
                    <a:pt x="19132" y="10329"/>
                  </a:moveTo>
                  <a:cubicBezTo>
                    <a:pt x="19200" y="10329"/>
                    <a:pt x="19246" y="10365"/>
                    <a:pt x="19271" y="10438"/>
                  </a:cubicBezTo>
                  <a:cubicBezTo>
                    <a:pt x="19285" y="10481"/>
                    <a:pt x="19248" y="10532"/>
                    <a:pt x="19187" y="10554"/>
                  </a:cubicBezTo>
                  <a:cubicBezTo>
                    <a:pt x="19173" y="10559"/>
                    <a:pt x="19158" y="10561"/>
                    <a:pt x="19143" y="10561"/>
                  </a:cubicBezTo>
                  <a:cubicBezTo>
                    <a:pt x="19092" y="10561"/>
                    <a:pt x="19038" y="10534"/>
                    <a:pt x="19007" y="10487"/>
                  </a:cubicBezTo>
                  <a:cubicBezTo>
                    <a:pt x="18957" y="10411"/>
                    <a:pt x="18965" y="10371"/>
                    <a:pt x="19036" y="10348"/>
                  </a:cubicBezTo>
                  <a:cubicBezTo>
                    <a:pt x="19072" y="10335"/>
                    <a:pt x="19103" y="10329"/>
                    <a:pt x="19132" y="10329"/>
                  </a:cubicBezTo>
                  <a:close/>
                  <a:moveTo>
                    <a:pt x="16477" y="10565"/>
                  </a:moveTo>
                  <a:cubicBezTo>
                    <a:pt x="16542" y="10565"/>
                    <a:pt x="16597" y="10580"/>
                    <a:pt x="16604" y="10602"/>
                  </a:cubicBezTo>
                  <a:cubicBezTo>
                    <a:pt x="16614" y="10630"/>
                    <a:pt x="16552" y="10655"/>
                    <a:pt x="16461" y="10661"/>
                  </a:cubicBezTo>
                  <a:cubicBezTo>
                    <a:pt x="16447" y="10662"/>
                    <a:pt x="16433" y="10663"/>
                    <a:pt x="16419" y="10663"/>
                  </a:cubicBezTo>
                  <a:cubicBezTo>
                    <a:pt x="16348" y="10663"/>
                    <a:pt x="16293" y="10649"/>
                    <a:pt x="16287" y="10630"/>
                  </a:cubicBezTo>
                  <a:cubicBezTo>
                    <a:pt x="16268" y="10578"/>
                    <a:pt x="16263" y="10580"/>
                    <a:pt x="16444" y="10566"/>
                  </a:cubicBezTo>
                  <a:cubicBezTo>
                    <a:pt x="16455" y="10565"/>
                    <a:pt x="16466" y="10565"/>
                    <a:pt x="16477" y="10565"/>
                  </a:cubicBezTo>
                  <a:close/>
                  <a:moveTo>
                    <a:pt x="15997" y="10656"/>
                  </a:moveTo>
                  <a:cubicBezTo>
                    <a:pt x="16002" y="10656"/>
                    <a:pt x="16006" y="10656"/>
                    <a:pt x="16011" y="10656"/>
                  </a:cubicBezTo>
                  <a:cubicBezTo>
                    <a:pt x="16130" y="10661"/>
                    <a:pt x="16132" y="10663"/>
                    <a:pt x="16036" y="10718"/>
                  </a:cubicBezTo>
                  <a:cubicBezTo>
                    <a:pt x="15992" y="10743"/>
                    <a:pt x="15946" y="10758"/>
                    <a:pt x="15915" y="10758"/>
                  </a:cubicBezTo>
                  <a:cubicBezTo>
                    <a:pt x="15905" y="10758"/>
                    <a:pt x="15897" y="10756"/>
                    <a:pt x="15891" y="10753"/>
                  </a:cubicBezTo>
                  <a:cubicBezTo>
                    <a:pt x="15813" y="10715"/>
                    <a:pt x="15881" y="10656"/>
                    <a:pt x="15997" y="10656"/>
                  </a:cubicBezTo>
                  <a:close/>
                  <a:moveTo>
                    <a:pt x="27565" y="8508"/>
                  </a:moveTo>
                  <a:cubicBezTo>
                    <a:pt x="27591" y="8508"/>
                    <a:pt x="27606" y="8517"/>
                    <a:pt x="27603" y="8533"/>
                  </a:cubicBezTo>
                  <a:cubicBezTo>
                    <a:pt x="27597" y="8563"/>
                    <a:pt x="27706" y="8619"/>
                    <a:pt x="27843" y="8660"/>
                  </a:cubicBezTo>
                  <a:cubicBezTo>
                    <a:pt x="27980" y="8701"/>
                    <a:pt x="28205" y="8777"/>
                    <a:pt x="28340" y="8828"/>
                  </a:cubicBezTo>
                  <a:cubicBezTo>
                    <a:pt x="28466" y="8876"/>
                    <a:pt x="28582" y="8912"/>
                    <a:pt x="28613" y="8912"/>
                  </a:cubicBezTo>
                  <a:cubicBezTo>
                    <a:pt x="28616" y="8912"/>
                    <a:pt x="28618" y="8912"/>
                    <a:pt x="28619" y="8911"/>
                  </a:cubicBezTo>
                  <a:cubicBezTo>
                    <a:pt x="28621" y="8910"/>
                    <a:pt x="28624" y="8910"/>
                    <a:pt x="28628" y="8910"/>
                  </a:cubicBezTo>
                  <a:cubicBezTo>
                    <a:pt x="28705" y="8910"/>
                    <a:pt x="29050" y="9087"/>
                    <a:pt x="29069" y="9140"/>
                  </a:cubicBezTo>
                  <a:cubicBezTo>
                    <a:pt x="29074" y="9155"/>
                    <a:pt x="29091" y="9163"/>
                    <a:pt x="29115" y="9163"/>
                  </a:cubicBezTo>
                  <a:cubicBezTo>
                    <a:pt x="29133" y="9163"/>
                    <a:pt x="29156" y="9158"/>
                    <a:pt x="29180" y="9147"/>
                  </a:cubicBezTo>
                  <a:cubicBezTo>
                    <a:pt x="29192" y="9142"/>
                    <a:pt x="29205" y="9139"/>
                    <a:pt x="29219" y="9139"/>
                  </a:cubicBezTo>
                  <a:cubicBezTo>
                    <a:pt x="29261" y="9139"/>
                    <a:pt x="29309" y="9163"/>
                    <a:pt x="29332" y="9202"/>
                  </a:cubicBezTo>
                  <a:cubicBezTo>
                    <a:pt x="29398" y="9311"/>
                    <a:pt x="29488" y="9365"/>
                    <a:pt x="30149" y="9691"/>
                  </a:cubicBezTo>
                  <a:cubicBezTo>
                    <a:pt x="30395" y="9813"/>
                    <a:pt x="30642" y="9911"/>
                    <a:pt x="30706" y="9911"/>
                  </a:cubicBezTo>
                  <a:cubicBezTo>
                    <a:pt x="30707" y="9911"/>
                    <a:pt x="30708" y="9911"/>
                    <a:pt x="30708" y="9911"/>
                  </a:cubicBezTo>
                  <a:cubicBezTo>
                    <a:pt x="30709" y="9911"/>
                    <a:pt x="30709" y="9911"/>
                    <a:pt x="30710" y="9911"/>
                  </a:cubicBezTo>
                  <a:cubicBezTo>
                    <a:pt x="30768" y="9911"/>
                    <a:pt x="30854" y="9957"/>
                    <a:pt x="30894" y="10012"/>
                  </a:cubicBezTo>
                  <a:cubicBezTo>
                    <a:pt x="30925" y="10053"/>
                    <a:pt x="30985" y="10080"/>
                    <a:pt x="31039" y="10080"/>
                  </a:cubicBezTo>
                  <a:cubicBezTo>
                    <a:pt x="31054" y="10080"/>
                    <a:pt x="31069" y="10078"/>
                    <a:pt x="31082" y="10073"/>
                  </a:cubicBezTo>
                  <a:cubicBezTo>
                    <a:pt x="31104" y="10066"/>
                    <a:pt x="31126" y="10062"/>
                    <a:pt x="31145" y="10062"/>
                  </a:cubicBezTo>
                  <a:cubicBezTo>
                    <a:pt x="31181" y="10062"/>
                    <a:pt x="31209" y="10074"/>
                    <a:pt x="31216" y="10095"/>
                  </a:cubicBezTo>
                  <a:cubicBezTo>
                    <a:pt x="31222" y="10113"/>
                    <a:pt x="31234" y="10122"/>
                    <a:pt x="31247" y="10122"/>
                  </a:cubicBezTo>
                  <a:cubicBezTo>
                    <a:pt x="31258" y="10122"/>
                    <a:pt x="31271" y="10114"/>
                    <a:pt x="31283" y="10100"/>
                  </a:cubicBezTo>
                  <a:cubicBezTo>
                    <a:pt x="31294" y="10085"/>
                    <a:pt x="31307" y="10078"/>
                    <a:pt x="31319" y="10078"/>
                  </a:cubicBezTo>
                  <a:cubicBezTo>
                    <a:pt x="31332" y="10078"/>
                    <a:pt x="31344" y="10087"/>
                    <a:pt x="31350" y="10105"/>
                  </a:cubicBezTo>
                  <a:cubicBezTo>
                    <a:pt x="31358" y="10131"/>
                    <a:pt x="31385" y="10146"/>
                    <a:pt x="31415" y="10146"/>
                  </a:cubicBezTo>
                  <a:cubicBezTo>
                    <a:pt x="31424" y="10146"/>
                    <a:pt x="31434" y="10145"/>
                    <a:pt x="31443" y="10142"/>
                  </a:cubicBezTo>
                  <a:cubicBezTo>
                    <a:pt x="31449" y="10140"/>
                    <a:pt x="31457" y="10139"/>
                    <a:pt x="31466" y="10139"/>
                  </a:cubicBezTo>
                  <a:cubicBezTo>
                    <a:pt x="31668" y="10139"/>
                    <a:pt x="32544" y="10601"/>
                    <a:pt x="32601" y="10746"/>
                  </a:cubicBezTo>
                  <a:cubicBezTo>
                    <a:pt x="32606" y="10766"/>
                    <a:pt x="32604" y="10776"/>
                    <a:pt x="32595" y="10776"/>
                  </a:cubicBezTo>
                  <a:cubicBezTo>
                    <a:pt x="32587" y="10776"/>
                    <a:pt x="32574" y="10769"/>
                    <a:pt x="32557" y="10756"/>
                  </a:cubicBezTo>
                  <a:cubicBezTo>
                    <a:pt x="32523" y="10730"/>
                    <a:pt x="32382" y="10691"/>
                    <a:pt x="32250" y="10667"/>
                  </a:cubicBezTo>
                  <a:cubicBezTo>
                    <a:pt x="32116" y="10645"/>
                    <a:pt x="31840" y="10538"/>
                    <a:pt x="31634" y="10430"/>
                  </a:cubicBezTo>
                  <a:cubicBezTo>
                    <a:pt x="31459" y="10338"/>
                    <a:pt x="31318" y="10277"/>
                    <a:pt x="31285" y="10277"/>
                  </a:cubicBezTo>
                  <a:cubicBezTo>
                    <a:pt x="31279" y="10277"/>
                    <a:pt x="31276" y="10279"/>
                    <a:pt x="31278" y="10283"/>
                  </a:cubicBezTo>
                  <a:cubicBezTo>
                    <a:pt x="31281" y="10291"/>
                    <a:pt x="31274" y="10295"/>
                    <a:pt x="31260" y="10295"/>
                  </a:cubicBezTo>
                  <a:cubicBezTo>
                    <a:pt x="31223" y="10295"/>
                    <a:pt x="31135" y="10269"/>
                    <a:pt x="31027" y="10226"/>
                  </a:cubicBezTo>
                  <a:cubicBezTo>
                    <a:pt x="30890" y="10171"/>
                    <a:pt x="30765" y="10132"/>
                    <a:pt x="30724" y="10132"/>
                  </a:cubicBezTo>
                  <a:cubicBezTo>
                    <a:pt x="30720" y="10132"/>
                    <a:pt x="30717" y="10133"/>
                    <a:pt x="30714" y="10134"/>
                  </a:cubicBezTo>
                  <a:cubicBezTo>
                    <a:pt x="30712" y="10134"/>
                    <a:pt x="30709" y="10135"/>
                    <a:pt x="30706" y="10135"/>
                  </a:cubicBezTo>
                  <a:cubicBezTo>
                    <a:pt x="30676" y="10135"/>
                    <a:pt x="30612" y="10096"/>
                    <a:pt x="30554" y="10043"/>
                  </a:cubicBezTo>
                  <a:cubicBezTo>
                    <a:pt x="30490" y="9986"/>
                    <a:pt x="30278" y="9905"/>
                    <a:pt x="30084" y="9863"/>
                  </a:cubicBezTo>
                  <a:cubicBezTo>
                    <a:pt x="29597" y="9760"/>
                    <a:pt x="29387" y="9687"/>
                    <a:pt x="29362" y="9612"/>
                  </a:cubicBezTo>
                  <a:cubicBezTo>
                    <a:pt x="29350" y="9576"/>
                    <a:pt x="28901" y="9341"/>
                    <a:pt x="28371" y="9094"/>
                  </a:cubicBezTo>
                  <a:cubicBezTo>
                    <a:pt x="27840" y="8845"/>
                    <a:pt x="27396" y="8623"/>
                    <a:pt x="27388" y="8602"/>
                  </a:cubicBezTo>
                  <a:cubicBezTo>
                    <a:pt x="27380" y="8579"/>
                    <a:pt x="27428" y="8545"/>
                    <a:pt x="27493" y="8522"/>
                  </a:cubicBezTo>
                  <a:cubicBezTo>
                    <a:pt x="27521" y="8512"/>
                    <a:pt x="27546" y="8508"/>
                    <a:pt x="27565" y="8508"/>
                  </a:cubicBezTo>
                  <a:close/>
                  <a:moveTo>
                    <a:pt x="28645" y="10414"/>
                  </a:moveTo>
                  <a:cubicBezTo>
                    <a:pt x="28700" y="10414"/>
                    <a:pt x="28842" y="10472"/>
                    <a:pt x="29003" y="10563"/>
                  </a:cubicBezTo>
                  <a:cubicBezTo>
                    <a:pt x="29200" y="10674"/>
                    <a:pt x="29351" y="10775"/>
                    <a:pt x="29341" y="10791"/>
                  </a:cubicBezTo>
                  <a:cubicBezTo>
                    <a:pt x="29341" y="10793"/>
                    <a:pt x="29338" y="10794"/>
                    <a:pt x="29333" y="10794"/>
                  </a:cubicBezTo>
                  <a:cubicBezTo>
                    <a:pt x="29295" y="10794"/>
                    <a:pt x="29143" y="10736"/>
                    <a:pt x="28960" y="10652"/>
                  </a:cubicBezTo>
                  <a:cubicBezTo>
                    <a:pt x="28753" y="10558"/>
                    <a:pt x="28605" y="10456"/>
                    <a:pt x="28622" y="10423"/>
                  </a:cubicBezTo>
                  <a:cubicBezTo>
                    <a:pt x="28625" y="10417"/>
                    <a:pt x="28633" y="10414"/>
                    <a:pt x="28645" y="10414"/>
                  </a:cubicBezTo>
                  <a:close/>
                  <a:moveTo>
                    <a:pt x="17046" y="10657"/>
                  </a:moveTo>
                  <a:cubicBezTo>
                    <a:pt x="17068" y="10657"/>
                    <a:pt x="17087" y="10661"/>
                    <a:pt x="17103" y="10668"/>
                  </a:cubicBezTo>
                  <a:cubicBezTo>
                    <a:pt x="17188" y="10709"/>
                    <a:pt x="17173" y="10730"/>
                    <a:pt x="17019" y="10784"/>
                  </a:cubicBezTo>
                  <a:cubicBezTo>
                    <a:pt x="16986" y="10796"/>
                    <a:pt x="16953" y="10801"/>
                    <a:pt x="16925" y="10801"/>
                  </a:cubicBezTo>
                  <a:cubicBezTo>
                    <a:pt x="16889" y="10801"/>
                    <a:pt x="16861" y="10792"/>
                    <a:pt x="16855" y="10773"/>
                  </a:cubicBezTo>
                  <a:cubicBezTo>
                    <a:pt x="16836" y="10719"/>
                    <a:pt x="16955" y="10657"/>
                    <a:pt x="17046" y="10657"/>
                  </a:cubicBezTo>
                  <a:close/>
                  <a:moveTo>
                    <a:pt x="7277" y="11059"/>
                  </a:moveTo>
                  <a:cubicBezTo>
                    <a:pt x="7282" y="11059"/>
                    <a:pt x="7287" y="11060"/>
                    <a:pt x="7293" y="11061"/>
                  </a:cubicBezTo>
                  <a:cubicBezTo>
                    <a:pt x="7333" y="11070"/>
                    <a:pt x="7368" y="11089"/>
                    <a:pt x="7373" y="11104"/>
                  </a:cubicBezTo>
                  <a:cubicBezTo>
                    <a:pt x="7378" y="11119"/>
                    <a:pt x="7357" y="11140"/>
                    <a:pt x="7324" y="11152"/>
                  </a:cubicBezTo>
                  <a:cubicBezTo>
                    <a:pt x="7318" y="11154"/>
                    <a:pt x="7313" y="11154"/>
                    <a:pt x="7308" y="11154"/>
                  </a:cubicBezTo>
                  <a:cubicBezTo>
                    <a:pt x="7281" y="11154"/>
                    <a:pt x="7254" y="11136"/>
                    <a:pt x="7245" y="11108"/>
                  </a:cubicBezTo>
                  <a:cubicBezTo>
                    <a:pt x="7235" y="11080"/>
                    <a:pt x="7250" y="11059"/>
                    <a:pt x="7277" y="11059"/>
                  </a:cubicBezTo>
                  <a:close/>
                  <a:moveTo>
                    <a:pt x="9388" y="11172"/>
                  </a:moveTo>
                  <a:cubicBezTo>
                    <a:pt x="9402" y="11172"/>
                    <a:pt x="9417" y="11172"/>
                    <a:pt x="9433" y="11173"/>
                  </a:cubicBezTo>
                  <a:cubicBezTo>
                    <a:pt x="9490" y="11175"/>
                    <a:pt x="9532" y="11193"/>
                    <a:pt x="9524" y="11211"/>
                  </a:cubicBezTo>
                  <a:cubicBezTo>
                    <a:pt x="9519" y="11224"/>
                    <a:pt x="9490" y="11230"/>
                    <a:pt x="9453" y="11230"/>
                  </a:cubicBezTo>
                  <a:cubicBezTo>
                    <a:pt x="9432" y="11230"/>
                    <a:pt x="9407" y="11228"/>
                    <a:pt x="9383" y="11224"/>
                  </a:cubicBezTo>
                  <a:cubicBezTo>
                    <a:pt x="9257" y="11199"/>
                    <a:pt x="9266" y="11172"/>
                    <a:pt x="9388" y="11172"/>
                  </a:cubicBezTo>
                  <a:close/>
                  <a:moveTo>
                    <a:pt x="10129" y="11226"/>
                  </a:moveTo>
                  <a:cubicBezTo>
                    <a:pt x="10271" y="11226"/>
                    <a:pt x="10329" y="11251"/>
                    <a:pt x="10303" y="11302"/>
                  </a:cubicBezTo>
                  <a:cubicBezTo>
                    <a:pt x="10290" y="11327"/>
                    <a:pt x="10266" y="11339"/>
                    <a:pt x="10230" y="11339"/>
                  </a:cubicBezTo>
                  <a:cubicBezTo>
                    <a:pt x="10195" y="11339"/>
                    <a:pt x="10148" y="11327"/>
                    <a:pt x="10090" y="11302"/>
                  </a:cubicBezTo>
                  <a:lnTo>
                    <a:pt x="9916" y="11226"/>
                  </a:lnTo>
                  <a:close/>
                  <a:moveTo>
                    <a:pt x="30203" y="11308"/>
                  </a:moveTo>
                  <a:cubicBezTo>
                    <a:pt x="30211" y="11308"/>
                    <a:pt x="30219" y="11309"/>
                    <a:pt x="30227" y="11313"/>
                  </a:cubicBezTo>
                  <a:cubicBezTo>
                    <a:pt x="30288" y="11347"/>
                    <a:pt x="30278" y="11518"/>
                    <a:pt x="30212" y="11541"/>
                  </a:cubicBezTo>
                  <a:cubicBezTo>
                    <a:pt x="30208" y="11543"/>
                    <a:pt x="30204" y="11544"/>
                    <a:pt x="30199" y="11544"/>
                  </a:cubicBezTo>
                  <a:cubicBezTo>
                    <a:pt x="30139" y="11544"/>
                    <a:pt x="30094" y="11401"/>
                    <a:pt x="30144" y="11340"/>
                  </a:cubicBezTo>
                  <a:cubicBezTo>
                    <a:pt x="30160" y="11319"/>
                    <a:pt x="30182" y="11308"/>
                    <a:pt x="30203" y="11308"/>
                  </a:cubicBezTo>
                  <a:close/>
                  <a:moveTo>
                    <a:pt x="15196" y="11445"/>
                  </a:moveTo>
                  <a:cubicBezTo>
                    <a:pt x="15235" y="11445"/>
                    <a:pt x="15278" y="11468"/>
                    <a:pt x="15293" y="11511"/>
                  </a:cubicBezTo>
                  <a:cubicBezTo>
                    <a:pt x="15303" y="11538"/>
                    <a:pt x="15271" y="11557"/>
                    <a:pt x="15217" y="11557"/>
                  </a:cubicBezTo>
                  <a:cubicBezTo>
                    <a:pt x="15216" y="11557"/>
                    <a:pt x="15214" y="11557"/>
                    <a:pt x="15213" y="11557"/>
                  </a:cubicBezTo>
                  <a:cubicBezTo>
                    <a:pt x="15157" y="11554"/>
                    <a:pt x="15123" y="11527"/>
                    <a:pt x="15130" y="11492"/>
                  </a:cubicBezTo>
                  <a:cubicBezTo>
                    <a:pt x="15137" y="11460"/>
                    <a:pt x="15165" y="11445"/>
                    <a:pt x="15196" y="11445"/>
                  </a:cubicBezTo>
                  <a:close/>
                  <a:moveTo>
                    <a:pt x="30715" y="11629"/>
                  </a:moveTo>
                  <a:cubicBezTo>
                    <a:pt x="30739" y="11629"/>
                    <a:pt x="30754" y="11660"/>
                    <a:pt x="30751" y="11710"/>
                  </a:cubicBezTo>
                  <a:cubicBezTo>
                    <a:pt x="30749" y="11762"/>
                    <a:pt x="30728" y="11794"/>
                    <a:pt x="30697" y="11794"/>
                  </a:cubicBezTo>
                  <a:cubicBezTo>
                    <a:pt x="30694" y="11794"/>
                    <a:pt x="30691" y="11794"/>
                    <a:pt x="30688" y="11793"/>
                  </a:cubicBezTo>
                  <a:cubicBezTo>
                    <a:pt x="30615" y="11777"/>
                    <a:pt x="30628" y="11656"/>
                    <a:pt x="30705" y="11631"/>
                  </a:cubicBezTo>
                  <a:cubicBezTo>
                    <a:pt x="30709" y="11629"/>
                    <a:pt x="30712" y="11629"/>
                    <a:pt x="30715" y="11629"/>
                  </a:cubicBezTo>
                  <a:close/>
                  <a:moveTo>
                    <a:pt x="9163" y="11704"/>
                  </a:moveTo>
                  <a:cubicBezTo>
                    <a:pt x="9187" y="11704"/>
                    <a:pt x="9216" y="11710"/>
                    <a:pt x="9248" y="11722"/>
                  </a:cubicBezTo>
                  <a:cubicBezTo>
                    <a:pt x="9334" y="11754"/>
                    <a:pt x="9350" y="11780"/>
                    <a:pt x="9306" y="11813"/>
                  </a:cubicBezTo>
                  <a:cubicBezTo>
                    <a:pt x="9289" y="11826"/>
                    <a:pt x="9263" y="11833"/>
                    <a:pt x="9235" y="11833"/>
                  </a:cubicBezTo>
                  <a:cubicBezTo>
                    <a:pt x="9208" y="11833"/>
                    <a:pt x="9180" y="11827"/>
                    <a:pt x="9157" y="11815"/>
                  </a:cubicBezTo>
                  <a:cubicBezTo>
                    <a:pt x="9054" y="11766"/>
                    <a:pt x="9080" y="11704"/>
                    <a:pt x="9163" y="11704"/>
                  </a:cubicBezTo>
                  <a:close/>
                  <a:moveTo>
                    <a:pt x="5065" y="10193"/>
                  </a:moveTo>
                  <a:cubicBezTo>
                    <a:pt x="5088" y="10193"/>
                    <a:pt x="5122" y="10204"/>
                    <a:pt x="5170" y="10223"/>
                  </a:cubicBezTo>
                  <a:cubicBezTo>
                    <a:pt x="5351" y="10294"/>
                    <a:pt x="6706" y="10520"/>
                    <a:pt x="6972" y="10524"/>
                  </a:cubicBezTo>
                  <a:cubicBezTo>
                    <a:pt x="7025" y="10525"/>
                    <a:pt x="7199" y="10554"/>
                    <a:pt x="7352" y="10589"/>
                  </a:cubicBezTo>
                  <a:cubicBezTo>
                    <a:pt x="7506" y="10622"/>
                    <a:pt x="7679" y="10653"/>
                    <a:pt x="7733" y="10656"/>
                  </a:cubicBezTo>
                  <a:cubicBezTo>
                    <a:pt x="8041" y="10672"/>
                    <a:pt x="8295" y="10729"/>
                    <a:pt x="8376" y="10802"/>
                  </a:cubicBezTo>
                  <a:cubicBezTo>
                    <a:pt x="8414" y="10838"/>
                    <a:pt x="8476" y="10862"/>
                    <a:pt x="8523" y="10862"/>
                  </a:cubicBezTo>
                  <a:cubicBezTo>
                    <a:pt x="8535" y="10862"/>
                    <a:pt x="8546" y="10860"/>
                    <a:pt x="8555" y="10857"/>
                  </a:cubicBezTo>
                  <a:cubicBezTo>
                    <a:pt x="8563" y="10854"/>
                    <a:pt x="8571" y="10853"/>
                    <a:pt x="8580" y="10853"/>
                  </a:cubicBezTo>
                  <a:cubicBezTo>
                    <a:pt x="8629" y="10853"/>
                    <a:pt x="8699" y="10889"/>
                    <a:pt x="8752" y="10943"/>
                  </a:cubicBezTo>
                  <a:cubicBezTo>
                    <a:pt x="8811" y="11005"/>
                    <a:pt x="8906" y="11051"/>
                    <a:pt x="8973" y="11051"/>
                  </a:cubicBezTo>
                  <a:cubicBezTo>
                    <a:pt x="8977" y="11051"/>
                    <a:pt x="8980" y="11051"/>
                    <a:pt x="8983" y="11051"/>
                  </a:cubicBezTo>
                  <a:cubicBezTo>
                    <a:pt x="8986" y="11050"/>
                    <a:pt x="8989" y="11050"/>
                    <a:pt x="8991" y="11050"/>
                  </a:cubicBezTo>
                  <a:cubicBezTo>
                    <a:pt x="9055" y="11050"/>
                    <a:pt x="9123" y="11098"/>
                    <a:pt x="9144" y="11155"/>
                  </a:cubicBezTo>
                  <a:cubicBezTo>
                    <a:pt x="9172" y="11237"/>
                    <a:pt x="9332" y="11290"/>
                    <a:pt x="9734" y="11347"/>
                  </a:cubicBezTo>
                  <a:cubicBezTo>
                    <a:pt x="9946" y="11377"/>
                    <a:pt x="10135" y="11394"/>
                    <a:pt x="10233" y="11394"/>
                  </a:cubicBezTo>
                  <a:cubicBezTo>
                    <a:pt x="10276" y="11394"/>
                    <a:pt x="10302" y="11390"/>
                    <a:pt x="10305" y="11384"/>
                  </a:cubicBezTo>
                  <a:cubicBezTo>
                    <a:pt x="10307" y="11380"/>
                    <a:pt x="10311" y="11378"/>
                    <a:pt x="10317" y="11378"/>
                  </a:cubicBezTo>
                  <a:cubicBezTo>
                    <a:pt x="10346" y="11378"/>
                    <a:pt x="10418" y="11418"/>
                    <a:pt x="10493" y="11480"/>
                  </a:cubicBezTo>
                  <a:cubicBezTo>
                    <a:pt x="10575" y="11547"/>
                    <a:pt x="10653" y="11580"/>
                    <a:pt x="10726" y="11580"/>
                  </a:cubicBezTo>
                  <a:cubicBezTo>
                    <a:pt x="10752" y="11580"/>
                    <a:pt x="10777" y="11576"/>
                    <a:pt x="10801" y="11568"/>
                  </a:cubicBezTo>
                  <a:cubicBezTo>
                    <a:pt x="10824" y="11560"/>
                    <a:pt x="10850" y="11556"/>
                    <a:pt x="10877" y="11556"/>
                  </a:cubicBezTo>
                  <a:cubicBezTo>
                    <a:pt x="10957" y="11556"/>
                    <a:pt x="11052" y="11590"/>
                    <a:pt x="11155" y="11655"/>
                  </a:cubicBezTo>
                  <a:cubicBezTo>
                    <a:pt x="11420" y="11823"/>
                    <a:pt x="11422" y="11828"/>
                    <a:pt x="11232" y="11856"/>
                  </a:cubicBezTo>
                  <a:cubicBezTo>
                    <a:pt x="11150" y="11869"/>
                    <a:pt x="11088" y="11902"/>
                    <a:pt x="11097" y="11929"/>
                  </a:cubicBezTo>
                  <a:cubicBezTo>
                    <a:pt x="11107" y="11958"/>
                    <a:pt x="11087" y="11988"/>
                    <a:pt x="11048" y="12002"/>
                  </a:cubicBezTo>
                  <a:cubicBezTo>
                    <a:pt x="11044" y="12004"/>
                    <a:pt x="11040" y="12004"/>
                    <a:pt x="11036" y="12004"/>
                  </a:cubicBezTo>
                  <a:cubicBezTo>
                    <a:pt x="11008" y="12004"/>
                    <a:pt x="10985" y="11968"/>
                    <a:pt x="10985" y="11918"/>
                  </a:cubicBezTo>
                  <a:cubicBezTo>
                    <a:pt x="10987" y="11872"/>
                    <a:pt x="10980" y="11849"/>
                    <a:pt x="10962" y="11849"/>
                  </a:cubicBezTo>
                  <a:cubicBezTo>
                    <a:pt x="10952" y="11849"/>
                    <a:pt x="10937" y="11858"/>
                    <a:pt x="10918" y="11874"/>
                  </a:cubicBezTo>
                  <a:cubicBezTo>
                    <a:pt x="10904" y="11886"/>
                    <a:pt x="10880" y="11891"/>
                    <a:pt x="10848" y="11891"/>
                  </a:cubicBezTo>
                  <a:cubicBezTo>
                    <a:pt x="10785" y="11891"/>
                    <a:pt x="10694" y="11870"/>
                    <a:pt x="10602" y="11829"/>
                  </a:cubicBezTo>
                  <a:cubicBezTo>
                    <a:pt x="10499" y="11784"/>
                    <a:pt x="10374" y="11754"/>
                    <a:pt x="10296" y="11754"/>
                  </a:cubicBezTo>
                  <a:cubicBezTo>
                    <a:pt x="10277" y="11754"/>
                    <a:pt x="10260" y="11755"/>
                    <a:pt x="10248" y="11760"/>
                  </a:cubicBezTo>
                  <a:cubicBezTo>
                    <a:pt x="10174" y="11785"/>
                    <a:pt x="10128" y="11799"/>
                    <a:pt x="10085" y="11799"/>
                  </a:cubicBezTo>
                  <a:cubicBezTo>
                    <a:pt x="10028" y="11799"/>
                    <a:pt x="9977" y="11775"/>
                    <a:pt x="9877" y="11722"/>
                  </a:cubicBezTo>
                  <a:cubicBezTo>
                    <a:pt x="9817" y="11689"/>
                    <a:pt x="9742" y="11671"/>
                    <a:pt x="9683" y="11671"/>
                  </a:cubicBezTo>
                  <a:cubicBezTo>
                    <a:pt x="9652" y="11671"/>
                    <a:pt x="9625" y="11676"/>
                    <a:pt x="9606" y="11686"/>
                  </a:cubicBezTo>
                  <a:cubicBezTo>
                    <a:pt x="9585" y="11697"/>
                    <a:pt x="9559" y="11703"/>
                    <a:pt x="9531" y="11703"/>
                  </a:cubicBezTo>
                  <a:cubicBezTo>
                    <a:pt x="9483" y="11703"/>
                    <a:pt x="9431" y="11687"/>
                    <a:pt x="9390" y="11659"/>
                  </a:cubicBezTo>
                  <a:cubicBezTo>
                    <a:pt x="9335" y="11620"/>
                    <a:pt x="9272" y="11596"/>
                    <a:pt x="9234" y="11596"/>
                  </a:cubicBezTo>
                  <a:cubicBezTo>
                    <a:pt x="9228" y="11596"/>
                    <a:pt x="9222" y="11596"/>
                    <a:pt x="9217" y="11598"/>
                  </a:cubicBezTo>
                  <a:cubicBezTo>
                    <a:pt x="9211" y="11600"/>
                    <a:pt x="9202" y="11601"/>
                    <a:pt x="9192" y="11601"/>
                  </a:cubicBezTo>
                  <a:cubicBezTo>
                    <a:pt x="9144" y="11601"/>
                    <a:pt x="9055" y="11582"/>
                    <a:pt x="8970" y="11553"/>
                  </a:cubicBezTo>
                  <a:cubicBezTo>
                    <a:pt x="8901" y="11529"/>
                    <a:pt x="8819" y="11516"/>
                    <a:pt x="8754" y="11516"/>
                  </a:cubicBezTo>
                  <a:cubicBezTo>
                    <a:pt x="8720" y="11516"/>
                    <a:pt x="8691" y="11520"/>
                    <a:pt x="8670" y="11527"/>
                  </a:cubicBezTo>
                  <a:cubicBezTo>
                    <a:pt x="8652" y="11533"/>
                    <a:pt x="8632" y="11536"/>
                    <a:pt x="8613" y="11536"/>
                  </a:cubicBezTo>
                  <a:cubicBezTo>
                    <a:pt x="8567" y="11536"/>
                    <a:pt x="8521" y="11520"/>
                    <a:pt x="8497" y="11491"/>
                  </a:cubicBezTo>
                  <a:cubicBezTo>
                    <a:pt x="8476" y="11466"/>
                    <a:pt x="8434" y="11453"/>
                    <a:pt x="8384" y="11453"/>
                  </a:cubicBezTo>
                  <a:cubicBezTo>
                    <a:pt x="8349" y="11453"/>
                    <a:pt x="8310" y="11460"/>
                    <a:pt x="8271" y="11473"/>
                  </a:cubicBezTo>
                  <a:cubicBezTo>
                    <a:pt x="8235" y="11486"/>
                    <a:pt x="8194" y="11492"/>
                    <a:pt x="8154" y="11492"/>
                  </a:cubicBezTo>
                  <a:cubicBezTo>
                    <a:pt x="8093" y="11492"/>
                    <a:pt x="8034" y="11477"/>
                    <a:pt x="7995" y="11449"/>
                  </a:cubicBezTo>
                  <a:cubicBezTo>
                    <a:pt x="7931" y="11403"/>
                    <a:pt x="7829" y="11367"/>
                    <a:pt x="7762" y="11365"/>
                  </a:cubicBezTo>
                  <a:cubicBezTo>
                    <a:pt x="7600" y="11362"/>
                    <a:pt x="7398" y="11142"/>
                    <a:pt x="7454" y="11027"/>
                  </a:cubicBezTo>
                  <a:cubicBezTo>
                    <a:pt x="7467" y="11000"/>
                    <a:pt x="7480" y="10986"/>
                    <a:pt x="7496" y="10986"/>
                  </a:cubicBezTo>
                  <a:cubicBezTo>
                    <a:pt x="7519" y="10986"/>
                    <a:pt x="7547" y="11015"/>
                    <a:pt x="7585" y="11075"/>
                  </a:cubicBezTo>
                  <a:cubicBezTo>
                    <a:pt x="7644" y="11165"/>
                    <a:pt x="7731" y="11215"/>
                    <a:pt x="7804" y="11215"/>
                  </a:cubicBezTo>
                  <a:cubicBezTo>
                    <a:pt x="7854" y="11215"/>
                    <a:pt x="7896" y="11192"/>
                    <a:pt x="7920" y="11145"/>
                  </a:cubicBezTo>
                  <a:cubicBezTo>
                    <a:pt x="7974" y="11032"/>
                    <a:pt x="7840" y="10914"/>
                    <a:pt x="7636" y="10897"/>
                  </a:cubicBezTo>
                  <a:cubicBezTo>
                    <a:pt x="7536" y="10888"/>
                    <a:pt x="7405" y="10860"/>
                    <a:pt x="7349" y="10832"/>
                  </a:cubicBezTo>
                  <a:cubicBezTo>
                    <a:pt x="7240" y="10781"/>
                    <a:pt x="6781" y="10719"/>
                    <a:pt x="6575" y="10719"/>
                  </a:cubicBezTo>
                  <a:cubicBezTo>
                    <a:pt x="6533" y="10719"/>
                    <a:pt x="6502" y="10721"/>
                    <a:pt x="6485" y="10727"/>
                  </a:cubicBezTo>
                  <a:cubicBezTo>
                    <a:pt x="6471" y="10731"/>
                    <a:pt x="6456" y="10733"/>
                    <a:pt x="6441" y="10733"/>
                  </a:cubicBezTo>
                  <a:cubicBezTo>
                    <a:pt x="6415" y="10733"/>
                    <a:pt x="6391" y="10727"/>
                    <a:pt x="6379" y="10714"/>
                  </a:cubicBezTo>
                  <a:cubicBezTo>
                    <a:pt x="6359" y="10693"/>
                    <a:pt x="6205" y="10640"/>
                    <a:pt x="6042" y="10596"/>
                  </a:cubicBezTo>
                  <a:cubicBezTo>
                    <a:pt x="5879" y="10553"/>
                    <a:pt x="5727" y="10479"/>
                    <a:pt x="5713" y="10438"/>
                  </a:cubicBezTo>
                  <a:cubicBezTo>
                    <a:pt x="5704" y="10414"/>
                    <a:pt x="5685" y="10401"/>
                    <a:pt x="5663" y="10401"/>
                  </a:cubicBezTo>
                  <a:cubicBezTo>
                    <a:pt x="5647" y="10401"/>
                    <a:pt x="5630" y="10407"/>
                    <a:pt x="5614" y="10421"/>
                  </a:cubicBezTo>
                  <a:cubicBezTo>
                    <a:pt x="5591" y="10439"/>
                    <a:pt x="5544" y="10449"/>
                    <a:pt x="5487" y="10449"/>
                  </a:cubicBezTo>
                  <a:cubicBezTo>
                    <a:pt x="5444" y="10449"/>
                    <a:pt x="5396" y="10443"/>
                    <a:pt x="5349" y="10432"/>
                  </a:cubicBezTo>
                  <a:lnTo>
                    <a:pt x="5156" y="10385"/>
                  </a:lnTo>
                  <a:lnTo>
                    <a:pt x="5281" y="10487"/>
                  </a:lnTo>
                  <a:cubicBezTo>
                    <a:pt x="5387" y="10574"/>
                    <a:pt x="5396" y="10601"/>
                    <a:pt x="5341" y="10668"/>
                  </a:cubicBezTo>
                  <a:cubicBezTo>
                    <a:pt x="5305" y="10712"/>
                    <a:pt x="5265" y="10733"/>
                    <a:pt x="5231" y="10733"/>
                  </a:cubicBezTo>
                  <a:cubicBezTo>
                    <a:pt x="5187" y="10733"/>
                    <a:pt x="5154" y="10698"/>
                    <a:pt x="5156" y="10632"/>
                  </a:cubicBezTo>
                  <a:cubicBezTo>
                    <a:pt x="5159" y="10587"/>
                    <a:pt x="5140" y="10556"/>
                    <a:pt x="5114" y="10556"/>
                  </a:cubicBezTo>
                  <a:cubicBezTo>
                    <a:pt x="5111" y="10556"/>
                    <a:pt x="5107" y="10557"/>
                    <a:pt x="5103" y="10558"/>
                  </a:cubicBezTo>
                  <a:cubicBezTo>
                    <a:pt x="5100" y="10559"/>
                    <a:pt x="5098" y="10559"/>
                    <a:pt x="5095" y="10559"/>
                  </a:cubicBezTo>
                  <a:cubicBezTo>
                    <a:pt x="5064" y="10559"/>
                    <a:pt x="5037" y="10499"/>
                    <a:pt x="5028" y="10404"/>
                  </a:cubicBezTo>
                  <a:cubicBezTo>
                    <a:pt x="5014" y="10248"/>
                    <a:pt x="5014" y="10193"/>
                    <a:pt x="5065" y="10193"/>
                  </a:cubicBezTo>
                  <a:close/>
                  <a:moveTo>
                    <a:pt x="31481" y="11927"/>
                  </a:moveTo>
                  <a:cubicBezTo>
                    <a:pt x="31532" y="11927"/>
                    <a:pt x="31614" y="11943"/>
                    <a:pt x="31699" y="11972"/>
                  </a:cubicBezTo>
                  <a:cubicBezTo>
                    <a:pt x="31945" y="12052"/>
                    <a:pt x="32041" y="12138"/>
                    <a:pt x="31932" y="12177"/>
                  </a:cubicBezTo>
                  <a:cubicBezTo>
                    <a:pt x="31926" y="12178"/>
                    <a:pt x="31920" y="12179"/>
                    <a:pt x="31912" y="12179"/>
                  </a:cubicBezTo>
                  <a:cubicBezTo>
                    <a:pt x="31794" y="12179"/>
                    <a:pt x="31406" y="11994"/>
                    <a:pt x="31430" y="11942"/>
                  </a:cubicBezTo>
                  <a:cubicBezTo>
                    <a:pt x="31435" y="11932"/>
                    <a:pt x="31453" y="11927"/>
                    <a:pt x="31481" y="11927"/>
                  </a:cubicBezTo>
                  <a:close/>
                  <a:moveTo>
                    <a:pt x="10668" y="12137"/>
                  </a:moveTo>
                  <a:cubicBezTo>
                    <a:pt x="10694" y="12137"/>
                    <a:pt x="10718" y="12153"/>
                    <a:pt x="10727" y="12178"/>
                  </a:cubicBezTo>
                  <a:cubicBezTo>
                    <a:pt x="10738" y="12210"/>
                    <a:pt x="10735" y="12239"/>
                    <a:pt x="10722" y="12244"/>
                  </a:cubicBezTo>
                  <a:cubicBezTo>
                    <a:pt x="10720" y="12245"/>
                    <a:pt x="10718" y="12245"/>
                    <a:pt x="10716" y="12245"/>
                  </a:cubicBezTo>
                  <a:cubicBezTo>
                    <a:pt x="10699" y="12245"/>
                    <a:pt x="10669" y="12230"/>
                    <a:pt x="10641" y="12207"/>
                  </a:cubicBezTo>
                  <a:cubicBezTo>
                    <a:pt x="10610" y="12183"/>
                    <a:pt x="10613" y="12152"/>
                    <a:pt x="10646" y="12141"/>
                  </a:cubicBezTo>
                  <a:cubicBezTo>
                    <a:pt x="10654" y="12138"/>
                    <a:pt x="10661" y="12137"/>
                    <a:pt x="10668" y="12137"/>
                  </a:cubicBezTo>
                  <a:close/>
                  <a:moveTo>
                    <a:pt x="27721" y="12155"/>
                  </a:moveTo>
                  <a:cubicBezTo>
                    <a:pt x="27754" y="12155"/>
                    <a:pt x="27778" y="12166"/>
                    <a:pt x="27785" y="12187"/>
                  </a:cubicBezTo>
                  <a:cubicBezTo>
                    <a:pt x="27797" y="12219"/>
                    <a:pt x="27756" y="12261"/>
                    <a:pt x="27690" y="12284"/>
                  </a:cubicBezTo>
                  <a:cubicBezTo>
                    <a:pt x="27664" y="12293"/>
                    <a:pt x="27639" y="12297"/>
                    <a:pt x="27618" y="12297"/>
                  </a:cubicBezTo>
                  <a:cubicBezTo>
                    <a:pt x="27585" y="12297"/>
                    <a:pt x="27560" y="12287"/>
                    <a:pt x="27553" y="12266"/>
                  </a:cubicBezTo>
                  <a:cubicBezTo>
                    <a:pt x="27542" y="12233"/>
                    <a:pt x="27583" y="12190"/>
                    <a:pt x="27650" y="12168"/>
                  </a:cubicBezTo>
                  <a:cubicBezTo>
                    <a:pt x="27675" y="12160"/>
                    <a:pt x="27700" y="12155"/>
                    <a:pt x="27721" y="12155"/>
                  </a:cubicBezTo>
                  <a:close/>
                  <a:moveTo>
                    <a:pt x="19804" y="12432"/>
                  </a:moveTo>
                  <a:cubicBezTo>
                    <a:pt x="19815" y="12432"/>
                    <a:pt x="19829" y="12433"/>
                    <a:pt x="19846" y="12434"/>
                  </a:cubicBezTo>
                  <a:cubicBezTo>
                    <a:pt x="19909" y="12438"/>
                    <a:pt x="19954" y="12458"/>
                    <a:pt x="19942" y="12481"/>
                  </a:cubicBezTo>
                  <a:cubicBezTo>
                    <a:pt x="19937" y="12491"/>
                    <a:pt x="19923" y="12496"/>
                    <a:pt x="19905" y="12496"/>
                  </a:cubicBezTo>
                  <a:cubicBezTo>
                    <a:pt x="19883" y="12496"/>
                    <a:pt x="19855" y="12489"/>
                    <a:pt x="19827" y="12475"/>
                  </a:cubicBezTo>
                  <a:cubicBezTo>
                    <a:pt x="19763" y="12443"/>
                    <a:pt x="19754" y="12432"/>
                    <a:pt x="19804" y="12432"/>
                  </a:cubicBezTo>
                  <a:close/>
                  <a:moveTo>
                    <a:pt x="11808" y="11816"/>
                  </a:moveTo>
                  <a:cubicBezTo>
                    <a:pt x="11965" y="11816"/>
                    <a:pt x="12173" y="11823"/>
                    <a:pt x="12389" y="11838"/>
                  </a:cubicBezTo>
                  <a:cubicBezTo>
                    <a:pt x="12681" y="11856"/>
                    <a:pt x="12949" y="11868"/>
                    <a:pt x="13092" y="11868"/>
                  </a:cubicBezTo>
                  <a:cubicBezTo>
                    <a:pt x="13147" y="11868"/>
                    <a:pt x="13183" y="11866"/>
                    <a:pt x="13195" y="11862"/>
                  </a:cubicBezTo>
                  <a:cubicBezTo>
                    <a:pt x="13206" y="11859"/>
                    <a:pt x="13218" y="11857"/>
                    <a:pt x="13229" y="11857"/>
                  </a:cubicBezTo>
                  <a:cubicBezTo>
                    <a:pt x="13256" y="11857"/>
                    <a:pt x="13279" y="11866"/>
                    <a:pt x="13285" y="11881"/>
                  </a:cubicBezTo>
                  <a:cubicBezTo>
                    <a:pt x="13291" y="11902"/>
                    <a:pt x="13341" y="11918"/>
                    <a:pt x="13398" y="11918"/>
                  </a:cubicBezTo>
                  <a:cubicBezTo>
                    <a:pt x="13402" y="11918"/>
                    <a:pt x="13405" y="11918"/>
                    <a:pt x="13409" y="11917"/>
                  </a:cubicBezTo>
                  <a:cubicBezTo>
                    <a:pt x="13411" y="11917"/>
                    <a:pt x="13414" y="11917"/>
                    <a:pt x="13418" y="11917"/>
                  </a:cubicBezTo>
                  <a:cubicBezTo>
                    <a:pt x="13584" y="11917"/>
                    <a:pt x="14966" y="12005"/>
                    <a:pt x="15581" y="12055"/>
                  </a:cubicBezTo>
                  <a:cubicBezTo>
                    <a:pt x="15765" y="12070"/>
                    <a:pt x="16008" y="12089"/>
                    <a:pt x="16130" y="12098"/>
                  </a:cubicBezTo>
                  <a:cubicBezTo>
                    <a:pt x="16251" y="12107"/>
                    <a:pt x="16447" y="12123"/>
                    <a:pt x="16565" y="12133"/>
                  </a:cubicBezTo>
                  <a:cubicBezTo>
                    <a:pt x="17146" y="12182"/>
                    <a:pt x="17619" y="12213"/>
                    <a:pt x="17738" y="12213"/>
                  </a:cubicBezTo>
                  <a:cubicBezTo>
                    <a:pt x="17753" y="12213"/>
                    <a:pt x="17762" y="12213"/>
                    <a:pt x="17765" y="12212"/>
                  </a:cubicBezTo>
                  <a:cubicBezTo>
                    <a:pt x="17769" y="12210"/>
                    <a:pt x="17778" y="12210"/>
                    <a:pt x="17794" y="12210"/>
                  </a:cubicBezTo>
                  <a:cubicBezTo>
                    <a:pt x="17861" y="12210"/>
                    <a:pt x="18032" y="12220"/>
                    <a:pt x="18219" y="12237"/>
                  </a:cubicBezTo>
                  <a:cubicBezTo>
                    <a:pt x="18449" y="12259"/>
                    <a:pt x="18753" y="12284"/>
                    <a:pt x="18890" y="12296"/>
                  </a:cubicBezTo>
                  <a:cubicBezTo>
                    <a:pt x="19030" y="12307"/>
                    <a:pt x="19151" y="12344"/>
                    <a:pt x="19163" y="12378"/>
                  </a:cubicBezTo>
                  <a:cubicBezTo>
                    <a:pt x="19169" y="12394"/>
                    <a:pt x="19180" y="12403"/>
                    <a:pt x="19193" y="12403"/>
                  </a:cubicBezTo>
                  <a:cubicBezTo>
                    <a:pt x="19205" y="12403"/>
                    <a:pt x="19219" y="12395"/>
                    <a:pt x="19233" y="12380"/>
                  </a:cubicBezTo>
                  <a:cubicBezTo>
                    <a:pt x="19263" y="12342"/>
                    <a:pt x="19303" y="12324"/>
                    <a:pt x="19343" y="12324"/>
                  </a:cubicBezTo>
                  <a:cubicBezTo>
                    <a:pt x="19411" y="12324"/>
                    <a:pt x="19481" y="12375"/>
                    <a:pt x="19507" y="12464"/>
                  </a:cubicBezTo>
                  <a:cubicBezTo>
                    <a:pt x="19523" y="12516"/>
                    <a:pt x="19524" y="12547"/>
                    <a:pt x="19513" y="12547"/>
                  </a:cubicBezTo>
                  <a:cubicBezTo>
                    <a:pt x="19509" y="12547"/>
                    <a:pt x="19503" y="12543"/>
                    <a:pt x="19495" y="12533"/>
                  </a:cubicBezTo>
                  <a:cubicBezTo>
                    <a:pt x="19473" y="12508"/>
                    <a:pt x="19434" y="12491"/>
                    <a:pt x="19400" y="12491"/>
                  </a:cubicBezTo>
                  <a:cubicBezTo>
                    <a:pt x="19391" y="12491"/>
                    <a:pt x="19381" y="12492"/>
                    <a:pt x="19373" y="12495"/>
                  </a:cubicBezTo>
                  <a:cubicBezTo>
                    <a:pt x="19365" y="12498"/>
                    <a:pt x="19353" y="12499"/>
                    <a:pt x="19339" y="12499"/>
                  </a:cubicBezTo>
                  <a:cubicBezTo>
                    <a:pt x="19286" y="12499"/>
                    <a:pt x="19198" y="12483"/>
                    <a:pt x="19122" y="12455"/>
                  </a:cubicBezTo>
                  <a:cubicBezTo>
                    <a:pt x="19041" y="12427"/>
                    <a:pt x="18958" y="12414"/>
                    <a:pt x="18897" y="12414"/>
                  </a:cubicBezTo>
                  <a:cubicBezTo>
                    <a:pt x="18820" y="12414"/>
                    <a:pt x="18779" y="12435"/>
                    <a:pt x="18826" y="12475"/>
                  </a:cubicBezTo>
                  <a:cubicBezTo>
                    <a:pt x="18849" y="12494"/>
                    <a:pt x="18803" y="12536"/>
                    <a:pt x="18722" y="12569"/>
                  </a:cubicBezTo>
                  <a:cubicBezTo>
                    <a:pt x="18685" y="12584"/>
                    <a:pt x="18634" y="12591"/>
                    <a:pt x="18581" y="12591"/>
                  </a:cubicBezTo>
                  <a:cubicBezTo>
                    <a:pt x="18420" y="12591"/>
                    <a:pt x="18230" y="12531"/>
                    <a:pt x="18261" y="12467"/>
                  </a:cubicBezTo>
                  <a:cubicBezTo>
                    <a:pt x="18275" y="12441"/>
                    <a:pt x="18211" y="12421"/>
                    <a:pt x="18118" y="12418"/>
                  </a:cubicBezTo>
                  <a:cubicBezTo>
                    <a:pt x="18025" y="12415"/>
                    <a:pt x="17928" y="12394"/>
                    <a:pt x="17896" y="12368"/>
                  </a:cubicBezTo>
                  <a:cubicBezTo>
                    <a:pt x="17882" y="12356"/>
                    <a:pt x="17843" y="12351"/>
                    <a:pt x="17790" y="12351"/>
                  </a:cubicBezTo>
                  <a:cubicBezTo>
                    <a:pt x="17729" y="12351"/>
                    <a:pt x="17649" y="12359"/>
                    <a:pt x="17569" y="12373"/>
                  </a:cubicBezTo>
                  <a:cubicBezTo>
                    <a:pt x="17479" y="12390"/>
                    <a:pt x="17397" y="12399"/>
                    <a:pt x="17344" y="12399"/>
                  </a:cubicBezTo>
                  <a:cubicBezTo>
                    <a:pt x="17308" y="12399"/>
                    <a:pt x="17285" y="12395"/>
                    <a:pt x="17283" y="12387"/>
                  </a:cubicBezTo>
                  <a:cubicBezTo>
                    <a:pt x="17270" y="12349"/>
                    <a:pt x="17058" y="12326"/>
                    <a:pt x="16443" y="12296"/>
                  </a:cubicBezTo>
                  <a:cubicBezTo>
                    <a:pt x="16261" y="12286"/>
                    <a:pt x="15927" y="12266"/>
                    <a:pt x="15704" y="12249"/>
                  </a:cubicBezTo>
                  <a:cubicBezTo>
                    <a:pt x="15616" y="12243"/>
                    <a:pt x="15526" y="12240"/>
                    <a:pt x="15445" y="12240"/>
                  </a:cubicBezTo>
                  <a:cubicBezTo>
                    <a:pt x="15321" y="12240"/>
                    <a:pt x="15219" y="12247"/>
                    <a:pt x="15180" y="12261"/>
                  </a:cubicBezTo>
                  <a:cubicBezTo>
                    <a:pt x="15159" y="12268"/>
                    <a:pt x="15136" y="12272"/>
                    <a:pt x="15114" y="12272"/>
                  </a:cubicBezTo>
                  <a:cubicBezTo>
                    <a:pt x="15067" y="12272"/>
                    <a:pt x="15022" y="12256"/>
                    <a:pt x="14998" y="12228"/>
                  </a:cubicBezTo>
                  <a:cubicBezTo>
                    <a:pt x="14978" y="12204"/>
                    <a:pt x="14935" y="12191"/>
                    <a:pt x="14884" y="12191"/>
                  </a:cubicBezTo>
                  <a:cubicBezTo>
                    <a:pt x="14848" y="12191"/>
                    <a:pt x="14807" y="12198"/>
                    <a:pt x="14767" y="12212"/>
                  </a:cubicBezTo>
                  <a:cubicBezTo>
                    <a:pt x="14725" y="12227"/>
                    <a:pt x="14681" y="12234"/>
                    <a:pt x="14643" y="12234"/>
                  </a:cubicBezTo>
                  <a:cubicBezTo>
                    <a:pt x="14597" y="12234"/>
                    <a:pt x="14559" y="12223"/>
                    <a:pt x="14542" y="12203"/>
                  </a:cubicBezTo>
                  <a:cubicBezTo>
                    <a:pt x="14511" y="12165"/>
                    <a:pt x="14342" y="12134"/>
                    <a:pt x="14168" y="12132"/>
                  </a:cubicBezTo>
                  <a:cubicBezTo>
                    <a:pt x="13994" y="12129"/>
                    <a:pt x="13797" y="12117"/>
                    <a:pt x="13730" y="12107"/>
                  </a:cubicBezTo>
                  <a:cubicBezTo>
                    <a:pt x="13722" y="12106"/>
                    <a:pt x="13712" y="12105"/>
                    <a:pt x="13702" y="12105"/>
                  </a:cubicBezTo>
                  <a:cubicBezTo>
                    <a:pt x="13634" y="12105"/>
                    <a:pt x="13539" y="12133"/>
                    <a:pt x="13477" y="12173"/>
                  </a:cubicBezTo>
                  <a:cubicBezTo>
                    <a:pt x="13430" y="12204"/>
                    <a:pt x="13397" y="12220"/>
                    <a:pt x="13372" y="12220"/>
                  </a:cubicBezTo>
                  <a:cubicBezTo>
                    <a:pt x="13343" y="12220"/>
                    <a:pt x="13325" y="12196"/>
                    <a:pt x="13308" y="12148"/>
                  </a:cubicBezTo>
                  <a:cubicBezTo>
                    <a:pt x="13282" y="12071"/>
                    <a:pt x="13185" y="12032"/>
                    <a:pt x="12990" y="12020"/>
                  </a:cubicBezTo>
                  <a:cubicBezTo>
                    <a:pt x="12835" y="12011"/>
                    <a:pt x="12575" y="11988"/>
                    <a:pt x="12407" y="11970"/>
                  </a:cubicBezTo>
                  <a:cubicBezTo>
                    <a:pt x="12310" y="11959"/>
                    <a:pt x="12224" y="11954"/>
                    <a:pt x="12153" y="11954"/>
                  </a:cubicBezTo>
                  <a:cubicBezTo>
                    <a:pt x="11983" y="11954"/>
                    <a:pt x="11892" y="11983"/>
                    <a:pt x="11912" y="12037"/>
                  </a:cubicBezTo>
                  <a:cubicBezTo>
                    <a:pt x="11920" y="12065"/>
                    <a:pt x="11889" y="12101"/>
                    <a:pt x="11846" y="12116"/>
                  </a:cubicBezTo>
                  <a:cubicBezTo>
                    <a:pt x="11837" y="12119"/>
                    <a:pt x="11828" y="12121"/>
                    <a:pt x="11820" y="12121"/>
                  </a:cubicBezTo>
                  <a:cubicBezTo>
                    <a:pt x="11783" y="12121"/>
                    <a:pt x="11759" y="12089"/>
                    <a:pt x="11755" y="12030"/>
                  </a:cubicBezTo>
                  <a:cubicBezTo>
                    <a:pt x="11750" y="11955"/>
                    <a:pt x="11691" y="11908"/>
                    <a:pt x="11589" y="11896"/>
                  </a:cubicBezTo>
                  <a:cubicBezTo>
                    <a:pt x="11447" y="11877"/>
                    <a:pt x="11442" y="11871"/>
                    <a:pt x="11545" y="11832"/>
                  </a:cubicBezTo>
                  <a:cubicBezTo>
                    <a:pt x="11575" y="11821"/>
                    <a:pt x="11672" y="11816"/>
                    <a:pt x="11808" y="11816"/>
                  </a:cubicBezTo>
                  <a:close/>
                  <a:moveTo>
                    <a:pt x="20365" y="12746"/>
                  </a:moveTo>
                  <a:cubicBezTo>
                    <a:pt x="20383" y="12746"/>
                    <a:pt x="20395" y="12761"/>
                    <a:pt x="20395" y="12788"/>
                  </a:cubicBezTo>
                  <a:cubicBezTo>
                    <a:pt x="20394" y="12832"/>
                    <a:pt x="20374" y="12870"/>
                    <a:pt x="20348" y="12876"/>
                  </a:cubicBezTo>
                  <a:cubicBezTo>
                    <a:pt x="20341" y="12878"/>
                    <a:pt x="20335" y="12879"/>
                    <a:pt x="20329" y="12879"/>
                  </a:cubicBezTo>
                  <a:cubicBezTo>
                    <a:pt x="20273" y="12879"/>
                    <a:pt x="20270" y="12807"/>
                    <a:pt x="20333" y="12759"/>
                  </a:cubicBezTo>
                  <a:cubicBezTo>
                    <a:pt x="20345" y="12750"/>
                    <a:pt x="20356" y="12746"/>
                    <a:pt x="20365" y="12746"/>
                  </a:cubicBezTo>
                  <a:close/>
                  <a:moveTo>
                    <a:pt x="31924" y="12972"/>
                  </a:moveTo>
                  <a:cubicBezTo>
                    <a:pt x="32043" y="12972"/>
                    <a:pt x="32210" y="13029"/>
                    <a:pt x="32188" y="13075"/>
                  </a:cubicBezTo>
                  <a:cubicBezTo>
                    <a:pt x="32170" y="13110"/>
                    <a:pt x="32120" y="13131"/>
                    <a:pt x="32058" y="13131"/>
                  </a:cubicBezTo>
                  <a:cubicBezTo>
                    <a:pt x="32042" y="13131"/>
                    <a:pt x="32024" y="13129"/>
                    <a:pt x="32006" y="13126"/>
                  </a:cubicBezTo>
                  <a:cubicBezTo>
                    <a:pt x="31882" y="13106"/>
                    <a:pt x="31776" y="13008"/>
                    <a:pt x="31852" y="12982"/>
                  </a:cubicBezTo>
                  <a:cubicBezTo>
                    <a:pt x="31871" y="12975"/>
                    <a:pt x="31896" y="12972"/>
                    <a:pt x="31924" y="12972"/>
                  </a:cubicBezTo>
                  <a:close/>
                  <a:moveTo>
                    <a:pt x="28824" y="13126"/>
                  </a:moveTo>
                  <a:cubicBezTo>
                    <a:pt x="28973" y="13126"/>
                    <a:pt x="29530" y="13303"/>
                    <a:pt x="29551" y="13362"/>
                  </a:cubicBezTo>
                  <a:cubicBezTo>
                    <a:pt x="29553" y="13367"/>
                    <a:pt x="29540" y="13369"/>
                    <a:pt x="29516" y="13369"/>
                  </a:cubicBezTo>
                  <a:cubicBezTo>
                    <a:pt x="29472" y="13369"/>
                    <a:pt x="29394" y="13362"/>
                    <a:pt x="29305" y="13350"/>
                  </a:cubicBezTo>
                  <a:cubicBezTo>
                    <a:pt x="29045" y="13314"/>
                    <a:pt x="28699" y="13162"/>
                    <a:pt x="28797" y="13130"/>
                  </a:cubicBezTo>
                  <a:cubicBezTo>
                    <a:pt x="28803" y="13127"/>
                    <a:pt x="28812" y="13126"/>
                    <a:pt x="28824" y="13126"/>
                  </a:cubicBezTo>
                  <a:close/>
                  <a:moveTo>
                    <a:pt x="39091" y="1"/>
                  </a:moveTo>
                  <a:cubicBezTo>
                    <a:pt x="39052" y="1"/>
                    <a:pt x="38990" y="62"/>
                    <a:pt x="38896" y="191"/>
                  </a:cubicBezTo>
                  <a:cubicBezTo>
                    <a:pt x="38799" y="323"/>
                    <a:pt x="38694" y="440"/>
                    <a:pt x="38659" y="452"/>
                  </a:cubicBezTo>
                  <a:cubicBezTo>
                    <a:pt x="38623" y="465"/>
                    <a:pt x="38595" y="518"/>
                    <a:pt x="38593" y="574"/>
                  </a:cubicBezTo>
                  <a:cubicBezTo>
                    <a:pt x="38590" y="625"/>
                    <a:pt x="38564" y="659"/>
                    <a:pt x="38529" y="659"/>
                  </a:cubicBezTo>
                  <a:cubicBezTo>
                    <a:pt x="38525" y="659"/>
                    <a:pt x="38521" y="659"/>
                    <a:pt x="38517" y="658"/>
                  </a:cubicBezTo>
                  <a:cubicBezTo>
                    <a:pt x="38513" y="657"/>
                    <a:pt x="38510" y="657"/>
                    <a:pt x="38507" y="657"/>
                  </a:cubicBezTo>
                  <a:cubicBezTo>
                    <a:pt x="38473" y="657"/>
                    <a:pt x="38443" y="691"/>
                    <a:pt x="38443" y="737"/>
                  </a:cubicBezTo>
                  <a:cubicBezTo>
                    <a:pt x="38441" y="789"/>
                    <a:pt x="38313" y="1014"/>
                    <a:pt x="38152" y="1242"/>
                  </a:cubicBezTo>
                  <a:cubicBezTo>
                    <a:pt x="37865" y="1652"/>
                    <a:pt x="37512" y="2292"/>
                    <a:pt x="37210" y="2953"/>
                  </a:cubicBezTo>
                  <a:cubicBezTo>
                    <a:pt x="36880" y="3680"/>
                    <a:pt x="36761" y="3949"/>
                    <a:pt x="36657" y="4212"/>
                  </a:cubicBezTo>
                  <a:cubicBezTo>
                    <a:pt x="36400" y="4869"/>
                    <a:pt x="35369" y="7033"/>
                    <a:pt x="35283" y="7096"/>
                  </a:cubicBezTo>
                  <a:cubicBezTo>
                    <a:pt x="35261" y="7112"/>
                    <a:pt x="35234" y="7121"/>
                    <a:pt x="35202" y="7121"/>
                  </a:cubicBezTo>
                  <a:cubicBezTo>
                    <a:pt x="35144" y="7121"/>
                    <a:pt x="35069" y="7093"/>
                    <a:pt x="34976" y="7038"/>
                  </a:cubicBezTo>
                  <a:cubicBezTo>
                    <a:pt x="34881" y="6982"/>
                    <a:pt x="34810" y="6955"/>
                    <a:pt x="34753" y="6955"/>
                  </a:cubicBezTo>
                  <a:cubicBezTo>
                    <a:pt x="34719" y="6955"/>
                    <a:pt x="34690" y="6965"/>
                    <a:pt x="34663" y="6984"/>
                  </a:cubicBezTo>
                  <a:cubicBezTo>
                    <a:pt x="34634" y="7006"/>
                    <a:pt x="34609" y="7015"/>
                    <a:pt x="34588" y="7015"/>
                  </a:cubicBezTo>
                  <a:cubicBezTo>
                    <a:pt x="34535" y="7015"/>
                    <a:pt x="34517" y="6953"/>
                    <a:pt x="34577" y="6880"/>
                  </a:cubicBezTo>
                  <a:cubicBezTo>
                    <a:pt x="34604" y="6849"/>
                    <a:pt x="34455" y="6769"/>
                    <a:pt x="34240" y="6702"/>
                  </a:cubicBezTo>
                  <a:cubicBezTo>
                    <a:pt x="34025" y="6635"/>
                    <a:pt x="33835" y="6568"/>
                    <a:pt x="33809" y="6549"/>
                  </a:cubicBezTo>
                  <a:cubicBezTo>
                    <a:pt x="33733" y="6496"/>
                    <a:pt x="33517" y="6454"/>
                    <a:pt x="33370" y="6454"/>
                  </a:cubicBezTo>
                  <a:cubicBezTo>
                    <a:pt x="33325" y="6454"/>
                    <a:pt x="33286" y="6458"/>
                    <a:pt x="33260" y="6467"/>
                  </a:cubicBezTo>
                  <a:cubicBezTo>
                    <a:pt x="33235" y="6476"/>
                    <a:pt x="33210" y="6480"/>
                    <a:pt x="33189" y="6480"/>
                  </a:cubicBezTo>
                  <a:cubicBezTo>
                    <a:pt x="33156" y="6480"/>
                    <a:pt x="33132" y="6469"/>
                    <a:pt x="33125" y="6449"/>
                  </a:cubicBezTo>
                  <a:cubicBezTo>
                    <a:pt x="33116" y="6422"/>
                    <a:pt x="33093" y="6407"/>
                    <a:pt x="33067" y="6407"/>
                  </a:cubicBezTo>
                  <a:cubicBezTo>
                    <a:pt x="33061" y="6407"/>
                    <a:pt x="33053" y="6408"/>
                    <a:pt x="33046" y="6410"/>
                  </a:cubicBezTo>
                  <a:cubicBezTo>
                    <a:pt x="33014" y="6421"/>
                    <a:pt x="33003" y="6472"/>
                    <a:pt x="33023" y="6527"/>
                  </a:cubicBezTo>
                  <a:cubicBezTo>
                    <a:pt x="33038" y="6575"/>
                    <a:pt x="33038" y="6597"/>
                    <a:pt x="33016" y="6597"/>
                  </a:cubicBezTo>
                  <a:cubicBezTo>
                    <a:pt x="33005" y="6597"/>
                    <a:pt x="32989" y="6591"/>
                    <a:pt x="32966" y="6580"/>
                  </a:cubicBezTo>
                  <a:cubicBezTo>
                    <a:pt x="32902" y="6550"/>
                    <a:pt x="32886" y="6509"/>
                    <a:pt x="32911" y="6440"/>
                  </a:cubicBezTo>
                  <a:cubicBezTo>
                    <a:pt x="32947" y="6334"/>
                    <a:pt x="32893" y="6162"/>
                    <a:pt x="32828" y="6162"/>
                  </a:cubicBezTo>
                  <a:cubicBezTo>
                    <a:pt x="32824" y="6162"/>
                    <a:pt x="32820" y="6163"/>
                    <a:pt x="32816" y="6164"/>
                  </a:cubicBezTo>
                  <a:cubicBezTo>
                    <a:pt x="32807" y="6167"/>
                    <a:pt x="32797" y="6169"/>
                    <a:pt x="32785" y="6169"/>
                  </a:cubicBezTo>
                  <a:cubicBezTo>
                    <a:pt x="32718" y="6169"/>
                    <a:pt x="32589" y="6124"/>
                    <a:pt x="32373" y="6026"/>
                  </a:cubicBezTo>
                  <a:cubicBezTo>
                    <a:pt x="32280" y="5984"/>
                    <a:pt x="32049" y="5919"/>
                    <a:pt x="31857" y="5881"/>
                  </a:cubicBezTo>
                  <a:cubicBezTo>
                    <a:pt x="31665" y="5845"/>
                    <a:pt x="31272" y="5733"/>
                    <a:pt x="30979" y="5635"/>
                  </a:cubicBezTo>
                  <a:cubicBezTo>
                    <a:pt x="30293" y="5403"/>
                    <a:pt x="30052" y="5317"/>
                    <a:pt x="29896" y="5317"/>
                  </a:cubicBezTo>
                  <a:cubicBezTo>
                    <a:pt x="29796" y="5317"/>
                    <a:pt x="29731" y="5353"/>
                    <a:pt x="29604" y="5410"/>
                  </a:cubicBezTo>
                  <a:cubicBezTo>
                    <a:pt x="29469" y="5470"/>
                    <a:pt x="29390" y="5499"/>
                    <a:pt x="29348" y="5499"/>
                  </a:cubicBezTo>
                  <a:cubicBezTo>
                    <a:pt x="29318" y="5499"/>
                    <a:pt x="29307" y="5484"/>
                    <a:pt x="29309" y="5456"/>
                  </a:cubicBezTo>
                  <a:cubicBezTo>
                    <a:pt x="29311" y="5407"/>
                    <a:pt x="29258" y="5355"/>
                    <a:pt x="29191" y="5339"/>
                  </a:cubicBezTo>
                  <a:cubicBezTo>
                    <a:pt x="29080" y="5313"/>
                    <a:pt x="29081" y="5310"/>
                    <a:pt x="29196" y="5302"/>
                  </a:cubicBezTo>
                  <a:cubicBezTo>
                    <a:pt x="29329" y="5292"/>
                    <a:pt x="29483" y="5153"/>
                    <a:pt x="29383" y="5130"/>
                  </a:cubicBezTo>
                  <a:cubicBezTo>
                    <a:pt x="29378" y="5129"/>
                    <a:pt x="29369" y="5129"/>
                    <a:pt x="29357" y="5129"/>
                  </a:cubicBezTo>
                  <a:cubicBezTo>
                    <a:pt x="29294" y="5129"/>
                    <a:pt x="29143" y="5144"/>
                    <a:pt x="28986" y="5166"/>
                  </a:cubicBezTo>
                  <a:cubicBezTo>
                    <a:pt x="28806" y="5193"/>
                    <a:pt x="28615" y="5213"/>
                    <a:pt x="28542" y="5213"/>
                  </a:cubicBezTo>
                  <a:cubicBezTo>
                    <a:pt x="28538" y="5213"/>
                    <a:pt x="28535" y="5213"/>
                    <a:pt x="28532" y="5212"/>
                  </a:cubicBezTo>
                  <a:cubicBezTo>
                    <a:pt x="28529" y="5212"/>
                    <a:pt x="28527" y="5212"/>
                    <a:pt x="28524" y="5212"/>
                  </a:cubicBezTo>
                  <a:cubicBezTo>
                    <a:pt x="28460" y="5212"/>
                    <a:pt x="28426" y="5236"/>
                    <a:pt x="28439" y="5273"/>
                  </a:cubicBezTo>
                  <a:cubicBezTo>
                    <a:pt x="28446" y="5294"/>
                    <a:pt x="28419" y="5304"/>
                    <a:pt x="28371" y="5304"/>
                  </a:cubicBezTo>
                  <a:cubicBezTo>
                    <a:pt x="28336" y="5304"/>
                    <a:pt x="28289" y="5299"/>
                    <a:pt x="28236" y="5287"/>
                  </a:cubicBezTo>
                  <a:cubicBezTo>
                    <a:pt x="28181" y="5275"/>
                    <a:pt x="28133" y="5269"/>
                    <a:pt x="28094" y="5269"/>
                  </a:cubicBezTo>
                  <a:cubicBezTo>
                    <a:pt x="28038" y="5269"/>
                    <a:pt x="28002" y="5282"/>
                    <a:pt x="27997" y="5305"/>
                  </a:cubicBezTo>
                  <a:cubicBezTo>
                    <a:pt x="27990" y="5336"/>
                    <a:pt x="27872" y="5350"/>
                    <a:pt x="27733" y="5350"/>
                  </a:cubicBezTo>
                  <a:cubicBezTo>
                    <a:pt x="27545" y="5350"/>
                    <a:pt x="27320" y="5324"/>
                    <a:pt x="27282" y="5281"/>
                  </a:cubicBezTo>
                  <a:cubicBezTo>
                    <a:pt x="27271" y="5268"/>
                    <a:pt x="27247" y="5262"/>
                    <a:pt x="27217" y="5262"/>
                  </a:cubicBezTo>
                  <a:cubicBezTo>
                    <a:pt x="27192" y="5262"/>
                    <a:pt x="27163" y="5267"/>
                    <a:pt x="27134" y="5276"/>
                  </a:cubicBezTo>
                  <a:cubicBezTo>
                    <a:pt x="27121" y="5280"/>
                    <a:pt x="27107" y="5283"/>
                    <a:pt x="27094" y="5283"/>
                  </a:cubicBezTo>
                  <a:cubicBezTo>
                    <a:pt x="27038" y="5283"/>
                    <a:pt x="26981" y="5247"/>
                    <a:pt x="26939" y="5182"/>
                  </a:cubicBezTo>
                  <a:cubicBezTo>
                    <a:pt x="26895" y="5116"/>
                    <a:pt x="26844" y="5083"/>
                    <a:pt x="26787" y="5083"/>
                  </a:cubicBezTo>
                  <a:cubicBezTo>
                    <a:pt x="26770" y="5083"/>
                    <a:pt x="26753" y="5086"/>
                    <a:pt x="26735" y="5093"/>
                  </a:cubicBezTo>
                  <a:cubicBezTo>
                    <a:pt x="26717" y="5099"/>
                    <a:pt x="26683" y="5102"/>
                    <a:pt x="26636" y="5102"/>
                  </a:cubicBezTo>
                  <a:cubicBezTo>
                    <a:pt x="26516" y="5102"/>
                    <a:pt x="26314" y="5082"/>
                    <a:pt x="26114" y="5047"/>
                  </a:cubicBezTo>
                  <a:cubicBezTo>
                    <a:pt x="25881" y="5008"/>
                    <a:pt x="25664" y="4981"/>
                    <a:pt x="25580" y="4981"/>
                  </a:cubicBezTo>
                  <a:cubicBezTo>
                    <a:pt x="25565" y="4981"/>
                    <a:pt x="25554" y="4982"/>
                    <a:pt x="25548" y="4984"/>
                  </a:cubicBezTo>
                  <a:cubicBezTo>
                    <a:pt x="25542" y="4986"/>
                    <a:pt x="25534" y="4987"/>
                    <a:pt x="25523" y="4987"/>
                  </a:cubicBezTo>
                  <a:cubicBezTo>
                    <a:pt x="25468" y="4987"/>
                    <a:pt x="25356" y="4964"/>
                    <a:pt x="25252" y="4931"/>
                  </a:cubicBezTo>
                  <a:cubicBezTo>
                    <a:pt x="25144" y="4897"/>
                    <a:pt x="24985" y="4873"/>
                    <a:pt x="24883" y="4873"/>
                  </a:cubicBezTo>
                  <a:cubicBezTo>
                    <a:pt x="24869" y="4873"/>
                    <a:pt x="24855" y="4873"/>
                    <a:pt x="24843" y="4874"/>
                  </a:cubicBezTo>
                  <a:cubicBezTo>
                    <a:pt x="24828" y="4876"/>
                    <a:pt x="24814" y="4876"/>
                    <a:pt x="24800" y="4876"/>
                  </a:cubicBezTo>
                  <a:cubicBezTo>
                    <a:pt x="24727" y="4876"/>
                    <a:pt x="24677" y="4856"/>
                    <a:pt x="24684" y="4825"/>
                  </a:cubicBezTo>
                  <a:cubicBezTo>
                    <a:pt x="24689" y="4806"/>
                    <a:pt x="24673" y="4796"/>
                    <a:pt x="24642" y="4796"/>
                  </a:cubicBezTo>
                  <a:cubicBezTo>
                    <a:pt x="24607" y="4796"/>
                    <a:pt x="24554" y="4808"/>
                    <a:pt x="24491" y="4830"/>
                  </a:cubicBezTo>
                  <a:cubicBezTo>
                    <a:pt x="24416" y="4856"/>
                    <a:pt x="24313" y="4868"/>
                    <a:pt x="24213" y="4868"/>
                  </a:cubicBezTo>
                  <a:cubicBezTo>
                    <a:pt x="24041" y="4868"/>
                    <a:pt x="23875" y="4834"/>
                    <a:pt x="23856" y="4777"/>
                  </a:cubicBezTo>
                  <a:cubicBezTo>
                    <a:pt x="23843" y="4742"/>
                    <a:pt x="23908" y="4719"/>
                    <a:pt x="23998" y="4719"/>
                  </a:cubicBezTo>
                  <a:cubicBezTo>
                    <a:pt x="24029" y="4719"/>
                    <a:pt x="24063" y="4722"/>
                    <a:pt x="24098" y="4728"/>
                  </a:cubicBezTo>
                  <a:cubicBezTo>
                    <a:pt x="24106" y="4729"/>
                    <a:pt x="24112" y="4729"/>
                    <a:pt x="24117" y="4729"/>
                  </a:cubicBezTo>
                  <a:cubicBezTo>
                    <a:pt x="24147" y="4729"/>
                    <a:pt x="24114" y="4707"/>
                    <a:pt x="24033" y="4673"/>
                  </a:cubicBezTo>
                  <a:cubicBezTo>
                    <a:pt x="23978" y="4651"/>
                    <a:pt x="23883" y="4638"/>
                    <a:pt x="23782" y="4638"/>
                  </a:cubicBezTo>
                  <a:cubicBezTo>
                    <a:pt x="23715" y="4638"/>
                    <a:pt x="23645" y="4644"/>
                    <a:pt x="23584" y="4656"/>
                  </a:cubicBezTo>
                  <a:cubicBezTo>
                    <a:pt x="23523" y="4667"/>
                    <a:pt x="23462" y="4673"/>
                    <a:pt x="23408" y="4673"/>
                  </a:cubicBezTo>
                  <a:cubicBezTo>
                    <a:pt x="23328" y="4673"/>
                    <a:pt x="23265" y="4661"/>
                    <a:pt x="23245" y="4638"/>
                  </a:cubicBezTo>
                  <a:cubicBezTo>
                    <a:pt x="23221" y="4609"/>
                    <a:pt x="23171" y="4591"/>
                    <a:pt x="23127" y="4591"/>
                  </a:cubicBezTo>
                  <a:cubicBezTo>
                    <a:pt x="23114" y="4591"/>
                    <a:pt x="23101" y="4593"/>
                    <a:pt x="23089" y="4597"/>
                  </a:cubicBezTo>
                  <a:cubicBezTo>
                    <a:pt x="23030" y="4615"/>
                    <a:pt x="22905" y="4625"/>
                    <a:pt x="22767" y="4625"/>
                  </a:cubicBezTo>
                  <a:cubicBezTo>
                    <a:pt x="22635" y="4625"/>
                    <a:pt x="22492" y="4616"/>
                    <a:pt x="22385" y="4598"/>
                  </a:cubicBezTo>
                  <a:cubicBezTo>
                    <a:pt x="22354" y="4593"/>
                    <a:pt x="22319" y="4590"/>
                    <a:pt x="22284" y="4590"/>
                  </a:cubicBezTo>
                  <a:cubicBezTo>
                    <a:pt x="22224" y="4590"/>
                    <a:pt x="22164" y="4597"/>
                    <a:pt x="22124" y="4611"/>
                  </a:cubicBezTo>
                  <a:cubicBezTo>
                    <a:pt x="22108" y="4616"/>
                    <a:pt x="22089" y="4619"/>
                    <a:pt x="22067" y="4619"/>
                  </a:cubicBezTo>
                  <a:cubicBezTo>
                    <a:pt x="22005" y="4619"/>
                    <a:pt x="21925" y="4599"/>
                    <a:pt x="21865" y="4565"/>
                  </a:cubicBezTo>
                  <a:cubicBezTo>
                    <a:pt x="21718" y="4482"/>
                    <a:pt x="21415" y="4434"/>
                    <a:pt x="21136" y="4434"/>
                  </a:cubicBezTo>
                  <a:cubicBezTo>
                    <a:pt x="20974" y="4434"/>
                    <a:pt x="20820" y="4450"/>
                    <a:pt x="20709" y="4485"/>
                  </a:cubicBezTo>
                  <a:cubicBezTo>
                    <a:pt x="20609" y="4516"/>
                    <a:pt x="20544" y="4533"/>
                    <a:pt x="20501" y="4533"/>
                  </a:cubicBezTo>
                  <a:cubicBezTo>
                    <a:pt x="20450" y="4533"/>
                    <a:pt x="20431" y="4510"/>
                    <a:pt x="20423" y="4463"/>
                  </a:cubicBezTo>
                  <a:cubicBezTo>
                    <a:pt x="20414" y="4412"/>
                    <a:pt x="20385" y="4378"/>
                    <a:pt x="20356" y="4378"/>
                  </a:cubicBezTo>
                  <a:cubicBezTo>
                    <a:pt x="20352" y="4378"/>
                    <a:pt x="20347" y="4379"/>
                    <a:pt x="20343" y="4380"/>
                  </a:cubicBezTo>
                  <a:cubicBezTo>
                    <a:pt x="20309" y="4392"/>
                    <a:pt x="20305" y="4422"/>
                    <a:pt x="20334" y="4446"/>
                  </a:cubicBezTo>
                  <a:cubicBezTo>
                    <a:pt x="20385" y="4487"/>
                    <a:pt x="20376" y="4507"/>
                    <a:pt x="20309" y="4507"/>
                  </a:cubicBezTo>
                  <a:cubicBezTo>
                    <a:pt x="20280" y="4507"/>
                    <a:pt x="20239" y="4503"/>
                    <a:pt x="20187" y="4495"/>
                  </a:cubicBezTo>
                  <a:cubicBezTo>
                    <a:pt x="20110" y="4484"/>
                    <a:pt x="20058" y="4446"/>
                    <a:pt x="20068" y="4407"/>
                  </a:cubicBezTo>
                  <a:cubicBezTo>
                    <a:pt x="20081" y="4355"/>
                    <a:pt x="19878" y="4320"/>
                    <a:pt x="19580" y="4320"/>
                  </a:cubicBezTo>
                  <a:cubicBezTo>
                    <a:pt x="19550" y="4320"/>
                    <a:pt x="19518" y="4320"/>
                    <a:pt x="19486" y="4321"/>
                  </a:cubicBezTo>
                  <a:cubicBezTo>
                    <a:pt x="19388" y="4324"/>
                    <a:pt x="19360" y="4341"/>
                    <a:pt x="19401" y="4375"/>
                  </a:cubicBezTo>
                  <a:cubicBezTo>
                    <a:pt x="19432" y="4401"/>
                    <a:pt x="19432" y="4436"/>
                    <a:pt x="19401" y="4446"/>
                  </a:cubicBezTo>
                  <a:cubicBezTo>
                    <a:pt x="19395" y="4448"/>
                    <a:pt x="19390" y="4449"/>
                    <a:pt x="19385" y="4449"/>
                  </a:cubicBezTo>
                  <a:cubicBezTo>
                    <a:pt x="19355" y="4449"/>
                    <a:pt x="19324" y="4424"/>
                    <a:pt x="19311" y="4387"/>
                  </a:cubicBezTo>
                  <a:cubicBezTo>
                    <a:pt x="19296" y="4341"/>
                    <a:pt x="19240" y="4305"/>
                    <a:pt x="19183" y="4303"/>
                  </a:cubicBezTo>
                  <a:cubicBezTo>
                    <a:pt x="19160" y="4301"/>
                    <a:pt x="19140" y="4301"/>
                    <a:pt x="19123" y="4301"/>
                  </a:cubicBezTo>
                  <a:cubicBezTo>
                    <a:pt x="19030" y="4301"/>
                    <a:pt x="19024" y="4319"/>
                    <a:pt x="19084" y="4369"/>
                  </a:cubicBezTo>
                  <a:cubicBezTo>
                    <a:pt x="19120" y="4400"/>
                    <a:pt x="19112" y="4418"/>
                    <a:pt x="19063" y="4418"/>
                  </a:cubicBezTo>
                  <a:cubicBezTo>
                    <a:pt x="19061" y="4418"/>
                    <a:pt x="19058" y="4418"/>
                    <a:pt x="19055" y="4418"/>
                  </a:cubicBezTo>
                  <a:cubicBezTo>
                    <a:pt x="19006" y="4417"/>
                    <a:pt x="18962" y="4382"/>
                    <a:pt x="18958" y="4341"/>
                  </a:cubicBezTo>
                  <a:cubicBezTo>
                    <a:pt x="18955" y="4317"/>
                    <a:pt x="18944" y="4305"/>
                    <a:pt x="18926" y="4305"/>
                  </a:cubicBezTo>
                  <a:cubicBezTo>
                    <a:pt x="18909" y="4305"/>
                    <a:pt x="18886" y="4316"/>
                    <a:pt x="18858" y="4336"/>
                  </a:cubicBezTo>
                  <a:cubicBezTo>
                    <a:pt x="18832" y="4355"/>
                    <a:pt x="18794" y="4365"/>
                    <a:pt x="18751" y="4365"/>
                  </a:cubicBezTo>
                  <a:cubicBezTo>
                    <a:pt x="18700" y="4365"/>
                    <a:pt x="18641" y="4352"/>
                    <a:pt x="18582" y="4325"/>
                  </a:cubicBezTo>
                  <a:cubicBezTo>
                    <a:pt x="18516" y="4296"/>
                    <a:pt x="18434" y="4282"/>
                    <a:pt x="18342" y="4282"/>
                  </a:cubicBezTo>
                  <a:cubicBezTo>
                    <a:pt x="18162" y="4282"/>
                    <a:pt x="17947" y="4337"/>
                    <a:pt x="17757" y="4439"/>
                  </a:cubicBezTo>
                  <a:cubicBezTo>
                    <a:pt x="17720" y="4459"/>
                    <a:pt x="17625" y="4477"/>
                    <a:pt x="17546" y="4479"/>
                  </a:cubicBezTo>
                  <a:cubicBezTo>
                    <a:pt x="17466" y="4480"/>
                    <a:pt x="17410" y="4507"/>
                    <a:pt x="17421" y="4538"/>
                  </a:cubicBezTo>
                  <a:cubicBezTo>
                    <a:pt x="17439" y="4588"/>
                    <a:pt x="18019" y="4659"/>
                    <a:pt x="18306" y="4659"/>
                  </a:cubicBezTo>
                  <a:cubicBezTo>
                    <a:pt x="18372" y="4659"/>
                    <a:pt x="18423" y="4655"/>
                    <a:pt x="18448" y="4647"/>
                  </a:cubicBezTo>
                  <a:cubicBezTo>
                    <a:pt x="18468" y="4640"/>
                    <a:pt x="18492" y="4637"/>
                    <a:pt x="18515" y="4637"/>
                  </a:cubicBezTo>
                  <a:cubicBezTo>
                    <a:pt x="18548" y="4637"/>
                    <a:pt x="18579" y="4643"/>
                    <a:pt x="18596" y="4657"/>
                  </a:cubicBezTo>
                  <a:cubicBezTo>
                    <a:pt x="18608" y="4667"/>
                    <a:pt x="18624" y="4671"/>
                    <a:pt x="18641" y="4671"/>
                  </a:cubicBezTo>
                  <a:cubicBezTo>
                    <a:pt x="18668" y="4671"/>
                    <a:pt x="18698" y="4659"/>
                    <a:pt x="18725" y="4637"/>
                  </a:cubicBezTo>
                  <a:cubicBezTo>
                    <a:pt x="18744" y="4620"/>
                    <a:pt x="18762" y="4612"/>
                    <a:pt x="18777" y="4612"/>
                  </a:cubicBezTo>
                  <a:cubicBezTo>
                    <a:pt x="18800" y="4612"/>
                    <a:pt x="18819" y="4629"/>
                    <a:pt x="18830" y="4662"/>
                  </a:cubicBezTo>
                  <a:cubicBezTo>
                    <a:pt x="18849" y="4717"/>
                    <a:pt x="18921" y="4746"/>
                    <a:pt x="18997" y="4746"/>
                  </a:cubicBezTo>
                  <a:cubicBezTo>
                    <a:pt x="19066" y="4746"/>
                    <a:pt x="19137" y="4723"/>
                    <a:pt x="19175" y="4674"/>
                  </a:cubicBezTo>
                  <a:cubicBezTo>
                    <a:pt x="19206" y="4636"/>
                    <a:pt x="19351" y="4561"/>
                    <a:pt x="19505" y="4505"/>
                  </a:cubicBezTo>
                  <a:cubicBezTo>
                    <a:pt x="19617" y="4466"/>
                    <a:pt x="19685" y="4445"/>
                    <a:pt x="19725" y="4445"/>
                  </a:cubicBezTo>
                  <a:cubicBezTo>
                    <a:pt x="19770" y="4445"/>
                    <a:pt x="19782" y="4471"/>
                    <a:pt x="19783" y="4524"/>
                  </a:cubicBezTo>
                  <a:cubicBezTo>
                    <a:pt x="19785" y="4586"/>
                    <a:pt x="19800" y="4614"/>
                    <a:pt x="19840" y="4614"/>
                  </a:cubicBezTo>
                  <a:cubicBezTo>
                    <a:pt x="19856" y="4614"/>
                    <a:pt x="19877" y="4609"/>
                    <a:pt x="19903" y="4601"/>
                  </a:cubicBezTo>
                  <a:cubicBezTo>
                    <a:pt x="19917" y="4596"/>
                    <a:pt x="19934" y="4593"/>
                    <a:pt x="19952" y="4593"/>
                  </a:cubicBezTo>
                  <a:cubicBezTo>
                    <a:pt x="20011" y="4593"/>
                    <a:pt x="20081" y="4618"/>
                    <a:pt x="20126" y="4659"/>
                  </a:cubicBezTo>
                  <a:cubicBezTo>
                    <a:pt x="20193" y="4720"/>
                    <a:pt x="20211" y="4743"/>
                    <a:pt x="20185" y="4743"/>
                  </a:cubicBezTo>
                  <a:cubicBezTo>
                    <a:pt x="20176" y="4743"/>
                    <a:pt x="20163" y="4741"/>
                    <a:pt x="20144" y="4736"/>
                  </a:cubicBezTo>
                  <a:cubicBezTo>
                    <a:pt x="20130" y="4733"/>
                    <a:pt x="20111" y="4731"/>
                    <a:pt x="20089" y="4731"/>
                  </a:cubicBezTo>
                  <a:cubicBezTo>
                    <a:pt x="20029" y="4731"/>
                    <a:pt x="19946" y="4742"/>
                    <a:pt x="19872" y="4760"/>
                  </a:cubicBezTo>
                  <a:cubicBezTo>
                    <a:pt x="19721" y="4796"/>
                    <a:pt x="19760" y="4813"/>
                    <a:pt x="20095" y="4854"/>
                  </a:cubicBezTo>
                  <a:cubicBezTo>
                    <a:pt x="20271" y="4876"/>
                    <a:pt x="20466" y="4890"/>
                    <a:pt x="20589" y="4890"/>
                  </a:cubicBezTo>
                  <a:cubicBezTo>
                    <a:pt x="20623" y="4890"/>
                    <a:pt x="20651" y="4889"/>
                    <a:pt x="20672" y="4887"/>
                  </a:cubicBezTo>
                  <a:cubicBezTo>
                    <a:pt x="20697" y="4884"/>
                    <a:pt x="20722" y="4883"/>
                    <a:pt x="20746" y="4883"/>
                  </a:cubicBezTo>
                  <a:cubicBezTo>
                    <a:pt x="20814" y="4883"/>
                    <a:pt x="20873" y="4893"/>
                    <a:pt x="20894" y="4910"/>
                  </a:cubicBezTo>
                  <a:cubicBezTo>
                    <a:pt x="20937" y="4946"/>
                    <a:pt x="21155" y="4972"/>
                    <a:pt x="21301" y="4972"/>
                  </a:cubicBezTo>
                  <a:cubicBezTo>
                    <a:pt x="21375" y="4972"/>
                    <a:pt x="21430" y="4965"/>
                    <a:pt x="21437" y="4950"/>
                  </a:cubicBezTo>
                  <a:cubicBezTo>
                    <a:pt x="21441" y="4944"/>
                    <a:pt x="21454" y="4941"/>
                    <a:pt x="21476" y="4941"/>
                  </a:cubicBezTo>
                  <a:cubicBezTo>
                    <a:pt x="21524" y="4941"/>
                    <a:pt x="21613" y="4956"/>
                    <a:pt x="21712" y="4984"/>
                  </a:cubicBezTo>
                  <a:cubicBezTo>
                    <a:pt x="21837" y="5017"/>
                    <a:pt x="21992" y="5040"/>
                    <a:pt x="22089" y="5040"/>
                  </a:cubicBezTo>
                  <a:cubicBezTo>
                    <a:pt x="22104" y="5040"/>
                    <a:pt x="22117" y="5039"/>
                    <a:pt x="22129" y="5038"/>
                  </a:cubicBezTo>
                  <a:cubicBezTo>
                    <a:pt x="22143" y="5037"/>
                    <a:pt x="22159" y="5037"/>
                    <a:pt x="22176" y="5037"/>
                  </a:cubicBezTo>
                  <a:cubicBezTo>
                    <a:pt x="22370" y="5037"/>
                    <a:pt x="22796" y="5100"/>
                    <a:pt x="23051" y="5169"/>
                  </a:cubicBezTo>
                  <a:cubicBezTo>
                    <a:pt x="23087" y="5179"/>
                    <a:pt x="23134" y="5184"/>
                    <a:pt x="23181" y="5184"/>
                  </a:cubicBezTo>
                  <a:cubicBezTo>
                    <a:pt x="23233" y="5184"/>
                    <a:pt x="23284" y="5178"/>
                    <a:pt x="23320" y="5165"/>
                  </a:cubicBezTo>
                  <a:cubicBezTo>
                    <a:pt x="23347" y="5156"/>
                    <a:pt x="23380" y="5152"/>
                    <a:pt x="23413" y="5152"/>
                  </a:cubicBezTo>
                  <a:cubicBezTo>
                    <a:pt x="23461" y="5152"/>
                    <a:pt x="23510" y="5161"/>
                    <a:pt x="23540" y="5179"/>
                  </a:cubicBezTo>
                  <a:cubicBezTo>
                    <a:pt x="23586" y="5205"/>
                    <a:pt x="23677" y="5222"/>
                    <a:pt x="23758" y="5222"/>
                  </a:cubicBezTo>
                  <a:cubicBezTo>
                    <a:pt x="23772" y="5222"/>
                    <a:pt x="23785" y="5222"/>
                    <a:pt x="23798" y="5221"/>
                  </a:cubicBezTo>
                  <a:cubicBezTo>
                    <a:pt x="23810" y="5220"/>
                    <a:pt x="23821" y="5219"/>
                    <a:pt x="23831" y="5219"/>
                  </a:cubicBezTo>
                  <a:cubicBezTo>
                    <a:pt x="24010" y="5219"/>
                    <a:pt x="23982" y="5363"/>
                    <a:pt x="23777" y="5410"/>
                  </a:cubicBezTo>
                  <a:cubicBezTo>
                    <a:pt x="23731" y="5420"/>
                    <a:pt x="23688" y="5425"/>
                    <a:pt x="23652" y="5425"/>
                  </a:cubicBezTo>
                  <a:cubicBezTo>
                    <a:pt x="23612" y="5425"/>
                    <a:pt x="23582" y="5419"/>
                    <a:pt x="23572" y="5405"/>
                  </a:cubicBezTo>
                  <a:cubicBezTo>
                    <a:pt x="23565" y="5396"/>
                    <a:pt x="23553" y="5392"/>
                    <a:pt x="23538" y="5392"/>
                  </a:cubicBezTo>
                  <a:cubicBezTo>
                    <a:pt x="23511" y="5392"/>
                    <a:pt x="23474" y="5405"/>
                    <a:pt x="23439" y="5430"/>
                  </a:cubicBezTo>
                  <a:cubicBezTo>
                    <a:pt x="23400" y="5456"/>
                    <a:pt x="23323" y="5471"/>
                    <a:pt x="23243" y="5471"/>
                  </a:cubicBezTo>
                  <a:cubicBezTo>
                    <a:pt x="23209" y="5471"/>
                    <a:pt x="23175" y="5468"/>
                    <a:pt x="23143" y="5462"/>
                  </a:cubicBezTo>
                  <a:cubicBezTo>
                    <a:pt x="23036" y="5443"/>
                    <a:pt x="22746" y="5407"/>
                    <a:pt x="22490" y="5384"/>
                  </a:cubicBezTo>
                  <a:cubicBezTo>
                    <a:pt x="22177" y="5353"/>
                    <a:pt x="22049" y="5314"/>
                    <a:pt x="22090" y="5264"/>
                  </a:cubicBezTo>
                  <a:cubicBezTo>
                    <a:pt x="22123" y="5222"/>
                    <a:pt x="22065" y="5202"/>
                    <a:pt x="21977" y="5202"/>
                  </a:cubicBezTo>
                  <a:cubicBezTo>
                    <a:pt x="21886" y="5202"/>
                    <a:pt x="21765" y="5224"/>
                    <a:pt x="21682" y="5267"/>
                  </a:cubicBezTo>
                  <a:cubicBezTo>
                    <a:pt x="21641" y="5288"/>
                    <a:pt x="21586" y="5298"/>
                    <a:pt x="21532" y="5298"/>
                  </a:cubicBezTo>
                  <a:cubicBezTo>
                    <a:pt x="21418" y="5298"/>
                    <a:pt x="21306" y="5255"/>
                    <a:pt x="21320" y="5195"/>
                  </a:cubicBezTo>
                  <a:cubicBezTo>
                    <a:pt x="21325" y="5174"/>
                    <a:pt x="21323" y="5163"/>
                    <a:pt x="21315" y="5163"/>
                  </a:cubicBezTo>
                  <a:cubicBezTo>
                    <a:pt x="21305" y="5163"/>
                    <a:pt x="21283" y="5182"/>
                    <a:pt x="21250" y="5220"/>
                  </a:cubicBezTo>
                  <a:cubicBezTo>
                    <a:pt x="21204" y="5272"/>
                    <a:pt x="21087" y="5328"/>
                    <a:pt x="20999" y="5340"/>
                  </a:cubicBezTo>
                  <a:cubicBezTo>
                    <a:pt x="20986" y="5342"/>
                    <a:pt x="20972" y="5343"/>
                    <a:pt x="20956" y="5343"/>
                  </a:cubicBezTo>
                  <a:cubicBezTo>
                    <a:pt x="20759" y="5343"/>
                    <a:pt x="20376" y="5200"/>
                    <a:pt x="20343" y="5107"/>
                  </a:cubicBezTo>
                  <a:cubicBezTo>
                    <a:pt x="20335" y="5086"/>
                    <a:pt x="20285" y="5074"/>
                    <a:pt x="20214" y="5074"/>
                  </a:cubicBezTo>
                  <a:cubicBezTo>
                    <a:pt x="20171" y="5074"/>
                    <a:pt x="20122" y="5078"/>
                    <a:pt x="20070" y="5086"/>
                  </a:cubicBezTo>
                  <a:cubicBezTo>
                    <a:pt x="19982" y="5101"/>
                    <a:pt x="19874" y="5108"/>
                    <a:pt x="19781" y="5108"/>
                  </a:cubicBezTo>
                  <a:cubicBezTo>
                    <a:pt x="19725" y="5108"/>
                    <a:pt x="19675" y="5105"/>
                    <a:pt x="19636" y="5100"/>
                  </a:cubicBezTo>
                  <a:cubicBezTo>
                    <a:pt x="19595" y="5094"/>
                    <a:pt x="19547" y="5091"/>
                    <a:pt x="19503" y="5091"/>
                  </a:cubicBezTo>
                  <a:cubicBezTo>
                    <a:pt x="19444" y="5091"/>
                    <a:pt x="19389" y="5096"/>
                    <a:pt x="19361" y="5107"/>
                  </a:cubicBezTo>
                  <a:cubicBezTo>
                    <a:pt x="19345" y="5112"/>
                    <a:pt x="19326" y="5114"/>
                    <a:pt x="19306" y="5114"/>
                  </a:cubicBezTo>
                  <a:cubicBezTo>
                    <a:pt x="19259" y="5114"/>
                    <a:pt x="19206" y="5102"/>
                    <a:pt x="19170" y="5079"/>
                  </a:cubicBezTo>
                  <a:cubicBezTo>
                    <a:pt x="19130" y="5056"/>
                    <a:pt x="19045" y="5041"/>
                    <a:pt x="18960" y="5041"/>
                  </a:cubicBezTo>
                  <a:cubicBezTo>
                    <a:pt x="18930" y="5041"/>
                    <a:pt x="18901" y="5043"/>
                    <a:pt x="18874" y="5046"/>
                  </a:cubicBezTo>
                  <a:cubicBezTo>
                    <a:pt x="18852" y="5049"/>
                    <a:pt x="18820" y="5051"/>
                    <a:pt x="18782" y="5051"/>
                  </a:cubicBezTo>
                  <a:cubicBezTo>
                    <a:pt x="18634" y="5051"/>
                    <a:pt x="18385" y="5030"/>
                    <a:pt x="18163" y="5000"/>
                  </a:cubicBezTo>
                  <a:cubicBezTo>
                    <a:pt x="17953" y="4971"/>
                    <a:pt x="17727" y="4957"/>
                    <a:pt x="17535" y="4957"/>
                  </a:cubicBezTo>
                  <a:cubicBezTo>
                    <a:pt x="17289" y="4957"/>
                    <a:pt x="17100" y="4980"/>
                    <a:pt x="17078" y="5025"/>
                  </a:cubicBezTo>
                  <a:cubicBezTo>
                    <a:pt x="17071" y="5040"/>
                    <a:pt x="17160" y="5056"/>
                    <a:pt x="17271" y="5057"/>
                  </a:cubicBezTo>
                  <a:lnTo>
                    <a:pt x="17479" y="5059"/>
                  </a:lnTo>
                  <a:lnTo>
                    <a:pt x="17383" y="5252"/>
                  </a:lnTo>
                  <a:lnTo>
                    <a:pt x="17287" y="5446"/>
                  </a:lnTo>
                  <a:lnTo>
                    <a:pt x="17091" y="5378"/>
                  </a:lnTo>
                  <a:cubicBezTo>
                    <a:pt x="17035" y="5359"/>
                    <a:pt x="16962" y="5349"/>
                    <a:pt x="16892" y="5349"/>
                  </a:cubicBezTo>
                  <a:cubicBezTo>
                    <a:pt x="16827" y="5349"/>
                    <a:pt x="16764" y="5357"/>
                    <a:pt x="16716" y="5374"/>
                  </a:cubicBezTo>
                  <a:cubicBezTo>
                    <a:pt x="16545" y="5436"/>
                    <a:pt x="16544" y="5441"/>
                    <a:pt x="16680" y="5486"/>
                  </a:cubicBezTo>
                  <a:cubicBezTo>
                    <a:pt x="16727" y="5500"/>
                    <a:pt x="16786" y="5508"/>
                    <a:pt x="16837" y="5508"/>
                  </a:cubicBezTo>
                  <a:cubicBezTo>
                    <a:pt x="16870" y="5508"/>
                    <a:pt x="16901" y="5505"/>
                    <a:pt x="16922" y="5497"/>
                  </a:cubicBezTo>
                  <a:cubicBezTo>
                    <a:pt x="16941" y="5491"/>
                    <a:pt x="16963" y="5487"/>
                    <a:pt x="16984" y="5487"/>
                  </a:cubicBezTo>
                  <a:cubicBezTo>
                    <a:pt x="17025" y="5487"/>
                    <a:pt x="17066" y="5499"/>
                    <a:pt x="17092" y="5519"/>
                  </a:cubicBezTo>
                  <a:cubicBezTo>
                    <a:pt x="17161" y="5572"/>
                    <a:pt x="17539" y="5630"/>
                    <a:pt x="17752" y="5630"/>
                  </a:cubicBezTo>
                  <a:cubicBezTo>
                    <a:pt x="17808" y="5630"/>
                    <a:pt x="17852" y="5626"/>
                    <a:pt x="17877" y="5617"/>
                  </a:cubicBezTo>
                  <a:cubicBezTo>
                    <a:pt x="17903" y="5608"/>
                    <a:pt x="17948" y="5604"/>
                    <a:pt x="18001" y="5604"/>
                  </a:cubicBezTo>
                  <a:cubicBezTo>
                    <a:pt x="18051" y="5604"/>
                    <a:pt x="18107" y="5608"/>
                    <a:pt x="18161" y="5615"/>
                  </a:cubicBezTo>
                  <a:cubicBezTo>
                    <a:pt x="18210" y="5622"/>
                    <a:pt x="18262" y="5626"/>
                    <a:pt x="18309" y="5626"/>
                  </a:cubicBezTo>
                  <a:cubicBezTo>
                    <a:pt x="18366" y="5626"/>
                    <a:pt x="18416" y="5621"/>
                    <a:pt x="18443" y="5610"/>
                  </a:cubicBezTo>
                  <a:cubicBezTo>
                    <a:pt x="18519" y="5580"/>
                    <a:pt x="18516" y="5576"/>
                    <a:pt x="18429" y="5573"/>
                  </a:cubicBezTo>
                  <a:cubicBezTo>
                    <a:pt x="18336" y="5569"/>
                    <a:pt x="18141" y="5489"/>
                    <a:pt x="18128" y="5451"/>
                  </a:cubicBezTo>
                  <a:cubicBezTo>
                    <a:pt x="18114" y="5411"/>
                    <a:pt x="18214" y="5380"/>
                    <a:pt x="18298" y="5380"/>
                  </a:cubicBezTo>
                  <a:cubicBezTo>
                    <a:pt x="18341" y="5380"/>
                    <a:pt x="18380" y="5388"/>
                    <a:pt x="18396" y="5407"/>
                  </a:cubicBezTo>
                  <a:cubicBezTo>
                    <a:pt x="18412" y="5426"/>
                    <a:pt x="18430" y="5435"/>
                    <a:pt x="18455" y="5435"/>
                  </a:cubicBezTo>
                  <a:cubicBezTo>
                    <a:pt x="18499" y="5435"/>
                    <a:pt x="18564" y="5404"/>
                    <a:pt x="18675" y="5335"/>
                  </a:cubicBezTo>
                  <a:cubicBezTo>
                    <a:pt x="18825" y="5242"/>
                    <a:pt x="18984" y="5190"/>
                    <a:pt x="19096" y="5190"/>
                  </a:cubicBezTo>
                  <a:cubicBezTo>
                    <a:pt x="19145" y="5190"/>
                    <a:pt x="19185" y="5200"/>
                    <a:pt x="19212" y="5220"/>
                  </a:cubicBezTo>
                  <a:cubicBezTo>
                    <a:pt x="19238" y="5237"/>
                    <a:pt x="19347" y="5263"/>
                    <a:pt x="19457" y="5276"/>
                  </a:cubicBezTo>
                  <a:cubicBezTo>
                    <a:pt x="19688" y="5303"/>
                    <a:pt x="19828" y="5433"/>
                    <a:pt x="19629" y="5437"/>
                  </a:cubicBezTo>
                  <a:cubicBezTo>
                    <a:pt x="19560" y="5438"/>
                    <a:pt x="19438" y="5493"/>
                    <a:pt x="19367" y="5554"/>
                  </a:cubicBezTo>
                  <a:cubicBezTo>
                    <a:pt x="19313" y="5599"/>
                    <a:pt x="19277" y="5622"/>
                    <a:pt x="19259" y="5622"/>
                  </a:cubicBezTo>
                  <a:cubicBezTo>
                    <a:pt x="19249" y="5622"/>
                    <a:pt x="19245" y="5614"/>
                    <a:pt x="19249" y="5597"/>
                  </a:cubicBezTo>
                  <a:cubicBezTo>
                    <a:pt x="19255" y="5570"/>
                    <a:pt x="19238" y="5555"/>
                    <a:pt x="19207" y="5555"/>
                  </a:cubicBezTo>
                  <a:cubicBezTo>
                    <a:pt x="19193" y="5555"/>
                    <a:pt x="19176" y="5558"/>
                    <a:pt x="19157" y="5564"/>
                  </a:cubicBezTo>
                  <a:cubicBezTo>
                    <a:pt x="19132" y="5572"/>
                    <a:pt x="19096" y="5576"/>
                    <a:pt x="19056" y="5576"/>
                  </a:cubicBezTo>
                  <a:cubicBezTo>
                    <a:pt x="19000" y="5576"/>
                    <a:pt x="18936" y="5569"/>
                    <a:pt x="18884" y="5554"/>
                  </a:cubicBezTo>
                  <a:cubicBezTo>
                    <a:pt x="18844" y="5542"/>
                    <a:pt x="18806" y="5537"/>
                    <a:pt x="18774" y="5537"/>
                  </a:cubicBezTo>
                  <a:cubicBezTo>
                    <a:pt x="18733" y="5537"/>
                    <a:pt x="18703" y="5546"/>
                    <a:pt x="18696" y="5563"/>
                  </a:cubicBezTo>
                  <a:cubicBezTo>
                    <a:pt x="18683" y="5594"/>
                    <a:pt x="18710" y="5620"/>
                    <a:pt x="18752" y="5620"/>
                  </a:cubicBezTo>
                  <a:cubicBezTo>
                    <a:pt x="18796" y="5620"/>
                    <a:pt x="18843" y="5650"/>
                    <a:pt x="18854" y="5684"/>
                  </a:cubicBezTo>
                  <a:cubicBezTo>
                    <a:pt x="18863" y="5710"/>
                    <a:pt x="18858" y="5728"/>
                    <a:pt x="18842" y="5728"/>
                  </a:cubicBezTo>
                  <a:cubicBezTo>
                    <a:pt x="18838" y="5728"/>
                    <a:pt x="18833" y="5727"/>
                    <a:pt x="18828" y="5724"/>
                  </a:cubicBezTo>
                  <a:cubicBezTo>
                    <a:pt x="18824" y="5722"/>
                    <a:pt x="18820" y="5721"/>
                    <a:pt x="18816" y="5721"/>
                  </a:cubicBezTo>
                  <a:cubicBezTo>
                    <a:pt x="18789" y="5721"/>
                    <a:pt x="18753" y="5751"/>
                    <a:pt x="18732" y="5794"/>
                  </a:cubicBezTo>
                  <a:cubicBezTo>
                    <a:pt x="18694" y="5870"/>
                    <a:pt x="18721" y="5891"/>
                    <a:pt x="18880" y="5901"/>
                  </a:cubicBezTo>
                  <a:cubicBezTo>
                    <a:pt x="18915" y="5903"/>
                    <a:pt x="18949" y="5904"/>
                    <a:pt x="18979" y="5904"/>
                  </a:cubicBezTo>
                  <a:cubicBezTo>
                    <a:pt x="19147" y="5904"/>
                    <a:pt x="19234" y="5872"/>
                    <a:pt x="19107" y="5843"/>
                  </a:cubicBezTo>
                  <a:cubicBezTo>
                    <a:pt x="18972" y="5810"/>
                    <a:pt x="19011" y="5739"/>
                    <a:pt x="19132" y="5739"/>
                  </a:cubicBezTo>
                  <a:cubicBezTo>
                    <a:pt x="19150" y="5739"/>
                    <a:pt x="19170" y="5741"/>
                    <a:pt x="19191" y="5744"/>
                  </a:cubicBezTo>
                  <a:cubicBezTo>
                    <a:pt x="19268" y="5758"/>
                    <a:pt x="19350" y="5811"/>
                    <a:pt x="19371" y="5863"/>
                  </a:cubicBezTo>
                  <a:cubicBezTo>
                    <a:pt x="19386" y="5901"/>
                    <a:pt x="19397" y="5921"/>
                    <a:pt x="19409" y="5921"/>
                  </a:cubicBezTo>
                  <a:cubicBezTo>
                    <a:pt x="19421" y="5921"/>
                    <a:pt x="19434" y="5901"/>
                    <a:pt x="19453" y="5863"/>
                  </a:cubicBezTo>
                  <a:cubicBezTo>
                    <a:pt x="19485" y="5795"/>
                    <a:pt x="19517" y="5761"/>
                    <a:pt x="19545" y="5761"/>
                  </a:cubicBezTo>
                  <a:cubicBezTo>
                    <a:pt x="19573" y="5761"/>
                    <a:pt x="19596" y="5796"/>
                    <a:pt x="19612" y="5865"/>
                  </a:cubicBezTo>
                  <a:cubicBezTo>
                    <a:pt x="19633" y="5960"/>
                    <a:pt x="19706" y="5986"/>
                    <a:pt x="19967" y="5991"/>
                  </a:cubicBezTo>
                  <a:cubicBezTo>
                    <a:pt x="20565" y="6004"/>
                    <a:pt x="21156" y="6056"/>
                    <a:pt x="21211" y="6102"/>
                  </a:cubicBezTo>
                  <a:cubicBezTo>
                    <a:pt x="21226" y="6114"/>
                    <a:pt x="21254" y="6120"/>
                    <a:pt x="21289" y="6120"/>
                  </a:cubicBezTo>
                  <a:cubicBezTo>
                    <a:pt x="21330" y="6120"/>
                    <a:pt x="21379" y="6112"/>
                    <a:pt x="21426" y="6096"/>
                  </a:cubicBezTo>
                  <a:cubicBezTo>
                    <a:pt x="21464" y="6083"/>
                    <a:pt x="21502" y="6076"/>
                    <a:pt x="21537" y="6076"/>
                  </a:cubicBezTo>
                  <a:cubicBezTo>
                    <a:pt x="21584" y="6076"/>
                    <a:pt x="21623" y="6088"/>
                    <a:pt x="21641" y="6111"/>
                  </a:cubicBezTo>
                  <a:cubicBezTo>
                    <a:pt x="21661" y="6135"/>
                    <a:pt x="21702" y="6147"/>
                    <a:pt x="21749" y="6147"/>
                  </a:cubicBezTo>
                  <a:cubicBezTo>
                    <a:pt x="21777" y="6147"/>
                    <a:pt x="21808" y="6143"/>
                    <a:pt x="21837" y="6133"/>
                  </a:cubicBezTo>
                  <a:cubicBezTo>
                    <a:pt x="21872" y="6120"/>
                    <a:pt x="21906" y="6114"/>
                    <a:pt x="21933" y="6114"/>
                  </a:cubicBezTo>
                  <a:cubicBezTo>
                    <a:pt x="21965" y="6114"/>
                    <a:pt x="21989" y="6123"/>
                    <a:pt x="21995" y="6140"/>
                  </a:cubicBezTo>
                  <a:cubicBezTo>
                    <a:pt x="22003" y="6165"/>
                    <a:pt x="22063" y="6181"/>
                    <a:pt x="22137" y="6181"/>
                  </a:cubicBezTo>
                  <a:cubicBezTo>
                    <a:pt x="22153" y="6181"/>
                    <a:pt x="22170" y="6180"/>
                    <a:pt x="22188" y="6179"/>
                  </a:cubicBezTo>
                  <a:cubicBezTo>
                    <a:pt x="22204" y="6177"/>
                    <a:pt x="22221" y="6176"/>
                    <a:pt x="22240" y="6176"/>
                  </a:cubicBezTo>
                  <a:cubicBezTo>
                    <a:pt x="22334" y="6176"/>
                    <a:pt x="22456" y="6194"/>
                    <a:pt x="22536" y="6222"/>
                  </a:cubicBezTo>
                  <a:cubicBezTo>
                    <a:pt x="22600" y="6244"/>
                    <a:pt x="22675" y="6256"/>
                    <a:pt x="22736" y="6256"/>
                  </a:cubicBezTo>
                  <a:cubicBezTo>
                    <a:pt x="22769" y="6256"/>
                    <a:pt x="22798" y="6252"/>
                    <a:pt x="22819" y="6245"/>
                  </a:cubicBezTo>
                  <a:cubicBezTo>
                    <a:pt x="22843" y="6237"/>
                    <a:pt x="22867" y="6233"/>
                    <a:pt x="22887" y="6233"/>
                  </a:cubicBezTo>
                  <a:cubicBezTo>
                    <a:pt x="22916" y="6233"/>
                    <a:pt x="22937" y="6241"/>
                    <a:pt x="22943" y="6258"/>
                  </a:cubicBezTo>
                  <a:cubicBezTo>
                    <a:pt x="22952" y="6285"/>
                    <a:pt x="23051" y="6314"/>
                    <a:pt x="23159" y="6322"/>
                  </a:cubicBezTo>
                  <a:cubicBezTo>
                    <a:pt x="23266" y="6329"/>
                    <a:pt x="23367" y="6358"/>
                    <a:pt x="23374" y="6384"/>
                  </a:cubicBezTo>
                  <a:cubicBezTo>
                    <a:pt x="23378" y="6395"/>
                    <a:pt x="23387" y="6400"/>
                    <a:pt x="23400" y="6400"/>
                  </a:cubicBezTo>
                  <a:cubicBezTo>
                    <a:pt x="23416" y="6400"/>
                    <a:pt x="23438" y="6390"/>
                    <a:pt x="23460" y="6372"/>
                  </a:cubicBezTo>
                  <a:cubicBezTo>
                    <a:pt x="23479" y="6356"/>
                    <a:pt x="23510" y="6349"/>
                    <a:pt x="23544" y="6349"/>
                  </a:cubicBezTo>
                  <a:cubicBezTo>
                    <a:pt x="23579" y="6349"/>
                    <a:pt x="23619" y="6357"/>
                    <a:pt x="23653" y="6373"/>
                  </a:cubicBezTo>
                  <a:cubicBezTo>
                    <a:pt x="23695" y="6394"/>
                    <a:pt x="23753" y="6405"/>
                    <a:pt x="23807" y="6405"/>
                  </a:cubicBezTo>
                  <a:cubicBezTo>
                    <a:pt x="23839" y="6405"/>
                    <a:pt x="23869" y="6401"/>
                    <a:pt x="23893" y="6393"/>
                  </a:cubicBezTo>
                  <a:cubicBezTo>
                    <a:pt x="23921" y="6383"/>
                    <a:pt x="23947" y="6378"/>
                    <a:pt x="23969" y="6378"/>
                  </a:cubicBezTo>
                  <a:cubicBezTo>
                    <a:pt x="24001" y="6378"/>
                    <a:pt x="24025" y="6388"/>
                    <a:pt x="24032" y="6406"/>
                  </a:cubicBezTo>
                  <a:cubicBezTo>
                    <a:pt x="24042" y="6437"/>
                    <a:pt x="24310" y="6491"/>
                    <a:pt x="24626" y="6526"/>
                  </a:cubicBezTo>
                  <a:cubicBezTo>
                    <a:pt x="24941" y="6560"/>
                    <a:pt x="25210" y="6615"/>
                    <a:pt x="25220" y="6647"/>
                  </a:cubicBezTo>
                  <a:cubicBezTo>
                    <a:pt x="25228" y="6670"/>
                    <a:pt x="25253" y="6682"/>
                    <a:pt x="25284" y="6682"/>
                  </a:cubicBezTo>
                  <a:cubicBezTo>
                    <a:pt x="25298" y="6682"/>
                    <a:pt x="25314" y="6680"/>
                    <a:pt x="25329" y="6675"/>
                  </a:cubicBezTo>
                  <a:cubicBezTo>
                    <a:pt x="25356" y="6665"/>
                    <a:pt x="25403" y="6661"/>
                    <a:pt x="25458" y="6661"/>
                  </a:cubicBezTo>
                  <a:cubicBezTo>
                    <a:pt x="25506" y="6661"/>
                    <a:pt x="25560" y="6664"/>
                    <a:pt x="25612" y="6671"/>
                  </a:cubicBezTo>
                  <a:cubicBezTo>
                    <a:pt x="25755" y="6692"/>
                    <a:pt x="25811" y="6734"/>
                    <a:pt x="25818" y="6829"/>
                  </a:cubicBezTo>
                  <a:cubicBezTo>
                    <a:pt x="25823" y="6896"/>
                    <a:pt x="25836" y="6925"/>
                    <a:pt x="25883" y="6925"/>
                  </a:cubicBezTo>
                  <a:cubicBezTo>
                    <a:pt x="25915" y="6925"/>
                    <a:pt x="25962" y="6912"/>
                    <a:pt x="26033" y="6888"/>
                  </a:cubicBezTo>
                  <a:cubicBezTo>
                    <a:pt x="26093" y="6867"/>
                    <a:pt x="26145" y="6856"/>
                    <a:pt x="26195" y="6856"/>
                  </a:cubicBezTo>
                  <a:cubicBezTo>
                    <a:pt x="26274" y="6856"/>
                    <a:pt x="26348" y="6883"/>
                    <a:pt x="26443" y="6941"/>
                  </a:cubicBezTo>
                  <a:cubicBezTo>
                    <a:pt x="26543" y="7001"/>
                    <a:pt x="26653" y="7045"/>
                    <a:pt x="26697" y="7045"/>
                  </a:cubicBezTo>
                  <a:cubicBezTo>
                    <a:pt x="26702" y="7045"/>
                    <a:pt x="26706" y="7045"/>
                    <a:pt x="26709" y="7043"/>
                  </a:cubicBezTo>
                  <a:cubicBezTo>
                    <a:pt x="26714" y="7042"/>
                    <a:pt x="26721" y="7041"/>
                    <a:pt x="26729" y="7041"/>
                  </a:cubicBezTo>
                  <a:cubicBezTo>
                    <a:pt x="26775" y="7041"/>
                    <a:pt x="26863" y="7070"/>
                    <a:pt x="26949" y="7115"/>
                  </a:cubicBezTo>
                  <a:cubicBezTo>
                    <a:pt x="27064" y="7174"/>
                    <a:pt x="27167" y="7203"/>
                    <a:pt x="27245" y="7203"/>
                  </a:cubicBezTo>
                  <a:cubicBezTo>
                    <a:pt x="27343" y="7203"/>
                    <a:pt x="27403" y="7158"/>
                    <a:pt x="27401" y="7070"/>
                  </a:cubicBezTo>
                  <a:cubicBezTo>
                    <a:pt x="27398" y="6941"/>
                    <a:pt x="27741" y="6749"/>
                    <a:pt x="27900" y="6749"/>
                  </a:cubicBezTo>
                  <a:cubicBezTo>
                    <a:pt x="27943" y="6749"/>
                    <a:pt x="27973" y="6764"/>
                    <a:pt x="27978" y="6797"/>
                  </a:cubicBezTo>
                  <a:cubicBezTo>
                    <a:pt x="27987" y="6864"/>
                    <a:pt x="27927" y="6907"/>
                    <a:pt x="27780" y="6944"/>
                  </a:cubicBezTo>
                  <a:cubicBezTo>
                    <a:pt x="27501" y="7014"/>
                    <a:pt x="27401" y="7212"/>
                    <a:pt x="27611" y="7277"/>
                  </a:cubicBezTo>
                  <a:cubicBezTo>
                    <a:pt x="27683" y="7299"/>
                    <a:pt x="27839" y="7316"/>
                    <a:pt x="27965" y="7316"/>
                  </a:cubicBezTo>
                  <a:cubicBezTo>
                    <a:pt x="27972" y="7316"/>
                    <a:pt x="27979" y="7316"/>
                    <a:pt x="27986" y="7316"/>
                  </a:cubicBezTo>
                  <a:cubicBezTo>
                    <a:pt x="27992" y="7316"/>
                    <a:pt x="27998" y="7316"/>
                    <a:pt x="28004" y="7316"/>
                  </a:cubicBezTo>
                  <a:cubicBezTo>
                    <a:pt x="28130" y="7316"/>
                    <a:pt x="28221" y="7346"/>
                    <a:pt x="28219" y="7387"/>
                  </a:cubicBezTo>
                  <a:cubicBezTo>
                    <a:pt x="28216" y="7472"/>
                    <a:pt x="28390" y="7561"/>
                    <a:pt x="28510" y="7561"/>
                  </a:cubicBezTo>
                  <a:cubicBezTo>
                    <a:pt x="28545" y="7561"/>
                    <a:pt x="28575" y="7553"/>
                    <a:pt x="28595" y="7536"/>
                  </a:cubicBezTo>
                  <a:cubicBezTo>
                    <a:pt x="28613" y="7522"/>
                    <a:pt x="28639" y="7515"/>
                    <a:pt x="28668" y="7515"/>
                  </a:cubicBezTo>
                  <a:cubicBezTo>
                    <a:pt x="28770" y="7515"/>
                    <a:pt x="28919" y="7594"/>
                    <a:pt x="28949" y="7684"/>
                  </a:cubicBezTo>
                  <a:cubicBezTo>
                    <a:pt x="28952" y="7694"/>
                    <a:pt x="28958" y="7698"/>
                    <a:pt x="28965" y="7698"/>
                  </a:cubicBezTo>
                  <a:cubicBezTo>
                    <a:pt x="28984" y="7698"/>
                    <a:pt x="29016" y="7660"/>
                    <a:pt x="29048" y="7594"/>
                  </a:cubicBezTo>
                  <a:cubicBezTo>
                    <a:pt x="29091" y="7504"/>
                    <a:pt x="29151" y="7429"/>
                    <a:pt x="29186" y="7417"/>
                  </a:cubicBezTo>
                  <a:cubicBezTo>
                    <a:pt x="29190" y="7416"/>
                    <a:pt x="29195" y="7415"/>
                    <a:pt x="29200" y="7415"/>
                  </a:cubicBezTo>
                  <a:cubicBezTo>
                    <a:pt x="29234" y="7415"/>
                    <a:pt x="29281" y="7449"/>
                    <a:pt x="29316" y="7501"/>
                  </a:cubicBezTo>
                  <a:cubicBezTo>
                    <a:pt x="29350" y="7553"/>
                    <a:pt x="29397" y="7587"/>
                    <a:pt x="29434" y="7587"/>
                  </a:cubicBezTo>
                  <a:cubicBezTo>
                    <a:pt x="29441" y="7587"/>
                    <a:pt x="29447" y="7585"/>
                    <a:pt x="29453" y="7583"/>
                  </a:cubicBezTo>
                  <a:cubicBezTo>
                    <a:pt x="29457" y="7582"/>
                    <a:pt x="29461" y="7581"/>
                    <a:pt x="29466" y="7581"/>
                  </a:cubicBezTo>
                  <a:cubicBezTo>
                    <a:pt x="29508" y="7581"/>
                    <a:pt x="29582" y="7626"/>
                    <a:pt x="29645" y="7694"/>
                  </a:cubicBezTo>
                  <a:cubicBezTo>
                    <a:pt x="29746" y="7800"/>
                    <a:pt x="29760" y="7840"/>
                    <a:pt x="29714" y="7895"/>
                  </a:cubicBezTo>
                  <a:cubicBezTo>
                    <a:pt x="29673" y="7945"/>
                    <a:pt x="29709" y="7978"/>
                    <a:pt x="29839" y="8015"/>
                  </a:cubicBezTo>
                  <a:cubicBezTo>
                    <a:pt x="29926" y="8040"/>
                    <a:pt x="30018" y="8055"/>
                    <a:pt x="30072" y="8055"/>
                  </a:cubicBezTo>
                  <a:cubicBezTo>
                    <a:pt x="30082" y="8055"/>
                    <a:pt x="30091" y="8055"/>
                    <a:pt x="30097" y="8054"/>
                  </a:cubicBezTo>
                  <a:cubicBezTo>
                    <a:pt x="30101" y="8053"/>
                    <a:pt x="30105" y="8053"/>
                    <a:pt x="30110" y="8053"/>
                  </a:cubicBezTo>
                  <a:cubicBezTo>
                    <a:pt x="30164" y="8053"/>
                    <a:pt x="30306" y="8094"/>
                    <a:pt x="30446" y="8150"/>
                  </a:cubicBezTo>
                  <a:cubicBezTo>
                    <a:pt x="30596" y="8209"/>
                    <a:pt x="30787" y="8261"/>
                    <a:pt x="30874" y="8264"/>
                  </a:cubicBezTo>
                  <a:cubicBezTo>
                    <a:pt x="30961" y="8266"/>
                    <a:pt x="31040" y="8294"/>
                    <a:pt x="31050" y="8326"/>
                  </a:cubicBezTo>
                  <a:cubicBezTo>
                    <a:pt x="31061" y="8357"/>
                    <a:pt x="31138" y="8396"/>
                    <a:pt x="31216" y="8407"/>
                  </a:cubicBezTo>
                  <a:cubicBezTo>
                    <a:pt x="31246" y="8412"/>
                    <a:pt x="31271" y="8415"/>
                    <a:pt x="31291" y="8415"/>
                  </a:cubicBezTo>
                  <a:cubicBezTo>
                    <a:pt x="31351" y="8415"/>
                    <a:pt x="31374" y="8391"/>
                    <a:pt x="31388" y="8332"/>
                  </a:cubicBezTo>
                  <a:cubicBezTo>
                    <a:pt x="31395" y="8304"/>
                    <a:pt x="31401" y="8289"/>
                    <a:pt x="31406" y="8289"/>
                  </a:cubicBezTo>
                  <a:cubicBezTo>
                    <a:pt x="31413" y="8289"/>
                    <a:pt x="31418" y="8317"/>
                    <a:pt x="31421" y="8373"/>
                  </a:cubicBezTo>
                  <a:cubicBezTo>
                    <a:pt x="31427" y="8468"/>
                    <a:pt x="31483" y="8534"/>
                    <a:pt x="31528" y="8534"/>
                  </a:cubicBezTo>
                  <a:cubicBezTo>
                    <a:pt x="31553" y="8534"/>
                    <a:pt x="31574" y="8515"/>
                    <a:pt x="31584" y="8473"/>
                  </a:cubicBezTo>
                  <a:cubicBezTo>
                    <a:pt x="31595" y="8428"/>
                    <a:pt x="31616" y="8408"/>
                    <a:pt x="31640" y="8408"/>
                  </a:cubicBezTo>
                  <a:cubicBezTo>
                    <a:pt x="31685" y="8408"/>
                    <a:pt x="31738" y="8476"/>
                    <a:pt x="31747" y="8576"/>
                  </a:cubicBezTo>
                  <a:cubicBezTo>
                    <a:pt x="31760" y="8721"/>
                    <a:pt x="31950" y="8852"/>
                    <a:pt x="32114" y="8852"/>
                  </a:cubicBezTo>
                  <a:cubicBezTo>
                    <a:pt x="32145" y="8852"/>
                    <a:pt x="32174" y="8848"/>
                    <a:pt x="32201" y="8839"/>
                  </a:cubicBezTo>
                  <a:cubicBezTo>
                    <a:pt x="32207" y="8836"/>
                    <a:pt x="32215" y="8835"/>
                    <a:pt x="32224" y="8835"/>
                  </a:cubicBezTo>
                  <a:cubicBezTo>
                    <a:pt x="32400" y="8835"/>
                    <a:pt x="33156" y="9172"/>
                    <a:pt x="33192" y="9274"/>
                  </a:cubicBezTo>
                  <a:cubicBezTo>
                    <a:pt x="33207" y="9319"/>
                    <a:pt x="33202" y="9341"/>
                    <a:pt x="33172" y="9341"/>
                  </a:cubicBezTo>
                  <a:cubicBezTo>
                    <a:pt x="33137" y="9341"/>
                    <a:pt x="33070" y="9313"/>
                    <a:pt x="32962" y="9254"/>
                  </a:cubicBezTo>
                  <a:cubicBezTo>
                    <a:pt x="32879" y="9210"/>
                    <a:pt x="32780" y="9179"/>
                    <a:pt x="32729" y="9179"/>
                  </a:cubicBezTo>
                  <a:cubicBezTo>
                    <a:pt x="32721" y="9179"/>
                    <a:pt x="32714" y="9180"/>
                    <a:pt x="32708" y="9182"/>
                  </a:cubicBezTo>
                  <a:cubicBezTo>
                    <a:pt x="32699" y="9185"/>
                    <a:pt x="32686" y="9187"/>
                    <a:pt x="32669" y="9187"/>
                  </a:cubicBezTo>
                  <a:cubicBezTo>
                    <a:pt x="32456" y="9187"/>
                    <a:pt x="31678" y="8917"/>
                    <a:pt x="31100" y="8637"/>
                  </a:cubicBezTo>
                  <a:cubicBezTo>
                    <a:pt x="30785" y="8484"/>
                    <a:pt x="30561" y="8408"/>
                    <a:pt x="30424" y="8408"/>
                  </a:cubicBezTo>
                  <a:cubicBezTo>
                    <a:pt x="30377" y="8408"/>
                    <a:pt x="30340" y="8417"/>
                    <a:pt x="30314" y="8435"/>
                  </a:cubicBezTo>
                  <a:cubicBezTo>
                    <a:pt x="30293" y="8448"/>
                    <a:pt x="30264" y="8455"/>
                    <a:pt x="30230" y="8455"/>
                  </a:cubicBezTo>
                  <a:cubicBezTo>
                    <a:pt x="30163" y="8455"/>
                    <a:pt x="30073" y="8430"/>
                    <a:pt x="29971" y="8383"/>
                  </a:cubicBezTo>
                  <a:cubicBezTo>
                    <a:pt x="29856" y="8329"/>
                    <a:pt x="29729" y="8291"/>
                    <a:pt x="29671" y="8291"/>
                  </a:cubicBezTo>
                  <a:cubicBezTo>
                    <a:pt x="29662" y="8291"/>
                    <a:pt x="29655" y="8292"/>
                    <a:pt x="29650" y="8293"/>
                  </a:cubicBezTo>
                  <a:cubicBezTo>
                    <a:pt x="29641" y="8296"/>
                    <a:pt x="29630" y="8297"/>
                    <a:pt x="29617" y="8297"/>
                  </a:cubicBezTo>
                  <a:cubicBezTo>
                    <a:pt x="29565" y="8297"/>
                    <a:pt x="29484" y="8278"/>
                    <a:pt x="29408" y="8244"/>
                  </a:cubicBezTo>
                  <a:cubicBezTo>
                    <a:pt x="29350" y="8218"/>
                    <a:pt x="29293" y="8205"/>
                    <a:pt x="29252" y="8205"/>
                  </a:cubicBezTo>
                  <a:cubicBezTo>
                    <a:pt x="29226" y="8205"/>
                    <a:pt x="29206" y="8210"/>
                    <a:pt x="29197" y="8222"/>
                  </a:cubicBezTo>
                  <a:cubicBezTo>
                    <a:pt x="29122" y="8310"/>
                    <a:pt x="29172" y="8365"/>
                    <a:pt x="29350" y="8393"/>
                  </a:cubicBezTo>
                  <a:cubicBezTo>
                    <a:pt x="29578" y="8430"/>
                    <a:pt x="30289" y="8754"/>
                    <a:pt x="30316" y="8834"/>
                  </a:cubicBezTo>
                  <a:cubicBezTo>
                    <a:pt x="30329" y="8873"/>
                    <a:pt x="30289" y="8918"/>
                    <a:pt x="30222" y="8941"/>
                  </a:cubicBezTo>
                  <a:cubicBezTo>
                    <a:pt x="30204" y="8947"/>
                    <a:pt x="30186" y="8950"/>
                    <a:pt x="30170" y="8950"/>
                  </a:cubicBezTo>
                  <a:cubicBezTo>
                    <a:pt x="30122" y="8950"/>
                    <a:pt x="30086" y="8921"/>
                    <a:pt x="30067" y="8863"/>
                  </a:cubicBezTo>
                  <a:cubicBezTo>
                    <a:pt x="30048" y="8809"/>
                    <a:pt x="30013" y="8775"/>
                    <a:pt x="29980" y="8775"/>
                  </a:cubicBezTo>
                  <a:cubicBezTo>
                    <a:pt x="29972" y="8775"/>
                    <a:pt x="29965" y="8777"/>
                    <a:pt x="29957" y="8781"/>
                  </a:cubicBezTo>
                  <a:cubicBezTo>
                    <a:pt x="29906" y="8810"/>
                    <a:pt x="29788" y="8826"/>
                    <a:pt x="29653" y="8826"/>
                  </a:cubicBezTo>
                  <a:cubicBezTo>
                    <a:pt x="29578" y="8826"/>
                    <a:pt x="29497" y="8821"/>
                    <a:pt x="29418" y="8811"/>
                  </a:cubicBezTo>
                  <a:cubicBezTo>
                    <a:pt x="29309" y="8796"/>
                    <a:pt x="29280" y="8771"/>
                    <a:pt x="29320" y="8722"/>
                  </a:cubicBezTo>
                  <a:cubicBezTo>
                    <a:pt x="29358" y="8675"/>
                    <a:pt x="29320" y="8652"/>
                    <a:pt x="29196" y="8648"/>
                  </a:cubicBezTo>
                  <a:cubicBezTo>
                    <a:pt x="29008" y="8643"/>
                    <a:pt x="28937" y="8568"/>
                    <a:pt x="29042" y="8488"/>
                  </a:cubicBezTo>
                  <a:cubicBezTo>
                    <a:pt x="29126" y="8422"/>
                    <a:pt x="28724" y="8313"/>
                    <a:pt x="28423" y="8313"/>
                  </a:cubicBezTo>
                  <a:cubicBezTo>
                    <a:pt x="28405" y="8313"/>
                    <a:pt x="28388" y="8313"/>
                    <a:pt x="28371" y="8314"/>
                  </a:cubicBezTo>
                  <a:cubicBezTo>
                    <a:pt x="28356" y="8315"/>
                    <a:pt x="28340" y="8315"/>
                    <a:pt x="28325" y="8315"/>
                  </a:cubicBezTo>
                  <a:cubicBezTo>
                    <a:pt x="28096" y="8315"/>
                    <a:pt x="27950" y="8236"/>
                    <a:pt x="28089" y="8178"/>
                  </a:cubicBezTo>
                  <a:cubicBezTo>
                    <a:pt x="28124" y="8163"/>
                    <a:pt x="28107" y="8154"/>
                    <a:pt x="28053" y="8154"/>
                  </a:cubicBezTo>
                  <a:cubicBezTo>
                    <a:pt x="28041" y="8154"/>
                    <a:pt x="28028" y="8154"/>
                    <a:pt x="28013" y="8155"/>
                  </a:cubicBezTo>
                  <a:cubicBezTo>
                    <a:pt x="28001" y="8156"/>
                    <a:pt x="27989" y="8156"/>
                    <a:pt x="27977" y="8156"/>
                  </a:cubicBezTo>
                  <a:cubicBezTo>
                    <a:pt x="27802" y="8156"/>
                    <a:pt x="27755" y="8069"/>
                    <a:pt x="27839" y="7894"/>
                  </a:cubicBezTo>
                  <a:cubicBezTo>
                    <a:pt x="27887" y="7789"/>
                    <a:pt x="27886" y="7692"/>
                    <a:pt x="27833" y="7599"/>
                  </a:cubicBezTo>
                  <a:cubicBezTo>
                    <a:pt x="27788" y="7521"/>
                    <a:pt x="27726" y="7476"/>
                    <a:pt x="27690" y="7476"/>
                  </a:cubicBezTo>
                  <a:cubicBezTo>
                    <a:pt x="27663" y="7476"/>
                    <a:pt x="27651" y="7499"/>
                    <a:pt x="27669" y="7551"/>
                  </a:cubicBezTo>
                  <a:cubicBezTo>
                    <a:pt x="27679" y="7582"/>
                    <a:pt x="27664" y="7597"/>
                    <a:pt x="27618" y="7597"/>
                  </a:cubicBezTo>
                  <a:cubicBezTo>
                    <a:pt x="27602" y="7597"/>
                    <a:pt x="27583" y="7595"/>
                    <a:pt x="27560" y="7592"/>
                  </a:cubicBezTo>
                  <a:cubicBezTo>
                    <a:pt x="27548" y="7590"/>
                    <a:pt x="27536" y="7589"/>
                    <a:pt x="27524" y="7589"/>
                  </a:cubicBezTo>
                  <a:cubicBezTo>
                    <a:pt x="27458" y="7589"/>
                    <a:pt x="27379" y="7612"/>
                    <a:pt x="27336" y="7648"/>
                  </a:cubicBezTo>
                  <a:cubicBezTo>
                    <a:pt x="27302" y="7676"/>
                    <a:pt x="27281" y="7690"/>
                    <a:pt x="27271" y="7690"/>
                  </a:cubicBezTo>
                  <a:cubicBezTo>
                    <a:pt x="27256" y="7690"/>
                    <a:pt x="27264" y="7661"/>
                    <a:pt x="27287" y="7597"/>
                  </a:cubicBezTo>
                  <a:cubicBezTo>
                    <a:pt x="27314" y="7522"/>
                    <a:pt x="27310" y="7484"/>
                    <a:pt x="27274" y="7484"/>
                  </a:cubicBezTo>
                  <a:cubicBezTo>
                    <a:pt x="27255" y="7484"/>
                    <a:pt x="27227" y="7495"/>
                    <a:pt x="27189" y="7517"/>
                  </a:cubicBezTo>
                  <a:cubicBezTo>
                    <a:pt x="27182" y="7521"/>
                    <a:pt x="27175" y="7523"/>
                    <a:pt x="27168" y="7523"/>
                  </a:cubicBezTo>
                  <a:cubicBezTo>
                    <a:pt x="27151" y="7523"/>
                    <a:pt x="27137" y="7510"/>
                    <a:pt x="27129" y="7487"/>
                  </a:cubicBezTo>
                  <a:cubicBezTo>
                    <a:pt x="27119" y="7459"/>
                    <a:pt x="27068" y="7433"/>
                    <a:pt x="27016" y="7431"/>
                  </a:cubicBezTo>
                  <a:cubicBezTo>
                    <a:pt x="27014" y="7431"/>
                    <a:pt x="27012" y="7431"/>
                    <a:pt x="27010" y="7431"/>
                  </a:cubicBezTo>
                  <a:cubicBezTo>
                    <a:pt x="26953" y="7431"/>
                    <a:pt x="26945" y="7455"/>
                    <a:pt x="26988" y="7507"/>
                  </a:cubicBezTo>
                  <a:cubicBezTo>
                    <a:pt x="27036" y="7567"/>
                    <a:pt x="27022" y="7590"/>
                    <a:pt x="26933" y="7603"/>
                  </a:cubicBezTo>
                  <a:cubicBezTo>
                    <a:pt x="26926" y="7604"/>
                    <a:pt x="26919" y="7604"/>
                    <a:pt x="26912" y="7604"/>
                  </a:cubicBezTo>
                  <a:cubicBezTo>
                    <a:pt x="26847" y="7604"/>
                    <a:pt x="26799" y="7563"/>
                    <a:pt x="26776" y="7487"/>
                  </a:cubicBezTo>
                  <a:cubicBezTo>
                    <a:pt x="26756" y="7422"/>
                    <a:pt x="26716" y="7378"/>
                    <a:pt x="26680" y="7378"/>
                  </a:cubicBezTo>
                  <a:cubicBezTo>
                    <a:pt x="26676" y="7378"/>
                    <a:pt x="26671" y="7378"/>
                    <a:pt x="26667" y="7379"/>
                  </a:cubicBezTo>
                  <a:cubicBezTo>
                    <a:pt x="26662" y="7381"/>
                    <a:pt x="26655" y="7382"/>
                    <a:pt x="26647" y="7382"/>
                  </a:cubicBezTo>
                  <a:cubicBezTo>
                    <a:pt x="26603" y="7382"/>
                    <a:pt x="26528" y="7351"/>
                    <a:pt x="26465" y="7305"/>
                  </a:cubicBezTo>
                  <a:cubicBezTo>
                    <a:pt x="26411" y="7264"/>
                    <a:pt x="26375" y="7244"/>
                    <a:pt x="26343" y="7244"/>
                  </a:cubicBezTo>
                  <a:cubicBezTo>
                    <a:pt x="26309" y="7244"/>
                    <a:pt x="26279" y="7268"/>
                    <a:pt x="26236" y="7318"/>
                  </a:cubicBezTo>
                  <a:cubicBezTo>
                    <a:pt x="26160" y="7408"/>
                    <a:pt x="26098" y="7453"/>
                    <a:pt x="26065" y="7453"/>
                  </a:cubicBezTo>
                  <a:cubicBezTo>
                    <a:pt x="26034" y="7453"/>
                    <a:pt x="26030" y="7412"/>
                    <a:pt x="26066" y="7327"/>
                  </a:cubicBezTo>
                  <a:cubicBezTo>
                    <a:pt x="26101" y="7242"/>
                    <a:pt x="26116" y="7205"/>
                    <a:pt x="26075" y="7205"/>
                  </a:cubicBezTo>
                  <a:cubicBezTo>
                    <a:pt x="26043" y="7205"/>
                    <a:pt x="25978" y="7227"/>
                    <a:pt x="25863" y="7267"/>
                  </a:cubicBezTo>
                  <a:cubicBezTo>
                    <a:pt x="25698" y="7325"/>
                    <a:pt x="25605" y="7387"/>
                    <a:pt x="25620" y="7429"/>
                  </a:cubicBezTo>
                  <a:cubicBezTo>
                    <a:pt x="25630" y="7459"/>
                    <a:pt x="25625" y="7478"/>
                    <a:pt x="25609" y="7478"/>
                  </a:cubicBezTo>
                  <a:cubicBezTo>
                    <a:pt x="25605" y="7478"/>
                    <a:pt x="25601" y="7477"/>
                    <a:pt x="25595" y="7475"/>
                  </a:cubicBezTo>
                  <a:cubicBezTo>
                    <a:pt x="25592" y="7473"/>
                    <a:pt x="25589" y="7473"/>
                    <a:pt x="25586" y="7473"/>
                  </a:cubicBezTo>
                  <a:cubicBezTo>
                    <a:pt x="25557" y="7473"/>
                    <a:pt x="25508" y="7520"/>
                    <a:pt x="25469" y="7586"/>
                  </a:cubicBezTo>
                  <a:cubicBezTo>
                    <a:pt x="25395" y="7718"/>
                    <a:pt x="25396" y="7721"/>
                    <a:pt x="25540" y="7728"/>
                  </a:cubicBezTo>
                  <a:cubicBezTo>
                    <a:pt x="25551" y="7728"/>
                    <a:pt x="25563" y="7729"/>
                    <a:pt x="25576" y="7729"/>
                  </a:cubicBezTo>
                  <a:cubicBezTo>
                    <a:pt x="25655" y="7729"/>
                    <a:pt x="25755" y="7718"/>
                    <a:pt x="25816" y="7701"/>
                  </a:cubicBezTo>
                  <a:cubicBezTo>
                    <a:pt x="25826" y="7698"/>
                    <a:pt x="25839" y="7697"/>
                    <a:pt x="25854" y="7697"/>
                  </a:cubicBezTo>
                  <a:cubicBezTo>
                    <a:pt x="25939" y="7697"/>
                    <a:pt x="26089" y="7741"/>
                    <a:pt x="26211" y="7803"/>
                  </a:cubicBezTo>
                  <a:cubicBezTo>
                    <a:pt x="26358" y="7875"/>
                    <a:pt x="26535" y="7940"/>
                    <a:pt x="26599" y="7942"/>
                  </a:cubicBezTo>
                  <a:cubicBezTo>
                    <a:pt x="26723" y="7946"/>
                    <a:pt x="26754" y="8070"/>
                    <a:pt x="26653" y="8150"/>
                  </a:cubicBezTo>
                  <a:cubicBezTo>
                    <a:pt x="26644" y="8156"/>
                    <a:pt x="26635" y="8159"/>
                    <a:pt x="26626" y="8159"/>
                  </a:cubicBezTo>
                  <a:cubicBezTo>
                    <a:pt x="26601" y="8159"/>
                    <a:pt x="26575" y="8137"/>
                    <a:pt x="26563" y="8101"/>
                  </a:cubicBezTo>
                  <a:cubicBezTo>
                    <a:pt x="26546" y="8056"/>
                    <a:pt x="26512" y="8032"/>
                    <a:pt x="26465" y="8032"/>
                  </a:cubicBezTo>
                  <a:cubicBezTo>
                    <a:pt x="26429" y="8032"/>
                    <a:pt x="26385" y="8046"/>
                    <a:pt x="26335" y="8073"/>
                  </a:cubicBezTo>
                  <a:cubicBezTo>
                    <a:pt x="26331" y="8075"/>
                    <a:pt x="26325" y="8076"/>
                    <a:pt x="26316" y="8076"/>
                  </a:cubicBezTo>
                  <a:cubicBezTo>
                    <a:pt x="26270" y="8076"/>
                    <a:pt x="26163" y="8051"/>
                    <a:pt x="26052" y="8015"/>
                  </a:cubicBezTo>
                  <a:cubicBezTo>
                    <a:pt x="25942" y="7978"/>
                    <a:pt x="25828" y="7954"/>
                    <a:pt x="25772" y="7954"/>
                  </a:cubicBezTo>
                  <a:cubicBezTo>
                    <a:pt x="25760" y="7954"/>
                    <a:pt x="25751" y="7955"/>
                    <a:pt x="25745" y="7957"/>
                  </a:cubicBezTo>
                  <a:cubicBezTo>
                    <a:pt x="25735" y="7961"/>
                    <a:pt x="25726" y="7962"/>
                    <a:pt x="25717" y="7962"/>
                  </a:cubicBezTo>
                  <a:cubicBezTo>
                    <a:pt x="25691" y="7962"/>
                    <a:pt x="25668" y="7948"/>
                    <a:pt x="25659" y="7923"/>
                  </a:cubicBezTo>
                  <a:cubicBezTo>
                    <a:pt x="25651" y="7899"/>
                    <a:pt x="25627" y="7885"/>
                    <a:pt x="25598" y="7885"/>
                  </a:cubicBezTo>
                  <a:cubicBezTo>
                    <a:pt x="25587" y="7885"/>
                    <a:pt x="25574" y="7887"/>
                    <a:pt x="25562" y="7892"/>
                  </a:cubicBezTo>
                  <a:cubicBezTo>
                    <a:pt x="25534" y="7901"/>
                    <a:pt x="25491" y="7906"/>
                    <a:pt x="25440" y="7906"/>
                  </a:cubicBezTo>
                  <a:cubicBezTo>
                    <a:pt x="25259" y="7906"/>
                    <a:pt x="24984" y="7852"/>
                    <a:pt x="25007" y="7807"/>
                  </a:cubicBezTo>
                  <a:cubicBezTo>
                    <a:pt x="25015" y="7790"/>
                    <a:pt x="25004" y="7782"/>
                    <a:pt x="24981" y="7782"/>
                  </a:cubicBezTo>
                  <a:cubicBezTo>
                    <a:pt x="24964" y="7782"/>
                    <a:pt x="24939" y="7786"/>
                    <a:pt x="24911" y="7796"/>
                  </a:cubicBezTo>
                  <a:cubicBezTo>
                    <a:pt x="24891" y="7804"/>
                    <a:pt x="24865" y="7807"/>
                    <a:pt x="24837" y="7807"/>
                  </a:cubicBezTo>
                  <a:cubicBezTo>
                    <a:pt x="24651" y="7807"/>
                    <a:pt x="24339" y="7671"/>
                    <a:pt x="24469" y="7623"/>
                  </a:cubicBezTo>
                  <a:cubicBezTo>
                    <a:pt x="24525" y="7603"/>
                    <a:pt x="24559" y="7563"/>
                    <a:pt x="24549" y="7532"/>
                  </a:cubicBezTo>
                  <a:cubicBezTo>
                    <a:pt x="24539" y="7502"/>
                    <a:pt x="24576" y="7479"/>
                    <a:pt x="24632" y="7479"/>
                  </a:cubicBezTo>
                  <a:cubicBezTo>
                    <a:pt x="24706" y="7480"/>
                    <a:pt x="24720" y="7499"/>
                    <a:pt x="24683" y="7547"/>
                  </a:cubicBezTo>
                  <a:cubicBezTo>
                    <a:pt x="24649" y="7594"/>
                    <a:pt x="24667" y="7615"/>
                    <a:pt x="24741" y="7617"/>
                  </a:cubicBezTo>
                  <a:cubicBezTo>
                    <a:pt x="24742" y="7617"/>
                    <a:pt x="24743" y="7617"/>
                    <a:pt x="24745" y="7617"/>
                  </a:cubicBezTo>
                  <a:cubicBezTo>
                    <a:pt x="24806" y="7617"/>
                    <a:pt x="24869" y="7594"/>
                    <a:pt x="24896" y="7563"/>
                  </a:cubicBezTo>
                  <a:cubicBezTo>
                    <a:pt x="24907" y="7549"/>
                    <a:pt x="24936" y="7541"/>
                    <a:pt x="24975" y="7541"/>
                  </a:cubicBezTo>
                  <a:cubicBezTo>
                    <a:pt x="25023" y="7541"/>
                    <a:pt x="25085" y="7552"/>
                    <a:pt x="25150" y="7572"/>
                  </a:cubicBezTo>
                  <a:cubicBezTo>
                    <a:pt x="25257" y="7605"/>
                    <a:pt x="25324" y="7624"/>
                    <a:pt x="25362" y="7624"/>
                  </a:cubicBezTo>
                  <a:cubicBezTo>
                    <a:pt x="25420" y="7624"/>
                    <a:pt x="25412" y="7580"/>
                    <a:pt x="25375" y="7475"/>
                  </a:cubicBezTo>
                  <a:cubicBezTo>
                    <a:pt x="25340" y="7373"/>
                    <a:pt x="25279" y="7337"/>
                    <a:pt x="25136" y="7337"/>
                  </a:cubicBezTo>
                  <a:cubicBezTo>
                    <a:pt x="25134" y="7337"/>
                    <a:pt x="25132" y="7337"/>
                    <a:pt x="25130" y="7337"/>
                  </a:cubicBezTo>
                  <a:cubicBezTo>
                    <a:pt x="24914" y="7337"/>
                    <a:pt x="24914" y="7337"/>
                    <a:pt x="24921" y="7113"/>
                  </a:cubicBezTo>
                  <a:cubicBezTo>
                    <a:pt x="24925" y="6977"/>
                    <a:pt x="24901" y="6941"/>
                    <a:pt x="24790" y="6924"/>
                  </a:cubicBezTo>
                  <a:cubicBezTo>
                    <a:pt x="24779" y="6922"/>
                    <a:pt x="24767" y="6921"/>
                    <a:pt x="24756" y="6921"/>
                  </a:cubicBezTo>
                  <a:cubicBezTo>
                    <a:pt x="24604" y="6921"/>
                    <a:pt x="24457" y="7071"/>
                    <a:pt x="24501" y="7197"/>
                  </a:cubicBezTo>
                  <a:cubicBezTo>
                    <a:pt x="24519" y="7246"/>
                    <a:pt x="24519" y="7267"/>
                    <a:pt x="24492" y="7267"/>
                  </a:cubicBezTo>
                  <a:cubicBezTo>
                    <a:pt x="24476" y="7267"/>
                    <a:pt x="24452" y="7261"/>
                    <a:pt x="24417" y="7248"/>
                  </a:cubicBezTo>
                  <a:cubicBezTo>
                    <a:pt x="24353" y="7225"/>
                    <a:pt x="24320" y="7182"/>
                    <a:pt x="24344" y="7153"/>
                  </a:cubicBezTo>
                  <a:cubicBezTo>
                    <a:pt x="24368" y="7125"/>
                    <a:pt x="24332" y="7076"/>
                    <a:pt x="24267" y="7046"/>
                  </a:cubicBezTo>
                  <a:cubicBezTo>
                    <a:pt x="24222" y="7026"/>
                    <a:pt x="24195" y="7015"/>
                    <a:pt x="24184" y="7015"/>
                  </a:cubicBezTo>
                  <a:cubicBezTo>
                    <a:pt x="24168" y="7015"/>
                    <a:pt x="24183" y="7037"/>
                    <a:pt x="24221" y="7084"/>
                  </a:cubicBezTo>
                  <a:cubicBezTo>
                    <a:pt x="24278" y="7154"/>
                    <a:pt x="24275" y="7174"/>
                    <a:pt x="24199" y="7174"/>
                  </a:cubicBezTo>
                  <a:cubicBezTo>
                    <a:pt x="24197" y="7174"/>
                    <a:pt x="24195" y="7174"/>
                    <a:pt x="24193" y="7174"/>
                  </a:cubicBezTo>
                  <a:cubicBezTo>
                    <a:pt x="24190" y="7173"/>
                    <a:pt x="24187" y="7173"/>
                    <a:pt x="24184" y="7173"/>
                  </a:cubicBezTo>
                  <a:cubicBezTo>
                    <a:pt x="24128" y="7173"/>
                    <a:pt x="24056" y="7182"/>
                    <a:pt x="24020" y="7193"/>
                  </a:cubicBezTo>
                  <a:cubicBezTo>
                    <a:pt x="24016" y="7194"/>
                    <a:pt x="24012" y="7195"/>
                    <a:pt x="24009" y="7195"/>
                  </a:cubicBezTo>
                  <a:cubicBezTo>
                    <a:pt x="23983" y="7195"/>
                    <a:pt x="23991" y="7152"/>
                    <a:pt x="24032" y="7093"/>
                  </a:cubicBezTo>
                  <a:cubicBezTo>
                    <a:pt x="24110" y="6978"/>
                    <a:pt x="24107" y="6972"/>
                    <a:pt x="23994" y="6968"/>
                  </a:cubicBezTo>
                  <a:cubicBezTo>
                    <a:pt x="23991" y="6967"/>
                    <a:pt x="23987" y="6967"/>
                    <a:pt x="23984" y="6967"/>
                  </a:cubicBezTo>
                  <a:cubicBezTo>
                    <a:pt x="23920" y="6967"/>
                    <a:pt x="23875" y="6995"/>
                    <a:pt x="23875" y="7036"/>
                  </a:cubicBezTo>
                  <a:cubicBezTo>
                    <a:pt x="23875" y="7104"/>
                    <a:pt x="23823" y="7144"/>
                    <a:pt x="23766" y="7144"/>
                  </a:cubicBezTo>
                  <a:cubicBezTo>
                    <a:pt x="23729" y="7144"/>
                    <a:pt x="23690" y="7128"/>
                    <a:pt x="23660" y="7092"/>
                  </a:cubicBezTo>
                  <a:cubicBezTo>
                    <a:pt x="23635" y="7062"/>
                    <a:pt x="23590" y="7044"/>
                    <a:pt x="23543" y="7044"/>
                  </a:cubicBezTo>
                  <a:cubicBezTo>
                    <a:pt x="23522" y="7044"/>
                    <a:pt x="23501" y="7047"/>
                    <a:pt x="23481" y="7055"/>
                  </a:cubicBezTo>
                  <a:cubicBezTo>
                    <a:pt x="23453" y="7064"/>
                    <a:pt x="23423" y="7069"/>
                    <a:pt x="23395" y="7069"/>
                  </a:cubicBezTo>
                  <a:cubicBezTo>
                    <a:pt x="23356" y="7069"/>
                    <a:pt x="23322" y="7060"/>
                    <a:pt x="23300" y="7043"/>
                  </a:cubicBezTo>
                  <a:cubicBezTo>
                    <a:pt x="23255" y="7005"/>
                    <a:pt x="23295" y="6983"/>
                    <a:pt x="23435" y="6962"/>
                  </a:cubicBezTo>
                  <a:cubicBezTo>
                    <a:pt x="23572" y="6943"/>
                    <a:pt x="23615" y="6917"/>
                    <a:pt x="23573" y="6885"/>
                  </a:cubicBezTo>
                  <a:cubicBezTo>
                    <a:pt x="23531" y="6851"/>
                    <a:pt x="23555" y="6834"/>
                    <a:pt x="23648" y="6830"/>
                  </a:cubicBezTo>
                  <a:cubicBezTo>
                    <a:pt x="23773" y="6826"/>
                    <a:pt x="23776" y="6816"/>
                    <a:pt x="23678" y="6716"/>
                  </a:cubicBezTo>
                  <a:cubicBezTo>
                    <a:pt x="23630" y="6664"/>
                    <a:pt x="23558" y="6634"/>
                    <a:pt x="23493" y="6634"/>
                  </a:cubicBezTo>
                  <a:cubicBezTo>
                    <a:pt x="23476" y="6634"/>
                    <a:pt x="23459" y="6636"/>
                    <a:pt x="23443" y="6641"/>
                  </a:cubicBezTo>
                  <a:cubicBezTo>
                    <a:pt x="23164" y="6722"/>
                    <a:pt x="22921" y="6763"/>
                    <a:pt x="22752" y="6763"/>
                  </a:cubicBezTo>
                  <a:cubicBezTo>
                    <a:pt x="22611" y="6763"/>
                    <a:pt x="22521" y="6734"/>
                    <a:pt x="22502" y="6677"/>
                  </a:cubicBezTo>
                  <a:cubicBezTo>
                    <a:pt x="22495" y="6654"/>
                    <a:pt x="22471" y="6640"/>
                    <a:pt x="22444" y="6640"/>
                  </a:cubicBezTo>
                  <a:cubicBezTo>
                    <a:pt x="22436" y="6640"/>
                    <a:pt x="22428" y="6641"/>
                    <a:pt x="22420" y="6644"/>
                  </a:cubicBezTo>
                  <a:cubicBezTo>
                    <a:pt x="22387" y="6655"/>
                    <a:pt x="22382" y="6685"/>
                    <a:pt x="22408" y="6706"/>
                  </a:cubicBezTo>
                  <a:cubicBezTo>
                    <a:pt x="22436" y="6729"/>
                    <a:pt x="22457" y="6793"/>
                    <a:pt x="22456" y="6856"/>
                  </a:cubicBezTo>
                  <a:cubicBezTo>
                    <a:pt x="22455" y="6937"/>
                    <a:pt x="22411" y="6969"/>
                    <a:pt x="22292" y="6980"/>
                  </a:cubicBezTo>
                  <a:cubicBezTo>
                    <a:pt x="22225" y="6986"/>
                    <a:pt x="22162" y="6989"/>
                    <a:pt x="22104" y="6989"/>
                  </a:cubicBezTo>
                  <a:cubicBezTo>
                    <a:pt x="21737" y="6989"/>
                    <a:pt x="21586" y="6867"/>
                    <a:pt x="21895" y="6759"/>
                  </a:cubicBezTo>
                  <a:cubicBezTo>
                    <a:pt x="22237" y="6640"/>
                    <a:pt x="22237" y="6539"/>
                    <a:pt x="21897" y="6528"/>
                  </a:cubicBezTo>
                  <a:cubicBezTo>
                    <a:pt x="21834" y="6526"/>
                    <a:pt x="21784" y="6524"/>
                    <a:pt x="21744" y="6524"/>
                  </a:cubicBezTo>
                  <a:cubicBezTo>
                    <a:pt x="21582" y="6524"/>
                    <a:pt x="21572" y="6551"/>
                    <a:pt x="21524" y="6683"/>
                  </a:cubicBezTo>
                  <a:cubicBezTo>
                    <a:pt x="21470" y="6831"/>
                    <a:pt x="21440" y="6851"/>
                    <a:pt x="21241" y="6865"/>
                  </a:cubicBezTo>
                  <a:cubicBezTo>
                    <a:pt x="21060" y="6877"/>
                    <a:pt x="21023" y="6896"/>
                    <a:pt x="21046" y="6963"/>
                  </a:cubicBezTo>
                  <a:cubicBezTo>
                    <a:pt x="21057" y="6996"/>
                    <a:pt x="21095" y="7016"/>
                    <a:pt x="21139" y="7016"/>
                  </a:cubicBezTo>
                  <a:cubicBezTo>
                    <a:pt x="21155" y="7016"/>
                    <a:pt x="21172" y="7013"/>
                    <a:pt x="21189" y="7008"/>
                  </a:cubicBezTo>
                  <a:cubicBezTo>
                    <a:pt x="21209" y="7000"/>
                    <a:pt x="21256" y="6997"/>
                    <a:pt x="21321" y="6997"/>
                  </a:cubicBezTo>
                  <a:cubicBezTo>
                    <a:pt x="21452" y="6997"/>
                    <a:pt x="21656" y="7011"/>
                    <a:pt x="21862" y="7036"/>
                  </a:cubicBezTo>
                  <a:cubicBezTo>
                    <a:pt x="22172" y="7075"/>
                    <a:pt x="22498" y="7115"/>
                    <a:pt x="22590" y="7127"/>
                  </a:cubicBezTo>
                  <a:cubicBezTo>
                    <a:pt x="22681" y="7139"/>
                    <a:pt x="22772" y="7197"/>
                    <a:pt x="22785" y="7251"/>
                  </a:cubicBezTo>
                  <a:cubicBezTo>
                    <a:pt x="22797" y="7298"/>
                    <a:pt x="22827" y="7321"/>
                    <a:pt x="22874" y="7321"/>
                  </a:cubicBezTo>
                  <a:cubicBezTo>
                    <a:pt x="22896" y="7321"/>
                    <a:pt x="22922" y="7316"/>
                    <a:pt x="22952" y="7306"/>
                  </a:cubicBezTo>
                  <a:cubicBezTo>
                    <a:pt x="22982" y="7295"/>
                    <a:pt x="23009" y="7290"/>
                    <a:pt x="23033" y="7290"/>
                  </a:cubicBezTo>
                  <a:cubicBezTo>
                    <a:pt x="23079" y="7290"/>
                    <a:pt x="23111" y="7309"/>
                    <a:pt x="23123" y="7346"/>
                  </a:cubicBezTo>
                  <a:cubicBezTo>
                    <a:pt x="23136" y="7383"/>
                    <a:pt x="23164" y="7405"/>
                    <a:pt x="23193" y="7405"/>
                  </a:cubicBezTo>
                  <a:cubicBezTo>
                    <a:pt x="23203" y="7405"/>
                    <a:pt x="23213" y="7403"/>
                    <a:pt x="23222" y="7398"/>
                  </a:cubicBezTo>
                  <a:cubicBezTo>
                    <a:pt x="23279" y="7368"/>
                    <a:pt x="23321" y="7353"/>
                    <a:pt x="23371" y="7353"/>
                  </a:cubicBezTo>
                  <a:cubicBezTo>
                    <a:pt x="23432" y="7353"/>
                    <a:pt x="23504" y="7376"/>
                    <a:pt x="23627" y="7425"/>
                  </a:cubicBezTo>
                  <a:cubicBezTo>
                    <a:pt x="23707" y="7457"/>
                    <a:pt x="23782" y="7473"/>
                    <a:pt x="23853" y="7473"/>
                  </a:cubicBezTo>
                  <a:cubicBezTo>
                    <a:pt x="23915" y="7473"/>
                    <a:pt x="23974" y="7461"/>
                    <a:pt x="24032" y="7436"/>
                  </a:cubicBezTo>
                  <a:cubicBezTo>
                    <a:pt x="24098" y="7408"/>
                    <a:pt x="24172" y="7395"/>
                    <a:pt x="24240" y="7395"/>
                  </a:cubicBezTo>
                  <a:cubicBezTo>
                    <a:pt x="24353" y="7395"/>
                    <a:pt x="24450" y="7431"/>
                    <a:pt x="24472" y="7496"/>
                  </a:cubicBezTo>
                  <a:cubicBezTo>
                    <a:pt x="24502" y="7584"/>
                    <a:pt x="24319" y="7681"/>
                    <a:pt x="24171" y="7681"/>
                  </a:cubicBezTo>
                  <a:cubicBezTo>
                    <a:pt x="24138" y="7681"/>
                    <a:pt x="24106" y="7676"/>
                    <a:pt x="24079" y="7664"/>
                  </a:cubicBezTo>
                  <a:cubicBezTo>
                    <a:pt x="23923" y="7598"/>
                    <a:pt x="23116" y="7479"/>
                    <a:pt x="22873" y="7479"/>
                  </a:cubicBezTo>
                  <a:cubicBezTo>
                    <a:pt x="22844" y="7479"/>
                    <a:pt x="22823" y="7480"/>
                    <a:pt x="22813" y="7484"/>
                  </a:cubicBezTo>
                  <a:cubicBezTo>
                    <a:pt x="22805" y="7486"/>
                    <a:pt x="22795" y="7487"/>
                    <a:pt x="22783" y="7487"/>
                  </a:cubicBezTo>
                  <a:cubicBezTo>
                    <a:pt x="22731" y="7487"/>
                    <a:pt x="22643" y="7467"/>
                    <a:pt x="22568" y="7435"/>
                  </a:cubicBezTo>
                  <a:cubicBezTo>
                    <a:pt x="22471" y="7395"/>
                    <a:pt x="22224" y="7361"/>
                    <a:pt x="22013" y="7358"/>
                  </a:cubicBezTo>
                  <a:cubicBezTo>
                    <a:pt x="21801" y="7356"/>
                    <a:pt x="21590" y="7328"/>
                    <a:pt x="21538" y="7296"/>
                  </a:cubicBezTo>
                  <a:cubicBezTo>
                    <a:pt x="21512" y="7281"/>
                    <a:pt x="21471" y="7273"/>
                    <a:pt x="21425" y="7273"/>
                  </a:cubicBezTo>
                  <a:cubicBezTo>
                    <a:pt x="21377" y="7273"/>
                    <a:pt x="21323" y="7281"/>
                    <a:pt x="21276" y="7297"/>
                  </a:cubicBezTo>
                  <a:cubicBezTo>
                    <a:pt x="21234" y="7312"/>
                    <a:pt x="21191" y="7319"/>
                    <a:pt x="21153" y="7319"/>
                  </a:cubicBezTo>
                  <a:cubicBezTo>
                    <a:pt x="21106" y="7319"/>
                    <a:pt x="21067" y="7308"/>
                    <a:pt x="21048" y="7286"/>
                  </a:cubicBezTo>
                  <a:cubicBezTo>
                    <a:pt x="21031" y="7265"/>
                    <a:pt x="21006" y="7254"/>
                    <a:pt x="20978" y="7254"/>
                  </a:cubicBezTo>
                  <a:cubicBezTo>
                    <a:pt x="20950" y="7254"/>
                    <a:pt x="20919" y="7264"/>
                    <a:pt x="20889" y="7284"/>
                  </a:cubicBezTo>
                  <a:cubicBezTo>
                    <a:pt x="20748" y="7378"/>
                    <a:pt x="20782" y="7420"/>
                    <a:pt x="21028" y="7450"/>
                  </a:cubicBezTo>
                  <a:cubicBezTo>
                    <a:pt x="21144" y="7465"/>
                    <a:pt x="21261" y="7502"/>
                    <a:pt x="21286" y="7535"/>
                  </a:cubicBezTo>
                  <a:cubicBezTo>
                    <a:pt x="21320" y="7578"/>
                    <a:pt x="21159" y="7602"/>
                    <a:pt x="20984" y="7602"/>
                  </a:cubicBezTo>
                  <a:cubicBezTo>
                    <a:pt x="20836" y="7602"/>
                    <a:pt x="20678" y="7585"/>
                    <a:pt x="20620" y="7549"/>
                  </a:cubicBezTo>
                  <a:cubicBezTo>
                    <a:pt x="20594" y="7533"/>
                    <a:pt x="20552" y="7524"/>
                    <a:pt x="20507" y="7524"/>
                  </a:cubicBezTo>
                  <a:cubicBezTo>
                    <a:pt x="20466" y="7524"/>
                    <a:pt x="20421" y="7531"/>
                    <a:pt x="20381" y="7545"/>
                  </a:cubicBezTo>
                  <a:cubicBezTo>
                    <a:pt x="20338" y="7560"/>
                    <a:pt x="20292" y="7568"/>
                    <a:pt x="20253" y="7568"/>
                  </a:cubicBezTo>
                  <a:cubicBezTo>
                    <a:pt x="20218" y="7568"/>
                    <a:pt x="20189" y="7562"/>
                    <a:pt x="20174" y="7549"/>
                  </a:cubicBezTo>
                  <a:cubicBezTo>
                    <a:pt x="20091" y="7481"/>
                    <a:pt x="20158" y="7333"/>
                    <a:pt x="20269" y="7333"/>
                  </a:cubicBezTo>
                  <a:cubicBezTo>
                    <a:pt x="20270" y="7333"/>
                    <a:pt x="20271" y="7333"/>
                    <a:pt x="20271" y="7333"/>
                  </a:cubicBezTo>
                  <a:cubicBezTo>
                    <a:pt x="20279" y="7334"/>
                    <a:pt x="20286" y="7334"/>
                    <a:pt x="20294" y="7334"/>
                  </a:cubicBezTo>
                  <a:cubicBezTo>
                    <a:pt x="20338" y="7334"/>
                    <a:pt x="20386" y="7329"/>
                    <a:pt x="20412" y="7321"/>
                  </a:cubicBezTo>
                  <a:cubicBezTo>
                    <a:pt x="20417" y="7320"/>
                    <a:pt x="20423" y="7319"/>
                    <a:pt x="20429" y="7319"/>
                  </a:cubicBezTo>
                  <a:cubicBezTo>
                    <a:pt x="20460" y="7319"/>
                    <a:pt x="20504" y="7337"/>
                    <a:pt x="20539" y="7367"/>
                  </a:cubicBezTo>
                  <a:cubicBezTo>
                    <a:pt x="20564" y="7388"/>
                    <a:pt x="20589" y="7399"/>
                    <a:pt x="20607" y="7399"/>
                  </a:cubicBezTo>
                  <a:cubicBezTo>
                    <a:pt x="20619" y="7399"/>
                    <a:pt x="20629" y="7394"/>
                    <a:pt x="20633" y="7384"/>
                  </a:cubicBezTo>
                  <a:cubicBezTo>
                    <a:pt x="20662" y="7325"/>
                    <a:pt x="20433" y="7217"/>
                    <a:pt x="20323" y="7217"/>
                  </a:cubicBezTo>
                  <a:cubicBezTo>
                    <a:pt x="20300" y="7217"/>
                    <a:pt x="20282" y="7222"/>
                    <a:pt x="20273" y="7233"/>
                  </a:cubicBezTo>
                  <a:cubicBezTo>
                    <a:pt x="20260" y="7248"/>
                    <a:pt x="20237" y="7256"/>
                    <a:pt x="20212" y="7256"/>
                  </a:cubicBezTo>
                  <a:cubicBezTo>
                    <a:pt x="20185" y="7256"/>
                    <a:pt x="20156" y="7248"/>
                    <a:pt x="20130" y="7231"/>
                  </a:cubicBezTo>
                  <a:cubicBezTo>
                    <a:pt x="20037" y="7171"/>
                    <a:pt x="19922" y="7140"/>
                    <a:pt x="19830" y="7140"/>
                  </a:cubicBezTo>
                  <a:cubicBezTo>
                    <a:pt x="19755" y="7140"/>
                    <a:pt x="19696" y="7161"/>
                    <a:pt x="19675" y="7203"/>
                  </a:cubicBezTo>
                  <a:cubicBezTo>
                    <a:pt x="19656" y="7245"/>
                    <a:pt x="19656" y="7264"/>
                    <a:pt x="19680" y="7264"/>
                  </a:cubicBezTo>
                  <a:cubicBezTo>
                    <a:pt x="19689" y="7264"/>
                    <a:pt x="19700" y="7262"/>
                    <a:pt x="19715" y="7257"/>
                  </a:cubicBezTo>
                  <a:cubicBezTo>
                    <a:pt x="19729" y="7252"/>
                    <a:pt x="19741" y="7249"/>
                    <a:pt x="19750" y="7249"/>
                  </a:cubicBezTo>
                  <a:cubicBezTo>
                    <a:pt x="19774" y="7249"/>
                    <a:pt x="19776" y="7269"/>
                    <a:pt x="19755" y="7311"/>
                  </a:cubicBezTo>
                  <a:cubicBezTo>
                    <a:pt x="19712" y="7397"/>
                    <a:pt x="19441" y="7463"/>
                    <a:pt x="19225" y="7463"/>
                  </a:cubicBezTo>
                  <a:cubicBezTo>
                    <a:pt x="19140" y="7463"/>
                    <a:pt x="19063" y="7453"/>
                    <a:pt x="19012" y="7430"/>
                  </a:cubicBezTo>
                  <a:cubicBezTo>
                    <a:pt x="18957" y="7404"/>
                    <a:pt x="18907" y="7391"/>
                    <a:pt x="18874" y="7391"/>
                  </a:cubicBezTo>
                  <a:cubicBezTo>
                    <a:pt x="18855" y="7391"/>
                    <a:pt x="18842" y="7396"/>
                    <a:pt x="18837" y="7405"/>
                  </a:cubicBezTo>
                  <a:cubicBezTo>
                    <a:pt x="18827" y="7426"/>
                    <a:pt x="18777" y="7435"/>
                    <a:pt x="18709" y="7435"/>
                  </a:cubicBezTo>
                  <a:cubicBezTo>
                    <a:pt x="18541" y="7435"/>
                    <a:pt x="18265" y="7379"/>
                    <a:pt x="18245" y="7320"/>
                  </a:cubicBezTo>
                  <a:cubicBezTo>
                    <a:pt x="18235" y="7293"/>
                    <a:pt x="18214" y="7278"/>
                    <a:pt x="18191" y="7278"/>
                  </a:cubicBezTo>
                  <a:cubicBezTo>
                    <a:pt x="18176" y="7278"/>
                    <a:pt x="18161" y="7284"/>
                    <a:pt x="18146" y="7295"/>
                  </a:cubicBezTo>
                  <a:cubicBezTo>
                    <a:pt x="18130" y="7309"/>
                    <a:pt x="18116" y="7316"/>
                    <a:pt x="18105" y="7316"/>
                  </a:cubicBezTo>
                  <a:cubicBezTo>
                    <a:pt x="18083" y="7316"/>
                    <a:pt x="18071" y="7289"/>
                    <a:pt x="18066" y="7234"/>
                  </a:cubicBezTo>
                  <a:cubicBezTo>
                    <a:pt x="18060" y="7175"/>
                    <a:pt x="18046" y="7147"/>
                    <a:pt x="18000" y="7147"/>
                  </a:cubicBezTo>
                  <a:cubicBezTo>
                    <a:pt x="17968" y="7147"/>
                    <a:pt x="17921" y="7160"/>
                    <a:pt x="17850" y="7185"/>
                  </a:cubicBezTo>
                  <a:cubicBezTo>
                    <a:pt x="17786" y="7207"/>
                    <a:pt x="17736" y="7218"/>
                    <a:pt x="17696" y="7218"/>
                  </a:cubicBezTo>
                  <a:cubicBezTo>
                    <a:pt x="17647" y="7218"/>
                    <a:pt x="17614" y="7201"/>
                    <a:pt x="17594" y="7166"/>
                  </a:cubicBezTo>
                  <a:cubicBezTo>
                    <a:pt x="17574" y="7131"/>
                    <a:pt x="17560" y="7113"/>
                    <a:pt x="17545" y="7113"/>
                  </a:cubicBezTo>
                  <a:cubicBezTo>
                    <a:pt x="17527" y="7113"/>
                    <a:pt x="17507" y="7145"/>
                    <a:pt x="17472" y="7218"/>
                  </a:cubicBezTo>
                  <a:cubicBezTo>
                    <a:pt x="17437" y="7290"/>
                    <a:pt x="17412" y="7323"/>
                    <a:pt x="17382" y="7323"/>
                  </a:cubicBezTo>
                  <a:cubicBezTo>
                    <a:pt x="17366" y="7323"/>
                    <a:pt x="17348" y="7314"/>
                    <a:pt x="17328" y="7297"/>
                  </a:cubicBezTo>
                  <a:cubicBezTo>
                    <a:pt x="17285" y="7264"/>
                    <a:pt x="17256" y="7216"/>
                    <a:pt x="17262" y="7188"/>
                  </a:cubicBezTo>
                  <a:cubicBezTo>
                    <a:pt x="17264" y="7177"/>
                    <a:pt x="17241" y="7171"/>
                    <a:pt x="17201" y="7171"/>
                  </a:cubicBezTo>
                  <a:cubicBezTo>
                    <a:pt x="17145" y="7171"/>
                    <a:pt x="17056" y="7182"/>
                    <a:pt x="16955" y="7202"/>
                  </a:cubicBezTo>
                  <a:cubicBezTo>
                    <a:pt x="16860" y="7221"/>
                    <a:pt x="16748" y="7230"/>
                    <a:pt x="16648" y="7230"/>
                  </a:cubicBezTo>
                  <a:cubicBezTo>
                    <a:pt x="16566" y="7230"/>
                    <a:pt x="16493" y="7224"/>
                    <a:pt x="16446" y="7210"/>
                  </a:cubicBezTo>
                  <a:cubicBezTo>
                    <a:pt x="16373" y="7190"/>
                    <a:pt x="16289" y="7178"/>
                    <a:pt x="16229" y="7178"/>
                  </a:cubicBezTo>
                  <a:cubicBezTo>
                    <a:pt x="16204" y="7178"/>
                    <a:pt x="16184" y="7180"/>
                    <a:pt x="16171" y="7185"/>
                  </a:cubicBezTo>
                  <a:cubicBezTo>
                    <a:pt x="16131" y="7199"/>
                    <a:pt x="16066" y="7205"/>
                    <a:pt x="15993" y="7205"/>
                  </a:cubicBezTo>
                  <a:cubicBezTo>
                    <a:pt x="15817" y="7205"/>
                    <a:pt x="15598" y="7169"/>
                    <a:pt x="15582" y="7123"/>
                  </a:cubicBezTo>
                  <a:cubicBezTo>
                    <a:pt x="15575" y="7103"/>
                    <a:pt x="15552" y="7091"/>
                    <a:pt x="15522" y="7091"/>
                  </a:cubicBezTo>
                  <a:cubicBezTo>
                    <a:pt x="15507" y="7091"/>
                    <a:pt x="15491" y="7094"/>
                    <a:pt x="15474" y="7100"/>
                  </a:cubicBezTo>
                  <a:cubicBezTo>
                    <a:pt x="15444" y="7110"/>
                    <a:pt x="15395" y="7116"/>
                    <a:pt x="15347" y="7116"/>
                  </a:cubicBezTo>
                  <a:cubicBezTo>
                    <a:pt x="15320" y="7116"/>
                    <a:pt x="15292" y="7114"/>
                    <a:pt x="15268" y="7110"/>
                  </a:cubicBezTo>
                  <a:cubicBezTo>
                    <a:pt x="15203" y="7098"/>
                    <a:pt x="14887" y="7077"/>
                    <a:pt x="14561" y="7064"/>
                  </a:cubicBezTo>
                  <a:cubicBezTo>
                    <a:pt x="14237" y="7050"/>
                    <a:pt x="13951" y="7024"/>
                    <a:pt x="13924" y="7005"/>
                  </a:cubicBezTo>
                  <a:cubicBezTo>
                    <a:pt x="13912" y="6998"/>
                    <a:pt x="13888" y="6995"/>
                    <a:pt x="13856" y="6995"/>
                  </a:cubicBezTo>
                  <a:cubicBezTo>
                    <a:pt x="13812" y="6995"/>
                    <a:pt x="13755" y="7001"/>
                    <a:pt x="13699" y="7014"/>
                  </a:cubicBezTo>
                  <a:cubicBezTo>
                    <a:pt x="13644" y="7026"/>
                    <a:pt x="13589" y="7032"/>
                    <a:pt x="13546" y="7032"/>
                  </a:cubicBezTo>
                  <a:cubicBezTo>
                    <a:pt x="13512" y="7032"/>
                    <a:pt x="13486" y="7028"/>
                    <a:pt x="13475" y="7020"/>
                  </a:cubicBezTo>
                  <a:cubicBezTo>
                    <a:pt x="13433" y="6989"/>
                    <a:pt x="13231" y="6949"/>
                    <a:pt x="13136" y="6949"/>
                  </a:cubicBezTo>
                  <a:cubicBezTo>
                    <a:pt x="13119" y="6949"/>
                    <a:pt x="13105" y="6950"/>
                    <a:pt x="13096" y="6953"/>
                  </a:cubicBezTo>
                  <a:cubicBezTo>
                    <a:pt x="12935" y="7008"/>
                    <a:pt x="13373" y="7136"/>
                    <a:pt x="13651" y="7136"/>
                  </a:cubicBezTo>
                  <a:cubicBezTo>
                    <a:pt x="13690" y="7136"/>
                    <a:pt x="13725" y="7134"/>
                    <a:pt x="13756" y="7128"/>
                  </a:cubicBezTo>
                  <a:cubicBezTo>
                    <a:pt x="13779" y="7124"/>
                    <a:pt x="13807" y="7122"/>
                    <a:pt x="13838" y="7122"/>
                  </a:cubicBezTo>
                  <a:cubicBezTo>
                    <a:pt x="13883" y="7122"/>
                    <a:pt x="13932" y="7127"/>
                    <a:pt x="13968" y="7136"/>
                  </a:cubicBezTo>
                  <a:cubicBezTo>
                    <a:pt x="14132" y="7175"/>
                    <a:pt x="14842" y="7249"/>
                    <a:pt x="15283" y="7275"/>
                  </a:cubicBezTo>
                  <a:cubicBezTo>
                    <a:pt x="15868" y="7308"/>
                    <a:pt x="15997" y="7325"/>
                    <a:pt x="16163" y="7392"/>
                  </a:cubicBezTo>
                  <a:cubicBezTo>
                    <a:pt x="16332" y="7460"/>
                    <a:pt x="16679" y="7500"/>
                    <a:pt x="16955" y="7500"/>
                  </a:cubicBezTo>
                  <a:cubicBezTo>
                    <a:pt x="17125" y="7500"/>
                    <a:pt x="17268" y="7485"/>
                    <a:pt x="17326" y="7451"/>
                  </a:cubicBezTo>
                  <a:cubicBezTo>
                    <a:pt x="17375" y="7423"/>
                    <a:pt x="17415" y="7408"/>
                    <a:pt x="17452" y="7408"/>
                  </a:cubicBezTo>
                  <a:cubicBezTo>
                    <a:pt x="17496" y="7408"/>
                    <a:pt x="17537" y="7429"/>
                    <a:pt x="17583" y="7472"/>
                  </a:cubicBezTo>
                  <a:cubicBezTo>
                    <a:pt x="17627" y="7512"/>
                    <a:pt x="17673" y="7533"/>
                    <a:pt x="17712" y="7533"/>
                  </a:cubicBezTo>
                  <a:cubicBezTo>
                    <a:pt x="17734" y="7533"/>
                    <a:pt x="17753" y="7526"/>
                    <a:pt x="17769" y="7513"/>
                  </a:cubicBezTo>
                  <a:cubicBezTo>
                    <a:pt x="17786" y="7499"/>
                    <a:pt x="17813" y="7493"/>
                    <a:pt x="17847" y="7493"/>
                  </a:cubicBezTo>
                  <a:cubicBezTo>
                    <a:pt x="17902" y="7493"/>
                    <a:pt x="17976" y="7510"/>
                    <a:pt x="18049" y="7543"/>
                  </a:cubicBezTo>
                  <a:cubicBezTo>
                    <a:pt x="18126" y="7579"/>
                    <a:pt x="18192" y="7596"/>
                    <a:pt x="18250" y="7596"/>
                  </a:cubicBezTo>
                  <a:cubicBezTo>
                    <a:pt x="18296" y="7596"/>
                    <a:pt x="18337" y="7585"/>
                    <a:pt x="18373" y="7562"/>
                  </a:cubicBezTo>
                  <a:cubicBezTo>
                    <a:pt x="18418" y="7533"/>
                    <a:pt x="18514" y="7519"/>
                    <a:pt x="18641" y="7519"/>
                  </a:cubicBezTo>
                  <a:cubicBezTo>
                    <a:pt x="18720" y="7519"/>
                    <a:pt x="18812" y="7524"/>
                    <a:pt x="18911" y="7536"/>
                  </a:cubicBezTo>
                  <a:cubicBezTo>
                    <a:pt x="19393" y="7594"/>
                    <a:pt x="19536" y="7639"/>
                    <a:pt x="19513" y="7726"/>
                  </a:cubicBezTo>
                  <a:cubicBezTo>
                    <a:pt x="19509" y="7744"/>
                    <a:pt x="19526" y="7754"/>
                    <a:pt x="19556" y="7754"/>
                  </a:cubicBezTo>
                  <a:cubicBezTo>
                    <a:pt x="19578" y="7754"/>
                    <a:pt x="19608" y="7749"/>
                    <a:pt x="19641" y="7737"/>
                  </a:cubicBezTo>
                  <a:cubicBezTo>
                    <a:pt x="19669" y="7727"/>
                    <a:pt x="19699" y="7723"/>
                    <a:pt x="19728" y="7723"/>
                  </a:cubicBezTo>
                  <a:cubicBezTo>
                    <a:pt x="19779" y="7723"/>
                    <a:pt x="19826" y="7737"/>
                    <a:pt x="19848" y="7764"/>
                  </a:cubicBezTo>
                  <a:cubicBezTo>
                    <a:pt x="19877" y="7799"/>
                    <a:pt x="19922" y="7821"/>
                    <a:pt x="19959" y="7821"/>
                  </a:cubicBezTo>
                  <a:cubicBezTo>
                    <a:pt x="19968" y="7821"/>
                    <a:pt x="19977" y="7820"/>
                    <a:pt x="19985" y="7817"/>
                  </a:cubicBezTo>
                  <a:cubicBezTo>
                    <a:pt x="19994" y="7813"/>
                    <a:pt x="20014" y="7812"/>
                    <a:pt x="20042" y="7812"/>
                  </a:cubicBezTo>
                  <a:cubicBezTo>
                    <a:pt x="20236" y="7812"/>
                    <a:pt x="20847" y="7893"/>
                    <a:pt x="21553" y="8013"/>
                  </a:cubicBezTo>
                  <a:cubicBezTo>
                    <a:pt x="21709" y="8039"/>
                    <a:pt x="21846" y="8052"/>
                    <a:pt x="21949" y="8052"/>
                  </a:cubicBezTo>
                  <a:cubicBezTo>
                    <a:pt x="22038" y="8052"/>
                    <a:pt x="22101" y="8042"/>
                    <a:pt x="22131" y="8023"/>
                  </a:cubicBezTo>
                  <a:cubicBezTo>
                    <a:pt x="22165" y="8000"/>
                    <a:pt x="22242" y="7990"/>
                    <a:pt x="22342" y="7990"/>
                  </a:cubicBezTo>
                  <a:cubicBezTo>
                    <a:pt x="22654" y="7990"/>
                    <a:pt x="23187" y="8088"/>
                    <a:pt x="23325" y="8194"/>
                  </a:cubicBezTo>
                  <a:cubicBezTo>
                    <a:pt x="23379" y="8236"/>
                    <a:pt x="23431" y="8257"/>
                    <a:pt x="23477" y="8257"/>
                  </a:cubicBezTo>
                  <a:cubicBezTo>
                    <a:pt x="23506" y="8257"/>
                    <a:pt x="23532" y="8249"/>
                    <a:pt x="23555" y="8232"/>
                  </a:cubicBezTo>
                  <a:cubicBezTo>
                    <a:pt x="23578" y="8214"/>
                    <a:pt x="23604" y="8206"/>
                    <a:pt x="23633" y="8206"/>
                  </a:cubicBezTo>
                  <a:cubicBezTo>
                    <a:pt x="23683" y="8206"/>
                    <a:pt x="23744" y="8232"/>
                    <a:pt x="23818" y="8285"/>
                  </a:cubicBezTo>
                  <a:cubicBezTo>
                    <a:pt x="23914" y="8355"/>
                    <a:pt x="24088" y="8425"/>
                    <a:pt x="24218" y="8447"/>
                  </a:cubicBezTo>
                  <a:lnTo>
                    <a:pt x="24450" y="8484"/>
                  </a:lnTo>
                  <a:lnTo>
                    <a:pt x="24223" y="8392"/>
                  </a:lnTo>
                  <a:cubicBezTo>
                    <a:pt x="24094" y="8340"/>
                    <a:pt x="24055" y="8311"/>
                    <a:pt x="24110" y="8311"/>
                  </a:cubicBezTo>
                  <a:cubicBezTo>
                    <a:pt x="24116" y="8311"/>
                    <a:pt x="24123" y="8311"/>
                    <a:pt x="24131" y="8312"/>
                  </a:cubicBezTo>
                  <a:cubicBezTo>
                    <a:pt x="24206" y="8319"/>
                    <a:pt x="24361" y="8331"/>
                    <a:pt x="24481" y="8341"/>
                  </a:cubicBezTo>
                  <a:cubicBezTo>
                    <a:pt x="24601" y="8350"/>
                    <a:pt x="24703" y="8375"/>
                    <a:pt x="24711" y="8399"/>
                  </a:cubicBezTo>
                  <a:cubicBezTo>
                    <a:pt x="24715" y="8411"/>
                    <a:pt x="24733" y="8417"/>
                    <a:pt x="24759" y="8417"/>
                  </a:cubicBezTo>
                  <a:cubicBezTo>
                    <a:pt x="24787" y="8417"/>
                    <a:pt x="24822" y="8410"/>
                    <a:pt x="24859" y="8398"/>
                  </a:cubicBezTo>
                  <a:cubicBezTo>
                    <a:pt x="24873" y="8393"/>
                    <a:pt x="24895" y="8391"/>
                    <a:pt x="24923" y="8391"/>
                  </a:cubicBezTo>
                  <a:cubicBezTo>
                    <a:pt x="25101" y="8391"/>
                    <a:pt x="25514" y="8484"/>
                    <a:pt x="25673" y="8567"/>
                  </a:cubicBezTo>
                  <a:cubicBezTo>
                    <a:pt x="25697" y="8578"/>
                    <a:pt x="25827" y="8607"/>
                    <a:pt x="25958" y="8626"/>
                  </a:cubicBezTo>
                  <a:cubicBezTo>
                    <a:pt x="26088" y="8647"/>
                    <a:pt x="26236" y="8684"/>
                    <a:pt x="26279" y="8709"/>
                  </a:cubicBezTo>
                  <a:cubicBezTo>
                    <a:pt x="26324" y="8735"/>
                    <a:pt x="26614" y="8827"/>
                    <a:pt x="26927" y="8915"/>
                  </a:cubicBezTo>
                  <a:cubicBezTo>
                    <a:pt x="27495" y="9075"/>
                    <a:pt x="28700" y="9613"/>
                    <a:pt x="28738" y="9725"/>
                  </a:cubicBezTo>
                  <a:cubicBezTo>
                    <a:pt x="28746" y="9750"/>
                    <a:pt x="28731" y="9766"/>
                    <a:pt x="28703" y="9766"/>
                  </a:cubicBezTo>
                  <a:cubicBezTo>
                    <a:pt x="28697" y="9766"/>
                    <a:pt x="28690" y="9765"/>
                    <a:pt x="28684" y="9764"/>
                  </a:cubicBezTo>
                  <a:cubicBezTo>
                    <a:pt x="28673" y="9761"/>
                    <a:pt x="28664" y="9760"/>
                    <a:pt x="28657" y="9760"/>
                  </a:cubicBezTo>
                  <a:cubicBezTo>
                    <a:pt x="28587" y="9760"/>
                    <a:pt x="28652" y="9858"/>
                    <a:pt x="28761" y="9900"/>
                  </a:cubicBezTo>
                  <a:cubicBezTo>
                    <a:pt x="28793" y="9912"/>
                    <a:pt x="28816" y="9918"/>
                    <a:pt x="28832" y="9918"/>
                  </a:cubicBezTo>
                  <a:cubicBezTo>
                    <a:pt x="28855" y="9918"/>
                    <a:pt x="28862" y="9904"/>
                    <a:pt x="28853" y="9877"/>
                  </a:cubicBezTo>
                  <a:cubicBezTo>
                    <a:pt x="28846" y="9859"/>
                    <a:pt x="28871" y="9850"/>
                    <a:pt x="28915" y="9850"/>
                  </a:cubicBezTo>
                  <a:cubicBezTo>
                    <a:pt x="28956" y="9850"/>
                    <a:pt x="29014" y="9858"/>
                    <a:pt x="29079" y="9873"/>
                  </a:cubicBezTo>
                  <a:cubicBezTo>
                    <a:pt x="29362" y="9944"/>
                    <a:pt x="29449" y="10061"/>
                    <a:pt x="29230" y="10079"/>
                  </a:cubicBezTo>
                  <a:lnTo>
                    <a:pt x="29086" y="10093"/>
                  </a:lnTo>
                  <a:lnTo>
                    <a:pt x="29284" y="10200"/>
                  </a:lnTo>
                  <a:cubicBezTo>
                    <a:pt x="29365" y="10244"/>
                    <a:pt x="29445" y="10269"/>
                    <a:pt x="29495" y="10269"/>
                  </a:cubicBezTo>
                  <a:cubicBezTo>
                    <a:pt x="29515" y="10269"/>
                    <a:pt x="29530" y="10266"/>
                    <a:pt x="29539" y="10258"/>
                  </a:cubicBezTo>
                  <a:cubicBezTo>
                    <a:pt x="29551" y="10247"/>
                    <a:pt x="29562" y="10242"/>
                    <a:pt x="29573" y="10242"/>
                  </a:cubicBezTo>
                  <a:cubicBezTo>
                    <a:pt x="29592" y="10242"/>
                    <a:pt x="29608" y="10258"/>
                    <a:pt x="29617" y="10286"/>
                  </a:cubicBezTo>
                  <a:cubicBezTo>
                    <a:pt x="29628" y="10329"/>
                    <a:pt x="30099" y="10595"/>
                    <a:pt x="30661" y="10876"/>
                  </a:cubicBezTo>
                  <a:cubicBezTo>
                    <a:pt x="31223" y="11158"/>
                    <a:pt x="31713" y="11413"/>
                    <a:pt x="31750" y="11445"/>
                  </a:cubicBezTo>
                  <a:cubicBezTo>
                    <a:pt x="31808" y="11495"/>
                    <a:pt x="31796" y="11522"/>
                    <a:pt x="31743" y="11522"/>
                  </a:cubicBezTo>
                  <a:cubicBezTo>
                    <a:pt x="31704" y="11522"/>
                    <a:pt x="31642" y="11507"/>
                    <a:pt x="31571" y="11475"/>
                  </a:cubicBezTo>
                  <a:cubicBezTo>
                    <a:pt x="31491" y="11439"/>
                    <a:pt x="31371" y="11406"/>
                    <a:pt x="31307" y="11404"/>
                  </a:cubicBezTo>
                  <a:cubicBezTo>
                    <a:pt x="31243" y="11401"/>
                    <a:pt x="31194" y="11370"/>
                    <a:pt x="31200" y="11339"/>
                  </a:cubicBezTo>
                  <a:cubicBezTo>
                    <a:pt x="31207" y="11306"/>
                    <a:pt x="31141" y="11268"/>
                    <a:pt x="31050" y="11255"/>
                  </a:cubicBezTo>
                  <a:cubicBezTo>
                    <a:pt x="30960" y="11241"/>
                    <a:pt x="30837" y="11176"/>
                    <a:pt x="30775" y="11111"/>
                  </a:cubicBezTo>
                  <a:cubicBezTo>
                    <a:pt x="30721" y="11054"/>
                    <a:pt x="30661" y="11014"/>
                    <a:pt x="30632" y="11014"/>
                  </a:cubicBezTo>
                  <a:cubicBezTo>
                    <a:pt x="30628" y="11014"/>
                    <a:pt x="30625" y="11015"/>
                    <a:pt x="30622" y="11017"/>
                  </a:cubicBezTo>
                  <a:cubicBezTo>
                    <a:pt x="30600" y="11031"/>
                    <a:pt x="30567" y="11037"/>
                    <a:pt x="30531" y="11037"/>
                  </a:cubicBezTo>
                  <a:cubicBezTo>
                    <a:pt x="30446" y="11037"/>
                    <a:pt x="30345" y="11002"/>
                    <a:pt x="30329" y="10953"/>
                  </a:cubicBezTo>
                  <a:cubicBezTo>
                    <a:pt x="30299" y="10868"/>
                    <a:pt x="29583" y="10440"/>
                    <a:pt x="29464" y="10435"/>
                  </a:cubicBezTo>
                  <a:cubicBezTo>
                    <a:pt x="29380" y="10431"/>
                    <a:pt x="28767" y="10159"/>
                    <a:pt x="28347" y="9939"/>
                  </a:cubicBezTo>
                  <a:cubicBezTo>
                    <a:pt x="28006" y="9760"/>
                    <a:pt x="27850" y="9685"/>
                    <a:pt x="27773" y="9685"/>
                  </a:cubicBezTo>
                  <a:cubicBezTo>
                    <a:pt x="27730" y="9685"/>
                    <a:pt x="27712" y="9709"/>
                    <a:pt x="27700" y="9749"/>
                  </a:cubicBezTo>
                  <a:cubicBezTo>
                    <a:pt x="27685" y="9799"/>
                    <a:pt x="27676" y="9824"/>
                    <a:pt x="27671" y="9824"/>
                  </a:cubicBezTo>
                  <a:cubicBezTo>
                    <a:pt x="27666" y="9824"/>
                    <a:pt x="27663" y="9803"/>
                    <a:pt x="27661" y="9762"/>
                  </a:cubicBezTo>
                  <a:cubicBezTo>
                    <a:pt x="27656" y="9675"/>
                    <a:pt x="27537" y="9588"/>
                    <a:pt x="27441" y="9588"/>
                  </a:cubicBezTo>
                  <a:cubicBezTo>
                    <a:pt x="27426" y="9588"/>
                    <a:pt x="27411" y="9590"/>
                    <a:pt x="27398" y="9595"/>
                  </a:cubicBezTo>
                  <a:cubicBezTo>
                    <a:pt x="27392" y="9597"/>
                    <a:pt x="27386" y="9597"/>
                    <a:pt x="27380" y="9597"/>
                  </a:cubicBezTo>
                  <a:cubicBezTo>
                    <a:pt x="27352" y="9597"/>
                    <a:pt x="27323" y="9576"/>
                    <a:pt x="27312" y="9543"/>
                  </a:cubicBezTo>
                  <a:cubicBezTo>
                    <a:pt x="27297" y="9503"/>
                    <a:pt x="27134" y="9452"/>
                    <a:pt x="26948" y="9428"/>
                  </a:cubicBezTo>
                  <a:cubicBezTo>
                    <a:pt x="26742" y="9401"/>
                    <a:pt x="26595" y="9347"/>
                    <a:pt x="26575" y="9288"/>
                  </a:cubicBezTo>
                  <a:cubicBezTo>
                    <a:pt x="26558" y="9239"/>
                    <a:pt x="26510" y="9215"/>
                    <a:pt x="26425" y="9215"/>
                  </a:cubicBezTo>
                  <a:cubicBezTo>
                    <a:pt x="26397" y="9215"/>
                    <a:pt x="26364" y="9217"/>
                    <a:pt x="26327" y="9223"/>
                  </a:cubicBezTo>
                  <a:cubicBezTo>
                    <a:pt x="26294" y="9228"/>
                    <a:pt x="26264" y="9230"/>
                    <a:pt x="26236" y="9230"/>
                  </a:cubicBezTo>
                  <a:cubicBezTo>
                    <a:pt x="26154" y="9230"/>
                    <a:pt x="26097" y="9209"/>
                    <a:pt x="26083" y="9172"/>
                  </a:cubicBezTo>
                  <a:cubicBezTo>
                    <a:pt x="26070" y="9135"/>
                    <a:pt x="26039" y="9112"/>
                    <a:pt x="26002" y="9112"/>
                  </a:cubicBezTo>
                  <a:cubicBezTo>
                    <a:pt x="25992" y="9112"/>
                    <a:pt x="25981" y="9114"/>
                    <a:pt x="25969" y="9118"/>
                  </a:cubicBezTo>
                  <a:cubicBezTo>
                    <a:pt x="25952" y="9124"/>
                    <a:pt x="25932" y="9127"/>
                    <a:pt x="25909" y="9127"/>
                  </a:cubicBezTo>
                  <a:cubicBezTo>
                    <a:pt x="25867" y="9127"/>
                    <a:pt x="25819" y="9117"/>
                    <a:pt x="25780" y="9098"/>
                  </a:cubicBezTo>
                  <a:cubicBezTo>
                    <a:pt x="25689" y="9053"/>
                    <a:pt x="25187" y="8936"/>
                    <a:pt x="24826" y="8874"/>
                  </a:cubicBezTo>
                  <a:cubicBezTo>
                    <a:pt x="24795" y="8869"/>
                    <a:pt x="24761" y="8867"/>
                    <a:pt x="24727" y="8867"/>
                  </a:cubicBezTo>
                  <a:cubicBezTo>
                    <a:pt x="24664" y="8867"/>
                    <a:pt x="24601" y="8875"/>
                    <a:pt x="24559" y="8889"/>
                  </a:cubicBezTo>
                  <a:cubicBezTo>
                    <a:pt x="24533" y="8898"/>
                    <a:pt x="24507" y="8902"/>
                    <a:pt x="24486" y="8902"/>
                  </a:cubicBezTo>
                  <a:cubicBezTo>
                    <a:pt x="24454" y="8902"/>
                    <a:pt x="24430" y="8892"/>
                    <a:pt x="24424" y="8873"/>
                  </a:cubicBezTo>
                  <a:cubicBezTo>
                    <a:pt x="24398" y="8795"/>
                    <a:pt x="24153" y="8697"/>
                    <a:pt x="24018" y="8697"/>
                  </a:cubicBezTo>
                  <a:cubicBezTo>
                    <a:pt x="23997" y="8697"/>
                    <a:pt x="23980" y="8699"/>
                    <a:pt x="23965" y="8704"/>
                  </a:cubicBezTo>
                  <a:cubicBezTo>
                    <a:pt x="23950" y="8710"/>
                    <a:pt x="23932" y="8712"/>
                    <a:pt x="23913" y="8712"/>
                  </a:cubicBezTo>
                  <a:cubicBezTo>
                    <a:pt x="23862" y="8712"/>
                    <a:pt x="23801" y="8694"/>
                    <a:pt x="23756" y="8664"/>
                  </a:cubicBezTo>
                  <a:cubicBezTo>
                    <a:pt x="23663" y="8602"/>
                    <a:pt x="23394" y="8553"/>
                    <a:pt x="23230" y="8553"/>
                  </a:cubicBezTo>
                  <a:cubicBezTo>
                    <a:pt x="23160" y="8553"/>
                    <a:pt x="23110" y="8562"/>
                    <a:pt x="23100" y="8582"/>
                  </a:cubicBezTo>
                  <a:cubicBezTo>
                    <a:pt x="23087" y="8609"/>
                    <a:pt x="23157" y="8663"/>
                    <a:pt x="23249" y="8695"/>
                  </a:cubicBezTo>
                  <a:cubicBezTo>
                    <a:pt x="23340" y="8727"/>
                    <a:pt x="23413" y="8791"/>
                    <a:pt x="23404" y="8829"/>
                  </a:cubicBezTo>
                  <a:cubicBezTo>
                    <a:pt x="23395" y="8864"/>
                    <a:pt x="23407" y="8886"/>
                    <a:pt x="23430" y="8886"/>
                  </a:cubicBezTo>
                  <a:cubicBezTo>
                    <a:pt x="23434" y="8886"/>
                    <a:pt x="23439" y="8885"/>
                    <a:pt x="23444" y="8884"/>
                  </a:cubicBezTo>
                  <a:cubicBezTo>
                    <a:pt x="23475" y="8872"/>
                    <a:pt x="23509" y="8829"/>
                    <a:pt x="23519" y="8790"/>
                  </a:cubicBezTo>
                  <a:cubicBezTo>
                    <a:pt x="23525" y="8768"/>
                    <a:pt x="23539" y="8757"/>
                    <a:pt x="23560" y="8757"/>
                  </a:cubicBezTo>
                  <a:cubicBezTo>
                    <a:pt x="23583" y="8757"/>
                    <a:pt x="23613" y="8769"/>
                    <a:pt x="23650" y="8793"/>
                  </a:cubicBezTo>
                  <a:cubicBezTo>
                    <a:pt x="23819" y="8910"/>
                    <a:pt x="23758" y="8982"/>
                    <a:pt x="23522" y="8982"/>
                  </a:cubicBezTo>
                  <a:cubicBezTo>
                    <a:pt x="23458" y="8982"/>
                    <a:pt x="23383" y="8976"/>
                    <a:pt x="23295" y="8966"/>
                  </a:cubicBezTo>
                  <a:cubicBezTo>
                    <a:pt x="22992" y="8927"/>
                    <a:pt x="22876" y="8884"/>
                    <a:pt x="22843" y="8791"/>
                  </a:cubicBezTo>
                  <a:cubicBezTo>
                    <a:pt x="22814" y="8714"/>
                    <a:pt x="22839" y="8639"/>
                    <a:pt x="22915" y="8587"/>
                  </a:cubicBezTo>
                  <a:cubicBezTo>
                    <a:pt x="23014" y="8519"/>
                    <a:pt x="23015" y="8503"/>
                    <a:pt x="22923" y="8480"/>
                  </a:cubicBezTo>
                  <a:cubicBezTo>
                    <a:pt x="22901" y="8474"/>
                    <a:pt x="22873" y="8472"/>
                    <a:pt x="22843" y="8472"/>
                  </a:cubicBezTo>
                  <a:cubicBezTo>
                    <a:pt x="22791" y="8472"/>
                    <a:pt x="22733" y="8480"/>
                    <a:pt x="22688" y="8496"/>
                  </a:cubicBezTo>
                  <a:cubicBezTo>
                    <a:pt x="22653" y="8508"/>
                    <a:pt x="22617" y="8514"/>
                    <a:pt x="22585" y="8514"/>
                  </a:cubicBezTo>
                  <a:cubicBezTo>
                    <a:pt x="22550" y="8514"/>
                    <a:pt x="22520" y="8507"/>
                    <a:pt x="22502" y="8493"/>
                  </a:cubicBezTo>
                  <a:cubicBezTo>
                    <a:pt x="22437" y="8439"/>
                    <a:pt x="21883" y="8360"/>
                    <a:pt x="21648" y="8360"/>
                  </a:cubicBezTo>
                  <a:cubicBezTo>
                    <a:pt x="21606" y="8360"/>
                    <a:pt x="21574" y="8362"/>
                    <a:pt x="21557" y="8368"/>
                  </a:cubicBezTo>
                  <a:cubicBezTo>
                    <a:pt x="21542" y="8373"/>
                    <a:pt x="21528" y="8376"/>
                    <a:pt x="21514" y="8376"/>
                  </a:cubicBezTo>
                  <a:cubicBezTo>
                    <a:pt x="21482" y="8376"/>
                    <a:pt x="21456" y="8362"/>
                    <a:pt x="21448" y="8337"/>
                  </a:cubicBezTo>
                  <a:cubicBezTo>
                    <a:pt x="21442" y="8319"/>
                    <a:pt x="21430" y="8310"/>
                    <a:pt x="21417" y="8310"/>
                  </a:cubicBezTo>
                  <a:cubicBezTo>
                    <a:pt x="21406" y="8310"/>
                    <a:pt x="21394" y="8316"/>
                    <a:pt x="21383" y="8329"/>
                  </a:cubicBezTo>
                  <a:cubicBezTo>
                    <a:pt x="21369" y="8345"/>
                    <a:pt x="21350" y="8353"/>
                    <a:pt x="21331" y="8353"/>
                  </a:cubicBezTo>
                  <a:cubicBezTo>
                    <a:pt x="21314" y="8353"/>
                    <a:pt x="21297" y="8347"/>
                    <a:pt x="21283" y="8335"/>
                  </a:cubicBezTo>
                  <a:cubicBezTo>
                    <a:pt x="21263" y="8319"/>
                    <a:pt x="21229" y="8309"/>
                    <a:pt x="21198" y="8309"/>
                  </a:cubicBezTo>
                  <a:cubicBezTo>
                    <a:pt x="21183" y="8309"/>
                    <a:pt x="21168" y="8311"/>
                    <a:pt x="21156" y="8316"/>
                  </a:cubicBezTo>
                  <a:cubicBezTo>
                    <a:pt x="21074" y="8346"/>
                    <a:pt x="21631" y="8476"/>
                    <a:pt x="21943" y="8501"/>
                  </a:cubicBezTo>
                  <a:cubicBezTo>
                    <a:pt x="22063" y="8511"/>
                    <a:pt x="22169" y="8552"/>
                    <a:pt x="22184" y="8593"/>
                  </a:cubicBezTo>
                  <a:cubicBezTo>
                    <a:pt x="22192" y="8616"/>
                    <a:pt x="22208" y="8628"/>
                    <a:pt x="22224" y="8628"/>
                  </a:cubicBezTo>
                  <a:cubicBezTo>
                    <a:pt x="22235" y="8628"/>
                    <a:pt x="22246" y="8623"/>
                    <a:pt x="22256" y="8612"/>
                  </a:cubicBezTo>
                  <a:cubicBezTo>
                    <a:pt x="22265" y="8601"/>
                    <a:pt x="22275" y="8595"/>
                    <a:pt x="22285" y="8595"/>
                  </a:cubicBezTo>
                  <a:cubicBezTo>
                    <a:pt x="22304" y="8595"/>
                    <a:pt x="22321" y="8613"/>
                    <a:pt x="22332" y="8644"/>
                  </a:cubicBezTo>
                  <a:cubicBezTo>
                    <a:pt x="22355" y="8711"/>
                    <a:pt x="22381" y="8745"/>
                    <a:pt x="22277" y="8745"/>
                  </a:cubicBezTo>
                  <a:cubicBezTo>
                    <a:pt x="22168" y="8745"/>
                    <a:pt x="21919" y="8708"/>
                    <a:pt x="21378" y="8634"/>
                  </a:cubicBezTo>
                  <a:cubicBezTo>
                    <a:pt x="21204" y="8610"/>
                    <a:pt x="21038" y="8595"/>
                    <a:pt x="20948" y="8595"/>
                  </a:cubicBezTo>
                  <a:cubicBezTo>
                    <a:pt x="20916" y="8595"/>
                    <a:pt x="20894" y="8597"/>
                    <a:pt x="20884" y="8601"/>
                  </a:cubicBezTo>
                  <a:cubicBezTo>
                    <a:pt x="20876" y="8604"/>
                    <a:pt x="20864" y="8605"/>
                    <a:pt x="20850" y="8605"/>
                  </a:cubicBezTo>
                  <a:cubicBezTo>
                    <a:pt x="20792" y="8605"/>
                    <a:pt x="20689" y="8585"/>
                    <a:pt x="20590" y="8553"/>
                  </a:cubicBezTo>
                  <a:cubicBezTo>
                    <a:pt x="20446" y="8506"/>
                    <a:pt x="20233" y="8478"/>
                    <a:pt x="20094" y="8478"/>
                  </a:cubicBezTo>
                  <a:cubicBezTo>
                    <a:pt x="20004" y="8478"/>
                    <a:pt x="19945" y="8489"/>
                    <a:pt x="19954" y="8515"/>
                  </a:cubicBezTo>
                  <a:cubicBezTo>
                    <a:pt x="19956" y="8521"/>
                    <a:pt x="19953" y="8524"/>
                    <a:pt x="19947" y="8524"/>
                  </a:cubicBezTo>
                  <a:cubicBezTo>
                    <a:pt x="19933" y="8524"/>
                    <a:pt x="19901" y="8509"/>
                    <a:pt x="19863" y="8484"/>
                  </a:cubicBezTo>
                  <a:cubicBezTo>
                    <a:pt x="19823" y="8458"/>
                    <a:pt x="19740" y="8444"/>
                    <a:pt x="19653" y="8444"/>
                  </a:cubicBezTo>
                  <a:cubicBezTo>
                    <a:pt x="19616" y="8444"/>
                    <a:pt x="19577" y="8446"/>
                    <a:pt x="19542" y="8452"/>
                  </a:cubicBezTo>
                  <a:cubicBezTo>
                    <a:pt x="19355" y="8484"/>
                    <a:pt x="19347" y="8490"/>
                    <a:pt x="19485" y="8500"/>
                  </a:cubicBezTo>
                  <a:cubicBezTo>
                    <a:pt x="19687" y="8515"/>
                    <a:pt x="19658" y="8587"/>
                    <a:pt x="19442" y="8607"/>
                  </a:cubicBezTo>
                  <a:cubicBezTo>
                    <a:pt x="19423" y="8608"/>
                    <a:pt x="19406" y="8609"/>
                    <a:pt x="19390" y="8609"/>
                  </a:cubicBezTo>
                  <a:cubicBezTo>
                    <a:pt x="19272" y="8609"/>
                    <a:pt x="19231" y="8565"/>
                    <a:pt x="19203" y="8428"/>
                  </a:cubicBezTo>
                  <a:cubicBezTo>
                    <a:pt x="19198" y="8400"/>
                    <a:pt x="19142" y="8384"/>
                    <a:pt x="19065" y="8384"/>
                  </a:cubicBezTo>
                  <a:cubicBezTo>
                    <a:pt x="19035" y="8384"/>
                    <a:pt x="19001" y="8387"/>
                    <a:pt x="18966" y="8392"/>
                  </a:cubicBezTo>
                  <a:cubicBezTo>
                    <a:pt x="18919" y="8399"/>
                    <a:pt x="18876" y="8403"/>
                    <a:pt x="18843" y="8403"/>
                  </a:cubicBezTo>
                  <a:cubicBezTo>
                    <a:pt x="18789" y="8403"/>
                    <a:pt x="18758" y="8394"/>
                    <a:pt x="18766" y="8377"/>
                  </a:cubicBezTo>
                  <a:cubicBezTo>
                    <a:pt x="18779" y="8352"/>
                    <a:pt x="18709" y="8286"/>
                    <a:pt x="18617" y="8238"/>
                  </a:cubicBezTo>
                  <a:cubicBezTo>
                    <a:pt x="18525" y="8189"/>
                    <a:pt x="18455" y="8122"/>
                    <a:pt x="18468" y="8095"/>
                  </a:cubicBezTo>
                  <a:cubicBezTo>
                    <a:pt x="18495" y="8038"/>
                    <a:pt x="18198" y="7934"/>
                    <a:pt x="18060" y="7934"/>
                  </a:cubicBezTo>
                  <a:cubicBezTo>
                    <a:pt x="18030" y="7934"/>
                    <a:pt x="18007" y="7940"/>
                    <a:pt x="17998" y="7951"/>
                  </a:cubicBezTo>
                  <a:cubicBezTo>
                    <a:pt x="17974" y="7979"/>
                    <a:pt x="17962" y="8010"/>
                    <a:pt x="17968" y="8027"/>
                  </a:cubicBezTo>
                  <a:cubicBezTo>
                    <a:pt x="17969" y="8031"/>
                    <a:pt x="17972" y="8033"/>
                    <a:pt x="17976" y="8033"/>
                  </a:cubicBezTo>
                  <a:cubicBezTo>
                    <a:pt x="17988" y="8033"/>
                    <a:pt x="18010" y="8016"/>
                    <a:pt x="18033" y="7989"/>
                  </a:cubicBezTo>
                  <a:cubicBezTo>
                    <a:pt x="18047" y="7972"/>
                    <a:pt x="18058" y="7963"/>
                    <a:pt x="18065" y="7963"/>
                  </a:cubicBezTo>
                  <a:cubicBezTo>
                    <a:pt x="18079" y="7963"/>
                    <a:pt x="18083" y="7989"/>
                    <a:pt x="18081" y="8040"/>
                  </a:cubicBezTo>
                  <a:cubicBezTo>
                    <a:pt x="18077" y="8104"/>
                    <a:pt x="18084" y="8183"/>
                    <a:pt x="18095" y="8212"/>
                  </a:cubicBezTo>
                  <a:cubicBezTo>
                    <a:pt x="18115" y="8268"/>
                    <a:pt x="18020" y="8310"/>
                    <a:pt x="17930" y="8310"/>
                  </a:cubicBezTo>
                  <a:cubicBezTo>
                    <a:pt x="17887" y="8310"/>
                    <a:pt x="17845" y="8301"/>
                    <a:pt x="17818" y="8278"/>
                  </a:cubicBezTo>
                  <a:cubicBezTo>
                    <a:pt x="17777" y="8245"/>
                    <a:pt x="17699" y="8221"/>
                    <a:pt x="17628" y="8221"/>
                  </a:cubicBezTo>
                  <a:cubicBezTo>
                    <a:pt x="17624" y="8221"/>
                    <a:pt x="17620" y="8222"/>
                    <a:pt x="17616" y="8222"/>
                  </a:cubicBezTo>
                  <a:cubicBezTo>
                    <a:pt x="17512" y="8226"/>
                    <a:pt x="17410" y="8228"/>
                    <a:pt x="17313" y="8228"/>
                  </a:cubicBezTo>
                  <a:cubicBezTo>
                    <a:pt x="16935" y="8228"/>
                    <a:pt x="16608" y="8197"/>
                    <a:pt x="16376" y="8137"/>
                  </a:cubicBezTo>
                  <a:cubicBezTo>
                    <a:pt x="16327" y="8124"/>
                    <a:pt x="16264" y="8117"/>
                    <a:pt x="16204" y="8117"/>
                  </a:cubicBezTo>
                  <a:cubicBezTo>
                    <a:pt x="16141" y="8117"/>
                    <a:pt x="16081" y="8124"/>
                    <a:pt x="16041" y="8138"/>
                  </a:cubicBezTo>
                  <a:cubicBezTo>
                    <a:pt x="16015" y="8147"/>
                    <a:pt x="15985" y="8151"/>
                    <a:pt x="15955" y="8151"/>
                  </a:cubicBezTo>
                  <a:cubicBezTo>
                    <a:pt x="15887" y="8151"/>
                    <a:pt x="15816" y="8131"/>
                    <a:pt x="15766" y="8095"/>
                  </a:cubicBezTo>
                  <a:cubicBezTo>
                    <a:pt x="15722" y="8062"/>
                    <a:pt x="15671" y="8044"/>
                    <a:pt x="15634" y="8044"/>
                  </a:cubicBezTo>
                  <a:cubicBezTo>
                    <a:pt x="15614" y="8044"/>
                    <a:pt x="15598" y="8049"/>
                    <a:pt x="15589" y="8060"/>
                  </a:cubicBezTo>
                  <a:cubicBezTo>
                    <a:pt x="15576" y="8076"/>
                    <a:pt x="15545" y="8083"/>
                    <a:pt x="15504" y="8083"/>
                  </a:cubicBezTo>
                  <a:cubicBezTo>
                    <a:pt x="15458" y="8083"/>
                    <a:pt x="15401" y="8074"/>
                    <a:pt x="15345" y="8055"/>
                  </a:cubicBezTo>
                  <a:cubicBezTo>
                    <a:pt x="15260" y="8026"/>
                    <a:pt x="15168" y="8006"/>
                    <a:pt x="15118" y="8006"/>
                  </a:cubicBezTo>
                  <a:cubicBezTo>
                    <a:pt x="15107" y="8006"/>
                    <a:pt x="15098" y="8007"/>
                    <a:pt x="15092" y="8010"/>
                  </a:cubicBezTo>
                  <a:cubicBezTo>
                    <a:pt x="15083" y="8013"/>
                    <a:pt x="15070" y="8014"/>
                    <a:pt x="15056" y="8014"/>
                  </a:cubicBezTo>
                  <a:cubicBezTo>
                    <a:pt x="15016" y="8014"/>
                    <a:pt x="14960" y="8003"/>
                    <a:pt x="14914" y="7986"/>
                  </a:cubicBezTo>
                  <a:cubicBezTo>
                    <a:pt x="14863" y="7967"/>
                    <a:pt x="14741" y="7954"/>
                    <a:pt x="14620" y="7954"/>
                  </a:cubicBezTo>
                  <a:cubicBezTo>
                    <a:pt x="14588" y="7954"/>
                    <a:pt x="14557" y="7954"/>
                    <a:pt x="14527" y="7956"/>
                  </a:cubicBezTo>
                  <a:cubicBezTo>
                    <a:pt x="14504" y="7958"/>
                    <a:pt x="14483" y="7958"/>
                    <a:pt x="14461" y="7958"/>
                  </a:cubicBezTo>
                  <a:cubicBezTo>
                    <a:pt x="14344" y="7958"/>
                    <a:pt x="14246" y="7938"/>
                    <a:pt x="14237" y="7909"/>
                  </a:cubicBezTo>
                  <a:cubicBezTo>
                    <a:pt x="14231" y="7893"/>
                    <a:pt x="14217" y="7886"/>
                    <a:pt x="14200" y="7886"/>
                  </a:cubicBezTo>
                  <a:cubicBezTo>
                    <a:pt x="14180" y="7886"/>
                    <a:pt x="14155" y="7895"/>
                    <a:pt x="14132" y="7914"/>
                  </a:cubicBezTo>
                  <a:cubicBezTo>
                    <a:pt x="14109" y="7934"/>
                    <a:pt x="14059" y="7945"/>
                    <a:pt x="14001" y="7945"/>
                  </a:cubicBezTo>
                  <a:cubicBezTo>
                    <a:pt x="13953" y="7945"/>
                    <a:pt x="13898" y="7937"/>
                    <a:pt x="13848" y="7923"/>
                  </a:cubicBezTo>
                  <a:cubicBezTo>
                    <a:pt x="13777" y="7902"/>
                    <a:pt x="13693" y="7891"/>
                    <a:pt x="13625" y="7891"/>
                  </a:cubicBezTo>
                  <a:cubicBezTo>
                    <a:pt x="13587" y="7891"/>
                    <a:pt x="13554" y="7894"/>
                    <a:pt x="13532" y="7902"/>
                  </a:cubicBezTo>
                  <a:cubicBezTo>
                    <a:pt x="13510" y="7910"/>
                    <a:pt x="13480" y="7913"/>
                    <a:pt x="13446" y="7913"/>
                  </a:cubicBezTo>
                  <a:cubicBezTo>
                    <a:pt x="13378" y="7913"/>
                    <a:pt x="13294" y="7899"/>
                    <a:pt x="13219" y="7874"/>
                  </a:cubicBezTo>
                  <a:cubicBezTo>
                    <a:pt x="13146" y="7850"/>
                    <a:pt x="13080" y="7837"/>
                    <a:pt x="13040" y="7837"/>
                  </a:cubicBezTo>
                  <a:cubicBezTo>
                    <a:pt x="13018" y="7837"/>
                    <a:pt x="13004" y="7841"/>
                    <a:pt x="13000" y="7849"/>
                  </a:cubicBezTo>
                  <a:cubicBezTo>
                    <a:pt x="12997" y="7855"/>
                    <a:pt x="12987" y="7858"/>
                    <a:pt x="12973" y="7858"/>
                  </a:cubicBezTo>
                  <a:cubicBezTo>
                    <a:pt x="12935" y="7858"/>
                    <a:pt x="12862" y="7838"/>
                    <a:pt x="12784" y="7803"/>
                  </a:cubicBezTo>
                  <a:cubicBezTo>
                    <a:pt x="12710" y="7769"/>
                    <a:pt x="12638" y="7751"/>
                    <a:pt x="12592" y="7751"/>
                  </a:cubicBezTo>
                  <a:cubicBezTo>
                    <a:pt x="12571" y="7751"/>
                    <a:pt x="12555" y="7755"/>
                    <a:pt x="12548" y="7764"/>
                  </a:cubicBezTo>
                  <a:cubicBezTo>
                    <a:pt x="12540" y="7774"/>
                    <a:pt x="12505" y="7778"/>
                    <a:pt x="12454" y="7778"/>
                  </a:cubicBezTo>
                  <a:cubicBezTo>
                    <a:pt x="12263" y="7778"/>
                    <a:pt x="11838" y="7716"/>
                    <a:pt x="11671" y="7655"/>
                  </a:cubicBezTo>
                  <a:cubicBezTo>
                    <a:pt x="11515" y="7598"/>
                    <a:pt x="11345" y="7568"/>
                    <a:pt x="11206" y="7568"/>
                  </a:cubicBezTo>
                  <a:cubicBezTo>
                    <a:pt x="11086" y="7568"/>
                    <a:pt x="10989" y="7590"/>
                    <a:pt x="10948" y="7636"/>
                  </a:cubicBezTo>
                  <a:cubicBezTo>
                    <a:pt x="10861" y="7730"/>
                    <a:pt x="10864" y="7736"/>
                    <a:pt x="11024" y="7787"/>
                  </a:cubicBezTo>
                  <a:cubicBezTo>
                    <a:pt x="11117" y="7817"/>
                    <a:pt x="11355" y="7854"/>
                    <a:pt x="11559" y="7870"/>
                  </a:cubicBezTo>
                  <a:cubicBezTo>
                    <a:pt x="11763" y="7887"/>
                    <a:pt x="12082" y="7925"/>
                    <a:pt x="12270" y="7952"/>
                  </a:cubicBezTo>
                  <a:cubicBezTo>
                    <a:pt x="12457" y="7981"/>
                    <a:pt x="12843" y="8037"/>
                    <a:pt x="13122" y="8078"/>
                  </a:cubicBezTo>
                  <a:cubicBezTo>
                    <a:pt x="13401" y="8119"/>
                    <a:pt x="13683" y="8168"/>
                    <a:pt x="13745" y="8191"/>
                  </a:cubicBezTo>
                  <a:cubicBezTo>
                    <a:pt x="13801" y="8210"/>
                    <a:pt x="14007" y="8224"/>
                    <a:pt x="14216" y="8224"/>
                  </a:cubicBezTo>
                  <a:cubicBezTo>
                    <a:pt x="14235" y="8224"/>
                    <a:pt x="14255" y="8224"/>
                    <a:pt x="14274" y="8224"/>
                  </a:cubicBezTo>
                  <a:cubicBezTo>
                    <a:pt x="14326" y="8223"/>
                    <a:pt x="14374" y="8223"/>
                    <a:pt x="14419" y="8223"/>
                  </a:cubicBezTo>
                  <a:cubicBezTo>
                    <a:pt x="14851" y="8223"/>
                    <a:pt x="15020" y="8251"/>
                    <a:pt x="15141" y="8335"/>
                  </a:cubicBezTo>
                  <a:cubicBezTo>
                    <a:pt x="15186" y="8367"/>
                    <a:pt x="15247" y="8384"/>
                    <a:pt x="15302" y="8384"/>
                  </a:cubicBezTo>
                  <a:cubicBezTo>
                    <a:pt x="15326" y="8384"/>
                    <a:pt x="15350" y="8381"/>
                    <a:pt x="15370" y="8373"/>
                  </a:cubicBezTo>
                  <a:cubicBezTo>
                    <a:pt x="15400" y="8363"/>
                    <a:pt x="15447" y="8358"/>
                    <a:pt x="15497" y="8358"/>
                  </a:cubicBezTo>
                  <a:cubicBezTo>
                    <a:pt x="15552" y="8358"/>
                    <a:pt x="15611" y="8364"/>
                    <a:pt x="15661" y="8375"/>
                  </a:cubicBezTo>
                  <a:cubicBezTo>
                    <a:pt x="15716" y="8388"/>
                    <a:pt x="15764" y="8395"/>
                    <a:pt x="15793" y="8395"/>
                  </a:cubicBezTo>
                  <a:cubicBezTo>
                    <a:pt x="15814" y="8395"/>
                    <a:pt x="15825" y="8391"/>
                    <a:pt x="15822" y="8384"/>
                  </a:cubicBezTo>
                  <a:cubicBezTo>
                    <a:pt x="15819" y="8377"/>
                    <a:pt x="15829" y="8374"/>
                    <a:pt x="15848" y="8374"/>
                  </a:cubicBezTo>
                  <a:cubicBezTo>
                    <a:pt x="15919" y="8374"/>
                    <a:pt x="16114" y="8415"/>
                    <a:pt x="16272" y="8468"/>
                  </a:cubicBezTo>
                  <a:cubicBezTo>
                    <a:pt x="16489" y="8539"/>
                    <a:pt x="16755" y="8592"/>
                    <a:pt x="16869" y="8592"/>
                  </a:cubicBezTo>
                  <a:cubicBezTo>
                    <a:pt x="16898" y="8592"/>
                    <a:pt x="16917" y="8589"/>
                    <a:pt x="16923" y="8581"/>
                  </a:cubicBezTo>
                  <a:cubicBezTo>
                    <a:pt x="16933" y="8569"/>
                    <a:pt x="16978" y="8563"/>
                    <a:pt x="17044" y="8563"/>
                  </a:cubicBezTo>
                  <a:cubicBezTo>
                    <a:pt x="17126" y="8563"/>
                    <a:pt x="17240" y="8572"/>
                    <a:pt x="17362" y="8591"/>
                  </a:cubicBezTo>
                  <a:cubicBezTo>
                    <a:pt x="17550" y="8617"/>
                    <a:pt x="17721" y="8634"/>
                    <a:pt x="17781" y="8634"/>
                  </a:cubicBezTo>
                  <a:cubicBezTo>
                    <a:pt x="17792" y="8634"/>
                    <a:pt x="17799" y="8634"/>
                    <a:pt x="17802" y="8633"/>
                  </a:cubicBezTo>
                  <a:cubicBezTo>
                    <a:pt x="17805" y="8632"/>
                    <a:pt x="17809" y="8631"/>
                    <a:pt x="17815" y="8631"/>
                  </a:cubicBezTo>
                  <a:cubicBezTo>
                    <a:pt x="17858" y="8631"/>
                    <a:pt x="17980" y="8657"/>
                    <a:pt x="18106" y="8691"/>
                  </a:cubicBezTo>
                  <a:cubicBezTo>
                    <a:pt x="18187" y="8714"/>
                    <a:pt x="18276" y="8725"/>
                    <a:pt x="18359" y="8725"/>
                  </a:cubicBezTo>
                  <a:cubicBezTo>
                    <a:pt x="18438" y="8725"/>
                    <a:pt x="18512" y="8715"/>
                    <a:pt x="18571" y="8694"/>
                  </a:cubicBezTo>
                  <a:cubicBezTo>
                    <a:pt x="18639" y="8670"/>
                    <a:pt x="18685" y="8658"/>
                    <a:pt x="18716" y="8658"/>
                  </a:cubicBezTo>
                  <a:cubicBezTo>
                    <a:pt x="18763" y="8658"/>
                    <a:pt x="18776" y="8686"/>
                    <a:pt x="18782" y="8750"/>
                  </a:cubicBezTo>
                  <a:cubicBezTo>
                    <a:pt x="18788" y="8840"/>
                    <a:pt x="18833" y="8888"/>
                    <a:pt x="18879" y="8888"/>
                  </a:cubicBezTo>
                  <a:cubicBezTo>
                    <a:pt x="18917" y="8888"/>
                    <a:pt x="18956" y="8856"/>
                    <a:pt x="18976" y="8787"/>
                  </a:cubicBezTo>
                  <a:cubicBezTo>
                    <a:pt x="19003" y="8703"/>
                    <a:pt x="19028" y="8660"/>
                    <a:pt x="19062" y="8660"/>
                  </a:cubicBezTo>
                  <a:cubicBezTo>
                    <a:pt x="19096" y="8660"/>
                    <a:pt x="19139" y="8699"/>
                    <a:pt x="19203" y="8777"/>
                  </a:cubicBezTo>
                  <a:cubicBezTo>
                    <a:pt x="19252" y="8837"/>
                    <a:pt x="19285" y="8865"/>
                    <a:pt x="19307" y="8865"/>
                  </a:cubicBezTo>
                  <a:cubicBezTo>
                    <a:pt x="19323" y="8865"/>
                    <a:pt x="19333" y="8851"/>
                    <a:pt x="19339" y="8823"/>
                  </a:cubicBezTo>
                  <a:cubicBezTo>
                    <a:pt x="19353" y="8759"/>
                    <a:pt x="19420" y="8727"/>
                    <a:pt x="19495" y="8727"/>
                  </a:cubicBezTo>
                  <a:cubicBezTo>
                    <a:pt x="19570" y="8727"/>
                    <a:pt x="19653" y="8758"/>
                    <a:pt x="19701" y="8822"/>
                  </a:cubicBezTo>
                  <a:cubicBezTo>
                    <a:pt x="19739" y="8873"/>
                    <a:pt x="19789" y="8907"/>
                    <a:pt x="19823" y="8907"/>
                  </a:cubicBezTo>
                  <a:cubicBezTo>
                    <a:pt x="19828" y="8907"/>
                    <a:pt x="19832" y="8906"/>
                    <a:pt x="19836" y="8905"/>
                  </a:cubicBezTo>
                  <a:cubicBezTo>
                    <a:pt x="19869" y="8894"/>
                    <a:pt x="19868" y="8863"/>
                    <a:pt x="19831" y="8833"/>
                  </a:cubicBezTo>
                  <a:cubicBezTo>
                    <a:pt x="19776" y="8788"/>
                    <a:pt x="19880" y="8760"/>
                    <a:pt x="20008" y="8760"/>
                  </a:cubicBezTo>
                  <a:cubicBezTo>
                    <a:pt x="20095" y="8760"/>
                    <a:pt x="20193" y="8773"/>
                    <a:pt x="20259" y="8802"/>
                  </a:cubicBezTo>
                  <a:cubicBezTo>
                    <a:pt x="20369" y="8848"/>
                    <a:pt x="20385" y="8874"/>
                    <a:pt x="20339" y="8932"/>
                  </a:cubicBezTo>
                  <a:cubicBezTo>
                    <a:pt x="20309" y="8969"/>
                    <a:pt x="20304" y="8986"/>
                    <a:pt x="20328" y="8986"/>
                  </a:cubicBezTo>
                  <a:cubicBezTo>
                    <a:pt x="20338" y="8986"/>
                    <a:pt x="20356" y="8982"/>
                    <a:pt x="20379" y="8975"/>
                  </a:cubicBezTo>
                  <a:cubicBezTo>
                    <a:pt x="20393" y="8970"/>
                    <a:pt x="20408" y="8968"/>
                    <a:pt x="20423" y="8968"/>
                  </a:cubicBezTo>
                  <a:cubicBezTo>
                    <a:pt x="20467" y="8968"/>
                    <a:pt x="20512" y="8987"/>
                    <a:pt x="20539" y="9018"/>
                  </a:cubicBezTo>
                  <a:cubicBezTo>
                    <a:pt x="20562" y="9045"/>
                    <a:pt x="20608" y="9061"/>
                    <a:pt x="20655" y="9061"/>
                  </a:cubicBezTo>
                  <a:cubicBezTo>
                    <a:pt x="20678" y="9061"/>
                    <a:pt x="20702" y="9057"/>
                    <a:pt x="20723" y="9050"/>
                  </a:cubicBezTo>
                  <a:cubicBezTo>
                    <a:pt x="20790" y="9027"/>
                    <a:pt x="20818" y="8986"/>
                    <a:pt x="20786" y="8960"/>
                  </a:cubicBezTo>
                  <a:cubicBezTo>
                    <a:pt x="20739" y="8923"/>
                    <a:pt x="20732" y="8907"/>
                    <a:pt x="20796" y="8907"/>
                  </a:cubicBezTo>
                  <a:cubicBezTo>
                    <a:pt x="20836" y="8907"/>
                    <a:pt x="20904" y="8914"/>
                    <a:pt x="21009" y="8926"/>
                  </a:cubicBezTo>
                  <a:cubicBezTo>
                    <a:pt x="21137" y="8940"/>
                    <a:pt x="21375" y="8967"/>
                    <a:pt x="21542" y="8986"/>
                  </a:cubicBezTo>
                  <a:cubicBezTo>
                    <a:pt x="21709" y="9006"/>
                    <a:pt x="21863" y="9033"/>
                    <a:pt x="21887" y="9049"/>
                  </a:cubicBezTo>
                  <a:cubicBezTo>
                    <a:pt x="21910" y="9063"/>
                    <a:pt x="22051" y="9073"/>
                    <a:pt x="22212" y="9073"/>
                  </a:cubicBezTo>
                  <a:cubicBezTo>
                    <a:pt x="22226" y="9073"/>
                    <a:pt x="22240" y="9073"/>
                    <a:pt x="22254" y="9073"/>
                  </a:cubicBezTo>
                  <a:cubicBezTo>
                    <a:pt x="22265" y="9073"/>
                    <a:pt x="22276" y="9073"/>
                    <a:pt x="22287" y="9073"/>
                  </a:cubicBezTo>
                  <a:cubicBezTo>
                    <a:pt x="22453" y="9073"/>
                    <a:pt x="22617" y="9094"/>
                    <a:pt x="22660" y="9121"/>
                  </a:cubicBezTo>
                  <a:cubicBezTo>
                    <a:pt x="22705" y="9150"/>
                    <a:pt x="22886" y="9178"/>
                    <a:pt x="23060" y="9183"/>
                  </a:cubicBezTo>
                  <a:cubicBezTo>
                    <a:pt x="23236" y="9188"/>
                    <a:pt x="23404" y="9224"/>
                    <a:pt x="23433" y="9262"/>
                  </a:cubicBezTo>
                  <a:cubicBezTo>
                    <a:pt x="23459" y="9293"/>
                    <a:pt x="23494" y="9313"/>
                    <a:pt x="23522" y="9313"/>
                  </a:cubicBezTo>
                  <a:cubicBezTo>
                    <a:pt x="23527" y="9313"/>
                    <a:pt x="23532" y="9313"/>
                    <a:pt x="23537" y="9311"/>
                  </a:cubicBezTo>
                  <a:cubicBezTo>
                    <a:pt x="23540" y="9310"/>
                    <a:pt x="23544" y="9310"/>
                    <a:pt x="23549" y="9310"/>
                  </a:cubicBezTo>
                  <a:cubicBezTo>
                    <a:pt x="23685" y="9310"/>
                    <a:pt x="24641" y="9563"/>
                    <a:pt x="24713" y="9621"/>
                  </a:cubicBezTo>
                  <a:cubicBezTo>
                    <a:pt x="24759" y="9659"/>
                    <a:pt x="24736" y="9677"/>
                    <a:pt x="24660" y="9677"/>
                  </a:cubicBezTo>
                  <a:cubicBezTo>
                    <a:pt x="24529" y="9677"/>
                    <a:pt x="24241" y="9624"/>
                    <a:pt x="23883" y="9528"/>
                  </a:cubicBezTo>
                  <a:cubicBezTo>
                    <a:pt x="23739" y="9489"/>
                    <a:pt x="23607" y="9466"/>
                    <a:pt x="23536" y="9466"/>
                  </a:cubicBezTo>
                  <a:cubicBezTo>
                    <a:pt x="23506" y="9466"/>
                    <a:pt x="23488" y="9470"/>
                    <a:pt x="23484" y="9479"/>
                  </a:cubicBezTo>
                  <a:cubicBezTo>
                    <a:pt x="23451" y="9543"/>
                    <a:pt x="23649" y="9617"/>
                    <a:pt x="23951" y="9653"/>
                  </a:cubicBezTo>
                  <a:cubicBezTo>
                    <a:pt x="24074" y="9668"/>
                    <a:pt x="24262" y="9714"/>
                    <a:pt x="24378" y="9756"/>
                  </a:cubicBezTo>
                  <a:cubicBezTo>
                    <a:pt x="24491" y="9797"/>
                    <a:pt x="24706" y="9856"/>
                    <a:pt x="24846" y="9884"/>
                  </a:cubicBezTo>
                  <a:cubicBezTo>
                    <a:pt x="24936" y="9902"/>
                    <a:pt x="24995" y="9912"/>
                    <a:pt x="25035" y="9912"/>
                  </a:cubicBezTo>
                  <a:cubicBezTo>
                    <a:pt x="25099" y="9912"/>
                    <a:pt x="25114" y="9886"/>
                    <a:pt x="25125" y="9825"/>
                  </a:cubicBezTo>
                  <a:cubicBezTo>
                    <a:pt x="25138" y="9754"/>
                    <a:pt x="25158" y="9729"/>
                    <a:pt x="25224" y="9729"/>
                  </a:cubicBezTo>
                  <a:cubicBezTo>
                    <a:pt x="25243" y="9729"/>
                    <a:pt x="25267" y="9731"/>
                    <a:pt x="25295" y="9735"/>
                  </a:cubicBezTo>
                  <a:cubicBezTo>
                    <a:pt x="25380" y="9748"/>
                    <a:pt x="25437" y="9791"/>
                    <a:pt x="25426" y="9835"/>
                  </a:cubicBezTo>
                  <a:cubicBezTo>
                    <a:pt x="25420" y="9863"/>
                    <a:pt x="25420" y="9877"/>
                    <a:pt x="25428" y="9877"/>
                  </a:cubicBezTo>
                  <a:cubicBezTo>
                    <a:pt x="25433" y="9877"/>
                    <a:pt x="25442" y="9869"/>
                    <a:pt x="25454" y="9854"/>
                  </a:cubicBezTo>
                  <a:cubicBezTo>
                    <a:pt x="25463" y="9843"/>
                    <a:pt x="25483" y="9839"/>
                    <a:pt x="25511" y="9839"/>
                  </a:cubicBezTo>
                  <a:cubicBezTo>
                    <a:pt x="25652" y="9839"/>
                    <a:pt x="25983" y="9955"/>
                    <a:pt x="25954" y="10013"/>
                  </a:cubicBezTo>
                  <a:cubicBezTo>
                    <a:pt x="25949" y="10023"/>
                    <a:pt x="25935" y="10027"/>
                    <a:pt x="25914" y="10027"/>
                  </a:cubicBezTo>
                  <a:cubicBezTo>
                    <a:pt x="25881" y="10027"/>
                    <a:pt x="25833" y="10015"/>
                    <a:pt x="25780" y="9992"/>
                  </a:cubicBezTo>
                  <a:cubicBezTo>
                    <a:pt x="25734" y="9973"/>
                    <a:pt x="25691" y="9963"/>
                    <a:pt x="25658" y="9963"/>
                  </a:cubicBezTo>
                  <a:cubicBezTo>
                    <a:pt x="25629" y="9963"/>
                    <a:pt x="25607" y="9971"/>
                    <a:pt x="25599" y="9987"/>
                  </a:cubicBezTo>
                  <a:cubicBezTo>
                    <a:pt x="25582" y="10021"/>
                    <a:pt x="25605" y="10048"/>
                    <a:pt x="25648" y="10048"/>
                  </a:cubicBezTo>
                  <a:cubicBezTo>
                    <a:pt x="25690" y="10048"/>
                    <a:pt x="25841" y="10089"/>
                    <a:pt x="25981" y="10136"/>
                  </a:cubicBezTo>
                  <a:cubicBezTo>
                    <a:pt x="26120" y="10184"/>
                    <a:pt x="26313" y="10242"/>
                    <a:pt x="26405" y="10264"/>
                  </a:cubicBezTo>
                  <a:cubicBezTo>
                    <a:pt x="26754" y="10349"/>
                    <a:pt x="28405" y="11210"/>
                    <a:pt x="28446" y="11331"/>
                  </a:cubicBezTo>
                  <a:cubicBezTo>
                    <a:pt x="28463" y="11380"/>
                    <a:pt x="28417" y="11403"/>
                    <a:pt x="28345" y="11403"/>
                  </a:cubicBezTo>
                  <a:cubicBezTo>
                    <a:pt x="28260" y="11403"/>
                    <a:pt x="28139" y="11370"/>
                    <a:pt x="28045" y="11309"/>
                  </a:cubicBezTo>
                  <a:cubicBezTo>
                    <a:pt x="27936" y="11236"/>
                    <a:pt x="27774" y="11175"/>
                    <a:pt x="27691" y="11173"/>
                  </a:cubicBezTo>
                  <a:cubicBezTo>
                    <a:pt x="27610" y="11171"/>
                    <a:pt x="27544" y="11138"/>
                    <a:pt x="27552" y="11103"/>
                  </a:cubicBezTo>
                  <a:cubicBezTo>
                    <a:pt x="27556" y="11085"/>
                    <a:pt x="27549" y="11076"/>
                    <a:pt x="27535" y="11076"/>
                  </a:cubicBezTo>
                  <a:cubicBezTo>
                    <a:pt x="27518" y="11076"/>
                    <a:pt x="27493" y="11087"/>
                    <a:pt x="27461" y="11109"/>
                  </a:cubicBezTo>
                  <a:cubicBezTo>
                    <a:pt x="27429" y="11132"/>
                    <a:pt x="27405" y="11144"/>
                    <a:pt x="27388" y="11144"/>
                  </a:cubicBezTo>
                  <a:cubicBezTo>
                    <a:pt x="27367" y="11144"/>
                    <a:pt x="27358" y="11125"/>
                    <a:pt x="27358" y="11086"/>
                  </a:cubicBezTo>
                  <a:cubicBezTo>
                    <a:pt x="27358" y="11029"/>
                    <a:pt x="27185" y="10899"/>
                    <a:pt x="26921" y="10763"/>
                  </a:cubicBezTo>
                  <a:cubicBezTo>
                    <a:pt x="26678" y="10636"/>
                    <a:pt x="26477" y="10513"/>
                    <a:pt x="26467" y="10487"/>
                  </a:cubicBezTo>
                  <a:cubicBezTo>
                    <a:pt x="26460" y="10468"/>
                    <a:pt x="26440" y="10457"/>
                    <a:pt x="26417" y="10457"/>
                  </a:cubicBezTo>
                  <a:cubicBezTo>
                    <a:pt x="26408" y="10457"/>
                    <a:pt x="26399" y="10459"/>
                    <a:pt x="26390" y="10461"/>
                  </a:cubicBezTo>
                  <a:cubicBezTo>
                    <a:pt x="26385" y="10463"/>
                    <a:pt x="26377" y="10464"/>
                    <a:pt x="26368" y="10464"/>
                  </a:cubicBezTo>
                  <a:cubicBezTo>
                    <a:pt x="26323" y="10464"/>
                    <a:pt x="26242" y="10443"/>
                    <a:pt x="26169" y="10411"/>
                  </a:cubicBezTo>
                  <a:cubicBezTo>
                    <a:pt x="26081" y="10371"/>
                    <a:pt x="25846" y="10318"/>
                    <a:pt x="25646" y="10289"/>
                  </a:cubicBezTo>
                  <a:cubicBezTo>
                    <a:pt x="25444" y="10262"/>
                    <a:pt x="25275" y="10218"/>
                    <a:pt x="25266" y="10192"/>
                  </a:cubicBezTo>
                  <a:cubicBezTo>
                    <a:pt x="25260" y="10175"/>
                    <a:pt x="25239" y="10167"/>
                    <a:pt x="25213" y="10167"/>
                  </a:cubicBezTo>
                  <a:cubicBezTo>
                    <a:pt x="25198" y="10167"/>
                    <a:pt x="25183" y="10169"/>
                    <a:pt x="25167" y="10175"/>
                  </a:cubicBezTo>
                  <a:cubicBezTo>
                    <a:pt x="25153" y="10179"/>
                    <a:pt x="25136" y="10182"/>
                    <a:pt x="25117" y="10182"/>
                  </a:cubicBezTo>
                  <a:cubicBezTo>
                    <a:pt x="25071" y="10182"/>
                    <a:pt x="25013" y="10169"/>
                    <a:pt x="24966" y="10145"/>
                  </a:cubicBezTo>
                  <a:cubicBezTo>
                    <a:pt x="24919" y="10122"/>
                    <a:pt x="24870" y="10108"/>
                    <a:pt x="24837" y="10108"/>
                  </a:cubicBezTo>
                  <a:cubicBezTo>
                    <a:pt x="24824" y="10108"/>
                    <a:pt x="24814" y="10111"/>
                    <a:pt x="24807" y="10115"/>
                  </a:cubicBezTo>
                  <a:cubicBezTo>
                    <a:pt x="24796" y="10123"/>
                    <a:pt x="24767" y="10127"/>
                    <a:pt x="24725" y="10127"/>
                  </a:cubicBezTo>
                  <a:cubicBezTo>
                    <a:pt x="24516" y="10127"/>
                    <a:pt x="24000" y="10039"/>
                    <a:pt x="23889" y="9975"/>
                  </a:cubicBezTo>
                  <a:cubicBezTo>
                    <a:pt x="23828" y="9939"/>
                    <a:pt x="23723" y="9916"/>
                    <a:pt x="23634" y="9916"/>
                  </a:cubicBezTo>
                  <a:cubicBezTo>
                    <a:pt x="23619" y="9916"/>
                    <a:pt x="23606" y="9916"/>
                    <a:pt x="23592" y="9917"/>
                  </a:cubicBezTo>
                  <a:cubicBezTo>
                    <a:pt x="23576" y="9919"/>
                    <a:pt x="23561" y="9919"/>
                    <a:pt x="23545" y="9919"/>
                  </a:cubicBezTo>
                  <a:cubicBezTo>
                    <a:pt x="23470" y="9919"/>
                    <a:pt x="23411" y="9903"/>
                    <a:pt x="23403" y="9877"/>
                  </a:cubicBezTo>
                  <a:cubicBezTo>
                    <a:pt x="23394" y="9854"/>
                    <a:pt x="23311" y="9838"/>
                    <a:pt x="23206" y="9838"/>
                  </a:cubicBezTo>
                  <a:cubicBezTo>
                    <a:pt x="23181" y="9838"/>
                    <a:pt x="23154" y="9839"/>
                    <a:pt x="23127" y="9841"/>
                  </a:cubicBezTo>
                  <a:cubicBezTo>
                    <a:pt x="23107" y="9842"/>
                    <a:pt x="23088" y="9842"/>
                    <a:pt x="23070" y="9842"/>
                  </a:cubicBezTo>
                  <a:cubicBezTo>
                    <a:pt x="22960" y="9842"/>
                    <a:pt x="22880" y="9822"/>
                    <a:pt x="22887" y="9790"/>
                  </a:cubicBezTo>
                  <a:cubicBezTo>
                    <a:pt x="22900" y="9741"/>
                    <a:pt x="22801" y="9713"/>
                    <a:pt x="22645" y="9713"/>
                  </a:cubicBezTo>
                  <a:cubicBezTo>
                    <a:pt x="22585" y="9713"/>
                    <a:pt x="22517" y="9717"/>
                    <a:pt x="22444" y="9726"/>
                  </a:cubicBezTo>
                  <a:cubicBezTo>
                    <a:pt x="22429" y="9727"/>
                    <a:pt x="22413" y="9728"/>
                    <a:pt x="22396" y="9728"/>
                  </a:cubicBezTo>
                  <a:cubicBezTo>
                    <a:pt x="22309" y="9728"/>
                    <a:pt x="22194" y="9707"/>
                    <a:pt x="22117" y="9674"/>
                  </a:cubicBezTo>
                  <a:cubicBezTo>
                    <a:pt x="22052" y="9646"/>
                    <a:pt x="21976" y="9630"/>
                    <a:pt x="21914" y="9630"/>
                  </a:cubicBezTo>
                  <a:cubicBezTo>
                    <a:pt x="21885" y="9630"/>
                    <a:pt x="21860" y="9634"/>
                    <a:pt x="21840" y="9641"/>
                  </a:cubicBezTo>
                  <a:cubicBezTo>
                    <a:pt x="21819" y="9648"/>
                    <a:pt x="21794" y="9651"/>
                    <a:pt x="21767" y="9651"/>
                  </a:cubicBezTo>
                  <a:cubicBezTo>
                    <a:pt x="21718" y="9651"/>
                    <a:pt x="21665" y="9639"/>
                    <a:pt x="21629" y="9617"/>
                  </a:cubicBezTo>
                  <a:cubicBezTo>
                    <a:pt x="21587" y="9592"/>
                    <a:pt x="21507" y="9578"/>
                    <a:pt x="21422" y="9578"/>
                  </a:cubicBezTo>
                  <a:cubicBezTo>
                    <a:pt x="21388" y="9578"/>
                    <a:pt x="21352" y="9581"/>
                    <a:pt x="21319" y="9585"/>
                  </a:cubicBezTo>
                  <a:cubicBezTo>
                    <a:pt x="21290" y="9589"/>
                    <a:pt x="21263" y="9591"/>
                    <a:pt x="21237" y="9591"/>
                  </a:cubicBezTo>
                  <a:cubicBezTo>
                    <a:pt x="21156" y="9591"/>
                    <a:pt x="21095" y="9573"/>
                    <a:pt x="21084" y="9543"/>
                  </a:cubicBezTo>
                  <a:cubicBezTo>
                    <a:pt x="21067" y="9494"/>
                    <a:pt x="21003" y="9467"/>
                    <a:pt x="20919" y="9467"/>
                  </a:cubicBezTo>
                  <a:cubicBezTo>
                    <a:pt x="20868" y="9467"/>
                    <a:pt x="20809" y="9477"/>
                    <a:pt x="20748" y="9498"/>
                  </a:cubicBezTo>
                  <a:cubicBezTo>
                    <a:pt x="20733" y="9503"/>
                    <a:pt x="20713" y="9505"/>
                    <a:pt x="20690" y="9505"/>
                  </a:cubicBezTo>
                  <a:cubicBezTo>
                    <a:pt x="20627" y="9505"/>
                    <a:pt x="20540" y="9490"/>
                    <a:pt x="20473" y="9464"/>
                  </a:cubicBezTo>
                  <a:cubicBezTo>
                    <a:pt x="20408" y="9438"/>
                    <a:pt x="20323" y="9422"/>
                    <a:pt x="20259" y="9422"/>
                  </a:cubicBezTo>
                  <a:cubicBezTo>
                    <a:pt x="20233" y="9422"/>
                    <a:pt x="20209" y="9425"/>
                    <a:pt x="20193" y="9431"/>
                  </a:cubicBezTo>
                  <a:cubicBezTo>
                    <a:pt x="20180" y="9435"/>
                    <a:pt x="20167" y="9437"/>
                    <a:pt x="20154" y="9437"/>
                  </a:cubicBezTo>
                  <a:cubicBezTo>
                    <a:pt x="20111" y="9437"/>
                    <a:pt x="20070" y="9415"/>
                    <a:pt x="20057" y="9377"/>
                  </a:cubicBezTo>
                  <a:cubicBezTo>
                    <a:pt x="20045" y="9343"/>
                    <a:pt x="20012" y="9325"/>
                    <a:pt x="19965" y="9325"/>
                  </a:cubicBezTo>
                  <a:cubicBezTo>
                    <a:pt x="19940" y="9325"/>
                    <a:pt x="19911" y="9330"/>
                    <a:pt x="19880" y="9341"/>
                  </a:cubicBezTo>
                  <a:cubicBezTo>
                    <a:pt x="19847" y="9352"/>
                    <a:pt x="19818" y="9357"/>
                    <a:pt x="19793" y="9357"/>
                  </a:cubicBezTo>
                  <a:cubicBezTo>
                    <a:pt x="19748" y="9357"/>
                    <a:pt x="19716" y="9338"/>
                    <a:pt x="19703" y="9300"/>
                  </a:cubicBezTo>
                  <a:cubicBezTo>
                    <a:pt x="19690" y="9263"/>
                    <a:pt x="19671" y="9242"/>
                    <a:pt x="19654" y="9242"/>
                  </a:cubicBezTo>
                  <a:cubicBezTo>
                    <a:pt x="19647" y="9242"/>
                    <a:pt x="19641" y="9245"/>
                    <a:pt x="19636" y="9251"/>
                  </a:cubicBezTo>
                  <a:cubicBezTo>
                    <a:pt x="19593" y="9303"/>
                    <a:pt x="19383" y="9334"/>
                    <a:pt x="19191" y="9334"/>
                  </a:cubicBezTo>
                  <a:cubicBezTo>
                    <a:pt x="19061" y="9334"/>
                    <a:pt x="18940" y="9320"/>
                    <a:pt x="18884" y="9289"/>
                  </a:cubicBezTo>
                  <a:cubicBezTo>
                    <a:pt x="18825" y="9257"/>
                    <a:pt x="18753" y="9236"/>
                    <a:pt x="18704" y="9236"/>
                  </a:cubicBezTo>
                  <a:cubicBezTo>
                    <a:pt x="18690" y="9236"/>
                    <a:pt x="18678" y="9238"/>
                    <a:pt x="18669" y="9241"/>
                  </a:cubicBezTo>
                  <a:cubicBezTo>
                    <a:pt x="18663" y="9243"/>
                    <a:pt x="18654" y="9245"/>
                    <a:pt x="18643" y="9245"/>
                  </a:cubicBezTo>
                  <a:cubicBezTo>
                    <a:pt x="18581" y="9245"/>
                    <a:pt x="18447" y="9208"/>
                    <a:pt x="18318" y="9155"/>
                  </a:cubicBezTo>
                  <a:cubicBezTo>
                    <a:pt x="18202" y="9107"/>
                    <a:pt x="18132" y="9084"/>
                    <a:pt x="18088" y="9084"/>
                  </a:cubicBezTo>
                  <a:cubicBezTo>
                    <a:pt x="18048" y="9084"/>
                    <a:pt x="18030" y="9104"/>
                    <a:pt x="18020" y="9144"/>
                  </a:cubicBezTo>
                  <a:cubicBezTo>
                    <a:pt x="18010" y="9190"/>
                    <a:pt x="18003" y="9212"/>
                    <a:pt x="17995" y="9212"/>
                  </a:cubicBezTo>
                  <a:cubicBezTo>
                    <a:pt x="17987" y="9212"/>
                    <a:pt x="17979" y="9193"/>
                    <a:pt x="17967" y="9156"/>
                  </a:cubicBezTo>
                  <a:cubicBezTo>
                    <a:pt x="17943" y="9085"/>
                    <a:pt x="17838" y="9058"/>
                    <a:pt x="17551" y="9058"/>
                  </a:cubicBezTo>
                  <a:cubicBezTo>
                    <a:pt x="17477" y="9058"/>
                    <a:pt x="17392" y="9060"/>
                    <a:pt x="17292" y="9063"/>
                  </a:cubicBezTo>
                  <a:cubicBezTo>
                    <a:pt x="17279" y="9063"/>
                    <a:pt x="17267" y="9064"/>
                    <a:pt x="17255" y="9064"/>
                  </a:cubicBezTo>
                  <a:cubicBezTo>
                    <a:pt x="17106" y="9064"/>
                    <a:pt x="16983" y="9030"/>
                    <a:pt x="16949" y="8980"/>
                  </a:cubicBezTo>
                  <a:cubicBezTo>
                    <a:pt x="16918" y="8936"/>
                    <a:pt x="16873" y="8904"/>
                    <a:pt x="16843" y="8904"/>
                  </a:cubicBezTo>
                  <a:cubicBezTo>
                    <a:pt x="16838" y="8904"/>
                    <a:pt x="16834" y="8905"/>
                    <a:pt x="16831" y="8906"/>
                  </a:cubicBezTo>
                  <a:cubicBezTo>
                    <a:pt x="16799" y="8916"/>
                    <a:pt x="16800" y="8945"/>
                    <a:pt x="16832" y="8971"/>
                  </a:cubicBezTo>
                  <a:cubicBezTo>
                    <a:pt x="16865" y="8996"/>
                    <a:pt x="16863" y="9024"/>
                    <a:pt x="16830" y="9036"/>
                  </a:cubicBezTo>
                  <a:cubicBezTo>
                    <a:pt x="16823" y="9039"/>
                    <a:pt x="16815" y="9040"/>
                    <a:pt x="16806" y="9040"/>
                  </a:cubicBezTo>
                  <a:cubicBezTo>
                    <a:pt x="16774" y="9040"/>
                    <a:pt x="16735" y="9025"/>
                    <a:pt x="16707" y="9001"/>
                  </a:cubicBezTo>
                  <a:cubicBezTo>
                    <a:pt x="16693" y="8990"/>
                    <a:pt x="16681" y="8984"/>
                    <a:pt x="16669" y="8984"/>
                  </a:cubicBezTo>
                  <a:cubicBezTo>
                    <a:pt x="16642" y="8984"/>
                    <a:pt x="16620" y="9017"/>
                    <a:pt x="16599" y="9084"/>
                  </a:cubicBezTo>
                  <a:cubicBezTo>
                    <a:pt x="16562" y="9207"/>
                    <a:pt x="16565" y="9280"/>
                    <a:pt x="16604" y="9280"/>
                  </a:cubicBezTo>
                  <a:cubicBezTo>
                    <a:pt x="16617" y="9280"/>
                    <a:pt x="16634" y="9271"/>
                    <a:pt x="16655" y="9253"/>
                  </a:cubicBezTo>
                  <a:cubicBezTo>
                    <a:pt x="16663" y="9247"/>
                    <a:pt x="16679" y="9243"/>
                    <a:pt x="16700" y="9243"/>
                  </a:cubicBezTo>
                  <a:cubicBezTo>
                    <a:pt x="16774" y="9243"/>
                    <a:pt x="16917" y="9282"/>
                    <a:pt x="17062" y="9347"/>
                  </a:cubicBezTo>
                  <a:cubicBezTo>
                    <a:pt x="17251" y="9431"/>
                    <a:pt x="17351" y="9498"/>
                    <a:pt x="17286" y="9498"/>
                  </a:cubicBezTo>
                  <a:cubicBezTo>
                    <a:pt x="17218" y="9499"/>
                    <a:pt x="17143" y="9508"/>
                    <a:pt x="17113" y="9518"/>
                  </a:cubicBezTo>
                  <a:cubicBezTo>
                    <a:pt x="17108" y="9519"/>
                    <a:pt x="17104" y="9520"/>
                    <a:pt x="17100" y="9520"/>
                  </a:cubicBezTo>
                  <a:cubicBezTo>
                    <a:pt x="17073" y="9520"/>
                    <a:pt x="17045" y="9493"/>
                    <a:pt x="17031" y="9449"/>
                  </a:cubicBezTo>
                  <a:cubicBezTo>
                    <a:pt x="17017" y="9408"/>
                    <a:pt x="16989" y="9382"/>
                    <a:pt x="16960" y="9382"/>
                  </a:cubicBezTo>
                  <a:cubicBezTo>
                    <a:pt x="16954" y="9382"/>
                    <a:pt x="16949" y="9383"/>
                    <a:pt x="16944" y="9385"/>
                  </a:cubicBezTo>
                  <a:cubicBezTo>
                    <a:pt x="16911" y="9396"/>
                    <a:pt x="16893" y="9428"/>
                    <a:pt x="16906" y="9459"/>
                  </a:cubicBezTo>
                  <a:cubicBezTo>
                    <a:pt x="16927" y="9522"/>
                    <a:pt x="16874" y="9554"/>
                    <a:pt x="16792" y="9554"/>
                  </a:cubicBezTo>
                  <a:cubicBezTo>
                    <a:pt x="16710" y="9554"/>
                    <a:pt x="16598" y="9521"/>
                    <a:pt x="16506" y="9456"/>
                  </a:cubicBezTo>
                  <a:lnTo>
                    <a:pt x="16312" y="9319"/>
                  </a:lnTo>
                  <a:lnTo>
                    <a:pt x="16405" y="9173"/>
                  </a:lnTo>
                  <a:cubicBezTo>
                    <a:pt x="16461" y="9084"/>
                    <a:pt x="16470" y="8995"/>
                    <a:pt x="16427" y="8946"/>
                  </a:cubicBezTo>
                  <a:cubicBezTo>
                    <a:pt x="16392" y="8904"/>
                    <a:pt x="16358" y="8884"/>
                    <a:pt x="16330" y="8884"/>
                  </a:cubicBezTo>
                  <a:cubicBezTo>
                    <a:pt x="16294" y="8884"/>
                    <a:pt x="16268" y="8918"/>
                    <a:pt x="16265" y="8983"/>
                  </a:cubicBezTo>
                  <a:cubicBezTo>
                    <a:pt x="16264" y="9008"/>
                    <a:pt x="16260" y="9020"/>
                    <a:pt x="16254" y="9020"/>
                  </a:cubicBezTo>
                  <a:cubicBezTo>
                    <a:pt x="16247" y="9020"/>
                    <a:pt x="16237" y="9004"/>
                    <a:pt x="16224" y="8973"/>
                  </a:cubicBezTo>
                  <a:cubicBezTo>
                    <a:pt x="16199" y="8912"/>
                    <a:pt x="16118" y="8875"/>
                    <a:pt x="16045" y="8875"/>
                  </a:cubicBezTo>
                  <a:cubicBezTo>
                    <a:pt x="16002" y="8875"/>
                    <a:pt x="15962" y="8888"/>
                    <a:pt x="15939" y="8916"/>
                  </a:cubicBezTo>
                  <a:cubicBezTo>
                    <a:pt x="15933" y="8924"/>
                    <a:pt x="15919" y="8927"/>
                    <a:pt x="15900" y="8927"/>
                  </a:cubicBezTo>
                  <a:cubicBezTo>
                    <a:pt x="15857" y="8927"/>
                    <a:pt x="15786" y="8910"/>
                    <a:pt x="15717" y="8879"/>
                  </a:cubicBezTo>
                  <a:cubicBezTo>
                    <a:pt x="15626" y="8841"/>
                    <a:pt x="15549" y="8822"/>
                    <a:pt x="15468" y="8822"/>
                  </a:cubicBezTo>
                  <a:cubicBezTo>
                    <a:pt x="15381" y="8822"/>
                    <a:pt x="15289" y="8844"/>
                    <a:pt x="15170" y="8889"/>
                  </a:cubicBezTo>
                  <a:cubicBezTo>
                    <a:pt x="15148" y="8897"/>
                    <a:pt x="15122" y="8901"/>
                    <a:pt x="15095" y="8901"/>
                  </a:cubicBezTo>
                  <a:cubicBezTo>
                    <a:pt x="15035" y="8901"/>
                    <a:pt x="14970" y="8882"/>
                    <a:pt x="14924" y="8848"/>
                  </a:cubicBezTo>
                  <a:cubicBezTo>
                    <a:pt x="14878" y="8815"/>
                    <a:pt x="14836" y="8797"/>
                    <a:pt x="14808" y="8797"/>
                  </a:cubicBezTo>
                  <a:cubicBezTo>
                    <a:pt x="14794" y="8797"/>
                    <a:pt x="14783" y="8802"/>
                    <a:pt x="14779" y="8812"/>
                  </a:cubicBezTo>
                  <a:cubicBezTo>
                    <a:pt x="14766" y="8839"/>
                    <a:pt x="14697" y="8851"/>
                    <a:pt x="14617" y="8851"/>
                  </a:cubicBezTo>
                  <a:cubicBezTo>
                    <a:pt x="14497" y="8851"/>
                    <a:pt x="14351" y="8823"/>
                    <a:pt x="14336" y="8780"/>
                  </a:cubicBezTo>
                  <a:cubicBezTo>
                    <a:pt x="14312" y="8710"/>
                    <a:pt x="14186" y="8648"/>
                    <a:pt x="14102" y="8648"/>
                  </a:cubicBezTo>
                  <a:cubicBezTo>
                    <a:pt x="14074" y="8648"/>
                    <a:pt x="14051" y="8655"/>
                    <a:pt x="14039" y="8670"/>
                  </a:cubicBezTo>
                  <a:cubicBezTo>
                    <a:pt x="14028" y="8684"/>
                    <a:pt x="14016" y="8691"/>
                    <a:pt x="14005" y="8691"/>
                  </a:cubicBezTo>
                  <a:cubicBezTo>
                    <a:pt x="13992" y="8691"/>
                    <a:pt x="13981" y="8682"/>
                    <a:pt x="13974" y="8664"/>
                  </a:cubicBezTo>
                  <a:cubicBezTo>
                    <a:pt x="13968" y="8646"/>
                    <a:pt x="13942" y="8636"/>
                    <a:pt x="13905" y="8636"/>
                  </a:cubicBezTo>
                  <a:cubicBezTo>
                    <a:pt x="13876" y="8636"/>
                    <a:pt x="13841" y="8642"/>
                    <a:pt x="13804" y="8655"/>
                  </a:cubicBezTo>
                  <a:cubicBezTo>
                    <a:pt x="13769" y="8667"/>
                    <a:pt x="13739" y="8673"/>
                    <a:pt x="13715" y="8673"/>
                  </a:cubicBezTo>
                  <a:cubicBezTo>
                    <a:pt x="13683" y="8673"/>
                    <a:pt x="13665" y="8662"/>
                    <a:pt x="13670" y="8640"/>
                  </a:cubicBezTo>
                  <a:cubicBezTo>
                    <a:pt x="13673" y="8622"/>
                    <a:pt x="13666" y="8613"/>
                    <a:pt x="13652" y="8613"/>
                  </a:cubicBezTo>
                  <a:cubicBezTo>
                    <a:pt x="13635" y="8613"/>
                    <a:pt x="13610" y="8623"/>
                    <a:pt x="13579" y="8644"/>
                  </a:cubicBezTo>
                  <a:cubicBezTo>
                    <a:pt x="13547" y="8665"/>
                    <a:pt x="13520" y="8676"/>
                    <a:pt x="13499" y="8676"/>
                  </a:cubicBezTo>
                  <a:cubicBezTo>
                    <a:pt x="13473" y="8676"/>
                    <a:pt x="13455" y="8660"/>
                    <a:pt x="13445" y="8628"/>
                  </a:cubicBezTo>
                  <a:cubicBezTo>
                    <a:pt x="13432" y="8593"/>
                    <a:pt x="13388" y="8575"/>
                    <a:pt x="13311" y="8575"/>
                  </a:cubicBezTo>
                  <a:cubicBezTo>
                    <a:pt x="13264" y="8575"/>
                    <a:pt x="13204" y="8582"/>
                    <a:pt x="13131" y="8596"/>
                  </a:cubicBezTo>
                  <a:cubicBezTo>
                    <a:pt x="13064" y="8607"/>
                    <a:pt x="12991" y="8613"/>
                    <a:pt x="12922" y="8613"/>
                  </a:cubicBezTo>
                  <a:cubicBezTo>
                    <a:pt x="12829" y="8613"/>
                    <a:pt x="12744" y="8603"/>
                    <a:pt x="12697" y="8581"/>
                  </a:cubicBezTo>
                  <a:cubicBezTo>
                    <a:pt x="12648" y="8560"/>
                    <a:pt x="12562" y="8549"/>
                    <a:pt x="12469" y="8549"/>
                  </a:cubicBezTo>
                  <a:cubicBezTo>
                    <a:pt x="12405" y="8549"/>
                    <a:pt x="12337" y="8554"/>
                    <a:pt x="12275" y="8566"/>
                  </a:cubicBezTo>
                  <a:cubicBezTo>
                    <a:pt x="12216" y="8577"/>
                    <a:pt x="12157" y="8582"/>
                    <a:pt x="12106" y="8582"/>
                  </a:cubicBezTo>
                  <a:cubicBezTo>
                    <a:pt x="12026" y="8582"/>
                    <a:pt x="11964" y="8569"/>
                    <a:pt x="11943" y="8544"/>
                  </a:cubicBezTo>
                  <a:cubicBezTo>
                    <a:pt x="11918" y="8513"/>
                    <a:pt x="11878" y="8495"/>
                    <a:pt x="11839" y="8495"/>
                  </a:cubicBezTo>
                  <a:cubicBezTo>
                    <a:pt x="11826" y="8495"/>
                    <a:pt x="11812" y="8497"/>
                    <a:pt x="11799" y="8501"/>
                  </a:cubicBezTo>
                  <a:cubicBezTo>
                    <a:pt x="11786" y="8506"/>
                    <a:pt x="11767" y="8509"/>
                    <a:pt x="11744" y="8509"/>
                  </a:cubicBezTo>
                  <a:cubicBezTo>
                    <a:pt x="11685" y="8509"/>
                    <a:pt x="11600" y="8493"/>
                    <a:pt x="11524" y="8468"/>
                  </a:cubicBezTo>
                  <a:cubicBezTo>
                    <a:pt x="11447" y="8441"/>
                    <a:pt x="11361" y="8426"/>
                    <a:pt x="11303" y="8426"/>
                  </a:cubicBezTo>
                  <a:cubicBezTo>
                    <a:pt x="11282" y="8426"/>
                    <a:pt x="11265" y="8428"/>
                    <a:pt x="11253" y="8432"/>
                  </a:cubicBezTo>
                  <a:cubicBezTo>
                    <a:pt x="11225" y="8441"/>
                    <a:pt x="11177" y="8445"/>
                    <a:pt x="11119" y="8445"/>
                  </a:cubicBezTo>
                  <a:cubicBezTo>
                    <a:pt x="10911" y="8445"/>
                    <a:pt x="10573" y="8393"/>
                    <a:pt x="10556" y="8345"/>
                  </a:cubicBezTo>
                  <a:cubicBezTo>
                    <a:pt x="10549" y="8325"/>
                    <a:pt x="10526" y="8315"/>
                    <a:pt x="10495" y="8315"/>
                  </a:cubicBezTo>
                  <a:cubicBezTo>
                    <a:pt x="10474" y="8315"/>
                    <a:pt x="10448" y="8320"/>
                    <a:pt x="10422" y="8329"/>
                  </a:cubicBezTo>
                  <a:cubicBezTo>
                    <a:pt x="10404" y="8335"/>
                    <a:pt x="10386" y="8338"/>
                    <a:pt x="10369" y="8338"/>
                  </a:cubicBezTo>
                  <a:cubicBezTo>
                    <a:pt x="10325" y="8338"/>
                    <a:pt x="10288" y="8317"/>
                    <a:pt x="10276" y="8280"/>
                  </a:cubicBezTo>
                  <a:cubicBezTo>
                    <a:pt x="10261" y="8234"/>
                    <a:pt x="10232" y="8212"/>
                    <a:pt x="10205" y="8212"/>
                  </a:cubicBezTo>
                  <a:cubicBezTo>
                    <a:pt x="10171" y="8212"/>
                    <a:pt x="10140" y="8247"/>
                    <a:pt x="10140" y="8309"/>
                  </a:cubicBezTo>
                  <a:cubicBezTo>
                    <a:pt x="10140" y="8331"/>
                    <a:pt x="10120" y="8342"/>
                    <a:pt x="10083" y="8342"/>
                  </a:cubicBezTo>
                  <a:cubicBezTo>
                    <a:pt x="10033" y="8342"/>
                    <a:pt x="9951" y="8322"/>
                    <a:pt x="9843" y="8284"/>
                  </a:cubicBezTo>
                  <a:cubicBezTo>
                    <a:pt x="9701" y="8235"/>
                    <a:pt x="9555" y="8200"/>
                    <a:pt x="9499" y="8200"/>
                  </a:cubicBezTo>
                  <a:cubicBezTo>
                    <a:pt x="9491" y="8200"/>
                    <a:pt x="9485" y="8201"/>
                    <a:pt x="9481" y="8202"/>
                  </a:cubicBezTo>
                  <a:cubicBezTo>
                    <a:pt x="9476" y="8204"/>
                    <a:pt x="9470" y="8205"/>
                    <a:pt x="9465" y="8205"/>
                  </a:cubicBezTo>
                  <a:cubicBezTo>
                    <a:pt x="9434" y="8205"/>
                    <a:pt x="9402" y="8178"/>
                    <a:pt x="9388" y="8136"/>
                  </a:cubicBezTo>
                  <a:cubicBezTo>
                    <a:pt x="9372" y="8085"/>
                    <a:pt x="9285" y="8040"/>
                    <a:pt x="9188" y="8032"/>
                  </a:cubicBezTo>
                  <a:cubicBezTo>
                    <a:pt x="9092" y="8023"/>
                    <a:pt x="9012" y="7994"/>
                    <a:pt x="9003" y="7967"/>
                  </a:cubicBezTo>
                  <a:cubicBezTo>
                    <a:pt x="8998" y="7950"/>
                    <a:pt x="8977" y="7942"/>
                    <a:pt x="8947" y="7942"/>
                  </a:cubicBezTo>
                  <a:cubicBezTo>
                    <a:pt x="8924" y="7942"/>
                    <a:pt x="8896" y="7947"/>
                    <a:pt x="8867" y="7957"/>
                  </a:cubicBezTo>
                  <a:cubicBezTo>
                    <a:pt x="8836" y="7968"/>
                    <a:pt x="8788" y="7973"/>
                    <a:pt x="8737" y="7973"/>
                  </a:cubicBezTo>
                  <a:cubicBezTo>
                    <a:pt x="8681" y="7973"/>
                    <a:pt x="8621" y="7967"/>
                    <a:pt x="8573" y="7955"/>
                  </a:cubicBezTo>
                  <a:cubicBezTo>
                    <a:pt x="8519" y="7942"/>
                    <a:pt x="8468" y="7935"/>
                    <a:pt x="8431" y="7935"/>
                  </a:cubicBezTo>
                  <a:cubicBezTo>
                    <a:pt x="8401" y="7935"/>
                    <a:pt x="8380" y="7939"/>
                    <a:pt x="8375" y="7948"/>
                  </a:cubicBezTo>
                  <a:cubicBezTo>
                    <a:pt x="8363" y="7969"/>
                    <a:pt x="8244" y="7988"/>
                    <a:pt x="8115" y="7989"/>
                  </a:cubicBezTo>
                  <a:cubicBezTo>
                    <a:pt x="8110" y="7989"/>
                    <a:pt x="8106" y="7989"/>
                    <a:pt x="8102" y="7989"/>
                  </a:cubicBezTo>
                  <a:cubicBezTo>
                    <a:pt x="7949" y="7989"/>
                    <a:pt x="7853" y="7951"/>
                    <a:pt x="7815" y="7876"/>
                  </a:cubicBezTo>
                  <a:cubicBezTo>
                    <a:pt x="7782" y="7809"/>
                    <a:pt x="7743" y="7777"/>
                    <a:pt x="7690" y="7777"/>
                  </a:cubicBezTo>
                  <a:cubicBezTo>
                    <a:pt x="7657" y="7777"/>
                    <a:pt x="7619" y="7790"/>
                    <a:pt x="7572" y="7815"/>
                  </a:cubicBezTo>
                  <a:cubicBezTo>
                    <a:pt x="7554" y="7825"/>
                    <a:pt x="7527" y="7830"/>
                    <a:pt x="7497" y="7830"/>
                  </a:cubicBezTo>
                  <a:cubicBezTo>
                    <a:pt x="7395" y="7830"/>
                    <a:pt x="7255" y="7777"/>
                    <a:pt x="7247" y="7721"/>
                  </a:cubicBezTo>
                  <a:cubicBezTo>
                    <a:pt x="7242" y="7685"/>
                    <a:pt x="7199" y="7665"/>
                    <a:pt x="7143" y="7665"/>
                  </a:cubicBezTo>
                  <a:cubicBezTo>
                    <a:pt x="7133" y="7665"/>
                    <a:pt x="7123" y="7665"/>
                    <a:pt x="7113" y="7666"/>
                  </a:cubicBezTo>
                  <a:cubicBezTo>
                    <a:pt x="7096" y="7669"/>
                    <a:pt x="7078" y="7670"/>
                    <a:pt x="7059" y="7670"/>
                  </a:cubicBezTo>
                  <a:cubicBezTo>
                    <a:pt x="6863" y="7670"/>
                    <a:pt x="6638" y="7532"/>
                    <a:pt x="6617" y="7389"/>
                  </a:cubicBezTo>
                  <a:cubicBezTo>
                    <a:pt x="6606" y="7317"/>
                    <a:pt x="6588" y="7281"/>
                    <a:pt x="6563" y="7281"/>
                  </a:cubicBezTo>
                  <a:cubicBezTo>
                    <a:pt x="6555" y="7281"/>
                    <a:pt x="6546" y="7285"/>
                    <a:pt x="6537" y="7292"/>
                  </a:cubicBezTo>
                  <a:cubicBezTo>
                    <a:pt x="6525" y="7302"/>
                    <a:pt x="6513" y="7307"/>
                    <a:pt x="6501" y="7307"/>
                  </a:cubicBezTo>
                  <a:cubicBezTo>
                    <a:pt x="6478" y="7307"/>
                    <a:pt x="6458" y="7290"/>
                    <a:pt x="6447" y="7262"/>
                  </a:cubicBezTo>
                  <a:cubicBezTo>
                    <a:pt x="6427" y="7204"/>
                    <a:pt x="6478" y="7163"/>
                    <a:pt x="6614" y="7127"/>
                  </a:cubicBezTo>
                  <a:cubicBezTo>
                    <a:pt x="6680" y="7111"/>
                    <a:pt x="6741" y="7101"/>
                    <a:pt x="6780" y="7101"/>
                  </a:cubicBezTo>
                  <a:cubicBezTo>
                    <a:pt x="6805" y="7101"/>
                    <a:pt x="6822" y="7105"/>
                    <a:pt x="6826" y="7113"/>
                  </a:cubicBezTo>
                  <a:cubicBezTo>
                    <a:pt x="6835" y="7134"/>
                    <a:pt x="6936" y="7157"/>
                    <a:pt x="7056" y="7163"/>
                  </a:cubicBezTo>
                  <a:cubicBezTo>
                    <a:pt x="7173" y="7169"/>
                    <a:pt x="7416" y="7204"/>
                    <a:pt x="7588" y="7238"/>
                  </a:cubicBezTo>
                  <a:cubicBezTo>
                    <a:pt x="7788" y="7276"/>
                    <a:pt x="7931" y="7296"/>
                    <a:pt x="8024" y="7296"/>
                  </a:cubicBezTo>
                  <a:cubicBezTo>
                    <a:pt x="8138" y="7296"/>
                    <a:pt x="8178" y="7267"/>
                    <a:pt x="8158" y="7209"/>
                  </a:cubicBezTo>
                  <a:cubicBezTo>
                    <a:pt x="8141" y="7159"/>
                    <a:pt x="8155" y="7100"/>
                    <a:pt x="8189" y="7071"/>
                  </a:cubicBezTo>
                  <a:cubicBezTo>
                    <a:pt x="8238" y="7033"/>
                    <a:pt x="8227" y="7005"/>
                    <a:pt x="8141" y="6954"/>
                  </a:cubicBezTo>
                  <a:cubicBezTo>
                    <a:pt x="8049" y="6899"/>
                    <a:pt x="8037" y="6871"/>
                    <a:pt x="8101" y="6871"/>
                  </a:cubicBezTo>
                  <a:cubicBezTo>
                    <a:pt x="8133" y="6871"/>
                    <a:pt x="8183" y="6878"/>
                    <a:pt x="8251" y="6892"/>
                  </a:cubicBezTo>
                  <a:cubicBezTo>
                    <a:pt x="8290" y="6900"/>
                    <a:pt x="8319" y="6904"/>
                    <a:pt x="8341" y="6904"/>
                  </a:cubicBezTo>
                  <a:cubicBezTo>
                    <a:pt x="8385" y="6904"/>
                    <a:pt x="8398" y="6885"/>
                    <a:pt x="8398" y="6841"/>
                  </a:cubicBezTo>
                  <a:cubicBezTo>
                    <a:pt x="8399" y="6771"/>
                    <a:pt x="8431" y="6737"/>
                    <a:pt x="8484" y="6737"/>
                  </a:cubicBezTo>
                  <a:cubicBezTo>
                    <a:pt x="8538" y="6737"/>
                    <a:pt x="8614" y="6773"/>
                    <a:pt x="8701" y="6847"/>
                  </a:cubicBezTo>
                  <a:cubicBezTo>
                    <a:pt x="8780" y="6915"/>
                    <a:pt x="8832" y="6946"/>
                    <a:pt x="8882" y="6946"/>
                  </a:cubicBezTo>
                  <a:cubicBezTo>
                    <a:pt x="8917" y="6946"/>
                    <a:pt x="8951" y="6931"/>
                    <a:pt x="8994" y="6903"/>
                  </a:cubicBezTo>
                  <a:cubicBezTo>
                    <a:pt x="9039" y="6873"/>
                    <a:pt x="9074" y="6858"/>
                    <a:pt x="9099" y="6858"/>
                  </a:cubicBezTo>
                  <a:cubicBezTo>
                    <a:pt x="9124" y="6858"/>
                    <a:pt x="9141" y="6873"/>
                    <a:pt x="9150" y="6902"/>
                  </a:cubicBezTo>
                  <a:cubicBezTo>
                    <a:pt x="9177" y="6978"/>
                    <a:pt x="9365" y="7034"/>
                    <a:pt x="9499" y="7034"/>
                  </a:cubicBezTo>
                  <a:cubicBezTo>
                    <a:pt x="9569" y="7034"/>
                    <a:pt x="9624" y="7019"/>
                    <a:pt x="9632" y="6983"/>
                  </a:cubicBezTo>
                  <a:cubicBezTo>
                    <a:pt x="9637" y="6961"/>
                    <a:pt x="9649" y="6950"/>
                    <a:pt x="9669" y="6950"/>
                  </a:cubicBezTo>
                  <a:cubicBezTo>
                    <a:pt x="9697" y="6950"/>
                    <a:pt x="9741" y="6972"/>
                    <a:pt x="9800" y="7018"/>
                  </a:cubicBezTo>
                  <a:cubicBezTo>
                    <a:pt x="9877" y="7077"/>
                    <a:pt x="9968" y="7109"/>
                    <a:pt x="10015" y="7109"/>
                  </a:cubicBezTo>
                  <a:cubicBezTo>
                    <a:pt x="10056" y="7109"/>
                    <a:pt x="10064" y="7085"/>
                    <a:pt x="10001" y="7034"/>
                  </a:cubicBezTo>
                  <a:cubicBezTo>
                    <a:pt x="9959" y="6999"/>
                    <a:pt x="9982" y="6979"/>
                    <a:pt x="10073" y="6973"/>
                  </a:cubicBezTo>
                  <a:cubicBezTo>
                    <a:pt x="10164" y="6967"/>
                    <a:pt x="10200" y="6937"/>
                    <a:pt x="10180" y="6883"/>
                  </a:cubicBezTo>
                  <a:cubicBezTo>
                    <a:pt x="10168" y="6848"/>
                    <a:pt x="10137" y="6827"/>
                    <a:pt x="10102" y="6827"/>
                  </a:cubicBezTo>
                  <a:cubicBezTo>
                    <a:pt x="10091" y="6827"/>
                    <a:pt x="10079" y="6829"/>
                    <a:pt x="10067" y="6833"/>
                  </a:cubicBezTo>
                  <a:cubicBezTo>
                    <a:pt x="10052" y="6838"/>
                    <a:pt x="10037" y="6841"/>
                    <a:pt x="10024" y="6841"/>
                  </a:cubicBezTo>
                  <a:cubicBezTo>
                    <a:pt x="9994" y="6841"/>
                    <a:pt x="9970" y="6828"/>
                    <a:pt x="9962" y="6805"/>
                  </a:cubicBezTo>
                  <a:cubicBezTo>
                    <a:pt x="9954" y="6781"/>
                    <a:pt x="9928" y="6767"/>
                    <a:pt x="9899" y="6767"/>
                  </a:cubicBezTo>
                  <a:cubicBezTo>
                    <a:pt x="9889" y="6767"/>
                    <a:pt x="9880" y="6769"/>
                    <a:pt x="9870" y="6772"/>
                  </a:cubicBezTo>
                  <a:cubicBezTo>
                    <a:pt x="9837" y="6783"/>
                    <a:pt x="9775" y="6788"/>
                    <a:pt x="9701" y="6788"/>
                  </a:cubicBezTo>
                  <a:cubicBezTo>
                    <a:pt x="9505" y="6788"/>
                    <a:pt x="9228" y="6753"/>
                    <a:pt x="9214" y="6713"/>
                  </a:cubicBezTo>
                  <a:cubicBezTo>
                    <a:pt x="9199" y="6668"/>
                    <a:pt x="9324" y="6642"/>
                    <a:pt x="9498" y="6642"/>
                  </a:cubicBezTo>
                  <a:cubicBezTo>
                    <a:pt x="9582" y="6642"/>
                    <a:pt x="9679" y="6648"/>
                    <a:pt x="9776" y="6661"/>
                  </a:cubicBezTo>
                  <a:cubicBezTo>
                    <a:pt x="9908" y="6680"/>
                    <a:pt x="10249" y="6724"/>
                    <a:pt x="10527" y="6760"/>
                  </a:cubicBezTo>
                  <a:cubicBezTo>
                    <a:pt x="10805" y="6794"/>
                    <a:pt x="11132" y="6839"/>
                    <a:pt x="11246" y="6856"/>
                  </a:cubicBezTo>
                  <a:cubicBezTo>
                    <a:pt x="12109" y="6986"/>
                    <a:pt x="12561" y="7044"/>
                    <a:pt x="12783" y="7044"/>
                  </a:cubicBezTo>
                  <a:cubicBezTo>
                    <a:pt x="12900" y="7044"/>
                    <a:pt x="12953" y="7028"/>
                    <a:pt x="12968" y="6997"/>
                  </a:cubicBezTo>
                  <a:cubicBezTo>
                    <a:pt x="12992" y="6949"/>
                    <a:pt x="12935" y="6918"/>
                    <a:pt x="12809" y="6912"/>
                  </a:cubicBezTo>
                  <a:cubicBezTo>
                    <a:pt x="12338" y="6887"/>
                    <a:pt x="11368" y="6751"/>
                    <a:pt x="11354" y="6708"/>
                  </a:cubicBezTo>
                  <a:cubicBezTo>
                    <a:pt x="11345" y="6681"/>
                    <a:pt x="11467" y="6619"/>
                    <a:pt x="11630" y="6570"/>
                  </a:cubicBezTo>
                  <a:cubicBezTo>
                    <a:pt x="11737" y="6537"/>
                    <a:pt x="11812" y="6520"/>
                    <a:pt x="11865" y="6520"/>
                  </a:cubicBezTo>
                  <a:cubicBezTo>
                    <a:pt x="11940" y="6520"/>
                    <a:pt x="11970" y="6556"/>
                    <a:pt x="11984" y="6634"/>
                  </a:cubicBezTo>
                  <a:cubicBezTo>
                    <a:pt x="11990" y="6656"/>
                    <a:pt x="12034" y="6675"/>
                    <a:pt x="12088" y="6675"/>
                  </a:cubicBezTo>
                  <a:cubicBezTo>
                    <a:pt x="12143" y="6675"/>
                    <a:pt x="12177" y="6652"/>
                    <a:pt x="12167" y="6623"/>
                  </a:cubicBezTo>
                  <a:cubicBezTo>
                    <a:pt x="12157" y="6594"/>
                    <a:pt x="12186" y="6574"/>
                    <a:pt x="12238" y="6574"/>
                  </a:cubicBezTo>
                  <a:cubicBezTo>
                    <a:pt x="12241" y="6574"/>
                    <a:pt x="12243" y="6574"/>
                    <a:pt x="12246" y="6574"/>
                  </a:cubicBezTo>
                  <a:cubicBezTo>
                    <a:pt x="12249" y="6574"/>
                    <a:pt x="12252" y="6574"/>
                    <a:pt x="12255" y="6574"/>
                  </a:cubicBezTo>
                  <a:cubicBezTo>
                    <a:pt x="12306" y="6574"/>
                    <a:pt x="12335" y="6551"/>
                    <a:pt x="12324" y="6517"/>
                  </a:cubicBezTo>
                  <a:cubicBezTo>
                    <a:pt x="12314" y="6485"/>
                    <a:pt x="12246" y="6459"/>
                    <a:pt x="12171" y="6459"/>
                  </a:cubicBezTo>
                  <a:cubicBezTo>
                    <a:pt x="12167" y="6459"/>
                    <a:pt x="12163" y="6459"/>
                    <a:pt x="12159" y="6459"/>
                  </a:cubicBezTo>
                  <a:cubicBezTo>
                    <a:pt x="12155" y="6459"/>
                    <a:pt x="12151" y="6460"/>
                    <a:pt x="12148" y="6460"/>
                  </a:cubicBezTo>
                  <a:cubicBezTo>
                    <a:pt x="12071" y="6460"/>
                    <a:pt x="11983" y="6440"/>
                    <a:pt x="11953" y="6415"/>
                  </a:cubicBezTo>
                  <a:cubicBezTo>
                    <a:pt x="11941" y="6406"/>
                    <a:pt x="11917" y="6402"/>
                    <a:pt x="11884" y="6402"/>
                  </a:cubicBezTo>
                  <a:cubicBezTo>
                    <a:pt x="11826" y="6402"/>
                    <a:pt x="11742" y="6416"/>
                    <a:pt x="11660" y="6442"/>
                  </a:cubicBezTo>
                  <a:cubicBezTo>
                    <a:pt x="11556" y="6475"/>
                    <a:pt x="11474" y="6491"/>
                    <a:pt x="11419" y="6491"/>
                  </a:cubicBezTo>
                  <a:cubicBezTo>
                    <a:pt x="11332" y="6491"/>
                    <a:pt x="11311" y="6451"/>
                    <a:pt x="11371" y="6374"/>
                  </a:cubicBezTo>
                  <a:cubicBezTo>
                    <a:pt x="11405" y="6331"/>
                    <a:pt x="11418" y="6310"/>
                    <a:pt x="11384" y="6310"/>
                  </a:cubicBezTo>
                  <a:cubicBezTo>
                    <a:pt x="11351" y="6310"/>
                    <a:pt x="11272" y="6331"/>
                    <a:pt x="11124" y="6373"/>
                  </a:cubicBezTo>
                  <a:cubicBezTo>
                    <a:pt x="11082" y="6385"/>
                    <a:pt x="11031" y="6390"/>
                    <a:pt x="10978" y="6390"/>
                  </a:cubicBezTo>
                  <a:cubicBezTo>
                    <a:pt x="10901" y="6390"/>
                    <a:pt x="10821" y="6379"/>
                    <a:pt x="10765" y="6357"/>
                  </a:cubicBezTo>
                  <a:cubicBezTo>
                    <a:pt x="10672" y="6319"/>
                    <a:pt x="10483" y="6288"/>
                    <a:pt x="10342" y="6288"/>
                  </a:cubicBezTo>
                  <a:cubicBezTo>
                    <a:pt x="10339" y="6288"/>
                    <a:pt x="10337" y="6288"/>
                    <a:pt x="10335" y="6288"/>
                  </a:cubicBezTo>
                  <a:cubicBezTo>
                    <a:pt x="10331" y="6288"/>
                    <a:pt x="10327" y="6288"/>
                    <a:pt x="10322" y="6288"/>
                  </a:cubicBezTo>
                  <a:cubicBezTo>
                    <a:pt x="10181" y="6288"/>
                    <a:pt x="9961" y="6255"/>
                    <a:pt x="9831" y="6213"/>
                  </a:cubicBezTo>
                  <a:cubicBezTo>
                    <a:pt x="9729" y="6180"/>
                    <a:pt x="9615" y="6162"/>
                    <a:pt x="9533" y="6162"/>
                  </a:cubicBezTo>
                  <a:cubicBezTo>
                    <a:pt x="9504" y="6162"/>
                    <a:pt x="9478" y="6164"/>
                    <a:pt x="9460" y="6169"/>
                  </a:cubicBezTo>
                  <a:cubicBezTo>
                    <a:pt x="9353" y="6200"/>
                    <a:pt x="9238" y="6214"/>
                    <a:pt x="9130" y="6214"/>
                  </a:cubicBezTo>
                  <a:cubicBezTo>
                    <a:pt x="8937" y="6214"/>
                    <a:pt x="8764" y="6168"/>
                    <a:pt x="8691" y="6085"/>
                  </a:cubicBezTo>
                  <a:lnTo>
                    <a:pt x="8576" y="5952"/>
                  </a:lnTo>
                  <a:lnTo>
                    <a:pt x="8624" y="6108"/>
                  </a:lnTo>
                  <a:cubicBezTo>
                    <a:pt x="8675" y="6273"/>
                    <a:pt x="8642" y="6353"/>
                    <a:pt x="8523" y="6353"/>
                  </a:cubicBezTo>
                  <a:cubicBezTo>
                    <a:pt x="8481" y="6353"/>
                    <a:pt x="8428" y="6343"/>
                    <a:pt x="8363" y="6323"/>
                  </a:cubicBezTo>
                  <a:cubicBezTo>
                    <a:pt x="8277" y="6296"/>
                    <a:pt x="8186" y="6281"/>
                    <a:pt x="8124" y="6281"/>
                  </a:cubicBezTo>
                  <a:cubicBezTo>
                    <a:pt x="8101" y="6281"/>
                    <a:pt x="8082" y="6283"/>
                    <a:pt x="8068" y="6287"/>
                  </a:cubicBezTo>
                  <a:cubicBezTo>
                    <a:pt x="8050" y="6293"/>
                    <a:pt x="8032" y="6296"/>
                    <a:pt x="8016" y="6296"/>
                  </a:cubicBezTo>
                  <a:cubicBezTo>
                    <a:pt x="7990" y="6296"/>
                    <a:pt x="7969" y="6288"/>
                    <a:pt x="7963" y="6271"/>
                  </a:cubicBezTo>
                  <a:cubicBezTo>
                    <a:pt x="7954" y="6245"/>
                    <a:pt x="7875" y="6211"/>
                    <a:pt x="7784" y="6196"/>
                  </a:cubicBezTo>
                  <a:cubicBezTo>
                    <a:pt x="7679" y="6180"/>
                    <a:pt x="7616" y="6128"/>
                    <a:pt x="7608" y="6057"/>
                  </a:cubicBezTo>
                  <a:cubicBezTo>
                    <a:pt x="7600" y="5980"/>
                    <a:pt x="7536" y="5937"/>
                    <a:pt x="7408" y="5922"/>
                  </a:cubicBezTo>
                  <a:cubicBezTo>
                    <a:pt x="7262" y="5906"/>
                    <a:pt x="7189" y="5850"/>
                    <a:pt x="7101" y="5683"/>
                  </a:cubicBezTo>
                  <a:cubicBezTo>
                    <a:pt x="6978" y="5453"/>
                    <a:pt x="6993" y="5253"/>
                    <a:pt x="7132" y="5225"/>
                  </a:cubicBezTo>
                  <a:cubicBezTo>
                    <a:pt x="7172" y="5215"/>
                    <a:pt x="7234" y="5202"/>
                    <a:pt x="7267" y="5196"/>
                  </a:cubicBezTo>
                  <a:cubicBezTo>
                    <a:pt x="7270" y="5195"/>
                    <a:pt x="7274" y="5195"/>
                    <a:pt x="7277" y="5195"/>
                  </a:cubicBezTo>
                  <a:cubicBezTo>
                    <a:pt x="7308" y="5195"/>
                    <a:pt x="7340" y="5221"/>
                    <a:pt x="7353" y="5256"/>
                  </a:cubicBezTo>
                  <a:cubicBezTo>
                    <a:pt x="7368" y="5296"/>
                    <a:pt x="7503" y="5351"/>
                    <a:pt x="7655" y="5379"/>
                  </a:cubicBezTo>
                  <a:cubicBezTo>
                    <a:pt x="7743" y="5396"/>
                    <a:pt x="7808" y="5403"/>
                    <a:pt x="7851" y="5403"/>
                  </a:cubicBezTo>
                  <a:cubicBezTo>
                    <a:pt x="7948" y="5403"/>
                    <a:pt x="7922" y="5361"/>
                    <a:pt x="7771" y="5278"/>
                  </a:cubicBezTo>
                  <a:cubicBezTo>
                    <a:pt x="7659" y="5217"/>
                    <a:pt x="7649" y="5191"/>
                    <a:pt x="7674" y="5002"/>
                  </a:cubicBezTo>
                  <a:cubicBezTo>
                    <a:pt x="7691" y="4867"/>
                    <a:pt x="7675" y="4790"/>
                    <a:pt x="7626" y="4779"/>
                  </a:cubicBezTo>
                  <a:cubicBezTo>
                    <a:pt x="7575" y="4766"/>
                    <a:pt x="7567" y="4743"/>
                    <a:pt x="7602" y="4700"/>
                  </a:cubicBezTo>
                  <a:cubicBezTo>
                    <a:pt x="7629" y="4667"/>
                    <a:pt x="7474" y="4616"/>
                    <a:pt x="7260" y="4586"/>
                  </a:cubicBezTo>
                  <a:cubicBezTo>
                    <a:pt x="6955" y="4545"/>
                    <a:pt x="6854" y="4503"/>
                    <a:pt x="6805" y="4395"/>
                  </a:cubicBezTo>
                  <a:lnTo>
                    <a:pt x="6743" y="4256"/>
                  </a:lnTo>
                  <a:lnTo>
                    <a:pt x="6903" y="4339"/>
                  </a:lnTo>
                  <a:cubicBezTo>
                    <a:pt x="6957" y="4367"/>
                    <a:pt x="7018" y="4382"/>
                    <a:pt x="7066" y="4382"/>
                  </a:cubicBezTo>
                  <a:cubicBezTo>
                    <a:pt x="7096" y="4382"/>
                    <a:pt x="7120" y="4377"/>
                    <a:pt x="7134" y="4365"/>
                  </a:cubicBezTo>
                  <a:cubicBezTo>
                    <a:pt x="7189" y="4319"/>
                    <a:pt x="7174" y="4292"/>
                    <a:pt x="7055" y="4234"/>
                  </a:cubicBezTo>
                  <a:cubicBezTo>
                    <a:pt x="6981" y="4199"/>
                    <a:pt x="6907" y="4172"/>
                    <a:pt x="6882" y="4172"/>
                  </a:cubicBezTo>
                  <a:cubicBezTo>
                    <a:pt x="6879" y="4172"/>
                    <a:pt x="6877" y="4172"/>
                    <a:pt x="6876" y="4172"/>
                  </a:cubicBezTo>
                  <a:cubicBezTo>
                    <a:pt x="6874" y="4173"/>
                    <a:pt x="6872" y="4173"/>
                    <a:pt x="6870" y="4173"/>
                  </a:cubicBezTo>
                  <a:cubicBezTo>
                    <a:pt x="6841" y="4173"/>
                    <a:pt x="6744" y="4139"/>
                    <a:pt x="6637" y="4090"/>
                  </a:cubicBezTo>
                  <a:cubicBezTo>
                    <a:pt x="6477" y="4021"/>
                    <a:pt x="6452" y="3991"/>
                    <a:pt x="6526" y="3965"/>
                  </a:cubicBezTo>
                  <a:cubicBezTo>
                    <a:pt x="6552" y="3956"/>
                    <a:pt x="6578" y="3952"/>
                    <a:pt x="6600" y="3952"/>
                  </a:cubicBezTo>
                  <a:cubicBezTo>
                    <a:pt x="6626" y="3952"/>
                    <a:pt x="6647" y="3958"/>
                    <a:pt x="6658" y="3970"/>
                  </a:cubicBezTo>
                  <a:cubicBezTo>
                    <a:pt x="6698" y="4013"/>
                    <a:pt x="7044" y="4052"/>
                    <a:pt x="7271" y="4052"/>
                  </a:cubicBezTo>
                  <a:cubicBezTo>
                    <a:pt x="7351" y="4052"/>
                    <a:pt x="7417" y="4047"/>
                    <a:pt x="7450" y="4036"/>
                  </a:cubicBezTo>
                  <a:cubicBezTo>
                    <a:pt x="7470" y="4029"/>
                    <a:pt x="7492" y="4025"/>
                    <a:pt x="7513" y="4025"/>
                  </a:cubicBezTo>
                  <a:cubicBezTo>
                    <a:pt x="7560" y="4025"/>
                    <a:pt x="7606" y="4043"/>
                    <a:pt x="7633" y="4074"/>
                  </a:cubicBezTo>
                  <a:cubicBezTo>
                    <a:pt x="7655" y="4099"/>
                    <a:pt x="7686" y="4113"/>
                    <a:pt x="7716" y="4113"/>
                  </a:cubicBezTo>
                  <a:cubicBezTo>
                    <a:pt x="7735" y="4113"/>
                    <a:pt x="7754" y="4107"/>
                    <a:pt x="7769" y="4095"/>
                  </a:cubicBezTo>
                  <a:cubicBezTo>
                    <a:pt x="7789" y="4078"/>
                    <a:pt x="7809" y="4070"/>
                    <a:pt x="7826" y="4070"/>
                  </a:cubicBezTo>
                  <a:cubicBezTo>
                    <a:pt x="7841" y="4070"/>
                    <a:pt x="7853" y="4078"/>
                    <a:pt x="7858" y="4093"/>
                  </a:cubicBezTo>
                  <a:cubicBezTo>
                    <a:pt x="7862" y="4103"/>
                    <a:pt x="7874" y="4109"/>
                    <a:pt x="7891" y="4109"/>
                  </a:cubicBezTo>
                  <a:cubicBezTo>
                    <a:pt x="7917" y="4109"/>
                    <a:pt x="7957" y="4095"/>
                    <a:pt x="7998" y="4069"/>
                  </a:cubicBezTo>
                  <a:cubicBezTo>
                    <a:pt x="8040" y="4042"/>
                    <a:pt x="8086" y="4028"/>
                    <a:pt x="8129" y="4028"/>
                  </a:cubicBezTo>
                  <a:cubicBezTo>
                    <a:pt x="8164" y="4028"/>
                    <a:pt x="8197" y="4037"/>
                    <a:pt x="8227" y="4055"/>
                  </a:cubicBezTo>
                  <a:cubicBezTo>
                    <a:pt x="8275" y="4083"/>
                    <a:pt x="8334" y="4102"/>
                    <a:pt x="8373" y="4102"/>
                  </a:cubicBezTo>
                  <a:cubicBezTo>
                    <a:pt x="8382" y="4102"/>
                    <a:pt x="8390" y="4101"/>
                    <a:pt x="8396" y="4099"/>
                  </a:cubicBezTo>
                  <a:cubicBezTo>
                    <a:pt x="8433" y="4085"/>
                    <a:pt x="8419" y="4060"/>
                    <a:pt x="8360" y="4031"/>
                  </a:cubicBezTo>
                  <a:cubicBezTo>
                    <a:pt x="8249" y="3977"/>
                    <a:pt x="8178" y="3785"/>
                    <a:pt x="8259" y="3756"/>
                  </a:cubicBezTo>
                  <a:cubicBezTo>
                    <a:pt x="8265" y="3754"/>
                    <a:pt x="8271" y="3753"/>
                    <a:pt x="8276" y="3753"/>
                  </a:cubicBezTo>
                  <a:cubicBezTo>
                    <a:pt x="8299" y="3753"/>
                    <a:pt x="8313" y="3773"/>
                    <a:pt x="8306" y="3803"/>
                  </a:cubicBezTo>
                  <a:cubicBezTo>
                    <a:pt x="8298" y="3845"/>
                    <a:pt x="8344" y="3866"/>
                    <a:pt x="8418" y="3866"/>
                  </a:cubicBezTo>
                  <a:cubicBezTo>
                    <a:pt x="8478" y="3866"/>
                    <a:pt x="8557" y="3852"/>
                    <a:pt x="8640" y="3823"/>
                  </a:cubicBezTo>
                  <a:cubicBezTo>
                    <a:pt x="8705" y="3801"/>
                    <a:pt x="8812" y="3791"/>
                    <a:pt x="8936" y="3791"/>
                  </a:cubicBezTo>
                  <a:cubicBezTo>
                    <a:pt x="9348" y="3791"/>
                    <a:pt x="9958" y="3898"/>
                    <a:pt x="9911" y="3996"/>
                  </a:cubicBezTo>
                  <a:cubicBezTo>
                    <a:pt x="9905" y="4009"/>
                    <a:pt x="9906" y="4015"/>
                    <a:pt x="9911" y="4015"/>
                  </a:cubicBezTo>
                  <a:cubicBezTo>
                    <a:pt x="9919" y="4015"/>
                    <a:pt x="9937" y="4003"/>
                    <a:pt x="9962" y="3982"/>
                  </a:cubicBezTo>
                  <a:cubicBezTo>
                    <a:pt x="9994" y="3955"/>
                    <a:pt x="10060" y="3940"/>
                    <a:pt x="10194" y="3940"/>
                  </a:cubicBezTo>
                  <a:cubicBezTo>
                    <a:pt x="10399" y="3940"/>
                    <a:pt x="10762" y="3974"/>
                    <a:pt x="11405" y="4046"/>
                  </a:cubicBezTo>
                  <a:cubicBezTo>
                    <a:pt x="11970" y="4110"/>
                    <a:pt x="12730" y="4190"/>
                    <a:pt x="13122" y="4227"/>
                  </a:cubicBezTo>
                  <a:cubicBezTo>
                    <a:pt x="13230" y="4237"/>
                    <a:pt x="13347" y="4247"/>
                    <a:pt x="13379" y="4249"/>
                  </a:cubicBezTo>
                  <a:cubicBezTo>
                    <a:pt x="13380" y="4249"/>
                    <a:pt x="13381" y="4249"/>
                    <a:pt x="13382" y="4249"/>
                  </a:cubicBezTo>
                  <a:cubicBezTo>
                    <a:pt x="13412" y="4249"/>
                    <a:pt x="13403" y="4201"/>
                    <a:pt x="13364" y="4144"/>
                  </a:cubicBezTo>
                  <a:cubicBezTo>
                    <a:pt x="13323" y="4083"/>
                    <a:pt x="13314" y="4024"/>
                    <a:pt x="13343" y="4014"/>
                  </a:cubicBezTo>
                  <a:cubicBezTo>
                    <a:pt x="13376" y="4002"/>
                    <a:pt x="13389" y="3971"/>
                    <a:pt x="13378" y="3937"/>
                  </a:cubicBezTo>
                  <a:cubicBezTo>
                    <a:pt x="13370" y="3915"/>
                    <a:pt x="13345" y="3902"/>
                    <a:pt x="13314" y="3902"/>
                  </a:cubicBezTo>
                  <a:cubicBezTo>
                    <a:pt x="13300" y="3902"/>
                    <a:pt x="13285" y="3905"/>
                    <a:pt x="13269" y="3910"/>
                  </a:cubicBezTo>
                  <a:cubicBezTo>
                    <a:pt x="13219" y="3927"/>
                    <a:pt x="13189" y="3968"/>
                    <a:pt x="13202" y="4001"/>
                  </a:cubicBezTo>
                  <a:cubicBezTo>
                    <a:pt x="13211" y="4029"/>
                    <a:pt x="13196" y="4048"/>
                    <a:pt x="13167" y="4048"/>
                  </a:cubicBezTo>
                  <a:cubicBezTo>
                    <a:pt x="13162" y="4048"/>
                    <a:pt x="13157" y="4048"/>
                    <a:pt x="13151" y="4046"/>
                  </a:cubicBezTo>
                  <a:cubicBezTo>
                    <a:pt x="13115" y="4038"/>
                    <a:pt x="13089" y="3993"/>
                    <a:pt x="13097" y="3954"/>
                  </a:cubicBezTo>
                  <a:cubicBezTo>
                    <a:pt x="13103" y="3930"/>
                    <a:pt x="13096" y="3917"/>
                    <a:pt x="13076" y="3917"/>
                  </a:cubicBezTo>
                  <a:cubicBezTo>
                    <a:pt x="13054" y="3917"/>
                    <a:pt x="13020" y="3931"/>
                    <a:pt x="12972" y="3957"/>
                  </a:cubicBezTo>
                  <a:cubicBezTo>
                    <a:pt x="12923" y="3985"/>
                    <a:pt x="12881" y="4000"/>
                    <a:pt x="12859" y="4000"/>
                  </a:cubicBezTo>
                  <a:cubicBezTo>
                    <a:pt x="12846" y="4000"/>
                    <a:pt x="12840" y="3995"/>
                    <a:pt x="12843" y="3985"/>
                  </a:cubicBezTo>
                  <a:cubicBezTo>
                    <a:pt x="12857" y="3926"/>
                    <a:pt x="12617" y="3882"/>
                    <a:pt x="12399" y="3882"/>
                  </a:cubicBezTo>
                  <a:cubicBezTo>
                    <a:pt x="12298" y="3882"/>
                    <a:pt x="12201" y="3891"/>
                    <a:pt x="12138" y="3913"/>
                  </a:cubicBezTo>
                  <a:cubicBezTo>
                    <a:pt x="12092" y="3929"/>
                    <a:pt x="12051" y="3937"/>
                    <a:pt x="12018" y="3937"/>
                  </a:cubicBezTo>
                  <a:cubicBezTo>
                    <a:pt x="11974" y="3937"/>
                    <a:pt x="11944" y="3923"/>
                    <a:pt x="11934" y="3894"/>
                  </a:cubicBezTo>
                  <a:cubicBezTo>
                    <a:pt x="11923" y="3861"/>
                    <a:pt x="11868" y="3844"/>
                    <a:pt x="11790" y="3844"/>
                  </a:cubicBezTo>
                  <a:cubicBezTo>
                    <a:pt x="11755" y="3844"/>
                    <a:pt x="11714" y="3847"/>
                    <a:pt x="11671" y="3855"/>
                  </a:cubicBezTo>
                  <a:cubicBezTo>
                    <a:pt x="11633" y="3862"/>
                    <a:pt x="11590" y="3865"/>
                    <a:pt x="11547" y="3865"/>
                  </a:cubicBezTo>
                  <a:cubicBezTo>
                    <a:pt x="11447" y="3865"/>
                    <a:pt x="11345" y="3847"/>
                    <a:pt x="11291" y="3817"/>
                  </a:cubicBezTo>
                  <a:cubicBezTo>
                    <a:pt x="11234" y="3786"/>
                    <a:pt x="11180" y="3768"/>
                    <a:pt x="11145" y="3768"/>
                  </a:cubicBezTo>
                  <a:cubicBezTo>
                    <a:pt x="11129" y="3768"/>
                    <a:pt x="11117" y="3772"/>
                    <a:pt x="11111" y="3780"/>
                  </a:cubicBezTo>
                  <a:cubicBezTo>
                    <a:pt x="11088" y="3808"/>
                    <a:pt x="11026" y="3821"/>
                    <a:pt x="10955" y="3821"/>
                  </a:cubicBezTo>
                  <a:cubicBezTo>
                    <a:pt x="10825" y="3821"/>
                    <a:pt x="10662" y="3780"/>
                    <a:pt x="10641" y="3720"/>
                  </a:cubicBezTo>
                  <a:cubicBezTo>
                    <a:pt x="10629" y="3683"/>
                    <a:pt x="10619" y="3664"/>
                    <a:pt x="10611" y="3664"/>
                  </a:cubicBezTo>
                  <a:cubicBezTo>
                    <a:pt x="10601" y="3664"/>
                    <a:pt x="10593" y="3687"/>
                    <a:pt x="10582" y="3734"/>
                  </a:cubicBezTo>
                  <a:cubicBezTo>
                    <a:pt x="10570" y="3782"/>
                    <a:pt x="10542" y="3804"/>
                    <a:pt x="10510" y="3804"/>
                  </a:cubicBezTo>
                  <a:cubicBezTo>
                    <a:pt x="10472" y="3804"/>
                    <a:pt x="10429" y="3771"/>
                    <a:pt x="10408" y="3708"/>
                  </a:cubicBezTo>
                  <a:cubicBezTo>
                    <a:pt x="10401" y="3687"/>
                    <a:pt x="10372" y="3676"/>
                    <a:pt x="10331" y="3676"/>
                  </a:cubicBezTo>
                  <a:cubicBezTo>
                    <a:pt x="10298" y="3676"/>
                    <a:pt x="10258" y="3683"/>
                    <a:pt x="10216" y="3698"/>
                  </a:cubicBezTo>
                  <a:cubicBezTo>
                    <a:pt x="10170" y="3713"/>
                    <a:pt x="10125" y="3720"/>
                    <a:pt x="10087" y="3720"/>
                  </a:cubicBezTo>
                  <a:cubicBezTo>
                    <a:pt x="10046" y="3720"/>
                    <a:pt x="10015" y="3711"/>
                    <a:pt x="10002" y="3695"/>
                  </a:cubicBezTo>
                  <a:cubicBezTo>
                    <a:pt x="9990" y="3680"/>
                    <a:pt x="9970" y="3672"/>
                    <a:pt x="9949" y="3672"/>
                  </a:cubicBezTo>
                  <a:cubicBezTo>
                    <a:pt x="9927" y="3672"/>
                    <a:pt x="9904" y="3680"/>
                    <a:pt x="9884" y="3695"/>
                  </a:cubicBezTo>
                  <a:cubicBezTo>
                    <a:pt x="9865" y="3711"/>
                    <a:pt x="9843" y="3719"/>
                    <a:pt x="9826" y="3719"/>
                  </a:cubicBezTo>
                  <a:cubicBezTo>
                    <a:pt x="9809" y="3719"/>
                    <a:pt x="9795" y="3712"/>
                    <a:pt x="9790" y="3698"/>
                  </a:cubicBezTo>
                  <a:cubicBezTo>
                    <a:pt x="9779" y="3674"/>
                    <a:pt x="9719" y="3658"/>
                    <a:pt x="9645" y="3658"/>
                  </a:cubicBezTo>
                  <a:cubicBezTo>
                    <a:pt x="9624" y="3658"/>
                    <a:pt x="9602" y="3659"/>
                    <a:pt x="9580" y="3662"/>
                  </a:cubicBezTo>
                  <a:cubicBezTo>
                    <a:pt x="9565" y="3664"/>
                    <a:pt x="9550" y="3665"/>
                    <a:pt x="9535" y="3665"/>
                  </a:cubicBezTo>
                  <a:cubicBezTo>
                    <a:pt x="9451" y="3665"/>
                    <a:pt x="9379" y="3638"/>
                    <a:pt x="9367" y="3599"/>
                  </a:cubicBezTo>
                  <a:cubicBezTo>
                    <a:pt x="9355" y="3563"/>
                    <a:pt x="9321" y="3540"/>
                    <a:pt x="9285" y="3540"/>
                  </a:cubicBezTo>
                  <a:cubicBezTo>
                    <a:pt x="9276" y="3540"/>
                    <a:pt x="9267" y="3541"/>
                    <a:pt x="9258" y="3544"/>
                  </a:cubicBezTo>
                  <a:cubicBezTo>
                    <a:pt x="9248" y="3548"/>
                    <a:pt x="9237" y="3549"/>
                    <a:pt x="9225" y="3549"/>
                  </a:cubicBezTo>
                  <a:cubicBezTo>
                    <a:pt x="9186" y="3549"/>
                    <a:pt x="9140" y="3530"/>
                    <a:pt x="9116" y="3500"/>
                  </a:cubicBezTo>
                  <a:cubicBezTo>
                    <a:pt x="9093" y="3472"/>
                    <a:pt x="9018" y="3455"/>
                    <a:pt x="8931" y="3455"/>
                  </a:cubicBezTo>
                  <a:cubicBezTo>
                    <a:pt x="8896" y="3455"/>
                    <a:pt x="8859" y="3458"/>
                    <a:pt x="8823" y="3463"/>
                  </a:cubicBezTo>
                  <a:cubicBezTo>
                    <a:pt x="8737" y="3476"/>
                    <a:pt x="8647" y="3483"/>
                    <a:pt x="8585" y="3483"/>
                  </a:cubicBezTo>
                  <a:cubicBezTo>
                    <a:pt x="8553" y="3483"/>
                    <a:pt x="8529" y="3482"/>
                    <a:pt x="8515" y="3478"/>
                  </a:cubicBezTo>
                  <a:cubicBezTo>
                    <a:pt x="8484" y="3468"/>
                    <a:pt x="8407" y="3461"/>
                    <a:pt x="8335" y="3461"/>
                  </a:cubicBezTo>
                  <a:cubicBezTo>
                    <a:pt x="8318" y="3461"/>
                    <a:pt x="8301" y="3462"/>
                    <a:pt x="8285" y="3462"/>
                  </a:cubicBezTo>
                  <a:cubicBezTo>
                    <a:pt x="8281" y="3463"/>
                    <a:pt x="8277" y="3463"/>
                    <a:pt x="8273" y="3463"/>
                  </a:cubicBezTo>
                  <a:cubicBezTo>
                    <a:pt x="8188" y="3463"/>
                    <a:pt x="8063" y="3432"/>
                    <a:pt x="7999" y="3394"/>
                  </a:cubicBezTo>
                  <a:cubicBezTo>
                    <a:pt x="7884" y="3327"/>
                    <a:pt x="7513" y="3247"/>
                    <a:pt x="7355" y="3247"/>
                  </a:cubicBezTo>
                  <a:cubicBezTo>
                    <a:pt x="7330" y="3247"/>
                    <a:pt x="7310" y="3249"/>
                    <a:pt x="7298" y="3253"/>
                  </a:cubicBezTo>
                  <a:cubicBezTo>
                    <a:pt x="7293" y="3255"/>
                    <a:pt x="7284" y="3256"/>
                    <a:pt x="7273" y="3256"/>
                  </a:cubicBezTo>
                  <a:cubicBezTo>
                    <a:pt x="7215" y="3256"/>
                    <a:pt x="7085" y="3236"/>
                    <a:pt x="6952" y="3203"/>
                  </a:cubicBezTo>
                  <a:cubicBezTo>
                    <a:pt x="6862" y="3183"/>
                    <a:pt x="6778" y="3172"/>
                    <a:pt x="6707" y="3172"/>
                  </a:cubicBezTo>
                  <a:cubicBezTo>
                    <a:pt x="6633" y="3172"/>
                    <a:pt x="6572" y="3183"/>
                    <a:pt x="6533" y="3206"/>
                  </a:cubicBezTo>
                  <a:cubicBezTo>
                    <a:pt x="6493" y="3229"/>
                    <a:pt x="6458" y="3241"/>
                    <a:pt x="6437" y="3241"/>
                  </a:cubicBezTo>
                  <a:cubicBezTo>
                    <a:pt x="6423" y="3241"/>
                    <a:pt x="6416" y="3235"/>
                    <a:pt x="6419" y="3224"/>
                  </a:cubicBezTo>
                  <a:cubicBezTo>
                    <a:pt x="6432" y="3166"/>
                    <a:pt x="6136" y="3067"/>
                    <a:pt x="5987" y="3067"/>
                  </a:cubicBezTo>
                  <a:cubicBezTo>
                    <a:pt x="5965" y="3067"/>
                    <a:pt x="5947" y="3069"/>
                    <a:pt x="5933" y="3073"/>
                  </a:cubicBezTo>
                  <a:cubicBezTo>
                    <a:pt x="5921" y="3077"/>
                    <a:pt x="5904" y="3078"/>
                    <a:pt x="5884" y="3078"/>
                  </a:cubicBezTo>
                  <a:cubicBezTo>
                    <a:pt x="5835" y="3078"/>
                    <a:pt x="5768" y="3068"/>
                    <a:pt x="5713" y="3050"/>
                  </a:cubicBezTo>
                  <a:cubicBezTo>
                    <a:pt x="5690" y="3043"/>
                    <a:pt x="5660" y="3040"/>
                    <a:pt x="5624" y="3040"/>
                  </a:cubicBezTo>
                  <a:cubicBezTo>
                    <a:pt x="5532" y="3040"/>
                    <a:pt x="5405" y="3062"/>
                    <a:pt x="5294" y="3100"/>
                  </a:cubicBezTo>
                  <a:cubicBezTo>
                    <a:pt x="5057" y="3182"/>
                    <a:pt x="5027" y="3207"/>
                    <a:pt x="5084" y="3286"/>
                  </a:cubicBezTo>
                  <a:cubicBezTo>
                    <a:pt x="5115" y="3329"/>
                    <a:pt x="5128" y="3350"/>
                    <a:pt x="5117" y="3350"/>
                  </a:cubicBezTo>
                  <a:cubicBezTo>
                    <a:pt x="5107" y="3350"/>
                    <a:pt x="5077" y="3333"/>
                    <a:pt x="5023" y="3298"/>
                  </a:cubicBezTo>
                  <a:cubicBezTo>
                    <a:pt x="4955" y="3254"/>
                    <a:pt x="4877" y="3193"/>
                    <a:pt x="4851" y="3163"/>
                  </a:cubicBezTo>
                  <a:cubicBezTo>
                    <a:pt x="4841" y="3152"/>
                    <a:pt x="4829" y="3146"/>
                    <a:pt x="4816" y="3146"/>
                  </a:cubicBezTo>
                  <a:cubicBezTo>
                    <a:pt x="4786" y="3146"/>
                    <a:pt x="4749" y="3174"/>
                    <a:pt x="4701" y="3230"/>
                  </a:cubicBezTo>
                  <a:cubicBezTo>
                    <a:pt x="4649" y="3291"/>
                    <a:pt x="4614" y="3319"/>
                    <a:pt x="4565" y="3319"/>
                  </a:cubicBezTo>
                  <a:cubicBezTo>
                    <a:pt x="4531" y="3319"/>
                    <a:pt x="4489" y="3305"/>
                    <a:pt x="4431" y="3280"/>
                  </a:cubicBezTo>
                  <a:cubicBezTo>
                    <a:pt x="4347" y="3244"/>
                    <a:pt x="4252" y="3227"/>
                    <a:pt x="4166" y="3227"/>
                  </a:cubicBezTo>
                  <a:cubicBezTo>
                    <a:pt x="4051" y="3227"/>
                    <a:pt x="3953" y="3258"/>
                    <a:pt x="3919" y="3316"/>
                  </a:cubicBezTo>
                  <a:cubicBezTo>
                    <a:pt x="3867" y="3404"/>
                    <a:pt x="3612" y="3520"/>
                    <a:pt x="3488" y="3520"/>
                  </a:cubicBezTo>
                  <a:cubicBezTo>
                    <a:pt x="3477" y="3520"/>
                    <a:pt x="3467" y="3519"/>
                    <a:pt x="3458" y="3517"/>
                  </a:cubicBezTo>
                  <a:cubicBezTo>
                    <a:pt x="3447" y="3514"/>
                    <a:pt x="3437" y="3513"/>
                    <a:pt x="3430" y="3513"/>
                  </a:cubicBezTo>
                  <a:cubicBezTo>
                    <a:pt x="3397" y="3513"/>
                    <a:pt x="3402" y="3538"/>
                    <a:pt x="3442" y="3590"/>
                  </a:cubicBezTo>
                  <a:cubicBezTo>
                    <a:pt x="3479" y="3638"/>
                    <a:pt x="3492" y="3660"/>
                    <a:pt x="3476" y="3660"/>
                  </a:cubicBezTo>
                  <a:cubicBezTo>
                    <a:pt x="3466" y="3660"/>
                    <a:pt x="3445" y="3651"/>
                    <a:pt x="3412" y="3637"/>
                  </a:cubicBezTo>
                  <a:cubicBezTo>
                    <a:pt x="3368" y="3617"/>
                    <a:pt x="3329" y="3607"/>
                    <a:pt x="3295" y="3607"/>
                  </a:cubicBezTo>
                  <a:cubicBezTo>
                    <a:pt x="3203" y="3607"/>
                    <a:pt x="3149" y="3679"/>
                    <a:pt x="3136" y="3818"/>
                  </a:cubicBezTo>
                  <a:cubicBezTo>
                    <a:pt x="3123" y="3959"/>
                    <a:pt x="3138" y="3995"/>
                    <a:pt x="3220" y="4013"/>
                  </a:cubicBezTo>
                  <a:cubicBezTo>
                    <a:pt x="3352" y="4042"/>
                    <a:pt x="3087" y="4269"/>
                    <a:pt x="2916" y="4274"/>
                  </a:cubicBezTo>
                  <a:cubicBezTo>
                    <a:pt x="2836" y="4275"/>
                    <a:pt x="2792" y="4314"/>
                    <a:pt x="2789" y="4380"/>
                  </a:cubicBezTo>
                  <a:cubicBezTo>
                    <a:pt x="2787" y="4437"/>
                    <a:pt x="2752" y="4495"/>
                    <a:pt x="2713" y="4509"/>
                  </a:cubicBezTo>
                  <a:cubicBezTo>
                    <a:pt x="2598" y="4548"/>
                    <a:pt x="2708" y="4959"/>
                    <a:pt x="2841" y="4986"/>
                  </a:cubicBezTo>
                  <a:cubicBezTo>
                    <a:pt x="2936" y="5005"/>
                    <a:pt x="2936" y="5012"/>
                    <a:pt x="2849" y="5045"/>
                  </a:cubicBezTo>
                  <a:cubicBezTo>
                    <a:pt x="2794" y="5066"/>
                    <a:pt x="2761" y="5113"/>
                    <a:pt x="2772" y="5153"/>
                  </a:cubicBezTo>
                  <a:cubicBezTo>
                    <a:pt x="2776" y="5165"/>
                    <a:pt x="2769" y="5170"/>
                    <a:pt x="2754" y="5170"/>
                  </a:cubicBezTo>
                  <a:cubicBezTo>
                    <a:pt x="2720" y="5170"/>
                    <a:pt x="2644" y="5142"/>
                    <a:pt x="2553" y="5093"/>
                  </a:cubicBezTo>
                  <a:cubicBezTo>
                    <a:pt x="2421" y="5021"/>
                    <a:pt x="2303" y="4931"/>
                    <a:pt x="2290" y="4893"/>
                  </a:cubicBezTo>
                  <a:cubicBezTo>
                    <a:pt x="2288" y="4888"/>
                    <a:pt x="2285" y="4885"/>
                    <a:pt x="2282" y="4885"/>
                  </a:cubicBezTo>
                  <a:cubicBezTo>
                    <a:pt x="2259" y="4885"/>
                    <a:pt x="2202" y="4989"/>
                    <a:pt x="2144" y="5144"/>
                  </a:cubicBezTo>
                  <a:cubicBezTo>
                    <a:pt x="2078" y="5317"/>
                    <a:pt x="1999" y="5448"/>
                    <a:pt x="1963" y="5448"/>
                  </a:cubicBezTo>
                  <a:cubicBezTo>
                    <a:pt x="1962" y="5448"/>
                    <a:pt x="1961" y="5448"/>
                    <a:pt x="1960" y="5448"/>
                  </a:cubicBezTo>
                  <a:cubicBezTo>
                    <a:pt x="1956" y="5447"/>
                    <a:pt x="1952" y="5447"/>
                    <a:pt x="1948" y="5447"/>
                  </a:cubicBezTo>
                  <a:cubicBezTo>
                    <a:pt x="1922" y="5447"/>
                    <a:pt x="1908" y="5468"/>
                    <a:pt x="1918" y="5497"/>
                  </a:cubicBezTo>
                  <a:cubicBezTo>
                    <a:pt x="1929" y="5532"/>
                    <a:pt x="1870" y="5616"/>
                    <a:pt x="1788" y="5682"/>
                  </a:cubicBezTo>
                  <a:cubicBezTo>
                    <a:pt x="1706" y="5747"/>
                    <a:pt x="1642" y="5825"/>
                    <a:pt x="1651" y="5852"/>
                  </a:cubicBezTo>
                  <a:cubicBezTo>
                    <a:pt x="1661" y="5878"/>
                    <a:pt x="1579" y="5901"/>
                    <a:pt x="1467" y="5901"/>
                  </a:cubicBezTo>
                  <a:cubicBezTo>
                    <a:pt x="1283" y="5899"/>
                    <a:pt x="1263" y="5881"/>
                    <a:pt x="1231" y="5701"/>
                  </a:cubicBezTo>
                  <a:cubicBezTo>
                    <a:pt x="1212" y="5594"/>
                    <a:pt x="1127" y="5412"/>
                    <a:pt x="1042" y="5307"/>
                  </a:cubicBezTo>
                  <a:cubicBezTo>
                    <a:pt x="955" y="5195"/>
                    <a:pt x="907" y="5094"/>
                    <a:pt x="933" y="5072"/>
                  </a:cubicBezTo>
                  <a:cubicBezTo>
                    <a:pt x="960" y="5051"/>
                    <a:pt x="969" y="5006"/>
                    <a:pt x="956" y="4969"/>
                  </a:cubicBezTo>
                  <a:cubicBezTo>
                    <a:pt x="934" y="4905"/>
                    <a:pt x="1140" y="4500"/>
                    <a:pt x="1360" y="4172"/>
                  </a:cubicBezTo>
                  <a:cubicBezTo>
                    <a:pt x="1412" y="4096"/>
                    <a:pt x="1423" y="4065"/>
                    <a:pt x="1393" y="4065"/>
                  </a:cubicBezTo>
                  <a:cubicBezTo>
                    <a:pt x="1385" y="4065"/>
                    <a:pt x="1374" y="4068"/>
                    <a:pt x="1359" y="4072"/>
                  </a:cubicBezTo>
                  <a:cubicBezTo>
                    <a:pt x="1309" y="4087"/>
                    <a:pt x="1246" y="4135"/>
                    <a:pt x="1207" y="4183"/>
                  </a:cubicBezTo>
                  <a:cubicBezTo>
                    <a:pt x="1181" y="4217"/>
                    <a:pt x="1153" y="4234"/>
                    <a:pt x="1125" y="4234"/>
                  </a:cubicBezTo>
                  <a:cubicBezTo>
                    <a:pt x="1107" y="4234"/>
                    <a:pt x="1089" y="4227"/>
                    <a:pt x="1072" y="4213"/>
                  </a:cubicBezTo>
                  <a:cubicBezTo>
                    <a:pt x="1060" y="4204"/>
                    <a:pt x="1051" y="4199"/>
                    <a:pt x="1044" y="4199"/>
                  </a:cubicBezTo>
                  <a:cubicBezTo>
                    <a:pt x="1028" y="4199"/>
                    <a:pt x="1029" y="4230"/>
                    <a:pt x="1050" y="4289"/>
                  </a:cubicBezTo>
                  <a:cubicBezTo>
                    <a:pt x="1073" y="4361"/>
                    <a:pt x="1068" y="4428"/>
                    <a:pt x="1037" y="4439"/>
                  </a:cubicBezTo>
                  <a:cubicBezTo>
                    <a:pt x="1004" y="4451"/>
                    <a:pt x="945" y="4526"/>
                    <a:pt x="903" y="4615"/>
                  </a:cubicBezTo>
                  <a:cubicBezTo>
                    <a:pt x="860" y="4704"/>
                    <a:pt x="802" y="4780"/>
                    <a:pt x="766" y="4791"/>
                  </a:cubicBezTo>
                  <a:cubicBezTo>
                    <a:pt x="762" y="4793"/>
                    <a:pt x="758" y="4794"/>
                    <a:pt x="754" y="4794"/>
                  </a:cubicBezTo>
                  <a:cubicBezTo>
                    <a:pt x="679" y="4794"/>
                    <a:pt x="610" y="4560"/>
                    <a:pt x="663" y="4456"/>
                  </a:cubicBezTo>
                  <a:cubicBezTo>
                    <a:pt x="689" y="4404"/>
                    <a:pt x="690" y="4381"/>
                    <a:pt x="664" y="4381"/>
                  </a:cubicBezTo>
                  <a:cubicBezTo>
                    <a:pt x="654" y="4381"/>
                    <a:pt x="640" y="4384"/>
                    <a:pt x="622" y="4391"/>
                  </a:cubicBezTo>
                  <a:cubicBezTo>
                    <a:pt x="504" y="4432"/>
                    <a:pt x="402" y="4713"/>
                    <a:pt x="447" y="4877"/>
                  </a:cubicBezTo>
                  <a:cubicBezTo>
                    <a:pt x="469" y="4956"/>
                    <a:pt x="468" y="5025"/>
                    <a:pt x="445" y="5032"/>
                  </a:cubicBezTo>
                  <a:cubicBezTo>
                    <a:pt x="423" y="5040"/>
                    <a:pt x="417" y="5084"/>
                    <a:pt x="432" y="5129"/>
                  </a:cubicBezTo>
                  <a:cubicBezTo>
                    <a:pt x="447" y="5176"/>
                    <a:pt x="417" y="5273"/>
                    <a:pt x="363" y="5349"/>
                  </a:cubicBezTo>
                  <a:cubicBezTo>
                    <a:pt x="313" y="5419"/>
                    <a:pt x="291" y="5469"/>
                    <a:pt x="309" y="5469"/>
                  </a:cubicBezTo>
                  <a:cubicBezTo>
                    <a:pt x="310" y="5469"/>
                    <a:pt x="312" y="5468"/>
                    <a:pt x="314" y="5468"/>
                  </a:cubicBezTo>
                  <a:cubicBezTo>
                    <a:pt x="316" y="5467"/>
                    <a:pt x="318" y="5467"/>
                    <a:pt x="319" y="5467"/>
                  </a:cubicBezTo>
                  <a:cubicBezTo>
                    <a:pt x="339" y="5467"/>
                    <a:pt x="334" y="5520"/>
                    <a:pt x="307" y="5588"/>
                  </a:cubicBezTo>
                  <a:cubicBezTo>
                    <a:pt x="264" y="5689"/>
                    <a:pt x="271" y="5737"/>
                    <a:pt x="333" y="5768"/>
                  </a:cubicBezTo>
                  <a:cubicBezTo>
                    <a:pt x="391" y="5798"/>
                    <a:pt x="397" y="5856"/>
                    <a:pt x="353" y="5970"/>
                  </a:cubicBezTo>
                  <a:cubicBezTo>
                    <a:pt x="318" y="6060"/>
                    <a:pt x="318" y="6213"/>
                    <a:pt x="353" y="6318"/>
                  </a:cubicBezTo>
                  <a:cubicBezTo>
                    <a:pt x="580" y="7006"/>
                    <a:pt x="634" y="7206"/>
                    <a:pt x="577" y="7206"/>
                  </a:cubicBezTo>
                  <a:cubicBezTo>
                    <a:pt x="566" y="7206"/>
                    <a:pt x="552" y="7200"/>
                    <a:pt x="534" y="7188"/>
                  </a:cubicBezTo>
                  <a:cubicBezTo>
                    <a:pt x="498" y="7163"/>
                    <a:pt x="452" y="7150"/>
                    <a:pt x="402" y="7150"/>
                  </a:cubicBezTo>
                  <a:cubicBezTo>
                    <a:pt x="352" y="7150"/>
                    <a:pt x="298" y="7162"/>
                    <a:pt x="241" y="7187"/>
                  </a:cubicBezTo>
                  <a:cubicBezTo>
                    <a:pt x="145" y="7229"/>
                    <a:pt x="67" y="7274"/>
                    <a:pt x="72" y="7285"/>
                  </a:cubicBezTo>
                  <a:cubicBezTo>
                    <a:pt x="76" y="7297"/>
                    <a:pt x="167" y="7394"/>
                    <a:pt x="277" y="7504"/>
                  </a:cubicBezTo>
                  <a:cubicBezTo>
                    <a:pt x="387" y="7614"/>
                    <a:pt x="492" y="7752"/>
                    <a:pt x="515" y="7817"/>
                  </a:cubicBezTo>
                  <a:cubicBezTo>
                    <a:pt x="537" y="7879"/>
                    <a:pt x="546" y="7907"/>
                    <a:pt x="520" y="7907"/>
                  </a:cubicBezTo>
                  <a:cubicBezTo>
                    <a:pt x="499" y="7907"/>
                    <a:pt x="455" y="7888"/>
                    <a:pt x="376" y="7853"/>
                  </a:cubicBezTo>
                  <a:cubicBezTo>
                    <a:pt x="316" y="7826"/>
                    <a:pt x="258" y="7812"/>
                    <a:pt x="211" y="7812"/>
                  </a:cubicBezTo>
                  <a:cubicBezTo>
                    <a:pt x="171" y="7812"/>
                    <a:pt x="138" y="7822"/>
                    <a:pt x="115" y="7841"/>
                  </a:cubicBezTo>
                  <a:cubicBezTo>
                    <a:pt x="1" y="7938"/>
                    <a:pt x="38" y="8007"/>
                    <a:pt x="267" y="8119"/>
                  </a:cubicBezTo>
                  <a:cubicBezTo>
                    <a:pt x="452" y="8208"/>
                    <a:pt x="694" y="8515"/>
                    <a:pt x="606" y="8545"/>
                  </a:cubicBezTo>
                  <a:cubicBezTo>
                    <a:pt x="605" y="8546"/>
                    <a:pt x="603" y="8546"/>
                    <a:pt x="600" y="8546"/>
                  </a:cubicBezTo>
                  <a:cubicBezTo>
                    <a:pt x="569" y="8546"/>
                    <a:pt x="470" y="8505"/>
                    <a:pt x="369" y="8448"/>
                  </a:cubicBezTo>
                  <a:lnTo>
                    <a:pt x="171" y="8337"/>
                  </a:lnTo>
                  <a:lnTo>
                    <a:pt x="345" y="8537"/>
                  </a:lnTo>
                  <a:cubicBezTo>
                    <a:pt x="440" y="8647"/>
                    <a:pt x="548" y="8737"/>
                    <a:pt x="581" y="8737"/>
                  </a:cubicBezTo>
                  <a:cubicBezTo>
                    <a:pt x="615" y="8737"/>
                    <a:pt x="660" y="8787"/>
                    <a:pt x="681" y="8848"/>
                  </a:cubicBezTo>
                  <a:cubicBezTo>
                    <a:pt x="699" y="8902"/>
                    <a:pt x="736" y="8940"/>
                    <a:pt x="766" y="8940"/>
                  </a:cubicBezTo>
                  <a:cubicBezTo>
                    <a:pt x="770" y="8940"/>
                    <a:pt x="773" y="8940"/>
                    <a:pt x="776" y="8939"/>
                  </a:cubicBezTo>
                  <a:cubicBezTo>
                    <a:pt x="784" y="8936"/>
                    <a:pt x="791" y="8935"/>
                    <a:pt x="798" y="8935"/>
                  </a:cubicBezTo>
                  <a:cubicBezTo>
                    <a:pt x="823" y="8935"/>
                    <a:pt x="846" y="8951"/>
                    <a:pt x="855" y="8977"/>
                  </a:cubicBezTo>
                  <a:cubicBezTo>
                    <a:pt x="866" y="9011"/>
                    <a:pt x="842" y="9047"/>
                    <a:pt x="797" y="9062"/>
                  </a:cubicBezTo>
                  <a:cubicBezTo>
                    <a:pt x="653" y="9111"/>
                    <a:pt x="498" y="9480"/>
                    <a:pt x="565" y="9611"/>
                  </a:cubicBezTo>
                  <a:cubicBezTo>
                    <a:pt x="614" y="9705"/>
                    <a:pt x="599" y="9751"/>
                    <a:pt x="505" y="9798"/>
                  </a:cubicBezTo>
                  <a:cubicBezTo>
                    <a:pt x="436" y="9832"/>
                    <a:pt x="389" y="9882"/>
                    <a:pt x="399" y="9909"/>
                  </a:cubicBezTo>
                  <a:cubicBezTo>
                    <a:pt x="407" y="9936"/>
                    <a:pt x="374" y="9987"/>
                    <a:pt x="323" y="10022"/>
                  </a:cubicBezTo>
                  <a:cubicBezTo>
                    <a:pt x="290" y="10044"/>
                    <a:pt x="285" y="10056"/>
                    <a:pt x="305" y="10056"/>
                  </a:cubicBezTo>
                  <a:cubicBezTo>
                    <a:pt x="320" y="10056"/>
                    <a:pt x="350" y="10049"/>
                    <a:pt x="392" y="10036"/>
                  </a:cubicBezTo>
                  <a:cubicBezTo>
                    <a:pt x="415" y="10029"/>
                    <a:pt x="437" y="10026"/>
                    <a:pt x="458" y="10026"/>
                  </a:cubicBezTo>
                  <a:cubicBezTo>
                    <a:pt x="588" y="10026"/>
                    <a:pt x="672" y="10142"/>
                    <a:pt x="538" y="10189"/>
                  </a:cubicBezTo>
                  <a:cubicBezTo>
                    <a:pt x="498" y="10202"/>
                    <a:pt x="459" y="10281"/>
                    <a:pt x="452" y="10363"/>
                  </a:cubicBezTo>
                  <a:cubicBezTo>
                    <a:pt x="443" y="10466"/>
                    <a:pt x="397" y="10522"/>
                    <a:pt x="308" y="10542"/>
                  </a:cubicBezTo>
                  <a:cubicBezTo>
                    <a:pt x="217" y="10563"/>
                    <a:pt x="194" y="10594"/>
                    <a:pt x="233" y="10642"/>
                  </a:cubicBezTo>
                  <a:cubicBezTo>
                    <a:pt x="266" y="10682"/>
                    <a:pt x="258" y="10739"/>
                    <a:pt x="215" y="10775"/>
                  </a:cubicBezTo>
                  <a:cubicBezTo>
                    <a:pt x="111" y="10862"/>
                    <a:pt x="126" y="10925"/>
                    <a:pt x="204" y="10925"/>
                  </a:cubicBezTo>
                  <a:cubicBezTo>
                    <a:pt x="242" y="10925"/>
                    <a:pt x="294" y="10910"/>
                    <a:pt x="354" y="10876"/>
                  </a:cubicBezTo>
                  <a:cubicBezTo>
                    <a:pt x="447" y="10825"/>
                    <a:pt x="540" y="10800"/>
                    <a:pt x="607" y="10800"/>
                  </a:cubicBezTo>
                  <a:cubicBezTo>
                    <a:pt x="693" y="10800"/>
                    <a:pt x="735" y="10841"/>
                    <a:pt x="676" y="10914"/>
                  </a:cubicBezTo>
                  <a:cubicBezTo>
                    <a:pt x="641" y="10958"/>
                    <a:pt x="636" y="11010"/>
                    <a:pt x="664" y="11024"/>
                  </a:cubicBezTo>
                  <a:cubicBezTo>
                    <a:pt x="669" y="11027"/>
                    <a:pt x="674" y="11028"/>
                    <a:pt x="680" y="11028"/>
                  </a:cubicBezTo>
                  <a:cubicBezTo>
                    <a:pt x="710" y="11028"/>
                    <a:pt x="750" y="10997"/>
                    <a:pt x="780" y="10949"/>
                  </a:cubicBezTo>
                  <a:cubicBezTo>
                    <a:pt x="813" y="10897"/>
                    <a:pt x="863" y="10862"/>
                    <a:pt x="900" y="10862"/>
                  </a:cubicBezTo>
                  <a:cubicBezTo>
                    <a:pt x="904" y="10862"/>
                    <a:pt x="908" y="10862"/>
                    <a:pt x="912" y="10863"/>
                  </a:cubicBezTo>
                  <a:cubicBezTo>
                    <a:pt x="917" y="10864"/>
                    <a:pt x="922" y="10865"/>
                    <a:pt x="927" y="10865"/>
                  </a:cubicBezTo>
                  <a:cubicBezTo>
                    <a:pt x="958" y="10865"/>
                    <a:pt x="988" y="10841"/>
                    <a:pt x="997" y="10806"/>
                  </a:cubicBezTo>
                  <a:cubicBezTo>
                    <a:pt x="1007" y="10765"/>
                    <a:pt x="1070" y="10729"/>
                    <a:pt x="1137" y="10727"/>
                  </a:cubicBezTo>
                  <a:cubicBezTo>
                    <a:pt x="1220" y="10723"/>
                    <a:pt x="1282" y="10663"/>
                    <a:pt x="1335" y="10540"/>
                  </a:cubicBezTo>
                  <a:cubicBezTo>
                    <a:pt x="1406" y="10373"/>
                    <a:pt x="1430" y="10359"/>
                    <a:pt x="1672" y="10344"/>
                  </a:cubicBezTo>
                  <a:cubicBezTo>
                    <a:pt x="1733" y="10340"/>
                    <a:pt x="1794" y="10338"/>
                    <a:pt x="1853" y="10338"/>
                  </a:cubicBezTo>
                  <a:cubicBezTo>
                    <a:pt x="2103" y="10338"/>
                    <a:pt x="2305" y="10372"/>
                    <a:pt x="2322" y="10422"/>
                  </a:cubicBezTo>
                  <a:cubicBezTo>
                    <a:pt x="2327" y="10436"/>
                    <a:pt x="2347" y="10443"/>
                    <a:pt x="2376" y="10443"/>
                  </a:cubicBezTo>
                  <a:cubicBezTo>
                    <a:pt x="2406" y="10443"/>
                    <a:pt x="2444" y="10435"/>
                    <a:pt x="2486" y="10421"/>
                  </a:cubicBezTo>
                  <a:cubicBezTo>
                    <a:pt x="2523" y="10407"/>
                    <a:pt x="2557" y="10401"/>
                    <a:pt x="2585" y="10401"/>
                  </a:cubicBezTo>
                  <a:cubicBezTo>
                    <a:pt x="2621" y="10401"/>
                    <a:pt x="2647" y="10411"/>
                    <a:pt x="2654" y="10431"/>
                  </a:cubicBezTo>
                  <a:cubicBezTo>
                    <a:pt x="2659" y="10444"/>
                    <a:pt x="2677" y="10451"/>
                    <a:pt x="2703" y="10451"/>
                  </a:cubicBezTo>
                  <a:cubicBezTo>
                    <a:pt x="2741" y="10451"/>
                    <a:pt x="2795" y="10437"/>
                    <a:pt x="2851" y="10411"/>
                  </a:cubicBezTo>
                  <a:cubicBezTo>
                    <a:pt x="2912" y="10384"/>
                    <a:pt x="2967" y="10370"/>
                    <a:pt x="3008" y="10370"/>
                  </a:cubicBezTo>
                  <a:cubicBezTo>
                    <a:pt x="3040" y="10370"/>
                    <a:pt x="3064" y="10378"/>
                    <a:pt x="3077" y="10395"/>
                  </a:cubicBezTo>
                  <a:cubicBezTo>
                    <a:pt x="3108" y="10434"/>
                    <a:pt x="3094" y="10454"/>
                    <a:pt x="3037" y="10454"/>
                  </a:cubicBezTo>
                  <a:cubicBezTo>
                    <a:pt x="3032" y="10454"/>
                    <a:pt x="3028" y="10453"/>
                    <a:pt x="3023" y="10453"/>
                  </a:cubicBezTo>
                  <a:cubicBezTo>
                    <a:pt x="3021" y="10453"/>
                    <a:pt x="3018" y="10453"/>
                    <a:pt x="3016" y="10453"/>
                  </a:cubicBezTo>
                  <a:cubicBezTo>
                    <a:pt x="2952" y="10453"/>
                    <a:pt x="2931" y="10481"/>
                    <a:pt x="2952" y="10540"/>
                  </a:cubicBezTo>
                  <a:cubicBezTo>
                    <a:pt x="2964" y="10575"/>
                    <a:pt x="2981" y="10592"/>
                    <a:pt x="3011" y="10592"/>
                  </a:cubicBezTo>
                  <a:cubicBezTo>
                    <a:pt x="3041" y="10592"/>
                    <a:pt x="3083" y="10574"/>
                    <a:pt x="3145" y="10538"/>
                  </a:cubicBezTo>
                  <a:cubicBezTo>
                    <a:pt x="3204" y="10504"/>
                    <a:pt x="3257" y="10486"/>
                    <a:pt x="3290" y="10486"/>
                  </a:cubicBezTo>
                  <a:cubicBezTo>
                    <a:pt x="3309" y="10486"/>
                    <a:pt x="3321" y="10492"/>
                    <a:pt x="3324" y="10503"/>
                  </a:cubicBezTo>
                  <a:cubicBezTo>
                    <a:pt x="3334" y="10534"/>
                    <a:pt x="3386" y="10553"/>
                    <a:pt x="3448" y="10553"/>
                  </a:cubicBezTo>
                  <a:cubicBezTo>
                    <a:pt x="3455" y="10553"/>
                    <a:pt x="3463" y="10553"/>
                    <a:pt x="3470" y="10553"/>
                  </a:cubicBezTo>
                  <a:cubicBezTo>
                    <a:pt x="3474" y="10552"/>
                    <a:pt x="3477" y="10552"/>
                    <a:pt x="3481" y="10552"/>
                  </a:cubicBezTo>
                  <a:cubicBezTo>
                    <a:pt x="3553" y="10552"/>
                    <a:pt x="3658" y="10615"/>
                    <a:pt x="3725" y="10699"/>
                  </a:cubicBezTo>
                  <a:cubicBezTo>
                    <a:pt x="3786" y="10777"/>
                    <a:pt x="3866" y="10832"/>
                    <a:pt x="3914" y="10832"/>
                  </a:cubicBezTo>
                  <a:cubicBezTo>
                    <a:pt x="3920" y="10832"/>
                    <a:pt x="3925" y="10831"/>
                    <a:pt x="3930" y="10829"/>
                  </a:cubicBezTo>
                  <a:cubicBezTo>
                    <a:pt x="3944" y="10824"/>
                    <a:pt x="3958" y="10822"/>
                    <a:pt x="3970" y="10822"/>
                  </a:cubicBezTo>
                  <a:cubicBezTo>
                    <a:pt x="3998" y="10822"/>
                    <a:pt x="4020" y="10833"/>
                    <a:pt x="4027" y="10851"/>
                  </a:cubicBezTo>
                  <a:cubicBezTo>
                    <a:pt x="4035" y="10874"/>
                    <a:pt x="4126" y="10890"/>
                    <a:pt x="4240" y="10890"/>
                  </a:cubicBezTo>
                  <a:cubicBezTo>
                    <a:pt x="4259" y="10890"/>
                    <a:pt x="4279" y="10890"/>
                    <a:pt x="4300" y="10889"/>
                  </a:cubicBezTo>
                  <a:cubicBezTo>
                    <a:pt x="4319" y="10888"/>
                    <a:pt x="4337" y="10888"/>
                    <a:pt x="4356" y="10888"/>
                  </a:cubicBezTo>
                  <a:cubicBezTo>
                    <a:pt x="4618" y="10888"/>
                    <a:pt x="4802" y="10969"/>
                    <a:pt x="4797" y="11092"/>
                  </a:cubicBezTo>
                  <a:cubicBezTo>
                    <a:pt x="4795" y="11141"/>
                    <a:pt x="4813" y="11163"/>
                    <a:pt x="4835" y="11163"/>
                  </a:cubicBezTo>
                  <a:cubicBezTo>
                    <a:pt x="4863" y="11163"/>
                    <a:pt x="4897" y="11126"/>
                    <a:pt x="4900" y="11062"/>
                  </a:cubicBezTo>
                  <a:cubicBezTo>
                    <a:pt x="4903" y="11028"/>
                    <a:pt x="4910" y="11011"/>
                    <a:pt x="4927" y="11011"/>
                  </a:cubicBezTo>
                  <a:cubicBezTo>
                    <a:pt x="4941" y="11011"/>
                    <a:pt x="4962" y="11023"/>
                    <a:pt x="4993" y="11046"/>
                  </a:cubicBezTo>
                  <a:cubicBezTo>
                    <a:pt x="5058" y="11094"/>
                    <a:pt x="5067" y="11143"/>
                    <a:pt x="5028" y="11237"/>
                  </a:cubicBezTo>
                  <a:cubicBezTo>
                    <a:pt x="4990" y="11331"/>
                    <a:pt x="4997" y="11368"/>
                    <a:pt x="5057" y="11383"/>
                  </a:cubicBezTo>
                  <a:cubicBezTo>
                    <a:pt x="5062" y="11384"/>
                    <a:pt x="5068" y="11384"/>
                    <a:pt x="5073" y="11384"/>
                  </a:cubicBezTo>
                  <a:cubicBezTo>
                    <a:pt x="5111" y="11384"/>
                    <a:pt x="5147" y="11354"/>
                    <a:pt x="5156" y="11314"/>
                  </a:cubicBezTo>
                  <a:cubicBezTo>
                    <a:pt x="5170" y="11256"/>
                    <a:pt x="5226" y="11227"/>
                    <a:pt x="5330" y="11226"/>
                  </a:cubicBezTo>
                  <a:cubicBezTo>
                    <a:pt x="5416" y="11226"/>
                    <a:pt x="5523" y="11214"/>
                    <a:pt x="5573" y="11198"/>
                  </a:cubicBezTo>
                  <a:cubicBezTo>
                    <a:pt x="5581" y="11196"/>
                    <a:pt x="5588" y="11195"/>
                    <a:pt x="5596" y="11195"/>
                  </a:cubicBezTo>
                  <a:cubicBezTo>
                    <a:pt x="5641" y="11195"/>
                    <a:pt x="5693" y="11232"/>
                    <a:pt x="5723" y="11291"/>
                  </a:cubicBezTo>
                  <a:cubicBezTo>
                    <a:pt x="5750" y="11345"/>
                    <a:pt x="5780" y="11371"/>
                    <a:pt x="5812" y="11371"/>
                  </a:cubicBezTo>
                  <a:cubicBezTo>
                    <a:pt x="5827" y="11371"/>
                    <a:pt x="5843" y="11365"/>
                    <a:pt x="5858" y="11353"/>
                  </a:cubicBezTo>
                  <a:cubicBezTo>
                    <a:pt x="5880" y="11336"/>
                    <a:pt x="5901" y="11327"/>
                    <a:pt x="5918" y="11327"/>
                  </a:cubicBezTo>
                  <a:cubicBezTo>
                    <a:pt x="5935" y="11327"/>
                    <a:pt x="5948" y="11336"/>
                    <a:pt x="5954" y="11354"/>
                  </a:cubicBezTo>
                  <a:cubicBezTo>
                    <a:pt x="5970" y="11406"/>
                    <a:pt x="6211" y="11459"/>
                    <a:pt x="6368" y="11459"/>
                  </a:cubicBezTo>
                  <a:cubicBezTo>
                    <a:pt x="6409" y="11459"/>
                    <a:pt x="6444" y="11455"/>
                    <a:pt x="6468" y="11447"/>
                  </a:cubicBezTo>
                  <a:cubicBezTo>
                    <a:pt x="6480" y="11443"/>
                    <a:pt x="6495" y="11441"/>
                    <a:pt x="6512" y="11441"/>
                  </a:cubicBezTo>
                  <a:cubicBezTo>
                    <a:pt x="6649" y="11441"/>
                    <a:pt x="6930" y="11558"/>
                    <a:pt x="6916" y="11620"/>
                  </a:cubicBezTo>
                  <a:cubicBezTo>
                    <a:pt x="6911" y="11641"/>
                    <a:pt x="6949" y="11652"/>
                    <a:pt x="7011" y="11652"/>
                  </a:cubicBezTo>
                  <a:cubicBezTo>
                    <a:pt x="7049" y="11652"/>
                    <a:pt x="7097" y="11647"/>
                    <a:pt x="7149" y="11639"/>
                  </a:cubicBezTo>
                  <a:cubicBezTo>
                    <a:pt x="7195" y="11631"/>
                    <a:pt x="7239" y="11627"/>
                    <a:pt x="7281" y="11627"/>
                  </a:cubicBezTo>
                  <a:cubicBezTo>
                    <a:pt x="7392" y="11627"/>
                    <a:pt x="7494" y="11654"/>
                    <a:pt x="7582" y="11705"/>
                  </a:cubicBezTo>
                  <a:cubicBezTo>
                    <a:pt x="7708" y="11781"/>
                    <a:pt x="7850" y="11819"/>
                    <a:pt x="7966" y="11819"/>
                  </a:cubicBezTo>
                  <a:cubicBezTo>
                    <a:pt x="8079" y="11819"/>
                    <a:pt x="8169" y="11784"/>
                    <a:pt x="8202" y="11713"/>
                  </a:cubicBezTo>
                  <a:cubicBezTo>
                    <a:pt x="8229" y="11651"/>
                    <a:pt x="8282" y="11618"/>
                    <a:pt x="8322" y="11618"/>
                  </a:cubicBezTo>
                  <a:cubicBezTo>
                    <a:pt x="8358" y="11618"/>
                    <a:pt x="8383" y="11644"/>
                    <a:pt x="8371" y="11697"/>
                  </a:cubicBezTo>
                  <a:cubicBezTo>
                    <a:pt x="8348" y="11795"/>
                    <a:pt x="8610" y="11902"/>
                    <a:pt x="8868" y="11902"/>
                  </a:cubicBezTo>
                  <a:cubicBezTo>
                    <a:pt x="8874" y="11902"/>
                    <a:pt x="8880" y="11902"/>
                    <a:pt x="8886" y="11902"/>
                  </a:cubicBezTo>
                  <a:cubicBezTo>
                    <a:pt x="8890" y="11902"/>
                    <a:pt x="8894" y="11902"/>
                    <a:pt x="8899" y="11902"/>
                  </a:cubicBezTo>
                  <a:cubicBezTo>
                    <a:pt x="9040" y="11902"/>
                    <a:pt x="9140" y="11936"/>
                    <a:pt x="9160" y="11992"/>
                  </a:cubicBezTo>
                  <a:cubicBezTo>
                    <a:pt x="9207" y="12125"/>
                    <a:pt x="9446" y="12259"/>
                    <a:pt x="9627" y="12259"/>
                  </a:cubicBezTo>
                  <a:cubicBezTo>
                    <a:pt x="9631" y="12259"/>
                    <a:pt x="9635" y="12259"/>
                    <a:pt x="9639" y="12259"/>
                  </a:cubicBezTo>
                  <a:cubicBezTo>
                    <a:pt x="9791" y="12254"/>
                    <a:pt x="9787" y="12248"/>
                    <a:pt x="9572" y="12161"/>
                  </a:cubicBezTo>
                  <a:cubicBezTo>
                    <a:pt x="9450" y="12111"/>
                    <a:pt x="9376" y="12059"/>
                    <a:pt x="9412" y="12047"/>
                  </a:cubicBezTo>
                  <a:cubicBezTo>
                    <a:pt x="9424" y="12042"/>
                    <a:pt x="9439" y="12040"/>
                    <a:pt x="9456" y="12040"/>
                  </a:cubicBezTo>
                  <a:cubicBezTo>
                    <a:pt x="9587" y="12040"/>
                    <a:pt x="9828" y="12161"/>
                    <a:pt x="9861" y="12256"/>
                  </a:cubicBezTo>
                  <a:cubicBezTo>
                    <a:pt x="9880" y="12310"/>
                    <a:pt x="9933" y="12354"/>
                    <a:pt x="9982" y="12354"/>
                  </a:cubicBezTo>
                  <a:cubicBezTo>
                    <a:pt x="9983" y="12354"/>
                    <a:pt x="9984" y="12354"/>
                    <a:pt x="9985" y="12354"/>
                  </a:cubicBezTo>
                  <a:cubicBezTo>
                    <a:pt x="10041" y="12354"/>
                    <a:pt x="10053" y="12337"/>
                    <a:pt x="10016" y="12307"/>
                  </a:cubicBezTo>
                  <a:cubicBezTo>
                    <a:pt x="9968" y="12268"/>
                    <a:pt x="10001" y="12252"/>
                    <a:pt x="10069" y="12252"/>
                  </a:cubicBezTo>
                  <a:cubicBezTo>
                    <a:pt x="10184" y="12252"/>
                    <a:pt x="10399" y="12299"/>
                    <a:pt x="10486" y="12367"/>
                  </a:cubicBezTo>
                  <a:cubicBezTo>
                    <a:pt x="10544" y="12412"/>
                    <a:pt x="10597" y="12435"/>
                    <a:pt x="10644" y="12435"/>
                  </a:cubicBezTo>
                  <a:cubicBezTo>
                    <a:pt x="10673" y="12435"/>
                    <a:pt x="10700" y="12426"/>
                    <a:pt x="10723" y="12408"/>
                  </a:cubicBezTo>
                  <a:cubicBezTo>
                    <a:pt x="10770" y="12373"/>
                    <a:pt x="10894" y="12356"/>
                    <a:pt x="11020" y="12356"/>
                  </a:cubicBezTo>
                  <a:cubicBezTo>
                    <a:pt x="11157" y="12356"/>
                    <a:pt x="11297" y="12376"/>
                    <a:pt x="11345" y="12415"/>
                  </a:cubicBezTo>
                  <a:cubicBezTo>
                    <a:pt x="11408" y="12467"/>
                    <a:pt x="11989" y="12550"/>
                    <a:pt x="12220" y="12550"/>
                  </a:cubicBezTo>
                  <a:cubicBezTo>
                    <a:pt x="12258" y="12550"/>
                    <a:pt x="12287" y="12548"/>
                    <a:pt x="12302" y="12542"/>
                  </a:cubicBezTo>
                  <a:cubicBezTo>
                    <a:pt x="12314" y="12538"/>
                    <a:pt x="12327" y="12536"/>
                    <a:pt x="12339" y="12536"/>
                  </a:cubicBezTo>
                  <a:cubicBezTo>
                    <a:pt x="12370" y="12536"/>
                    <a:pt x="12397" y="12550"/>
                    <a:pt x="12405" y="12572"/>
                  </a:cubicBezTo>
                  <a:cubicBezTo>
                    <a:pt x="12411" y="12592"/>
                    <a:pt x="12439" y="12604"/>
                    <a:pt x="12473" y="12604"/>
                  </a:cubicBezTo>
                  <a:cubicBezTo>
                    <a:pt x="12490" y="12604"/>
                    <a:pt x="12510" y="12600"/>
                    <a:pt x="12529" y="12594"/>
                  </a:cubicBezTo>
                  <a:cubicBezTo>
                    <a:pt x="12556" y="12584"/>
                    <a:pt x="12608" y="12579"/>
                    <a:pt x="12670" y="12579"/>
                  </a:cubicBezTo>
                  <a:cubicBezTo>
                    <a:pt x="12741" y="12579"/>
                    <a:pt x="12825" y="12585"/>
                    <a:pt x="12905" y="12598"/>
                  </a:cubicBezTo>
                  <a:cubicBezTo>
                    <a:pt x="13026" y="12615"/>
                    <a:pt x="13246" y="12627"/>
                    <a:pt x="13443" y="12627"/>
                  </a:cubicBezTo>
                  <a:cubicBezTo>
                    <a:pt x="13487" y="12627"/>
                    <a:pt x="13531" y="12627"/>
                    <a:pt x="13572" y="12625"/>
                  </a:cubicBezTo>
                  <a:cubicBezTo>
                    <a:pt x="13604" y="12625"/>
                    <a:pt x="13637" y="12624"/>
                    <a:pt x="13668" y="12624"/>
                  </a:cubicBezTo>
                  <a:cubicBezTo>
                    <a:pt x="13848" y="12624"/>
                    <a:pt x="13998" y="12638"/>
                    <a:pt x="14024" y="12660"/>
                  </a:cubicBezTo>
                  <a:cubicBezTo>
                    <a:pt x="14037" y="12671"/>
                    <a:pt x="14063" y="12676"/>
                    <a:pt x="14094" y="12676"/>
                  </a:cubicBezTo>
                  <a:cubicBezTo>
                    <a:pt x="14139" y="12676"/>
                    <a:pt x="14197" y="12666"/>
                    <a:pt x="14252" y="12646"/>
                  </a:cubicBezTo>
                  <a:cubicBezTo>
                    <a:pt x="14294" y="12632"/>
                    <a:pt x="14338" y="12625"/>
                    <a:pt x="14378" y="12625"/>
                  </a:cubicBezTo>
                  <a:cubicBezTo>
                    <a:pt x="14425" y="12625"/>
                    <a:pt x="14465" y="12635"/>
                    <a:pt x="14483" y="12655"/>
                  </a:cubicBezTo>
                  <a:cubicBezTo>
                    <a:pt x="14515" y="12692"/>
                    <a:pt x="14626" y="12728"/>
                    <a:pt x="14720" y="12732"/>
                  </a:cubicBezTo>
                  <a:cubicBezTo>
                    <a:pt x="15011" y="12746"/>
                    <a:pt x="15161" y="12753"/>
                    <a:pt x="15254" y="12753"/>
                  </a:cubicBezTo>
                  <a:cubicBezTo>
                    <a:pt x="15314" y="12753"/>
                    <a:pt x="15350" y="12750"/>
                    <a:pt x="15385" y="12745"/>
                  </a:cubicBezTo>
                  <a:cubicBezTo>
                    <a:pt x="15425" y="12740"/>
                    <a:pt x="15472" y="12737"/>
                    <a:pt x="15522" y="12737"/>
                  </a:cubicBezTo>
                  <a:cubicBezTo>
                    <a:pt x="15774" y="12737"/>
                    <a:pt x="16109" y="12801"/>
                    <a:pt x="16094" y="12860"/>
                  </a:cubicBezTo>
                  <a:cubicBezTo>
                    <a:pt x="16088" y="12888"/>
                    <a:pt x="16090" y="12902"/>
                    <a:pt x="16098" y="12902"/>
                  </a:cubicBezTo>
                  <a:cubicBezTo>
                    <a:pt x="16104" y="12902"/>
                    <a:pt x="16112" y="12895"/>
                    <a:pt x="16124" y="12881"/>
                  </a:cubicBezTo>
                  <a:cubicBezTo>
                    <a:pt x="16137" y="12865"/>
                    <a:pt x="16160" y="12857"/>
                    <a:pt x="16187" y="12857"/>
                  </a:cubicBezTo>
                  <a:cubicBezTo>
                    <a:pt x="16214" y="12857"/>
                    <a:pt x="16243" y="12864"/>
                    <a:pt x="16268" y="12880"/>
                  </a:cubicBezTo>
                  <a:cubicBezTo>
                    <a:pt x="16299" y="12898"/>
                    <a:pt x="16363" y="12907"/>
                    <a:pt x="16439" y="12907"/>
                  </a:cubicBezTo>
                  <a:cubicBezTo>
                    <a:pt x="16500" y="12907"/>
                    <a:pt x="16569" y="12901"/>
                    <a:pt x="16636" y="12889"/>
                  </a:cubicBezTo>
                  <a:cubicBezTo>
                    <a:pt x="16712" y="12874"/>
                    <a:pt x="16781" y="12867"/>
                    <a:pt x="16833" y="12867"/>
                  </a:cubicBezTo>
                  <a:cubicBezTo>
                    <a:pt x="16885" y="12867"/>
                    <a:pt x="16918" y="12874"/>
                    <a:pt x="16923" y="12889"/>
                  </a:cubicBezTo>
                  <a:cubicBezTo>
                    <a:pt x="16930" y="12910"/>
                    <a:pt x="17097" y="12924"/>
                    <a:pt x="17316" y="12924"/>
                  </a:cubicBezTo>
                  <a:cubicBezTo>
                    <a:pt x="17371" y="12924"/>
                    <a:pt x="17428" y="12923"/>
                    <a:pt x="17488" y="12922"/>
                  </a:cubicBezTo>
                  <a:cubicBezTo>
                    <a:pt x="17539" y="12920"/>
                    <a:pt x="17587" y="12919"/>
                    <a:pt x="17633" y="12919"/>
                  </a:cubicBezTo>
                  <a:cubicBezTo>
                    <a:pt x="17920" y="12919"/>
                    <a:pt x="18102" y="12950"/>
                    <a:pt x="18199" y="13013"/>
                  </a:cubicBezTo>
                  <a:cubicBezTo>
                    <a:pt x="18258" y="13052"/>
                    <a:pt x="18305" y="13073"/>
                    <a:pt x="18327" y="13073"/>
                  </a:cubicBezTo>
                  <a:cubicBezTo>
                    <a:pt x="18340" y="13073"/>
                    <a:pt x="18344" y="13067"/>
                    <a:pt x="18340" y="13054"/>
                  </a:cubicBezTo>
                  <a:cubicBezTo>
                    <a:pt x="18326" y="13013"/>
                    <a:pt x="18427" y="12955"/>
                    <a:pt x="18612" y="12901"/>
                  </a:cubicBezTo>
                  <a:cubicBezTo>
                    <a:pt x="18711" y="12872"/>
                    <a:pt x="18803" y="12857"/>
                    <a:pt x="18862" y="12857"/>
                  </a:cubicBezTo>
                  <a:cubicBezTo>
                    <a:pt x="18899" y="12857"/>
                    <a:pt x="18923" y="12863"/>
                    <a:pt x="18927" y="12875"/>
                  </a:cubicBezTo>
                  <a:cubicBezTo>
                    <a:pt x="18950" y="12936"/>
                    <a:pt x="19055" y="12972"/>
                    <a:pt x="19160" y="12972"/>
                  </a:cubicBezTo>
                  <a:cubicBezTo>
                    <a:pt x="19230" y="12972"/>
                    <a:pt x="19299" y="12956"/>
                    <a:pt x="19344" y="12923"/>
                  </a:cubicBezTo>
                  <a:cubicBezTo>
                    <a:pt x="19379" y="12897"/>
                    <a:pt x="19405" y="12884"/>
                    <a:pt x="19421" y="12884"/>
                  </a:cubicBezTo>
                  <a:cubicBezTo>
                    <a:pt x="19434" y="12884"/>
                    <a:pt x="19440" y="12894"/>
                    <a:pt x="19436" y="12912"/>
                  </a:cubicBezTo>
                  <a:cubicBezTo>
                    <a:pt x="19427" y="12951"/>
                    <a:pt x="19501" y="12984"/>
                    <a:pt x="19600" y="12986"/>
                  </a:cubicBezTo>
                  <a:cubicBezTo>
                    <a:pt x="19700" y="12987"/>
                    <a:pt x="19838" y="12989"/>
                    <a:pt x="19911" y="12992"/>
                  </a:cubicBezTo>
                  <a:cubicBezTo>
                    <a:pt x="19922" y="12993"/>
                    <a:pt x="19933" y="12993"/>
                    <a:pt x="19945" y="12993"/>
                  </a:cubicBezTo>
                  <a:cubicBezTo>
                    <a:pt x="20015" y="12993"/>
                    <a:pt x="20099" y="12988"/>
                    <a:pt x="20154" y="12979"/>
                  </a:cubicBezTo>
                  <a:cubicBezTo>
                    <a:pt x="20173" y="12976"/>
                    <a:pt x="20201" y="12975"/>
                    <a:pt x="20233" y="12975"/>
                  </a:cubicBezTo>
                  <a:cubicBezTo>
                    <a:pt x="20302" y="12975"/>
                    <a:pt x="20392" y="12981"/>
                    <a:pt x="20472" y="12992"/>
                  </a:cubicBezTo>
                  <a:cubicBezTo>
                    <a:pt x="20516" y="12998"/>
                    <a:pt x="20552" y="13001"/>
                    <a:pt x="20580" y="13001"/>
                  </a:cubicBezTo>
                  <a:cubicBezTo>
                    <a:pt x="20625" y="13001"/>
                    <a:pt x="20644" y="12993"/>
                    <a:pt x="20625" y="12977"/>
                  </a:cubicBezTo>
                  <a:cubicBezTo>
                    <a:pt x="20592" y="12951"/>
                    <a:pt x="20587" y="12907"/>
                    <a:pt x="20612" y="12876"/>
                  </a:cubicBezTo>
                  <a:cubicBezTo>
                    <a:pt x="20620" y="12866"/>
                    <a:pt x="20632" y="12861"/>
                    <a:pt x="20647" y="12861"/>
                  </a:cubicBezTo>
                  <a:cubicBezTo>
                    <a:pt x="20677" y="12861"/>
                    <a:pt x="20717" y="12881"/>
                    <a:pt x="20756" y="12916"/>
                  </a:cubicBezTo>
                  <a:cubicBezTo>
                    <a:pt x="20812" y="12969"/>
                    <a:pt x="20866" y="12994"/>
                    <a:pt x="20903" y="12994"/>
                  </a:cubicBezTo>
                  <a:cubicBezTo>
                    <a:pt x="20946" y="12994"/>
                    <a:pt x="20968" y="12960"/>
                    <a:pt x="20946" y="12895"/>
                  </a:cubicBezTo>
                  <a:cubicBezTo>
                    <a:pt x="20927" y="12839"/>
                    <a:pt x="20963" y="12808"/>
                    <a:pt x="21057" y="12798"/>
                  </a:cubicBezTo>
                  <a:cubicBezTo>
                    <a:pt x="21192" y="12783"/>
                    <a:pt x="21191" y="12781"/>
                    <a:pt x="21012" y="12712"/>
                  </a:cubicBezTo>
                  <a:cubicBezTo>
                    <a:pt x="20920" y="12675"/>
                    <a:pt x="20764" y="12649"/>
                    <a:pt x="20655" y="12649"/>
                  </a:cubicBezTo>
                  <a:cubicBezTo>
                    <a:pt x="20645" y="12649"/>
                    <a:pt x="20636" y="12650"/>
                    <a:pt x="20627" y="12650"/>
                  </a:cubicBezTo>
                  <a:cubicBezTo>
                    <a:pt x="20619" y="12650"/>
                    <a:pt x="20610" y="12651"/>
                    <a:pt x="20601" y="12651"/>
                  </a:cubicBezTo>
                  <a:cubicBezTo>
                    <a:pt x="20395" y="12651"/>
                    <a:pt x="20097" y="12537"/>
                    <a:pt x="20131" y="12467"/>
                  </a:cubicBezTo>
                  <a:cubicBezTo>
                    <a:pt x="20133" y="12463"/>
                    <a:pt x="20148" y="12461"/>
                    <a:pt x="20174" y="12461"/>
                  </a:cubicBezTo>
                  <a:cubicBezTo>
                    <a:pt x="20478" y="12461"/>
                    <a:pt x="22302" y="12719"/>
                    <a:pt x="23096" y="12881"/>
                  </a:cubicBezTo>
                  <a:cubicBezTo>
                    <a:pt x="23203" y="12902"/>
                    <a:pt x="23296" y="12942"/>
                    <a:pt x="23306" y="12969"/>
                  </a:cubicBezTo>
                  <a:cubicBezTo>
                    <a:pt x="23315" y="12992"/>
                    <a:pt x="23302" y="13005"/>
                    <a:pt x="23276" y="13005"/>
                  </a:cubicBezTo>
                  <a:cubicBezTo>
                    <a:pt x="23269" y="13005"/>
                    <a:pt x="23261" y="13004"/>
                    <a:pt x="23253" y="13003"/>
                  </a:cubicBezTo>
                  <a:cubicBezTo>
                    <a:pt x="23247" y="13001"/>
                    <a:pt x="23241" y="13000"/>
                    <a:pt x="23236" y="13000"/>
                  </a:cubicBezTo>
                  <a:cubicBezTo>
                    <a:pt x="23208" y="13000"/>
                    <a:pt x="23194" y="13019"/>
                    <a:pt x="23203" y="13048"/>
                  </a:cubicBezTo>
                  <a:cubicBezTo>
                    <a:pt x="23218" y="13091"/>
                    <a:pt x="23277" y="13112"/>
                    <a:pt x="23333" y="13112"/>
                  </a:cubicBezTo>
                  <a:cubicBezTo>
                    <a:pt x="23392" y="13112"/>
                    <a:pt x="23449" y="13089"/>
                    <a:pt x="23449" y="13044"/>
                  </a:cubicBezTo>
                  <a:cubicBezTo>
                    <a:pt x="23449" y="13009"/>
                    <a:pt x="23482" y="12992"/>
                    <a:pt x="23558" y="12992"/>
                  </a:cubicBezTo>
                  <a:cubicBezTo>
                    <a:pt x="23594" y="12992"/>
                    <a:pt x="23640" y="12996"/>
                    <a:pt x="23697" y="13004"/>
                  </a:cubicBezTo>
                  <a:cubicBezTo>
                    <a:pt x="23794" y="13017"/>
                    <a:pt x="23931" y="13024"/>
                    <a:pt x="24055" y="13024"/>
                  </a:cubicBezTo>
                  <a:cubicBezTo>
                    <a:pt x="24110" y="13024"/>
                    <a:pt x="24161" y="13023"/>
                    <a:pt x="24206" y="13020"/>
                  </a:cubicBezTo>
                  <a:cubicBezTo>
                    <a:pt x="24216" y="13019"/>
                    <a:pt x="24226" y="13019"/>
                    <a:pt x="24238" y="13019"/>
                  </a:cubicBezTo>
                  <a:cubicBezTo>
                    <a:pt x="24512" y="13019"/>
                    <a:pt x="25334" y="13200"/>
                    <a:pt x="25410" y="13280"/>
                  </a:cubicBezTo>
                  <a:cubicBezTo>
                    <a:pt x="25421" y="13293"/>
                    <a:pt x="25443" y="13300"/>
                    <a:pt x="25468" y="13300"/>
                  </a:cubicBezTo>
                  <a:cubicBezTo>
                    <a:pt x="25485" y="13300"/>
                    <a:pt x="25503" y="13297"/>
                    <a:pt x="25521" y="13290"/>
                  </a:cubicBezTo>
                  <a:cubicBezTo>
                    <a:pt x="25538" y="13284"/>
                    <a:pt x="25556" y="13281"/>
                    <a:pt x="25573" y="13281"/>
                  </a:cubicBezTo>
                  <a:cubicBezTo>
                    <a:pt x="25598" y="13281"/>
                    <a:pt x="25621" y="13288"/>
                    <a:pt x="25633" y="13301"/>
                  </a:cubicBezTo>
                  <a:cubicBezTo>
                    <a:pt x="25690" y="13362"/>
                    <a:pt x="26090" y="13474"/>
                    <a:pt x="26213" y="13474"/>
                  </a:cubicBezTo>
                  <a:cubicBezTo>
                    <a:pt x="26232" y="13474"/>
                    <a:pt x="26245" y="13471"/>
                    <a:pt x="26248" y="13465"/>
                  </a:cubicBezTo>
                  <a:cubicBezTo>
                    <a:pt x="26255" y="13451"/>
                    <a:pt x="26274" y="13444"/>
                    <a:pt x="26299" y="13444"/>
                  </a:cubicBezTo>
                  <a:cubicBezTo>
                    <a:pt x="26320" y="13444"/>
                    <a:pt x="26344" y="13448"/>
                    <a:pt x="26370" y="13457"/>
                  </a:cubicBezTo>
                  <a:cubicBezTo>
                    <a:pt x="26395" y="13466"/>
                    <a:pt x="26414" y="13470"/>
                    <a:pt x="26428" y="13470"/>
                  </a:cubicBezTo>
                  <a:cubicBezTo>
                    <a:pt x="26450" y="13470"/>
                    <a:pt x="26457" y="13459"/>
                    <a:pt x="26450" y="13435"/>
                  </a:cubicBezTo>
                  <a:cubicBezTo>
                    <a:pt x="26438" y="13403"/>
                    <a:pt x="26314" y="13340"/>
                    <a:pt x="26174" y="13294"/>
                  </a:cubicBezTo>
                  <a:cubicBezTo>
                    <a:pt x="26035" y="13247"/>
                    <a:pt x="25907" y="13177"/>
                    <a:pt x="25892" y="13137"/>
                  </a:cubicBezTo>
                  <a:cubicBezTo>
                    <a:pt x="25869" y="13075"/>
                    <a:pt x="25728" y="13025"/>
                    <a:pt x="25176" y="12881"/>
                  </a:cubicBezTo>
                  <a:cubicBezTo>
                    <a:pt x="25082" y="12855"/>
                    <a:pt x="25016" y="12813"/>
                    <a:pt x="25037" y="12787"/>
                  </a:cubicBezTo>
                  <a:cubicBezTo>
                    <a:pt x="25043" y="12780"/>
                    <a:pt x="25064" y="12777"/>
                    <a:pt x="25097" y="12777"/>
                  </a:cubicBezTo>
                  <a:cubicBezTo>
                    <a:pt x="25183" y="12777"/>
                    <a:pt x="25347" y="12799"/>
                    <a:pt x="25530" y="12839"/>
                  </a:cubicBezTo>
                  <a:cubicBezTo>
                    <a:pt x="25686" y="12873"/>
                    <a:pt x="25823" y="12890"/>
                    <a:pt x="25905" y="12890"/>
                  </a:cubicBezTo>
                  <a:cubicBezTo>
                    <a:pt x="25956" y="12890"/>
                    <a:pt x="25986" y="12883"/>
                    <a:pt x="25986" y="12869"/>
                  </a:cubicBezTo>
                  <a:cubicBezTo>
                    <a:pt x="25985" y="12832"/>
                    <a:pt x="26011" y="12792"/>
                    <a:pt x="26045" y="12781"/>
                  </a:cubicBezTo>
                  <a:cubicBezTo>
                    <a:pt x="26056" y="12777"/>
                    <a:pt x="26070" y="12776"/>
                    <a:pt x="26086" y="12776"/>
                  </a:cubicBezTo>
                  <a:cubicBezTo>
                    <a:pt x="26209" y="12776"/>
                    <a:pt x="26448" y="12888"/>
                    <a:pt x="26424" y="12946"/>
                  </a:cubicBezTo>
                  <a:cubicBezTo>
                    <a:pt x="26417" y="12962"/>
                    <a:pt x="26416" y="12970"/>
                    <a:pt x="26421" y="12970"/>
                  </a:cubicBezTo>
                  <a:cubicBezTo>
                    <a:pt x="26425" y="12970"/>
                    <a:pt x="26436" y="12961"/>
                    <a:pt x="26452" y="12942"/>
                  </a:cubicBezTo>
                  <a:cubicBezTo>
                    <a:pt x="26458" y="12935"/>
                    <a:pt x="26474" y="12931"/>
                    <a:pt x="26498" y="12931"/>
                  </a:cubicBezTo>
                  <a:cubicBezTo>
                    <a:pt x="26657" y="12931"/>
                    <a:pt x="27168" y="13078"/>
                    <a:pt x="27522" y="13233"/>
                  </a:cubicBezTo>
                  <a:cubicBezTo>
                    <a:pt x="27588" y="13262"/>
                    <a:pt x="27647" y="13278"/>
                    <a:pt x="27680" y="13278"/>
                  </a:cubicBezTo>
                  <a:cubicBezTo>
                    <a:pt x="27695" y="13278"/>
                    <a:pt x="27704" y="13275"/>
                    <a:pt x="27707" y="13269"/>
                  </a:cubicBezTo>
                  <a:cubicBezTo>
                    <a:pt x="27709" y="13265"/>
                    <a:pt x="27717" y="13264"/>
                    <a:pt x="27730" y="13264"/>
                  </a:cubicBezTo>
                  <a:cubicBezTo>
                    <a:pt x="27792" y="13264"/>
                    <a:pt x="27967" y="13301"/>
                    <a:pt x="28169" y="13357"/>
                  </a:cubicBezTo>
                  <a:cubicBezTo>
                    <a:pt x="28771" y="13527"/>
                    <a:pt x="29441" y="13621"/>
                    <a:pt x="29950" y="13621"/>
                  </a:cubicBezTo>
                  <a:cubicBezTo>
                    <a:pt x="30217" y="13621"/>
                    <a:pt x="30440" y="13595"/>
                    <a:pt x="30586" y="13541"/>
                  </a:cubicBezTo>
                  <a:cubicBezTo>
                    <a:pt x="30705" y="13498"/>
                    <a:pt x="30699" y="13491"/>
                    <a:pt x="30513" y="13473"/>
                  </a:cubicBezTo>
                  <a:cubicBezTo>
                    <a:pt x="30206" y="13440"/>
                    <a:pt x="29878" y="13299"/>
                    <a:pt x="29940" y="13223"/>
                  </a:cubicBezTo>
                  <a:cubicBezTo>
                    <a:pt x="29958" y="13201"/>
                    <a:pt x="30001" y="13189"/>
                    <a:pt x="30056" y="13189"/>
                  </a:cubicBezTo>
                  <a:cubicBezTo>
                    <a:pt x="30091" y="13189"/>
                    <a:pt x="30131" y="13194"/>
                    <a:pt x="30171" y="13204"/>
                  </a:cubicBezTo>
                  <a:cubicBezTo>
                    <a:pt x="30211" y="13215"/>
                    <a:pt x="30250" y="13220"/>
                    <a:pt x="30288" y="13220"/>
                  </a:cubicBezTo>
                  <a:cubicBezTo>
                    <a:pt x="30360" y="13220"/>
                    <a:pt x="30427" y="13201"/>
                    <a:pt x="30483" y="13165"/>
                  </a:cubicBezTo>
                  <a:cubicBezTo>
                    <a:pt x="30531" y="13134"/>
                    <a:pt x="30587" y="13118"/>
                    <a:pt x="30663" y="13118"/>
                  </a:cubicBezTo>
                  <a:cubicBezTo>
                    <a:pt x="30739" y="13118"/>
                    <a:pt x="30836" y="13134"/>
                    <a:pt x="30964" y="13166"/>
                  </a:cubicBezTo>
                  <a:cubicBezTo>
                    <a:pt x="31329" y="13256"/>
                    <a:pt x="31391" y="13301"/>
                    <a:pt x="31284" y="13396"/>
                  </a:cubicBezTo>
                  <a:cubicBezTo>
                    <a:pt x="31271" y="13408"/>
                    <a:pt x="31273" y="13413"/>
                    <a:pt x="31288" y="13413"/>
                  </a:cubicBezTo>
                  <a:cubicBezTo>
                    <a:pt x="31310" y="13413"/>
                    <a:pt x="31359" y="13401"/>
                    <a:pt x="31424" y="13378"/>
                  </a:cubicBezTo>
                  <a:cubicBezTo>
                    <a:pt x="31534" y="13338"/>
                    <a:pt x="31819" y="13285"/>
                    <a:pt x="32057" y="13261"/>
                  </a:cubicBezTo>
                  <a:cubicBezTo>
                    <a:pt x="32373" y="13229"/>
                    <a:pt x="32503" y="13192"/>
                    <a:pt x="32544" y="13126"/>
                  </a:cubicBezTo>
                  <a:cubicBezTo>
                    <a:pt x="32573" y="13082"/>
                    <a:pt x="32620" y="13053"/>
                    <a:pt x="32662" y="13053"/>
                  </a:cubicBezTo>
                  <a:cubicBezTo>
                    <a:pt x="32668" y="13053"/>
                    <a:pt x="32675" y="13053"/>
                    <a:pt x="32681" y="13055"/>
                  </a:cubicBezTo>
                  <a:cubicBezTo>
                    <a:pt x="32738" y="13068"/>
                    <a:pt x="32744" y="13096"/>
                    <a:pt x="32702" y="13152"/>
                  </a:cubicBezTo>
                  <a:cubicBezTo>
                    <a:pt x="32689" y="13170"/>
                    <a:pt x="32694" y="13177"/>
                    <a:pt x="32712" y="13177"/>
                  </a:cubicBezTo>
                  <a:cubicBezTo>
                    <a:pt x="32807" y="13177"/>
                    <a:pt x="33272" y="12958"/>
                    <a:pt x="33371" y="12851"/>
                  </a:cubicBezTo>
                  <a:cubicBezTo>
                    <a:pt x="33424" y="12792"/>
                    <a:pt x="33502" y="12750"/>
                    <a:pt x="33551" y="12750"/>
                  </a:cubicBezTo>
                  <a:cubicBezTo>
                    <a:pt x="33603" y="12750"/>
                    <a:pt x="33646" y="12675"/>
                    <a:pt x="33656" y="12566"/>
                  </a:cubicBezTo>
                  <a:cubicBezTo>
                    <a:pt x="33682" y="12308"/>
                    <a:pt x="33727" y="12203"/>
                    <a:pt x="33967" y="11826"/>
                  </a:cubicBezTo>
                  <a:cubicBezTo>
                    <a:pt x="34084" y="11645"/>
                    <a:pt x="34191" y="11455"/>
                    <a:pt x="34202" y="11406"/>
                  </a:cubicBezTo>
                  <a:cubicBezTo>
                    <a:pt x="34214" y="11357"/>
                    <a:pt x="34257" y="11307"/>
                    <a:pt x="34301" y="11292"/>
                  </a:cubicBezTo>
                  <a:cubicBezTo>
                    <a:pt x="34342" y="11278"/>
                    <a:pt x="34380" y="11222"/>
                    <a:pt x="34381" y="11173"/>
                  </a:cubicBezTo>
                  <a:cubicBezTo>
                    <a:pt x="34383" y="11083"/>
                    <a:pt x="34601" y="10986"/>
                    <a:pt x="34744" y="10986"/>
                  </a:cubicBezTo>
                  <a:cubicBezTo>
                    <a:pt x="34782" y="10986"/>
                    <a:pt x="34815" y="10993"/>
                    <a:pt x="34837" y="11009"/>
                  </a:cubicBezTo>
                  <a:cubicBezTo>
                    <a:pt x="34850" y="11017"/>
                    <a:pt x="34860" y="11022"/>
                    <a:pt x="34867" y="11022"/>
                  </a:cubicBezTo>
                  <a:cubicBezTo>
                    <a:pt x="34881" y="11022"/>
                    <a:pt x="34884" y="11006"/>
                    <a:pt x="34874" y="10976"/>
                  </a:cubicBezTo>
                  <a:cubicBezTo>
                    <a:pt x="34862" y="10935"/>
                    <a:pt x="34891" y="10891"/>
                    <a:pt x="34941" y="10872"/>
                  </a:cubicBezTo>
                  <a:cubicBezTo>
                    <a:pt x="34991" y="10856"/>
                    <a:pt x="35008" y="10825"/>
                    <a:pt x="34982" y="10804"/>
                  </a:cubicBezTo>
                  <a:cubicBezTo>
                    <a:pt x="34905" y="10740"/>
                    <a:pt x="35190" y="10196"/>
                    <a:pt x="35308" y="10180"/>
                  </a:cubicBezTo>
                  <a:cubicBezTo>
                    <a:pt x="35311" y="10179"/>
                    <a:pt x="35315" y="10179"/>
                    <a:pt x="35319" y="10179"/>
                  </a:cubicBezTo>
                  <a:cubicBezTo>
                    <a:pt x="35429" y="10179"/>
                    <a:pt x="35536" y="10406"/>
                    <a:pt x="35487" y="10542"/>
                  </a:cubicBezTo>
                  <a:cubicBezTo>
                    <a:pt x="35468" y="10591"/>
                    <a:pt x="35473" y="10614"/>
                    <a:pt x="35501" y="10614"/>
                  </a:cubicBezTo>
                  <a:cubicBezTo>
                    <a:pt x="35508" y="10614"/>
                    <a:pt x="35517" y="10613"/>
                    <a:pt x="35528" y="10609"/>
                  </a:cubicBezTo>
                  <a:cubicBezTo>
                    <a:pt x="35534" y="10607"/>
                    <a:pt x="35541" y="10605"/>
                    <a:pt x="35547" y="10605"/>
                  </a:cubicBezTo>
                  <a:cubicBezTo>
                    <a:pt x="35585" y="10605"/>
                    <a:pt x="35612" y="10658"/>
                    <a:pt x="35625" y="10766"/>
                  </a:cubicBezTo>
                  <a:cubicBezTo>
                    <a:pt x="35637" y="10866"/>
                    <a:pt x="35652" y="10909"/>
                    <a:pt x="35679" y="10909"/>
                  </a:cubicBezTo>
                  <a:cubicBezTo>
                    <a:pt x="35691" y="10909"/>
                    <a:pt x="35705" y="10901"/>
                    <a:pt x="35723" y="10887"/>
                  </a:cubicBezTo>
                  <a:cubicBezTo>
                    <a:pt x="35764" y="10852"/>
                    <a:pt x="35771" y="10749"/>
                    <a:pt x="35738" y="10656"/>
                  </a:cubicBezTo>
                  <a:cubicBezTo>
                    <a:pt x="35705" y="10563"/>
                    <a:pt x="35703" y="10479"/>
                    <a:pt x="35733" y="10469"/>
                  </a:cubicBezTo>
                  <a:cubicBezTo>
                    <a:pt x="35762" y="10458"/>
                    <a:pt x="35782" y="10387"/>
                    <a:pt x="35779" y="10308"/>
                  </a:cubicBezTo>
                  <a:cubicBezTo>
                    <a:pt x="35776" y="10242"/>
                    <a:pt x="35782" y="10209"/>
                    <a:pt x="35799" y="10209"/>
                  </a:cubicBezTo>
                  <a:cubicBezTo>
                    <a:pt x="35807" y="10209"/>
                    <a:pt x="35817" y="10216"/>
                    <a:pt x="35830" y="10231"/>
                  </a:cubicBezTo>
                  <a:cubicBezTo>
                    <a:pt x="35839" y="10241"/>
                    <a:pt x="35849" y="10247"/>
                    <a:pt x="35859" y="10247"/>
                  </a:cubicBezTo>
                  <a:cubicBezTo>
                    <a:pt x="35895" y="10247"/>
                    <a:pt x="35941" y="10179"/>
                    <a:pt x="36007" y="10031"/>
                  </a:cubicBezTo>
                  <a:cubicBezTo>
                    <a:pt x="36078" y="9876"/>
                    <a:pt x="36139" y="9796"/>
                    <a:pt x="36185" y="9796"/>
                  </a:cubicBezTo>
                  <a:cubicBezTo>
                    <a:pt x="36191" y="9796"/>
                    <a:pt x="36197" y="9797"/>
                    <a:pt x="36202" y="9800"/>
                  </a:cubicBezTo>
                  <a:cubicBezTo>
                    <a:pt x="36208" y="9802"/>
                    <a:pt x="36215" y="9804"/>
                    <a:pt x="36223" y="9804"/>
                  </a:cubicBezTo>
                  <a:cubicBezTo>
                    <a:pt x="36331" y="9804"/>
                    <a:pt x="36593" y="9553"/>
                    <a:pt x="36563" y="9465"/>
                  </a:cubicBezTo>
                  <a:cubicBezTo>
                    <a:pt x="36552" y="9437"/>
                    <a:pt x="36567" y="9418"/>
                    <a:pt x="36595" y="9418"/>
                  </a:cubicBezTo>
                  <a:cubicBezTo>
                    <a:pt x="36600" y="9418"/>
                    <a:pt x="36606" y="9419"/>
                    <a:pt x="36612" y="9420"/>
                  </a:cubicBezTo>
                  <a:cubicBezTo>
                    <a:pt x="36652" y="9429"/>
                    <a:pt x="36684" y="9497"/>
                    <a:pt x="36687" y="9576"/>
                  </a:cubicBezTo>
                  <a:cubicBezTo>
                    <a:pt x="36692" y="9776"/>
                    <a:pt x="36737" y="9947"/>
                    <a:pt x="36778" y="9947"/>
                  </a:cubicBezTo>
                  <a:cubicBezTo>
                    <a:pt x="36784" y="9947"/>
                    <a:pt x="36789" y="9944"/>
                    <a:pt x="36794" y="9938"/>
                  </a:cubicBezTo>
                  <a:cubicBezTo>
                    <a:pt x="36805" y="9925"/>
                    <a:pt x="36815" y="9918"/>
                    <a:pt x="36824" y="9918"/>
                  </a:cubicBezTo>
                  <a:cubicBezTo>
                    <a:pt x="36863" y="9918"/>
                    <a:pt x="36889" y="10039"/>
                    <a:pt x="36903" y="10286"/>
                  </a:cubicBezTo>
                  <a:cubicBezTo>
                    <a:pt x="36914" y="10477"/>
                    <a:pt x="36962" y="10580"/>
                    <a:pt x="37009" y="10580"/>
                  </a:cubicBezTo>
                  <a:cubicBezTo>
                    <a:pt x="37048" y="10580"/>
                    <a:pt x="37087" y="10509"/>
                    <a:pt x="37104" y="10359"/>
                  </a:cubicBezTo>
                  <a:cubicBezTo>
                    <a:pt x="37119" y="10225"/>
                    <a:pt x="37153" y="10108"/>
                    <a:pt x="37179" y="10099"/>
                  </a:cubicBezTo>
                  <a:cubicBezTo>
                    <a:pt x="37204" y="10090"/>
                    <a:pt x="37186" y="10022"/>
                    <a:pt x="37140" y="9951"/>
                  </a:cubicBezTo>
                  <a:cubicBezTo>
                    <a:pt x="37065" y="9835"/>
                    <a:pt x="37082" y="9565"/>
                    <a:pt x="37167" y="9539"/>
                  </a:cubicBezTo>
                  <a:cubicBezTo>
                    <a:pt x="37183" y="9534"/>
                    <a:pt x="37244" y="9494"/>
                    <a:pt x="37308" y="9447"/>
                  </a:cubicBezTo>
                  <a:cubicBezTo>
                    <a:pt x="37421" y="9362"/>
                    <a:pt x="37398" y="9263"/>
                    <a:pt x="37162" y="8857"/>
                  </a:cubicBezTo>
                  <a:cubicBezTo>
                    <a:pt x="37129" y="8801"/>
                    <a:pt x="37191" y="8603"/>
                    <a:pt x="37318" y="8361"/>
                  </a:cubicBezTo>
                  <a:cubicBezTo>
                    <a:pt x="37434" y="8140"/>
                    <a:pt x="37516" y="7921"/>
                    <a:pt x="37500" y="7878"/>
                  </a:cubicBezTo>
                  <a:cubicBezTo>
                    <a:pt x="37485" y="7834"/>
                    <a:pt x="37493" y="7773"/>
                    <a:pt x="37521" y="7741"/>
                  </a:cubicBezTo>
                  <a:cubicBezTo>
                    <a:pt x="37548" y="7709"/>
                    <a:pt x="37547" y="7645"/>
                    <a:pt x="37519" y="7594"/>
                  </a:cubicBezTo>
                  <a:cubicBezTo>
                    <a:pt x="37491" y="7541"/>
                    <a:pt x="37501" y="7499"/>
                    <a:pt x="37543" y="7492"/>
                  </a:cubicBezTo>
                  <a:cubicBezTo>
                    <a:pt x="37584" y="7487"/>
                    <a:pt x="37649" y="7367"/>
                    <a:pt x="37688" y="7224"/>
                  </a:cubicBezTo>
                  <a:cubicBezTo>
                    <a:pt x="37727" y="7081"/>
                    <a:pt x="37895" y="6677"/>
                    <a:pt x="38057" y="6331"/>
                  </a:cubicBezTo>
                  <a:cubicBezTo>
                    <a:pt x="38340" y="5729"/>
                    <a:pt x="38430" y="5510"/>
                    <a:pt x="38752" y="4658"/>
                  </a:cubicBezTo>
                  <a:cubicBezTo>
                    <a:pt x="38935" y="4176"/>
                    <a:pt x="39301" y="3138"/>
                    <a:pt x="39373" y="2894"/>
                  </a:cubicBezTo>
                  <a:cubicBezTo>
                    <a:pt x="39549" y="2315"/>
                    <a:pt x="39670" y="1953"/>
                    <a:pt x="39848" y="1488"/>
                  </a:cubicBezTo>
                  <a:cubicBezTo>
                    <a:pt x="39956" y="1204"/>
                    <a:pt x="40036" y="955"/>
                    <a:pt x="40027" y="930"/>
                  </a:cubicBezTo>
                  <a:cubicBezTo>
                    <a:pt x="40027" y="922"/>
                    <a:pt x="40021" y="918"/>
                    <a:pt x="40010" y="918"/>
                  </a:cubicBezTo>
                  <a:cubicBezTo>
                    <a:pt x="39986" y="918"/>
                    <a:pt x="39941" y="936"/>
                    <a:pt x="39893" y="967"/>
                  </a:cubicBezTo>
                  <a:cubicBezTo>
                    <a:pt x="39844" y="999"/>
                    <a:pt x="39814" y="1016"/>
                    <a:pt x="39794" y="1016"/>
                  </a:cubicBezTo>
                  <a:cubicBezTo>
                    <a:pt x="39765" y="1016"/>
                    <a:pt x="39757" y="982"/>
                    <a:pt x="39750" y="906"/>
                  </a:cubicBezTo>
                  <a:cubicBezTo>
                    <a:pt x="39742" y="827"/>
                    <a:pt x="39762" y="694"/>
                    <a:pt x="39790" y="620"/>
                  </a:cubicBezTo>
                  <a:cubicBezTo>
                    <a:pt x="39817" y="551"/>
                    <a:pt x="39821" y="516"/>
                    <a:pt x="39802" y="516"/>
                  </a:cubicBezTo>
                  <a:cubicBezTo>
                    <a:pt x="39796" y="516"/>
                    <a:pt x="39787" y="519"/>
                    <a:pt x="39776" y="527"/>
                  </a:cubicBezTo>
                  <a:cubicBezTo>
                    <a:pt x="39770" y="531"/>
                    <a:pt x="39763" y="533"/>
                    <a:pt x="39754" y="533"/>
                  </a:cubicBezTo>
                  <a:cubicBezTo>
                    <a:pt x="39709" y="533"/>
                    <a:pt x="39632" y="475"/>
                    <a:pt x="39561" y="384"/>
                  </a:cubicBezTo>
                  <a:cubicBezTo>
                    <a:pt x="39480" y="283"/>
                    <a:pt x="39357" y="170"/>
                    <a:pt x="39290" y="139"/>
                  </a:cubicBezTo>
                  <a:cubicBezTo>
                    <a:pt x="39224" y="107"/>
                    <a:pt x="39146" y="50"/>
                    <a:pt x="39119" y="16"/>
                  </a:cubicBezTo>
                  <a:cubicBezTo>
                    <a:pt x="39111" y="6"/>
                    <a:pt x="39102" y="1"/>
                    <a:pt x="39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9"/>
            <p:cNvSpPr/>
            <p:nvPr/>
          </p:nvSpPr>
          <p:spPr>
            <a:xfrm>
              <a:off x="6116300" y="4493050"/>
              <a:ext cx="6825" cy="3125"/>
            </a:xfrm>
            <a:custGeom>
              <a:avLst/>
              <a:gdLst/>
              <a:ahLst/>
              <a:cxnLst/>
              <a:rect l="l" t="t" r="r" b="b"/>
              <a:pathLst>
                <a:path w="273" h="125" extrusionOk="0">
                  <a:moveTo>
                    <a:pt x="12" y="0"/>
                  </a:moveTo>
                  <a:cubicBezTo>
                    <a:pt x="1" y="0"/>
                    <a:pt x="26" y="18"/>
                    <a:pt x="87" y="57"/>
                  </a:cubicBezTo>
                  <a:cubicBezTo>
                    <a:pt x="146" y="95"/>
                    <a:pt x="205" y="124"/>
                    <a:pt x="222" y="124"/>
                  </a:cubicBezTo>
                  <a:cubicBezTo>
                    <a:pt x="223" y="124"/>
                    <a:pt x="224" y="124"/>
                    <a:pt x="225" y="124"/>
                  </a:cubicBezTo>
                  <a:cubicBezTo>
                    <a:pt x="273" y="107"/>
                    <a:pt x="225" y="71"/>
                    <a:pt x="99" y="26"/>
                  </a:cubicBezTo>
                  <a:cubicBezTo>
                    <a:pt x="49" y="10"/>
                    <a:pt x="21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9"/>
            <p:cNvSpPr/>
            <p:nvPr/>
          </p:nvSpPr>
          <p:spPr>
            <a:xfrm>
              <a:off x="6044225" y="4484425"/>
              <a:ext cx="10225" cy="3375"/>
            </a:xfrm>
            <a:custGeom>
              <a:avLst/>
              <a:gdLst/>
              <a:ahLst/>
              <a:cxnLst/>
              <a:rect l="l" t="t" r="r" b="b"/>
              <a:pathLst>
                <a:path w="409" h="135" extrusionOk="0">
                  <a:moveTo>
                    <a:pt x="409" y="1"/>
                  </a:moveTo>
                  <a:lnTo>
                    <a:pt x="228" y="7"/>
                  </a:lnTo>
                  <a:cubicBezTo>
                    <a:pt x="131" y="10"/>
                    <a:pt x="36" y="37"/>
                    <a:pt x="23" y="65"/>
                  </a:cubicBezTo>
                  <a:cubicBezTo>
                    <a:pt x="1" y="111"/>
                    <a:pt x="20" y="135"/>
                    <a:pt x="67" y="135"/>
                  </a:cubicBezTo>
                  <a:cubicBezTo>
                    <a:pt x="109" y="135"/>
                    <a:pt x="173" y="116"/>
                    <a:pt x="250" y="78"/>
                  </a:cubicBezTo>
                  <a:lnTo>
                    <a:pt x="4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9"/>
            <p:cNvSpPr/>
            <p:nvPr/>
          </p:nvSpPr>
          <p:spPr>
            <a:xfrm>
              <a:off x="6011375" y="4464100"/>
              <a:ext cx="27200" cy="11800"/>
            </a:xfrm>
            <a:custGeom>
              <a:avLst/>
              <a:gdLst/>
              <a:ahLst/>
              <a:cxnLst/>
              <a:rect l="l" t="t" r="r" b="b"/>
              <a:pathLst>
                <a:path w="1088" h="472" extrusionOk="0">
                  <a:moveTo>
                    <a:pt x="77" y="1"/>
                  </a:moveTo>
                  <a:cubicBezTo>
                    <a:pt x="30" y="1"/>
                    <a:pt x="0" y="50"/>
                    <a:pt x="27" y="127"/>
                  </a:cubicBezTo>
                  <a:cubicBezTo>
                    <a:pt x="65" y="237"/>
                    <a:pt x="303" y="384"/>
                    <a:pt x="426" y="384"/>
                  </a:cubicBezTo>
                  <a:cubicBezTo>
                    <a:pt x="438" y="384"/>
                    <a:pt x="450" y="382"/>
                    <a:pt x="459" y="379"/>
                  </a:cubicBezTo>
                  <a:cubicBezTo>
                    <a:pt x="467" y="377"/>
                    <a:pt x="477" y="375"/>
                    <a:pt x="489" y="375"/>
                  </a:cubicBezTo>
                  <a:cubicBezTo>
                    <a:pt x="541" y="375"/>
                    <a:pt x="629" y="397"/>
                    <a:pt x="705" y="430"/>
                  </a:cubicBezTo>
                  <a:cubicBezTo>
                    <a:pt x="767" y="457"/>
                    <a:pt x="813" y="471"/>
                    <a:pt x="853" y="471"/>
                  </a:cubicBezTo>
                  <a:cubicBezTo>
                    <a:pt x="901" y="471"/>
                    <a:pt x="939" y="450"/>
                    <a:pt x="985" y="407"/>
                  </a:cubicBezTo>
                  <a:cubicBezTo>
                    <a:pt x="1087" y="313"/>
                    <a:pt x="1083" y="307"/>
                    <a:pt x="864" y="263"/>
                  </a:cubicBezTo>
                  <a:cubicBezTo>
                    <a:pt x="739" y="238"/>
                    <a:pt x="627" y="185"/>
                    <a:pt x="613" y="143"/>
                  </a:cubicBezTo>
                  <a:cubicBezTo>
                    <a:pt x="602" y="111"/>
                    <a:pt x="540" y="90"/>
                    <a:pt x="464" y="90"/>
                  </a:cubicBezTo>
                  <a:cubicBezTo>
                    <a:pt x="445" y="90"/>
                    <a:pt x="425" y="92"/>
                    <a:pt x="405" y="94"/>
                  </a:cubicBezTo>
                  <a:cubicBezTo>
                    <a:pt x="381" y="98"/>
                    <a:pt x="357" y="99"/>
                    <a:pt x="334" y="99"/>
                  </a:cubicBezTo>
                  <a:cubicBezTo>
                    <a:pt x="258" y="99"/>
                    <a:pt x="190" y="82"/>
                    <a:pt x="166" y="53"/>
                  </a:cubicBezTo>
                  <a:cubicBezTo>
                    <a:pt x="136" y="17"/>
                    <a:pt x="104" y="1"/>
                    <a:pt x="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9"/>
            <p:cNvSpPr/>
            <p:nvPr/>
          </p:nvSpPr>
          <p:spPr>
            <a:xfrm>
              <a:off x="6001575" y="4394525"/>
              <a:ext cx="4900" cy="2275"/>
            </a:xfrm>
            <a:custGeom>
              <a:avLst/>
              <a:gdLst/>
              <a:ahLst/>
              <a:cxnLst/>
              <a:rect l="l" t="t" r="r" b="b"/>
              <a:pathLst>
                <a:path w="196" h="91" extrusionOk="0">
                  <a:moveTo>
                    <a:pt x="92" y="1"/>
                  </a:moveTo>
                  <a:cubicBezTo>
                    <a:pt x="73" y="1"/>
                    <a:pt x="55" y="3"/>
                    <a:pt x="40" y="8"/>
                  </a:cubicBezTo>
                  <a:cubicBezTo>
                    <a:pt x="1" y="22"/>
                    <a:pt x="11" y="44"/>
                    <a:pt x="71" y="72"/>
                  </a:cubicBezTo>
                  <a:cubicBezTo>
                    <a:pt x="98" y="84"/>
                    <a:pt x="124" y="91"/>
                    <a:pt x="145" y="91"/>
                  </a:cubicBezTo>
                  <a:cubicBezTo>
                    <a:pt x="164" y="91"/>
                    <a:pt x="178" y="86"/>
                    <a:pt x="183" y="75"/>
                  </a:cubicBezTo>
                  <a:cubicBezTo>
                    <a:pt x="196" y="53"/>
                    <a:pt x="184" y="28"/>
                    <a:pt x="153" y="12"/>
                  </a:cubicBezTo>
                  <a:cubicBezTo>
                    <a:pt x="137" y="5"/>
                    <a:pt x="114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9"/>
            <p:cNvSpPr/>
            <p:nvPr/>
          </p:nvSpPr>
          <p:spPr>
            <a:xfrm>
              <a:off x="5994800" y="4388350"/>
              <a:ext cx="3900" cy="5175"/>
            </a:xfrm>
            <a:custGeom>
              <a:avLst/>
              <a:gdLst/>
              <a:ahLst/>
              <a:cxnLst/>
              <a:rect l="l" t="t" r="r" b="b"/>
              <a:pathLst>
                <a:path w="156" h="207" extrusionOk="0">
                  <a:moveTo>
                    <a:pt x="108" y="1"/>
                  </a:moveTo>
                  <a:cubicBezTo>
                    <a:pt x="104" y="1"/>
                    <a:pt x="100" y="2"/>
                    <a:pt x="95" y="3"/>
                  </a:cubicBezTo>
                  <a:cubicBezTo>
                    <a:pt x="81" y="7"/>
                    <a:pt x="53" y="61"/>
                    <a:pt x="27" y="125"/>
                  </a:cubicBezTo>
                  <a:cubicBezTo>
                    <a:pt x="7" y="180"/>
                    <a:pt x="0" y="206"/>
                    <a:pt x="12" y="206"/>
                  </a:cubicBezTo>
                  <a:cubicBezTo>
                    <a:pt x="21" y="206"/>
                    <a:pt x="38" y="194"/>
                    <a:pt x="65" y="170"/>
                  </a:cubicBezTo>
                  <a:cubicBezTo>
                    <a:pt x="131" y="115"/>
                    <a:pt x="155" y="1"/>
                    <a:pt x="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9"/>
            <p:cNvSpPr/>
            <p:nvPr/>
          </p:nvSpPr>
          <p:spPr>
            <a:xfrm>
              <a:off x="5986125" y="4396775"/>
              <a:ext cx="5350" cy="2550"/>
            </a:xfrm>
            <a:custGeom>
              <a:avLst/>
              <a:gdLst/>
              <a:ahLst/>
              <a:cxnLst/>
              <a:rect l="l" t="t" r="r" b="b"/>
              <a:pathLst>
                <a:path w="214" h="102" extrusionOk="0">
                  <a:moveTo>
                    <a:pt x="97" y="0"/>
                  </a:moveTo>
                  <a:cubicBezTo>
                    <a:pt x="62" y="0"/>
                    <a:pt x="31" y="11"/>
                    <a:pt x="23" y="28"/>
                  </a:cubicBezTo>
                  <a:cubicBezTo>
                    <a:pt x="1" y="73"/>
                    <a:pt x="35" y="102"/>
                    <a:pt x="82" y="102"/>
                  </a:cubicBezTo>
                  <a:cubicBezTo>
                    <a:pt x="107" y="102"/>
                    <a:pt x="136" y="93"/>
                    <a:pt x="162" y="74"/>
                  </a:cubicBezTo>
                  <a:cubicBezTo>
                    <a:pt x="213" y="34"/>
                    <a:pt x="208" y="21"/>
                    <a:pt x="135" y="4"/>
                  </a:cubicBezTo>
                  <a:cubicBezTo>
                    <a:pt x="123" y="1"/>
                    <a:pt x="110" y="0"/>
                    <a:pt x="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9"/>
            <p:cNvSpPr/>
            <p:nvPr/>
          </p:nvSpPr>
          <p:spPr>
            <a:xfrm>
              <a:off x="5973125" y="4388150"/>
              <a:ext cx="14125" cy="3425"/>
            </a:xfrm>
            <a:custGeom>
              <a:avLst/>
              <a:gdLst/>
              <a:ahLst/>
              <a:cxnLst/>
              <a:rect l="l" t="t" r="r" b="b"/>
              <a:pathLst>
                <a:path w="565" h="137" extrusionOk="0">
                  <a:moveTo>
                    <a:pt x="451" y="0"/>
                  </a:moveTo>
                  <a:cubicBezTo>
                    <a:pt x="439" y="0"/>
                    <a:pt x="426" y="2"/>
                    <a:pt x="414" y="6"/>
                  </a:cubicBezTo>
                  <a:cubicBezTo>
                    <a:pt x="358" y="25"/>
                    <a:pt x="239" y="46"/>
                    <a:pt x="155" y="55"/>
                  </a:cubicBezTo>
                  <a:lnTo>
                    <a:pt x="1" y="72"/>
                  </a:lnTo>
                  <a:lnTo>
                    <a:pt x="173" y="103"/>
                  </a:lnTo>
                  <a:cubicBezTo>
                    <a:pt x="296" y="125"/>
                    <a:pt x="386" y="137"/>
                    <a:pt x="447" y="137"/>
                  </a:cubicBezTo>
                  <a:cubicBezTo>
                    <a:pt x="538" y="137"/>
                    <a:pt x="564" y="111"/>
                    <a:pt x="545" y="56"/>
                  </a:cubicBezTo>
                  <a:cubicBezTo>
                    <a:pt x="533" y="22"/>
                    <a:pt x="494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9"/>
            <p:cNvSpPr/>
            <p:nvPr/>
          </p:nvSpPr>
          <p:spPr>
            <a:xfrm>
              <a:off x="6019575" y="4510825"/>
              <a:ext cx="3575" cy="3275"/>
            </a:xfrm>
            <a:custGeom>
              <a:avLst/>
              <a:gdLst/>
              <a:ahLst/>
              <a:cxnLst/>
              <a:rect l="l" t="t" r="r" b="b"/>
              <a:pathLst>
                <a:path w="143" h="131" extrusionOk="0">
                  <a:moveTo>
                    <a:pt x="26" y="0"/>
                  </a:moveTo>
                  <a:cubicBezTo>
                    <a:pt x="0" y="0"/>
                    <a:pt x="2" y="26"/>
                    <a:pt x="34" y="62"/>
                  </a:cubicBezTo>
                  <a:cubicBezTo>
                    <a:pt x="73" y="107"/>
                    <a:pt x="104" y="130"/>
                    <a:pt x="122" y="130"/>
                  </a:cubicBezTo>
                  <a:cubicBezTo>
                    <a:pt x="138" y="130"/>
                    <a:pt x="143" y="111"/>
                    <a:pt x="129" y="73"/>
                  </a:cubicBezTo>
                  <a:cubicBezTo>
                    <a:pt x="118" y="42"/>
                    <a:pt x="79" y="11"/>
                    <a:pt x="39" y="2"/>
                  </a:cubicBezTo>
                  <a:cubicBezTo>
                    <a:pt x="34" y="1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9"/>
            <p:cNvSpPr/>
            <p:nvPr/>
          </p:nvSpPr>
          <p:spPr>
            <a:xfrm>
              <a:off x="5949250" y="4384100"/>
              <a:ext cx="12175" cy="2825"/>
            </a:xfrm>
            <a:custGeom>
              <a:avLst/>
              <a:gdLst/>
              <a:ahLst/>
              <a:cxnLst/>
              <a:rect l="l" t="t" r="r" b="b"/>
              <a:pathLst>
                <a:path w="487" h="113" extrusionOk="0">
                  <a:moveTo>
                    <a:pt x="25" y="0"/>
                  </a:moveTo>
                  <a:cubicBezTo>
                    <a:pt x="8" y="0"/>
                    <a:pt x="0" y="9"/>
                    <a:pt x="6" y="27"/>
                  </a:cubicBezTo>
                  <a:cubicBezTo>
                    <a:pt x="16" y="58"/>
                    <a:pt x="134" y="95"/>
                    <a:pt x="262" y="106"/>
                  </a:cubicBezTo>
                  <a:cubicBezTo>
                    <a:pt x="314" y="110"/>
                    <a:pt x="355" y="113"/>
                    <a:pt x="386" y="113"/>
                  </a:cubicBezTo>
                  <a:cubicBezTo>
                    <a:pt x="470" y="113"/>
                    <a:pt x="486" y="95"/>
                    <a:pt x="470" y="49"/>
                  </a:cubicBezTo>
                  <a:cubicBezTo>
                    <a:pt x="461" y="20"/>
                    <a:pt x="429" y="5"/>
                    <a:pt x="386" y="5"/>
                  </a:cubicBezTo>
                  <a:cubicBezTo>
                    <a:pt x="363" y="5"/>
                    <a:pt x="337" y="9"/>
                    <a:pt x="309" y="19"/>
                  </a:cubicBezTo>
                  <a:cubicBezTo>
                    <a:pt x="274" y="31"/>
                    <a:pt x="229" y="37"/>
                    <a:pt x="188" y="37"/>
                  </a:cubicBezTo>
                  <a:cubicBezTo>
                    <a:pt x="145" y="37"/>
                    <a:pt x="105" y="31"/>
                    <a:pt x="80" y="18"/>
                  </a:cubicBezTo>
                  <a:cubicBezTo>
                    <a:pt x="57" y="6"/>
                    <a:pt x="38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9"/>
            <p:cNvSpPr/>
            <p:nvPr/>
          </p:nvSpPr>
          <p:spPr>
            <a:xfrm>
              <a:off x="5934350" y="4445975"/>
              <a:ext cx="20625" cy="6425"/>
            </a:xfrm>
            <a:custGeom>
              <a:avLst/>
              <a:gdLst/>
              <a:ahLst/>
              <a:cxnLst/>
              <a:rect l="l" t="t" r="r" b="b"/>
              <a:pathLst>
                <a:path w="825" h="257" extrusionOk="0">
                  <a:moveTo>
                    <a:pt x="377" y="1"/>
                  </a:moveTo>
                  <a:cubicBezTo>
                    <a:pt x="272" y="1"/>
                    <a:pt x="186" y="19"/>
                    <a:pt x="131" y="53"/>
                  </a:cubicBezTo>
                  <a:lnTo>
                    <a:pt x="0" y="135"/>
                  </a:lnTo>
                  <a:lnTo>
                    <a:pt x="165" y="202"/>
                  </a:lnTo>
                  <a:cubicBezTo>
                    <a:pt x="254" y="239"/>
                    <a:pt x="344" y="256"/>
                    <a:pt x="429" y="256"/>
                  </a:cubicBezTo>
                  <a:cubicBezTo>
                    <a:pt x="551" y="256"/>
                    <a:pt x="660" y="220"/>
                    <a:pt x="734" y="149"/>
                  </a:cubicBezTo>
                  <a:cubicBezTo>
                    <a:pt x="824" y="65"/>
                    <a:pt x="807" y="54"/>
                    <a:pt x="546" y="14"/>
                  </a:cubicBezTo>
                  <a:cubicBezTo>
                    <a:pt x="486" y="5"/>
                    <a:pt x="429" y="1"/>
                    <a:pt x="3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9"/>
            <p:cNvSpPr/>
            <p:nvPr/>
          </p:nvSpPr>
          <p:spPr>
            <a:xfrm>
              <a:off x="5878850" y="4503675"/>
              <a:ext cx="14275" cy="2775"/>
            </a:xfrm>
            <a:custGeom>
              <a:avLst/>
              <a:gdLst/>
              <a:ahLst/>
              <a:cxnLst/>
              <a:rect l="l" t="t" r="r" b="b"/>
              <a:pathLst>
                <a:path w="571" h="111" extrusionOk="0">
                  <a:moveTo>
                    <a:pt x="203" y="0"/>
                  </a:moveTo>
                  <a:cubicBezTo>
                    <a:pt x="76" y="0"/>
                    <a:pt x="0" y="13"/>
                    <a:pt x="9" y="37"/>
                  </a:cubicBezTo>
                  <a:cubicBezTo>
                    <a:pt x="23" y="78"/>
                    <a:pt x="239" y="110"/>
                    <a:pt x="392" y="110"/>
                  </a:cubicBezTo>
                  <a:cubicBezTo>
                    <a:pt x="465" y="110"/>
                    <a:pt x="524" y="103"/>
                    <a:pt x="538" y="85"/>
                  </a:cubicBezTo>
                  <a:cubicBezTo>
                    <a:pt x="571" y="43"/>
                    <a:pt x="513" y="16"/>
                    <a:pt x="369" y="6"/>
                  </a:cubicBezTo>
                  <a:cubicBezTo>
                    <a:pt x="307" y="2"/>
                    <a:pt x="251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9"/>
            <p:cNvSpPr/>
            <p:nvPr/>
          </p:nvSpPr>
          <p:spPr>
            <a:xfrm>
              <a:off x="5871825" y="4501475"/>
              <a:ext cx="5975" cy="3350"/>
            </a:xfrm>
            <a:custGeom>
              <a:avLst/>
              <a:gdLst/>
              <a:ahLst/>
              <a:cxnLst/>
              <a:rect l="l" t="t" r="r" b="b"/>
              <a:pathLst>
                <a:path w="239" h="134" extrusionOk="0">
                  <a:moveTo>
                    <a:pt x="210" y="0"/>
                  </a:moveTo>
                  <a:cubicBezTo>
                    <a:pt x="192" y="0"/>
                    <a:pt x="163" y="8"/>
                    <a:pt x="121" y="22"/>
                  </a:cubicBezTo>
                  <a:cubicBezTo>
                    <a:pt x="11" y="61"/>
                    <a:pt x="0" y="80"/>
                    <a:pt x="76" y="115"/>
                  </a:cubicBezTo>
                  <a:cubicBezTo>
                    <a:pt x="102" y="127"/>
                    <a:pt x="123" y="134"/>
                    <a:pt x="141" y="134"/>
                  </a:cubicBezTo>
                  <a:cubicBezTo>
                    <a:pt x="173" y="134"/>
                    <a:pt x="194" y="113"/>
                    <a:pt x="217" y="67"/>
                  </a:cubicBezTo>
                  <a:cubicBezTo>
                    <a:pt x="238" y="21"/>
                    <a:pt x="238" y="0"/>
                    <a:pt x="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9"/>
            <p:cNvSpPr/>
            <p:nvPr/>
          </p:nvSpPr>
          <p:spPr>
            <a:xfrm>
              <a:off x="5897925" y="4598000"/>
              <a:ext cx="8350" cy="2225"/>
            </a:xfrm>
            <a:custGeom>
              <a:avLst/>
              <a:gdLst/>
              <a:ahLst/>
              <a:cxnLst/>
              <a:rect l="l" t="t" r="r" b="b"/>
              <a:pathLst>
                <a:path w="334" h="89" extrusionOk="0">
                  <a:moveTo>
                    <a:pt x="55" y="1"/>
                  </a:moveTo>
                  <a:cubicBezTo>
                    <a:pt x="0" y="1"/>
                    <a:pt x="24" y="15"/>
                    <a:pt x="109" y="56"/>
                  </a:cubicBezTo>
                  <a:cubicBezTo>
                    <a:pt x="153" y="77"/>
                    <a:pt x="199" y="88"/>
                    <a:pt x="236" y="88"/>
                  </a:cubicBezTo>
                  <a:cubicBezTo>
                    <a:pt x="263" y="88"/>
                    <a:pt x="285" y="82"/>
                    <a:pt x="300" y="70"/>
                  </a:cubicBezTo>
                  <a:cubicBezTo>
                    <a:pt x="333" y="44"/>
                    <a:pt x="277" y="17"/>
                    <a:pt x="169" y="8"/>
                  </a:cubicBezTo>
                  <a:cubicBezTo>
                    <a:pt x="116" y="4"/>
                    <a:pt x="78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9"/>
            <p:cNvSpPr/>
            <p:nvPr/>
          </p:nvSpPr>
          <p:spPr>
            <a:xfrm>
              <a:off x="5843575" y="4497525"/>
              <a:ext cx="22350" cy="3800"/>
            </a:xfrm>
            <a:custGeom>
              <a:avLst/>
              <a:gdLst/>
              <a:ahLst/>
              <a:cxnLst/>
              <a:rect l="l" t="t" r="r" b="b"/>
              <a:pathLst>
                <a:path w="894" h="152" extrusionOk="0">
                  <a:moveTo>
                    <a:pt x="225" y="1"/>
                  </a:moveTo>
                  <a:cubicBezTo>
                    <a:pt x="146" y="1"/>
                    <a:pt x="91" y="7"/>
                    <a:pt x="75" y="20"/>
                  </a:cubicBezTo>
                  <a:cubicBezTo>
                    <a:pt x="1" y="76"/>
                    <a:pt x="394" y="152"/>
                    <a:pt x="637" y="152"/>
                  </a:cubicBezTo>
                  <a:cubicBezTo>
                    <a:pt x="709" y="152"/>
                    <a:pt x="769" y="145"/>
                    <a:pt x="798" y="129"/>
                  </a:cubicBezTo>
                  <a:cubicBezTo>
                    <a:pt x="894" y="81"/>
                    <a:pt x="834" y="56"/>
                    <a:pt x="526" y="21"/>
                  </a:cubicBezTo>
                  <a:cubicBezTo>
                    <a:pt x="414" y="8"/>
                    <a:pt x="307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9"/>
            <p:cNvSpPr/>
            <p:nvPr/>
          </p:nvSpPr>
          <p:spPr>
            <a:xfrm>
              <a:off x="5818075" y="4430650"/>
              <a:ext cx="8750" cy="4500"/>
            </a:xfrm>
            <a:custGeom>
              <a:avLst/>
              <a:gdLst/>
              <a:ahLst/>
              <a:cxnLst/>
              <a:rect l="l" t="t" r="r" b="b"/>
              <a:pathLst>
                <a:path w="350" h="180" extrusionOk="0">
                  <a:moveTo>
                    <a:pt x="278" y="0"/>
                  </a:moveTo>
                  <a:cubicBezTo>
                    <a:pt x="260" y="0"/>
                    <a:pt x="239" y="9"/>
                    <a:pt x="217" y="28"/>
                  </a:cubicBezTo>
                  <a:cubicBezTo>
                    <a:pt x="189" y="51"/>
                    <a:pt x="155" y="63"/>
                    <a:pt x="123" y="63"/>
                  </a:cubicBezTo>
                  <a:cubicBezTo>
                    <a:pt x="99" y="63"/>
                    <a:pt x="76" y="56"/>
                    <a:pt x="58" y="42"/>
                  </a:cubicBezTo>
                  <a:cubicBezTo>
                    <a:pt x="36" y="24"/>
                    <a:pt x="21" y="14"/>
                    <a:pt x="12" y="14"/>
                  </a:cubicBezTo>
                  <a:cubicBezTo>
                    <a:pt x="0" y="14"/>
                    <a:pt x="2" y="35"/>
                    <a:pt x="17" y="78"/>
                  </a:cubicBezTo>
                  <a:cubicBezTo>
                    <a:pt x="38" y="142"/>
                    <a:pt x="112" y="180"/>
                    <a:pt x="182" y="180"/>
                  </a:cubicBezTo>
                  <a:cubicBezTo>
                    <a:pt x="226" y="180"/>
                    <a:pt x="269" y="164"/>
                    <a:pt x="296" y="131"/>
                  </a:cubicBezTo>
                  <a:cubicBezTo>
                    <a:pt x="350" y="65"/>
                    <a:pt x="327" y="0"/>
                    <a:pt x="2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9"/>
            <p:cNvSpPr/>
            <p:nvPr/>
          </p:nvSpPr>
          <p:spPr>
            <a:xfrm>
              <a:off x="5804025" y="4439450"/>
              <a:ext cx="25200" cy="2825"/>
            </a:xfrm>
            <a:custGeom>
              <a:avLst/>
              <a:gdLst/>
              <a:ahLst/>
              <a:cxnLst/>
              <a:rect l="l" t="t" r="r" b="b"/>
              <a:pathLst>
                <a:path w="1008" h="113" extrusionOk="0">
                  <a:moveTo>
                    <a:pt x="723" y="0"/>
                  </a:moveTo>
                  <a:cubicBezTo>
                    <a:pt x="653" y="0"/>
                    <a:pt x="575" y="3"/>
                    <a:pt x="505" y="10"/>
                  </a:cubicBezTo>
                  <a:cubicBezTo>
                    <a:pt x="375" y="22"/>
                    <a:pt x="218" y="32"/>
                    <a:pt x="141" y="32"/>
                  </a:cubicBezTo>
                  <a:cubicBezTo>
                    <a:pt x="137" y="32"/>
                    <a:pt x="134" y="32"/>
                    <a:pt x="130" y="32"/>
                  </a:cubicBezTo>
                  <a:lnTo>
                    <a:pt x="0" y="30"/>
                  </a:lnTo>
                  <a:lnTo>
                    <a:pt x="144" y="71"/>
                  </a:lnTo>
                  <a:cubicBezTo>
                    <a:pt x="238" y="98"/>
                    <a:pt x="452" y="112"/>
                    <a:pt x="643" y="112"/>
                  </a:cubicBezTo>
                  <a:cubicBezTo>
                    <a:pt x="824" y="112"/>
                    <a:pt x="983" y="100"/>
                    <a:pt x="996" y="74"/>
                  </a:cubicBezTo>
                  <a:cubicBezTo>
                    <a:pt x="1007" y="51"/>
                    <a:pt x="956" y="20"/>
                    <a:pt x="884" y="9"/>
                  </a:cubicBezTo>
                  <a:cubicBezTo>
                    <a:pt x="848" y="3"/>
                    <a:pt x="789" y="0"/>
                    <a:pt x="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9"/>
            <p:cNvSpPr/>
            <p:nvPr/>
          </p:nvSpPr>
          <p:spPr>
            <a:xfrm>
              <a:off x="5827600" y="4474775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69" y="1"/>
                  </a:moveTo>
                  <a:cubicBezTo>
                    <a:pt x="36" y="1"/>
                    <a:pt x="17" y="17"/>
                    <a:pt x="10" y="50"/>
                  </a:cubicBezTo>
                  <a:cubicBezTo>
                    <a:pt x="1" y="91"/>
                    <a:pt x="43" y="128"/>
                    <a:pt x="99" y="130"/>
                  </a:cubicBezTo>
                  <a:cubicBezTo>
                    <a:pt x="102" y="130"/>
                    <a:pt x="105" y="130"/>
                    <a:pt x="108" y="130"/>
                  </a:cubicBezTo>
                  <a:cubicBezTo>
                    <a:pt x="242" y="130"/>
                    <a:pt x="259" y="64"/>
                    <a:pt x="133" y="15"/>
                  </a:cubicBezTo>
                  <a:cubicBezTo>
                    <a:pt x="108" y="5"/>
                    <a:pt x="87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9"/>
            <p:cNvSpPr/>
            <p:nvPr/>
          </p:nvSpPr>
          <p:spPr>
            <a:xfrm>
              <a:off x="5830775" y="4494475"/>
              <a:ext cx="5500" cy="4150"/>
            </a:xfrm>
            <a:custGeom>
              <a:avLst/>
              <a:gdLst/>
              <a:ahLst/>
              <a:cxnLst/>
              <a:rect l="l" t="t" r="r" b="b"/>
              <a:pathLst>
                <a:path w="220" h="166" extrusionOk="0">
                  <a:moveTo>
                    <a:pt x="106" y="1"/>
                  </a:moveTo>
                  <a:cubicBezTo>
                    <a:pt x="52" y="1"/>
                    <a:pt x="0" y="71"/>
                    <a:pt x="21" y="132"/>
                  </a:cubicBezTo>
                  <a:cubicBezTo>
                    <a:pt x="28" y="153"/>
                    <a:pt x="52" y="165"/>
                    <a:pt x="83" y="165"/>
                  </a:cubicBezTo>
                  <a:cubicBezTo>
                    <a:pt x="97" y="165"/>
                    <a:pt x="113" y="163"/>
                    <a:pt x="129" y="157"/>
                  </a:cubicBezTo>
                  <a:cubicBezTo>
                    <a:pt x="217" y="126"/>
                    <a:pt x="219" y="49"/>
                    <a:pt x="132" y="6"/>
                  </a:cubicBezTo>
                  <a:cubicBezTo>
                    <a:pt x="123" y="2"/>
                    <a:pt x="115" y="1"/>
                    <a:pt x="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9"/>
            <p:cNvSpPr/>
            <p:nvPr/>
          </p:nvSpPr>
          <p:spPr>
            <a:xfrm>
              <a:off x="5792925" y="4427650"/>
              <a:ext cx="14700" cy="6950"/>
            </a:xfrm>
            <a:custGeom>
              <a:avLst/>
              <a:gdLst/>
              <a:ahLst/>
              <a:cxnLst/>
              <a:rect l="l" t="t" r="r" b="b"/>
              <a:pathLst>
                <a:path w="588" h="278" extrusionOk="0">
                  <a:moveTo>
                    <a:pt x="383" y="1"/>
                  </a:moveTo>
                  <a:cubicBezTo>
                    <a:pt x="305" y="1"/>
                    <a:pt x="208" y="20"/>
                    <a:pt x="144" y="50"/>
                  </a:cubicBezTo>
                  <a:cubicBezTo>
                    <a:pt x="1" y="118"/>
                    <a:pt x="1" y="118"/>
                    <a:pt x="158" y="215"/>
                  </a:cubicBezTo>
                  <a:cubicBezTo>
                    <a:pt x="223" y="256"/>
                    <a:pt x="263" y="277"/>
                    <a:pt x="298" y="277"/>
                  </a:cubicBezTo>
                  <a:cubicBezTo>
                    <a:pt x="343" y="277"/>
                    <a:pt x="381" y="243"/>
                    <a:pt x="451" y="169"/>
                  </a:cubicBezTo>
                  <a:cubicBezTo>
                    <a:pt x="588" y="28"/>
                    <a:pt x="588" y="28"/>
                    <a:pt x="437" y="4"/>
                  </a:cubicBezTo>
                  <a:cubicBezTo>
                    <a:pt x="421" y="2"/>
                    <a:pt x="403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9"/>
            <p:cNvSpPr/>
            <p:nvPr/>
          </p:nvSpPr>
          <p:spPr>
            <a:xfrm>
              <a:off x="5808300" y="4472725"/>
              <a:ext cx="13425" cy="5050"/>
            </a:xfrm>
            <a:custGeom>
              <a:avLst/>
              <a:gdLst/>
              <a:ahLst/>
              <a:cxnLst/>
              <a:rect l="l" t="t" r="r" b="b"/>
              <a:pathLst>
                <a:path w="537" h="202" extrusionOk="0">
                  <a:moveTo>
                    <a:pt x="74" y="0"/>
                  </a:moveTo>
                  <a:cubicBezTo>
                    <a:pt x="60" y="0"/>
                    <a:pt x="48" y="1"/>
                    <a:pt x="39" y="4"/>
                  </a:cubicBezTo>
                  <a:cubicBezTo>
                    <a:pt x="0" y="17"/>
                    <a:pt x="1" y="38"/>
                    <a:pt x="42" y="52"/>
                  </a:cubicBezTo>
                  <a:cubicBezTo>
                    <a:pt x="81" y="66"/>
                    <a:pt x="203" y="115"/>
                    <a:pt x="312" y="159"/>
                  </a:cubicBezTo>
                  <a:cubicBezTo>
                    <a:pt x="379" y="187"/>
                    <a:pt x="432" y="202"/>
                    <a:pt x="468" y="202"/>
                  </a:cubicBezTo>
                  <a:cubicBezTo>
                    <a:pt x="502" y="202"/>
                    <a:pt x="522" y="190"/>
                    <a:pt x="527" y="166"/>
                  </a:cubicBezTo>
                  <a:cubicBezTo>
                    <a:pt x="536" y="125"/>
                    <a:pt x="487" y="86"/>
                    <a:pt x="424" y="84"/>
                  </a:cubicBezTo>
                  <a:cubicBezTo>
                    <a:pt x="362" y="81"/>
                    <a:pt x="257" y="56"/>
                    <a:pt x="205" y="30"/>
                  </a:cubicBezTo>
                  <a:cubicBezTo>
                    <a:pt x="167" y="11"/>
                    <a:pt x="113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9"/>
            <p:cNvSpPr/>
            <p:nvPr/>
          </p:nvSpPr>
          <p:spPr>
            <a:xfrm>
              <a:off x="5741050" y="4436400"/>
              <a:ext cx="62550" cy="8825"/>
            </a:xfrm>
            <a:custGeom>
              <a:avLst/>
              <a:gdLst/>
              <a:ahLst/>
              <a:cxnLst/>
              <a:rect l="l" t="t" r="r" b="b"/>
              <a:pathLst>
                <a:path w="2502" h="353" extrusionOk="0">
                  <a:moveTo>
                    <a:pt x="713" y="1"/>
                  </a:moveTo>
                  <a:cubicBezTo>
                    <a:pt x="622" y="1"/>
                    <a:pt x="517" y="16"/>
                    <a:pt x="445" y="39"/>
                  </a:cubicBezTo>
                  <a:cubicBezTo>
                    <a:pt x="393" y="57"/>
                    <a:pt x="344" y="66"/>
                    <a:pt x="308" y="66"/>
                  </a:cubicBezTo>
                  <a:cubicBezTo>
                    <a:pt x="274" y="66"/>
                    <a:pt x="251" y="59"/>
                    <a:pt x="246" y="43"/>
                  </a:cubicBezTo>
                  <a:cubicBezTo>
                    <a:pt x="239" y="23"/>
                    <a:pt x="214" y="13"/>
                    <a:pt x="181" y="13"/>
                  </a:cubicBezTo>
                  <a:cubicBezTo>
                    <a:pt x="160" y="13"/>
                    <a:pt x="135" y="17"/>
                    <a:pt x="109" y="26"/>
                  </a:cubicBezTo>
                  <a:cubicBezTo>
                    <a:pt x="43" y="49"/>
                    <a:pt x="1" y="84"/>
                    <a:pt x="9" y="110"/>
                  </a:cubicBezTo>
                  <a:cubicBezTo>
                    <a:pt x="23" y="152"/>
                    <a:pt x="406" y="200"/>
                    <a:pt x="627" y="200"/>
                  </a:cubicBezTo>
                  <a:cubicBezTo>
                    <a:pt x="689" y="200"/>
                    <a:pt x="739" y="197"/>
                    <a:pt x="764" y="188"/>
                  </a:cubicBezTo>
                  <a:cubicBezTo>
                    <a:pt x="778" y="183"/>
                    <a:pt x="794" y="181"/>
                    <a:pt x="812" y="181"/>
                  </a:cubicBezTo>
                  <a:cubicBezTo>
                    <a:pt x="858" y="181"/>
                    <a:pt x="913" y="196"/>
                    <a:pt x="955" y="222"/>
                  </a:cubicBezTo>
                  <a:cubicBezTo>
                    <a:pt x="989" y="243"/>
                    <a:pt x="1039" y="254"/>
                    <a:pt x="1090" y="254"/>
                  </a:cubicBezTo>
                  <a:cubicBezTo>
                    <a:pt x="1126" y="254"/>
                    <a:pt x="1163" y="248"/>
                    <a:pt x="1195" y="237"/>
                  </a:cubicBezTo>
                  <a:cubicBezTo>
                    <a:pt x="1222" y="228"/>
                    <a:pt x="1248" y="223"/>
                    <a:pt x="1272" y="223"/>
                  </a:cubicBezTo>
                  <a:cubicBezTo>
                    <a:pt x="1316" y="223"/>
                    <a:pt x="1351" y="239"/>
                    <a:pt x="1361" y="269"/>
                  </a:cubicBezTo>
                  <a:cubicBezTo>
                    <a:pt x="1375" y="311"/>
                    <a:pt x="1439" y="351"/>
                    <a:pt x="1494" y="352"/>
                  </a:cubicBezTo>
                  <a:cubicBezTo>
                    <a:pt x="1498" y="352"/>
                    <a:pt x="1503" y="352"/>
                    <a:pt x="1507" y="352"/>
                  </a:cubicBezTo>
                  <a:cubicBezTo>
                    <a:pt x="1571" y="352"/>
                    <a:pt x="1578" y="330"/>
                    <a:pt x="1537" y="279"/>
                  </a:cubicBezTo>
                  <a:cubicBezTo>
                    <a:pt x="1479" y="210"/>
                    <a:pt x="1483" y="181"/>
                    <a:pt x="1591" y="181"/>
                  </a:cubicBezTo>
                  <a:cubicBezTo>
                    <a:pt x="1643" y="181"/>
                    <a:pt x="1720" y="188"/>
                    <a:pt x="1824" y="200"/>
                  </a:cubicBezTo>
                  <a:cubicBezTo>
                    <a:pt x="1907" y="210"/>
                    <a:pt x="2003" y="214"/>
                    <a:pt x="2096" y="214"/>
                  </a:cubicBezTo>
                  <a:cubicBezTo>
                    <a:pt x="2307" y="214"/>
                    <a:pt x="2501" y="192"/>
                    <a:pt x="2490" y="160"/>
                  </a:cubicBezTo>
                  <a:cubicBezTo>
                    <a:pt x="2485" y="147"/>
                    <a:pt x="2439" y="119"/>
                    <a:pt x="2389" y="101"/>
                  </a:cubicBezTo>
                  <a:cubicBezTo>
                    <a:pt x="2338" y="83"/>
                    <a:pt x="2005" y="62"/>
                    <a:pt x="1644" y="53"/>
                  </a:cubicBezTo>
                  <a:cubicBezTo>
                    <a:pt x="1282" y="44"/>
                    <a:pt x="908" y="24"/>
                    <a:pt x="808" y="8"/>
                  </a:cubicBezTo>
                  <a:cubicBezTo>
                    <a:pt x="780" y="3"/>
                    <a:pt x="748" y="1"/>
                    <a:pt x="7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9"/>
            <p:cNvSpPr/>
            <p:nvPr/>
          </p:nvSpPr>
          <p:spPr>
            <a:xfrm>
              <a:off x="5845075" y="4592550"/>
              <a:ext cx="5275" cy="3600"/>
            </a:xfrm>
            <a:custGeom>
              <a:avLst/>
              <a:gdLst/>
              <a:ahLst/>
              <a:cxnLst/>
              <a:rect l="l" t="t" r="r" b="b"/>
              <a:pathLst>
                <a:path w="211" h="144" extrusionOk="0">
                  <a:moveTo>
                    <a:pt x="111" y="0"/>
                  </a:moveTo>
                  <a:cubicBezTo>
                    <a:pt x="101" y="0"/>
                    <a:pt x="90" y="2"/>
                    <a:pt x="80" y="6"/>
                  </a:cubicBezTo>
                  <a:cubicBezTo>
                    <a:pt x="29" y="22"/>
                    <a:pt x="1" y="57"/>
                    <a:pt x="11" y="88"/>
                  </a:cubicBezTo>
                  <a:cubicBezTo>
                    <a:pt x="21" y="118"/>
                    <a:pt x="70" y="141"/>
                    <a:pt x="127" y="144"/>
                  </a:cubicBezTo>
                  <a:cubicBezTo>
                    <a:pt x="128" y="144"/>
                    <a:pt x="130" y="144"/>
                    <a:pt x="131" y="144"/>
                  </a:cubicBezTo>
                  <a:cubicBezTo>
                    <a:pt x="185" y="144"/>
                    <a:pt x="210" y="111"/>
                    <a:pt x="194" y="62"/>
                  </a:cubicBezTo>
                  <a:cubicBezTo>
                    <a:pt x="181" y="23"/>
                    <a:pt x="149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9"/>
            <p:cNvSpPr/>
            <p:nvPr/>
          </p:nvSpPr>
          <p:spPr>
            <a:xfrm>
              <a:off x="5800075" y="4470875"/>
              <a:ext cx="4525" cy="3900"/>
            </a:xfrm>
            <a:custGeom>
              <a:avLst/>
              <a:gdLst/>
              <a:ahLst/>
              <a:cxnLst/>
              <a:rect l="l" t="t" r="r" b="b"/>
              <a:pathLst>
                <a:path w="181" h="156" extrusionOk="0">
                  <a:moveTo>
                    <a:pt x="30" y="1"/>
                  </a:moveTo>
                  <a:cubicBezTo>
                    <a:pt x="21" y="1"/>
                    <a:pt x="14" y="4"/>
                    <a:pt x="11" y="11"/>
                  </a:cubicBezTo>
                  <a:cubicBezTo>
                    <a:pt x="0" y="32"/>
                    <a:pt x="26" y="76"/>
                    <a:pt x="72" y="115"/>
                  </a:cubicBezTo>
                  <a:cubicBezTo>
                    <a:pt x="102" y="141"/>
                    <a:pt x="130" y="155"/>
                    <a:pt x="149" y="155"/>
                  </a:cubicBezTo>
                  <a:cubicBezTo>
                    <a:pt x="159" y="155"/>
                    <a:pt x="167" y="151"/>
                    <a:pt x="170" y="143"/>
                  </a:cubicBezTo>
                  <a:cubicBezTo>
                    <a:pt x="181" y="120"/>
                    <a:pt x="153" y="72"/>
                    <a:pt x="109" y="37"/>
                  </a:cubicBezTo>
                  <a:cubicBezTo>
                    <a:pt x="80" y="14"/>
                    <a:pt x="50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9"/>
            <p:cNvSpPr/>
            <p:nvPr/>
          </p:nvSpPr>
          <p:spPr>
            <a:xfrm>
              <a:off x="5783825" y="4444950"/>
              <a:ext cx="5875" cy="6500"/>
            </a:xfrm>
            <a:custGeom>
              <a:avLst/>
              <a:gdLst/>
              <a:ahLst/>
              <a:cxnLst/>
              <a:rect l="l" t="t" r="r" b="b"/>
              <a:pathLst>
                <a:path w="235" h="260" extrusionOk="0">
                  <a:moveTo>
                    <a:pt x="119" y="1"/>
                  </a:moveTo>
                  <a:cubicBezTo>
                    <a:pt x="117" y="1"/>
                    <a:pt x="115" y="1"/>
                    <a:pt x="113" y="2"/>
                  </a:cubicBezTo>
                  <a:cubicBezTo>
                    <a:pt x="89" y="10"/>
                    <a:pt x="79" y="44"/>
                    <a:pt x="91" y="76"/>
                  </a:cubicBezTo>
                  <a:cubicBezTo>
                    <a:pt x="100" y="105"/>
                    <a:pt x="85" y="124"/>
                    <a:pt x="58" y="124"/>
                  </a:cubicBezTo>
                  <a:cubicBezTo>
                    <a:pt x="53" y="124"/>
                    <a:pt x="47" y="123"/>
                    <a:pt x="41" y="122"/>
                  </a:cubicBezTo>
                  <a:cubicBezTo>
                    <a:pt x="36" y="120"/>
                    <a:pt x="31" y="120"/>
                    <a:pt x="27" y="120"/>
                  </a:cubicBezTo>
                  <a:cubicBezTo>
                    <a:pt x="1" y="120"/>
                    <a:pt x="3" y="145"/>
                    <a:pt x="35" y="182"/>
                  </a:cubicBezTo>
                  <a:cubicBezTo>
                    <a:pt x="79" y="235"/>
                    <a:pt x="125" y="260"/>
                    <a:pt x="159" y="260"/>
                  </a:cubicBezTo>
                  <a:cubicBezTo>
                    <a:pt x="208" y="260"/>
                    <a:pt x="235" y="210"/>
                    <a:pt x="205" y="123"/>
                  </a:cubicBezTo>
                  <a:cubicBezTo>
                    <a:pt x="181" y="52"/>
                    <a:pt x="144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9"/>
            <p:cNvSpPr/>
            <p:nvPr/>
          </p:nvSpPr>
          <p:spPr>
            <a:xfrm>
              <a:off x="5771175" y="4429750"/>
              <a:ext cx="5175" cy="1825"/>
            </a:xfrm>
            <a:custGeom>
              <a:avLst/>
              <a:gdLst/>
              <a:ahLst/>
              <a:cxnLst/>
              <a:rect l="l" t="t" r="r" b="b"/>
              <a:pathLst>
                <a:path w="207" h="73" extrusionOk="0">
                  <a:moveTo>
                    <a:pt x="188" y="1"/>
                  </a:moveTo>
                  <a:cubicBezTo>
                    <a:pt x="172" y="1"/>
                    <a:pt x="144" y="7"/>
                    <a:pt x="107" y="21"/>
                  </a:cubicBezTo>
                  <a:cubicBezTo>
                    <a:pt x="30" y="47"/>
                    <a:pt x="1" y="72"/>
                    <a:pt x="45" y="73"/>
                  </a:cubicBezTo>
                  <a:cubicBezTo>
                    <a:pt x="46" y="73"/>
                    <a:pt x="47" y="73"/>
                    <a:pt x="48" y="73"/>
                  </a:cubicBezTo>
                  <a:cubicBezTo>
                    <a:pt x="91" y="73"/>
                    <a:pt x="155" y="51"/>
                    <a:pt x="188" y="23"/>
                  </a:cubicBezTo>
                  <a:cubicBezTo>
                    <a:pt x="206" y="8"/>
                    <a:pt x="204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9"/>
            <p:cNvSpPr/>
            <p:nvPr/>
          </p:nvSpPr>
          <p:spPr>
            <a:xfrm>
              <a:off x="5786625" y="4470300"/>
              <a:ext cx="3025" cy="2875"/>
            </a:xfrm>
            <a:custGeom>
              <a:avLst/>
              <a:gdLst/>
              <a:ahLst/>
              <a:cxnLst/>
              <a:rect l="l" t="t" r="r" b="b"/>
              <a:pathLst>
                <a:path w="121" h="115" extrusionOk="0">
                  <a:moveTo>
                    <a:pt x="88" y="1"/>
                  </a:moveTo>
                  <a:cubicBezTo>
                    <a:pt x="77" y="1"/>
                    <a:pt x="63" y="3"/>
                    <a:pt x="49" y="8"/>
                  </a:cubicBezTo>
                  <a:cubicBezTo>
                    <a:pt x="17" y="19"/>
                    <a:pt x="0" y="55"/>
                    <a:pt x="12" y="88"/>
                  </a:cubicBezTo>
                  <a:cubicBezTo>
                    <a:pt x="18" y="106"/>
                    <a:pt x="29" y="115"/>
                    <a:pt x="42" y="115"/>
                  </a:cubicBezTo>
                  <a:cubicBezTo>
                    <a:pt x="54" y="115"/>
                    <a:pt x="67" y="108"/>
                    <a:pt x="78" y="93"/>
                  </a:cubicBezTo>
                  <a:cubicBezTo>
                    <a:pt x="104" y="61"/>
                    <a:pt x="120" y="27"/>
                    <a:pt x="115" y="13"/>
                  </a:cubicBezTo>
                  <a:cubicBezTo>
                    <a:pt x="112" y="5"/>
                    <a:pt x="102" y="1"/>
                    <a:pt x="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9"/>
            <p:cNvSpPr/>
            <p:nvPr/>
          </p:nvSpPr>
          <p:spPr>
            <a:xfrm>
              <a:off x="5782000" y="4470550"/>
              <a:ext cx="3225" cy="2725"/>
            </a:xfrm>
            <a:custGeom>
              <a:avLst/>
              <a:gdLst/>
              <a:ahLst/>
              <a:cxnLst/>
              <a:rect l="l" t="t" r="r" b="b"/>
              <a:pathLst>
                <a:path w="129" h="109" extrusionOk="0">
                  <a:moveTo>
                    <a:pt x="56" y="1"/>
                  </a:moveTo>
                  <a:cubicBezTo>
                    <a:pt x="50" y="1"/>
                    <a:pt x="43" y="2"/>
                    <a:pt x="36" y="4"/>
                  </a:cubicBezTo>
                  <a:cubicBezTo>
                    <a:pt x="2" y="16"/>
                    <a:pt x="0" y="46"/>
                    <a:pt x="31" y="71"/>
                  </a:cubicBezTo>
                  <a:cubicBezTo>
                    <a:pt x="59" y="93"/>
                    <a:pt x="89" y="109"/>
                    <a:pt x="105" y="109"/>
                  </a:cubicBezTo>
                  <a:cubicBezTo>
                    <a:pt x="107" y="109"/>
                    <a:pt x="109" y="108"/>
                    <a:pt x="111" y="108"/>
                  </a:cubicBezTo>
                  <a:cubicBezTo>
                    <a:pt x="125" y="103"/>
                    <a:pt x="128" y="75"/>
                    <a:pt x="116" y="41"/>
                  </a:cubicBezTo>
                  <a:cubicBezTo>
                    <a:pt x="107" y="17"/>
                    <a:pt x="83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9"/>
            <p:cNvSpPr/>
            <p:nvPr/>
          </p:nvSpPr>
          <p:spPr>
            <a:xfrm>
              <a:off x="5770075" y="4446925"/>
              <a:ext cx="4900" cy="2375"/>
            </a:xfrm>
            <a:custGeom>
              <a:avLst/>
              <a:gdLst/>
              <a:ahLst/>
              <a:cxnLst/>
              <a:rect l="l" t="t" r="r" b="b"/>
              <a:pathLst>
                <a:path w="196" h="95" extrusionOk="0">
                  <a:moveTo>
                    <a:pt x="91" y="0"/>
                  </a:moveTo>
                  <a:cubicBezTo>
                    <a:pt x="72" y="0"/>
                    <a:pt x="54" y="3"/>
                    <a:pt x="38" y="8"/>
                  </a:cubicBezTo>
                  <a:cubicBezTo>
                    <a:pt x="1" y="21"/>
                    <a:pt x="12" y="46"/>
                    <a:pt x="70" y="74"/>
                  </a:cubicBezTo>
                  <a:cubicBezTo>
                    <a:pt x="99" y="88"/>
                    <a:pt x="125" y="95"/>
                    <a:pt x="146" y="95"/>
                  </a:cubicBezTo>
                  <a:cubicBezTo>
                    <a:pt x="164" y="95"/>
                    <a:pt x="178" y="89"/>
                    <a:pt x="183" y="78"/>
                  </a:cubicBezTo>
                  <a:cubicBezTo>
                    <a:pt x="195" y="54"/>
                    <a:pt x="182" y="27"/>
                    <a:pt x="151" y="12"/>
                  </a:cubicBezTo>
                  <a:cubicBezTo>
                    <a:pt x="136" y="4"/>
                    <a:pt x="114" y="0"/>
                    <a:pt x="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9"/>
            <p:cNvSpPr/>
            <p:nvPr/>
          </p:nvSpPr>
          <p:spPr>
            <a:xfrm>
              <a:off x="5699175" y="4372375"/>
              <a:ext cx="28550" cy="12325"/>
            </a:xfrm>
            <a:custGeom>
              <a:avLst/>
              <a:gdLst/>
              <a:ahLst/>
              <a:cxnLst/>
              <a:rect l="l" t="t" r="r" b="b"/>
              <a:pathLst>
                <a:path w="1142" h="493" extrusionOk="0">
                  <a:moveTo>
                    <a:pt x="125" y="0"/>
                  </a:moveTo>
                  <a:cubicBezTo>
                    <a:pt x="107" y="0"/>
                    <a:pt x="88" y="4"/>
                    <a:pt x="68" y="11"/>
                  </a:cubicBezTo>
                  <a:cubicBezTo>
                    <a:pt x="9" y="34"/>
                    <a:pt x="0" y="51"/>
                    <a:pt x="50" y="54"/>
                  </a:cubicBezTo>
                  <a:cubicBezTo>
                    <a:pt x="94" y="57"/>
                    <a:pt x="126" y="87"/>
                    <a:pt x="119" y="116"/>
                  </a:cubicBezTo>
                  <a:cubicBezTo>
                    <a:pt x="113" y="148"/>
                    <a:pt x="227" y="177"/>
                    <a:pt x="379" y="184"/>
                  </a:cubicBezTo>
                  <a:cubicBezTo>
                    <a:pt x="528" y="190"/>
                    <a:pt x="639" y="217"/>
                    <a:pt x="626" y="243"/>
                  </a:cubicBezTo>
                  <a:cubicBezTo>
                    <a:pt x="619" y="261"/>
                    <a:pt x="566" y="271"/>
                    <a:pt x="493" y="271"/>
                  </a:cubicBezTo>
                  <a:cubicBezTo>
                    <a:pt x="457" y="271"/>
                    <a:pt x="416" y="268"/>
                    <a:pt x="374" y="263"/>
                  </a:cubicBezTo>
                  <a:cubicBezTo>
                    <a:pt x="303" y="255"/>
                    <a:pt x="243" y="251"/>
                    <a:pt x="194" y="251"/>
                  </a:cubicBezTo>
                  <a:cubicBezTo>
                    <a:pt x="52" y="251"/>
                    <a:pt x="4" y="285"/>
                    <a:pt x="56" y="350"/>
                  </a:cubicBezTo>
                  <a:cubicBezTo>
                    <a:pt x="69" y="368"/>
                    <a:pt x="95" y="376"/>
                    <a:pt x="125" y="376"/>
                  </a:cubicBezTo>
                  <a:cubicBezTo>
                    <a:pt x="156" y="376"/>
                    <a:pt x="193" y="367"/>
                    <a:pt x="227" y="349"/>
                  </a:cubicBezTo>
                  <a:cubicBezTo>
                    <a:pt x="259" y="332"/>
                    <a:pt x="288" y="324"/>
                    <a:pt x="314" y="324"/>
                  </a:cubicBezTo>
                  <a:cubicBezTo>
                    <a:pt x="356" y="324"/>
                    <a:pt x="390" y="346"/>
                    <a:pt x="418" y="391"/>
                  </a:cubicBezTo>
                  <a:cubicBezTo>
                    <a:pt x="456" y="450"/>
                    <a:pt x="542" y="493"/>
                    <a:pt x="620" y="493"/>
                  </a:cubicBezTo>
                  <a:cubicBezTo>
                    <a:pt x="622" y="493"/>
                    <a:pt x="624" y="493"/>
                    <a:pt x="625" y="493"/>
                  </a:cubicBezTo>
                  <a:cubicBezTo>
                    <a:pt x="851" y="483"/>
                    <a:pt x="1093" y="401"/>
                    <a:pt x="1050" y="346"/>
                  </a:cubicBezTo>
                  <a:cubicBezTo>
                    <a:pt x="1028" y="319"/>
                    <a:pt x="1040" y="247"/>
                    <a:pt x="1077" y="194"/>
                  </a:cubicBezTo>
                  <a:cubicBezTo>
                    <a:pt x="1142" y="113"/>
                    <a:pt x="1095" y="90"/>
                    <a:pt x="780" y="58"/>
                  </a:cubicBezTo>
                  <a:cubicBezTo>
                    <a:pt x="671" y="47"/>
                    <a:pt x="560" y="41"/>
                    <a:pt x="472" y="41"/>
                  </a:cubicBezTo>
                  <a:cubicBezTo>
                    <a:pt x="395" y="41"/>
                    <a:pt x="335" y="46"/>
                    <a:pt x="309" y="54"/>
                  </a:cubicBezTo>
                  <a:cubicBezTo>
                    <a:pt x="290" y="61"/>
                    <a:pt x="272" y="64"/>
                    <a:pt x="255" y="64"/>
                  </a:cubicBezTo>
                  <a:cubicBezTo>
                    <a:pt x="223" y="64"/>
                    <a:pt x="197" y="52"/>
                    <a:pt x="190" y="32"/>
                  </a:cubicBezTo>
                  <a:cubicBezTo>
                    <a:pt x="183" y="12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9"/>
            <p:cNvSpPr/>
            <p:nvPr/>
          </p:nvSpPr>
          <p:spPr>
            <a:xfrm>
              <a:off x="5728150" y="4399425"/>
              <a:ext cx="4200" cy="1675"/>
            </a:xfrm>
            <a:custGeom>
              <a:avLst/>
              <a:gdLst/>
              <a:ahLst/>
              <a:cxnLst/>
              <a:rect l="l" t="t" r="r" b="b"/>
              <a:pathLst>
                <a:path w="168" h="67" extrusionOk="0">
                  <a:moveTo>
                    <a:pt x="141" y="1"/>
                  </a:moveTo>
                  <a:cubicBezTo>
                    <a:pt x="125" y="1"/>
                    <a:pt x="102" y="6"/>
                    <a:pt x="75" y="17"/>
                  </a:cubicBezTo>
                  <a:cubicBezTo>
                    <a:pt x="10" y="43"/>
                    <a:pt x="0" y="63"/>
                    <a:pt x="52" y="66"/>
                  </a:cubicBezTo>
                  <a:cubicBezTo>
                    <a:pt x="53" y="67"/>
                    <a:pt x="55" y="67"/>
                    <a:pt x="57" y="67"/>
                  </a:cubicBezTo>
                  <a:cubicBezTo>
                    <a:pt x="100" y="67"/>
                    <a:pt x="148" y="46"/>
                    <a:pt x="161" y="22"/>
                  </a:cubicBezTo>
                  <a:cubicBezTo>
                    <a:pt x="167" y="8"/>
                    <a:pt x="159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9"/>
            <p:cNvSpPr/>
            <p:nvPr/>
          </p:nvSpPr>
          <p:spPr>
            <a:xfrm>
              <a:off x="5705950" y="4463300"/>
              <a:ext cx="49825" cy="6175"/>
            </a:xfrm>
            <a:custGeom>
              <a:avLst/>
              <a:gdLst/>
              <a:ahLst/>
              <a:cxnLst/>
              <a:rect l="l" t="t" r="r" b="b"/>
              <a:pathLst>
                <a:path w="1993" h="247" extrusionOk="0">
                  <a:moveTo>
                    <a:pt x="263" y="0"/>
                  </a:moveTo>
                  <a:cubicBezTo>
                    <a:pt x="130" y="0"/>
                    <a:pt x="23" y="45"/>
                    <a:pt x="5" y="121"/>
                  </a:cubicBezTo>
                  <a:cubicBezTo>
                    <a:pt x="0" y="141"/>
                    <a:pt x="6" y="150"/>
                    <a:pt x="18" y="150"/>
                  </a:cubicBezTo>
                  <a:cubicBezTo>
                    <a:pt x="30" y="150"/>
                    <a:pt x="48" y="142"/>
                    <a:pt x="69" y="124"/>
                  </a:cubicBezTo>
                  <a:cubicBezTo>
                    <a:pt x="89" y="107"/>
                    <a:pt x="108" y="99"/>
                    <a:pt x="125" y="99"/>
                  </a:cubicBezTo>
                  <a:cubicBezTo>
                    <a:pt x="149" y="99"/>
                    <a:pt x="168" y="117"/>
                    <a:pt x="180" y="154"/>
                  </a:cubicBezTo>
                  <a:cubicBezTo>
                    <a:pt x="196" y="201"/>
                    <a:pt x="220" y="224"/>
                    <a:pt x="246" y="224"/>
                  </a:cubicBezTo>
                  <a:cubicBezTo>
                    <a:pt x="278" y="224"/>
                    <a:pt x="315" y="189"/>
                    <a:pt x="348" y="120"/>
                  </a:cubicBezTo>
                  <a:cubicBezTo>
                    <a:pt x="365" y="86"/>
                    <a:pt x="380" y="69"/>
                    <a:pt x="399" y="69"/>
                  </a:cubicBezTo>
                  <a:cubicBezTo>
                    <a:pt x="416" y="69"/>
                    <a:pt x="436" y="84"/>
                    <a:pt x="461" y="115"/>
                  </a:cubicBezTo>
                  <a:cubicBezTo>
                    <a:pt x="487" y="147"/>
                    <a:pt x="516" y="164"/>
                    <a:pt x="539" y="164"/>
                  </a:cubicBezTo>
                  <a:cubicBezTo>
                    <a:pt x="552" y="164"/>
                    <a:pt x="563" y="159"/>
                    <a:pt x="571" y="149"/>
                  </a:cubicBezTo>
                  <a:cubicBezTo>
                    <a:pt x="578" y="139"/>
                    <a:pt x="590" y="135"/>
                    <a:pt x="603" y="135"/>
                  </a:cubicBezTo>
                  <a:cubicBezTo>
                    <a:pt x="627" y="135"/>
                    <a:pt x="657" y="151"/>
                    <a:pt x="680" y="180"/>
                  </a:cubicBezTo>
                  <a:cubicBezTo>
                    <a:pt x="702" y="206"/>
                    <a:pt x="735" y="221"/>
                    <a:pt x="765" y="221"/>
                  </a:cubicBezTo>
                  <a:cubicBezTo>
                    <a:pt x="784" y="221"/>
                    <a:pt x="801" y="215"/>
                    <a:pt x="815" y="203"/>
                  </a:cubicBezTo>
                  <a:cubicBezTo>
                    <a:pt x="836" y="185"/>
                    <a:pt x="863" y="176"/>
                    <a:pt x="888" y="176"/>
                  </a:cubicBezTo>
                  <a:cubicBezTo>
                    <a:pt x="908" y="176"/>
                    <a:pt x="926" y="181"/>
                    <a:pt x="942" y="193"/>
                  </a:cubicBezTo>
                  <a:cubicBezTo>
                    <a:pt x="955" y="204"/>
                    <a:pt x="974" y="209"/>
                    <a:pt x="994" y="209"/>
                  </a:cubicBezTo>
                  <a:cubicBezTo>
                    <a:pt x="1020" y="209"/>
                    <a:pt x="1046" y="201"/>
                    <a:pt x="1065" y="185"/>
                  </a:cubicBezTo>
                  <a:cubicBezTo>
                    <a:pt x="1082" y="169"/>
                    <a:pt x="1107" y="161"/>
                    <a:pt x="1134" y="161"/>
                  </a:cubicBezTo>
                  <a:cubicBezTo>
                    <a:pt x="1164" y="161"/>
                    <a:pt x="1198" y="171"/>
                    <a:pt x="1229" y="190"/>
                  </a:cubicBezTo>
                  <a:cubicBezTo>
                    <a:pt x="1274" y="217"/>
                    <a:pt x="1325" y="232"/>
                    <a:pt x="1365" y="232"/>
                  </a:cubicBezTo>
                  <a:cubicBezTo>
                    <a:pt x="1377" y="232"/>
                    <a:pt x="1388" y="231"/>
                    <a:pt x="1398" y="228"/>
                  </a:cubicBezTo>
                  <a:cubicBezTo>
                    <a:pt x="1411" y="223"/>
                    <a:pt x="1440" y="221"/>
                    <a:pt x="1478" y="221"/>
                  </a:cubicBezTo>
                  <a:cubicBezTo>
                    <a:pt x="1541" y="221"/>
                    <a:pt x="1631" y="227"/>
                    <a:pt x="1716" y="238"/>
                  </a:cubicBezTo>
                  <a:cubicBezTo>
                    <a:pt x="1760" y="244"/>
                    <a:pt x="1800" y="247"/>
                    <a:pt x="1837" y="247"/>
                  </a:cubicBezTo>
                  <a:cubicBezTo>
                    <a:pt x="1919" y="247"/>
                    <a:pt x="1977" y="232"/>
                    <a:pt x="1984" y="207"/>
                  </a:cubicBezTo>
                  <a:cubicBezTo>
                    <a:pt x="1993" y="170"/>
                    <a:pt x="1829" y="129"/>
                    <a:pt x="1613" y="113"/>
                  </a:cubicBezTo>
                  <a:cubicBezTo>
                    <a:pt x="1398" y="96"/>
                    <a:pt x="1167" y="77"/>
                    <a:pt x="1091" y="70"/>
                  </a:cubicBezTo>
                  <a:cubicBezTo>
                    <a:pt x="1052" y="67"/>
                    <a:pt x="998" y="65"/>
                    <a:pt x="944" y="65"/>
                  </a:cubicBezTo>
                  <a:cubicBezTo>
                    <a:pt x="893" y="65"/>
                    <a:pt x="841" y="66"/>
                    <a:pt x="798" y="70"/>
                  </a:cubicBezTo>
                  <a:cubicBezTo>
                    <a:pt x="786" y="71"/>
                    <a:pt x="773" y="71"/>
                    <a:pt x="759" y="71"/>
                  </a:cubicBezTo>
                  <a:cubicBezTo>
                    <a:pt x="669" y="71"/>
                    <a:pt x="535" y="53"/>
                    <a:pt x="446" y="27"/>
                  </a:cubicBezTo>
                  <a:cubicBezTo>
                    <a:pt x="383" y="9"/>
                    <a:pt x="321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9"/>
            <p:cNvSpPr/>
            <p:nvPr/>
          </p:nvSpPr>
          <p:spPr>
            <a:xfrm>
              <a:off x="5716425" y="4391575"/>
              <a:ext cx="9175" cy="2725"/>
            </a:xfrm>
            <a:custGeom>
              <a:avLst/>
              <a:gdLst/>
              <a:ahLst/>
              <a:cxnLst/>
              <a:rect l="l" t="t" r="r" b="b"/>
              <a:pathLst>
                <a:path w="367" h="109" extrusionOk="0">
                  <a:moveTo>
                    <a:pt x="236" y="0"/>
                  </a:moveTo>
                  <a:cubicBezTo>
                    <a:pt x="183" y="0"/>
                    <a:pt x="109" y="22"/>
                    <a:pt x="59" y="52"/>
                  </a:cubicBezTo>
                  <a:cubicBezTo>
                    <a:pt x="0" y="86"/>
                    <a:pt x="36" y="105"/>
                    <a:pt x="172" y="108"/>
                  </a:cubicBezTo>
                  <a:cubicBezTo>
                    <a:pt x="177" y="108"/>
                    <a:pt x="182" y="108"/>
                    <a:pt x="187" y="108"/>
                  </a:cubicBezTo>
                  <a:cubicBezTo>
                    <a:pt x="297" y="108"/>
                    <a:pt x="366" y="87"/>
                    <a:pt x="356" y="57"/>
                  </a:cubicBezTo>
                  <a:cubicBezTo>
                    <a:pt x="345" y="28"/>
                    <a:pt x="293" y="1"/>
                    <a:pt x="243" y="0"/>
                  </a:cubicBezTo>
                  <a:cubicBezTo>
                    <a:pt x="241" y="0"/>
                    <a:pt x="238" y="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9"/>
            <p:cNvSpPr/>
            <p:nvPr/>
          </p:nvSpPr>
          <p:spPr>
            <a:xfrm>
              <a:off x="5719900" y="4399050"/>
              <a:ext cx="4250" cy="1675"/>
            </a:xfrm>
            <a:custGeom>
              <a:avLst/>
              <a:gdLst/>
              <a:ahLst/>
              <a:cxnLst/>
              <a:rect l="l" t="t" r="r" b="b"/>
              <a:pathLst>
                <a:path w="170" h="67" extrusionOk="0">
                  <a:moveTo>
                    <a:pt x="143" y="0"/>
                  </a:moveTo>
                  <a:cubicBezTo>
                    <a:pt x="127" y="0"/>
                    <a:pt x="103" y="6"/>
                    <a:pt x="74" y="17"/>
                  </a:cubicBezTo>
                  <a:cubicBezTo>
                    <a:pt x="10" y="43"/>
                    <a:pt x="0" y="63"/>
                    <a:pt x="52" y="66"/>
                  </a:cubicBezTo>
                  <a:cubicBezTo>
                    <a:pt x="54" y="66"/>
                    <a:pt x="57" y="66"/>
                    <a:pt x="59" y="66"/>
                  </a:cubicBezTo>
                  <a:cubicBezTo>
                    <a:pt x="106" y="66"/>
                    <a:pt x="150" y="48"/>
                    <a:pt x="163" y="21"/>
                  </a:cubicBezTo>
                  <a:cubicBezTo>
                    <a:pt x="169" y="7"/>
                    <a:pt x="161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9"/>
            <p:cNvSpPr/>
            <p:nvPr/>
          </p:nvSpPr>
          <p:spPr>
            <a:xfrm>
              <a:off x="5620350" y="4430625"/>
              <a:ext cx="116750" cy="10700"/>
            </a:xfrm>
            <a:custGeom>
              <a:avLst/>
              <a:gdLst/>
              <a:ahLst/>
              <a:cxnLst/>
              <a:rect l="l" t="t" r="r" b="b"/>
              <a:pathLst>
                <a:path w="4670" h="428" extrusionOk="0">
                  <a:moveTo>
                    <a:pt x="240" y="0"/>
                  </a:moveTo>
                  <a:cubicBezTo>
                    <a:pt x="115" y="0"/>
                    <a:pt x="1" y="27"/>
                    <a:pt x="15" y="73"/>
                  </a:cubicBezTo>
                  <a:cubicBezTo>
                    <a:pt x="29" y="111"/>
                    <a:pt x="135" y="140"/>
                    <a:pt x="236" y="140"/>
                  </a:cubicBezTo>
                  <a:cubicBezTo>
                    <a:pt x="268" y="140"/>
                    <a:pt x="299" y="137"/>
                    <a:pt x="327" y="131"/>
                  </a:cubicBezTo>
                  <a:cubicBezTo>
                    <a:pt x="329" y="130"/>
                    <a:pt x="332" y="130"/>
                    <a:pt x="334" y="130"/>
                  </a:cubicBezTo>
                  <a:cubicBezTo>
                    <a:pt x="364" y="130"/>
                    <a:pt x="397" y="167"/>
                    <a:pt x="410" y="219"/>
                  </a:cubicBezTo>
                  <a:cubicBezTo>
                    <a:pt x="426" y="280"/>
                    <a:pt x="552" y="308"/>
                    <a:pt x="692" y="308"/>
                  </a:cubicBezTo>
                  <a:cubicBezTo>
                    <a:pt x="878" y="308"/>
                    <a:pt x="1090" y="259"/>
                    <a:pt x="1105" y="177"/>
                  </a:cubicBezTo>
                  <a:cubicBezTo>
                    <a:pt x="1107" y="166"/>
                    <a:pt x="1109" y="161"/>
                    <a:pt x="1111" y="161"/>
                  </a:cubicBezTo>
                  <a:cubicBezTo>
                    <a:pt x="1114" y="161"/>
                    <a:pt x="1118" y="178"/>
                    <a:pt x="1120" y="209"/>
                  </a:cubicBezTo>
                  <a:cubicBezTo>
                    <a:pt x="1121" y="253"/>
                    <a:pt x="1172" y="284"/>
                    <a:pt x="1236" y="284"/>
                  </a:cubicBezTo>
                  <a:cubicBezTo>
                    <a:pt x="1241" y="284"/>
                    <a:pt x="1247" y="284"/>
                    <a:pt x="1253" y="284"/>
                  </a:cubicBezTo>
                  <a:cubicBezTo>
                    <a:pt x="1263" y="283"/>
                    <a:pt x="1272" y="282"/>
                    <a:pt x="1282" y="282"/>
                  </a:cubicBezTo>
                  <a:cubicBezTo>
                    <a:pt x="1341" y="282"/>
                    <a:pt x="1391" y="299"/>
                    <a:pt x="1398" y="322"/>
                  </a:cubicBezTo>
                  <a:cubicBezTo>
                    <a:pt x="1403" y="334"/>
                    <a:pt x="1412" y="340"/>
                    <a:pt x="1425" y="340"/>
                  </a:cubicBezTo>
                  <a:cubicBezTo>
                    <a:pt x="1443" y="340"/>
                    <a:pt x="1466" y="330"/>
                    <a:pt x="1489" y="309"/>
                  </a:cubicBezTo>
                  <a:cubicBezTo>
                    <a:pt x="1509" y="293"/>
                    <a:pt x="1532" y="285"/>
                    <a:pt x="1554" y="285"/>
                  </a:cubicBezTo>
                  <a:cubicBezTo>
                    <a:pt x="1580" y="285"/>
                    <a:pt x="1607" y="297"/>
                    <a:pt x="1627" y="321"/>
                  </a:cubicBezTo>
                  <a:cubicBezTo>
                    <a:pt x="1646" y="344"/>
                    <a:pt x="1675" y="356"/>
                    <a:pt x="1706" y="356"/>
                  </a:cubicBezTo>
                  <a:cubicBezTo>
                    <a:pt x="1734" y="356"/>
                    <a:pt x="1764" y="347"/>
                    <a:pt x="1793" y="329"/>
                  </a:cubicBezTo>
                  <a:cubicBezTo>
                    <a:pt x="1823" y="309"/>
                    <a:pt x="1849" y="299"/>
                    <a:pt x="1871" y="299"/>
                  </a:cubicBezTo>
                  <a:cubicBezTo>
                    <a:pt x="1896" y="299"/>
                    <a:pt x="1914" y="312"/>
                    <a:pt x="1924" y="339"/>
                  </a:cubicBezTo>
                  <a:cubicBezTo>
                    <a:pt x="1934" y="367"/>
                    <a:pt x="1941" y="381"/>
                    <a:pt x="1948" y="381"/>
                  </a:cubicBezTo>
                  <a:cubicBezTo>
                    <a:pt x="1955" y="381"/>
                    <a:pt x="1962" y="363"/>
                    <a:pt x="1971" y="325"/>
                  </a:cubicBezTo>
                  <a:cubicBezTo>
                    <a:pt x="1986" y="259"/>
                    <a:pt x="2025" y="238"/>
                    <a:pt x="2146" y="238"/>
                  </a:cubicBezTo>
                  <a:cubicBezTo>
                    <a:pt x="2157" y="238"/>
                    <a:pt x="2169" y="238"/>
                    <a:pt x="2182" y="239"/>
                  </a:cubicBezTo>
                  <a:cubicBezTo>
                    <a:pt x="2289" y="241"/>
                    <a:pt x="2391" y="256"/>
                    <a:pt x="2416" y="271"/>
                  </a:cubicBezTo>
                  <a:cubicBezTo>
                    <a:pt x="2477" y="312"/>
                    <a:pt x="2603" y="336"/>
                    <a:pt x="2722" y="336"/>
                  </a:cubicBezTo>
                  <a:cubicBezTo>
                    <a:pt x="2794" y="336"/>
                    <a:pt x="2863" y="327"/>
                    <a:pt x="2915" y="309"/>
                  </a:cubicBezTo>
                  <a:cubicBezTo>
                    <a:pt x="2946" y="298"/>
                    <a:pt x="2980" y="293"/>
                    <a:pt x="3010" y="293"/>
                  </a:cubicBezTo>
                  <a:cubicBezTo>
                    <a:pt x="3061" y="293"/>
                    <a:pt x="3106" y="307"/>
                    <a:pt x="3128" y="335"/>
                  </a:cubicBezTo>
                  <a:cubicBezTo>
                    <a:pt x="3149" y="360"/>
                    <a:pt x="3192" y="374"/>
                    <a:pt x="3244" y="374"/>
                  </a:cubicBezTo>
                  <a:cubicBezTo>
                    <a:pt x="3280" y="374"/>
                    <a:pt x="3319" y="367"/>
                    <a:pt x="3357" y="353"/>
                  </a:cubicBezTo>
                  <a:cubicBezTo>
                    <a:pt x="3412" y="335"/>
                    <a:pt x="3467" y="325"/>
                    <a:pt x="3509" y="325"/>
                  </a:cubicBezTo>
                  <a:cubicBezTo>
                    <a:pt x="3539" y="325"/>
                    <a:pt x="3563" y="330"/>
                    <a:pt x="3575" y="340"/>
                  </a:cubicBezTo>
                  <a:cubicBezTo>
                    <a:pt x="3644" y="396"/>
                    <a:pt x="3852" y="427"/>
                    <a:pt x="4131" y="427"/>
                  </a:cubicBezTo>
                  <a:cubicBezTo>
                    <a:pt x="4196" y="427"/>
                    <a:pt x="4265" y="425"/>
                    <a:pt x="4337" y="422"/>
                  </a:cubicBezTo>
                  <a:cubicBezTo>
                    <a:pt x="4659" y="407"/>
                    <a:pt x="4670" y="401"/>
                    <a:pt x="4634" y="297"/>
                  </a:cubicBezTo>
                  <a:cubicBezTo>
                    <a:pt x="4608" y="231"/>
                    <a:pt x="4529" y="198"/>
                    <a:pt x="4385" y="198"/>
                  </a:cubicBezTo>
                  <a:cubicBezTo>
                    <a:pt x="4374" y="198"/>
                    <a:pt x="4363" y="198"/>
                    <a:pt x="4352" y="199"/>
                  </a:cubicBezTo>
                  <a:cubicBezTo>
                    <a:pt x="4344" y="199"/>
                    <a:pt x="4336" y="199"/>
                    <a:pt x="4328" y="199"/>
                  </a:cubicBezTo>
                  <a:cubicBezTo>
                    <a:pt x="4198" y="199"/>
                    <a:pt x="4043" y="170"/>
                    <a:pt x="3968" y="131"/>
                  </a:cubicBezTo>
                  <a:cubicBezTo>
                    <a:pt x="3921" y="107"/>
                    <a:pt x="3878" y="94"/>
                    <a:pt x="3837" y="94"/>
                  </a:cubicBezTo>
                  <a:cubicBezTo>
                    <a:pt x="3790" y="94"/>
                    <a:pt x="3745" y="110"/>
                    <a:pt x="3696" y="141"/>
                  </a:cubicBezTo>
                  <a:cubicBezTo>
                    <a:pt x="3642" y="177"/>
                    <a:pt x="3559" y="195"/>
                    <a:pt x="3448" y="195"/>
                  </a:cubicBezTo>
                  <a:cubicBezTo>
                    <a:pt x="3384" y="195"/>
                    <a:pt x="3310" y="189"/>
                    <a:pt x="3227" y="177"/>
                  </a:cubicBezTo>
                  <a:cubicBezTo>
                    <a:pt x="3099" y="159"/>
                    <a:pt x="2971" y="149"/>
                    <a:pt x="2888" y="149"/>
                  </a:cubicBezTo>
                  <a:cubicBezTo>
                    <a:pt x="2849" y="149"/>
                    <a:pt x="2820" y="151"/>
                    <a:pt x="2806" y="156"/>
                  </a:cubicBezTo>
                  <a:cubicBezTo>
                    <a:pt x="2795" y="160"/>
                    <a:pt x="2781" y="162"/>
                    <a:pt x="2765" y="162"/>
                  </a:cubicBezTo>
                  <a:cubicBezTo>
                    <a:pt x="2722" y="162"/>
                    <a:pt x="2668" y="147"/>
                    <a:pt x="2630" y="123"/>
                  </a:cubicBezTo>
                  <a:cubicBezTo>
                    <a:pt x="2596" y="103"/>
                    <a:pt x="2541" y="93"/>
                    <a:pt x="2465" y="93"/>
                  </a:cubicBezTo>
                  <a:cubicBezTo>
                    <a:pt x="2348" y="93"/>
                    <a:pt x="2182" y="117"/>
                    <a:pt x="1974" y="164"/>
                  </a:cubicBezTo>
                  <a:cubicBezTo>
                    <a:pt x="1956" y="168"/>
                    <a:pt x="1938" y="170"/>
                    <a:pt x="1923" y="170"/>
                  </a:cubicBezTo>
                  <a:cubicBezTo>
                    <a:pt x="1888" y="170"/>
                    <a:pt x="1861" y="160"/>
                    <a:pt x="1856" y="143"/>
                  </a:cubicBezTo>
                  <a:cubicBezTo>
                    <a:pt x="1851" y="130"/>
                    <a:pt x="1834" y="123"/>
                    <a:pt x="1809" y="123"/>
                  </a:cubicBezTo>
                  <a:cubicBezTo>
                    <a:pt x="1786" y="123"/>
                    <a:pt x="1757" y="129"/>
                    <a:pt x="1725" y="140"/>
                  </a:cubicBezTo>
                  <a:cubicBezTo>
                    <a:pt x="1694" y="151"/>
                    <a:pt x="1664" y="156"/>
                    <a:pt x="1641" y="156"/>
                  </a:cubicBezTo>
                  <a:cubicBezTo>
                    <a:pt x="1616" y="156"/>
                    <a:pt x="1598" y="150"/>
                    <a:pt x="1593" y="136"/>
                  </a:cubicBezTo>
                  <a:cubicBezTo>
                    <a:pt x="1573" y="84"/>
                    <a:pt x="1348" y="40"/>
                    <a:pt x="1173" y="40"/>
                  </a:cubicBezTo>
                  <a:cubicBezTo>
                    <a:pt x="1108" y="40"/>
                    <a:pt x="1050" y="46"/>
                    <a:pt x="1012" y="59"/>
                  </a:cubicBezTo>
                  <a:cubicBezTo>
                    <a:pt x="972" y="73"/>
                    <a:pt x="929" y="80"/>
                    <a:pt x="893" y="80"/>
                  </a:cubicBezTo>
                  <a:cubicBezTo>
                    <a:pt x="860" y="80"/>
                    <a:pt x="833" y="75"/>
                    <a:pt x="818" y="62"/>
                  </a:cubicBezTo>
                  <a:cubicBezTo>
                    <a:pt x="800" y="47"/>
                    <a:pt x="767" y="39"/>
                    <a:pt x="732" y="39"/>
                  </a:cubicBezTo>
                  <a:cubicBezTo>
                    <a:pt x="710" y="39"/>
                    <a:pt x="688" y="42"/>
                    <a:pt x="669" y="49"/>
                  </a:cubicBezTo>
                  <a:cubicBezTo>
                    <a:pt x="650" y="55"/>
                    <a:pt x="624" y="58"/>
                    <a:pt x="596" y="58"/>
                  </a:cubicBezTo>
                  <a:cubicBezTo>
                    <a:pt x="550" y="58"/>
                    <a:pt x="498" y="50"/>
                    <a:pt x="460" y="35"/>
                  </a:cubicBezTo>
                  <a:cubicBezTo>
                    <a:pt x="402" y="11"/>
                    <a:pt x="318" y="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9"/>
            <p:cNvSpPr/>
            <p:nvPr/>
          </p:nvSpPr>
          <p:spPr>
            <a:xfrm>
              <a:off x="5724525" y="4427325"/>
              <a:ext cx="6100" cy="3350"/>
            </a:xfrm>
            <a:custGeom>
              <a:avLst/>
              <a:gdLst/>
              <a:ahLst/>
              <a:cxnLst/>
              <a:rect l="l" t="t" r="r" b="b"/>
              <a:pathLst>
                <a:path w="244" h="134" extrusionOk="0">
                  <a:moveTo>
                    <a:pt x="197" y="1"/>
                  </a:moveTo>
                  <a:cubicBezTo>
                    <a:pt x="193" y="1"/>
                    <a:pt x="189" y="1"/>
                    <a:pt x="185" y="2"/>
                  </a:cubicBezTo>
                  <a:cubicBezTo>
                    <a:pt x="22" y="30"/>
                    <a:pt x="1" y="42"/>
                    <a:pt x="19" y="95"/>
                  </a:cubicBezTo>
                  <a:cubicBezTo>
                    <a:pt x="28" y="122"/>
                    <a:pt x="58" y="134"/>
                    <a:pt x="93" y="134"/>
                  </a:cubicBezTo>
                  <a:cubicBezTo>
                    <a:pt x="152" y="134"/>
                    <a:pt x="226" y="101"/>
                    <a:pt x="236" y="51"/>
                  </a:cubicBezTo>
                  <a:cubicBezTo>
                    <a:pt x="244" y="21"/>
                    <a:pt x="226" y="1"/>
                    <a:pt x="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9"/>
            <p:cNvSpPr/>
            <p:nvPr/>
          </p:nvSpPr>
          <p:spPr>
            <a:xfrm>
              <a:off x="5717725" y="4402775"/>
              <a:ext cx="4650" cy="5425"/>
            </a:xfrm>
            <a:custGeom>
              <a:avLst/>
              <a:gdLst/>
              <a:ahLst/>
              <a:cxnLst/>
              <a:rect l="l" t="t" r="r" b="b"/>
              <a:pathLst>
                <a:path w="186" h="217" extrusionOk="0">
                  <a:moveTo>
                    <a:pt x="50" y="0"/>
                  </a:moveTo>
                  <a:cubicBezTo>
                    <a:pt x="19" y="0"/>
                    <a:pt x="1" y="46"/>
                    <a:pt x="5" y="114"/>
                  </a:cubicBezTo>
                  <a:cubicBezTo>
                    <a:pt x="10" y="183"/>
                    <a:pt x="32" y="217"/>
                    <a:pt x="69" y="217"/>
                  </a:cubicBezTo>
                  <a:cubicBezTo>
                    <a:pt x="78" y="217"/>
                    <a:pt x="87" y="215"/>
                    <a:pt x="98" y="211"/>
                  </a:cubicBezTo>
                  <a:cubicBezTo>
                    <a:pt x="186" y="180"/>
                    <a:pt x="155" y="24"/>
                    <a:pt x="57" y="1"/>
                  </a:cubicBezTo>
                  <a:cubicBezTo>
                    <a:pt x="54" y="1"/>
                    <a:pt x="52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9"/>
            <p:cNvSpPr/>
            <p:nvPr/>
          </p:nvSpPr>
          <p:spPr>
            <a:xfrm>
              <a:off x="5652950" y="4389200"/>
              <a:ext cx="61350" cy="18250"/>
            </a:xfrm>
            <a:custGeom>
              <a:avLst/>
              <a:gdLst/>
              <a:ahLst/>
              <a:cxnLst/>
              <a:rect l="l" t="t" r="r" b="b"/>
              <a:pathLst>
                <a:path w="2454" h="730" extrusionOk="0">
                  <a:moveTo>
                    <a:pt x="1991" y="414"/>
                  </a:moveTo>
                  <a:cubicBezTo>
                    <a:pt x="2006" y="414"/>
                    <a:pt x="2017" y="419"/>
                    <a:pt x="2020" y="426"/>
                  </a:cubicBezTo>
                  <a:cubicBezTo>
                    <a:pt x="2025" y="441"/>
                    <a:pt x="2009" y="475"/>
                    <a:pt x="1983" y="507"/>
                  </a:cubicBezTo>
                  <a:cubicBezTo>
                    <a:pt x="1971" y="522"/>
                    <a:pt x="1958" y="529"/>
                    <a:pt x="1946" y="529"/>
                  </a:cubicBezTo>
                  <a:cubicBezTo>
                    <a:pt x="1933" y="529"/>
                    <a:pt x="1922" y="520"/>
                    <a:pt x="1916" y="502"/>
                  </a:cubicBezTo>
                  <a:cubicBezTo>
                    <a:pt x="1905" y="469"/>
                    <a:pt x="1921" y="433"/>
                    <a:pt x="1953" y="421"/>
                  </a:cubicBezTo>
                  <a:cubicBezTo>
                    <a:pt x="1967" y="416"/>
                    <a:pt x="1980" y="414"/>
                    <a:pt x="1991" y="414"/>
                  </a:cubicBezTo>
                  <a:close/>
                  <a:moveTo>
                    <a:pt x="1363" y="0"/>
                  </a:moveTo>
                  <a:cubicBezTo>
                    <a:pt x="1277" y="0"/>
                    <a:pt x="1224" y="4"/>
                    <a:pt x="1226" y="11"/>
                  </a:cubicBezTo>
                  <a:cubicBezTo>
                    <a:pt x="1235" y="32"/>
                    <a:pt x="1440" y="71"/>
                    <a:pt x="1676" y="93"/>
                  </a:cubicBezTo>
                  <a:lnTo>
                    <a:pt x="2112" y="137"/>
                  </a:lnTo>
                  <a:lnTo>
                    <a:pt x="1987" y="266"/>
                  </a:lnTo>
                  <a:cubicBezTo>
                    <a:pt x="1924" y="332"/>
                    <a:pt x="1888" y="362"/>
                    <a:pt x="1850" y="362"/>
                  </a:cubicBezTo>
                  <a:cubicBezTo>
                    <a:pt x="1819" y="362"/>
                    <a:pt x="1786" y="342"/>
                    <a:pt x="1735" y="305"/>
                  </a:cubicBezTo>
                  <a:cubicBezTo>
                    <a:pt x="1687" y="271"/>
                    <a:pt x="1625" y="252"/>
                    <a:pt x="1573" y="252"/>
                  </a:cubicBezTo>
                  <a:cubicBezTo>
                    <a:pt x="1549" y="252"/>
                    <a:pt x="1527" y="256"/>
                    <a:pt x="1510" y="265"/>
                  </a:cubicBezTo>
                  <a:cubicBezTo>
                    <a:pt x="1480" y="281"/>
                    <a:pt x="1436" y="289"/>
                    <a:pt x="1393" y="289"/>
                  </a:cubicBezTo>
                  <a:cubicBezTo>
                    <a:pt x="1360" y="289"/>
                    <a:pt x="1329" y="285"/>
                    <a:pt x="1303" y="276"/>
                  </a:cubicBezTo>
                  <a:cubicBezTo>
                    <a:pt x="1277" y="265"/>
                    <a:pt x="1230" y="260"/>
                    <a:pt x="1175" y="260"/>
                  </a:cubicBezTo>
                  <a:cubicBezTo>
                    <a:pt x="1110" y="260"/>
                    <a:pt x="1035" y="267"/>
                    <a:pt x="969" y="281"/>
                  </a:cubicBezTo>
                  <a:cubicBezTo>
                    <a:pt x="817" y="313"/>
                    <a:pt x="662" y="328"/>
                    <a:pt x="539" y="328"/>
                  </a:cubicBezTo>
                  <a:cubicBezTo>
                    <a:pt x="398" y="328"/>
                    <a:pt x="299" y="308"/>
                    <a:pt x="293" y="266"/>
                  </a:cubicBezTo>
                  <a:cubicBezTo>
                    <a:pt x="290" y="239"/>
                    <a:pt x="265" y="227"/>
                    <a:pt x="232" y="227"/>
                  </a:cubicBezTo>
                  <a:cubicBezTo>
                    <a:pt x="146" y="227"/>
                    <a:pt x="0" y="305"/>
                    <a:pt x="1" y="379"/>
                  </a:cubicBezTo>
                  <a:cubicBezTo>
                    <a:pt x="1" y="408"/>
                    <a:pt x="9" y="423"/>
                    <a:pt x="22" y="423"/>
                  </a:cubicBezTo>
                  <a:cubicBezTo>
                    <a:pt x="31" y="423"/>
                    <a:pt x="42" y="416"/>
                    <a:pt x="54" y="401"/>
                  </a:cubicBezTo>
                  <a:cubicBezTo>
                    <a:pt x="67" y="386"/>
                    <a:pt x="80" y="378"/>
                    <a:pt x="92" y="378"/>
                  </a:cubicBezTo>
                  <a:cubicBezTo>
                    <a:pt x="110" y="378"/>
                    <a:pt x="125" y="394"/>
                    <a:pt x="136" y="423"/>
                  </a:cubicBezTo>
                  <a:cubicBezTo>
                    <a:pt x="151" y="465"/>
                    <a:pt x="219" y="494"/>
                    <a:pt x="298" y="494"/>
                  </a:cubicBezTo>
                  <a:cubicBezTo>
                    <a:pt x="307" y="494"/>
                    <a:pt x="317" y="494"/>
                    <a:pt x="327" y="493"/>
                  </a:cubicBezTo>
                  <a:cubicBezTo>
                    <a:pt x="334" y="492"/>
                    <a:pt x="343" y="492"/>
                    <a:pt x="353" y="492"/>
                  </a:cubicBezTo>
                  <a:cubicBezTo>
                    <a:pt x="454" y="492"/>
                    <a:pt x="666" y="530"/>
                    <a:pt x="841" y="580"/>
                  </a:cubicBezTo>
                  <a:cubicBezTo>
                    <a:pt x="1007" y="628"/>
                    <a:pt x="1174" y="662"/>
                    <a:pt x="1241" y="662"/>
                  </a:cubicBezTo>
                  <a:cubicBezTo>
                    <a:pt x="1253" y="662"/>
                    <a:pt x="1261" y="661"/>
                    <a:pt x="1266" y="659"/>
                  </a:cubicBezTo>
                  <a:cubicBezTo>
                    <a:pt x="1313" y="643"/>
                    <a:pt x="1392" y="636"/>
                    <a:pt x="1480" y="636"/>
                  </a:cubicBezTo>
                  <a:cubicBezTo>
                    <a:pt x="1643" y="636"/>
                    <a:pt x="1835" y="661"/>
                    <a:pt x="1899" y="700"/>
                  </a:cubicBezTo>
                  <a:cubicBezTo>
                    <a:pt x="1930" y="720"/>
                    <a:pt x="1956" y="729"/>
                    <a:pt x="1971" y="729"/>
                  </a:cubicBezTo>
                  <a:cubicBezTo>
                    <a:pt x="1983" y="729"/>
                    <a:pt x="1989" y="723"/>
                    <a:pt x="1986" y="710"/>
                  </a:cubicBezTo>
                  <a:cubicBezTo>
                    <a:pt x="1981" y="693"/>
                    <a:pt x="1993" y="685"/>
                    <a:pt x="2016" y="685"/>
                  </a:cubicBezTo>
                  <a:cubicBezTo>
                    <a:pt x="2032" y="685"/>
                    <a:pt x="2054" y="689"/>
                    <a:pt x="2078" y="698"/>
                  </a:cubicBezTo>
                  <a:cubicBezTo>
                    <a:pt x="2110" y="710"/>
                    <a:pt x="2138" y="716"/>
                    <a:pt x="2164" y="716"/>
                  </a:cubicBezTo>
                  <a:cubicBezTo>
                    <a:pt x="2275" y="716"/>
                    <a:pt x="2325" y="602"/>
                    <a:pt x="2295" y="403"/>
                  </a:cubicBezTo>
                  <a:cubicBezTo>
                    <a:pt x="2271" y="242"/>
                    <a:pt x="2287" y="177"/>
                    <a:pt x="2350" y="177"/>
                  </a:cubicBezTo>
                  <a:cubicBezTo>
                    <a:pt x="2352" y="177"/>
                    <a:pt x="2353" y="177"/>
                    <a:pt x="2355" y="177"/>
                  </a:cubicBezTo>
                  <a:cubicBezTo>
                    <a:pt x="2356" y="177"/>
                    <a:pt x="2358" y="177"/>
                    <a:pt x="2359" y="177"/>
                  </a:cubicBezTo>
                  <a:cubicBezTo>
                    <a:pt x="2454" y="177"/>
                    <a:pt x="2450" y="83"/>
                    <a:pt x="2350" y="62"/>
                  </a:cubicBezTo>
                  <a:cubicBezTo>
                    <a:pt x="2218" y="33"/>
                    <a:pt x="1632" y="0"/>
                    <a:pt x="1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9"/>
            <p:cNvSpPr/>
            <p:nvPr/>
          </p:nvSpPr>
          <p:spPr>
            <a:xfrm>
              <a:off x="5674100" y="4370700"/>
              <a:ext cx="5500" cy="2950"/>
            </a:xfrm>
            <a:custGeom>
              <a:avLst/>
              <a:gdLst/>
              <a:ahLst/>
              <a:cxnLst/>
              <a:rect l="l" t="t" r="r" b="b"/>
              <a:pathLst>
                <a:path w="220" h="118" extrusionOk="0">
                  <a:moveTo>
                    <a:pt x="72" y="0"/>
                  </a:moveTo>
                  <a:cubicBezTo>
                    <a:pt x="17" y="0"/>
                    <a:pt x="0" y="23"/>
                    <a:pt x="28" y="59"/>
                  </a:cubicBezTo>
                  <a:cubicBezTo>
                    <a:pt x="58" y="98"/>
                    <a:pt x="109" y="117"/>
                    <a:pt x="149" y="117"/>
                  </a:cubicBezTo>
                  <a:cubicBezTo>
                    <a:pt x="190" y="117"/>
                    <a:pt x="219" y="98"/>
                    <a:pt x="205" y="59"/>
                  </a:cubicBezTo>
                  <a:cubicBezTo>
                    <a:pt x="194" y="29"/>
                    <a:pt x="139" y="2"/>
                    <a:pt x="82" y="0"/>
                  </a:cubicBezTo>
                  <a:cubicBezTo>
                    <a:pt x="79" y="0"/>
                    <a:pt x="75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9"/>
            <p:cNvSpPr/>
            <p:nvPr/>
          </p:nvSpPr>
          <p:spPr>
            <a:xfrm>
              <a:off x="5690925" y="4461800"/>
              <a:ext cx="10350" cy="4350"/>
            </a:xfrm>
            <a:custGeom>
              <a:avLst/>
              <a:gdLst/>
              <a:ahLst/>
              <a:cxnLst/>
              <a:rect l="l" t="t" r="r" b="b"/>
              <a:pathLst>
                <a:path w="414" h="174" extrusionOk="0">
                  <a:moveTo>
                    <a:pt x="413" y="1"/>
                  </a:moveTo>
                  <a:lnTo>
                    <a:pt x="239" y="16"/>
                  </a:lnTo>
                  <a:cubicBezTo>
                    <a:pt x="36" y="35"/>
                    <a:pt x="1" y="68"/>
                    <a:pt x="101" y="152"/>
                  </a:cubicBezTo>
                  <a:cubicBezTo>
                    <a:pt x="119" y="167"/>
                    <a:pt x="138" y="174"/>
                    <a:pt x="158" y="174"/>
                  </a:cubicBezTo>
                  <a:cubicBezTo>
                    <a:pt x="195" y="174"/>
                    <a:pt x="238" y="151"/>
                    <a:pt x="293" y="104"/>
                  </a:cubicBezTo>
                  <a:lnTo>
                    <a:pt x="4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9"/>
            <p:cNvSpPr/>
            <p:nvPr/>
          </p:nvSpPr>
          <p:spPr>
            <a:xfrm>
              <a:off x="5667125" y="4386525"/>
              <a:ext cx="4475" cy="2750"/>
            </a:xfrm>
            <a:custGeom>
              <a:avLst/>
              <a:gdLst/>
              <a:ahLst/>
              <a:cxnLst/>
              <a:rect l="l" t="t" r="r" b="b"/>
              <a:pathLst>
                <a:path w="179" h="110" extrusionOk="0">
                  <a:moveTo>
                    <a:pt x="135" y="1"/>
                  </a:moveTo>
                  <a:cubicBezTo>
                    <a:pt x="118" y="1"/>
                    <a:pt x="94" y="6"/>
                    <a:pt x="64" y="16"/>
                  </a:cubicBezTo>
                  <a:cubicBezTo>
                    <a:pt x="15" y="32"/>
                    <a:pt x="1" y="66"/>
                    <a:pt x="32" y="92"/>
                  </a:cubicBezTo>
                  <a:cubicBezTo>
                    <a:pt x="47" y="103"/>
                    <a:pt x="64" y="109"/>
                    <a:pt x="80" y="109"/>
                  </a:cubicBezTo>
                  <a:cubicBezTo>
                    <a:pt x="100" y="109"/>
                    <a:pt x="119" y="101"/>
                    <a:pt x="133" y="86"/>
                  </a:cubicBezTo>
                  <a:cubicBezTo>
                    <a:pt x="178" y="31"/>
                    <a:pt x="177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9"/>
            <p:cNvSpPr/>
            <p:nvPr/>
          </p:nvSpPr>
          <p:spPr>
            <a:xfrm>
              <a:off x="5669675" y="4413150"/>
              <a:ext cx="4225" cy="1675"/>
            </a:xfrm>
            <a:custGeom>
              <a:avLst/>
              <a:gdLst/>
              <a:ahLst/>
              <a:cxnLst/>
              <a:rect l="l" t="t" r="r" b="b"/>
              <a:pathLst>
                <a:path w="169" h="67" extrusionOk="0">
                  <a:moveTo>
                    <a:pt x="144" y="1"/>
                  </a:moveTo>
                  <a:cubicBezTo>
                    <a:pt x="127" y="1"/>
                    <a:pt x="103" y="7"/>
                    <a:pt x="74" y="19"/>
                  </a:cubicBezTo>
                  <a:cubicBezTo>
                    <a:pt x="8" y="44"/>
                    <a:pt x="0" y="65"/>
                    <a:pt x="51" y="67"/>
                  </a:cubicBezTo>
                  <a:cubicBezTo>
                    <a:pt x="55" y="67"/>
                    <a:pt x="58" y="67"/>
                    <a:pt x="62" y="67"/>
                  </a:cubicBezTo>
                  <a:cubicBezTo>
                    <a:pt x="107" y="67"/>
                    <a:pt x="150" y="48"/>
                    <a:pt x="162" y="22"/>
                  </a:cubicBezTo>
                  <a:cubicBezTo>
                    <a:pt x="169" y="8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9"/>
            <p:cNvSpPr/>
            <p:nvPr/>
          </p:nvSpPr>
          <p:spPr>
            <a:xfrm>
              <a:off x="5649050" y="4369275"/>
              <a:ext cx="8750" cy="7300"/>
            </a:xfrm>
            <a:custGeom>
              <a:avLst/>
              <a:gdLst/>
              <a:ahLst/>
              <a:cxnLst/>
              <a:rect l="l" t="t" r="r" b="b"/>
              <a:pathLst>
                <a:path w="350" h="292" extrusionOk="0">
                  <a:moveTo>
                    <a:pt x="26" y="0"/>
                  </a:moveTo>
                  <a:cubicBezTo>
                    <a:pt x="1" y="0"/>
                    <a:pt x="32" y="31"/>
                    <a:pt x="98" y="71"/>
                  </a:cubicBezTo>
                  <a:cubicBezTo>
                    <a:pt x="169" y="115"/>
                    <a:pt x="229" y="188"/>
                    <a:pt x="228" y="232"/>
                  </a:cubicBezTo>
                  <a:cubicBezTo>
                    <a:pt x="227" y="267"/>
                    <a:pt x="250" y="291"/>
                    <a:pt x="280" y="291"/>
                  </a:cubicBezTo>
                  <a:cubicBezTo>
                    <a:pt x="286" y="291"/>
                    <a:pt x="293" y="290"/>
                    <a:pt x="299" y="288"/>
                  </a:cubicBezTo>
                  <a:cubicBezTo>
                    <a:pt x="338" y="273"/>
                    <a:pt x="350" y="249"/>
                    <a:pt x="323" y="237"/>
                  </a:cubicBezTo>
                  <a:cubicBezTo>
                    <a:pt x="293" y="222"/>
                    <a:pt x="287" y="168"/>
                    <a:pt x="308" y="112"/>
                  </a:cubicBezTo>
                  <a:cubicBezTo>
                    <a:pt x="335" y="37"/>
                    <a:pt x="316" y="13"/>
                    <a:pt x="223" y="12"/>
                  </a:cubicBezTo>
                  <a:cubicBezTo>
                    <a:pt x="155" y="11"/>
                    <a:pt x="72" y="6"/>
                    <a:pt x="33" y="1"/>
                  </a:cubicBezTo>
                  <a:cubicBezTo>
                    <a:pt x="30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9"/>
            <p:cNvSpPr/>
            <p:nvPr/>
          </p:nvSpPr>
          <p:spPr>
            <a:xfrm>
              <a:off x="5684350" y="4461225"/>
              <a:ext cx="3425" cy="3325"/>
            </a:xfrm>
            <a:custGeom>
              <a:avLst/>
              <a:gdLst/>
              <a:ahLst/>
              <a:cxnLst/>
              <a:rect l="l" t="t" r="r" b="b"/>
              <a:pathLst>
                <a:path w="137" h="133" extrusionOk="0">
                  <a:moveTo>
                    <a:pt x="44" y="1"/>
                  </a:moveTo>
                  <a:cubicBezTo>
                    <a:pt x="14" y="1"/>
                    <a:pt x="1" y="35"/>
                    <a:pt x="16" y="80"/>
                  </a:cubicBezTo>
                  <a:cubicBezTo>
                    <a:pt x="27" y="114"/>
                    <a:pt x="48" y="133"/>
                    <a:pt x="68" y="133"/>
                  </a:cubicBezTo>
                  <a:cubicBezTo>
                    <a:pt x="77" y="133"/>
                    <a:pt x="86" y="128"/>
                    <a:pt x="94" y="119"/>
                  </a:cubicBezTo>
                  <a:cubicBezTo>
                    <a:pt x="120" y="86"/>
                    <a:pt x="136" y="54"/>
                    <a:pt x="132" y="40"/>
                  </a:cubicBezTo>
                  <a:cubicBezTo>
                    <a:pt x="127" y="27"/>
                    <a:pt x="94" y="12"/>
                    <a:pt x="55" y="2"/>
                  </a:cubicBezTo>
                  <a:cubicBezTo>
                    <a:pt x="51" y="1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9"/>
            <p:cNvSpPr/>
            <p:nvPr/>
          </p:nvSpPr>
          <p:spPr>
            <a:xfrm>
              <a:off x="5646525" y="4385050"/>
              <a:ext cx="13325" cy="2025"/>
            </a:xfrm>
            <a:custGeom>
              <a:avLst/>
              <a:gdLst/>
              <a:ahLst/>
              <a:cxnLst/>
              <a:rect l="l" t="t" r="r" b="b"/>
              <a:pathLst>
                <a:path w="533" h="81" extrusionOk="0">
                  <a:moveTo>
                    <a:pt x="113" y="1"/>
                  </a:moveTo>
                  <a:cubicBezTo>
                    <a:pt x="44" y="1"/>
                    <a:pt x="1" y="6"/>
                    <a:pt x="4" y="16"/>
                  </a:cubicBezTo>
                  <a:cubicBezTo>
                    <a:pt x="16" y="54"/>
                    <a:pt x="200" y="80"/>
                    <a:pt x="340" y="80"/>
                  </a:cubicBezTo>
                  <a:cubicBezTo>
                    <a:pt x="412" y="80"/>
                    <a:pt x="473" y="73"/>
                    <a:pt x="493" y="56"/>
                  </a:cubicBezTo>
                  <a:cubicBezTo>
                    <a:pt x="524" y="30"/>
                    <a:pt x="532" y="13"/>
                    <a:pt x="517" y="13"/>
                  </a:cubicBezTo>
                  <a:cubicBezTo>
                    <a:pt x="515" y="13"/>
                    <a:pt x="514" y="13"/>
                    <a:pt x="512" y="13"/>
                  </a:cubicBezTo>
                  <a:cubicBezTo>
                    <a:pt x="507" y="14"/>
                    <a:pt x="494" y="15"/>
                    <a:pt x="475" y="15"/>
                  </a:cubicBezTo>
                  <a:cubicBezTo>
                    <a:pt x="425" y="15"/>
                    <a:pt x="332" y="11"/>
                    <a:pt x="234" y="5"/>
                  </a:cubicBezTo>
                  <a:cubicBezTo>
                    <a:pt x="190" y="2"/>
                    <a:pt x="148" y="1"/>
                    <a:pt x="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9"/>
            <p:cNvSpPr/>
            <p:nvPr/>
          </p:nvSpPr>
          <p:spPr>
            <a:xfrm>
              <a:off x="5674100" y="4459600"/>
              <a:ext cx="6800" cy="3675"/>
            </a:xfrm>
            <a:custGeom>
              <a:avLst/>
              <a:gdLst/>
              <a:ahLst/>
              <a:cxnLst/>
              <a:rect l="l" t="t" r="r" b="b"/>
              <a:pathLst>
                <a:path w="272" h="147" extrusionOk="0">
                  <a:moveTo>
                    <a:pt x="143" y="1"/>
                  </a:moveTo>
                  <a:cubicBezTo>
                    <a:pt x="135" y="1"/>
                    <a:pt x="126" y="1"/>
                    <a:pt x="117" y="2"/>
                  </a:cubicBezTo>
                  <a:cubicBezTo>
                    <a:pt x="33" y="8"/>
                    <a:pt x="0" y="39"/>
                    <a:pt x="20" y="94"/>
                  </a:cubicBezTo>
                  <a:cubicBezTo>
                    <a:pt x="31" y="127"/>
                    <a:pt x="65" y="146"/>
                    <a:pt x="108" y="146"/>
                  </a:cubicBezTo>
                  <a:cubicBezTo>
                    <a:pt x="126" y="146"/>
                    <a:pt x="145" y="143"/>
                    <a:pt x="164" y="136"/>
                  </a:cubicBezTo>
                  <a:cubicBezTo>
                    <a:pt x="231" y="113"/>
                    <a:pt x="272" y="73"/>
                    <a:pt x="262" y="44"/>
                  </a:cubicBezTo>
                  <a:cubicBezTo>
                    <a:pt x="252" y="19"/>
                    <a:pt x="203" y="1"/>
                    <a:pt x="1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9"/>
            <p:cNvSpPr/>
            <p:nvPr/>
          </p:nvSpPr>
          <p:spPr>
            <a:xfrm>
              <a:off x="5643400" y="4396650"/>
              <a:ext cx="5225" cy="4725"/>
            </a:xfrm>
            <a:custGeom>
              <a:avLst/>
              <a:gdLst/>
              <a:ahLst/>
              <a:cxnLst/>
              <a:rect l="l" t="t" r="r" b="b"/>
              <a:pathLst>
                <a:path w="209" h="189" extrusionOk="0">
                  <a:moveTo>
                    <a:pt x="180" y="0"/>
                  </a:moveTo>
                  <a:cubicBezTo>
                    <a:pt x="162" y="0"/>
                    <a:pt x="135" y="12"/>
                    <a:pt x="100" y="35"/>
                  </a:cubicBezTo>
                  <a:cubicBezTo>
                    <a:pt x="40" y="75"/>
                    <a:pt x="1" y="131"/>
                    <a:pt x="11" y="162"/>
                  </a:cubicBezTo>
                  <a:cubicBezTo>
                    <a:pt x="17" y="180"/>
                    <a:pt x="32" y="188"/>
                    <a:pt x="50" y="188"/>
                  </a:cubicBezTo>
                  <a:cubicBezTo>
                    <a:pt x="109" y="188"/>
                    <a:pt x="209" y="108"/>
                    <a:pt x="209" y="37"/>
                  </a:cubicBezTo>
                  <a:cubicBezTo>
                    <a:pt x="209" y="13"/>
                    <a:pt x="199" y="0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9"/>
            <p:cNvSpPr/>
            <p:nvPr/>
          </p:nvSpPr>
          <p:spPr>
            <a:xfrm>
              <a:off x="5650575" y="4415450"/>
              <a:ext cx="5200" cy="2625"/>
            </a:xfrm>
            <a:custGeom>
              <a:avLst/>
              <a:gdLst/>
              <a:ahLst/>
              <a:cxnLst/>
              <a:rect l="l" t="t" r="r" b="b"/>
              <a:pathLst>
                <a:path w="208" h="105" extrusionOk="0">
                  <a:moveTo>
                    <a:pt x="95" y="1"/>
                  </a:moveTo>
                  <a:cubicBezTo>
                    <a:pt x="61" y="1"/>
                    <a:pt x="33" y="11"/>
                    <a:pt x="23" y="28"/>
                  </a:cubicBezTo>
                  <a:cubicBezTo>
                    <a:pt x="1" y="74"/>
                    <a:pt x="33" y="104"/>
                    <a:pt x="79" y="104"/>
                  </a:cubicBezTo>
                  <a:cubicBezTo>
                    <a:pt x="104" y="104"/>
                    <a:pt x="132" y="96"/>
                    <a:pt x="158" y="76"/>
                  </a:cubicBezTo>
                  <a:cubicBezTo>
                    <a:pt x="208" y="39"/>
                    <a:pt x="202" y="22"/>
                    <a:pt x="134" y="5"/>
                  </a:cubicBezTo>
                  <a:cubicBezTo>
                    <a:pt x="121" y="2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9"/>
            <p:cNvSpPr/>
            <p:nvPr/>
          </p:nvSpPr>
          <p:spPr>
            <a:xfrm>
              <a:off x="5621525" y="4382550"/>
              <a:ext cx="21450" cy="3900"/>
            </a:xfrm>
            <a:custGeom>
              <a:avLst/>
              <a:gdLst/>
              <a:ahLst/>
              <a:cxnLst/>
              <a:rect l="l" t="t" r="r" b="b"/>
              <a:pathLst>
                <a:path w="858" h="156" extrusionOk="0">
                  <a:moveTo>
                    <a:pt x="145" y="1"/>
                  </a:moveTo>
                  <a:cubicBezTo>
                    <a:pt x="80" y="1"/>
                    <a:pt x="39" y="7"/>
                    <a:pt x="33" y="20"/>
                  </a:cubicBezTo>
                  <a:cubicBezTo>
                    <a:pt x="0" y="90"/>
                    <a:pt x="28" y="142"/>
                    <a:pt x="87" y="142"/>
                  </a:cubicBezTo>
                  <a:cubicBezTo>
                    <a:pt x="101" y="142"/>
                    <a:pt x="116" y="140"/>
                    <a:pt x="132" y="134"/>
                  </a:cubicBezTo>
                  <a:cubicBezTo>
                    <a:pt x="152" y="127"/>
                    <a:pt x="193" y="124"/>
                    <a:pt x="244" y="124"/>
                  </a:cubicBezTo>
                  <a:cubicBezTo>
                    <a:pt x="316" y="124"/>
                    <a:pt x="409" y="130"/>
                    <a:pt x="496" y="142"/>
                  </a:cubicBezTo>
                  <a:cubicBezTo>
                    <a:pt x="562" y="151"/>
                    <a:pt x="630" y="156"/>
                    <a:pt x="687" y="156"/>
                  </a:cubicBezTo>
                  <a:cubicBezTo>
                    <a:pt x="757" y="156"/>
                    <a:pt x="811" y="149"/>
                    <a:pt x="828" y="136"/>
                  </a:cubicBezTo>
                  <a:cubicBezTo>
                    <a:pt x="857" y="110"/>
                    <a:pt x="698" y="62"/>
                    <a:pt x="469" y="29"/>
                  </a:cubicBezTo>
                  <a:cubicBezTo>
                    <a:pt x="343" y="11"/>
                    <a:pt x="226" y="1"/>
                    <a:pt x="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9"/>
            <p:cNvSpPr/>
            <p:nvPr/>
          </p:nvSpPr>
          <p:spPr>
            <a:xfrm>
              <a:off x="5663400" y="4459275"/>
              <a:ext cx="3475" cy="4150"/>
            </a:xfrm>
            <a:custGeom>
              <a:avLst/>
              <a:gdLst/>
              <a:ahLst/>
              <a:cxnLst/>
              <a:rect l="l" t="t" r="r" b="b"/>
              <a:pathLst>
                <a:path w="139" h="166" extrusionOk="0">
                  <a:moveTo>
                    <a:pt x="100" y="1"/>
                  </a:moveTo>
                  <a:cubicBezTo>
                    <a:pt x="96" y="1"/>
                    <a:pt x="93" y="1"/>
                    <a:pt x="89" y="2"/>
                  </a:cubicBezTo>
                  <a:cubicBezTo>
                    <a:pt x="12" y="29"/>
                    <a:pt x="0" y="149"/>
                    <a:pt x="72" y="164"/>
                  </a:cubicBezTo>
                  <a:cubicBezTo>
                    <a:pt x="75" y="165"/>
                    <a:pt x="78" y="166"/>
                    <a:pt x="82" y="166"/>
                  </a:cubicBezTo>
                  <a:cubicBezTo>
                    <a:pt x="111" y="166"/>
                    <a:pt x="133" y="132"/>
                    <a:pt x="135" y="81"/>
                  </a:cubicBezTo>
                  <a:cubicBezTo>
                    <a:pt x="138" y="32"/>
                    <a:pt x="123" y="1"/>
                    <a:pt x="1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9"/>
            <p:cNvSpPr/>
            <p:nvPr/>
          </p:nvSpPr>
          <p:spPr>
            <a:xfrm>
              <a:off x="5643975" y="4457350"/>
              <a:ext cx="20450" cy="4525"/>
            </a:xfrm>
            <a:custGeom>
              <a:avLst/>
              <a:gdLst/>
              <a:ahLst/>
              <a:cxnLst/>
              <a:rect l="l" t="t" r="r" b="b"/>
              <a:pathLst>
                <a:path w="818" h="181" extrusionOk="0">
                  <a:moveTo>
                    <a:pt x="195" y="1"/>
                  </a:moveTo>
                  <a:cubicBezTo>
                    <a:pt x="164" y="1"/>
                    <a:pt x="135" y="5"/>
                    <a:pt x="111" y="13"/>
                  </a:cubicBezTo>
                  <a:cubicBezTo>
                    <a:pt x="0" y="51"/>
                    <a:pt x="1" y="59"/>
                    <a:pt x="124" y="126"/>
                  </a:cubicBezTo>
                  <a:cubicBezTo>
                    <a:pt x="168" y="149"/>
                    <a:pt x="227" y="161"/>
                    <a:pt x="282" y="161"/>
                  </a:cubicBezTo>
                  <a:cubicBezTo>
                    <a:pt x="320" y="161"/>
                    <a:pt x="356" y="155"/>
                    <a:pt x="385" y="143"/>
                  </a:cubicBezTo>
                  <a:cubicBezTo>
                    <a:pt x="416" y="130"/>
                    <a:pt x="452" y="124"/>
                    <a:pt x="488" y="124"/>
                  </a:cubicBezTo>
                  <a:cubicBezTo>
                    <a:pt x="532" y="124"/>
                    <a:pt x="576" y="134"/>
                    <a:pt x="605" y="153"/>
                  </a:cubicBezTo>
                  <a:cubicBezTo>
                    <a:pt x="632" y="172"/>
                    <a:pt x="661" y="181"/>
                    <a:pt x="687" y="181"/>
                  </a:cubicBezTo>
                  <a:cubicBezTo>
                    <a:pt x="713" y="181"/>
                    <a:pt x="735" y="172"/>
                    <a:pt x="749" y="153"/>
                  </a:cubicBezTo>
                  <a:cubicBezTo>
                    <a:pt x="817" y="74"/>
                    <a:pt x="795" y="11"/>
                    <a:pt x="718" y="11"/>
                  </a:cubicBezTo>
                  <a:cubicBezTo>
                    <a:pt x="699" y="11"/>
                    <a:pt x="676" y="15"/>
                    <a:pt x="650" y="24"/>
                  </a:cubicBezTo>
                  <a:cubicBezTo>
                    <a:pt x="583" y="47"/>
                    <a:pt x="528" y="72"/>
                    <a:pt x="519" y="85"/>
                  </a:cubicBezTo>
                  <a:cubicBezTo>
                    <a:pt x="518" y="87"/>
                    <a:pt x="514" y="88"/>
                    <a:pt x="509" y="88"/>
                  </a:cubicBezTo>
                  <a:cubicBezTo>
                    <a:pt x="486" y="88"/>
                    <a:pt x="428" y="68"/>
                    <a:pt x="367" y="38"/>
                  </a:cubicBezTo>
                  <a:cubicBezTo>
                    <a:pt x="317" y="14"/>
                    <a:pt x="25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9"/>
            <p:cNvSpPr/>
            <p:nvPr/>
          </p:nvSpPr>
          <p:spPr>
            <a:xfrm>
              <a:off x="5599825" y="4390525"/>
              <a:ext cx="38950" cy="7875"/>
            </a:xfrm>
            <a:custGeom>
              <a:avLst/>
              <a:gdLst/>
              <a:ahLst/>
              <a:cxnLst/>
              <a:rect l="l" t="t" r="r" b="b"/>
              <a:pathLst>
                <a:path w="1558" h="315" extrusionOk="0">
                  <a:moveTo>
                    <a:pt x="790" y="104"/>
                  </a:moveTo>
                  <a:cubicBezTo>
                    <a:pt x="795" y="104"/>
                    <a:pt x="801" y="104"/>
                    <a:pt x="807" y="106"/>
                  </a:cubicBezTo>
                  <a:cubicBezTo>
                    <a:pt x="847" y="115"/>
                    <a:pt x="881" y="133"/>
                    <a:pt x="886" y="147"/>
                  </a:cubicBezTo>
                  <a:cubicBezTo>
                    <a:pt x="891" y="161"/>
                    <a:pt x="870" y="181"/>
                    <a:pt x="837" y="192"/>
                  </a:cubicBezTo>
                  <a:cubicBezTo>
                    <a:pt x="831" y="194"/>
                    <a:pt x="824" y="195"/>
                    <a:pt x="818" y="195"/>
                  </a:cubicBezTo>
                  <a:cubicBezTo>
                    <a:pt x="791" y="195"/>
                    <a:pt x="766" y="177"/>
                    <a:pt x="757" y="151"/>
                  </a:cubicBezTo>
                  <a:cubicBezTo>
                    <a:pt x="748" y="123"/>
                    <a:pt x="762" y="104"/>
                    <a:pt x="790" y="104"/>
                  </a:cubicBezTo>
                  <a:close/>
                  <a:moveTo>
                    <a:pt x="905" y="0"/>
                  </a:moveTo>
                  <a:cubicBezTo>
                    <a:pt x="884" y="0"/>
                    <a:pt x="857" y="6"/>
                    <a:pt x="822" y="19"/>
                  </a:cubicBezTo>
                  <a:cubicBezTo>
                    <a:pt x="769" y="37"/>
                    <a:pt x="679" y="47"/>
                    <a:pt x="589" y="47"/>
                  </a:cubicBezTo>
                  <a:cubicBezTo>
                    <a:pt x="545" y="47"/>
                    <a:pt x="501" y="44"/>
                    <a:pt x="461" y="39"/>
                  </a:cubicBezTo>
                  <a:cubicBezTo>
                    <a:pt x="403" y="32"/>
                    <a:pt x="351" y="28"/>
                    <a:pt x="305" y="28"/>
                  </a:cubicBezTo>
                  <a:cubicBezTo>
                    <a:pt x="64" y="28"/>
                    <a:pt x="0" y="122"/>
                    <a:pt x="243" y="209"/>
                  </a:cubicBezTo>
                  <a:cubicBezTo>
                    <a:pt x="281" y="223"/>
                    <a:pt x="306" y="230"/>
                    <a:pt x="317" y="230"/>
                  </a:cubicBezTo>
                  <a:cubicBezTo>
                    <a:pt x="331" y="230"/>
                    <a:pt x="325" y="220"/>
                    <a:pt x="300" y="199"/>
                  </a:cubicBezTo>
                  <a:cubicBezTo>
                    <a:pt x="263" y="168"/>
                    <a:pt x="259" y="133"/>
                    <a:pt x="292" y="122"/>
                  </a:cubicBezTo>
                  <a:cubicBezTo>
                    <a:pt x="296" y="121"/>
                    <a:pt x="301" y="120"/>
                    <a:pt x="305" y="120"/>
                  </a:cubicBezTo>
                  <a:cubicBezTo>
                    <a:pt x="335" y="120"/>
                    <a:pt x="370" y="152"/>
                    <a:pt x="385" y="196"/>
                  </a:cubicBezTo>
                  <a:cubicBezTo>
                    <a:pt x="399" y="233"/>
                    <a:pt x="418" y="252"/>
                    <a:pt x="445" y="252"/>
                  </a:cubicBezTo>
                  <a:cubicBezTo>
                    <a:pt x="464" y="252"/>
                    <a:pt x="488" y="242"/>
                    <a:pt x="517" y="222"/>
                  </a:cubicBezTo>
                  <a:cubicBezTo>
                    <a:pt x="543" y="204"/>
                    <a:pt x="574" y="195"/>
                    <a:pt x="609" y="195"/>
                  </a:cubicBezTo>
                  <a:cubicBezTo>
                    <a:pt x="662" y="195"/>
                    <a:pt x="724" y="214"/>
                    <a:pt x="788" y="252"/>
                  </a:cubicBezTo>
                  <a:cubicBezTo>
                    <a:pt x="856" y="291"/>
                    <a:pt x="947" y="315"/>
                    <a:pt x="1019" y="315"/>
                  </a:cubicBezTo>
                  <a:cubicBezTo>
                    <a:pt x="1046" y="315"/>
                    <a:pt x="1070" y="312"/>
                    <a:pt x="1090" y="305"/>
                  </a:cubicBezTo>
                  <a:cubicBezTo>
                    <a:pt x="1130" y="291"/>
                    <a:pt x="1178" y="284"/>
                    <a:pt x="1221" y="284"/>
                  </a:cubicBezTo>
                  <a:cubicBezTo>
                    <a:pt x="1255" y="284"/>
                    <a:pt x="1286" y="288"/>
                    <a:pt x="1306" y="298"/>
                  </a:cubicBezTo>
                  <a:cubicBezTo>
                    <a:pt x="1324" y="306"/>
                    <a:pt x="1345" y="310"/>
                    <a:pt x="1369" y="310"/>
                  </a:cubicBezTo>
                  <a:cubicBezTo>
                    <a:pt x="1409" y="310"/>
                    <a:pt x="1455" y="299"/>
                    <a:pt x="1491" y="278"/>
                  </a:cubicBezTo>
                  <a:cubicBezTo>
                    <a:pt x="1557" y="235"/>
                    <a:pt x="1490" y="212"/>
                    <a:pt x="1278" y="203"/>
                  </a:cubicBezTo>
                  <a:cubicBezTo>
                    <a:pt x="1033" y="194"/>
                    <a:pt x="963" y="166"/>
                    <a:pt x="963" y="80"/>
                  </a:cubicBezTo>
                  <a:cubicBezTo>
                    <a:pt x="962" y="26"/>
                    <a:pt x="946" y="0"/>
                    <a:pt x="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9"/>
            <p:cNvSpPr/>
            <p:nvPr/>
          </p:nvSpPr>
          <p:spPr>
            <a:xfrm>
              <a:off x="5583400" y="4380725"/>
              <a:ext cx="25375" cy="3800"/>
            </a:xfrm>
            <a:custGeom>
              <a:avLst/>
              <a:gdLst/>
              <a:ahLst/>
              <a:cxnLst/>
              <a:rect l="l" t="t" r="r" b="b"/>
              <a:pathLst>
                <a:path w="1015" h="152" extrusionOk="0">
                  <a:moveTo>
                    <a:pt x="815" y="0"/>
                  </a:moveTo>
                  <a:cubicBezTo>
                    <a:pt x="777" y="0"/>
                    <a:pt x="731" y="7"/>
                    <a:pt x="691" y="19"/>
                  </a:cubicBezTo>
                  <a:cubicBezTo>
                    <a:pt x="649" y="32"/>
                    <a:pt x="582" y="39"/>
                    <a:pt x="512" y="39"/>
                  </a:cubicBezTo>
                  <a:cubicBezTo>
                    <a:pt x="465" y="39"/>
                    <a:pt x="417" y="36"/>
                    <a:pt x="373" y="30"/>
                  </a:cubicBezTo>
                  <a:cubicBezTo>
                    <a:pt x="326" y="22"/>
                    <a:pt x="276" y="19"/>
                    <a:pt x="230" y="19"/>
                  </a:cubicBezTo>
                  <a:cubicBezTo>
                    <a:pt x="168" y="19"/>
                    <a:pt x="113" y="25"/>
                    <a:pt x="82" y="37"/>
                  </a:cubicBezTo>
                  <a:cubicBezTo>
                    <a:pt x="0" y="68"/>
                    <a:pt x="8" y="81"/>
                    <a:pt x="132" y="120"/>
                  </a:cubicBezTo>
                  <a:cubicBezTo>
                    <a:pt x="200" y="142"/>
                    <a:pt x="297" y="152"/>
                    <a:pt x="399" y="152"/>
                  </a:cubicBezTo>
                  <a:cubicBezTo>
                    <a:pt x="686" y="152"/>
                    <a:pt x="1015" y="78"/>
                    <a:pt x="872" y="9"/>
                  </a:cubicBezTo>
                  <a:cubicBezTo>
                    <a:pt x="860" y="3"/>
                    <a:pt x="839" y="0"/>
                    <a:pt x="8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9"/>
            <p:cNvSpPr/>
            <p:nvPr/>
          </p:nvSpPr>
          <p:spPr>
            <a:xfrm>
              <a:off x="5593850" y="4390725"/>
              <a:ext cx="4225" cy="1675"/>
            </a:xfrm>
            <a:custGeom>
              <a:avLst/>
              <a:gdLst/>
              <a:ahLst/>
              <a:cxnLst/>
              <a:rect l="l" t="t" r="r" b="b"/>
              <a:pathLst>
                <a:path w="169" h="67" extrusionOk="0">
                  <a:moveTo>
                    <a:pt x="143" y="1"/>
                  </a:moveTo>
                  <a:cubicBezTo>
                    <a:pt x="127" y="1"/>
                    <a:pt x="103" y="6"/>
                    <a:pt x="74" y="17"/>
                  </a:cubicBezTo>
                  <a:cubicBezTo>
                    <a:pt x="8" y="43"/>
                    <a:pt x="0" y="63"/>
                    <a:pt x="51" y="66"/>
                  </a:cubicBezTo>
                  <a:cubicBezTo>
                    <a:pt x="54" y="66"/>
                    <a:pt x="56" y="66"/>
                    <a:pt x="59" y="66"/>
                  </a:cubicBezTo>
                  <a:cubicBezTo>
                    <a:pt x="105" y="66"/>
                    <a:pt x="150" y="48"/>
                    <a:pt x="162" y="21"/>
                  </a:cubicBezTo>
                  <a:cubicBezTo>
                    <a:pt x="169" y="8"/>
                    <a:pt x="161" y="1"/>
                    <a:pt x="1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9"/>
            <p:cNvSpPr/>
            <p:nvPr/>
          </p:nvSpPr>
          <p:spPr>
            <a:xfrm>
              <a:off x="5595475" y="4405900"/>
              <a:ext cx="3600" cy="2400"/>
            </a:xfrm>
            <a:custGeom>
              <a:avLst/>
              <a:gdLst/>
              <a:ahLst/>
              <a:cxnLst/>
              <a:rect l="l" t="t" r="r" b="b"/>
              <a:pathLst>
                <a:path w="144" h="96" extrusionOk="0">
                  <a:moveTo>
                    <a:pt x="45" y="0"/>
                  </a:moveTo>
                  <a:cubicBezTo>
                    <a:pt x="16" y="0"/>
                    <a:pt x="0" y="21"/>
                    <a:pt x="10" y="49"/>
                  </a:cubicBezTo>
                  <a:cubicBezTo>
                    <a:pt x="20" y="77"/>
                    <a:pt x="48" y="96"/>
                    <a:pt x="74" y="96"/>
                  </a:cubicBezTo>
                  <a:cubicBezTo>
                    <a:pt x="79" y="96"/>
                    <a:pt x="85" y="95"/>
                    <a:pt x="90" y="93"/>
                  </a:cubicBezTo>
                  <a:cubicBezTo>
                    <a:pt x="123" y="81"/>
                    <a:pt x="143" y="61"/>
                    <a:pt x="138" y="45"/>
                  </a:cubicBezTo>
                  <a:cubicBezTo>
                    <a:pt x="133" y="29"/>
                    <a:pt x="99" y="11"/>
                    <a:pt x="59" y="2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9"/>
            <p:cNvSpPr/>
            <p:nvPr/>
          </p:nvSpPr>
          <p:spPr>
            <a:xfrm>
              <a:off x="5583450" y="4390025"/>
              <a:ext cx="5200" cy="2625"/>
            </a:xfrm>
            <a:custGeom>
              <a:avLst/>
              <a:gdLst/>
              <a:ahLst/>
              <a:cxnLst/>
              <a:rect l="l" t="t" r="r" b="b"/>
              <a:pathLst>
                <a:path w="208" h="105" extrusionOk="0">
                  <a:moveTo>
                    <a:pt x="92" y="1"/>
                  </a:moveTo>
                  <a:cubicBezTo>
                    <a:pt x="60" y="1"/>
                    <a:pt x="32" y="11"/>
                    <a:pt x="23" y="29"/>
                  </a:cubicBezTo>
                  <a:cubicBezTo>
                    <a:pt x="0" y="74"/>
                    <a:pt x="32" y="104"/>
                    <a:pt x="78" y="104"/>
                  </a:cubicBezTo>
                  <a:cubicBezTo>
                    <a:pt x="102" y="104"/>
                    <a:pt x="131" y="95"/>
                    <a:pt x="157" y="76"/>
                  </a:cubicBezTo>
                  <a:cubicBezTo>
                    <a:pt x="207" y="39"/>
                    <a:pt x="201" y="22"/>
                    <a:pt x="132" y="6"/>
                  </a:cubicBezTo>
                  <a:cubicBezTo>
                    <a:pt x="119" y="2"/>
                    <a:pt x="105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9"/>
            <p:cNvSpPr/>
            <p:nvPr/>
          </p:nvSpPr>
          <p:spPr>
            <a:xfrm>
              <a:off x="5590900" y="4449575"/>
              <a:ext cx="14925" cy="4025"/>
            </a:xfrm>
            <a:custGeom>
              <a:avLst/>
              <a:gdLst/>
              <a:ahLst/>
              <a:cxnLst/>
              <a:rect l="l" t="t" r="r" b="b"/>
              <a:pathLst>
                <a:path w="597" h="161" extrusionOk="0">
                  <a:moveTo>
                    <a:pt x="64" y="0"/>
                  </a:moveTo>
                  <a:cubicBezTo>
                    <a:pt x="41" y="0"/>
                    <a:pt x="27" y="2"/>
                    <a:pt x="24" y="7"/>
                  </a:cubicBezTo>
                  <a:cubicBezTo>
                    <a:pt x="0" y="56"/>
                    <a:pt x="111" y="161"/>
                    <a:pt x="167" y="161"/>
                  </a:cubicBezTo>
                  <a:cubicBezTo>
                    <a:pt x="177" y="161"/>
                    <a:pt x="185" y="158"/>
                    <a:pt x="191" y="151"/>
                  </a:cubicBezTo>
                  <a:cubicBezTo>
                    <a:pt x="207" y="132"/>
                    <a:pt x="254" y="121"/>
                    <a:pt x="310" y="121"/>
                  </a:cubicBezTo>
                  <a:cubicBezTo>
                    <a:pt x="331" y="121"/>
                    <a:pt x="353" y="123"/>
                    <a:pt x="374" y="126"/>
                  </a:cubicBezTo>
                  <a:cubicBezTo>
                    <a:pt x="422" y="134"/>
                    <a:pt x="458" y="137"/>
                    <a:pt x="484" y="137"/>
                  </a:cubicBezTo>
                  <a:cubicBezTo>
                    <a:pt x="597" y="137"/>
                    <a:pt x="513" y="74"/>
                    <a:pt x="298" y="30"/>
                  </a:cubicBezTo>
                  <a:cubicBezTo>
                    <a:pt x="202" y="11"/>
                    <a:pt x="113" y="0"/>
                    <a:pt x="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9"/>
            <p:cNvSpPr/>
            <p:nvPr/>
          </p:nvSpPr>
          <p:spPr>
            <a:xfrm>
              <a:off x="5575675" y="4389125"/>
              <a:ext cx="4750" cy="2900"/>
            </a:xfrm>
            <a:custGeom>
              <a:avLst/>
              <a:gdLst/>
              <a:ahLst/>
              <a:cxnLst/>
              <a:rect l="l" t="t" r="r" b="b"/>
              <a:pathLst>
                <a:path w="190" h="116" extrusionOk="0">
                  <a:moveTo>
                    <a:pt x="111" y="1"/>
                  </a:moveTo>
                  <a:cubicBezTo>
                    <a:pt x="96" y="1"/>
                    <a:pt x="81" y="3"/>
                    <a:pt x="66" y="8"/>
                  </a:cubicBezTo>
                  <a:cubicBezTo>
                    <a:pt x="16" y="25"/>
                    <a:pt x="1" y="60"/>
                    <a:pt x="32" y="85"/>
                  </a:cubicBezTo>
                  <a:cubicBezTo>
                    <a:pt x="55" y="104"/>
                    <a:pt x="88" y="115"/>
                    <a:pt x="117" y="115"/>
                  </a:cubicBezTo>
                  <a:cubicBezTo>
                    <a:pt x="126" y="115"/>
                    <a:pt x="135" y="114"/>
                    <a:pt x="143" y="112"/>
                  </a:cubicBezTo>
                  <a:cubicBezTo>
                    <a:pt x="175" y="100"/>
                    <a:pt x="189" y="69"/>
                    <a:pt x="177" y="35"/>
                  </a:cubicBezTo>
                  <a:cubicBezTo>
                    <a:pt x="169" y="13"/>
                    <a:pt x="142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9"/>
            <p:cNvSpPr/>
            <p:nvPr/>
          </p:nvSpPr>
          <p:spPr>
            <a:xfrm>
              <a:off x="5557050" y="4402775"/>
              <a:ext cx="10350" cy="2875"/>
            </a:xfrm>
            <a:custGeom>
              <a:avLst/>
              <a:gdLst/>
              <a:ahLst/>
              <a:cxnLst/>
              <a:rect l="l" t="t" r="r" b="b"/>
              <a:pathLst>
                <a:path w="414" h="115" extrusionOk="0">
                  <a:moveTo>
                    <a:pt x="66" y="1"/>
                  </a:moveTo>
                  <a:cubicBezTo>
                    <a:pt x="26" y="1"/>
                    <a:pt x="1" y="21"/>
                    <a:pt x="10" y="49"/>
                  </a:cubicBezTo>
                  <a:cubicBezTo>
                    <a:pt x="20" y="78"/>
                    <a:pt x="82" y="104"/>
                    <a:pt x="143" y="106"/>
                  </a:cubicBezTo>
                  <a:cubicBezTo>
                    <a:pt x="205" y="107"/>
                    <a:pt x="296" y="109"/>
                    <a:pt x="341" y="114"/>
                  </a:cubicBezTo>
                  <a:cubicBezTo>
                    <a:pt x="345" y="114"/>
                    <a:pt x="349" y="114"/>
                    <a:pt x="352" y="114"/>
                  </a:cubicBezTo>
                  <a:cubicBezTo>
                    <a:pt x="391" y="114"/>
                    <a:pt x="414" y="95"/>
                    <a:pt x="405" y="67"/>
                  </a:cubicBezTo>
                  <a:cubicBezTo>
                    <a:pt x="394" y="36"/>
                    <a:pt x="333" y="10"/>
                    <a:pt x="271" y="10"/>
                  </a:cubicBezTo>
                  <a:cubicBezTo>
                    <a:pt x="210" y="10"/>
                    <a:pt x="120" y="6"/>
                    <a:pt x="75" y="1"/>
                  </a:cubicBezTo>
                  <a:cubicBezTo>
                    <a:pt x="72" y="1"/>
                    <a:pt x="69" y="1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9"/>
            <p:cNvSpPr/>
            <p:nvPr/>
          </p:nvSpPr>
          <p:spPr>
            <a:xfrm>
              <a:off x="5577525" y="4447750"/>
              <a:ext cx="3575" cy="2400"/>
            </a:xfrm>
            <a:custGeom>
              <a:avLst/>
              <a:gdLst/>
              <a:ahLst/>
              <a:cxnLst/>
              <a:rect l="l" t="t" r="r" b="b"/>
              <a:pathLst>
                <a:path w="143" h="96" extrusionOk="0">
                  <a:moveTo>
                    <a:pt x="44" y="1"/>
                  </a:moveTo>
                  <a:cubicBezTo>
                    <a:pt x="15" y="1"/>
                    <a:pt x="0" y="21"/>
                    <a:pt x="10" y="49"/>
                  </a:cubicBezTo>
                  <a:cubicBezTo>
                    <a:pt x="19" y="77"/>
                    <a:pt x="47" y="95"/>
                    <a:pt x="73" y="95"/>
                  </a:cubicBezTo>
                  <a:cubicBezTo>
                    <a:pt x="79" y="95"/>
                    <a:pt x="84" y="94"/>
                    <a:pt x="90" y="93"/>
                  </a:cubicBezTo>
                  <a:cubicBezTo>
                    <a:pt x="123" y="81"/>
                    <a:pt x="143" y="61"/>
                    <a:pt x="138" y="45"/>
                  </a:cubicBezTo>
                  <a:cubicBezTo>
                    <a:pt x="133" y="30"/>
                    <a:pt x="100" y="13"/>
                    <a:pt x="59" y="2"/>
                  </a:cubicBezTo>
                  <a:cubicBezTo>
                    <a:pt x="54" y="1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9"/>
            <p:cNvSpPr/>
            <p:nvPr/>
          </p:nvSpPr>
          <p:spPr>
            <a:xfrm>
              <a:off x="5560700" y="4455475"/>
              <a:ext cx="20675" cy="7275"/>
            </a:xfrm>
            <a:custGeom>
              <a:avLst/>
              <a:gdLst/>
              <a:ahLst/>
              <a:cxnLst/>
              <a:rect l="l" t="t" r="r" b="b"/>
              <a:pathLst>
                <a:path w="827" h="291" extrusionOk="0">
                  <a:moveTo>
                    <a:pt x="38" y="1"/>
                  </a:moveTo>
                  <a:cubicBezTo>
                    <a:pt x="0" y="1"/>
                    <a:pt x="6" y="28"/>
                    <a:pt x="26" y="89"/>
                  </a:cubicBezTo>
                  <a:cubicBezTo>
                    <a:pt x="53" y="166"/>
                    <a:pt x="172" y="226"/>
                    <a:pt x="385" y="268"/>
                  </a:cubicBezTo>
                  <a:cubicBezTo>
                    <a:pt x="462" y="284"/>
                    <a:pt x="532" y="291"/>
                    <a:pt x="590" y="291"/>
                  </a:cubicBezTo>
                  <a:cubicBezTo>
                    <a:pt x="760" y="291"/>
                    <a:pt x="827" y="231"/>
                    <a:pt x="662" y="162"/>
                  </a:cubicBezTo>
                  <a:cubicBezTo>
                    <a:pt x="612" y="140"/>
                    <a:pt x="555" y="126"/>
                    <a:pt x="531" y="126"/>
                  </a:cubicBezTo>
                  <a:cubicBezTo>
                    <a:pt x="527" y="126"/>
                    <a:pt x="524" y="126"/>
                    <a:pt x="522" y="127"/>
                  </a:cubicBezTo>
                  <a:cubicBezTo>
                    <a:pt x="520" y="127"/>
                    <a:pt x="518" y="128"/>
                    <a:pt x="514" y="128"/>
                  </a:cubicBezTo>
                  <a:cubicBezTo>
                    <a:pt x="480" y="128"/>
                    <a:pt x="364" y="97"/>
                    <a:pt x="237" y="55"/>
                  </a:cubicBezTo>
                  <a:cubicBezTo>
                    <a:pt x="130" y="20"/>
                    <a:pt x="69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9"/>
            <p:cNvSpPr/>
            <p:nvPr/>
          </p:nvSpPr>
          <p:spPr>
            <a:xfrm>
              <a:off x="5570475" y="4443075"/>
              <a:ext cx="3525" cy="5425"/>
            </a:xfrm>
            <a:custGeom>
              <a:avLst/>
              <a:gdLst/>
              <a:ahLst/>
              <a:cxnLst/>
              <a:rect l="l" t="t" r="r" b="b"/>
              <a:pathLst>
                <a:path w="141" h="217" extrusionOk="0">
                  <a:moveTo>
                    <a:pt x="58" y="1"/>
                  </a:moveTo>
                  <a:cubicBezTo>
                    <a:pt x="57" y="1"/>
                    <a:pt x="57" y="1"/>
                    <a:pt x="56" y="1"/>
                  </a:cubicBezTo>
                  <a:cubicBezTo>
                    <a:pt x="1" y="20"/>
                    <a:pt x="34" y="202"/>
                    <a:pt x="93" y="216"/>
                  </a:cubicBezTo>
                  <a:cubicBezTo>
                    <a:pt x="96" y="217"/>
                    <a:pt x="98" y="217"/>
                    <a:pt x="101" y="217"/>
                  </a:cubicBezTo>
                  <a:cubicBezTo>
                    <a:pt x="132" y="217"/>
                    <a:pt x="141" y="174"/>
                    <a:pt x="119" y="113"/>
                  </a:cubicBezTo>
                  <a:cubicBezTo>
                    <a:pt x="97" y="49"/>
                    <a:pt x="72" y="1"/>
                    <a:pt x="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9"/>
            <p:cNvSpPr/>
            <p:nvPr/>
          </p:nvSpPr>
          <p:spPr>
            <a:xfrm>
              <a:off x="5543050" y="4401750"/>
              <a:ext cx="12200" cy="2525"/>
            </a:xfrm>
            <a:custGeom>
              <a:avLst/>
              <a:gdLst/>
              <a:ahLst/>
              <a:cxnLst/>
              <a:rect l="l" t="t" r="r" b="b"/>
              <a:pathLst>
                <a:path w="488" h="101" extrusionOk="0">
                  <a:moveTo>
                    <a:pt x="199" y="0"/>
                  </a:moveTo>
                  <a:cubicBezTo>
                    <a:pt x="37" y="0"/>
                    <a:pt x="1" y="39"/>
                    <a:pt x="159" y="83"/>
                  </a:cubicBezTo>
                  <a:cubicBezTo>
                    <a:pt x="201" y="95"/>
                    <a:pt x="247" y="101"/>
                    <a:pt x="291" y="101"/>
                  </a:cubicBezTo>
                  <a:cubicBezTo>
                    <a:pt x="342" y="101"/>
                    <a:pt x="389" y="93"/>
                    <a:pt x="416" y="77"/>
                  </a:cubicBezTo>
                  <a:cubicBezTo>
                    <a:pt x="487" y="36"/>
                    <a:pt x="466" y="20"/>
                    <a:pt x="324" y="6"/>
                  </a:cubicBezTo>
                  <a:cubicBezTo>
                    <a:pt x="277" y="2"/>
                    <a:pt x="235" y="0"/>
                    <a:pt x="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9"/>
            <p:cNvSpPr/>
            <p:nvPr/>
          </p:nvSpPr>
          <p:spPr>
            <a:xfrm>
              <a:off x="5517525" y="4450125"/>
              <a:ext cx="39675" cy="9625"/>
            </a:xfrm>
            <a:custGeom>
              <a:avLst/>
              <a:gdLst/>
              <a:ahLst/>
              <a:cxnLst/>
              <a:rect l="l" t="t" r="r" b="b"/>
              <a:pathLst>
                <a:path w="1587" h="385" extrusionOk="0">
                  <a:moveTo>
                    <a:pt x="161" y="1"/>
                  </a:moveTo>
                  <a:cubicBezTo>
                    <a:pt x="81" y="1"/>
                    <a:pt x="46" y="23"/>
                    <a:pt x="23" y="72"/>
                  </a:cubicBezTo>
                  <a:cubicBezTo>
                    <a:pt x="6" y="112"/>
                    <a:pt x="0" y="132"/>
                    <a:pt x="7" y="132"/>
                  </a:cubicBezTo>
                  <a:cubicBezTo>
                    <a:pt x="11" y="132"/>
                    <a:pt x="23" y="121"/>
                    <a:pt x="43" y="99"/>
                  </a:cubicBezTo>
                  <a:cubicBezTo>
                    <a:pt x="59" y="81"/>
                    <a:pt x="78" y="71"/>
                    <a:pt x="93" y="71"/>
                  </a:cubicBezTo>
                  <a:cubicBezTo>
                    <a:pt x="108" y="71"/>
                    <a:pt x="120" y="79"/>
                    <a:pt x="125" y="95"/>
                  </a:cubicBezTo>
                  <a:cubicBezTo>
                    <a:pt x="136" y="130"/>
                    <a:pt x="213" y="164"/>
                    <a:pt x="295" y="170"/>
                  </a:cubicBezTo>
                  <a:cubicBezTo>
                    <a:pt x="377" y="175"/>
                    <a:pt x="493" y="191"/>
                    <a:pt x="551" y="206"/>
                  </a:cubicBezTo>
                  <a:cubicBezTo>
                    <a:pt x="760" y="255"/>
                    <a:pt x="1485" y="384"/>
                    <a:pt x="1547" y="384"/>
                  </a:cubicBezTo>
                  <a:cubicBezTo>
                    <a:pt x="1549" y="384"/>
                    <a:pt x="1551" y="384"/>
                    <a:pt x="1551" y="384"/>
                  </a:cubicBezTo>
                  <a:cubicBezTo>
                    <a:pt x="1586" y="374"/>
                    <a:pt x="1539" y="253"/>
                    <a:pt x="1468" y="172"/>
                  </a:cubicBezTo>
                  <a:cubicBezTo>
                    <a:pt x="1447" y="147"/>
                    <a:pt x="1405" y="132"/>
                    <a:pt x="1369" y="132"/>
                  </a:cubicBezTo>
                  <a:cubicBezTo>
                    <a:pt x="1359" y="132"/>
                    <a:pt x="1349" y="133"/>
                    <a:pt x="1340" y="136"/>
                  </a:cubicBezTo>
                  <a:cubicBezTo>
                    <a:pt x="1332" y="139"/>
                    <a:pt x="1320" y="140"/>
                    <a:pt x="1306" y="140"/>
                  </a:cubicBezTo>
                  <a:cubicBezTo>
                    <a:pt x="1252" y="140"/>
                    <a:pt x="1163" y="120"/>
                    <a:pt x="1089" y="90"/>
                  </a:cubicBezTo>
                  <a:cubicBezTo>
                    <a:pt x="1008" y="57"/>
                    <a:pt x="891" y="36"/>
                    <a:pt x="804" y="36"/>
                  </a:cubicBezTo>
                  <a:cubicBezTo>
                    <a:pt x="786" y="36"/>
                    <a:pt x="769" y="37"/>
                    <a:pt x="754" y="39"/>
                  </a:cubicBezTo>
                  <a:cubicBezTo>
                    <a:pt x="728" y="42"/>
                    <a:pt x="692" y="44"/>
                    <a:pt x="651" y="44"/>
                  </a:cubicBezTo>
                  <a:cubicBezTo>
                    <a:pt x="555" y="44"/>
                    <a:pt x="430" y="34"/>
                    <a:pt x="330" y="18"/>
                  </a:cubicBezTo>
                  <a:cubicBezTo>
                    <a:pt x="258" y="7"/>
                    <a:pt x="203" y="1"/>
                    <a:pt x="1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9"/>
            <p:cNvSpPr/>
            <p:nvPr/>
          </p:nvSpPr>
          <p:spPr>
            <a:xfrm>
              <a:off x="5506125" y="4419900"/>
              <a:ext cx="4900" cy="2275"/>
            </a:xfrm>
            <a:custGeom>
              <a:avLst/>
              <a:gdLst/>
              <a:ahLst/>
              <a:cxnLst/>
              <a:rect l="l" t="t" r="r" b="b"/>
              <a:pathLst>
                <a:path w="196" h="91" extrusionOk="0">
                  <a:moveTo>
                    <a:pt x="91" y="0"/>
                  </a:moveTo>
                  <a:cubicBezTo>
                    <a:pt x="73" y="0"/>
                    <a:pt x="54" y="3"/>
                    <a:pt x="39" y="8"/>
                  </a:cubicBezTo>
                  <a:cubicBezTo>
                    <a:pt x="1" y="21"/>
                    <a:pt x="11" y="44"/>
                    <a:pt x="70" y="71"/>
                  </a:cubicBezTo>
                  <a:cubicBezTo>
                    <a:pt x="97" y="84"/>
                    <a:pt x="123" y="90"/>
                    <a:pt x="144" y="90"/>
                  </a:cubicBezTo>
                  <a:cubicBezTo>
                    <a:pt x="163" y="90"/>
                    <a:pt x="177" y="85"/>
                    <a:pt x="182" y="74"/>
                  </a:cubicBezTo>
                  <a:cubicBezTo>
                    <a:pt x="196" y="52"/>
                    <a:pt x="184" y="27"/>
                    <a:pt x="152" y="12"/>
                  </a:cubicBezTo>
                  <a:cubicBezTo>
                    <a:pt x="136" y="4"/>
                    <a:pt x="114" y="0"/>
                    <a:pt x="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9"/>
            <p:cNvSpPr/>
            <p:nvPr/>
          </p:nvSpPr>
          <p:spPr>
            <a:xfrm>
              <a:off x="5514750" y="4646100"/>
              <a:ext cx="10375" cy="5600"/>
            </a:xfrm>
            <a:custGeom>
              <a:avLst/>
              <a:gdLst/>
              <a:ahLst/>
              <a:cxnLst/>
              <a:rect l="l" t="t" r="r" b="b"/>
              <a:pathLst>
                <a:path w="415" h="224" extrusionOk="0">
                  <a:moveTo>
                    <a:pt x="46" y="1"/>
                  </a:moveTo>
                  <a:cubicBezTo>
                    <a:pt x="30" y="1"/>
                    <a:pt x="19" y="5"/>
                    <a:pt x="15" y="14"/>
                  </a:cubicBezTo>
                  <a:cubicBezTo>
                    <a:pt x="0" y="42"/>
                    <a:pt x="86" y="113"/>
                    <a:pt x="197" y="168"/>
                  </a:cubicBezTo>
                  <a:cubicBezTo>
                    <a:pt x="278" y="207"/>
                    <a:pt x="332" y="224"/>
                    <a:pt x="360" y="224"/>
                  </a:cubicBezTo>
                  <a:cubicBezTo>
                    <a:pt x="415" y="224"/>
                    <a:pt x="363" y="156"/>
                    <a:pt x="203" y="60"/>
                  </a:cubicBezTo>
                  <a:cubicBezTo>
                    <a:pt x="140" y="22"/>
                    <a:pt x="81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9"/>
            <p:cNvSpPr/>
            <p:nvPr/>
          </p:nvSpPr>
          <p:spPr>
            <a:xfrm>
              <a:off x="5455350" y="4642250"/>
              <a:ext cx="5800" cy="3350"/>
            </a:xfrm>
            <a:custGeom>
              <a:avLst/>
              <a:gdLst/>
              <a:ahLst/>
              <a:cxnLst/>
              <a:rect l="l" t="t" r="r" b="b"/>
              <a:pathLst>
                <a:path w="232" h="134" extrusionOk="0">
                  <a:moveTo>
                    <a:pt x="200" y="1"/>
                  </a:moveTo>
                  <a:cubicBezTo>
                    <a:pt x="182" y="1"/>
                    <a:pt x="154" y="7"/>
                    <a:pt x="116" y="21"/>
                  </a:cubicBezTo>
                  <a:cubicBezTo>
                    <a:pt x="10" y="57"/>
                    <a:pt x="0" y="79"/>
                    <a:pt x="71" y="113"/>
                  </a:cubicBezTo>
                  <a:cubicBezTo>
                    <a:pt x="98" y="126"/>
                    <a:pt x="119" y="133"/>
                    <a:pt x="137" y="133"/>
                  </a:cubicBezTo>
                  <a:cubicBezTo>
                    <a:pt x="167" y="133"/>
                    <a:pt x="186" y="112"/>
                    <a:pt x="209" y="66"/>
                  </a:cubicBezTo>
                  <a:cubicBezTo>
                    <a:pt x="231" y="21"/>
                    <a:pt x="230" y="1"/>
                    <a:pt x="2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9"/>
            <p:cNvSpPr/>
            <p:nvPr/>
          </p:nvSpPr>
          <p:spPr>
            <a:xfrm>
              <a:off x="5448925" y="4651850"/>
              <a:ext cx="6150" cy="5150"/>
            </a:xfrm>
            <a:custGeom>
              <a:avLst/>
              <a:gdLst/>
              <a:ahLst/>
              <a:cxnLst/>
              <a:rect l="l" t="t" r="r" b="b"/>
              <a:pathLst>
                <a:path w="246" h="206" extrusionOk="0">
                  <a:moveTo>
                    <a:pt x="121" y="1"/>
                  </a:moveTo>
                  <a:cubicBezTo>
                    <a:pt x="4" y="1"/>
                    <a:pt x="0" y="36"/>
                    <a:pt x="92" y="148"/>
                  </a:cubicBezTo>
                  <a:cubicBezTo>
                    <a:pt x="124" y="185"/>
                    <a:pt x="143" y="205"/>
                    <a:pt x="159" y="205"/>
                  </a:cubicBezTo>
                  <a:cubicBezTo>
                    <a:pt x="177" y="205"/>
                    <a:pt x="190" y="178"/>
                    <a:pt x="210" y="122"/>
                  </a:cubicBezTo>
                  <a:cubicBezTo>
                    <a:pt x="246" y="26"/>
                    <a:pt x="235" y="4"/>
                    <a:pt x="148" y="1"/>
                  </a:cubicBezTo>
                  <a:cubicBezTo>
                    <a:pt x="138" y="1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9"/>
            <p:cNvSpPr/>
            <p:nvPr/>
          </p:nvSpPr>
          <p:spPr>
            <a:xfrm>
              <a:off x="5445100" y="46549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72" y="1"/>
                  </a:moveTo>
                  <a:cubicBezTo>
                    <a:pt x="65" y="1"/>
                    <a:pt x="58" y="2"/>
                    <a:pt x="51" y="4"/>
                  </a:cubicBezTo>
                  <a:cubicBezTo>
                    <a:pt x="18" y="16"/>
                    <a:pt x="0" y="50"/>
                    <a:pt x="13" y="82"/>
                  </a:cubicBezTo>
                  <a:cubicBezTo>
                    <a:pt x="22" y="109"/>
                    <a:pt x="44" y="125"/>
                    <a:pt x="69" y="125"/>
                  </a:cubicBezTo>
                  <a:cubicBezTo>
                    <a:pt x="76" y="125"/>
                    <a:pt x="83" y="124"/>
                    <a:pt x="91" y="121"/>
                  </a:cubicBezTo>
                  <a:cubicBezTo>
                    <a:pt x="123" y="109"/>
                    <a:pt x="141" y="76"/>
                    <a:pt x="128" y="42"/>
                  </a:cubicBezTo>
                  <a:cubicBezTo>
                    <a:pt x="120" y="17"/>
                    <a:pt x="97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9"/>
            <p:cNvSpPr/>
            <p:nvPr/>
          </p:nvSpPr>
          <p:spPr>
            <a:xfrm>
              <a:off x="5416250" y="4636750"/>
              <a:ext cx="15650" cy="9975"/>
            </a:xfrm>
            <a:custGeom>
              <a:avLst/>
              <a:gdLst/>
              <a:ahLst/>
              <a:cxnLst/>
              <a:rect l="l" t="t" r="r" b="b"/>
              <a:pathLst>
                <a:path w="626" h="399" extrusionOk="0">
                  <a:moveTo>
                    <a:pt x="540" y="1"/>
                  </a:moveTo>
                  <a:cubicBezTo>
                    <a:pt x="527" y="1"/>
                    <a:pt x="488" y="24"/>
                    <a:pt x="417" y="69"/>
                  </a:cubicBezTo>
                  <a:cubicBezTo>
                    <a:pt x="98" y="271"/>
                    <a:pt x="1" y="371"/>
                    <a:pt x="103" y="394"/>
                  </a:cubicBezTo>
                  <a:cubicBezTo>
                    <a:pt x="115" y="397"/>
                    <a:pt x="130" y="398"/>
                    <a:pt x="146" y="398"/>
                  </a:cubicBezTo>
                  <a:cubicBezTo>
                    <a:pt x="306" y="398"/>
                    <a:pt x="625" y="279"/>
                    <a:pt x="511" y="250"/>
                  </a:cubicBezTo>
                  <a:cubicBezTo>
                    <a:pt x="429" y="229"/>
                    <a:pt x="425" y="200"/>
                    <a:pt x="493" y="96"/>
                  </a:cubicBezTo>
                  <a:cubicBezTo>
                    <a:pt x="536" y="31"/>
                    <a:pt x="555" y="1"/>
                    <a:pt x="5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9"/>
            <p:cNvSpPr/>
            <p:nvPr/>
          </p:nvSpPr>
          <p:spPr>
            <a:xfrm>
              <a:off x="5405300" y="4671200"/>
              <a:ext cx="7675" cy="4775"/>
            </a:xfrm>
            <a:custGeom>
              <a:avLst/>
              <a:gdLst/>
              <a:ahLst/>
              <a:cxnLst/>
              <a:rect l="l" t="t" r="r" b="b"/>
              <a:pathLst>
                <a:path w="307" h="191" extrusionOk="0">
                  <a:moveTo>
                    <a:pt x="200" y="1"/>
                  </a:moveTo>
                  <a:cubicBezTo>
                    <a:pt x="62" y="1"/>
                    <a:pt x="0" y="136"/>
                    <a:pt x="122" y="180"/>
                  </a:cubicBezTo>
                  <a:cubicBezTo>
                    <a:pt x="140" y="187"/>
                    <a:pt x="156" y="190"/>
                    <a:pt x="171" y="190"/>
                  </a:cubicBezTo>
                  <a:cubicBezTo>
                    <a:pt x="213" y="190"/>
                    <a:pt x="244" y="164"/>
                    <a:pt x="269" y="110"/>
                  </a:cubicBezTo>
                  <a:cubicBezTo>
                    <a:pt x="306" y="23"/>
                    <a:pt x="295" y="4"/>
                    <a:pt x="208" y="1"/>
                  </a:cubicBezTo>
                  <a:cubicBezTo>
                    <a:pt x="206" y="1"/>
                    <a:pt x="203" y="1"/>
                    <a:pt x="2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9"/>
            <p:cNvSpPr/>
            <p:nvPr/>
          </p:nvSpPr>
          <p:spPr>
            <a:xfrm>
              <a:off x="5401650" y="4685775"/>
              <a:ext cx="7950" cy="9975"/>
            </a:xfrm>
            <a:custGeom>
              <a:avLst/>
              <a:gdLst/>
              <a:ahLst/>
              <a:cxnLst/>
              <a:rect l="l" t="t" r="r" b="b"/>
              <a:pathLst>
                <a:path w="318" h="399" extrusionOk="0">
                  <a:moveTo>
                    <a:pt x="298" y="0"/>
                  </a:moveTo>
                  <a:cubicBezTo>
                    <a:pt x="296" y="0"/>
                    <a:pt x="293" y="1"/>
                    <a:pt x="291" y="2"/>
                  </a:cubicBezTo>
                  <a:cubicBezTo>
                    <a:pt x="202" y="36"/>
                    <a:pt x="1" y="398"/>
                    <a:pt x="66" y="398"/>
                  </a:cubicBezTo>
                  <a:cubicBezTo>
                    <a:pt x="69" y="398"/>
                    <a:pt x="72" y="398"/>
                    <a:pt x="75" y="397"/>
                  </a:cubicBezTo>
                  <a:cubicBezTo>
                    <a:pt x="176" y="361"/>
                    <a:pt x="235" y="285"/>
                    <a:pt x="296" y="110"/>
                  </a:cubicBezTo>
                  <a:cubicBezTo>
                    <a:pt x="317" y="45"/>
                    <a:pt x="317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9"/>
            <p:cNvSpPr/>
            <p:nvPr/>
          </p:nvSpPr>
          <p:spPr>
            <a:xfrm>
              <a:off x="5392500" y="4671350"/>
              <a:ext cx="3025" cy="2900"/>
            </a:xfrm>
            <a:custGeom>
              <a:avLst/>
              <a:gdLst/>
              <a:ahLst/>
              <a:cxnLst/>
              <a:rect l="l" t="t" r="r" b="b"/>
              <a:pathLst>
                <a:path w="121" h="116" extrusionOk="0">
                  <a:moveTo>
                    <a:pt x="87" y="1"/>
                  </a:moveTo>
                  <a:cubicBezTo>
                    <a:pt x="77" y="1"/>
                    <a:pt x="63" y="3"/>
                    <a:pt x="49" y="8"/>
                  </a:cubicBezTo>
                  <a:cubicBezTo>
                    <a:pt x="17" y="20"/>
                    <a:pt x="1" y="55"/>
                    <a:pt x="12" y="88"/>
                  </a:cubicBezTo>
                  <a:cubicBezTo>
                    <a:pt x="18" y="106"/>
                    <a:pt x="29" y="115"/>
                    <a:pt x="42" y="115"/>
                  </a:cubicBezTo>
                  <a:cubicBezTo>
                    <a:pt x="54" y="115"/>
                    <a:pt x="67" y="108"/>
                    <a:pt x="79" y="93"/>
                  </a:cubicBezTo>
                  <a:cubicBezTo>
                    <a:pt x="104" y="62"/>
                    <a:pt x="121" y="27"/>
                    <a:pt x="116" y="13"/>
                  </a:cubicBezTo>
                  <a:cubicBezTo>
                    <a:pt x="113" y="5"/>
                    <a:pt x="102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9"/>
            <p:cNvSpPr/>
            <p:nvPr/>
          </p:nvSpPr>
          <p:spPr>
            <a:xfrm>
              <a:off x="5378075" y="4688525"/>
              <a:ext cx="13050" cy="7175"/>
            </a:xfrm>
            <a:custGeom>
              <a:avLst/>
              <a:gdLst/>
              <a:ahLst/>
              <a:cxnLst/>
              <a:rect l="l" t="t" r="r" b="b"/>
              <a:pathLst>
                <a:path w="522" h="287" extrusionOk="0">
                  <a:moveTo>
                    <a:pt x="424" y="0"/>
                  </a:moveTo>
                  <a:cubicBezTo>
                    <a:pt x="403" y="0"/>
                    <a:pt x="378" y="9"/>
                    <a:pt x="349" y="30"/>
                  </a:cubicBezTo>
                  <a:cubicBezTo>
                    <a:pt x="316" y="56"/>
                    <a:pt x="284" y="69"/>
                    <a:pt x="260" y="69"/>
                  </a:cubicBezTo>
                  <a:cubicBezTo>
                    <a:pt x="243" y="69"/>
                    <a:pt x="230" y="62"/>
                    <a:pt x="225" y="47"/>
                  </a:cubicBezTo>
                  <a:cubicBezTo>
                    <a:pt x="217" y="23"/>
                    <a:pt x="190" y="9"/>
                    <a:pt x="158" y="9"/>
                  </a:cubicBezTo>
                  <a:cubicBezTo>
                    <a:pt x="145" y="9"/>
                    <a:pt x="131" y="11"/>
                    <a:pt x="117" y="16"/>
                  </a:cubicBezTo>
                  <a:cubicBezTo>
                    <a:pt x="1" y="56"/>
                    <a:pt x="28" y="108"/>
                    <a:pt x="225" y="226"/>
                  </a:cubicBezTo>
                  <a:cubicBezTo>
                    <a:pt x="293" y="266"/>
                    <a:pt x="336" y="286"/>
                    <a:pt x="369" y="286"/>
                  </a:cubicBezTo>
                  <a:cubicBezTo>
                    <a:pt x="403" y="286"/>
                    <a:pt x="425" y="264"/>
                    <a:pt x="452" y="220"/>
                  </a:cubicBezTo>
                  <a:cubicBezTo>
                    <a:pt x="521" y="104"/>
                    <a:pt x="496" y="0"/>
                    <a:pt x="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9"/>
            <p:cNvSpPr/>
            <p:nvPr/>
          </p:nvSpPr>
          <p:spPr>
            <a:xfrm>
              <a:off x="5383850" y="4682975"/>
              <a:ext cx="3050" cy="2975"/>
            </a:xfrm>
            <a:custGeom>
              <a:avLst/>
              <a:gdLst/>
              <a:ahLst/>
              <a:cxnLst/>
              <a:rect l="l" t="t" r="r" b="b"/>
              <a:pathLst>
                <a:path w="122" h="119" extrusionOk="0">
                  <a:moveTo>
                    <a:pt x="76" y="1"/>
                  </a:moveTo>
                  <a:cubicBezTo>
                    <a:pt x="65" y="1"/>
                    <a:pt x="52" y="7"/>
                    <a:pt x="42" y="21"/>
                  </a:cubicBezTo>
                  <a:cubicBezTo>
                    <a:pt x="16" y="53"/>
                    <a:pt x="1" y="88"/>
                    <a:pt x="6" y="104"/>
                  </a:cubicBezTo>
                  <a:cubicBezTo>
                    <a:pt x="9" y="113"/>
                    <a:pt x="21" y="118"/>
                    <a:pt x="38" y="118"/>
                  </a:cubicBezTo>
                  <a:cubicBezTo>
                    <a:pt x="48" y="118"/>
                    <a:pt x="61" y="116"/>
                    <a:pt x="73" y="112"/>
                  </a:cubicBezTo>
                  <a:cubicBezTo>
                    <a:pt x="104" y="102"/>
                    <a:pt x="121" y="62"/>
                    <a:pt x="109" y="28"/>
                  </a:cubicBezTo>
                  <a:cubicBezTo>
                    <a:pt x="102" y="10"/>
                    <a:pt x="90" y="1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9"/>
            <p:cNvSpPr/>
            <p:nvPr/>
          </p:nvSpPr>
          <p:spPr>
            <a:xfrm>
              <a:off x="5312250" y="4524350"/>
              <a:ext cx="2100" cy="4400"/>
            </a:xfrm>
            <a:custGeom>
              <a:avLst/>
              <a:gdLst/>
              <a:ahLst/>
              <a:cxnLst/>
              <a:rect l="l" t="t" r="r" b="b"/>
              <a:pathLst>
                <a:path w="84" h="176" extrusionOk="0">
                  <a:moveTo>
                    <a:pt x="37" y="1"/>
                  </a:moveTo>
                  <a:cubicBezTo>
                    <a:pt x="35" y="1"/>
                    <a:pt x="32" y="1"/>
                    <a:pt x="29" y="2"/>
                  </a:cubicBezTo>
                  <a:cubicBezTo>
                    <a:pt x="17" y="5"/>
                    <a:pt x="5" y="56"/>
                    <a:pt x="2" y="113"/>
                  </a:cubicBezTo>
                  <a:cubicBezTo>
                    <a:pt x="0" y="152"/>
                    <a:pt x="9" y="176"/>
                    <a:pt x="22" y="176"/>
                  </a:cubicBezTo>
                  <a:cubicBezTo>
                    <a:pt x="27" y="176"/>
                    <a:pt x="34" y="172"/>
                    <a:pt x="41" y="163"/>
                  </a:cubicBezTo>
                  <a:cubicBezTo>
                    <a:pt x="83" y="113"/>
                    <a:pt x="77" y="1"/>
                    <a:pt x="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9"/>
            <p:cNvSpPr/>
            <p:nvPr/>
          </p:nvSpPr>
          <p:spPr>
            <a:xfrm>
              <a:off x="5550125" y="4556175"/>
              <a:ext cx="3575" cy="2300"/>
            </a:xfrm>
            <a:custGeom>
              <a:avLst/>
              <a:gdLst/>
              <a:ahLst/>
              <a:cxnLst/>
              <a:rect l="l" t="t" r="r" b="b"/>
              <a:pathLst>
                <a:path w="143" h="92" extrusionOk="0">
                  <a:moveTo>
                    <a:pt x="43" y="1"/>
                  </a:moveTo>
                  <a:cubicBezTo>
                    <a:pt x="15" y="1"/>
                    <a:pt x="1" y="20"/>
                    <a:pt x="9" y="48"/>
                  </a:cubicBezTo>
                  <a:cubicBezTo>
                    <a:pt x="19" y="75"/>
                    <a:pt x="44" y="92"/>
                    <a:pt x="70" y="92"/>
                  </a:cubicBezTo>
                  <a:cubicBezTo>
                    <a:pt x="77" y="92"/>
                    <a:pt x="83" y="91"/>
                    <a:pt x="89" y="89"/>
                  </a:cubicBezTo>
                  <a:cubicBezTo>
                    <a:pt x="122" y="77"/>
                    <a:pt x="143" y="58"/>
                    <a:pt x="139" y="44"/>
                  </a:cubicBezTo>
                  <a:cubicBezTo>
                    <a:pt x="133" y="28"/>
                    <a:pt x="101" y="12"/>
                    <a:pt x="60" y="3"/>
                  </a:cubicBezTo>
                  <a:cubicBezTo>
                    <a:pt x="54" y="1"/>
                    <a:pt x="48" y="1"/>
                    <a:pt x="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9"/>
            <p:cNvSpPr/>
            <p:nvPr/>
          </p:nvSpPr>
          <p:spPr>
            <a:xfrm>
              <a:off x="5524450" y="4546525"/>
              <a:ext cx="3800" cy="4425"/>
            </a:xfrm>
            <a:custGeom>
              <a:avLst/>
              <a:gdLst/>
              <a:ahLst/>
              <a:cxnLst/>
              <a:rect l="l" t="t" r="r" b="b"/>
              <a:pathLst>
                <a:path w="152" h="177" extrusionOk="0">
                  <a:moveTo>
                    <a:pt x="62" y="1"/>
                  </a:moveTo>
                  <a:cubicBezTo>
                    <a:pt x="57" y="1"/>
                    <a:pt x="52" y="2"/>
                    <a:pt x="47" y="3"/>
                  </a:cubicBezTo>
                  <a:cubicBezTo>
                    <a:pt x="13" y="15"/>
                    <a:pt x="1" y="60"/>
                    <a:pt x="18" y="109"/>
                  </a:cubicBezTo>
                  <a:cubicBezTo>
                    <a:pt x="33" y="150"/>
                    <a:pt x="61" y="176"/>
                    <a:pt x="89" y="176"/>
                  </a:cubicBezTo>
                  <a:cubicBezTo>
                    <a:pt x="95" y="176"/>
                    <a:pt x="100" y="175"/>
                    <a:pt x="105" y="173"/>
                  </a:cubicBezTo>
                  <a:cubicBezTo>
                    <a:pt x="139" y="162"/>
                    <a:pt x="151" y="117"/>
                    <a:pt x="134" y="69"/>
                  </a:cubicBezTo>
                  <a:cubicBezTo>
                    <a:pt x="120" y="27"/>
                    <a:pt x="90" y="1"/>
                    <a:pt x="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5" name="Google Shape;3135;p69"/>
          <p:cNvSpPr/>
          <p:nvPr/>
        </p:nvSpPr>
        <p:spPr>
          <a:xfrm>
            <a:off x="7072907" y="2251148"/>
            <a:ext cx="4095" cy="1149"/>
          </a:xfrm>
          <a:custGeom>
            <a:avLst/>
            <a:gdLst/>
            <a:ahLst/>
            <a:cxnLst/>
            <a:rect l="l" t="t" r="r" b="b"/>
            <a:pathLst>
              <a:path w="114" h="32" extrusionOk="0">
                <a:moveTo>
                  <a:pt x="53" y="0"/>
                </a:moveTo>
                <a:cubicBezTo>
                  <a:pt x="34" y="0"/>
                  <a:pt x="16" y="5"/>
                  <a:pt x="9" y="15"/>
                </a:cubicBezTo>
                <a:cubicBezTo>
                  <a:pt x="0" y="26"/>
                  <a:pt x="11" y="32"/>
                  <a:pt x="35" y="32"/>
                </a:cubicBezTo>
                <a:cubicBezTo>
                  <a:pt x="42" y="32"/>
                  <a:pt x="51" y="31"/>
                  <a:pt x="61" y="30"/>
                </a:cubicBezTo>
                <a:cubicBezTo>
                  <a:pt x="105" y="24"/>
                  <a:pt x="114" y="14"/>
                  <a:pt x="83" y="4"/>
                </a:cubicBezTo>
                <a:cubicBezTo>
                  <a:pt x="74" y="2"/>
                  <a:pt x="63" y="0"/>
                  <a:pt x="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6" name="Google Shape;3136;p69"/>
          <p:cNvSpPr/>
          <p:nvPr/>
        </p:nvSpPr>
        <p:spPr>
          <a:xfrm>
            <a:off x="7080020" y="2249065"/>
            <a:ext cx="5137" cy="1078"/>
          </a:xfrm>
          <a:custGeom>
            <a:avLst/>
            <a:gdLst/>
            <a:ahLst/>
            <a:cxnLst/>
            <a:rect l="l" t="t" r="r" b="b"/>
            <a:pathLst>
              <a:path w="143" h="30" extrusionOk="0">
                <a:moveTo>
                  <a:pt x="81" y="0"/>
                </a:moveTo>
                <a:cubicBezTo>
                  <a:pt x="59" y="0"/>
                  <a:pt x="35" y="5"/>
                  <a:pt x="19" y="14"/>
                </a:cubicBezTo>
                <a:cubicBezTo>
                  <a:pt x="0" y="25"/>
                  <a:pt x="10" y="30"/>
                  <a:pt x="40" y="30"/>
                </a:cubicBezTo>
                <a:cubicBezTo>
                  <a:pt x="48" y="30"/>
                  <a:pt x="58" y="30"/>
                  <a:pt x="70" y="29"/>
                </a:cubicBezTo>
                <a:cubicBezTo>
                  <a:pt x="121" y="24"/>
                  <a:pt x="142" y="13"/>
                  <a:pt x="116" y="5"/>
                </a:cubicBezTo>
                <a:cubicBezTo>
                  <a:pt x="106" y="2"/>
                  <a:pt x="94" y="0"/>
                  <a:pt x="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7" name="Google Shape;3137;p69"/>
          <p:cNvSpPr/>
          <p:nvPr/>
        </p:nvSpPr>
        <p:spPr>
          <a:xfrm>
            <a:off x="7089540" y="2246802"/>
            <a:ext cx="5316" cy="1042"/>
          </a:xfrm>
          <a:custGeom>
            <a:avLst/>
            <a:gdLst/>
            <a:ahLst/>
            <a:cxnLst/>
            <a:rect l="l" t="t" r="r" b="b"/>
            <a:pathLst>
              <a:path w="148" h="29" extrusionOk="0">
                <a:moveTo>
                  <a:pt x="88" y="0"/>
                </a:moveTo>
                <a:cubicBezTo>
                  <a:pt x="64" y="0"/>
                  <a:pt x="36" y="5"/>
                  <a:pt x="21" y="13"/>
                </a:cubicBezTo>
                <a:cubicBezTo>
                  <a:pt x="1" y="23"/>
                  <a:pt x="9" y="29"/>
                  <a:pt x="38" y="29"/>
                </a:cubicBezTo>
                <a:cubicBezTo>
                  <a:pt x="48" y="29"/>
                  <a:pt x="59" y="28"/>
                  <a:pt x="72" y="27"/>
                </a:cubicBezTo>
                <a:cubicBezTo>
                  <a:pt x="127" y="22"/>
                  <a:pt x="148" y="12"/>
                  <a:pt x="118" y="3"/>
                </a:cubicBezTo>
                <a:cubicBezTo>
                  <a:pt x="110" y="1"/>
                  <a:pt x="99" y="0"/>
                  <a:pt x="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8" name="Google Shape;3138;p69"/>
          <p:cNvSpPr/>
          <p:nvPr/>
        </p:nvSpPr>
        <p:spPr>
          <a:xfrm>
            <a:off x="7336130" y="2231210"/>
            <a:ext cx="7579" cy="2478"/>
          </a:xfrm>
          <a:custGeom>
            <a:avLst/>
            <a:gdLst/>
            <a:ahLst/>
            <a:cxnLst/>
            <a:rect l="l" t="t" r="r" b="b"/>
            <a:pathLst>
              <a:path w="211" h="69" extrusionOk="0">
                <a:moveTo>
                  <a:pt x="28" y="0"/>
                </a:moveTo>
                <a:cubicBezTo>
                  <a:pt x="11" y="0"/>
                  <a:pt x="1" y="5"/>
                  <a:pt x="1" y="13"/>
                </a:cubicBezTo>
                <a:cubicBezTo>
                  <a:pt x="3" y="33"/>
                  <a:pt x="43" y="53"/>
                  <a:pt x="92" y="61"/>
                </a:cubicBezTo>
                <a:cubicBezTo>
                  <a:pt x="123" y="66"/>
                  <a:pt x="146" y="69"/>
                  <a:pt x="162" y="69"/>
                </a:cubicBezTo>
                <a:cubicBezTo>
                  <a:pt x="211" y="69"/>
                  <a:pt x="191" y="47"/>
                  <a:pt x="99" y="15"/>
                </a:cubicBezTo>
                <a:cubicBezTo>
                  <a:pt x="71" y="5"/>
                  <a:pt x="45" y="0"/>
                  <a:pt x="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9" name="Google Shape;3139;p69"/>
          <p:cNvSpPr/>
          <p:nvPr/>
        </p:nvSpPr>
        <p:spPr>
          <a:xfrm>
            <a:off x="7344932" y="2234515"/>
            <a:ext cx="5999" cy="2874"/>
          </a:xfrm>
          <a:custGeom>
            <a:avLst/>
            <a:gdLst/>
            <a:ahLst/>
            <a:cxnLst/>
            <a:rect l="l" t="t" r="r" b="b"/>
            <a:pathLst>
              <a:path w="167" h="80" extrusionOk="0">
                <a:moveTo>
                  <a:pt x="25" y="0"/>
                </a:moveTo>
                <a:cubicBezTo>
                  <a:pt x="9" y="0"/>
                  <a:pt x="0" y="5"/>
                  <a:pt x="1" y="16"/>
                </a:cubicBezTo>
                <a:cubicBezTo>
                  <a:pt x="2" y="35"/>
                  <a:pt x="34" y="62"/>
                  <a:pt x="69" y="71"/>
                </a:cubicBezTo>
                <a:cubicBezTo>
                  <a:pt x="90" y="77"/>
                  <a:pt x="107" y="80"/>
                  <a:pt x="120" y="80"/>
                </a:cubicBezTo>
                <a:cubicBezTo>
                  <a:pt x="167" y="80"/>
                  <a:pt x="158" y="46"/>
                  <a:pt x="83" y="15"/>
                </a:cubicBezTo>
                <a:cubicBezTo>
                  <a:pt x="60" y="5"/>
                  <a:pt x="40" y="0"/>
                  <a:pt x="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0" name="Google Shape;3140;p69"/>
          <p:cNvGrpSpPr/>
          <p:nvPr/>
        </p:nvGrpSpPr>
        <p:grpSpPr>
          <a:xfrm>
            <a:off x="4716453" y="2228224"/>
            <a:ext cx="2768247" cy="317892"/>
            <a:chOff x="3774450" y="3252875"/>
            <a:chExt cx="1926675" cy="221250"/>
          </a:xfrm>
        </p:grpSpPr>
        <p:sp>
          <p:nvSpPr>
            <p:cNvPr id="3141" name="Google Shape;3141;p69"/>
            <p:cNvSpPr/>
            <p:nvPr/>
          </p:nvSpPr>
          <p:spPr>
            <a:xfrm>
              <a:off x="3774450" y="3252875"/>
              <a:ext cx="1926675" cy="194600"/>
            </a:xfrm>
            <a:custGeom>
              <a:avLst/>
              <a:gdLst/>
              <a:ahLst/>
              <a:cxnLst/>
              <a:rect l="l" t="t" r="r" b="b"/>
              <a:pathLst>
                <a:path w="77067" h="7784" extrusionOk="0">
                  <a:moveTo>
                    <a:pt x="67256" y="1095"/>
                  </a:moveTo>
                  <a:cubicBezTo>
                    <a:pt x="67275" y="1095"/>
                    <a:pt x="67291" y="1110"/>
                    <a:pt x="67293" y="1131"/>
                  </a:cubicBezTo>
                  <a:cubicBezTo>
                    <a:pt x="67296" y="1153"/>
                    <a:pt x="67280" y="1170"/>
                    <a:pt x="67257" y="1174"/>
                  </a:cubicBezTo>
                  <a:cubicBezTo>
                    <a:pt x="67255" y="1174"/>
                    <a:pt x="67254" y="1174"/>
                    <a:pt x="67253" y="1174"/>
                  </a:cubicBezTo>
                  <a:cubicBezTo>
                    <a:pt x="67233" y="1174"/>
                    <a:pt x="67218" y="1159"/>
                    <a:pt x="67215" y="1138"/>
                  </a:cubicBezTo>
                  <a:cubicBezTo>
                    <a:pt x="67214" y="1116"/>
                    <a:pt x="67229" y="1097"/>
                    <a:pt x="67251" y="1096"/>
                  </a:cubicBezTo>
                  <a:cubicBezTo>
                    <a:pt x="67252" y="1095"/>
                    <a:pt x="67254" y="1095"/>
                    <a:pt x="67256" y="1095"/>
                  </a:cubicBezTo>
                  <a:close/>
                  <a:moveTo>
                    <a:pt x="64805" y="1365"/>
                  </a:moveTo>
                  <a:cubicBezTo>
                    <a:pt x="64826" y="1365"/>
                    <a:pt x="64849" y="1367"/>
                    <a:pt x="64873" y="1370"/>
                  </a:cubicBezTo>
                  <a:cubicBezTo>
                    <a:pt x="64953" y="1383"/>
                    <a:pt x="64969" y="1398"/>
                    <a:pt x="64933" y="1425"/>
                  </a:cubicBezTo>
                  <a:cubicBezTo>
                    <a:pt x="64896" y="1453"/>
                    <a:pt x="64854" y="1467"/>
                    <a:pt x="64827" y="1467"/>
                  </a:cubicBezTo>
                  <a:cubicBezTo>
                    <a:pt x="64802" y="1467"/>
                    <a:pt x="64789" y="1456"/>
                    <a:pt x="64801" y="1432"/>
                  </a:cubicBezTo>
                  <a:cubicBezTo>
                    <a:pt x="64811" y="1411"/>
                    <a:pt x="64801" y="1393"/>
                    <a:pt x="64780" y="1393"/>
                  </a:cubicBezTo>
                  <a:cubicBezTo>
                    <a:pt x="64778" y="1393"/>
                    <a:pt x="64776" y="1394"/>
                    <a:pt x="64774" y="1394"/>
                  </a:cubicBezTo>
                  <a:cubicBezTo>
                    <a:pt x="64771" y="1394"/>
                    <a:pt x="64769" y="1394"/>
                    <a:pt x="64767" y="1394"/>
                  </a:cubicBezTo>
                  <a:cubicBezTo>
                    <a:pt x="64746" y="1394"/>
                    <a:pt x="64736" y="1386"/>
                    <a:pt x="64745" y="1375"/>
                  </a:cubicBezTo>
                  <a:cubicBezTo>
                    <a:pt x="64752" y="1369"/>
                    <a:pt x="64775" y="1365"/>
                    <a:pt x="64805" y="1365"/>
                  </a:cubicBezTo>
                  <a:close/>
                  <a:moveTo>
                    <a:pt x="63045" y="1643"/>
                  </a:moveTo>
                  <a:cubicBezTo>
                    <a:pt x="63061" y="1643"/>
                    <a:pt x="63079" y="1644"/>
                    <a:pt x="63097" y="1645"/>
                  </a:cubicBezTo>
                  <a:cubicBezTo>
                    <a:pt x="63198" y="1650"/>
                    <a:pt x="63271" y="1667"/>
                    <a:pt x="63263" y="1686"/>
                  </a:cubicBezTo>
                  <a:cubicBezTo>
                    <a:pt x="63252" y="1705"/>
                    <a:pt x="63065" y="1726"/>
                    <a:pt x="62924" y="1726"/>
                  </a:cubicBezTo>
                  <a:cubicBezTo>
                    <a:pt x="62900" y="1726"/>
                    <a:pt x="62876" y="1725"/>
                    <a:pt x="62856" y="1724"/>
                  </a:cubicBezTo>
                  <a:cubicBezTo>
                    <a:pt x="62846" y="1724"/>
                    <a:pt x="62856" y="1702"/>
                    <a:pt x="62876" y="1678"/>
                  </a:cubicBezTo>
                  <a:cubicBezTo>
                    <a:pt x="62897" y="1656"/>
                    <a:pt x="62960" y="1643"/>
                    <a:pt x="63045" y="1643"/>
                  </a:cubicBezTo>
                  <a:close/>
                  <a:moveTo>
                    <a:pt x="65561" y="1574"/>
                  </a:moveTo>
                  <a:cubicBezTo>
                    <a:pt x="65604" y="1574"/>
                    <a:pt x="65657" y="1618"/>
                    <a:pt x="65661" y="1673"/>
                  </a:cubicBezTo>
                  <a:cubicBezTo>
                    <a:pt x="65664" y="1722"/>
                    <a:pt x="65642" y="1748"/>
                    <a:pt x="65591" y="1753"/>
                  </a:cubicBezTo>
                  <a:cubicBezTo>
                    <a:pt x="65589" y="1754"/>
                    <a:pt x="65587" y="1754"/>
                    <a:pt x="65585" y="1754"/>
                  </a:cubicBezTo>
                  <a:cubicBezTo>
                    <a:pt x="65514" y="1754"/>
                    <a:pt x="65472" y="1652"/>
                    <a:pt x="65522" y="1592"/>
                  </a:cubicBezTo>
                  <a:cubicBezTo>
                    <a:pt x="65532" y="1579"/>
                    <a:pt x="65546" y="1574"/>
                    <a:pt x="65561" y="1574"/>
                  </a:cubicBezTo>
                  <a:close/>
                  <a:moveTo>
                    <a:pt x="65443" y="1662"/>
                  </a:moveTo>
                  <a:cubicBezTo>
                    <a:pt x="65457" y="1662"/>
                    <a:pt x="65469" y="1677"/>
                    <a:pt x="65471" y="1702"/>
                  </a:cubicBezTo>
                  <a:cubicBezTo>
                    <a:pt x="65473" y="1736"/>
                    <a:pt x="65459" y="1765"/>
                    <a:pt x="65437" y="1767"/>
                  </a:cubicBezTo>
                  <a:cubicBezTo>
                    <a:pt x="65436" y="1767"/>
                    <a:pt x="65434" y="1767"/>
                    <a:pt x="65433" y="1767"/>
                  </a:cubicBezTo>
                  <a:cubicBezTo>
                    <a:pt x="65413" y="1767"/>
                    <a:pt x="65397" y="1752"/>
                    <a:pt x="65395" y="1733"/>
                  </a:cubicBezTo>
                  <a:cubicBezTo>
                    <a:pt x="65392" y="1712"/>
                    <a:pt x="65407" y="1685"/>
                    <a:pt x="65428" y="1668"/>
                  </a:cubicBezTo>
                  <a:cubicBezTo>
                    <a:pt x="65433" y="1664"/>
                    <a:pt x="65439" y="1662"/>
                    <a:pt x="65443" y="1662"/>
                  </a:cubicBezTo>
                  <a:close/>
                  <a:moveTo>
                    <a:pt x="64612" y="2035"/>
                  </a:moveTo>
                  <a:cubicBezTo>
                    <a:pt x="64629" y="2035"/>
                    <a:pt x="64642" y="2041"/>
                    <a:pt x="64643" y="2051"/>
                  </a:cubicBezTo>
                  <a:cubicBezTo>
                    <a:pt x="64644" y="2061"/>
                    <a:pt x="64629" y="2081"/>
                    <a:pt x="64608" y="2097"/>
                  </a:cubicBezTo>
                  <a:cubicBezTo>
                    <a:pt x="64601" y="2102"/>
                    <a:pt x="64595" y="2104"/>
                    <a:pt x="64589" y="2104"/>
                  </a:cubicBezTo>
                  <a:cubicBezTo>
                    <a:pt x="64578" y="2104"/>
                    <a:pt x="64569" y="2096"/>
                    <a:pt x="64567" y="2081"/>
                  </a:cubicBezTo>
                  <a:cubicBezTo>
                    <a:pt x="64565" y="2059"/>
                    <a:pt x="64581" y="2036"/>
                    <a:pt x="64602" y="2035"/>
                  </a:cubicBezTo>
                  <a:cubicBezTo>
                    <a:pt x="64605" y="2035"/>
                    <a:pt x="64609" y="2035"/>
                    <a:pt x="64612" y="2035"/>
                  </a:cubicBezTo>
                  <a:close/>
                  <a:moveTo>
                    <a:pt x="61984" y="2119"/>
                  </a:moveTo>
                  <a:cubicBezTo>
                    <a:pt x="61989" y="2119"/>
                    <a:pt x="61996" y="2119"/>
                    <a:pt x="62004" y="2121"/>
                  </a:cubicBezTo>
                  <a:cubicBezTo>
                    <a:pt x="62030" y="2127"/>
                    <a:pt x="62061" y="2164"/>
                    <a:pt x="62072" y="2205"/>
                  </a:cubicBezTo>
                  <a:cubicBezTo>
                    <a:pt x="62082" y="2241"/>
                    <a:pt x="62084" y="2257"/>
                    <a:pt x="62073" y="2257"/>
                  </a:cubicBezTo>
                  <a:cubicBezTo>
                    <a:pt x="62064" y="2257"/>
                    <a:pt x="62049" y="2248"/>
                    <a:pt x="62025" y="2231"/>
                  </a:cubicBezTo>
                  <a:cubicBezTo>
                    <a:pt x="61954" y="2181"/>
                    <a:pt x="61936" y="2119"/>
                    <a:pt x="61984" y="2119"/>
                  </a:cubicBezTo>
                  <a:close/>
                  <a:moveTo>
                    <a:pt x="64031" y="2302"/>
                  </a:moveTo>
                  <a:cubicBezTo>
                    <a:pt x="64039" y="2302"/>
                    <a:pt x="64049" y="2304"/>
                    <a:pt x="64059" y="2307"/>
                  </a:cubicBezTo>
                  <a:cubicBezTo>
                    <a:pt x="64094" y="2316"/>
                    <a:pt x="64111" y="2339"/>
                    <a:pt x="64101" y="2359"/>
                  </a:cubicBezTo>
                  <a:cubicBezTo>
                    <a:pt x="64093" y="2374"/>
                    <a:pt x="64079" y="2381"/>
                    <a:pt x="64064" y="2381"/>
                  </a:cubicBezTo>
                  <a:cubicBezTo>
                    <a:pt x="64036" y="2381"/>
                    <a:pt x="64004" y="2358"/>
                    <a:pt x="64000" y="2323"/>
                  </a:cubicBezTo>
                  <a:cubicBezTo>
                    <a:pt x="63999" y="2310"/>
                    <a:pt x="64011" y="2302"/>
                    <a:pt x="64031" y="2302"/>
                  </a:cubicBezTo>
                  <a:close/>
                  <a:moveTo>
                    <a:pt x="63665" y="2316"/>
                  </a:moveTo>
                  <a:cubicBezTo>
                    <a:pt x="63703" y="2316"/>
                    <a:pt x="63730" y="2330"/>
                    <a:pt x="63731" y="2349"/>
                  </a:cubicBezTo>
                  <a:cubicBezTo>
                    <a:pt x="63734" y="2371"/>
                    <a:pt x="63701" y="2391"/>
                    <a:pt x="63657" y="2395"/>
                  </a:cubicBezTo>
                  <a:cubicBezTo>
                    <a:pt x="63652" y="2395"/>
                    <a:pt x="63647" y="2396"/>
                    <a:pt x="63642" y="2396"/>
                  </a:cubicBezTo>
                  <a:cubicBezTo>
                    <a:pt x="63605" y="2396"/>
                    <a:pt x="63577" y="2382"/>
                    <a:pt x="63576" y="2363"/>
                  </a:cubicBezTo>
                  <a:cubicBezTo>
                    <a:pt x="63575" y="2341"/>
                    <a:pt x="63606" y="2321"/>
                    <a:pt x="63650" y="2317"/>
                  </a:cubicBezTo>
                  <a:cubicBezTo>
                    <a:pt x="63655" y="2317"/>
                    <a:pt x="63660" y="2316"/>
                    <a:pt x="63665" y="2316"/>
                  </a:cubicBezTo>
                  <a:close/>
                  <a:moveTo>
                    <a:pt x="62174" y="2175"/>
                  </a:moveTo>
                  <a:cubicBezTo>
                    <a:pt x="62189" y="2175"/>
                    <a:pt x="62214" y="2180"/>
                    <a:pt x="62251" y="2191"/>
                  </a:cubicBezTo>
                  <a:cubicBezTo>
                    <a:pt x="62344" y="2219"/>
                    <a:pt x="62337" y="2298"/>
                    <a:pt x="62231" y="2381"/>
                  </a:cubicBezTo>
                  <a:cubicBezTo>
                    <a:pt x="62173" y="2427"/>
                    <a:pt x="62137" y="2450"/>
                    <a:pt x="62118" y="2450"/>
                  </a:cubicBezTo>
                  <a:cubicBezTo>
                    <a:pt x="62100" y="2450"/>
                    <a:pt x="62097" y="2430"/>
                    <a:pt x="62102" y="2389"/>
                  </a:cubicBezTo>
                  <a:cubicBezTo>
                    <a:pt x="62107" y="2351"/>
                    <a:pt x="62142" y="2316"/>
                    <a:pt x="62178" y="2316"/>
                  </a:cubicBezTo>
                  <a:cubicBezTo>
                    <a:pt x="62256" y="2314"/>
                    <a:pt x="62261" y="2279"/>
                    <a:pt x="62192" y="2220"/>
                  </a:cubicBezTo>
                  <a:cubicBezTo>
                    <a:pt x="62156" y="2190"/>
                    <a:pt x="62149" y="2175"/>
                    <a:pt x="62174" y="2175"/>
                  </a:cubicBezTo>
                  <a:close/>
                  <a:moveTo>
                    <a:pt x="67671" y="2427"/>
                  </a:moveTo>
                  <a:cubicBezTo>
                    <a:pt x="67700" y="2427"/>
                    <a:pt x="67722" y="2439"/>
                    <a:pt x="67725" y="2459"/>
                  </a:cubicBezTo>
                  <a:cubicBezTo>
                    <a:pt x="67726" y="2475"/>
                    <a:pt x="67712" y="2483"/>
                    <a:pt x="67691" y="2483"/>
                  </a:cubicBezTo>
                  <a:cubicBezTo>
                    <a:pt x="67684" y="2483"/>
                    <a:pt x="67676" y="2482"/>
                    <a:pt x="67667" y="2480"/>
                  </a:cubicBezTo>
                  <a:cubicBezTo>
                    <a:pt x="67632" y="2471"/>
                    <a:pt x="67605" y="2456"/>
                    <a:pt x="67604" y="2448"/>
                  </a:cubicBezTo>
                  <a:cubicBezTo>
                    <a:pt x="67604" y="2439"/>
                    <a:pt x="67629" y="2430"/>
                    <a:pt x="67661" y="2428"/>
                  </a:cubicBezTo>
                  <a:cubicBezTo>
                    <a:pt x="67665" y="2427"/>
                    <a:pt x="67668" y="2427"/>
                    <a:pt x="67671" y="2427"/>
                  </a:cubicBezTo>
                  <a:close/>
                  <a:moveTo>
                    <a:pt x="60127" y="2448"/>
                  </a:moveTo>
                  <a:cubicBezTo>
                    <a:pt x="60132" y="2448"/>
                    <a:pt x="60139" y="2449"/>
                    <a:pt x="60146" y="2453"/>
                  </a:cubicBezTo>
                  <a:cubicBezTo>
                    <a:pt x="60169" y="2465"/>
                    <a:pt x="60189" y="2490"/>
                    <a:pt x="60191" y="2512"/>
                  </a:cubicBezTo>
                  <a:cubicBezTo>
                    <a:pt x="60193" y="2527"/>
                    <a:pt x="60185" y="2535"/>
                    <a:pt x="60173" y="2535"/>
                  </a:cubicBezTo>
                  <a:cubicBezTo>
                    <a:pt x="60167" y="2535"/>
                    <a:pt x="60161" y="2534"/>
                    <a:pt x="60154" y="2530"/>
                  </a:cubicBezTo>
                  <a:cubicBezTo>
                    <a:pt x="60131" y="2518"/>
                    <a:pt x="60112" y="2492"/>
                    <a:pt x="60109" y="2471"/>
                  </a:cubicBezTo>
                  <a:cubicBezTo>
                    <a:pt x="60108" y="2456"/>
                    <a:pt x="60115" y="2448"/>
                    <a:pt x="60127" y="2448"/>
                  </a:cubicBezTo>
                  <a:close/>
                  <a:moveTo>
                    <a:pt x="59809" y="2582"/>
                  </a:moveTo>
                  <a:cubicBezTo>
                    <a:pt x="59854" y="2582"/>
                    <a:pt x="59904" y="2651"/>
                    <a:pt x="59882" y="2680"/>
                  </a:cubicBezTo>
                  <a:cubicBezTo>
                    <a:pt x="59876" y="2687"/>
                    <a:pt x="59867" y="2690"/>
                    <a:pt x="59857" y="2690"/>
                  </a:cubicBezTo>
                  <a:cubicBezTo>
                    <a:pt x="59824" y="2690"/>
                    <a:pt x="59775" y="2656"/>
                    <a:pt x="59772" y="2622"/>
                  </a:cubicBezTo>
                  <a:cubicBezTo>
                    <a:pt x="59771" y="2600"/>
                    <a:pt x="59784" y="2584"/>
                    <a:pt x="59806" y="2582"/>
                  </a:cubicBezTo>
                  <a:cubicBezTo>
                    <a:pt x="59807" y="2582"/>
                    <a:pt x="59808" y="2582"/>
                    <a:pt x="59809" y="2582"/>
                  </a:cubicBezTo>
                  <a:close/>
                  <a:moveTo>
                    <a:pt x="60301" y="2654"/>
                  </a:moveTo>
                  <a:cubicBezTo>
                    <a:pt x="60311" y="2654"/>
                    <a:pt x="60331" y="2669"/>
                    <a:pt x="60346" y="2689"/>
                  </a:cubicBezTo>
                  <a:cubicBezTo>
                    <a:pt x="60360" y="2707"/>
                    <a:pt x="60354" y="2727"/>
                    <a:pt x="60330" y="2730"/>
                  </a:cubicBezTo>
                  <a:cubicBezTo>
                    <a:pt x="60329" y="2730"/>
                    <a:pt x="60328" y="2730"/>
                    <a:pt x="60327" y="2730"/>
                  </a:cubicBezTo>
                  <a:cubicBezTo>
                    <a:pt x="60307" y="2730"/>
                    <a:pt x="60287" y="2714"/>
                    <a:pt x="60284" y="2695"/>
                  </a:cubicBezTo>
                  <a:cubicBezTo>
                    <a:pt x="60282" y="2672"/>
                    <a:pt x="60288" y="2654"/>
                    <a:pt x="60300" y="2654"/>
                  </a:cubicBezTo>
                  <a:cubicBezTo>
                    <a:pt x="60300" y="2654"/>
                    <a:pt x="60300" y="2654"/>
                    <a:pt x="60301" y="2654"/>
                  </a:cubicBezTo>
                  <a:close/>
                  <a:moveTo>
                    <a:pt x="60030" y="2723"/>
                  </a:moveTo>
                  <a:cubicBezTo>
                    <a:pt x="60042" y="2723"/>
                    <a:pt x="60054" y="2724"/>
                    <a:pt x="60064" y="2728"/>
                  </a:cubicBezTo>
                  <a:cubicBezTo>
                    <a:pt x="60092" y="2737"/>
                    <a:pt x="60069" y="2748"/>
                    <a:pt x="60018" y="2752"/>
                  </a:cubicBezTo>
                  <a:cubicBezTo>
                    <a:pt x="60007" y="2754"/>
                    <a:pt x="59998" y="2754"/>
                    <a:pt x="59990" y="2754"/>
                  </a:cubicBezTo>
                  <a:cubicBezTo>
                    <a:pt x="59959" y="2754"/>
                    <a:pt x="59949" y="2747"/>
                    <a:pt x="59969" y="2736"/>
                  </a:cubicBezTo>
                  <a:cubicBezTo>
                    <a:pt x="59985" y="2728"/>
                    <a:pt x="60008" y="2723"/>
                    <a:pt x="60030" y="2723"/>
                  </a:cubicBezTo>
                  <a:close/>
                  <a:moveTo>
                    <a:pt x="69338" y="2783"/>
                  </a:moveTo>
                  <a:cubicBezTo>
                    <a:pt x="69377" y="2783"/>
                    <a:pt x="69397" y="2853"/>
                    <a:pt x="69365" y="2877"/>
                  </a:cubicBezTo>
                  <a:cubicBezTo>
                    <a:pt x="69360" y="2882"/>
                    <a:pt x="69354" y="2884"/>
                    <a:pt x="69348" y="2884"/>
                  </a:cubicBezTo>
                  <a:cubicBezTo>
                    <a:pt x="69335" y="2884"/>
                    <a:pt x="69323" y="2870"/>
                    <a:pt x="69321" y="2846"/>
                  </a:cubicBezTo>
                  <a:cubicBezTo>
                    <a:pt x="69318" y="2813"/>
                    <a:pt x="69324" y="2784"/>
                    <a:pt x="69335" y="2783"/>
                  </a:cubicBezTo>
                  <a:cubicBezTo>
                    <a:pt x="69336" y="2783"/>
                    <a:pt x="69337" y="2783"/>
                    <a:pt x="69338" y="2783"/>
                  </a:cubicBezTo>
                  <a:close/>
                  <a:moveTo>
                    <a:pt x="60546" y="2673"/>
                  </a:moveTo>
                  <a:cubicBezTo>
                    <a:pt x="60559" y="2673"/>
                    <a:pt x="60582" y="2679"/>
                    <a:pt x="60615" y="2689"/>
                  </a:cubicBezTo>
                  <a:cubicBezTo>
                    <a:pt x="60738" y="2724"/>
                    <a:pt x="60684" y="2800"/>
                    <a:pt x="60496" y="2856"/>
                  </a:cubicBezTo>
                  <a:cubicBezTo>
                    <a:pt x="60410" y="2881"/>
                    <a:pt x="60330" y="2899"/>
                    <a:pt x="60297" y="2899"/>
                  </a:cubicBezTo>
                  <a:cubicBezTo>
                    <a:pt x="60290" y="2899"/>
                    <a:pt x="60285" y="2898"/>
                    <a:pt x="60283" y="2896"/>
                  </a:cubicBezTo>
                  <a:cubicBezTo>
                    <a:pt x="60238" y="2859"/>
                    <a:pt x="60355" y="2768"/>
                    <a:pt x="60447" y="2768"/>
                  </a:cubicBezTo>
                  <a:cubicBezTo>
                    <a:pt x="60510" y="2768"/>
                    <a:pt x="60542" y="2751"/>
                    <a:pt x="60534" y="2722"/>
                  </a:cubicBezTo>
                  <a:cubicBezTo>
                    <a:pt x="60524" y="2688"/>
                    <a:pt x="60524" y="2673"/>
                    <a:pt x="60546" y="2673"/>
                  </a:cubicBezTo>
                  <a:close/>
                  <a:moveTo>
                    <a:pt x="59219" y="2830"/>
                  </a:moveTo>
                  <a:cubicBezTo>
                    <a:pt x="59246" y="2830"/>
                    <a:pt x="59292" y="2843"/>
                    <a:pt x="59325" y="2860"/>
                  </a:cubicBezTo>
                  <a:cubicBezTo>
                    <a:pt x="59375" y="2886"/>
                    <a:pt x="59365" y="2894"/>
                    <a:pt x="59280" y="2901"/>
                  </a:cubicBezTo>
                  <a:cubicBezTo>
                    <a:pt x="59271" y="2902"/>
                    <a:pt x="59263" y="2902"/>
                    <a:pt x="59254" y="2902"/>
                  </a:cubicBezTo>
                  <a:cubicBezTo>
                    <a:pt x="59208" y="2902"/>
                    <a:pt x="59171" y="2890"/>
                    <a:pt x="59170" y="2871"/>
                  </a:cubicBezTo>
                  <a:cubicBezTo>
                    <a:pt x="59167" y="2851"/>
                    <a:pt x="59188" y="2832"/>
                    <a:pt x="59216" y="2830"/>
                  </a:cubicBezTo>
                  <a:cubicBezTo>
                    <a:pt x="59217" y="2830"/>
                    <a:pt x="59218" y="2830"/>
                    <a:pt x="59219" y="2830"/>
                  </a:cubicBezTo>
                  <a:close/>
                  <a:moveTo>
                    <a:pt x="50030" y="2830"/>
                  </a:moveTo>
                  <a:cubicBezTo>
                    <a:pt x="50050" y="2830"/>
                    <a:pt x="50066" y="2845"/>
                    <a:pt x="50068" y="2866"/>
                  </a:cubicBezTo>
                  <a:cubicBezTo>
                    <a:pt x="50071" y="2889"/>
                    <a:pt x="50056" y="2906"/>
                    <a:pt x="50032" y="2908"/>
                  </a:cubicBezTo>
                  <a:cubicBezTo>
                    <a:pt x="50030" y="2908"/>
                    <a:pt x="50028" y="2909"/>
                    <a:pt x="50027" y="2909"/>
                  </a:cubicBezTo>
                  <a:cubicBezTo>
                    <a:pt x="50007" y="2909"/>
                    <a:pt x="49992" y="2894"/>
                    <a:pt x="49990" y="2872"/>
                  </a:cubicBezTo>
                  <a:cubicBezTo>
                    <a:pt x="49989" y="2851"/>
                    <a:pt x="50004" y="2833"/>
                    <a:pt x="50026" y="2830"/>
                  </a:cubicBezTo>
                  <a:cubicBezTo>
                    <a:pt x="50027" y="2830"/>
                    <a:pt x="50028" y="2830"/>
                    <a:pt x="50030" y="2830"/>
                  </a:cubicBezTo>
                  <a:close/>
                  <a:moveTo>
                    <a:pt x="71207" y="2783"/>
                  </a:moveTo>
                  <a:cubicBezTo>
                    <a:pt x="71214" y="2783"/>
                    <a:pt x="71224" y="2790"/>
                    <a:pt x="71237" y="2802"/>
                  </a:cubicBezTo>
                  <a:cubicBezTo>
                    <a:pt x="71276" y="2833"/>
                    <a:pt x="71278" y="2855"/>
                    <a:pt x="71247" y="2895"/>
                  </a:cubicBezTo>
                  <a:cubicBezTo>
                    <a:pt x="71234" y="2911"/>
                    <a:pt x="71225" y="2919"/>
                    <a:pt x="71217" y="2919"/>
                  </a:cubicBezTo>
                  <a:cubicBezTo>
                    <a:pt x="71206" y="2919"/>
                    <a:pt x="71201" y="2898"/>
                    <a:pt x="71196" y="2853"/>
                  </a:cubicBezTo>
                  <a:cubicBezTo>
                    <a:pt x="71192" y="2805"/>
                    <a:pt x="71195" y="2783"/>
                    <a:pt x="71207" y="2783"/>
                  </a:cubicBezTo>
                  <a:close/>
                  <a:moveTo>
                    <a:pt x="60855" y="2626"/>
                  </a:moveTo>
                  <a:cubicBezTo>
                    <a:pt x="60862" y="2626"/>
                    <a:pt x="60869" y="2628"/>
                    <a:pt x="60877" y="2633"/>
                  </a:cubicBezTo>
                  <a:cubicBezTo>
                    <a:pt x="60896" y="2641"/>
                    <a:pt x="60923" y="2646"/>
                    <a:pt x="60950" y="2646"/>
                  </a:cubicBezTo>
                  <a:cubicBezTo>
                    <a:pt x="60965" y="2646"/>
                    <a:pt x="60981" y="2644"/>
                    <a:pt x="60994" y="2641"/>
                  </a:cubicBezTo>
                  <a:cubicBezTo>
                    <a:pt x="61003" y="2639"/>
                    <a:pt x="61011" y="2638"/>
                    <a:pt x="61018" y="2638"/>
                  </a:cubicBezTo>
                  <a:cubicBezTo>
                    <a:pt x="61043" y="2638"/>
                    <a:pt x="61061" y="2648"/>
                    <a:pt x="61063" y="2664"/>
                  </a:cubicBezTo>
                  <a:cubicBezTo>
                    <a:pt x="61066" y="2686"/>
                    <a:pt x="61051" y="2706"/>
                    <a:pt x="61030" y="2707"/>
                  </a:cubicBezTo>
                  <a:cubicBezTo>
                    <a:pt x="60973" y="2713"/>
                    <a:pt x="60988" y="2817"/>
                    <a:pt x="61050" y="2832"/>
                  </a:cubicBezTo>
                  <a:cubicBezTo>
                    <a:pt x="61129" y="2853"/>
                    <a:pt x="61070" y="2899"/>
                    <a:pt x="60917" y="2938"/>
                  </a:cubicBezTo>
                  <a:cubicBezTo>
                    <a:pt x="60887" y="2946"/>
                    <a:pt x="60860" y="2949"/>
                    <a:pt x="60838" y="2949"/>
                  </a:cubicBezTo>
                  <a:cubicBezTo>
                    <a:pt x="60756" y="2949"/>
                    <a:pt x="60737" y="2902"/>
                    <a:pt x="60831" y="2856"/>
                  </a:cubicBezTo>
                  <a:cubicBezTo>
                    <a:pt x="60873" y="2835"/>
                    <a:pt x="60876" y="2817"/>
                    <a:pt x="60841" y="2781"/>
                  </a:cubicBezTo>
                  <a:cubicBezTo>
                    <a:pt x="60787" y="2727"/>
                    <a:pt x="60804" y="2626"/>
                    <a:pt x="60855" y="2626"/>
                  </a:cubicBezTo>
                  <a:close/>
                  <a:moveTo>
                    <a:pt x="60089" y="2906"/>
                  </a:moveTo>
                  <a:cubicBezTo>
                    <a:pt x="60099" y="2906"/>
                    <a:pt x="60119" y="2921"/>
                    <a:pt x="60134" y="2941"/>
                  </a:cubicBezTo>
                  <a:cubicBezTo>
                    <a:pt x="60148" y="2960"/>
                    <a:pt x="60141" y="2979"/>
                    <a:pt x="60118" y="2982"/>
                  </a:cubicBezTo>
                  <a:cubicBezTo>
                    <a:pt x="60117" y="2982"/>
                    <a:pt x="60116" y="2982"/>
                    <a:pt x="60115" y="2982"/>
                  </a:cubicBezTo>
                  <a:cubicBezTo>
                    <a:pt x="60094" y="2982"/>
                    <a:pt x="60074" y="2966"/>
                    <a:pt x="60072" y="2947"/>
                  </a:cubicBezTo>
                  <a:cubicBezTo>
                    <a:pt x="60071" y="2926"/>
                    <a:pt x="60077" y="2907"/>
                    <a:pt x="60088" y="2906"/>
                  </a:cubicBezTo>
                  <a:cubicBezTo>
                    <a:pt x="60088" y="2906"/>
                    <a:pt x="60088" y="2906"/>
                    <a:pt x="60089" y="2906"/>
                  </a:cubicBezTo>
                  <a:close/>
                  <a:moveTo>
                    <a:pt x="66373" y="2971"/>
                  </a:moveTo>
                  <a:cubicBezTo>
                    <a:pt x="66389" y="2971"/>
                    <a:pt x="66401" y="2977"/>
                    <a:pt x="66403" y="2987"/>
                  </a:cubicBezTo>
                  <a:cubicBezTo>
                    <a:pt x="66404" y="2997"/>
                    <a:pt x="66389" y="3018"/>
                    <a:pt x="66368" y="3033"/>
                  </a:cubicBezTo>
                  <a:cubicBezTo>
                    <a:pt x="66362" y="3038"/>
                    <a:pt x="66355" y="3041"/>
                    <a:pt x="66349" y="3041"/>
                  </a:cubicBezTo>
                  <a:cubicBezTo>
                    <a:pt x="66337" y="3041"/>
                    <a:pt x="66329" y="3032"/>
                    <a:pt x="66327" y="3018"/>
                  </a:cubicBezTo>
                  <a:cubicBezTo>
                    <a:pt x="66326" y="2994"/>
                    <a:pt x="66343" y="2973"/>
                    <a:pt x="66362" y="2972"/>
                  </a:cubicBezTo>
                  <a:cubicBezTo>
                    <a:pt x="66366" y="2971"/>
                    <a:pt x="66369" y="2971"/>
                    <a:pt x="66373" y="2971"/>
                  </a:cubicBezTo>
                  <a:close/>
                  <a:moveTo>
                    <a:pt x="69486" y="3045"/>
                  </a:moveTo>
                  <a:cubicBezTo>
                    <a:pt x="69516" y="3045"/>
                    <a:pt x="69530" y="3060"/>
                    <a:pt x="69519" y="3081"/>
                  </a:cubicBezTo>
                  <a:cubicBezTo>
                    <a:pt x="69511" y="3098"/>
                    <a:pt x="69496" y="3108"/>
                    <a:pt x="69480" y="3108"/>
                  </a:cubicBezTo>
                  <a:cubicBezTo>
                    <a:pt x="69473" y="3108"/>
                    <a:pt x="69466" y="3106"/>
                    <a:pt x="69460" y="3103"/>
                  </a:cubicBezTo>
                  <a:cubicBezTo>
                    <a:pt x="69401" y="3075"/>
                    <a:pt x="69410" y="3052"/>
                    <a:pt x="69480" y="3046"/>
                  </a:cubicBezTo>
                  <a:cubicBezTo>
                    <a:pt x="69482" y="3045"/>
                    <a:pt x="69484" y="3045"/>
                    <a:pt x="69486" y="3045"/>
                  </a:cubicBezTo>
                  <a:close/>
                  <a:moveTo>
                    <a:pt x="60249" y="3090"/>
                  </a:moveTo>
                  <a:cubicBezTo>
                    <a:pt x="60268" y="3090"/>
                    <a:pt x="60284" y="3103"/>
                    <a:pt x="60287" y="3125"/>
                  </a:cubicBezTo>
                  <a:cubicBezTo>
                    <a:pt x="60288" y="3146"/>
                    <a:pt x="60263" y="3166"/>
                    <a:pt x="60230" y="3171"/>
                  </a:cubicBezTo>
                  <a:cubicBezTo>
                    <a:pt x="60228" y="3171"/>
                    <a:pt x="60226" y="3171"/>
                    <a:pt x="60224" y="3171"/>
                  </a:cubicBezTo>
                  <a:cubicBezTo>
                    <a:pt x="60194" y="3171"/>
                    <a:pt x="60179" y="3156"/>
                    <a:pt x="60189" y="3135"/>
                  </a:cubicBezTo>
                  <a:cubicBezTo>
                    <a:pt x="60200" y="3110"/>
                    <a:pt x="60225" y="3092"/>
                    <a:pt x="60246" y="3090"/>
                  </a:cubicBezTo>
                  <a:cubicBezTo>
                    <a:pt x="60247" y="3090"/>
                    <a:pt x="60248" y="3090"/>
                    <a:pt x="60249" y="3090"/>
                  </a:cubicBezTo>
                  <a:close/>
                  <a:moveTo>
                    <a:pt x="65877" y="3134"/>
                  </a:moveTo>
                  <a:cubicBezTo>
                    <a:pt x="65896" y="3134"/>
                    <a:pt x="65912" y="3149"/>
                    <a:pt x="65913" y="3171"/>
                  </a:cubicBezTo>
                  <a:cubicBezTo>
                    <a:pt x="65917" y="3192"/>
                    <a:pt x="65901" y="3209"/>
                    <a:pt x="65878" y="3213"/>
                  </a:cubicBezTo>
                  <a:cubicBezTo>
                    <a:pt x="65876" y="3213"/>
                    <a:pt x="65875" y="3213"/>
                    <a:pt x="65874" y="3213"/>
                  </a:cubicBezTo>
                  <a:cubicBezTo>
                    <a:pt x="65854" y="3213"/>
                    <a:pt x="65837" y="3198"/>
                    <a:pt x="65836" y="3177"/>
                  </a:cubicBezTo>
                  <a:cubicBezTo>
                    <a:pt x="65835" y="3153"/>
                    <a:pt x="65850" y="3136"/>
                    <a:pt x="65871" y="3135"/>
                  </a:cubicBezTo>
                  <a:cubicBezTo>
                    <a:pt x="65873" y="3134"/>
                    <a:pt x="65875" y="3134"/>
                    <a:pt x="65877" y="3134"/>
                  </a:cubicBezTo>
                  <a:close/>
                  <a:moveTo>
                    <a:pt x="72169" y="3129"/>
                  </a:moveTo>
                  <a:cubicBezTo>
                    <a:pt x="72177" y="3129"/>
                    <a:pt x="72192" y="3133"/>
                    <a:pt x="72215" y="3140"/>
                  </a:cubicBezTo>
                  <a:cubicBezTo>
                    <a:pt x="72280" y="3157"/>
                    <a:pt x="72341" y="3259"/>
                    <a:pt x="72290" y="3264"/>
                  </a:cubicBezTo>
                  <a:cubicBezTo>
                    <a:pt x="72289" y="3264"/>
                    <a:pt x="72289" y="3264"/>
                    <a:pt x="72288" y="3264"/>
                  </a:cubicBezTo>
                  <a:cubicBezTo>
                    <a:pt x="72267" y="3264"/>
                    <a:pt x="72231" y="3238"/>
                    <a:pt x="72208" y="3203"/>
                  </a:cubicBezTo>
                  <a:cubicBezTo>
                    <a:pt x="72166" y="3147"/>
                    <a:pt x="72153" y="3129"/>
                    <a:pt x="72169" y="3129"/>
                  </a:cubicBezTo>
                  <a:close/>
                  <a:moveTo>
                    <a:pt x="41877" y="3171"/>
                  </a:moveTo>
                  <a:cubicBezTo>
                    <a:pt x="42024" y="3171"/>
                    <a:pt x="42126" y="3219"/>
                    <a:pt x="41994" y="3243"/>
                  </a:cubicBezTo>
                  <a:cubicBezTo>
                    <a:pt x="41848" y="3269"/>
                    <a:pt x="41748" y="3282"/>
                    <a:pt x="41686" y="3282"/>
                  </a:cubicBezTo>
                  <a:cubicBezTo>
                    <a:pt x="41613" y="3282"/>
                    <a:pt x="41593" y="3264"/>
                    <a:pt x="41611" y="3227"/>
                  </a:cubicBezTo>
                  <a:cubicBezTo>
                    <a:pt x="41621" y="3205"/>
                    <a:pt x="41713" y="3183"/>
                    <a:pt x="41818" y="3174"/>
                  </a:cubicBezTo>
                  <a:cubicBezTo>
                    <a:pt x="41838" y="3172"/>
                    <a:pt x="41858" y="3171"/>
                    <a:pt x="41877" y="3171"/>
                  </a:cubicBezTo>
                  <a:close/>
                  <a:moveTo>
                    <a:pt x="39739" y="3281"/>
                  </a:moveTo>
                  <a:cubicBezTo>
                    <a:pt x="39770" y="3281"/>
                    <a:pt x="39816" y="3303"/>
                    <a:pt x="39847" y="3336"/>
                  </a:cubicBezTo>
                  <a:cubicBezTo>
                    <a:pt x="39882" y="3372"/>
                    <a:pt x="39893" y="3386"/>
                    <a:pt x="39876" y="3386"/>
                  </a:cubicBezTo>
                  <a:cubicBezTo>
                    <a:pt x="39867" y="3386"/>
                    <a:pt x="39853" y="3383"/>
                    <a:pt x="39832" y="3377"/>
                  </a:cubicBezTo>
                  <a:cubicBezTo>
                    <a:pt x="39793" y="3367"/>
                    <a:pt x="39749" y="3361"/>
                    <a:pt x="39728" y="3361"/>
                  </a:cubicBezTo>
                  <a:cubicBezTo>
                    <a:pt x="39726" y="3361"/>
                    <a:pt x="39725" y="3361"/>
                    <a:pt x="39723" y="3361"/>
                  </a:cubicBezTo>
                  <a:cubicBezTo>
                    <a:pt x="39723" y="3361"/>
                    <a:pt x="39722" y="3361"/>
                    <a:pt x="39721" y="3361"/>
                  </a:cubicBezTo>
                  <a:cubicBezTo>
                    <a:pt x="39702" y="3361"/>
                    <a:pt x="39685" y="3346"/>
                    <a:pt x="39684" y="3325"/>
                  </a:cubicBezTo>
                  <a:cubicBezTo>
                    <a:pt x="39682" y="3304"/>
                    <a:pt x="39705" y="3284"/>
                    <a:pt x="39735" y="3281"/>
                  </a:cubicBezTo>
                  <a:cubicBezTo>
                    <a:pt x="39736" y="3281"/>
                    <a:pt x="39737" y="3281"/>
                    <a:pt x="39739" y="3281"/>
                  </a:cubicBezTo>
                  <a:close/>
                  <a:moveTo>
                    <a:pt x="64078" y="3409"/>
                  </a:moveTo>
                  <a:cubicBezTo>
                    <a:pt x="64087" y="3409"/>
                    <a:pt x="64105" y="3424"/>
                    <a:pt x="64120" y="3444"/>
                  </a:cubicBezTo>
                  <a:cubicBezTo>
                    <a:pt x="64136" y="3465"/>
                    <a:pt x="64130" y="3483"/>
                    <a:pt x="64108" y="3484"/>
                  </a:cubicBezTo>
                  <a:cubicBezTo>
                    <a:pt x="64107" y="3484"/>
                    <a:pt x="64106" y="3484"/>
                    <a:pt x="64104" y="3484"/>
                  </a:cubicBezTo>
                  <a:cubicBezTo>
                    <a:pt x="64083" y="3484"/>
                    <a:pt x="64065" y="3469"/>
                    <a:pt x="64064" y="3449"/>
                  </a:cubicBezTo>
                  <a:cubicBezTo>
                    <a:pt x="64062" y="3428"/>
                    <a:pt x="64068" y="3410"/>
                    <a:pt x="64077" y="3409"/>
                  </a:cubicBezTo>
                  <a:cubicBezTo>
                    <a:pt x="64078" y="3409"/>
                    <a:pt x="64078" y="3409"/>
                    <a:pt x="64078" y="3409"/>
                  </a:cubicBezTo>
                  <a:close/>
                  <a:moveTo>
                    <a:pt x="43243" y="3344"/>
                  </a:moveTo>
                  <a:cubicBezTo>
                    <a:pt x="43331" y="3344"/>
                    <a:pt x="43555" y="3447"/>
                    <a:pt x="43563" y="3498"/>
                  </a:cubicBezTo>
                  <a:cubicBezTo>
                    <a:pt x="43566" y="3520"/>
                    <a:pt x="43543" y="3531"/>
                    <a:pt x="43502" y="3531"/>
                  </a:cubicBezTo>
                  <a:cubicBezTo>
                    <a:pt x="43455" y="3531"/>
                    <a:pt x="43385" y="3517"/>
                    <a:pt x="43306" y="3488"/>
                  </a:cubicBezTo>
                  <a:cubicBezTo>
                    <a:pt x="43157" y="3432"/>
                    <a:pt x="43131" y="3392"/>
                    <a:pt x="43219" y="3348"/>
                  </a:cubicBezTo>
                  <a:cubicBezTo>
                    <a:pt x="43225" y="3345"/>
                    <a:pt x="43233" y="3344"/>
                    <a:pt x="43243" y="3344"/>
                  </a:cubicBezTo>
                  <a:close/>
                  <a:moveTo>
                    <a:pt x="60641" y="3486"/>
                  </a:moveTo>
                  <a:cubicBezTo>
                    <a:pt x="60683" y="3486"/>
                    <a:pt x="60672" y="3499"/>
                    <a:pt x="60621" y="3543"/>
                  </a:cubicBezTo>
                  <a:cubicBezTo>
                    <a:pt x="60575" y="3586"/>
                    <a:pt x="60540" y="3608"/>
                    <a:pt x="60517" y="3608"/>
                  </a:cubicBezTo>
                  <a:cubicBezTo>
                    <a:pt x="60496" y="3608"/>
                    <a:pt x="60484" y="3590"/>
                    <a:pt x="60481" y="3556"/>
                  </a:cubicBezTo>
                  <a:cubicBezTo>
                    <a:pt x="60477" y="3517"/>
                    <a:pt x="60513" y="3494"/>
                    <a:pt x="60583" y="3489"/>
                  </a:cubicBezTo>
                  <a:cubicBezTo>
                    <a:pt x="60609" y="3487"/>
                    <a:pt x="60628" y="3486"/>
                    <a:pt x="60641" y="3486"/>
                  </a:cubicBezTo>
                  <a:close/>
                  <a:moveTo>
                    <a:pt x="60986" y="3493"/>
                  </a:moveTo>
                  <a:cubicBezTo>
                    <a:pt x="61006" y="3493"/>
                    <a:pt x="61024" y="3517"/>
                    <a:pt x="61026" y="3550"/>
                  </a:cubicBezTo>
                  <a:cubicBezTo>
                    <a:pt x="61029" y="3588"/>
                    <a:pt x="61012" y="3610"/>
                    <a:pt x="60986" y="3610"/>
                  </a:cubicBezTo>
                  <a:cubicBezTo>
                    <a:pt x="60973" y="3610"/>
                    <a:pt x="60957" y="3604"/>
                    <a:pt x="60940" y="3591"/>
                  </a:cubicBezTo>
                  <a:cubicBezTo>
                    <a:pt x="60907" y="3561"/>
                    <a:pt x="60937" y="3496"/>
                    <a:pt x="60984" y="3493"/>
                  </a:cubicBezTo>
                  <a:cubicBezTo>
                    <a:pt x="60985" y="3493"/>
                    <a:pt x="60986" y="3493"/>
                    <a:pt x="60986" y="3493"/>
                  </a:cubicBezTo>
                  <a:close/>
                  <a:moveTo>
                    <a:pt x="4727" y="3558"/>
                  </a:moveTo>
                  <a:cubicBezTo>
                    <a:pt x="4741" y="3558"/>
                    <a:pt x="4754" y="3572"/>
                    <a:pt x="4755" y="3593"/>
                  </a:cubicBezTo>
                  <a:cubicBezTo>
                    <a:pt x="4758" y="3614"/>
                    <a:pt x="4719" y="3635"/>
                    <a:pt x="4672" y="3639"/>
                  </a:cubicBezTo>
                  <a:cubicBezTo>
                    <a:pt x="4656" y="3640"/>
                    <a:pt x="4644" y="3641"/>
                    <a:pt x="4634" y="3641"/>
                  </a:cubicBezTo>
                  <a:cubicBezTo>
                    <a:pt x="4601" y="3641"/>
                    <a:pt x="4606" y="3631"/>
                    <a:pt x="4641" y="3604"/>
                  </a:cubicBezTo>
                  <a:cubicBezTo>
                    <a:pt x="4673" y="3581"/>
                    <a:pt x="4708" y="3561"/>
                    <a:pt x="4724" y="3558"/>
                  </a:cubicBezTo>
                  <a:cubicBezTo>
                    <a:pt x="4725" y="3558"/>
                    <a:pt x="4726" y="3558"/>
                    <a:pt x="4727" y="3558"/>
                  </a:cubicBezTo>
                  <a:close/>
                  <a:moveTo>
                    <a:pt x="60357" y="3586"/>
                  </a:moveTo>
                  <a:cubicBezTo>
                    <a:pt x="60413" y="3586"/>
                    <a:pt x="60426" y="3644"/>
                    <a:pt x="60373" y="3684"/>
                  </a:cubicBezTo>
                  <a:cubicBezTo>
                    <a:pt x="60360" y="3694"/>
                    <a:pt x="60345" y="3698"/>
                    <a:pt x="60331" y="3698"/>
                  </a:cubicBezTo>
                  <a:cubicBezTo>
                    <a:pt x="60292" y="3698"/>
                    <a:pt x="60257" y="3666"/>
                    <a:pt x="60274" y="3630"/>
                  </a:cubicBezTo>
                  <a:cubicBezTo>
                    <a:pt x="60284" y="3609"/>
                    <a:pt x="60320" y="3589"/>
                    <a:pt x="60350" y="3586"/>
                  </a:cubicBezTo>
                  <a:cubicBezTo>
                    <a:pt x="60352" y="3586"/>
                    <a:pt x="60355" y="3586"/>
                    <a:pt x="60357" y="3586"/>
                  </a:cubicBezTo>
                  <a:close/>
                  <a:moveTo>
                    <a:pt x="38526" y="3642"/>
                  </a:moveTo>
                  <a:cubicBezTo>
                    <a:pt x="38540" y="3642"/>
                    <a:pt x="38555" y="3643"/>
                    <a:pt x="38572" y="3645"/>
                  </a:cubicBezTo>
                  <a:cubicBezTo>
                    <a:pt x="38715" y="3665"/>
                    <a:pt x="38860" y="3705"/>
                    <a:pt x="38862" y="3724"/>
                  </a:cubicBezTo>
                  <a:cubicBezTo>
                    <a:pt x="38862" y="3727"/>
                    <a:pt x="38846" y="3729"/>
                    <a:pt x="38821" y="3729"/>
                  </a:cubicBezTo>
                  <a:cubicBezTo>
                    <a:pt x="38790" y="3729"/>
                    <a:pt x="38745" y="3726"/>
                    <a:pt x="38696" y="3721"/>
                  </a:cubicBezTo>
                  <a:cubicBezTo>
                    <a:pt x="38612" y="3712"/>
                    <a:pt x="38527" y="3705"/>
                    <a:pt x="38503" y="3705"/>
                  </a:cubicBezTo>
                  <a:cubicBezTo>
                    <a:pt x="38501" y="3705"/>
                    <a:pt x="38500" y="3705"/>
                    <a:pt x="38499" y="3705"/>
                  </a:cubicBezTo>
                  <a:cubicBezTo>
                    <a:pt x="38483" y="3705"/>
                    <a:pt x="38468" y="3690"/>
                    <a:pt x="38465" y="3666"/>
                  </a:cubicBezTo>
                  <a:cubicBezTo>
                    <a:pt x="38464" y="3650"/>
                    <a:pt x="38487" y="3642"/>
                    <a:pt x="38526" y="3642"/>
                  </a:cubicBezTo>
                  <a:close/>
                  <a:moveTo>
                    <a:pt x="63270" y="3680"/>
                  </a:moveTo>
                  <a:cubicBezTo>
                    <a:pt x="63358" y="3680"/>
                    <a:pt x="63373" y="3729"/>
                    <a:pt x="63285" y="3771"/>
                  </a:cubicBezTo>
                  <a:cubicBezTo>
                    <a:pt x="63272" y="3778"/>
                    <a:pt x="63257" y="3781"/>
                    <a:pt x="63243" y="3781"/>
                  </a:cubicBezTo>
                  <a:cubicBezTo>
                    <a:pt x="63220" y="3781"/>
                    <a:pt x="63199" y="3772"/>
                    <a:pt x="63187" y="3757"/>
                  </a:cubicBezTo>
                  <a:cubicBezTo>
                    <a:pt x="63137" y="3690"/>
                    <a:pt x="63137" y="3690"/>
                    <a:pt x="63244" y="3681"/>
                  </a:cubicBezTo>
                  <a:cubicBezTo>
                    <a:pt x="63254" y="3680"/>
                    <a:pt x="63262" y="3680"/>
                    <a:pt x="63270" y="3680"/>
                  </a:cubicBezTo>
                  <a:close/>
                  <a:moveTo>
                    <a:pt x="62931" y="3674"/>
                  </a:moveTo>
                  <a:cubicBezTo>
                    <a:pt x="62946" y="3674"/>
                    <a:pt x="62953" y="3687"/>
                    <a:pt x="62947" y="3709"/>
                  </a:cubicBezTo>
                  <a:cubicBezTo>
                    <a:pt x="62941" y="3739"/>
                    <a:pt x="62914" y="3771"/>
                    <a:pt x="62885" y="3783"/>
                  </a:cubicBezTo>
                  <a:cubicBezTo>
                    <a:pt x="62877" y="3787"/>
                    <a:pt x="62871" y="3788"/>
                    <a:pt x="62865" y="3788"/>
                  </a:cubicBezTo>
                  <a:cubicBezTo>
                    <a:pt x="62850" y="3788"/>
                    <a:pt x="62843" y="3775"/>
                    <a:pt x="62849" y="3752"/>
                  </a:cubicBezTo>
                  <a:cubicBezTo>
                    <a:pt x="62856" y="3724"/>
                    <a:pt x="62884" y="3691"/>
                    <a:pt x="62911" y="3679"/>
                  </a:cubicBezTo>
                  <a:cubicBezTo>
                    <a:pt x="62919" y="3675"/>
                    <a:pt x="62925" y="3674"/>
                    <a:pt x="62931" y="3674"/>
                  </a:cubicBezTo>
                  <a:close/>
                  <a:moveTo>
                    <a:pt x="6895" y="3758"/>
                  </a:moveTo>
                  <a:cubicBezTo>
                    <a:pt x="6905" y="3758"/>
                    <a:pt x="6916" y="3760"/>
                    <a:pt x="6927" y="3763"/>
                  </a:cubicBezTo>
                  <a:cubicBezTo>
                    <a:pt x="6957" y="3772"/>
                    <a:pt x="6948" y="3783"/>
                    <a:pt x="6905" y="3788"/>
                  </a:cubicBezTo>
                  <a:cubicBezTo>
                    <a:pt x="6896" y="3790"/>
                    <a:pt x="6887" y="3790"/>
                    <a:pt x="6879" y="3790"/>
                  </a:cubicBezTo>
                  <a:cubicBezTo>
                    <a:pt x="6855" y="3790"/>
                    <a:pt x="6842" y="3784"/>
                    <a:pt x="6851" y="3773"/>
                  </a:cubicBezTo>
                  <a:cubicBezTo>
                    <a:pt x="6859" y="3763"/>
                    <a:pt x="6876" y="3758"/>
                    <a:pt x="6895" y="3758"/>
                  </a:cubicBezTo>
                  <a:close/>
                  <a:moveTo>
                    <a:pt x="5806" y="3750"/>
                  </a:moveTo>
                  <a:cubicBezTo>
                    <a:pt x="5816" y="3750"/>
                    <a:pt x="5830" y="3752"/>
                    <a:pt x="5849" y="3757"/>
                  </a:cubicBezTo>
                  <a:cubicBezTo>
                    <a:pt x="5883" y="3766"/>
                    <a:pt x="5902" y="3782"/>
                    <a:pt x="5893" y="3793"/>
                  </a:cubicBezTo>
                  <a:cubicBezTo>
                    <a:pt x="5889" y="3799"/>
                    <a:pt x="5881" y="3801"/>
                    <a:pt x="5870" y="3801"/>
                  </a:cubicBezTo>
                  <a:cubicBezTo>
                    <a:pt x="5859" y="3801"/>
                    <a:pt x="5846" y="3798"/>
                    <a:pt x="5833" y="3792"/>
                  </a:cubicBezTo>
                  <a:cubicBezTo>
                    <a:pt x="5784" y="3769"/>
                    <a:pt x="5776" y="3750"/>
                    <a:pt x="5806" y="3750"/>
                  </a:cubicBezTo>
                  <a:close/>
                  <a:moveTo>
                    <a:pt x="60031" y="3734"/>
                  </a:moveTo>
                  <a:cubicBezTo>
                    <a:pt x="60051" y="3734"/>
                    <a:pt x="60066" y="3748"/>
                    <a:pt x="60068" y="3769"/>
                  </a:cubicBezTo>
                  <a:cubicBezTo>
                    <a:pt x="60071" y="3791"/>
                    <a:pt x="60056" y="3809"/>
                    <a:pt x="60032" y="3812"/>
                  </a:cubicBezTo>
                  <a:cubicBezTo>
                    <a:pt x="60031" y="3812"/>
                    <a:pt x="60030" y="3812"/>
                    <a:pt x="60028" y="3812"/>
                  </a:cubicBezTo>
                  <a:cubicBezTo>
                    <a:pt x="60009" y="3812"/>
                    <a:pt x="59992" y="3797"/>
                    <a:pt x="59990" y="3776"/>
                  </a:cubicBezTo>
                  <a:cubicBezTo>
                    <a:pt x="59989" y="3755"/>
                    <a:pt x="60005" y="3736"/>
                    <a:pt x="60026" y="3734"/>
                  </a:cubicBezTo>
                  <a:cubicBezTo>
                    <a:pt x="60028" y="3734"/>
                    <a:pt x="60030" y="3734"/>
                    <a:pt x="60031" y="3734"/>
                  </a:cubicBezTo>
                  <a:close/>
                  <a:moveTo>
                    <a:pt x="56203" y="3763"/>
                  </a:moveTo>
                  <a:cubicBezTo>
                    <a:pt x="56225" y="3763"/>
                    <a:pt x="56242" y="3779"/>
                    <a:pt x="56244" y="3800"/>
                  </a:cubicBezTo>
                  <a:cubicBezTo>
                    <a:pt x="56246" y="3816"/>
                    <a:pt x="56237" y="3824"/>
                    <a:pt x="56224" y="3824"/>
                  </a:cubicBezTo>
                  <a:cubicBezTo>
                    <a:pt x="56219" y="3824"/>
                    <a:pt x="56213" y="3823"/>
                    <a:pt x="56206" y="3820"/>
                  </a:cubicBezTo>
                  <a:cubicBezTo>
                    <a:pt x="56184" y="3809"/>
                    <a:pt x="56165" y="3792"/>
                    <a:pt x="56164" y="3783"/>
                  </a:cubicBezTo>
                  <a:cubicBezTo>
                    <a:pt x="56163" y="3773"/>
                    <a:pt x="56180" y="3766"/>
                    <a:pt x="56201" y="3763"/>
                  </a:cubicBezTo>
                  <a:cubicBezTo>
                    <a:pt x="56202" y="3763"/>
                    <a:pt x="56203" y="3763"/>
                    <a:pt x="56203" y="3763"/>
                  </a:cubicBezTo>
                  <a:close/>
                  <a:moveTo>
                    <a:pt x="6727" y="3773"/>
                  </a:moveTo>
                  <a:cubicBezTo>
                    <a:pt x="6741" y="3773"/>
                    <a:pt x="6755" y="3780"/>
                    <a:pt x="6774" y="3794"/>
                  </a:cubicBezTo>
                  <a:cubicBezTo>
                    <a:pt x="6815" y="3828"/>
                    <a:pt x="6807" y="3839"/>
                    <a:pt x="6732" y="3845"/>
                  </a:cubicBezTo>
                  <a:cubicBezTo>
                    <a:pt x="6718" y="3846"/>
                    <a:pt x="6706" y="3847"/>
                    <a:pt x="6696" y="3847"/>
                  </a:cubicBezTo>
                  <a:cubicBezTo>
                    <a:pt x="6656" y="3847"/>
                    <a:pt x="6654" y="3835"/>
                    <a:pt x="6680" y="3803"/>
                  </a:cubicBezTo>
                  <a:cubicBezTo>
                    <a:pt x="6697" y="3783"/>
                    <a:pt x="6711" y="3773"/>
                    <a:pt x="6727" y="3773"/>
                  </a:cubicBezTo>
                  <a:close/>
                  <a:moveTo>
                    <a:pt x="62361" y="3626"/>
                  </a:moveTo>
                  <a:cubicBezTo>
                    <a:pt x="62381" y="3626"/>
                    <a:pt x="62384" y="3641"/>
                    <a:pt x="62374" y="3674"/>
                  </a:cubicBezTo>
                  <a:cubicBezTo>
                    <a:pt x="62353" y="3754"/>
                    <a:pt x="62281" y="3845"/>
                    <a:pt x="62239" y="3849"/>
                  </a:cubicBezTo>
                  <a:cubicBezTo>
                    <a:pt x="62239" y="3849"/>
                    <a:pt x="62238" y="3849"/>
                    <a:pt x="62238" y="3849"/>
                  </a:cubicBezTo>
                  <a:cubicBezTo>
                    <a:pt x="62223" y="3849"/>
                    <a:pt x="62225" y="3831"/>
                    <a:pt x="62248" y="3804"/>
                  </a:cubicBezTo>
                  <a:cubicBezTo>
                    <a:pt x="62270" y="3777"/>
                    <a:pt x="62277" y="3734"/>
                    <a:pt x="62265" y="3709"/>
                  </a:cubicBezTo>
                  <a:cubicBezTo>
                    <a:pt x="62251" y="3683"/>
                    <a:pt x="62275" y="3652"/>
                    <a:pt x="62317" y="3637"/>
                  </a:cubicBezTo>
                  <a:cubicBezTo>
                    <a:pt x="62336" y="3630"/>
                    <a:pt x="62351" y="3626"/>
                    <a:pt x="62361" y="3626"/>
                  </a:cubicBezTo>
                  <a:close/>
                  <a:moveTo>
                    <a:pt x="55783" y="3801"/>
                  </a:moveTo>
                  <a:cubicBezTo>
                    <a:pt x="55802" y="3801"/>
                    <a:pt x="55817" y="3816"/>
                    <a:pt x="55820" y="3838"/>
                  </a:cubicBezTo>
                  <a:cubicBezTo>
                    <a:pt x="55822" y="3859"/>
                    <a:pt x="55807" y="3876"/>
                    <a:pt x="55784" y="3880"/>
                  </a:cubicBezTo>
                  <a:cubicBezTo>
                    <a:pt x="55783" y="3880"/>
                    <a:pt x="55782" y="3880"/>
                    <a:pt x="55780" y="3880"/>
                  </a:cubicBezTo>
                  <a:cubicBezTo>
                    <a:pt x="55760" y="3880"/>
                    <a:pt x="55744" y="3865"/>
                    <a:pt x="55742" y="3844"/>
                  </a:cubicBezTo>
                  <a:cubicBezTo>
                    <a:pt x="55740" y="3820"/>
                    <a:pt x="55754" y="3803"/>
                    <a:pt x="55778" y="3802"/>
                  </a:cubicBezTo>
                  <a:cubicBezTo>
                    <a:pt x="55780" y="3801"/>
                    <a:pt x="55782" y="3801"/>
                    <a:pt x="55783" y="3801"/>
                  </a:cubicBezTo>
                  <a:close/>
                  <a:moveTo>
                    <a:pt x="59859" y="2811"/>
                  </a:moveTo>
                  <a:cubicBezTo>
                    <a:pt x="59889" y="2811"/>
                    <a:pt x="59903" y="2825"/>
                    <a:pt x="59893" y="2845"/>
                  </a:cubicBezTo>
                  <a:cubicBezTo>
                    <a:pt x="59883" y="2866"/>
                    <a:pt x="59893" y="2893"/>
                    <a:pt x="59917" y="2905"/>
                  </a:cubicBezTo>
                  <a:cubicBezTo>
                    <a:pt x="59979" y="2934"/>
                    <a:pt x="59933" y="2998"/>
                    <a:pt x="59844" y="3006"/>
                  </a:cubicBezTo>
                  <a:cubicBezTo>
                    <a:pt x="59800" y="3010"/>
                    <a:pt x="59769" y="3036"/>
                    <a:pt x="59771" y="3069"/>
                  </a:cubicBezTo>
                  <a:cubicBezTo>
                    <a:pt x="59773" y="3092"/>
                    <a:pt x="59791" y="3103"/>
                    <a:pt x="59817" y="3103"/>
                  </a:cubicBezTo>
                  <a:cubicBezTo>
                    <a:pt x="59868" y="3103"/>
                    <a:pt x="59949" y="3061"/>
                    <a:pt x="59987" y="3000"/>
                  </a:cubicBezTo>
                  <a:cubicBezTo>
                    <a:pt x="60002" y="2978"/>
                    <a:pt x="60011" y="2966"/>
                    <a:pt x="60017" y="2966"/>
                  </a:cubicBezTo>
                  <a:cubicBezTo>
                    <a:pt x="60025" y="2966"/>
                    <a:pt x="60025" y="2992"/>
                    <a:pt x="60021" y="3050"/>
                  </a:cubicBezTo>
                  <a:cubicBezTo>
                    <a:pt x="60005" y="3240"/>
                    <a:pt x="59934" y="3303"/>
                    <a:pt x="59708" y="3322"/>
                  </a:cubicBezTo>
                  <a:cubicBezTo>
                    <a:pt x="59598" y="3332"/>
                    <a:pt x="59505" y="3359"/>
                    <a:pt x="59498" y="3384"/>
                  </a:cubicBezTo>
                  <a:cubicBezTo>
                    <a:pt x="59492" y="3408"/>
                    <a:pt x="59451" y="3431"/>
                    <a:pt x="59402" y="3438"/>
                  </a:cubicBezTo>
                  <a:cubicBezTo>
                    <a:pt x="59295" y="3450"/>
                    <a:pt x="58970" y="3568"/>
                    <a:pt x="58937" y="3607"/>
                  </a:cubicBezTo>
                  <a:cubicBezTo>
                    <a:pt x="58925" y="3622"/>
                    <a:pt x="58873" y="3639"/>
                    <a:pt x="58824" y="3643"/>
                  </a:cubicBezTo>
                  <a:cubicBezTo>
                    <a:pt x="58777" y="3646"/>
                    <a:pt x="58729" y="3666"/>
                    <a:pt x="58719" y="3686"/>
                  </a:cubicBezTo>
                  <a:cubicBezTo>
                    <a:pt x="58686" y="3750"/>
                    <a:pt x="58430" y="3809"/>
                    <a:pt x="57977" y="3859"/>
                  </a:cubicBezTo>
                  <a:cubicBezTo>
                    <a:pt x="57801" y="3878"/>
                    <a:pt x="57695" y="3888"/>
                    <a:pt x="57632" y="3888"/>
                  </a:cubicBezTo>
                  <a:cubicBezTo>
                    <a:pt x="57555" y="3888"/>
                    <a:pt x="57542" y="3873"/>
                    <a:pt x="57545" y="3843"/>
                  </a:cubicBezTo>
                  <a:cubicBezTo>
                    <a:pt x="57554" y="3793"/>
                    <a:pt x="57605" y="3775"/>
                    <a:pt x="57796" y="3755"/>
                  </a:cubicBezTo>
                  <a:cubicBezTo>
                    <a:pt x="57930" y="3740"/>
                    <a:pt x="58056" y="3706"/>
                    <a:pt x="58079" y="3679"/>
                  </a:cubicBezTo>
                  <a:cubicBezTo>
                    <a:pt x="58104" y="3648"/>
                    <a:pt x="58101" y="3635"/>
                    <a:pt x="58059" y="3635"/>
                  </a:cubicBezTo>
                  <a:cubicBezTo>
                    <a:pt x="58047" y="3635"/>
                    <a:pt x="58034" y="3636"/>
                    <a:pt x="58017" y="3638"/>
                  </a:cubicBezTo>
                  <a:cubicBezTo>
                    <a:pt x="58006" y="3639"/>
                    <a:pt x="57997" y="3639"/>
                    <a:pt x="57988" y="3639"/>
                  </a:cubicBezTo>
                  <a:cubicBezTo>
                    <a:pt x="57932" y="3639"/>
                    <a:pt x="57910" y="3621"/>
                    <a:pt x="57905" y="3575"/>
                  </a:cubicBezTo>
                  <a:cubicBezTo>
                    <a:pt x="57900" y="3519"/>
                    <a:pt x="57935" y="3494"/>
                    <a:pt x="58070" y="3464"/>
                  </a:cubicBezTo>
                  <a:cubicBezTo>
                    <a:pt x="58137" y="3448"/>
                    <a:pt x="58193" y="3441"/>
                    <a:pt x="58240" y="3441"/>
                  </a:cubicBezTo>
                  <a:cubicBezTo>
                    <a:pt x="58325" y="3441"/>
                    <a:pt x="58384" y="3465"/>
                    <a:pt x="58432" y="3518"/>
                  </a:cubicBezTo>
                  <a:cubicBezTo>
                    <a:pt x="58452" y="3541"/>
                    <a:pt x="58478" y="3551"/>
                    <a:pt x="58501" y="3551"/>
                  </a:cubicBezTo>
                  <a:cubicBezTo>
                    <a:pt x="58555" y="3551"/>
                    <a:pt x="58602" y="3500"/>
                    <a:pt x="58575" y="3435"/>
                  </a:cubicBezTo>
                  <a:cubicBezTo>
                    <a:pt x="58550" y="3373"/>
                    <a:pt x="58563" y="3363"/>
                    <a:pt x="58683" y="3358"/>
                  </a:cubicBezTo>
                  <a:cubicBezTo>
                    <a:pt x="58689" y="3358"/>
                    <a:pt x="58695" y="3358"/>
                    <a:pt x="58702" y="3358"/>
                  </a:cubicBezTo>
                  <a:cubicBezTo>
                    <a:pt x="58769" y="3358"/>
                    <a:pt x="58835" y="3367"/>
                    <a:pt x="58852" y="3381"/>
                  </a:cubicBezTo>
                  <a:cubicBezTo>
                    <a:pt x="58870" y="3396"/>
                    <a:pt x="58888" y="3403"/>
                    <a:pt x="58901" y="3403"/>
                  </a:cubicBezTo>
                  <a:cubicBezTo>
                    <a:pt x="58924" y="3403"/>
                    <a:pt x="58934" y="3381"/>
                    <a:pt x="58915" y="3345"/>
                  </a:cubicBezTo>
                  <a:cubicBezTo>
                    <a:pt x="58895" y="3302"/>
                    <a:pt x="58914" y="3285"/>
                    <a:pt x="58987" y="3279"/>
                  </a:cubicBezTo>
                  <a:cubicBezTo>
                    <a:pt x="58995" y="3278"/>
                    <a:pt x="59002" y="3278"/>
                    <a:pt x="59010" y="3278"/>
                  </a:cubicBezTo>
                  <a:cubicBezTo>
                    <a:pt x="59096" y="3278"/>
                    <a:pt x="59122" y="3327"/>
                    <a:pt x="59048" y="3366"/>
                  </a:cubicBezTo>
                  <a:cubicBezTo>
                    <a:pt x="59030" y="3375"/>
                    <a:pt x="59053" y="3380"/>
                    <a:pt x="59102" y="3380"/>
                  </a:cubicBezTo>
                  <a:cubicBezTo>
                    <a:pt x="59124" y="3380"/>
                    <a:pt x="59151" y="3379"/>
                    <a:pt x="59182" y="3376"/>
                  </a:cubicBezTo>
                  <a:cubicBezTo>
                    <a:pt x="59370" y="3362"/>
                    <a:pt x="59446" y="3303"/>
                    <a:pt x="59362" y="3234"/>
                  </a:cubicBezTo>
                  <a:cubicBezTo>
                    <a:pt x="59273" y="3159"/>
                    <a:pt x="59310" y="3110"/>
                    <a:pt x="59509" y="3041"/>
                  </a:cubicBezTo>
                  <a:cubicBezTo>
                    <a:pt x="59833" y="2931"/>
                    <a:pt x="59843" y="2926"/>
                    <a:pt x="59818" y="2870"/>
                  </a:cubicBezTo>
                  <a:cubicBezTo>
                    <a:pt x="59805" y="2840"/>
                    <a:pt x="59820" y="2814"/>
                    <a:pt x="59853" y="2811"/>
                  </a:cubicBezTo>
                  <a:cubicBezTo>
                    <a:pt x="59855" y="2811"/>
                    <a:pt x="59857" y="2811"/>
                    <a:pt x="59859" y="2811"/>
                  </a:cubicBezTo>
                  <a:close/>
                  <a:moveTo>
                    <a:pt x="60530" y="3727"/>
                  </a:moveTo>
                  <a:cubicBezTo>
                    <a:pt x="60542" y="3727"/>
                    <a:pt x="60528" y="3748"/>
                    <a:pt x="60487" y="3804"/>
                  </a:cubicBezTo>
                  <a:cubicBezTo>
                    <a:pt x="60443" y="3865"/>
                    <a:pt x="60390" y="3899"/>
                    <a:pt x="60358" y="3899"/>
                  </a:cubicBezTo>
                  <a:cubicBezTo>
                    <a:pt x="60336" y="3899"/>
                    <a:pt x="60324" y="3881"/>
                    <a:pt x="60334" y="3844"/>
                  </a:cubicBezTo>
                  <a:cubicBezTo>
                    <a:pt x="60345" y="3809"/>
                    <a:pt x="60365" y="3782"/>
                    <a:pt x="60384" y="3780"/>
                  </a:cubicBezTo>
                  <a:cubicBezTo>
                    <a:pt x="60401" y="3778"/>
                    <a:pt x="60445" y="3763"/>
                    <a:pt x="60484" y="3745"/>
                  </a:cubicBezTo>
                  <a:cubicBezTo>
                    <a:pt x="60508" y="3734"/>
                    <a:pt x="60524" y="3727"/>
                    <a:pt x="60530" y="3727"/>
                  </a:cubicBezTo>
                  <a:close/>
                  <a:moveTo>
                    <a:pt x="57424" y="3852"/>
                  </a:moveTo>
                  <a:cubicBezTo>
                    <a:pt x="57438" y="3852"/>
                    <a:pt x="57452" y="3860"/>
                    <a:pt x="57471" y="3874"/>
                  </a:cubicBezTo>
                  <a:cubicBezTo>
                    <a:pt x="57512" y="3908"/>
                    <a:pt x="57502" y="3918"/>
                    <a:pt x="57429" y="3925"/>
                  </a:cubicBezTo>
                  <a:cubicBezTo>
                    <a:pt x="57415" y="3926"/>
                    <a:pt x="57403" y="3926"/>
                    <a:pt x="57394" y="3926"/>
                  </a:cubicBezTo>
                  <a:cubicBezTo>
                    <a:pt x="57352" y="3926"/>
                    <a:pt x="57350" y="3914"/>
                    <a:pt x="57376" y="3883"/>
                  </a:cubicBezTo>
                  <a:cubicBezTo>
                    <a:pt x="57394" y="3862"/>
                    <a:pt x="57408" y="3852"/>
                    <a:pt x="57424" y="3852"/>
                  </a:cubicBezTo>
                  <a:close/>
                  <a:moveTo>
                    <a:pt x="57205" y="3911"/>
                  </a:moveTo>
                  <a:cubicBezTo>
                    <a:pt x="57269" y="3911"/>
                    <a:pt x="57301" y="3922"/>
                    <a:pt x="57290" y="3941"/>
                  </a:cubicBezTo>
                  <a:cubicBezTo>
                    <a:pt x="57272" y="3977"/>
                    <a:pt x="57186" y="3996"/>
                    <a:pt x="57106" y="3996"/>
                  </a:cubicBezTo>
                  <a:cubicBezTo>
                    <a:pt x="57031" y="3996"/>
                    <a:pt x="56961" y="3979"/>
                    <a:pt x="56958" y="3945"/>
                  </a:cubicBezTo>
                  <a:cubicBezTo>
                    <a:pt x="56958" y="3937"/>
                    <a:pt x="57039" y="3923"/>
                    <a:pt x="57136" y="3914"/>
                  </a:cubicBezTo>
                  <a:cubicBezTo>
                    <a:pt x="57162" y="3912"/>
                    <a:pt x="57185" y="3911"/>
                    <a:pt x="57205" y="3911"/>
                  </a:cubicBezTo>
                  <a:close/>
                  <a:moveTo>
                    <a:pt x="59307" y="3964"/>
                  </a:moveTo>
                  <a:cubicBezTo>
                    <a:pt x="59313" y="3964"/>
                    <a:pt x="59321" y="3965"/>
                    <a:pt x="59329" y="3968"/>
                  </a:cubicBezTo>
                  <a:cubicBezTo>
                    <a:pt x="59360" y="3976"/>
                    <a:pt x="59398" y="3981"/>
                    <a:pt x="59421" y="3981"/>
                  </a:cubicBezTo>
                  <a:cubicBezTo>
                    <a:pt x="59425" y="3981"/>
                    <a:pt x="59428" y="3981"/>
                    <a:pt x="59431" y="3981"/>
                  </a:cubicBezTo>
                  <a:cubicBezTo>
                    <a:pt x="59432" y="3981"/>
                    <a:pt x="59433" y="3981"/>
                    <a:pt x="59434" y="3981"/>
                  </a:cubicBezTo>
                  <a:cubicBezTo>
                    <a:pt x="59452" y="3981"/>
                    <a:pt x="59459" y="3998"/>
                    <a:pt x="59447" y="4021"/>
                  </a:cubicBezTo>
                  <a:cubicBezTo>
                    <a:pt x="59431" y="4052"/>
                    <a:pt x="59392" y="4067"/>
                    <a:pt x="59354" y="4067"/>
                  </a:cubicBezTo>
                  <a:cubicBezTo>
                    <a:pt x="59313" y="4067"/>
                    <a:pt x="59274" y="4049"/>
                    <a:pt x="59271" y="4014"/>
                  </a:cubicBezTo>
                  <a:cubicBezTo>
                    <a:pt x="59268" y="3981"/>
                    <a:pt x="59281" y="3964"/>
                    <a:pt x="59307" y="3964"/>
                  </a:cubicBezTo>
                  <a:close/>
                  <a:moveTo>
                    <a:pt x="60130" y="3880"/>
                  </a:moveTo>
                  <a:cubicBezTo>
                    <a:pt x="60169" y="3880"/>
                    <a:pt x="60202" y="3889"/>
                    <a:pt x="60218" y="3910"/>
                  </a:cubicBezTo>
                  <a:cubicBezTo>
                    <a:pt x="60235" y="3932"/>
                    <a:pt x="60169" y="3992"/>
                    <a:pt x="60069" y="4049"/>
                  </a:cubicBezTo>
                  <a:cubicBezTo>
                    <a:pt x="59986" y="4095"/>
                    <a:pt x="59931" y="4119"/>
                    <a:pt x="59900" y="4119"/>
                  </a:cubicBezTo>
                  <a:cubicBezTo>
                    <a:pt x="59886" y="4119"/>
                    <a:pt x="59877" y="4114"/>
                    <a:pt x="59873" y="4105"/>
                  </a:cubicBezTo>
                  <a:cubicBezTo>
                    <a:pt x="59864" y="4083"/>
                    <a:pt x="59834" y="4067"/>
                    <a:pt x="59802" y="4067"/>
                  </a:cubicBezTo>
                  <a:cubicBezTo>
                    <a:pt x="59798" y="4067"/>
                    <a:pt x="59794" y="4068"/>
                    <a:pt x="59790" y="4068"/>
                  </a:cubicBezTo>
                  <a:cubicBezTo>
                    <a:pt x="59781" y="4069"/>
                    <a:pt x="59773" y="4069"/>
                    <a:pt x="59767" y="4069"/>
                  </a:cubicBezTo>
                  <a:cubicBezTo>
                    <a:pt x="59739" y="4069"/>
                    <a:pt x="59742" y="4059"/>
                    <a:pt x="59776" y="4033"/>
                  </a:cubicBezTo>
                  <a:cubicBezTo>
                    <a:pt x="59799" y="4017"/>
                    <a:pt x="59832" y="4006"/>
                    <a:pt x="59859" y="4006"/>
                  </a:cubicBezTo>
                  <a:cubicBezTo>
                    <a:pt x="59867" y="4006"/>
                    <a:pt x="59875" y="4007"/>
                    <a:pt x="59882" y="4009"/>
                  </a:cubicBezTo>
                  <a:cubicBezTo>
                    <a:pt x="59885" y="4010"/>
                    <a:pt x="59889" y="4010"/>
                    <a:pt x="59893" y="4010"/>
                  </a:cubicBezTo>
                  <a:cubicBezTo>
                    <a:pt x="59918" y="4010"/>
                    <a:pt x="59945" y="3989"/>
                    <a:pt x="59953" y="3960"/>
                  </a:cubicBezTo>
                  <a:cubicBezTo>
                    <a:pt x="59967" y="3913"/>
                    <a:pt x="60057" y="3880"/>
                    <a:pt x="60130" y="3880"/>
                  </a:cubicBezTo>
                  <a:close/>
                  <a:moveTo>
                    <a:pt x="59108" y="4059"/>
                  </a:moveTo>
                  <a:cubicBezTo>
                    <a:pt x="59164" y="4059"/>
                    <a:pt x="59178" y="4087"/>
                    <a:pt x="59123" y="4130"/>
                  </a:cubicBezTo>
                  <a:cubicBezTo>
                    <a:pt x="59081" y="4162"/>
                    <a:pt x="58990" y="4181"/>
                    <a:pt x="58930" y="4181"/>
                  </a:cubicBezTo>
                  <a:cubicBezTo>
                    <a:pt x="58889" y="4181"/>
                    <a:pt x="58863" y="4173"/>
                    <a:pt x="58872" y="4153"/>
                  </a:cubicBezTo>
                  <a:cubicBezTo>
                    <a:pt x="58883" y="4132"/>
                    <a:pt x="58941" y="4099"/>
                    <a:pt x="59007" y="4078"/>
                  </a:cubicBezTo>
                  <a:cubicBezTo>
                    <a:pt x="59048" y="4065"/>
                    <a:pt x="59083" y="4059"/>
                    <a:pt x="59108" y="4059"/>
                  </a:cubicBezTo>
                  <a:close/>
                  <a:moveTo>
                    <a:pt x="59222" y="4060"/>
                  </a:moveTo>
                  <a:cubicBezTo>
                    <a:pt x="59230" y="4060"/>
                    <a:pt x="59238" y="4064"/>
                    <a:pt x="59247" y="4072"/>
                  </a:cubicBezTo>
                  <a:cubicBezTo>
                    <a:pt x="59290" y="4108"/>
                    <a:pt x="59266" y="4182"/>
                    <a:pt x="59224" y="4182"/>
                  </a:cubicBezTo>
                  <a:cubicBezTo>
                    <a:pt x="59218" y="4182"/>
                    <a:pt x="59212" y="4181"/>
                    <a:pt x="59205" y="4178"/>
                  </a:cubicBezTo>
                  <a:cubicBezTo>
                    <a:pt x="59186" y="4167"/>
                    <a:pt x="59178" y="4133"/>
                    <a:pt x="59188" y="4100"/>
                  </a:cubicBezTo>
                  <a:cubicBezTo>
                    <a:pt x="59196" y="4074"/>
                    <a:pt x="59208" y="4060"/>
                    <a:pt x="59222" y="4060"/>
                  </a:cubicBezTo>
                  <a:close/>
                  <a:moveTo>
                    <a:pt x="40293" y="4091"/>
                  </a:moveTo>
                  <a:cubicBezTo>
                    <a:pt x="40312" y="4091"/>
                    <a:pt x="40328" y="4112"/>
                    <a:pt x="40330" y="4145"/>
                  </a:cubicBezTo>
                  <a:cubicBezTo>
                    <a:pt x="40332" y="4171"/>
                    <a:pt x="40326" y="4188"/>
                    <a:pt x="40312" y="4188"/>
                  </a:cubicBezTo>
                  <a:cubicBezTo>
                    <a:pt x="40309" y="4188"/>
                    <a:pt x="40305" y="4187"/>
                    <a:pt x="40301" y="4185"/>
                  </a:cubicBezTo>
                  <a:cubicBezTo>
                    <a:pt x="40281" y="4175"/>
                    <a:pt x="40265" y="4152"/>
                    <a:pt x="40262" y="4131"/>
                  </a:cubicBezTo>
                  <a:cubicBezTo>
                    <a:pt x="40260" y="4109"/>
                    <a:pt x="40273" y="4093"/>
                    <a:pt x="40292" y="4091"/>
                  </a:cubicBezTo>
                  <a:cubicBezTo>
                    <a:pt x="40293" y="4091"/>
                    <a:pt x="40293" y="4091"/>
                    <a:pt x="40293" y="4091"/>
                  </a:cubicBezTo>
                  <a:close/>
                  <a:moveTo>
                    <a:pt x="44521" y="4079"/>
                  </a:moveTo>
                  <a:cubicBezTo>
                    <a:pt x="44548" y="4079"/>
                    <a:pt x="44594" y="4086"/>
                    <a:pt x="44659" y="4101"/>
                  </a:cubicBezTo>
                  <a:cubicBezTo>
                    <a:pt x="44746" y="4121"/>
                    <a:pt x="44808" y="4154"/>
                    <a:pt x="44799" y="4176"/>
                  </a:cubicBezTo>
                  <a:cubicBezTo>
                    <a:pt x="44790" y="4197"/>
                    <a:pt x="44770" y="4208"/>
                    <a:pt x="44741" y="4208"/>
                  </a:cubicBezTo>
                  <a:cubicBezTo>
                    <a:pt x="44702" y="4208"/>
                    <a:pt x="44646" y="4189"/>
                    <a:pt x="44575" y="4151"/>
                  </a:cubicBezTo>
                  <a:cubicBezTo>
                    <a:pt x="44486" y="4104"/>
                    <a:pt x="44470" y="4079"/>
                    <a:pt x="44521" y="4079"/>
                  </a:cubicBezTo>
                  <a:close/>
                  <a:moveTo>
                    <a:pt x="57144" y="4186"/>
                  </a:moveTo>
                  <a:cubicBezTo>
                    <a:pt x="57164" y="4186"/>
                    <a:pt x="57179" y="4200"/>
                    <a:pt x="57181" y="4222"/>
                  </a:cubicBezTo>
                  <a:cubicBezTo>
                    <a:pt x="57184" y="4243"/>
                    <a:pt x="57168" y="4261"/>
                    <a:pt x="57146" y="4264"/>
                  </a:cubicBezTo>
                  <a:cubicBezTo>
                    <a:pt x="57145" y="4264"/>
                    <a:pt x="57143" y="4264"/>
                    <a:pt x="57142" y="4264"/>
                  </a:cubicBezTo>
                  <a:cubicBezTo>
                    <a:pt x="57121" y="4264"/>
                    <a:pt x="57106" y="4249"/>
                    <a:pt x="57103" y="4228"/>
                  </a:cubicBezTo>
                  <a:cubicBezTo>
                    <a:pt x="57102" y="4204"/>
                    <a:pt x="57117" y="4187"/>
                    <a:pt x="57139" y="4186"/>
                  </a:cubicBezTo>
                  <a:cubicBezTo>
                    <a:pt x="57141" y="4186"/>
                    <a:pt x="57142" y="4186"/>
                    <a:pt x="57144" y="4186"/>
                  </a:cubicBezTo>
                  <a:close/>
                  <a:moveTo>
                    <a:pt x="50051" y="4079"/>
                  </a:moveTo>
                  <a:cubicBezTo>
                    <a:pt x="50077" y="4079"/>
                    <a:pt x="50099" y="4091"/>
                    <a:pt x="50100" y="4106"/>
                  </a:cubicBezTo>
                  <a:cubicBezTo>
                    <a:pt x="50102" y="4123"/>
                    <a:pt x="50137" y="4136"/>
                    <a:pt x="50180" y="4136"/>
                  </a:cubicBezTo>
                  <a:cubicBezTo>
                    <a:pt x="50181" y="4136"/>
                    <a:pt x="50183" y="4136"/>
                    <a:pt x="50185" y="4136"/>
                  </a:cubicBezTo>
                  <a:cubicBezTo>
                    <a:pt x="50187" y="4136"/>
                    <a:pt x="50189" y="4136"/>
                    <a:pt x="50191" y="4136"/>
                  </a:cubicBezTo>
                  <a:cubicBezTo>
                    <a:pt x="50279" y="4136"/>
                    <a:pt x="50384" y="4196"/>
                    <a:pt x="50389" y="4249"/>
                  </a:cubicBezTo>
                  <a:cubicBezTo>
                    <a:pt x="50391" y="4272"/>
                    <a:pt x="50379" y="4284"/>
                    <a:pt x="50347" y="4284"/>
                  </a:cubicBezTo>
                  <a:cubicBezTo>
                    <a:pt x="50308" y="4284"/>
                    <a:pt x="50239" y="4265"/>
                    <a:pt x="50129" y="4227"/>
                  </a:cubicBezTo>
                  <a:cubicBezTo>
                    <a:pt x="49961" y="4166"/>
                    <a:pt x="49915" y="4091"/>
                    <a:pt x="50042" y="4079"/>
                  </a:cubicBezTo>
                  <a:cubicBezTo>
                    <a:pt x="50045" y="4079"/>
                    <a:pt x="50048" y="4079"/>
                    <a:pt x="50051" y="4079"/>
                  </a:cubicBezTo>
                  <a:close/>
                  <a:moveTo>
                    <a:pt x="56608" y="4311"/>
                  </a:moveTo>
                  <a:cubicBezTo>
                    <a:pt x="56628" y="4311"/>
                    <a:pt x="56644" y="4326"/>
                    <a:pt x="56646" y="4347"/>
                  </a:cubicBezTo>
                  <a:cubicBezTo>
                    <a:pt x="56649" y="4369"/>
                    <a:pt x="56634" y="4387"/>
                    <a:pt x="56610" y="4389"/>
                  </a:cubicBezTo>
                  <a:cubicBezTo>
                    <a:pt x="56608" y="4389"/>
                    <a:pt x="56606" y="4389"/>
                    <a:pt x="56605" y="4389"/>
                  </a:cubicBezTo>
                  <a:cubicBezTo>
                    <a:pt x="56585" y="4389"/>
                    <a:pt x="56570" y="4375"/>
                    <a:pt x="56568" y="4354"/>
                  </a:cubicBezTo>
                  <a:cubicBezTo>
                    <a:pt x="56567" y="4331"/>
                    <a:pt x="56582" y="4314"/>
                    <a:pt x="56604" y="4311"/>
                  </a:cubicBezTo>
                  <a:cubicBezTo>
                    <a:pt x="56605" y="4311"/>
                    <a:pt x="56606" y="4311"/>
                    <a:pt x="56608" y="4311"/>
                  </a:cubicBezTo>
                  <a:close/>
                  <a:moveTo>
                    <a:pt x="52431" y="4334"/>
                  </a:moveTo>
                  <a:cubicBezTo>
                    <a:pt x="52451" y="4334"/>
                    <a:pt x="52466" y="4349"/>
                    <a:pt x="52467" y="4370"/>
                  </a:cubicBezTo>
                  <a:cubicBezTo>
                    <a:pt x="52471" y="4392"/>
                    <a:pt x="52455" y="4409"/>
                    <a:pt x="52433" y="4412"/>
                  </a:cubicBezTo>
                  <a:cubicBezTo>
                    <a:pt x="52431" y="4412"/>
                    <a:pt x="52430" y="4413"/>
                    <a:pt x="52429" y="4413"/>
                  </a:cubicBezTo>
                  <a:cubicBezTo>
                    <a:pt x="52408" y="4413"/>
                    <a:pt x="52393" y="4398"/>
                    <a:pt x="52390" y="4376"/>
                  </a:cubicBezTo>
                  <a:cubicBezTo>
                    <a:pt x="52389" y="4355"/>
                    <a:pt x="52403" y="4337"/>
                    <a:pt x="52425" y="4334"/>
                  </a:cubicBezTo>
                  <a:cubicBezTo>
                    <a:pt x="52427" y="4334"/>
                    <a:pt x="52429" y="4334"/>
                    <a:pt x="52431" y="4334"/>
                  </a:cubicBezTo>
                  <a:close/>
                  <a:moveTo>
                    <a:pt x="55795" y="4334"/>
                  </a:moveTo>
                  <a:cubicBezTo>
                    <a:pt x="55803" y="4334"/>
                    <a:pt x="55813" y="4334"/>
                    <a:pt x="55822" y="4334"/>
                  </a:cubicBezTo>
                  <a:cubicBezTo>
                    <a:pt x="55891" y="4338"/>
                    <a:pt x="55944" y="4357"/>
                    <a:pt x="55945" y="4377"/>
                  </a:cubicBezTo>
                  <a:cubicBezTo>
                    <a:pt x="55948" y="4403"/>
                    <a:pt x="55925" y="4416"/>
                    <a:pt x="55875" y="4416"/>
                  </a:cubicBezTo>
                  <a:cubicBezTo>
                    <a:pt x="55847" y="4416"/>
                    <a:pt x="55809" y="4412"/>
                    <a:pt x="55763" y="4403"/>
                  </a:cubicBezTo>
                  <a:cubicBezTo>
                    <a:pt x="55641" y="4383"/>
                    <a:pt x="55676" y="4334"/>
                    <a:pt x="55795" y="4334"/>
                  </a:cubicBezTo>
                  <a:close/>
                  <a:moveTo>
                    <a:pt x="36735" y="4262"/>
                  </a:moveTo>
                  <a:cubicBezTo>
                    <a:pt x="36745" y="4262"/>
                    <a:pt x="36758" y="4262"/>
                    <a:pt x="36772" y="4264"/>
                  </a:cubicBezTo>
                  <a:cubicBezTo>
                    <a:pt x="37071" y="4293"/>
                    <a:pt x="37394" y="4381"/>
                    <a:pt x="37400" y="4432"/>
                  </a:cubicBezTo>
                  <a:cubicBezTo>
                    <a:pt x="37400" y="4439"/>
                    <a:pt x="37389" y="4442"/>
                    <a:pt x="37365" y="4442"/>
                  </a:cubicBezTo>
                  <a:cubicBezTo>
                    <a:pt x="37296" y="4442"/>
                    <a:pt x="37124" y="4413"/>
                    <a:pt x="36839" y="4354"/>
                  </a:cubicBezTo>
                  <a:cubicBezTo>
                    <a:pt x="36695" y="4322"/>
                    <a:pt x="36637" y="4262"/>
                    <a:pt x="36735" y="4262"/>
                  </a:cubicBezTo>
                  <a:close/>
                  <a:moveTo>
                    <a:pt x="40428" y="4475"/>
                  </a:moveTo>
                  <a:cubicBezTo>
                    <a:pt x="40438" y="4475"/>
                    <a:pt x="40449" y="4476"/>
                    <a:pt x="40458" y="4479"/>
                  </a:cubicBezTo>
                  <a:cubicBezTo>
                    <a:pt x="40489" y="4488"/>
                    <a:pt x="40481" y="4498"/>
                    <a:pt x="40437" y="4504"/>
                  </a:cubicBezTo>
                  <a:cubicBezTo>
                    <a:pt x="40428" y="4505"/>
                    <a:pt x="40420" y="4505"/>
                    <a:pt x="40414" y="4505"/>
                  </a:cubicBezTo>
                  <a:cubicBezTo>
                    <a:pt x="40388" y="4505"/>
                    <a:pt x="40376" y="4498"/>
                    <a:pt x="40385" y="4488"/>
                  </a:cubicBezTo>
                  <a:cubicBezTo>
                    <a:pt x="40393" y="4479"/>
                    <a:pt x="40410" y="4475"/>
                    <a:pt x="40428" y="4475"/>
                  </a:cubicBezTo>
                  <a:close/>
                  <a:moveTo>
                    <a:pt x="50547" y="4280"/>
                  </a:moveTo>
                  <a:cubicBezTo>
                    <a:pt x="50567" y="4280"/>
                    <a:pt x="50590" y="4280"/>
                    <a:pt x="50615" y="4281"/>
                  </a:cubicBezTo>
                  <a:cubicBezTo>
                    <a:pt x="50720" y="4286"/>
                    <a:pt x="50863" y="4307"/>
                    <a:pt x="50943" y="4329"/>
                  </a:cubicBezTo>
                  <a:cubicBezTo>
                    <a:pt x="51201" y="4401"/>
                    <a:pt x="51375" y="4433"/>
                    <a:pt x="51522" y="4438"/>
                  </a:cubicBezTo>
                  <a:cubicBezTo>
                    <a:pt x="51600" y="4441"/>
                    <a:pt x="51680" y="4451"/>
                    <a:pt x="51698" y="4458"/>
                  </a:cubicBezTo>
                  <a:cubicBezTo>
                    <a:pt x="51703" y="4461"/>
                    <a:pt x="51708" y="4462"/>
                    <a:pt x="51713" y="4462"/>
                  </a:cubicBezTo>
                  <a:cubicBezTo>
                    <a:pt x="51729" y="4462"/>
                    <a:pt x="51745" y="4451"/>
                    <a:pt x="51753" y="4433"/>
                  </a:cubicBezTo>
                  <a:cubicBezTo>
                    <a:pt x="51760" y="4421"/>
                    <a:pt x="51771" y="4415"/>
                    <a:pt x="51786" y="4415"/>
                  </a:cubicBezTo>
                  <a:cubicBezTo>
                    <a:pt x="51805" y="4415"/>
                    <a:pt x="51830" y="4424"/>
                    <a:pt x="51862" y="4442"/>
                  </a:cubicBezTo>
                  <a:cubicBezTo>
                    <a:pt x="51906" y="4466"/>
                    <a:pt x="51971" y="4486"/>
                    <a:pt x="52009" y="4486"/>
                  </a:cubicBezTo>
                  <a:cubicBezTo>
                    <a:pt x="52012" y="4486"/>
                    <a:pt x="52016" y="4485"/>
                    <a:pt x="52019" y="4485"/>
                  </a:cubicBezTo>
                  <a:cubicBezTo>
                    <a:pt x="52022" y="4485"/>
                    <a:pt x="52025" y="4485"/>
                    <a:pt x="52028" y="4485"/>
                  </a:cubicBezTo>
                  <a:cubicBezTo>
                    <a:pt x="52061" y="4485"/>
                    <a:pt x="52089" y="4500"/>
                    <a:pt x="52090" y="4520"/>
                  </a:cubicBezTo>
                  <a:cubicBezTo>
                    <a:pt x="52093" y="4549"/>
                    <a:pt x="52063" y="4563"/>
                    <a:pt x="51980" y="4563"/>
                  </a:cubicBezTo>
                  <a:cubicBezTo>
                    <a:pt x="51915" y="4563"/>
                    <a:pt x="51816" y="4554"/>
                    <a:pt x="51675" y="4536"/>
                  </a:cubicBezTo>
                  <a:cubicBezTo>
                    <a:pt x="51179" y="4474"/>
                    <a:pt x="51015" y="4453"/>
                    <a:pt x="50953" y="4449"/>
                  </a:cubicBezTo>
                  <a:cubicBezTo>
                    <a:pt x="50921" y="4447"/>
                    <a:pt x="50841" y="4429"/>
                    <a:pt x="50780" y="4408"/>
                  </a:cubicBezTo>
                  <a:cubicBezTo>
                    <a:pt x="50741" y="4397"/>
                    <a:pt x="50700" y="4390"/>
                    <a:pt x="50670" y="4390"/>
                  </a:cubicBezTo>
                  <a:cubicBezTo>
                    <a:pt x="50653" y="4390"/>
                    <a:pt x="50639" y="4392"/>
                    <a:pt x="50632" y="4397"/>
                  </a:cubicBezTo>
                  <a:cubicBezTo>
                    <a:pt x="50625" y="4402"/>
                    <a:pt x="50618" y="4405"/>
                    <a:pt x="50612" y="4405"/>
                  </a:cubicBezTo>
                  <a:cubicBezTo>
                    <a:pt x="50602" y="4405"/>
                    <a:pt x="50596" y="4398"/>
                    <a:pt x="50595" y="4385"/>
                  </a:cubicBezTo>
                  <a:cubicBezTo>
                    <a:pt x="50591" y="4362"/>
                    <a:pt x="50558" y="4339"/>
                    <a:pt x="50512" y="4328"/>
                  </a:cubicBezTo>
                  <a:cubicBezTo>
                    <a:pt x="50390" y="4302"/>
                    <a:pt x="50415" y="4280"/>
                    <a:pt x="50547" y="4280"/>
                  </a:cubicBezTo>
                  <a:close/>
                  <a:moveTo>
                    <a:pt x="34887" y="4497"/>
                  </a:moveTo>
                  <a:cubicBezTo>
                    <a:pt x="34917" y="4497"/>
                    <a:pt x="34957" y="4509"/>
                    <a:pt x="34989" y="4526"/>
                  </a:cubicBezTo>
                  <a:cubicBezTo>
                    <a:pt x="35037" y="4554"/>
                    <a:pt x="35027" y="4562"/>
                    <a:pt x="34943" y="4570"/>
                  </a:cubicBezTo>
                  <a:cubicBezTo>
                    <a:pt x="34934" y="4571"/>
                    <a:pt x="34926" y="4571"/>
                    <a:pt x="34917" y="4571"/>
                  </a:cubicBezTo>
                  <a:cubicBezTo>
                    <a:pt x="34870" y="4571"/>
                    <a:pt x="34833" y="4559"/>
                    <a:pt x="34832" y="4540"/>
                  </a:cubicBezTo>
                  <a:cubicBezTo>
                    <a:pt x="34830" y="4520"/>
                    <a:pt x="34852" y="4498"/>
                    <a:pt x="34878" y="4497"/>
                  </a:cubicBezTo>
                  <a:cubicBezTo>
                    <a:pt x="34881" y="4497"/>
                    <a:pt x="34884" y="4497"/>
                    <a:pt x="34887" y="4497"/>
                  </a:cubicBezTo>
                  <a:close/>
                  <a:moveTo>
                    <a:pt x="53804" y="4495"/>
                  </a:moveTo>
                  <a:cubicBezTo>
                    <a:pt x="53813" y="4495"/>
                    <a:pt x="53825" y="4497"/>
                    <a:pt x="53838" y="4500"/>
                  </a:cubicBezTo>
                  <a:cubicBezTo>
                    <a:pt x="53877" y="4512"/>
                    <a:pt x="53941" y="4529"/>
                    <a:pt x="53978" y="4536"/>
                  </a:cubicBezTo>
                  <a:cubicBezTo>
                    <a:pt x="54017" y="4545"/>
                    <a:pt x="54047" y="4565"/>
                    <a:pt x="54048" y="4582"/>
                  </a:cubicBezTo>
                  <a:cubicBezTo>
                    <a:pt x="54049" y="4593"/>
                    <a:pt x="54033" y="4598"/>
                    <a:pt x="54006" y="4598"/>
                  </a:cubicBezTo>
                  <a:cubicBezTo>
                    <a:pt x="53984" y="4598"/>
                    <a:pt x="53956" y="4594"/>
                    <a:pt x="53923" y="4588"/>
                  </a:cubicBezTo>
                  <a:cubicBezTo>
                    <a:pt x="53855" y="4574"/>
                    <a:pt x="53795" y="4563"/>
                    <a:pt x="53786" y="4563"/>
                  </a:cubicBezTo>
                  <a:cubicBezTo>
                    <a:pt x="53786" y="4563"/>
                    <a:pt x="53785" y="4563"/>
                    <a:pt x="53785" y="4563"/>
                  </a:cubicBezTo>
                  <a:cubicBezTo>
                    <a:pt x="53780" y="4563"/>
                    <a:pt x="53773" y="4545"/>
                    <a:pt x="53772" y="4522"/>
                  </a:cubicBezTo>
                  <a:cubicBezTo>
                    <a:pt x="53770" y="4504"/>
                    <a:pt x="53782" y="4495"/>
                    <a:pt x="53804" y="4495"/>
                  </a:cubicBezTo>
                  <a:close/>
                  <a:moveTo>
                    <a:pt x="52254" y="4466"/>
                  </a:moveTo>
                  <a:cubicBezTo>
                    <a:pt x="52291" y="4466"/>
                    <a:pt x="52330" y="4480"/>
                    <a:pt x="52344" y="4498"/>
                  </a:cubicBezTo>
                  <a:cubicBezTo>
                    <a:pt x="52353" y="4511"/>
                    <a:pt x="52368" y="4518"/>
                    <a:pt x="52382" y="4518"/>
                  </a:cubicBezTo>
                  <a:cubicBezTo>
                    <a:pt x="52391" y="4518"/>
                    <a:pt x="52400" y="4516"/>
                    <a:pt x="52407" y="4510"/>
                  </a:cubicBezTo>
                  <a:cubicBezTo>
                    <a:pt x="52425" y="4496"/>
                    <a:pt x="52452" y="4490"/>
                    <a:pt x="52483" y="4490"/>
                  </a:cubicBezTo>
                  <a:cubicBezTo>
                    <a:pt x="52554" y="4490"/>
                    <a:pt x="52639" y="4522"/>
                    <a:pt x="52643" y="4564"/>
                  </a:cubicBezTo>
                  <a:cubicBezTo>
                    <a:pt x="52645" y="4600"/>
                    <a:pt x="52617" y="4613"/>
                    <a:pt x="52530" y="4613"/>
                  </a:cubicBezTo>
                  <a:cubicBezTo>
                    <a:pt x="52515" y="4613"/>
                    <a:pt x="52498" y="4613"/>
                    <a:pt x="52480" y="4612"/>
                  </a:cubicBezTo>
                  <a:cubicBezTo>
                    <a:pt x="52292" y="4606"/>
                    <a:pt x="52174" y="4566"/>
                    <a:pt x="52169" y="4509"/>
                  </a:cubicBezTo>
                  <a:cubicBezTo>
                    <a:pt x="52166" y="4490"/>
                    <a:pt x="52199" y="4470"/>
                    <a:pt x="52240" y="4467"/>
                  </a:cubicBezTo>
                  <a:cubicBezTo>
                    <a:pt x="52245" y="4466"/>
                    <a:pt x="52249" y="4466"/>
                    <a:pt x="52254" y="4466"/>
                  </a:cubicBezTo>
                  <a:close/>
                  <a:moveTo>
                    <a:pt x="55356" y="4555"/>
                  </a:moveTo>
                  <a:cubicBezTo>
                    <a:pt x="55367" y="4555"/>
                    <a:pt x="55375" y="4563"/>
                    <a:pt x="55375" y="4576"/>
                  </a:cubicBezTo>
                  <a:cubicBezTo>
                    <a:pt x="55378" y="4598"/>
                    <a:pt x="55361" y="4618"/>
                    <a:pt x="55340" y="4619"/>
                  </a:cubicBezTo>
                  <a:cubicBezTo>
                    <a:pt x="55337" y="4620"/>
                    <a:pt x="55333" y="4620"/>
                    <a:pt x="55330" y="4620"/>
                  </a:cubicBezTo>
                  <a:cubicBezTo>
                    <a:pt x="55313" y="4620"/>
                    <a:pt x="55302" y="4615"/>
                    <a:pt x="55302" y="4607"/>
                  </a:cubicBezTo>
                  <a:cubicBezTo>
                    <a:pt x="55300" y="4598"/>
                    <a:pt x="55315" y="4580"/>
                    <a:pt x="55335" y="4563"/>
                  </a:cubicBezTo>
                  <a:cubicBezTo>
                    <a:pt x="55343" y="4557"/>
                    <a:pt x="55350" y="4555"/>
                    <a:pt x="55356" y="4555"/>
                  </a:cubicBezTo>
                  <a:close/>
                  <a:moveTo>
                    <a:pt x="41992" y="4034"/>
                  </a:moveTo>
                  <a:cubicBezTo>
                    <a:pt x="42007" y="4034"/>
                    <a:pt x="42024" y="4035"/>
                    <a:pt x="42043" y="4038"/>
                  </a:cubicBezTo>
                  <a:cubicBezTo>
                    <a:pt x="42103" y="4048"/>
                    <a:pt x="42172" y="4076"/>
                    <a:pt x="42195" y="4105"/>
                  </a:cubicBezTo>
                  <a:cubicBezTo>
                    <a:pt x="42218" y="4132"/>
                    <a:pt x="42265" y="4157"/>
                    <a:pt x="42295" y="4161"/>
                  </a:cubicBezTo>
                  <a:cubicBezTo>
                    <a:pt x="42460" y="4179"/>
                    <a:pt x="42608" y="4219"/>
                    <a:pt x="42768" y="4285"/>
                  </a:cubicBezTo>
                  <a:cubicBezTo>
                    <a:pt x="42864" y="4326"/>
                    <a:pt x="43057" y="4377"/>
                    <a:pt x="43189" y="4400"/>
                  </a:cubicBezTo>
                  <a:cubicBezTo>
                    <a:pt x="43321" y="4422"/>
                    <a:pt x="43447" y="4457"/>
                    <a:pt x="43461" y="4479"/>
                  </a:cubicBezTo>
                  <a:cubicBezTo>
                    <a:pt x="43471" y="4492"/>
                    <a:pt x="43488" y="4499"/>
                    <a:pt x="43504" y="4499"/>
                  </a:cubicBezTo>
                  <a:cubicBezTo>
                    <a:pt x="43513" y="4499"/>
                    <a:pt x="43521" y="4497"/>
                    <a:pt x="43528" y="4492"/>
                  </a:cubicBezTo>
                  <a:cubicBezTo>
                    <a:pt x="43535" y="4487"/>
                    <a:pt x="43544" y="4485"/>
                    <a:pt x="43553" y="4485"/>
                  </a:cubicBezTo>
                  <a:cubicBezTo>
                    <a:pt x="43572" y="4485"/>
                    <a:pt x="43593" y="4494"/>
                    <a:pt x="43612" y="4513"/>
                  </a:cubicBezTo>
                  <a:cubicBezTo>
                    <a:pt x="43648" y="4550"/>
                    <a:pt x="43637" y="4572"/>
                    <a:pt x="43567" y="4613"/>
                  </a:cubicBezTo>
                  <a:cubicBezTo>
                    <a:pt x="43532" y="4633"/>
                    <a:pt x="43501" y="4644"/>
                    <a:pt x="43485" y="4644"/>
                  </a:cubicBezTo>
                  <a:cubicBezTo>
                    <a:pt x="43477" y="4644"/>
                    <a:pt x="43473" y="4642"/>
                    <a:pt x="43472" y="4637"/>
                  </a:cubicBezTo>
                  <a:cubicBezTo>
                    <a:pt x="43470" y="4620"/>
                    <a:pt x="43412" y="4589"/>
                    <a:pt x="43339" y="4566"/>
                  </a:cubicBezTo>
                  <a:cubicBezTo>
                    <a:pt x="43265" y="4543"/>
                    <a:pt x="43173" y="4514"/>
                    <a:pt x="43129" y="4499"/>
                  </a:cubicBezTo>
                  <a:cubicBezTo>
                    <a:pt x="43085" y="4485"/>
                    <a:pt x="42920" y="4437"/>
                    <a:pt x="42768" y="4392"/>
                  </a:cubicBezTo>
                  <a:cubicBezTo>
                    <a:pt x="42615" y="4349"/>
                    <a:pt x="42417" y="4275"/>
                    <a:pt x="42333" y="4233"/>
                  </a:cubicBezTo>
                  <a:cubicBezTo>
                    <a:pt x="42250" y="4191"/>
                    <a:pt x="42167" y="4159"/>
                    <a:pt x="42141" y="4159"/>
                  </a:cubicBezTo>
                  <a:cubicBezTo>
                    <a:pt x="42140" y="4159"/>
                    <a:pt x="42139" y="4159"/>
                    <a:pt x="42138" y="4159"/>
                  </a:cubicBezTo>
                  <a:cubicBezTo>
                    <a:pt x="42137" y="4159"/>
                    <a:pt x="42135" y="4159"/>
                    <a:pt x="42133" y="4159"/>
                  </a:cubicBezTo>
                  <a:cubicBezTo>
                    <a:pt x="42075" y="4159"/>
                    <a:pt x="41939" y="4086"/>
                    <a:pt x="41936" y="4050"/>
                  </a:cubicBezTo>
                  <a:cubicBezTo>
                    <a:pt x="41936" y="4040"/>
                    <a:pt x="41958" y="4034"/>
                    <a:pt x="41992" y="4034"/>
                  </a:cubicBezTo>
                  <a:close/>
                  <a:moveTo>
                    <a:pt x="38573" y="4599"/>
                  </a:moveTo>
                  <a:cubicBezTo>
                    <a:pt x="38595" y="4599"/>
                    <a:pt x="38620" y="4607"/>
                    <a:pt x="38639" y="4623"/>
                  </a:cubicBezTo>
                  <a:cubicBezTo>
                    <a:pt x="38675" y="4653"/>
                    <a:pt x="38673" y="4663"/>
                    <a:pt x="38628" y="4667"/>
                  </a:cubicBezTo>
                  <a:cubicBezTo>
                    <a:pt x="38623" y="4668"/>
                    <a:pt x="38619" y="4668"/>
                    <a:pt x="38614" y="4668"/>
                  </a:cubicBezTo>
                  <a:cubicBezTo>
                    <a:pt x="38545" y="4668"/>
                    <a:pt x="38496" y="4626"/>
                    <a:pt x="38547" y="4603"/>
                  </a:cubicBezTo>
                  <a:cubicBezTo>
                    <a:pt x="38555" y="4600"/>
                    <a:pt x="38564" y="4599"/>
                    <a:pt x="38573" y="4599"/>
                  </a:cubicBezTo>
                  <a:close/>
                  <a:moveTo>
                    <a:pt x="43751" y="4585"/>
                  </a:moveTo>
                  <a:cubicBezTo>
                    <a:pt x="43760" y="4585"/>
                    <a:pt x="43770" y="4586"/>
                    <a:pt x="43781" y="4588"/>
                  </a:cubicBezTo>
                  <a:cubicBezTo>
                    <a:pt x="43826" y="4596"/>
                    <a:pt x="43861" y="4616"/>
                    <a:pt x="43863" y="4634"/>
                  </a:cubicBezTo>
                  <a:cubicBezTo>
                    <a:pt x="43865" y="4659"/>
                    <a:pt x="43862" y="4670"/>
                    <a:pt x="43842" y="4670"/>
                  </a:cubicBezTo>
                  <a:cubicBezTo>
                    <a:pt x="43828" y="4670"/>
                    <a:pt x="43806" y="4664"/>
                    <a:pt x="43772" y="4654"/>
                  </a:cubicBezTo>
                  <a:cubicBezTo>
                    <a:pt x="43689" y="4632"/>
                    <a:pt x="43685" y="4585"/>
                    <a:pt x="43751" y="4585"/>
                  </a:cubicBezTo>
                  <a:close/>
                  <a:moveTo>
                    <a:pt x="58241" y="4675"/>
                  </a:moveTo>
                  <a:cubicBezTo>
                    <a:pt x="58261" y="4675"/>
                    <a:pt x="58276" y="4690"/>
                    <a:pt x="58278" y="4710"/>
                  </a:cubicBezTo>
                  <a:cubicBezTo>
                    <a:pt x="58280" y="4733"/>
                    <a:pt x="58256" y="4751"/>
                    <a:pt x="58223" y="4755"/>
                  </a:cubicBezTo>
                  <a:cubicBezTo>
                    <a:pt x="58221" y="4755"/>
                    <a:pt x="58219" y="4755"/>
                    <a:pt x="58217" y="4755"/>
                  </a:cubicBezTo>
                  <a:cubicBezTo>
                    <a:pt x="58187" y="4755"/>
                    <a:pt x="58173" y="4740"/>
                    <a:pt x="58184" y="4719"/>
                  </a:cubicBezTo>
                  <a:cubicBezTo>
                    <a:pt x="58196" y="4695"/>
                    <a:pt x="58219" y="4677"/>
                    <a:pt x="58239" y="4675"/>
                  </a:cubicBezTo>
                  <a:cubicBezTo>
                    <a:pt x="58240" y="4675"/>
                    <a:pt x="58240" y="4675"/>
                    <a:pt x="58241" y="4675"/>
                  </a:cubicBezTo>
                  <a:close/>
                  <a:moveTo>
                    <a:pt x="43963" y="4628"/>
                  </a:moveTo>
                  <a:cubicBezTo>
                    <a:pt x="44006" y="4628"/>
                    <a:pt x="44056" y="4652"/>
                    <a:pt x="44060" y="4688"/>
                  </a:cubicBezTo>
                  <a:cubicBezTo>
                    <a:pt x="44063" y="4726"/>
                    <a:pt x="43944" y="4774"/>
                    <a:pt x="43868" y="4774"/>
                  </a:cubicBezTo>
                  <a:cubicBezTo>
                    <a:pt x="43851" y="4774"/>
                    <a:pt x="43837" y="4771"/>
                    <a:pt x="43826" y="4766"/>
                  </a:cubicBezTo>
                  <a:cubicBezTo>
                    <a:pt x="43791" y="4748"/>
                    <a:pt x="43793" y="4736"/>
                    <a:pt x="43832" y="4719"/>
                  </a:cubicBezTo>
                  <a:cubicBezTo>
                    <a:pt x="43862" y="4707"/>
                    <a:pt x="43898" y="4677"/>
                    <a:pt x="43909" y="4653"/>
                  </a:cubicBezTo>
                  <a:cubicBezTo>
                    <a:pt x="43918" y="4636"/>
                    <a:pt x="43939" y="4628"/>
                    <a:pt x="43963" y="4628"/>
                  </a:cubicBezTo>
                  <a:close/>
                  <a:moveTo>
                    <a:pt x="53334" y="4697"/>
                  </a:moveTo>
                  <a:cubicBezTo>
                    <a:pt x="53344" y="4697"/>
                    <a:pt x="53360" y="4704"/>
                    <a:pt x="53380" y="4719"/>
                  </a:cubicBezTo>
                  <a:cubicBezTo>
                    <a:pt x="53415" y="4742"/>
                    <a:pt x="53437" y="4770"/>
                    <a:pt x="53427" y="4781"/>
                  </a:cubicBezTo>
                  <a:cubicBezTo>
                    <a:pt x="53421" y="4788"/>
                    <a:pt x="53413" y="4791"/>
                    <a:pt x="53404" y="4791"/>
                  </a:cubicBezTo>
                  <a:cubicBezTo>
                    <a:pt x="53371" y="4791"/>
                    <a:pt x="53323" y="4754"/>
                    <a:pt x="53320" y="4716"/>
                  </a:cubicBezTo>
                  <a:cubicBezTo>
                    <a:pt x="53319" y="4703"/>
                    <a:pt x="53324" y="4697"/>
                    <a:pt x="53334" y="4697"/>
                  </a:cubicBezTo>
                  <a:close/>
                  <a:moveTo>
                    <a:pt x="39044" y="4752"/>
                  </a:moveTo>
                  <a:cubicBezTo>
                    <a:pt x="39059" y="4752"/>
                    <a:pt x="39077" y="4754"/>
                    <a:pt x="39094" y="4760"/>
                  </a:cubicBezTo>
                  <a:cubicBezTo>
                    <a:pt x="39133" y="4771"/>
                    <a:pt x="39155" y="4789"/>
                    <a:pt x="39145" y="4800"/>
                  </a:cubicBezTo>
                  <a:cubicBezTo>
                    <a:pt x="39139" y="4806"/>
                    <a:pt x="39126" y="4809"/>
                    <a:pt x="39108" y="4809"/>
                  </a:cubicBezTo>
                  <a:cubicBezTo>
                    <a:pt x="39094" y="4809"/>
                    <a:pt x="39076" y="4806"/>
                    <a:pt x="39058" y="4802"/>
                  </a:cubicBezTo>
                  <a:cubicBezTo>
                    <a:pt x="39020" y="4791"/>
                    <a:pt x="38998" y="4774"/>
                    <a:pt x="39008" y="4762"/>
                  </a:cubicBezTo>
                  <a:cubicBezTo>
                    <a:pt x="39014" y="4755"/>
                    <a:pt x="39027" y="4752"/>
                    <a:pt x="39044" y="4752"/>
                  </a:cubicBezTo>
                  <a:close/>
                  <a:moveTo>
                    <a:pt x="35254" y="4550"/>
                  </a:moveTo>
                  <a:cubicBezTo>
                    <a:pt x="35267" y="4550"/>
                    <a:pt x="35280" y="4550"/>
                    <a:pt x="35293" y="4551"/>
                  </a:cubicBezTo>
                  <a:cubicBezTo>
                    <a:pt x="35722" y="4561"/>
                    <a:pt x="35974" y="4644"/>
                    <a:pt x="35988" y="4780"/>
                  </a:cubicBezTo>
                  <a:cubicBezTo>
                    <a:pt x="35989" y="4805"/>
                    <a:pt x="35987" y="4816"/>
                    <a:pt x="35976" y="4816"/>
                  </a:cubicBezTo>
                  <a:cubicBezTo>
                    <a:pt x="35967" y="4816"/>
                    <a:pt x="35951" y="4807"/>
                    <a:pt x="35924" y="4789"/>
                  </a:cubicBezTo>
                  <a:cubicBezTo>
                    <a:pt x="35896" y="4770"/>
                    <a:pt x="35848" y="4758"/>
                    <a:pt x="35805" y="4758"/>
                  </a:cubicBezTo>
                  <a:cubicBezTo>
                    <a:pt x="35791" y="4758"/>
                    <a:pt x="35778" y="4759"/>
                    <a:pt x="35765" y="4762"/>
                  </a:cubicBezTo>
                  <a:cubicBezTo>
                    <a:pt x="35748" y="4765"/>
                    <a:pt x="35732" y="4767"/>
                    <a:pt x="35718" y="4767"/>
                  </a:cubicBezTo>
                  <a:cubicBezTo>
                    <a:pt x="35691" y="4767"/>
                    <a:pt x="35672" y="4760"/>
                    <a:pt x="35671" y="4747"/>
                  </a:cubicBezTo>
                  <a:cubicBezTo>
                    <a:pt x="35670" y="4730"/>
                    <a:pt x="35566" y="4700"/>
                    <a:pt x="35442" y="4684"/>
                  </a:cubicBezTo>
                  <a:cubicBezTo>
                    <a:pt x="35235" y="4654"/>
                    <a:pt x="35112" y="4611"/>
                    <a:pt x="35108" y="4565"/>
                  </a:cubicBezTo>
                  <a:cubicBezTo>
                    <a:pt x="35108" y="4556"/>
                    <a:pt x="35170" y="4550"/>
                    <a:pt x="35254" y="4550"/>
                  </a:cubicBezTo>
                  <a:close/>
                  <a:moveTo>
                    <a:pt x="48740" y="4650"/>
                  </a:moveTo>
                  <a:cubicBezTo>
                    <a:pt x="48770" y="4650"/>
                    <a:pt x="48807" y="4654"/>
                    <a:pt x="48849" y="4663"/>
                  </a:cubicBezTo>
                  <a:cubicBezTo>
                    <a:pt x="49019" y="4703"/>
                    <a:pt x="49063" y="4795"/>
                    <a:pt x="48926" y="4827"/>
                  </a:cubicBezTo>
                  <a:cubicBezTo>
                    <a:pt x="48912" y="4831"/>
                    <a:pt x="48898" y="4832"/>
                    <a:pt x="48886" y="4832"/>
                  </a:cubicBezTo>
                  <a:cubicBezTo>
                    <a:pt x="48858" y="4832"/>
                    <a:pt x="48838" y="4824"/>
                    <a:pt x="48836" y="4810"/>
                  </a:cubicBezTo>
                  <a:cubicBezTo>
                    <a:pt x="48834" y="4789"/>
                    <a:pt x="48786" y="4755"/>
                    <a:pt x="48732" y="4735"/>
                  </a:cubicBezTo>
                  <a:cubicBezTo>
                    <a:pt x="48613" y="4694"/>
                    <a:pt x="48640" y="4650"/>
                    <a:pt x="48740" y="4650"/>
                  </a:cubicBezTo>
                  <a:close/>
                  <a:moveTo>
                    <a:pt x="49290" y="4682"/>
                  </a:moveTo>
                  <a:cubicBezTo>
                    <a:pt x="49308" y="4682"/>
                    <a:pt x="49330" y="4687"/>
                    <a:pt x="49357" y="4696"/>
                  </a:cubicBezTo>
                  <a:cubicBezTo>
                    <a:pt x="49443" y="4726"/>
                    <a:pt x="49460" y="4787"/>
                    <a:pt x="49401" y="4787"/>
                  </a:cubicBezTo>
                  <a:cubicBezTo>
                    <a:pt x="49391" y="4787"/>
                    <a:pt x="49379" y="4785"/>
                    <a:pt x="49365" y="4781"/>
                  </a:cubicBezTo>
                  <a:cubicBezTo>
                    <a:pt x="49358" y="4779"/>
                    <a:pt x="49352" y="4778"/>
                    <a:pt x="49345" y="4778"/>
                  </a:cubicBezTo>
                  <a:cubicBezTo>
                    <a:pt x="49321" y="4778"/>
                    <a:pt x="49300" y="4791"/>
                    <a:pt x="49289" y="4810"/>
                  </a:cubicBezTo>
                  <a:cubicBezTo>
                    <a:pt x="49274" y="4839"/>
                    <a:pt x="49224" y="4859"/>
                    <a:pt x="49189" y="4859"/>
                  </a:cubicBezTo>
                  <a:cubicBezTo>
                    <a:pt x="49168" y="4859"/>
                    <a:pt x="49151" y="4852"/>
                    <a:pt x="49150" y="4837"/>
                  </a:cubicBezTo>
                  <a:cubicBezTo>
                    <a:pt x="49150" y="4822"/>
                    <a:pt x="49174" y="4776"/>
                    <a:pt x="49205" y="4736"/>
                  </a:cubicBezTo>
                  <a:cubicBezTo>
                    <a:pt x="49234" y="4698"/>
                    <a:pt x="49256" y="4682"/>
                    <a:pt x="49290" y="4682"/>
                  </a:cubicBezTo>
                  <a:close/>
                  <a:moveTo>
                    <a:pt x="36218" y="4767"/>
                  </a:moveTo>
                  <a:cubicBezTo>
                    <a:pt x="36268" y="4767"/>
                    <a:pt x="36300" y="4786"/>
                    <a:pt x="36303" y="4818"/>
                  </a:cubicBezTo>
                  <a:cubicBezTo>
                    <a:pt x="36307" y="4859"/>
                    <a:pt x="36292" y="4878"/>
                    <a:pt x="36253" y="4878"/>
                  </a:cubicBezTo>
                  <a:cubicBezTo>
                    <a:pt x="36234" y="4878"/>
                    <a:pt x="36207" y="4873"/>
                    <a:pt x="36174" y="4863"/>
                  </a:cubicBezTo>
                  <a:cubicBezTo>
                    <a:pt x="36077" y="4838"/>
                    <a:pt x="36095" y="4779"/>
                    <a:pt x="36203" y="4768"/>
                  </a:cubicBezTo>
                  <a:cubicBezTo>
                    <a:pt x="36208" y="4767"/>
                    <a:pt x="36213" y="4767"/>
                    <a:pt x="36218" y="4767"/>
                  </a:cubicBezTo>
                  <a:close/>
                  <a:moveTo>
                    <a:pt x="54541" y="4710"/>
                  </a:moveTo>
                  <a:cubicBezTo>
                    <a:pt x="54633" y="4710"/>
                    <a:pt x="54670" y="4725"/>
                    <a:pt x="54692" y="4759"/>
                  </a:cubicBezTo>
                  <a:cubicBezTo>
                    <a:pt x="54730" y="4816"/>
                    <a:pt x="54709" y="4898"/>
                    <a:pt x="54673" y="4898"/>
                  </a:cubicBezTo>
                  <a:cubicBezTo>
                    <a:pt x="54664" y="4898"/>
                    <a:pt x="54653" y="4892"/>
                    <a:pt x="54642" y="4878"/>
                  </a:cubicBezTo>
                  <a:cubicBezTo>
                    <a:pt x="54631" y="4863"/>
                    <a:pt x="54609" y="4856"/>
                    <a:pt x="54583" y="4856"/>
                  </a:cubicBezTo>
                  <a:cubicBezTo>
                    <a:pt x="54564" y="4856"/>
                    <a:pt x="54543" y="4860"/>
                    <a:pt x="54523" y="4867"/>
                  </a:cubicBezTo>
                  <a:cubicBezTo>
                    <a:pt x="54501" y="4875"/>
                    <a:pt x="54479" y="4878"/>
                    <a:pt x="54459" y="4878"/>
                  </a:cubicBezTo>
                  <a:cubicBezTo>
                    <a:pt x="54435" y="4878"/>
                    <a:pt x="54415" y="4872"/>
                    <a:pt x="54407" y="4861"/>
                  </a:cubicBezTo>
                  <a:cubicBezTo>
                    <a:pt x="54395" y="4843"/>
                    <a:pt x="54347" y="4832"/>
                    <a:pt x="54291" y="4832"/>
                  </a:cubicBezTo>
                  <a:cubicBezTo>
                    <a:pt x="54279" y="4832"/>
                    <a:pt x="54266" y="4832"/>
                    <a:pt x="54253" y="4833"/>
                  </a:cubicBezTo>
                  <a:cubicBezTo>
                    <a:pt x="54244" y="4834"/>
                    <a:pt x="54234" y="4835"/>
                    <a:pt x="54224" y="4835"/>
                  </a:cubicBezTo>
                  <a:cubicBezTo>
                    <a:pt x="54131" y="4835"/>
                    <a:pt x="54031" y="4797"/>
                    <a:pt x="54027" y="4757"/>
                  </a:cubicBezTo>
                  <a:cubicBezTo>
                    <a:pt x="54027" y="4754"/>
                    <a:pt x="54169" y="4736"/>
                    <a:pt x="54338" y="4723"/>
                  </a:cubicBezTo>
                  <a:cubicBezTo>
                    <a:pt x="54426" y="4715"/>
                    <a:pt x="54492" y="4710"/>
                    <a:pt x="54541" y="4710"/>
                  </a:cubicBezTo>
                  <a:close/>
                  <a:moveTo>
                    <a:pt x="58107" y="4368"/>
                  </a:moveTo>
                  <a:cubicBezTo>
                    <a:pt x="58130" y="4368"/>
                    <a:pt x="58146" y="4370"/>
                    <a:pt x="58152" y="4375"/>
                  </a:cubicBezTo>
                  <a:cubicBezTo>
                    <a:pt x="58213" y="4423"/>
                    <a:pt x="58177" y="4438"/>
                    <a:pt x="57909" y="4477"/>
                  </a:cubicBezTo>
                  <a:cubicBezTo>
                    <a:pt x="57773" y="4495"/>
                    <a:pt x="57638" y="4536"/>
                    <a:pt x="57612" y="4566"/>
                  </a:cubicBezTo>
                  <a:cubicBezTo>
                    <a:pt x="57591" y="4590"/>
                    <a:pt x="57563" y="4605"/>
                    <a:pt x="57542" y="4605"/>
                  </a:cubicBezTo>
                  <a:cubicBezTo>
                    <a:pt x="57536" y="4605"/>
                    <a:pt x="57531" y="4603"/>
                    <a:pt x="57526" y="4601"/>
                  </a:cubicBezTo>
                  <a:cubicBezTo>
                    <a:pt x="57517" y="4597"/>
                    <a:pt x="57507" y="4595"/>
                    <a:pt x="57495" y="4595"/>
                  </a:cubicBezTo>
                  <a:cubicBezTo>
                    <a:pt x="57404" y="4595"/>
                    <a:pt x="57230" y="4709"/>
                    <a:pt x="57219" y="4789"/>
                  </a:cubicBezTo>
                  <a:cubicBezTo>
                    <a:pt x="57208" y="4857"/>
                    <a:pt x="57169" y="4883"/>
                    <a:pt x="57050" y="4904"/>
                  </a:cubicBezTo>
                  <a:cubicBezTo>
                    <a:pt x="57011" y="4912"/>
                    <a:pt x="56978" y="4915"/>
                    <a:pt x="56954" y="4915"/>
                  </a:cubicBezTo>
                  <a:cubicBezTo>
                    <a:pt x="56918" y="4915"/>
                    <a:pt x="56899" y="4907"/>
                    <a:pt x="56903" y="4893"/>
                  </a:cubicBezTo>
                  <a:cubicBezTo>
                    <a:pt x="56908" y="4871"/>
                    <a:pt x="56970" y="4842"/>
                    <a:pt x="57035" y="4828"/>
                  </a:cubicBezTo>
                  <a:cubicBezTo>
                    <a:pt x="57101" y="4816"/>
                    <a:pt x="57157" y="4789"/>
                    <a:pt x="57154" y="4771"/>
                  </a:cubicBezTo>
                  <a:cubicBezTo>
                    <a:pt x="57152" y="4743"/>
                    <a:pt x="57091" y="4728"/>
                    <a:pt x="57008" y="4728"/>
                  </a:cubicBezTo>
                  <a:cubicBezTo>
                    <a:pt x="56958" y="4728"/>
                    <a:pt x="56899" y="4733"/>
                    <a:pt x="56840" y="4745"/>
                  </a:cubicBezTo>
                  <a:cubicBezTo>
                    <a:pt x="56494" y="4817"/>
                    <a:pt x="55729" y="4867"/>
                    <a:pt x="55237" y="4867"/>
                  </a:cubicBezTo>
                  <a:cubicBezTo>
                    <a:pt x="55015" y="4867"/>
                    <a:pt x="54848" y="4857"/>
                    <a:pt x="54802" y="4833"/>
                  </a:cubicBezTo>
                  <a:cubicBezTo>
                    <a:pt x="54759" y="4813"/>
                    <a:pt x="54873" y="4700"/>
                    <a:pt x="54944" y="4694"/>
                  </a:cubicBezTo>
                  <a:cubicBezTo>
                    <a:pt x="54946" y="4694"/>
                    <a:pt x="54948" y="4694"/>
                    <a:pt x="54950" y="4694"/>
                  </a:cubicBezTo>
                  <a:cubicBezTo>
                    <a:pt x="54975" y="4694"/>
                    <a:pt x="55006" y="4710"/>
                    <a:pt x="55020" y="4729"/>
                  </a:cubicBezTo>
                  <a:cubicBezTo>
                    <a:pt x="55028" y="4741"/>
                    <a:pt x="55077" y="4747"/>
                    <a:pt x="55146" y="4747"/>
                  </a:cubicBezTo>
                  <a:cubicBezTo>
                    <a:pt x="55199" y="4747"/>
                    <a:pt x="55264" y="4744"/>
                    <a:pt x="55332" y="4736"/>
                  </a:cubicBezTo>
                  <a:cubicBezTo>
                    <a:pt x="55545" y="4714"/>
                    <a:pt x="55621" y="4690"/>
                    <a:pt x="55635" y="4647"/>
                  </a:cubicBezTo>
                  <a:cubicBezTo>
                    <a:pt x="55642" y="4620"/>
                    <a:pt x="55651" y="4608"/>
                    <a:pt x="55666" y="4608"/>
                  </a:cubicBezTo>
                  <a:cubicBezTo>
                    <a:pt x="55677" y="4608"/>
                    <a:pt x="55692" y="4615"/>
                    <a:pt x="55711" y="4627"/>
                  </a:cubicBezTo>
                  <a:cubicBezTo>
                    <a:pt x="55747" y="4652"/>
                    <a:pt x="55927" y="4669"/>
                    <a:pt x="56093" y="4669"/>
                  </a:cubicBezTo>
                  <a:cubicBezTo>
                    <a:pt x="56162" y="4669"/>
                    <a:pt x="56230" y="4666"/>
                    <a:pt x="56283" y="4659"/>
                  </a:cubicBezTo>
                  <a:cubicBezTo>
                    <a:pt x="56316" y="4656"/>
                    <a:pt x="56482" y="4639"/>
                    <a:pt x="56652" y="4622"/>
                  </a:cubicBezTo>
                  <a:cubicBezTo>
                    <a:pt x="56821" y="4606"/>
                    <a:pt x="57053" y="4570"/>
                    <a:pt x="57164" y="4543"/>
                  </a:cubicBezTo>
                  <a:cubicBezTo>
                    <a:pt x="57238" y="4525"/>
                    <a:pt x="57307" y="4514"/>
                    <a:pt x="57348" y="4514"/>
                  </a:cubicBezTo>
                  <a:cubicBezTo>
                    <a:pt x="57370" y="4514"/>
                    <a:pt x="57384" y="4517"/>
                    <a:pt x="57388" y="4523"/>
                  </a:cubicBezTo>
                  <a:cubicBezTo>
                    <a:pt x="57392" y="4529"/>
                    <a:pt x="57400" y="4532"/>
                    <a:pt x="57410" y="4532"/>
                  </a:cubicBezTo>
                  <a:cubicBezTo>
                    <a:pt x="57427" y="4532"/>
                    <a:pt x="57449" y="4524"/>
                    <a:pt x="57472" y="4510"/>
                  </a:cubicBezTo>
                  <a:cubicBezTo>
                    <a:pt x="57554" y="4455"/>
                    <a:pt x="57965" y="4368"/>
                    <a:pt x="58107" y="4368"/>
                  </a:cubicBezTo>
                  <a:close/>
                  <a:moveTo>
                    <a:pt x="49877" y="4786"/>
                  </a:moveTo>
                  <a:cubicBezTo>
                    <a:pt x="49917" y="4786"/>
                    <a:pt x="49929" y="4802"/>
                    <a:pt x="49933" y="4841"/>
                  </a:cubicBezTo>
                  <a:cubicBezTo>
                    <a:pt x="49937" y="4890"/>
                    <a:pt x="49882" y="4920"/>
                    <a:pt x="49820" y="4920"/>
                  </a:cubicBezTo>
                  <a:cubicBezTo>
                    <a:pt x="49781" y="4920"/>
                    <a:pt x="49740" y="4909"/>
                    <a:pt x="49709" y="4883"/>
                  </a:cubicBezTo>
                  <a:cubicBezTo>
                    <a:pt x="49646" y="4828"/>
                    <a:pt x="49646" y="4828"/>
                    <a:pt x="49791" y="4798"/>
                  </a:cubicBezTo>
                  <a:cubicBezTo>
                    <a:pt x="49829" y="4790"/>
                    <a:pt x="49856" y="4786"/>
                    <a:pt x="49877" y="4786"/>
                  </a:cubicBezTo>
                  <a:close/>
                  <a:moveTo>
                    <a:pt x="36824" y="4907"/>
                  </a:moveTo>
                  <a:cubicBezTo>
                    <a:pt x="36843" y="4907"/>
                    <a:pt x="36859" y="4922"/>
                    <a:pt x="36861" y="4943"/>
                  </a:cubicBezTo>
                  <a:cubicBezTo>
                    <a:pt x="36864" y="4965"/>
                    <a:pt x="36848" y="4982"/>
                    <a:pt x="36825" y="4985"/>
                  </a:cubicBezTo>
                  <a:cubicBezTo>
                    <a:pt x="36824" y="4985"/>
                    <a:pt x="36822" y="4985"/>
                    <a:pt x="36821" y="4985"/>
                  </a:cubicBezTo>
                  <a:cubicBezTo>
                    <a:pt x="36801" y="4985"/>
                    <a:pt x="36785" y="4970"/>
                    <a:pt x="36783" y="4949"/>
                  </a:cubicBezTo>
                  <a:cubicBezTo>
                    <a:pt x="36782" y="4928"/>
                    <a:pt x="36797" y="4909"/>
                    <a:pt x="36819" y="4907"/>
                  </a:cubicBezTo>
                  <a:cubicBezTo>
                    <a:pt x="36820" y="4907"/>
                    <a:pt x="36822" y="4907"/>
                    <a:pt x="36824" y="4907"/>
                  </a:cubicBezTo>
                  <a:close/>
                  <a:moveTo>
                    <a:pt x="45535" y="4381"/>
                  </a:moveTo>
                  <a:cubicBezTo>
                    <a:pt x="45554" y="4381"/>
                    <a:pt x="45589" y="4386"/>
                    <a:pt x="45630" y="4393"/>
                  </a:cubicBezTo>
                  <a:cubicBezTo>
                    <a:pt x="45694" y="4406"/>
                    <a:pt x="45778" y="4429"/>
                    <a:pt x="45821" y="4447"/>
                  </a:cubicBezTo>
                  <a:cubicBezTo>
                    <a:pt x="46010" y="4526"/>
                    <a:pt x="46316" y="4608"/>
                    <a:pt x="46457" y="4618"/>
                  </a:cubicBezTo>
                  <a:cubicBezTo>
                    <a:pt x="46543" y="4625"/>
                    <a:pt x="46670" y="4658"/>
                    <a:pt x="46738" y="4692"/>
                  </a:cubicBezTo>
                  <a:cubicBezTo>
                    <a:pt x="46799" y="4722"/>
                    <a:pt x="46890" y="4745"/>
                    <a:pt x="46947" y="4745"/>
                  </a:cubicBezTo>
                  <a:cubicBezTo>
                    <a:pt x="46953" y="4745"/>
                    <a:pt x="46958" y="4745"/>
                    <a:pt x="46963" y="4744"/>
                  </a:cubicBezTo>
                  <a:cubicBezTo>
                    <a:pt x="46973" y="4743"/>
                    <a:pt x="46982" y="4743"/>
                    <a:pt x="46993" y="4743"/>
                  </a:cubicBezTo>
                  <a:cubicBezTo>
                    <a:pt x="47110" y="4743"/>
                    <a:pt x="47272" y="4795"/>
                    <a:pt x="47277" y="4839"/>
                  </a:cubicBezTo>
                  <a:cubicBezTo>
                    <a:pt x="47279" y="4855"/>
                    <a:pt x="47306" y="4867"/>
                    <a:pt x="47341" y="4867"/>
                  </a:cubicBezTo>
                  <a:cubicBezTo>
                    <a:pt x="47345" y="4867"/>
                    <a:pt x="47349" y="4867"/>
                    <a:pt x="47354" y="4866"/>
                  </a:cubicBezTo>
                  <a:cubicBezTo>
                    <a:pt x="47359" y="4866"/>
                    <a:pt x="47364" y="4866"/>
                    <a:pt x="47369" y="4866"/>
                  </a:cubicBezTo>
                  <a:cubicBezTo>
                    <a:pt x="47452" y="4866"/>
                    <a:pt x="47503" y="4926"/>
                    <a:pt x="47458" y="4980"/>
                  </a:cubicBezTo>
                  <a:cubicBezTo>
                    <a:pt x="47448" y="4992"/>
                    <a:pt x="47436" y="4997"/>
                    <a:pt x="47423" y="4997"/>
                  </a:cubicBezTo>
                  <a:cubicBezTo>
                    <a:pt x="47406" y="4997"/>
                    <a:pt x="47386" y="4988"/>
                    <a:pt x="47364" y="4970"/>
                  </a:cubicBezTo>
                  <a:cubicBezTo>
                    <a:pt x="47294" y="4912"/>
                    <a:pt x="46930" y="4814"/>
                    <a:pt x="46806" y="4814"/>
                  </a:cubicBezTo>
                  <a:cubicBezTo>
                    <a:pt x="46789" y="4814"/>
                    <a:pt x="46776" y="4816"/>
                    <a:pt x="46770" y="4820"/>
                  </a:cubicBezTo>
                  <a:cubicBezTo>
                    <a:pt x="46762" y="4826"/>
                    <a:pt x="46754" y="4829"/>
                    <a:pt x="46747" y="4829"/>
                  </a:cubicBezTo>
                  <a:cubicBezTo>
                    <a:pt x="46737" y="4829"/>
                    <a:pt x="46730" y="4822"/>
                    <a:pt x="46728" y="4810"/>
                  </a:cubicBezTo>
                  <a:cubicBezTo>
                    <a:pt x="46727" y="4791"/>
                    <a:pt x="46705" y="4781"/>
                    <a:pt x="46678" y="4781"/>
                  </a:cubicBezTo>
                  <a:cubicBezTo>
                    <a:pt x="46672" y="4781"/>
                    <a:pt x="46666" y="4781"/>
                    <a:pt x="46659" y="4782"/>
                  </a:cubicBezTo>
                  <a:cubicBezTo>
                    <a:pt x="46655" y="4783"/>
                    <a:pt x="46651" y="4783"/>
                    <a:pt x="46646" y="4783"/>
                  </a:cubicBezTo>
                  <a:cubicBezTo>
                    <a:pt x="46598" y="4783"/>
                    <a:pt x="46481" y="4754"/>
                    <a:pt x="46370" y="4716"/>
                  </a:cubicBezTo>
                  <a:cubicBezTo>
                    <a:pt x="46247" y="4673"/>
                    <a:pt x="46047" y="4605"/>
                    <a:pt x="45924" y="4564"/>
                  </a:cubicBezTo>
                  <a:cubicBezTo>
                    <a:pt x="45706" y="4490"/>
                    <a:pt x="45520" y="4408"/>
                    <a:pt x="45519" y="4386"/>
                  </a:cubicBezTo>
                  <a:cubicBezTo>
                    <a:pt x="45518" y="4382"/>
                    <a:pt x="45524" y="4381"/>
                    <a:pt x="45535" y="4381"/>
                  </a:cubicBezTo>
                  <a:close/>
                  <a:moveTo>
                    <a:pt x="52684" y="4942"/>
                  </a:moveTo>
                  <a:cubicBezTo>
                    <a:pt x="52690" y="4942"/>
                    <a:pt x="52701" y="4947"/>
                    <a:pt x="52716" y="4955"/>
                  </a:cubicBezTo>
                  <a:cubicBezTo>
                    <a:pt x="52738" y="4967"/>
                    <a:pt x="52757" y="4995"/>
                    <a:pt x="52761" y="5022"/>
                  </a:cubicBezTo>
                  <a:cubicBezTo>
                    <a:pt x="52761" y="5035"/>
                    <a:pt x="52759" y="5041"/>
                    <a:pt x="52754" y="5041"/>
                  </a:cubicBezTo>
                  <a:cubicBezTo>
                    <a:pt x="52747" y="5041"/>
                    <a:pt x="52736" y="5032"/>
                    <a:pt x="52721" y="5013"/>
                  </a:cubicBezTo>
                  <a:cubicBezTo>
                    <a:pt x="52683" y="4964"/>
                    <a:pt x="52672" y="4942"/>
                    <a:pt x="52684" y="4942"/>
                  </a:cubicBezTo>
                  <a:close/>
                  <a:moveTo>
                    <a:pt x="53268" y="4963"/>
                  </a:moveTo>
                  <a:cubicBezTo>
                    <a:pt x="53287" y="4963"/>
                    <a:pt x="53302" y="4978"/>
                    <a:pt x="53305" y="4998"/>
                  </a:cubicBezTo>
                  <a:cubicBezTo>
                    <a:pt x="53307" y="5021"/>
                    <a:pt x="53291" y="5038"/>
                    <a:pt x="53269" y="5041"/>
                  </a:cubicBezTo>
                  <a:cubicBezTo>
                    <a:pt x="53267" y="5042"/>
                    <a:pt x="53266" y="5042"/>
                    <a:pt x="53265" y="5042"/>
                  </a:cubicBezTo>
                  <a:cubicBezTo>
                    <a:pt x="53245" y="5042"/>
                    <a:pt x="53229" y="5027"/>
                    <a:pt x="53227" y="5006"/>
                  </a:cubicBezTo>
                  <a:cubicBezTo>
                    <a:pt x="53225" y="4984"/>
                    <a:pt x="53240" y="4965"/>
                    <a:pt x="53263" y="4964"/>
                  </a:cubicBezTo>
                  <a:cubicBezTo>
                    <a:pt x="53264" y="4963"/>
                    <a:pt x="53266" y="4963"/>
                    <a:pt x="53268" y="4963"/>
                  </a:cubicBezTo>
                  <a:close/>
                  <a:moveTo>
                    <a:pt x="53062" y="4951"/>
                  </a:moveTo>
                  <a:cubicBezTo>
                    <a:pt x="53075" y="4951"/>
                    <a:pt x="53086" y="4953"/>
                    <a:pt x="53097" y="4955"/>
                  </a:cubicBezTo>
                  <a:cubicBezTo>
                    <a:pt x="53162" y="4973"/>
                    <a:pt x="53163" y="4980"/>
                    <a:pt x="53110" y="5016"/>
                  </a:cubicBezTo>
                  <a:cubicBezTo>
                    <a:pt x="53081" y="5036"/>
                    <a:pt x="53036" y="5046"/>
                    <a:pt x="52981" y="5046"/>
                  </a:cubicBezTo>
                  <a:cubicBezTo>
                    <a:pt x="52950" y="5046"/>
                    <a:pt x="52916" y="5043"/>
                    <a:pt x="52880" y="5036"/>
                  </a:cubicBezTo>
                  <a:cubicBezTo>
                    <a:pt x="52870" y="5033"/>
                    <a:pt x="52897" y="5012"/>
                    <a:pt x="52943" y="4985"/>
                  </a:cubicBezTo>
                  <a:cubicBezTo>
                    <a:pt x="52978" y="4964"/>
                    <a:pt x="53024" y="4951"/>
                    <a:pt x="53062" y="4951"/>
                  </a:cubicBezTo>
                  <a:close/>
                  <a:moveTo>
                    <a:pt x="39309" y="4824"/>
                  </a:moveTo>
                  <a:cubicBezTo>
                    <a:pt x="39318" y="4824"/>
                    <a:pt x="39329" y="4825"/>
                    <a:pt x="39340" y="4828"/>
                  </a:cubicBezTo>
                  <a:cubicBezTo>
                    <a:pt x="39379" y="4839"/>
                    <a:pt x="39430" y="4857"/>
                    <a:pt x="39452" y="4868"/>
                  </a:cubicBezTo>
                  <a:cubicBezTo>
                    <a:pt x="39474" y="4882"/>
                    <a:pt x="39572" y="4905"/>
                    <a:pt x="39671" y="4923"/>
                  </a:cubicBezTo>
                  <a:cubicBezTo>
                    <a:pt x="39861" y="4956"/>
                    <a:pt x="40025" y="5036"/>
                    <a:pt x="39990" y="5076"/>
                  </a:cubicBezTo>
                  <a:cubicBezTo>
                    <a:pt x="39988" y="5079"/>
                    <a:pt x="39983" y="5080"/>
                    <a:pt x="39975" y="5080"/>
                  </a:cubicBezTo>
                  <a:cubicBezTo>
                    <a:pt x="39871" y="5080"/>
                    <a:pt x="39277" y="4884"/>
                    <a:pt x="39274" y="4843"/>
                  </a:cubicBezTo>
                  <a:cubicBezTo>
                    <a:pt x="39272" y="4831"/>
                    <a:pt x="39287" y="4824"/>
                    <a:pt x="39309" y="4824"/>
                  </a:cubicBezTo>
                  <a:close/>
                  <a:moveTo>
                    <a:pt x="53548" y="5015"/>
                  </a:moveTo>
                  <a:cubicBezTo>
                    <a:pt x="53568" y="5015"/>
                    <a:pt x="53583" y="5030"/>
                    <a:pt x="53585" y="5052"/>
                  </a:cubicBezTo>
                  <a:cubicBezTo>
                    <a:pt x="53587" y="5073"/>
                    <a:pt x="53572" y="5092"/>
                    <a:pt x="53549" y="5094"/>
                  </a:cubicBezTo>
                  <a:cubicBezTo>
                    <a:pt x="53548" y="5094"/>
                    <a:pt x="53546" y="5094"/>
                    <a:pt x="53544" y="5094"/>
                  </a:cubicBezTo>
                  <a:cubicBezTo>
                    <a:pt x="53524" y="5094"/>
                    <a:pt x="53509" y="5079"/>
                    <a:pt x="53506" y="5058"/>
                  </a:cubicBezTo>
                  <a:cubicBezTo>
                    <a:pt x="53505" y="5036"/>
                    <a:pt x="53521" y="5018"/>
                    <a:pt x="53542" y="5016"/>
                  </a:cubicBezTo>
                  <a:cubicBezTo>
                    <a:pt x="53544" y="5016"/>
                    <a:pt x="53546" y="5015"/>
                    <a:pt x="53548" y="5015"/>
                  </a:cubicBezTo>
                  <a:close/>
                  <a:moveTo>
                    <a:pt x="55959" y="5002"/>
                  </a:moveTo>
                  <a:cubicBezTo>
                    <a:pt x="55961" y="5002"/>
                    <a:pt x="55963" y="5002"/>
                    <a:pt x="55966" y="5003"/>
                  </a:cubicBezTo>
                  <a:cubicBezTo>
                    <a:pt x="55989" y="5008"/>
                    <a:pt x="56011" y="5030"/>
                    <a:pt x="56014" y="5049"/>
                  </a:cubicBezTo>
                  <a:cubicBezTo>
                    <a:pt x="56015" y="5068"/>
                    <a:pt x="55996" y="5095"/>
                    <a:pt x="55975" y="5104"/>
                  </a:cubicBezTo>
                  <a:cubicBezTo>
                    <a:pt x="55971" y="5106"/>
                    <a:pt x="55967" y="5107"/>
                    <a:pt x="55963" y="5107"/>
                  </a:cubicBezTo>
                  <a:cubicBezTo>
                    <a:pt x="55945" y="5107"/>
                    <a:pt x="55931" y="5088"/>
                    <a:pt x="55928" y="5058"/>
                  </a:cubicBezTo>
                  <a:cubicBezTo>
                    <a:pt x="55925" y="5024"/>
                    <a:pt x="55939" y="5002"/>
                    <a:pt x="55959" y="5002"/>
                  </a:cubicBezTo>
                  <a:close/>
                  <a:moveTo>
                    <a:pt x="47845" y="5102"/>
                  </a:moveTo>
                  <a:cubicBezTo>
                    <a:pt x="47860" y="5102"/>
                    <a:pt x="47872" y="5104"/>
                    <a:pt x="47878" y="5109"/>
                  </a:cubicBezTo>
                  <a:cubicBezTo>
                    <a:pt x="47915" y="5139"/>
                    <a:pt x="47885" y="5167"/>
                    <a:pt x="47836" y="5167"/>
                  </a:cubicBezTo>
                  <a:cubicBezTo>
                    <a:pt x="47821" y="5167"/>
                    <a:pt x="47806" y="5164"/>
                    <a:pt x="47789" y="5159"/>
                  </a:cubicBezTo>
                  <a:cubicBezTo>
                    <a:pt x="47720" y="5136"/>
                    <a:pt x="47720" y="5134"/>
                    <a:pt x="47786" y="5113"/>
                  </a:cubicBezTo>
                  <a:cubicBezTo>
                    <a:pt x="47805" y="5106"/>
                    <a:pt x="47827" y="5102"/>
                    <a:pt x="47845" y="5102"/>
                  </a:cubicBezTo>
                  <a:close/>
                  <a:moveTo>
                    <a:pt x="22860" y="5139"/>
                  </a:moveTo>
                  <a:cubicBezTo>
                    <a:pt x="22880" y="5139"/>
                    <a:pt x="22899" y="5156"/>
                    <a:pt x="22900" y="5177"/>
                  </a:cubicBezTo>
                  <a:cubicBezTo>
                    <a:pt x="22903" y="5193"/>
                    <a:pt x="22893" y="5203"/>
                    <a:pt x="22880" y="5203"/>
                  </a:cubicBezTo>
                  <a:cubicBezTo>
                    <a:pt x="22875" y="5203"/>
                    <a:pt x="22869" y="5202"/>
                    <a:pt x="22863" y="5199"/>
                  </a:cubicBezTo>
                  <a:cubicBezTo>
                    <a:pt x="22840" y="5187"/>
                    <a:pt x="22823" y="5171"/>
                    <a:pt x="22821" y="5160"/>
                  </a:cubicBezTo>
                  <a:cubicBezTo>
                    <a:pt x="22820" y="5150"/>
                    <a:pt x="22837" y="5141"/>
                    <a:pt x="22858" y="5139"/>
                  </a:cubicBezTo>
                  <a:cubicBezTo>
                    <a:pt x="22859" y="5139"/>
                    <a:pt x="22860" y="5139"/>
                    <a:pt x="22860" y="5139"/>
                  </a:cubicBezTo>
                  <a:close/>
                  <a:moveTo>
                    <a:pt x="44703" y="5177"/>
                  </a:moveTo>
                  <a:cubicBezTo>
                    <a:pt x="44751" y="5179"/>
                    <a:pt x="44749" y="5232"/>
                    <a:pt x="44699" y="5256"/>
                  </a:cubicBezTo>
                  <a:cubicBezTo>
                    <a:pt x="44693" y="5258"/>
                    <a:pt x="44687" y="5259"/>
                    <a:pt x="44683" y="5259"/>
                  </a:cubicBezTo>
                  <a:cubicBezTo>
                    <a:pt x="44667" y="5259"/>
                    <a:pt x="44658" y="5246"/>
                    <a:pt x="44663" y="5226"/>
                  </a:cubicBezTo>
                  <a:cubicBezTo>
                    <a:pt x="44668" y="5199"/>
                    <a:pt x="44688" y="5177"/>
                    <a:pt x="44703" y="5177"/>
                  </a:cubicBezTo>
                  <a:close/>
                  <a:moveTo>
                    <a:pt x="38994" y="5182"/>
                  </a:moveTo>
                  <a:cubicBezTo>
                    <a:pt x="39013" y="5182"/>
                    <a:pt x="39029" y="5196"/>
                    <a:pt x="39032" y="5218"/>
                  </a:cubicBezTo>
                  <a:cubicBezTo>
                    <a:pt x="39034" y="5240"/>
                    <a:pt x="39018" y="5258"/>
                    <a:pt x="38996" y="5260"/>
                  </a:cubicBezTo>
                  <a:cubicBezTo>
                    <a:pt x="38994" y="5260"/>
                    <a:pt x="38992" y="5260"/>
                    <a:pt x="38990" y="5260"/>
                  </a:cubicBezTo>
                  <a:cubicBezTo>
                    <a:pt x="38971" y="5260"/>
                    <a:pt x="38956" y="5245"/>
                    <a:pt x="38954" y="5225"/>
                  </a:cubicBezTo>
                  <a:cubicBezTo>
                    <a:pt x="38952" y="5201"/>
                    <a:pt x="38967" y="5184"/>
                    <a:pt x="38990" y="5182"/>
                  </a:cubicBezTo>
                  <a:cubicBezTo>
                    <a:pt x="38991" y="5182"/>
                    <a:pt x="38992" y="5182"/>
                    <a:pt x="38994" y="5182"/>
                  </a:cubicBezTo>
                  <a:close/>
                  <a:moveTo>
                    <a:pt x="23406" y="5209"/>
                  </a:moveTo>
                  <a:cubicBezTo>
                    <a:pt x="23424" y="5209"/>
                    <a:pt x="23460" y="5222"/>
                    <a:pt x="23493" y="5240"/>
                  </a:cubicBezTo>
                  <a:cubicBezTo>
                    <a:pt x="23541" y="5267"/>
                    <a:pt x="23536" y="5274"/>
                    <a:pt x="23467" y="5281"/>
                  </a:cubicBezTo>
                  <a:cubicBezTo>
                    <a:pt x="23462" y="5282"/>
                    <a:pt x="23457" y="5282"/>
                    <a:pt x="23452" y="5282"/>
                  </a:cubicBezTo>
                  <a:cubicBezTo>
                    <a:pt x="23411" y="5282"/>
                    <a:pt x="23378" y="5270"/>
                    <a:pt x="23377" y="5250"/>
                  </a:cubicBezTo>
                  <a:cubicBezTo>
                    <a:pt x="23375" y="5228"/>
                    <a:pt x="23386" y="5211"/>
                    <a:pt x="23402" y="5209"/>
                  </a:cubicBezTo>
                  <a:cubicBezTo>
                    <a:pt x="23404" y="5209"/>
                    <a:pt x="23405" y="5209"/>
                    <a:pt x="23406" y="5209"/>
                  </a:cubicBezTo>
                  <a:close/>
                  <a:moveTo>
                    <a:pt x="48168" y="5064"/>
                  </a:moveTo>
                  <a:cubicBezTo>
                    <a:pt x="48184" y="5064"/>
                    <a:pt x="48199" y="5095"/>
                    <a:pt x="48203" y="5139"/>
                  </a:cubicBezTo>
                  <a:cubicBezTo>
                    <a:pt x="48207" y="5187"/>
                    <a:pt x="48236" y="5212"/>
                    <a:pt x="48267" y="5212"/>
                  </a:cubicBezTo>
                  <a:cubicBezTo>
                    <a:pt x="48294" y="5212"/>
                    <a:pt x="48323" y="5191"/>
                    <a:pt x="48334" y="5149"/>
                  </a:cubicBezTo>
                  <a:cubicBezTo>
                    <a:pt x="48342" y="5115"/>
                    <a:pt x="48388" y="5084"/>
                    <a:pt x="48433" y="5080"/>
                  </a:cubicBezTo>
                  <a:cubicBezTo>
                    <a:pt x="48437" y="5080"/>
                    <a:pt x="48441" y="5080"/>
                    <a:pt x="48445" y="5080"/>
                  </a:cubicBezTo>
                  <a:cubicBezTo>
                    <a:pt x="48483" y="5080"/>
                    <a:pt x="48504" y="5093"/>
                    <a:pt x="48495" y="5113"/>
                  </a:cubicBezTo>
                  <a:cubicBezTo>
                    <a:pt x="48485" y="5135"/>
                    <a:pt x="48495" y="5161"/>
                    <a:pt x="48520" y="5174"/>
                  </a:cubicBezTo>
                  <a:cubicBezTo>
                    <a:pt x="48574" y="5200"/>
                    <a:pt x="48580" y="5262"/>
                    <a:pt x="48529" y="5267"/>
                  </a:cubicBezTo>
                  <a:cubicBezTo>
                    <a:pt x="48528" y="5267"/>
                    <a:pt x="48527" y="5267"/>
                    <a:pt x="48526" y="5267"/>
                  </a:cubicBezTo>
                  <a:cubicBezTo>
                    <a:pt x="48504" y="5267"/>
                    <a:pt x="48486" y="5243"/>
                    <a:pt x="48483" y="5212"/>
                  </a:cubicBezTo>
                  <a:cubicBezTo>
                    <a:pt x="48480" y="5177"/>
                    <a:pt x="48470" y="5160"/>
                    <a:pt x="48456" y="5160"/>
                  </a:cubicBezTo>
                  <a:cubicBezTo>
                    <a:pt x="48439" y="5160"/>
                    <a:pt x="48415" y="5185"/>
                    <a:pt x="48385" y="5234"/>
                  </a:cubicBezTo>
                  <a:cubicBezTo>
                    <a:pt x="48364" y="5269"/>
                    <a:pt x="48348" y="5285"/>
                    <a:pt x="48325" y="5285"/>
                  </a:cubicBezTo>
                  <a:cubicBezTo>
                    <a:pt x="48308" y="5285"/>
                    <a:pt x="48287" y="5277"/>
                    <a:pt x="48258" y="5263"/>
                  </a:cubicBezTo>
                  <a:cubicBezTo>
                    <a:pt x="48216" y="5241"/>
                    <a:pt x="48161" y="5225"/>
                    <a:pt x="48126" y="5225"/>
                  </a:cubicBezTo>
                  <a:cubicBezTo>
                    <a:pt x="48122" y="5225"/>
                    <a:pt x="48118" y="5225"/>
                    <a:pt x="48115" y="5226"/>
                  </a:cubicBezTo>
                  <a:cubicBezTo>
                    <a:pt x="48108" y="5227"/>
                    <a:pt x="48102" y="5227"/>
                    <a:pt x="48097" y="5227"/>
                  </a:cubicBezTo>
                  <a:cubicBezTo>
                    <a:pt x="48064" y="5227"/>
                    <a:pt x="48065" y="5210"/>
                    <a:pt x="48097" y="5149"/>
                  </a:cubicBezTo>
                  <a:cubicBezTo>
                    <a:pt x="48120" y="5103"/>
                    <a:pt x="48151" y="5067"/>
                    <a:pt x="48167" y="5064"/>
                  </a:cubicBezTo>
                  <a:cubicBezTo>
                    <a:pt x="48167" y="5064"/>
                    <a:pt x="48168" y="5064"/>
                    <a:pt x="48168" y="5064"/>
                  </a:cubicBezTo>
                  <a:close/>
                  <a:moveTo>
                    <a:pt x="38353" y="5289"/>
                  </a:moveTo>
                  <a:cubicBezTo>
                    <a:pt x="38363" y="5289"/>
                    <a:pt x="38374" y="5290"/>
                    <a:pt x="38385" y="5291"/>
                  </a:cubicBezTo>
                  <a:cubicBezTo>
                    <a:pt x="38412" y="5295"/>
                    <a:pt x="38455" y="5298"/>
                    <a:pt x="38499" y="5298"/>
                  </a:cubicBezTo>
                  <a:cubicBezTo>
                    <a:pt x="38535" y="5298"/>
                    <a:pt x="38571" y="5296"/>
                    <a:pt x="38602" y="5293"/>
                  </a:cubicBezTo>
                  <a:cubicBezTo>
                    <a:pt x="38623" y="5292"/>
                    <a:pt x="38640" y="5291"/>
                    <a:pt x="38655" y="5291"/>
                  </a:cubicBezTo>
                  <a:cubicBezTo>
                    <a:pt x="38714" y="5291"/>
                    <a:pt x="38728" y="5307"/>
                    <a:pt x="38723" y="5351"/>
                  </a:cubicBezTo>
                  <a:cubicBezTo>
                    <a:pt x="38718" y="5388"/>
                    <a:pt x="38694" y="5416"/>
                    <a:pt x="38668" y="5416"/>
                  </a:cubicBezTo>
                  <a:cubicBezTo>
                    <a:pt x="38667" y="5416"/>
                    <a:pt x="38666" y="5415"/>
                    <a:pt x="38665" y="5415"/>
                  </a:cubicBezTo>
                  <a:cubicBezTo>
                    <a:pt x="38396" y="5384"/>
                    <a:pt x="38303" y="5358"/>
                    <a:pt x="38299" y="5313"/>
                  </a:cubicBezTo>
                  <a:cubicBezTo>
                    <a:pt x="38298" y="5298"/>
                    <a:pt x="38320" y="5289"/>
                    <a:pt x="38353" y="5289"/>
                  </a:cubicBezTo>
                  <a:close/>
                  <a:moveTo>
                    <a:pt x="44028" y="5371"/>
                  </a:moveTo>
                  <a:cubicBezTo>
                    <a:pt x="44038" y="5371"/>
                    <a:pt x="44045" y="5378"/>
                    <a:pt x="44046" y="5392"/>
                  </a:cubicBezTo>
                  <a:cubicBezTo>
                    <a:pt x="44048" y="5414"/>
                    <a:pt x="44032" y="5434"/>
                    <a:pt x="44011" y="5436"/>
                  </a:cubicBezTo>
                  <a:cubicBezTo>
                    <a:pt x="44008" y="5436"/>
                    <a:pt x="44006" y="5436"/>
                    <a:pt x="44003" y="5436"/>
                  </a:cubicBezTo>
                  <a:cubicBezTo>
                    <a:pt x="43985" y="5436"/>
                    <a:pt x="43971" y="5431"/>
                    <a:pt x="43971" y="5423"/>
                  </a:cubicBezTo>
                  <a:cubicBezTo>
                    <a:pt x="43969" y="5414"/>
                    <a:pt x="43985" y="5395"/>
                    <a:pt x="44006" y="5380"/>
                  </a:cubicBezTo>
                  <a:cubicBezTo>
                    <a:pt x="44014" y="5374"/>
                    <a:pt x="44021" y="5371"/>
                    <a:pt x="44028" y="5371"/>
                  </a:cubicBezTo>
                  <a:close/>
                  <a:moveTo>
                    <a:pt x="40689" y="4571"/>
                  </a:moveTo>
                  <a:cubicBezTo>
                    <a:pt x="40709" y="4571"/>
                    <a:pt x="40736" y="4572"/>
                    <a:pt x="40767" y="4575"/>
                  </a:cubicBezTo>
                  <a:cubicBezTo>
                    <a:pt x="40829" y="4580"/>
                    <a:pt x="40960" y="4613"/>
                    <a:pt x="41056" y="4648"/>
                  </a:cubicBezTo>
                  <a:cubicBezTo>
                    <a:pt x="41146" y="4679"/>
                    <a:pt x="41255" y="4704"/>
                    <a:pt x="41307" y="4704"/>
                  </a:cubicBezTo>
                  <a:cubicBezTo>
                    <a:pt x="41311" y="4704"/>
                    <a:pt x="41314" y="4704"/>
                    <a:pt x="41318" y="4703"/>
                  </a:cubicBezTo>
                  <a:cubicBezTo>
                    <a:pt x="41323" y="4703"/>
                    <a:pt x="41328" y="4703"/>
                    <a:pt x="41333" y="4703"/>
                  </a:cubicBezTo>
                  <a:cubicBezTo>
                    <a:pt x="41378" y="4703"/>
                    <a:pt x="41430" y="4717"/>
                    <a:pt x="41459" y="4739"/>
                  </a:cubicBezTo>
                  <a:cubicBezTo>
                    <a:pt x="41491" y="4764"/>
                    <a:pt x="41541" y="4784"/>
                    <a:pt x="41574" y="4786"/>
                  </a:cubicBezTo>
                  <a:cubicBezTo>
                    <a:pt x="41738" y="4797"/>
                    <a:pt x="41874" y="4826"/>
                    <a:pt x="41930" y="4864"/>
                  </a:cubicBezTo>
                  <a:cubicBezTo>
                    <a:pt x="41989" y="4904"/>
                    <a:pt x="42157" y="4945"/>
                    <a:pt x="42287" y="4950"/>
                  </a:cubicBezTo>
                  <a:cubicBezTo>
                    <a:pt x="42397" y="4954"/>
                    <a:pt x="43004" y="5131"/>
                    <a:pt x="43096" y="5185"/>
                  </a:cubicBezTo>
                  <a:cubicBezTo>
                    <a:pt x="43143" y="5212"/>
                    <a:pt x="43216" y="5233"/>
                    <a:pt x="43264" y="5233"/>
                  </a:cubicBezTo>
                  <a:cubicBezTo>
                    <a:pt x="43268" y="5233"/>
                    <a:pt x="43272" y="5232"/>
                    <a:pt x="43276" y="5232"/>
                  </a:cubicBezTo>
                  <a:cubicBezTo>
                    <a:pt x="43282" y="5232"/>
                    <a:pt x="43288" y="5231"/>
                    <a:pt x="43295" y="5231"/>
                  </a:cubicBezTo>
                  <a:cubicBezTo>
                    <a:pt x="43422" y="5231"/>
                    <a:pt x="43649" y="5322"/>
                    <a:pt x="43654" y="5381"/>
                  </a:cubicBezTo>
                  <a:cubicBezTo>
                    <a:pt x="43658" y="5420"/>
                    <a:pt x="43624" y="5439"/>
                    <a:pt x="43579" y="5439"/>
                  </a:cubicBezTo>
                  <a:cubicBezTo>
                    <a:pt x="43530" y="5439"/>
                    <a:pt x="43470" y="5417"/>
                    <a:pt x="43428" y="5374"/>
                  </a:cubicBezTo>
                  <a:cubicBezTo>
                    <a:pt x="43382" y="5327"/>
                    <a:pt x="43290" y="5297"/>
                    <a:pt x="43178" y="5292"/>
                  </a:cubicBezTo>
                  <a:cubicBezTo>
                    <a:pt x="43081" y="5288"/>
                    <a:pt x="42982" y="5273"/>
                    <a:pt x="42956" y="5257"/>
                  </a:cubicBezTo>
                  <a:cubicBezTo>
                    <a:pt x="42931" y="5240"/>
                    <a:pt x="42803" y="5201"/>
                    <a:pt x="42675" y="5170"/>
                  </a:cubicBezTo>
                  <a:cubicBezTo>
                    <a:pt x="42547" y="5139"/>
                    <a:pt x="42312" y="5077"/>
                    <a:pt x="42159" y="5035"/>
                  </a:cubicBezTo>
                  <a:cubicBezTo>
                    <a:pt x="42007" y="4992"/>
                    <a:pt x="41807" y="4945"/>
                    <a:pt x="41720" y="4931"/>
                  </a:cubicBezTo>
                  <a:cubicBezTo>
                    <a:pt x="41633" y="4917"/>
                    <a:pt x="41518" y="4882"/>
                    <a:pt x="41464" y="4852"/>
                  </a:cubicBezTo>
                  <a:cubicBezTo>
                    <a:pt x="41345" y="4789"/>
                    <a:pt x="40951" y="4664"/>
                    <a:pt x="40872" y="4664"/>
                  </a:cubicBezTo>
                  <a:cubicBezTo>
                    <a:pt x="40870" y="4664"/>
                    <a:pt x="40868" y="4664"/>
                    <a:pt x="40867" y="4664"/>
                  </a:cubicBezTo>
                  <a:cubicBezTo>
                    <a:pt x="40866" y="4665"/>
                    <a:pt x="40864" y="4665"/>
                    <a:pt x="40863" y="4665"/>
                  </a:cubicBezTo>
                  <a:cubicBezTo>
                    <a:pt x="40812" y="4665"/>
                    <a:pt x="40657" y="4599"/>
                    <a:pt x="40655" y="4576"/>
                  </a:cubicBezTo>
                  <a:cubicBezTo>
                    <a:pt x="40655" y="4573"/>
                    <a:pt x="40668" y="4571"/>
                    <a:pt x="40689" y="4571"/>
                  </a:cubicBezTo>
                  <a:close/>
                  <a:moveTo>
                    <a:pt x="44201" y="5465"/>
                  </a:moveTo>
                  <a:cubicBezTo>
                    <a:pt x="44206" y="5465"/>
                    <a:pt x="44211" y="5465"/>
                    <a:pt x="44216" y="5466"/>
                  </a:cubicBezTo>
                  <a:cubicBezTo>
                    <a:pt x="44264" y="5468"/>
                    <a:pt x="44310" y="5488"/>
                    <a:pt x="44321" y="5513"/>
                  </a:cubicBezTo>
                  <a:cubicBezTo>
                    <a:pt x="44331" y="5535"/>
                    <a:pt x="44312" y="5547"/>
                    <a:pt x="44269" y="5547"/>
                  </a:cubicBezTo>
                  <a:cubicBezTo>
                    <a:pt x="44260" y="5547"/>
                    <a:pt x="44250" y="5547"/>
                    <a:pt x="44238" y="5546"/>
                  </a:cubicBezTo>
                  <a:cubicBezTo>
                    <a:pt x="44123" y="5534"/>
                    <a:pt x="44100" y="5465"/>
                    <a:pt x="44201" y="5465"/>
                  </a:cubicBezTo>
                  <a:close/>
                  <a:moveTo>
                    <a:pt x="45839" y="5470"/>
                  </a:moveTo>
                  <a:cubicBezTo>
                    <a:pt x="45868" y="5470"/>
                    <a:pt x="45891" y="5484"/>
                    <a:pt x="45893" y="5504"/>
                  </a:cubicBezTo>
                  <a:cubicBezTo>
                    <a:pt x="45896" y="5525"/>
                    <a:pt x="45871" y="5545"/>
                    <a:pt x="45837" y="5548"/>
                  </a:cubicBezTo>
                  <a:cubicBezTo>
                    <a:pt x="45835" y="5548"/>
                    <a:pt x="45833" y="5548"/>
                    <a:pt x="45831" y="5548"/>
                  </a:cubicBezTo>
                  <a:cubicBezTo>
                    <a:pt x="45801" y="5548"/>
                    <a:pt x="45778" y="5534"/>
                    <a:pt x="45775" y="5514"/>
                  </a:cubicBezTo>
                  <a:cubicBezTo>
                    <a:pt x="45774" y="5493"/>
                    <a:pt x="45798" y="5474"/>
                    <a:pt x="45830" y="5471"/>
                  </a:cubicBezTo>
                  <a:cubicBezTo>
                    <a:pt x="45833" y="5470"/>
                    <a:pt x="45836" y="5470"/>
                    <a:pt x="45839" y="5470"/>
                  </a:cubicBezTo>
                  <a:close/>
                  <a:moveTo>
                    <a:pt x="49580" y="5279"/>
                  </a:moveTo>
                  <a:cubicBezTo>
                    <a:pt x="49648" y="5279"/>
                    <a:pt x="49794" y="5296"/>
                    <a:pt x="49919" y="5320"/>
                  </a:cubicBezTo>
                  <a:cubicBezTo>
                    <a:pt x="50051" y="5346"/>
                    <a:pt x="50258" y="5385"/>
                    <a:pt x="50387" y="5407"/>
                  </a:cubicBezTo>
                  <a:cubicBezTo>
                    <a:pt x="50512" y="5430"/>
                    <a:pt x="50637" y="5471"/>
                    <a:pt x="50663" y="5496"/>
                  </a:cubicBezTo>
                  <a:cubicBezTo>
                    <a:pt x="50704" y="5537"/>
                    <a:pt x="50604" y="5556"/>
                    <a:pt x="50473" y="5556"/>
                  </a:cubicBezTo>
                  <a:cubicBezTo>
                    <a:pt x="50329" y="5556"/>
                    <a:pt x="50147" y="5533"/>
                    <a:pt x="50073" y="5487"/>
                  </a:cubicBezTo>
                  <a:cubicBezTo>
                    <a:pt x="50024" y="5457"/>
                    <a:pt x="49991" y="5443"/>
                    <a:pt x="49965" y="5443"/>
                  </a:cubicBezTo>
                  <a:cubicBezTo>
                    <a:pt x="49946" y="5443"/>
                    <a:pt x="49931" y="5451"/>
                    <a:pt x="49917" y="5468"/>
                  </a:cubicBezTo>
                  <a:cubicBezTo>
                    <a:pt x="49902" y="5486"/>
                    <a:pt x="49890" y="5495"/>
                    <a:pt x="49876" y="5495"/>
                  </a:cubicBezTo>
                  <a:cubicBezTo>
                    <a:pt x="49859" y="5495"/>
                    <a:pt x="49841" y="5481"/>
                    <a:pt x="49816" y="5452"/>
                  </a:cubicBezTo>
                  <a:cubicBezTo>
                    <a:pt x="49788" y="5422"/>
                    <a:pt x="49746" y="5399"/>
                    <a:pt x="49717" y="5399"/>
                  </a:cubicBezTo>
                  <a:cubicBezTo>
                    <a:pt x="49713" y="5399"/>
                    <a:pt x="49709" y="5400"/>
                    <a:pt x="49705" y="5401"/>
                  </a:cubicBezTo>
                  <a:cubicBezTo>
                    <a:pt x="49689" y="5406"/>
                    <a:pt x="49669" y="5408"/>
                    <a:pt x="49649" y="5408"/>
                  </a:cubicBezTo>
                  <a:cubicBezTo>
                    <a:pt x="49555" y="5408"/>
                    <a:pt x="49436" y="5367"/>
                    <a:pt x="49446" y="5329"/>
                  </a:cubicBezTo>
                  <a:cubicBezTo>
                    <a:pt x="49451" y="5305"/>
                    <a:pt x="49505" y="5282"/>
                    <a:pt x="49569" y="5279"/>
                  </a:cubicBezTo>
                  <a:cubicBezTo>
                    <a:pt x="49572" y="5279"/>
                    <a:pt x="49576" y="5279"/>
                    <a:pt x="49580" y="5279"/>
                  </a:cubicBezTo>
                  <a:close/>
                  <a:moveTo>
                    <a:pt x="50885" y="5489"/>
                  </a:moveTo>
                  <a:cubicBezTo>
                    <a:pt x="50956" y="5489"/>
                    <a:pt x="50939" y="5545"/>
                    <a:pt x="50856" y="5560"/>
                  </a:cubicBezTo>
                  <a:cubicBezTo>
                    <a:pt x="50846" y="5562"/>
                    <a:pt x="50838" y="5562"/>
                    <a:pt x="50830" y="5562"/>
                  </a:cubicBezTo>
                  <a:cubicBezTo>
                    <a:pt x="50803" y="5562"/>
                    <a:pt x="50789" y="5551"/>
                    <a:pt x="50798" y="5534"/>
                  </a:cubicBezTo>
                  <a:cubicBezTo>
                    <a:pt x="50809" y="5513"/>
                    <a:pt x="50842" y="5492"/>
                    <a:pt x="50872" y="5489"/>
                  </a:cubicBezTo>
                  <a:cubicBezTo>
                    <a:pt x="50877" y="5489"/>
                    <a:pt x="50881" y="5489"/>
                    <a:pt x="50885" y="5489"/>
                  </a:cubicBezTo>
                  <a:close/>
                  <a:moveTo>
                    <a:pt x="44465" y="4768"/>
                  </a:moveTo>
                  <a:cubicBezTo>
                    <a:pt x="44503" y="4768"/>
                    <a:pt x="44553" y="4777"/>
                    <a:pt x="44625" y="4793"/>
                  </a:cubicBezTo>
                  <a:cubicBezTo>
                    <a:pt x="44761" y="4826"/>
                    <a:pt x="44821" y="4861"/>
                    <a:pt x="44825" y="4908"/>
                  </a:cubicBezTo>
                  <a:cubicBezTo>
                    <a:pt x="44828" y="4940"/>
                    <a:pt x="44833" y="4955"/>
                    <a:pt x="44848" y="4955"/>
                  </a:cubicBezTo>
                  <a:cubicBezTo>
                    <a:pt x="44859" y="4955"/>
                    <a:pt x="44876" y="4946"/>
                    <a:pt x="44903" y="4929"/>
                  </a:cubicBezTo>
                  <a:cubicBezTo>
                    <a:pt x="44927" y="4913"/>
                    <a:pt x="44950" y="4904"/>
                    <a:pt x="44978" y="4904"/>
                  </a:cubicBezTo>
                  <a:cubicBezTo>
                    <a:pt x="45013" y="4904"/>
                    <a:pt x="45057" y="4918"/>
                    <a:pt x="45120" y="4946"/>
                  </a:cubicBezTo>
                  <a:cubicBezTo>
                    <a:pt x="45195" y="4979"/>
                    <a:pt x="45289" y="5003"/>
                    <a:pt x="45343" y="5003"/>
                  </a:cubicBezTo>
                  <a:cubicBezTo>
                    <a:pt x="45349" y="5003"/>
                    <a:pt x="45353" y="5003"/>
                    <a:pt x="45358" y="5003"/>
                  </a:cubicBezTo>
                  <a:cubicBezTo>
                    <a:pt x="45365" y="5002"/>
                    <a:pt x="45373" y="5001"/>
                    <a:pt x="45380" y="5001"/>
                  </a:cubicBezTo>
                  <a:cubicBezTo>
                    <a:pt x="45422" y="5001"/>
                    <a:pt x="45458" y="5014"/>
                    <a:pt x="45466" y="5032"/>
                  </a:cubicBezTo>
                  <a:cubicBezTo>
                    <a:pt x="45476" y="5053"/>
                    <a:pt x="45565" y="5070"/>
                    <a:pt x="45668" y="5072"/>
                  </a:cubicBezTo>
                  <a:cubicBezTo>
                    <a:pt x="45773" y="5073"/>
                    <a:pt x="45885" y="5099"/>
                    <a:pt x="45924" y="5131"/>
                  </a:cubicBezTo>
                  <a:cubicBezTo>
                    <a:pt x="45953" y="5154"/>
                    <a:pt x="45994" y="5167"/>
                    <a:pt x="46031" y="5167"/>
                  </a:cubicBezTo>
                  <a:cubicBezTo>
                    <a:pt x="46047" y="5167"/>
                    <a:pt x="46062" y="5165"/>
                    <a:pt x="46076" y="5160"/>
                  </a:cubicBezTo>
                  <a:cubicBezTo>
                    <a:pt x="46092" y="5155"/>
                    <a:pt x="46113" y="5152"/>
                    <a:pt x="46136" y="5152"/>
                  </a:cubicBezTo>
                  <a:cubicBezTo>
                    <a:pt x="46179" y="5152"/>
                    <a:pt x="46231" y="5162"/>
                    <a:pt x="46273" y="5180"/>
                  </a:cubicBezTo>
                  <a:cubicBezTo>
                    <a:pt x="46315" y="5197"/>
                    <a:pt x="46363" y="5206"/>
                    <a:pt x="46402" y="5206"/>
                  </a:cubicBezTo>
                  <a:cubicBezTo>
                    <a:pt x="46423" y="5206"/>
                    <a:pt x="46441" y="5204"/>
                    <a:pt x="46454" y="5198"/>
                  </a:cubicBezTo>
                  <a:cubicBezTo>
                    <a:pt x="46466" y="5193"/>
                    <a:pt x="46478" y="5191"/>
                    <a:pt x="46489" y="5191"/>
                  </a:cubicBezTo>
                  <a:cubicBezTo>
                    <a:pt x="46513" y="5191"/>
                    <a:pt x="46534" y="5201"/>
                    <a:pt x="46543" y="5221"/>
                  </a:cubicBezTo>
                  <a:cubicBezTo>
                    <a:pt x="46555" y="5244"/>
                    <a:pt x="46604" y="5259"/>
                    <a:pt x="46663" y="5259"/>
                  </a:cubicBezTo>
                  <a:cubicBezTo>
                    <a:pt x="46674" y="5259"/>
                    <a:pt x="46685" y="5259"/>
                    <a:pt x="46697" y="5258"/>
                  </a:cubicBezTo>
                  <a:cubicBezTo>
                    <a:pt x="46722" y="5255"/>
                    <a:pt x="46743" y="5254"/>
                    <a:pt x="46763" y="5254"/>
                  </a:cubicBezTo>
                  <a:cubicBezTo>
                    <a:pt x="46854" y="5254"/>
                    <a:pt x="46905" y="5285"/>
                    <a:pt x="47023" y="5390"/>
                  </a:cubicBezTo>
                  <a:cubicBezTo>
                    <a:pt x="47074" y="5436"/>
                    <a:pt x="47139" y="5460"/>
                    <a:pt x="47210" y="5460"/>
                  </a:cubicBezTo>
                  <a:cubicBezTo>
                    <a:pt x="47221" y="5460"/>
                    <a:pt x="47232" y="5460"/>
                    <a:pt x="47243" y="5458"/>
                  </a:cubicBezTo>
                  <a:cubicBezTo>
                    <a:pt x="47255" y="5457"/>
                    <a:pt x="47267" y="5457"/>
                    <a:pt x="47278" y="5457"/>
                  </a:cubicBezTo>
                  <a:cubicBezTo>
                    <a:pt x="47332" y="5457"/>
                    <a:pt x="47374" y="5469"/>
                    <a:pt x="47376" y="5488"/>
                  </a:cubicBezTo>
                  <a:cubicBezTo>
                    <a:pt x="47378" y="5513"/>
                    <a:pt x="47300" y="5529"/>
                    <a:pt x="47229" y="5529"/>
                  </a:cubicBezTo>
                  <a:cubicBezTo>
                    <a:pt x="47178" y="5529"/>
                    <a:pt x="47131" y="5521"/>
                    <a:pt x="47118" y="5504"/>
                  </a:cubicBezTo>
                  <a:cubicBezTo>
                    <a:pt x="47115" y="5500"/>
                    <a:pt x="47109" y="5498"/>
                    <a:pt x="47099" y="5498"/>
                  </a:cubicBezTo>
                  <a:cubicBezTo>
                    <a:pt x="47072" y="5498"/>
                    <a:pt x="47021" y="5512"/>
                    <a:pt x="46966" y="5535"/>
                  </a:cubicBezTo>
                  <a:cubicBezTo>
                    <a:pt x="46910" y="5559"/>
                    <a:pt x="46876" y="5571"/>
                    <a:pt x="46851" y="5571"/>
                  </a:cubicBezTo>
                  <a:cubicBezTo>
                    <a:pt x="46823" y="5571"/>
                    <a:pt x="46808" y="5556"/>
                    <a:pt x="46787" y="5525"/>
                  </a:cubicBezTo>
                  <a:cubicBezTo>
                    <a:pt x="46765" y="5493"/>
                    <a:pt x="46743" y="5479"/>
                    <a:pt x="46697" y="5479"/>
                  </a:cubicBezTo>
                  <a:cubicBezTo>
                    <a:pt x="46661" y="5479"/>
                    <a:pt x="46612" y="5487"/>
                    <a:pt x="46537" y="5504"/>
                  </a:cubicBezTo>
                  <a:cubicBezTo>
                    <a:pt x="46462" y="5520"/>
                    <a:pt x="46413" y="5529"/>
                    <a:pt x="46378" y="5529"/>
                  </a:cubicBezTo>
                  <a:cubicBezTo>
                    <a:pt x="46329" y="5529"/>
                    <a:pt x="46309" y="5511"/>
                    <a:pt x="46283" y="5470"/>
                  </a:cubicBezTo>
                  <a:cubicBezTo>
                    <a:pt x="46257" y="5430"/>
                    <a:pt x="46212" y="5398"/>
                    <a:pt x="46182" y="5398"/>
                  </a:cubicBezTo>
                  <a:cubicBezTo>
                    <a:pt x="46180" y="5398"/>
                    <a:pt x="46179" y="5398"/>
                    <a:pt x="46177" y="5398"/>
                  </a:cubicBezTo>
                  <a:cubicBezTo>
                    <a:pt x="46174" y="5398"/>
                    <a:pt x="46171" y="5398"/>
                    <a:pt x="46168" y="5398"/>
                  </a:cubicBezTo>
                  <a:cubicBezTo>
                    <a:pt x="46139" y="5398"/>
                    <a:pt x="46118" y="5386"/>
                    <a:pt x="46117" y="5369"/>
                  </a:cubicBezTo>
                  <a:cubicBezTo>
                    <a:pt x="46116" y="5357"/>
                    <a:pt x="46104" y="5351"/>
                    <a:pt x="46086" y="5351"/>
                  </a:cubicBezTo>
                  <a:cubicBezTo>
                    <a:pt x="46075" y="5351"/>
                    <a:pt x="46061" y="5353"/>
                    <a:pt x="46047" y="5359"/>
                  </a:cubicBezTo>
                  <a:cubicBezTo>
                    <a:pt x="46037" y="5363"/>
                    <a:pt x="46023" y="5364"/>
                    <a:pt x="46006" y="5364"/>
                  </a:cubicBezTo>
                  <a:cubicBezTo>
                    <a:pt x="45964" y="5364"/>
                    <a:pt x="45906" y="5354"/>
                    <a:pt x="45860" y="5334"/>
                  </a:cubicBezTo>
                  <a:cubicBezTo>
                    <a:pt x="45797" y="5310"/>
                    <a:pt x="45717" y="5289"/>
                    <a:pt x="45680" y="5289"/>
                  </a:cubicBezTo>
                  <a:cubicBezTo>
                    <a:pt x="45678" y="5289"/>
                    <a:pt x="45677" y="5289"/>
                    <a:pt x="45675" y="5289"/>
                  </a:cubicBezTo>
                  <a:cubicBezTo>
                    <a:pt x="45673" y="5290"/>
                    <a:pt x="45671" y="5290"/>
                    <a:pt x="45669" y="5290"/>
                  </a:cubicBezTo>
                  <a:cubicBezTo>
                    <a:pt x="45637" y="5290"/>
                    <a:pt x="45600" y="5268"/>
                    <a:pt x="45586" y="5243"/>
                  </a:cubicBezTo>
                  <a:cubicBezTo>
                    <a:pt x="45576" y="5223"/>
                    <a:pt x="45552" y="5212"/>
                    <a:pt x="45521" y="5212"/>
                  </a:cubicBezTo>
                  <a:cubicBezTo>
                    <a:pt x="45505" y="5212"/>
                    <a:pt x="45487" y="5215"/>
                    <a:pt x="45467" y="5221"/>
                  </a:cubicBezTo>
                  <a:cubicBezTo>
                    <a:pt x="45450" y="5226"/>
                    <a:pt x="45433" y="5228"/>
                    <a:pt x="45416" y="5228"/>
                  </a:cubicBezTo>
                  <a:cubicBezTo>
                    <a:pt x="45373" y="5228"/>
                    <a:pt x="45331" y="5212"/>
                    <a:pt x="45293" y="5182"/>
                  </a:cubicBezTo>
                  <a:cubicBezTo>
                    <a:pt x="45248" y="5145"/>
                    <a:pt x="45158" y="5115"/>
                    <a:pt x="45086" y="5115"/>
                  </a:cubicBezTo>
                  <a:cubicBezTo>
                    <a:pt x="45016" y="5114"/>
                    <a:pt x="44910" y="5094"/>
                    <a:pt x="44849" y="5068"/>
                  </a:cubicBezTo>
                  <a:cubicBezTo>
                    <a:pt x="44793" y="5045"/>
                    <a:pt x="44724" y="5028"/>
                    <a:pt x="44685" y="5028"/>
                  </a:cubicBezTo>
                  <a:cubicBezTo>
                    <a:pt x="44681" y="5028"/>
                    <a:pt x="44678" y="5028"/>
                    <a:pt x="44674" y="5028"/>
                  </a:cubicBezTo>
                  <a:cubicBezTo>
                    <a:pt x="44670" y="5029"/>
                    <a:pt x="44666" y="5029"/>
                    <a:pt x="44662" y="5029"/>
                  </a:cubicBezTo>
                  <a:cubicBezTo>
                    <a:pt x="44630" y="5029"/>
                    <a:pt x="44602" y="5015"/>
                    <a:pt x="44594" y="4996"/>
                  </a:cubicBezTo>
                  <a:cubicBezTo>
                    <a:pt x="44585" y="4976"/>
                    <a:pt x="44536" y="4954"/>
                    <a:pt x="44484" y="4949"/>
                  </a:cubicBezTo>
                  <a:cubicBezTo>
                    <a:pt x="44356" y="4935"/>
                    <a:pt x="44304" y="4862"/>
                    <a:pt x="44377" y="4798"/>
                  </a:cubicBezTo>
                  <a:cubicBezTo>
                    <a:pt x="44398" y="4778"/>
                    <a:pt x="44424" y="4768"/>
                    <a:pt x="44465" y="4768"/>
                  </a:cubicBezTo>
                  <a:close/>
                  <a:moveTo>
                    <a:pt x="39084" y="5540"/>
                  </a:moveTo>
                  <a:cubicBezTo>
                    <a:pt x="39094" y="5540"/>
                    <a:pt x="39101" y="5548"/>
                    <a:pt x="39103" y="5561"/>
                  </a:cubicBezTo>
                  <a:cubicBezTo>
                    <a:pt x="39105" y="5583"/>
                    <a:pt x="39088" y="5604"/>
                    <a:pt x="39068" y="5605"/>
                  </a:cubicBezTo>
                  <a:cubicBezTo>
                    <a:pt x="39065" y="5605"/>
                    <a:pt x="39062" y="5605"/>
                    <a:pt x="39059" y="5605"/>
                  </a:cubicBezTo>
                  <a:cubicBezTo>
                    <a:pt x="39041" y="5605"/>
                    <a:pt x="39028" y="5600"/>
                    <a:pt x="39028" y="5592"/>
                  </a:cubicBezTo>
                  <a:cubicBezTo>
                    <a:pt x="39027" y="5583"/>
                    <a:pt x="39042" y="5565"/>
                    <a:pt x="39063" y="5549"/>
                  </a:cubicBezTo>
                  <a:cubicBezTo>
                    <a:pt x="39070" y="5543"/>
                    <a:pt x="39078" y="5540"/>
                    <a:pt x="39084" y="5540"/>
                  </a:cubicBezTo>
                  <a:close/>
                  <a:moveTo>
                    <a:pt x="46112" y="5561"/>
                  </a:moveTo>
                  <a:cubicBezTo>
                    <a:pt x="46122" y="5561"/>
                    <a:pt x="46142" y="5576"/>
                    <a:pt x="46157" y="5596"/>
                  </a:cubicBezTo>
                  <a:cubicBezTo>
                    <a:pt x="46170" y="5615"/>
                    <a:pt x="46164" y="5635"/>
                    <a:pt x="46142" y="5637"/>
                  </a:cubicBezTo>
                  <a:cubicBezTo>
                    <a:pt x="46140" y="5637"/>
                    <a:pt x="46138" y="5637"/>
                    <a:pt x="46137" y="5637"/>
                  </a:cubicBezTo>
                  <a:cubicBezTo>
                    <a:pt x="46116" y="5637"/>
                    <a:pt x="46097" y="5620"/>
                    <a:pt x="46095" y="5602"/>
                  </a:cubicBezTo>
                  <a:cubicBezTo>
                    <a:pt x="46093" y="5579"/>
                    <a:pt x="46101" y="5562"/>
                    <a:pt x="46111" y="5561"/>
                  </a:cubicBezTo>
                  <a:cubicBezTo>
                    <a:pt x="46111" y="5561"/>
                    <a:pt x="46111" y="5561"/>
                    <a:pt x="46112" y="5561"/>
                  </a:cubicBezTo>
                  <a:close/>
                  <a:moveTo>
                    <a:pt x="51171" y="5582"/>
                  </a:moveTo>
                  <a:cubicBezTo>
                    <a:pt x="51184" y="5582"/>
                    <a:pt x="51195" y="5585"/>
                    <a:pt x="51200" y="5590"/>
                  </a:cubicBezTo>
                  <a:cubicBezTo>
                    <a:pt x="51232" y="5617"/>
                    <a:pt x="51206" y="5646"/>
                    <a:pt x="51167" y="5646"/>
                  </a:cubicBezTo>
                  <a:cubicBezTo>
                    <a:pt x="51155" y="5646"/>
                    <a:pt x="51142" y="5643"/>
                    <a:pt x="51129" y="5637"/>
                  </a:cubicBezTo>
                  <a:cubicBezTo>
                    <a:pt x="51088" y="5616"/>
                    <a:pt x="51087" y="5607"/>
                    <a:pt x="51127" y="5591"/>
                  </a:cubicBezTo>
                  <a:cubicBezTo>
                    <a:pt x="51141" y="5585"/>
                    <a:pt x="51157" y="5582"/>
                    <a:pt x="51171" y="5582"/>
                  </a:cubicBezTo>
                  <a:close/>
                  <a:moveTo>
                    <a:pt x="44452" y="5524"/>
                  </a:moveTo>
                  <a:cubicBezTo>
                    <a:pt x="44469" y="5524"/>
                    <a:pt x="44486" y="5532"/>
                    <a:pt x="44509" y="5549"/>
                  </a:cubicBezTo>
                  <a:cubicBezTo>
                    <a:pt x="44606" y="5615"/>
                    <a:pt x="44587" y="5658"/>
                    <a:pt x="44462" y="5671"/>
                  </a:cubicBezTo>
                  <a:cubicBezTo>
                    <a:pt x="44448" y="5672"/>
                    <a:pt x="44436" y="5672"/>
                    <a:pt x="44425" y="5672"/>
                  </a:cubicBezTo>
                  <a:cubicBezTo>
                    <a:pt x="44334" y="5672"/>
                    <a:pt x="44321" y="5633"/>
                    <a:pt x="44392" y="5560"/>
                  </a:cubicBezTo>
                  <a:cubicBezTo>
                    <a:pt x="44416" y="5535"/>
                    <a:pt x="44433" y="5524"/>
                    <a:pt x="44452" y="5524"/>
                  </a:cubicBezTo>
                  <a:close/>
                  <a:moveTo>
                    <a:pt x="50867" y="5605"/>
                  </a:moveTo>
                  <a:cubicBezTo>
                    <a:pt x="50886" y="5605"/>
                    <a:pt x="50902" y="5619"/>
                    <a:pt x="50904" y="5641"/>
                  </a:cubicBezTo>
                  <a:cubicBezTo>
                    <a:pt x="50907" y="5662"/>
                    <a:pt x="50892" y="5681"/>
                    <a:pt x="50868" y="5683"/>
                  </a:cubicBezTo>
                  <a:cubicBezTo>
                    <a:pt x="50866" y="5683"/>
                    <a:pt x="50865" y="5683"/>
                    <a:pt x="50863" y="5683"/>
                  </a:cubicBezTo>
                  <a:cubicBezTo>
                    <a:pt x="50844" y="5683"/>
                    <a:pt x="50829" y="5668"/>
                    <a:pt x="50826" y="5647"/>
                  </a:cubicBezTo>
                  <a:cubicBezTo>
                    <a:pt x="50825" y="5625"/>
                    <a:pt x="50839" y="5607"/>
                    <a:pt x="50862" y="5605"/>
                  </a:cubicBezTo>
                  <a:cubicBezTo>
                    <a:pt x="50864" y="5605"/>
                    <a:pt x="50866" y="5605"/>
                    <a:pt x="50867" y="5605"/>
                  </a:cubicBezTo>
                  <a:close/>
                  <a:moveTo>
                    <a:pt x="46353" y="5634"/>
                  </a:moveTo>
                  <a:cubicBezTo>
                    <a:pt x="46363" y="5634"/>
                    <a:pt x="46377" y="5637"/>
                    <a:pt x="46396" y="5642"/>
                  </a:cubicBezTo>
                  <a:cubicBezTo>
                    <a:pt x="46431" y="5652"/>
                    <a:pt x="46450" y="5669"/>
                    <a:pt x="46441" y="5681"/>
                  </a:cubicBezTo>
                  <a:cubicBezTo>
                    <a:pt x="46437" y="5686"/>
                    <a:pt x="46429" y="5688"/>
                    <a:pt x="46419" y="5688"/>
                  </a:cubicBezTo>
                  <a:cubicBezTo>
                    <a:pt x="46408" y="5688"/>
                    <a:pt x="46394" y="5685"/>
                    <a:pt x="46380" y="5679"/>
                  </a:cubicBezTo>
                  <a:cubicBezTo>
                    <a:pt x="46331" y="5654"/>
                    <a:pt x="46324" y="5634"/>
                    <a:pt x="46353" y="5634"/>
                  </a:cubicBezTo>
                  <a:close/>
                  <a:moveTo>
                    <a:pt x="50460" y="5611"/>
                  </a:moveTo>
                  <a:cubicBezTo>
                    <a:pt x="50488" y="5611"/>
                    <a:pt x="50526" y="5613"/>
                    <a:pt x="50568" y="5616"/>
                  </a:cubicBezTo>
                  <a:cubicBezTo>
                    <a:pt x="50729" y="5632"/>
                    <a:pt x="50763" y="5692"/>
                    <a:pt x="50616" y="5704"/>
                  </a:cubicBezTo>
                  <a:cubicBezTo>
                    <a:pt x="50611" y="5705"/>
                    <a:pt x="50605" y="5705"/>
                    <a:pt x="50599" y="5705"/>
                  </a:cubicBezTo>
                  <a:cubicBezTo>
                    <a:pt x="50511" y="5705"/>
                    <a:pt x="50388" y="5648"/>
                    <a:pt x="50415" y="5615"/>
                  </a:cubicBezTo>
                  <a:cubicBezTo>
                    <a:pt x="50418" y="5612"/>
                    <a:pt x="50435" y="5611"/>
                    <a:pt x="50460" y="5611"/>
                  </a:cubicBezTo>
                  <a:close/>
                  <a:moveTo>
                    <a:pt x="49754" y="5540"/>
                  </a:moveTo>
                  <a:cubicBezTo>
                    <a:pt x="49774" y="5540"/>
                    <a:pt x="49789" y="5549"/>
                    <a:pt x="49807" y="5566"/>
                  </a:cubicBezTo>
                  <a:cubicBezTo>
                    <a:pt x="49862" y="5621"/>
                    <a:pt x="49812" y="5778"/>
                    <a:pt x="49739" y="5784"/>
                  </a:cubicBezTo>
                  <a:cubicBezTo>
                    <a:pt x="49738" y="5784"/>
                    <a:pt x="49737" y="5784"/>
                    <a:pt x="49736" y="5784"/>
                  </a:cubicBezTo>
                  <a:cubicBezTo>
                    <a:pt x="49691" y="5784"/>
                    <a:pt x="49541" y="5694"/>
                    <a:pt x="49539" y="5665"/>
                  </a:cubicBezTo>
                  <a:cubicBezTo>
                    <a:pt x="49536" y="5658"/>
                    <a:pt x="49587" y="5621"/>
                    <a:pt x="49648" y="5586"/>
                  </a:cubicBezTo>
                  <a:cubicBezTo>
                    <a:pt x="49699" y="5554"/>
                    <a:pt x="49730" y="5540"/>
                    <a:pt x="49754" y="5540"/>
                  </a:cubicBezTo>
                  <a:close/>
                  <a:moveTo>
                    <a:pt x="51288" y="5723"/>
                  </a:moveTo>
                  <a:cubicBezTo>
                    <a:pt x="51316" y="5723"/>
                    <a:pt x="51349" y="5737"/>
                    <a:pt x="51363" y="5756"/>
                  </a:cubicBezTo>
                  <a:cubicBezTo>
                    <a:pt x="51378" y="5776"/>
                    <a:pt x="51355" y="5796"/>
                    <a:pt x="51311" y="5800"/>
                  </a:cubicBezTo>
                  <a:cubicBezTo>
                    <a:pt x="51306" y="5800"/>
                    <a:pt x="51302" y="5800"/>
                    <a:pt x="51298" y="5800"/>
                  </a:cubicBezTo>
                  <a:cubicBezTo>
                    <a:pt x="51259" y="5800"/>
                    <a:pt x="51229" y="5787"/>
                    <a:pt x="51227" y="5767"/>
                  </a:cubicBezTo>
                  <a:cubicBezTo>
                    <a:pt x="51226" y="5747"/>
                    <a:pt x="51250" y="5727"/>
                    <a:pt x="51280" y="5724"/>
                  </a:cubicBezTo>
                  <a:cubicBezTo>
                    <a:pt x="51283" y="5724"/>
                    <a:pt x="51285" y="5723"/>
                    <a:pt x="51288" y="5723"/>
                  </a:cubicBezTo>
                  <a:close/>
                  <a:moveTo>
                    <a:pt x="23977" y="5315"/>
                  </a:moveTo>
                  <a:cubicBezTo>
                    <a:pt x="23981" y="5315"/>
                    <a:pt x="23987" y="5324"/>
                    <a:pt x="23997" y="5343"/>
                  </a:cubicBezTo>
                  <a:cubicBezTo>
                    <a:pt x="24006" y="5359"/>
                    <a:pt x="24022" y="5369"/>
                    <a:pt x="24036" y="5369"/>
                  </a:cubicBezTo>
                  <a:cubicBezTo>
                    <a:pt x="24043" y="5369"/>
                    <a:pt x="24049" y="5367"/>
                    <a:pt x="24054" y="5363"/>
                  </a:cubicBezTo>
                  <a:cubicBezTo>
                    <a:pt x="24059" y="5359"/>
                    <a:pt x="24072" y="5358"/>
                    <a:pt x="24091" y="5358"/>
                  </a:cubicBezTo>
                  <a:cubicBezTo>
                    <a:pt x="24145" y="5358"/>
                    <a:pt x="24247" y="5371"/>
                    <a:pt x="24356" y="5394"/>
                  </a:cubicBezTo>
                  <a:cubicBezTo>
                    <a:pt x="24503" y="5425"/>
                    <a:pt x="24753" y="5474"/>
                    <a:pt x="24903" y="5503"/>
                  </a:cubicBezTo>
                  <a:cubicBezTo>
                    <a:pt x="25057" y="5532"/>
                    <a:pt x="25368" y="5592"/>
                    <a:pt x="25598" y="5637"/>
                  </a:cubicBezTo>
                  <a:cubicBezTo>
                    <a:pt x="25829" y="5682"/>
                    <a:pt x="26041" y="5722"/>
                    <a:pt x="26075" y="5727"/>
                  </a:cubicBezTo>
                  <a:cubicBezTo>
                    <a:pt x="26247" y="5747"/>
                    <a:pt x="26510" y="5810"/>
                    <a:pt x="26511" y="5831"/>
                  </a:cubicBezTo>
                  <a:cubicBezTo>
                    <a:pt x="26513" y="5851"/>
                    <a:pt x="26463" y="5859"/>
                    <a:pt x="26394" y="5859"/>
                  </a:cubicBezTo>
                  <a:cubicBezTo>
                    <a:pt x="26294" y="5859"/>
                    <a:pt x="26151" y="5841"/>
                    <a:pt x="26062" y="5809"/>
                  </a:cubicBezTo>
                  <a:cubicBezTo>
                    <a:pt x="25978" y="5778"/>
                    <a:pt x="25872" y="5753"/>
                    <a:pt x="25827" y="5750"/>
                  </a:cubicBezTo>
                  <a:cubicBezTo>
                    <a:pt x="25781" y="5750"/>
                    <a:pt x="25688" y="5738"/>
                    <a:pt x="25616" y="5722"/>
                  </a:cubicBezTo>
                  <a:cubicBezTo>
                    <a:pt x="25585" y="5714"/>
                    <a:pt x="25556" y="5711"/>
                    <a:pt x="25531" y="5711"/>
                  </a:cubicBezTo>
                  <a:cubicBezTo>
                    <a:pt x="25498" y="5711"/>
                    <a:pt x="25473" y="5717"/>
                    <a:pt x="25467" y="5729"/>
                  </a:cubicBezTo>
                  <a:cubicBezTo>
                    <a:pt x="25463" y="5736"/>
                    <a:pt x="25453" y="5740"/>
                    <a:pt x="25437" y="5740"/>
                  </a:cubicBezTo>
                  <a:cubicBezTo>
                    <a:pt x="25408" y="5740"/>
                    <a:pt x="25364" y="5728"/>
                    <a:pt x="25318" y="5707"/>
                  </a:cubicBezTo>
                  <a:cubicBezTo>
                    <a:pt x="25248" y="5676"/>
                    <a:pt x="25122" y="5643"/>
                    <a:pt x="25043" y="5637"/>
                  </a:cubicBezTo>
                  <a:cubicBezTo>
                    <a:pt x="24965" y="5631"/>
                    <a:pt x="24836" y="5605"/>
                    <a:pt x="24765" y="5581"/>
                  </a:cubicBezTo>
                  <a:cubicBezTo>
                    <a:pt x="24692" y="5558"/>
                    <a:pt x="24527" y="5517"/>
                    <a:pt x="24394" y="5491"/>
                  </a:cubicBezTo>
                  <a:cubicBezTo>
                    <a:pt x="24031" y="5420"/>
                    <a:pt x="23974" y="5399"/>
                    <a:pt x="23972" y="5345"/>
                  </a:cubicBezTo>
                  <a:cubicBezTo>
                    <a:pt x="23972" y="5325"/>
                    <a:pt x="23973" y="5315"/>
                    <a:pt x="23977" y="5315"/>
                  </a:cubicBezTo>
                  <a:close/>
                  <a:moveTo>
                    <a:pt x="48243" y="5662"/>
                  </a:moveTo>
                  <a:cubicBezTo>
                    <a:pt x="48326" y="5662"/>
                    <a:pt x="48408" y="5680"/>
                    <a:pt x="48411" y="5713"/>
                  </a:cubicBezTo>
                  <a:cubicBezTo>
                    <a:pt x="48412" y="5732"/>
                    <a:pt x="48396" y="5747"/>
                    <a:pt x="48370" y="5749"/>
                  </a:cubicBezTo>
                  <a:cubicBezTo>
                    <a:pt x="48347" y="5753"/>
                    <a:pt x="48307" y="5785"/>
                    <a:pt x="48286" y="5820"/>
                  </a:cubicBezTo>
                  <a:cubicBezTo>
                    <a:pt x="48266" y="5856"/>
                    <a:pt x="48234" y="5873"/>
                    <a:pt x="48185" y="5873"/>
                  </a:cubicBezTo>
                  <a:cubicBezTo>
                    <a:pt x="48171" y="5873"/>
                    <a:pt x="48155" y="5871"/>
                    <a:pt x="48138" y="5868"/>
                  </a:cubicBezTo>
                  <a:cubicBezTo>
                    <a:pt x="48022" y="5851"/>
                    <a:pt x="47996" y="5780"/>
                    <a:pt x="48075" y="5701"/>
                  </a:cubicBezTo>
                  <a:cubicBezTo>
                    <a:pt x="48101" y="5675"/>
                    <a:pt x="48173" y="5662"/>
                    <a:pt x="48243" y="5662"/>
                  </a:cubicBezTo>
                  <a:close/>
                  <a:moveTo>
                    <a:pt x="25580" y="5832"/>
                  </a:moveTo>
                  <a:cubicBezTo>
                    <a:pt x="25600" y="5832"/>
                    <a:pt x="25616" y="5847"/>
                    <a:pt x="25618" y="5868"/>
                  </a:cubicBezTo>
                  <a:cubicBezTo>
                    <a:pt x="25621" y="5891"/>
                    <a:pt x="25605" y="5908"/>
                    <a:pt x="25583" y="5910"/>
                  </a:cubicBezTo>
                  <a:cubicBezTo>
                    <a:pt x="25581" y="5911"/>
                    <a:pt x="25579" y="5911"/>
                    <a:pt x="25577" y="5911"/>
                  </a:cubicBezTo>
                  <a:cubicBezTo>
                    <a:pt x="25557" y="5911"/>
                    <a:pt x="25543" y="5896"/>
                    <a:pt x="25540" y="5874"/>
                  </a:cubicBezTo>
                  <a:cubicBezTo>
                    <a:pt x="25539" y="5853"/>
                    <a:pt x="25554" y="5836"/>
                    <a:pt x="25576" y="5832"/>
                  </a:cubicBezTo>
                  <a:cubicBezTo>
                    <a:pt x="25577" y="5832"/>
                    <a:pt x="25578" y="5832"/>
                    <a:pt x="25580" y="5832"/>
                  </a:cubicBezTo>
                  <a:close/>
                  <a:moveTo>
                    <a:pt x="51562" y="5641"/>
                  </a:moveTo>
                  <a:cubicBezTo>
                    <a:pt x="51570" y="5641"/>
                    <a:pt x="51582" y="5643"/>
                    <a:pt x="51597" y="5647"/>
                  </a:cubicBezTo>
                  <a:cubicBezTo>
                    <a:pt x="51636" y="5656"/>
                    <a:pt x="51701" y="5688"/>
                    <a:pt x="51735" y="5713"/>
                  </a:cubicBezTo>
                  <a:cubicBezTo>
                    <a:pt x="51762" y="5732"/>
                    <a:pt x="51810" y="5745"/>
                    <a:pt x="51852" y="5745"/>
                  </a:cubicBezTo>
                  <a:cubicBezTo>
                    <a:pt x="51865" y="5745"/>
                    <a:pt x="51877" y="5744"/>
                    <a:pt x="51889" y="5741"/>
                  </a:cubicBezTo>
                  <a:cubicBezTo>
                    <a:pt x="51899" y="5739"/>
                    <a:pt x="51910" y="5738"/>
                    <a:pt x="51921" y="5738"/>
                  </a:cubicBezTo>
                  <a:cubicBezTo>
                    <a:pt x="51958" y="5738"/>
                    <a:pt x="51991" y="5750"/>
                    <a:pt x="51999" y="5769"/>
                  </a:cubicBezTo>
                  <a:cubicBezTo>
                    <a:pt x="52014" y="5798"/>
                    <a:pt x="51985" y="5818"/>
                    <a:pt x="51918" y="5823"/>
                  </a:cubicBezTo>
                  <a:cubicBezTo>
                    <a:pt x="51864" y="5828"/>
                    <a:pt x="51781" y="5856"/>
                    <a:pt x="51742" y="5882"/>
                  </a:cubicBezTo>
                  <a:cubicBezTo>
                    <a:pt x="51706" y="5904"/>
                    <a:pt x="51665" y="5914"/>
                    <a:pt x="51627" y="5914"/>
                  </a:cubicBezTo>
                  <a:cubicBezTo>
                    <a:pt x="51536" y="5914"/>
                    <a:pt x="51466" y="5859"/>
                    <a:pt x="51543" y="5801"/>
                  </a:cubicBezTo>
                  <a:cubicBezTo>
                    <a:pt x="51564" y="5785"/>
                    <a:pt x="51569" y="5739"/>
                    <a:pt x="51554" y="5701"/>
                  </a:cubicBezTo>
                  <a:cubicBezTo>
                    <a:pt x="51537" y="5658"/>
                    <a:pt x="51537" y="5641"/>
                    <a:pt x="51562" y="5641"/>
                  </a:cubicBezTo>
                  <a:close/>
                  <a:moveTo>
                    <a:pt x="51018" y="5716"/>
                  </a:moveTo>
                  <a:cubicBezTo>
                    <a:pt x="51051" y="5716"/>
                    <a:pt x="51060" y="5743"/>
                    <a:pt x="51058" y="5814"/>
                  </a:cubicBezTo>
                  <a:cubicBezTo>
                    <a:pt x="51056" y="5884"/>
                    <a:pt x="51032" y="5924"/>
                    <a:pt x="50991" y="5925"/>
                  </a:cubicBezTo>
                  <a:cubicBezTo>
                    <a:pt x="50955" y="5927"/>
                    <a:pt x="50867" y="5929"/>
                    <a:pt x="50789" y="5932"/>
                  </a:cubicBezTo>
                  <a:cubicBezTo>
                    <a:pt x="50784" y="5932"/>
                    <a:pt x="50779" y="5932"/>
                    <a:pt x="50775" y="5932"/>
                  </a:cubicBezTo>
                  <a:cubicBezTo>
                    <a:pt x="50705" y="5932"/>
                    <a:pt x="50659" y="5918"/>
                    <a:pt x="50668" y="5899"/>
                  </a:cubicBezTo>
                  <a:cubicBezTo>
                    <a:pt x="50678" y="5883"/>
                    <a:pt x="50705" y="5874"/>
                    <a:pt x="50736" y="5874"/>
                  </a:cubicBezTo>
                  <a:cubicBezTo>
                    <a:pt x="50745" y="5874"/>
                    <a:pt x="50755" y="5875"/>
                    <a:pt x="50765" y="5876"/>
                  </a:cubicBezTo>
                  <a:cubicBezTo>
                    <a:pt x="50770" y="5877"/>
                    <a:pt x="50775" y="5878"/>
                    <a:pt x="50781" y="5878"/>
                  </a:cubicBezTo>
                  <a:cubicBezTo>
                    <a:pt x="50821" y="5878"/>
                    <a:pt x="50861" y="5855"/>
                    <a:pt x="50886" y="5814"/>
                  </a:cubicBezTo>
                  <a:cubicBezTo>
                    <a:pt x="50911" y="5770"/>
                    <a:pt x="50959" y="5729"/>
                    <a:pt x="50995" y="5720"/>
                  </a:cubicBezTo>
                  <a:cubicBezTo>
                    <a:pt x="51004" y="5718"/>
                    <a:pt x="51012" y="5716"/>
                    <a:pt x="51018" y="5716"/>
                  </a:cubicBezTo>
                  <a:close/>
                  <a:moveTo>
                    <a:pt x="27002" y="5908"/>
                  </a:moveTo>
                  <a:cubicBezTo>
                    <a:pt x="27012" y="5908"/>
                    <a:pt x="27024" y="5910"/>
                    <a:pt x="27036" y="5913"/>
                  </a:cubicBezTo>
                  <a:cubicBezTo>
                    <a:pt x="27066" y="5923"/>
                    <a:pt x="27058" y="5933"/>
                    <a:pt x="27014" y="5938"/>
                  </a:cubicBezTo>
                  <a:cubicBezTo>
                    <a:pt x="27006" y="5939"/>
                    <a:pt x="26998" y="5940"/>
                    <a:pt x="26991" y="5940"/>
                  </a:cubicBezTo>
                  <a:cubicBezTo>
                    <a:pt x="26965" y="5940"/>
                    <a:pt x="26951" y="5932"/>
                    <a:pt x="26960" y="5923"/>
                  </a:cubicBezTo>
                  <a:cubicBezTo>
                    <a:pt x="26968" y="5913"/>
                    <a:pt x="26984" y="5908"/>
                    <a:pt x="27002" y="5908"/>
                  </a:cubicBezTo>
                  <a:close/>
                  <a:moveTo>
                    <a:pt x="44881" y="5616"/>
                  </a:moveTo>
                  <a:cubicBezTo>
                    <a:pt x="44905" y="5616"/>
                    <a:pt x="44935" y="5621"/>
                    <a:pt x="44975" y="5630"/>
                  </a:cubicBezTo>
                  <a:cubicBezTo>
                    <a:pt x="45046" y="5645"/>
                    <a:pt x="45144" y="5671"/>
                    <a:pt x="45187" y="5684"/>
                  </a:cubicBezTo>
                  <a:cubicBezTo>
                    <a:pt x="45231" y="5698"/>
                    <a:pt x="45335" y="5725"/>
                    <a:pt x="45415" y="5741"/>
                  </a:cubicBezTo>
                  <a:cubicBezTo>
                    <a:pt x="45494" y="5759"/>
                    <a:pt x="45575" y="5789"/>
                    <a:pt x="45589" y="5809"/>
                  </a:cubicBezTo>
                  <a:cubicBezTo>
                    <a:pt x="45610" y="5836"/>
                    <a:pt x="45575" y="5850"/>
                    <a:pt x="45517" y="5850"/>
                  </a:cubicBezTo>
                  <a:cubicBezTo>
                    <a:pt x="45454" y="5850"/>
                    <a:pt x="45365" y="5833"/>
                    <a:pt x="45293" y="5802"/>
                  </a:cubicBezTo>
                  <a:cubicBezTo>
                    <a:pt x="45236" y="5777"/>
                    <a:pt x="45204" y="5763"/>
                    <a:pt x="45182" y="5763"/>
                  </a:cubicBezTo>
                  <a:cubicBezTo>
                    <a:pt x="45156" y="5763"/>
                    <a:pt x="45144" y="5781"/>
                    <a:pt x="45120" y="5820"/>
                  </a:cubicBezTo>
                  <a:cubicBezTo>
                    <a:pt x="45102" y="5852"/>
                    <a:pt x="45083" y="5868"/>
                    <a:pt x="45067" y="5868"/>
                  </a:cubicBezTo>
                  <a:cubicBezTo>
                    <a:pt x="45059" y="5868"/>
                    <a:pt x="45052" y="5864"/>
                    <a:pt x="45046" y="5856"/>
                  </a:cubicBezTo>
                  <a:cubicBezTo>
                    <a:pt x="45028" y="5831"/>
                    <a:pt x="45006" y="5820"/>
                    <a:pt x="44988" y="5820"/>
                  </a:cubicBezTo>
                  <a:cubicBezTo>
                    <a:pt x="44963" y="5820"/>
                    <a:pt x="44944" y="5841"/>
                    <a:pt x="44948" y="5879"/>
                  </a:cubicBezTo>
                  <a:cubicBezTo>
                    <a:pt x="44950" y="5912"/>
                    <a:pt x="44928" y="5940"/>
                    <a:pt x="44895" y="5943"/>
                  </a:cubicBezTo>
                  <a:cubicBezTo>
                    <a:pt x="44894" y="5943"/>
                    <a:pt x="44893" y="5943"/>
                    <a:pt x="44892" y="5943"/>
                  </a:cubicBezTo>
                  <a:cubicBezTo>
                    <a:pt x="44860" y="5943"/>
                    <a:pt x="44834" y="5913"/>
                    <a:pt x="44831" y="5869"/>
                  </a:cubicBezTo>
                  <a:cubicBezTo>
                    <a:pt x="44827" y="5825"/>
                    <a:pt x="44841" y="5790"/>
                    <a:pt x="44863" y="5789"/>
                  </a:cubicBezTo>
                  <a:cubicBezTo>
                    <a:pt x="44884" y="5786"/>
                    <a:pt x="44900" y="5769"/>
                    <a:pt x="44899" y="5746"/>
                  </a:cubicBezTo>
                  <a:cubicBezTo>
                    <a:pt x="44898" y="5727"/>
                    <a:pt x="44865" y="5714"/>
                    <a:pt x="44826" y="5714"/>
                  </a:cubicBezTo>
                  <a:cubicBezTo>
                    <a:pt x="44822" y="5714"/>
                    <a:pt x="44818" y="5714"/>
                    <a:pt x="44814" y="5715"/>
                  </a:cubicBezTo>
                  <a:cubicBezTo>
                    <a:pt x="44801" y="5716"/>
                    <a:pt x="44790" y="5716"/>
                    <a:pt x="44781" y="5716"/>
                  </a:cubicBezTo>
                  <a:cubicBezTo>
                    <a:pt x="44744" y="5716"/>
                    <a:pt x="44749" y="5704"/>
                    <a:pt x="44787" y="5660"/>
                  </a:cubicBezTo>
                  <a:cubicBezTo>
                    <a:pt x="44815" y="5630"/>
                    <a:pt x="44840" y="5616"/>
                    <a:pt x="44881" y="5616"/>
                  </a:cubicBezTo>
                  <a:close/>
                  <a:moveTo>
                    <a:pt x="48916" y="5820"/>
                  </a:moveTo>
                  <a:cubicBezTo>
                    <a:pt x="48946" y="5820"/>
                    <a:pt x="48971" y="5850"/>
                    <a:pt x="48975" y="5893"/>
                  </a:cubicBezTo>
                  <a:cubicBezTo>
                    <a:pt x="48979" y="5945"/>
                    <a:pt x="48967" y="5972"/>
                    <a:pt x="48941" y="5972"/>
                  </a:cubicBezTo>
                  <a:cubicBezTo>
                    <a:pt x="48924" y="5972"/>
                    <a:pt x="48900" y="5960"/>
                    <a:pt x="48870" y="5935"/>
                  </a:cubicBezTo>
                  <a:cubicBezTo>
                    <a:pt x="48813" y="5888"/>
                    <a:pt x="48834" y="5827"/>
                    <a:pt x="48911" y="5820"/>
                  </a:cubicBezTo>
                  <a:cubicBezTo>
                    <a:pt x="48913" y="5820"/>
                    <a:pt x="48914" y="5820"/>
                    <a:pt x="48916" y="5820"/>
                  </a:cubicBezTo>
                  <a:close/>
                  <a:moveTo>
                    <a:pt x="26061" y="5909"/>
                  </a:moveTo>
                  <a:cubicBezTo>
                    <a:pt x="26079" y="5909"/>
                    <a:pt x="26092" y="5915"/>
                    <a:pt x="26092" y="5923"/>
                  </a:cubicBezTo>
                  <a:cubicBezTo>
                    <a:pt x="26093" y="5932"/>
                    <a:pt x="26078" y="5950"/>
                    <a:pt x="26057" y="5966"/>
                  </a:cubicBezTo>
                  <a:cubicBezTo>
                    <a:pt x="26049" y="5971"/>
                    <a:pt x="26042" y="5974"/>
                    <a:pt x="26036" y="5974"/>
                  </a:cubicBezTo>
                  <a:cubicBezTo>
                    <a:pt x="26026" y="5974"/>
                    <a:pt x="26019" y="5967"/>
                    <a:pt x="26018" y="5953"/>
                  </a:cubicBezTo>
                  <a:cubicBezTo>
                    <a:pt x="26015" y="5932"/>
                    <a:pt x="26031" y="5912"/>
                    <a:pt x="26052" y="5909"/>
                  </a:cubicBezTo>
                  <a:cubicBezTo>
                    <a:pt x="26055" y="5909"/>
                    <a:pt x="26058" y="5909"/>
                    <a:pt x="26061" y="5909"/>
                  </a:cubicBezTo>
                  <a:close/>
                  <a:moveTo>
                    <a:pt x="25893" y="5927"/>
                  </a:moveTo>
                  <a:cubicBezTo>
                    <a:pt x="25909" y="5927"/>
                    <a:pt x="25931" y="5936"/>
                    <a:pt x="25950" y="5952"/>
                  </a:cubicBezTo>
                  <a:cubicBezTo>
                    <a:pt x="25976" y="5974"/>
                    <a:pt x="25984" y="5984"/>
                    <a:pt x="25971" y="5984"/>
                  </a:cubicBezTo>
                  <a:cubicBezTo>
                    <a:pt x="25963" y="5984"/>
                    <a:pt x="25950" y="5981"/>
                    <a:pt x="25929" y="5976"/>
                  </a:cubicBezTo>
                  <a:cubicBezTo>
                    <a:pt x="25891" y="5966"/>
                    <a:pt x="25867" y="5945"/>
                    <a:pt x="25877" y="5933"/>
                  </a:cubicBezTo>
                  <a:cubicBezTo>
                    <a:pt x="25880" y="5929"/>
                    <a:pt x="25886" y="5927"/>
                    <a:pt x="25893" y="5927"/>
                  </a:cubicBezTo>
                  <a:close/>
                  <a:moveTo>
                    <a:pt x="27373" y="5878"/>
                  </a:moveTo>
                  <a:cubicBezTo>
                    <a:pt x="27413" y="5878"/>
                    <a:pt x="27472" y="5884"/>
                    <a:pt x="27530" y="5894"/>
                  </a:cubicBezTo>
                  <a:cubicBezTo>
                    <a:pt x="27709" y="5926"/>
                    <a:pt x="27786" y="5990"/>
                    <a:pt x="27670" y="5990"/>
                  </a:cubicBezTo>
                  <a:cubicBezTo>
                    <a:pt x="27655" y="5990"/>
                    <a:pt x="27636" y="5988"/>
                    <a:pt x="27615" y="5986"/>
                  </a:cubicBezTo>
                  <a:cubicBezTo>
                    <a:pt x="27454" y="5970"/>
                    <a:pt x="27279" y="5906"/>
                    <a:pt x="27331" y="5883"/>
                  </a:cubicBezTo>
                  <a:cubicBezTo>
                    <a:pt x="27338" y="5880"/>
                    <a:pt x="27353" y="5878"/>
                    <a:pt x="27373" y="5878"/>
                  </a:cubicBezTo>
                  <a:close/>
                  <a:moveTo>
                    <a:pt x="48538" y="5855"/>
                  </a:moveTo>
                  <a:cubicBezTo>
                    <a:pt x="48586" y="5855"/>
                    <a:pt x="48682" y="5956"/>
                    <a:pt x="48658" y="5985"/>
                  </a:cubicBezTo>
                  <a:cubicBezTo>
                    <a:pt x="48654" y="5990"/>
                    <a:pt x="48648" y="5992"/>
                    <a:pt x="48640" y="5992"/>
                  </a:cubicBezTo>
                  <a:cubicBezTo>
                    <a:pt x="48597" y="5992"/>
                    <a:pt x="48509" y="5932"/>
                    <a:pt x="48504" y="5892"/>
                  </a:cubicBezTo>
                  <a:cubicBezTo>
                    <a:pt x="48503" y="5869"/>
                    <a:pt x="48516" y="5856"/>
                    <a:pt x="48535" y="5855"/>
                  </a:cubicBezTo>
                  <a:cubicBezTo>
                    <a:pt x="48536" y="5855"/>
                    <a:pt x="48537" y="5855"/>
                    <a:pt x="48538" y="5855"/>
                  </a:cubicBezTo>
                  <a:close/>
                  <a:moveTo>
                    <a:pt x="26491" y="5993"/>
                  </a:moveTo>
                  <a:cubicBezTo>
                    <a:pt x="26510" y="5993"/>
                    <a:pt x="26529" y="5994"/>
                    <a:pt x="26549" y="5997"/>
                  </a:cubicBezTo>
                  <a:cubicBezTo>
                    <a:pt x="26602" y="6006"/>
                    <a:pt x="26649" y="6032"/>
                    <a:pt x="26650" y="6054"/>
                  </a:cubicBezTo>
                  <a:cubicBezTo>
                    <a:pt x="26652" y="6070"/>
                    <a:pt x="26621" y="6078"/>
                    <a:pt x="26577" y="6078"/>
                  </a:cubicBezTo>
                  <a:cubicBezTo>
                    <a:pt x="26522" y="6078"/>
                    <a:pt x="26447" y="6065"/>
                    <a:pt x="26397" y="6042"/>
                  </a:cubicBezTo>
                  <a:cubicBezTo>
                    <a:pt x="26346" y="6019"/>
                    <a:pt x="26409" y="5993"/>
                    <a:pt x="26491" y="5993"/>
                  </a:cubicBezTo>
                  <a:close/>
                  <a:moveTo>
                    <a:pt x="27161" y="6082"/>
                  </a:moveTo>
                  <a:cubicBezTo>
                    <a:pt x="27181" y="6082"/>
                    <a:pt x="27208" y="6096"/>
                    <a:pt x="27223" y="6116"/>
                  </a:cubicBezTo>
                  <a:cubicBezTo>
                    <a:pt x="27239" y="6137"/>
                    <a:pt x="27223" y="6155"/>
                    <a:pt x="27189" y="6158"/>
                  </a:cubicBezTo>
                  <a:cubicBezTo>
                    <a:pt x="27187" y="6158"/>
                    <a:pt x="27185" y="6158"/>
                    <a:pt x="27184" y="6158"/>
                  </a:cubicBezTo>
                  <a:cubicBezTo>
                    <a:pt x="27153" y="6158"/>
                    <a:pt x="27127" y="6144"/>
                    <a:pt x="27126" y="6124"/>
                  </a:cubicBezTo>
                  <a:cubicBezTo>
                    <a:pt x="27123" y="6102"/>
                    <a:pt x="27137" y="6083"/>
                    <a:pt x="27159" y="6082"/>
                  </a:cubicBezTo>
                  <a:cubicBezTo>
                    <a:pt x="27159" y="6082"/>
                    <a:pt x="27160" y="6082"/>
                    <a:pt x="27161" y="6082"/>
                  </a:cubicBezTo>
                  <a:close/>
                  <a:moveTo>
                    <a:pt x="49726" y="5880"/>
                  </a:moveTo>
                  <a:cubicBezTo>
                    <a:pt x="49743" y="5880"/>
                    <a:pt x="49758" y="5885"/>
                    <a:pt x="49772" y="5895"/>
                  </a:cubicBezTo>
                  <a:cubicBezTo>
                    <a:pt x="49790" y="5907"/>
                    <a:pt x="49811" y="5914"/>
                    <a:pt x="49826" y="5914"/>
                  </a:cubicBezTo>
                  <a:cubicBezTo>
                    <a:pt x="49835" y="5914"/>
                    <a:pt x="49842" y="5912"/>
                    <a:pt x="49846" y="5907"/>
                  </a:cubicBezTo>
                  <a:cubicBezTo>
                    <a:pt x="49852" y="5900"/>
                    <a:pt x="49870" y="5896"/>
                    <a:pt x="49893" y="5896"/>
                  </a:cubicBezTo>
                  <a:cubicBezTo>
                    <a:pt x="49910" y="5896"/>
                    <a:pt x="49929" y="5898"/>
                    <a:pt x="49949" y="5902"/>
                  </a:cubicBezTo>
                  <a:cubicBezTo>
                    <a:pt x="50009" y="5916"/>
                    <a:pt x="50028" y="5942"/>
                    <a:pt x="50017" y="5996"/>
                  </a:cubicBezTo>
                  <a:cubicBezTo>
                    <a:pt x="50006" y="6045"/>
                    <a:pt x="50016" y="6068"/>
                    <a:pt x="50050" y="6068"/>
                  </a:cubicBezTo>
                  <a:cubicBezTo>
                    <a:pt x="50053" y="6068"/>
                    <a:pt x="50056" y="6067"/>
                    <a:pt x="50059" y="6067"/>
                  </a:cubicBezTo>
                  <a:cubicBezTo>
                    <a:pt x="50092" y="6064"/>
                    <a:pt x="50120" y="6045"/>
                    <a:pt x="50125" y="6020"/>
                  </a:cubicBezTo>
                  <a:cubicBezTo>
                    <a:pt x="50128" y="6007"/>
                    <a:pt x="50148" y="6002"/>
                    <a:pt x="50176" y="6002"/>
                  </a:cubicBezTo>
                  <a:cubicBezTo>
                    <a:pt x="50254" y="6002"/>
                    <a:pt x="50393" y="6044"/>
                    <a:pt x="50396" y="6081"/>
                  </a:cubicBezTo>
                  <a:cubicBezTo>
                    <a:pt x="50400" y="6132"/>
                    <a:pt x="50264" y="6175"/>
                    <a:pt x="50151" y="6175"/>
                  </a:cubicBezTo>
                  <a:cubicBezTo>
                    <a:pt x="50113" y="6175"/>
                    <a:pt x="50077" y="6170"/>
                    <a:pt x="50050" y="6159"/>
                  </a:cubicBezTo>
                  <a:cubicBezTo>
                    <a:pt x="49996" y="6138"/>
                    <a:pt x="49955" y="6105"/>
                    <a:pt x="49960" y="6092"/>
                  </a:cubicBezTo>
                  <a:cubicBezTo>
                    <a:pt x="49975" y="6057"/>
                    <a:pt x="49938" y="6037"/>
                    <a:pt x="49883" y="6037"/>
                  </a:cubicBezTo>
                  <a:cubicBezTo>
                    <a:pt x="49847" y="6037"/>
                    <a:pt x="49803" y="6046"/>
                    <a:pt x="49762" y="6064"/>
                  </a:cubicBezTo>
                  <a:cubicBezTo>
                    <a:pt x="49716" y="6085"/>
                    <a:pt x="49677" y="6095"/>
                    <a:pt x="49637" y="6095"/>
                  </a:cubicBezTo>
                  <a:cubicBezTo>
                    <a:pt x="49609" y="6095"/>
                    <a:pt x="49581" y="6090"/>
                    <a:pt x="49551" y="6079"/>
                  </a:cubicBezTo>
                  <a:cubicBezTo>
                    <a:pt x="49457" y="6047"/>
                    <a:pt x="49415" y="5969"/>
                    <a:pt x="49486" y="5969"/>
                  </a:cubicBezTo>
                  <a:cubicBezTo>
                    <a:pt x="49490" y="5969"/>
                    <a:pt x="49494" y="5969"/>
                    <a:pt x="49498" y="5970"/>
                  </a:cubicBezTo>
                  <a:cubicBezTo>
                    <a:pt x="49500" y="5970"/>
                    <a:pt x="49501" y="5970"/>
                    <a:pt x="49503" y="5970"/>
                  </a:cubicBezTo>
                  <a:cubicBezTo>
                    <a:pt x="49531" y="5970"/>
                    <a:pt x="49590" y="5946"/>
                    <a:pt x="49632" y="5917"/>
                  </a:cubicBezTo>
                  <a:cubicBezTo>
                    <a:pt x="49670" y="5893"/>
                    <a:pt x="49700" y="5880"/>
                    <a:pt x="49726" y="5880"/>
                  </a:cubicBezTo>
                  <a:close/>
                  <a:moveTo>
                    <a:pt x="50640" y="6136"/>
                  </a:moveTo>
                  <a:cubicBezTo>
                    <a:pt x="50682" y="6136"/>
                    <a:pt x="50707" y="6148"/>
                    <a:pt x="50697" y="6169"/>
                  </a:cubicBezTo>
                  <a:cubicBezTo>
                    <a:pt x="50686" y="6190"/>
                    <a:pt x="50642" y="6212"/>
                    <a:pt x="50601" y="6216"/>
                  </a:cubicBezTo>
                  <a:cubicBezTo>
                    <a:pt x="50596" y="6216"/>
                    <a:pt x="50592" y="6216"/>
                    <a:pt x="50587" y="6216"/>
                  </a:cubicBezTo>
                  <a:cubicBezTo>
                    <a:pt x="50552" y="6216"/>
                    <a:pt x="50524" y="6202"/>
                    <a:pt x="50522" y="6184"/>
                  </a:cubicBezTo>
                  <a:cubicBezTo>
                    <a:pt x="50519" y="6163"/>
                    <a:pt x="50563" y="6142"/>
                    <a:pt x="50617" y="6137"/>
                  </a:cubicBezTo>
                  <a:cubicBezTo>
                    <a:pt x="50625" y="6136"/>
                    <a:pt x="50633" y="6136"/>
                    <a:pt x="50640" y="6136"/>
                  </a:cubicBezTo>
                  <a:close/>
                  <a:moveTo>
                    <a:pt x="50835" y="6174"/>
                  </a:moveTo>
                  <a:cubicBezTo>
                    <a:pt x="50842" y="6174"/>
                    <a:pt x="50849" y="6175"/>
                    <a:pt x="50856" y="6177"/>
                  </a:cubicBezTo>
                  <a:cubicBezTo>
                    <a:pt x="50938" y="6200"/>
                    <a:pt x="50930" y="6224"/>
                    <a:pt x="50837" y="6232"/>
                  </a:cubicBezTo>
                  <a:cubicBezTo>
                    <a:pt x="50832" y="6233"/>
                    <a:pt x="50827" y="6233"/>
                    <a:pt x="50823" y="6233"/>
                  </a:cubicBezTo>
                  <a:cubicBezTo>
                    <a:pt x="50787" y="6233"/>
                    <a:pt x="50767" y="6219"/>
                    <a:pt x="50778" y="6200"/>
                  </a:cubicBezTo>
                  <a:cubicBezTo>
                    <a:pt x="50786" y="6184"/>
                    <a:pt x="50810" y="6174"/>
                    <a:pt x="50835" y="6174"/>
                  </a:cubicBezTo>
                  <a:close/>
                  <a:moveTo>
                    <a:pt x="51541" y="6169"/>
                  </a:moveTo>
                  <a:cubicBezTo>
                    <a:pt x="51561" y="6169"/>
                    <a:pt x="51577" y="6184"/>
                    <a:pt x="51579" y="6205"/>
                  </a:cubicBezTo>
                  <a:cubicBezTo>
                    <a:pt x="51582" y="6227"/>
                    <a:pt x="51567" y="6245"/>
                    <a:pt x="51543" y="6247"/>
                  </a:cubicBezTo>
                  <a:cubicBezTo>
                    <a:pt x="51541" y="6248"/>
                    <a:pt x="51540" y="6248"/>
                    <a:pt x="51538" y="6248"/>
                  </a:cubicBezTo>
                  <a:cubicBezTo>
                    <a:pt x="51519" y="6248"/>
                    <a:pt x="51503" y="6233"/>
                    <a:pt x="51501" y="6212"/>
                  </a:cubicBezTo>
                  <a:cubicBezTo>
                    <a:pt x="51500" y="6190"/>
                    <a:pt x="51516" y="6173"/>
                    <a:pt x="51537" y="6170"/>
                  </a:cubicBezTo>
                  <a:cubicBezTo>
                    <a:pt x="51538" y="6169"/>
                    <a:pt x="51540" y="6169"/>
                    <a:pt x="51541" y="6169"/>
                  </a:cubicBezTo>
                  <a:close/>
                  <a:moveTo>
                    <a:pt x="48199" y="6196"/>
                  </a:moveTo>
                  <a:cubicBezTo>
                    <a:pt x="48209" y="6196"/>
                    <a:pt x="48229" y="6211"/>
                    <a:pt x="48244" y="6231"/>
                  </a:cubicBezTo>
                  <a:cubicBezTo>
                    <a:pt x="48258" y="6250"/>
                    <a:pt x="48252" y="6270"/>
                    <a:pt x="48229" y="6272"/>
                  </a:cubicBezTo>
                  <a:cubicBezTo>
                    <a:pt x="48227" y="6272"/>
                    <a:pt x="48225" y="6272"/>
                    <a:pt x="48224" y="6272"/>
                  </a:cubicBezTo>
                  <a:cubicBezTo>
                    <a:pt x="48204" y="6272"/>
                    <a:pt x="48185" y="6256"/>
                    <a:pt x="48183" y="6237"/>
                  </a:cubicBezTo>
                  <a:cubicBezTo>
                    <a:pt x="48181" y="6215"/>
                    <a:pt x="48187" y="6198"/>
                    <a:pt x="48198" y="6196"/>
                  </a:cubicBezTo>
                  <a:cubicBezTo>
                    <a:pt x="48198" y="6196"/>
                    <a:pt x="48199" y="6196"/>
                    <a:pt x="48199" y="6196"/>
                  </a:cubicBezTo>
                  <a:close/>
                  <a:moveTo>
                    <a:pt x="27306" y="6234"/>
                  </a:moveTo>
                  <a:cubicBezTo>
                    <a:pt x="27324" y="6234"/>
                    <a:pt x="27347" y="6236"/>
                    <a:pt x="27371" y="6241"/>
                  </a:cubicBezTo>
                  <a:cubicBezTo>
                    <a:pt x="27419" y="6252"/>
                    <a:pt x="27450" y="6268"/>
                    <a:pt x="27439" y="6279"/>
                  </a:cubicBezTo>
                  <a:cubicBezTo>
                    <a:pt x="27434" y="6285"/>
                    <a:pt x="27416" y="6288"/>
                    <a:pt x="27395" y="6288"/>
                  </a:cubicBezTo>
                  <a:cubicBezTo>
                    <a:pt x="27377" y="6288"/>
                    <a:pt x="27356" y="6286"/>
                    <a:pt x="27336" y="6281"/>
                  </a:cubicBezTo>
                  <a:cubicBezTo>
                    <a:pt x="27290" y="6271"/>
                    <a:pt x="27259" y="6253"/>
                    <a:pt x="27266" y="6242"/>
                  </a:cubicBezTo>
                  <a:cubicBezTo>
                    <a:pt x="27271" y="6237"/>
                    <a:pt x="27286" y="6234"/>
                    <a:pt x="27306" y="6234"/>
                  </a:cubicBezTo>
                  <a:close/>
                  <a:moveTo>
                    <a:pt x="46276" y="6250"/>
                  </a:moveTo>
                  <a:cubicBezTo>
                    <a:pt x="46295" y="6250"/>
                    <a:pt x="46311" y="6265"/>
                    <a:pt x="46313" y="6286"/>
                  </a:cubicBezTo>
                  <a:cubicBezTo>
                    <a:pt x="46316" y="6308"/>
                    <a:pt x="46300" y="6326"/>
                    <a:pt x="46277" y="6328"/>
                  </a:cubicBezTo>
                  <a:cubicBezTo>
                    <a:pt x="46276" y="6328"/>
                    <a:pt x="46274" y="6329"/>
                    <a:pt x="46273" y="6329"/>
                  </a:cubicBezTo>
                  <a:cubicBezTo>
                    <a:pt x="46253" y="6329"/>
                    <a:pt x="46237" y="6314"/>
                    <a:pt x="46235" y="6292"/>
                  </a:cubicBezTo>
                  <a:cubicBezTo>
                    <a:pt x="46234" y="6270"/>
                    <a:pt x="46247" y="6252"/>
                    <a:pt x="46271" y="6250"/>
                  </a:cubicBezTo>
                  <a:cubicBezTo>
                    <a:pt x="46273" y="6250"/>
                    <a:pt x="46274" y="6250"/>
                    <a:pt x="46276" y="6250"/>
                  </a:cubicBezTo>
                  <a:close/>
                  <a:moveTo>
                    <a:pt x="50365" y="6255"/>
                  </a:moveTo>
                  <a:cubicBezTo>
                    <a:pt x="50371" y="6255"/>
                    <a:pt x="50376" y="6256"/>
                    <a:pt x="50379" y="6258"/>
                  </a:cubicBezTo>
                  <a:cubicBezTo>
                    <a:pt x="50438" y="6288"/>
                    <a:pt x="50422" y="6331"/>
                    <a:pt x="50362" y="6331"/>
                  </a:cubicBezTo>
                  <a:cubicBezTo>
                    <a:pt x="50355" y="6331"/>
                    <a:pt x="50346" y="6330"/>
                    <a:pt x="50337" y="6328"/>
                  </a:cubicBezTo>
                  <a:cubicBezTo>
                    <a:pt x="50277" y="6318"/>
                    <a:pt x="50267" y="6304"/>
                    <a:pt x="50301" y="6278"/>
                  </a:cubicBezTo>
                  <a:cubicBezTo>
                    <a:pt x="50320" y="6264"/>
                    <a:pt x="50346" y="6255"/>
                    <a:pt x="50365" y="6255"/>
                  </a:cubicBezTo>
                  <a:close/>
                  <a:moveTo>
                    <a:pt x="47915" y="6469"/>
                  </a:moveTo>
                  <a:cubicBezTo>
                    <a:pt x="47925" y="6469"/>
                    <a:pt x="47932" y="6477"/>
                    <a:pt x="47933" y="6491"/>
                  </a:cubicBezTo>
                  <a:cubicBezTo>
                    <a:pt x="47936" y="6513"/>
                    <a:pt x="47919" y="6533"/>
                    <a:pt x="47899" y="6534"/>
                  </a:cubicBezTo>
                  <a:cubicBezTo>
                    <a:pt x="47895" y="6535"/>
                    <a:pt x="47891" y="6535"/>
                    <a:pt x="47887" y="6535"/>
                  </a:cubicBezTo>
                  <a:cubicBezTo>
                    <a:pt x="47871" y="6535"/>
                    <a:pt x="47859" y="6530"/>
                    <a:pt x="47859" y="6522"/>
                  </a:cubicBezTo>
                  <a:cubicBezTo>
                    <a:pt x="47858" y="6513"/>
                    <a:pt x="47873" y="6493"/>
                    <a:pt x="47894" y="6478"/>
                  </a:cubicBezTo>
                  <a:cubicBezTo>
                    <a:pt x="47901" y="6472"/>
                    <a:pt x="47909" y="6469"/>
                    <a:pt x="47915" y="6469"/>
                  </a:cubicBezTo>
                  <a:close/>
                  <a:moveTo>
                    <a:pt x="48203" y="6472"/>
                  </a:moveTo>
                  <a:cubicBezTo>
                    <a:pt x="48216" y="6472"/>
                    <a:pt x="48228" y="6475"/>
                    <a:pt x="48234" y="6480"/>
                  </a:cubicBezTo>
                  <a:cubicBezTo>
                    <a:pt x="48266" y="6507"/>
                    <a:pt x="48240" y="6536"/>
                    <a:pt x="48201" y="6536"/>
                  </a:cubicBezTo>
                  <a:cubicBezTo>
                    <a:pt x="48189" y="6536"/>
                    <a:pt x="48176" y="6533"/>
                    <a:pt x="48163" y="6527"/>
                  </a:cubicBezTo>
                  <a:cubicBezTo>
                    <a:pt x="48122" y="6507"/>
                    <a:pt x="48121" y="6497"/>
                    <a:pt x="48161" y="6481"/>
                  </a:cubicBezTo>
                  <a:cubicBezTo>
                    <a:pt x="48174" y="6475"/>
                    <a:pt x="48190" y="6472"/>
                    <a:pt x="48203" y="6472"/>
                  </a:cubicBezTo>
                  <a:close/>
                  <a:moveTo>
                    <a:pt x="50922" y="6693"/>
                  </a:moveTo>
                  <a:cubicBezTo>
                    <a:pt x="50942" y="6693"/>
                    <a:pt x="50958" y="6708"/>
                    <a:pt x="50960" y="6729"/>
                  </a:cubicBezTo>
                  <a:cubicBezTo>
                    <a:pt x="50963" y="6752"/>
                    <a:pt x="50948" y="6769"/>
                    <a:pt x="50924" y="6771"/>
                  </a:cubicBezTo>
                  <a:cubicBezTo>
                    <a:pt x="50923" y="6771"/>
                    <a:pt x="50921" y="6771"/>
                    <a:pt x="50919" y="6771"/>
                  </a:cubicBezTo>
                  <a:cubicBezTo>
                    <a:pt x="50900" y="6771"/>
                    <a:pt x="50885" y="6757"/>
                    <a:pt x="50882" y="6736"/>
                  </a:cubicBezTo>
                  <a:cubicBezTo>
                    <a:pt x="50881" y="6714"/>
                    <a:pt x="50896" y="6696"/>
                    <a:pt x="50918" y="6693"/>
                  </a:cubicBezTo>
                  <a:cubicBezTo>
                    <a:pt x="50920" y="6693"/>
                    <a:pt x="50921" y="6693"/>
                    <a:pt x="50922" y="6693"/>
                  </a:cubicBezTo>
                  <a:close/>
                  <a:moveTo>
                    <a:pt x="39239" y="6897"/>
                  </a:moveTo>
                  <a:cubicBezTo>
                    <a:pt x="39249" y="6897"/>
                    <a:pt x="39252" y="6904"/>
                    <a:pt x="39244" y="6917"/>
                  </a:cubicBezTo>
                  <a:cubicBezTo>
                    <a:pt x="39232" y="6940"/>
                    <a:pt x="39208" y="6958"/>
                    <a:pt x="39187" y="6960"/>
                  </a:cubicBezTo>
                  <a:cubicBezTo>
                    <a:pt x="39182" y="6960"/>
                    <a:pt x="39178" y="6960"/>
                    <a:pt x="39174" y="6960"/>
                  </a:cubicBezTo>
                  <a:cubicBezTo>
                    <a:pt x="39133" y="6960"/>
                    <a:pt x="39146" y="6935"/>
                    <a:pt x="39205" y="6907"/>
                  </a:cubicBezTo>
                  <a:cubicBezTo>
                    <a:pt x="39220" y="6900"/>
                    <a:pt x="39231" y="6897"/>
                    <a:pt x="39239" y="6897"/>
                  </a:cubicBezTo>
                  <a:close/>
                  <a:moveTo>
                    <a:pt x="51126" y="6910"/>
                  </a:moveTo>
                  <a:cubicBezTo>
                    <a:pt x="51152" y="6910"/>
                    <a:pt x="51175" y="6924"/>
                    <a:pt x="51178" y="6943"/>
                  </a:cubicBezTo>
                  <a:cubicBezTo>
                    <a:pt x="51179" y="6965"/>
                    <a:pt x="51145" y="6985"/>
                    <a:pt x="51102" y="6989"/>
                  </a:cubicBezTo>
                  <a:cubicBezTo>
                    <a:pt x="51097" y="6990"/>
                    <a:pt x="51092" y="6990"/>
                    <a:pt x="51088" y="6990"/>
                  </a:cubicBezTo>
                  <a:cubicBezTo>
                    <a:pt x="51051" y="6990"/>
                    <a:pt x="51032" y="6976"/>
                    <a:pt x="51042" y="6956"/>
                  </a:cubicBezTo>
                  <a:cubicBezTo>
                    <a:pt x="51053" y="6934"/>
                    <a:pt x="51088" y="6912"/>
                    <a:pt x="51118" y="6910"/>
                  </a:cubicBezTo>
                  <a:cubicBezTo>
                    <a:pt x="51121" y="6910"/>
                    <a:pt x="51123" y="6910"/>
                    <a:pt x="51126" y="6910"/>
                  </a:cubicBezTo>
                  <a:close/>
                  <a:moveTo>
                    <a:pt x="38760" y="6921"/>
                  </a:moveTo>
                  <a:cubicBezTo>
                    <a:pt x="38779" y="6921"/>
                    <a:pt x="38793" y="6936"/>
                    <a:pt x="38796" y="6957"/>
                  </a:cubicBezTo>
                  <a:cubicBezTo>
                    <a:pt x="38798" y="6979"/>
                    <a:pt x="38783" y="6996"/>
                    <a:pt x="38760" y="6999"/>
                  </a:cubicBezTo>
                  <a:cubicBezTo>
                    <a:pt x="38759" y="7000"/>
                    <a:pt x="38758" y="7000"/>
                    <a:pt x="38756" y="7000"/>
                  </a:cubicBezTo>
                  <a:cubicBezTo>
                    <a:pt x="38736" y="7000"/>
                    <a:pt x="38720" y="6985"/>
                    <a:pt x="38718" y="6964"/>
                  </a:cubicBezTo>
                  <a:cubicBezTo>
                    <a:pt x="38716" y="6941"/>
                    <a:pt x="38732" y="6923"/>
                    <a:pt x="38754" y="6922"/>
                  </a:cubicBezTo>
                  <a:cubicBezTo>
                    <a:pt x="38756" y="6921"/>
                    <a:pt x="38758" y="6921"/>
                    <a:pt x="38760" y="6921"/>
                  </a:cubicBezTo>
                  <a:close/>
                  <a:moveTo>
                    <a:pt x="37718" y="6835"/>
                  </a:moveTo>
                  <a:cubicBezTo>
                    <a:pt x="37723" y="6835"/>
                    <a:pt x="37728" y="6836"/>
                    <a:pt x="37733" y="6839"/>
                  </a:cubicBezTo>
                  <a:cubicBezTo>
                    <a:pt x="37761" y="6851"/>
                    <a:pt x="37762" y="6888"/>
                    <a:pt x="37738" y="6942"/>
                  </a:cubicBezTo>
                  <a:cubicBezTo>
                    <a:pt x="37712" y="6998"/>
                    <a:pt x="37687" y="7017"/>
                    <a:pt x="37616" y="7017"/>
                  </a:cubicBezTo>
                  <a:cubicBezTo>
                    <a:pt x="37601" y="7017"/>
                    <a:pt x="37583" y="7016"/>
                    <a:pt x="37564" y="7015"/>
                  </a:cubicBezTo>
                  <a:cubicBezTo>
                    <a:pt x="37490" y="7010"/>
                    <a:pt x="37398" y="6984"/>
                    <a:pt x="37362" y="6960"/>
                  </a:cubicBezTo>
                  <a:cubicBezTo>
                    <a:pt x="37305" y="6922"/>
                    <a:pt x="37305" y="6912"/>
                    <a:pt x="37367" y="6895"/>
                  </a:cubicBezTo>
                  <a:cubicBezTo>
                    <a:pt x="37378" y="6892"/>
                    <a:pt x="37390" y="6891"/>
                    <a:pt x="37401" y="6891"/>
                  </a:cubicBezTo>
                  <a:cubicBezTo>
                    <a:pt x="37428" y="6891"/>
                    <a:pt x="37451" y="6900"/>
                    <a:pt x="37458" y="6917"/>
                  </a:cubicBezTo>
                  <a:cubicBezTo>
                    <a:pt x="37469" y="6942"/>
                    <a:pt x="37499" y="6953"/>
                    <a:pt x="37535" y="6953"/>
                  </a:cubicBezTo>
                  <a:cubicBezTo>
                    <a:pt x="37592" y="6953"/>
                    <a:pt x="37661" y="6925"/>
                    <a:pt x="37673" y="6880"/>
                  </a:cubicBezTo>
                  <a:cubicBezTo>
                    <a:pt x="37681" y="6852"/>
                    <a:pt x="37699" y="6835"/>
                    <a:pt x="37718" y="6835"/>
                  </a:cubicBezTo>
                  <a:close/>
                  <a:moveTo>
                    <a:pt x="50371" y="6977"/>
                  </a:moveTo>
                  <a:cubicBezTo>
                    <a:pt x="50387" y="6977"/>
                    <a:pt x="50400" y="6983"/>
                    <a:pt x="50401" y="6993"/>
                  </a:cubicBezTo>
                  <a:cubicBezTo>
                    <a:pt x="50402" y="7004"/>
                    <a:pt x="50387" y="7024"/>
                    <a:pt x="50366" y="7039"/>
                  </a:cubicBezTo>
                  <a:cubicBezTo>
                    <a:pt x="50360" y="7044"/>
                    <a:pt x="50353" y="7047"/>
                    <a:pt x="50347" y="7047"/>
                  </a:cubicBezTo>
                  <a:cubicBezTo>
                    <a:pt x="50336" y="7047"/>
                    <a:pt x="50327" y="7039"/>
                    <a:pt x="50325" y="7024"/>
                  </a:cubicBezTo>
                  <a:cubicBezTo>
                    <a:pt x="50323" y="7003"/>
                    <a:pt x="50339" y="6979"/>
                    <a:pt x="50360" y="6978"/>
                  </a:cubicBezTo>
                  <a:cubicBezTo>
                    <a:pt x="50364" y="6977"/>
                    <a:pt x="50367" y="6977"/>
                    <a:pt x="50371" y="6977"/>
                  </a:cubicBezTo>
                  <a:close/>
                  <a:moveTo>
                    <a:pt x="53525" y="7127"/>
                  </a:moveTo>
                  <a:cubicBezTo>
                    <a:pt x="53554" y="7127"/>
                    <a:pt x="53575" y="7141"/>
                    <a:pt x="53576" y="7161"/>
                  </a:cubicBezTo>
                  <a:cubicBezTo>
                    <a:pt x="53578" y="7184"/>
                    <a:pt x="53556" y="7202"/>
                    <a:pt x="53522" y="7204"/>
                  </a:cubicBezTo>
                  <a:cubicBezTo>
                    <a:pt x="53519" y="7205"/>
                    <a:pt x="53516" y="7205"/>
                    <a:pt x="53513" y="7205"/>
                  </a:cubicBezTo>
                  <a:cubicBezTo>
                    <a:pt x="53485" y="7205"/>
                    <a:pt x="53463" y="7191"/>
                    <a:pt x="53462" y="7172"/>
                  </a:cubicBezTo>
                  <a:cubicBezTo>
                    <a:pt x="53459" y="7148"/>
                    <a:pt x="53483" y="7131"/>
                    <a:pt x="53516" y="7128"/>
                  </a:cubicBezTo>
                  <a:cubicBezTo>
                    <a:pt x="53519" y="7127"/>
                    <a:pt x="53522" y="7127"/>
                    <a:pt x="53525" y="7127"/>
                  </a:cubicBezTo>
                  <a:close/>
                  <a:moveTo>
                    <a:pt x="42471" y="7155"/>
                  </a:moveTo>
                  <a:cubicBezTo>
                    <a:pt x="42483" y="7155"/>
                    <a:pt x="42501" y="7161"/>
                    <a:pt x="42527" y="7172"/>
                  </a:cubicBezTo>
                  <a:cubicBezTo>
                    <a:pt x="42573" y="7190"/>
                    <a:pt x="42609" y="7213"/>
                    <a:pt x="42610" y="7224"/>
                  </a:cubicBezTo>
                  <a:cubicBezTo>
                    <a:pt x="42612" y="7234"/>
                    <a:pt x="42578" y="7245"/>
                    <a:pt x="42535" y="7249"/>
                  </a:cubicBezTo>
                  <a:cubicBezTo>
                    <a:pt x="42532" y="7250"/>
                    <a:pt x="42529" y="7250"/>
                    <a:pt x="42526" y="7250"/>
                  </a:cubicBezTo>
                  <a:cubicBezTo>
                    <a:pt x="42486" y="7250"/>
                    <a:pt x="42455" y="7229"/>
                    <a:pt x="42451" y="7197"/>
                  </a:cubicBezTo>
                  <a:cubicBezTo>
                    <a:pt x="42449" y="7168"/>
                    <a:pt x="42453" y="7155"/>
                    <a:pt x="42471" y="7155"/>
                  </a:cubicBezTo>
                  <a:close/>
                  <a:moveTo>
                    <a:pt x="42129" y="7065"/>
                  </a:moveTo>
                  <a:cubicBezTo>
                    <a:pt x="42150" y="7065"/>
                    <a:pt x="42167" y="7082"/>
                    <a:pt x="42198" y="7118"/>
                  </a:cubicBezTo>
                  <a:cubicBezTo>
                    <a:pt x="42231" y="7158"/>
                    <a:pt x="42282" y="7190"/>
                    <a:pt x="42314" y="7190"/>
                  </a:cubicBezTo>
                  <a:cubicBezTo>
                    <a:pt x="42315" y="7190"/>
                    <a:pt x="42316" y="7190"/>
                    <a:pt x="42318" y="7190"/>
                  </a:cubicBezTo>
                  <a:cubicBezTo>
                    <a:pt x="42319" y="7190"/>
                    <a:pt x="42321" y="7190"/>
                    <a:pt x="42323" y="7190"/>
                  </a:cubicBezTo>
                  <a:cubicBezTo>
                    <a:pt x="42350" y="7190"/>
                    <a:pt x="42376" y="7207"/>
                    <a:pt x="42377" y="7227"/>
                  </a:cubicBezTo>
                  <a:cubicBezTo>
                    <a:pt x="42379" y="7247"/>
                    <a:pt x="42364" y="7256"/>
                    <a:pt x="42334" y="7256"/>
                  </a:cubicBezTo>
                  <a:cubicBezTo>
                    <a:pt x="42322" y="7256"/>
                    <a:pt x="42308" y="7255"/>
                    <a:pt x="42291" y="7252"/>
                  </a:cubicBezTo>
                  <a:cubicBezTo>
                    <a:pt x="42258" y="7245"/>
                    <a:pt x="42213" y="7242"/>
                    <a:pt x="42172" y="7242"/>
                  </a:cubicBezTo>
                  <a:cubicBezTo>
                    <a:pt x="42150" y="7242"/>
                    <a:pt x="42129" y="7243"/>
                    <a:pt x="42111" y="7244"/>
                  </a:cubicBezTo>
                  <a:cubicBezTo>
                    <a:pt x="42095" y="7246"/>
                    <a:pt x="42080" y="7247"/>
                    <a:pt x="42065" y="7247"/>
                  </a:cubicBezTo>
                  <a:cubicBezTo>
                    <a:pt x="41999" y="7247"/>
                    <a:pt x="41946" y="7230"/>
                    <a:pt x="41943" y="7204"/>
                  </a:cubicBezTo>
                  <a:cubicBezTo>
                    <a:pt x="41942" y="7199"/>
                    <a:pt x="41985" y="7159"/>
                    <a:pt x="42038" y="7118"/>
                  </a:cubicBezTo>
                  <a:cubicBezTo>
                    <a:pt x="42083" y="7082"/>
                    <a:pt x="42108" y="7065"/>
                    <a:pt x="42129" y="7065"/>
                  </a:cubicBezTo>
                  <a:close/>
                  <a:moveTo>
                    <a:pt x="43228" y="7194"/>
                  </a:moveTo>
                  <a:cubicBezTo>
                    <a:pt x="43271" y="7194"/>
                    <a:pt x="43257" y="7203"/>
                    <a:pt x="43198" y="7227"/>
                  </a:cubicBezTo>
                  <a:cubicBezTo>
                    <a:pt x="43123" y="7258"/>
                    <a:pt x="43072" y="7274"/>
                    <a:pt x="43041" y="7274"/>
                  </a:cubicBezTo>
                  <a:cubicBezTo>
                    <a:pt x="43016" y="7274"/>
                    <a:pt x="43004" y="7264"/>
                    <a:pt x="43002" y="7244"/>
                  </a:cubicBezTo>
                  <a:cubicBezTo>
                    <a:pt x="43001" y="7224"/>
                    <a:pt x="43064" y="7203"/>
                    <a:pt x="43146" y="7198"/>
                  </a:cubicBezTo>
                  <a:cubicBezTo>
                    <a:pt x="43183" y="7196"/>
                    <a:pt x="43210" y="7194"/>
                    <a:pt x="43228" y="7194"/>
                  </a:cubicBezTo>
                  <a:close/>
                  <a:moveTo>
                    <a:pt x="50352" y="7193"/>
                  </a:moveTo>
                  <a:cubicBezTo>
                    <a:pt x="50367" y="7193"/>
                    <a:pt x="50384" y="7207"/>
                    <a:pt x="50396" y="7230"/>
                  </a:cubicBezTo>
                  <a:cubicBezTo>
                    <a:pt x="50411" y="7262"/>
                    <a:pt x="50400" y="7287"/>
                    <a:pt x="50368" y="7290"/>
                  </a:cubicBezTo>
                  <a:cubicBezTo>
                    <a:pt x="50365" y="7291"/>
                    <a:pt x="50363" y="7291"/>
                    <a:pt x="50360" y="7291"/>
                  </a:cubicBezTo>
                  <a:cubicBezTo>
                    <a:pt x="50302" y="7291"/>
                    <a:pt x="50286" y="7235"/>
                    <a:pt x="50337" y="7198"/>
                  </a:cubicBezTo>
                  <a:cubicBezTo>
                    <a:pt x="50342" y="7194"/>
                    <a:pt x="50347" y="7193"/>
                    <a:pt x="50352" y="7193"/>
                  </a:cubicBezTo>
                  <a:close/>
                  <a:moveTo>
                    <a:pt x="43996" y="7280"/>
                  </a:moveTo>
                  <a:cubicBezTo>
                    <a:pt x="44006" y="7280"/>
                    <a:pt x="44018" y="7282"/>
                    <a:pt x="44029" y="7285"/>
                  </a:cubicBezTo>
                  <a:cubicBezTo>
                    <a:pt x="44060" y="7295"/>
                    <a:pt x="44051" y="7304"/>
                    <a:pt x="44007" y="7309"/>
                  </a:cubicBezTo>
                  <a:cubicBezTo>
                    <a:pt x="43998" y="7310"/>
                    <a:pt x="43990" y="7311"/>
                    <a:pt x="43983" y="7311"/>
                  </a:cubicBezTo>
                  <a:cubicBezTo>
                    <a:pt x="43957" y="7311"/>
                    <a:pt x="43944" y="7304"/>
                    <a:pt x="43954" y="7294"/>
                  </a:cubicBezTo>
                  <a:cubicBezTo>
                    <a:pt x="43962" y="7285"/>
                    <a:pt x="43977" y="7280"/>
                    <a:pt x="43996" y="7280"/>
                  </a:cubicBezTo>
                  <a:close/>
                  <a:moveTo>
                    <a:pt x="46735" y="7503"/>
                  </a:moveTo>
                  <a:cubicBezTo>
                    <a:pt x="46806" y="7503"/>
                    <a:pt x="46854" y="7511"/>
                    <a:pt x="46855" y="7523"/>
                  </a:cubicBezTo>
                  <a:cubicBezTo>
                    <a:pt x="46856" y="7543"/>
                    <a:pt x="46754" y="7569"/>
                    <a:pt x="46625" y="7582"/>
                  </a:cubicBezTo>
                  <a:cubicBezTo>
                    <a:pt x="46579" y="7588"/>
                    <a:pt x="46537" y="7590"/>
                    <a:pt x="46501" y="7590"/>
                  </a:cubicBezTo>
                  <a:cubicBezTo>
                    <a:pt x="46435" y="7590"/>
                    <a:pt x="46392" y="7582"/>
                    <a:pt x="46390" y="7568"/>
                  </a:cubicBezTo>
                  <a:cubicBezTo>
                    <a:pt x="46388" y="7548"/>
                    <a:pt x="46490" y="7521"/>
                    <a:pt x="46619" y="7509"/>
                  </a:cubicBezTo>
                  <a:cubicBezTo>
                    <a:pt x="46661" y="7505"/>
                    <a:pt x="46701" y="7503"/>
                    <a:pt x="46735" y="7503"/>
                  </a:cubicBezTo>
                  <a:close/>
                  <a:moveTo>
                    <a:pt x="48225" y="7559"/>
                  </a:moveTo>
                  <a:cubicBezTo>
                    <a:pt x="48245" y="7559"/>
                    <a:pt x="48271" y="7573"/>
                    <a:pt x="48286" y="7593"/>
                  </a:cubicBezTo>
                  <a:cubicBezTo>
                    <a:pt x="48301" y="7613"/>
                    <a:pt x="48286" y="7631"/>
                    <a:pt x="48253" y="7635"/>
                  </a:cubicBezTo>
                  <a:cubicBezTo>
                    <a:pt x="48250" y="7635"/>
                    <a:pt x="48248" y="7635"/>
                    <a:pt x="48245" y="7635"/>
                  </a:cubicBezTo>
                  <a:cubicBezTo>
                    <a:pt x="48215" y="7635"/>
                    <a:pt x="48191" y="7621"/>
                    <a:pt x="48189" y="7602"/>
                  </a:cubicBezTo>
                  <a:cubicBezTo>
                    <a:pt x="48188" y="7579"/>
                    <a:pt x="48202" y="7560"/>
                    <a:pt x="48223" y="7559"/>
                  </a:cubicBezTo>
                  <a:cubicBezTo>
                    <a:pt x="48223" y="7559"/>
                    <a:pt x="48224" y="7559"/>
                    <a:pt x="48225" y="7559"/>
                  </a:cubicBezTo>
                  <a:close/>
                  <a:moveTo>
                    <a:pt x="45280" y="7566"/>
                  </a:moveTo>
                  <a:cubicBezTo>
                    <a:pt x="45287" y="7566"/>
                    <a:pt x="45294" y="7568"/>
                    <a:pt x="45301" y="7571"/>
                  </a:cubicBezTo>
                  <a:cubicBezTo>
                    <a:pt x="45324" y="7582"/>
                    <a:pt x="45332" y="7605"/>
                    <a:pt x="45322" y="7629"/>
                  </a:cubicBezTo>
                  <a:cubicBezTo>
                    <a:pt x="45313" y="7645"/>
                    <a:pt x="45299" y="7653"/>
                    <a:pt x="45283" y="7653"/>
                  </a:cubicBezTo>
                  <a:cubicBezTo>
                    <a:pt x="45277" y="7653"/>
                    <a:pt x="45270" y="7652"/>
                    <a:pt x="45263" y="7649"/>
                  </a:cubicBezTo>
                  <a:cubicBezTo>
                    <a:pt x="45241" y="7638"/>
                    <a:pt x="45233" y="7614"/>
                    <a:pt x="45243" y="7592"/>
                  </a:cubicBezTo>
                  <a:cubicBezTo>
                    <a:pt x="45250" y="7575"/>
                    <a:pt x="45264" y="7566"/>
                    <a:pt x="45280" y="7566"/>
                  </a:cubicBezTo>
                  <a:close/>
                  <a:moveTo>
                    <a:pt x="71353" y="0"/>
                  </a:moveTo>
                  <a:cubicBezTo>
                    <a:pt x="71351" y="0"/>
                    <a:pt x="71349" y="0"/>
                    <a:pt x="71348" y="0"/>
                  </a:cubicBezTo>
                  <a:cubicBezTo>
                    <a:pt x="71322" y="2"/>
                    <a:pt x="71300" y="18"/>
                    <a:pt x="71303" y="33"/>
                  </a:cubicBezTo>
                  <a:cubicBezTo>
                    <a:pt x="71305" y="63"/>
                    <a:pt x="71578" y="114"/>
                    <a:pt x="71851" y="138"/>
                  </a:cubicBezTo>
                  <a:cubicBezTo>
                    <a:pt x="71923" y="144"/>
                    <a:pt x="71980" y="166"/>
                    <a:pt x="71983" y="192"/>
                  </a:cubicBezTo>
                  <a:cubicBezTo>
                    <a:pt x="71985" y="214"/>
                    <a:pt x="72040" y="229"/>
                    <a:pt x="72115" y="229"/>
                  </a:cubicBezTo>
                  <a:cubicBezTo>
                    <a:pt x="72126" y="229"/>
                    <a:pt x="72137" y="228"/>
                    <a:pt x="72149" y="228"/>
                  </a:cubicBezTo>
                  <a:cubicBezTo>
                    <a:pt x="72160" y="227"/>
                    <a:pt x="72170" y="227"/>
                    <a:pt x="72181" y="227"/>
                  </a:cubicBezTo>
                  <a:cubicBezTo>
                    <a:pt x="72267" y="227"/>
                    <a:pt x="72336" y="246"/>
                    <a:pt x="72364" y="278"/>
                  </a:cubicBezTo>
                  <a:cubicBezTo>
                    <a:pt x="72429" y="351"/>
                    <a:pt x="72839" y="519"/>
                    <a:pt x="72949" y="519"/>
                  </a:cubicBezTo>
                  <a:cubicBezTo>
                    <a:pt x="72951" y="519"/>
                    <a:pt x="72954" y="519"/>
                    <a:pt x="72957" y="519"/>
                  </a:cubicBezTo>
                  <a:cubicBezTo>
                    <a:pt x="72960" y="518"/>
                    <a:pt x="72964" y="518"/>
                    <a:pt x="72967" y="518"/>
                  </a:cubicBezTo>
                  <a:cubicBezTo>
                    <a:pt x="73000" y="518"/>
                    <a:pt x="73029" y="535"/>
                    <a:pt x="73030" y="555"/>
                  </a:cubicBezTo>
                  <a:cubicBezTo>
                    <a:pt x="73033" y="577"/>
                    <a:pt x="73090" y="611"/>
                    <a:pt x="73154" y="627"/>
                  </a:cubicBezTo>
                  <a:cubicBezTo>
                    <a:pt x="73219" y="644"/>
                    <a:pt x="73276" y="673"/>
                    <a:pt x="73277" y="689"/>
                  </a:cubicBezTo>
                  <a:cubicBezTo>
                    <a:pt x="73279" y="707"/>
                    <a:pt x="73315" y="728"/>
                    <a:pt x="73359" y="738"/>
                  </a:cubicBezTo>
                  <a:cubicBezTo>
                    <a:pt x="73405" y="748"/>
                    <a:pt x="73440" y="772"/>
                    <a:pt x="73443" y="795"/>
                  </a:cubicBezTo>
                  <a:cubicBezTo>
                    <a:pt x="73444" y="802"/>
                    <a:pt x="73437" y="805"/>
                    <a:pt x="73426" y="805"/>
                  </a:cubicBezTo>
                  <a:cubicBezTo>
                    <a:pt x="73396" y="805"/>
                    <a:pt x="73334" y="787"/>
                    <a:pt x="73262" y="754"/>
                  </a:cubicBezTo>
                  <a:cubicBezTo>
                    <a:pt x="73175" y="715"/>
                    <a:pt x="73102" y="688"/>
                    <a:pt x="73084" y="688"/>
                  </a:cubicBezTo>
                  <a:cubicBezTo>
                    <a:pt x="73082" y="688"/>
                    <a:pt x="73080" y="689"/>
                    <a:pt x="73081" y="690"/>
                  </a:cubicBezTo>
                  <a:cubicBezTo>
                    <a:pt x="73085" y="718"/>
                    <a:pt x="73197" y="811"/>
                    <a:pt x="73228" y="811"/>
                  </a:cubicBezTo>
                  <a:cubicBezTo>
                    <a:pt x="73228" y="811"/>
                    <a:pt x="73228" y="811"/>
                    <a:pt x="73228" y="811"/>
                  </a:cubicBezTo>
                  <a:cubicBezTo>
                    <a:pt x="73228" y="811"/>
                    <a:pt x="73229" y="811"/>
                    <a:pt x="73229" y="811"/>
                  </a:cubicBezTo>
                  <a:cubicBezTo>
                    <a:pt x="73244" y="811"/>
                    <a:pt x="73301" y="838"/>
                    <a:pt x="73358" y="876"/>
                  </a:cubicBezTo>
                  <a:cubicBezTo>
                    <a:pt x="73406" y="907"/>
                    <a:pt x="73453" y="926"/>
                    <a:pt x="73477" y="926"/>
                  </a:cubicBezTo>
                  <a:cubicBezTo>
                    <a:pt x="73483" y="926"/>
                    <a:pt x="73487" y="925"/>
                    <a:pt x="73490" y="923"/>
                  </a:cubicBezTo>
                  <a:cubicBezTo>
                    <a:pt x="73493" y="921"/>
                    <a:pt x="73495" y="920"/>
                    <a:pt x="73497" y="920"/>
                  </a:cubicBezTo>
                  <a:cubicBezTo>
                    <a:pt x="73510" y="920"/>
                    <a:pt x="73523" y="952"/>
                    <a:pt x="73526" y="996"/>
                  </a:cubicBezTo>
                  <a:cubicBezTo>
                    <a:pt x="73532" y="1061"/>
                    <a:pt x="73517" y="1098"/>
                    <a:pt x="73492" y="1098"/>
                  </a:cubicBezTo>
                  <a:cubicBezTo>
                    <a:pt x="73479" y="1098"/>
                    <a:pt x="73462" y="1087"/>
                    <a:pt x="73444" y="1063"/>
                  </a:cubicBezTo>
                  <a:cubicBezTo>
                    <a:pt x="73432" y="1047"/>
                    <a:pt x="73418" y="1040"/>
                    <a:pt x="73407" y="1040"/>
                  </a:cubicBezTo>
                  <a:cubicBezTo>
                    <a:pt x="73377" y="1040"/>
                    <a:pt x="73356" y="1083"/>
                    <a:pt x="73380" y="1133"/>
                  </a:cubicBezTo>
                  <a:cubicBezTo>
                    <a:pt x="73394" y="1162"/>
                    <a:pt x="73388" y="1176"/>
                    <a:pt x="73355" y="1176"/>
                  </a:cubicBezTo>
                  <a:cubicBezTo>
                    <a:pt x="73307" y="1176"/>
                    <a:pt x="73201" y="1144"/>
                    <a:pt x="73020" y="1076"/>
                  </a:cubicBezTo>
                  <a:cubicBezTo>
                    <a:pt x="72917" y="1037"/>
                    <a:pt x="72847" y="1019"/>
                    <a:pt x="72819" y="1019"/>
                  </a:cubicBezTo>
                  <a:cubicBezTo>
                    <a:pt x="72787" y="1019"/>
                    <a:pt x="72813" y="1044"/>
                    <a:pt x="72914" y="1093"/>
                  </a:cubicBezTo>
                  <a:cubicBezTo>
                    <a:pt x="72984" y="1125"/>
                    <a:pt x="73031" y="1166"/>
                    <a:pt x="73023" y="1186"/>
                  </a:cubicBezTo>
                  <a:cubicBezTo>
                    <a:pt x="73017" y="1199"/>
                    <a:pt x="73005" y="1207"/>
                    <a:pt x="72991" y="1207"/>
                  </a:cubicBezTo>
                  <a:cubicBezTo>
                    <a:pt x="72984" y="1207"/>
                    <a:pt x="72977" y="1205"/>
                    <a:pt x="72969" y="1201"/>
                  </a:cubicBezTo>
                  <a:cubicBezTo>
                    <a:pt x="72947" y="1191"/>
                    <a:pt x="72882" y="1179"/>
                    <a:pt x="72821" y="1174"/>
                  </a:cubicBezTo>
                  <a:cubicBezTo>
                    <a:pt x="72760" y="1168"/>
                    <a:pt x="72629" y="1138"/>
                    <a:pt x="72522" y="1103"/>
                  </a:cubicBezTo>
                  <a:cubicBezTo>
                    <a:pt x="72415" y="1068"/>
                    <a:pt x="72257" y="1038"/>
                    <a:pt x="72165" y="1035"/>
                  </a:cubicBezTo>
                  <a:cubicBezTo>
                    <a:pt x="72075" y="1031"/>
                    <a:pt x="71933" y="1017"/>
                    <a:pt x="71857" y="1004"/>
                  </a:cubicBezTo>
                  <a:cubicBezTo>
                    <a:pt x="71784" y="992"/>
                    <a:pt x="71527" y="985"/>
                    <a:pt x="71265" y="985"/>
                  </a:cubicBezTo>
                  <a:cubicBezTo>
                    <a:pt x="71247" y="985"/>
                    <a:pt x="71229" y="985"/>
                    <a:pt x="71212" y="985"/>
                  </a:cubicBezTo>
                  <a:cubicBezTo>
                    <a:pt x="71140" y="986"/>
                    <a:pt x="71069" y="986"/>
                    <a:pt x="71003" y="986"/>
                  </a:cubicBezTo>
                  <a:cubicBezTo>
                    <a:pt x="70813" y="986"/>
                    <a:pt x="70661" y="984"/>
                    <a:pt x="70629" y="980"/>
                  </a:cubicBezTo>
                  <a:cubicBezTo>
                    <a:pt x="70585" y="975"/>
                    <a:pt x="70533" y="970"/>
                    <a:pt x="70511" y="970"/>
                  </a:cubicBezTo>
                  <a:cubicBezTo>
                    <a:pt x="70489" y="970"/>
                    <a:pt x="70448" y="953"/>
                    <a:pt x="70417" y="931"/>
                  </a:cubicBezTo>
                  <a:cubicBezTo>
                    <a:pt x="70400" y="920"/>
                    <a:pt x="70386" y="914"/>
                    <a:pt x="70374" y="914"/>
                  </a:cubicBezTo>
                  <a:cubicBezTo>
                    <a:pt x="70357" y="914"/>
                    <a:pt x="70344" y="925"/>
                    <a:pt x="70334" y="948"/>
                  </a:cubicBezTo>
                  <a:cubicBezTo>
                    <a:pt x="70318" y="977"/>
                    <a:pt x="70270" y="992"/>
                    <a:pt x="70176" y="992"/>
                  </a:cubicBezTo>
                  <a:cubicBezTo>
                    <a:pt x="70097" y="992"/>
                    <a:pt x="69987" y="982"/>
                    <a:pt x="69837" y="961"/>
                  </a:cubicBezTo>
                  <a:cubicBezTo>
                    <a:pt x="69807" y="958"/>
                    <a:pt x="69776" y="956"/>
                    <a:pt x="69745" y="956"/>
                  </a:cubicBezTo>
                  <a:cubicBezTo>
                    <a:pt x="69662" y="956"/>
                    <a:pt x="69573" y="968"/>
                    <a:pt x="69495" y="992"/>
                  </a:cubicBezTo>
                  <a:cubicBezTo>
                    <a:pt x="69424" y="1014"/>
                    <a:pt x="69375" y="1025"/>
                    <a:pt x="69337" y="1025"/>
                  </a:cubicBezTo>
                  <a:cubicBezTo>
                    <a:pt x="69306" y="1025"/>
                    <a:pt x="69284" y="1018"/>
                    <a:pt x="69264" y="1004"/>
                  </a:cubicBezTo>
                  <a:cubicBezTo>
                    <a:pt x="69243" y="989"/>
                    <a:pt x="69212" y="981"/>
                    <a:pt x="69186" y="981"/>
                  </a:cubicBezTo>
                  <a:cubicBezTo>
                    <a:pt x="69173" y="981"/>
                    <a:pt x="69162" y="983"/>
                    <a:pt x="69152" y="987"/>
                  </a:cubicBezTo>
                  <a:cubicBezTo>
                    <a:pt x="69143" y="992"/>
                    <a:pt x="69130" y="994"/>
                    <a:pt x="69113" y="994"/>
                  </a:cubicBezTo>
                  <a:cubicBezTo>
                    <a:pt x="69078" y="994"/>
                    <a:pt x="69030" y="984"/>
                    <a:pt x="68988" y="967"/>
                  </a:cubicBezTo>
                  <a:cubicBezTo>
                    <a:pt x="68949" y="951"/>
                    <a:pt x="68886" y="943"/>
                    <a:pt x="68782" y="943"/>
                  </a:cubicBezTo>
                  <a:cubicBezTo>
                    <a:pt x="68665" y="943"/>
                    <a:pt x="68496" y="953"/>
                    <a:pt x="68252" y="974"/>
                  </a:cubicBezTo>
                  <a:cubicBezTo>
                    <a:pt x="67687" y="1021"/>
                    <a:pt x="67304" y="1044"/>
                    <a:pt x="67050" y="1044"/>
                  </a:cubicBezTo>
                  <a:cubicBezTo>
                    <a:pt x="66850" y="1044"/>
                    <a:pt x="66730" y="1030"/>
                    <a:pt x="66662" y="1001"/>
                  </a:cubicBezTo>
                  <a:cubicBezTo>
                    <a:pt x="66647" y="995"/>
                    <a:pt x="66631" y="992"/>
                    <a:pt x="66615" y="992"/>
                  </a:cubicBezTo>
                  <a:cubicBezTo>
                    <a:pt x="66550" y="992"/>
                    <a:pt x="66492" y="1037"/>
                    <a:pt x="66550" y="1066"/>
                  </a:cubicBezTo>
                  <a:cubicBezTo>
                    <a:pt x="66625" y="1103"/>
                    <a:pt x="66610" y="1161"/>
                    <a:pt x="66525" y="1168"/>
                  </a:cubicBezTo>
                  <a:cubicBezTo>
                    <a:pt x="66519" y="1169"/>
                    <a:pt x="66513" y="1169"/>
                    <a:pt x="66508" y="1169"/>
                  </a:cubicBezTo>
                  <a:cubicBezTo>
                    <a:pt x="66472" y="1169"/>
                    <a:pt x="66447" y="1161"/>
                    <a:pt x="66445" y="1145"/>
                  </a:cubicBezTo>
                  <a:cubicBezTo>
                    <a:pt x="66442" y="1116"/>
                    <a:pt x="66118" y="1086"/>
                    <a:pt x="65921" y="1086"/>
                  </a:cubicBezTo>
                  <a:cubicBezTo>
                    <a:pt x="65845" y="1086"/>
                    <a:pt x="65788" y="1090"/>
                    <a:pt x="65775" y="1101"/>
                  </a:cubicBezTo>
                  <a:cubicBezTo>
                    <a:pt x="65755" y="1116"/>
                    <a:pt x="65751" y="1140"/>
                    <a:pt x="65766" y="1161"/>
                  </a:cubicBezTo>
                  <a:cubicBezTo>
                    <a:pt x="65779" y="1181"/>
                    <a:pt x="65727" y="1192"/>
                    <a:pt x="65629" y="1192"/>
                  </a:cubicBezTo>
                  <a:cubicBezTo>
                    <a:pt x="65614" y="1192"/>
                    <a:pt x="65597" y="1192"/>
                    <a:pt x="65579" y="1191"/>
                  </a:cubicBezTo>
                  <a:cubicBezTo>
                    <a:pt x="65563" y="1191"/>
                    <a:pt x="65548" y="1190"/>
                    <a:pt x="65534" y="1190"/>
                  </a:cubicBezTo>
                  <a:cubicBezTo>
                    <a:pt x="65420" y="1190"/>
                    <a:pt x="65357" y="1205"/>
                    <a:pt x="65344" y="1232"/>
                  </a:cubicBezTo>
                  <a:cubicBezTo>
                    <a:pt x="65329" y="1262"/>
                    <a:pt x="65305" y="1277"/>
                    <a:pt x="65284" y="1277"/>
                  </a:cubicBezTo>
                  <a:cubicBezTo>
                    <a:pt x="65263" y="1277"/>
                    <a:pt x="65245" y="1262"/>
                    <a:pt x="65241" y="1230"/>
                  </a:cubicBezTo>
                  <a:cubicBezTo>
                    <a:pt x="65238" y="1206"/>
                    <a:pt x="65228" y="1194"/>
                    <a:pt x="65203" y="1194"/>
                  </a:cubicBezTo>
                  <a:cubicBezTo>
                    <a:pt x="65182" y="1194"/>
                    <a:pt x="65151" y="1202"/>
                    <a:pt x="65105" y="1218"/>
                  </a:cubicBezTo>
                  <a:cubicBezTo>
                    <a:pt x="65052" y="1236"/>
                    <a:pt x="65001" y="1246"/>
                    <a:pt x="64973" y="1246"/>
                  </a:cubicBezTo>
                  <a:cubicBezTo>
                    <a:pt x="64963" y="1246"/>
                    <a:pt x="64956" y="1245"/>
                    <a:pt x="64952" y="1242"/>
                  </a:cubicBezTo>
                  <a:cubicBezTo>
                    <a:pt x="64951" y="1241"/>
                    <a:pt x="64948" y="1240"/>
                    <a:pt x="64944" y="1240"/>
                  </a:cubicBezTo>
                  <a:cubicBezTo>
                    <a:pt x="64918" y="1240"/>
                    <a:pt x="64847" y="1267"/>
                    <a:pt x="64771" y="1305"/>
                  </a:cubicBezTo>
                  <a:cubicBezTo>
                    <a:pt x="64624" y="1379"/>
                    <a:pt x="64512" y="1410"/>
                    <a:pt x="64143" y="1477"/>
                  </a:cubicBezTo>
                  <a:cubicBezTo>
                    <a:pt x="64074" y="1489"/>
                    <a:pt x="63997" y="1520"/>
                    <a:pt x="63971" y="1545"/>
                  </a:cubicBezTo>
                  <a:cubicBezTo>
                    <a:pt x="63943" y="1571"/>
                    <a:pt x="63838" y="1595"/>
                    <a:pt x="63730" y="1597"/>
                  </a:cubicBezTo>
                  <a:cubicBezTo>
                    <a:pt x="63622" y="1600"/>
                    <a:pt x="63489" y="1604"/>
                    <a:pt x="63429" y="1606"/>
                  </a:cubicBezTo>
                  <a:cubicBezTo>
                    <a:pt x="63425" y="1606"/>
                    <a:pt x="63421" y="1606"/>
                    <a:pt x="63417" y="1606"/>
                  </a:cubicBezTo>
                  <a:cubicBezTo>
                    <a:pt x="63305" y="1606"/>
                    <a:pt x="63279" y="1535"/>
                    <a:pt x="63395" y="1524"/>
                  </a:cubicBezTo>
                  <a:cubicBezTo>
                    <a:pt x="63440" y="1520"/>
                    <a:pt x="63464" y="1499"/>
                    <a:pt x="63448" y="1478"/>
                  </a:cubicBezTo>
                  <a:cubicBezTo>
                    <a:pt x="63417" y="1437"/>
                    <a:pt x="63466" y="1405"/>
                    <a:pt x="63519" y="1405"/>
                  </a:cubicBezTo>
                  <a:cubicBezTo>
                    <a:pt x="63547" y="1405"/>
                    <a:pt x="63576" y="1414"/>
                    <a:pt x="63595" y="1436"/>
                  </a:cubicBezTo>
                  <a:cubicBezTo>
                    <a:pt x="63631" y="1476"/>
                    <a:pt x="63765" y="1502"/>
                    <a:pt x="63869" y="1502"/>
                  </a:cubicBezTo>
                  <a:cubicBezTo>
                    <a:pt x="63933" y="1502"/>
                    <a:pt x="63985" y="1492"/>
                    <a:pt x="63996" y="1471"/>
                  </a:cubicBezTo>
                  <a:cubicBezTo>
                    <a:pt x="64006" y="1452"/>
                    <a:pt x="63975" y="1441"/>
                    <a:pt x="63919" y="1441"/>
                  </a:cubicBezTo>
                  <a:cubicBezTo>
                    <a:pt x="63905" y="1441"/>
                    <a:pt x="63891" y="1442"/>
                    <a:pt x="63874" y="1443"/>
                  </a:cubicBezTo>
                  <a:cubicBezTo>
                    <a:pt x="63850" y="1445"/>
                    <a:pt x="63830" y="1446"/>
                    <a:pt x="63813" y="1446"/>
                  </a:cubicBezTo>
                  <a:cubicBezTo>
                    <a:pt x="63751" y="1446"/>
                    <a:pt x="63735" y="1430"/>
                    <a:pt x="63741" y="1387"/>
                  </a:cubicBezTo>
                  <a:cubicBezTo>
                    <a:pt x="63747" y="1340"/>
                    <a:pt x="63783" y="1317"/>
                    <a:pt x="63854" y="1315"/>
                  </a:cubicBezTo>
                  <a:cubicBezTo>
                    <a:pt x="63932" y="1314"/>
                    <a:pt x="63951" y="1300"/>
                    <a:pt x="63931" y="1261"/>
                  </a:cubicBezTo>
                  <a:cubicBezTo>
                    <a:pt x="63911" y="1222"/>
                    <a:pt x="63930" y="1205"/>
                    <a:pt x="63996" y="1203"/>
                  </a:cubicBezTo>
                  <a:cubicBezTo>
                    <a:pt x="64003" y="1203"/>
                    <a:pt x="64009" y="1203"/>
                    <a:pt x="64015" y="1203"/>
                  </a:cubicBezTo>
                  <a:cubicBezTo>
                    <a:pt x="64052" y="1203"/>
                    <a:pt x="64065" y="1211"/>
                    <a:pt x="64042" y="1222"/>
                  </a:cubicBezTo>
                  <a:cubicBezTo>
                    <a:pt x="63987" y="1251"/>
                    <a:pt x="63988" y="1352"/>
                    <a:pt x="64042" y="1352"/>
                  </a:cubicBezTo>
                  <a:cubicBezTo>
                    <a:pt x="64043" y="1352"/>
                    <a:pt x="64044" y="1352"/>
                    <a:pt x="64046" y="1352"/>
                  </a:cubicBezTo>
                  <a:cubicBezTo>
                    <a:pt x="64069" y="1349"/>
                    <a:pt x="64092" y="1314"/>
                    <a:pt x="64100" y="1268"/>
                  </a:cubicBezTo>
                  <a:cubicBezTo>
                    <a:pt x="64107" y="1224"/>
                    <a:pt x="64145" y="1186"/>
                    <a:pt x="64186" y="1182"/>
                  </a:cubicBezTo>
                  <a:cubicBezTo>
                    <a:pt x="64233" y="1179"/>
                    <a:pt x="64248" y="1156"/>
                    <a:pt x="64230" y="1118"/>
                  </a:cubicBezTo>
                  <a:cubicBezTo>
                    <a:pt x="64215" y="1086"/>
                    <a:pt x="64225" y="1061"/>
                    <a:pt x="64255" y="1058"/>
                  </a:cubicBezTo>
                  <a:cubicBezTo>
                    <a:pt x="64296" y="1056"/>
                    <a:pt x="64296" y="1045"/>
                    <a:pt x="64255" y="1010"/>
                  </a:cubicBezTo>
                  <a:cubicBezTo>
                    <a:pt x="64235" y="992"/>
                    <a:pt x="64220" y="983"/>
                    <a:pt x="64208" y="983"/>
                  </a:cubicBezTo>
                  <a:cubicBezTo>
                    <a:pt x="64196" y="983"/>
                    <a:pt x="64187" y="991"/>
                    <a:pt x="64179" y="1007"/>
                  </a:cubicBezTo>
                  <a:cubicBezTo>
                    <a:pt x="64159" y="1045"/>
                    <a:pt x="64032" y="1095"/>
                    <a:pt x="63983" y="1095"/>
                  </a:cubicBezTo>
                  <a:cubicBezTo>
                    <a:pt x="63967" y="1095"/>
                    <a:pt x="63959" y="1090"/>
                    <a:pt x="63966" y="1078"/>
                  </a:cubicBezTo>
                  <a:cubicBezTo>
                    <a:pt x="63974" y="1061"/>
                    <a:pt x="63979" y="1050"/>
                    <a:pt x="63957" y="1050"/>
                  </a:cubicBezTo>
                  <a:cubicBezTo>
                    <a:pt x="63920" y="1050"/>
                    <a:pt x="63805" y="1081"/>
                    <a:pt x="63502" y="1165"/>
                  </a:cubicBezTo>
                  <a:cubicBezTo>
                    <a:pt x="63288" y="1223"/>
                    <a:pt x="63084" y="1267"/>
                    <a:pt x="63026" y="1267"/>
                  </a:cubicBezTo>
                  <a:cubicBezTo>
                    <a:pt x="63022" y="1267"/>
                    <a:pt x="63019" y="1266"/>
                    <a:pt x="63016" y="1266"/>
                  </a:cubicBezTo>
                  <a:cubicBezTo>
                    <a:pt x="63008" y="1264"/>
                    <a:pt x="63000" y="1263"/>
                    <a:pt x="62993" y="1263"/>
                  </a:cubicBezTo>
                  <a:cubicBezTo>
                    <a:pt x="62963" y="1263"/>
                    <a:pt x="62936" y="1275"/>
                    <a:pt x="62927" y="1293"/>
                  </a:cubicBezTo>
                  <a:cubicBezTo>
                    <a:pt x="62911" y="1324"/>
                    <a:pt x="62842" y="1343"/>
                    <a:pt x="62785" y="1343"/>
                  </a:cubicBezTo>
                  <a:cubicBezTo>
                    <a:pt x="62748" y="1343"/>
                    <a:pt x="62716" y="1335"/>
                    <a:pt x="62707" y="1317"/>
                  </a:cubicBezTo>
                  <a:cubicBezTo>
                    <a:pt x="62704" y="1311"/>
                    <a:pt x="62693" y="1308"/>
                    <a:pt x="62674" y="1308"/>
                  </a:cubicBezTo>
                  <a:cubicBezTo>
                    <a:pt x="62630" y="1308"/>
                    <a:pt x="62547" y="1325"/>
                    <a:pt x="62445" y="1355"/>
                  </a:cubicBezTo>
                  <a:cubicBezTo>
                    <a:pt x="62282" y="1404"/>
                    <a:pt x="62063" y="1435"/>
                    <a:pt x="61801" y="1445"/>
                  </a:cubicBezTo>
                  <a:cubicBezTo>
                    <a:pt x="61581" y="1452"/>
                    <a:pt x="61371" y="1476"/>
                    <a:pt x="61334" y="1496"/>
                  </a:cubicBezTo>
                  <a:cubicBezTo>
                    <a:pt x="61298" y="1515"/>
                    <a:pt x="61206" y="1540"/>
                    <a:pt x="61134" y="1554"/>
                  </a:cubicBezTo>
                  <a:cubicBezTo>
                    <a:pt x="61059" y="1565"/>
                    <a:pt x="60812" y="1621"/>
                    <a:pt x="60579" y="1679"/>
                  </a:cubicBezTo>
                  <a:cubicBezTo>
                    <a:pt x="60346" y="1737"/>
                    <a:pt x="60104" y="1794"/>
                    <a:pt x="60036" y="1807"/>
                  </a:cubicBezTo>
                  <a:cubicBezTo>
                    <a:pt x="59970" y="1820"/>
                    <a:pt x="59853" y="1866"/>
                    <a:pt x="59782" y="1908"/>
                  </a:cubicBezTo>
                  <a:cubicBezTo>
                    <a:pt x="59721" y="1945"/>
                    <a:pt x="59668" y="1963"/>
                    <a:pt x="59627" y="1963"/>
                  </a:cubicBezTo>
                  <a:cubicBezTo>
                    <a:pt x="59612" y="1963"/>
                    <a:pt x="59599" y="1961"/>
                    <a:pt x="59587" y="1955"/>
                  </a:cubicBezTo>
                  <a:cubicBezTo>
                    <a:pt x="59579" y="1951"/>
                    <a:pt x="59564" y="1950"/>
                    <a:pt x="59543" y="1950"/>
                  </a:cubicBezTo>
                  <a:cubicBezTo>
                    <a:pt x="59470" y="1950"/>
                    <a:pt x="59327" y="1972"/>
                    <a:pt x="59152" y="2014"/>
                  </a:cubicBezTo>
                  <a:cubicBezTo>
                    <a:pt x="58959" y="2058"/>
                    <a:pt x="58724" y="2094"/>
                    <a:pt x="58614" y="2094"/>
                  </a:cubicBezTo>
                  <a:cubicBezTo>
                    <a:pt x="58608" y="2094"/>
                    <a:pt x="58603" y="2094"/>
                    <a:pt x="58598" y="2094"/>
                  </a:cubicBezTo>
                  <a:cubicBezTo>
                    <a:pt x="58579" y="2093"/>
                    <a:pt x="58562" y="2093"/>
                    <a:pt x="58546" y="2093"/>
                  </a:cubicBezTo>
                  <a:cubicBezTo>
                    <a:pt x="58444" y="2093"/>
                    <a:pt x="58409" y="2108"/>
                    <a:pt x="58398" y="2148"/>
                  </a:cubicBezTo>
                  <a:cubicBezTo>
                    <a:pt x="58389" y="2180"/>
                    <a:pt x="58336" y="2210"/>
                    <a:pt x="58285" y="2216"/>
                  </a:cubicBezTo>
                  <a:cubicBezTo>
                    <a:pt x="58234" y="2221"/>
                    <a:pt x="58182" y="2241"/>
                    <a:pt x="58173" y="2261"/>
                  </a:cubicBezTo>
                  <a:cubicBezTo>
                    <a:pt x="58162" y="2281"/>
                    <a:pt x="58074" y="2298"/>
                    <a:pt x="57969" y="2298"/>
                  </a:cubicBezTo>
                  <a:cubicBezTo>
                    <a:pt x="57864" y="2298"/>
                    <a:pt x="57724" y="2322"/>
                    <a:pt x="57650" y="2354"/>
                  </a:cubicBezTo>
                  <a:cubicBezTo>
                    <a:pt x="57554" y="2395"/>
                    <a:pt x="57383" y="2408"/>
                    <a:pt x="56906" y="2408"/>
                  </a:cubicBezTo>
                  <a:cubicBezTo>
                    <a:pt x="56871" y="2408"/>
                    <a:pt x="56834" y="2408"/>
                    <a:pt x="56795" y="2408"/>
                  </a:cubicBezTo>
                  <a:cubicBezTo>
                    <a:pt x="56397" y="2406"/>
                    <a:pt x="55915" y="2405"/>
                    <a:pt x="55723" y="2405"/>
                  </a:cubicBezTo>
                  <a:cubicBezTo>
                    <a:pt x="55529" y="2405"/>
                    <a:pt x="55131" y="2399"/>
                    <a:pt x="54842" y="2391"/>
                  </a:cubicBezTo>
                  <a:cubicBezTo>
                    <a:pt x="54650" y="2386"/>
                    <a:pt x="54434" y="2383"/>
                    <a:pt x="54272" y="2383"/>
                  </a:cubicBezTo>
                  <a:cubicBezTo>
                    <a:pt x="54188" y="2383"/>
                    <a:pt x="54118" y="2384"/>
                    <a:pt x="54073" y="2386"/>
                  </a:cubicBezTo>
                  <a:cubicBezTo>
                    <a:pt x="54057" y="2386"/>
                    <a:pt x="54041" y="2387"/>
                    <a:pt x="54025" y="2387"/>
                  </a:cubicBezTo>
                  <a:cubicBezTo>
                    <a:pt x="53910" y="2387"/>
                    <a:pt x="53799" y="2371"/>
                    <a:pt x="53768" y="2350"/>
                  </a:cubicBezTo>
                  <a:cubicBezTo>
                    <a:pt x="53735" y="2329"/>
                    <a:pt x="53612" y="2312"/>
                    <a:pt x="53482" y="2312"/>
                  </a:cubicBezTo>
                  <a:cubicBezTo>
                    <a:pt x="53467" y="2312"/>
                    <a:pt x="53453" y="2313"/>
                    <a:pt x="53439" y="2313"/>
                  </a:cubicBezTo>
                  <a:cubicBezTo>
                    <a:pt x="53416" y="2314"/>
                    <a:pt x="53391" y="2314"/>
                    <a:pt x="53366" y="2314"/>
                  </a:cubicBezTo>
                  <a:cubicBezTo>
                    <a:pt x="53234" y="2314"/>
                    <a:pt x="53085" y="2305"/>
                    <a:pt x="53007" y="2292"/>
                  </a:cubicBezTo>
                  <a:cubicBezTo>
                    <a:pt x="52960" y="2284"/>
                    <a:pt x="52923" y="2280"/>
                    <a:pt x="52893" y="2280"/>
                  </a:cubicBezTo>
                  <a:cubicBezTo>
                    <a:pt x="52842" y="2280"/>
                    <a:pt x="52812" y="2292"/>
                    <a:pt x="52787" y="2318"/>
                  </a:cubicBezTo>
                  <a:cubicBezTo>
                    <a:pt x="52764" y="2341"/>
                    <a:pt x="52724" y="2354"/>
                    <a:pt x="52683" y="2354"/>
                  </a:cubicBezTo>
                  <a:cubicBezTo>
                    <a:pt x="52669" y="2354"/>
                    <a:pt x="52655" y="2353"/>
                    <a:pt x="52642" y="2350"/>
                  </a:cubicBezTo>
                  <a:cubicBezTo>
                    <a:pt x="52618" y="2344"/>
                    <a:pt x="52578" y="2342"/>
                    <a:pt x="52532" y="2342"/>
                  </a:cubicBezTo>
                  <a:cubicBezTo>
                    <a:pt x="52482" y="2342"/>
                    <a:pt x="52424" y="2345"/>
                    <a:pt x="52374" y="2352"/>
                  </a:cubicBezTo>
                  <a:cubicBezTo>
                    <a:pt x="52334" y="2357"/>
                    <a:pt x="52287" y="2360"/>
                    <a:pt x="52243" y="2360"/>
                  </a:cubicBezTo>
                  <a:cubicBezTo>
                    <a:pt x="52183" y="2360"/>
                    <a:pt x="52127" y="2355"/>
                    <a:pt x="52096" y="2345"/>
                  </a:cubicBezTo>
                  <a:cubicBezTo>
                    <a:pt x="52086" y="2342"/>
                    <a:pt x="52069" y="2341"/>
                    <a:pt x="52046" y="2341"/>
                  </a:cubicBezTo>
                  <a:cubicBezTo>
                    <a:pt x="51794" y="2341"/>
                    <a:pt x="50826" y="2494"/>
                    <a:pt x="50830" y="2541"/>
                  </a:cubicBezTo>
                  <a:cubicBezTo>
                    <a:pt x="50831" y="2555"/>
                    <a:pt x="50856" y="2565"/>
                    <a:pt x="50890" y="2565"/>
                  </a:cubicBezTo>
                  <a:cubicBezTo>
                    <a:pt x="50896" y="2565"/>
                    <a:pt x="50903" y="2565"/>
                    <a:pt x="50909" y="2564"/>
                  </a:cubicBezTo>
                  <a:cubicBezTo>
                    <a:pt x="50914" y="2563"/>
                    <a:pt x="50919" y="2563"/>
                    <a:pt x="50924" y="2563"/>
                  </a:cubicBezTo>
                  <a:cubicBezTo>
                    <a:pt x="50962" y="2563"/>
                    <a:pt x="50989" y="2577"/>
                    <a:pt x="50990" y="2598"/>
                  </a:cubicBezTo>
                  <a:cubicBezTo>
                    <a:pt x="50992" y="2620"/>
                    <a:pt x="50945" y="2631"/>
                    <a:pt x="50831" y="2631"/>
                  </a:cubicBezTo>
                  <a:cubicBezTo>
                    <a:pt x="50754" y="2631"/>
                    <a:pt x="50647" y="2626"/>
                    <a:pt x="50504" y="2616"/>
                  </a:cubicBezTo>
                  <a:lnTo>
                    <a:pt x="50347" y="2606"/>
                  </a:lnTo>
                  <a:lnTo>
                    <a:pt x="50432" y="2685"/>
                  </a:lnTo>
                  <a:lnTo>
                    <a:pt x="50516" y="2763"/>
                  </a:lnTo>
                  <a:lnTo>
                    <a:pt x="49954" y="2794"/>
                  </a:lnTo>
                  <a:cubicBezTo>
                    <a:pt x="49643" y="2813"/>
                    <a:pt x="49294" y="2825"/>
                    <a:pt x="49175" y="2825"/>
                  </a:cubicBezTo>
                  <a:cubicBezTo>
                    <a:pt x="49058" y="2825"/>
                    <a:pt x="48818" y="2826"/>
                    <a:pt x="48648" y="2829"/>
                  </a:cubicBezTo>
                  <a:cubicBezTo>
                    <a:pt x="48530" y="2831"/>
                    <a:pt x="48409" y="2832"/>
                    <a:pt x="48290" y="2832"/>
                  </a:cubicBezTo>
                  <a:cubicBezTo>
                    <a:pt x="47775" y="2832"/>
                    <a:pt x="47281" y="2815"/>
                    <a:pt x="47075" y="2789"/>
                  </a:cubicBezTo>
                  <a:cubicBezTo>
                    <a:pt x="47021" y="2783"/>
                    <a:pt x="46957" y="2780"/>
                    <a:pt x="46895" y="2780"/>
                  </a:cubicBezTo>
                  <a:cubicBezTo>
                    <a:pt x="46710" y="2780"/>
                    <a:pt x="46533" y="2805"/>
                    <a:pt x="46617" y="2833"/>
                  </a:cubicBezTo>
                  <a:cubicBezTo>
                    <a:pt x="46653" y="2844"/>
                    <a:pt x="46718" y="2851"/>
                    <a:pt x="46778" y="2851"/>
                  </a:cubicBezTo>
                  <a:cubicBezTo>
                    <a:pt x="46794" y="2851"/>
                    <a:pt x="46809" y="2851"/>
                    <a:pt x="46824" y="2850"/>
                  </a:cubicBezTo>
                  <a:cubicBezTo>
                    <a:pt x="46835" y="2849"/>
                    <a:pt x="46846" y="2849"/>
                    <a:pt x="46857" y="2849"/>
                  </a:cubicBezTo>
                  <a:cubicBezTo>
                    <a:pt x="46911" y="2849"/>
                    <a:pt x="46950" y="2859"/>
                    <a:pt x="46953" y="2875"/>
                  </a:cubicBezTo>
                  <a:cubicBezTo>
                    <a:pt x="46954" y="2895"/>
                    <a:pt x="47020" y="2916"/>
                    <a:pt x="47095" y="2924"/>
                  </a:cubicBezTo>
                  <a:cubicBezTo>
                    <a:pt x="47170" y="2932"/>
                    <a:pt x="47236" y="2954"/>
                    <a:pt x="47237" y="2974"/>
                  </a:cubicBezTo>
                  <a:cubicBezTo>
                    <a:pt x="47239" y="2997"/>
                    <a:pt x="47236" y="3009"/>
                    <a:pt x="47187" y="3009"/>
                  </a:cubicBezTo>
                  <a:cubicBezTo>
                    <a:pt x="47124" y="3009"/>
                    <a:pt x="46987" y="2989"/>
                    <a:pt x="46692" y="2943"/>
                  </a:cubicBezTo>
                  <a:cubicBezTo>
                    <a:pt x="46484" y="2911"/>
                    <a:pt x="46310" y="2893"/>
                    <a:pt x="46205" y="2893"/>
                  </a:cubicBezTo>
                  <a:cubicBezTo>
                    <a:pt x="46163" y="2893"/>
                    <a:pt x="46132" y="2896"/>
                    <a:pt x="46115" y="2902"/>
                  </a:cubicBezTo>
                  <a:cubicBezTo>
                    <a:pt x="46079" y="2914"/>
                    <a:pt x="46006" y="2920"/>
                    <a:pt x="45919" y="2920"/>
                  </a:cubicBezTo>
                  <a:cubicBezTo>
                    <a:pt x="45707" y="2920"/>
                    <a:pt x="45411" y="2888"/>
                    <a:pt x="45352" y="2847"/>
                  </a:cubicBezTo>
                  <a:cubicBezTo>
                    <a:pt x="45329" y="2831"/>
                    <a:pt x="45294" y="2824"/>
                    <a:pt x="45255" y="2824"/>
                  </a:cubicBezTo>
                  <a:cubicBezTo>
                    <a:pt x="45159" y="2824"/>
                    <a:pt x="45041" y="2866"/>
                    <a:pt x="45046" y="2917"/>
                  </a:cubicBezTo>
                  <a:cubicBezTo>
                    <a:pt x="45048" y="2947"/>
                    <a:pt x="45034" y="2982"/>
                    <a:pt x="45012" y="2997"/>
                  </a:cubicBezTo>
                  <a:cubicBezTo>
                    <a:pt x="45006" y="3002"/>
                    <a:pt x="44983" y="3004"/>
                    <a:pt x="44948" y="3004"/>
                  </a:cubicBezTo>
                  <a:cubicBezTo>
                    <a:pt x="44785" y="3004"/>
                    <a:pt x="44357" y="2960"/>
                    <a:pt x="44027" y="2906"/>
                  </a:cubicBezTo>
                  <a:cubicBezTo>
                    <a:pt x="43953" y="2894"/>
                    <a:pt x="43895" y="2888"/>
                    <a:pt x="43853" y="2888"/>
                  </a:cubicBezTo>
                  <a:cubicBezTo>
                    <a:pt x="43784" y="2888"/>
                    <a:pt x="43759" y="2905"/>
                    <a:pt x="43783" y="2937"/>
                  </a:cubicBezTo>
                  <a:cubicBezTo>
                    <a:pt x="43797" y="2956"/>
                    <a:pt x="43796" y="2965"/>
                    <a:pt x="43779" y="2965"/>
                  </a:cubicBezTo>
                  <a:cubicBezTo>
                    <a:pt x="43771" y="2965"/>
                    <a:pt x="43760" y="2963"/>
                    <a:pt x="43745" y="2958"/>
                  </a:cubicBezTo>
                  <a:cubicBezTo>
                    <a:pt x="43722" y="2952"/>
                    <a:pt x="43669" y="2948"/>
                    <a:pt x="43607" y="2948"/>
                  </a:cubicBezTo>
                  <a:cubicBezTo>
                    <a:pt x="43566" y="2948"/>
                    <a:pt x="43519" y="2950"/>
                    <a:pt x="43475" y="2953"/>
                  </a:cubicBezTo>
                  <a:cubicBezTo>
                    <a:pt x="43436" y="2956"/>
                    <a:pt x="43402" y="2958"/>
                    <a:pt x="43376" y="2958"/>
                  </a:cubicBezTo>
                  <a:cubicBezTo>
                    <a:pt x="43327" y="2958"/>
                    <a:pt x="43303" y="2953"/>
                    <a:pt x="43320" y="2944"/>
                  </a:cubicBezTo>
                  <a:cubicBezTo>
                    <a:pt x="43406" y="2901"/>
                    <a:pt x="43361" y="2878"/>
                    <a:pt x="43208" y="2878"/>
                  </a:cubicBezTo>
                  <a:cubicBezTo>
                    <a:pt x="43121" y="2878"/>
                    <a:pt x="42999" y="2886"/>
                    <a:pt x="42846" y="2901"/>
                  </a:cubicBezTo>
                  <a:cubicBezTo>
                    <a:pt x="42464" y="2939"/>
                    <a:pt x="42404" y="2952"/>
                    <a:pt x="42532" y="2969"/>
                  </a:cubicBezTo>
                  <a:cubicBezTo>
                    <a:pt x="42619" y="2980"/>
                    <a:pt x="42706" y="3005"/>
                    <a:pt x="42728" y="3024"/>
                  </a:cubicBezTo>
                  <a:cubicBezTo>
                    <a:pt x="42769" y="3059"/>
                    <a:pt x="42621" y="3079"/>
                    <a:pt x="42430" y="3079"/>
                  </a:cubicBezTo>
                  <a:cubicBezTo>
                    <a:pt x="42315" y="3079"/>
                    <a:pt x="42184" y="3071"/>
                    <a:pt x="42068" y="3056"/>
                  </a:cubicBezTo>
                  <a:cubicBezTo>
                    <a:pt x="41917" y="3035"/>
                    <a:pt x="41723" y="3016"/>
                    <a:pt x="41640" y="3013"/>
                  </a:cubicBezTo>
                  <a:cubicBezTo>
                    <a:pt x="41621" y="3012"/>
                    <a:pt x="41604" y="3012"/>
                    <a:pt x="41590" y="3012"/>
                  </a:cubicBezTo>
                  <a:cubicBezTo>
                    <a:pt x="41505" y="3012"/>
                    <a:pt x="41496" y="3024"/>
                    <a:pt x="41519" y="3070"/>
                  </a:cubicBezTo>
                  <a:cubicBezTo>
                    <a:pt x="41547" y="3126"/>
                    <a:pt x="41513" y="3134"/>
                    <a:pt x="41185" y="3156"/>
                  </a:cubicBezTo>
                  <a:cubicBezTo>
                    <a:pt x="41108" y="3161"/>
                    <a:pt x="41037" y="3163"/>
                    <a:pt x="40979" y="3163"/>
                  </a:cubicBezTo>
                  <a:cubicBezTo>
                    <a:pt x="40887" y="3163"/>
                    <a:pt x="40829" y="3157"/>
                    <a:pt x="40833" y="3146"/>
                  </a:cubicBezTo>
                  <a:cubicBezTo>
                    <a:pt x="40841" y="3128"/>
                    <a:pt x="40834" y="3116"/>
                    <a:pt x="40816" y="3116"/>
                  </a:cubicBezTo>
                  <a:cubicBezTo>
                    <a:pt x="40815" y="3116"/>
                    <a:pt x="40813" y="3116"/>
                    <a:pt x="40811" y="3116"/>
                  </a:cubicBezTo>
                  <a:cubicBezTo>
                    <a:pt x="40789" y="3118"/>
                    <a:pt x="40763" y="3137"/>
                    <a:pt x="40753" y="3158"/>
                  </a:cubicBezTo>
                  <a:cubicBezTo>
                    <a:pt x="40740" y="3185"/>
                    <a:pt x="40610" y="3199"/>
                    <a:pt x="40463" y="3199"/>
                  </a:cubicBezTo>
                  <a:cubicBezTo>
                    <a:pt x="40354" y="3199"/>
                    <a:pt x="40237" y="3192"/>
                    <a:pt x="40149" y="3175"/>
                  </a:cubicBezTo>
                  <a:cubicBezTo>
                    <a:pt x="40088" y="3163"/>
                    <a:pt x="40025" y="3158"/>
                    <a:pt x="39968" y="3158"/>
                  </a:cubicBezTo>
                  <a:cubicBezTo>
                    <a:pt x="39850" y="3158"/>
                    <a:pt x="39758" y="3180"/>
                    <a:pt x="39761" y="3218"/>
                  </a:cubicBezTo>
                  <a:cubicBezTo>
                    <a:pt x="39763" y="3230"/>
                    <a:pt x="39758" y="3236"/>
                    <a:pt x="39748" y="3236"/>
                  </a:cubicBezTo>
                  <a:cubicBezTo>
                    <a:pt x="39736" y="3236"/>
                    <a:pt x="39716" y="3226"/>
                    <a:pt x="39690" y="3207"/>
                  </a:cubicBezTo>
                  <a:cubicBezTo>
                    <a:pt x="39626" y="3161"/>
                    <a:pt x="39573" y="3151"/>
                    <a:pt x="38902" y="3151"/>
                  </a:cubicBezTo>
                  <a:cubicBezTo>
                    <a:pt x="38777" y="3151"/>
                    <a:pt x="38630" y="3152"/>
                    <a:pt x="38458" y="3152"/>
                  </a:cubicBezTo>
                  <a:cubicBezTo>
                    <a:pt x="38038" y="3153"/>
                    <a:pt x="37737" y="3169"/>
                    <a:pt x="37700" y="3193"/>
                  </a:cubicBezTo>
                  <a:cubicBezTo>
                    <a:pt x="37667" y="3212"/>
                    <a:pt x="37553" y="3225"/>
                    <a:pt x="37414" y="3225"/>
                  </a:cubicBezTo>
                  <a:cubicBezTo>
                    <a:pt x="37390" y="3225"/>
                    <a:pt x="37366" y="3225"/>
                    <a:pt x="37341" y="3224"/>
                  </a:cubicBezTo>
                  <a:cubicBezTo>
                    <a:pt x="37009" y="3214"/>
                    <a:pt x="36926" y="3199"/>
                    <a:pt x="36959" y="3158"/>
                  </a:cubicBezTo>
                  <a:cubicBezTo>
                    <a:pt x="36984" y="3128"/>
                    <a:pt x="36612" y="3102"/>
                    <a:pt x="35589" y="3060"/>
                  </a:cubicBezTo>
                  <a:cubicBezTo>
                    <a:pt x="34998" y="3035"/>
                    <a:pt x="34633" y="3022"/>
                    <a:pt x="34412" y="3022"/>
                  </a:cubicBezTo>
                  <a:cubicBezTo>
                    <a:pt x="34200" y="3022"/>
                    <a:pt x="34120" y="3034"/>
                    <a:pt x="34096" y="3056"/>
                  </a:cubicBezTo>
                  <a:cubicBezTo>
                    <a:pt x="34070" y="3081"/>
                    <a:pt x="33994" y="3093"/>
                    <a:pt x="33849" y="3093"/>
                  </a:cubicBezTo>
                  <a:cubicBezTo>
                    <a:pt x="33813" y="3093"/>
                    <a:pt x="33772" y="3092"/>
                    <a:pt x="33726" y="3091"/>
                  </a:cubicBezTo>
                  <a:cubicBezTo>
                    <a:pt x="33547" y="3084"/>
                    <a:pt x="33307" y="3077"/>
                    <a:pt x="33187" y="3077"/>
                  </a:cubicBezTo>
                  <a:cubicBezTo>
                    <a:pt x="33069" y="3076"/>
                    <a:pt x="32813" y="3072"/>
                    <a:pt x="32620" y="3069"/>
                  </a:cubicBezTo>
                  <a:cubicBezTo>
                    <a:pt x="32447" y="3065"/>
                    <a:pt x="32132" y="3062"/>
                    <a:pt x="31884" y="3062"/>
                  </a:cubicBezTo>
                  <a:cubicBezTo>
                    <a:pt x="31855" y="3062"/>
                    <a:pt x="31826" y="3062"/>
                    <a:pt x="31799" y="3062"/>
                  </a:cubicBezTo>
                  <a:cubicBezTo>
                    <a:pt x="31543" y="3062"/>
                    <a:pt x="31242" y="3055"/>
                    <a:pt x="31133" y="3046"/>
                  </a:cubicBezTo>
                  <a:cubicBezTo>
                    <a:pt x="31031" y="3036"/>
                    <a:pt x="30748" y="3029"/>
                    <a:pt x="30484" y="3029"/>
                  </a:cubicBezTo>
                  <a:cubicBezTo>
                    <a:pt x="30466" y="3029"/>
                    <a:pt x="30448" y="3029"/>
                    <a:pt x="30430" y="3029"/>
                  </a:cubicBezTo>
                  <a:cubicBezTo>
                    <a:pt x="30424" y="3029"/>
                    <a:pt x="30417" y="3029"/>
                    <a:pt x="30411" y="3029"/>
                  </a:cubicBezTo>
                  <a:cubicBezTo>
                    <a:pt x="29880" y="3029"/>
                    <a:pt x="28987" y="2989"/>
                    <a:pt x="28683" y="2951"/>
                  </a:cubicBezTo>
                  <a:cubicBezTo>
                    <a:pt x="28584" y="2938"/>
                    <a:pt x="28401" y="2920"/>
                    <a:pt x="28270" y="2910"/>
                  </a:cubicBezTo>
                  <a:cubicBezTo>
                    <a:pt x="27930" y="2883"/>
                    <a:pt x="27410" y="2814"/>
                    <a:pt x="27364" y="2789"/>
                  </a:cubicBezTo>
                  <a:cubicBezTo>
                    <a:pt x="27339" y="2777"/>
                    <a:pt x="27233" y="2764"/>
                    <a:pt x="27124" y="2759"/>
                  </a:cubicBezTo>
                  <a:cubicBezTo>
                    <a:pt x="27015" y="2753"/>
                    <a:pt x="26743" y="2717"/>
                    <a:pt x="26512" y="2676"/>
                  </a:cubicBezTo>
                  <a:cubicBezTo>
                    <a:pt x="26284" y="2635"/>
                    <a:pt x="25855" y="2568"/>
                    <a:pt x="25561" y="2528"/>
                  </a:cubicBezTo>
                  <a:cubicBezTo>
                    <a:pt x="25268" y="2488"/>
                    <a:pt x="24913" y="2437"/>
                    <a:pt x="24772" y="2416"/>
                  </a:cubicBezTo>
                  <a:cubicBezTo>
                    <a:pt x="24633" y="2395"/>
                    <a:pt x="24490" y="2374"/>
                    <a:pt x="24457" y="2370"/>
                  </a:cubicBezTo>
                  <a:cubicBezTo>
                    <a:pt x="24422" y="2367"/>
                    <a:pt x="24119" y="2327"/>
                    <a:pt x="23783" y="2282"/>
                  </a:cubicBezTo>
                  <a:cubicBezTo>
                    <a:pt x="23449" y="2237"/>
                    <a:pt x="22886" y="2170"/>
                    <a:pt x="22541" y="2135"/>
                  </a:cubicBezTo>
                  <a:cubicBezTo>
                    <a:pt x="22194" y="2099"/>
                    <a:pt x="21758" y="2050"/>
                    <a:pt x="21574" y="2025"/>
                  </a:cubicBezTo>
                  <a:cubicBezTo>
                    <a:pt x="21388" y="2000"/>
                    <a:pt x="21061" y="1968"/>
                    <a:pt x="20843" y="1950"/>
                  </a:cubicBezTo>
                  <a:cubicBezTo>
                    <a:pt x="20626" y="1934"/>
                    <a:pt x="20415" y="1917"/>
                    <a:pt x="20371" y="1913"/>
                  </a:cubicBezTo>
                  <a:cubicBezTo>
                    <a:pt x="20160" y="1893"/>
                    <a:pt x="19093" y="1800"/>
                    <a:pt x="18602" y="1760"/>
                  </a:cubicBezTo>
                  <a:cubicBezTo>
                    <a:pt x="18299" y="1735"/>
                    <a:pt x="17937" y="1715"/>
                    <a:pt x="17797" y="1714"/>
                  </a:cubicBezTo>
                  <a:cubicBezTo>
                    <a:pt x="17655" y="1712"/>
                    <a:pt x="17480" y="1703"/>
                    <a:pt x="17404" y="1691"/>
                  </a:cubicBezTo>
                  <a:cubicBezTo>
                    <a:pt x="17348" y="1682"/>
                    <a:pt x="17256" y="1677"/>
                    <a:pt x="17173" y="1677"/>
                  </a:cubicBezTo>
                  <a:cubicBezTo>
                    <a:pt x="17144" y="1677"/>
                    <a:pt x="17116" y="1677"/>
                    <a:pt x="17091" y="1679"/>
                  </a:cubicBezTo>
                  <a:cubicBezTo>
                    <a:pt x="17057" y="1680"/>
                    <a:pt x="17016" y="1681"/>
                    <a:pt x="16972" y="1681"/>
                  </a:cubicBezTo>
                  <a:cubicBezTo>
                    <a:pt x="16891" y="1681"/>
                    <a:pt x="16801" y="1678"/>
                    <a:pt x="16738" y="1672"/>
                  </a:cubicBezTo>
                  <a:cubicBezTo>
                    <a:pt x="16589" y="1656"/>
                    <a:pt x="15948" y="1645"/>
                    <a:pt x="15155" y="1643"/>
                  </a:cubicBezTo>
                  <a:cubicBezTo>
                    <a:pt x="14416" y="1642"/>
                    <a:pt x="12783" y="1575"/>
                    <a:pt x="12393" y="1530"/>
                  </a:cubicBezTo>
                  <a:cubicBezTo>
                    <a:pt x="12044" y="1491"/>
                    <a:pt x="11557" y="1364"/>
                    <a:pt x="11552" y="1313"/>
                  </a:cubicBezTo>
                  <a:cubicBezTo>
                    <a:pt x="11550" y="1296"/>
                    <a:pt x="11523" y="1284"/>
                    <a:pt x="11493" y="1284"/>
                  </a:cubicBezTo>
                  <a:cubicBezTo>
                    <a:pt x="11491" y="1284"/>
                    <a:pt x="11489" y="1284"/>
                    <a:pt x="11486" y="1284"/>
                  </a:cubicBezTo>
                  <a:cubicBezTo>
                    <a:pt x="11484" y="1284"/>
                    <a:pt x="11482" y="1284"/>
                    <a:pt x="11480" y="1284"/>
                  </a:cubicBezTo>
                  <a:cubicBezTo>
                    <a:pt x="11433" y="1284"/>
                    <a:pt x="11268" y="1259"/>
                    <a:pt x="11099" y="1222"/>
                  </a:cubicBezTo>
                  <a:cubicBezTo>
                    <a:pt x="10929" y="1186"/>
                    <a:pt x="10784" y="1171"/>
                    <a:pt x="10577" y="1171"/>
                  </a:cubicBezTo>
                  <a:cubicBezTo>
                    <a:pt x="10479" y="1171"/>
                    <a:pt x="10367" y="1174"/>
                    <a:pt x="10231" y="1181"/>
                  </a:cubicBezTo>
                  <a:cubicBezTo>
                    <a:pt x="10034" y="1190"/>
                    <a:pt x="9773" y="1196"/>
                    <a:pt x="9546" y="1196"/>
                  </a:cubicBezTo>
                  <a:cubicBezTo>
                    <a:pt x="9428" y="1196"/>
                    <a:pt x="9320" y="1194"/>
                    <a:pt x="9234" y="1191"/>
                  </a:cubicBezTo>
                  <a:cubicBezTo>
                    <a:pt x="9163" y="1188"/>
                    <a:pt x="9090" y="1187"/>
                    <a:pt x="9016" y="1187"/>
                  </a:cubicBezTo>
                  <a:cubicBezTo>
                    <a:pt x="8444" y="1187"/>
                    <a:pt x="7787" y="1261"/>
                    <a:pt x="7005" y="1412"/>
                  </a:cubicBezTo>
                  <a:cubicBezTo>
                    <a:pt x="6591" y="1493"/>
                    <a:pt x="6240" y="1568"/>
                    <a:pt x="6227" y="1578"/>
                  </a:cubicBezTo>
                  <a:cubicBezTo>
                    <a:pt x="6215" y="1589"/>
                    <a:pt x="6075" y="1620"/>
                    <a:pt x="5917" y="1648"/>
                  </a:cubicBezTo>
                  <a:cubicBezTo>
                    <a:pt x="5760" y="1677"/>
                    <a:pt x="5621" y="1707"/>
                    <a:pt x="5609" y="1717"/>
                  </a:cubicBezTo>
                  <a:cubicBezTo>
                    <a:pt x="5596" y="1725"/>
                    <a:pt x="5499" y="1749"/>
                    <a:pt x="5397" y="1770"/>
                  </a:cubicBezTo>
                  <a:cubicBezTo>
                    <a:pt x="5292" y="1790"/>
                    <a:pt x="5117" y="1840"/>
                    <a:pt x="5001" y="1881"/>
                  </a:cubicBezTo>
                  <a:cubicBezTo>
                    <a:pt x="4888" y="1919"/>
                    <a:pt x="4622" y="1989"/>
                    <a:pt x="4415" y="2032"/>
                  </a:cubicBezTo>
                  <a:cubicBezTo>
                    <a:pt x="4207" y="2076"/>
                    <a:pt x="4000" y="2130"/>
                    <a:pt x="3956" y="2149"/>
                  </a:cubicBezTo>
                  <a:cubicBezTo>
                    <a:pt x="3914" y="2169"/>
                    <a:pt x="3869" y="2188"/>
                    <a:pt x="3859" y="2190"/>
                  </a:cubicBezTo>
                  <a:cubicBezTo>
                    <a:pt x="3827" y="2196"/>
                    <a:pt x="3667" y="2246"/>
                    <a:pt x="3382" y="2339"/>
                  </a:cubicBezTo>
                  <a:cubicBezTo>
                    <a:pt x="3233" y="2386"/>
                    <a:pt x="3090" y="2432"/>
                    <a:pt x="3058" y="2440"/>
                  </a:cubicBezTo>
                  <a:cubicBezTo>
                    <a:pt x="3024" y="2449"/>
                    <a:pt x="2986" y="2466"/>
                    <a:pt x="2964" y="2480"/>
                  </a:cubicBezTo>
                  <a:cubicBezTo>
                    <a:pt x="2943" y="2493"/>
                    <a:pt x="2758" y="2568"/>
                    <a:pt x="2549" y="2647"/>
                  </a:cubicBezTo>
                  <a:cubicBezTo>
                    <a:pt x="2341" y="2726"/>
                    <a:pt x="2054" y="2841"/>
                    <a:pt x="1908" y="2903"/>
                  </a:cubicBezTo>
                  <a:cubicBezTo>
                    <a:pt x="1764" y="2967"/>
                    <a:pt x="1496" y="3075"/>
                    <a:pt x="1313" y="3147"/>
                  </a:cubicBezTo>
                  <a:cubicBezTo>
                    <a:pt x="1129" y="3218"/>
                    <a:pt x="911" y="3316"/>
                    <a:pt x="825" y="3366"/>
                  </a:cubicBezTo>
                  <a:cubicBezTo>
                    <a:pt x="592" y="3501"/>
                    <a:pt x="176" y="3700"/>
                    <a:pt x="112" y="3706"/>
                  </a:cubicBezTo>
                  <a:cubicBezTo>
                    <a:pt x="0" y="3706"/>
                    <a:pt x="10" y="3809"/>
                    <a:pt x="118" y="3855"/>
                  </a:cubicBezTo>
                  <a:cubicBezTo>
                    <a:pt x="166" y="3875"/>
                    <a:pt x="248" y="3888"/>
                    <a:pt x="323" y="3888"/>
                  </a:cubicBezTo>
                  <a:cubicBezTo>
                    <a:pt x="340" y="3888"/>
                    <a:pt x="358" y="3887"/>
                    <a:pt x="374" y="3886"/>
                  </a:cubicBezTo>
                  <a:cubicBezTo>
                    <a:pt x="397" y="3884"/>
                    <a:pt x="418" y="3883"/>
                    <a:pt x="437" y="3883"/>
                  </a:cubicBezTo>
                  <a:cubicBezTo>
                    <a:pt x="491" y="3883"/>
                    <a:pt x="527" y="3890"/>
                    <a:pt x="528" y="3901"/>
                  </a:cubicBezTo>
                  <a:cubicBezTo>
                    <a:pt x="528" y="3905"/>
                    <a:pt x="532" y="3907"/>
                    <a:pt x="539" y="3907"/>
                  </a:cubicBezTo>
                  <a:cubicBezTo>
                    <a:pt x="565" y="3907"/>
                    <a:pt x="631" y="3883"/>
                    <a:pt x="708" y="3845"/>
                  </a:cubicBezTo>
                  <a:cubicBezTo>
                    <a:pt x="811" y="3796"/>
                    <a:pt x="888" y="3771"/>
                    <a:pt x="941" y="3771"/>
                  </a:cubicBezTo>
                  <a:cubicBezTo>
                    <a:pt x="995" y="3771"/>
                    <a:pt x="1024" y="3797"/>
                    <a:pt x="1029" y="3849"/>
                  </a:cubicBezTo>
                  <a:cubicBezTo>
                    <a:pt x="1032" y="3888"/>
                    <a:pt x="1042" y="3905"/>
                    <a:pt x="1073" y="3905"/>
                  </a:cubicBezTo>
                  <a:cubicBezTo>
                    <a:pt x="1091" y="3905"/>
                    <a:pt x="1115" y="3899"/>
                    <a:pt x="1149" y="3890"/>
                  </a:cubicBezTo>
                  <a:cubicBezTo>
                    <a:pt x="1181" y="3880"/>
                    <a:pt x="1206" y="3876"/>
                    <a:pt x="1224" y="3876"/>
                  </a:cubicBezTo>
                  <a:cubicBezTo>
                    <a:pt x="1253" y="3876"/>
                    <a:pt x="1266" y="3888"/>
                    <a:pt x="1269" y="3913"/>
                  </a:cubicBezTo>
                  <a:cubicBezTo>
                    <a:pt x="1270" y="3932"/>
                    <a:pt x="1301" y="3940"/>
                    <a:pt x="1351" y="3940"/>
                  </a:cubicBezTo>
                  <a:cubicBezTo>
                    <a:pt x="1504" y="3940"/>
                    <a:pt x="1836" y="3863"/>
                    <a:pt x="2076" y="3761"/>
                  </a:cubicBezTo>
                  <a:cubicBezTo>
                    <a:pt x="2208" y="3703"/>
                    <a:pt x="2350" y="3653"/>
                    <a:pt x="2386" y="3650"/>
                  </a:cubicBezTo>
                  <a:cubicBezTo>
                    <a:pt x="2423" y="3647"/>
                    <a:pt x="2454" y="3627"/>
                    <a:pt x="2459" y="3603"/>
                  </a:cubicBezTo>
                  <a:cubicBezTo>
                    <a:pt x="2463" y="3587"/>
                    <a:pt x="2479" y="3579"/>
                    <a:pt x="2507" y="3579"/>
                  </a:cubicBezTo>
                  <a:cubicBezTo>
                    <a:pt x="2528" y="3579"/>
                    <a:pt x="2557" y="3584"/>
                    <a:pt x="2594" y="3593"/>
                  </a:cubicBezTo>
                  <a:cubicBezTo>
                    <a:pt x="2627" y="3601"/>
                    <a:pt x="2658" y="3605"/>
                    <a:pt x="2690" y="3605"/>
                  </a:cubicBezTo>
                  <a:cubicBezTo>
                    <a:pt x="2747" y="3605"/>
                    <a:pt x="2807" y="3592"/>
                    <a:pt x="2885" y="3563"/>
                  </a:cubicBezTo>
                  <a:cubicBezTo>
                    <a:pt x="3062" y="3498"/>
                    <a:pt x="3197" y="3463"/>
                    <a:pt x="3273" y="3463"/>
                  </a:cubicBezTo>
                  <a:cubicBezTo>
                    <a:pt x="3307" y="3463"/>
                    <a:pt x="3330" y="3470"/>
                    <a:pt x="3340" y="3484"/>
                  </a:cubicBezTo>
                  <a:cubicBezTo>
                    <a:pt x="3348" y="3496"/>
                    <a:pt x="3369" y="3502"/>
                    <a:pt x="3393" y="3502"/>
                  </a:cubicBezTo>
                  <a:cubicBezTo>
                    <a:pt x="3412" y="3502"/>
                    <a:pt x="3434" y="3498"/>
                    <a:pt x="3454" y="3490"/>
                  </a:cubicBezTo>
                  <a:cubicBezTo>
                    <a:pt x="3523" y="3465"/>
                    <a:pt x="3530" y="3452"/>
                    <a:pt x="3487" y="3427"/>
                  </a:cubicBezTo>
                  <a:cubicBezTo>
                    <a:pt x="3460" y="3411"/>
                    <a:pt x="3459" y="3403"/>
                    <a:pt x="3484" y="3403"/>
                  </a:cubicBezTo>
                  <a:cubicBezTo>
                    <a:pt x="3495" y="3403"/>
                    <a:pt x="3510" y="3404"/>
                    <a:pt x="3530" y="3407"/>
                  </a:cubicBezTo>
                  <a:cubicBezTo>
                    <a:pt x="3568" y="3412"/>
                    <a:pt x="3620" y="3416"/>
                    <a:pt x="3660" y="3416"/>
                  </a:cubicBezTo>
                  <a:cubicBezTo>
                    <a:pt x="3675" y="3416"/>
                    <a:pt x="3688" y="3415"/>
                    <a:pt x="3698" y="3414"/>
                  </a:cubicBezTo>
                  <a:cubicBezTo>
                    <a:pt x="3706" y="3414"/>
                    <a:pt x="3712" y="3413"/>
                    <a:pt x="3718" y="3413"/>
                  </a:cubicBezTo>
                  <a:cubicBezTo>
                    <a:pt x="3808" y="3413"/>
                    <a:pt x="3732" y="3483"/>
                    <a:pt x="3590" y="3522"/>
                  </a:cubicBezTo>
                  <a:cubicBezTo>
                    <a:pt x="3360" y="3585"/>
                    <a:pt x="3314" y="3609"/>
                    <a:pt x="3319" y="3668"/>
                  </a:cubicBezTo>
                  <a:cubicBezTo>
                    <a:pt x="3321" y="3697"/>
                    <a:pt x="3288" y="3727"/>
                    <a:pt x="3248" y="3731"/>
                  </a:cubicBezTo>
                  <a:cubicBezTo>
                    <a:pt x="3207" y="3735"/>
                    <a:pt x="3164" y="3756"/>
                    <a:pt x="3154" y="3774"/>
                  </a:cubicBezTo>
                  <a:cubicBezTo>
                    <a:pt x="3144" y="3794"/>
                    <a:pt x="3080" y="3828"/>
                    <a:pt x="3012" y="3850"/>
                  </a:cubicBezTo>
                  <a:cubicBezTo>
                    <a:pt x="2842" y="3904"/>
                    <a:pt x="2330" y="4126"/>
                    <a:pt x="2307" y="4157"/>
                  </a:cubicBezTo>
                  <a:cubicBezTo>
                    <a:pt x="2304" y="4162"/>
                    <a:pt x="2308" y="4164"/>
                    <a:pt x="2317" y="4164"/>
                  </a:cubicBezTo>
                  <a:cubicBezTo>
                    <a:pt x="2335" y="4164"/>
                    <a:pt x="2375" y="4155"/>
                    <a:pt x="2424" y="4140"/>
                  </a:cubicBezTo>
                  <a:cubicBezTo>
                    <a:pt x="2851" y="4005"/>
                    <a:pt x="3135" y="3929"/>
                    <a:pt x="3206" y="3929"/>
                  </a:cubicBezTo>
                  <a:cubicBezTo>
                    <a:pt x="3218" y="3929"/>
                    <a:pt x="3224" y="3931"/>
                    <a:pt x="3224" y="3935"/>
                  </a:cubicBezTo>
                  <a:cubicBezTo>
                    <a:pt x="3226" y="3952"/>
                    <a:pt x="3240" y="3964"/>
                    <a:pt x="3260" y="3964"/>
                  </a:cubicBezTo>
                  <a:cubicBezTo>
                    <a:pt x="3262" y="3964"/>
                    <a:pt x="3265" y="3964"/>
                    <a:pt x="3267" y="3964"/>
                  </a:cubicBezTo>
                  <a:cubicBezTo>
                    <a:pt x="3288" y="3963"/>
                    <a:pt x="3302" y="3933"/>
                    <a:pt x="3300" y="3900"/>
                  </a:cubicBezTo>
                  <a:cubicBezTo>
                    <a:pt x="3298" y="3872"/>
                    <a:pt x="3306" y="3854"/>
                    <a:pt x="3321" y="3854"/>
                  </a:cubicBezTo>
                  <a:cubicBezTo>
                    <a:pt x="3323" y="3854"/>
                    <a:pt x="3326" y="3855"/>
                    <a:pt x="3329" y="3856"/>
                  </a:cubicBezTo>
                  <a:cubicBezTo>
                    <a:pt x="3345" y="3864"/>
                    <a:pt x="3377" y="3868"/>
                    <a:pt x="3421" y="3868"/>
                  </a:cubicBezTo>
                  <a:cubicBezTo>
                    <a:pt x="3564" y="3868"/>
                    <a:pt x="3830" y="3827"/>
                    <a:pt x="4062" y="3767"/>
                  </a:cubicBezTo>
                  <a:cubicBezTo>
                    <a:pt x="4215" y="3726"/>
                    <a:pt x="4349" y="3699"/>
                    <a:pt x="4387" y="3699"/>
                  </a:cubicBezTo>
                  <a:cubicBezTo>
                    <a:pt x="4392" y="3699"/>
                    <a:pt x="4396" y="3699"/>
                    <a:pt x="4397" y="3700"/>
                  </a:cubicBezTo>
                  <a:cubicBezTo>
                    <a:pt x="4438" y="3736"/>
                    <a:pt x="4421" y="3778"/>
                    <a:pt x="4355" y="3804"/>
                  </a:cubicBezTo>
                  <a:cubicBezTo>
                    <a:pt x="4344" y="3808"/>
                    <a:pt x="4345" y="3810"/>
                    <a:pt x="4357" y="3810"/>
                  </a:cubicBezTo>
                  <a:cubicBezTo>
                    <a:pt x="4382" y="3810"/>
                    <a:pt x="4458" y="3800"/>
                    <a:pt x="4560" y="3782"/>
                  </a:cubicBezTo>
                  <a:cubicBezTo>
                    <a:pt x="4668" y="3763"/>
                    <a:pt x="4732" y="3753"/>
                    <a:pt x="4767" y="3753"/>
                  </a:cubicBezTo>
                  <a:cubicBezTo>
                    <a:pt x="4810" y="3753"/>
                    <a:pt x="4806" y="3769"/>
                    <a:pt x="4783" y="3802"/>
                  </a:cubicBezTo>
                  <a:cubicBezTo>
                    <a:pt x="4762" y="3832"/>
                    <a:pt x="4725" y="3853"/>
                    <a:pt x="4694" y="3853"/>
                  </a:cubicBezTo>
                  <a:cubicBezTo>
                    <a:pt x="4689" y="3853"/>
                    <a:pt x="4684" y="3852"/>
                    <a:pt x="4679" y="3851"/>
                  </a:cubicBezTo>
                  <a:cubicBezTo>
                    <a:pt x="4673" y="3849"/>
                    <a:pt x="4667" y="3849"/>
                    <a:pt x="4661" y="3849"/>
                  </a:cubicBezTo>
                  <a:cubicBezTo>
                    <a:pt x="4640" y="3849"/>
                    <a:pt x="4625" y="3860"/>
                    <a:pt x="4625" y="3879"/>
                  </a:cubicBezTo>
                  <a:cubicBezTo>
                    <a:pt x="4627" y="3900"/>
                    <a:pt x="4635" y="3920"/>
                    <a:pt x="4642" y="3920"/>
                  </a:cubicBezTo>
                  <a:cubicBezTo>
                    <a:pt x="4643" y="3920"/>
                    <a:pt x="4643" y="3920"/>
                    <a:pt x="4643" y="3919"/>
                  </a:cubicBezTo>
                  <a:cubicBezTo>
                    <a:pt x="4651" y="3917"/>
                    <a:pt x="4827" y="3876"/>
                    <a:pt x="5035" y="3827"/>
                  </a:cubicBezTo>
                  <a:cubicBezTo>
                    <a:pt x="5230" y="3780"/>
                    <a:pt x="5331" y="3759"/>
                    <a:pt x="5392" y="3759"/>
                  </a:cubicBezTo>
                  <a:cubicBezTo>
                    <a:pt x="5429" y="3759"/>
                    <a:pt x="5451" y="3767"/>
                    <a:pt x="5471" y="3782"/>
                  </a:cubicBezTo>
                  <a:cubicBezTo>
                    <a:pt x="5519" y="3822"/>
                    <a:pt x="5501" y="3835"/>
                    <a:pt x="5353" y="3873"/>
                  </a:cubicBezTo>
                  <a:cubicBezTo>
                    <a:pt x="5254" y="3897"/>
                    <a:pt x="5186" y="3931"/>
                    <a:pt x="5200" y="3948"/>
                  </a:cubicBezTo>
                  <a:cubicBezTo>
                    <a:pt x="5206" y="3956"/>
                    <a:pt x="5230" y="3960"/>
                    <a:pt x="5267" y="3960"/>
                  </a:cubicBezTo>
                  <a:cubicBezTo>
                    <a:pt x="5439" y="3960"/>
                    <a:pt x="5894" y="3881"/>
                    <a:pt x="6075" y="3812"/>
                  </a:cubicBezTo>
                  <a:cubicBezTo>
                    <a:pt x="6155" y="3781"/>
                    <a:pt x="6208" y="3766"/>
                    <a:pt x="6242" y="3766"/>
                  </a:cubicBezTo>
                  <a:cubicBezTo>
                    <a:pt x="6263" y="3766"/>
                    <a:pt x="6277" y="3772"/>
                    <a:pt x="6285" y="3783"/>
                  </a:cubicBezTo>
                  <a:cubicBezTo>
                    <a:pt x="6296" y="3799"/>
                    <a:pt x="6297" y="3807"/>
                    <a:pt x="6289" y="3807"/>
                  </a:cubicBezTo>
                  <a:cubicBezTo>
                    <a:pt x="6285" y="3807"/>
                    <a:pt x="6278" y="3805"/>
                    <a:pt x="6269" y="3800"/>
                  </a:cubicBezTo>
                  <a:cubicBezTo>
                    <a:pt x="6259" y="3795"/>
                    <a:pt x="6251" y="3793"/>
                    <a:pt x="6244" y="3793"/>
                  </a:cubicBezTo>
                  <a:cubicBezTo>
                    <a:pt x="6231" y="3793"/>
                    <a:pt x="6224" y="3800"/>
                    <a:pt x="6225" y="3815"/>
                  </a:cubicBezTo>
                  <a:cubicBezTo>
                    <a:pt x="6226" y="3838"/>
                    <a:pt x="6182" y="3863"/>
                    <a:pt x="6122" y="3874"/>
                  </a:cubicBezTo>
                  <a:lnTo>
                    <a:pt x="6016" y="3895"/>
                  </a:lnTo>
                  <a:lnTo>
                    <a:pt x="6156" y="3951"/>
                  </a:lnTo>
                  <a:cubicBezTo>
                    <a:pt x="6239" y="3985"/>
                    <a:pt x="6291" y="4002"/>
                    <a:pt x="6317" y="4002"/>
                  </a:cubicBezTo>
                  <a:cubicBezTo>
                    <a:pt x="6346" y="4002"/>
                    <a:pt x="6347" y="3983"/>
                    <a:pt x="6328" y="3945"/>
                  </a:cubicBezTo>
                  <a:cubicBezTo>
                    <a:pt x="6310" y="3906"/>
                    <a:pt x="6314" y="3887"/>
                    <a:pt x="6331" y="3887"/>
                  </a:cubicBezTo>
                  <a:cubicBezTo>
                    <a:pt x="6348" y="3887"/>
                    <a:pt x="6380" y="3908"/>
                    <a:pt x="6415" y="3948"/>
                  </a:cubicBezTo>
                  <a:cubicBezTo>
                    <a:pt x="6440" y="3975"/>
                    <a:pt x="6473" y="3989"/>
                    <a:pt x="6579" y="3989"/>
                  </a:cubicBezTo>
                  <a:cubicBezTo>
                    <a:pt x="6688" y="3989"/>
                    <a:pt x="6874" y="3975"/>
                    <a:pt x="7204" y="3945"/>
                  </a:cubicBezTo>
                  <a:cubicBezTo>
                    <a:pt x="7523" y="3916"/>
                    <a:pt x="7723" y="3902"/>
                    <a:pt x="7845" y="3902"/>
                  </a:cubicBezTo>
                  <a:cubicBezTo>
                    <a:pt x="7937" y="3902"/>
                    <a:pt x="7985" y="3910"/>
                    <a:pt x="8007" y="3926"/>
                  </a:cubicBezTo>
                  <a:cubicBezTo>
                    <a:pt x="8034" y="3944"/>
                    <a:pt x="8066" y="3955"/>
                    <a:pt x="8086" y="3955"/>
                  </a:cubicBezTo>
                  <a:cubicBezTo>
                    <a:pt x="8092" y="3955"/>
                    <a:pt x="8098" y="3954"/>
                    <a:pt x="8101" y="3951"/>
                  </a:cubicBezTo>
                  <a:cubicBezTo>
                    <a:pt x="8111" y="3944"/>
                    <a:pt x="8144" y="3941"/>
                    <a:pt x="8192" y="3941"/>
                  </a:cubicBezTo>
                  <a:cubicBezTo>
                    <a:pt x="8363" y="3941"/>
                    <a:pt x="8714" y="3982"/>
                    <a:pt x="8755" y="4015"/>
                  </a:cubicBezTo>
                  <a:cubicBezTo>
                    <a:pt x="8790" y="4044"/>
                    <a:pt x="8775" y="4058"/>
                    <a:pt x="8690" y="4065"/>
                  </a:cubicBezTo>
                  <a:cubicBezTo>
                    <a:pt x="8613" y="4071"/>
                    <a:pt x="8592" y="4087"/>
                    <a:pt x="8621" y="4112"/>
                  </a:cubicBezTo>
                  <a:cubicBezTo>
                    <a:pt x="8648" y="4135"/>
                    <a:pt x="8686" y="4147"/>
                    <a:pt x="8734" y="4147"/>
                  </a:cubicBezTo>
                  <a:cubicBezTo>
                    <a:pt x="8785" y="4147"/>
                    <a:pt x="8846" y="4134"/>
                    <a:pt x="8915" y="4107"/>
                  </a:cubicBezTo>
                  <a:cubicBezTo>
                    <a:pt x="8944" y="4097"/>
                    <a:pt x="8965" y="4090"/>
                    <a:pt x="8983" y="4090"/>
                  </a:cubicBezTo>
                  <a:cubicBezTo>
                    <a:pt x="9023" y="4090"/>
                    <a:pt x="9046" y="4122"/>
                    <a:pt x="9097" y="4213"/>
                  </a:cubicBezTo>
                  <a:cubicBezTo>
                    <a:pt x="9140" y="4290"/>
                    <a:pt x="9175" y="4376"/>
                    <a:pt x="9174" y="4401"/>
                  </a:cubicBezTo>
                  <a:cubicBezTo>
                    <a:pt x="9172" y="4427"/>
                    <a:pt x="9232" y="4460"/>
                    <a:pt x="9313" y="4479"/>
                  </a:cubicBezTo>
                  <a:cubicBezTo>
                    <a:pt x="9392" y="4498"/>
                    <a:pt x="9476" y="4545"/>
                    <a:pt x="9502" y="4582"/>
                  </a:cubicBezTo>
                  <a:cubicBezTo>
                    <a:pt x="9523" y="4616"/>
                    <a:pt x="9538" y="4631"/>
                    <a:pt x="9559" y="4631"/>
                  </a:cubicBezTo>
                  <a:cubicBezTo>
                    <a:pt x="9576" y="4631"/>
                    <a:pt x="9596" y="4621"/>
                    <a:pt x="9626" y="4603"/>
                  </a:cubicBezTo>
                  <a:cubicBezTo>
                    <a:pt x="9657" y="4583"/>
                    <a:pt x="9675" y="4573"/>
                    <a:pt x="9685" y="4573"/>
                  </a:cubicBezTo>
                  <a:cubicBezTo>
                    <a:pt x="9696" y="4573"/>
                    <a:pt x="9695" y="4586"/>
                    <a:pt x="9686" y="4614"/>
                  </a:cubicBezTo>
                  <a:cubicBezTo>
                    <a:pt x="9676" y="4646"/>
                    <a:pt x="9680" y="4661"/>
                    <a:pt x="9704" y="4661"/>
                  </a:cubicBezTo>
                  <a:cubicBezTo>
                    <a:pt x="9714" y="4661"/>
                    <a:pt x="9729" y="4658"/>
                    <a:pt x="9748" y="4652"/>
                  </a:cubicBezTo>
                  <a:cubicBezTo>
                    <a:pt x="9758" y="4649"/>
                    <a:pt x="9769" y="4648"/>
                    <a:pt x="9779" y="4648"/>
                  </a:cubicBezTo>
                  <a:cubicBezTo>
                    <a:pt x="9826" y="4648"/>
                    <a:pt x="9878" y="4677"/>
                    <a:pt x="9934" y="4735"/>
                  </a:cubicBezTo>
                  <a:cubicBezTo>
                    <a:pt x="9983" y="4785"/>
                    <a:pt x="10038" y="4819"/>
                    <a:pt x="10065" y="4819"/>
                  </a:cubicBezTo>
                  <a:cubicBezTo>
                    <a:pt x="10069" y="4819"/>
                    <a:pt x="10073" y="4818"/>
                    <a:pt x="10075" y="4816"/>
                  </a:cubicBezTo>
                  <a:cubicBezTo>
                    <a:pt x="10082" y="4811"/>
                    <a:pt x="10090" y="4808"/>
                    <a:pt x="10099" y="4808"/>
                  </a:cubicBezTo>
                  <a:cubicBezTo>
                    <a:pt x="10115" y="4808"/>
                    <a:pt x="10134" y="4817"/>
                    <a:pt x="10145" y="4833"/>
                  </a:cubicBezTo>
                  <a:cubicBezTo>
                    <a:pt x="10156" y="4848"/>
                    <a:pt x="10182" y="4855"/>
                    <a:pt x="10214" y="4855"/>
                  </a:cubicBezTo>
                  <a:cubicBezTo>
                    <a:pt x="10307" y="4855"/>
                    <a:pt x="10455" y="4799"/>
                    <a:pt x="10450" y="4746"/>
                  </a:cubicBezTo>
                  <a:cubicBezTo>
                    <a:pt x="10447" y="4715"/>
                    <a:pt x="10493" y="4690"/>
                    <a:pt x="10570" y="4684"/>
                  </a:cubicBezTo>
                  <a:cubicBezTo>
                    <a:pt x="10803" y="4663"/>
                    <a:pt x="11001" y="4612"/>
                    <a:pt x="11170" y="4530"/>
                  </a:cubicBezTo>
                  <a:cubicBezTo>
                    <a:pt x="11244" y="4494"/>
                    <a:pt x="11297" y="4476"/>
                    <a:pt x="11328" y="4476"/>
                  </a:cubicBezTo>
                  <a:cubicBezTo>
                    <a:pt x="11343" y="4476"/>
                    <a:pt x="11352" y="4480"/>
                    <a:pt x="11356" y="4488"/>
                  </a:cubicBezTo>
                  <a:cubicBezTo>
                    <a:pt x="11366" y="4509"/>
                    <a:pt x="11393" y="4523"/>
                    <a:pt x="11420" y="4523"/>
                  </a:cubicBezTo>
                  <a:cubicBezTo>
                    <a:pt x="11422" y="4523"/>
                    <a:pt x="11424" y="4523"/>
                    <a:pt x="11426" y="4523"/>
                  </a:cubicBezTo>
                  <a:cubicBezTo>
                    <a:pt x="11427" y="4523"/>
                    <a:pt x="11428" y="4523"/>
                    <a:pt x="11429" y="4523"/>
                  </a:cubicBezTo>
                  <a:cubicBezTo>
                    <a:pt x="11458" y="4523"/>
                    <a:pt x="11513" y="4569"/>
                    <a:pt x="11554" y="4626"/>
                  </a:cubicBezTo>
                  <a:cubicBezTo>
                    <a:pt x="11592" y="4679"/>
                    <a:pt x="11635" y="4713"/>
                    <a:pt x="11665" y="4713"/>
                  </a:cubicBezTo>
                  <a:cubicBezTo>
                    <a:pt x="11671" y="4713"/>
                    <a:pt x="11676" y="4712"/>
                    <a:pt x="11681" y="4709"/>
                  </a:cubicBezTo>
                  <a:cubicBezTo>
                    <a:pt x="11690" y="4705"/>
                    <a:pt x="11699" y="4702"/>
                    <a:pt x="11707" y="4702"/>
                  </a:cubicBezTo>
                  <a:cubicBezTo>
                    <a:pt x="11722" y="4702"/>
                    <a:pt x="11733" y="4712"/>
                    <a:pt x="11735" y="4728"/>
                  </a:cubicBezTo>
                  <a:cubicBezTo>
                    <a:pt x="11737" y="4750"/>
                    <a:pt x="11761" y="4765"/>
                    <a:pt x="11792" y="4765"/>
                  </a:cubicBezTo>
                  <a:cubicBezTo>
                    <a:pt x="11794" y="4765"/>
                    <a:pt x="11796" y="4765"/>
                    <a:pt x="11798" y="4765"/>
                  </a:cubicBezTo>
                  <a:cubicBezTo>
                    <a:pt x="11801" y="4765"/>
                    <a:pt x="11803" y="4764"/>
                    <a:pt x="11806" y="4764"/>
                  </a:cubicBezTo>
                  <a:cubicBezTo>
                    <a:pt x="11835" y="4764"/>
                    <a:pt x="11858" y="4779"/>
                    <a:pt x="11860" y="4801"/>
                  </a:cubicBezTo>
                  <a:cubicBezTo>
                    <a:pt x="11863" y="4818"/>
                    <a:pt x="11877" y="4830"/>
                    <a:pt x="11896" y="4830"/>
                  </a:cubicBezTo>
                  <a:cubicBezTo>
                    <a:pt x="11901" y="4830"/>
                    <a:pt x="11906" y="4829"/>
                    <a:pt x="11911" y="4827"/>
                  </a:cubicBezTo>
                  <a:cubicBezTo>
                    <a:pt x="11922" y="4824"/>
                    <a:pt x="11939" y="4823"/>
                    <a:pt x="11960" y="4823"/>
                  </a:cubicBezTo>
                  <a:cubicBezTo>
                    <a:pt x="11992" y="4823"/>
                    <a:pt x="12033" y="4826"/>
                    <a:pt x="12071" y="4832"/>
                  </a:cubicBezTo>
                  <a:cubicBezTo>
                    <a:pt x="12196" y="4854"/>
                    <a:pt x="12201" y="4946"/>
                    <a:pt x="12080" y="4946"/>
                  </a:cubicBezTo>
                  <a:cubicBezTo>
                    <a:pt x="12078" y="4946"/>
                    <a:pt x="12076" y="4946"/>
                    <a:pt x="12074" y="4946"/>
                  </a:cubicBezTo>
                  <a:cubicBezTo>
                    <a:pt x="12073" y="4946"/>
                    <a:pt x="12071" y="4946"/>
                    <a:pt x="12070" y="4946"/>
                  </a:cubicBezTo>
                  <a:cubicBezTo>
                    <a:pt x="12023" y="4946"/>
                    <a:pt x="11989" y="4962"/>
                    <a:pt x="11992" y="4985"/>
                  </a:cubicBezTo>
                  <a:cubicBezTo>
                    <a:pt x="11996" y="5029"/>
                    <a:pt x="12245" y="5226"/>
                    <a:pt x="12296" y="5226"/>
                  </a:cubicBezTo>
                  <a:cubicBezTo>
                    <a:pt x="12296" y="5226"/>
                    <a:pt x="12296" y="5226"/>
                    <a:pt x="12297" y="5226"/>
                  </a:cubicBezTo>
                  <a:cubicBezTo>
                    <a:pt x="12297" y="5226"/>
                    <a:pt x="12298" y="5226"/>
                    <a:pt x="12299" y="5226"/>
                  </a:cubicBezTo>
                  <a:cubicBezTo>
                    <a:pt x="12314" y="5226"/>
                    <a:pt x="12330" y="5245"/>
                    <a:pt x="12331" y="5270"/>
                  </a:cubicBezTo>
                  <a:cubicBezTo>
                    <a:pt x="12334" y="5312"/>
                    <a:pt x="12509" y="5394"/>
                    <a:pt x="12576" y="5394"/>
                  </a:cubicBezTo>
                  <a:cubicBezTo>
                    <a:pt x="12586" y="5394"/>
                    <a:pt x="12594" y="5392"/>
                    <a:pt x="12598" y="5388"/>
                  </a:cubicBezTo>
                  <a:cubicBezTo>
                    <a:pt x="12607" y="5376"/>
                    <a:pt x="12547" y="5331"/>
                    <a:pt x="12461" y="5287"/>
                  </a:cubicBezTo>
                  <a:cubicBezTo>
                    <a:pt x="12375" y="5242"/>
                    <a:pt x="12314" y="5188"/>
                    <a:pt x="12321" y="5165"/>
                  </a:cubicBezTo>
                  <a:cubicBezTo>
                    <a:pt x="12329" y="5144"/>
                    <a:pt x="12428" y="5123"/>
                    <a:pt x="12540" y="5120"/>
                  </a:cubicBezTo>
                  <a:cubicBezTo>
                    <a:pt x="12658" y="5118"/>
                    <a:pt x="12751" y="5098"/>
                    <a:pt x="12763" y="5073"/>
                  </a:cubicBezTo>
                  <a:cubicBezTo>
                    <a:pt x="12779" y="5042"/>
                    <a:pt x="12831" y="5020"/>
                    <a:pt x="12864" y="5020"/>
                  </a:cubicBezTo>
                  <a:cubicBezTo>
                    <a:pt x="12885" y="5020"/>
                    <a:pt x="12898" y="5028"/>
                    <a:pt x="12890" y="5048"/>
                  </a:cubicBezTo>
                  <a:cubicBezTo>
                    <a:pt x="12876" y="5078"/>
                    <a:pt x="13003" y="5197"/>
                    <a:pt x="13045" y="5197"/>
                  </a:cubicBezTo>
                  <a:cubicBezTo>
                    <a:pt x="13047" y="5197"/>
                    <a:pt x="13048" y="5197"/>
                    <a:pt x="13050" y="5196"/>
                  </a:cubicBezTo>
                  <a:cubicBezTo>
                    <a:pt x="13060" y="5193"/>
                    <a:pt x="13078" y="5192"/>
                    <a:pt x="13103" y="5192"/>
                  </a:cubicBezTo>
                  <a:cubicBezTo>
                    <a:pt x="13221" y="5192"/>
                    <a:pt x="13481" y="5226"/>
                    <a:pt x="13596" y="5260"/>
                  </a:cubicBezTo>
                  <a:cubicBezTo>
                    <a:pt x="13655" y="5278"/>
                    <a:pt x="13697" y="5287"/>
                    <a:pt x="13725" y="5287"/>
                  </a:cubicBezTo>
                  <a:cubicBezTo>
                    <a:pt x="13751" y="5287"/>
                    <a:pt x="13765" y="5279"/>
                    <a:pt x="13769" y="5263"/>
                  </a:cubicBezTo>
                  <a:cubicBezTo>
                    <a:pt x="13773" y="5248"/>
                    <a:pt x="13782" y="5241"/>
                    <a:pt x="13798" y="5241"/>
                  </a:cubicBezTo>
                  <a:cubicBezTo>
                    <a:pt x="13817" y="5241"/>
                    <a:pt x="13845" y="5251"/>
                    <a:pt x="13883" y="5272"/>
                  </a:cubicBezTo>
                  <a:cubicBezTo>
                    <a:pt x="13931" y="5298"/>
                    <a:pt x="14081" y="5309"/>
                    <a:pt x="14246" y="5309"/>
                  </a:cubicBezTo>
                  <a:cubicBezTo>
                    <a:pt x="14499" y="5309"/>
                    <a:pt x="14789" y="5283"/>
                    <a:pt x="14810" y="5241"/>
                  </a:cubicBezTo>
                  <a:cubicBezTo>
                    <a:pt x="14817" y="5228"/>
                    <a:pt x="14828" y="5221"/>
                    <a:pt x="14844" y="5221"/>
                  </a:cubicBezTo>
                  <a:cubicBezTo>
                    <a:pt x="14863" y="5221"/>
                    <a:pt x="14887" y="5230"/>
                    <a:pt x="14916" y="5246"/>
                  </a:cubicBezTo>
                  <a:cubicBezTo>
                    <a:pt x="14947" y="5264"/>
                    <a:pt x="14978" y="5273"/>
                    <a:pt x="15008" y="5273"/>
                  </a:cubicBezTo>
                  <a:cubicBezTo>
                    <a:pt x="15033" y="5273"/>
                    <a:pt x="15056" y="5267"/>
                    <a:pt x="15080" y="5256"/>
                  </a:cubicBezTo>
                  <a:cubicBezTo>
                    <a:pt x="15124" y="5233"/>
                    <a:pt x="15253" y="5215"/>
                    <a:pt x="15364" y="5212"/>
                  </a:cubicBezTo>
                  <a:cubicBezTo>
                    <a:pt x="15487" y="5209"/>
                    <a:pt x="15566" y="5190"/>
                    <a:pt x="15565" y="5165"/>
                  </a:cubicBezTo>
                  <a:cubicBezTo>
                    <a:pt x="15564" y="5158"/>
                    <a:pt x="15571" y="5154"/>
                    <a:pt x="15583" y="5154"/>
                  </a:cubicBezTo>
                  <a:cubicBezTo>
                    <a:pt x="15606" y="5154"/>
                    <a:pt x="15649" y="5167"/>
                    <a:pt x="15699" y="5191"/>
                  </a:cubicBezTo>
                  <a:cubicBezTo>
                    <a:pt x="15756" y="5217"/>
                    <a:pt x="15801" y="5231"/>
                    <a:pt x="15832" y="5231"/>
                  </a:cubicBezTo>
                  <a:cubicBezTo>
                    <a:pt x="15850" y="5231"/>
                    <a:pt x="15864" y="5226"/>
                    <a:pt x="15872" y="5217"/>
                  </a:cubicBezTo>
                  <a:cubicBezTo>
                    <a:pt x="15889" y="5195"/>
                    <a:pt x="15938" y="5175"/>
                    <a:pt x="15979" y="5172"/>
                  </a:cubicBezTo>
                  <a:cubicBezTo>
                    <a:pt x="16054" y="5167"/>
                    <a:pt x="16193" y="5165"/>
                    <a:pt x="16350" y="5165"/>
                  </a:cubicBezTo>
                  <a:cubicBezTo>
                    <a:pt x="16507" y="5165"/>
                    <a:pt x="16684" y="5167"/>
                    <a:pt x="16835" y="5172"/>
                  </a:cubicBezTo>
                  <a:cubicBezTo>
                    <a:pt x="17101" y="5179"/>
                    <a:pt x="17324" y="5183"/>
                    <a:pt x="17542" y="5183"/>
                  </a:cubicBezTo>
                  <a:cubicBezTo>
                    <a:pt x="17632" y="5183"/>
                    <a:pt x="17722" y="5182"/>
                    <a:pt x="17813" y="5181"/>
                  </a:cubicBezTo>
                  <a:cubicBezTo>
                    <a:pt x="17819" y="5181"/>
                    <a:pt x="17824" y="5181"/>
                    <a:pt x="17830" y="5181"/>
                  </a:cubicBezTo>
                  <a:cubicBezTo>
                    <a:pt x="17967" y="5181"/>
                    <a:pt x="18259" y="5192"/>
                    <a:pt x="18491" y="5206"/>
                  </a:cubicBezTo>
                  <a:cubicBezTo>
                    <a:pt x="18613" y="5215"/>
                    <a:pt x="18712" y="5219"/>
                    <a:pt x="18788" y="5219"/>
                  </a:cubicBezTo>
                  <a:cubicBezTo>
                    <a:pt x="18892" y="5219"/>
                    <a:pt x="18950" y="5211"/>
                    <a:pt x="18958" y="5196"/>
                  </a:cubicBezTo>
                  <a:cubicBezTo>
                    <a:pt x="18974" y="5166"/>
                    <a:pt x="19051" y="5145"/>
                    <a:pt x="19104" y="5145"/>
                  </a:cubicBezTo>
                  <a:cubicBezTo>
                    <a:pt x="19134" y="5145"/>
                    <a:pt x="19156" y="5151"/>
                    <a:pt x="19157" y="5166"/>
                  </a:cubicBezTo>
                  <a:cubicBezTo>
                    <a:pt x="19160" y="5198"/>
                    <a:pt x="19248" y="5217"/>
                    <a:pt x="19367" y="5217"/>
                  </a:cubicBezTo>
                  <a:cubicBezTo>
                    <a:pt x="19416" y="5217"/>
                    <a:pt x="19470" y="5214"/>
                    <a:pt x="19525" y="5207"/>
                  </a:cubicBezTo>
                  <a:cubicBezTo>
                    <a:pt x="19559" y="5203"/>
                    <a:pt x="19593" y="5201"/>
                    <a:pt x="19624" y="5201"/>
                  </a:cubicBezTo>
                  <a:cubicBezTo>
                    <a:pt x="19689" y="5201"/>
                    <a:pt x="19745" y="5210"/>
                    <a:pt x="19766" y="5225"/>
                  </a:cubicBezTo>
                  <a:cubicBezTo>
                    <a:pt x="19794" y="5244"/>
                    <a:pt x="19890" y="5257"/>
                    <a:pt x="19992" y="5257"/>
                  </a:cubicBezTo>
                  <a:cubicBezTo>
                    <a:pt x="20005" y="5257"/>
                    <a:pt x="20018" y="5257"/>
                    <a:pt x="20031" y="5257"/>
                  </a:cubicBezTo>
                  <a:cubicBezTo>
                    <a:pt x="20055" y="5256"/>
                    <a:pt x="20079" y="5255"/>
                    <a:pt x="20103" y="5255"/>
                  </a:cubicBezTo>
                  <a:cubicBezTo>
                    <a:pt x="20194" y="5255"/>
                    <a:pt x="20280" y="5261"/>
                    <a:pt x="20312" y="5272"/>
                  </a:cubicBezTo>
                  <a:cubicBezTo>
                    <a:pt x="20326" y="5276"/>
                    <a:pt x="20348" y="5278"/>
                    <a:pt x="20375" y="5278"/>
                  </a:cubicBezTo>
                  <a:cubicBezTo>
                    <a:pt x="20426" y="5278"/>
                    <a:pt x="20493" y="5271"/>
                    <a:pt x="20553" y="5258"/>
                  </a:cubicBezTo>
                  <a:cubicBezTo>
                    <a:pt x="20605" y="5246"/>
                    <a:pt x="20646" y="5240"/>
                    <a:pt x="20679" y="5240"/>
                  </a:cubicBezTo>
                  <a:cubicBezTo>
                    <a:pt x="20725" y="5240"/>
                    <a:pt x="20757" y="5251"/>
                    <a:pt x="20785" y="5274"/>
                  </a:cubicBezTo>
                  <a:cubicBezTo>
                    <a:pt x="20818" y="5302"/>
                    <a:pt x="20896" y="5325"/>
                    <a:pt x="20964" y="5325"/>
                  </a:cubicBezTo>
                  <a:cubicBezTo>
                    <a:pt x="20968" y="5325"/>
                    <a:pt x="20972" y="5324"/>
                    <a:pt x="20976" y="5324"/>
                  </a:cubicBezTo>
                  <a:cubicBezTo>
                    <a:pt x="20984" y="5324"/>
                    <a:pt x="20992" y="5324"/>
                    <a:pt x="21001" y="5324"/>
                  </a:cubicBezTo>
                  <a:cubicBezTo>
                    <a:pt x="21064" y="5324"/>
                    <a:pt x="21125" y="5331"/>
                    <a:pt x="21145" y="5341"/>
                  </a:cubicBezTo>
                  <a:cubicBezTo>
                    <a:pt x="21158" y="5347"/>
                    <a:pt x="21196" y="5351"/>
                    <a:pt x="21245" y="5351"/>
                  </a:cubicBezTo>
                  <a:cubicBezTo>
                    <a:pt x="21286" y="5351"/>
                    <a:pt x="21336" y="5348"/>
                    <a:pt x="21384" y="5344"/>
                  </a:cubicBezTo>
                  <a:cubicBezTo>
                    <a:pt x="21410" y="5342"/>
                    <a:pt x="21435" y="5340"/>
                    <a:pt x="21460" y="5340"/>
                  </a:cubicBezTo>
                  <a:cubicBezTo>
                    <a:pt x="21553" y="5340"/>
                    <a:pt x="21636" y="5355"/>
                    <a:pt x="21687" y="5384"/>
                  </a:cubicBezTo>
                  <a:cubicBezTo>
                    <a:pt x="21730" y="5407"/>
                    <a:pt x="21774" y="5418"/>
                    <a:pt x="21813" y="5418"/>
                  </a:cubicBezTo>
                  <a:cubicBezTo>
                    <a:pt x="21835" y="5418"/>
                    <a:pt x="21855" y="5415"/>
                    <a:pt x="21873" y="5407"/>
                  </a:cubicBezTo>
                  <a:cubicBezTo>
                    <a:pt x="21891" y="5400"/>
                    <a:pt x="21914" y="5396"/>
                    <a:pt x="21936" y="5396"/>
                  </a:cubicBezTo>
                  <a:cubicBezTo>
                    <a:pt x="21966" y="5396"/>
                    <a:pt x="21995" y="5403"/>
                    <a:pt x="22013" y="5415"/>
                  </a:cubicBezTo>
                  <a:cubicBezTo>
                    <a:pt x="22031" y="5428"/>
                    <a:pt x="22060" y="5434"/>
                    <a:pt x="22092" y="5434"/>
                  </a:cubicBezTo>
                  <a:cubicBezTo>
                    <a:pt x="22117" y="5434"/>
                    <a:pt x="22144" y="5430"/>
                    <a:pt x="22168" y="5422"/>
                  </a:cubicBezTo>
                  <a:cubicBezTo>
                    <a:pt x="22194" y="5413"/>
                    <a:pt x="22215" y="5408"/>
                    <a:pt x="22233" y="5408"/>
                  </a:cubicBezTo>
                  <a:cubicBezTo>
                    <a:pt x="22260" y="5408"/>
                    <a:pt x="22278" y="5419"/>
                    <a:pt x="22288" y="5441"/>
                  </a:cubicBezTo>
                  <a:cubicBezTo>
                    <a:pt x="22304" y="5474"/>
                    <a:pt x="22403" y="5497"/>
                    <a:pt x="22556" y="5501"/>
                  </a:cubicBezTo>
                  <a:cubicBezTo>
                    <a:pt x="22690" y="5505"/>
                    <a:pt x="22817" y="5520"/>
                    <a:pt x="22841" y="5537"/>
                  </a:cubicBezTo>
                  <a:cubicBezTo>
                    <a:pt x="22857" y="5548"/>
                    <a:pt x="22886" y="5554"/>
                    <a:pt x="22916" y="5554"/>
                  </a:cubicBezTo>
                  <a:cubicBezTo>
                    <a:pt x="22931" y="5554"/>
                    <a:pt x="22946" y="5552"/>
                    <a:pt x="22959" y="5549"/>
                  </a:cubicBezTo>
                  <a:cubicBezTo>
                    <a:pt x="22966" y="5547"/>
                    <a:pt x="22976" y="5546"/>
                    <a:pt x="22986" y="5546"/>
                  </a:cubicBezTo>
                  <a:cubicBezTo>
                    <a:pt x="23035" y="5546"/>
                    <a:pt x="23111" y="5563"/>
                    <a:pt x="23174" y="5589"/>
                  </a:cubicBezTo>
                  <a:cubicBezTo>
                    <a:pt x="23248" y="5619"/>
                    <a:pt x="23337" y="5641"/>
                    <a:pt x="23377" y="5641"/>
                  </a:cubicBezTo>
                  <a:cubicBezTo>
                    <a:pt x="23379" y="5641"/>
                    <a:pt x="23380" y="5641"/>
                    <a:pt x="23382" y="5641"/>
                  </a:cubicBezTo>
                  <a:cubicBezTo>
                    <a:pt x="23386" y="5640"/>
                    <a:pt x="23391" y="5640"/>
                    <a:pt x="23396" y="5640"/>
                  </a:cubicBezTo>
                  <a:cubicBezTo>
                    <a:pt x="23428" y="5640"/>
                    <a:pt x="23462" y="5653"/>
                    <a:pt x="23474" y="5671"/>
                  </a:cubicBezTo>
                  <a:cubicBezTo>
                    <a:pt x="23488" y="5689"/>
                    <a:pt x="23582" y="5708"/>
                    <a:pt x="23687" y="5713"/>
                  </a:cubicBezTo>
                  <a:cubicBezTo>
                    <a:pt x="23792" y="5717"/>
                    <a:pt x="23935" y="5742"/>
                    <a:pt x="24013" y="5769"/>
                  </a:cubicBezTo>
                  <a:cubicBezTo>
                    <a:pt x="24090" y="5796"/>
                    <a:pt x="24204" y="5821"/>
                    <a:pt x="24266" y="5826"/>
                  </a:cubicBezTo>
                  <a:cubicBezTo>
                    <a:pt x="24329" y="5831"/>
                    <a:pt x="24438" y="5862"/>
                    <a:pt x="24515" y="5897"/>
                  </a:cubicBezTo>
                  <a:cubicBezTo>
                    <a:pt x="24570" y="5921"/>
                    <a:pt x="24615" y="5935"/>
                    <a:pt x="24636" y="5935"/>
                  </a:cubicBezTo>
                  <a:cubicBezTo>
                    <a:pt x="24646" y="5935"/>
                    <a:pt x="24651" y="5932"/>
                    <a:pt x="24650" y="5927"/>
                  </a:cubicBezTo>
                  <a:cubicBezTo>
                    <a:pt x="24648" y="5902"/>
                    <a:pt x="24672" y="5890"/>
                    <a:pt x="24704" y="5890"/>
                  </a:cubicBezTo>
                  <a:cubicBezTo>
                    <a:pt x="24748" y="5890"/>
                    <a:pt x="24808" y="5912"/>
                    <a:pt x="24841" y="5950"/>
                  </a:cubicBezTo>
                  <a:cubicBezTo>
                    <a:pt x="24868" y="5983"/>
                    <a:pt x="24895" y="5998"/>
                    <a:pt x="24926" y="5998"/>
                  </a:cubicBezTo>
                  <a:cubicBezTo>
                    <a:pt x="24941" y="5998"/>
                    <a:pt x="24958" y="5994"/>
                    <a:pt x="24976" y="5986"/>
                  </a:cubicBezTo>
                  <a:cubicBezTo>
                    <a:pt x="24997" y="5977"/>
                    <a:pt x="25013" y="5973"/>
                    <a:pt x="25023" y="5973"/>
                  </a:cubicBezTo>
                  <a:cubicBezTo>
                    <a:pt x="25036" y="5973"/>
                    <a:pt x="25041" y="5980"/>
                    <a:pt x="25035" y="5993"/>
                  </a:cubicBezTo>
                  <a:cubicBezTo>
                    <a:pt x="25012" y="6037"/>
                    <a:pt x="25160" y="6099"/>
                    <a:pt x="25278" y="6099"/>
                  </a:cubicBezTo>
                  <a:cubicBezTo>
                    <a:pt x="25287" y="6099"/>
                    <a:pt x="25296" y="6099"/>
                    <a:pt x="25304" y="6098"/>
                  </a:cubicBezTo>
                  <a:cubicBezTo>
                    <a:pt x="25310" y="6097"/>
                    <a:pt x="25316" y="6097"/>
                    <a:pt x="25323" y="6097"/>
                  </a:cubicBezTo>
                  <a:cubicBezTo>
                    <a:pt x="25380" y="6097"/>
                    <a:pt x="25484" y="6111"/>
                    <a:pt x="25579" y="6130"/>
                  </a:cubicBezTo>
                  <a:cubicBezTo>
                    <a:pt x="25644" y="6143"/>
                    <a:pt x="25710" y="6151"/>
                    <a:pt x="25758" y="6151"/>
                  </a:cubicBezTo>
                  <a:cubicBezTo>
                    <a:pt x="25788" y="6151"/>
                    <a:pt x="25812" y="6148"/>
                    <a:pt x="25824" y="6142"/>
                  </a:cubicBezTo>
                  <a:cubicBezTo>
                    <a:pt x="25837" y="6135"/>
                    <a:pt x="25850" y="6131"/>
                    <a:pt x="25860" y="6131"/>
                  </a:cubicBezTo>
                  <a:cubicBezTo>
                    <a:pt x="25872" y="6131"/>
                    <a:pt x="25880" y="6137"/>
                    <a:pt x="25881" y="6148"/>
                  </a:cubicBezTo>
                  <a:cubicBezTo>
                    <a:pt x="25882" y="6164"/>
                    <a:pt x="25923" y="6177"/>
                    <a:pt x="25971" y="6177"/>
                  </a:cubicBezTo>
                  <a:cubicBezTo>
                    <a:pt x="25976" y="6177"/>
                    <a:pt x="25980" y="6177"/>
                    <a:pt x="25985" y="6177"/>
                  </a:cubicBezTo>
                  <a:cubicBezTo>
                    <a:pt x="25987" y="6177"/>
                    <a:pt x="25988" y="6177"/>
                    <a:pt x="25990" y="6177"/>
                  </a:cubicBezTo>
                  <a:cubicBezTo>
                    <a:pt x="26044" y="6177"/>
                    <a:pt x="26104" y="6196"/>
                    <a:pt x="26122" y="6221"/>
                  </a:cubicBezTo>
                  <a:cubicBezTo>
                    <a:pt x="26133" y="6237"/>
                    <a:pt x="26155" y="6245"/>
                    <a:pt x="26179" y="6245"/>
                  </a:cubicBezTo>
                  <a:cubicBezTo>
                    <a:pt x="26193" y="6245"/>
                    <a:pt x="26208" y="6242"/>
                    <a:pt x="26221" y="6236"/>
                  </a:cubicBezTo>
                  <a:cubicBezTo>
                    <a:pt x="26239" y="6228"/>
                    <a:pt x="26261" y="6224"/>
                    <a:pt x="26281" y="6224"/>
                  </a:cubicBezTo>
                  <a:cubicBezTo>
                    <a:pt x="26303" y="6224"/>
                    <a:pt x="26323" y="6228"/>
                    <a:pt x="26336" y="6237"/>
                  </a:cubicBezTo>
                  <a:cubicBezTo>
                    <a:pt x="26376" y="6265"/>
                    <a:pt x="26503" y="6279"/>
                    <a:pt x="26617" y="6279"/>
                  </a:cubicBezTo>
                  <a:cubicBezTo>
                    <a:pt x="26728" y="6279"/>
                    <a:pt x="26828" y="6265"/>
                    <a:pt x="26826" y="6239"/>
                  </a:cubicBezTo>
                  <a:cubicBezTo>
                    <a:pt x="26824" y="6214"/>
                    <a:pt x="26840" y="6193"/>
                    <a:pt x="26865" y="6190"/>
                  </a:cubicBezTo>
                  <a:cubicBezTo>
                    <a:pt x="26866" y="6190"/>
                    <a:pt x="26866" y="6190"/>
                    <a:pt x="26867" y="6190"/>
                  </a:cubicBezTo>
                  <a:cubicBezTo>
                    <a:pt x="26890" y="6190"/>
                    <a:pt x="26899" y="6215"/>
                    <a:pt x="26890" y="6247"/>
                  </a:cubicBezTo>
                  <a:cubicBezTo>
                    <a:pt x="26881" y="6285"/>
                    <a:pt x="26894" y="6302"/>
                    <a:pt x="26938" y="6302"/>
                  </a:cubicBezTo>
                  <a:cubicBezTo>
                    <a:pt x="26945" y="6302"/>
                    <a:pt x="26953" y="6302"/>
                    <a:pt x="26962" y="6301"/>
                  </a:cubicBezTo>
                  <a:cubicBezTo>
                    <a:pt x="26971" y="6300"/>
                    <a:pt x="26980" y="6300"/>
                    <a:pt x="26989" y="6300"/>
                  </a:cubicBezTo>
                  <a:cubicBezTo>
                    <a:pt x="27029" y="6300"/>
                    <a:pt x="27068" y="6307"/>
                    <a:pt x="27082" y="6319"/>
                  </a:cubicBezTo>
                  <a:cubicBezTo>
                    <a:pt x="27101" y="6337"/>
                    <a:pt x="27124" y="6347"/>
                    <a:pt x="27140" y="6347"/>
                  </a:cubicBezTo>
                  <a:cubicBezTo>
                    <a:pt x="27546" y="6353"/>
                    <a:pt x="27719" y="6367"/>
                    <a:pt x="27741" y="6394"/>
                  </a:cubicBezTo>
                  <a:cubicBezTo>
                    <a:pt x="27746" y="6400"/>
                    <a:pt x="27754" y="6403"/>
                    <a:pt x="27766" y="6403"/>
                  </a:cubicBezTo>
                  <a:cubicBezTo>
                    <a:pt x="27793" y="6403"/>
                    <a:pt x="27835" y="6388"/>
                    <a:pt x="27881" y="6359"/>
                  </a:cubicBezTo>
                  <a:cubicBezTo>
                    <a:pt x="27935" y="6326"/>
                    <a:pt x="27964" y="6309"/>
                    <a:pt x="27978" y="6309"/>
                  </a:cubicBezTo>
                  <a:cubicBezTo>
                    <a:pt x="27992" y="6309"/>
                    <a:pt x="27994" y="6324"/>
                    <a:pt x="27994" y="6354"/>
                  </a:cubicBezTo>
                  <a:cubicBezTo>
                    <a:pt x="27994" y="6405"/>
                    <a:pt x="28045" y="6422"/>
                    <a:pt x="28243" y="6432"/>
                  </a:cubicBezTo>
                  <a:cubicBezTo>
                    <a:pt x="28273" y="6433"/>
                    <a:pt x="28302" y="6434"/>
                    <a:pt x="28330" y="6434"/>
                  </a:cubicBezTo>
                  <a:cubicBezTo>
                    <a:pt x="28443" y="6434"/>
                    <a:pt x="28531" y="6421"/>
                    <a:pt x="28571" y="6399"/>
                  </a:cubicBezTo>
                  <a:cubicBezTo>
                    <a:pt x="28623" y="6368"/>
                    <a:pt x="28637" y="6358"/>
                    <a:pt x="28606" y="6358"/>
                  </a:cubicBezTo>
                  <a:cubicBezTo>
                    <a:pt x="28593" y="6358"/>
                    <a:pt x="28572" y="6359"/>
                    <a:pt x="28543" y="6362"/>
                  </a:cubicBezTo>
                  <a:cubicBezTo>
                    <a:pt x="28528" y="6363"/>
                    <a:pt x="28513" y="6364"/>
                    <a:pt x="28498" y="6364"/>
                  </a:cubicBezTo>
                  <a:cubicBezTo>
                    <a:pt x="28456" y="6364"/>
                    <a:pt x="28420" y="6359"/>
                    <a:pt x="28409" y="6349"/>
                  </a:cubicBezTo>
                  <a:cubicBezTo>
                    <a:pt x="28366" y="6314"/>
                    <a:pt x="28404" y="6294"/>
                    <a:pt x="28505" y="6294"/>
                  </a:cubicBezTo>
                  <a:cubicBezTo>
                    <a:pt x="28527" y="6294"/>
                    <a:pt x="28551" y="6295"/>
                    <a:pt x="28579" y="6297"/>
                  </a:cubicBezTo>
                  <a:cubicBezTo>
                    <a:pt x="28729" y="6307"/>
                    <a:pt x="28737" y="6313"/>
                    <a:pt x="28683" y="6375"/>
                  </a:cubicBezTo>
                  <a:cubicBezTo>
                    <a:pt x="28630" y="6439"/>
                    <a:pt x="28653" y="6445"/>
                    <a:pt x="28976" y="6455"/>
                  </a:cubicBezTo>
                  <a:cubicBezTo>
                    <a:pt x="29059" y="6458"/>
                    <a:pt x="29137" y="6459"/>
                    <a:pt x="29199" y="6459"/>
                  </a:cubicBezTo>
                  <a:cubicBezTo>
                    <a:pt x="29281" y="6459"/>
                    <a:pt x="29337" y="6457"/>
                    <a:pt x="29340" y="6452"/>
                  </a:cubicBezTo>
                  <a:cubicBezTo>
                    <a:pt x="29374" y="6417"/>
                    <a:pt x="29291" y="6371"/>
                    <a:pt x="29203" y="6371"/>
                  </a:cubicBezTo>
                  <a:cubicBezTo>
                    <a:pt x="29196" y="6371"/>
                    <a:pt x="29188" y="6372"/>
                    <a:pt x="29180" y="6372"/>
                  </a:cubicBezTo>
                  <a:cubicBezTo>
                    <a:pt x="29169" y="6373"/>
                    <a:pt x="29159" y="6374"/>
                    <a:pt x="29149" y="6374"/>
                  </a:cubicBezTo>
                  <a:cubicBezTo>
                    <a:pt x="29050" y="6374"/>
                    <a:pt x="28996" y="6330"/>
                    <a:pt x="29053" y="6288"/>
                  </a:cubicBezTo>
                  <a:cubicBezTo>
                    <a:pt x="29064" y="6280"/>
                    <a:pt x="29080" y="6276"/>
                    <a:pt x="29097" y="6276"/>
                  </a:cubicBezTo>
                  <a:cubicBezTo>
                    <a:pt x="29113" y="6276"/>
                    <a:pt x="29129" y="6280"/>
                    <a:pt x="29141" y="6286"/>
                  </a:cubicBezTo>
                  <a:cubicBezTo>
                    <a:pt x="29154" y="6293"/>
                    <a:pt x="29185" y="6296"/>
                    <a:pt x="29227" y="6296"/>
                  </a:cubicBezTo>
                  <a:cubicBezTo>
                    <a:pt x="29283" y="6296"/>
                    <a:pt x="29356" y="6290"/>
                    <a:pt x="29431" y="6281"/>
                  </a:cubicBezTo>
                  <a:cubicBezTo>
                    <a:pt x="29486" y="6274"/>
                    <a:pt x="29540" y="6271"/>
                    <a:pt x="29584" y="6271"/>
                  </a:cubicBezTo>
                  <a:cubicBezTo>
                    <a:pt x="29646" y="6271"/>
                    <a:pt x="29690" y="6277"/>
                    <a:pt x="29700" y="6290"/>
                  </a:cubicBezTo>
                  <a:cubicBezTo>
                    <a:pt x="29709" y="6303"/>
                    <a:pt x="29719" y="6309"/>
                    <a:pt x="29730" y="6309"/>
                  </a:cubicBezTo>
                  <a:cubicBezTo>
                    <a:pt x="29744" y="6309"/>
                    <a:pt x="29760" y="6299"/>
                    <a:pt x="29780" y="6280"/>
                  </a:cubicBezTo>
                  <a:cubicBezTo>
                    <a:pt x="29798" y="6261"/>
                    <a:pt x="29811" y="6251"/>
                    <a:pt x="29823" y="6251"/>
                  </a:cubicBezTo>
                  <a:cubicBezTo>
                    <a:pt x="29836" y="6251"/>
                    <a:pt x="29847" y="6265"/>
                    <a:pt x="29860" y="6291"/>
                  </a:cubicBezTo>
                  <a:cubicBezTo>
                    <a:pt x="29874" y="6321"/>
                    <a:pt x="29914" y="6340"/>
                    <a:pt x="29952" y="6340"/>
                  </a:cubicBezTo>
                  <a:cubicBezTo>
                    <a:pt x="29959" y="6340"/>
                    <a:pt x="29966" y="6340"/>
                    <a:pt x="29972" y="6339"/>
                  </a:cubicBezTo>
                  <a:cubicBezTo>
                    <a:pt x="29988" y="6336"/>
                    <a:pt x="30006" y="6335"/>
                    <a:pt x="30026" y="6335"/>
                  </a:cubicBezTo>
                  <a:cubicBezTo>
                    <a:pt x="30062" y="6335"/>
                    <a:pt x="30101" y="6339"/>
                    <a:pt x="30126" y="6348"/>
                  </a:cubicBezTo>
                  <a:cubicBezTo>
                    <a:pt x="30137" y="6351"/>
                    <a:pt x="30151" y="6353"/>
                    <a:pt x="30165" y="6353"/>
                  </a:cubicBezTo>
                  <a:cubicBezTo>
                    <a:pt x="30205" y="6353"/>
                    <a:pt x="30252" y="6341"/>
                    <a:pt x="30292" y="6319"/>
                  </a:cubicBezTo>
                  <a:cubicBezTo>
                    <a:pt x="30329" y="6298"/>
                    <a:pt x="30363" y="6288"/>
                    <a:pt x="30395" y="6288"/>
                  </a:cubicBezTo>
                  <a:cubicBezTo>
                    <a:pt x="30458" y="6288"/>
                    <a:pt x="30513" y="6328"/>
                    <a:pt x="30563" y="6409"/>
                  </a:cubicBezTo>
                  <a:cubicBezTo>
                    <a:pt x="30604" y="6474"/>
                    <a:pt x="30646" y="6507"/>
                    <a:pt x="30673" y="6507"/>
                  </a:cubicBezTo>
                  <a:cubicBezTo>
                    <a:pt x="30697" y="6507"/>
                    <a:pt x="30707" y="6477"/>
                    <a:pt x="30686" y="6416"/>
                  </a:cubicBezTo>
                  <a:cubicBezTo>
                    <a:pt x="30658" y="6333"/>
                    <a:pt x="30664" y="6318"/>
                    <a:pt x="30736" y="6312"/>
                  </a:cubicBezTo>
                  <a:cubicBezTo>
                    <a:pt x="30740" y="6312"/>
                    <a:pt x="30746" y="6311"/>
                    <a:pt x="30751" y="6311"/>
                  </a:cubicBezTo>
                  <a:cubicBezTo>
                    <a:pt x="30802" y="6311"/>
                    <a:pt x="30890" y="6327"/>
                    <a:pt x="30963" y="6352"/>
                  </a:cubicBezTo>
                  <a:cubicBezTo>
                    <a:pt x="31028" y="6373"/>
                    <a:pt x="31132" y="6386"/>
                    <a:pt x="31218" y="6386"/>
                  </a:cubicBezTo>
                  <a:cubicBezTo>
                    <a:pt x="31237" y="6386"/>
                    <a:pt x="31256" y="6385"/>
                    <a:pt x="31272" y="6384"/>
                  </a:cubicBezTo>
                  <a:cubicBezTo>
                    <a:pt x="31342" y="6378"/>
                    <a:pt x="31401" y="6374"/>
                    <a:pt x="31451" y="6374"/>
                  </a:cubicBezTo>
                  <a:cubicBezTo>
                    <a:pt x="31620" y="6374"/>
                    <a:pt x="31684" y="6412"/>
                    <a:pt x="31715" y="6508"/>
                  </a:cubicBezTo>
                  <a:cubicBezTo>
                    <a:pt x="31732" y="6561"/>
                    <a:pt x="31748" y="6588"/>
                    <a:pt x="31761" y="6588"/>
                  </a:cubicBezTo>
                  <a:cubicBezTo>
                    <a:pt x="31767" y="6588"/>
                    <a:pt x="31773" y="6583"/>
                    <a:pt x="31778" y="6573"/>
                  </a:cubicBezTo>
                  <a:cubicBezTo>
                    <a:pt x="31792" y="6545"/>
                    <a:pt x="31890" y="6506"/>
                    <a:pt x="31997" y="6485"/>
                  </a:cubicBezTo>
                  <a:cubicBezTo>
                    <a:pt x="32069" y="6471"/>
                    <a:pt x="32114" y="6463"/>
                    <a:pt x="32142" y="6463"/>
                  </a:cubicBezTo>
                  <a:cubicBezTo>
                    <a:pt x="32184" y="6463"/>
                    <a:pt x="32185" y="6482"/>
                    <a:pt x="32177" y="6529"/>
                  </a:cubicBezTo>
                  <a:cubicBezTo>
                    <a:pt x="32169" y="6583"/>
                    <a:pt x="32184" y="6609"/>
                    <a:pt x="32221" y="6609"/>
                  </a:cubicBezTo>
                  <a:cubicBezTo>
                    <a:pt x="32257" y="6609"/>
                    <a:pt x="32313" y="6585"/>
                    <a:pt x="32388" y="6537"/>
                  </a:cubicBezTo>
                  <a:cubicBezTo>
                    <a:pt x="32460" y="6491"/>
                    <a:pt x="32524" y="6466"/>
                    <a:pt x="32557" y="6466"/>
                  </a:cubicBezTo>
                  <a:cubicBezTo>
                    <a:pt x="32577" y="6466"/>
                    <a:pt x="32585" y="6476"/>
                    <a:pt x="32574" y="6497"/>
                  </a:cubicBezTo>
                  <a:cubicBezTo>
                    <a:pt x="32564" y="6515"/>
                    <a:pt x="32691" y="6529"/>
                    <a:pt x="32863" y="6529"/>
                  </a:cubicBezTo>
                  <a:cubicBezTo>
                    <a:pt x="32880" y="6529"/>
                    <a:pt x="32898" y="6528"/>
                    <a:pt x="32916" y="6528"/>
                  </a:cubicBezTo>
                  <a:cubicBezTo>
                    <a:pt x="32930" y="6528"/>
                    <a:pt x="32945" y="6528"/>
                    <a:pt x="32959" y="6528"/>
                  </a:cubicBezTo>
                  <a:cubicBezTo>
                    <a:pt x="33140" y="6528"/>
                    <a:pt x="33301" y="6540"/>
                    <a:pt x="33326" y="6557"/>
                  </a:cubicBezTo>
                  <a:cubicBezTo>
                    <a:pt x="33339" y="6565"/>
                    <a:pt x="33351" y="6570"/>
                    <a:pt x="33362" y="6570"/>
                  </a:cubicBezTo>
                  <a:cubicBezTo>
                    <a:pt x="33377" y="6570"/>
                    <a:pt x="33389" y="6561"/>
                    <a:pt x="33397" y="6545"/>
                  </a:cubicBezTo>
                  <a:cubicBezTo>
                    <a:pt x="33406" y="6528"/>
                    <a:pt x="33418" y="6519"/>
                    <a:pt x="33433" y="6519"/>
                  </a:cubicBezTo>
                  <a:cubicBezTo>
                    <a:pt x="33443" y="6519"/>
                    <a:pt x="33455" y="6523"/>
                    <a:pt x="33467" y="6531"/>
                  </a:cubicBezTo>
                  <a:cubicBezTo>
                    <a:pt x="33494" y="6549"/>
                    <a:pt x="33567" y="6567"/>
                    <a:pt x="33634" y="6572"/>
                  </a:cubicBezTo>
                  <a:cubicBezTo>
                    <a:pt x="33987" y="6601"/>
                    <a:pt x="34232" y="6639"/>
                    <a:pt x="34275" y="6670"/>
                  </a:cubicBezTo>
                  <a:cubicBezTo>
                    <a:pt x="34300" y="6686"/>
                    <a:pt x="34367" y="6698"/>
                    <a:pt x="34434" y="6698"/>
                  </a:cubicBezTo>
                  <a:cubicBezTo>
                    <a:pt x="34444" y="6698"/>
                    <a:pt x="34453" y="6698"/>
                    <a:pt x="34462" y="6697"/>
                  </a:cubicBezTo>
                  <a:cubicBezTo>
                    <a:pt x="34476" y="6696"/>
                    <a:pt x="34489" y="6696"/>
                    <a:pt x="34501" y="6696"/>
                  </a:cubicBezTo>
                  <a:cubicBezTo>
                    <a:pt x="34554" y="6696"/>
                    <a:pt x="34589" y="6704"/>
                    <a:pt x="34582" y="6717"/>
                  </a:cubicBezTo>
                  <a:cubicBezTo>
                    <a:pt x="34567" y="6746"/>
                    <a:pt x="34899" y="6786"/>
                    <a:pt x="35093" y="6786"/>
                  </a:cubicBezTo>
                  <a:cubicBezTo>
                    <a:pt x="35127" y="6786"/>
                    <a:pt x="35157" y="6785"/>
                    <a:pt x="35180" y="6782"/>
                  </a:cubicBezTo>
                  <a:cubicBezTo>
                    <a:pt x="35204" y="6779"/>
                    <a:pt x="35229" y="6778"/>
                    <a:pt x="35253" y="6778"/>
                  </a:cubicBezTo>
                  <a:cubicBezTo>
                    <a:pt x="35387" y="6778"/>
                    <a:pt x="35515" y="6819"/>
                    <a:pt x="35493" y="6865"/>
                  </a:cubicBezTo>
                  <a:cubicBezTo>
                    <a:pt x="35481" y="6890"/>
                    <a:pt x="35500" y="6901"/>
                    <a:pt x="35530" y="6901"/>
                  </a:cubicBezTo>
                  <a:cubicBezTo>
                    <a:pt x="35569" y="6901"/>
                    <a:pt x="35627" y="6881"/>
                    <a:pt x="35656" y="6847"/>
                  </a:cubicBezTo>
                  <a:cubicBezTo>
                    <a:pt x="35676" y="6822"/>
                    <a:pt x="35704" y="6811"/>
                    <a:pt x="35729" y="6811"/>
                  </a:cubicBezTo>
                  <a:cubicBezTo>
                    <a:pt x="35775" y="6811"/>
                    <a:pt x="35816" y="6847"/>
                    <a:pt x="35800" y="6901"/>
                  </a:cubicBezTo>
                  <a:cubicBezTo>
                    <a:pt x="35790" y="6935"/>
                    <a:pt x="35791" y="6951"/>
                    <a:pt x="35808" y="6951"/>
                  </a:cubicBezTo>
                  <a:cubicBezTo>
                    <a:pt x="35816" y="6951"/>
                    <a:pt x="35829" y="6947"/>
                    <a:pt x="35846" y="6938"/>
                  </a:cubicBezTo>
                  <a:cubicBezTo>
                    <a:pt x="35882" y="6922"/>
                    <a:pt x="35921" y="6905"/>
                    <a:pt x="35931" y="6905"/>
                  </a:cubicBezTo>
                  <a:cubicBezTo>
                    <a:pt x="35943" y="6903"/>
                    <a:pt x="35940" y="6890"/>
                    <a:pt x="35926" y="6870"/>
                  </a:cubicBezTo>
                  <a:cubicBezTo>
                    <a:pt x="35913" y="6852"/>
                    <a:pt x="35958" y="6839"/>
                    <a:pt x="36030" y="6839"/>
                  </a:cubicBezTo>
                  <a:cubicBezTo>
                    <a:pt x="36047" y="6839"/>
                    <a:pt x="36066" y="6839"/>
                    <a:pt x="36084" y="6839"/>
                  </a:cubicBezTo>
                  <a:cubicBezTo>
                    <a:pt x="36140" y="6839"/>
                    <a:pt x="36195" y="6838"/>
                    <a:pt x="36223" y="6836"/>
                  </a:cubicBezTo>
                  <a:cubicBezTo>
                    <a:pt x="36225" y="6835"/>
                    <a:pt x="36226" y="6835"/>
                    <a:pt x="36227" y="6835"/>
                  </a:cubicBezTo>
                  <a:cubicBezTo>
                    <a:pt x="36262" y="6835"/>
                    <a:pt x="36293" y="6862"/>
                    <a:pt x="36297" y="6898"/>
                  </a:cubicBezTo>
                  <a:cubicBezTo>
                    <a:pt x="36300" y="6925"/>
                    <a:pt x="36307" y="6938"/>
                    <a:pt x="36317" y="6938"/>
                  </a:cubicBezTo>
                  <a:cubicBezTo>
                    <a:pt x="36323" y="6938"/>
                    <a:pt x="36331" y="6932"/>
                    <a:pt x="36341" y="6921"/>
                  </a:cubicBezTo>
                  <a:cubicBezTo>
                    <a:pt x="36357" y="6901"/>
                    <a:pt x="36406" y="6892"/>
                    <a:pt x="36480" y="6892"/>
                  </a:cubicBezTo>
                  <a:cubicBezTo>
                    <a:pt x="36655" y="6892"/>
                    <a:pt x="36969" y="6943"/>
                    <a:pt x="37311" y="7033"/>
                  </a:cubicBezTo>
                  <a:cubicBezTo>
                    <a:pt x="37525" y="7089"/>
                    <a:pt x="37664" y="7117"/>
                    <a:pt x="37762" y="7117"/>
                  </a:cubicBezTo>
                  <a:cubicBezTo>
                    <a:pt x="37852" y="7117"/>
                    <a:pt x="37905" y="7093"/>
                    <a:pt x="37946" y="7047"/>
                  </a:cubicBezTo>
                  <a:cubicBezTo>
                    <a:pt x="37979" y="7009"/>
                    <a:pt x="38022" y="6989"/>
                    <a:pt x="38059" y="6989"/>
                  </a:cubicBezTo>
                  <a:cubicBezTo>
                    <a:pt x="38086" y="6989"/>
                    <a:pt x="38110" y="7000"/>
                    <a:pt x="38125" y="7021"/>
                  </a:cubicBezTo>
                  <a:cubicBezTo>
                    <a:pt x="38136" y="7036"/>
                    <a:pt x="38192" y="7044"/>
                    <a:pt x="38262" y="7044"/>
                  </a:cubicBezTo>
                  <a:cubicBezTo>
                    <a:pt x="38285" y="7044"/>
                    <a:pt x="38309" y="7044"/>
                    <a:pt x="38334" y="7041"/>
                  </a:cubicBezTo>
                  <a:cubicBezTo>
                    <a:pt x="38351" y="7040"/>
                    <a:pt x="38368" y="7040"/>
                    <a:pt x="38386" y="7040"/>
                  </a:cubicBezTo>
                  <a:cubicBezTo>
                    <a:pt x="38477" y="7040"/>
                    <a:pt x="38582" y="7054"/>
                    <a:pt x="38636" y="7076"/>
                  </a:cubicBezTo>
                  <a:cubicBezTo>
                    <a:pt x="38793" y="7141"/>
                    <a:pt x="39094" y="7183"/>
                    <a:pt x="39291" y="7183"/>
                  </a:cubicBezTo>
                  <a:cubicBezTo>
                    <a:pt x="39405" y="7183"/>
                    <a:pt x="39485" y="7169"/>
                    <a:pt x="39483" y="7138"/>
                  </a:cubicBezTo>
                  <a:cubicBezTo>
                    <a:pt x="39479" y="7098"/>
                    <a:pt x="39769" y="7031"/>
                    <a:pt x="39908" y="7031"/>
                  </a:cubicBezTo>
                  <a:cubicBezTo>
                    <a:pt x="39929" y="7031"/>
                    <a:pt x="39947" y="7033"/>
                    <a:pt x="39960" y="7036"/>
                  </a:cubicBezTo>
                  <a:cubicBezTo>
                    <a:pt x="40035" y="7059"/>
                    <a:pt x="40035" y="7060"/>
                    <a:pt x="39964" y="7095"/>
                  </a:cubicBezTo>
                  <a:cubicBezTo>
                    <a:pt x="39913" y="7120"/>
                    <a:pt x="39902" y="7127"/>
                    <a:pt x="39935" y="7127"/>
                  </a:cubicBezTo>
                  <a:cubicBezTo>
                    <a:pt x="39946" y="7127"/>
                    <a:pt x="39960" y="7127"/>
                    <a:pt x="39980" y="7125"/>
                  </a:cubicBezTo>
                  <a:cubicBezTo>
                    <a:pt x="39983" y="7125"/>
                    <a:pt x="39987" y="7125"/>
                    <a:pt x="39990" y="7125"/>
                  </a:cubicBezTo>
                  <a:cubicBezTo>
                    <a:pt x="40035" y="7125"/>
                    <a:pt x="40082" y="7148"/>
                    <a:pt x="40096" y="7178"/>
                  </a:cubicBezTo>
                  <a:cubicBezTo>
                    <a:pt x="40108" y="7203"/>
                    <a:pt x="40129" y="7217"/>
                    <a:pt x="40154" y="7217"/>
                  </a:cubicBezTo>
                  <a:cubicBezTo>
                    <a:pt x="40166" y="7217"/>
                    <a:pt x="40178" y="7214"/>
                    <a:pt x="40192" y="7208"/>
                  </a:cubicBezTo>
                  <a:cubicBezTo>
                    <a:pt x="40206" y="7202"/>
                    <a:pt x="40222" y="7200"/>
                    <a:pt x="40236" y="7200"/>
                  </a:cubicBezTo>
                  <a:cubicBezTo>
                    <a:pt x="40259" y="7200"/>
                    <a:pt x="40280" y="7206"/>
                    <a:pt x="40289" y="7219"/>
                  </a:cubicBezTo>
                  <a:cubicBezTo>
                    <a:pt x="40305" y="7239"/>
                    <a:pt x="40331" y="7249"/>
                    <a:pt x="40364" y="7249"/>
                  </a:cubicBezTo>
                  <a:cubicBezTo>
                    <a:pt x="40418" y="7249"/>
                    <a:pt x="40489" y="7224"/>
                    <a:pt x="40565" y="7175"/>
                  </a:cubicBezTo>
                  <a:cubicBezTo>
                    <a:pt x="40638" y="7128"/>
                    <a:pt x="40687" y="7105"/>
                    <a:pt x="40718" y="7105"/>
                  </a:cubicBezTo>
                  <a:cubicBezTo>
                    <a:pt x="40746" y="7105"/>
                    <a:pt x="40759" y="7125"/>
                    <a:pt x="40759" y="7164"/>
                  </a:cubicBezTo>
                  <a:cubicBezTo>
                    <a:pt x="40759" y="7201"/>
                    <a:pt x="40785" y="7230"/>
                    <a:pt x="40815" y="7230"/>
                  </a:cubicBezTo>
                  <a:cubicBezTo>
                    <a:pt x="40817" y="7230"/>
                    <a:pt x="40818" y="7230"/>
                    <a:pt x="40820" y="7230"/>
                  </a:cubicBezTo>
                  <a:cubicBezTo>
                    <a:pt x="40822" y="7230"/>
                    <a:pt x="40825" y="7230"/>
                    <a:pt x="40828" y="7230"/>
                  </a:cubicBezTo>
                  <a:cubicBezTo>
                    <a:pt x="40867" y="7230"/>
                    <a:pt x="40965" y="7242"/>
                    <a:pt x="41056" y="7261"/>
                  </a:cubicBezTo>
                  <a:cubicBezTo>
                    <a:pt x="41345" y="7318"/>
                    <a:pt x="41464" y="7342"/>
                    <a:pt x="41516" y="7342"/>
                  </a:cubicBezTo>
                  <a:cubicBezTo>
                    <a:pt x="41552" y="7342"/>
                    <a:pt x="41555" y="7330"/>
                    <a:pt x="41560" y="7310"/>
                  </a:cubicBezTo>
                  <a:cubicBezTo>
                    <a:pt x="41568" y="7273"/>
                    <a:pt x="41637" y="7252"/>
                    <a:pt x="41706" y="7252"/>
                  </a:cubicBezTo>
                  <a:cubicBezTo>
                    <a:pt x="41757" y="7252"/>
                    <a:pt x="41809" y="7264"/>
                    <a:pt x="41834" y="7289"/>
                  </a:cubicBezTo>
                  <a:cubicBezTo>
                    <a:pt x="41870" y="7326"/>
                    <a:pt x="41857" y="7336"/>
                    <a:pt x="41768" y="7336"/>
                  </a:cubicBezTo>
                  <a:cubicBezTo>
                    <a:pt x="41764" y="7336"/>
                    <a:pt x="41759" y="7336"/>
                    <a:pt x="41754" y="7336"/>
                  </a:cubicBezTo>
                  <a:cubicBezTo>
                    <a:pt x="41751" y="7335"/>
                    <a:pt x="41749" y="7335"/>
                    <a:pt x="41746" y="7335"/>
                  </a:cubicBezTo>
                  <a:cubicBezTo>
                    <a:pt x="41692" y="7335"/>
                    <a:pt x="41761" y="7357"/>
                    <a:pt x="41910" y="7383"/>
                  </a:cubicBezTo>
                  <a:cubicBezTo>
                    <a:pt x="42061" y="7409"/>
                    <a:pt x="42250" y="7430"/>
                    <a:pt x="42337" y="7430"/>
                  </a:cubicBezTo>
                  <a:cubicBezTo>
                    <a:pt x="42339" y="7430"/>
                    <a:pt x="42341" y="7430"/>
                    <a:pt x="42343" y="7430"/>
                  </a:cubicBezTo>
                  <a:cubicBezTo>
                    <a:pt x="42346" y="7430"/>
                    <a:pt x="42348" y="7430"/>
                    <a:pt x="42350" y="7430"/>
                  </a:cubicBezTo>
                  <a:cubicBezTo>
                    <a:pt x="42435" y="7430"/>
                    <a:pt x="42537" y="7449"/>
                    <a:pt x="42586" y="7474"/>
                  </a:cubicBezTo>
                  <a:cubicBezTo>
                    <a:pt x="42621" y="7492"/>
                    <a:pt x="42695" y="7502"/>
                    <a:pt x="42783" y="7502"/>
                  </a:cubicBezTo>
                  <a:cubicBezTo>
                    <a:pt x="42826" y="7502"/>
                    <a:pt x="42872" y="7499"/>
                    <a:pt x="42919" y="7494"/>
                  </a:cubicBezTo>
                  <a:cubicBezTo>
                    <a:pt x="43204" y="7465"/>
                    <a:pt x="43461" y="7451"/>
                    <a:pt x="43679" y="7451"/>
                  </a:cubicBezTo>
                  <a:cubicBezTo>
                    <a:pt x="44033" y="7451"/>
                    <a:pt x="44281" y="7489"/>
                    <a:pt x="44367" y="7561"/>
                  </a:cubicBezTo>
                  <a:cubicBezTo>
                    <a:pt x="44440" y="7621"/>
                    <a:pt x="44629" y="7660"/>
                    <a:pt x="44819" y="7660"/>
                  </a:cubicBezTo>
                  <a:cubicBezTo>
                    <a:pt x="44878" y="7660"/>
                    <a:pt x="44936" y="7656"/>
                    <a:pt x="44992" y="7648"/>
                  </a:cubicBezTo>
                  <a:cubicBezTo>
                    <a:pt x="45031" y="7642"/>
                    <a:pt x="45064" y="7639"/>
                    <a:pt x="45091" y="7639"/>
                  </a:cubicBezTo>
                  <a:cubicBezTo>
                    <a:pt x="45144" y="7639"/>
                    <a:pt x="45174" y="7651"/>
                    <a:pt x="45185" y="7676"/>
                  </a:cubicBezTo>
                  <a:cubicBezTo>
                    <a:pt x="45197" y="7704"/>
                    <a:pt x="45191" y="7716"/>
                    <a:pt x="45160" y="7716"/>
                  </a:cubicBezTo>
                  <a:cubicBezTo>
                    <a:pt x="45151" y="7716"/>
                    <a:pt x="45139" y="7715"/>
                    <a:pt x="45124" y="7713"/>
                  </a:cubicBezTo>
                  <a:cubicBezTo>
                    <a:pt x="45112" y="7711"/>
                    <a:pt x="45101" y="7710"/>
                    <a:pt x="45091" y="7710"/>
                  </a:cubicBezTo>
                  <a:cubicBezTo>
                    <a:pt x="45062" y="7710"/>
                    <a:pt x="45041" y="7717"/>
                    <a:pt x="45042" y="7730"/>
                  </a:cubicBezTo>
                  <a:cubicBezTo>
                    <a:pt x="45042" y="7738"/>
                    <a:pt x="45084" y="7742"/>
                    <a:pt x="45152" y="7742"/>
                  </a:cubicBezTo>
                  <a:cubicBezTo>
                    <a:pt x="45224" y="7742"/>
                    <a:pt x="45324" y="7737"/>
                    <a:pt x="45435" y="7728"/>
                  </a:cubicBezTo>
                  <a:cubicBezTo>
                    <a:pt x="45748" y="7701"/>
                    <a:pt x="45829" y="7684"/>
                    <a:pt x="45842" y="7635"/>
                  </a:cubicBezTo>
                  <a:cubicBezTo>
                    <a:pt x="45850" y="7609"/>
                    <a:pt x="45857" y="7596"/>
                    <a:pt x="45866" y="7596"/>
                  </a:cubicBezTo>
                  <a:cubicBezTo>
                    <a:pt x="45873" y="7596"/>
                    <a:pt x="45881" y="7603"/>
                    <a:pt x="45892" y="7617"/>
                  </a:cubicBezTo>
                  <a:cubicBezTo>
                    <a:pt x="45902" y="7632"/>
                    <a:pt x="45922" y="7639"/>
                    <a:pt x="45946" y="7639"/>
                  </a:cubicBezTo>
                  <a:cubicBezTo>
                    <a:pt x="45964" y="7639"/>
                    <a:pt x="45984" y="7635"/>
                    <a:pt x="46004" y="7628"/>
                  </a:cubicBezTo>
                  <a:cubicBezTo>
                    <a:pt x="46047" y="7609"/>
                    <a:pt x="46076" y="7582"/>
                    <a:pt x="46066" y="7568"/>
                  </a:cubicBezTo>
                  <a:cubicBezTo>
                    <a:pt x="46055" y="7554"/>
                    <a:pt x="46081" y="7536"/>
                    <a:pt x="46122" y="7530"/>
                  </a:cubicBezTo>
                  <a:cubicBezTo>
                    <a:pt x="46130" y="7529"/>
                    <a:pt x="46137" y="7528"/>
                    <a:pt x="46144" y="7528"/>
                  </a:cubicBezTo>
                  <a:cubicBezTo>
                    <a:pt x="46170" y="7528"/>
                    <a:pt x="46187" y="7539"/>
                    <a:pt x="46178" y="7554"/>
                  </a:cubicBezTo>
                  <a:cubicBezTo>
                    <a:pt x="46172" y="7568"/>
                    <a:pt x="46174" y="7575"/>
                    <a:pt x="46184" y="7575"/>
                  </a:cubicBezTo>
                  <a:cubicBezTo>
                    <a:pt x="46189" y="7575"/>
                    <a:pt x="46198" y="7572"/>
                    <a:pt x="46209" y="7566"/>
                  </a:cubicBezTo>
                  <a:cubicBezTo>
                    <a:pt x="46215" y="7563"/>
                    <a:pt x="46223" y="7562"/>
                    <a:pt x="46231" y="7562"/>
                  </a:cubicBezTo>
                  <a:cubicBezTo>
                    <a:pt x="46263" y="7562"/>
                    <a:pt x="46310" y="7581"/>
                    <a:pt x="46351" y="7613"/>
                  </a:cubicBezTo>
                  <a:cubicBezTo>
                    <a:pt x="46402" y="7653"/>
                    <a:pt x="46463" y="7680"/>
                    <a:pt x="46495" y="7680"/>
                  </a:cubicBezTo>
                  <a:cubicBezTo>
                    <a:pt x="46496" y="7680"/>
                    <a:pt x="46497" y="7680"/>
                    <a:pt x="46498" y="7680"/>
                  </a:cubicBezTo>
                  <a:cubicBezTo>
                    <a:pt x="46500" y="7680"/>
                    <a:pt x="46503" y="7679"/>
                    <a:pt x="46505" y="7679"/>
                  </a:cubicBezTo>
                  <a:cubicBezTo>
                    <a:pt x="46533" y="7679"/>
                    <a:pt x="46563" y="7697"/>
                    <a:pt x="46573" y="7718"/>
                  </a:cubicBezTo>
                  <a:cubicBezTo>
                    <a:pt x="46579" y="7732"/>
                    <a:pt x="46587" y="7739"/>
                    <a:pt x="46601" y="7739"/>
                  </a:cubicBezTo>
                  <a:cubicBezTo>
                    <a:pt x="46618" y="7739"/>
                    <a:pt x="46643" y="7727"/>
                    <a:pt x="46682" y="7702"/>
                  </a:cubicBezTo>
                  <a:cubicBezTo>
                    <a:pt x="46719" y="7678"/>
                    <a:pt x="46744" y="7666"/>
                    <a:pt x="46762" y="7666"/>
                  </a:cubicBezTo>
                  <a:cubicBezTo>
                    <a:pt x="46775" y="7666"/>
                    <a:pt x="46783" y="7673"/>
                    <a:pt x="46789" y="7687"/>
                  </a:cubicBezTo>
                  <a:cubicBezTo>
                    <a:pt x="46799" y="7711"/>
                    <a:pt x="46840" y="7722"/>
                    <a:pt x="46882" y="7722"/>
                  </a:cubicBezTo>
                  <a:cubicBezTo>
                    <a:pt x="46936" y="7722"/>
                    <a:pt x="46992" y="7704"/>
                    <a:pt x="46989" y="7674"/>
                  </a:cubicBezTo>
                  <a:cubicBezTo>
                    <a:pt x="46988" y="7653"/>
                    <a:pt x="47029" y="7633"/>
                    <a:pt x="47083" y="7628"/>
                  </a:cubicBezTo>
                  <a:cubicBezTo>
                    <a:pt x="47092" y="7627"/>
                    <a:pt x="47100" y="7626"/>
                    <a:pt x="47108" y="7626"/>
                  </a:cubicBezTo>
                  <a:cubicBezTo>
                    <a:pt x="47151" y="7626"/>
                    <a:pt x="47184" y="7638"/>
                    <a:pt x="47185" y="7656"/>
                  </a:cubicBezTo>
                  <a:cubicBezTo>
                    <a:pt x="47185" y="7675"/>
                    <a:pt x="47228" y="7686"/>
                    <a:pt x="47284" y="7686"/>
                  </a:cubicBezTo>
                  <a:cubicBezTo>
                    <a:pt x="47296" y="7686"/>
                    <a:pt x="47309" y="7685"/>
                    <a:pt x="47323" y="7684"/>
                  </a:cubicBezTo>
                  <a:cubicBezTo>
                    <a:pt x="47340" y="7682"/>
                    <a:pt x="47355" y="7682"/>
                    <a:pt x="47369" y="7682"/>
                  </a:cubicBezTo>
                  <a:cubicBezTo>
                    <a:pt x="47428" y="7682"/>
                    <a:pt x="47460" y="7696"/>
                    <a:pt x="47462" y="7723"/>
                  </a:cubicBezTo>
                  <a:cubicBezTo>
                    <a:pt x="47465" y="7747"/>
                    <a:pt x="47520" y="7758"/>
                    <a:pt x="47583" y="7758"/>
                  </a:cubicBezTo>
                  <a:cubicBezTo>
                    <a:pt x="47655" y="7758"/>
                    <a:pt x="47736" y="7743"/>
                    <a:pt x="47759" y="7716"/>
                  </a:cubicBezTo>
                  <a:cubicBezTo>
                    <a:pt x="47766" y="7708"/>
                    <a:pt x="47793" y="7705"/>
                    <a:pt x="47829" y="7705"/>
                  </a:cubicBezTo>
                  <a:cubicBezTo>
                    <a:pt x="47860" y="7705"/>
                    <a:pt x="47898" y="7707"/>
                    <a:pt x="47938" y="7713"/>
                  </a:cubicBezTo>
                  <a:cubicBezTo>
                    <a:pt x="47978" y="7718"/>
                    <a:pt x="48017" y="7721"/>
                    <a:pt x="48050" y="7721"/>
                  </a:cubicBezTo>
                  <a:cubicBezTo>
                    <a:pt x="48089" y="7721"/>
                    <a:pt x="48118" y="7717"/>
                    <a:pt x="48127" y="7711"/>
                  </a:cubicBezTo>
                  <a:cubicBezTo>
                    <a:pt x="48131" y="7708"/>
                    <a:pt x="48135" y="7706"/>
                    <a:pt x="48140" y="7706"/>
                  </a:cubicBezTo>
                  <a:cubicBezTo>
                    <a:pt x="48159" y="7706"/>
                    <a:pt x="48185" y="7724"/>
                    <a:pt x="48205" y="7752"/>
                  </a:cubicBezTo>
                  <a:cubicBezTo>
                    <a:pt x="48220" y="7772"/>
                    <a:pt x="48233" y="7783"/>
                    <a:pt x="48241" y="7783"/>
                  </a:cubicBezTo>
                  <a:cubicBezTo>
                    <a:pt x="48246" y="7783"/>
                    <a:pt x="48249" y="7778"/>
                    <a:pt x="48248" y="7767"/>
                  </a:cubicBezTo>
                  <a:cubicBezTo>
                    <a:pt x="48245" y="7741"/>
                    <a:pt x="48277" y="7715"/>
                    <a:pt x="48313" y="7713"/>
                  </a:cubicBezTo>
                  <a:cubicBezTo>
                    <a:pt x="48351" y="7711"/>
                    <a:pt x="48403" y="7684"/>
                    <a:pt x="48425" y="7656"/>
                  </a:cubicBezTo>
                  <a:cubicBezTo>
                    <a:pt x="48460" y="7613"/>
                    <a:pt x="48603" y="7572"/>
                    <a:pt x="48776" y="7554"/>
                  </a:cubicBezTo>
                  <a:cubicBezTo>
                    <a:pt x="48806" y="7551"/>
                    <a:pt x="48858" y="7549"/>
                    <a:pt x="48922" y="7549"/>
                  </a:cubicBezTo>
                  <a:cubicBezTo>
                    <a:pt x="49224" y="7549"/>
                    <a:pt x="49812" y="7579"/>
                    <a:pt x="49831" y="7602"/>
                  </a:cubicBezTo>
                  <a:cubicBezTo>
                    <a:pt x="49847" y="7620"/>
                    <a:pt x="49911" y="7628"/>
                    <a:pt x="49994" y="7628"/>
                  </a:cubicBezTo>
                  <a:cubicBezTo>
                    <a:pt x="50175" y="7628"/>
                    <a:pt x="50444" y="7591"/>
                    <a:pt x="50489" y="7546"/>
                  </a:cubicBezTo>
                  <a:cubicBezTo>
                    <a:pt x="50525" y="7508"/>
                    <a:pt x="50635" y="7490"/>
                    <a:pt x="50739" y="7490"/>
                  </a:cubicBezTo>
                  <a:cubicBezTo>
                    <a:pt x="50844" y="7490"/>
                    <a:pt x="50943" y="7509"/>
                    <a:pt x="50950" y="7547"/>
                  </a:cubicBezTo>
                  <a:cubicBezTo>
                    <a:pt x="50967" y="7635"/>
                    <a:pt x="50974" y="7669"/>
                    <a:pt x="50983" y="7669"/>
                  </a:cubicBezTo>
                  <a:cubicBezTo>
                    <a:pt x="50989" y="7669"/>
                    <a:pt x="50997" y="7656"/>
                    <a:pt x="51007" y="7635"/>
                  </a:cubicBezTo>
                  <a:cubicBezTo>
                    <a:pt x="51020" y="7610"/>
                    <a:pt x="51034" y="7599"/>
                    <a:pt x="51057" y="7599"/>
                  </a:cubicBezTo>
                  <a:cubicBezTo>
                    <a:pt x="51073" y="7599"/>
                    <a:pt x="51092" y="7604"/>
                    <a:pt x="51117" y="7614"/>
                  </a:cubicBezTo>
                  <a:cubicBezTo>
                    <a:pt x="51148" y="7627"/>
                    <a:pt x="51177" y="7635"/>
                    <a:pt x="51195" y="7635"/>
                  </a:cubicBezTo>
                  <a:cubicBezTo>
                    <a:pt x="51204" y="7635"/>
                    <a:pt x="51210" y="7633"/>
                    <a:pt x="51212" y="7630"/>
                  </a:cubicBezTo>
                  <a:cubicBezTo>
                    <a:pt x="51221" y="7619"/>
                    <a:pt x="51279" y="7600"/>
                    <a:pt x="51340" y="7587"/>
                  </a:cubicBezTo>
                  <a:cubicBezTo>
                    <a:pt x="51402" y="7572"/>
                    <a:pt x="51483" y="7546"/>
                    <a:pt x="51520" y="7526"/>
                  </a:cubicBezTo>
                  <a:cubicBezTo>
                    <a:pt x="51537" y="7517"/>
                    <a:pt x="51558" y="7512"/>
                    <a:pt x="51579" y="7512"/>
                  </a:cubicBezTo>
                  <a:cubicBezTo>
                    <a:pt x="51602" y="7512"/>
                    <a:pt x="51624" y="7518"/>
                    <a:pt x="51640" y="7528"/>
                  </a:cubicBezTo>
                  <a:cubicBezTo>
                    <a:pt x="51655" y="7540"/>
                    <a:pt x="51684" y="7546"/>
                    <a:pt x="51714" y="7546"/>
                  </a:cubicBezTo>
                  <a:cubicBezTo>
                    <a:pt x="51737" y="7546"/>
                    <a:pt x="51761" y="7542"/>
                    <a:pt x="51781" y="7535"/>
                  </a:cubicBezTo>
                  <a:cubicBezTo>
                    <a:pt x="51807" y="7526"/>
                    <a:pt x="51825" y="7521"/>
                    <a:pt x="51837" y="7521"/>
                  </a:cubicBezTo>
                  <a:cubicBezTo>
                    <a:pt x="51853" y="7521"/>
                    <a:pt x="51855" y="7530"/>
                    <a:pt x="51846" y="7549"/>
                  </a:cubicBezTo>
                  <a:cubicBezTo>
                    <a:pt x="51832" y="7576"/>
                    <a:pt x="51839" y="7593"/>
                    <a:pt x="51863" y="7593"/>
                  </a:cubicBezTo>
                  <a:cubicBezTo>
                    <a:pt x="51864" y="7593"/>
                    <a:pt x="51864" y="7593"/>
                    <a:pt x="51865" y="7593"/>
                  </a:cubicBezTo>
                  <a:cubicBezTo>
                    <a:pt x="51888" y="7590"/>
                    <a:pt x="51899" y="7558"/>
                    <a:pt x="51891" y="7522"/>
                  </a:cubicBezTo>
                  <a:cubicBezTo>
                    <a:pt x="51876" y="7466"/>
                    <a:pt x="51901" y="7454"/>
                    <a:pt x="52049" y="7448"/>
                  </a:cubicBezTo>
                  <a:cubicBezTo>
                    <a:pt x="52145" y="7444"/>
                    <a:pt x="52514" y="7421"/>
                    <a:pt x="52865" y="7395"/>
                  </a:cubicBezTo>
                  <a:cubicBezTo>
                    <a:pt x="53088" y="7379"/>
                    <a:pt x="53297" y="7370"/>
                    <a:pt x="53429" y="7370"/>
                  </a:cubicBezTo>
                  <a:cubicBezTo>
                    <a:pt x="53504" y="7370"/>
                    <a:pt x="53554" y="7373"/>
                    <a:pt x="53567" y="7379"/>
                  </a:cubicBezTo>
                  <a:cubicBezTo>
                    <a:pt x="53586" y="7387"/>
                    <a:pt x="53598" y="7392"/>
                    <a:pt x="53603" y="7392"/>
                  </a:cubicBezTo>
                  <a:cubicBezTo>
                    <a:pt x="53607" y="7392"/>
                    <a:pt x="53606" y="7389"/>
                    <a:pt x="53599" y="7382"/>
                  </a:cubicBezTo>
                  <a:cubicBezTo>
                    <a:pt x="53537" y="7325"/>
                    <a:pt x="53628" y="7200"/>
                    <a:pt x="53738" y="7190"/>
                  </a:cubicBezTo>
                  <a:cubicBezTo>
                    <a:pt x="53797" y="7185"/>
                    <a:pt x="53864" y="7159"/>
                    <a:pt x="53886" y="7133"/>
                  </a:cubicBezTo>
                  <a:cubicBezTo>
                    <a:pt x="53901" y="7115"/>
                    <a:pt x="53916" y="7106"/>
                    <a:pt x="53933" y="7106"/>
                  </a:cubicBezTo>
                  <a:cubicBezTo>
                    <a:pt x="53950" y="7106"/>
                    <a:pt x="53968" y="7113"/>
                    <a:pt x="53992" y="7129"/>
                  </a:cubicBezTo>
                  <a:cubicBezTo>
                    <a:pt x="54043" y="7163"/>
                    <a:pt x="54047" y="7182"/>
                    <a:pt x="54010" y="7211"/>
                  </a:cubicBezTo>
                  <a:cubicBezTo>
                    <a:pt x="53996" y="7222"/>
                    <a:pt x="53997" y="7228"/>
                    <a:pt x="54012" y="7228"/>
                  </a:cubicBezTo>
                  <a:cubicBezTo>
                    <a:pt x="54026" y="7228"/>
                    <a:pt x="54050" y="7223"/>
                    <a:pt x="54083" y="7214"/>
                  </a:cubicBezTo>
                  <a:cubicBezTo>
                    <a:pt x="54114" y="7205"/>
                    <a:pt x="54143" y="7200"/>
                    <a:pt x="54168" y="7200"/>
                  </a:cubicBezTo>
                  <a:cubicBezTo>
                    <a:pt x="54200" y="7200"/>
                    <a:pt x="54224" y="7207"/>
                    <a:pt x="54234" y="7220"/>
                  </a:cubicBezTo>
                  <a:cubicBezTo>
                    <a:pt x="54243" y="7231"/>
                    <a:pt x="54263" y="7237"/>
                    <a:pt x="54289" y="7237"/>
                  </a:cubicBezTo>
                  <a:cubicBezTo>
                    <a:pt x="54353" y="7237"/>
                    <a:pt x="54451" y="7206"/>
                    <a:pt x="54503" y="7162"/>
                  </a:cubicBezTo>
                  <a:cubicBezTo>
                    <a:pt x="54552" y="7121"/>
                    <a:pt x="54617" y="7090"/>
                    <a:pt x="54644" y="7090"/>
                  </a:cubicBezTo>
                  <a:cubicBezTo>
                    <a:pt x="54656" y="7090"/>
                    <a:pt x="54660" y="7096"/>
                    <a:pt x="54654" y="7108"/>
                  </a:cubicBezTo>
                  <a:cubicBezTo>
                    <a:pt x="54642" y="7132"/>
                    <a:pt x="54653" y="7145"/>
                    <a:pt x="54671" y="7145"/>
                  </a:cubicBezTo>
                  <a:cubicBezTo>
                    <a:pt x="54687" y="7145"/>
                    <a:pt x="54710" y="7134"/>
                    <a:pt x="54729" y="7112"/>
                  </a:cubicBezTo>
                  <a:cubicBezTo>
                    <a:pt x="54745" y="7093"/>
                    <a:pt x="54770" y="7076"/>
                    <a:pt x="54790" y="7071"/>
                  </a:cubicBezTo>
                  <a:cubicBezTo>
                    <a:pt x="54811" y="7066"/>
                    <a:pt x="54828" y="7060"/>
                    <a:pt x="54834" y="7055"/>
                  </a:cubicBezTo>
                  <a:cubicBezTo>
                    <a:pt x="54839" y="7050"/>
                    <a:pt x="54930" y="7031"/>
                    <a:pt x="55032" y="7015"/>
                  </a:cubicBezTo>
                  <a:cubicBezTo>
                    <a:pt x="55135" y="6997"/>
                    <a:pt x="55248" y="6951"/>
                    <a:pt x="55284" y="6910"/>
                  </a:cubicBezTo>
                  <a:cubicBezTo>
                    <a:pt x="55308" y="6884"/>
                    <a:pt x="55330" y="6869"/>
                    <a:pt x="55343" y="6869"/>
                  </a:cubicBezTo>
                  <a:cubicBezTo>
                    <a:pt x="55349" y="6869"/>
                    <a:pt x="55354" y="6873"/>
                    <a:pt x="55355" y="6882"/>
                  </a:cubicBezTo>
                  <a:cubicBezTo>
                    <a:pt x="55356" y="6898"/>
                    <a:pt x="55369" y="6906"/>
                    <a:pt x="55386" y="6906"/>
                  </a:cubicBezTo>
                  <a:cubicBezTo>
                    <a:pt x="55394" y="6906"/>
                    <a:pt x="55403" y="6904"/>
                    <a:pt x="55412" y="6900"/>
                  </a:cubicBezTo>
                  <a:cubicBezTo>
                    <a:pt x="55427" y="6893"/>
                    <a:pt x="55440" y="6889"/>
                    <a:pt x="55452" y="6889"/>
                  </a:cubicBezTo>
                  <a:cubicBezTo>
                    <a:pt x="55509" y="6889"/>
                    <a:pt x="55526" y="6966"/>
                    <a:pt x="55463" y="7021"/>
                  </a:cubicBezTo>
                  <a:cubicBezTo>
                    <a:pt x="55430" y="7051"/>
                    <a:pt x="55418" y="7075"/>
                    <a:pt x="55437" y="7075"/>
                  </a:cubicBezTo>
                  <a:cubicBezTo>
                    <a:pt x="55437" y="7075"/>
                    <a:pt x="55438" y="7075"/>
                    <a:pt x="55439" y="7075"/>
                  </a:cubicBezTo>
                  <a:cubicBezTo>
                    <a:pt x="55498" y="7070"/>
                    <a:pt x="55704" y="6837"/>
                    <a:pt x="55699" y="6780"/>
                  </a:cubicBezTo>
                  <a:cubicBezTo>
                    <a:pt x="55698" y="6763"/>
                    <a:pt x="55684" y="6752"/>
                    <a:pt x="55667" y="6752"/>
                  </a:cubicBezTo>
                  <a:cubicBezTo>
                    <a:pt x="55659" y="6752"/>
                    <a:pt x="55650" y="6754"/>
                    <a:pt x="55642" y="6759"/>
                  </a:cubicBezTo>
                  <a:cubicBezTo>
                    <a:pt x="55631" y="6764"/>
                    <a:pt x="55613" y="6767"/>
                    <a:pt x="55591" y="6767"/>
                  </a:cubicBezTo>
                  <a:cubicBezTo>
                    <a:pt x="55498" y="6767"/>
                    <a:pt x="55331" y="6723"/>
                    <a:pt x="55294" y="6683"/>
                  </a:cubicBezTo>
                  <a:cubicBezTo>
                    <a:pt x="55285" y="6672"/>
                    <a:pt x="55274" y="6668"/>
                    <a:pt x="55262" y="6668"/>
                  </a:cubicBezTo>
                  <a:cubicBezTo>
                    <a:pt x="55224" y="6668"/>
                    <a:pt x="55184" y="6717"/>
                    <a:pt x="55211" y="6754"/>
                  </a:cubicBezTo>
                  <a:cubicBezTo>
                    <a:pt x="55226" y="6773"/>
                    <a:pt x="55225" y="6783"/>
                    <a:pt x="55209" y="6783"/>
                  </a:cubicBezTo>
                  <a:cubicBezTo>
                    <a:pt x="55202" y="6783"/>
                    <a:pt x="55194" y="6781"/>
                    <a:pt x="55183" y="6778"/>
                  </a:cubicBezTo>
                  <a:cubicBezTo>
                    <a:pt x="55174" y="6775"/>
                    <a:pt x="55164" y="6774"/>
                    <a:pt x="55154" y="6774"/>
                  </a:cubicBezTo>
                  <a:cubicBezTo>
                    <a:pt x="55126" y="6774"/>
                    <a:pt x="55095" y="6784"/>
                    <a:pt x="55072" y="6801"/>
                  </a:cubicBezTo>
                  <a:cubicBezTo>
                    <a:pt x="55038" y="6827"/>
                    <a:pt x="55033" y="6837"/>
                    <a:pt x="55057" y="6837"/>
                  </a:cubicBezTo>
                  <a:cubicBezTo>
                    <a:pt x="55060" y="6837"/>
                    <a:pt x="55064" y="6837"/>
                    <a:pt x="55068" y="6837"/>
                  </a:cubicBezTo>
                  <a:cubicBezTo>
                    <a:pt x="55069" y="6836"/>
                    <a:pt x="55071" y="6836"/>
                    <a:pt x="55072" y="6836"/>
                  </a:cubicBezTo>
                  <a:cubicBezTo>
                    <a:pt x="55096" y="6836"/>
                    <a:pt x="55118" y="6852"/>
                    <a:pt x="55119" y="6872"/>
                  </a:cubicBezTo>
                  <a:cubicBezTo>
                    <a:pt x="55122" y="6903"/>
                    <a:pt x="55106" y="6917"/>
                    <a:pt x="55083" y="6917"/>
                  </a:cubicBezTo>
                  <a:cubicBezTo>
                    <a:pt x="55048" y="6917"/>
                    <a:pt x="54996" y="6883"/>
                    <a:pt x="54978" y="6829"/>
                  </a:cubicBezTo>
                  <a:cubicBezTo>
                    <a:pt x="54959" y="6775"/>
                    <a:pt x="54943" y="6754"/>
                    <a:pt x="54885" y="6754"/>
                  </a:cubicBezTo>
                  <a:cubicBezTo>
                    <a:pt x="54857" y="6754"/>
                    <a:pt x="54819" y="6759"/>
                    <a:pt x="54767" y="6767"/>
                  </a:cubicBezTo>
                  <a:cubicBezTo>
                    <a:pt x="54668" y="6782"/>
                    <a:pt x="54510" y="6819"/>
                    <a:pt x="54413" y="6851"/>
                  </a:cubicBezTo>
                  <a:cubicBezTo>
                    <a:pt x="54301" y="6888"/>
                    <a:pt x="54244" y="6906"/>
                    <a:pt x="54214" y="6906"/>
                  </a:cubicBezTo>
                  <a:cubicBezTo>
                    <a:pt x="54186" y="6906"/>
                    <a:pt x="54182" y="6889"/>
                    <a:pt x="54179" y="6856"/>
                  </a:cubicBezTo>
                  <a:cubicBezTo>
                    <a:pt x="54176" y="6822"/>
                    <a:pt x="54130" y="6807"/>
                    <a:pt x="54076" y="6807"/>
                  </a:cubicBezTo>
                  <a:cubicBezTo>
                    <a:pt x="54000" y="6807"/>
                    <a:pt x="53910" y="6836"/>
                    <a:pt x="53896" y="6886"/>
                  </a:cubicBezTo>
                  <a:cubicBezTo>
                    <a:pt x="53888" y="6913"/>
                    <a:pt x="53880" y="6927"/>
                    <a:pt x="53862" y="6927"/>
                  </a:cubicBezTo>
                  <a:cubicBezTo>
                    <a:pt x="53845" y="6927"/>
                    <a:pt x="53818" y="6915"/>
                    <a:pt x="53773" y="6890"/>
                  </a:cubicBezTo>
                  <a:cubicBezTo>
                    <a:pt x="53736" y="6869"/>
                    <a:pt x="53709" y="6859"/>
                    <a:pt x="53692" y="6859"/>
                  </a:cubicBezTo>
                  <a:cubicBezTo>
                    <a:pt x="53667" y="6859"/>
                    <a:pt x="53663" y="6883"/>
                    <a:pt x="53676" y="6932"/>
                  </a:cubicBezTo>
                  <a:cubicBezTo>
                    <a:pt x="53680" y="6947"/>
                    <a:pt x="53654" y="6964"/>
                    <a:pt x="53620" y="6967"/>
                  </a:cubicBezTo>
                  <a:cubicBezTo>
                    <a:pt x="53613" y="6967"/>
                    <a:pt x="53607" y="6968"/>
                    <a:pt x="53602" y="6968"/>
                  </a:cubicBezTo>
                  <a:cubicBezTo>
                    <a:pt x="53569" y="6968"/>
                    <a:pt x="53571" y="6952"/>
                    <a:pt x="53603" y="6906"/>
                  </a:cubicBezTo>
                  <a:cubicBezTo>
                    <a:pt x="53640" y="6851"/>
                    <a:pt x="53639" y="6836"/>
                    <a:pt x="53588" y="6810"/>
                  </a:cubicBezTo>
                  <a:cubicBezTo>
                    <a:pt x="53554" y="6791"/>
                    <a:pt x="53527" y="6782"/>
                    <a:pt x="53509" y="6782"/>
                  </a:cubicBezTo>
                  <a:cubicBezTo>
                    <a:pt x="53480" y="6782"/>
                    <a:pt x="53474" y="6808"/>
                    <a:pt x="53491" y="6859"/>
                  </a:cubicBezTo>
                  <a:cubicBezTo>
                    <a:pt x="53511" y="6912"/>
                    <a:pt x="53497" y="6937"/>
                    <a:pt x="53448" y="6942"/>
                  </a:cubicBezTo>
                  <a:cubicBezTo>
                    <a:pt x="53442" y="6943"/>
                    <a:pt x="53436" y="6943"/>
                    <a:pt x="53430" y="6943"/>
                  </a:cubicBezTo>
                  <a:cubicBezTo>
                    <a:pt x="53355" y="6943"/>
                    <a:pt x="53312" y="6892"/>
                    <a:pt x="53362" y="6854"/>
                  </a:cubicBezTo>
                  <a:cubicBezTo>
                    <a:pt x="53382" y="6837"/>
                    <a:pt x="53395" y="6814"/>
                    <a:pt x="53394" y="6794"/>
                  </a:cubicBezTo>
                  <a:cubicBezTo>
                    <a:pt x="53393" y="6786"/>
                    <a:pt x="53367" y="6783"/>
                    <a:pt x="53325" y="6783"/>
                  </a:cubicBezTo>
                  <a:cubicBezTo>
                    <a:pt x="53149" y="6783"/>
                    <a:pt x="52689" y="6841"/>
                    <a:pt x="52610" y="6883"/>
                  </a:cubicBezTo>
                  <a:cubicBezTo>
                    <a:pt x="52595" y="6890"/>
                    <a:pt x="52581" y="6894"/>
                    <a:pt x="52567" y="6894"/>
                  </a:cubicBezTo>
                  <a:cubicBezTo>
                    <a:pt x="52532" y="6894"/>
                    <a:pt x="52494" y="6871"/>
                    <a:pt x="52439" y="6818"/>
                  </a:cubicBezTo>
                  <a:cubicBezTo>
                    <a:pt x="52382" y="6763"/>
                    <a:pt x="52333" y="6702"/>
                    <a:pt x="52332" y="6685"/>
                  </a:cubicBezTo>
                  <a:cubicBezTo>
                    <a:pt x="52329" y="6655"/>
                    <a:pt x="52466" y="6635"/>
                    <a:pt x="52606" y="6635"/>
                  </a:cubicBezTo>
                  <a:cubicBezTo>
                    <a:pt x="52673" y="6635"/>
                    <a:pt x="52741" y="6640"/>
                    <a:pt x="52794" y="6650"/>
                  </a:cubicBezTo>
                  <a:cubicBezTo>
                    <a:pt x="52829" y="6657"/>
                    <a:pt x="52864" y="6660"/>
                    <a:pt x="52897" y="6660"/>
                  </a:cubicBezTo>
                  <a:cubicBezTo>
                    <a:pt x="53014" y="6660"/>
                    <a:pt x="53108" y="6621"/>
                    <a:pt x="53103" y="6564"/>
                  </a:cubicBezTo>
                  <a:cubicBezTo>
                    <a:pt x="53100" y="6529"/>
                    <a:pt x="53030" y="6510"/>
                    <a:pt x="52939" y="6510"/>
                  </a:cubicBezTo>
                  <a:cubicBezTo>
                    <a:pt x="52870" y="6510"/>
                    <a:pt x="52788" y="6521"/>
                    <a:pt x="52715" y="6544"/>
                  </a:cubicBezTo>
                  <a:cubicBezTo>
                    <a:pt x="52673" y="6557"/>
                    <a:pt x="52638" y="6564"/>
                    <a:pt x="52610" y="6564"/>
                  </a:cubicBezTo>
                  <a:cubicBezTo>
                    <a:pt x="52575" y="6564"/>
                    <a:pt x="52548" y="6554"/>
                    <a:pt x="52524" y="6534"/>
                  </a:cubicBezTo>
                  <a:cubicBezTo>
                    <a:pt x="52491" y="6506"/>
                    <a:pt x="52436" y="6493"/>
                    <a:pt x="52393" y="6493"/>
                  </a:cubicBezTo>
                  <a:cubicBezTo>
                    <a:pt x="52348" y="6493"/>
                    <a:pt x="52317" y="6508"/>
                    <a:pt x="52338" y="6536"/>
                  </a:cubicBezTo>
                  <a:cubicBezTo>
                    <a:pt x="52355" y="6559"/>
                    <a:pt x="52308" y="6580"/>
                    <a:pt x="52220" y="6591"/>
                  </a:cubicBezTo>
                  <a:cubicBezTo>
                    <a:pt x="52139" y="6600"/>
                    <a:pt x="52108" y="6613"/>
                    <a:pt x="52152" y="6619"/>
                  </a:cubicBezTo>
                  <a:cubicBezTo>
                    <a:pt x="52272" y="6637"/>
                    <a:pt x="52326" y="6691"/>
                    <a:pt x="52237" y="6706"/>
                  </a:cubicBezTo>
                  <a:cubicBezTo>
                    <a:pt x="52117" y="6728"/>
                    <a:pt x="52011" y="6747"/>
                    <a:pt x="51955" y="6758"/>
                  </a:cubicBezTo>
                  <a:cubicBezTo>
                    <a:pt x="51929" y="6763"/>
                    <a:pt x="51911" y="6794"/>
                    <a:pt x="51913" y="6825"/>
                  </a:cubicBezTo>
                  <a:cubicBezTo>
                    <a:pt x="51917" y="6868"/>
                    <a:pt x="51859" y="6894"/>
                    <a:pt x="51800" y="6894"/>
                  </a:cubicBezTo>
                  <a:cubicBezTo>
                    <a:pt x="51757" y="6894"/>
                    <a:pt x="51715" y="6881"/>
                    <a:pt x="51694" y="6852"/>
                  </a:cubicBezTo>
                  <a:cubicBezTo>
                    <a:pt x="51675" y="6825"/>
                    <a:pt x="51626" y="6795"/>
                    <a:pt x="51588" y="6785"/>
                  </a:cubicBezTo>
                  <a:cubicBezTo>
                    <a:pt x="51549" y="6775"/>
                    <a:pt x="51515" y="6742"/>
                    <a:pt x="51513" y="6711"/>
                  </a:cubicBezTo>
                  <a:cubicBezTo>
                    <a:pt x="51510" y="6684"/>
                    <a:pt x="51494" y="6671"/>
                    <a:pt x="51450" y="6671"/>
                  </a:cubicBezTo>
                  <a:cubicBezTo>
                    <a:pt x="51419" y="6671"/>
                    <a:pt x="51375" y="6677"/>
                    <a:pt x="51312" y="6689"/>
                  </a:cubicBezTo>
                  <a:cubicBezTo>
                    <a:pt x="51258" y="6699"/>
                    <a:pt x="51204" y="6704"/>
                    <a:pt x="51159" y="6704"/>
                  </a:cubicBezTo>
                  <a:cubicBezTo>
                    <a:pt x="51114" y="6704"/>
                    <a:pt x="51079" y="6699"/>
                    <a:pt x="51066" y="6689"/>
                  </a:cubicBezTo>
                  <a:cubicBezTo>
                    <a:pt x="51040" y="6672"/>
                    <a:pt x="50946" y="6657"/>
                    <a:pt x="50855" y="6657"/>
                  </a:cubicBezTo>
                  <a:cubicBezTo>
                    <a:pt x="50849" y="6657"/>
                    <a:pt x="50843" y="6657"/>
                    <a:pt x="50837" y="6657"/>
                  </a:cubicBezTo>
                  <a:cubicBezTo>
                    <a:pt x="50829" y="6658"/>
                    <a:pt x="50820" y="6658"/>
                    <a:pt x="50811" y="6658"/>
                  </a:cubicBezTo>
                  <a:cubicBezTo>
                    <a:pt x="50722" y="6658"/>
                    <a:pt x="50630" y="6644"/>
                    <a:pt x="50602" y="6627"/>
                  </a:cubicBezTo>
                  <a:cubicBezTo>
                    <a:pt x="50570" y="6606"/>
                    <a:pt x="50510" y="6580"/>
                    <a:pt x="50464" y="6568"/>
                  </a:cubicBezTo>
                  <a:cubicBezTo>
                    <a:pt x="50387" y="6546"/>
                    <a:pt x="50387" y="6545"/>
                    <a:pt x="50473" y="6503"/>
                  </a:cubicBezTo>
                  <a:cubicBezTo>
                    <a:pt x="50519" y="6480"/>
                    <a:pt x="50546" y="6442"/>
                    <a:pt x="50533" y="6423"/>
                  </a:cubicBezTo>
                  <a:cubicBezTo>
                    <a:pt x="50518" y="6402"/>
                    <a:pt x="50533" y="6384"/>
                    <a:pt x="50566" y="6381"/>
                  </a:cubicBezTo>
                  <a:cubicBezTo>
                    <a:pt x="50569" y="6380"/>
                    <a:pt x="50572" y="6380"/>
                    <a:pt x="50574" y="6380"/>
                  </a:cubicBezTo>
                  <a:cubicBezTo>
                    <a:pt x="50604" y="6380"/>
                    <a:pt x="50626" y="6390"/>
                    <a:pt x="50625" y="6405"/>
                  </a:cubicBezTo>
                  <a:cubicBezTo>
                    <a:pt x="50617" y="6510"/>
                    <a:pt x="50646" y="6562"/>
                    <a:pt x="50714" y="6562"/>
                  </a:cubicBezTo>
                  <a:cubicBezTo>
                    <a:pt x="50719" y="6562"/>
                    <a:pt x="50724" y="6562"/>
                    <a:pt x="50730" y="6561"/>
                  </a:cubicBezTo>
                  <a:cubicBezTo>
                    <a:pt x="50777" y="6557"/>
                    <a:pt x="50842" y="6533"/>
                    <a:pt x="50872" y="6512"/>
                  </a:cubicBezTo>
                  <a:cubicBezTo>
                    <a:pt x="50917" y="6478"/>
                    <a:pt x="50907" y="6466"/>
                    <a:pt x="50820" y="6441"/>
                  </a:cubicBezTo>
                  <a:cubicBezTo>
                    <a:pt x="50721" y="6412"/>
                    <a:pt x="50638" y="6348"/>
                    <a:pt x="50663" y="6317"/>
                  </a:cubicBezTo>
                  <a:cubicBezTo>
                    <a:pt x="50667" y="6313"/>
                    <a:pt x="50688" y="6311"/>
                    <a:pt x="50720" y="6311"/>
                  </a:cubicBezTo>
                  <a:cubicBezTo>
                    <a:pt x="50758" y="6311"/>
                    <a:pt x="50813" y="6314"/>
                    <a:pt x="50873" y="6320"/>
                  </a:cubicBezTo>
                  <a:cubicBezTo>
                    <a:pt x="50947" y="6327"/>
                    <a:pt x="51048" y="6331"/>
                    <a:pt x="51135" y="6331"/>
                  </a:cubicBezTo>
                  <a:cubicBezTo>
                    <a:pt x="51177" y="6331"/>
                    <a:pt x="51215" y="6330"/>
                    <a:pt x="51246" y="6328"/>
                  </a:cubicBezTo>
                  <a:cubicBezTo>
                    <a:pt x="51286" y="6326"/>
                    <a:pt x="51326" y="6324"/>
                    <a:pt x="51360" y="6324"/>
                  </a:cubicBezTo>
                  <a:cubicBezTo>
                    <a:pt x="51408" y="6324"/>
                    <a:pt x="51445" y="6327"/>
                    <a:pt x="51456" y="6332"/>
                  </a:cubicBezTo>
                  <a:cubicBezTo>
                    <a:pt x="51474" y="6340"/>
                    <a:pt x="51572" y="6345"/>
                    <a:pt x="51679" y="6345"/>
                  </a:cubicBezTo>
                  <a:cubicBezTo>
                    <a:pt x="51689" y="6345"/>
                    <a:pt x="51699" y="6345"/>
                    <a:pt x="51709" y="6345"/>
                  </a:cubicBezTo>
                  <a:cubicBezTo>
                    <a:pt x="51829" y="6344"/>
                    <a:pt x="51955" y="6344"/>
                    <a:pt x="51989" y="6344"/>
                  </a:cubicBezTo>
                  <a:cubicBezTo>
                    <a:pt x="51990" y="6344"/>
                    <a:pt x="51991" y="6344"/>
                    <a:pt x="51992" y="6344"/>
                  </a:cubicBezTo>
                  <a:cubicBezTo>
                    <a:pt x="52024" y="6344"/>
                    <a:pt x="52056" y="6328"/>
                    <a:pt x="52063" y="6305"/>
                  </a:cubicBezTo>
                  <a:cubicBezTo>
                    <a:pt x="52072" y="6282"/>
                    <a:pt x="52022" y="6266"/>
                    <a:pt x="51952" y="6266"/>
                  </a:cubicBezTo>
                  <a:cubicBezTo>
                    <a:pt x="51881" y="6266"/>
                    <a:pt x="51824" y="6253"/>
                    <a:pt x="51822" y="6236"/>
                  </a:cubicBezTo>
                  <a:cubicBezTo>
                    <a:pt x="51820" y="6206"/>
                    <a:pt x="52019" y="6123"/>
                    <a:pt x="52090" y="6123"/>
                  </a:cubicBezTo>
                  <a:cubicBezTo>
                    <a:pt x="52092" y="6123"/>
                    <a:pt x="52094" y="6123"/>
                    <a:pt x="52096" y="6123"/>
                  </a:cubicBezTo>
                  <a:cubicBezTo>
                    <a:pt x="52096" y="6124"/>
                    <a:pt x="52097" y="6124"/>
                    <a:pt x="52098" y="6124"/>
                  </a:cubicBezTo>
                  <a:cubicBezTo>
                    <a:pt x="52146" y="6124"/>
                    <a:pt x="52118" y="6016"/>
                    <a:pt x="52066" y="5999"/>
                  </a:cubicBezTo>
                  <a:cubicBezTo>
                    <a:pt x="52035" y="5990"/>
                    <a:pt x="52041" y="5980"/>
                    <a:pt x="52082" y="5975"/>
                  </a:cubicBezTo>
                  <a:cubicBezTo>
                    <a:pt x="52160" y="5964"/>
                    <a:pt x="52167" y="5891"/>
                    <a:pt x="52096" y="5891"/>
                  </a:cubicBezTo>
                  <a:cubicBezTo>
                    <a:pt x="52093" y="5891"/>
                    <a:pt x="52090" y="5892"/>
                    <a:pt x="52086" y="5892"/>
                  </a:cubicBezTo>
                  <a:cubicBezTo>
                    <a:pt x="52084" y="5892"/>
                    <a:pt x="52081" y="5892"/>
                    <a:pt x="52079" y="5892"/>
                  </a:cubicBezTo>
                  <a:cubicBezTo>
                    <a:pt x="52022" y="5892"/>
                    <a:pt x="52003" y="5837"/>
                    <a:pt x="52052" y="5801"/>
                  </a:cubicBezTo>
                  <a:cubicBezTo>
                    <a:pt x="52059" y="5795"/>
                    <a:pt x="52082" y="5792"/>
                    <a:pt x="52115" y="5792"/>
                  </a:cubicBezTo>
                  <a:cubicBezTo>
                    <a:pt x="52148" y="5792"/>
                    <a:pt x="52191" y="5795"/>
                    <a:pt x="52236" y="5802"/>
                  </a:cubicBezTo>
                  <a:cubicBezTo>
                    <a:pt x="52317" y="5812"/>
                    <a:pt x="52499" y="5822"/>
                    <a:pt x="52644" y="5822"/>
                  </a:cubicBezTo>
                  <a:cubicBezTo>
                    <a:pt x="52651" y="5822"/>
                    <a:pt x="52658" y="5822"/>
                    <a:pt x="52665" y="5822"/>
                  </a:cubicBezTo>
                  <a:cubicBezTo>
                    <a:pt x="52814" y="5822"/>
                    <a:pt x="52957" y="5836"/>
                    <a:pt x="52980" y="5852"/>
                  </a:cubicBezTo>
                  <a:cubicBezTo>
                    <a:pt x="53003" y="5868"/>
                    <a:pt x="53093" y="5882"/>
                    <a:pt x="53178" y="5882"/>
                  </a:cubicBezTo>
                  <a:cubicBezTo>
                    <a:pt x="53183" y="5882"/>
                    <a:pt x="53188" y="5881"/>
                    <a:pt x="53193" y="5881"/>
                  </a:cubicBezTo>
                  <a:cubicBezTo>
                    <a:pt x="53294" y="5881"/>
                    <a:pt x="53339" y="5901"/>
                    <a:pt x="53353" y="5945"/>
                  </a:cubicBezTo>
                  <a:cubicBezTo>
                    <a:pt x="53363" y="5981"/>
                    <a:pt x="53349" y="6013"/>
                    <a:pt x="53321" y="6017"/>
                  </a:cubicBezTo>
                  <a:cubicBezTo>
                    <a:pt x="53292" y="6021"/>
                    <a:pt x="53219" y="6054"/>
                    <a:pt x="53158" y="6089"/>
                  </a:cubicBezTo>
                  <a:cubicBezTo>
                    <a:pt x="53103" y="6121"/>
                    <a:pt x="53079" y="6145"/>
                    <a:pt x="53099" y="6145"/>
                  </a:cubicBezTo>
                  <a:cubicBezTo>
                    <a:pt x="53101" y="6145"/>
                    <a:pt x="53103" y="6144"/>
                    <a:pt x="53106" y="6144"/>
                  </a:cubicBezTo>
                  <a:cubicBezTo>
                    <a:pt x="53124" y="6140"/>
                    <a:pt x="53173" y="6139"/>
                    <a:pt x="53242" y="6139"/>
                  </a:cubicBezTo>
                  <a:cubicBezTo>
                    <a:pt x="53371" y="6139"/>
                    <a:pt x="53571" y="6145"/>
                    <a:pt x="53787" y="6155"/>
                  </a:cubicBezTo>
                  <a:cubicBezTo>
                    <a:pt x="53821" y="6157"/>
                    <a:pt x="53848" y="6158"/>
                    <a:pt x="53867" y="6158"/>
                  </a:cubicBezTo>
                  <a:cubicBezTo>
                    <a:pt x="53930" y="6158"/>
                    <a:pt x="53924" y="6146"/>
                    <a:pt x="53881" y="6108"/>
                  </a:cubicBezTo>
                  <a:cubicBezTo>
                    <a:pt x="53850" y="6079"/>
                    <a:pt x="53759" y="6056"/>
                    <a:pt x="53678" y="6056"/>
                  </a:cubicBezTo>
                  <a:cubicBezTo>
                    <a:pt x="53673" y="6056"/>
                    <a:pt x="53668" y="6056"/>
                    <a:pt x="53663" y="6056"/>
                  </a:cubicBezTo>
                  <a:cubicBezTo>
                    <a:pt x="53658" y="6056"/>
                    <a:pt x="53653" y="6056"/>
                    <a:pt x="53648" y="6056"/>
                  </a:cubicBezTo>
                  <a:cubicBezTo>
                    <a:pt x="53547" y="6056"/>
                    <a:pt x="53501" y="6036"/>
                    <a:pt x="53487" y="5991"/>
                  </a:cubicBezTo>
                  <a:cubicBezTo>
                    <a:pt x="53476" y="5949"/>
                    <a:pt x="53494" y="5921"/>
                    <a:pt x="53538" y="5913"/>
                  </a:cubicBezTo>
                  <a:cubicBezTo>
                    <a:pt x="53673" y="5893"/>
                    <a:pt x="53869" y="5879"/>
                    <a:pt x="53990" y="5879"/>
                  </a:cubicBezTo>
                  <a:cubicBezTo>
                    <a:pt x="54043" y="5879"/>
                    <a:pt x="54082" y="5882"/>
                    <a:pt x="54095" y="5888"/>
                  </a:cubicBezTo>
                  <a:cubicBezTo>
                    <a:pt x="54103" y="5892"/>
                    <a:pt x="54115" y="5894"/>
                    <a:pt x="54130" y="5894"/>
                  </a:cubicBezTo>
                  <a:cubicBezTo>
                    <a:pt x="54155" y="5894"/>
                    <a:pt x="54188" y="5888"/>
                    <a:pt x="54217" y="5876"/>
                  </a:cubicBezTo>
                  <a:cubicBezTo>
                    <a:pt x="54297" y="5843"/>
                    <a:pt x="54450" y="5817"/>
                    <a:pt x="54528" y="5817"/>
                  </a:cubicBezTo>
                  <a:cubicBezTo>
                    <a:pt x="54562" y="5817"/>
                    <a:pt x="54581" y="5822"/>
                    <a:pt x="54576" y="5832"/>
                  </a:cubicBezTo>
                  <a:cubicBezTo>
                    <a:pt x="54567" y="5851"/>
                    <a:pt x="54577" y="5872"/>
                    <a:pt x="54602" y="5884"/>
                  </a:cubicBezTo>
                  <a:cubicBezTo>
                    <a:pt x="54606" y="5886"/>
                    <a:pt x="54609" y="5887"/>
                    <a:pt x="54613" y="5887"/>
                  </a:cubicBezTo>
                  <a:cubicBezTo>
                    <a:pt x="54629" y="5887"/>
                    <a:pt x="54639" y="5867"/>
                    <a:pt x="54637" y="5837"/>
                  </a:cubicBezTo>
                  <a:cubicBezTo>
                    <a:pt x="54633" y="5805"/>
                    <a:pt x="54636" y="5790"/>
                    <a:pt x="54647" y="5790"/>
                  </a:cubicBezTo>
                  <a:cubicBezTo>
                    <a:pt x="54654" y="5790"/>
                    <a:pt x="54665" y="5795"/>
                    <a:pt x="54679" y="5807"/>
                  </a:cubicBezTo>
                  <a:cubicBezTo>
                    <a:pt x="54695" y="5820"/>
                    <a:pt x="54718" y="5827"/>
                    <a:pt x="54741" y="5827"/>
                  </a:cubicBezTo>
                  <a:cubicBezTo>
                    <a:pt x="54755" y="5827"/>
                    <a:pt x="54770" y="5824"/>
                    <a:pt x="54782" y="5818"/>
                  </a:cubicBezTo>
                  <a:cubicBezTo>
                    <a:pt x="54793" y="5813"/>
                    <a:pt x="54805" y="5810"/>
                    <a:pt x="54817" y="5810"/>
                  </a:cubicBezTo>
                  <a:cubicBezTo>
                    <a:pt x="54838" y="5810"/>
                    <a:pt x="54858" y="5819"/>
                    <a:pt x="54869" y="5836"/>
                  </a:cubicBezTo>
                  <a:cubicBezTo>
                    <a:pt x="54886" y="5859"/>
                    <a:pt x="54997" y="5880"/>
                    <a:pt x="55113" y="5880"/>
                  </a:cubicBezTo>
                  <a:cubicBezTo>
                    <a:pt x="55228" y="5882"/>
                    <a:pt x="55365" y="5887"/>
                    <a:pt x="55413" y="5893"/>
                  </a:cubicBezTo>
                  <a:cubicBezTo>
                    <a:pt x="55424" y="5894"/>
                    <a:pt x="55434" y="5895"/>
                    <a:pt x="55442" y="5895"/>
                  </a:cubicBezTo>
                  <a:cubicBezTo>
                    <a:pt x="55485" y="5895"/>
                    <a:pt x="55500" y="5879"/>
                    <a:pt x="55498" y="5843"/>
                  </a:cubicBezTo>
                  <a:cubicBezTo>
                    <a:pt x="55496" y="5818"/>
                    <a:pt x="55487" y="5804"/>
                    <a:pt x="55474" y="5804"/>
                  </a:cubicBezTo>
                  <a:cubicBezTo>
                    <a:pt x="55467" y="5804"/>
                    <a:pt x="55460" y="5807"/>
                    <a:pt x="55451" y="5813"/>
                  </a:cubicBezTo>
                  <a:cubicBezTo>
                    <a:pt x="55442" y="5820"/>
                    <a:pt x="55435" y="5823"/>
                    <a:pt x="55429" y="5823"/>
                  </a:cubicBezTo>
                  <a:cubicBezTo>
                    <a:pt x="55419" y="5823"/>
                    <a:pt x="55417" y="5809"/>
                    <a:pt x="55426" y="5780"/>
                  </a:cubicBezTo>
                  <a:cubicBezTo>
                    <a:pt x="55440" y="5727"/>
                    <a:pt x="55379" y="5702"/>
                    <a:pt x="55224" y="5702"/>
                  </a:cubicBezTo>
                  <a:cubicBezTo>
                    <a:pt x="55150" y="5702"/>
                    <a:pt x="55056" y="5708"/>
                    <a:pt x="54939" y="5719"/>
                  </a:cubicBezTo>
                  <a:cubicBezTo>
                    <a:pt x="54879" y="5724"/>
                    <a:pt x="54817" y="5727"/>
                    <a:pt x="54759" y="5727"/>
                  </a:cubicBezTo>
                  <a:cubicBezTo>
                    <a:pt x="54673" y="5727"/>
                    <a:pt x="54598" y="5721"/>
                    <a:pt x="54561" y="5709"/>
                  </a:cubicBezTo>
                  <a:cubicBezTo>
                    <a:pt x="54530" y="5700"/>
                    <a:pt x="54467" y="5695"/>
                    <a:pt x="54390" y="5695"/>
                  </a:cubicBezTo>
                  <a:cubicBezTo>
                    <a:pt x="54314" y="5695"/>
                    <a:pt x="54223" y="5700"/>
                    <a:pt x="54138" y="5709"/>
                  </a:cubicBezTo>
                  <a:cubicBezTo>
                    <a:pt x="54036" y="5721"/>
                    <a:pt x="53965" y="5728"/>
                    <a:pt x="53914" y="5728"/>
                  </a:cubicBezTo>
                  <a:cubicBezTo>
                    <a:pt x="53829" y="5728"/>
                    <a:pt x="53794" y="5710"/>
                    <a:pt x="53753" y="5670"/>
                  </a:cubicBezTo>
                  <a:cubicBezTo>
                    <a:pt x="53712" y="5629"/>
                    <a:pt x="53686" y="5579"/>
                    <a:pt x="53696" y="5560"/>
                  </a:cubicBezTo>
                  <a:cubicBezTo>
                    <a:pt x="53705" y="5540"/>
                    <a:pt x="53685" y="5516"/>
                    <a:pt x="53650" y="5506"/>
                  </a:cubicBezTo>
                  <a:cubicBezTo>
                    <a:pt x="53638" y="5502"/>
                    <a:pt x="53628" y="5500"/>
                    <a:pt x="53621" y="5500"/>
                  </a:cubicBezTo>
                  <a:cubicBezTo>
                    <a:pt x="53599" y="5500"/>
                    <a:pt x="53600" y="5520"/>
                    <a:pt x="53620" y="5569"/>
                  </a:cubicBezTo>
                  <a:cubicBezTo>
                    <a:pt x="53646" y="5630"/>
                    <a:pt x="53649" y="5645"/>
                    <a:pt x="53535" y="5645"/>
                  </a:cubicBezTo>
                  <a:cubicBezTo>
                    <a:pt x="53502" y="5645"/>
                    <a:pt x="53460" y="5643"/>
                    <a:pt x="53405" y="5642"/>
                  </a:cubicBezTo>
                  <a:cubicBezTo>
                    <a:pt x="53336" y="5640"/>
                    <a:pt x="53266" y="5639"/>
                    <a:pt x="53210" y="5639"/>
                  </a:cubicBezTo>
                  <a:cubicBezTo>
                    <a:pt x="53153" y="5639"/>
                    <a:pt x="53108" y="5640"/>
                    <a:pt x="53089" y="5642"/>
                  </a:cubicBezTo>
                  <a:cubicBezTo>
                    <a:pt x="53085" y="5642"/>
                    <a:pt x="53081" y="5643"/>
                    <a:pt x="53077" y="5643"/>
                  </a:cubicBezTo>
                  <a:cubicBezTo>
                    <a:pt x="53045" y="5643"/>
                    <a:pt x="53020" y="5629"/>
                    <a:pt x="53018" y="5610"/>
                  </a:cubicBezTo>
                  <a:cubicBezTo>
                    <a:pt x="53016" y="5596"/>
                    <a:pt x="52999" y="5588"/>
                    <a:pt x="52973" y="5588"/>
                  </a:cubicBezTo>
                  <a:cubicBezTo>
                    <a:pt x="52958" y="5588"/>
                    <a:pt x="52938" y="5591"/>
                    <a:pt x="52917" y="5597"/>
                  </a:cubicBezTo>
                  <a:cubicBezTo>
                    <a:pt x="52897" y="5603"/>
                    <a:pt x="52877" y="5606"/>
                    <a:pt x="52861" y="5606"/>
                  </a:cubicBezTo>
                  <a:cubicBezTo>
                    <a:pt x="52836" y="5606"/>
                    <a:pt x="52819" y="5599"/>
                    <a:pt x="52818" y="5586"/>
                  </a:cubicBezTo>
                  <a:cubicBezTo>
                    <a:pt x="52816" y="5574"/>
                    <a:pt x="52801" y="5568"/>
                    <a:pt x="52777" y="5568"/>
                  </a:cubicBezTo>
                  <a:cubicBezTo>
                    <a:pt x="52756" y="5568"/>
                    <a:pt x="52730" y="5572"/>
                    <a:pt x="52700" y="5581"/>
                  </a:cubicBezTo>
                  <a:cubicBezTo>
                    <a:pt x="52669" y="5591"/>
                    <a:pt x="52642" y="5595"/>
                    <a:pt x="52621" y="5595"/>
                  </a:cubicBezTo>
                  <a:cubicBezTo>
                    <a:pt x="52598" y="5595"/>
                    <a:pt x="52583" y="5589"/>
                    <a:pt x="52582" y="5577"/>
                  </a:cubicBezTo>
                  <a:cubicBezTo>
                    <a:pt x="52580" y="5557"/>
                    <a:pt x="52560" y="5544"/>
                    <a:pt x="52533" y="5544"/>
                  </a:cubicBezTo>
                  <a:cubicBezTo>
                    <a:pt x="52529" y="5544"/>
                    <a:pt x="52526" y="5544"/>
                    <a:pt x="52522" y="5545"/>
                  </a:cubicBezTo>
                  <a:cubicBezTo>
                    <a:pt x="52519" y="5545"/>
                    <a:pt x="52517" y="5545"/>
                    <a:pt x="52514" y="5545"/>
                  </a:cubicBezTo>
                  <a:cubicBezTo>
                    <a:pt x="52484" y="5545"/>
                    <a:pt x="52462" y="5534"/>
                    <a:pt x="52461" y="5515"/>
                  </a:cubicBezTo>
                  <a:cubicBezTo>
                    <a:pt x="52460" y="5495"/>
                    <a:pt x="52403" y="5473"/>
                    <a:pt x="52334" y="5465"/>
                  </a:cubicBezTo>
                  <a:cubicBezTo>
                    <a:pt x="52260" y="5456"/>
                    <a:pt x="52229" y="5438"/>
                    <a:pt x="52254" y="5418"/>
                  </a:cubicBezTo>
                  <a:cubicBezTo>
                    <a:pt x="52282" y="5398"/>
                    <a:pt x="52260" y="5372"/>
                    <a:pt x="52190" y="5349"/>
                  </a:cubicBezTo>
                  <a:cubicBezTo>
                    <a:pt x="52149" y="5334"/>
                    <a:pt x="52116" y="5328"/>
                    <a:pt x="52094" y="5328"/>
                  </a:cubicBezTo>
                  <a:cubicBezTo>
                    <a:pt x="52046" y="5328"/>
                    <a:pt x="52047" y="5359"/>
                    <a:pt x="52121" y="5402"/>
                  </a:cubicBezTo>
                  <a:cubicBezTo>
                    <a:pt x="52172" y="5433"/>
                    <a:pt x="52183" y="5457"/>
                    <a:pt x="52154" y="5479"/>
                  </a:cubicBezTo>
                  <a:cubicBezTo>
                    <a:pt x="52137" y="5492"/>
                    <a:pt x="52090" y="5497"/>
                    <a:pt x="52038" y="5497"/>
                  </a:cubicBezTo>
                  <a:cubicBezTo>
                    <a:pt x="51945" y="5497"/>
                    <a:pt x="51834" y="5480"/>
                    <a:pt x="51832" y="5454"/>
                  </a:cubicBezTo>
                  <a:cubicBezTo>
                    <a:pt x="51831" y="5441"/>
                    <a:pt x="51739" y="5412"/>
                    <a:pt x="51630" y="5393"/>
                  </a:cubicBezTo>
                  <a:cubicBezTo>
                    <a:pt x="51494" y="5369"/>
                    <a:pt x="51435" y="5340"/>
                    <a:pt x="51446" y="5304"/>
                  </a:cubicBezTo>
                  <a:cubicBezTo>
                    <a:pt x="51455" y="5272"/>
                    <a:pt x="51447" y="5257"/>
                    <a:pt x="51430" y="5257"/>
                  </a:cubicBezTo>
                  <a:cubicBezTo>
                    <a:pt x="51411" y="5257"/>
                    <a:pt x="51382" y="5277"/>
                    <a:pt x="51356" y="5315"/>
                  </a:cubicBezTo>
                  <a:cubicBezTo>
                    <a:pt x="51328" y="5356"/>
                    <a:pt x="51252" y="5379"/>
                    <a:pt x="51176" y="5379"/>
                  </a:cubicBezTo>
                  <a:cubicBezTo>
                    <a:pt x="51124" y="5379"/>
                    <a:pt x="51073" y="5368"/>
                    <a:pt x="51038" y="5345"/>
                  </a:cubicBezTo>
                  <a:cubicBezTo>
                    <a:pt x="51005" y="5323"/>
                    <a:pt x="50945" y="5301"/>
                    <a:pt x="50904" y="5296"/>
                  </a:cubicBezTo>
                  <a:cubicBezTo>
                    <a:pt x="50863" y="5292"/>
                    <a:pt x="50820" y="5267"/>
                    <a:pt x="50808" y="5241"/>
                  </a:cubicBezTo>
                  <a:cubicBezTo>
                    <a:pt x="50798" y="5219"/>
                    <a:pt x="50805" y="5208"/>
                    <a:pt x="50824" y="5208"/>
                  </a:cubicBezTo>
                  <a:cubicBezTo>
                    <a:pt x="50830" y="5208"/>
                    <a:pt x="50838" y="5209"/>
                    <a:pt x="50848" y="5212"/>
                  </a:cubicBezTo>
                  <a:cubicBezTo>
                    <a:pt x="50858" y="5214"/>
                    <a:pt x="50867" y="5216"/>
                    <a:pt x="50875" y="5216"/>
                  </a:cubicBezTo>
                  <a:cubicBezTo>
                    <a:pt x="50944" y="5216"/>
                    <a:pt x="50956" y="5130"/>
                    <a:pt x="50881" y="5084"/>
                  </a:cubicBezTo>
                  <a:cubicBezTo>
                    <a:pt x="50840" y="5061"/>
                    <a:pt x="50693" y="5013"/>
                    <a:pt x="50556" y="4980"/>
                  </a:cubicBezTo>
                  <a:cubicBezTo>
                    <a:pt x="50321" y="4924"/>
                    <a:pt x="50194" y="4856"/>
                    <a:pt x="50308" y="4856"/>
                  </a:cubicBezTo>
                  <a:cubicBezTo>
                    <a:pt x="50320" y="4856"/>
                    <a:pt x="50334" y="4857"/>
                    <a:pt x="50351" y="4858"/>
                  </a:cubicBezTo>
                  <a:cubicBezTo>
                    <a:pt x="50407" y="4863"/>
                    <a:pt x="50470" y="4875"/>
                    <a:pt x="50490" y="4888"/>
                  </a:cubicBezTo>
                  <a:cubicBezTo>
                    <a:pt x="50535" y="4910"/>
                    <a:pt x="50721" y="4929"/>
                    <a:pt x="50934" y="4930"/>
                  </a:cubicBezTo>
                  <a:cubicBezTo>
                    <a:pt x="51009" y="4930"/>
                    <a:pt x="51144" y="4952"/>
                    <a:pt x="51225" y="4978"/>
                  </a:cubicBezTo>
                  <a:cubicBezTo>
                    <a:pt x="51305" y="5004"/>
                    <a:pt x="51412" y="5029"/>
                    <a:pt x="51457" y="5033"/>
                  </a:cubicBezTo>
                  <a:cubicBezTo>
                    <a:pt x="51503" y="5037"/>
                    <a:pt x="51678" y="5064"/>
                    <a:pt x="51840" y="5091"/>
                  </a:cubicBezTo>
                  <a:cubicBezTo>
                    <a:pt x="52084" y="5132"/>
                    <a:pt x="52498" y="5163"/>
                    <a:pt x="52713" y="5163"/>
                  </a:cubicBezTo>
                  <a:cubicBezTo>
                    <a:pt x="52790" y="5163"/>
                    <a:pt x="52842" y="5159"/>
                    <a:pt x="52850" y="5150"/>
                  </a:cubicBezTo>
                  <a:cubicBezTo>
                    <a:pt x="52854" y="5145"/>
                    <a:pt x="52861" y="5143"/>
                    <a:pt x="52870" y="5143"/>
                  </a:cubicBezTo>
                  <a:cubicBezTo>
                    <a:pt x="52884" y="5143"/>
                    <a:pt x="52904" y="5149"/>
                    <a:pt x="52921" y="5161"/>
                  </a:cubicBezTo>
                  <a:cubicBezTo>
                    <a:pt x="52940" y="5173"/>
                    <a:pt x="52972" y="5180"/>
                    <a:pt x="53009" y="5180"/>
                  </a:cubicBezTo>
                  <a:cubicBezTo>
                    <a:pt x="53033" y="5180"/>
                    <a:pt x="53058" y="5177"/>
                    <a:pt x="53082" y="5172"/>
                  </a:cubicBezTo>
                  <a:cubicBezTo>
                    <a:pt x="53107" y="5166"/>
                    <a:pt x="53135" y="5163"/>
                    <a:pt x="53163" y="5163"/>
                  </a:cubicBezTo>
                  <a:cubicBezTo>
                    <a:pt x="53205" y="5163"/>
                    <a:pt x="53246" y="5169"/>
                    <a:pt x="53274" y="5181"/>
                  </a:cubicBezTo>
                  <a:cubicBezTo>
                    <a:pt x="53398" y="5232"/>
                    <a:pt x="53769" y="5265"/>
                    <a:pt x="54141" y="5265"/>
                  </a:cubicBezTo>
                  <a:cubicBezTo>
                    <a:pt x="54259" y="5265"/>
                    <a:pt x="54378" y="5262"/>
                    <a:pt x="54489" y="5255"/>
                  </a:cubicBezTo>
                  <a:cubicBezTo>
                    <a:pt x="54500" y="5254"/>
                    <a:pt x="54514" y="5254"/>
                    <a:pt x="54529" y="5254"/>
                  </a:cubicBezTo>
                  <a:cubicBezTo>
                    <a:pt x="54604" y="5254"/>
                    <a:pt x="54725" y="5260"/>
                    <a:pt x="54821" y="5269"/>
                  </a:cubicBezTo>
                  <a:cubicBezTo>
                    <a:pt x="54863" y="5273"/>
                    <a:pt x="54911" y="5275"/>
                    <a:pt x="54968" y="5275"/>
                  </a:cubicBezTo>
                  <a:cubicBezTo>
                    <a:pt x="55173" y="5275"/>
                    <a:pt x="55502" y="5246"/>
                    <a:pt x="56140" y="5173"/>
                  </a:cubicBezTo>
                  <a:cubicBezTo>
                    <a:pt x="56244" y="5161"/>
                    <a:pt x="56362" y="5155"/>
                    <a:pt x="56451" y="5155"/>
                  </a:cubicBezTo>
                  <a:cubicBezTo>
                    <a:pt x="56497" y="5155"/>
                    <a:pt x="56536" y="5156"/>
                    <a:pt x="56561" y="5160"/>
                  </a:cubicBezTo>
                  <a:cubicBezTo>
                    <a:pt x="56592" y="5165"/>
                    <a:pt x="56616" y="5167"/>
                    <a:pt x="56634" y="5167"/>
                  </a:cubicBezTo>
                  <a:cubicBezTo>
                    <a:pt x="56676" y="5167"/>
                    <a:pt x="56687" y="5155"/>
                    <a:pt x="56684" y="5125"/>
                  </a:cubicBezTo>
                  <a:cubicBezTo>
                    <a:pt x="56679" y="5084"/>
                    <a:pt x="56750" y="5057"/>
                    <a:pt x="56955" y="5018"/>
                  </a:cubicBezTo>
                  <a:cubicBezTo>
                    <a:pt x="57409" y="4934"/>
                    <a:pt x="57496" y="4913"/>
                    <a:pt x="57641" y="4863"/>
                  </a:cubicBezTo>
                  <a:cubicBezTo>
                    <a:pt x="57695" y="4844"/>
                    <a:pt x="57744" y="4835"/>
                    <a:pt x="57783" y="4835"/>
                  </a:cubicBezTo>
                  <a:cubicBezTo>
                    <a:pt x="57848" y="4835"/>
                    <a:pt x="57882" y="4861"/>
                    <a:pt x="57859" y="4909"/>
                  </a:cubicBezTo>
                  <a:cubicBezTo>
                    <a:pt x="57847" y="4935"/>
                    <a:pt x="57863" y="4948"/>
                    <a:pt x="57903" y="4948"/>
                  </a:cubicBezTo>
                  <a:cubicBezTo>
                    <a:pt x="57909" y="4948"/>
                    <a:pt x="57916" y="4948"/>
                    <a:pt x="57924" y="4947"/>
                  </a:cubicBezTo>
                  <a:cubicBezTo>
                    <a:pt x="58057" y="4936"/>
                    <a:pt x="58315" y="4832"/>
                    <a:pt x="58342" y="4780"/>
                  </a:cubicBezTo>
                  <a:cubicBezTo>
                    <a:pt x="58354" y="4755"/>
                    <a:pt x="58413" y="4726"/>
                    <a:pt x="58472" y="4719"/>
                  </a:cubicBezTo>
                  <a:cubicBezTo>
                    <a:pt x="58685" y="4688"/>
                    <a:pt x="58712" y="4680"/>
                    <a:pt x="58701" y="4655"/>
                  </a:cubicBezTo>
                  <a:cubicBezTo>
                    <a:pt x="58687" y="4622"/>
                    <a:pt x="58700" y="4614"/>
                    <a:pt x="58859" y="4553"/>
                  </a:cubicBezTo>
                  <a:cubicBezTo>
                    <a:pt x="58898" y="4537"/>
                    <a:pt x="58927" y="4530"/>
                    <a:pt x="58943" y="4530"/>
                  </a:cubicBezTo>
                  <a:cubicBezTo>
                    <a:pt x="58956" y="4530"/>
                    <a:pt x="58960" y="4535"/>
                    <a:pt x="58955" y="4546"/>
                  </a:cubicBezTo>
                  <a:cubicBezTo>
                    <a:pt x="58946" y="4564"/>
                    <a:pt x="58954" y="4579"/>
                    <a:pt x="58972" y="4579"/>
                  </a:cubicBezTo>
                  <a:cubicBezTo>
                    <a:pt x="58973" y="4579"/>
                    <a:pt x="58975" y="4579"/>
                    <a:pt x="58977" y="4578"/>
                  </a:cubicBezTo>
                  <a:cubicBezTo>
                    <a:pt x="58999" y="4576"/>
                    <a:pt x="59015" y="4551"/>
                    <a:pt x="59013" y="4517"/>
                  </a:cubicBezTo>
                  <a:cubicBezTo>
                    <a:pt x="59010" y="4484"/>
                    <a:pt x="59030" y="4458"/>
                    <a:pt x="59061" y="4455"/>
                  </a:cubicBezTo>
                  <a:cubicBezTo>
                    <a:pt x="59091" y="4453"/>
                    <a:pt x="59122" y="4423"/>
                    <a:pt x="59133" y="4388"/>
                  </a:cubicBezTo>
                  <a:cubicBezTo>
                    <a:pt x="59141" y="4360"/>
                    <a:pt x="59161" y="4343"/>
                    <a:pt x="59180" y="4343"/>
                  </a:cubicBezTo>
                  <a:cubicBezTo>
                    <a:pt x="59185" y="4343"/>
                    <a:pt x="59189" y="4344"/>
                    <a:pt x="59194" y="4347"/>
                  </a:cubicBezTo>
                  <a:cubicBezTo>
                    <a:pt x="59199" y="4349"/>
                    <a:pt x="59204" y="4351"/>
                    <a:pt x="59210" y="4351"/>
                  </a:cubicBezTo>
                  <a:cubicBezTo>
                    <a:pt x="59233" y="4351"/>
                    <a:pt x="59262" y="4330"/>
                    <a:pt x="59281" y="4299"/>
                  </a:cubicBezTo>
                  <a:cubicBezTo>
                    <a:pt x="59302" y="4265"/>
                    <a:pt x="59314" y="4249"/>
                    <a:pt x="59325" y="4249"/>
                  </a:cubicBezTo>
                  <a:cubicBezTo>
                    <a:pt x="59334" y="4249"/>
                    <a:pt x="59343" y="4263"/>
                    <a:pt x="59355" y="4288"/>
                  </a:cubicBezTo>
                  <a:cubicBezTo>
                    <a:pt x="59370" y="4320"/>
                    <a:pt x="59409" y="4342"/>
                    <a:pt x="59446" y="4342"/>
                  </a:cubicBezTo>
                  <a:cubicBezTo>
                    <a:pt x="59449" y="4342"/>
                    <a:pt x="59452" y="4342"/>
                    <a:pt x="59455" y="4342"/>
                  </a:cubicBezTo>
                  <a:cubicBezTo>
                    <a:pt x="59459" y="4341"/>
                    <a:pt x="59463" y="4341"/>
                    <a:pt x="59467" y="4341"/>
                  </a:cubicBezTo>
                  <a:cubicBezTo>
                    <a:pt x="59506" y="4341"/>
                    <a:pt x="59550" y="4354"/>
                    <a:pt x="59573" y="4374"/>
                  </a:cubicBezTo>
                  <a:cubicBezTo>
                    <a:pt x="59585" y="4384"/>
                    <a:pt x="59601" y="4389"/>
                    <a:pt x="59623" y="4389"/>
                  </a:cubicBezTo>
                  <a:cubicBezTo>
                    <a:pt x="59663" y="4389"/>
                    <a:pt x="59723" y="4372"/>
                    <a:pt x="59814" y="4335"/>
                  </a:cubicBezTo>
                  <a:cubicBezTo>
                    <a:pt x="59907" y="4299"/>
                    <a:pt x="59958" y="4282"/>
                    <a:pt x="59989" y="4282"/>
                  </a:cubicBezTo>
                  <a:cubicBezTo>
                    <a:pt x="60013" y="4282"/>
                    <a:pt x="60025" y="4293"/>
                    <a:pt x="60034" y="4313"/>
                  </a:cubicBezTo>
                  <a:cubicBezTo>
                    <a:pt x="60049" y="4343"/>
                    <a:pt x="60085" y="4359"/>
                    <a:pt x="60115" y="4359"/>
                  </a:cubicBezTo>
                  <a:cubicBezTo>
                    <a:pt x="60144" y="4359"/>
                    <a:pt x="60168" y="4345"/>
                    <a:pt x="60165" y="4315"/>
                  </a:cubicBezTo>
                  <a:cubicBezTo>
                    <a:pt x="60164" y="4296"/>
                    <a:pt x="60191" y="4275"/>
                    <a:pt x="60224" y="4273"/>
                  </a:cubicBezTo>
                  <a:cubicBezTo>
                    <a:pt x="60292" y="4267"/>
                    <a:pt x="60495" y="4188"/>
                    <a:pt x="60656" y="4106"/>
                  </a:cubicBezTo>
                  <a:cubicBezTo>
                    <a:pt x="60705" y="4080"/>
                    <a:pt x="60802" y="4058"/>
                    <a:pt x="60864" y="4057"/>
                  </a:cubicBezTo>
                  <a:cubicBezTo>
                    <a:pt x="60928" y="4055"/>
                    <a:pt x="61046" y="4019"/>
                    <a:pt x="61119" y="3981"/>
                  </a:cubicBezTo>
                  <a:cubicBezTo>
                    <a:pt x="61219" y="3928"/>
                    <a:pt x="61316" y="3898"/>
                    <a:pt x="61366" y="3898"/>
                  </a:cubicBezTo>
                  <a:cubicBezTo>
                    <a:pt x="61401" y="3898"/>
                    <a:pt x="61413" y="3913"/>
                    <a:pt x="61387" y="3944"/>
                  </a:cubicBezTo>
                  <a:cubicBezTo>
                    <a:pt x="61335" y="4006"/>
                    <a:pt x="61335" y="4028"/>
                    <a:pt x="61414" y="4028"/>
                  </a:cubicBezTo>
                  <a:cubicBezTo>
                    <a:pt x="61437" y="4028"/>
                    <a:pt x="61466" y="4026"/>
                    <a:pt x="61502" y="4023"/>
                  </a:cubicBezTo>
                  <a:cubicBezTo>
                    <a:pt x="61587" y="4016"/>
                    <a:pt x="61647" y="4004"/>
                    <a:pt x="61638" y="3997"/>
                  </a:cubicBezTo>
                  <a:cubicBezTo>
                    <a:pt x="61630" y="3991"/>
                    <a:pt x="61642" y="3962"/>
                    <a:pt x="61665" y="3934"/>
                  </a:cubicBezTo>
                  <a:cubicBezTo>
                    <a:pt x="61731" y="3854"/>
                    <a:pt x="61930" y="3775"/>
                    <a:pt x="62051" y="3775"/>
                  </a:cubicBezTo>
                  <a:cubicBezTo>
                    <a:pt x="62063" y="3775"/>
                    <a:pt x="62074" y="3776"/>
                    <a:pt x="62083" y="3777"/>
                  </a:cubicBezTo>
                  <a:cubicBezTo>
                    <a:pt x="62175" y="3791"/>
                    <a:pt x="62184" y="3803"/>
                    <a:pt x="62147" y="3857"/>
                  </a:cubicBezTo>
                  <a:cubicBezTo>
                    <a:pt x="62127" y="3886"/>
                    <a:pt x="62126" y="3901"/>
                    <a:pt x="62170" y="3901"/>
                  </a:cubicBezTo>
                  <a:cubicBezTo>
                    <a:pt x="62211" y="3901"/>
                    <a:pt x="62290" y="3888"/>
                    <a:pt x="62430" y="3864"/>
                  </a:cubicBezTo>
                  <a:lnTo>
                    <a:pt x="62757" y="3809"/>
                  </a:lnTo>
                  <a:lnTo>
                    <a:pt x="62767" y="3922"/>
                  </a:lnTo>
                  <a:cubicBezTo>
                    <a:pt x="62772" y="3989"/>
                    <a:pt x="62761" y="4022"/>
                    <a:pt x="62735" y="4022"/>
                  </a:cubicBezTo>
                  <a:cubicBezTo>
                    <a:pt x="62732" y="4022"/>
                    <a:pt x="62729" y="4022"/>
                    <a:pt x="62726" y="4021"/>
                  </a:cubicBezTo>
                  <a:cubicBezTo>
                    <a:pt x="62722" y="4020"/>
                    <a:pt x="62718" y="4019"/>
                    <a:pt x="62715" y="4019"/>
                  </a:cubicBezTo>
                  <a:cubicBezTo>
                    <a:pt x="62691" y="4019"/>
                    <a:pt x="62678" y="4046"/>
                    <a:pt x="62683" y="4091"/>
                  </a:cubicBezTo>
                  <a:cubicBezTo>
                    <a:pt x="62688" y="4139"/>
                    <a:pt x="62696" y="4160"/>
                    <a:pt x="62765" y="4160"/>
                  </a:cubicBezTo>
                  <a:cubicBezTo>
                    <a:pt x="62811" y="4160"/>
                    <a:pt x="62883" y="4151"/>
                    <a:pt x="63000" y="4135"/>
                  </a:cubicBezTo>
                  <a:cubicBezTo>
                    <a:pt x="63229" y="4105"/>
                    <a:pt x="63303" y="4082"/>
                    <a:pt x="63286" y="4048"/>
                  </a:cubicBezTo>
                  <a:cubicBezTo>
                    <a:pt x="63264" y="4004"/>
                    <a:pt x="63298" y="3993"/>
                    <a:pt x="63589" y="3956"/>
                  </a:cubicBezTo>
                  <a:cubicBezTo>
                    <a:pt x="63633" y="3951"/>
                    <a:pt x="63687" y="3931"/>
                    <a:pt x="63715" y="3909"/>
                  </a:cubicBezTo>
                  <a:cubicBezTo>
                    <a:pt x="63741" y="3889"/>
                    <a:pt x="63866" y="3853"/>
                    <a:pt x="63992" y="3831"/>
                  </a:cubicBezTo>
                  <a:cubicBezTo>
                    <a:pt x="64193" y="3796"/>
                    <a:pt x="64218" y="3781"/>
                    <a:pt x="64191" y="3719"/>
                  </a:cubicBezTo>
                  <a:cubicBezTo>
                    <a:pt x="64171" y="3670"/>
                    <a:pt x="64186" y="3644"/>
                    <a:pt x="64220" y="3644"/>
                  </a:cubicBezTo>
                  <a:cubicBezTo>
                    <a:pt x="64246" y="3644"/>
                    <a:pt x="64283" y="3658"/>
                    <a:pt x="64324" y="3689"/>
                  </a:cubicBezTo>
                  <a:cubicBezTo>
                    <a:pt x="64383" y="3733"/>
                    <a:pt x="64477" y="3759"/>
                    <a:pt x="64540" y="3759"/>
                  </a:cubicBezTo>
                  <a:cubicBezTo>
                    <a:pt x="64579" y="3759"/>
                    <a:pt x="64605" y="3749"/>
                    <a:pt x="64603" y="3726"/>
                  </a:cubicBezTo>
                  <a:cubicBezTo>
                    <a:pt x="64601" y="3705"/>
                    <a:pt x="64615" y="3693"/>
                    <a:pt x="64639" y="3693"/>
                  </a:cubicBezTo>
                  <a:cubicBezTo>
                    <a:pt x="64646" y="3693"/>
                    <a:pt x="64654" y="3694"/>
                    <a:pt x="64663" y="3696"/>
                  </a:cubicBezTo>
                  <a:cubicBezTo>
                    <a:pt x="64669" y="3698"/>
                    <a:pt x="64675" y="3699"/>
                    <a:pt x="64681" y="3699"/>
                  </a:cubicBezTo>
                  <a:cubicBezTo>
                    <a:pt x="64717" y="3699"/>
                    <a:pt x="64760" y="3670"/>
                    <a:pt x="64793" y="3622"/>
                  </a:cubicBezTo>
                  <a:cubicBezTo>
                    <a:pt x="64826" y="3574"/>
                    <a:pt x="64847" y="3552"/>
                    <a:pt x="64869" y="3552"/>
                  </a:cubicBezTo>
                  <a:cubicBezTo>
                    <a:pt x="64882" y="3552"/>
                    <a:pt x="64894" y="3559"/>
                    <a:pt x="64909" y="3571"/>
                  </a:cubicBezTo>
                  <a:cubicBezTo>
                    <a:pt x="64935" y="3593"/>
                    <a:pt x="65002" y="3602"/>
                    <a:pt x="65074" y="3602"/>
                  </a:cubicBezTo>
                  <a:cubicBezTo>
                    <a:pt x="65178" y="3602"/>
                    <a:pt x="65292" y="3582"/>
                    <a:pt x="65309" y="3548"/>
                  </a:cubicBezTo>
                  <a:cubicBezTo>
                    <a:pt x="65320" y="3526"/>
                    <a:pt x="65310" y="3500"/>
                    <a:pt x="65287" y="3489"/>
                  </a:cubicBezTo>
                  <a:cubicBezTo>
                    <a:pt x="65265" y="3479"/>
                    <a:pt x="65226" y="3437"/>
                    <a:pt x="65202" y="3402"/>
                  </a:cubicBezTo>
                  <a:cubicBezTo>
                    <a:pt x="65176" y="3360"/>
                    <a:pt x="65173" y="3345"/>
                    <a:pt x="65219" y="3345"/>
                  </a:cubicBezTo>
                  <a:cubicBezTo>
                    <a:pt x="65238" y="3345"/>
                    <a:pt x="65267" y="3347"/>
                    <a:pt x="65306" y="3352"/>
                  </a:cubicBezTo>
                  <a:cubicBezTo>
                    <a:pt x="65386" y="3361"/>
                    <a:pt x="65505" y="3377"/>
                    <a:pt x="65564" y="3388"/>
                  </a:cubicBezTo>
                  <a:cubicBezTo>
                    <a:pt x="65590" y="3392"/>
                    <a:pt x="65610" y="3395"/>
                    <a:pt x="65626" y="3395"/>
                  </a:cubicBezTo>
                  <a:cubicBezTo>
                    <a:pt x="65668" y="3395"/>
                    <a:pt x="65681" y="3376"/>
                    <a:pt x="65689" y="3325"/>
                  </a:cubicBezTo>
                  <a:cubicBezTo>
                    <a:pt x="65698" y="3270"/>
                    <a:pt x="65728" y="3234"/>
                    <a:pt x="65750" y="3234"/>
                  </a:cubicBezTo>
                  <a:cubicBezTo>
                    <a:pt x="65763" y="3234"/>
                    <a:pt x="65773" y="3246"/>
                    <a:pt x="65775" y="3273"/>
                  </a:cubicBezTo>
                  <a:cubicBezTo>
                    <a:pt x="65776" y="3286"/>
                    <a:pt x="65789" y="3293"/>
                    <a:pt x="65807" y="3293"/>
                  </a:cubicBezTo>
                  <a:cubicBezTo>
                    <a:pt x="65820" y="3293"/>
                    <a:pt x="65836" y="3290"/>
                    <a:pt x="65854" y="3283"/>
                  </a:cubicBezTo>
                  <a:cubicBezTo>
                    <a:pt x="65876" y="3274"/>
                    <a:pt x="65895" y="3269"/>
                    <a:pt x="65909" y="3269"/>
                  </a:cubicBezTo>
                  <a:cubicBezTo>
                    <a:pt x="65923" y="3269"/>
                    <a:pt x="65932" y="3274"/>
                    <a:pt x="65933" y="3283"/>
                  </a:cubicBezTo>
                  <a:cubicBezTo>
                    <a:pt x="65934" y="3297"/>
                    <a:pt x="65964" y="3307"/>
                    <a:pt x="66005" y="3307"/>
                  </a:cubicBezTo>
                  <a:cubicBezTo>
                    <a:pt x="66013" y="3307"/>
                    <a:pt x="66021" y="3307"/>
                    <a:pt x="66030" y="3306"/>
                  </a:cubicBezTo>
                  <a:cubicBezTo>
                    <a:pt x="66081" y="3301"/>
                    <a:pt x="66119" y="3283"/>
                    <a:pt x="66114" y="3265"/>
                  </a:cubicBezTo>
                  <a:cubicBezTo>
                    <a:pt x="66104" y="3232"/>
                    <a:pt x="66146" y="3215"/>
                    <a:pt x="66387" y="3163"/>
                  </a:cubicBezTo>
                  <a:cubicBezTo>
                    <a:pt x="66456" y="3148"/>
                    <a:pt x="66527" y="3112"/>
                    <a:pt x="66539" y="3085"/>
                  </a:cubicBezTo>
                  <a:cubicBezTo>
                    <a:pt x="66549" y="3066"/>
                    <a:pt x="66560" y="3057"/>
                    <a:pt x="66578" y="3057"/>
                  </a:cubicBezTo>
                  <a:cubicBezTo>
                    <a:pt x="66596" y="3057"/>
                    <a:pt x="66623" y="3068"/>
                    <a:pt x="66661" y="3090"/>
                  </a:cubicBezTo>
                  <a:cubicBezTo>
                    <a:pt x="66713" y="3119"/>
                    <a:pt x="66744" y="3146"/>
                    <a:pt x="66729" y="3147"/>
                  </a:cubicBezTo>
                  <a:cubicBezTo>
                    <a:pt x="66714" y="3148"/>
                    <a:pt x="66742" y="3183"/>
                    <a:pt x="66789" y="3224"/>
                  </a:cubicBezTo>
                  <a:cubicBezTo>
                    <a:pt x="66830" y="3258"/>
                    <a:pt x="66878" y="3276"/>
                    <a:pt x="66918" y="3276"/>
                  </a:cubicBezTo>
                  <a:cubicBezTo>
                    <a:pt x="66931" y="3276"/>
                    <a:pt x="66942" y="3275"/>
                    <a:pt x="66952" y="3271"/>
                  </a:cubicBezTo>
                  <a:cubicBezTo>
                    <a:pt x="66966" y="3266"/>
                    <a:pt x="66978" y="3264"/>
                    <a:pt x="66991" y="3264"/>
                  </a:cubicBezTo>
                  <a:cubicBezTo>
                    <a:pt x="67018" y="3264"/>
                    <a:pt x="67041" y="3276"/>
                    <a:pt x="67053" y="3299"/>
                  </a:cubicBezTo>
                  <a:cubicBezTo>
                    <a:pt x="67067" y="3327"/>
                    <a:pt x="67110" y="3345"/>
                    <a:pt x="67154" y="3345"/>
                  </a:cubicBezTo>
                  <a:cubicBezTo>
                    <a:pt x="67158" y="3345"/>
                    <a:pt x="67161" y="3345"/>
                    <a:pt x="67164" y="3345"/>
                  </a:cubicBezTo>
                  <a:cubicBezTo>
                    <a:pt x="67169" y="3344"/>
                    <a:pt x="67174" y="3344"/>
                    <a:pt x="67180" y="3344"/>
                  </a:cubicBezTo>
                  <a:cubicBezTo>
                    <a:pt x="67226" y="3344"/>
                    <a:pt x="67288" y="3360"/>
                    <a:pt x="67328" y="3384"/>
                  </a:cubicBezTo>
                  <a:cubicBezTo>
                    <a:pt x="67359" y="3402"/>
                    <a:pt x="67393" y="3410"/>
                    <a:pt x="67422" y="3410"/>
                  </a:cubicBezTo>
                  <a:cubicBezTo>
                    <a:pt x="67471" y="3410"/>
                    <a:pt x="67505" y="3387"/>
                    <a:pt x="67477" y="3350"/>
                  </a:cubicBezTo>
                  <a:cubicBezTo>
                    <a:pt x="67465" y="3333"/>
                    <a:pt x="67472" y="3325"/>
                    <a:pt x="67495" y="3325"/>
                  </a:cubicBezTo>
                  <a:cubicBezTo>
                    <a:pt x="67507" y="3325"/>
                    <a:pt x="67523" y="3327"/>
                    <a:pt x="67544" y="3331"/>
                  </a:cubicBezTo>
                  <a:cubicBezTo>
                    <a:pt x="67620" y="3347"/>
                    <a:pt x="67672" y="3356"/>
                    <a:pt x="67691" y="3356"/>
                  </a:cubicBezTo>
                  <a:cubicBezTo>
                    <a:pt x="67702" y="3356"/>
                    <a:pt x="67701" y="3353"/>
                    <a:pt x="67686" y="3347"/>
                  </a:cubicBezTo>
                  <a:cubicBezTo>
                    <a:pt x="67640" y="3326"/>
                    <a:pt x="67682" y="3259"/>
                    <a:pt x="67744" y="3252"/>
                  </a:cubicBezTo>
                  <a:cubicBezTo>
                    <a:pt x="67746" y="3252"/>
                    <a:pt x="67748" y="3252"/>
                    <a:pt x="67749" y="3252"/>
                  </a:cubicBezTo>
                  <a:cubicBezTo>
                    <a:pt x="67778" y="3252"/>
                    <a:pt x="67805" y="3276"/>
                    <a:pt x="67815" y="3310"/>
                  </a:cubicBezTo>
                  <a:cubicBezTo>
                    <a:pt x="67821" y="3331"/>
                    <a:pt x="67828" y="3343"/>
                    <a:pt x="67841" y="3343"/>
                  </a:cubicBezTo>
                  <a:cubicBezTo>
                    <a:pt x="67859" y="3343"/>
                    <a:pt x="67890" y="3317"/>
                    <a:pt x="67947" y="3260"/>
                  </a:cubicBezTo>
                  <a:cubicBezTo>
                    <a:pt x="68024" y="3182"/>
                    <a:pt x="68073" y="3146"/>
                    <a:pt x="68108" y="3146"/>
                  </a:cubicBezTo>
                  <a:cubicBezTo>
                    <a:pt x="68131" y="3146"/>
                    <a:pt x="68149" y="3162"/>
                    <a:pt x="68164" y="3194"/>
                  </a:cubicBezTo>
                  <a:cubicBezTo>
                    <a:pt x="68179" y="3222"/>
                    <a:pt x="68228" y="3244"/>
                    <a:pt x="68275" y="3244"/>
                  </a:cubicBezTo>
                  <a:cubicBezTo>
                    <a:pt x="68279" y="3244"/>
                    <a:pt x="68283" y="3244"/>
                    <a:pt x="68287" y="3243"/>
                  </a:cubicBezTo>
                  <a:cubicBezTo>
                    <a:pt x="68291" y="3243"/>
                    <a:pt x="68295" y="3243"/>
                    <a:pt x="68299" y="3243"/>
                  </a:cubicBezTo>
                  <a:cubicBezTo>
                    <a:pt x="68348" y="3243"/>
                    <a:pt x="68405" y="3265"/>
                    <a:pt x="68426" y="3294"/>
                  </a:cubicBezTo>
                  <a:cubicBezTo>
                    <a:pt x="68443" y="3317"/>
                    <a:pt x="68468" y="3331"/>
                    <a:pt x="68489" y="3331"/>
                  </a:cubicBezTo>
                  <a:cubicBezTo>
                    <a:pt x="68497" y="3331"/>
                    <a:pt x="68505" y="3329"/>
                    <a:pt x="68511" y="3324"/>
                  </a:cubicBezTo>
                  <a:cubicBezTo>
                    <a:pt x="68535" y="3306"/>
                    <a:pt x="68542" y="3279"/>
                    <a:pt x="68527" y="3259"/>
                  </a:cubicBezTo>
                  <a:cubicBezTo>
                    <a:pt x="68513" y="3238"/>
                    <a:pt x="68593" y="3215"/>
                    <a:pt x="68715" y="3204"/>
                  </a:cubicBezTo>
                  <a:cubicBezTo>
                    <a:pt x="68749" y="3201"/>
                    <a:pt x="68782" y="3200"/>
                    <a:pt x="68813" y="3200"/>
                  </a:cubicBezTo>
                  <a:cubicBezTo>
                    <a:pt x="68886" y="3200"/>
                    <a:pt x="68943" y="3208"/>
                    <a:pt x="68953" y="3223"/>
                  </a:cubicBezTo>
                  <a:cubicBezTo>
                    <a:pt x="68963" y="3235"/>
                    <a:pt x="68977" y="3242"/>
                    <a:pt x="68991" y="3242"/>
                  </a:cubicBezTo>
                  <a:cubicBezTo>
                    <a:pt x="69000" y="3242"/>
                    <a:pt x="69009" y="3240"/>
                    <a:pt x="69017" y="3234"/>
                  </a:cubicBezTo>
                  <a:cubicBezTo>
                    <a:pt x="69037" y="3219"/>
                    <a:pt x="69041" y="3194"/>
                    <a:pt x="69025" y="3174"/>
                  </a:cubicBezTo>
                  <a:cubicBezTo>
                    <a:pt x="69008" y="3150"/>
                    <a:pt x="69015" y="3138"/>
                    <a:pt x="69070" y="3138"/>
                  </a:cubicBezTo>
                  <a:cubicBezTo>
                    <a:pt x="69121" y="3138"/>
                    <a:pt x="69212" y="3148"/>
                    <a:pt x="69360" y="3167"/>
                  </a:cubicBezTo>
                  <a:cubicBezTo>
                    <a:pt x="69502" y="3186"/>
                    <a:pt x="69607" y="3196"/>
                    <a:pt x="69676" y="3196"/>
                  </a:cubicBezTo>
                  <a:cubicBezTo>
                    <a:pt x="69768" y="3196"/>
                    <a:pt x="69795" y="3179"/>
                    <a:pt x="69756" y="3146"/>
                  </a:cubicBezTo>
                  <a:cubicBezTo>
                    <a:pt x="69727" y="3122"/>
                    <a:pt x="69701" y="3085"/>
                    <a:pt x="69700" y="3065"/>
                  </a:cubicBezTo>
                  <a:cubicBezTo>
                    <a:pt x="69699" y="3047"/>
                    <a:pt x="69744" y="3039"/>
                    <a:pt x="69805" y="3039"/>
                  </a:cubicBezTo>
                  <a:cubicBezTo>
                    <a:pt x="69903" y="3039"/>
                    <a:pt x="70040" y="3059"/>
                    <a:pt x="70086" y="3092"/>
                  </a:cubicBezTo>
                  <a:cubicBezTo>
                    <a:pt x="70104" y="3105"/>
                    <a:pt x="70119" y="3111"/>
                    <a:pt x="70132" y="3111"/>
                  </a:cubicBezTo>
                  <a:cubicBezTo>
                    <a:pt x="70152" y="3111"/>
                    <a:pt x="70168" y="3096"/>
                    <a:pt x="70187" y="3063"/>
                  </a:cubicBezTo>
                  <a:cubicBezTo>
                    <a:pt x="70216" y="3015"/>
                    <a:pt x="70253" y="2989"/>
                    <a:pt x="70282" y="2989"/>
                  </a:cubicBezTo>
                  <a:cubicBezTo>
                    <a:pt x="70305" y="2989"/>
                    <a:pt x="70322" y="3005"/>
                    <a:pt x="70325" y="3039"/>
                  </a:cubicBezTo>
                  <a:cubicBezTo>
                    <a:pt x="70329" y="3073"/>
                    <a:pt x="70377" y="3106"/>
                    <a:pt x="70433" y="3115"/>
                  </a:cubicBezTo>
                  <a:cubicBezTo>
                    <a:pt x="70489" y="3124"/>
                    <a:pt x="70552" y="3168"/>
                    <a:pt x="70574" y="3214"/>
                  </a:cubicBezTo>
                  <a:cubicBezTo>
                    <a:pt x="70595" y="3258"/>
                    <a:pt x="70637" y="3291"/>
                    <a:pt x="70670" y="3291"/>
                  </a:cubicBezTo>
                  <a:cubicBezTo>
                    <a:pt x="70672" y="3291"/>
                    <a:pt x="70673" y="3291"/>
                    <a:pt x="70675" y="3290"/>
                  </a:cubicBezTo>
                  <a:cubicBezTo>
                    <a:pt x="70750" y="3284"/>
                    <a:pt x="70752" y="3235"/>
                    <a:pt x="70679" y="3211"/>
                  </a:cubicBezTo>
                  <a:cubicBezTo>
                    <a:pt x="70652" y="3202"/>
                    <a:pt x="70683" y="3193"/>
                    <a:pt x="70745" y="3192"/>
                  </a:cubicBezTo>
                  <a:cubicBezTo>
                    <a:pt x="70753" y="3192"/>
                    <a:pt x="70760" y="3192"/>
                    <a:pt x="70766" y="3192"/>
                  </a:cubicBezTo>
                  <a:cubicBezTo>
                    <a:pt x="70849" y="3192"/>
                    <a:pt x="70868" y="3212"/>
                    <a:pt x="70885" y="3305"/>
                  </a:cubicBezTo>
                  <a:cubicBezTo>
                    <a:pt x="70903" y="3391"/>
                    <a:pt x="70943" y="3434"/>
                    <a:pt x="71048" y="3476"/>
                  </a:cubicBezTo>
                  <a:cubicBezTo>
                    <a:pt x="71102" y="3498"/>
                    <a:pt x="71148" y="3511"/>
                    <a:pt x="71169" y="3511"/>
                  </a:cubicBezTo>
                  <a:cubicBezTo>
                    <a:pt x="71178" y="3511"/>
                    <a:pt x="71183" y="3508"/>
                    <a:pt x="71182" y="3504"/>
                  </a:cubicBezTo>
                  <a:cubicBezTo>
                    <a:pt x="71177" y="3463"/>
                    <a:pt x="71088" y="3371"/>
                    <a:pt x="71063" y="3371"/>
                  </a:cubicBezTo>
                  <a:cubicBezTo>
                    <a:pt x="71059" y="3371"/>
                    <a:pt x="71056" y="3374"/>
                    <a:pt x="71057" y="3381"/>
                  </a:cubicBezTo>
                  <a:cubicBezTo>
                    <a:pt x="71059" y="3399"/>
                    <a:pt x="71044" y="3411"/>
                    <a:pt x="71022" y="3411"/>
                  </a:cubicBezTo>
                  <a:cubicBezTo>
                    <a:pt x="71015" y="3411"/>
                    <a:pt x="71007" y="3410"/>
                    <a:pt x="71000" y="3407"/>
                  </a:cubicBezTo>
                  <a:cubicBezTo>
                    <a:pt x="70910" y="3382"/>
                    <a:pt x="70959" y="3319"/>
                    <a:pt x="71072" y="3309"/>
                  </a:cubicBezTo>
                  <a:cubicBezTo>
                    <a:pt x="71131" y="3304"/>
                    <a:pt x="71156" y="3284"/>
                    <a:pt x="71138" y="3259"/>
                  </a:cubicBezTo>
                  <a:cubicBezTo>
                    <a:pt x="71101" y="3211"/>
                    <a:pt x="71127" y="3182"/>
                    <a:pt x="71173" y="3182"/>
                  </a:cubicBezTo>
                  <a:cubicBezTo>
                    <a:pt x="71206" y="3182"/>
                    <a:pt x="71250" y="3197"/>
                    <a:pt x="71288" y="3230"/>
                  </a:cubicBezTo>
                  <a:cubicBezTo>
                    <a:pt x="71460" y="3381"/>
                    <a:pt x="71512" y="3502"/>
                    <a:pt x="71416" y="3502"/>
                  </a:cubicBezTo>
                  <a:cubicBezTo>
                    <a:pt x="71400" y="3502"/>
                    <a:pt x="71380" y="3498"/>
                    <a:pt x="71356" y="3491"/>
                  </a:cubicBezTo>
                  <a:cubicBezTo>
                    <a:pt x="71342" y="3487"/>
                    <a:pt x="71331" y="3485"/>
                    <a:pt x="71322" y="3485"/>
                  </a:cubicBezTo>
                  <a:cubicBezTo>
                    <a:pt x="71302" y="3485"/>
                    <a:pt x="71298" y="3497"/>
                    <a:pt x="71309" y="3525"/>
                  </a:cubicBezTo>
                  <a:cubicBezTo>
                    <a:pt x="71319" y="3552"/>
                    <a:pt x="71354" y="3573"/>
                    <a:pt x="71388" y="3573"/>
                  </a:cubicBezTo>
                  <a:cubicBezTo>
                    <a:pt x="71391" y="3573"/>
                    <a:pt x="71394" y="3572"/>
                    <a:pt x="71397" y="3572"/>
                  </a:cubicBezTo>
                  <a:cubicBezTo>
                    <a:pt x="71400" y="3572"/>
                    <a:pt x="71403" y="3572"/>
                    <a:pt x="71406" y="3572"/>
                  </a:cubicBezTo>
                  <a:cubicBezTo>
                    <a:pt x="71442" y="3572"/>
                    <a:pt x="71484" y="3593"/>
                    <a:pt x="71507" y="3619"/>
                  </a:cubicBezTo>
                  <a:cubicBezTo>
                    <a:pt x="71525" y="3642"/>
                    <a:pt x="71536" y="3653"/>
                    <a:pt x="71547" y="3653"/>
                  </a:cubicBezTo>
                  <a:cubicBezTo>
                    <a:pt x="71557" y="3653"/>
                    <a:pt x="71567" y="3641"/>
                    <a:pt x="71580" y="3618"/>
                  </a:cubicBezTo>
                  <a:cubicBezTo>
                    <a:pt x="71588" y="3603"/>
                    <a:pt x="71596" y="3595"/>
                    <a:pt x="71603" y="3595"/>
                  </a:cubicBezTo>
                  <a:cubicBezTo>
                    <a:pt x="71616" y="3595"/>
                    <a:pt x="71628" y="3615"/>
                    <a:pt x="71642" y="3657"/>
                  </a:cubicBezTo>
                  <a:cubicBezTo>
                    <a:pt x="71675" y="3751"/>
                    <a:pt x="71917" y="3903"/>
                    <a:pt x="72031" y="3903"/>
                  </a:cubicBezTo>
                  <a:cubicBezTo>
                    <a:pt x="72033" y="3903"/>
                    <a:pt x="72035" y="3903"/>
                    <a:pt x="72038" y="3903"/>
                  </a:cubicBezTo>
                  <a:cubicBezTo>
                    <a:pt x="72039" y="3903"/>
                    <a:pt x="72041" y="3903"/>
                    <a:pt x="72043" y="3903"/>
                  </a:cubicBezTo>
                  <a:cubicBezTo>
                    <a:pt x="72078" y="3903"/>
                    <a:pt x="72097" y="3933"/>
                    <a:pt x="72096" y="3987"/>
                  </a:cubicBezTo>
                  <a:cubicBezTo>
                    <a:pt x="72094" y="4046"/>
                    <a:pt x="72108" y="4066"/>
                    <a:pt x="72165" y="4066"/>
                  </a:cubicBezTo>
                  <a:cubicBezTo>
                    <a:pt x="72177" y="4066"/>
                    <a:pt x="72191" y="4066"/>
                    <a:pt x="72207" y="4064"/>
                  </a:cubicBezTo>
                  <a:cubicBezTo>
                    <a:pt x="72212" y="4063"/>
                    <a:pt x="72218" y="4063"/>
                    <a:pt x="72224" y="4063"/>
                  </a:cubicBezTo>
                  <a:cubicBezTo>
                    <a:pt x="72291" y="4063"/>
                    <a:pt x="72370" y="4096"/>
                    <a:pt x="72440" y="4152"/>
                  </a:cubicBezTo>
                  <a:cubicBezTo>
                    <a:pt x="72507" y="4207"/>
                    <a:pt x="72657" y="4273"/>
                    <a:pt x="72778" y="4301"/>
                  </a:cubicBezTo>
                  <a:cubicBezTo>
                    <a:pt x="72900" y="4328"/>
                    <a:pt x="73083" y="4402"/>
                    <a:pt x="73193" y="4467"/>
                  </a:cubicBezTo>
                  <a:cubicBezTo>
                    <a:pt x="73300" y="4529"/>
                    <a:pt x="73406" y="4577"/>
                    <a:pt x="73438" y="4577"/>
                  </a:cubicBezTo>
                  <a:cubicBezTo>
                    <a:pt x="73439" y="4577"/>
                    <a:pt x="73440" y="4577"/>
                    <a:pt x="73441" y="4577"/>
                  </a:cubicBezTo>
                  <a:cubicBezTo>
                    <a:pt x="73442" y="4577"/>
                    <a:pt x="73443" y="4577"/>
                    <a:pt x="73443" y="4577"/>
                  </a:cubicBezTo>
                  <a:cubicBezTo>
                    <a:pt x="73472" y="4577"/>
                    <a:pt x="73522" y="4616"/>
                    <a:pt x="73553" y="4664"/>
                  </a:cubicBezTo>
                  <a:cubicBezTo>
                    <a:pt x="73588" y="4719"/>
                    <a:pt x="73634" y="4745"/>
                    <a:pt x="73693" y="4745"/>
                  </a:cubicBezTo>
                  <a:cubicBezTo>
                    <a:pt x="73737" y="4745"/>
                    <a:pt x="73787" y="4731"/>
                    <a:pt x="73846" y="4702"/>
                  </a:cubicBezTo>
                  <a:cubicBezTo>
                    <a:pt x="73876" y="4687"/>
                    <a:pt x="73944" y="4679"/>
                    <a:pt x="74017" y="4679"/>
                  </a:cubicBezTo>
                  <a:cubicBezTo>
                    <a:pt x="74045" y="4679"/>
                    <a:pt x="74073" y="4680"/>
                    <a:pt x="74100" y="4683"/>
                  </a:cubicBezTo>
                  <a:cubicBezTo>
                    <a:pt x="74125" y="4685"/>
                    <a:pt x="74149" y="4686"/>
                    <a:pt x="74173" y="4686"/>
                  </a:cubicBezTo>
                  <a:cubicBezTo>
                    <a:pt x="74280" y="4686"/>
                    <a:pt x="74387" y="4662"/>
                    <a:pt x="74562" y="4598"/>
                  </a:cubicBezTo>
                  <a:cubicBezTo>
                    <a:pt x="74717" y="4543"/>
                    <a:pt x="74874" y="4495"/>
                    <a:pt x="74906" y="4494"/>
                  </a:cubicBezTo>
                  <a:cubicBezTo>
                    <a:pt x="75122" y="4488"/>
                    <a:pt x="75332" y="4439"/>
                    <a:pt x="75377" y="4386"/>
                  </a:cubicBezTo>
                  <a:cubicBezTo>
                    <a:pt x="75406" y="4351"/>
                    <a:pt x="75488" y="4316"/>
                    <a:pt x="75554" y="4310"/>
                  </a:cubicBezTo>
                  <a:cubicBezTo>
                    <a:pt x="75647" y="4301"/>
                    <a:pt x="75708" y="4259"/>
                    <a:pt x="75803" y="4136"/>
                  </a:cubicBezTo>
                  <a:cubicBezTo>
                    <a:pt x="75931" y="3970"/>
                    <a:pt x="76147" y="3840"/>
                    <a:pt x="76280" y="3840"/>
                  </a:cubicBezTo>
                  <a:cubicBezTo>
                    <a:pt x="76300" y="3840"/>
                    <a:pt x="76318" y="3843"/>
                    <a:pt x="76334" y="3850"/>
                  </a:cubicBezTo>
                  <a:cubicBezTo>
                    <a:pt x="76358" y="3860"/>
                    <a:pt x="76381" y="3865"/>
                    <a:pt x="76402" y="3865"/>
                  </a:cubicBezTo>
                  <a:cubicBezTo>
                    <a:pt x="76467" y="3865"/>
                    <a:pt x="76518" y="3818"/>
                    <a:pt x="76558" y="3722"/>
                  </a:cubicBezTo>
                  <a:cubicBezTo>
                    <a:pt x="76582" y="3664"/>
                    <a:pt x="76638" y="3567"/>
                    <a:pt x="76681" y="3512"/>
                  </a:cubicBezTo>
                  <a:cubicBezTo>
                    <a:pt x="76724" y="3455"/>
                    <a:pt x="76758" y="3393"/>
                    <a:pt x="76756" y="3373"/>
                  </a:cubicBezTo>
                  <a:cubicBezTo>
                    <a:pt x="76755" y="3353"/>
                    <a:pt x="76789" y="3278"/>
                    <a:pt x="76830" y="3207"/>
                  </a:cubicBezTo>
                  <a:cubicBezTo>
                    <a:pt x="76966" y="2976"/>
                    <a:pt x="76991" y="2889"/>
                    <a:pt x="76940" y="2838"/>
                  </a:cubicBezTo>
                  <a:cubicBezTo>
                    <a:pt x="76904" y="2800"/>
                    <a:pt x="76907" y="2773"/>
                    <a:pt x="76951" y="2721"/>
                  </a:cubicBezTo>
                  <a:cubicBezTo>
                    <a:pt x="76981" y="2685"/>
                    <a:pt x="77005" y="2625"/>
                    <a:pt x="77001" y="2598"/>
                  </a:cubicBezTo>
                  <a:cubicBezTo>
                    <a:pt x="76997" y="2568"/>
                    <a:pt x="77012" y="2541"/>
                    <a:pt x="77032" y="2538"/>
                  </a:cubicBezTo>
                  <a:cubicBezTo>
                    <a:pt x="77055" y="2536"/>
                    <a:pt x="77066" y="2471"/>
                    <a:pt x="77058" y="2390"/>
                  </a:cubicBezTo>
                  <a:cubicBezTo>
                    <a:pt x="77047" y="2262"/>
                    <a:pt x="77026" y="2235"/>
                    <a:pt x="76883" y="2169"/>
                  </a:cubicBezTo>
                  <a:cubicBezTo>
                    <a:pt x="76794" y="2128"/>
                    <a:pt x="76719" y="2077"/>
                    <a:pt x="76717" y="2056"/>
                  </a:cubicBezTo>
                  <a:cubicBezTo>
                    <a:pt x="76715" y="2044"/>
                    <a:pt x="76704" y="2038"/>
                    <a:pt x="76686" y="2038"/>
                  </a:cubicBezTo>
                  <a:cubicBezTo>
                    <a:pt x="76672" y="2038"/>
                    <a:pt x="76653" y="2042"/>
                    <a:pt x="76632" y="2051"/>
                  </a:cubicBezTo>
                  <a:cubicBezTo>
                    <a:pt x="76608" y="2061"/>
                    <a:pt x="76591" y="2066"/>
                    <a:pt x="76580" y="2066"/>
                  </a:cubicBezTo>
                  <a:cubicBezTo>
                    <a:pt x="76562" y="2066"/>
                    <a:pt x="76560" y="2051"/>
                    <a:pt x="76569" y="2019"/>
                  </a:cubicBezTo>
                  <a:cubicBezTo>
                    <a:pt x="76580" y="1978"/>
                    <a:pt x="76569" y="1961"/>
                    <a:pt x="76528" y="1961"/>
                  </a:cubicBezTo>
                  <a:cubicBezTo>
                    <a:pt x="76522" y="1961"/>
                    <a:pt x="76516" y="1961"/>
                    <a:pt x="76510" y="1961"/>
                  </a:cubicBezTo>
                  <a:cubicBezTo>
                    <a:pt x="76509" y="1962"/>
                    <a:pt x="76508" y="1962"/>
                    <a:pt x="76507" y="1962"/>
                  </a:cubicBezTo>
                  <a:cubicBezTo>
                    <a:pt x="76427" y="1962"/>
                    <a:pt x="75997" y="1764"/>
                    <a:pt x="75946" y="1702"/>
                  </a:cubicBezTo>
                  <a:cubicBezTo>
                    <a:pt x="75934" y="1687"/>
                    <a:pt x="75765" y="1589"/>
                    <a:pt x="75574" y="1485"/>
                  </a:cubicBezTo>
                  <a:cubicBezTo>
                    <a:pt x="75382" y="1381"/>
                    <a:pt x="75165" y="1251"/>
                    <a:pt x="75093" y="1200"/>
                  </a:cubicBezTo>
                  <a:cubicBezTo>
                    <a:pt x="74749" y="952"/>
                    <a:pt x="73553" y="282"/>
                    <a:pt x="73453" y="282"/>
                  </a:cubicBezTo>
                  <a:cubicBezTo>
                    <a:pt x="73453" y="282"/>
                    <a:pt x="73452" y="282"/>
                    <a:pt x="73451" y="282"/>
                  </a:cubicBezTo>
                  <a:cubicBezTo>
                    <a:pt x="73444" y="283"/>
                    <a:pt x="73448" y="307"/>
                    <a:pt x="73462" y="334"/>
                  </a:cubicBezTo>
                  <a:cubicBezTo>
                    <a:pt x="73476" y="363"/>
                    <a:pt x="73558" y="412"/>
                    <a:pt x="73646" y="445"/>
                  </a:cubicBezTo>
                  <a:cubicBezTo>
                    <a:pt x="73735" y="477"/>
                    <a:pt x="73807" y="515"/>
                    <a:pt x="73808" y="530"/>
                  </a:cubicBezTo>
                  <a:cubicBezTo>
                    <a:pt x="73809" y="545"/>
                    <a:pt x="73892" y="605"/>
                    <a:pt x="73995" y="662"/>
                  </a:cubicBezTo>
                  <a:cubicBezTo>
                    <a:pt x="74097" y="720"/>
                    <a:pt x="74181" y="783"/>
                    <a:pt x="74182" y="804"/>
                  </a:cubicBezTo>
                  <a:cubicBezTo>
                    <a:pt x="74183" y="809"/>
                    <a:pt x="74177" y="811"/>
                    <a:pt x="74167" y="811"/>
                  </a:cubicBezTo>
                  <a:cubicBezTo>
                    <a:pt x="74098" y="811"/>
                    <a:pt x="73809" y="700"/>
                    <a:pt x="73651" y="609"/>
                  </a:cubicBezTo>
                  <a:cubicBezTo>
                    <a:pt x="73496" y="518"/>
                    <a:pt x="72692" y="243"/>
                    <a:pt x="72401" y="181"/>
                  </a:cubicBezTo>
                  <a:cubicBezTo>
                    <a:pt x="72043" y="105"/>
                    <a:pt x="71433" y="0"/>
                    <a:pt x="71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9"/>
            <p:cNvSpPr/>
            <p:nvPr/>
          </p:nvSpPr>
          <p:spPr>
            <a:xfrm>
              <a:off x="4311300" y="3416650"/>
              <a:ext cx="3650" cy="3675"/>
            </a:xfrm>
            <a:custGeom>
              <a:avLst/>
              <a:gdLst/>
              <a:ahLst/>
              <a:cxnLst/>
              <a:rect l="l" t="t" r="r" b="b"/>
              <a:pathLst>
                <a:path w="146" h="147" extrusionOk="0">
                  <a:moveTo>
                    <a:pt x="20" y="0"/>
                  </a:moveTo>
                  <a:cubicBezTo>
                    <a:pt x="16" y="0"/>
                    <a:pt x="13" y="1"/>
                    <a:pt x="10" y="4"/>
                  </a:cubicBezTo>
                  <a:cubicBezTo>
                    <a:pt x="0" y="18"/>
                    <a:pt x="19" y="59"/>
                    <a:pt x="52" y="98"/>
                  </a:cubicBezTo>
                  <a:cubicBezTo>
                    <a:pt x="80" y="128"/>
                    <a:pt x="108" y="146"/>
                    <a:pt x="124" y="146"/>
                  </a:cubicBezTo>
                  <a:cubicBezTo>
                    <a:pt x="128" y="146"/>
                    <a:pt x="132" y="145"/>
                    <a:pt x="134" y="142"/>
                  </a:cubicBezTo>
                  <a:cubicBezTo>
                    <a:pt x="146" y="130"/>
                    <a:pt x="126" y="88"/>
                    <a:pt x="92" y="49"/>
                  </a:cubicBezTo>
                  <a:cubicBezTo>
                    <a:pt x="65" y="19"/>
                    <a:pt x="36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9"/>
            <p:cNvSpPr/>
            <p:nvPr/>
          </p:nvSpPr>
          <p:spPr>
            <a:xfrm>
              <a:off x="4513750" y="3413300"/>
              <a:ext cx="20050" cy="2025"/>
            </a:xfrm>
            <a:custGeom>
              <a:avLst/>
              <a:gdLst/>
              <a:ahLst/>
              <a:cxnLst/>
              <a:rect l="l" t="t" r="r" b="b"/>
              <a:pathLst>
                <a:path w="802" h="81" extrusionOk="0">
                  <a:moveTo>
                    <a:pt x="177" y="0"/>
                  </a:moveTo>
                  <a:cubicBezTo>
                    <a:pt x="64" y="0"/>
                    <a:pt x="1" y="13"/>
                    <a:pt x="4" y="35"/>
                  </a:cubicBezTo>
                  <a:cubicBezTo>
                    <a:pt x="7" y="55"/>
                    <a:pt x="35" y="71"/>
                    <a:pt x="70" y="71"/>
                  </a:cubicBezTo>
                  <a:cubicBezTo>
                    <a:pt x="71" y="71"/>
                    <a:pt x="73" y="71"/>
                    <a:pt x="75" y="71"/>
                  </a:cubicBezTo>
                  <a:cubicBezTo>
                    <a:pt x="80" y="71"/>
                    <a:pt x="86" y="71"/>
                    <a:pt x="91" y="71"/>
                  </a:cubicBezTo>
                  <a:cubicBezTo>
                    <a:pt x="129" y="71"/>
                    <a:pt x="183" y="74"/>
                    <a:pt x="215" y="76"/>
                  </a:cubicBezTo>
                  <a:cubicBezTo>
                    <a:pt x="243" y="79"/>
                    <a:pt x="285" y="80"/>
                    <a:pt x="332" y="80"/>
                  </a:cubicBezTo>
                  <a:cubicBezTo>
                    <a:pt x="444" y="80"/>
                    <a:pt x="587" y="73"/>
                    <a:pt x="667" y="61"/>
                  </a:cubicBezTo>
                  <a:cubicBezTo>
                    <a:pt x="801" y="42"/>
                    <a:pt x="730" y="4"/>
                    <a:pt x="565" y="4"/>
                  </a:cubicBezTo>
                  <a:cubicBezTo>
                    <a:pt x="562" y="4"/>
                    <a:pt x="560" y="4"/>
                    <a:pt x="558" y="4"/>
                  </a:cubicBezTo>
                  <a:cubicBezTo>
                    <a:pt x="477" y="4"/>
                    <a:pt x="316" y="3"/>
                    <a:pt x="205" y="0"/>
                  </a:cubicBezTo>
                  <a:cubicBezTo>
                    <a:pt x="195" y="0"/>
                    <a:pt x="186" y="0"/>
                    <a:pt x="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9"/>
            <p:cNvSpPr/>
            <p:nvPr/>
          </p:nvSpPr>
          <p:spPr>
            <a:xfrm>
              <a:off x="4529175" y="3473325"/>
              <a:ext cx="3575" cy="800"/>
            </a:xfrm>
            <a:custGeom>
              <a:avLst/>
              <a:gdLst/>
              <a:ahLst/>
              <a:cxnLst/>
              <a:rect l="l" t="t" r="r" b="b"/>
              <a:pathLst>
                <a:path w="143" h="32" extrusionOk="0">
                  <a:moveTo>
                    <a:pt x="81" y="0"/>
                  </a:moveTo>
                  <a:cubicBezTo>
                    <a:pt x="59" y="0"/>
                    <a:pt x="35" y="5"/>
                    <a:pt x="20" y="14"/>
                  </a:cubicBezTo>
                  <a:cubicBezTo>
                    <a:pt x="0" y="24"/>
                    <a:pt x="11" y="31"/>
                    <a:pt x="41" y="31"/>
                  </a:cubicBezTo>
                  <a:cubicBezTo>
                    <a:pt x="49" y="31"/>
                    <a:pt x="58" y="31"/>
                    <a:pt x="69" y="30"/>
                  </a:cubicBezTo>
                  <a:cubicBezTo>
                    <a:pt x="120" y="25"/>
                    <a:pt x="143" y="14"/>
                    <a:pt x="115" y="5"/>
                  </a:cubicBezTo>
                  <a:cubicBezTo>
                    <a:pt x="106" y="2"/>
                    <a:pt x="94" y="0"/>
                    <a:pt x="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9"/>
            <p:cNvSpPr/>
            <p:nvPr/>
          </p:nvSpPr>
          <p:spPr>
            <a:xfrm>
              <a:off x="4547625" y="3413850"/>
              <a:ext cx="4450" cy="2825"/>
            </a:xfrm>
            <a:custGeom>
              <a:avLst/>
              <a:gdLst/>
              <a:ahLst/>
              <a:cxnLst/>
              <a:rect l="l" t="t" r="r" b="b"/>
              <a:pathLst>
                <a:path w="178" h="113" extrusionOk="0">
                  <a:moveTo>
                    <a:pt x="102" y="1"/>
                  </a:moveTo>
                  <a:cubicBezTo>
                    <a:pt x="98" y="1"/>
                    <a:pt x="95" y="1"/>
                    <a:pt x="91" y="1"/>
                  </a:cubicBezTo>
                  <a:cubicBezTo>
                    <a:pt x="2" y="10"/>
                    <a:pt x="0" y="17"/>
                    <a:pt x="67" y="74"/>
                  </a:cubicBezTo>
                  <a:cubicBezTo>
                    <a:pt x="97" y="99"/>
                    <a:pt x="123" y="112"/>
                    <a:pt x="142" y="112"/>
                  </a:cubicBezTo>
                  <a:cubicBezTo>
                    <a:pt x="165" y="112"/>
                    <a:pt x="178" y="92"/>
                    <a:pt x="174" y="53"/>
                  </a:cubicBezTo>
                  <a:cubicBezTo>
                    <a:pt x="172" y="22"/>
                    <a:pt x="141" y="1"/>
                    <a:pt x="1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9"/>
            <p:cNvSpPr/>
            <p:nvPr/>
          </p:nvSpPr>
          <p:spPr>
            <a:xfrm>
              <a:off x="4562400" y="3415550"/>
              <a:ext cx="3200" cy="1575"/>
            </a:xfrm>
            <a:custGeom>
              <a:avLst/>
              <a:gdLst/>
              <a:ahLst/>
              <a:cxnLst/>
              <a:rect l="l" t="t" r="r" b="b"/>
              <a:pathLst>
                <a:path w="128" h="63" extrusionOk="0">
                  <a:moveTo>
                    <a:pt x="85" y="0"/>
                  </a:moveTo>
                  <a:cubicBezTo>
                    <a:pt x="83" y="0"/>
                    <a:pt x="81" y="1"/>
                    <a:pt x="79" y="1"/>
                  </a:cubicBezTo>
                  <a:cubicBezTo>
                    <a:pt x="9" y="7"/>
                    <a:pt x="0" y="30"/>
                    <a:pt x="59" y="58"/>
                  </a:cubicBezTo>
                  <a:cubicBezTo>
                    <a:pt x="65" y="61"/>
                    <a:pt x="71" y="62"/>
                    <a:pt x="78" y="62"/>
                  </a:cubicBezTo>
                  <a:cubicBezTo>
                    <a:pt x="94" y="62"/>
                    <a:pt x="109" y="53"/>
                    <a:pt x="117" y="37"/>
                  </a:cubicBezTo>
                  <a:cubicBezTo>
                    <a:pt x="128" y="15"/>
                    <a:pt x="114" y="0"/>
                    <a:pt x="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9"/>
            <p:cNvSpPr/>
            <p:nvPr/>
          </p:nvSpPr>
          <p:spPr>
            <a:xfrm>
              <a:off x="4874725" y="3441975"/>
              <a:ext cx="7000" cy="2450"/>
            </a:xfrm>
            <a:custGeom>
              <a:avLst/>
              <a:gdLst/>
              <a:ahLst/>
              <a:cxnLst/>
              <a:rect l="l" t="t" r="r" b="b"/>
              <a:pathLst>
                <a:path w="280" h="98" extrusionOk="0">
                  <a:moveTo>
                    <a:pt x="174" y="0"/>
                  </a:moveTo>
                  <a:cubicBezTo>
                    <a:pt x="153" y="0"/>
                    <a:pt x="128" y="4"/>
                    <a:pt x="104" y="10"/>
                  </a:cubicBezTo>
                  <a:lnTo>
                    <a:pt x="0" y="40"/>
                  </a:lnTo>
                  <a:lnTo>
                    <a:pt x="109" y="80"/>
                  </a:lnTo>
                  <a:cubicBezTo>
                    <a:pt x="142" y="92"/>
                    <a:pt x="172" y="98"/>
                    <a:pt x="196" y="98"/>
                  </a:cubicBezTo>
                  <a:cubicBezTo>
                    <a:pt x="254" y="98"/>
                    <a:pt x="280" y="66"/>
                    <a:pt x="240" y="19"/>
                  </a:cubicBezTo>
                  <a:cubicBezTo>
                    <a:pt x="229" y="7"/>
                    <a:pt x="205" y="0"/>
                    <a:pt x="1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9"/>
            <p:cNvSpPr/>
            <p:nvPr/>
          </p:nvSpPr>
          <p:spPr>
            <a:xfrm>
              <a:off x="4896250" y="3323450"/>
              <a:ext cx="2950" cy="775"/>
            </a:xfrm>
            <a:custGeom>
              <a:avLst/>
              <a:gdLst/>
              <a:ahLst/>
              <a:cxnLst/>
              <a:rect l="l" t="t" r="r" b="b"/>
              <a:pathLst>
                <a:path w="118" h="31" extrusionOk="0">
                  <a:moveTo>
                    <a:pt x="53" y="0"/>
                  </a:moveTo>
                  <a:cubicBezTo>
                    <a:pt x="34" y="0"/>
                    <a:pt x="18" y="5"/>
                    <a:pt x="10" y="15"/>
                  </a:cubicBezTo>
                  <a:cubicBezTo>
                    <a:pt x="1" y="25"/>
                    <a:pt x="17" y="31"/>
                    <a:pt x="45" y="31"/>
                  </a:cubicBezTo>
                  <a:cubicBezTo>
                    <a:pt x="51" y="31"/>
                    <a:pt x="57" y="30"/>
                    <a:pt x="64" y="30"/>
                  </a:cubicBezTo>
                  <a:cubicBezTo>
                    <a:pt x="108" y="25"/>
                    <a:pt x="118" y="15"/>
                    <a:pt x="86" y="5"/>
                  </a:cubicBezTo>
                  <a:cubicBezTo>
                    <a:pt x="75" y="2"/>
                    <a:pt x="64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9"/>
            <p:cNvSpPr/>
            <p:nvPr/>
          </p:nvSpPr>
          <p:spPr>
            <a:xfrm>
              <a:off x="4925425" y="3321125"/>
              <a:ext cx="10800" cy="2550"/>
            </a:xfrm>
            <a:custGeom>
              <a:avLst/>
              <a:gdLst/>
              <a:ahLst/>
              <a:cxnLst/>
              <a:rect l="l" t="t" r="r" b="b"/>
              <a:pathLst>
                <a:path w="432" h="102" extrusionOk="0">
                  <a:moveTo>
                    <a:pt x="38" y="0"/>
                  </a:moveTo>
                  <a:cubicBezTo>
                    <a:pt x="20" y="0"/>
                    <a:pt x="9" y="2"/>
                    <a:pt x="5" y="6"/>
                  </a:cubicBezTo>
                  <a:cubicBezTo>
                    <a:pt x="0" y="13"/>
                    <a:pt x="44" y="33"/>
                    <a:pt x="106" y="51"/>
                  </a:cubicBezTo>
                  <a:cubicBezTo>
                    <a:pt x="214" y="83"/>
                    <a:pt x="325" y="101"/>
                    <a:pt x="382" y="101"/>
                  </a:cubicBezTo>
                  <a:cubicBezTo>
                    <a:pt x="417" y="101"/>
                    <a:pt x="432" y="94"/>
                    <a:pt x="413" y="79"/>
                  </a:cubicBezTo>
                  <a:cubicBezTo>
                    <a:pt x="376" y="48"/>
                    <a:pt x="129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9"/>
            <p:cNvSpPr/>
            <p:nvPr/>
          </p:nvSpPr>
          <p:spPr>
            <a:xfrm>
              <a:off x="4993050" y="3443900"/>
              <a:ext cx="1950" cy="1650"/>
            </a:xfrm>
            <a:custGeom>
              <a:avLst/>
              <a:gdLst/>
              <a:ahLst/>
              <a:cxnLst/>
              <a:rect l="l" t="t" r="r" b="b"/>
              <a:pathLst>
                <a:path w="78" h="66" extrusionOk="0">
                  <a:moveTo>
                    <a:pt x="56" y="1"/>
                  </a:moveTo>
                  <a:cubicBezTo>
                    <a:pt x="50" y="1"/>
                    <a:pt x="43" y="3"/>
                    <a:pt x="36" y="9"/>
                  </a:cubicBezTo>
                  <a:cubicBezTo>
                    <a:pt x="15" y="24"/>
                    <a:pt x="0" y="44"/>
                    <a:pt x="1" y="53"/>
                  </a:cubicBezTo>
                  <a:cubicBezTo>
                    <a:pt x="1" y="61"/>
                    <a:pt x="15" y="66"/>
                    <a:pt x="35" y="66"/>
                  </a:cubicBezTo>
                  <a:cubicBezTo>
                    <a:pt x="37" y="66"/>
                    <a:pt x="39" y="66"/>
                    <a:pt x="41" y="65"/>
                  </a:cubicBezTo>
                  <a:cubicBezTo>
                    <a:pt x="62" y="64"/>
                    <a:pt x="78" y="44"/>
                    <a:pt x="75" y="22"/>
                  </a:cubicBezTo>
                  <a:cubicBezTo>
                    <a:pt x="74" y="8"/>
                    <a:pt x="66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9"/>
            <p:cNvSpPr/>
            <p:nvPr/>
          </p:nvSpPr>
          <p:spPr>
            <a:xfrm>
              <a:off x="5012925" y="3447975"/>
              <a:ext cx="1975" cy="1650"/>
            </a:xfrm>
            <a:custGeom>
              <a:avLst/>
              <a:gdLst/>
              <a:ahLst/>
              <a:cxnLst/>
              <a:rect l="l" t="t" r="r" b="b"/>
              <a:pathLst>
                <a:path w="79" h="66" extrusionOk="0">
                  <a:moveTo>
                    <a:pt x="57" y="0"/>
                  </a:moveTo>
                  <a:cubicBezTo>
                    <a:pt x="50" y="0"/>
                    <a:pt x="43" y="3"/>
                    <a:pt x="36" y="9"/>
                  </a:cubicBezTo>
                  <a:cubicBezTo>
                    <a:pt x="16" y="24"/>
                    <a:pt x="0" y="44"/>
                    <a:pt x="1" y="52"/>
                  </a:cubicBezTo>
                  <a:cubicBezTo>
                    <a:pt x="1" y="60"/>
                    <a:pt x="15" y="66"/>
                    <a:pt x="33" y="66"/>
                  </a:cubicBezTo>
                  <a:cubicBezTo>
                    <a:pt x="36" y="66"/>
                    <a:pt x="38" y="66"/>
                    <a:pt x="41" y="65"/>
                  </a:cubicBezTo>
                  <a:cubicBezTo>
                    <a:pt x="62" y="63"/>
                    <a:pt x="78" y="43"/>
                    <a:pt x="76" y="21"/>
                  </a:cubicBezTo>
                  <a:cubicBezTo>
                    <a:pt x="74" y="8"/>
                    <a:pt x="67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9"/>
            <p:cNvSpPr/>
            <p:nvPr/>
          </p:nvSpPr>
          <p:spPr>
            <a:xfrm>
              <a:off x="5035450" y="3315475"/>
              <a:ext cx="5600" cy="1650"/>
            </a:xfrm>
            <a:custGeom>
              <a:avLst/>
              <a:gdLst/>
              <a:ahLst/>
              <a:cxnLst/>
              <a:rect l="l" t="t" r="r" b="b"/>
              <a:pathLst>
                <a:path w="224" h="66" extrusionOk="0">
                  <a:moveTo>
                    <a:pt x="168" y="1"/>
                  </a:moveTo>
                  <a:cubicBezTo>
                    <a:pt x="158" y="1"/>
                    <a:pt x="146" y="1"/>
                    <a:pt x="132" y="3"/>
                  </a:cubicBezTo>
                  <a:cubicBezTo>
                    <a:pt x="13" y="13"/>
                    <a:pt x="1" y="34"/>
                    <a:pt x="97" y="61"/>
                  </a:cubicBezTo>
                  <a:cubicBezTo>
                    <a:pt x="107" y="64"/>
                    <a:pt x="118" y="66"/>
                    <a:pt x="129" y="66"/>
                  </a:cubicBezTo>
                  <a:cubicBezTo>
                    <a:pt x="158" y="66"/>
                    <a:pt x="187" y="55"/>
                    <a:pt x="203" y="37"/>
                  </a:cubicBezTo>
                  <a:cubicBezTo>
                    <a:pt x="224" y="12"/>
                    <a:pt x="213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9"/>
            <p:cNvSpPr/>
            <p:nvPr/>
          </p:nvSpPr>
          <p:spPr>
            <a:xfrm>
              <a:off x="5047925" y="3413800"/>
              <a:ext cx="32500" cy="4200"/>
            </a:xfrm>
            <a:custGeom>
              <a:avLst/>
              <a:gdLst/>
              <a:ahLst/>
              <a:cxnLst/>
              <a:rect l="l" t="t" r="r" b="b"/>
              <a:pathLst>
                <a:path w="1300" h="168" extrusionOk="0">
                  <a:moveTo>
                    <a:pt x="222" y="0"/>
                  </a:moveTo>
                  <a:cubicBezTo>
                    <a:pt x="112" y="0"/>
                    <a:pt x="36" y="3"/>
                    <a:pt x="26" y="9"/>
                  </a:cubicBezTo>
                  <a:cubicBezTo>
                    <a:pt x="11" y="19"/>
                    <a:pt x="1" y="61"/>
                    <a:pt x="5" y="101"/>
                  </a:cubicBezTo>
                  <a:cubicBezTo>
                    <a:pt x="8" y="150"/>
                    <a:pt x="29" y="168"/>
                    <a:pt x="89" y="168"/>
                  </a:cubicBezTo>
                  <a:cubicBezTo>
                    <a:pt x="100" y="168"/>
                    <a:pt x="112" y="167"/>
                    <a:pt x="126" y="166"/>
                  </a:cubicBezTo>
                  <a:cubicBezTo>
                    <a:pt x="188" y="161"/>
                    <a:pt x="249" y="137"/>
                    <a:pt x="260" y="117"/>
                  </a:cubicBezTo>
                  <a:cubicBezTo>
                    <a:pt x="276" y="87"/>
                    <a:pt x="313" y="72"/>
                    <a:pt x="354" y="72"/>
                  </a:cubicBezTo>
                  <a:cubicBezTo>
                    <a:pt x="398" y="72"/>
                    <a:pt x="446" y="90"/>
                    <a:pt x="470" y="125"/>
                  </a:cubicBezTo>
                  <a:cubicBezTo>
                    <a:pt x="485" y="148"/>
                    <a:pt x="498" y="160"/>
                    <a:pt x="509" y="160"/>
                  </a:cubicBezTo>
                  <a:cubicBezTo>
                    <a:pt x="518" y="160"/>
                    <a:pt x="526" y="152"/>
                    <a:pt x="534" y="137"/>
                  </a:cubicBezTo>
                  <a:cubicBezTo>
                    <a:pt x="551" y="104"/>
                    <a:pt x="667" y="87"/>
                    <a:pt x="935" y="81"/>
                  </a:cubicBezTo>
                  <a:cubicBezTo>
                    <a:pt x="1142" y="76"/>
                    <a:pt x="1300" y="60"/>
                    <a:pt x="1286" y="48"/>
                  </a:cubicBezTo>
                  <a:cubicBezTo>
                    <a:pt x="1262" y="26"/>
                    <a:pt x="571" y="0"/>
                    <a:pt x="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9"/>
            <p:cNvSpPr/>
            <p:nvPr/>
          </p:nvSpPr>
          <p:spPr>
            <a:xfrm>
              <a:off x="5042000" y="3315175"/>
              <a:ext cx="2075" cy="1625"/>
            </a:xfrm>
            <a:custGeom>
              <a:avLst/>
              <a:gdLst/>
              <a:ahLst/>
              <a:cxnLst/>
              <a:rect l="l" t="t" r="r" b="b"/>
              <a:pathLst>
                <a:path w="83" h="65" extrusionOk="0">
                  <a:moveTo>
                    <a:pt x="41" y="0"/>
                  </a:moveTo>
                  <a:cubicBezTo>
                    <a:pt x="40" y="0"/>
                    <a:pt x="39" y="0"/>
                    <a:pt x="38" y="0"/>
                  </a:cubicBezTo>
                  <a:cubicBezTo>
                    <a:pt x="16" y="3"/>
                    <a:pt x="0" y="11"/>
                    <a:pt x="1" y="22"/>
                  </a:cubicBezTo>
                  <a:cubicBezTo>
                    <a:pt x="1" y="33"/>
                    <a:pt x="21" y="49"/>
                    <a:pt x="43" y="61"/>
                  </a:cubicBezTo>
                  <a:cubicBezTo>
                    <a:pt x="49" y="63"/>
                    <a:pt x="55" y="65"/>
                    <a:pt x="60" y="65"/>
                  </a:cubicBezTo>
                  <a:cubicBezTo>
                    <a:pt x="74" y="65"/>
                    <a:pt x="83" y="55"/>
                    <a:pt x="81" y="39"/>
                  </a:cubicBezTo>
                  <a:cubicBezTo>
                    <a:pt x="78" y="18"/>
                    <a:pt x="60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9"/>
            <p:cNvSpPr/>
            <p:nvPr/>
          </p:nvSpPr>
          <p:spPr>
            <a:xfrm>
              <a:off x="5064050" y="3442100"/>
              <a:ext cx="1950" cy="1925"/>
            </a:xfrm>
            <a:custGeom>
              <a:avLst/>
              <a:gdLst/>
              <a:ahLst/>
              <a:cxnLst/>
              <a:rect l="l" t="t" r="r" b="b"/>
              <a:pathLst>
                <a:path w="78" h="77" extrusionOk="0">
                  <a:moveTo>
                    <a:pt x="18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6" y="1"/>
                    <a:pt x="0" y="19"/>
                    <a:pt x="1" y="41"/>
                  </a:cubicBezTo>
                  <a:cubicBezTo>
                    <a:pt x="3" y="60"/>
                    <a:pt x="23" y="76"/>
                    <a:pt x="42" y="76"/>
                  </a:cubicBezTo>
                  <a:cubicBezTo>
                    <a:pt x="44" y="76"/>
                    <a:pt x="46" y="76"/>
                    <a:pt x="47" y="76"/>
                  </a:cubicBezTo>
                  <a:cubicBezTo>
                    <a:pt x="70" y="73"/>
                    <a:pt x="77" y="54"/>
                    <a:pt x="63" y="35"/>
                  </a:cubicBezTo>
                  <a:cubicBezTo>
                    <a:pt x="48" y="15"/>
                    <a:pt x="28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9"/>
            <p:cNvSpPr/>
            <p:nvPr/>
          </p:nvSpPr>
          <p:spPr>
            <a:xfrm>
              <a:off x="5069675" y="3384925"/>
              <a:ext cx="2100" cy="1650"/>
            </a:xfrm>
            <a:custGeom>
              <a:avLst/>
              <a:gdLst/>
              <a:ahLst/>
              <a:cxnLst/>
              <a:rect l="l" t="t" r="r" b="b"/>
              <a:pathLst>
                <a:path w="84" h="66" extrusionOk="0">
                  <a:moveTo>
                    <a:pt x="44" y="1"/>
                  </a:moveTo>
                  <a:cubicBezTo>
                    <a:pt x="43" y="1"/>
                    <a:pt x="41" y="1"/>
                    <a:pt x="40" y="1"/>
                  </a:cubicBezTo>
                  <a:cubicBezTo>
                    <a:pt x="17" y="4"/>
                    <a:pt x="1" y="13"/>
                    <a:pt x="2" y="23"/>
                  </a:cubicBezTo>
                  <a:cubicBezTo>
                    <a:pt x="4" y="33"/>
                    <a:pt x="21" y="49"/>
                    <a:pt x="45" y="62"/>
                  </a:cubicBezTo>
                  <a:cubicBezTo>
                    <a:pt x="50" y="64"/>
                    <a:pt x="56" y="66"/>
                    <a:pt x="61" y="66"/>
                  </a:cubicBezTo>
                  <a:cubicBezTo>
                    <a:pt x="74" y="66"/>
                    <a:pt x="83" y="56"/>
                    <a:pt x="82" y="40"/>
                  </a:cubicBezTo>
                  <a:cubicBezTo>
                    <a:pt x="79" y="19"/>
                    <a:pt x="63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9"/>
            <p:cNvSpPr/>
            <p:nvPr/>
          </p:nvSpPr>
          <p:spPr>
            <a:xfrm>
              <a:off x="5079125" y="3409825"/>
              <a:ext cx="7550" cy="2400"/>
            </a:xfrm>
            <a:custGeom>
              <a:avLst/>
              <a:gdLst/>
              <a:ahLst/>
              <a:cxnLst/>
              <a:rect l="l" t="t" r="r" b="b"/>
              <a:pathLst>
                <a:path w="302" h="96" extrusionOk="0">
                  <a:moveTo>
                    <a:pt x="145" y="0"/>
                  </a:moveTo>
                  <a:cubicBezTo>
                    <a:pt x="99" y="0"/>
                    <a:pt x="56" y="7"/>
                    <a:pt x="33" y="23"/>
                  </a:cubicBezTo>
                  <a:cubicBezTo>
                    <a:pt x="8" y="40"/>
                    <a:pt x="1" y="65"/>
                    <a:pt x="15" y="77"/>
                  </a:cubicBezTo>
                  <a:cubicBezTo>
                    <a:pt x="30" y="90"/>
                    <a:pt x="68" y="96"/>
                    <a:pt x="112" y="96"/>
                  </a:cubicBezTo>
                  <a:cubicBezTo>
                    <a:pt x="197" y="96"/>
                    <a:pt x="302" y="75"/>
                    <a:pt x="299" y="48"/>
                  </a:cubicBezTo>
                  <a:cubicBezTo>
                    <a:pt x="296" y="18"/>
                    <a:pt x="218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9"/>
            <p:cNvSpPr/>
            <p:nvPr/>
          </p:nvSpPr>
          <p:spPr>
            <a:xfrm>
              <a:off x="5081650" y="3400975"/>
              <a:ext cx="18200" cy="5225"/>
            </a:xfrm>
            <a:custGeom>
              <a:avLst/>
              <a:gdLst/>
              <a:ahLst/>
              <a:cxnLst/>
              <a:rect l="l" t="t" r="r" b="b"/>
              <a:pathLst>
                <a:path w="728" h="209" extrusionOk="0">
                  <a:moveTo>
                    <a:pt x="362" y="0"/>
                  </a:moveTo>
                  <a:cubicBezTo>
                    <a:pt x="345" y="0"/>
                    <a:pt x="325" y="2"/>
                    <a:pt x="301" y="5"/>
                  </a:cubicBezTo>
                  <a:cubicBezTo>
                    <a:pt x="229" y="14"/>
                    <a:pt x="167" y="40"/>
                    <a:pt x="168" y="60"/>
                  </a:cubicBezTo>
                  <a:cubicBezTo>
                    <a:pt x="170" y="76"/>
                    <a:pt x="150" y="86"/>
                    <a:pt x="120" y="86"/>
                  </a:cubicBezTo>
                  <a:cubicBezTo>
                    <a:pt x="112" y="86"/>
                    <a:pt x="103" y="85"/>
                    <a:pt x="93" y="84"/>
                  </a:cubicBezTo>
                  <a:cubicBezTo>
                    <a:pt x="79" y="81"/>
                    <a:pt x="67" y="80"/>
                    <a:pt x="57" y="80"/>
                  </a:cubicBezTo>
                  <a:cubicBezTo>
                    <a:pt x="0" y="80"/>
                    <a:pt x="4" y="113"/>
                    <a:pt x="70" y="168"/>
                  </a:cubicBezTo>
                  <a:cubicBezTo>
                    <a:pt x="99" y="192"/>
                    <a:pt x="130" y="204"/>
                    <a:pt x="150" y="204"/>
                  </a:cubicBezTo>
                  <a:cubicBezTo>
                    <a:pt x="171" y="204"/>
                    <a:pt x="180" y="190"/>
                    <a:pt x="160" y="165"/>
                  </a:cubicBezTo>
                  <a:cubicBezTo>
                    <a:pt x="146" y="146"/>
                    <a:pt x="152" y="128"/>
                    <a:pt x="173" y="127"/>
                  </a:cubicBezTo>
                  <a:cubicBezTo>
                    <a:pt x="175" y="126"/>
                    <a:pt x="177" y="126"/>
                    <a:pt x="179" y="126"/>
                  </a:cubicBezTo>
                  <a:cubicBezTo>
                    <a:pt x="199" y="126"/>
                    <a:pt x="216" y="140"/>
                    <a:pt x="217" y="155"/>
                  </a:cubicBezTo>
                  <a:cubicBezTo>
                    <a:pt x="218" y="174"/>
                    <a:pt x="336" y="195"/>
                    <a:pt x="475" y="204"/>
                  </a:cubicBezTo>
                  <a:cubicBezTo>
                    <a:pt x="529" y="207"/>
                    <a:pt x="572" y="208"/>
                    <a:pt x="607" y="208"/>
                  </a:cubicBezTo>
                  <a:cubicBezTo>
                    <a:pt x="699" y="208"/>
                    <a:pt x="728" y="197"/>
                    <a:pt x="725" y="170"/>
                  </a:cubicBezTo>
                  <a:cubicBezTo>
                    <a:pt x="721" y="124"/>
                    <a:pt x="610" y="81"/>
                    <a:pt x="503" y="81"/>
                  </a:cubicBezTo>
                  <a:cubicBezTo>
                    <a:pt x="498" y="81"/>
                    <a:pt x="492" y="81"/>
                    <a:pt x="486" y="82"/>
                  </a:cubicBezTo>
                  <a:cubicBezTo>
                    <a:pt x="485" y="82"/>
                    <a:pt x="484" y="82"/>
                    <a:pt x="483" y="82"/>
                  </a:cubicBezTo>
                  <a:cubicBezTo>
                    <a:pt x="452" y="82"/>
                    <a:pt x="429" y="63"/>
                    <a:pt x="433" y="35"/>
                  </a:cubicBezTo>
                  <a:cubicBezTo>
                    <a:pt x="434" y="12"/>
                    <a:pt x="410" y="0"/>
                    <a:pt x="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9"/>
            <p:cNvSpPr/>
            <p:nvPr/>
          </p:nvSpPr>
          <p:spPr>
            <a:xfrm>
              <a:off x="5084550" y="3386700"/>
              <a:ext cx="2850" cy="775"/>
            </a:xfrm>
            <a:custGeom>
              <a:avLst/>
              <a:gdLst/>
              <a:ahLst/>
              <a:cxnLst/>
              <a:rect l="l" t="t" r="r" b="b"/>
              <a:pathLst>
                <a:path w="114" h="31" extrusionOk="0">
                  <a:moveTo>
                    <a:pt x="53" y="1"/>
                  </a:moveTo>
                  <a:cubicBezTo>
                    <a:pt x="34" y="1"/>
                    <a:pt x="17" y="5"/>
                    <a:pt x="10" y="13"/>
                  </a:cubicBezTo>
                  <a:cubicBezTo>
                    <a:pt x="1" y="24"/>
                    <a:pt x="12" y="30"/>
                    <a:pt x="37" y="30"/>
                  </a:cubicBezTo>
                  <a:cubicBezTo>
                    <a:pt x="44" y="30"/>
                    <a:pt x="52" y="30"/>
                    <a:pt x="61" y="29"/>
                  </a:cubicBezTo>
                  <a:cubicBezTo>
                    <a:pt x="106" y="23"/>
                    <a:pt x="114" y="13"/>
                    <a:pt x="83" y="5"/>
                  </a:cubicBezTo>
                  <a:cubicBezTo>
                    <a:pt x="74" y="2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9"/>
            <p:cNvSpPr/>
            <p:nvPr/>
          </p:nvSpPr>
          <p:spPr>
            <a:xfrm>
              <a:off x="5086625" y="3410250"/>
              <a:ext cx="24925" cy="2350"/>
            </a:xfrm>
            <a:custGeom>
              <a:avLst/>
              <a:gdLst/>
              <a:ahLst/>
              <a:cxnLst/>
              <a:rect l="l" t="t" r="r" b="b"/>
              <a:pathLst>
                <a:path w="997" h="94" extrusionOk="0">
                  <a:moveTo>
                    <a:pt x="370" y="1"/>
                  </a:moveTo>
                  <a:cubicBezTo>
                    <a:pt x="336" y="1"/>
                    <a:pt x="306" y="2"/>
                    <a:pt x="282" y="4"/>
                  </a:cubicBezTo>
                  <a:cubicBezTo>
                    <a:pt x="92" y="18"/>
                    <a:pt x="1" y="93"/>
                    <a:pt x="161" y="93"/>
                  </a:cubicBezTo>
                  <a:cubicBezTo>
                    <a:pt x="168" y="93"/>
                    <a:pt x="175" y="93"/>
                    <a:pt x="183" y="93"/>
                  </a:cubicBezTo>
                  <a:cubicBezTo>
                    <a:pt x="238" y="90"/>
                    <a:pt x="328" y="89"/>
                    <a:pt x="387" y="88"/>
                  </a:cubicBezTo>
                  <a:cubicBezTo>
                    <a:pt x="614" y="85"/>
                    <a:pt x="885" y="72"/>
                    <a:pt x="920" y="63"/>
                  </a:cubicBezTo>
                  <a:cubicBezTo>
                    <a:pt x="997" y="42"/>
                    <a:pt x="598" y="1"/>
                    <a:pt x="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9"/>
            <p:cNvSpPr/>
            <p:nvPr/>
          </p:nvSpPr>
          <p:spPr>
            <a:xfrm>
              <a:off x="5090300" y="3386950"/>
              <a:ext cx="3100" cy="1500"/>
            </a:xfrm>
            <a:custGeom>
              <a:avLst/>
              <a:gdLst/>
              <a:ahLst/>
              <a:cxnLst/>
              <a:rect l="l" t="t" r="r" b="b"/>
              <a:pathLst>
                <a:path w="124" h="60" extrusionOk="0">
                  <a:moveTo>
                    <a:pt x="69" y="1"/>
                  </a:moveTo>
                  <a:cubicBezTo>
                    <a:pt x="66" y="1"/>
                    <a:pt x="63" y="1"/>
                    <a:pt x="60" y="1"/>
                  </a:cubicBezTo>
                  <a:cubicBezTo>
                    <a:pt x="26" y="3"/>
                    <a:pt x="1" y="13"/>
                    <a:pt x="2" y="23"/>
                  </a:cubicBezTo>
                  <a:cubicBezTo>
                    <a:pt x="4" y="32"/>
                    <a:pt x="31" y="45"/>
                    <a:pt x="65" y="57"/>
                  </a:cubicBezTo>
                  <a:cubicBezTo>
                    <a:pt x="74" y="59"/>
                    <a:pt x="82" y="60"/>
                    <a:pt x="89" y="60"/>
                  </a:cubicBezTo>
                  <a:cubicBezTo>
                    <a:pt x="110" y="60"/>
                    <a:pt x="123" y="51"/>
                    <a:pt x="122" y="34"/>
                  </a:cubicBezTo>
                  <a:cubicBezTo>
                    <a:pt x="120" y="14"/>
                    <a:pt x="97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9"/>
            <p:cNvSpPr/>
            <p:nvPr/>
          </p:nvSpPr>
          <p:spPr>
            <a:xfrm>
              <a:off x="5103775" y="3416050"/>
              <a:ext cx="2950" cy="2525"/>
            </a:xfrm>
            <a:custGeom>
              <a:avLst/>
              <a:gdLst/>
              <a:ahLst/>
              <a:cxnLst/>
              <a:rect l="l" t="t" r="r" b="b"/>
              <a:pathLst>
                <a:path w="118" h="101" extrusionOk="0">
                  <a:moveTo>
                    <a:pt x="68" y="0"/>
                  </a:moveTo>
                  <a:cubicBezTo>
                    <a:pt x="64" y="0"/>
                    <a:pt x="60" y="1"/>
                    <a:pt x="56" y="1"/>
                  </a:cubicBezTo>
                  <a:cubicBezTo>
                    <a:pt x="23" y="4"/>
                    <a:pt x="0" y="31"/>
                    <a:pt x="4" y="64"/>
                  </a:cubicBezTo>
                  <a:cubicBezTo>
                    <a:pt x="5" y="87"/>
                    <a:pt x="18" y="100"/>
                    <a:pt x="37" y="100"/>
                  </a:cubicBezTo>
                  <a:cubicBezTo>
                    <a:pt x="45" y="100"/>
                    <a:pt x="54" y="98"/>
                    <a:pt x="64" y="93"/>
                  </a:cubicBezTo>
                  <a:cubicBezTo>
                    <a:pt x="96" y="78"/>
                    <a:pt x="117" y="51"/>
                    <a:pt x="116" y="31"/>
                  </a:cubicBezTo>
                  <a:cubicBezTo>
                    <a:pt x="115" y="13"/>
                    <a:pt x="95" y="0"/>
                    <a:pt x="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9"/>
            <p:cNvSpPr/>
            <p:nvPr/>
          </p:nvSpPr>
          <p:spPr>
            <a:xfrm>
              <a:off x="5109600" y="3414925"/>
              <a:ext cx="2050" cy="3550"/>
            </a:xfrm>
            <a:custGeom>
              <a:avLst/>
              <a:gdLst/>
              <a:ahLst/>
              <a:cxnLst/>
              <a:rect l="l" t="t" r="r" b="b"/>
              <a:pathLst>
                <a:path w="82" h="142" extrusionOk="0">
                  <a:moveTo>
                    <a:pt x="46" y="1"/>
                  </a:moveTo>
                  <a:cubicBezTo>
                    <a:pt x="42" y="1"/>
                    <a:pt x="38" y="2"/>
                    <a:pt x="34" y="5"/>
                  </a:cubicBezTo>
                  <a:cubicBezTo>
                    <a:pt x="15" y="20"/>
                    <a:pt x="0" y="59"/>
                    <a:pt x="2" y="88"/>
                  </a:cubicBezTo>
                  <a:cubicBezTo>
                    <a:pt x="5" y="118"/>
                    <a:pt x="24" y="142"/>
                    <a:pt x="44" y="142"/>
                  </a:cubicBezTo>
                  <a:cubicBezTo>
                    <a:pt x="45" y="142"/>
                    <a:pt x="45" y="142"/>
                    <a:pt x="46" y="141"/>
                  </a:cubicBezTo>
                  <a:cubicBezTo>
                    <a:pt x="68" y="138"/>
                    <a:pt x="82" y="103"/>
                    <a:pt x="78" y="57"/>
                  </a:cubicBezTo>
                  <a:cubicBezTo>
                    <a:pt x="75" y="22"/>
                    <a:pt x="62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9"/>
            <p:cNvSpPr/>
            <p:nvPr/>
          </p:nvSpPr>
          <p:spPr>
            <a:xfrm>
              <a:off x="5111350" y="3409825"/>
              <a:ext cx="7150" cy="2425"/>
            </a:xfrm>
            <a:custGeom>
              <a:avLst/>
              <a:gdLst/>
              <a:ahLst/>
              <a:cxnLst/>
              <a:rect l="l" t="t" r="r" b="b"/>
              <a:pathLst>
                <a:path w="286" h="97" extrusionOk="0">
                  <a:moveTo>
                    <a:pt x="42" y="0"/>
                  </a:moveTo>
                  <a:cubicBezTo>
                    <a:pt x="8" y="0"/>
                    <a:pt x="1" y="20"/>
                    <a:pt x="18" y="60"/>
                  </a:cubicBezTo>
                  <a:cubicBezTo>
                    <a:pt x="28" y="82"/>
                    <a:pt x="79" y="96"/>
                    <a:pt x="136" y="96"/>
                  </a:cubicBezTo>
                  <a:cubicBezTo>
                    <a:pt x="144" y="96"/>
                    <a:pt x="153" y="96"/>
                    <a:pt x="162" y="95"/>
                  </a:cubicBezTo>
                  <a:lnTo>
                    <a:pt x="286" y="83"/>
                  </a:lnTo>
                  <a:lnTo>
                    <a:pt x="167" y="35"/>
                  </a:lnTo>
                  <a:cubicBezTo>
                    <a:pt x="109" y="12"/>
                    <a:pt x="68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9"/>
            <p:cNvSpPr/>
            <p:nvPr/>
          </p:nvSpPr>
          <p:spPr>
            <a:xfrm>
              <a:off x="5111975" y="3415225"/>
              <a:ext cx="4525" cy="2750"/>
            </a:xfrm>
            <a:custGeom>
              <a:avLst/>
              <a:gdLst/>
              <a:ahLst/>
              <a:cxnLst/>
              <a:rect l="l" t="t" r="r" b="b"/>
              <a:pathLst>
                <a:path w="181" h="110" extrusionOk="0">
                  <a:moveTo>
                    <a:pt x="105" y="1"/>
                  </a:moveTo>
                  <a:cubicBezTo>
                    <a:pt x="102" y="1"/>
                    <a:pt x="98" y="1"/>
                    <a:pt x="95" y="1"/>
                  </a:cubicBezTo>
                  <a:cubicBezTo>
                    <a:pt x="13" y="9"/>
                    <a:pt x="0" y="32"/>
                    <a:pt x="62" y="63"/>
                  </a:cubicBezTo>
                  <a:cubicBezTo>
                    <a:pt x="70" y="67"/>
                    <a:pt x="78" y="69"/>
                    <a:pt x="84" y="69"/>
                  </a:cubicBezTo>
                  <a:cubicBezTo>
                    <a:pt x="95" y="69"/>
                    <a:pt x="101" y="63"/>
                    <a:pt x="101" y="51"/>
                  </a:cubicBezTo>
                  <a:cubicBezTo>
                    <a:pt x="101" y="45"/>
                    <a:pt x="103" y="42"/>
                    <a:pt x="106" y="42"/>
                  </a:cubicBezTo>
                  <a:cubicBezTo>
                    <a:pt x="113" y="42"/>
                    <a:pt x="126" y="54"/>
                    <a:pt x="142" y="75"/>
                  </a:cubicBezTo>
                  <a:cubicBezTo>
                    <a:pt x="158" y="98"/>
                    <a:pt x="168" y="109"/>
                    <a:pt x="174" y="109"/>
                  </a:cubicBezTo>
                  <a:cubicBezTo>
                    <a:pt x="180" y="109"/>
                    <a:pt x="180" y="94"/>
                    <a:pt x="178" y="63"/>
                  </a:cubicBezTo>
                  <a:cubicBezTo>
                    <a:pt x="174" y="23"/>
                    <a:pt x="146" y="1"/>
                    <a:pt x="1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9"/>
            <p:cNvSpPr/>
            <p:nvPr/>
          </p:nvSpPr>
          <p:spPr>
            <a:xfrm>
              <a:off x="5118775" y="3410100"/>
              <a:ext cx="3900" cy="2125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35" y="0"/>
                  </a:moveTo>
                  <a:cubicBezTo>
                    <a:pt x="14" y="0"/>
                    <a:pt x="0" y="9"/>
                    <a:pt x="2" y="25"/>
                  </a:cubicBezTo>
                  <a:cubicBezTo>
                    <a:pt x="5" y="48"/>
                    <a:pt x="31" y="70"/>
                    <a:pt x="65" y="80"/>
                  </a:cubicBezTo>
                  <a:cubicBezTo>
                    <a:pt x="75" y="83"/>
                    <a:pt x="84" y="84"/>
                    <a:pt x="93" y="84"/>
                  </a:cubicBezTo>
                  <a:cubicBezTo>
                    <a:pt x="116" y="84"/>
                    <a:pt x="135" y="75"/>
                    <a:pt x="143" y="59"/>
                  </a:cubicBezTo>
                  <a:cubicBezTo>
                    <a:pt x="155" y="36"/>
                    <a:pt x="156" y="21"/>
                    <a:pt x="144" y="21"/>
                  </a:cubicBezTo>
                  <a:cubicBezTo>
                    <a:pt x="144" y="21"/>
                    <a:pt x="144" y="21"/>
                    <a:pt x="143" y="21"/>
                  </a:cubicBezTo>
                  <a:cubicBezTo>
                    <a:pt x="142" y="21"/>
                    <a:pt x="141" y="21"/>
                    <a:pt x="139" y="21"/>
                  </a:cubicBezTo>
                  <a:cubicBezTo>
                    <a:pt x="125" y="21"/>
                    <a:pt x="93" y="14"/>
                    <a:pt x="61" y="5"/>
                  </a:cubicBezTo>
                  <a:cubicBezTo>
                    <a:pt x="52" y="2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9"/>
            <p:cNvSpPr/>
            <p:nvPr/>
          </p:nvSpPr>
          <p:spPr>
            <a:xfrm>
              <a:off x="5123675" y="3409500"/>
              <a:ext cx="4450" cy="2850"/>
            </a:xfrm>
            <a:custGeom>
              <a:avLst/>
              <a:gdLst/>
              <a:ahLst/>
              <a:cxnLst/>
              <a:rect l="l" t="t" r="r" b="b"/>
              <a:pathLst>
                <a:path w="178" h="114" extrusionOk="0">
                  <a:moveTo>
                    <a:pt x="125" y="0"/>
                  </a:moveTo>
                  <a:cubicBezTo>
                    <a:pt x="81" y="0"/>
                    <a:pt x="1" y="50"/>
                    <a:pt x="3" y="85"/>
                  </a:cubicBezTo>
                  <a:cubicBezTo>
                    <a:pt x="5" y="102"/>
                    <a:pt x="29" y="114"/>
                    <a:pt x="56" y="114"/>
                  </a:cubicBezTo>
                  <a:cubicBezTo>
                    <a:pt x="58" y="114"/>
                    <a:pt x="60" y="114"/>
                    <a:pt x="62" y="114"/>
                  </a:cubicBezTo>
                  <a:cubicBezTo>
                    <a:pt x="120" y="108"/>
                    <a:pt x="178" y="34"/>
                    <a:pt x="145" y="6"/>
                  </a:cubicBezTo>
                  <a:cubicBezTo>
                    <a:pt x="140" y="2"/>
                    <a:pt x="133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9"/>
            <p:cNvSpPr/>
            <p:nvPr/>
          </p:nvSpPr>
          <p:spPr>
            <a:xfrm>
              <a:off x="5124775" y="3402125"/>
              <a:ext cx="21025" cy="4325"/>
            </a:xfrm>
            <a:custGeom>
              <a:avLst/>
              <a:gdLst/>
              <a:ahLst/>
              <a:cxnLst/>
              <a:rect l="l" t="t" r="r" b="b"/>
              <a:pathLst>
                <a:path w="841" h="173" extrusionOk="0">
                  <a:moveTo>
                    <a:pt x="399" y="0"/>
                  </a:moveTo>
                  <a:cubicBezTo>
                    <a:pt x="336" y="0"/>
                    <a:pt x="264" y="25"/>
                    <a:pt x="165" y="78"/>
                  </a:cubicBezTo>
                  <a:lnTo>
                    <a:pt x="1" y="165"/>
                  </a:lnTo>
                  <a:lnTo>
                    <a:pt x="134" y="172"/>
                  </a:lnTo>
                  <a:cubicBezTo>
                    <a:pt x="149" y="172"/>
                    <a:pt x="168" y="173"/>
                    <a:pt x="191" y="173"/>
                  </a:cubicBezTo>
                  <a:cubicBezTo>
                    <a:pt x="283" y="173"/>
                    <a:pt x="429" y="168"/>
                    <a:pt x="556" y="162"/>
                  </a:cubicBezTo>
                  <a:cubicBezTo>
                    <a:pt x="838" y="146"/>
                    <a:pt x="841" y="143"/>
                    <a:pt x="792" y="66"/>
                  </a:cubicBezTo>
                  <a:cubicBezTo>
                    <a:pt x="765" y="27"/>
                    <a:pt x="740" y="8"/>
                    <a:pt x="705" y="8"/>
                  </a:cubicBezTo>
                  <a:cubicBezTo>
                    <a:pt x="688" y="8"/>
                    <a:pt x="670" y="12"/>
                    <a:pt x="648" y="20"/>
                  </a:cubicBezTo>
                  <a:cubicBezTo>
                    <a:pt x="620" y="31"/>
                    <a:pt x="587" y="36"/>
                    <a:pt x="559" y="36"/>
                  </a:cubicBezTo>
                  <a:cubicBezTo>
                    <a:pt x="537" y="36"/>
                    <a:pt x="517" y="33"/>
                    <a:pt x="506" y="26"/>
                  </a:cubicBezTo>
                  <a:cubicBezTo>
                    <a:pt x="471" y="9"/>
                    <a:pt x="437" y="0"/>
                    <a:pt x="3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9"/>
            <p:cNvSpPr/>
            <p:nvPr/>
          </p:nvSpPr>
          <p:spPr>
            <a:xfrm>
              <a:off x="5130400" y="3408850"/>
              <a:ext cx="4950" cy="2675"/>
            </a:xfrm>
            <a:custGeom>
              <a:avLst/>
              <a:gdLst/>
              <a:ahLst/>
              <a:cxnLst/>
              <a:rect l="l" t="t" r="r" b="b"/>
              <a:pathLst>
                <a:path w="198" h="107" extrusionOk="0">
                  <a:moveTo>
                    <a:pt x="51" y="0"/>
                  </a:moveTo>
                  <a:cubicBezTo>
                    <a:pt x="22" y="0"/>
                    <a:pt x="1" y="12"/>
                    <a:pt x="2" y="38"/>
                  </a:cubicBezTo>
                  <a:cubicBezTo>
                    <a:pt x="5" y="57"/>
                    <a:pt x="37" y="80"/>
                    <a:pt x="71" y="90"/>
                  </a:cubicBezTo>
                  <a:cubicBezTo>
                    <a:pt x="107" y="101"/>
                    <a:pt x="136" y="107"/>
                    <a:pt x="155" y="107"/>
                  </a:cubicBezTo>
                  <a:cubicBezTo>
                    <a:pt x="194" y="107"/>
                    <a:pt x="197" y="86"/>
                    <a:pt x="159" y="47"/>
                  </a:cubicBezTo>
                  <a:cubicBezTo>
                    <a:pt x="128" y="17"/>
                    <a:pt x="84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9"/>
            <p:cNvSpPr/>
            <p:nvPr/>
          </p:nvSpPr>
          <p:spPr>
            <a:xfrm>
              <a:off x="5140225" y="3409025"/>
              <a:ext cx="7950" cy="2650"/>
            </a:xfrm>
            <a:custGeom>
              <a:avLst/>
              <a:gdLst/>
              <a:ahLst/>
              <a:cxnLst/>
              <a:rect l="l" t="t" r="r" b="b"/>
              <a:pathLst>
                <a:path w="318" h="106" extrusionOk="0">
                  <a:moveTo>
                    <a:pt x="167" y="0"/>
                  </a:moveTo>
                  <a:cubicBezTo>
                    <a:pt x="107" y="0"/>
                    <a:pt x="47" y="12"/>
                    <a:pt x="27" y="38"/>
                  </a:cubicBezTo>
                  <a:cubicBezTo>
                    <a:pt x="8" y="63"/>
                    <a:pt x="1" y="74"/>
                    <a:pt x="6" y="74"/>
                  </a:cubicBezTo>
                  <a:cubicBezTo>
                    <a:pt x="9" y="74"/>
                    <a:pt x="17" y="70"/>
                    <a:pt x="30" y="62"/>
                  </a:cubicBezTo>
                  <a:cubicBezTo>
                    <a:pt x="37" y="57"/>
                    <a:pt x="46" y="54"/>
                    <a:pt x="54" y="54"/>
                  </a:cubicBezTo>
                  <a:cubicBezTo>
                    <a:pt x="71" y="54"/>
                    <a:pt x="88" y="64"/>
                    <a:pt x="97" y="80"/>
                  </a:cubicBezTo>
                  <a:cubicBezTo>
                    <a:pt x="105" y="97"/>
                    <a:pt x="113" y="105"/>
                    <a:pt x="121" y="105"/>
                  </a:cubicBezTo>
                  <a:cubicBezTo>
                    <a:pt x="130" y="105"/>
                    <a:pt x="140" y="94"/>
                    <a:pt x="153" y="71"/>
                  </a:cubicBezTo>
                  <a:cubicBezTo>
                    <a:pt x="165" y="48"/>
                    <a:pt x="177" y="37"/>
                    <a:pt x="189" y="37"/>
                  </a:cubicBezTo>
                  <a:cubicBezTo>
                    <a:pt x="198" y="37"/>
                    <a:pt x="207" y="43"/>
                    <a:pt x="217" y="56"/>
                  </a:cubicBezTo>
                  <a:cubicBezTo>
                    <a:pt x="234" y="79"/>
                    <a:pt x="258" y="90"/>
                    <a:pt x="278" y="90"/>
                  </a:cubicBezTo>
                  <a:cubicBezTo>
                    <a:pt x="300" y="90"/>
                    <a:pt x="317" y="76"/>
                    <a:pt x="315" y="51"/>
                  </a:cubicBezTo>
                  <a:cubicBezTo>
                    <a:pt x="312" y="18"/>
                    <a:pt x="239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9"/>
            <p:cNvSpPr/>
            <p:nvPr/>
          </p:nvSpPr>
          <p:spPr>
            <a:xfrm>
              <a:off x="5146975" y="3401000"/>
              <a:ext cx="21350" cy="4975"/>
            </a:xfrm>
            <a:custGeom>
              <a:avLst/>
              <a:gdLst/>
              <a:ahLst/>
              <a:cxnLst/>
              <a:rect l="l" t="t" r="r" b="b"/>
              <a:pathLst>
                <a:path w="854" h="199" extrusionOk="0">
                  <a:moveTo>
                    <a:pt x="751" y="0"/>
                  </a:moveTo>
                  <a:cubicBezTo>
                    <a:pt x="748" y="0"/>
                    <a:pt x="736" y="9"/>
                    <a:pt x="717" y="25"/>
                  </a:cubicBezTo>
                  <a:cubicBezTo>
                    <a:pt x="684" y="56"/>
                    <a:pt x="599" y="74"/>
                    <a:pt x="526" y="74"/>
                  </a:cubicBezTo>
                  <a:cubicBezTo>
                    <a:pt x="481" y="74"/>
                    <a:pt x="440" y="67"/>
                    <a:pt x="422" y="51"/>
                  </a:cubicBezTo>
                  <a:cubicBezTo>
                    <a:pt x="418" y="48"/>
                    <a:pt x="413" y="46"/>
                    <a:pt x="407" y="46"/>
                  </a:cubicBezTo>
                  <a:cubicBezTo>
                    <a:pt x="389" y="46"/>
                    <a:pt x="364" y="58"/>
                    <a:pt x="343" y="79"/>
                  </a:cubicBezTo>
                  <a:cubicBezTo>
                    <a:pt x="324" y="98"/>
                    <a:pt x="307" y="107"/>
                    <a:pt x="292" y="107"/>
                  </a:cubicBezTo>
                  <a:cubicBezTo>
                    <a:pt x="281" y="107"/>
                    <a:pt x="271" y="102"/>
                    <a:pt x="263" y="91"/>
                  </a:cubicBezTo>
                  <a:cubicBezTo>
                    <a:pt x="248" y="70"/>
                    <a:pt x="182" y="48"/>
                    <a:pt x="124" y="43"/>
                  </a:cubicBezTo>
                  <a:cubicBezTo>
                    <a:pt x="103" y="41"/>
                    <a:pt x="84" y="40"/>
                    <a:pt x="69" y="40"/>
                  </a:cubicBezTo>
                  <a:cubicBezTo>
                    <a:pt x="41" y="40"/>
                    <a:pt x="27" y="43"/>
                    <a:pt x="35" y="50"/>
                  </a:cubicBezTo>
                  <a:cubicBezTo>
                    <a:pt x="48" y="60"/>
                    <a:pt x="43" y="90"/>
                    <a:pt x="25" y="117"/>
                  </a:cubicBezTo>
                  <a:cubicBezTo>
                    <a:pt x="4" y="146"/>
                    <a:pt x="1" y="179"/>
                    <a:pt x="16" y="192"/>
                  </a:cubicBezTo>
                  <a:cubicBezTo>
                    <a:pt x="21" y="196"/>
                    <a:pt x="47" y="199"/>
                    <a:pt x="89" y="199"/>
                  </a:cubicBezTo>
                  <a:cubicBezTo>
                    <a:pt x="169" y="199"/>
                    <a:pt x="306" y="191"/>
                    <a:pt x="454" y="177"/>
                  </a:cubicBezTo>
                  <a:cubicBezTo>
                    <a:pt x="801" y="145"/>
                    <a:pt x="853" y="132"/>
                    <a:pt x="792" y="95"/>
                  </a:cubicBezTo>
                  <a:cubicBezTo>
                    <a:pt x="752" y="71"/>
                    <a:pt x="732" y="33"/>
                    <a:pt x="746" y="13"/>
                  </a:cubicBezTo>
                  <a:cubicBezTo>
                    <a:pt x="752" y="4"/>
                    <a:pt x="754" y="0"/>
                    <a:pt x="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9"/>
            <p:cNvSpPr/>
            <p:nvPr/>
          </p:nvSpPr>
          <p:spPr>
            <a:xfrm>
              <a:off x="5161675" y="3409100"/>
              <a:ext cx="2925" cy="775"/>
            </a:xfrm>
            <a:custGeom>
              <a:avLst/>
              <a:gdLst/>
              <a:ahLst/>
              <a:cxnLst/>
              <a:rect l="l" t="t" r="r" b="b"/>
              <a:pathLst>
                <a:path w="117" h="31" extrusionOk="0">
                  <a:moveTo>
                    <a:pt x="52" y="1"/>
                  </a:moveTo>
                  <a:cubicBezTo>
                    <a:pt x="34" y="1"/>
                    <a:pt x="18" y="5"/>
                    <a:pt x="9" y="14"/>
                  </a:cubicBezTo>
                  <a:cubicBezTo>
                    <a:pt x="0" y="24"/>
                    <a:pt x="14" y="30"/>
                    <a:pt x="42" y="30"/>
                  </a:cubicBezTo>
                  <a:cubicBezTo>
                    <a:pt x="48" y="30"/>
                    <a:pt x="56" y="30"/>
                    <a:pt x="64" y="29"/>
                  </a:cubicBezTo>
                  <a:cubicBezTo>
                    <a:pt x="107" y="24"/>
                    <a:pt x="117" y="14"/>
                    <a:pt x="85" y="6"/>
                  </a:cubicBezTo>
                  <a:cubicBezTo>
                    <a:pt x="74" y="2"/>
                    <a:pt x="62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9"/>
            <p:cNvSpPr/>
            <p:nvPr/>
          </p:nvSpPr>
          <p:spPr>
            <a:xfrm>
              <a:off x="5165625" y="3428100"/>
              <a:ext cx="2700" cy="2025"/>
            </a:xfrm>
            <a:custGeom>
              <a:avLst/>
              <a:gdLst/>
              <a:ahLst/>
              <a:cxnLst/>
              <a:rect l="l" t="t" r="r" b="b"/>
              <a:pathLst>
                <a:path w="108" h="81" extrusionOk="0">
                  <a:moveTo>
                    <a:pt x="68" y="1"/>
                  </a:moveTo>
                  <a:cubicBezTo>
                    <a:pt x="68" y="1"/>
                    <a:pt x="67" y="1"/>
                    <a:pt x="66" y="1"/>
                  </a:cubicBezTo>
                  <a:cubicBezTo>
                    <a:pt x="46" y="2"/>
                    <a:pt x="23" y="21"/>
                    <a:pt x="11" y="45"/>
                  </a:cubicBezTo>
                  <a:cubicBezTo>
                    <a:pt x="1" y="66"/>
                    <a:pt x="14" y="81"/>
                    <a:pt x="44" y="81"/>
                  </a:cubicBezTo>
                  <a:cubicBezTo>
                    <a:pt x="46" y="81"/>
                    <a:pt x="48" y="81"/>
                    <a:pt x="50" y="81"/>
                  </a:cubicBezTo>
                  <a:cubicBezTo>
                    <a:pt x="83" y="78"/>
                    <a:pt x="107" y="58"/>
                    <a:pt x="105" y="37"/>
                  </a:cubicBezTo>
                  <a:cubicBezTo>
                    <a:pt x="102" y="16"/>
                    <a:pt x="88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9"/>
            <p:cNvSpPr/>
            <p:nvPr/>
          </p:nvSpPr>
          <p:spPr>
            <a:xfrm>
              <a:off x="5164325" y="3395175"/>
              <a:ext cx="1900" cy="1850"/>
            </a:xfrm>
            <a:custGeom>
              <a:avLst/>
              <a:gdLst/>
              <a:ahLst/>
              <a:cxnLst/>
              <a:rect l="l" t="t" r="r" b="b"/>
              <a:pathLst>
                <a:path w="76" h="74" extrusionOk="0">
                  <a:moveTo>
                    <a:pt x="17" y="0"/>
                  </a:moveTo>
                  <a:cubicBezTo>
                    <a:pt x="17" y="0"/>
                    <a:pt x="16" y="0"/>
                    <a:pt x="16" y="0"/>
                  </a:cubicBezTo>
                  <a:cubicBezTo>
                    <a:pt x="7" y="1"/>
                    <a:pt x="1" y="17"/>
                    <a:pt x="4" y="40"/>
                  </a:cubicBezTo>
                  <a:cubicBezTo>
                    <a:pt x="5" y="60"/>
                    <a:pt x="24" y="74"/>
                    <a:pt x="45" y="74"/>
                  </a:cubicBezTo>
                  <a:cubicBezTo>
                    <a:pt x="45" y="74"/>
                    <a:pt x="46" y="74"/>
                    <a:pt x="47" y="74"/>
                  </a:cubicBezTo>
                  <a:cubicBezTo>
                    <a:pt x="68" y="72"/>
                    <a:pt x="75" y="53"/>
                    <a:pt x="60" y="35"/>
                  </a:cubicBezTo>
                  <a:cubicBezTo>
                    <a:pt x="45" y="15"/>
                    <a:pt x="26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9"/>
            <p:cNvSpPr/>
            <p:nvPr/>
          </p:nvSpPr>
          <p:spPr>
            <a:xfrm>
              <a:off x="5167625" y="3421225"/>
              <a:ext cx="3950" cy="3700"/>
            </a:xfrm>
            <a:custGeom>
              <a:avLst/>
              <a:gdLst/>
              <a:ahLst/>
              <a:cxnLst/>
              <a:rect l="l" t="t" r="r" b="b"/>
              <a:pathLst>
                <a:path w="158" h="148" extrusionOk="0">
                  <a:moveTo>
                    <a:pt x="116" y="0"/>
                  </a:moveTo>
                  <a:cubicBezTo>
                    <a:pt x="90" y="0"/>
                    <a:pt x="58" y="19"/>
                    <a:pt x="36" y="55"/>
                  </a:cubicBezTo>
                  <a:cubicBezTo>
                    <a:pt x="0" y="113"/>
                    <a:pt x="7" y="148"/>
                    <a:pt x="49" y="148"/>
                  </a:cubicBezTo>
                  <a:cubicBezTo>
                    <a:pt x="58" y="148"/>
                    <a:pt x="69" y="146"/>
                    <a:pt x="82" y="143"/>
                  </a:cubicBezTo>
                  <a:cubicBezTo>
                    <a:pt x="116" y="132"/>
                    <a:pt x="150" y="90"/>
                    <a:pt x="154" y="53"/>
                  </a:cubicBezTo>
                  <a:cubicBezTo>
                    <a:pt x="158" y="18"/>
                    <a:pt x="140" y="0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9"/>
            <p:cNvSpPr/>
            <p:nvPr/>
          </p:nvSpPr>
          <p:spPr>
            <a:xfrm>
              <a:off x="5170050" y="3401375"/>
              <a:ext cx="3675" cy="3425"/>
            </a:xfrm>
            <a:custGeom>
              <a:avLst/>
              <a:gdLst/>
              <a:ahLst/>
              <a:cxnLst/>
              <a:rect l="l" t="t" r="r" b="b"/>
              <a:pathLst>
                <a:path w="147" h="137" extrusionOk="0">
                  <a:moveTo>
                    <a:pt x="84" y="1"/>
                  </a:moveTo>
                  <a:cubicBezTo>
                    <a:pt x="78" y="1"/>
                    <a:pt x="72" y="2"/>
                    <a:pt x="64" y="5"/>
                  </a:cubicBezTo>
                  <a:cubicBezTo>
                    <a:pt x="37" y="16"/>
                    <a:pt x="8" y="56"/>
                    <a:pt x="5" y="91"/>
                  </a:cubicBezTo>
                  <a:cubicBezTo>
                    <a:pt x="1" y="122"/>
                    <a:pt x="7" y="137"/>
                    <a:pt x="29" y="137"/>
                  </a:cubicBezTo>
                  <a:cubicBezTo>
                    <a:pt x="41" y="137"/>
                    <a:pt x="59" y="132"/>
                    <a:pt x="83" y="123"/>
                  </a:cubicBezTo>
                  <a:cubicBezTo>
                    <a:pt x="130" y="107"/>
                    <a:pt x="147" y="86"/>
                    <a:pt x="120" y="81"/>
                  </a:cubicBezTo>
                  <a:cubicBezTo>
                    <a:pt x="93" y="76"/>
                    <a:pt x="82" y="50"/>
                    <a:pt x="93" y="28"/>
                  </a:cubicBezTo>
                  <a:cubicBezTo>
                    <a:pt x="102" y="11"/>
                    <a:pt x="98" y="1"/>
                    <a:pt x="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9"/>
            <p:cNvSpPr/>
            <p:nvPr/>
          </p:nvSpPr>
          <p:spPr>
            <a:xfrm>
              <a:off x="5175075" y="3405700"/>
              <a:ext cx="3925" cy="2150"/>
            </a:xfrm>
            <a:custGeom>
              <a:avLst/>
              <a:gdLst/>
              <a:ahLst/>
              <a:cxnLst/>
              <a:rect l="l" t="t" r="r" b="b"/>
              <a:pathLst>
                <a:path w="157" h="86" extrusionOk="0">
                  <a:moveTo>
                    <a:pt x="124" y="1"/>
                  </a:moveTo>
                  <a:cubicBezTo>
                    <a:pt x="114" y="1"/>
                    <a:pt x="102" y="2"/>
                    <a:pt x="86" y="3"/>
                  </a:cubicBezTo>
                  <a:cubicBezTo>
                    <a:pt x="38" y="6"/>
                    <a:pt x="1" y="29"/>
                    <a:pt x="2" y="49"/>
                  </a:cubicBezTo>
                  <a:cubicBezTo>
                    <a:pt x="4" y="70"/>
                    <a:pt x="17" y="85"/>
                    <a:pt x="34" y="85"/>
                  </a:cubicBezTo>
                  <a:cubicBezTo>
                    <a:pt x="35" y="85"/>
                    <a:pt x="35" y="85"/>
                    <a:pt x="36" y="85"/>
                  </a:cubicBezTo>
                  <a:cubicBezTo>
                    <a:pt x="52" y="83"/>
                    <a:pt x="88" y="64"/>
                    <a:pt x="119" y="38"/>
                  </a:cubicBezTo>
                  <a:cubicBezTo>
                    <a:pt x="153" y="11"/>
                    <a:pt x="156" y="1"/>
                    <a:pt x="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9"/>
            <p:cNvSpPr/>
            <p:nvPr/>
          </p:nvSpPr>
          <p:spPr>
            <a:xfrm>
              <a:off x="5178425" y="3425025"/>
              <a:ext cx="2525" cy="3600"/>
            </a:xfrm>
            <a:custGeom>
              <a:avLst/>
              <a:gdLst/>
              <a:ahLst/>
              <a:cxnLst/>
              <a:rect l="l" t="t" r="r" b="b"/>
              <a:pathLst>
                <a:path w="101" h="144" extrusionOk="0">
                  <a:moveTo>
                    <a:pt x="48" y="1"/>
                  </a:moveTo>
                  <a:cubicBezTo>
                    <a:pt x="48" y="1"/>
                    <a:pt x="48" y="1"/>
                    <a:pt x="47" y="1"/>
                  </a:cubicBezTo>
                  <a:cubicBezTo>
                    <a:pt x="0" y="5"/>
                    <a:pt x="5" y="46"/>
                    <a:pt x="61" y="114"/>
                  </a:cubicBezTo>
                  <a:cubicBezTo>
                    <a:pt x="76" y="133"/>
                    <a:pt x="85" y="143"/>
                    <a:pt x="91" y="143"/>
                  </a:cubicBezTo>
                  <a:cubicBezTo>
                    <a:pt x="99" y="143"/>
                    <a:pt x="100" y="124"/>
                    <a:pt x="96" y="84"/>
                  </a:cubicBezTo>
                  <a:cubicBezTo>
                    <a:pt x="92" y="37"/>
                    <a:pt x="71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9"/>
            <p:cNvSpPr/>
            <p:nvPr/>
          </p:nvSpPr>
          <p:spPr>
            <a:xfrm>
              <a:off x="5183425" y="3395250"/>
              <a:ext cx="3525" cy="2850"/>
            </a:xfrm>
            <a:custGeom>
              <a:avLst/>
              <a:gdLst/>
              <a:ahLst/>
              <a:cxnLst/>
              <a:rect l="l" t="t" r="r" b="b"/>
              <a:pathLst>
                <a:path w="141" h="114" extrusionOk="0">
                  <a:moveTo>
                    <a:pt x="77" y="0"/>
                  </a:moveTo>
                  <a:cubicBezTo>
                    <a:pt x="76" y="0"/>
                    <a:pt x="74" y="0"/>
                    <a:pt x="73" y="0"/>
                  </a:cubicBezTo>
                  <a:cubicBezTo>
                    <a:pt x="14" y="6"/>
                    <a:pt x="1" y="53"/>
                    <a:pt x="47" y="91"/>
                  </a:cubicBezTo>
                  <a:cubicBezTo>
                    <a:pt x="65" y="106"/>
                    <a:pt x="83" y="113"/>
                    <a:pt x="97" y="113"/>
                  </a:cubicBezTo>
                  <a:cubicBezTo>
                    <a:pt x="123" y="113"/>
                    <a:pt x="141" y="92"/>
                    <a:pt x="137" y="54"/>
                  </a:cubicBezTo>
                  <a:cubicBezTo>
                    <a:pt x="134" y="22"/>
                    <a:pt x="109" y="0"/>
                    <a:pt x="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9"/>
            <p:cNvSpPr/>
            <p:nvPr/>
          </p:nvSpPr>
          <p:spPr>
            <a:xfrm>
              <a:off x="5184225" y="3391800"/>
              <a:ext cx="3050" cy="2075"/>
            </a:xfrm>
            <a:custGeom>
              <a:avLst/>
              <a:gdLst/>
              <a:ahLst/>
              <a:cxnLst/>
              <a:rect l="l" t="t" r="r" b="b"/>
              <a:pathLst>
                <a:path w="122" h="83" extrusionOk="0">
                  <a:moveTo>
                    <a:pt x="48" y="1"/>
                  </a:moveTo>
                  <a:cubicBezTo>
                    <a:pt x="3" y="1"/>
                    <a:pt x="0" y="49"/>
                    <a:pt x="54" y="78"/>
                  </a:cubicBezTo>
                  <a:cubicBezTo>
                    <a:pt x="61" y="81"/>
                    <a:pt x="68" y="83"/>
                    <a:pt x="75" y="83"/>
                  </a:cubicBezTo>
                  <a:cubicBezTo>
                    <a:pt x="90" y="83"/>
                    <a:pt x="104" y="75"/>
                    <a:pt x="111" y="59"/>
                  </a:cubicBezTo>
                  <a:cubicBezTo>
                    <a:pt x="122" y="39"/>
                    <a:pt x="104" y="14"/>
                    <a:pt x="69" y="4"/>
                  </a:cubicBezTo>
                  <a:cubicBezTo>
                    <a:pt x="61" y="2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9"/>
            <p:cNvSpPr/>
            <p:nvPr/>
          </p:nvSpPr>
          <p:spPr>
            <a:xfrm>
              <a:off x="5186250" y="3398950"/>
              <a:ext cx="2700" cy="1800"/>
            </a:xfrm>
            <a:custGeom>
              <a:avLst/>
              <a:gdLst/>
              <a:ahLst/>
              <a:cxnLst/>
              <a:rect l="l" t="t" r="r" b="b"/>
              <a:pathLst>
                <a:path w="108" h="72" extrusionOk="0">
                  <a:moveTo>
                    <a:pt x="84" y="0"/>
                  </a:moveTo>
                  <a:cubicBezTo>
                    <a:pt x="69" y="0"/>
                    <a:pt x="47" y="14"/>
                    <a:pt x="29" y="36"/>
                  </a:cubicBezTo>
                  <a:cubicBezTo>
                    <a:pt x="8" y="60"/>
                    <a:pt x="1" y="72"/>
                    <a:pt x="10" y="72"/>
                  </a:cubicBezTo>
                  <a:cubicBezTo>
                    <a:pt x="16" y="72"/>
                    <a:pt x="29" y="66"/>
                    <a:pt x="51" y="56"/>
                  </a:cubicBezTo>
                  <a:cubicBezTo>
                    <a:pt x="87" y="40"/>
                    <a:pt x="107" y="15"/>
                    <a:pt x="95" y="4"/>
                  </a:cubicBezTo>
                  <a:cubicBezTo>
                    <a:pt x="92" y="1"/>
                    <a:pt x="88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9"/>
            <p:cNvSpPr/>
            <p:nvPr/>
          </p:nvSpPr>
          <p:spPr>
            <a:xfrm>
              <a:off x="5189700" y="3391850"/>
              <a:ext cx="4375" cy="725"/>
            </a:xfrm>
            <a:custGeom>
              <a:avLst/>
              <a:gdLst/>
              <a:ahLst/>
              <a:cxnLst/>
              <a:rect l="l" t="t" r="r" b="b"/>
              <a:pathLst>
                <a:path w="175" h="29" extrusionOk="0">
                  <a:moveTo>
                    <a:pt x="97" y="1"/>
                  </a:moveTo>
                  <a:cubicBezTo>
                    <a:pt x="67" y="1"/>
                    <a:pt x="37" y="6"/>
                    <a:pt x="19" y="14"/>
                  </a:cubicBezTo>
                  <a:cubicBezTo>
                    <a:pt x="1" y="23"/>
                    <a:pt x="13" y="29"/>
                    <a:pt x="46" y="29"/>
                  </a:cubicBezTo>
                  <a:cubicBezTo>
                    <a:pt x="58" y="29"/>
                    <a:pt x="73" y="28"/>
                    <a:pt x="90" y="27"/>
                  </a:cubicBezTo>
                  <a:cubicBezTo>
                    <a:pt x="153" y="21"/>
                    <a:pt x="174" y="10"/>
                    <a:pt x="136" y="4"/>
                  </a:cubicBezTo>
                  <a:cubicBezTo>
                    <a:pt x="124" y="2"/>
                    <a:pt x="111" y="1"/>
                    <a:pt x="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9"/>
            <p:cNvSpPr/>
            <p:nvPr/>
          </p:nvSpPr>
          <p:spPr>
            <a:xfrm>
              <a:off x="5193750" y="3401100"/>
              <a:ext cx="3225" cy="1650"/>
            </a:xfrm>
            <a:custGeom>
              <a:avLst/>
              <a:gdLst/>
              <a:ahLst/>
              <a:cxnLst/>
              <a:rect l="l" t="t" r="r" b="b"/>
              <a:pathLst>
                <a:path w="129" h="66" extrusionOk="0">
                  <a:moveTo>
                    <a:pt x="87" y="0"/>
                  </a:moveTo>
                  <a:cubicBezTo>
                    <a:pt x="84" y="0"/>
                    <a:pt x="82" y="1"/>
                    <a:pt x="79" y="1"/>
                  </a:cubicBezTo>
                  <a:cubicBezTo>
                    <a:pt x="8" y="6"/>
                    <a:pt x="1" y="30"/>
                    <a:pt x="58" y="61"/>
                  </a:cubicBezTo>
                  <a:cubicBezTo>
                    <a:pt x="64" y="64"/>
                    <a:pt x="70" y="65"/>
                    <a:pt x="76" y="65"/>
                  </a:cubicBezTo>
                  <a:cubicBezTo>
                    <a:pt x="93" y="65"/>
                    <a:pt x="110" y="55"/>
                    <a:pt x="118" y="39"/>
                  </a:cubicBezTo>
                  <a:cubicBezTo>
                    <a:pt x="128" y="16"/>
                    <a:pt x="115" y="0"/>
                    <a:pt x="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9"/>
            <p:cNvSpPr/>
            <p:nvPr/>
          </p:nvSpPr>
          <p:spPr>
            <a:xfrm>
              <a:off x="5193750" y="3393900"/>
              <a:ext cx="14550" cy="4500"/>
            </a:xfrm>
            <a:custGeom>
              <a:avLst/>
              <a:gdLst/>
              <a:ahLst/>
              <a:cxnLst/>
              <a:rect l="l" t="t" r="r" b="b"/>
              <a:pathLst>
                <a:path w="582" h="180" extrusionOk="0">
                  <a:moveTo>
                    <a:pt x="39" y="0"/>
                  </a:moveTo>
                  <a:cubicBezTo>
                    <a:pt x="0" y="0"/>
                    <a:pt x="9" y="61"/>
                    <a:pt x="80" y="125"/>
                  </a:cubicBezTo>
                  <a:cubicBezTo>
                    <a:pt x="122" y="162"/>
                    <a:pt x="163" y="179"/>
                    <a:pt x="210" y="179"/>
                  </a:cubicBezTo>
                  <a:cubicBezTo>
                    <a:pt x="229" y="179"/>
                    <a:pt x="248" y="176"/>
                    <a:pt x="268" y="171"/>
                  </a:cubicBezTo>
                  <a:cubicBezTo>
                    <a:pt x="530" y="102"/>
                    <a:pt x="582" y="33"/>
                    <a:pt x="381" y="21"/>
                  </a:cubicBezTo>
                  <a:cubicBezTo>
                    <a:pt x="372" y="21"/>
                    <a:pt x="364" y="21"/>
                    <a:pt x="356" y="21"/>
                  </a:cubicBezTo>
                  <a:cubicBezTo>
                    <a:pt x="301" y="21"/>
                    <a:pt x="263" y="32"/>
                    <a:pt x="264" y="48"/>
                  </a:cubicBezTo>
                  <a:cubicBezTo>
                    <a:pt x="266" y="70"/>
                    <a:pt x="251" y="81"/>
                    <a:pt x="226" y="81"/>
                  </a:cubicBezTo>
                  <a:cubicBezTo>
                    <a:pt x="195" y="81"/>
                    <a:pt x="148" y="63"/>
                    <a:pt x="103" y="31"/>
                  </a:cubicBezTo>
                  <a:cubicBezTo>
                    <a:pt x="75" y="9"/>
                    <a:pt x="54" y="0"/>
                    <a:pt x="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9"/>
            <p:cNvSpPr/>
            <p:nvPr/>
          </p:nvSpPr>
          <p:spPr>
            <a:xfrm>
              <a:off x="5197575" y="3404875"/>
              <a:ext cx="3650" cy="1200"/>
            </a:xfrm>
            <a:custGeom>
              <a:avLst/>
              <a:gdLst/>
              <a:ahLst/>
              <a:cxnLst/>
              <a:rect l="l" t="t" r="r" b="b"/>
              <a:pathLst>
                <a:path w="146" h="48" extrusionOk="0">
                  <a:moveTo>
                    <a:pt x="57" y="1"/>
                  </a:moveTo>
                  <a:cubicBezTo>
                    <a:pt x="46" y="1"/>
                    <a:pt x="35" y="3"/>
                    <a:pt x="27" y="7"/>
                  </a:cubicBezTo>
                  <a:cubicBezTo>
                    <a:pt x="1" y="18"/>
                    <a:pt x="21" y="33"/>
                    <a:pt x="73" y="42"/>
                  </a:cubicBezTo>
                  <a:cubicBezTo>
                    <a:pt x="95" y="46"/>
                    <a:pt x="111" y="48"/>
                    <a:pt x="122" y="48"/>
                  </a:cubicBezTo>
                  <a:cubicBezTo>
                    <a:pt x="145" y="48"/>
                    <a:pt x="145" y="39"/>
                    <a:pt x="121" y="22"/>
                  </a:cubicBezTo>
                  <a:cubicBezTo>
                    <a:pt x="106" y="9"/>
                    <a:pt x="80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9"/>
            <p:cNvSpPr/>
            <p:nvPr/>
          </p:nvSpPr>
          <p:spPr>
            <a:xfrm>
              <a:off x="5198125" y="3389075"/>
              <a:ext cx="3725" cy="3300"/>
            </a:xfrm>
            <a:custGeom>
              <a:avLst/>
              <a:gdLst/>
              <a:ahLst/>
              <a:cxnLst/>
              <a:rect l="l" t="t" r="r" b="b"/>
              <a:pathLst>
                <a:path w="149" h="132" extrusionOk="0">
                  <a:moveTo>
                    <a:pt x="145" y="0"/>
                  </a:moveTo>
                  <a:cubicBezTo>
                    <a:pt x="136" y="0"/>
                    <a:pt x="108" y="15"/>
                    <a:pt x="73" y="37"/>
                  </a:cubicBezTo>
                  <a:cubicBezTo>
                    <a:pt x="31" y="65"/>
                    <a:pt x="0" y="101"/>
                    <a:pt x="2" y="122"/>
                  </a:cubicBezTo>
                  <a:cubicBezTo>
                    <a:pt x="3" y="129"/>
                    <a:pt x="6" y="132"/>
                    <a:pt x="12" y="132"/>
                  </a:cubicBezTo>
                  <a:cubicBezTo>
                    <a:pt x="24" y="132"/>
                    <a:pt x="48" y="115"/>
                    <a:pt x="77" y="86"/>
                  </a:cubicBezTo>
                  <a:cubicBezTo>
                    <a:pt x="118" y="44"/>
                    <a:pt x="149" y="8"/>
                    <a:pt x="148" y="2"/>
                  </a:cubicBezTo>
                  <a:cubicBezTo>
                    <a:pt x="148" y="1"/>
                    <a:pt x="147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9"/>
            <p:cNvSpPr/>
            <p:nvPr/>
          </p:nvSpPr>
          <p:spPr>
            <a:xfrm>
              <a:off x="5205200" y="3387625"/>
              <a:ext cx="2175" cy="2375"/>
            </a:xfrm>
            <a:custGeom>
              <a:avLst/>
              <a:gdLst/>
              <a:ahLst/>
              <a:cxnLst/>
              <a:rect l="l" t="t" r="r" b="b"/>
              <a:pathLst>
                <a:path w="87" h="95" extrusionOk="0">
                  <a:moveTo>
                    <a:pt x="40" y="1"/>
                  </a:moveTo>
                  <a:cubicBezTo>
                    <a:pt x="27" y="1"/>
                    <a:pt x="18" y="18"/>
                    <a:pt x="8" y="55"/>
                  </a:cubicBezTo>
                  <a:cubicBezTo>
                    <a:pt x="1" y="81"/>
                    <a:pt x="4" y="94"/>
                    <a:pt x="19" y="94"/>
                  </a:cubicBezTo>
                  <a:cubicBezTo>
                    <a:pt x="25" y="94"/>
                    <a:pt x="34" y="92"/>
                    <a:pt x="45" y="87"/>
                  </a:cubicBezTo>
                  <a:cubicBezTo>
                    <a:pt x="73" y="73"/>
                    <a:pt x="87" y="47"/>
                    <a:pt x="76" y="31"/>
                  </a:cubicBezTo>
                  <a:cubicBezTo>
                    <a:pt x="61" y="11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9"/>
            <p:cNvSpPr/>
            <p:nvPr/>
          </p:nvSpPr>
          <p:spPr>
            <a:xfrm>
              <a:off x="5210425" y="3395850"/>
              <a:ext cx="4025" cy="1875"/>
            </a:xfrm>
            <a:custGeom>
              <a:avLst/>
              <a:gdLst/>
              <a:ahLst/>
              <a:cxnLst/>
              <a:rect l="l" t="t" r="r" b="b"/>
              <a:pathLst>
                <a:path w="161" h="75" extrusionOk="0">
                  <a:moveTo>
                    <a:pt x="73" y="0"/>
                  </a:moveTo>
                  <a:cubicBezTo>
                    <a:pt x="58" y="0"/>
                    <a:pt x="44" y="11"/>
                    <a:pt x="27" y="31"/>
                  </a:cubicBezTo>
                  <a:cubicBezTo>
                    <a:pt x="0" y="63"/>
                    <a:pt x="2" y="75"/>
                    <a:pt x="41" y="75"/>
                  </a:cubicBezTo>
                  <a:cubicBezTo>
                    <a:pt x="51" y="75"/>
                    <a:pt x="63" y="74"/>
                    <a:pt x="78" y="72"/>
                  </a:cubicBezTo>
                  <a:cubicBezTo>
                    <a:pt x="152" y="66"/>
                    <a:pt x="161" y="55"/>
                    <a:pt x="120" y="23"/>
                  </a:cubicBezTo>
                  <a:cubicBezTo>
                    <a:pt x="101" y="8"/>
                    <a:pt x="87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9"/>
            <p:cNvSpPr/>
            <p:nvPr/>
          </p:nvSpPr>
          <p:spPr>
            <a:xfrm>
              <a:off x="5209700" y="3386525"/>
              <a:ext cx="4300" cy="1500"/>
            </a:xfrm>
            <a:custGeom>
              <a:avLst/>
              <a:gdLst/>
              <a:ahLst/>
              <a:cxnLst/>
              <a:rect l="l" t="t" r="r" b="b"/>
              <a:pathLst>
                <a:path w="172" h="60" extrusionOk="0">
                  <a:moveTo>
                    <a:pt x="66" y="0"/>
                  </a:moveTo>
                  <a:cubicBezTo>
                    <a:pt x="42" y="0"/>
                    <a:pt x="20" y="10"/>
                    <a:pt x="10" y="27"/>
                  </a:cubicBezTo>
                  <a:cubicBezTo>
                    <a:pt x="0" y="46"/>
                    <a:pt x="21" y="60"/>
                    <a:pt x="59" y="60"/>
                  </a:cubicBezTo>
                  <a:cubicBezTo>
                    <a:pt x="63" y="60"/>
                    <a:pt x="67" y="59"/>
                    <a:pt x="71" y="59"/>
                  </a:cubicBezTo>
                  <a:cubicBezTo>
                    <a:pt x="163" y="51"/>
                    <a:pt x="171" y="28"/>
                    <a:pt x="89" y="4"/>
                  </a:cubicBezTo>
                  <a:cubicBezTo>
                    <a:pt x="82" y="2"/>
                    <a:pt x="74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9"/>
            <p:cNvSpPr/>
            <p:nvPr/>
          </p:nvSpPr>
          <p:spPr>
            <a:xfrm>
              <a:off x="5213525" y="3377950"/>
              <a:ext cx="2075" cy="1625"/>
            </a:xfrm>
            <a:custGeom>
              <a:avLst/>
              <a:gdLst/>
              <a:ahLst/>
              <a:cxnLst/>
              <a:rect l="l" t="t" r="r" b="b"/>
              <a:pathLst>
                <a:path w="83" h="65" extrusionOk="0">
                  <a:moveTo>
                    <a:pt x="43" y="0"/>
                  </a:moveTo>
                  <a:cubicBezTo>
                    <a:pt x="42" y="0"/>
                    <a:pt x="41" y="0"/>
                    <a:pt x="40" y="1"/>
                  </a:cubicBezTo>
                  <a:cubicBezTo>
                    <a:pt x="18" y="4"/>
                    <a:pt x="1" y="13"/>
                    <a:pt x="3" y="23"/>
                  </a:cubicBezTo>
                  <a:cubicBezTo>
                    <a:pt x="4" y="33"/>
                    <a:pt x="21" y="50"/>
                    <a:pt x="45" y="61"/>
                  </a:cubicBezTo>
                  <a:cubicBezTo>
                    <a:pt x="51" y="64"/>
                    <a:pt x="56" y="65"/>
                    <a:pt x="61" y="65"/>
                  </a:cubicBezTo>
                  <a:cubicBezTo>
                    <a:pt x="74" y="65"/>
                    <a:pt x="83" y="55"/>
                    <a:pt x="82" y="39"/>
                  </a:cubicBezTo>
                  <a:cubicBezTo>
                    <a:pt x="79" y="19"/>
                    <a:pt x="62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9"/>
            <p:cNvSpPr/>
            <p:nvPr/>
          </p:nvSpPr>
          <p:spPr>
            <a:xfrm>
              <a:off x="5226575" y="3390475"/>
              <a:ext cx="3975" cy="1900"/>
            </a:xfrm>
            <a:custGeom>
              <a:avLst/>
              <a:gdLst/>
              <a:ahLst/>
              <a:cxnLst/>
              <a:rect l="l" t="t" r="r" b="b"/>
              <a:pathLst>
                <a:path w="159" h="76" extrusionOk="0">
                  <a:moveTo>
                    <a:pt x="74" y="0"/>
                  </a:moveTo>
                  <a:cubicBezTo>
                    <a:pt x="59" y="0"/>
                    <a:pt x="45" y="11"/>
                    <a:pt x="27" y="31"/>
                  </a:cubicBezTo>
                  <a:cubicBezTo>
                    <a:pt x="1" y="63"/>
                    <a:pt x="4" y="76"/>
                    <a:pt x="45" y="76"/>
                  </a:cubicBezTo>
                  <a:cubicBezTo>
                    <a:pt x="54" y="76"/>
                    <a:pt x="65" y="75"/>
                    <a:pt x="77" y="74"/>
                  </a:cubicBezTo>
                  <a:cubicBezTo>
                    <a:pt x="148" y="67"/>
                    <a:pt x="158" y="56"/>
                    <a:pt x="119" y="24"/>
                  </a:cubicBezTo>
                  <a:cubicBezTo>
                    <a:pt x="101" y="8"/>
                    <a:pt x="87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9"/>
            <p:cNvSpPr/>
            <p:nvPr/>
          </p:nvSpPr>
          <p:spPr>
            <a:xfrm>
              <a:off x="5226050" y="3386675"/>
              <a:ext cx="1900" cy="1875"/>
            </a:xfrm>
            <a:custGeom>
              <a:avLst/>
              <a:gdLst/>
              <a:ahLst/>
              <a:cxnLst/>
              <a:rect l="l" t="t" r="r" b="b"/>
              <a:pathLst>
                <a:path w="76" h="75" extrusionOk="0">
                  <a:moveTo>
                    <a:pt x="18" y="1"/>
                  </a:moveTo>
                  <a:cubicBezTo>
                    <a:pt x="17" y="1"/>
                    <a:pt x="17" y="1"/>
                    <a:pt x="16" y="1"/>
                  </a:cubicBezTo>
                  <a:cubicBezTo>
                    <a:pt x="7" y="2"/>
                    <a:pt x="1" y="18"/>
                    <a:pt x="4" y="40"/>
                  </a:cubicBezTo>
                  <a:cubicBezTo>
                    <a:pt x="5" y="60"/>
                    <a:pt x="24" y="75"/>
                    <a:pt x="45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69" y="73"/>
                    <a:pt x="76" y="54"/>
                    <a:pt x="60" y="35"/>
                  </a:cubicBezTo>
                  <a:cubicBezTo>
                    <a:pt x="46" y="15"/>
                    <a:pt x="28" y="1"/>
                    <a:pt x="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9"/>
            <p:cNvSpPr/>
            <p:nvPr/>
          </p:nvSpPr>
          <p:spPr>
            <a:xfrm>
              <a:off x="5232975" y="3387825"/>
              <a:ext cx="4050" cy="2350"/>
            </a:xfrm>
            <a:custGeom>
              <a:avLst/>
              <a:gdLst/>
              <a:ahLst/>
              <a:cxnLst/>
              <a:rect l="l" t="t" r="r" b="b"/>
              <a:pathLst>
                <a:path w="162" h="94" extrusionOk="0">
                  <a:moveTo>
                    <a:pt x="87" y="1"/>
                  </a:moveTo>
                  <a:cubicBezTo>
                    <a:pt x="84" y="1"/>
                    <a:pt x="80" y="1"/>
                    <a:pt x="76" y="1"/>
                  </a:cubicBezTo>
                  <a:cubicBezTo>
                    <a:pt x="31" y="4"/>
                    <a:pt x="1" y="23"/>
                    <a:pt x="2" y="43"/>
                  </a:cubicBezTo>
                  <a:cubicBezTo>
                    <a:pt x="5" y="64"/>
                    <a:pt x="40" y="84"/>
                    <a:pt x="84" y="91"/>
                  </a:cubicBezTo>
                  <a:cubicBezTo>
                    <a:pt x="94" y="93"/>
                    <a:pt x="103" y="94"/>
                    <a:pt x="112" y="94"/>
                  </a:cubicBezTo>
                  <a:cubicBezTo>
                    <a:pt x="146" y="94"/>
                    <a:pt x="162" y="79"/>
                    <a:pt x="158" y="49"/>
                  </a:cubicBezTo>
                  <a:cubicBezTo>
                    <a:pt x="156" y="20"/>
                    <a:pt x="125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9"/>
            <p:cNvSpPr/>
            <p:nvPr/>
          </p:nvSpPr>
          <p:spPr>
            <a:xfrm>
              <a:off x="5240200" y="3374550"/>
              <a:ext cx="10300" cy="7600"/>
            </a:xfrm>
            <a:custGeom>
              <a:avLst/>
              <a:gdLst/>
              <a:ahLst/>
              <a:cxnLst/>
              <a:rect l="l" t="t" r="r" b="b"/>
              <a:pathLst>
                <a:path w="412" h="304" extrusionOk="0">
                  <a:moveTo>
                    <a:pt x="79" y="1"/>
                  </a:moveTo>
                  <a:cubicBezTo>
                    <a:pt x="49" y="1"/>
                    <a:pt x="19" y="22"/>
                    <a:pt x="8" y="63"/>
                  </a:cubicBezTo>
                  <a:cubicBezTo>
                    <a:pt x="0" y="89"/>
                    <a:pt x="4" y="103"/>
                    <a:pt x="19" y="103"/>
                  </a:cubicBezTo>
                  <a:cubicBezTo>
                    <a:pt x="25" y="103"/>
                    <a:pt x="33" y="101"/>
                    <a:pt x="43" y="97"/>
                  </a:cubicBezTo>
                  <a:cubicBezTo>
                    <a:pt x="48" y="94"/>
                    <a:pt x="53" y="92"/>
                    <a:pt x="59" y="92"/>
                  </a:cubicBezTo>
                  <a:cubicBezTo>
                    <a:pt x="85" y="92"/>
                    <a:pt x="109" y="126"/>
                    <a:pt x="128" y="189"/>
                  </a:cubicBezTo>
                  <a:cubicBezTo>
                    <a:pt x="148" y="253"/>
                    <a:pt x="169" y="304"/>
                    <a:pt x="176" y="304"/>
                  </a:cubicBezTo>
                  <a:cubicBezTo>
                    <a:pt x="182" y="304"/>
                    <a:pt x="239" y="271"/>
                    <a:pt x="306" y="230"/>
                  </a:cubicBezTo>
                  <a:cubicBezTo>
                    <a:pt x="394" y="175"/>
                    <a:pt x="411" y="148"/>
                    <a:pt x="371" y="127"/>
                  </a:cubicBezTo>
                  <a:cubicBezTo>
                    <a:pt x="346" y="114"/>
                    <a:pt x="295" y="102"/>
                    <a:pt x="258" y="102"/>
                  </a:cubicBezTo>
                  <a:cubicBezTo>
                    <a:pt x="254" y="102"/>
                    <a:pt x="249" y="102"/>
                    <a:pt x="245" y="103"/>
                  </a:cubicBezTo>
                  <a:cubicBezTo>
                    <a:pt x="244" y="103"/>
                    <a:pt x="243" y="103"/>
                    <a:pt x="241" y="103"/>
                  </a:cubicBezTo>
                  <a:cubicBezTo>
                    <a:pt x="205" y="103"/>
                    <a:pt x="162" y="78"/>
                    <a:pt x="148" y="50"/>
                  </a:cubicBezTo>
                  <a:cubicBezTo>
                    <a:pt x="132" y="17"/>
                    <a:pt x="105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9"/>
            <p:cNvSpPr/>
            <p:nvPr/>
          </p:nvSpPr>
          <p:spPr>
            <a:xfrm>
              <a:off x="5242700" y="3381750"/>
              <a:ext cx="7725" cy="4975"/>
            </a:xfrm>
            <a:custGeom>
              <a:avLst/>
              <a:gdLst/>
              <a:ahLst/>
              <a:cxnLst/>
              <a:rect l="l" t="t" r="r" b="b"/>
              <a:pathLst>
                <a:path w="309" h="199" extrusionOk="0">
                  <a:moveTo>
                    <a:pt x="1" y="0"/>
                  </a:moveTo>
                  <a:lnTo>
                    <a:pt x="4" y="119"/>
                  </a:lnTo>
                  <a:cubicBezTo>
                    <a:pt x="5" y="169"/>
                    <a:pt x="10" y="198"/>
                    <a:pt x="16" y="198"/>
                  </a:cubicBezTo>
                  <a:cubicBezTo>
                    <a:pt x="18" y="198"/>
                    <a:pt x="20" y="195"/>
                    <a:pt x="21" y="189"/>
                  </a:cubicBezTo>
                  <a:cubicBezTo>
                    <a:pt x="33" y="152"/>
                    <a:pt x="84" y="130"/>
                    <a:pt x="132" y="130"/>
                  </a:cubicBezTo>
                  <a:cubicBezTo>
                    <a:pt x="164" y="130"/>
                    <a:pt x="194" y="139"/>
                    <a:pt x="210" y="160"/>
                  </a:cubicBezTo>
                  <a:cubicBezTo>
                    <a:pt x="226" y="182"/>
                    <a:pt x="253" y="193"/>
                    <a:pt x="274" y="193"/>
                  </a:cubicBezTo>
                  <a:cubicBezTo>
                    <a:pt x="294" y="193"/>
                    <a:pt x="309" y="183"/>
                    <a:pt x="306" y="163"/>
                  </a:cubicBezTo>
                  <a:cubicBezTo>
                    <a:pt x="304" y="148"/>
                    <a:pt x="232" y="103"/>
                    <a:pt x="153" y="6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9"/>
            <p:cNvSpPr/>
            <p:nvPr/>
          </p:nvSpPr>
          <p:spPr>
            <a:xfrm>
              <a:off x="5252825" y="3380225"/>
              <a:ext cx="2800" cy="2025"/>
            </a:xfrm>
            <a:custGeom>
              <a:avLst/>
              <a:gdLst/>
              <a:ahLst/>
              <a:cxnLst/>
              <a:rect l="l" t="t" r="r" b="b"/>
              <a:pathLst>
                <a:path w="112" h="81" extrusionOk="0">
                  <a:moveTo>
                    <a:pt x="66" y="1"/>
                  </a:moveTo>
                  <a:cubicBezTo>
                    <a:pt x="64" y="1"/>
                    <a:pt x="62" y="1"/>
                    <a:pt x="60" y="1"/>
                  </a:cubicBezTo>
                  <a:cubicBezTo>
                    <a:pt x="26" y="4"/>
                    <a:pt x="1" y="24"/>
                    <a:pt x="2" y="46"/>
                  </a:cubicBezTo>
                  <a:cubicBezTo>
                    <a:pt x="5" y="66"/>
                    <a:pt x="20" y="81"/>
                    <a:pt x="39" y="81"/>
                  </a:cubicBezTo>
                  <a:cubicBezTo>
                    <a:pt x="40" y="81"/>
                    <a:pt x="41" y="81"/>
                    <a:pt x="43" y="81"/>
                  </a:cubicBezTo>
                  <a:cubicBezTo>
                    <a:pt x="63" y="80"/>
                    <a:pt x="89" y="60"/>
                    <a:pt x="101" y="37"/>
                  </a:cubicBezTo>
                  <a:cubicBezTo>
                    <a:pt x="112" y="16"/>
                    <a:pt x="95" y="1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9"/>
            <p:cNvSpPr/>
            <p:nvPr/>
          </p:nvSpPr>
          <p:spPr>
            <a:xfrm>
              <a:off x="5259200" y="3377775"/>
              <a:ext cx="3825" cy="3750"/>
            </a:xfrm>
            <a:custGeom>
              <a:avLst/>
              <a:gdLst/>
              <a:ahLst/>
              <a:cxnLst/>
              <a:rect l="l" t="t" r="r" b="b"/>
              <a:pathLst>
                <a:path w="153" h="150" extrusionOk="0">
                  <a:moveTo>
                    <a:pt x="51" y="0"/>
                  </a:moveTo>
                  <a:cubicBezTo>
                    <a:pt x="50" y="0"/>
                    <a:pt x="49" y="0"/>
                    <a:pt x="48" y="0"/>
                  </a:cubicBezTo>
                  <a:cubicBezTo>
                    <a:pt x="1" y="4"/>
                    <a:pt x="3" y="44"/>
                    <a:pt x="54" y="114"/>
                  </a:cubicBezTo>
                  <a:cubicBezTo>
                    <a:pt x="71" y="136"/>
                    <a:pt x="91" y="149"/>
                    <a:pt x="105" y="149"/>
                  </a:cubicBezTo>
                  <a:cubicBezTo>
                    <a:pt x="111" y="149"/>
                    <a:pt x="116" y="147"/>
                    <a:pt x="120" y="143"/>
                  </a:cubicBezTo>
                  <a:cubicBezTo>
                    <a:pt x="153" y="104"/>
                    <a:pt x="102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9"/>
            <p:cNvSpPr/>
            <p:nvPr/>
          </p:nvSpPr>
          <p:spPr>
            <a:xfrm>
              <a:off x="5258800" y="3374250"/>
              <a:ext cx="2925" cy="1625"/>
            </a:xfrm>
            <a:custGeom>
              <a:avLst/>
              <a:gdLst/>
              <a:ahLst/>
              <a:cxnLst/>
              <a:rect l="l" t="t" r="r" b="b"/>
              <a:pathLst>
                <a:path w="117" h="65" extrusionOk="0">
                  <a:moveTo>
                    <a:pt x="103" y="0"/>
                  </a:moveTo>
                  <a:cubicBezTo>
                    <a:pt x="96" y="0"/>
                    <a:pt x="86" y="3"/>
                    <a:pt x="74" y="9"/>
                  </a:cubicBezTo>
                  <a:cubicBezTo>
                    <a:pt x="15" y="37"/>
                    <a:pt x="1" y="64"/>
                    <a:pt x="41" y="64"/>
                  </a:cubicBezTo>
                  <a:cubicBezTo>
                    <a:pt x="45" y="64"/>
                    <a:pt x="48" y="64"/>
                    <a:pt x="53" y="63"/>
                  </a:cubicBezTo>
                  <a:cubicBezTo>
                    <a:pt x="74" y="60"/>
                    <a:pt x="98" y="44"/>
                    <a:pt x="110" y="21"/>
                  </a:cubicBezTo>
                  <a:cubicBezTo>
                    <a:pt x="117" y="8"/>
                    <a:pt x="114" y="0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9"/>
            <p:cNvSpPr/>
            <p:nvPr/>
          </p:nvSpPr>
          <p:spPr>
            <a:xfrm>
              <a:off x="5266350" y="3376425"/>
              <a:ext cx="4550" cy="2925"/>
            </a:xfrm>
            <a:custGeom>
              <a:avLst/>
              <a:gdLst/>
              <a:ahLst/>
              <a:cxnLst/>
              <a:rect l="l" t="t" r="r" b="b"/>
              <a:pathLst>
                <a:path w="182" h="117" extrusionOk="0">
                  <a:moveTo>
                    <a:pt x="19" y="0"/>
                  </a:moveTo>
                  <a:cubicBezTo>
                    <a:pt x="14" y="0"/>
                    <a:pt x="11" y="1"/>
                    <a:pt x="9" y="3"/>
                  </a:cubicBezTo>
                  <a:cubicBezTo>
                    <a:pt x="1" y="13"/>
                    <a:pt x="29" y="49"/>
                    <a:pt x="69" y="80"/>
                  </a:cubicBezTo>
                  <a:cubicBezTo>
                    <a:pt x="99" y="103"/>
                    <a:pt x="132" y="116"/>
                    <a:pt x="152" y="116"/>
                  </a:cubicBezTo>
                  <a:cubicBezTo>
                    <a:pt x="160" y="116"/>
                    <a:pt x="165" y="115"/>
                    <a:pt x="169" y="111"/>
                  </a:cubicBezTo>
                  <a:cubicBezTo>
                    <a:pt x="182" y="95"/>
                    <a:pt x="155" y="61"/>
                    <a:pt x="109" y="34"/>
                  </a:cubicBezTo>
                  <a:cubicBezTo>
                    <a:pt x="71" y="13"/>
                    <a:pt x="37" y="0"/>
                    <a:pt x="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9"/>
            <p:cNvSpPr/>
            <p:nvPr/>
          </p:nvSpPr>
          <p:spPr>
            <a:xfrm>
              <a:off x="5267875" y="3362225"/>
              <a:ext cx="3900" cy="2125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26" y="1"/>
                  </a:moveTo>
                  <a:cubicBezTo>
                    <a:pt x="107" y="1"/>
                    <a:pt x="78" y="15"/>
                    <a:pt x="40" y="44"/>
                  </a:cubicBezTo>
                  <a:cubicBezTo>
                    <a:pt x="4" y="74"/>
                    <a:pt x="0" y="84"/>
                    <a:pt x="35" y="84"/>
                  </a:cubicBezTo>
                  <a:cubicBezTo>
                    <a:pt x="44" y="84"/>
                    <a:pt x="56" y="84"/>
                    <a:pt x="71" y="82"/>
                  </a:cubicBezTo>
                  <a:cubicBezTo>
                    <a:pt x="119" y="78"/>
                    <a:pt x="156" y="57"/>
                    <a:pt x="155" y="33"/>
                  </a:cubicBezTo>
                  <a:cubicBezTo>
                    <a:pt x="153" y="11"/>
                    <a:pt x="143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9"/>
            <p:cNvSpPr/>
            <p:nvPr/>
          </p:nvSpPr>
          <p:spPr>
            <a:xfrm>
              <a:off x="5274475" y="3368650"/>
              <a:ext cx="2750" cy="2875"/>
            </a:xfrm>
            <a:custGeom>
              <a:avLst/>
              <a:gdLst/>
              <a:ahLst/>
              <a:cxnLst/>
              <a:rect l="l" t="t" r="r" b="b"/>
              <a:pathLst>
                <a:path w="110" h="115" extrusionOk="0">
                  <a:moveTo>
                    <a:pt x="86" y="0"/>
                  </a:moveTo>
                  <a:cubicBezTo>
                    <a:pt x="81" y="0"/>
                    <a:pt x="74" y="2"/>
                    <a:pt x="67" y="5"/>
                  </a:cubicBezTo>
                  <a:cubicBezTo>
                    <a:pt x="39" y="16"/>
                    <a:pt x="12" y="48"/>
                    <a:pt x="5" y="78"/>
                  </a:cubicBezTo>
                  <a:cubicBezTo>
                    <a:pt x="0" y="101"/>
                    <a:pt x="7" y="114"/>
                    <a:pt x="22" y="114"/>
                  </a:cubicBezTo>
                  <a:cubicBezTo>
                    <a:pt x="27" y="114"/>
                    <a:pt x="33" y="113"/>
                    <a:pt x="40" y="109"/>
                  </a:cubicBezTo>
                  <a:cubicBezTo>
                    <a:pt x="66" y="98"/>
                    <a:pt x="96" y="62"/>
                    <a:pt x="103" y="35"/>
                  </a:cubicBezTo>
                  <a:cubicBezTo>
                    <a:pt x="109" y="13"/>
                    <a:pt x="102" y="0"/>
                    <a:pt x="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9"/>
            <p:cNvSpPr/>
            <p:nvPr/>
          </p:nvSpPr>
          <p:spPr>
            <a:xfrm>
              <a:off x="5278675" y="3367225"/>
              <a:ext cx="6125" cy="2800"/>
            </a:xfrm>
            <a:custGeom>
              <a:avLst/>
              <a:gdLst/>
              <a:ahLst/>
              <a:cxnLst/>
              <a:rect l="l" t="t" r="r" b="b"/>
              <a:pathLst>
                <a:path w="245" h="112" extrusionOk="0">
                  <a:moveTo>
                    <a:pt x="109" y="0"/>
                  </a:moveTo>
                  <a:cubicBezTo>
                    <a:pt x="103" y="0"/>
                    <a:pt x="96" y="2"/>
                    <a:pt x="88" y="6"/>
                  </a:cubicBezTo>
                  <a:cubicBezTo>
                    <a:pt x="1" y="42"/>
                    <a:pt x="14" y="112"/>
                    <a:pt x="99" y="112"/>
                  </a:cubicBezTo>
                  <a:cubicBezTo>
                    <a:pt x="104" y="112"/>
                    <a:pt x="110" y="111"/>
                    <a:pt x="115" y="111"/>
                  </a:cubicBezTo>
                  <a:cubicBezTo>
                    <a:pt x="166" y="106"/>
                    <a:pt x="222" y="80"/>
                    <a:pt x="235" y="57"/>
                  </a:cubicBezTo>
                  <a:cubicBezTo>
                    <a:pt x="245" y="38"/>
                    <a:pt x="241" y="28"/>
                    <a:pt x="224" y="28"/>
                  </a:cubicBezTo>
                  <a:cubicBezTo>
                    <a:pt x="213" y="28"/>
                    <a:pt x="197" y="31"/>
                    <a:pt x="177" y="39"/>
                  </a:cubicBezTo>
                  <a:cubicBezTo>
                    <a:pt x="157" y="47"/>
                    <a:pt x="141" y="50"/>
                    <a:pt x="130" y="50"/>
                  </a:cubicBezTo>
                  <a:cubicBezTo>
                    <a:pt x="114" y="50"/>
                    <a:pt x="109" y="42"/>
                    <a:pt x="116" y="27"/>
                  </a:cubicBezTo>
                  <a:cubicBezTo>
                    <a:pt x="125" y="10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9"/>
            <p:cNvSpPr/>
            <p:nvPr/>
          </p:nvSpPr>
          <p:spPr>
            <a:xfrm>
              <a:off x="5286575" y="3363625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85" y="1"/>
                  </a:moveTo>
                  <a:cubicBezTo>
                    <a:pt x="70" y="1"/>
                    <a:pt x="47" y="15"/>
                    <a:pt x="29" y="38"/>
                  </a:cubicBezTo>
                  <a:cubicBezTo>
                    <a:pt x="8" y="62"/>
                    <a:pt x="1" y="74"/>
                    <a:pt x="9" y="74"/>
                  </a:cubicBezTo>
                  <a:cubicBezTo>
                    <a:pt x="15" y="74"/>
                    <a:pt x="28" y="68"/>
                    <a:pt x="50" y="56"/>
                  </a:cubicBezTo>
                  <a:cubicBezTo>
                    <a:pt x="86" y="39"/>
                    <a:pt x="106" y="14"/>
                    <a:pt x="94" y="4"/>
                  </a:cubicBezTo>
                  <a:cubicBezTo>
                    <a:pt x="92" y="2"/>
                    <a:pt x="89" y="1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9"/>
            <p:cNvSpPr/>
            <p:nvPr/>
          </p:nvSpPr>
          <p:spPr>
            <a:xfrm>
              <a:off x="5313425" y="3355600"/>
              <a:ext cx="9250" cy="6925"/>
            </a:xfrm>
            <a:custGeom>
              <a:avLst/>
              <a:gdLst/>
              <a:ahLst/>
              <a:cxnLst/>
              <a:rect l="l" t="t" r="r" b="b"/>
              <a:pathLst>
                <a:path w="370" h="277" extrusionOk="0">
                  <a:moveTo>
                    <a:pt x="43" y="1"/>
                  </a:moveTo>
                  <a:cubicBezTo>
                    <a:pt x="1" y="1"/>
                    <a:pt x="48" y="118"/>
                    <a:pt x="136" y="201"/>
                  </a:cubicBezTo>
                  <a:cubicBezTo>
                    <a:pt x="188" y="252"/>
                    <a:pt x="232" y="277"/>
                    <a:pt x="268" y="277"/>
                  </a:cubicBezTo>
                  <a:cubicBezTo>
                    <a:pt x="278" y="277"/>
                    <a:pt x="288" y="275"/>
                    <a:pt x="297" y="271"/>
                  </a:cubicBezTo>
                  <a:cubicBezTo>
                    <a:pt x="369" y="236"/>
                    <a:pt x="370" y="120"/>
                    <a:pt x="298" y="120"/>
                  </a:cubicBezTo>
                  <a:cubicBezTo>
                    <a:pt x="272" y="120"/>
                    <a:pt x="231" y="118"/>
                    <a:pt x="210" y="114"/>
                  </a:cubicBezTo>
                  <a:cubicBezTo>
                    <a:pt x="189" y="111"/>
                    <a:pt x="146" y="108"/>
                    <a:pt x="121" y="108"/>
                  </a:cubicBezTo>
                  <a:cubicBezTo>
                    <a:pt x="95" y="108"/>
                    <a:pt x="80" y="88"/>
                    <a:pt x="88" y="68"/>
                  </a:cubicBezTo>
                  <a:cubicBezTo>
                    <a:pt x="98" y="46"/>
                    <a:pt x="88" y="18"/>
                    <a:pt x="64" y="7"/>
                  </a:cubicBezTo>
                  <a:cubicBezTo>
                    <a:pt x="56" y="3"/>
                    <a:pt x="48" y="1"/>
                    <a:pt x="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9"/>
            <p:cNvSpPr/>
            <p:nvPr/>
          </p:nvSpPr>
          <p:spPr>
            <a:xfrm>
              <a:off x="5327275" y="3358100"/>
              <a:ext cx="4350" cy="750"/>
            </a:xfrm>
            <a:custGeom>
              <a:avLst/>
              <a:gdLst/>
              <a:ahLst/>
              <a:cxnLst/>
              <a:rect l="l" t="t" r="r" b="b"/>
              <a:pathLst>
                <a:path w="174" h="30" extrusionOk="0">
                  <a:moveTo>
                    <a:pt x="99" y="1"/>
                  </a:moveTo>
                  <a:cubicBezTo>
                    <a:pt x="68" y="1"/>
                    <a:pt x="37" y="6"/>
                    <a:pt x="19" y="14"/>
                  </a:cubicBezTo>
                  <a:cubicBezTo>
                    <a:pt x="0" y="24"/>
                    <a:pt x="13" y="29"/>
                    <a:pt x="47" y="29"/>
                  </a:cubicBezTo>
                  <a:cubicBezTo>
                    <a:pt x="59" y="29"/>
                    <a:pt x="73" y="28"/>
                    <a:pt x="89" y="27"/>
                  </a:cubicBezTo>
                  <a:cubicBezTo>
                    <a:pt x="152" y="22"/>
                    <a:pt x="173" y="10"/>
                    <a:pt x="135" y="4"/>
                  </a:cubicBezTo>
                  <a:cubicBezTo>
                    <a:pt x="124" y="2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9"/>
            <p:cNvSpPr/>
            <p:nvPr/>
          </p:nvSpPr>
          <p:spPr>
            <a:xfrm>
              <a:off x="5339050" y="3361200"/>
              <a:ext cx="2000" cy="1650"/>
            </a:xfrm>
            <a:custGeom>
              <a:avLst/>
              <a:gdLst/>
              <a:ahLst/>
              <a:cxnLst/>
              <a:rect l="l" t="t" r="r" b="b"/>
              <a:pathLst>
                <a:path w="80" h="66" extrusionOk="0">
                  <a:moveTo>
                    <a:pt x="57" y="0"/>
                  </a:moveTo>
                  <a:cubicBezTo>
                    <a:pt x="51" y="0"/>
                    <a:pt x="44" y="3"/>
                    <a:pt x="36" y="9"/>
                  </a:cubicBezTo>
                  <a:cubicBezTo>
                    <a:pt x="16" y="24"/>
                    <a:pt x="0" y="43"/>
                    <a:pt x="3" y="53"/>
                  </a:cubicBezTo>
                  <a:cubicBezTo>
                    <a:pt x="3" y="61"/>
                    <a:pt x="15" y="65"/>
                    <a:pt x="32" y="65"/>
                  </a:cubicBezTo>
                  <a:cubicBezTo>
                    <a:pt x="35" y="65"/>
                    <a:pt x="38" y="65"/>
                    <a:pt x="41" y="65"/>
                  </a:cubicBezTo>
                  <a:cubicBezTo>
                    <a:pt x="64" y="64"/>
                    <a:pt x="79" y="43"/>
                    <a:pt x="76" y="22"/>
                  </a:cubicBezTo>
                  <a:cubicBezTo>
                    <a:pt x="75" y="8"/>
                    <a:pt x="67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9"/>
            <p:cNvSpPr/>
            <p:nvPr/>
          </p:nvSpPr>
          <p:spPr>
            <a:xfrm>
              <a:off x="5358200" y="3353775"/>
              <a:ext cx="3375" cy="2050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93" y="1"/>
                  </a:moveTo>
                  <a:cubicBezTo>
                    <a:pt x="72" y="1"/>
                    <a:pt x="47" y="9"/>
                    <a:pt x="30" y="22"/>
                  </a:cubicBezTo>
                  <a:cubicBezTo>
                    <a:pt x="6" y="39"/>
                    <a:pt x="1" y="66"/>
                    <a:pt x="20" y="77"/>
                  </a:cubicBezTo>
                  <a:cubicBezTo>
                    <a:pt x="26" y="80"/>
                    <a:pt x="33" y="81"/>
                    <a:pt x="41" y="81"/>
                  </a:cubicBezTo>
                  <a:cubicBezTo>
                    <a:pt x="61" y="81"/>
                    <a:pt x="87" y="73"/>
                    <a:pt x="104" y="60"/>
                  </a:cubicBezTo>
                  <a:cubicBezTo>
                    <a:pt x="129" y="42"/>
                    <a:pt x="134" y="16"/>
                    <a:pt x="115" y="5"/>
                  </a:cubicBezTo>
                  <a:cubicBezTo>
                    <a:pt x="109" y="2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9"/>
            <p:cNvSpPr/>
            <p:nvPr/>
          </p:nvSpPr>
          <p:spPr>
            <a:xfrm>
              <a:off x="5353325" y="3278650"/>
              <a:ext cx="3600" cy="775"/>
            </a:xfrm>
            <a:custGeom>
              <a:avLst/>
              <a:gdLst/>
              <a:ahLst/>
              <a:cxnLst/>
              <a:rect l="l" t="t" r="r" b="b"/>
              <a:pathLst>
                <a:path w="144" h="31" extrusionOk="0">
                  <a:moveTo>
                    <a:pt x="82" y="0"/>
                  </a:moveTo>
                  <a:cubicBezTo>
                    <a:pt x="60" y="0"/>
                    <a:pt x="36" y="5"/>
                    <a:pt x="21" y="14"/>
                  </a:cubicBezTo>
                  <a:cubicBezTo>
                    <a:pt x="1" y="24"/>
                    <a:pt x="12" y="31"/>
                    <a:pt x="44" y="31"/>
                  </a:cubicBezTo>
                  <a:cubicBezTo>
                    <a:pt x="51" y="31"/>
                    <a:pt x="60" y="31"/>
                    <a:pt x="70" y="30"/>
                  </a:cubicBezTo>
                  <a:cubicBezTo>
                    <a:pt x="121" y="25"/>
                    <a:pt x="144" y="14"/>
                    <a:pt x="116" y="5"/>
                  </a:cubicBezTo>
                  <a:cubicBezTo>
                    <a:pt x="106" y="2"/>
                    <a:pt x="94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9"/>
            <p:cNvSpPr/>
            <p:nvPr/>
          </p:nvSpPr>
          <p:spPr>
            <a:xfrm>
              <a:off x="5384475" y="3275275"/>
              <a:ext cx="10425" cy="5350"/>
            </a:xfrm>
            <a:custGeom>
              <a:avLst/>
              <a:gdLst/>
              <a:ahLst/>
              <a:cxnLst/>
              <a:rect l="l" t="t" r="r" b="b"/>
              <a:pathLst>
                <a:path w="417" h="214" extrusionOk="0">
                  <a:moveTo>
                    <a:pt x="107" y="0"/>
                  </a:moveTo>
                  <a:cubicBezTo>
                    <a:pt x="17" y="0"/>
                    <a:pt x="1" y="31"/>
                    <a:pt x="4" y="111"/>
                  </a:cubicBezTo>
                  <a:cubicBezTo>
                    <a:pt x="6" y="178"/>
                    <a:pt x="26" y="213"/>
                    <a:pt x="60" y="213"/>
                  </a:cubicBezTo>
                  <a:cubicBezTo>
                    <a:pt x="62" y="213"/>
                    <a:pt x="64" y="213"/>
                    <a:pt x="66" y="213"/>
                  </a:cubicBezTo>
                  <a:cubicBezTo>
                    <a:pt x="98" y="211"/>
                    <a:pt x="109" y="189"/>
                    <a:pt x="91" y="162"/>
                  </a:cubicBezTo>
                  <a:cubicBezTo>
                    <a:pt x="78" y="144"/>
                    <a:pt x="73" y="135"/>
                    <a:pt x="77" y="135"/>
                  </a:cubicBezTo>
                  <a:cubicBezTo>
                    <a:pt x="81" y="135"/>
                    <a:pt x="93" y="143"/>
                    <a:pt x="115" y="161"/>
                  </a:cubicBezTo>
                  <a:cubicBezTo>
                    <a:pt x="148" y="187"/>
                    <a:pt x="191" y="201"/>
                    <a:pt x="221" y="201"/>
                  </a:cubicBezTo>
                  <a:cubicBezTo>
                    <a:pt x="252" y="201"/>
                    <a:pt x="269" y="187"/>
                    <a:pt x="248" y="160"/>
                  </a:cubicBezTo>
                  <a:cubicBezTo>
                    <a:pt x="230" y="134"/>
                    <a:pt x="231" y="122"/>
                    <a:pt x="250" y="122"/>
                  </a:cubicBezTo>
                  <a:cubicBezTo>
                    <a:pt x="267" y="122"/>
                    <a:pt x="299" y="132"/>
                    <a:pt x="344" y="152"/>
                  </a:cubicBezTo>
                  <a:cubicBezTo>
                    <a:pt x="368" y="162"/>
                    <a:pt x="384" y="167"/>
                    <a:pt x="395" y="167"/>
                  </a:cubicBezTo>
                  <a:cubicBezTo>
                    <a:pt x="414" y="167"/>
                    <a:pt x="417" y="150"/>
                    <a:pt x="410" y="110"/>
                  </a:cubicBezTo>
                  <a:cubicBezTo>
                    <a:pt x="402" y="61"/>
                    <a:pt x="356" y="29"/>
                    <a:pt x="277" y="17"/>
                  </a:cubicBezTo>
                  <a:cubicBezTo>
                    <a:pt x="202" y="7"/>
                    <a:pt x="147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9"/>
            <p:cNvSpPr/>
            <p:nvPr/>
          </p:nvSpPr>
          <p:spPr>
            <a:xfrm>
              <a:off x="5400400" y="3273225"/>
              <a:ext cx="4725" cy="2075"/>
            </a:xfrm>
            <a:custGeom>
              <a:avLst/>
              <a:gdLst/>
              <a:ahLst/>
              <a:cxnLst/>
              <a:rect l="l" t="t" r="r" b="b"/>
              <a:pathLst>
                <a:path w="189" h="83" extrusionOk="0">
                  <a:moveTo>
                    <a:pt x="121" y="1"/>
                  </a:moveTo>
                  <a:cubicBezTo>
                    <a:pt x="114" y="1"/>
                    <a:pt x="107" y="1"/>
                    <a:pt x="100" y="2"/>
                  </a:cubicBezTo>
                  <a:cubicBezTo>
                    <a:pt x="44" y="7"/>
                    <a:pt x="0" y="28"/>
                    <a:pt x="3" y="49"/>
                  </a:cubicBezTo>
                  <a:cubicBezTo>
                    <a:pt x="5" y="68"/>
                    <a:pt x="37" y="82"/>
                    <a:pt x="75" y="82"/>
                  </a:cubicBezTo>
                  <a:cubicBezTo>
                    <a:pt x="77" y="82"/>
                    <a:pt x="80" y="82"/>
                    <a:pt x="82" y="82"/>
                  </a:cubicBezTo>
                  <a:cubicBezTo>
                    <a:pt x="123" y="78"/>
                    <a:pt x="167" y="56"/>
                    <a:pt x="179" y="34"/>
                  </a:cubicBezTo>
                  <a:cubicBezTo>
                    <a:pt x="188" y="14"/>
                    <a:pt x="163" y="1"/>
                    <a:pt x="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9"/>
            <p:cNvSpPr/>
            <p:nvPr/>
          </p:nvSpPr>
          <p:spPr>
            <a:xfrm>
              <a:off x="5403125" y="3270350"/>
              <a:ext cx="2925" cy="800"/>
            </a:xfrm>
            <a:custGeom>
              <a:avLst/>
              <a:gdLst/>
              <a:ahLst/>
              <a:cxnLst/>
              <a:rect l="l" t="t" r="r" b="b"/>
              <a:pathLst>
                <a:path w="117" h="32" extrusionOk="0">
                  <a:moveTo>
                    <a:pt x="52" y="0"/>
                  </a:moveTo>
                  <a:cubicBezTo>
                    <a:pt x="34" y="0"/>
                    <a:pt x="18" y="5"/>
                    <a:pt x="9" y="14"/>
                  </a:cubicBezTo>
                  <a:cubicBezTo>
                    <a:pt x="0" y="25"/>
                    <a:pt x="13" y="32"/>
                    <a:pt x="39" y="32"/>
                  </a:cubicBezTo>
                  <a:cubicBezTo>
                    <a:pt x="46" y="32"/>
                    <a:pt x="55" y="31"/>
                    <a:pt x="64" y="30"/>
                  </a:cubicBezTo>
                  <a:cubicBezTo>
                    <a:pt x="109" y="25"/>
                    <a:pt x="117" y="14"/>
                    <a:pt x="85" y="5"/>
                  </a:cubicBezTo>
                  <a:cubicBezTo>
                    <a:pt x="74" y="2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9"/>
            <p:cNvSpPr/>
            <p:nvPr/>
          </p:nvSpPr>
          <p:spPr>
            <a:xfrm>
              <a:off x="5408650" y="3272800"/>
              <a:ext cx="4075" cy="1525"/>
            </a:xfrm>
            <a:custGeom>
              <a:avLst/>
              <a:gdLst/>
              <a:ahLst/>
              <a:cxnLst/>
              <a:rect l="l" t="t" r="r" b="b"/>
              <a:pathLst>
                <a:path w="163" h="61" extrusionOk="0">
                  <a:moveTo>
                    <a:pt x="99" y="1"/>
                  </a:moveTo>
                  <a:cubicBezTo>
                    <a:pt x="11" y="4"/>
                    <a:pt x="0" y="22"/>
                    <a:pt x="67" y="54"/>
                  </a:cubicBezTo>
                  <a:cubicBezTo>
                    <a:pt x="76" y="58"/>
                    <a:pt x="86" y="60"/>
                    <a:pt x="96" y="60"/>
                  </a:cubicBezTo>
                  <a:cubicBezTo>
                    <a:pt x="114" y="60"/>
                    <a:pt x="133" y="53"/>
                    <a:pt x="145" y="38"/>
                  </a:cubicBezTo>
                  <a:cubicBezTo>
                    <a:pt x="162" y="16"/>
                    <a:pt x="144" y="1"/>
                    <a:pt x="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9"/>
            <p:cNvSpPr/>
            <p:nvPr/>
          </p:nvSpPr>
          <p:spPr>
            <a:xfrm>
              <a:off x="5425700" y="3271275"/>
              <a:ext cx="2875" cy="800"/>
            </a:xfrm>
            <a:custGeom>
              <a:avLst/>
              <a:gdLst/>
              <a:ahLst/>
              <a:cxnLst/>
              <a:rect l="l" t="t" r="r" b="b"/>
              <a:pathLst>
                <a:path w="115" h="32" extrusionOk="0">
                  <a:moveTo>
                    <a:pt x="56" y="1"/>
                  </a:moveTo>
                  <a:cubicBezTo>
                    <a:pt x="36" y="1"/>
                    <a:pt x="18" y="5"/>
                    <a:pt x="11" y="14"/>
                  </a:cubicBezTo>
                  <a:cubicBezTo>
                    <a:pt x="1" y="25"/>
                    <a:pt x="13" y="31"/>
                    <a:pt x="38" y="31"/>
                  </a:cubicBezTo>
                  <a:cubicBezTo>
                    <a:pt x="45" y="31"/>
                    <a:pt x="53" y="31"/>
                    <a:pt x="62" y="30"/>
                  </a:cubicBezTo>
                  <a:cubicBezTo>
                    <a:pt x="105" y="24"/>
                    <a:pt x="114" y="13"/>
                    <a:pt x="84" y="4"/>
                  </a:cubicBezTo>
                  <a:cubicBezTo>
                    <a:pt x="75" y="2"/>
                    <a:pt x="65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9"/>
            <p:cNvSpPr/>
            <p:nvPr/>
          </p:nvSpPr>
          <p:spPr>
            <a:xfrm>
              <a:off x="5489050" y="3335875"/>
              <a:ext cx="2925" cy="850"/>
            </a:xfrm>
            <a:custGeom>
              <a:avLst/>
              <a:gdLst/>
              <a:ahLst/>
              <a:cxnLst/>
              <a:rect l="l" t="t" r="r" b="b"/>
              <a:pathLst>
                <a:path w="117" h="34" extrusionOk="0">
                  <a:moveTo>
                    <a:pt x="52" y="0"/>
                  </a:moveTo>
                  <a:cubicBezTo>
                    <a:pt x="34" y="0"/>
                    <a:pt x="17" y="6"/>
                    <a:pt x="9" y="15"/>
                  </a:cubicBezTo>
                  <a:cubicBezTo>
                    <a:pt x="0" y="26"/>
                    <a:pt x="12" y="33"/>
                    <a:pt x="36" y="33"/>
                  </a:cubicBezTo>
                  <a:cubicBezTo>
                    <a:pt x="44" y="33"/>
                    <a:pt x="53" y="32"/>
                    <a:pt x="63" y="31"/>
                  </a:cubicBezTo>
                  <a:cubicBezTo>
                    <a:pt x="106" y="25"/>
                    <a:pt x="116" y="14"/>
                    <a:pt x="85" y="5"/>
                  </a:cubicBezTo>
                  <a:cubicBezTo>
                    <a:pt x="74" y="2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9"/>
            <p:cNvSpPr/>
            <p:nvPr/>
          </p:nvSpPr>
          <p:spPr>
            <a:xfrm>
              <a:off x="5496725" y="3334425"/>
              <a:ext cx="16875" cy="4025"/>
            </a:xfrm>
            <a:custGeom>
              <a:avLst/>
              <a:gdLst/>
              <a:ahLst/>
              <a:cxnLst/>
              <a:rect l="l" t="t" r="r" b="b"/>
              <a:pathLst>
                <a:path w="675" h="161" extrusionOk="0">
                  <a:moveTo>
                    <a:pt x="35" y="1"/>
                  </a:moveTo>
                  <a:cubicBezTo>
                    <a:pt x="13" y="1"/>
                    <a:pt x="1" y="10"/>
                    <a:pt x="3" y="27"/>
                  </a:cubicBezTo>
                  <a:cubicBezTo>
                    <a:pt x="3" y="52"/>
                    <a:pt x="54" y="78"/>
                    <a:pt x="115" y="86"/>
                  </a:cubicBezTo>
                  <a:cubicBezTo>
                    <a:pt x="174" y="95"/>
                    <a:pt x="235" y="116"/>
                    <a:pt x="249" y="134"/>
                  </a:cubicBezTo>
                  <a:cubicBezTo>
                    <a:pt x="263" y="152"/>
                    <a:pt x="345" y="160"/>
                    <a:pt x="432" y="160"/>
                  </a:cubicBezTo>
                  <a:cubicBezTo>
                    <a:pt x="548" y="160"/>
                    <a:pt x="674" y="146"/>
                    <a:pt x="673" y="122"/>
                  </a:cubicBezTo>
                  <a:cubicBezTo>
                    <a:pt x="671" y="102"/>
                    <a:pt x="641" y="92"/>
                    <a:pt x="592" y="92"/>
                  </a:cubicBezTo>
                  <a:cubicBezTo>
                    <a:pt x="558" y="92"/>
                    <a:pt x="515" y="97"/>
                    <a:pt x="466" y="106"/>
                  </a:cubicBezTo>
                  <a:cubicBezTo>
                    <a:pt x="457" y="108"/>
                    <a:pt x="446" y="109"/>
                    <a:pt x="435" y="109"/>
                  </a:cubicBezTo>
                  <a:cubicBezTo>
                    <a:pt x="403" y="109"/>
                    <a:pt x="367" y="101"/>
                    <a:pt x="347" y="88"/>
                  </a:cubicBezTo>
                  <a:cubicBezTo>
                    <a:pt x="320" y="68"/>
                    <a:pt x="264" y="49"/>
                    <a:pt x="219" y="42"/>
                  </a:cubicBezTo>
                  <a:cubicBezTo>
                    <a:pt x="174" y="34"/>
                    <a:pt x="110" y="18"/>
                    <a:pt x="70" y="7"/>
                  </a:cubicBezTo>
                  <a:cubicBezTo>
                    <a:pt x="57" y="3"/>
                    <a:pt x="45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9"/>
            <p:cNvSpPr/>
            <p:nvPr/>
          </p:nvSpPr>
          <p:spPr>
            <a:xfrm>
              <a:off x="5505875" y="3275075"/>
              <a:ext cx="3025" cy="1600"/>
            </a:xfrm>
            <a:custGeom>
              <a:avLst/>
              <a:gdLst/>
              <a:ahLst/>
              <a:cxnLst/>
              <a:rect l="l" t="t" r="r" b="b"/>
              <a:pathLst>
                <a:path w="121" h="64" extrusionOk="0">
                  <a:moveTo>
                    <a:pt x="69" y="1"/>
                  </a:moveTo>
                  <a:cubicBezTo>
                    <a:pt x="60" y="1"/>
                    <a:pt x="51" y="4"/>
                    <a:pt x="43" y="10"/>
                  </a:cubicBezTo>
                  <a:cubicBezTo>
                    <a:pt x="0" y="41"/>
                    <a:pt x="5" y="63"/>
                    <a:pt x="52" y="63"/>
                  </a:cubicBezTo>
                  <a:cubicBezTo>
                    <a:pt x="58" y="63"/>
                    <a:pt x="65" y="63"/>
                    <a:pt x="74" y="62"/>
                  </a:cubicBezTo>
                  <a:cubicBezTo>
                    <a:pt x="107" y="60"/>
                    <a:pt x="121" y="41"/>
                    <a:pt x="105" y="20"/>
                  </a:cubicBezTo>
                  <a:cubicBezTo>
                    <a:pt x="96" y="8"/>
                    <a:pt x="83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9"/>
            <p:cNvSpPr/>
            <p:nvPr/>
          </p:nvSpPr>
          <p:spPr>
            <a:xfrm>
              <a:off x="5520200" y="3331225"/>
              <a:ext cx="5875" cy="4450"/>
            </a:xfrm>
            <a:custGeom>
              <a:avLst/>
              <a:gdLst/>
              <a:ahLst/>
              <a:cxnLst/>
              <a:rect l="l" t="t" r="r" b="b"/>
              <a:pathLst>
                <a:path w="235" h="178" extrusionOk="0">
                  <a:moveTo>
                    <a:pt x="13" y="0"/>
                  </a:moveTo>
                  <a:cubicBezTo>
                    <a:pt x="10" y="0"/>
                    <a:pt x="8" y="1"/>
                    <a:pt x="7" y="3"/>
                  </a:cubicBezTo>
                  <a:cubicBezTo>
                    <a:pt x="1" y="12"/>
                    <a:pt x="26" y="57"/>
                    <a:pt x="63" y="101"/>
                  </a:cubicBezTo>
                  <a:cubicBezTo>
                    <a:pt x="102" y="149"/>
                    <a:pt x="160" y="177"/>
                    <a:pt x="197" y="177"/>
                  </a:cubicBezTo>
                  <a:cubicBezTo>
                    <a:pt x="220" y="177"/>
                    <a:pt x="234" y="166"/>
                    <a:pt x="231" y="142"/>
                  </a:cubicBezTo>
                  <a:cubicBezTo>
                    <a:pt x="227" y="112"/>
                    <a:pt x="51" y="0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9"/>
            <p:cNvSpPr/>
            <p:nvPr/>
          </p:nvSpPr>
          <p:spPr>
            <a:xfrm>
              <a:off x="5065775" y="3395350"/>
              <a:ext cx="975" cy="2375"/>
            </a:xfrm>
            <a:custGeom>
              <a:avLst/>
              <a:gdLst/>
              <a:ahLst/>
              <a:cxnLst/>
              <a:rect l="l" t="t" r="r" b="b"/>
              <a:pathLst>
                <a:path w="39" h="95" extrusionOk="0">
                  <a:moveTo>
                    <a:pt x="14" y="0"/>
                  </a:moveTo>
                  <a:cubicBezTo>
                    <a:pt x="5" y="0"/>
                    <a:pt x="0" y="22"/>
                    <a:pt x="6" y="55"/>
                  </a:cubicBezTo>
                  <a:cubicBezTo>
                    <a:pt x="9" y="81"/>
                    <a:pt x="14" y="95"/>
                    <a:pt x="20" y="95"/>
                  </a:cubicBezTo>
                  <a:cubicBezTo>
                    <a:pt x="23" y="95"/>
                    <a:pt x="28" y="89"/>
                    <a:pt x="32" y="76"/>
                  </a:cubicBezTo>
                  <a:cubicBezTo>
                    <a:pt x="39" y="49"/>
                    <a:pt x="35" y="14"/>
                    <a:pt x="21" y="3"/>
                  </a:cubicBezTo>
                  <a:cubicBezTo>
                    <a:pt x="19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9" name="Google Shape;3219;p69"/>
          <p:cNvGrpSpPr/>
          <p:nvPr/>
        </p:nvGrpSpPr>
        <p:grpSpPr>
          <a:xfrm>
            <a:off x="6857070" y="1965254"/>
            <a:ext cx="1454401" cy="223997"/>
            <a:chOff x="5264300" y="3069850"/>
            <a:chExt cx="1012250" cy="155900"/>
          </a:xfrm>
        </p:grpSpPr>
        <p:sp>
          <p:nvSpPr>
            <p:cNvPr id="3220" name="Google Shape;3220;p69"/>
            <p:cNvSpPr/>
            <p:nvPr/>
          </p:nvSpPr>
          <p:spPr>
            <a:xfrm>
              <a:off x="5264300" y="3069850"/>
              <a:ext cx="1012250" cy="97425"/>
            </a:xfrm>
            <a:custGeom>
              <a:avLst/>
              <a:gdLst/>
              <a:ahLst/>
              <a:cxnLst/>
              <a:rect l="l" t="t" r="r" b="b"/>
              <a:pathLst>
                <a:path w="40490" h="3897" extrusionOk="0">
                  <a:moveTo>
                    <a:pt x="15642" y="1127"/>
                  </a:moveTo>
                  <a:cubicBezTo>
                    <a:pt x="15644" y="1127"/>
                    <a:pt x="15647" y="1127"/>
                    <a:pt x="15650" y="1128"/>
                  </a:cubicBezTo>
                  <a:cubicBezTo>
                    <a:pt x="15696" y="1135"/>
                    <a:pt x="15677" y="1162"/>
                    <a:pt x="15588" y="1216"/>
                  </a:cubicBezTo>
                  <a:cubicBezTo>
                    <a:pt x="15484" y="1279"/>
                    <a:pt x="15405" y="1311"/>
                    <a:pt x="15374" y="1311"/>
                  </a:cubicBezTo>
                  <a:cubicBezTo>
                    <a:pt x="15345" y="1311"/>
                    <a:pt x="15360" y="1282"/>
                    <a:pt x="15442" y="1222"/>
                  </a:cubicBezTo>
                  <a:cubicBezTo>
                    <a:pt x="15516" y="1167"/>
                    <a:pt x="15601" y="1127"/>
                    <a:pt x="15642" y="1127"/>
                  </a:cubicBezTo>
                  <a:close/>
                  <a:moveTo>
                    <a:pt x="17730" y="1148"/>
                  </a:moveTo>
                  <a:cubicBezTo>
                    <a:pt x="17764" y="1148"/>
                    <a:pt x="17786" y="1160"/>
                    <a:pt x="17800" y="1182"/>
                  </a:cubicBezTo>
                  <a:cubicBezTo>
                    <a:pt x="17887" y="1321"/>
                    <a:pt x="17804" y="1391"/>
                    <a:pt x="17467" y="1466"/>
                  </a:cubicBezTo>
                  <a:cubicBezTo>
                    <a:pt x="17305" y="1501"/>
                    <a:pt x="17159" y="1527"/>
                    <a:pt x="17122" y="1527"/>
                  </a:cubicBezTo>
                  <a:cubicBezTo>
                    <a:pt x="17119" y="1527"/>
                    <a:pt x="17116" y="1527"/>
                    <a:pt x="17115" y="1526"/>
                  </a:cubicBezTo>
                  <a:cubicBezTo>
                    <a:pt x="17048" y="1507"/>
                    <a:pt x="17110" y="1440"/>
                    <a:pt x="17289" y="1339"/>
                  </a:cubicBezTo>
                  <a:cubicBezTo>
                    <a:pt x="17519" y="1208"/>
                    <a:pt x="17654" y="1148"/>
                    <a:pt x="17730" y="1148"/>
                  </a:cubicBezTo>
                  <a:close/>
                  <a:moveTo>
                    <a:pt x="12142" y="1852"/>
                  </a:moveTo>
                  <a:cubicBezTo>
                    <a:pt x="12166" y="1852"/>
                    <a:pt x="12177" y="1866"/>
                    <a:pt x="12170" y="1888"/>
                  </a:cubicBezTo>
                  <a:cubicBezTo>
                    <a:pt x="12163" y="1908"/>
                    <a:pt x="12144" y="1921"/>
                    <a:pt x="12125" y="1921"/>
                  </a:cubicBezTo>
                  <a:cubicBezTo>
                    <a:pt x="12120" y="1921"/>
                    <a:pt x="12115" y="1921"/>
                    <a:pt x="12109" y="1919"/>
                  </a:cubicBezTo>
                  <a:cubicBezTo>
                    <a:pt x="12047" y="1894"/>
                    <a:pt x="12052" y="1867"/>
                    <a:pt x="12125" y="1854"/>
                  </a:cubicBezTo>
                  <a:cubicBezTo>
                    <a:pt x="12131" y="1853"/>
                    <a:pt x="12137" y="1852"/>
                    <a:pt x="12142" y="1852"/>
                  </a:cubicBezTo>
                  <a:close/>
                  <a:moveTo>
                    <a:pt x="11908" y="1836"/>
                  </a:moveTo>
                  <a:cubicBezTo>
                    <a:pt x="11927" y="1836"/>
                    <a:pt x="11952" y="1846"/>
                    <a:pt x="11975" y="1865"/>
                  </a:cubicBezTo>
                  <a:cubicBezTo>
                    <a:pt x="12027" y="1906"/>
                    <a:pt x="12022" y="1918"/>
                    <a:pt x="11953" y="1932"/>
                  </a:cubicBezTo>
                  <a:cubicBezTo>
                    <a:pt x="11941" y="1934"/>
                    <a:pt x="11931" y="1935"/>
                    <a:pt x="11921" y="1935"/>
                  </a:cubicBezTo>
                  <a:cubicBezTo>
                    <a:pt x="11859" y="1935"/>
                    <a:pt x="11834" y="1891"/>
                    <a:pt x="11883" y="1845"/>
                  </a:cubicBezTo>
                  <a:cubicBezTo>
                    <a:pt x="11889" y="1839"/>
                    <a:pt x="11898" y="1836"/>
                    <a:pt x="11908" y="1836"/>
                  </a:cubicBezTo>
                  <a:close/>
                  <a:moveTo>
                    <a:pt x="17160" y="964"/>
                  </a:moveTo>
                  <a:cubicBezTo>
                    <a:pt x="17178" y="964"/>
                    <a:pt x="17164" y="982"/>
                    <a:pt x="17129" y="1020"/>
                  </a:cubicBezTo>
                  <a:cubicBezTo>
                    <a:pt x="17089" y="1060"/>
                    <a:pt x="16985" y="1121"/>
                    <a:pt x="16894" y="1155"/>
                  </a:cubicBezTo>
                  <a:cubicBezTo>
                    <a:pt x="16805" y="1190"/>
                    <a:pt x="16717" y="1246"/>
                    <a:pt x="16700" y="1280"/>
                  </a:cubicBezTo>
                  <a:cubicBezTo>
                    <a:pt x="16682" y="1314"/>
                    <a:pt x="16622" y="1342"/>
                    <a:pt x="16563" y="1343"/>
                  </a:cubicBezTo>
                  <a:cubicBezTo>
                    <a:pt x="16495" y="1344"/>
                    <a:pt x="16461" y="1363"/>
                    <a:pt x="16468" y="1396"/>
                  </a:cubicBezTo>
                  <a:cubicBezTo>
                    <a:pt x="16472" y="1418"/>
                    <a:pt x="16468" y="1433"/>
                    <a:pt x="16459" y="1433"/>
                  </a:cubicBezTo>
                  <a:cubicBezTo>
                    <a:pt x="16457" y="1433"/>
                    <a:pt x="16455" y="1432"/>
                    <a:pt x="16452" y="1430"/>
                  </a:cubicBezTo>
                  <a:cubicBezTo>
                    <a:pt x="16450" y="1429"/>
                    <a:pt x="16448" y="1429"/>
                    <a:pt x="16446" y="1429"/>
                  </a:cubicBezTo>
                  <a:cubicBezTo>
                    <a:pt x="16392" y="1429"/>
                    <a:pt x="16088" y="1631"/>
                    <a:pt x="16068" y="1685"/>
                  </a:cubicBezTo>
                  <a:cubicBezTo>
                    <a:pt x="16037" y="1761"/>
                    <a:pt x="15860" y="1872"/>
                    <a:pt x="15783" y="1872"/>
                  </a:cubicBezTo>
                  <a:cubicBezTo>
                    <a:pt x="15776" y="1872"/>
                    <a:pt x="15770" y="1871"/>
                    <a:pt x="15764" y="1869"/>
                  </a:cubicBezTo>
                  <a:cubicBezTo>
                    <a:pt x="15736" y="1859"/>
                    <a:pt x="15698" y="1851"/>
                    <a:pt x="15673" y="1851"/>
                  </a:cubicBezTo>
                  <a:cubicBezTo>
                    <a:pt x="15667" y="1851"/>
                    <a:pt x="15662" y="1851"/>
                    <a:pt x="15658" y="1852"/>
                  </a:cubicBezTo>
                  <a:cubicBezTo>
                    <a:pt x="15634" y="1857"/>
                    <a:pt x="15647" y="1872"/>
                    <a:pt x="15687" y="1888"/>
                  </a:cubicBezTo>
                  <a:cubicBezTo>
                    <a:pt x="15741" y="1910"/>
                    <a:pt x="15729" y="1922"/>
                    <a:pt x="15637" y="1941"/>
                  </a:cubicBezTo>
                  <a:cubicBezTo>
                    <a:pt x="15619" y="1945"/>
                    <a:pt x="15601" y="1946"/>
                    <a:pt x="15582" y="1946"/>
                  </a:cubicBezTo>
                  <a:cubicBezTo>
                    <a:pt x="15468" y="1946"/>
                    <a:pt x="15349" y="1883"/>
                    <a:pt x="15334" y="1806"/>
                  </a:cubicBezTo>
                  <a:cubicBezTo>
                    <a:pt x="15327" y="1775"/>
                    <a:pt x="15367" y="1743"/>
                    <a:pt x="15424" y="1732"/>
                  </a:cubicBezTo>
                  <a:cubicBezTo>
                    <a:pt x="15483" y="1721"/>
                    <a:pt x="15564" y="1675"/>
                    <a:pt x="15613" y="1626"/>
                  </a:cubicBezTo>
                  <a:cubicBezTo>
                    <a:pt x="15664" y="1575"/>
                    <a:pt x="15791" y="1518"/>
                    <a:pt x="15921" y="1488"/>
                  </a:cubicBezTo>
                  <a:cubicBezTo>
                    <a:pt x="16094" y="1449"/>
                    <a:pt x="16145" y="1421"/>
                    <a:pt x="16151" y="1365"/>
                  </a:cubicBezTo>
                  <a:cubicBezTo>
                    <a:pt x="16154" y="1327"/>
                    <a:pt x="16179" y="1301"/>
                    <a:pt x="16209" y="1301"/>
                  </a:cubicBezTo>
                  <a:cubicBezTo>
                    <a:pt x="16212" y="1301"/>
                    <a:pt x="16214" y="1302"/>
                    <a:pt x="16216" y="1302"/>
                  </a:cubicBezTo>
                  <a:cubicBezTo>
                    <a:pt x="16217" y="1302"/>
                    <a:pt x="16219" y="1302"/>
                    <a:pt x="16221" y="1302"/>
                  </a:cubicBezTo>
                  <a:cubicBezTo>
                    <a:pt x="16262" y="1302"/>
                    <a:pt x="16419" y="1248"/>
                    <a:pt x="16579" y="1180"/>
                  </a:cubicBezTo>
                  <a:cubicBezTo>
                    <a:pt x="16745" y="1109"/>
                    <a:pt x="16955" y="1026"/>
                    <a:pt x="17041" y="998"/>
                  </a:cubicBezTo>
                  <a:cubicBezTo>
                    <a:pt x="17107" y="976"/>
                    <a:pt x="17144" y="964"/>
                    <a:pt x="17160" y="964"/>
                  </a:cubicBezTo>
                  <a:close/>
                  <a:moveTo>
                    <a:pt x="14361" y="1743"/>
                  </a:moveTo>
                  <a:cubicBezTo>
                    <a:pt x="14372" y="1743"/>
                    <a:pt x="14392" y="1754"/>
                    <a:pt x="14424" y="1774"/>
                  </a:cubicBezTo>
                  <a:cubicBezTo>
                    <a:pt x="14494" y="1817"/>
                    <a:pt x="14500" y="1836"/>
                    <a:pt x="14463" y="1894"/>
                  </a:cubicBezTo>
                  <a:cubicBezTo>
                    <a:pt x="14436" y="1939"/>
                    <a:pt x="14356" y="1966"/>
                    <a:pt x="14294" y="1966"/>
                  </a:cubicBezTo>
                  <a:cubicBezTo>
                    <a:pt x="14255" y="1966"/>
                    <a:pt x="14222" y="1955"/>
                    <a:pt x="14217" y="1929"/>
                  </a:cubicBezTo>
                  <a:cubicBezTo>
                    <a:pt x="14214" y="1910"/>
                    <a:pt x="14240" y="1897"/>
                    <a:pt x="14279" y="1897"/>
                  </a:cubicBezTo>
                  <a:cubicBezTo>
                    <a:pt x="14284" y="1897"/>
                    <a:pt x="14290" y="1898"/>
                    <a:pt x="14296" y="1898"/>
                  </a:cubicBezTo>
                  <a:cubicBezTo>
                    <a:pt x="14304" y="1899"/>
                    <a:pt x="14312" y="1899"/>
                    <a:pt x="14319" y="1899"/>
                  </a:cubicBezTo>
                  <a:cubicBezTo>
                    <a:pt x="14355" y="1899"/>
                    <a:pt x="14377" y="1889"/>
                    <a:pt x="14372" y="1876"/>
                  </a:cubicBezTo>
                  <a:cubicBezTo>
                    <a:pt x="14364" y="1857"/>
                    <a:pt x="14356" y="1819"/>
                    <a:pt x="14351" y="1783"/>
                  </a:cubicBezTo>
                  <a:cubicBezTo>
                    <a:pt x="14347" y="1756"/>
                    <a:pt x="14348" y="1743"/>
                    <a:pt x="14361" y="1743"/>
                  </a:cubicBezTo>
                  <a:close/>
                  <a:moveTo>
                    <a:pt x="17169" y="1881"/>
                  </a:moveTo>
                  <a:cubicBezTo>
                    <a:pt x="17187" y="1881"/>
                    <a:pt x="17202" y="1894"/>
                    <a:pt x="17206" y="1913"/>
                  </a:cubicBezTo>
                  <a:cubicBezTo>
                    <a:pt x="17210" y="1937"/>
                    <a:pt x="17185" y="1962"/>
                    <a:pt x="17151" y="1968"/>
                  </a:cubicBezTo>
                  <a:cubicBezTo>
                    <a:pt x="17145" y="1969"/>
                    <a:pt x="17140" y="1970"/>
                    <a:pt x="17135" y="1970"/>
                  </a:cubicBezTo>
                  <a:cubicBezTo>
                    <a:pt x="17110" y="1970"/>
                    <a:pt x="17096" y="1956"/>
                    <a:pt x="17104" y="1936"/>
                  </a:cubicBezTo>
                  <a:cubicBezTo>
                    <a:pt x="17114" y="1910"/>
                    <a:pt x="17138" y="1887"/>
                    <a:pt x="17160" y="1882"/>
                  </a:cubicBezTo>
                  <a:cubicBezTo>
                    <a:pt x="17163" y="1881"/>
                    <a:pt x="17166" y="1881"/>
                    <a:pt x="17169" y="1881"/>
                  </a:cubicBezTo>
                  <a:close/>
                  <a:moveTo>
                    <a:pt x="16708" y="1728"/>
                  </a:moveTo>
                  <a:cubicBezTo>
                    <a:pt x="16732" y="1728"/>
                    <a:pt x="16759" y="1736"/>
                    <a:pt x="16785" y="1754"/>
                  </a:cubicBezTo>
                  <a:cubicBezTo>
                    <a:pt x="16821" y="1778"/>
                    <a:pt x="16826" y="1825"/>
                    <a:pt x="16800" y="1919"/>
                  </a:cubicBezTo>
                  <a:cubicBezTo>
                    <a:pt x="16776" y="2004"/>
                    <a:pt x="16716" y="2067"/>
                    <a:pt x="16676" y="2067"/>
                  </a:cubicBezTo>
                  <a:cubicBezTo>
                    <a:pt x="16659" y="2067"/>
                    <a:pt x="16646" y="2055"/>
                    <a:pt x="16640" y="2028"/>
                  </a:cubicBezTo>
                  <a:cubicBezTo>
                    <a:pt x="16637" y="2011"/>
                    <a:pt x="16614" y="2001"/>
                    <a:pt x="16585" y="2001"/>
                  </a:cubicBezTo>
                  <a:cubicBezTo>
                    <a:pt x="16576" y="2001"/>
                    <a:pt x="16566" y="2002"/>
                    <a:pt x="16555" y="2005"/>
                  </a:cubicBezTo>
                  <a:cubicBezTo>
                    <a:pt x="16545" y="2007"/>
                    <a:pt x="16535" y="2008"/>
                    <a:pt x="16527" y="2008"/>
                  </a:cubicBezTo>
                  <a:cubicBezTo>
                    <a:pt x="16492" y="2008"/>
                    <a:pt x="16480" y="1986"/>
                    <a:pt x="16483" y="1933"/>
                  </a:cubicBezTo>
                  <a:cubicBezTo>
                    <a:pt x="16484" y="1884"/>
                    <a:pt x="16508" y="1855"/>
                    <a:pt x="16541" y="1855"/>
                  </a:cubicBezTo>
                  <a:cubicBezTo>
                    <a:pt x="16544" y="1855"/>
                    <a:pt x="16546" y="1855"/>
                    <a:pt x="16549" y="1855"/>
                  </a:cubicBezTo>
                  <a:cubicBezTo>
                    <a:pt x="16552" y="1856"/>
                    <a:pt x="16555" y="1856"/>
                    <a:pt x="16558" y="1856"/>
                  </a:cubicBezTo>
                  <a:cubicBezTo>
                    <a:pt x="16588" y="1856"/>
                    <a:pt x="16616" y="1833"/>
                    <a:pt x="16622" y="1803"/>
                  </a:cubicBezTo>
                  <a:cubicBezTo>
                    <a:pt x="16630" y="1755"/>
                    <a:pt x="16665" y="1728"/>
                    <a:pt x="16708" y="1728"/>
                  </a:cubicBezTo>
                  <a:close/>
                  <a:moveTo>
                    <a:pt x="17999" y="2004"/>
                  </a:moveTo>
                  <a:cubicBezTo>
                    <a:pt x="18008" y="2004"/>
                    <a:pt x="18041" y="2024"/>
                    <a:pt x="18076" y="2052"/>
                  </a:cubicBezTo>
                  <a:cubicBezTo>
                    <a:pt x="18114" y="2084"/>
                    <a:pt x="18123" y="2096"/>
                    <a:pt x="18101" y="2096"/>
                  </a:cubicBezTo>
                  <a:cubicBezTo>
                    <a:pt x="18094" y="2096"/>
                    <a:pt x="18083" y="2094"/>
                    <a:pt x="18068" y="2092"/>
                  </a:cubicBezTo>
                  <a:cubicBezTo>
                    <a:pt x="18005" y="2082"/>
                    <a:pt x="17952" y="2014"/>
                    <a:pt x="17998" y="2004"/>
                  </a:cubicBezTo>
                  <a:cubicBezTo>
                    <a:pt x="17998" y="2004"/>
                    <a:pt x="17998" y="2004"/>
                    <a:pt x="17999" y="2004"/>
                  </a:cubicBezTo>
                  <a:close/>
                  <a:moveTo>
                    <a:pt x="14208" y="1567"/>
                  </a:moveTo>
                  <a:cubicBezTo>
                    <a:pt x="14215" y="1567"/>
                    <a:pt x="14219" y="1568"/>
                    <a:pt x="14222" y="1570"/>
                  </a:cubicBezTo>
                  <a:cubicBezTo>
                    <a:pt x="14264" y="1599"/>
                    <a:pt x="14135" y="1737"/>
                    <a:pt x="14046" y="1758"/>
                  </a:cubicBezTo>
                  <a:cubicBezTo>
                    <a:pt x="14008" y="1767"/>
                    <a:pt x="13987" y="1793"/>
                    <a:pt x="13997" y="1816"/>
                  </a:cubicBezTo>
                  <a:cubicBezTo>
                    <a:pt x="14021" y="1871"/>
                    <a:pt x="13870" y="1951"/>
                    <a:pt x="13769" y="1951"/>
                  </a:cubicBezTo>
                  <a:cubicBezTo>
                    <a:pt x="13752" y="1951"/>
                    <a:pt x="13736" y="1949"/>
                    <a:pt x="13723" y="1944"/>
                  </a:cubicBezTo>
                  <a:cubicBezTo>
                    <a:pt x="13709" y="1939"/>
                    <a:pt x="13695" y="1936"/>
                    <a:pt x="13681" y="1936"/>
                  </a:cubicBezTo>
                  <a:cubicBezTo>
                    <a:pt x="13637" y="1936"/>
                    <a:pt x="13591" y="1963"/>
                    <a:pt x="13516" y="2028"/>
                  </a:cubicBezTo>
                  <a:cubicBezTo>
                    <a:pt x="13444" y="2091"/>
                    <a:pt x="13409" y="2117"/>
                    <a:pt x="13379" y="2117"/>
                  </a:cubicBezTo>
                  <a:cubicBezTo>
                    <a:pt x="13361" y="2117"/>
                    <a:pt x="13344" y="2107"/>
                    <a:pt x="13323" y="2090"/>
                  </a:cubicBezTo>
                  <a:cubicBezTo>
                    <a:pt x="13300" y="2072"/>
                    <a:pt x="13272" y="2063"/>
                    <a:pt x="13241" y="2063"/>
                  </a:cubicBezTo>
                  <a:cubicBezTo>
                    <a:pt x="13214" y="2063"/>
                    <a:pt x="13184" y="2069"/>
                    <a:pt x="13152" y="2083"/>
                  </a:cubicBezTo>
                  <a:cubicBezTo>
                    <a:pt x="13111" y="2100"/>
                    <a:pt x="13081" y="2107"/>
                    <a:pt x="13062" y="2107"/>
                  </a:cubicBezTo>
                  <a:cubicBezTo>
                    <a:pt x="13008" y="2107"/>
                    <a:pt x="13036" y="2051"/>
                    <a:pt x="13148" y="1990"/>
                  </a:cubicBezTo>
                  <a:cubicBezTo>
                    <a:pt x="13303" y="1906"/>
                    <a:pt x="13456" y="1843"/>
                    <a:pt x="13685" y="1771"/>
                  </a:cubicBezTo>
                  <a:cubicBezTo>
                    <a:pt x="13783" y="1740"/>
                    <a:pt x="13935" y="1678"/>
                    <a:pt x="14026" y="1632"/>
                  </a:cubicBezTo>
                  <a:cubicBezTo>
                    <a:pt x="14102" y="1593"/>
                    <a:pt x="14176" y="1567"/>
                    <a:pt x="14208" y="1567"/>
                  </a:cubicBezTo>
                  <a:close/>
                  <a:moveTo>
                    <a:pt x="13609" y="2141"/>
                  </a:moveTo>
                  <a:cubicBezTo>
                    <a:pt x="13654" y="2141"/>
                    <a:pt x="13652" y="2193"/>
                    <a:pt x="13603" y="2220"/>
                  </a:cubicBezTo>
                  <a:cubicBezTo>
                    <a:pt x="13596" y="2224"/>
                    <a:pt x="13589" y="2226"/>
                    <a:pt x="13583" y="2226"/>
                  </a:cubicBezTo>
                  <a:cubicBezTo>
                    <a:pt x="13569" y="2226"/>
                    <a:pt x="13561" y="2215"/>
                    <a:pt x="13563" y="2195"/>
                  </a:cubicBezTo>
                  <a:cubicBezTo>
                    <a:pt x="13568" y="2167"/>
                    <a:pt x="13585" y="2143"/>
                    <a:pt x="13602" y="2141"/>
                  </a:cubicBezTo>
                  <a:cubicBezTo>
                    <a:pt x="13605" y="2141"/>
                    <a:pt x="13607" y="2141"/>
                    <a:pt x="13609" y="2141"/>
                  </a:cubicBezTo>
                  <a:close/>
                  <a:moveTo>
                    <a:pt x="12872" y="2084"/>
                  </a:moveTo>
                  <a:cubicBezTo>
                    <a:pt x="12949" y="2084"/>
                    <a:pt x="13043" y="2199"/>
                    <a:pt x="13005" y="2256"/>
                  </a:cubicBezTo>
                  <a:cubicBezTo>
                    <a:pt x="13003" y="2259"/>
                    <a:pt x="12998" y="2261"/>
                    <a:pt x="12992" y="2261"/>
                  </a:cubicBezTo>
                  <a:cubicBezTo>
                    <a:pt x="12944" y="2261"/>
                    <a:pt x="12802" y="2174"/>
                    <a:pt x="12790" y="2132"/>
                  </a:cubicBezTo>
                  <a:cubicBezTo>
                    <a:pt x="12785" y="2115"/>
                    <a:pt x="12815" y="2095"/>
                    <a:pt x="12857" y="2086"/>
                  </a:cubicBezTo>
                  <a:cubicBezTo>
                    <a:pt x="12862" y="2085"/>
                    <a:pt x="12867" y="2084"/>
                    <a:pt x="12872" y="2084"/>
                  </a:cubicBezTo>
                  <a:close/>
                  <a:moveTo>
                    <a:pt x="13978" y="2116"/>
                  </a:moveTo>
                  <a:cubicBezTo>
                    <a:pt x="13997" y="2116"/>
                    <a:pt x="14009" y="2137"/>
                    <a:pt x="14031" y="2179"/>
                  </a:cubicBezTo>
                  <a:cubicBezTo>
                    <a:pt x="14053" y="2222"/>
                    <a:pt x="14049" y="2244"/>
                    <a:pt x="14021" y="2244"/>
                  </a:cubicBezTo>
                  <a:cubicBezTo>
                    <a:pt x="14019" y="2244"/>
                    <a:pt x="14016" y="2244"/>
                    <a:pt x="14012" y="2243"/>
                  </a:cubicBezTo>
                  <a:cubicBezTo>
                    <a:pt x="14009" y="2243"/>
                    <a:pt x="14005" y="2243"/>
                    <a:pt x="14002" y="2243"/>
                  </a:cubicBezTo>
                  <a:cubicBezTo>
                    <a:pt x="13975" y="2243"/>
                    <a:pt x="13946" y="2260"/>
                    <a:pt x="13937" y="2282"/>
                  </a:cubicBezTo>
                  <a:cubicBezTo>
                    <a:pt x="13927" y="2307"/>
                    <a:pt x="13891" y="2336"/>
                    <a:pt x="13861" y="2342"/>
                  </a:cubicBezTo>
                  <a:cubicBezTo>
                    <a:pt x="13856" y="2343"/>
                    <a:pt x="13852" y="2343"/>
                    <a:pt x="13848" y="2343"/>
                  </a:cubicBezTo>
                  <a:cubicBezTo>
                    <a:pt x="13788" y="2343"/>
                    <a:pt x="13812" y="2234"/>
                    <a:pt x="13894" y="2168"/>
                  </a:cubicBezTo>
                  <a:cubicBezTo>
                    <a:pt x="13936" y="2134"/>
                    <a:pt x="13960" y="2116"/>
                    <a:pt x="13978" y="2116"/>
                  </a:cubicBezTo>
                  <a:close/>
                  <a:moveTo>
                    <a:pt x="16902" y="2191"/>
                  </a:moveTo>
                  <a:cubicBezTo>
                    <a:pt x="16942" y="2191"/>
                    <a:pt x="16970" y="2207"/>
                    <a:pt x="16975" y="2235"/>
                  </a:cubicBezTo>
                  <a:cubicBezTo>
                    <a:pt x="16980" y="2269"/>
                    <a:pt x="16970" y="2297"/>
                    <a:pt x="16950" y="2302"/>
                  </a:cubicBezTo>
                  <a:cubicBezTo>
                    <a:pt x="16929" y="2306"/>
                    <a:pt x="16887" y="2326"/>
                    <a:pt x="16855" y="2347"/>
                  </a:cubicBezTo>
                  <a:cubicBezTo>
                    <a:pt x="16841" y="2356"/>
                    <a:pt x="16829" y="2361"/>
                    <a:pt x="16819" y="2361"/>
                  </a:cubicBezTo>
                  <a:cubicBezTo>
                    <a:pt x="16800" y="2361"/>
                    <a:pt x="16788" y="2342"/>
                    <a:pt x="16780" y="2301"/>
                  </a:cubicBezTo>
                  <a:cubicBezTo>
                    <a:pt x="16766" y="2235"/>
                    <a:pt x="16786" y="2211"/>
                    <a:pt x="16863" y="2195"/>
                  </a:cubicBezTo>
                  <a:cubicBezTo>
                    <a:pt x="16877" y="2192"/>
                    <a:pt x="16890" y="2191"/>
                    <a:pt x="16902" y="2191"/>
                  </a:cubicBezTo>
                  <a:close/>
                  <a:moveTo>
                    <a:pt x="15693" y="2265"/>
                  </a:moveTo>
                  <a:cubicBezTo>
                    <a:pt x="15711" y="2265"/>
                    <a:pt x="15711" y="2291"/>
                    <a:pt x="15689" y="2327"/>
                  </a:cubicBezTo>
                  <a:cubicBezTo>
                    <a:pt x="15668" y="2368"/>
                    <a:pt x="15634" y="2400"/>
                    <a:pt x="15612" y="2405"/>
                  </a:cubicBezTo>
                  <a:cubicBezTo>
                    <a:pt x="15610" y="2406"/>
                    <a:pt x="15608" y="2406"/>
                    <a:pt x="15606" y="2406"/>
                  </a:cubicBezTo>
                  <a:cubicBezTo>
                    <a:pt x="15588" y="2406"/>
                    <a:pt x="15589" y="2381"/>
                    <a:pt x="15609" y="2344"/>
                  </a:cubicBezTo>
                  <a:cubicBezTo>
                    <a:pt x="15631" y="2303"/>
                    <a:pt x="15664" y="2271"/>
                    <a:pt x="15687" y="2266"/>
                  </a:cubicBezTo>
                  <a:cubicBezTo>
                    <a:pt x="15689" y="2266"/>
                    <a:pt x="15691" y="2265"/>
                    <a:pt x="15693" y="2265"/>
                  </a:cubicBezTo>
                  <a:close/>
                  <a:moveTo>
                    <a:pt x="15100" y="2344"/>
                  </a:moveTo>
                  <a:cubicBezTo>
                    <a:pt x="15128" y="2344"/>
                    <a:pt x="15158" y="2354"/>
                    <a:pt x="15172" y="2368"/>
                  </a:cubicBezTo>
                  <a:cubicBezTo>
                    <a:pt x="15190" y="2389"/>
                    <a:pt x="15168" y="2412"/>
                    <a:pt x="15122" y="2421"/>
                  </a:cubicBezTo>
                  <a:cubicBezTo>
                    <a:pt x="15110" y="2423"/>
                    <a:pt x="15099" y="2424"/>
                    <a:pt x="15089" y="2424"/>
                  </a:cubicBezTo>
                  <a:cubicBezTo>
                    <a:pt x="15058" y="2424"/>
                    <a:pt x="15036" y="2414"/>
                    <a:pt x="15032" y="2398"/>
                  </a:cubicBezTo>
                  <a:cubicBezTo>
                    <a:pt x="15028" y="2377"/>
                    <a:pt x="15050" y="2352"/>
                    <a:pt x="15081" y="2346"/>
                  </a:cubicBezTo>
                  <a:cubicBezTo>
                    <a:pt x="15087" y="2344"/>
                    <a:pt x="15094" y="2344"/>
                    <a:pt x="15100" y="2344"/>
                  </a:cubicBezTo>
                  <a:close/>
                  <a:moveTo>
                    <a:pt x="13401" y="2373"/>
                  </a:moveTo>
                  <a:cubicBezTo>
                    <a:pt x="13411" y="2373"/>
                    <a:pt x="13414" y="2380"/>
                    <a:pt x="13409" y="2394"/>
                  </a:cubicBezTo>
                  <a:cubicBezTo>
                    <a:pt x="13398" y="2420"/>
                    <a:pt x="13377" y="2440"/>
                    <a:pt x="13353" y="2445"/>
                  </a:cubicBezTo>
                  <a:cubicBezTo>
                    <a:pt x="13346" y="2447"/>
                    <a:pt x="13339" y="2448"/>
                    <a:pt x="13334" y="2448"/>
                  </a:cubicBezTo>
                  <a:cubicBezTo>
                    <a:pt x="13300" y="2448"/>
                    <a:pt x="13314" y="2419"/>
                    <a:pt x="13369" y="2385"/>
                  </a:cubicBezTo>
                  <a:cubicBezTo>
                    <a:pt x="13382" y="2377"/>
                    <a:pt x="13393" y="2373"/>
                    <a:pt x="13401" y="2373"/>
                  </a:cubicBezTo>
                  <a:close/>
                  <a:moveTo>
                    <a:pt x="18952" y="2444"/>
                  </a:moveTo>
                  <a:cubicBezTo>
                    <a:pt x="18976" y="2444"/>
                    <a:pt x="18990" y="2459"/>
                    <a:pt x="18983" y="2479"/>
                  </a:cubicBezTo>
                  <a:cubicBezTo>
                    <a:pt x="18972" y="2505"/>
                    <a:pt x="18949" y="2527"/>
                    <a:pt x="18927" y="2532"/>
                  </a:cubicBezTo>
                  <a:cubicBezTo>
                    <a:pt x="18925" y="2533"/>
                    <a:pt x="18922" y="2533"/>
                    <a:pt x="18919" y="2533"/>
                  </a:cubicBezTo>
                  <a:cubicBezTo>
                    <a:pt x="18901" y="2533"/>
                    <a:pt x="18885" y="2520"/>
                    <a:pt x="18881" y="2501"/>
                  </a:cubicBezTo>
                  <a:cubicBezTo>
                    <a:pt x="18876" y="2479"/>
                    <a:pt x="18902" y="2454"/>
                    <a:pt x="18936" y="2446"/>
                  </a:cubicBezTo>
                  <a:cubicBezTo>
                    <a:pt x="18942" y="2445"/>
                    <a:pt x="18947" y="2444"/>
                    <a:pt x="18952" y="2444"/>
                  </a:cubicBezTo>
                  <a:close/>
                  <a:moveTo>
                    <a:pt x="19546" y="2499"/>
                  </a:moveTo>
                  <a:cubicBezTo>
                    <a:pt x="19552" y="2499"/>
                    <a:pt x="19558" y="2500"/>
                    <a:pt x="19564" y="2501"/>
                  </a:cubicBezTo>
                  <a:cubicBezTo>
                    <a:pt x="19597" y="2507"/>
                    <a:pt x="19589" y="2518"/>
                    <a:pt x="19543" y="2528"/>
                  </a:cubicBezTo>
                  <a:cubicBezTo>
                    <a:pt x="19528" y="2532"/>
                    <a:pt x="19515" y="2534"/>
                    <a:pt x="19505" y="2534"/>
                  </a:cubicBezTo>
                  <a:cubicBezTo>
                    <a:pt x="19487" y="2534"/>
                    <a:pt x="19479" y="2528"/>
                    <a:pt x="19487" y="2518"/>
                  </a:cubicBezTo>
                  <a:cubicBezTo>
                    <a:pt x="19495" y="2507"/>
                    <a:pt x="19521" y="2499"/>
                    <a:pt x="19546" y="2499"/>
                  </a:cubicBezTo>
                  <a:close/>
                  <a:moveTo>
                    <a:pt x="36042" y="2443"/>
                  </a:moveTo>
                  <a:cubicBezTo>
                    <a:pt x="36109" y="2443"/>
                    <a:pt x="36177" y="2451"/>
                    <a:pt x="36219" y="2464"/>
                  </a:cubicBezTo>
                  <a:cubicBezTo>
                    <a:pt x="36314" y="2492"/>
                    <a:pt x="36320" y="2502"/>
                    <a:pt x="36262" y="2527"/>
                  </a:cubicBezTo>
                  <a:cubicBezTo>
                    <a:pt x="36234" y="2538"/>
                    <a:pt x="36191" y="2545"/>
                    <a:pt x="36154" y="2545"/>
                  </a:cubicBezTo>
                  <a:cubicBezTo>
                    <a:pt x="36140" y="2545"/>
                    <a:pt x="36126" y="2544"/>
                    <a:pt x="36115" y="2542"/>
                  </a:cubicBezTo>
                  <a:cubicBezTo>
                    <a:pt x="36097" y="2537"/>
                    <a:pt x="36075" y="2535"/>
                    <a:pt x="36055" y="2535"/>
                  </a:cubicBezTo>
                  <a:cubicBezTo>
                    <a:pt x="36029" y="2535"/>
                    <a:pt x="36004" y="2539"/>
                    <a:pt x="35987" y="2546"/>
                  </a:cubicBezTo>
                  <a:cubicBezTo>
                    <a:pt x="35980" y="2548"/>
                    <a:pt x="35971" y="2549"/>
                    <a:pt x="35961" y="2549"/>
                  </a:cubicBezTo>
                  <a:cubicBezTo>
                    <a:pt x="35904" y="2549"/>
                    <a:pt x="35804" y="2512"/>
                    <a:pt x="35797" y="2482"/>
                  </a:cubicBezTo>
                  <a:cubicBezTo>
                    <a:pt x="35796" y="2474"/>
                    <a:pt x="35864" y="2459"/>
                    <a:pt x="35951" y="2448"/>
                  </a:cubicBezTo>
                  <a:cubicBezTo>
                    <a:pt x="35979" y="2444"/>
                    <a:pt x="36010" y="2443"/>
                    <a:pt x="36042" y="2443"/>
                  </a:cubicBezTo>
                  <a:close/>
                  <a:moveTo>
                    <a:pt x="20701" y="2512"/>
                  </a:moveTo>
                  <a:cubicBezTo>
                    <a:pt x="20710" y="2512"/>
                    <a:pt x="20719" y="2514"/>
                    <a:pt x="20724" y="2518"/>
                  </a:cubicBezTo>
                  <a:cubicBezTo>
                    <a:pt x="20764" y="2545"/>
                    <a:pt x="20736" y="2582"/>
                    <a:pt x="20690" y="2582"/>
                  </a:cubicBezTo>
                  <a:cubicBezTo>
                    <a:pt x="20681" y="2582"/>
                    <a:pt x="20670" y="2580"/>
                    <a:pt x="20660" y="2576"/>
                  </a:cubicBezTo>
                  <a:cubicBezTo>
                    <a:pt x="20617" y="2560"/>
                    <a:pt x="20614" y="2549"/>
                    <a:pt x="20650" y="2527"/>
                  </a:cubicBezTo>
                  <a:cubicBezTo>
                    <a:pt x="20666" y="2518"/>
                    <a:pt x="20685" y="2512"/>
                    <a:pt x="20701" y="2512"/>
                  </a:cubicBezTo>
                  <a:close/>
                  <a:moveTo>
                    <a:pt x="12792" y="2543"/>
                  </a:moveTo>
                  <a:cubicBezTo>
                    <a:pt x="12892" y="2543"/>
                    <a:pt x="12992" y="2593"/>
                    <a:pt x="12960" y="2641"/>
                  </a:cubicBezTo>
                  <a:cubicBezTo>
                    <a:pt x="12954" y="2650"/>
                    <a:pt x="12939" y="2655"/>
                    <a:pt x="12919" y="2655"/>
                  </a:cubicBezTo>
                  <a:cubicBezTo>
                    <a:pt x="12898" y="2655"/>
                    <a:pt x="12874" y="2650"/>
                    <a:pt x="12850" y="2641"/>
                  </a:cubicBezTo>
                  <a:cubicBezTo>
                    <a:pt x="12813" y="2628"/>
                    <a:pt x="12764" y="2620"/>
                    <a:pt x="12728" y="2620"/>
                  </a:cubicBezTo>
                  <a:cubicBezTo>
                    <a:pt x="12717" y="2620"/>
                    <a:pt x="12707" y="2621"/>
                    <a:pt x="12700" y="2623"/>
                  </a:cubicBezTo>
                  <a:cubicBezTo>
                    <a:pt x="12692" y="2624"/>
                    <a:pt x="12684" y="2625"/>
                    <a:pt x="12677" y="2625"/>
                  </a:cubicBezTo>
                  <a:cubicBezTo>
                    <a:pt x="12653" y="2625"/>
                    <a:pt x="12635" y="2617"/>
                    <a:pt x="12632" y="2604"/>
                  </a:cubicBezTo>
                  <a:cubicBezTo>
                    <a:pt x="12629" y="2588"/>
                    <a:pt x="12676" y="2563"/>
                    <a:pt x="12738" y="2549"/>
                  </a:cubicBezTo>
                  <a:cubicBezTo>
                    <a:pt x="12755" y="2545"/>
                    <a:pt x="12773" y="2543"/>
                    <a:pt x="12792" y="2543"/>
                  </a:cubicBezTo>
                  <a:close/>
                  <a:moveTo>
                    <a:pt x="36833" y="2515"/>
                  </a:moveTo>
                  <a:cubicBezTo>
                    <a:pt x="36841" y="2515"/>
                    <a:pt x="36849" y="2517"/>
                    <a:pt x="36857" y="2522"/>
                  </a:cubicBezTo>
                  <a:cubicBezTo>
                    <a:pt x="36926" y="2568"/>
                    <a:pt x="36880" y="2668"/>
                    <a:pt x="36798" y="2668"/>
                  </a:cubicBezTo>
                  <a:cubicBezTo>
                    <a:pt x="36793" y="2668"/>
                    <a:pt x="36788" y="2667"/>
                    <a:pt x="36782" y="2667"/>
                  </a:cubicBezTo>
                  <a:cubicBezTo>
                    <a:pt x="36708" y="2655"/>
                    <a:pt x="36707" y="2650"/>
                    <a:pt x="36756" y="2573"/>
                  </a:cubicBezTo>
                  <a:cubicBezTo>
                    <a:pt x="36782" y="2535"/>
                    <a:pt x="36808" y="2515"/>
                    <a:pt x="36833" y="2515"/>
                  </a:cubicBezTo>
                  <a:close/>
                  <a:moveTo>
                    <a:pt x="17859" y="2623"/>
                  </a:moveTo>
                  <a:cubicBezTo>
                    <a:pt x="17878" y="2623"/>
                    <a:pt x="17898" y="2638"/>
                    <a:pt x="17903" y="2659"/>
                  </a:cubicBezTo>
                  <a:cubicBezTo>
                    <a:pt x="17907" y="2677"/>
                    <a:pt x="17897" y="2689"/>
                    <a:pt x="17881" y="2689"/>
                  </a:cubicBezTo>
                  <a:cubicBezTo>
                    <a:pt x="17876" y="2689"/>
                    <a:pt x="17871" y="2688"/>
                    <a:pt x="17866" y="2686"/>
                  </a:cubicBezTo>
                  <a:cubicBezTo>
                    <a:pt x="17840" y="2677"/>
                    <a:pt x="17819" y="2660"/>
                    <a:pt x="17816" y="2650"/>
                  </a:cubicBezTo>
                  <a:cubicBezTo>
                    <a:pt x="17813" y="2640"/>
                    <a:pt x="17829" y="2628"/>
                    <a:pt x="17852" y="2624"/>
                  </a:cubicBezTo>
                  <a:cubicBezTo>
                    <a:pt x="17855" y="2623"/>
                    <a:pt x="17857" y="2623"/>
                    <a:pt x="17859" y="2623"/>
                  </a:cubicBezTo>
                  <a:close/>
                  <a:moveTo>
                    <a:pt x="13788" y="2654"/>
                  </a:moveTo>
                  <a:cubicBezTo>
                    <a:pt x="13807" y="2654"/>
                    <a:pt x="13823" y="2668"/>
                    <a:pt x="13828" y="2687"/>
                  </a:cubicBezTo>
                  <a:cubicBezTo>
                    <a:pt x="13831" y="2711"/>
                    <a:pt x="13819" y="2731"/>
                    <a:pt x="13795" y="2736"/>
                  </a:cubicBezTo>
                  <a:cubicBezTo>
                    <a:pt x="13792" y="2737"/>
                    <a:pt x="13789" y="2737"/>
                    <a:pt x="13786" y="2737"/>
                  </a:cubicBezTo>
                  <a:cubicBezTo>
                    <a:pt x="13767" y="2737"/>
                    <a:pt x="13751" y="2724"/>
                    <a:pt x="13747" y="2704"/>
                  </a:cubicBezTo>
                  <a:cubicBezTo>
                    <a:pt x="13742" y="2681"/>
                    <a:pt x="13756" y="2660"/>
                    <a:pt x="13779" y="2655"/>
                  </a:cubicBezTo>
                  <a:cubicBezTo>
                    <a:pt x="13782" y="2655"/>
                    <a:pt x="13785" y="2654"/>
                    <a:pt x="13788" y="2654"/>
                  </a:cubicBezTo>
                  <a:close/>
                  <a:moveTo>
                    <a:pt x="10913" y="2652"/>
                  </a:moveTo>
                  <a:cubicBezTo>
                    <a:pt x="10937" y="2652"/>
                    <a:pt x="10950" y="2665"/>
                    <a:pt x="10941" y="2686"/>
                  </a:cubicBezTo>
                  <a:cubicBezTo>
                    <a:pt x="10932" y="2712"/>
                    <a:pt x="10909" y="2735"/>
                    <a:pt x="10887" y="2740"/>
                  </a:cubicBezTo>
                  <a:cubicBezTo>
                    <a:pt x="10885" y="2741"/>
                    <a:pt x="10883" y="2741"/>
                    <a:pt x="10880" y="2741"/>
                  </a:cubicBezTo>
                  <a:cubicBezTo>
                    <a:pt x="10861" y="2741"/>
                    <a:pt x="10844" y="2729"/>
                    <a:pt x="10839" y="2708"/>
                  </a:cubicBezTo>
                  <a:cubicBezTo>
                    <a:pt x="10834" y="2686"/>
                    <a:pt x="10859" y="2661"/>
                    <a:pt x="10894" y="2654"/>
                  </a:cubicBezTo>
                  <a:cubicBezTo>
                    <a:pt x="10901" y="2653"/>
                    <a:pt x="10907" y="2652"/>
                    <a:pt x="10913" y="2652"/>
                  </a:cubicBezTo>
                  <a:close/>
                  <a:moveTo>
                    <a:pt x="20828" y="2656"/>
                  </a:moveTo>
                  <a:cubicBezTo>
                    <a:pt x="20830" y="2656"/>
                    <a:pt x="20832" y="2657"/>
                    <a:pt x="20834" y="2658"/>
                  </a:cubicBezTo>
                  <a:cubicBezTo>
                    <a:pt x="20851" y="2670"/>
                    <a:pt x="20860" y="2702"/>
                    <a:pt x="20855" y="2736"/>
                  </a:cubicBezTo>
                  <a:cubicBezTo>
                    <a:pt x="20852" y="2750"/>
                    <a:pt x="20849" y="2757"/>
                    <a:pt x="20845" y="2757"/>
                  </a:cubicBezTo>
                  <a:cubicBezTo>
                    <a:pt x="20839" y="2757"/>
                    <a:pt x="20832" y="2743"/>
                    <a:pt x="20824" y="2716"/>
                  </a:cubicBezTo>
                  <a:cubicBezTo>
                    <a:pt x="20815" y="2681"/>
                    <a:pt x="20818" y="2656"/>
                    <a:pt x="20828" y="2656"/>
                  </a:cubicBezTo>
                  <a:close/>
                  <a:moveTo>
                    <a:pt x="36165" y="2642"/>
                  </a:moveTo>
                  <a:cubicBezTo>
                    <a:pt x="36196" y="2642"/>
                    <a:pt x="36215" y="2657"/>
                    <a:pt x="36211" y="2682"/>
                  </a:cubicBezTo>
                  <a:cubicBezTo>
                    <a:pt x="36205" y="2731"/>
                    <a:pt x="36159" y="2762"/>
                    <a:pt x="36122" y="2762"/>
                  </a:cubicBezTo>
                  <a:cubicBezTo>
                    <a:pt x="36099" y="2762"/>
                    <a:pt x="36079" y="2750"/>
                    <a:pt x="36073" y="2723"/>
                  </a:cubicBezTo>
                  <a:cubicBezTo>
                    <a:pt x="36067" y="2690"/>
                    <a:pt x="36098" y="2654"/>
                    <a:pt x="36140" y="2645"/>
                  </a:cubicBezTo>
                  <a:cubicBezTo>
                    <a:pt x="36149" y="2643"/>
                    <a:pt x="36157" y="2642"/>
                    <a:pt x="36165" y="2642"/>
                  </a:cubicBezTo>
                  <a:close/>
                  <a:moveTo>
                    <a:pt x="11773" y="2729"/>
                  </a:moveTo>
                  <a:cubicBezTo>
                    <a:pt x="11796" y="2729"/>
                    <a:pt x="11808" y="2743"/>
                    <a:pt x="11800" y="2764"/>
                  </a:cubicBezTo>
                  <a:cubicBezTo>
                    <a:pt x="11793" y="2784"/>
                    <a:pt x="11775" y="2797"/>
                    <a:pt x="11756" y="2797"/>
                  </a:cubicBezTo>
                  <a:cubicBezTo>
                    <a:pt x="11750" y="2797"/>
                    <a:pt x="11745" y="2796"/>
                    <a:pt x="11740" y="2794"/>
                  </a:cubicBezTo>
                  <a:cubicBezTo>
                    <a:pt x="11679" y="2772"/>
                    <a:pt x="11685" y="2745"/>
                    <a:pt x="11755" y="2731"/>
                  </a:cubicBezTo>
                  <a:cubicBezTo>
                    <a:pt x="11761" y="2730"/>
                    <a:pt x="11767" y="2729"/>
                    <a:pt x="11773" y="2729"/>
                  </a:cubicBezTo>
                  <a:close/>
                  <a:moveTo>
                    <a:pt x="14087" y="2746"/>
                  </a:moveTo>
                  <a:cubicBezTo>
                    <a:pt x="14128" y="2746"/>
                    <a:pt x="14161" y="2757"/>
                    <a:pt x="14172" y="2776"/>
                  </a:cubicBezTo>
                  <a:cubicBezTo>
                    <a:pt x="14191" y="2808"/>
                    <a:pt x="14152" y="2833"/>
                    <a:pt x="14051" y="2853"/>
                  </a:cubicBezTo>
                  <a:cubicBezTo>
                    <a:pt x="14015" y="2860"/>
                    <a:pt x="13987" y="2864"/>
                    <a:pt x="13964" y="2864"/>
                  </a:cubicBezTo>
                  <a:cubicBezTo>
                    <a:pt x="13925" y="2864"/>
                    <a:pt x="13906" y="2852"/>
                    <a:pt x="13908" y="2829"/>
                  </a:cubicBezTo>
                  <a:cubicBezTo>
                    <a:pt x="13911" y="2799"/>
                    <a:pt x="13963" y="2767"/>
                    <a:pt x="14029" y="2753"/>
                  </a:cubicBezTo>
                  <a:cubicBezTo>
                    <a:pt x="14049" y="2748"/>
                    <a:pt x="14068" y="2746"/>
                    <a:pt x="14087" y="2746"/>
                  </a:cubicBezTo>
                  <a:close/>
                  <a:moveTo>
                    <a:pt x="14257" y="2727"/>
                  </a:moveTo>
                  <a:cubicBezTo>
                    <a:pt x="14275" y="2727"/>
                    <a:pt x="14307" y="2751"/>
                    <a:pt x="14326" y="2781"/>
                  </a:cubicBezTo>
                  <a:cubicBezTo>
                    <a:pt x="14363" y="2839"/>
                    <a:pt x="14373" y="2866"/>
                    <a:pt x="14354" y="2866"/>
                  </a:cubicBezTo>
                  <a:cubicBezTo>
                    <a:pt x="14344" y="2866"/>
                    <a:pt x="14327" y="2859"/>
                    <a:pt x="14301" y="2845"/>
                  </a:cubicBezTo>
                  <a:cubicBezTo>
                    <a:pt x="14223" y="2803"/>
                    <a:pt x="14198" y="2738"/>
                    <a:pt x="14253" y="2727"/>
                  </a:cubicBezTo>
                  <a:cubicBezTo>
                    <a:pt x="14254" y="2727"/>
                    <a:pt x="14256" y="2727"/>
                    <a:pt x="14257" y="2727"/>
                  </a:cubicBezTo>
                  <a:close/>
                  <a:moveTo>
                    <a:pt x="12432" y="2359"/>
                  </a:moveTo>
                  <a:cubicBezTo>
                    <a:pt x="12439" y="2359"/>
                    <a:pt x="12439" y="2362"/>
                    <a:pt x="12429" y="2368"/>
                  </a:cubicBezTo>
                  <a:cubicBezTo>
                    <a:pt x="12375" y="2403"/>
                    <a:pt x="12399" y="2586"/>
                    <a:pt x="12455" y="2586"/>
                  </a:cubicBezTo>
                  <a:cubicBezTo>
                    <a:pt x="12457" y="2586"/>
                    <a:pt x="12459" y="2586"/>
                    <a:pt x="12461" y="2586"/>
                  </a:cubicBezTo>
                  <a:cubicBezTo>
                    <a:pt x="12464" y="2585"/>
                    <a:pt x="12468" y="2585"/>
                    <a:pt x="12471" y="2585"/>
                  </a:cubicBezTo>
                  <a:cubicBezTo>
                    <a:pt x="12529" y="2585"/>
                    <a:pt x="12523" y="2699"/>
                    <a:pt x="12455" y="2756"/>
                  </a:cubicBezTo>
                  <a:cubicBezTo>
                    <a:pt x="12414" y="2790"/>
                    <a:pt x="12390" y="2834"/>
                    <a:pt x="12400" y="2858"/>
                  </a:cubicBezTo>
                  <a:cubicBezTo>
                    <a:pt x="12411" y="2881"/>
                    <a:pt x="12397" y="2912"/>
                    <a:pt x="12372" y="2928"/>
                  </a:cubicBezTo>
                  <a:cubicBezTo>
                    <a:pt x="12369" y="2930"/>
                    <a:pt x="12366" y="2930"/>
                    <a:pt x="12363" y="2930"/>
                  </a:cubicBezTo>
                  <a:cubicBezTo>
                    <a:pt x="12307" y="2930"/>
                    <a:pt x="12173" y="2698"/>
                    <a:pt x="12198" y="2633"/>
                  </a:cubicBezTo>
                  <a:cubicBezTo>
                    <a:pt x="12204" y="2614"/>
                    <a:pt x="12193" y="2603"/>
                    <a:pt x="12171" y="2603"/>
                  </a:cubicBezTo>
                  <a:cubicBezTo>
                    <a:pt x="12166" y="2603"/>
                    <a:pt x="12160" y="2604"/>
                    <a:pt x="12154" y="2605"/>
                  </a:cubicBezTo>
                  <a:cubicBezTo>
                    <a:pt x="12121" y="2611"/>
                    <a:pt x="12080" y="2654"/>
                    <a:pt x="12066" y="2697"/>
                  </a:cubicBezTo>
                  <a:cubicBezTo>
                    <a:pt x="12053" y="2734"/>
                    <a:pt x="12046" y="2752"/>
                    <a:pt x="12039" y="2752"/>
                  </a:cubicBezTo>
                  <a:cubicBezTo>
                    <a:pt x="12034" y="2752"/>
                    <a:pt x="12029" y="2739"/>
                    <a:pt x="12022" y="2713"/>
                  </a:cubicBezTo>
                  <a:cubicBezTo>
                    <a:pt x="12015" y="2679"/>
                    <a:pt x="11976" y="2643"/>
                    <a:pt x="11940" y="2636"/>
                  </a:cubicBezTo>
                  <a:cubicBezTo>
                    <a:pt x="11848" y="2620"/>
                    <a:pt x="11850" y="2544"/>
                    <a:pt x="11942" y="2525"/>
                  </a:cubicBezTo>
                  <a:cubicBezTo>
                    <a:pt x="11954" y="2523"/>
                    <a:pt x="11965" y="2522"/>
                    <a:pt x="11975" y="2522"/>
                  </a:cubicBezTo>
                  <a:cubicBezTo>
                    <a:pt x="12005" y="2522"/>
                    <a:pt x="12028" y="2532"/>
                    <a:pt x="12032" y="2549"/>
                  </a:cubicBezTo>
                  <a:cubicBezTo>
                    <a:pt x="12036" y="2569"/>
                    <a:pt x="12053" y="2582"/>
                    <a:pt x="12072" y="2582"/>
                  </a:cubicBezTo>
                  <a:cubicBezTo>
                    <a:pt x="12075" y="2582"/>
                    <a:pt x="12078" y="2582"/>
                    <a:pt x="12081" y="2582"/>
                  </a:cubicBezTo>
                  <a:cubicBezTo>
                    <a:pt x="12103" y="2576"/>
                    <a:pt x="12115" y="2547"/>
                    <a:pt x="12108" y="2511"/>
                  </a:cubicBezTo>
                  <a:cubicBezTo>
                    <a:pt x="12102" y="2477"/>
                    <a:pt x="12129" y="2441"/>
                    <a:pt x="12166" y="2432"/>
                  </a:cubicBezTo>
                  <a:cubicBezTo>
                    <a:pt x="12205" y="2424"/>
                    <a:pt x="12292" y="2398"/>
                    <a:pt x="12355" y="2378"/>
                  </a:cubicBezTo>
                  <a:cubicBezTo>
                    <a:pt x="12394" y="2365"/>
                    <a:pt x="12421" y="2359"/>
                    <a:pt x="12432" y="2359"/>
                  </a:cubicBezTo>
                  <a:close/>
                  <a:moveTo>
                    <a:pt x="35768" y="2730"/>
                  </a:moveTo>
                  <a:cubicBezTo>
                    <a:pt x="35856" y="2730"/>
                    <a:pt x="35900" y="2765"/>
                    <a:pt x="35916" y="2842"/>
                  </a:cubicBezTo>
                  <a:cubicBezTo>
                    <a:pt x="35933" y="2920"/>
                    <a:pt x="35880" y="2965"/>
                    <a:pt x="35810" y="2965"/>
                  </a:cubicBezTo>
                  <a:cubicBezTo>
                    <a:pt x="35762" y="2965"/>
                    <a:pt x="35707" y="2944"/>
                    <a:pt x="35659" y="2899"/>
                  </a:cubicBezTo>
                  <a:cubicBezTo>
                    <a:pt x="35547" y="2793"/>
                    <a:pt x="35547" y="2766"/>
                    <a:pt x="35659" y="2742"/>
                  </a:cubicBezTo>
                  <a:cubicBezTo>
                    <a:pt x="35701" y="2734"/>
                    <a:pt x="35737" y="2730"/>
                    <a:pt x="35768" y="2730"/>
                  </a:cubicBezTo>
                  <a:close/>
                  <a:moveTo>
                    <a:pt x="39317" y="2866"/>
                  </a:moveTo>
                  <a:cubicBezTo>
                    <a:pt x="39321" y="2866"/>
                    <a:pt x="39324" y="2866"/>
                    <a:pt x="39328" y="2866"/>
                  </a:cubicBezTo>
                  <a:cubicBezTo>
                    <a:pt x="39377" y="2869"/>
                    <a:pt x="39417" y="2886"/>
                    <a:pt x="39420" y="2906"/>
                  </a:cubicBezTo>
                  <a:cubicBezTo>
                    <a:pt x="39427" y="2937"/>
                    <a:pt x="39358" y="2965"/>
                    <a:pt x="39302" y="2965"/>
                  </a:cubicBezTo>
                  <a:cubicBezTo>
                    <a:pt x="39282" y="2965"/>
                    <a:pt x="39263" y="2961"/>
                    <a:pt x="39250" y="2952"/>
                  </a:cubicBezTo>
                  <a:cubicBezTo>
                    <a:pt x="39197" y="2917"/>
                    <a:pt x="39240" y="2866"/>
                    <a:pt x="39317" y="2866"/>
                  </a:cubicBezTo>
                  <a:close/>
                  <a:moveTo>
                    <a:pt x="12073" y="2920"/>
                  </a:moveTo>
                  <a:cubicBezTo>
                    <a:pt x="12092" y="2920"/>
                    <a:pt x="12108" y="2933"/>
                    <a:pt x="12113" y="2952"/>
                  </a:cubicBezTo>
                  <a:cubicBezTo>
                    <a:pt x="12118" y="2976"/>
                    <a:pt x="12103" y="2995"/>
                    <a:pt x="12081" y="3002"/>
                  </a:cubicBezTo>
                  <a:cubicBezTo>
                    <a:pt x="12078" y="3002"/>
                    <a:pt x="12074" y="3003"/>
                    <a:pt x="12071" y="3003"/>
                  </a:cubicBezTo>
                  <a:cubicBezTo>
                    <a:pt x="12052" y="3003"/>
                    <a:pt x="12036" y="2989"/>
                    <a:pt x="12032" y="2969"/>
                  </a:cubicBezTo>
                  <a:cubicBezTo>
                    <a:pt x="12027" y="2946"/>
                    <a:pt x="12041" y="2926"/>
                    <a:pt x="12063" y="2921"/>
                  </a:cubicBezTo>
                  <a:cubicBezTo>
                    <a:pt x="12067" y="2920"/>
                    <a:pt x="12070" y="2920"/>
                    <a:pt x="12073" y="2920"/>
                  </a:cubicBezTo>
                  <a:close/>
                  <a:moveTo>
                    <a:pt x="23158" y="2897"/>
                  </a:moveTo>
                  <a:cubicBezTo>
                    <a:pt x="23199" y="2897"/>
                    <a:pt x="23255" y="2906"/>
                    <a:pt x="23300" y="2921"/>
                  </a:cubicBezTo>
                  <a:cubicBezTo>
                    <a:pt x="23425" y="2959"/>
                    <a:pt x="23384" y="3019"/>
                    <a:pt x="23269" y="3019"/>
                  </a:cubicBezTo>
                  <a:cubicBezTo>
                    <a:pt x="23246" y="3019"/>
                    <a:pt x="23221" y="3017"/>
                    <a:pt x="23194" y="3012"/>
                  </a:cubicBezTo>
                  <a:cubicBezTo>
                    <a:pt x="23051" y="2984"/>
                    <a:pt x="23011" y="2921"/>
                    <a:pt x="23123" y="2900"/>
                  </a:cubicBezTo>
                  <a:cubicBezTo>
                    <a:pt x="23133" y="2898"/>
                    <a:pt x="23145" y="2897"/>
                    <a:pt x="23158" y="2897"/>
                  </a:cubicBezTo>
                  <a:close/>
                  <a:moveTo>
                    <a:pt x="23029" y="3071"/>
                  </a:moveTo>
                  <a:cubicBezTo>
                    <a:pt x="23032" y="3071"/>
                    <a:pt x="23036" y="3071"/>
                    <a:pt x="23039" y="3071"/>
                  </a:cubicBezTo>
                  <a:cubicBezTo>
                    <a:pt x="23087" y="3074"/>
                    <a:pt x="23126" y="3083"/>
                    <a:pt x="23127" y="3092"/>
                  </a:cubicBezTo>
                  <a:cubicBezTo>
                    <a:pt x="23128" y="3100"/>
                    <a:pt x="23095" y="3114"/>
                    <a:pt x="23049" y="3124"/>
                  </a:cubicBezTo>
                  <a:cubicBezTo>
                    <a:pt x="23036" y="3126"/>
                    <a:pt x="23024" y="3127"/>
                    <a:pt x="23012" y="3127"/>
                  </a:cubicBezTo>
                  <a:cubicBezTo>
                    <a:pt x="22984" y="3127"/>
                    <a:pt x="22963" y="3119"/>
                    <a:pt x="22960" y="3103"/>
                  </a:cubicBezTo>
                  <a:cubicBezTo>
                    <a:pt x="22957" y="3084"/>
                    <a:pt x="22986" y="3071"/>
                    <a:pt x="23029" y="3071"/>
                  </a:cubicBezTo>
                  <a:close/>
                  <a:moveTo>
                    <a:pt x="25907" y="3048"/>
                  </a:moveTo>
                  <a:cubicBezTo>
                    <a:pt x="25926" y="3048"/>
                    <a:pt x="25941" y="3061"/>
                    <a:pt x="25946" y="3081"/>
                  </a:cubicBezTo>
                  <a:cubicBezTo>
                    <a:pt x="25951" y="3104"/>
                    <a:pt x="25937" y="3124"/>
                    <a:pt x="25914" y="3130"/>
                  </a:cubicBezTo>
                  <a:cubicBezTo>
                    <a:pt x="25911" y="3130"/>
                    <a:pt x="25908" y="3131"/>
                    <a:pt x="25905" y="3131"/>
                  </a:cubicBezTo>
                  <a:cubicBezTo>
                    <a:pt x="25885" y="3131"/>
                    <a:pt x="25869" y="3117"/>
                    <a:pt x="25865" y="3097"/>
                  </a:cubicBezTo>
                  <a:cubicBezTo>
                    <a:pt x="25860" y="3074"/>
                    <a:pt x="25874" y="3054"/>
                    <a:pt x="25898" y="3049"/>
                  </a:cubicBezTo>
                  <a:cubicBezTo>
                    <a:pt x="25901" y="3048"/>
                    <a:pt x="25904" y="3048"/>
                    <a:pt x="25907" y="3048"/>
                  </a:cubicBezTo>
                  <a:close/>
                  <a:moveTo>
                    <a:pt x="33404" y="2998"/>
                  </a:moveTo>
                  <a:cubicBezTo>
                    <a:pt x="33502" y="2998"/>
                    <a:pt x="33600" y="3037"/>
                    <a:pt x="33610" y="3090"/>
                  </a:cubicBezTo>
                  <a:cubicBezTo>
                    <a:pt x="33619" y="3134"/>
                    <a:pt x="33523" y="3164"/>
                    <a:pt x="33437" y="3164"/>
                  </a:cubicBezTo>
                  <a:cubicBezTo>
                    <a:pt x="33388" y="3164"/>
                    <a:pt x="33342" y="3154"/>
                    <a:pt x="33321" y="3132"/>
                  </a:cubicBezTo>
                  <a:cubicBezTo>
                    <a:pt x="33246" y="3055"/>
                    <a:pt x="33251" y="3021"/>
                    <a:pt x="33339" y="3004"/>
                  </a:cubicBezTo>
                  <a:cubicBezTo>
                    <a:pt x="33360" y="3000"/>
                    <a:pt x="33382" y="2998"/>
                    <a:pt x="33404" y="2998"/>
                  </a:cubicBezTo>
                  <a:close/>
                  <a:moveTo>
                    <a:pt x="20868" y="2906"/>
                  </a:moveTo>
                  <a:cubicBezTo>
                    <a:pt x="20876" y="2906"/>
                    <a:pt x="20883" y="2906"/>
                    <a:pt x="20889" y="2907"/>
                  </a:cubicBezTo>
                  <a:cubicBezTo>
                    <a:pt x="20965" y="2922"/>
                    <a:pt x="20965" y="2925"/>
                    <a:pt x="20904" y="2993"/>
                  </a:cubicBezTo>
                  <a:cubicBezTo>
                    <a:pt x="20870" y="3031"/>
                    <a:pt x="20842" y="3048"/>
                    <a:pt x="20805" y="3048"/>
                  </a:cubicBezTo>
                  <a:cubicBezTo>
                    <a:pt x="20789" y="3048"/>
                    <a:pt x="20771" y="3045"/>
                    <a:pt x="20750" y="3038"/>
                  </a:cubicBezTo>
                  <a:cubicBezTo>
                    <a:pt x="20732" y="3033"/>
                    <a:pt x="20715" y="3030"/>
                    <a:pt x="20699" y="3030"/>
                  </a:cubicBezTo>
                  <a:cubicBezTo>
                    <a:pt x="20671" y="3030"/>
                    <a:pt x="20649" y="3039"/>
                    <a:pt x="20642" y="3056"/>
                  </a:cubicBezTo>
                  <a:cubicBezTo>
                    <a:pt x="20624" y="3102"/>
                    <a:pt x="20392" y="3169"/>
                    <a:pt x="20265" y="3169"/>
                  </a:cubicBezTo>
                  <a:cubicBezTo>
                    <a:pt x="20254" y="3169"/>
                    <a:pt x="20244" y="3169"/>
                    <a:pt x="20235" y="3168"/>
                  </a:cubicBezTo>
                  <a:cubicBezTo>
                    <a:pt x="20134" y="3156"/>
                    <a:pt x="20150" y="3081"/>
                    <a:pt x="20257" y="3059"/>
                  </a:cubicBezTo>
                  <a:cubicBezTo>
                    <a:pt x="20299" y="3050"/>
                    <a:pt x="20342" y="3022"/>
                    <a:pt x="20351" y="2994"/>
                  </a:cubicBezTo>
                  <a:cubicBezTo>
                    <a:pt x="20358" y="2976"/>
                    <a:pt x="20370" y="2966"/>
                    <a:pt x="20384" y="2966"/>
                  </a:cubicBezTo>
                  <a:cubicBezTo>
                    <a:pt x="20394" y="2966"/>
                    <a:pt x="20404" y="2970"/>
                    <a:pt x="20416" y="2978"/>
                  </a:cubicBezTo>
                  <a:cubicBezTo>
                    <a:pt x="20424" y="2983"/>
                    <a:pt x="20439" y="2986"/>
                    <a:pt x="20458" y="2986"/>
                  </a:cubicBezTo>
                  <a:cubicBezTo>
                    <a:pt x="20502" y="2986"/>
                    <a:pt x="20569" y="2973"/>
                    <a:pt x="20637" y="2951"/>
                  </a:cubicBezTo>
                  <a:cubicBezTo>
                    <a:pt x="20721" y="2924"/>
                    <a:pt x="20815" y="2906"/>
                    <a:pt x="20868" y="2906"/>
                  </a:cubicBezTo>
                  <a:close/>
                  <a:moveTo>
                    <a:pt x="34051" y="3155"/>
                  </a:moveTo>
                  <a:cubicBezTo>
                    <a:pt x="34070" y="3155"/>
                    <a:pt x="34086" y="3169"/>
                    <a:pt x="34090" y="3188"/>
                  </a:cubicBezTo>
                  <a:cubicBezTo>
                    <a:pt x="34096" y="3212"/>
                    <a:pt x="34081" y="3233"/>
                    <a:pt x="34059" y="3237"/>
                  </a:cubicBezTo>
                  <a:cubicBezTo>
                    <a:pt x="34055" y="3238"/>
                    <a:pt x="34052" y="3238"/>
                    <a:pt x="34049" y="3238"/>
                  </a:cubicBezTo>
                  <a:cubicBezTo>
                    <a:pt x="34030" y="3238"/>
                    <a:pt x="34014" y="3225"/>
                    <a:pt x="34009" y="3204"/>
                  </a:cubicBezTo>
                  <a:cubicBezTo>
                    <a:pt x="34004" y="3182"/>
                    <a:pt x="34019" y="3161"/>
                    <a:pt x="34041" y="3156"/>
                  </a:cubicBezTo>
                  <a:cubicBezTo>
                    <a:pt x="34044" y="3156"/>
                    <a:pt x="34048" y="3155"/>
                    <a:pt x="34051" y="3155"/>
                  </a:cubicBezTo>
                  <a:close/>
                  <a:moveTo>
                    <a:pt x="31504" y="3185"/>
                  </a:moveTo>
                  <a:cubicBezTo>
                    <a:pt x="31514" y="3185"/>
                    <a:pt x="31526" y="3189"/>
                    <a:pt x="31539" y="3197"/>
                  </a:cubicBezTo>
                  <a:cubicBezTo>
                    <a:pt x="31591" y="3233"/>
                    <a:pt x="31579" y="3282"/>
                    <a:pt x="31533" y="3282"/>
                  </a:cubicBezTo>
                  <a:cubicBezTo>
                    <a:pt x="31524" y="3282"/>
                    <a:pt x="31514" y="3280"/>
                    <a:pt x="31503" y="3276"/>
                  </a:cubicBezTo>
                  <a:cubicBezTo>
                    <a:pt x="31478" y="3266"/>
                    <a:pt x="31463" y="3237"/>
                    <a:pt x="31473" y="3212"/>
                  </a:cubicBezTo>
                  <a:cubicBezTo>
                    <a:pt x="31479" y="3194"/>
                    <a:pt x="31490" y="3185"/>
                    <a:pt x="31504" y="3185"/>
                  </a:cubicBezTo>
                  <a:close/>
                  <a:moveTo>
                    <a:pt x="19926" y="3186"/>
                  </a:moveTo>
                  <a:cubicBezTo>
                    <a:pt x="19937" y="3186"/>
                    <a:pt x="19949" y="3190"/>
                    <a:pt x="19962" y="3198"/>
                  </a:cubicBezTo>
                  <a:cubicBezTo>
                    <a:pt x="20014" y="3234"/>
                    <a:pt x="20001" y="3283"/>
                    <a:pt x="19955" y="3283"/>
                  </a:cubicBezTo>
                  <a:cubicBezTo>
                    <a:pt x="19946" y="3283"/>
                    <a:pt x="19936" y="3281"/>
                    <a:pt x="19925" y="3277"/>
                  </a:cubicBezTo>
                  <a:cubicBezTo>
                    <a:pt x="19900" y="3269"/>
                    <a:pt x="19885" y="3239"/>
                    <a:pt x="19894" y="3213"/>
                  </a:cubicBezTo>
                  <a:cubicBezTo>
                    <a:pt x="19901" y="3195"/>
                    <a:pt x="19912" y="3186"/>
                    <a:pt x="19926" y="3186"/>
                  </a:cubicBezTo>
                  <a:close/>
                  <a:moveTo>
                    <a:pt x="35688" y="3267"/>
                  </a:moveTo>
                  <a:cubicBezTo>
                    <a:pt x="35694" y="3267"/>
                    <a:pt x="35701" y="3268"/>
                    <a:pt x="35708" y="3268"/>
                  </a:cubicBezTo>
                  <a:cubicBezTo>
                    <a:pt x="35756" y="3270"/>
                    <a:pt x="35788" y="3281"/>
                    <a:pt x="35780" y="3295"/>
                  </a:cubicBezTo>
                  <a:cubicBezTo>
                    <a:pt x="35773" y="3305"/>
                    <a:pt x="35748" y="3309"/>
                    <a:pt x="35720" y="3309"/>
                  </a:cubicBezTo>
                  <a:cubicBezTo>
                    <a:pt x="35677" y="3309"/>
                    <a:pt x="35629" y="3299"/>
                    <a:pt x="35624" y="3283"/>
                  </a:cubicBezTo>
                  <a:cubicBezTo>
                    <a:pt x="35623" y="3275"/>
                    <a:pt x="35649" y="3267"/>
                    <a:pt x="35688" y="3267"/>
                  </a:cubicBezTo>
                  <a:close/>
                  <a:moveTo>
                    <a:pt x="25768" y="3176"/>
                  </a:moveTo>
                  <a:cubicBezTo>
                    <a:pt x="25829" y="3176"/>
                    <a:pt x="25864" y="3191"/>
                    <a:pt x="25870" y="3223"/>
                  </a:cubicBezTo>
                  <a:cubicBezTo>
                    <a:pt x="25882" y="3280"/>
                    <a:pt x="25791" y="3328"/>
                    <a:pt x="25708" y="3328"/>
                  </a:cubicBezTo>
                  <a:cubicBezTo>
                    <a:pt x="25681" y="3328"/>
                    <a:pt x="25654" y="3323"/>
                    <a:pt x="25632" y="3311"/>
                  </a:cubicBezTo>
                  <a:cubicBezTo>
                    <a:pt x="25519" y="3250"/>
                    <a:pt x="25545" y="3199"/>
                    <a:pt x="25705" y="3180"/>
                  </a:cubicBezTo>
                  <a:cubicBezTo>
                    <a:pt x="25728" y="3177"/>
                    <a:pt x="25749" y="3176"/>
                    <a:pt x="25768" y="3176"/>
                  </a:cubicBezTo>
                  <a:close/>
                  <a:moveTo>
                    <a:pt x="28924" y="2977"/>
                  </a:moveTo>
                  <a:cubicBezTo>
                    <a:pt x="28928" y="2977"/>
                    <a:pt x="28936" y="2986"/>
                    <a:pt x="28948" y="3003"/>
                  </a:cubicBezTo>
                  <a:cubicBezTo>
                    <a:pt x="28958" y="3017"/>
                    <a:pt x="28987" y="3024"/>
                    <a:pt x="29032" y="3024"/>
                  </a:cubicBezTo>
                  <a:cubicBezTo>
                    <a:pt x="29074" y="3024"/>
                    <a:pt x="29130" y="3018"/>
                    <a:pt x="29195" y="3004"/>
                  </a:cubicBezTo>
                  <a:cubicBezTo>
                    <a:pt x="29269" y="2988"/>
                    <a:pt x="29339" y="2980"/>
                    <a:pt x="29386" y="2980"/>
                  </a:cubicBezTo>
                  <a:cubicBezTo>
                    <a:pt x="29414" y="2980"/>
                    <a:pt x="29434" y="2983"/>
                    <a:pt x="29440" y="2989"/>
                  </a:cubicBezTo>
                  <a:cubicBezTo>
                    <a:pt x="29477" y="3032"/>
                    <a:pt x="29389" y="3090"/>
                    <a:pt x="29301" y="3090"/>
                  </a:cubicBezTo>
                  <a:cubicBezTo>
                    <a:pt x="29295" y="3090"/>
                    <a:pt x="29290" y="3090"/>
                    <a:pt x="29284" y="3090"/>
                  </a:cubicBezTo>
                  <a:cubicBezTo>
                    <a:pt x="29268" y="3088"/>
                    <a:pt x="29256" y="3087"/>
                    <a:pt x="29248" y="3087"/>
                  </a:cubicBezTo>
                  <a:cubicBezTo>
                    <a:pt x="29223" y="3087"/>
                    <a:pt x="29238" y="3096"/>
                    <a:pt x="29295" y="3127"/>
                  </a:cubicBezTo>
                  <a:cubicBezTo>
                    <a:pt x="29368" y="3166"/>
                    <a:pt x="29375" y="3184"/>
                    <a:pt x="29346" y="3263"/>
                  </a:cubicBezTo>
                  <a:cubicBezTo>
                    <a:pt x="29329" y="3309"/>
                    <a:pt x="29299" y="3331"/>
                    <a:pt x="29269" y="3331"/>
                  </a:cubicBezTo>
                  <a:cubicBezTo>
                    <a:pt x="29229" y="3331"/>
                    <a:pt x="29188" y="3292"/>
                    <a:pt x="29174" y="3222"/>
                  </a:cubicBezTo>
                  <a:cubicBezTo>
                    <a:pt x="29167" y="3188"/>
                    <a:pt x="29153" y="3171"/>
                    <a:pt x="29129" y="3171"/>
                  </a:cubicBezTo>
                  <a:cubicBezTo>
                    <a:pt x="29117" y="3171"/>
                    <a:pt x="29103" y="3175"/>
                    <a:pt x="29086" y="3183"/>
                  </a:cubicBezTo>
                  <a:cubicBezTo>
                    <a:pt x="29068" y="3192"/>
                    <a:pt x="29047" y="3196"/>
                    <a:pt x="29029" y="3196"/>
                  </a:cubicBezTo>
                  <a:cubicBezTo>
                    <a:pt x="29007" y="3196"/>
                    <a:pt x="28988" y="3190"/>
                    <a:pt x="28978" y="3179"/>
                  </a:cubicBezTo>
                  <a:cubicBezTo>
                    <a:pt x="28963" y="3163"/>
                    <a:pt x="28932" y="3153"/>
                    <a:pt x="28898" y="3153"/>
                  </a:cubicBezTo>
                  <a:cubicBezTo>
                    <a:pt x="28886" y="3153"/>
                    <a:pt x="28873" y="3155"/>
                    <a:pt x="28861" y="3157"/>
                  </a:cubicBezTo>
                  <a:cubicBezTo>
                    <a:pt x="28851" y="3159"/>
                    <a:pt x="28841" y="3160"/>
                    <a:pt x="28833" y="3160"/>
                  </a:cubicBezTo>
                  <a:cubicBezTo>
                    <a:pt x="28805" y="3160"/>
                    <a:pt x="28790" y="3148"/>
                    <a:pt x="28797" y="3128"/>
                  </a:cubicBezTo>
                  <a:cubicBezTo>
                    <a:pt x="28805" y="3104"/>
                    <a:pt x="28840" y="3076"/>
                    <a:pt x="28871" y="3070"/>
                  </a:cubicBezTo>
                  <a:cubicBezTo>
                    <a:pt x="28902" y="3064"/>
                    <a:pt x="28926" y="3034"/>
                    <a:pt x="28922" y="3008"/>
                  </a:cubicBezTo>
                  <a:cubicBezTo>
                    <a:pt x="28920" y="2987"/>
                    <a:pt x="28920" y="2977"/>
                    <a:pt x="28924" y="2977"/>
                  </a:cubicBezTo>
                  <a:close/>
                  <a:moveTo>
                    <a:pt x="25374" y="3295"/>
                  </a:moveTo>
                  <a:cubicBezTo>
                    <a:pt x="25414" y="3295"/>
                    <a:pt x="25443" y="3310"/>
                    <a:pt x="25448" y="3336"/>
                  </a:cubicBezTo>
                  <a:cubicBezTo>
                    <a:pt x="25457" y="3375"/>
                    <a:pt x="25454" y="3393"/>
                    <a:pt x="25428" y="3393"/>
                  </a:cubicBezTo>
                  <a:cubicBezTo>
                    <a:pt x="25409" y="3393"/>
                    <a:pt x="25377" y="3383"/>
                    <a:pt x="25326" y="3363"/>
                  </a:cubicBezTo>
                  <a:cubicBezTo>
                    <a:pt x="25217" y="3322"/>
                    <a:pt x="25217" y="3322"/>
                    <a:pt x="25336" y="3299"/>
                  </a:cubicBezTo>
                  <a:cubicBezTo>
                    <a:pt x="25349" y="3296"/>
                    <a:pt x="25362" y="3295"/>
                    <a:pt x="25374" y="3295"/>
                  </a:cubicBezTo>
                  <a:close/>
                  <a:moveTo>
                    <a:pt x="35292" y="3200"/>
                  </a:moveTo>
                  <a:cubicBezTo>
                    <a:pt x="35324" y="3200"/>
                    <a:pt x="35305" y="3224"/>
                    <a:pt x="35234" y="3312"/>
                  </a:cubicBezTo>
                  <a:cubicBezTo>
                    <a:pt x="35161" y="3402"/>
                    <a:pt x="35103" y="3448"/>
                    <a:pt x="35065" y="3448"/>
                  </a:cubicBezTo>
                  <a:cubicBezTo>
                    <a:pt x="35042" y="3448"/>
                    <a:pt x="35026" y="3430"/>
                    <a:pt x="35019" y="3394"/>
                  </a:cubicBezTo>
                  <a:cubicBezTo>
                    <a:pt x="35012" y="3361"/>
                    <a:pt x="35027" y="3339"/>
                    <a:pt x="35055" y="3339"/>
                  </a:cubicBezTo>
                  <a:cubicBezTo>
                    <a:pt x="35059" y="3339"/>
                    <a:pt x="35063" y="3340"/>
                    <a:pt x="35068" y="3341"/>
                  </a:cubicBezTo>
                  <a:cubicBezTo>
                    <a:pt x="35072" y="3341"/>
                    <a:pt x="35076" y="3342"/>
                    <a:pt x="35080" y="3342"/>
                  </a:cubicBezTo>
                  <a:cubicBezTo>
                    <a:pt x="35110" y="3342"/>
                    <a:pt x="35135" y="3321"/>
                    <a:pt x="35140" y="3287"/>
                  </a:cubicBezTo>
                  <a:cubicBezTo>
                    <a:pt x="35145" y="3254"/>
                    <a:pt x="35191" y="3216"/>
                    <a:pt x="35240" y="3208"/>
                  </a:cubicBezTo>
                  <a:cubicBezTo>
                    <a:pt x="35264" y="3203"/>
                    <a:pt x="35281" y="3200"/>
                    <a:pt x="35292" y="3200"/>
                  </a:cubicBezTo>
                  <a:close/>
                  <a:moveTo>
                    <a:pt x="35603" y="0"/>
                  </a:moveTo>
                  <a:cubicBezTo>
                    <a:pt x="35417" y="0"/>
                    <a:pt x="35177" y="15"/>
                    <a:pt x="34947" y="46"/>
                  </a:cubicBezTo>
                  <a:cubicBezTo>
                    <a:pt x="34780" y="67"/>
                    <a:pt x="34605" y="82"/>
                    <a:pt x="34514" y="82"/>
                  </a:cubicBezTo>
                  <a:cubicBezTo>
                    <a:pt x="34494" y="82"/>
                    <a:pt x="34477" y="81"/>
                    <a:pt x="34466" y="79"/>
                  </a:cubicBezTo>
                  <a:cubicBezTo>
                    <a:pt x="34458" y="78"/>
                    <a:pt x="34447" y="78"/>
                    <a:pt x="34433" y="78"/>
                  </a:cubicBezTo>
                  <a:cubicBezTo>
                    <a:pt x="34344" y="78"/>
                    <a:pt x="34144" y="97"/>
                    <a:pt x="33949" y="125"/>
                  </a:cubicBezTo>
                  <a:cubicBezTo>
                    <a:pt x="33723" y="158"/>
                    <a:pt x="33349" y="205"/>
                    <a:pt x="33109" y="232"/>
                  </a:cubicBezTo>
                  <a:cubicBezTo>
                    <a:pt x="32871" y="259"/>
                    <a:pt x="32324" y="354"/>
                    <a:pt x="31890" y="445"/>
                  </a:cubicBezTo>
                  <a:cubicBezTo>
                    <a:pt x="31164" y="597"/>
                    <a:pt x="30470" y="708"/>
                    <a:pt x="30272" y="708"/>
                  </a:cubicBezTo>
                  <a:cubicBezTo>
                    <a:pt x="30225" y="708"/>
                    <a:pt x="30206" y="702"/>
                    <a:pt x="30219" y="689"/>
                  </a:cubicBezTo>
                  <a:cubicBezTo>
                    <a:pt x="30263" y="649"/>
                    <a:pt x="30254" y="625"/>
                    <a:pt x="30223" y="625"/>
                  </a:cubicBezTo>
                  <a:cubicBezTo>
                    <a:pt x="30201" y="625"/>
                    <a:pt x="30166" y="638"/>
                    <a:pt x="30131" y="667"/>
                  </a:cubicBezTo>
                  <a:cubicBezTo>
                    <a:pt x="30029" y="752"/>
                    <a:pt x="29750" y="799"/>
                    <a:pt x="29362" y="799"/>
                  </a:cubicBezTo>
                  <a:cubicBezTo>
                    <a:pt x="29338" y="799"/>
                    <a:pt x="29314" y="799"/>
                    <a:pt x="29289" y="799"/>
                  </a:cubicBezTo>
                  <a:cubicBezTo>
                    <a:pt x="28456" y="785"/>
                    <a:pt x="28368" y="779"/>
                    <a:pt x="28327" y="737"/>
                  </a:cubicBezTo>
                  <a:cubicBezTo>
                    <a:pt x="28314" y="723"/>
                    <a:pt x="28300" y="716"/>
                    <a:pt x="28281" y="716"/>
                  </a:cubicBezTo>
                  <a:cubicBezTo>
                    <a:pt x="28256" y="716"/>
                    <a:pt x="28224" y="730"/>
                    <a:pt x="28178" y="758"/>
                  </a:cubicBezTo>
                  <a:cubicBezTo>
                    <a:pt x="28077" y="819"/>
                    <a:pt x="27985" y="829"/>
                    <a:pt x="27344" y="856"/>
                  </a:cubicBezTo>
                  <a:cubicBezTo>
                    <a:pt x="27197" y="862"/>
                    <a:pt x="27054" y="868"/>
                    <a:pt x="27033" y="871"/>
                  </a:cubicBezTo>
                  <a:cubicBezTo>
                    <a:pt x="27030" y="872"/>
                    <a:pt x="27024" y="872"/>
                    <a:pt x="27017" y="872"/>
                  </a:cubicBezTo>
                  <a:cubicBezTo>
                    <a:pt x="26978" y="872"/>
                    <a:pt x="26888" y="867"/>
                    <a:pt x="26799" y="861"/>
                  </a:cubicBezTo>
                  <a:cubicBezTo>
                    <a:pt x="26692" y="853"/>
                    <a:pt x="26473" y="846"/>
                    <a:pt x="26309" y="845"/>
                  </a:cubicBezTo>
                  <a:cubicBezTo>
                    <a:pt x="26138" y="843"/>
                    <a:pt x="25797" y="788"/>
                    <a:pt x="25510" y="714"/>
                  </a:cubicBezTo>
                  <a:cubicBezTo>
                    <a:pt x="25240" y="644"/>
                    <a:pt x="25109" y="614"/>
                    <a:pt x="25019" y="614"/>
                  </a:cubicBezTo>
                  <a:cubicBezTo>
                    <a:pt x="24959" y="614"/>
                    <a:pt x="24917" y="627"/>
                    <a:pt x="24864" y="651"/>
                  </a:cubicBezTo>
                  <a:cubicBezTo>
                    <a:pt x="24763" y="696"/>
                    <a:pt x="24614" y="717"/>
                    <a:pt x="24386" y="718"/>
                  </a:cubicBezTo>
                  <a:cubicBezTo>
                    <a:pt x="24046" y="719"/>
                    <a:pt x="23954" y="724"/>
                    <a:pt x="23600" y="764"/>
                  </a:cubicBezTo>
                  <a:cubicBezTo>
                    <a:pt x="23525" y="772"/>
                    <a:pt x="23381" y="777"/>
                    <a:pt x="23232" y="777"/>
                  </a:cubicBezTo>
                  <a:cubicBezTo>
                    <a:pt x="23158" y="777"/>
                    <a:pt x="23081" y="775"/>
                    <a:pt x="23011" y="773"/>
                  </a:cubicBezTo>
                  <a:cubicBezTo>
                    <a:pt x="22819" y="766"/>
                    <a:pt x="22621" y="761"/>
                    <a:pt x="22545" y="761"/>
                  </a:cubicBezTo>
                  <a:cubicBezTo>
                    <a:pt x="22538" y="761"/>
                    <a:pt x="22532" y="761"/>
                    <a:pt x="22527" y="761"/>
                  </a:cubicBezTo>
                  <a:cubicBezTo>
                    <a:pt x="22520" y="761"/>
                    <a:pt x="22513" y="761"/>
                    <a:pt x="22505" y="761"/>
                  </a:cubicBezTo>
                  <a:cubicBezTo>
                    <a:pt x="22368" y="761"/>
                    <a:pt x="22220" y="715"/>
                    <a:pt x="22210" y="667"/>
                  </a:cubicBezTo>
                  <a:cubicBezTo>
                    <a:pt x="22205" y="642"/>
                    <a:pt x="22343" y="610"/>
                    <a:pt x="22581" y="579"/>
                  </a:cubicBezTo>
                  <a:cubicBezTo>
                    <a:pt x="22860" y="544"/>
                    <a:pt x="22945" y="520"/>
                    <a:pt x="22904" y="493"/>
                  </a:cubicBezTo>
                  <a:cubicBezTo>
                    <a:pt x="22881" y="478"/>
                    <a:pt x="22825" y="472"/>
                    <a:pt x="22751" y="472"/>
                  </a:cubicBezTo>
                  <a:cubicBezTo>
                    <a:pt x="22527" y="472"/>
                    <a:pt x="22136" y="532"/>
                    <a:pt x="22000" y="602"/>
                  </a:cubicBezTo>
                  <a:cubicBezTo>
                    <a:pt x="21821" y="693"/>
                    <a:pt x="21329" y="762"/>
                    <a:pt x="21007" y="762"/>
                  </a:cubicBezTo>
                  <a:cubicBezTo>
                    <a:pt x="20876" y="762"/>
                    <a:pt x="20773" y="751"/>
                    <a:pt x="20730" y="725"/>
                  </a:cubicBezTo>
                  <a:cubicBezTo>
                    <a:pt x="20718" y="718"/>
                    <a:pt x="20693" y="714"/>
                    <a:pt x="20662" y="714"/>
                  </a:cubicBezTo>
                  <a:cubicBezTo>
                    <a:pt x="20626" y="714"/>
                    <a:pt x="20582" y="719"/>
                    <a:pt x="20541" y="727"/>
                  </a:cubicBezTo>
                  <a:cubicBezTo>
                    <a:pt x="20508" y="734"/>
                    <a:pt x="20471" y="737"/>
                    <a:pt x="20434" y="737"/>
                  </a:cubicBezTo>
                  <a:cubicBezTo>
                    <a:pt x="20302" y="737"/>
                    <a:pt x="20172" y="698"/>
                    <a:pt x="20214" y="658"/>
                  </a:cubicBezTo>
                  <a:cubicBezTo>
                    <a:pt x="20244" y="631"/>
                    <a:pt x="20901" y="548"/>
                    <a:pt x="21215" y="532"/>
                  </a:cubicBezTo>
                  <a:lnTo>
                    <a:pt x="21362" y="524"/>
                  </a:lnTo>
                  <a:lnTo>
                    <a:pt x="21212" y="488"/>
                  </a:lnTo>
                  <a:cubicBezTo>
                    <a:pt x="21144" y="472"/>
                    <a:pt x="21073" y="462"/>
                    <a:pt x="21031" y="462"/>
                  </a:cubicBezTo>
                  <a:cubicBezTo>
                    <a:pt x="21021" y="462"/>
                    <a:pt x="21013" y="462"/>
                    <a:pt x="21007" y="464"/>
                  </a:cubicBezTo>
                  <a:cubicBezTo>
                    <a:pt x="20997" y="466"/>
                    <a:pt x="20983" y="467"/>
                    <a:pt x="20968" y="467"/>
                  </a:cubicBezTo>
                  <a:cubicBezTo>
                    <a:pt x="20939" y="467"/>
                    <a:pt x="20903" y="463"/>
                    <a:pt x="20875" y="455"/>
                  </a:cubicBezTo>
                  <a:cubicBezTo>
                    <a:pt x="20782" y="429"/>
                    <a:pt x="20517" y="412"/>
                    <a:pt x="20297" y="412"/>
                  </a:cubicBezTo>
                  <a:cubicBezTo>
                    <a:pt x="20232" y="412"/>
                    <a:pt x="20171" y="413"/>
                    <a:pt x="20119" y="417"/>
                  </a:cubicBezTo>
                  <a:cubicBezTo>
                    <a:pt x="20061" y="421"/>
                    <a:pt x="19962" y="423"/>
                    <a:pt x="19848" y="423"/>
                  </a:cubicBezTo>
                  <a:cubicBezTo>
                    <a:pt x="19735" y="423"/>
                    <a:pt x="19606" y="421"/>
                    <a:pt x="19490" y="417"/>
                  </a:cubicBezTo>
                  <a:cubicBezTo>
                    <a:pt x="19319" y="411"/>
                    <a:pt x="19138" y="408"/>
                    <a:pt x="19020" y="408"/>
                  </a:cubicBezTo>
                  <a:cubicBezTo>
                    <a:pt x="18976" y="408"/>
                    <a:pt x="18940" y="408"/>
                    <a:pt x="18918" y="409"/>
                  </a:cubicBezTo>
                  <a:cubicBezTo>
                    <a:pt x="18861" y="412"/>
                    <a:pt x="18780" y="413"/>
                    <a:pt x="18713" y="413"/>
                  </a:cubicBezTo>
                  <a:cubicBezTo>
                    <a:pt x="18687" y="413"/>
                    <a:pt x="18664" y="413"/>
                    <a:pt x="18644" y="412"/>
                  </a:cubicBezTo>
                  <a:cubicBezTo>
                    <a:pt x="18577" y="411"/>
                    <a:pt x="18508" y="410"/>
                    <a:pt x="18497" y="410"/>
                  </a:cubicBezTo>
                  <a:cubicBezTo>
                    <a:pt x="18496" y="410"/>
                    <a:pt x="18496" y="410"/>
                    <a:pt x="18495" y="410"/>
                  </a:cubicBezTo>
                  <a:cubicBezTo>
                    <a:pt x="18384" y="410"/>
                    <a:pt x="17838" y="328"/>
                    <a:pt x="17707" y="293"/>
                  </a:cubicBezTo>
                  <a:cubicBezTo>
                    <a:pt x="17642" y="275"/>
                    <a:pt x="17449" y="265"/>
                    <a:pt x="17198" y="265"/>
                  </a:cubicBezTo>
                  <a:cubicBezTo>
                    <a:pt x="17070" y="265"/>
                    <a:pt x="16926" y="268"/>
                    <a:pt x="16777" y="273"/>
                  </a:cubicBezTo>
                  <a:cubicBezTo>
                    <a:pt x="16571" y="281"/>
                    <a:pt x="16378" y="284"/>
                    <a:pt x="16232" y="284"/>
                  </a:cubicBezTo>
                  <a:cubicBezTo>
                    <a:pt x="16081" y="284"/>
                    <a:pt x="15979" y="280"/>
                    <a:pt x="15965" y="272"/>
                  </a:cubicBezTo>
                  <a:cubicBezTo>
                    <a:pt x="15942" y="259"/>
                    <a:pt x="15873" y="252"/>
                    <a:pt x="15795" y="252"/>
                  </a:cubicBezTo>
                  <a:cubicBezTo>
                    <a:pt x="15773" y="252"/>
                    <a:pt x="15749" y="252"/>
                    <a:pt x="15726" y="254"/>
                  </a:cubicBezTo>
                  <a:cubicBezTo>
                    <a:pt x="15688" y="256"/>
                    <a:pt x="15649" y="257"/>
                    <a:pt x="15611" y="257"/>
                  </a:cubicBezTo>
                  <a:cubicBezTo>
                    <a:pt x="15438" y="257"/>
                    <a:pt x="15285" y="231"/>
                    <a:pt x="15244" y="190"/>
                  </a:cubicBezTo>
                  <a:cubicBezTo>
                    <a:pt x="15206" y="153"/>
                    <a:pt x="15067" y="135"/>
                    <a:pt x="14864" y="135"/>
                  </a:cubicBezTo>
                  <a:cubicBezTo>
                    <a:pt x="14591" y="135"/>
                    <a:pt x="14203" y="167"/>
                    <a:pt x="13790" y="230"/>
                  </a:cubicBezTo>
                  <a:cubicBezTo>
                    <a:pt x="13531" y="269"/>
                    <a:pt x="13268" y="307"/>
                    <a:pt x="13206" y="312"/>
                  </a:cubicBezTo>
                  <a:cubicBezTo>
                    <a:pt x="13143" y="318"/>
                    <a:pt x="12955" y="348"/>
                    <a:pt x="12785" y="377"/>
                  </a:cubicBezTo>
                  <a:cubicBezTo>
                    <a:pt x="12664" y="398"/>
                    <a:pt x="12588" y="409"/>
                    <a:pt x="12539" y="409"/>
                  </a:cubicBezTo>
                  <a:cubicBezTo>
                    <a:pt x="12480" y="409"/>
                    <a:pt x="12458" y="393"/>
                    <a:pt x="12440" y="360"/>
                  </a:cubicBezTo>
                  <a:cubicBezTo>
                    <a:pt x="12421" y="323"/>
                    <a:pt x="12361" y="287"/>
                    <a:pt x="12312" y="283"/>
                  </a:cubicBezTo>
                  <a:cubicBezTo>
                    <a:pt x="12262" y="281"/>
                    <a:pt x="12144" y="274"/>
                    <a:pt x="12051" y="271"/>
                  </a:cubicBezTo>
                  <a:cubicBezTo>
                    <a:pt x="12042" y="271"/>
                    <a:pt x="12031" y="270"/>
                    <a:pt x="12017" y="270"/>
                  </a:cubicBezTo>
                  <a:cubicBezTo>
                    <a:pt x="11894" y="270"/>
                    <a:pt x="11598" y="287"/>
                    <a:pt x="11321" y="312"/>
                  </a:cubicBezTo>
                  <a:cubicBezTo>
                    <a:pt x="11013" y="339"/>
                    <a:pt x="10648" y="364"/>
                    <a:pt x="10510" y="368"/>
                  </a:cubicBezTo>
                  <a:cubicBezTo>
                    <a:pt x="10371" y="373"/>
                    <a:pt x="10186" y="384"/>
                    <a:pt x="10094" y="392"/>
                  </a:cubicBezTo>
                  <a:cubicBezTo>
                    <a:pt x="10003" y="401"/>
                    <a:pt x="9752" y="415"/>
                    <a:pt x="9533" y="425"/>
                  </a:cubicBezTo>
                  <a:cubicBezTo>
                    <a:pt x="9314" y="433"/>
                    <a:pt x="8979" y="453"/>
                    <a:pt x="8784" y="469"/>
                  </a:cubicBezTo>
                  <a:cubicBezTo>
                    <a:pt x="8590" y="484"/>
                    <a:pt x="8270" y="502"/>
                    <a:pt x="8076" y="508"/>
                  </a:cubicBezTo>
                  <a:cubicBezTo>
                    <a:pt x="7880" y="513"/>
                    <a:pt x="7583" y="527"/>
                    <a:pt x="7412" y="537"/>
                  </a:cubicBezTo>
                  <a:cubicBezTo>
                    <a:pt x="7316" y="543"/>
                    <a:pt x="7224" y="546"/>
                    <a:pt x="7159" y="546"/>
                  </a:cubicBezTo>
                  <a:cubicBezTo>
                    <a:pt x="7110" y="546"/>
                    <a:pt x="7075" y="545"/>
                    <a:pt x="7066" y="540"/>
                  </a:cubicBezTo>
                  <a:cubicBezTo>
                    <a:pt x="7051" y="535"/>
                    <a:pt x="6984" y="532"/>
                    <a:pt x="6899" y="532"/>
                  </a:cubicBezTo>
                  <a:cubicBezTo>
                    <a:pt x="6867" y="532"/>
                    <a:pt x="6833" y="532"/>
                    <a:pt x="6799" y="533"/>
                  </a:cubicBezTo>
                  <a:cubicBezTo>
                    <a:pt x="6673" y="537"/>
                    <a:pt x="6458" y="544"/>
                    <a:pt x="6326" y="548"/>
                  </a:cubicBezTo>
                  <a:cubicBezTo>
                    <a:pt x="6192" y="551"/>
                    <a:pt x="5898" y="563"/>
                    <a:pt x="5668" y="573"/>
                  </a:cubicBezTo>
                  <a:cubicBezTo>
                    <a:pt x="5578" y="577"/>
                    <a:pt x="5491" y="579"/>
                    <a:pt x="5417" y="579"/>
                  </a:cubicBezTo>
                  <a:cubicBezTo>
                    <a:pt x="5302" y="579"/>
                    <a:pt x="5218" y="574"/>
                    <a:pt x="5202" y="565"/>
                  </a:cubicBezTo>
                  <a:cubicBezTo>
                    <a:pt x="5175" y="551"/>
                    <a:pt x="5063" y="537"/>
                    <a:pt x="4955" y="535"/>
                  </a:cubicBezTo>
                  <a:cubicBezTo>
                    <a:pt x="4947" y="535"/>
                    <a:pt x="4939" y="535"/>
                    <a:pt x="4930" y="535"/>
                  </a:cubicBezTo>
                  <a:cubicBezTo>
                    <a:pt x="4624" y="535"/>
                    <a:pt x="3506" y="618"/>
                    <a:pt x="3180" y="663"/>
                  </a:cubicBezTo>
                  <a:cubicBezTo>
                    <a:pt x="3034" y="684"/>
                    <a:pt x="2729" y="727"/>
                    <a:pt x="2501" y="756"/>
                  </a:cubicBezTo>
                  <a:cubicBezTo>
                    <a:pt x="2173" y="800"/>
                    <a:pt x="2046" y="833"/>
                    <a:pt x="1901" y="913"/>
                  </a:cubicBezTo>
                  <a:cubicBezTo>
                    <a:pt x="1800" y="970"/>
                    <a:pt x="1587" y="1055"/>
                    <a:pt x="1428" y="1101"/>
                  </a:cubicBezTo>
                  <a:cubicBezTo>
                    <a:pt x="1216" y="1160"/>
                    <a:pt x="1120" y="1210"/>
                    <a:pt x="1068" y="1282"/>
                  </a:cubicBezTo>
                  <a:cubicBezTo>
                    <a:pt x="1030" y="1337"/>
                    <a:pt x="948" y="1391"/>
                    <a:pt x="887" y="1404"/>
                  </a:cubicBezTo>
                  <a:cubicBezTo>
                    <a:pt x="771" y="1427"/>
                    <a:pt x="582" y="1547"/>
                    <a:pt x="551" y="1613"/>
                  </a:cubicBezTo>
                  <a:cubicBezTo>
                    <a:pt x="541" y="1636"/>
                    <a:pt x="520" y="1650"/>
                    <a:pt x="498" y="1650"/>
                  </a:cubicBezTo>
                  <a:cubicBezTo>
                    <a:pt x="497" y="1650"/>
                    <a:pt x="496" y="1650"/>
                    <a:pt x="496" y="1650"/>
                  </a:cubicBezTo>
                  <a:cubicBezTo>
                    <a:pt x="495" y="1650"/>
                    <a:pt x="495" y="1650"/>
                    <a:pt x="495" y="1650"/>
                  </a:cubicBezTo>
                  <a:cubicBezTo>
                    <a:pt x="473" y="1650"/>
                    <a:pt x="355" y="1703"/>
                    <a:pt x="229" y="1770"/>
                  </a:cubicBezTo>
                  <a:lnTo>
                    <a:pt x="1" y="1893"/>
                  </a:lnTo>
                  <a:lnTo>
                    <a:pt x="32" y="2051"/>
                  </a:lnTo>
                  <a:cubicBezTo>
                    <a:pt x="55" y="2162"/>
                    <a:pt x="88" y="2216"/>
                    <a:pt x="144" y="2233"/>
                  </a:cubicBezTo>
                  <a:cubicBezTo>
                    <a:pt x="186" y="2245"/>
                    <a:pt x="229" y="2290"/>
                    <a:pt x="237" y="2326"/>
                  </a:cubicBezTo>
                  <a:cubicBezTo>
                    <a:pt x="259" y="2436"/>
                    <a:pt x="605" y="2613"/>
                    <a:pt x="895" y="2663"/>
                  </a:cubicBezTo>
                  <a:cubicBezTo>
                    <a:pt x="979" y="2677"/>
                    <a:pt x="1083" y="2707"/>
                    <a:pt x="1121" y="2727"/>
                  </a:cubicBezTo>
                  <a:cubicBezTo>
                    <a:pt x="1235" y="2786"/>
                    <a:pt x="1655" y="2868"/>
                    <a:pt x="1999" y="2899"/>
                  </a:cubicBezTo>
                  <a:cubicBezTo>
                    <a:pt x="2174" y="2915"/>
                    <a:pt x="2460" y="2948"/>
                    <a:pt x="2625" y="2972"/>
                  </a:cubicBezTo>
                  <a:cubicBezTo>
                    <a:pt x="2790" y="2996"/>
                    <a:pt x="2958" y="3017"/>
                    <a:pt x="2993" y="3017"/>
                  </a:cubicBezTo>
                  <a:cubicBezTo>
                    <a:pt x="3111" y="3017"/>
                    <a:pt x="3819" y="3086"/>
                    <a:pt x="4276" y="3141"/>
                  </a:cubicBezTo>
                  <a:cubicBezTo>
                    <a:pt x="4431" y="3159"/>
                    <a:pt x="4583" y="3169"/>
                    <a:pt x="4688" y="3169"/>
                  </a:cubicBezTo>
                  <a:cubicBezTo>
                    <a:pt x="4752" y="3169"/>
                    <a:pt x="4798" y="3166"/>
                    <a:pt x="4817" y="3158"/>
                  </a:cubicBezTo>
                  <a:cubicBezTo>
                    <a:pt x="4846" y="3147"/>
                    <a:pt x="4875" y="3141"/>
                    <a:pt x="4898" y="3141"/>
                  </a:cubicBezTo>
                  <a:cubicBezTo>
                    <a:pt x="4918" y="3141"/>
                    <a:pt x="4933" y="3145"/>
                    <a:pt x="4940" y="3153"/>
                  </a:cubicBezTo>
                  <a:cubicBezTo>
                    <a:pt x="4948" y="3162"/>
                    <a:pt x="4969" y="3166"/>
                    <a:pt x="4995" y="3166"/>
                  </a:cubicBezTo>
                  <a:cubicBezTo>
                    <a:pt x="5024" y="3166"/>
                    <a:pt x="5060" y="3161"/>
                    <a:pt x="5096" y="3151"/>
                  </a:cubicBezTo>
                  <a:cubicBezTo>
                    <a:pt x="5193" y="3125"/>
                    <a:pt x="5258" y="3111"/>
                    <a:pt x="5300" y="3111"/>
                  </a:cubicBezTo>
                  <a:cubicBezTo>
                    <a:pt x="5347" y="3111"/>
                    <a:pt x="5368" y="3127"/>
                    <a:pt x="5375" y="3160"/>
                  </a:cubicBezTo>
                  <a:cubicBezTo>
                    <a:pt x="5388" y="3227"/>
                    <a:pt x="5414" y="3238"/>
                    <a:pt x="5581" y="3244"/>
                  </a:cubicBezTo>
                  <a:lnTo>
                    <a:pt x="5706" y="3250"/>
                  </a:lnTo>
                  <a:lnTo>
                    <a:pt x="5591" y="3187"/>
                  </a:lnTo>
                  <a:lnTo>
                    <a:pt x="5475" y="3125"/>
                  </a:lnTo>
                  <a:lnTo>
                    <a:pt x="5626" y="3142"/>
                  </a:lnTo>
                  <a:cubicBezTo>
                    <a:pt x="5709" y="3152"/>
                    <a:pt x="5856" y="3194"/>
                    <a:pt x="5957" y="3237"/>
                  </a:cubicBezTo>
                  <a:cubicBezTo>
                    <a:pt x="6035" y="3270"/>
                    <a:pt x="6114" y="3290"/>
                    <a:pt x="6158" y="3290"/>
                  </a:cubicBezTo>
                  <a:cubicBezTo>
                    <a:pt x="6171" y="3290"/>
                    <a:pt x="6181" y="3288"/>
                    <a:pt x="6187" y="3284"/>
                  </a:cubicBezTo>
                  <a:cubicBezTo>
                    <a:pt x="6197" y="3278"/>
                    <a:pt x="6212" y="3276"/>
                    <a:pt x="6230" y="3276"/>
                  </a:cubicBezTo>
                  <a:cubicBezTo>
                    <a:pt x="6262" y="3276"/>
                    <a:pt x="6304" y="3284"/>
                    <a:pt x="6341" y="3301"/>
                  </a:cubicBezTo>
                  <a:cubicBezTo>
                    <a:pt x="6394" y="3324"/>
                    <a:pt x="6436" y="3336"/>
                    <a:pt x="6472" y="3336"/>
                  </a:cubicBezTo>
                  <a:cubicBezTo>
                    <a:pt x="6525" y="3336"/>
                    <a:pt x="6563" y="3309"/>
                    <a:pt x="6600" y="3253"/>
                  </a:cubicBezTo>
                  <a:cubicBezTo>
                    <a:pt x="6635" y="3200"/>
                    <a:pt x="6742" y="3170"/>
                    <a:pt x="6848" y="3170"/>
                  </a:cubicBezTo>
                  <a:cubicBezTo>
                    <a:pt x="6914" y="3170"/>
                    <a:pt x="6980" y="3181"/>
                    <a:pt x="7027" y="3207"/>
                  </a:cubicBezTo>
                  <a:cubicBezTo>
                    <a:pt x="7097" y="3243"/>
                    <a:pt x="7172" y="3260"/>
                    <a:pt x="7273" y="3260"/>
                  </a:cubicBezTo>
                  <a:cubicBezTo>
                    <a:pt x="7328" y="3260"/>
                    <a:pt x="7391" y="3255"/>
                    <a:pt x="7465" y="3245"/>
                  </a:cubicBezTo>
                  <a:cubicBezTo>
                    <a:pt x="7505" y="3240"/>
                    <a:pt x="7551" y="3238"/>
                    <a:pt x="7596" y="3238"/>
                  </a:cubicBezTo>
                  <a:cubicBezTo>
                    <a:pt x="7671" y="3238"/>
                    <a:pt x="7745" y="3245"/>
                    <a:pt x="7791" y="3258"/>
                  </a:cubicBezTo>
                  <a:cubicBezTo>
                    <a:pt x="7826" y="3267"/>
                    <a:pt x="7861" y="3272"/>
                    <a:pt x="7898" y="3272"/>
                  </a:cubicBezTo>
                  <a:cubicBezTo>
                    <a:pt x="7959" y="3272"/>
                    <a:pt x="8025" y="3259"/>
                    <a:pt x="8105" y="3232"/>
                  </a:cubicBezTo>
                  <a:cubicBezTo>
                    <a:pt x="8182" y="3205"/>
                    <a:pt x="8273" y="3188"/>
                    <a:pt x="8336" y="3188"/>
                  </a:cubicBezTo>
                  <a:cubicBezTo>
                    <a:pt x="8355" y="3188"/>
                    <a:pt x="8371" y="3190"/>
                    <a:pt x="8384" y="3193"/>
                  </a:cubicBezTo>
                  <a:cubicBezTo>
                    <a:pt x="8436" y="3207"/>
                    <a:pt x="8580" y="3242"/>
                    <a:pt x="8700" y="3271"/>
                  </a:cubicBezTo>
                  <a:cubicBezTo>
                    <a:pt x="8780" y="3291"/>
                    <a:pt x="8834" y="3301"/>
                    <a:pt x="8869" y="3301"/>
                  </a:cubicBezTo>
                  <a:cubicBezTo>
                    <a:pt x="8905" y="3301"/>
                    <a:pt x="8920" y="3291"/>
                    <a:pt x="8923" y="3271"/>
                  </a:cubicBezTo>
                  <a:cubicBezTo>
                    <a:pt x="8932" y="3205"/>
                    <a:pt x="9049" y="3179"/>
                    <a:pt x="9362" y="3179"/>
                  </a:cubicBezTo>
                  <a:cubicBezTo>
                    <a:pt x="9412" y="3179"/>
                    <a:pt x="9467" y="3180"/>
                    <a:pt x="9527" y="3181"/>
                  </a:cubicBezTo>
                  <a:cubicBezTo>
                    <a:pt x="9560" y="3181"/>
                    <a:pt x="9592" y="3182"/>
                    <a:pt x="9624" y="3182"/>
                  </a:cubicBezTo>
                  <a:cubicBezTo>
                    <a:pt x="9802" y="3182"/>
                    <a:pt x="9971" y="3175"/>
                    <a:pt x="10030" y="3162"/>
                  </a:cubicBezTo>
                  <a:cubicBezTo>
                    <a:pt x="10058" y="3157"/>
                    <a:pt x="10087" y="3154"/>
                    <a:pt x="10113" y="3154"/>
                  </a:cubicBezTo>
                  <a:cubicBezTo>
                    <a:pt x="10153" y="3154"/>
                    <a:pt x="10187" y="3160"/>
                    <a:pt x="10204" y="3172"/>
                  </a:cubicBezTo>
                  <a:cubicBezTo>
                    <a:pt x="10213" y="3178"/>
                    <a:pt x="10225" y="3181"/>
                    <a:pt x="10238" y="3181"/>
                  </a:cubicBezTo>
                  <a:cubicBezTo>
                    <a:pt x="10308" y="3181"/>
                    <a:pt x="10415" y="3101"/>
                    <a:pt x="10402" y="3044"/>
                  </a:cubicBezTo>
                  <a:cubicBezTo>
                    <a:pt x="10398" y="3022"/>
                    <a:pt x="10412" y="3002"/>
                    <a:pt x="10434" y="2998"/>
                  </a:cubicBezTo>
                  <a:cubicBezTo>
                    <a:pt x="10436" y="2997"/>
                    <a:pt x="10438" y="2997"/>
                    <a:pt x="10439" y="2997"/>
                  </a:cubicBezTo>
                  <a:cubicBezTo>
                    <a:pt x="10461" y="2997"/>
                    <a:pt x="10483" y="3027"/>
                    <a:pt x="10491" y="3070"/>
                  </a:cubicBezTo>
                  <a:cubicBezTo>
                    <a:pt x="10499" y="3113"/>
                    <a:pt x="10523" y="3143"/>
                    <a:pt x="10546" y="3143"/>
                  </a:cubicBezTo>
                  <a:cubicBezTo>
                    <a:pt x="10547" y="3143"/>
                    <a:pt x="10549" y="3142"/>
                    <a:pt x="10551" y="3142"/>
                  </a:cubicBezTo>
                  <a:cubicBezTo>
                    <a:pt x="10552" y="3142"/>
                    <a:pt x="10554" y="3142"/>
                    <a:pt x="10555" y="3142"/>
                  </a:cubicBezTo>
                  <a:cubicBezTo>
                    <a:pt x="10585" y="3142"/>
                    <a:pt x="10682" y="3189"/>
                    <a:pt x="10774" y="3250"/>
                  </a:cubicBezTo>
                  <a:cubicBezTo>
                    <a:pt x="10857" y="3304"/>
                    <a:pt x="10905" y="3330"/>
                    <a:pt x="10929" y="3330"/>
                  </a:cubicBezTo>
                  <a:cubicBezTo>
                    <a:pt x="10945" y="3330"/>
                    <a:pt x="10952" y="3318"/>
                    <a:pt x="10952" y="3297"/>
                  </a:cubicBezTo>
                  <a:cubicBezTo>
                    <a:pt x="10952" y="3206"/>
                    <a:pt x="11286" y="3137"/>
                    <a:pt x="11559" y="3137"/>
                  </a:cubicBezTo>
                  <a:cubicBezTo>
                    <a:pt x="11686" y="3137"/>
                    <a:pt x="11801" y="3152"/>
                    <a:pt x="11862" y="3187"/>
                  </a:cubicBezTo>
                  <a:cubicBezTo>
                    <a:pt x="11888" y="3202"/>
                    <a:pt x="11951" y="3211"/>
                    <a:pt x="12022" y="3211"/>
                  </a:cubicBezTo>
                  <a:cubicBezTo>
                    <a:pt x="12057" y="3211"/>
                    <a:pt x="12093" y="3209"/>
                    <a:pt x="12128" y="3204"/>
                  </a:cubicBezTo>
                  <a:cubicBezTo>
                    <a:pt x="12303" y="3183"/>
                    <a:pt x="12314" y="3177"/>
                    <a:pt x="12248" y="3128"/>
                  </a:cubicBezTo>
                  <a:cubicBezTo>
                    <a:pt x="12149" y="3055"/>
                    <a:pt x="12156" y="3043"/>
                    <a:pt x="12309" y="3012"/>
                  </a:cubicBezTo>
                  <a:cubicBezTo>
                    <a:pt x="12336" y="3006"/>
                    <a:pt x="12362" y="3003"/>
                    <a:pt x="12385" y="3003"/>
                  </a:cubicBezTo>
                  <a:cubicBezTo>
                    <a:pt x="12432" y="3003"/>
                    <a:pt x="12469" y="3015"/>
                    <a:pt x="12482" y="3034"/>
                  </a:cubicBezTo>
                  <a:cubicBezTo>
                    <a:pt x="12494" y="3052"/>
                    <a:pt x="12514" y="3061"/>
                    <a:pt x="12538" y="3061"/>
                  </a:cubicBezTo>
                  <a:cubicBezTo>
                    <a:pt x="12558" y="3061"/>
                    <a:pt x="12580" y="3055"/>
                    <a:pt x="12604" y="3044"/>
                  </a:cubicBezTo>
                  <a:cubicBezTo>
                    <a:pt x="12631" y="3031"/>
                    <a:pt x="12671" y="3024"/>
                    <a:pt x="12713" y="3024"/>
                  </a:cubicBezTo>
                  <a:cubicBezTo>
                    <a:pt x="12747" y="3024"/>
                    <a:pt x="12783" y="3028"/>
                    <a:pt x="12813" y="3037"/>
                  </a:cubicBezTo>
                  <a:cubicBezTo>
                    <a:pt x="12850" y="3049"/>
                    <a:pt x="12879" y="3054"/>
                    <a:pt x="12895" y="3054"/>
                  </a:cubicBezTo>
                  <a:cubicBezTo>
                    <a:pt x="12909" y="3054"/>
                    <a:pt x="12914" y="3050"/>
                    <a:pt x="12907" y="3043"/>
                  </a:cubicBezTo>
                  <a:cubicBezTo>
                    <a:pt x="12871" y="3004"/>
                    <a:pt x="12915" y="2961"/>
                    <a:pt x="12969" y="2961"/>
                  </a:cubicBezTo>
                  <a:cubicBezTo>
                    <a:pt x="12984" y="2961"/>
                    <a:pt x="13000" y="2965"/>
                    <a:pt x="13015" y="2973"/>
                  </a:cubicBezTo>
                  <a:cubicBezTo>
                    <a:pt x="13031" y="2982"/>
                    <a:pt x="13047" y="2986"/>
                    <a:pt x="13059" y="2986"/>
                  </a:cubicBezTo>
                  <a:cubicBezTo>
                    <a:pt x="13073" y="2986"/>
                    <a:pt x="13084" y="2980"/>
                    <a:pt x="13086" y="2968"/>
                  </a:cubicBezTo>
                  <a:cubicBezTo>
                    <a:pt x="13090" y="2946"/>
                    <a:pt x="13133" y="2906"/>
                    <a:pt x="13184" y="2880"/>
                  </a:cubicBezTo>
                  <a:cubicBezTo>
                    <a:pt x="13215" y="2863"/>
                    <a:pt x="13236" y="2854"/>
                    <a:pt x="13249" y="2854"/>
                  </a:cubicBezTo>
                  <a:cubicBezTo>
                    <a:pt x="13265" y="2854"/>
                    <a:pt x="13268" y="2869"/>
                    <a:pt x="13262" y="2900"/>
                  </a:cubicBezTo>
                  <a:cubicBezTo>
                    <a:pt x="13256" y="2938"/>
                    <a:pt x="13266" y="2955"/>
                    <a:pt x="13301" y="2955"/>
                  </a:cubicBezTo>
                  <a:cubicBezTo>
                    <a:pt x="13314" y="2955"/>
                    <a:pt x="13331" y="2952"/>
                    <a:pt x="13351" y="2948"/>
                  </a:cubicBezTo>
                  <a:cubicBezTo>
                    <a:pt x="13362" y="2946"/>
                    <a:pt x="13371" y="2945"/>
                    <a:pt x="13381" y="2945"/>
                  </a:cubicBezTo>
                  <a:cubicBezTo>
                    <a:pt x="13465" y="2945"/>
                    <a:pt x="13505" y="3027"/>
                    <a:pt x="13429" y="3074"/>
                  </a:cubicBezTo>
                  <a:cubicBezTo>
                    <a:pt x="13425" y="3077"/>
                    <a:pt x="13427" y="3078"/>
                    <a:pt x="13434" y="3078"/>
                  </a:cubicBezTo>
                  <a:cubicBezTo>
                    <a:pt x="13470" y="3078"/>
                    <a:pt x="13658" y="3044"/>
                    <a:pt x="13895" y="2992"/>
                  </a:cubicBezTo>
                  <a:lnTo>
                    <a:pt x="14408" y="2882"/>
                  </a:lnTo>
                  <a:lnTo>
                    <a:pt x="14384" y="2771"/>
                  </a:lnTo>
                  <a:cubicBezTo>
                    <a:pt x="14370" y="2705"/>
                    <a:pt x="14346" y="2670"/>
                    <a:pt x="14312" y="2670"/>
                  </a:cubicBezTo>
                  <a:cubicBezTo>
                    <a:pt x="14308" y="2670"/>
                    <a:pt x="14304" y="2671"/>
                    <a:pt x="14300" y="2672"/>
                  </a:cubicBezTo>
                  <a:cubicBezTo>
                    <a:pt x="14292" y="2673"/>
                    <a:pt x="14284" y="2674"/>
                    <a:pt x="14278" y="2674"/>
                  </a:cubicBezTo>
                  <a:cubicBezTo>
                    <a:pt x="14220" y="2674"/>
                    <a:pt x="14221" y="2612"/>
                    <a:pt x="14290" y="2584"/>
                  </a:cubicBezTo>
                  <a:cubicBezTo>
                    <a:pt x="14340" y="2563"/>
                    <a:pt x="14326" y="2538"/>
                    <a:pt x="14220" y="2464"/>
                  </a:cubicBezTo>
                  <a:cubicBezTo>
                    <a:pt x="14076" y="2361"/>
                    <a:pt x="14091" y="2297"/>
                    <a:pt x="14268" y="2259"/>
                  </a:cubicBezTo>
                  <a:cubicBezTo>
                    <a:pt x="14314" y="2249"/>
                    <a:pt x="14410" y="2218"/>
                    <a:pt x="14480" y="2188"/>
                  </a:cubicBezTo>
                  <a:cubicBezTo>
                    <a:pt x="14527" y="2170"/>
                    <a:pt x="14557" y="2160"/>
                    <a:pt x="14575" y="2160"/>
                  </a:cubicBezTo>
                  <a:cubicBezTo>
                    <a:pt x="14592" y="2160"/>
                    <a:pt x="14596" y="2170"/>
                    <a:pt x="14589" y="2188"/>
                  </a:cubicBezTo>
                  <a:cubicBezTo>
                    <a:pt x="14579" y="2215"/>
                    <a:pt x="14586" y="2232"/>
                    <a:pt x="14605" y="2232"/>
                  </a:cubicBezTo>
                  <a:cubicBezTo>
                    <a:pt x="14607" y="2232"/>
                    <a:pt x="14610" y="2232"/>
                    <a:pt x="14613" y="2231"/>
                  </a:cubicBezTo>
                  <a:cubicBezTo>
                    <a:pt x="14616" y="2230"/>
                    <a:pt x="14619" y="2230"/>
                    <a:pt x="14621" y="2230"/>
                  </a:cubicBezTo>
                  <a:cubicBezTo>
                    <a:pt x="14641" y="2230"/>
                    <a:pt x="14659" y="2244"/>
                    <a:pt x="14663" y="2264"/>
                  </a:cubicBezTo>
                  <a:cubicBezTo>
                    <a:pt x="14668" y="2286"/>
                    <a:pt x="14634" y="2311"/>
                    <a:pt x="14588" y="2321"/>
                  </a:cubicBezTo>
                  <a:cubicBezTo>
                    <a:pt x="14575" y="2324"/>
                    <a:pt x="14564" y="2325"/>
                    <a:pt x="14555" y="2325"/>
                  </a:cubicBezTo>
                  <a:cubicBezTo>
                    <a:pt x="14526" y="2325"/>
                    <a:pt x="14515" y="2312"/>
                    <a:pt x="14526" y="2286"/>
                  </a:cubicBezTo>
                  <a:cubicBezTo>
                    <a:pt x="14533" y="2267"/>
                    <a:pt x="14530" y="2258"/>
                    <a:pt x="14517" y="2258"/>
                  </a:cubicBezTo>
                  <a:cubicBezTo>
                    <a:pt x="14505" y="2258"/>
                    <a:pt x="14483" y="2265"/>
                    <a:pt x="14453" y="2280"/>
                  </a:cubicBezTo>
                  <a:cubicBezTo>
                    <a:pt x="14402" y="2305"/>
                    <a:pt x="14345" y="2328"/>
                    <a:pt x="14327" y="2332"/>
                  </a:cubicBezTo>
                  <a:cubicBezTo>
                    <a:pt x="14309" y="2336"/>
                    <a:pt x="14309" y="2354"/>
                    <a:pt x="14328" y="2375"/>
                  </a:cubicBezTo>
                  <a:cubicBezTo>
                    <a:pt x="14338" y="2386"/>
                    <a:pt x="14353" y="2392"/>
                    <a:pt x="14367" y="2392"/>
                  </a:cubicBezTo>
                  <a:cubicBezTo>
                    <a:pt x="14378" y="2392"/>
                    <a:pt x="14388" y="2389"/>
                    <a:pt x="14396" y="2382"/>
                  </a:cubicBezTo>
                  <a:cubicBezTo>
                    <a:pt x="14409" y="2371"/>
                    <a:pt x="14419" y="2365"/>
                    <a:pt x="14426" y="2365"/>
                  </a:cubicBezTo>
                  <a:cubicBezTo>
                    <a:pt x="14430" y="2365"/>
                    <a:pt x="14433" y="2368"/>
                    <a:pt x="14434" y="2374"/>
                  </a:cubicBezTo>
                  <a:cubicBezTo>
                    <a:pt x="14437" y="2387"/>
                    <a:pt x="14403" y="2421"/>
                    <a:pt x="14356" y="2451"/>
                  </a:cubicBezTo>
                  <a:cubicBezTo>
                    <a:pt x="14307" y="2484"/>
                    <a:pt x="14294" y="2498"/>
                    <a:pt x="14315" y="2498"/>
                  </a:cubicBezTo>
                  <a:cubicBezTo>
                    <a:pt x="14321" y="2498"/>
                    <a:pt x="14331" y="2497"/>
                    <a:pt x="14343" y="2494"/>
                  </a:cubicBezTo>
                  <a:cubicBezTo>
                    <a:pt x="14351" y="2493"/>
                    <a:pt x="14358" y="2492"/>
                    <a:pt x="14365" y="2492"/>
                  </a:cubicBezTo>
                  <a:cubicBezTo>
                    <a:pt x="14394" y="2492"/>
                    <a:pt x="14418" y="2504"/>
                    <a:pt x="14422" y="2521"/>
                  </a:cubicBezTo>
                  <a:cubicBezTo>
                    <a:pt x="14424" y="2532"/>
                    <a:pt x="14443" y="2537"/>
                    <a:pt x="14471" y="2537"/>
                  </a:cubicBezTo>
                  <a:cubicBezTo>
                    <a:pt x="14498" y="2537"/>
                    <a:pt x="14534" y="2532"/>
                    <a:pt x="14571" y="2522"/>
                  </a:cubicBezTo>
                  <a:cubicBezTo>
                    <a:pt x="14661" y="2497"/>
                    <a:pt x="14707" y="2466"/>
                    <a:pt x="14700" y="2430"/>
                  </a:cubicBezTo>
                  <a:cubicBezTo>
                    <a:pt x="14695" y="2409"/>
                    <a:pt x="14698" y="2398"/>
                    <a:pt x="14711" y="2398"/>
                  </a:cubicBezTo>
                  <a:cubicBezTo>
                    <a:pt x="14724" y="2398"/>
                    <a:pt x="14749" y="2410"/>
                    <a:pt x="14788" y="2433"/>
                  </a:cubicBezTo>
                  <a:lnTo>
                    <a:pt x="14888" y="2490"/>
                  </a:lnTo>
                  <a:lnTo>
                    <a:pt x="14811" y="2547"/>
                  </a:lnTo>
                  <a:cubicBezTo>
                    <a:pt x="14755" y="2588"/>
                    <a:pt x="14746" y="2624"/>
                    <a:pt x="14777" y="2682"/>
                  </a:cubicBezTo>
                  <a:cubicBezTo>
                    <a:pt x="14807" y="2740"/>
                    <a:pt x="14821" y="2766"/>
                    <a:pt x="14845" y="2766"/>
                  </a:cubicBezTo>
                  <a:cubicBezTo>
                    <a:pt x="14865" y="2766"/>
                    <a:pt x="14892" y="2749"/>
                    <a:pt x="14942" y="2717"/>
                  </a:cubicBezTo>
                  <a:cubicBezTo>
                    <a:pt x="14984" y="2690"/>
                    <a:pt x="15010" y="2676"/>
                    <a:pt x="15030" y="2676"/>
                  </a:cubicBezTo>
                  <a:cubicBezTo>
                    <a:pt x="15051" y="2676"/>
                    <a:pt x="15064" y="2692"/>
                    <a:pt x="15080" y="2725"/>
                  </a:cubicBezTo>
                  <a:cubicBezTo>
                    <a:pt x="15109" y="2782"/>
                    <a:pt x="15217" y="2815"/>
                    <a:pt x="15314" y="2815"/>
                  </a:cubicBezTo>
                  <a:cubicBezTo>
                    <a:pt x="15384" y="2815"/>
                    <a:pt x="15448" y="2799"/>
                    <a:pt x="15472" y="2762"/>
                  </a:cubicBezTo>
                  <a:cubicBezTo>
                    <a:pt x="15521" y="2689"/>
                    <a:pt x="15465" y="2582"/>
                    <a:pt x="15384" y="2582"/>
                  </a:cubicBezTo>
                  <a:cubicBezTo>
                    <a:pt x="15379" y="2582"/>
                    <a:pt x="15373" y="2583"/>
                    <a:pt x="15368" y="2584"/>
                  </a:cubicBezTo>
                  <a:cubicBezTo>
                    <a:pt x="15355" y="2586"/>
                    <a:pt x="15346" y="2587"/>
                    <a:pt x="15339" y="2587"/>
                  </a:cubicBezTo>
                  <a:cubicBezTo>
                    <a:pt x="15314" y="2587"/>
                    <a:pt x="15324" y="2571"/>
                    <a:pt x="15368" y="2522"/>
                  </a:cubicBezTo>
                  <a:cubicBezTo>
                    <a:pt x="15415" y="2469"/>
                    <a:pt x="15507" y="2426"/>
                    <a:pt x="15550" y="2426"/>
                  </a:cubicBezTo>
                  <a:cubicBezTo>
                    <a:pt x="15570" y="2426"/>
                    <a:pt x="15580" y="2434"/>
                    <a:pt x="15573" y="2453"/>
                  </a:cubicBezTo>
                  <a:cubicBezTo>
                    <a:pt x="15569" y="2464"/>
                    <a:pt x="15578" y="2469"/>
                    <a:pt x="15595" y="2469"/>
                  </a:cubicBezTo>
                  <a:cubicBezTo>
                    <a:pt x="15613" y="2469"/>
                    <a:pt x="15641" y="2463"/>
                    <a:pt x="15674" y="2450"/>
                  </a:cubicBezTo>
                  <a:cubicBezTo>
                    <a:pt x="15712" y="2437"/>
                    <a:pt x="15737" y="2430"/>
                    <a:pt x="15754" y="2430"/>
                  </a:cubicBezTo>
                  <a:cubicBezTo>
                    <a:pt x="15779" y="2430"/>
                    <a:pt x="15785" y="2446"/>
                    <a:pt x="15780" y="2480"/>
                  </a:cubicBezTo>
                  <a:cubicBezTo>
                    <a:pt x="15773" y="2518"/>
                    <a:pt x="15779" y="2537"/>
                    <a:pt x="15798" y="2537"/>
                  </a:cubicBezTo>
                  <a:cubicBezTo>
                    <a:pt x="15820" y="2537"/>
                    <a:pt x="15860" y="2511"/>
                    <a:pt x="15921" y="2459"/>
                  </a:cubicBezTo>
                  <a:lnTo>
                    <a:pt x="16007" y="2385"/>
                  </a:lnTo>
                  <a:lnTo>
                    <a:pt x="15885" y="2378"/>
                  </a:lnTo>
                  <a:lnTo>
                    <a:pt x="15764" y="2369"/>
                  </a:lnTo>
                  <a:lnTo>
                    <a:pt x="15852" y="2313"/>
                  </a:lnTo>
                  <a:cubicBezTo>
                    <a:pt x="15886" y="2292"/>
                    <a:pt x="15911" y="2282"/>
                    <a:pt x="15934" y="2282"/>
                  </a:cubicBezTo>
                  <a:cubicBezTo>
                    <a:pt x="15958" y="2282"/>
                    <a:pt x="15980" y="2293"/>
                    <a:pt x="16005" y="2316"/>
                  </a:cubicBezTo>
                  <a:cubicBezTo>
                    <a:pt x="16028" y="2337"/>
                    <a:pt x="16051" y="2346"/>
                    <a:pt x="16071" y="2346"/>
                  </a:cubicBezTo>
                  <a:cubicBezTo>
                    <a:pt x="16120" y="2346"/>
                    <a:pt x="16152" y="2291"/>
                    <a:pt x="16118" y="2221"/>
                  </a:cubicBezTo>
                  <a:cubicBezTo>
                    <a:pt x="16100" y="2186"/>
                    <a:pt x="16095" y="2170"/>
                    <a:pt x="16120" y="2170"/>
                  </a:cubicBezTo>
                  <a:cubicBezTo>
                    <a:pt x="16141" y="2170"/>
                    <a:pt x="16184" y="2181"/>
                    <a:pt x="16258" y="2202"/>
                  </a:cubicBezTo>
                  <a:cubicBezTo>
                    <a:pt x="16356" y="2230"/>
                    <a:pt x="16426" y="2270"/>
                    <a:pt x="16418" y="2292"/>
                  </a:cubicBezTo>
                  <a:cubicBezTo>
                    <a:pt x="16408" y="2318"/>
                    <a:pt x="16408" y="2328"/>
                    <a:pt x="16450" y="2328"/>
                  </a:cubicBezTo>
                  <a:cubicBezTo>
                    <a:pt x="16473" y="2328"/>
                    <a:pt x="16509" y="2325"/>
                    <a:pt x="16563" y="2320"/>
                  </a:cubicBezTo>
                  <a:cubicBezTo>
                    <a:pt x="16581" y="2319"/>
                    <a:pt x="16596" y="2318"/>
                    <a:pt x="16611" y="2318"/>
                  </a:cubicBezTo>
                  <a:cubicBezTo>
                    <a:pt x="16705" y="2318"/>
                    <a:pt x="16725" y="2354"/>
                    <a:pt x="16638" y="2397"/>
                  </a:cubicBezTo>
                  <a:cubicBezTo>
                    <a:pt x="16562" y="2435"/>
                    <a:pt x="16537" y="2504"/>
                    <a:pt x="16590" y="2504"/>
                  </a:cubicBezTo>
                  <a:cubicBezTo>
                    <a:pt x="16595" y="2504"/>
                    <a:pt x="16601" y="2503"/>
                    <a:pt x="16608" y="2502"/>
                  </a:cubicBezTo>
                  <a:cubicBezTo>
                    <a:pt x="16609" y="2501"/>
                    <a:pt x="16611" y="2501"/>
                    <a:pt x="16613" y="2501"/>
                  </a:cubicBezTo>
                  <a:cubicBezTo>
                    <a:pt x="16632" y="2501"/>
                    <a:pt x="16642" y="2521"/>
                    <a:pt x="16638" y="2552"/>
                  </a:cubicBezTo>
                  <a:cubicBezTo>
                    <a:pt x="16633" y="2585"/>
                    <a:pt x="16678" y="2620"/>
                    <a:pt x="16743" y="2635"/>
                  </a:cubicBezTo>
                  <a:cubicBezTo>
                    <a:pt x="16775" y="2642"/>
                    <a:pt x="16798" y="2646"/>
                    <a:pt x="16814" y="2646"/>
                  </a:cubicBezTo>
                  <a:cubicBezTo>
                    <a:pt x="16843" y="2646"/>
                    <a:pt x="16848" y="2632"/>
                    <a:pt x="16841" y="2599"/>
                  </a:cubicBezTo>
                  <a:cubicBezTo>
                    <a:pt x="16828" y="2536"/>
                    <a:pt x="16884" y="2487"/>
                    <a:pt x="16942" y="2487"/>
                  </a:cubicBezTo>
                  <a:cubicBezTo>
                    <a:pt x="16965" y="2487"/>
                    <a:pt x="16989" y="2495"/>
                    <a:pt x="17009" y="2513"/>
                  </a:cubicBezTo>
                  <a:cubicBezTo>
                    <a:pt x="17044" y="2545"/>
                    <a:pt x="17135" y="2561"/>
                    <a:pt x="17220" y="2561"/>
                  </a:cubicBezTo>
                  <a:cubicBezTo>
                    <a:pt x="17302" y="2561"/>
                    <a:pt x="17378" y="2546"/>
                    <a:pt x="17389" y="2516"/>
                  </a:cubicBezTo>
                  <a:cubicBezTo>
                    <a:pt x="17400" y="2490"/>
                    <a:pt x="17388" y="2466"/>
                    <a:pt x="17363" y="2457"/>
                  </a:cubicBezTo>
                  <a:cubicBezTo>
                    <a:pt x="17271" y="2424"/>
                    <a:pt x="17303" y="2366"/>
                    <a:pt x="17456" y="2290"/>
                  </a:cubicBezTo>
                  <a:cubicBezTo>
                    <a:pt x="17531" y="2252"/>
                    <a:pt x="17576" y="2234"/>
                    <a:pt x="17616" y="2234"/>
                  </a:cubicBezTo>
                  <a:cubicBezTo>
                    <a:pt x="17644" y="2234"/>
                    <a:pt x="17669" y="2243"/>
                    <a:pt x="17701" y="2261"/>
                  </a:cubicBezTo>
                  <a:cubicBezTo>
                    <a:pt x="17737" y="2281"/>
                    <a:pt x="17759" y="2293"/>
                    <a:pt x="17768" y="2293"/>
                  </a:cubicBezTo>
                  <a:cubicBezTo>
                    <a:pt x="17779" y="2293"/>
                    <a:pt x="17771" y="2274"/>
                    <a:pt x="17749" y="2231"/>
                  </a:cubicBezTo>
                  <a:cubicBezTo>
                    <a:pt x="17722" y="2176"/>
                    <a:pt x="17728" y="2148"/>
                    <a:pt x="17761" y="2148"/>
                  </a:cubicBezTo>
                  <a:cubicBezTo>
                    <a:pt x="17785" y="2148"/>
                    <a:pt x="17825" y="2163"/>
                    <a:pt x="17877" y="2195"/>
                  </a:cubicBezTo>
                  <a:cubicBezTo>
                    <a:pt x="17928" y="2228"/>
                    <a:pt x="18016" y="2261"/>
                    <a:pt x="18080" y="2275"/>
                  </a:cubicBezTo>
                  <a:lnTo>
                    <a:pt x="18191" y="2298"/>
                  </a:lnTo>
                  <a:lnTo>
                    <a:pt x="18092" y="2362"/>
                  </a:lnTo>
                  <a:cubicBezTo>
                    <a:pt x="18040" y="2397"/>
                    <a:pt x="17980" y="2465"/>
                    <a:pt x="17968" y="2508"/>
                  </a:cubicBezTo>
                  <a:cubicBezTo>
                    <a:pt x="17955" y="2550"/>
                    <a:pt x="17947" y="2570"/>
                    <a:pt x="17927" y="2570"/>
                  </a:cubicBezTo>
                  <a:cubicBezTo>
                    <a:pt x="17912" y="2570"/>
                    <a:pt x="17888" y="2557"/>
                    <a:pt x="17846" y="2532"/>
                  </a:cubicBezTo>
                  <a:cubicBezTo>
                    <a:pt x="17817" y="2515"/>
                    <a:pt x="17791" y="2507"/>
                    <a:pt x="17772" y="2507"/>
                  </a:cubicBezTo>
                  <a:cubicBezTo>
                    <a:pt x="17725" y="2507"/>
                    <a:pt x="17710" y="2552"/>
                    <a:pt x="17753" y="2619"/>
                  </a:cubicBezTo>
                  <a:cubicBezTo>
                    <a:pt x="17786" y="2673"/>
                    <a:pt x="17720" y="2735"/>
                    <a:pt x="17657" y="2735"/>
                  </a:cubicBezTo>
                  <a:cubicBezTo>
                    <a:pt x="17640" y="2735"/>
                    <a:pt x="17623" y="2731"/>
                    <a:pt x="17609" y="2721"/>
                  </a:cubicBezTo>
                  <a:cubicBezTo>
                    <a:pt x="17588" y="2707"/>
                    <a:pt x="17550" y="2699"/>
                    <a:pt x="17515" y="2699"/>
                  </a:cubicBezTo>
                  <a:cubicBezTo>
                    <a:pt x="17504" y="2699"/>
                    <a:pt x="17493" y="2700"/>
                    <a:pt x="17484" y="2701"/>
                  </a:cubicBezTo>
                  <a:cubicBezTo>
                    <a:pt x="17477" y="2703"/>
                    <a:pt x="17471" y="2703"/>
                    <a:pt x="17466" y="2703"/>
                  </a:cubicBezTo>
                  <a:cubicBezTo>
                    <a:pt x="17431" y="2703"/>
                    <a:pt x="17403" y="2681"/>
                    <a:pt x="17396" y="2648"/>
                  </a:cubicBezTo>
                  <a:cubicBezTo>
                    <a:pt x="17391" y="2619"/>
                    <a:pt x="17387" y="2604"/>
                    <a:pt x="17380" y="2604"/>
                  </a:cubicBezTo>
                  <a:cubicBezTo>
                    <a:pt x="17372" y="2604"/>
                    <a:pt x="17360" y="2626"/>
                    <a:pt x="17338" y="2672"/>
                  </a:cubicBezTo>
                  <a:cubicBezTo>
                    <a:pt x="17312" y="2726"/>
                    <a:pt x="17271" y="2771"/>
                    <a:pt x="17243" y="2777"/>
                  </a:cubicBezTo>
                  <a:cubicBezTo>
                    <a:pt x="17091" y="2813"/>
                    <a:pt x="16864" y="2928"/>
                    <a:pt x="16833" y="2987"/>
                  </a:cubicBezTo>
                  <a:cubicBezTo>
                    <a:pt x="16812" y="3027"/>
                    <a:pt x="16810" y="3046"/>
                    <a:pt x="16825" y="3046"/>
                  </a:cubicBezTo>
                  <a:cubicBezTo>
                    <a:pt x="16841" y="3046"/>
                    <a:pt x="16874" y="3026"/>
                    <a:pt x="16922" y="2986"/>
                  </a:cubicBezTo>
                  <a:cubicBezTo>
                    <a:pt x="16949" y="2963"/>
                    <a:pt x="16980" y="2952"/>
                    <a:pt x="17019" y="2952"/>
                  </a:cubicBezTo>
                  <a:cubicBezTo>
                    <a:pt x="17046" y="2952"/>
                    <a:pt x="17078" y="2958"/>
                    <a:pt x="17115" y="2969"/>
                  </a:cubicBezTo>
                  <a:cubicBezTo>
                    <a:pt x="17174" y="2986"/>
                    <a:pt x="17224" y="2995"/>
                    <a:pt x="17265" y="2995"/>
                  </a:cubicBezTo>
                  <a:cubicBezTo>
                    <a:pt x="17329" y="2995"/>
                    <a:pt x="17373" y="2973"/>
                    <a:pt x="17404" y="2927"/>
                  </a:cubicBezTo>
                  <a:cubicBezTo>
                    <a:pt x="17423" y="2897"/>
                    <a:pt x="17453" y="2884"/>
                    <a:pt x="17506" y="2884"/>
                  </a:cubicBezTo>
                  <a:cubicBezTo>
                    <a:pt x="17527" y="2884"/>
                    <a:pt x="17551" y="2886"/>
                    <a:pt x="17580" y="2890"/>
                  </a:cubicBezTo>
                  <a:cubicBezTo>
                    <a:pt x="17621" y="2896"/>
                    <a:pt x="17662" y="2898"/>
                    <a:pt x="17701" y="2898"/>
                  </a:cubicBezTo>
                  <a:cubicBezTo>
                    <a:pt x="17882" y="2898"/>
                    <a:pt x="18029" y="2839"/>
                    <a:pt x="18071" y="2742"/>
                  </a:cubicBezTo>
                  <a:cubicBezTo>
                    <a:pt x="18102" y="2669"/>
                    <a:pt x="18100" y="2636"/>
                    <a:pt x="18057" y="2620"/>
                  </a:cubicBezTo>
                  <a:cubicBezTo>
                    <a:pt x="17994" y="2598"/>
                    <a:pt x="17996" y="2595"/>
                    <a:pt x="18194" y="2439"/>
                  </a:cubicBezTo>
                  <a:cubicBezTo>
                    <a:pt x="18298" y="2356"/>
                    <a:pt x="18345" y="2319"/>
                    <a:pt x="18364" y="2319"/>
                  </a:cubicBezTo>
                  <a:cubicBezTo>
                    <a:pt x="18379" y="2319"/>
                    <a:pt x="18377" y="2341"/>
                    <a:pt x="18370" y="2382"/>
                  </a:cubicBezTo>
                  <a:cubicBezTo>
                    <a:pt x="18364" y="2416"/>
                    <a:pt x="18367" y="2432"/>
                    <a:pt x="18392" y="2432"/>
                  </a:cubicBezTo>
                  <a:cubicBezTo>
                    <a:pt x="18415" y="2432"/>
                    <a:pt x="18455" y="2419"/>
                    <a:pt x="18521" y="2394"/>
                  </a:cubicBezTo>
                  <a:cubicBezTo>
                    <a:pt x="18574" y="2374"/>
                    <a:pt x="18618" y="2366"/>
                    <a:pt x="18650" y="2366"/>
                  </a:cubicBezTo>
                  <a:cubicBezTo>
                    <a:pt x="18712" y="2366"/>
                    <a:pt x="18725" y="2400"/>
                    <a:pt x="18645" y="2450"/>
                  </a:cubicBezTo>
                  <a:cubicBezTo>
                    <a:pt x="18618" y="2469"/>
                    <a:pt x="18592" y="2547"/>
                    <a:pt x="18592" y="2618"/>
                  </a:cubicBezTo>
                  <a:cubicBezTo>
                    <a:pt x="18592" y="2690"/>
                    <a:pt x="18574" y="2769"/>
                    <a:pt x="18554" y="2788"/>
                  </a:cubicBezTo>
                  <a:cubicBezTo>
                    <a:pt x="18544" y="2798"/>
                    <a:pt x="18551" y="2803"/>
                    <a:pt x="18572" y="2803"/>
                  </a:cubicBezTo>
                  <a:cubicBezTo>
                    <a:pt x="18592" y="2803"/>
                    <a:pt x="18624" y="2798"/>
                    <a:pt x="18665" y="2788"/>
                  </a:cubicBezTo>
                  <a:cubicBezTo>
                    <a:pt x="18746" y="2769"/>
                    <a:pt x="18808" y="2733"/>
                    <a:pt x="18803" y="2711"/>
                  </a:cubicBezTo>
                  <a:cubicBezTo>
                    <a:pt x="18794" y="2665"/>
                    <a:pt x="19035" y="2622"/>
                    <a:pt x="19200" y="2622"/>
                  </a:cubicBezTo>
                  <a:cubicBezTo>
                    <a:pt x="19267" y="2622"/>
                    <a:pt x="19321" y="2629"/>
                    <a:pt x="19341" y="2645"/>
                  </a:cubicBezTo>
                  <a:cubicBezTo>
                    <a:pt x="19363" y="2662"/>
                    <a:pt x="19411" y="2673"/>
                    <a:pt x="19463" y="2673"/>
                  </a:cubicBezTo>
                  <a:cubicBezTo>
                    <a:pt x="19487" y="2673"/>
                    <a:pt x="19513" y="2670"/>
                    <a:pt x="19536" y="2666"/>
                  </a:cubicBezTo>
                  <a:cubicBezTo>
                    <a:pt x="19565" y="2659"/>
                    <a:pt x="19593" y="2657"/>
                    <a:pt x="19616" y="2657"/>
                  </a:cubicBezTo>
                  <a:cubicBezTo>
                    <a:pt x="19651" y="2657"/>
                    <a:pt x="19676" y="2663"/>
                    <a:pt x="19678" y="2675"/>
                  </a:cubicBezTo>
                  <a:cubicBezTo>
                    <a:pt x="19681" y="2692"/>
                    <a:pt x="19731" y="2705"/>
                    <a:pt x="19790" y="2705"/>
                  </a:cubicBezTo>
                  <a:cubicBezTo>
                    <a:pt x="19797" y="2705"/>
                    <a:pt x="19803" y="2705"/>
                    <a:pt x="19809" y="2704"/>
                  </a:cubicBezTo>
                  <a:cubicBezTo>
                    <a:pt x="19878" y="2700"/>
                    <a:pt x="19931" y="2681"/>
                    <a:pt x="19927" y="2661"/>
                  </a:cubicBezTo>
                  <a:cubicBezTo>
                    <a:pt x="19924" y="2643"/>
                    <a:pt x="19948" y="2623"/>
                    <a:pt x="19983" y="2614"/>
                  </a:cubicBezTo>
                  <a:cubicBezTo>
                    <a:pt x="20017" y="2607"/>
                    <a:pt x="20040" y="2584"/>
                    <a:pt x="20037" y="2562"/>
                  </a:cubicBezTo>
                  <a:cubicBezTo>
                    <a:pt x="20034" y="2545"/>
                    <a:pt x="20042" y="2537"/>
                    <a:pt x="20062" y="2537"/>
                  </a:cubicBezTo>
                  <a:cubicBezTo>
                    <a:pt x="20076" y="2537"/>
                    <a:pt x="20096" y="2541"/>
                    <a:pt x="20122" y="2549"/>
                  </a:cubicBezTo>
                  <a:cubicBezTo>
                    <a:pt x="20144" y="2555"/>
                    <a:pt x="20171" y="2558"/>
                    <a:pt x="20197" y="2558"/>
                  </a:cubicBezTo>
                  <a:cubicBezTo>
                    <a:pt x="20232" y="2558"/>
                    <a:pt x="20266" y="2553"/>
                    <a:pt x="20289" y="2542"/>
                  </a:cubicBezTo>
                  <a:cubicBezTo>
                    <a:pt x="20315" y="2529"/>
                    <a:pt x="20336" y="2523"/>
                    <a:pt x="20352" y="2523"/>
                  </a:cubicBezTo>
                  <a:cubicBezTo>
                    <a:pt x="20406" y="2523"/>
                    <a:pt x="20403" y="2590"/>
                    <a:pt x="20339" y="2708"/>
                  </a:cubicBezTo>
                  <a:cubicBezTo>
                    <a:pt x="20294" y="2790"/>
                    <a:pt x="20211" y="2868"/>
                    <a:pt x="20136" y="2896"/>
                  </a:cubicBezTo>
                  <a:cubicBezTo>
                    <a:pt x="19791" y="3029"/>
                    <a:pt x="19755" y="3051"/>
                    <a:pt x="19770" y="3128"/>
                  </a:cubicBezTo>
                  <a:cubicBezTo>
                    <a:pt x="19779" y="3171"/>
                    <a:pt x="19767" y="3209"/>
                    <a:pt x="19746" y="3214"/>
                  </a:cubicBezTo>
                  <a:cubicBezTo>
                    <a:pt x="19744" y="3214"/>
                    <a:pt x="19743" y="3214"/>
                    <a:pt x="19741" y="3214"/>
                  </a:cubicBezTo>
                  <a:cubicBezTo>
                    <a:pt x="19719" y="3214"/>
                    <a:pt x="19698" y="3184"/>
                    <a:pt x="19690" y="3141"/>
                  </a:cubicBezTo>
                  <a:cubicBezTo>
                    <a:pt x="19681" y="3098"/>
                    <a:pt x="19659" y="3068"/>
                    <a:pt x="19637" y="3068"/>
                  </a:cubicBezTo>
                  <a:cubicBezTo>
                    <a:pt x="19636" y="3068"/>
                    <a:pt x="19635" y="3068"/>
                    <a:pt x="19633" y="3068"/>
                  </a:cubicBezTo>
                  <a:cubicBezTo>
                    <a:pt x="19610" y="3073"/>
                    <a:pt x="19598" y="3102"/>
                    <a:pt x="19605" y="3138"/>
                  </a:cubicBezTo>
                  <a:cubicBezTo>
                    <a:pt x="19613" y="3180"/>
                    <a:pt x="19605" y="3200"/>
                    <a:pt x="19587" y="3200"/>
                  </a:cubicBezTo>
                  <a:cubicBezTo>
                    <a:pt x="19565" y="3200"/>
                    <a:pt x="19529" y="3172"/>
                    <a:pt x="19489" y="3117"/>
                  </a:cubicBezTo>
                  <a:cubicBezTo>
                    <a:pt x="19453" y="3069"/>
                    <a:pt x="19439" y="3024"/>
                    <a:pt x="19458" y="3019"/>
                  </a:cubicBezTo>
                  <a:cubicBezTo>
                    <a:pt x="19478" y="3015"/>
                    <a:pt x="19490" y="2992"/>
                    <a:pt x="19486" y="2969"/>
                  </a:cubicBezTo>
                  <a:cubicBezTo>
                    <a:pt x="19482" y="2950"/>
                    <a:pt x="19465" y="2942"/>
                    <a:pt x="19441" y="2942"/>
                  </a:cubicBezTo>
                  <a:cubicBezTo>
                    <a:pt x="19395" y="2942"/>
                    <a:pt x="19327" y="2973"/>
                    <a:pt x="19285" y="3022"/>
                  </a:cubicBezTo>
                  <a:cubicBezTo>
                    <a:pt x="19212" y="3107"/>
                    <a:pt x="19222" y="3388"/>
                    <a:pt x="19293" y="3388"/>
                  </a:cubicBezTo>
                  <a:cubicBezTo>
                    <a:pt x="19295" y="3388"/>
                    <a:pt x="19297" y="3388"/>
                    <a:pt x="19299" y="3388"/>
                  </a:cubicBezTo>
                  <a:cubicBezTo>
                    <a:pt x="19331" y="3382"/>
                    <a:pt x="19374" y="3335"/>
                    <a:pt x="19398" y="3281"/>
                  </a:cubicBezTo>
                  <a:cubicBezTo>
                    <a:pt x="19420" y="3231"/>
                    <a:pt x="19434" y="3209"/>
                    <a:pt x="19456" y="3209"/>
                  </a:cubicBezTo>
                  <a:cubicBezTo>
                    <a:pt x="19468" y="3209"/>
                    <a:pt x="19483" y="3216"/>
                    <a:pt x="19502" y="3229"/>
                  </a:cubicBezTo>
                  <a:cubicBezTo>
                    <a:pt x="19618" y="3303"/>
                    <a:pt x="19852" y="3371"/>
                    <a:pt x="19978" y="3371"/>
                  </a:cubicBezTo>
                  <a:cubicBezTo>
                    <a:pt x="19994" y="3371"/>
                    <a:pt x="20008" y="3370"/>
                    <a:pt x="20019" y="3367"/>
                  </a:cubicBezTo>
                  <a:cubicBezTo>
                    <a:pt x="20083" y="3356"/>
                    <a:pt x="20245" y="3322"/>
                    <a:pt x="20387" y="3291"/>
                  </a:cubicBezTo>
                  <a:cubicBezTo>
                    <a:pt x="20487" y="3269"/>
                    <a:pt x="20550" y="3257"/>
                    <a:pt x="20592" y="3257"/>
                  </a:cubicBezTo>
                  <a:cubicBezTo>
                    <a:pt x="20641" y="3257"/>
                    <a:pt x="20661" y="3273"/>
                    <a:pt x="20677" y="3304"/>
                  </a:cubicBezTo>
                  <a:cubicBezTo>
                    <a:pt x="20693" y="3336"/>
                    <a:pt x="20715" y="3351"/>
                    <a:pt x="20776" y="3351"/>
                  </a:cubicBezTo>
                  <a:cubicBezTo>
                    <a:pt x="20826" y="3351"/>
                    <a:pt x="20902" y="3341"/>
                    <a:pt x="21022" y="3320"/>
                  </a:cubicBezTo>
                  <a:cubicBezTo>
                    <a:pt x="21192" y="3291"/>
                    <a:pt x="21348" y="3251"/>
                    <a:pt x="21369" y="3232"/>
                  </a:cubicBezTo>
                  <a:cubicBezTo>
                    <a:pt x="21421" y="3182"/>
                    <a:pt x="21681" y="3136"/>
                    <a:pt x="21848" y="3136"/>
                  </a:cubicBezTo>
                  <a:cubicBezTo>
                    <a:pt x="21901" y="3136"/>
                    <a:pt x="21945" y="3141"/>
                    <a:pt x="21969" y="3151"/>
                  </a:cubicBezTo>
                  <a:cubicBezTo>
                    <a:pt x="21997" y="3163"/>
                    <a:pt x="22031" y="3170"/>
                    <a:pt x="22068" y="3170"/>
                  </a:cubicBezTo>
                  <a:cubicBezTo>
                    <a:pt x="22112" y="3170"/>
                    <a:pt x="22161" y="3161"/>
                    <a:pt x="22212" y="3143"/>
                  </a:cubicBezTo>
                  <a:cubicBezTo>
                    <a:pt x="22276" y="3122"/>
                    <a:pt x="22343" y="3112"/>
                    <a:pt x="22404" y="3112"/>
                  </a:cubicBezTo>
                  <a:cubicBezTo>
                    <a:pt x="22510" y="3112"/>
                    <a:pt x="22597" y="3142"/>
                    <a:pt x="22609" y="3194"/>
                  </a:cubicBezTo>
                  <a:cubicBezTo>
                    <a:pt x="22615" y="3225"/>
                    <a:pt x="22657" y="3265"/>
                    <a:pt x="22701" y="3280"/>
                  </a:cubicBezTo>
                  <a:cubicBezTo>
                    <a:pt x="22770" y="3305"/>
                    <a:pt x="22764" y="3311"/>
                    <a:pt x="22668" y="3331"/>
                  </a:cubicBezTo>
                  <a:cubicBezTo>
                    <a:pt x="22645" y="3335"/>
                    <a:pt x="22626" y="3338"/>
                    <a:pt x="22610" y="3338"/>
                  </a:cubicBezTo>
                  <a:cubicBezTo>
                    <a:pt x="22567" y="3338"/>
                    <a:pt x="22550" y="3318"/>
                    <a:pt x="22539" y="3269"/>
                  </a:cubicBezTo>
                  <a:cubicBezTo>
                    <a:pt x="22530" y="3226"/>
                    <a:pt x="22522" y="3206"/>
                    <a:pt x="22488" y="3206"/>
                  </a:cubicBezTo>
                  <a:cubicBezTo>
                    <a:pt x="22459" y="3206"/>
                    <a:pt x="22411" y="3220"/>
                    <a:pt x="22328" y="3248"/>
                  </a:cubicBezTo>
                  <a:cubicBezTo>
                    <a:pt x="22243" y="3275"/>
                    <a:pt x="22159" y="3293"/>
                    <a:pt x="22121" y="3293"/>
                  </a:cubicBezTo>
                  <a:cubicBezTo>
                    <a:pt x="22112" y="3293"/>
                    <a:pt x="22106" y="3292"/>
                    <a:pt x="22102" y="3290"/>
                  </a:cubicBezTo>
                  <a:cubicBezTo>
                    <a:pt x="22085" y="3278"/>
                    <a:pt x="22058" y="3273"/>
                    <a:pt x="22028" y="3273"/>
                  </a:cubicBezTo>
                  <a:cubicBezTo>
                    <a:pt x="21963" y="3273"/>
                    <a:pt x="21882" y="3298"/>
                    <a:pt x="21851" y="3336"/>
                  </a:cubicBezTo>
                  <a:cubicBezTo>
                    <a:pt x="21796" y="3402"/>
                    <a:pt x="21823" y="3571"/>
                    <a:pt x="21892" y="3598"/>
                  </a:cubicBezTo>
                  <a:cubicBezTo>
                    <a:pt x="21897" y="3600"/>
                    <a:pt x="21902" y="3600"/>
                    <a:pt x="21907" y="3600"/>
                  </a:cubicBezTo>
                  <a:cubicBezTo>
                    <a:pt x="21932" y="3600"/>
                    <a:pt x="21964" y="3584"/>
                    <a:pt x="21984" y="3561"/>
                  </a:cubicBezTo>
                  <a:cubicBezTo>
                    <a:pt x="22000" y="3539"/>
                    <a:pt x="22027" y="3524"/>
                    <a:pt x="22045" y="3524"/>
                  </a:cubicBezTo>
                  <a:cubicBezTo>
                    <a:pt x="22050" y="3524"/>
                    <a:pt x="22055" y="3525"/>
                    <a:pt x="22058" y="3527"/>
                  </a:cubicBezTo>
                  <a:cubicBezTo>
                    <a:pt x="22062" y="3530"/>
                    <a:pt x="22066" y="3531"/>
                    <a:pt x="22069" y="3531"/>
                  </a:cubicBezTo>
                  <a:cubicBezTo>
                    <a:pt x="22080" y="3531"/>
                    <a:pt x="22084" y="3512"/>
                    <a:pt x="22078" y="3481"/>
                  </a:cubicBezTo>
                  <a:cubicBezTo>
                    <a:pt x="22069" y="3439"/>
                    <a:pt x="22097" y="3407"/>
                    <a:pt x="22151" y="3397"/>
                  </a:cubicBezTo>
                  <a:cubicBezTo>
                    <a:pt x="22174" y="3392"/>
                    <a:pt x="22190" y="3390"/>
                    <a:pt x="22201" y="3390"/>
                  </a:cubicBezTo>
                  <a:cubicBezTo>
                    <a:pt x="22229" y="3390"/>
                    <a:pt x="22221" y="3408"/>
                    <a:pt x="22185" y="3466"/>
                  </a:cubicBezTo>
                  <a:cubicBezTo>
                    <a:pt x="22120" y="3575"/>
                    <a:pt x="22132" y="3638"/>
                    <a:pt x="22220" y="3652"/>
                  </a:cubicBezTo>
                  <a:cubicBezTo>
                    <a:pt x="22257" y="3658"/>
                    <a:pt x="22281" y="3680"/>
                    <a:pt x="22273" y="3701"/>
                  </a:cubicBezTo>
                  <a:cubicBezTo>
                    <a:pt x="22262" y="3731"/>
                    <a:pt x="22320" y="3747"/>
                    <a:pt x="22421" y="3747"/>
                  </a:cubicBezTo>
                  <a:cubicBezTo>
                    <a:pt x="22511" y="3747"/>
                    <a:pt x="22633" y="3735"/>
                    <a:pt x="22770" y="3711"/>
                  </a:cubicBezTo>
                  <a:cubicBezTo>
                    <a:pt x="22839" y="3699"/>
                    <a:pt x="22897" y="3692"/>
                    <a:pt x="22943" y="3692"/>
                  </a:cubicBezTo>
                  <a:cubicBezTo>
                    <a:pt x="22999" y="3692"/>
                    <a:pt x="23036" y="3702"/>
                    <a:pt x="23054" y="3721"/>
                  </a:cubicBezTo>
                  <a:cubicBezTo>
                    <a:pt x="23073" y="3741"/>
                    <a:pt x="23086" y="3751"/>
                    <a:pt x="23096" y="3751"/>
                  </a:cubicBezTo>
                  <a:cubicBezTo>
                    <a:pt x="23108" y="3751"/>
                    <a:pt x="23117" y="3737"/>
                    <a:pt x="23129" y="3709"/>
                  </a:cubicBezTo>
                  <a:cubicBezTo>
                    <a:pt x="23137" y="3690"/>
                    <a:pt x="23145" y="3680"/>
                    <a:pt x="23156" y="3680"/>
                  </a:cubicBezTo>
                  <a:cubicBezTo>
                    <a:pt x="23175" y="3680"/>
                    <a:pt x="23203" y="3711"/>
                    <a:pt x="23249" y="3778"/>
                  </a:cubicBezTo>
                  <a:cubicBezTo>
                    <a:pt x="23308" y="3866"/>
                    <a:pt x="23340" y="3897"/>
                    <a:pt x="23401" y="3897"/>
                  </a:cubicBezTo>
                  <a:cubicBezTo>
                    <a:pt x="23421" y="3897"/>
                    <a:pt x="23444" y="3893"/>
                    <a:pt x="23471" y="3888"/>
                  </a:cubicBezTo>
                  <a:cubicBezTo>
                    <a:pt x="23572" y="3867"/>
                    <a:pt x="23588" y="3852"/>
                    <a:pt x="23542" y="3821"/>
                  </a:cubicBezTo>
                  <a:cubicBezTo>
                    <a:pt x="23476" y="3777"/>
                    <a:pt x="23439" y="3642"/>
                    <a:pt x="23487" y="3632"/>
                  </a:cubicBezTo>
                  <a:cubicBezTo>
                    <a:pt x="23488" y="3632"/>
                    <a:pt x="23488" y="3631"/>
                    <a:pt x="23490" y="3631"/>
                  </a:cubicBezTo>
                  <a:cubicBezTo>
                    <a:pt x="23511" y="3631"/>
                    <a:pt x="23592" y="3670"/>
                    <a:pt x="23675" y="3720"/>
                  </a:cubicBezTo>
                  <a:cubicBezTo>
                    <a:pt x="23759" y="3769"/>
                    <a:pt x="23881" y="3809"/>
                    <a:pt x="23954" y="3809"/>
                  </a:cubicBezTo>
                  <a:cubicBezTo>
                    <a:pt x="23957" y="3809"/>
                    <a:pt x="23960" y="3809"/>
                    <a:pt x="23962" y="3809"/>
                  </a:cubicBezTo>
                  <a:cubicBezTo>
                    <a:pt x="23975" y="3809"/>
                    <a:pt x="23988" y="3808"/>
                    <a:pt x="24000" y="3808"/>
                  </a:cubicBezTo>
                  <a:cubicBezTo>
                    <a:pt x="24058" y="3808"/>
                    <a:pt x="24111" y="3812"/>
                    <a:pt x="24128" y="3817"/>
                  </a:cubicBezTo>
                  <a:cubicBezTo>
                    <a:pt x="24132" y="3818"/>
                    <a:pt x="24136" y="3819"/>
                    <a:pt x="24139" y="3819"/>
                  </a:cubicBezTo>
                  <a:cubicBezTo>
                    <a:pt x="24157" y="3819"/>
                    <a:pt x="24174" y="3806"/>
                    <a:pt x="24182" y="3783"/>
                  </a:cubicBezTo>
                  <a:cubicBezTo>
                    <a:pt x="24190" y="3764"/>
                    <a:pt x="24177" y="3750"/>
                    <a:pt x="24153" y="3750"/>
                  </a:cubicBezTo>
                  <a:cubicBezTo>
                    <a:pt x="24148" y="3750"/>
                    <a:pt x="24142" y="3750"/>
                    <a:pt x="24136" y="3752"/>
                  </a:cubicBezTo>
                  <a:cubicBezTo>
                    <a:pt x="24130" y="3753"/>
                    <a:pt x="24123" y="3754"/>
                    <a:pt x="24117" y="3754"/>
                  </a:cubicBezTo>
                  <a:cubicBezTo>
                    <a:pt x="24090" y="3754"/>
                    <a:pt x="24068" y="3741"/>
                    <a:pt x="24065" y="3722"/>
                  </a:cubicBezTo>
                  <a:cubicBezTo>
                    <a:pt x="24058" y="3689"/>
                    <a:pt x="24085" y="3672"/>
                    <a:pt x="24128" y="3672"/>
                  </a:cubicBezTo>
                  <a:cubicBezTo>
                    <a:pt x="24161" y="3672"/>
                    <a:pt x="24203" y="3682"/>
                    <a:pt x="24249" y="3701"/>
                  </a:cubicBezTo>
                  <a:cubicBezTo>
                    <a:pt x="24276" y="3713"/>
                    <a:pt x="24315" y="3720"/>
                    <a:pt x="24354" y="3720"/>
                  </a:cubicBezTo>
                  <a:cubicBezTo>
                    <a:pt x="24388" y="3720"/>
                    <a:pt x="24422" y="3715"/>
                    <a:pt x="24450" y="3706"/>
                  </a:cubicBezTo>
                  <a:cubicBezTo>
                    <a:pt x="24480" y="3695"/>
                    <a:pt x="24512" y="3690"/>
                    <a:pt x="24538" y="3690"/>
                  </a:cubicBezTo>
                  <a:cubicBezTo>
                    <a:pt x="24563" y="3690"/>
                    <a:pt x="24583" y="3695"/>
                    <a:pt x="24592" y="3704"/>
                  </a:cubicBezTo>
                  <a:cubicBezTo>
                    <a:pt x="24598" y="3710"/>
                    <a:pt x="24605" y="3713"/>
                    <a:pt x="24612" y="3713"/>
                  </a:cubicBezTo>
                  <a:cubicBezTo>
                    <a:pt x="24632" y="3713"/>
                    <a:pt x="24659" y="3693"/>
                    <a:pt x="24687" y="3655"/>
                  </a:cubicBezTo>
                  <a:cubicBezTo>
                    <a:pt x="24715" y="3616"/>
                    <a:pt x="24731" y="3597"/>
                    <a:pt x="24742" y="3597"/>
                  </a:cubicBezTo>
                  <a:cubicBezTo>
                    <a:pt x="24751" y="3597"/>
                    <a:pt x="24756" y="3611"/>
                    <a:pt x="24761" y="3637"/>
                  </a:cubicBezTo>
                  <a:cubicBezTo>
                    <a:pt x="24771" y="3683"/>
                    <a:pt x="24805" y="3706"/>
                    <a:pt x="24883" y="3706"/>
                  </a:cubicBezTo>
                  <a:cubicBezTo>
                    <a:pt x="24943" y="3706"/>
                    <a:pt x="25028" y="3693"/>
                    <a:pt x="25148" y="3668"/>
                  </a:cubicBezTo>
                  <a:cubicBezTo>
                    <a:pt x="25238" y="3649"/>
                    <a:pt x="25346" y="3637"/>
                    <a:pt x="25423" y="3637"/>
                  </a:cubicBezTo>
                  <a:cubicBezTo>
                    <a:pt x="25452" y="3637"/>
                    <a:pt x="25476" y="3639"/>
                    <a:pt x="25494" y="3642"/>
                  </a:cubicBezTo>
                  <a:cubicBezTo>
                    <a:pt x="25515" y="3646"/>
                    <a:pt x="25535" y="3647"/>
                    <a:pt x="25553" y="3647"/>
                  </a:cubicBezTo>
                  <a:cubicBezTo>
                    <a:pt x="25606" y="3647"/>
                    <a:pt x="25649" y="3634"/>
                    <a:pt x="25679" y="3608"/>
                  </a:cubicBezTo>
                  <a:cubicBezTo>
                    <a:pt x="25704" y="3587"/>
                    <a:pt x="25728" y="3576"/>
                    <a:pt x="25752" y="3576"/>
                  </a:cubicBezTo>
                  <a:cubicBezTo>
                    <a:pt x="25768" y="3576"/>
                    <a:pt x="25783" y="3581"/>
                    <a:pt x="25798" y="3591"/>
                  </a:cubicBezTo>
                  <a:cubicBezTo>
                    <a:pt x="25813" y="3600"/>
                    <a:pt x="25826" y="3605"/>
                    <a:pt x="25839" y="3605"/>
                  </a:cubicBezTo>
                  <a:cubicBezTo>
                    <a:pt x="25862" y="3605"/>
                    <a:pt x="25884" y="3590"/>
                    <a:pt x="25909" y="3560"/>
                  </a:cubicBezTo>
                  <a:cubicBezTo>
                    <a:pt x="25934" y="3529"/>
                    <a:pt x="25950" y="3514"/>
                    <a:pt x="25967" y="3514"/>
                  </a:cubicBezTo>
                  <a:cubicBezTo>
                    <a:pt x="25980" y="3514"/>
                    <a:pt x="25994" y="3524"/>
                    <a:pt x="26011" y="3543"/>
                  </a:cubicBezTo>
                  <a:cubicBezTo>
                    <a:pt x="26028" y="3561"/>
                    <a:pt x="26043" y="3570"/>
                    <a:pt x="26050" y="3570"/>
                  </a:cubicBezTo>
                  <a:cubicBezTo>
                    <a:pt x="26053" y="3570"/>
                    <a:pt x="26055" y="3568"/>
                    <a:pt x="26053" y="3562"/>
                  </a:cubicBezTo>
                  <a:cubicBezTo>
                    <a:pt x="26051" y="3547"/>
                    <a:pt x="26061" y="3541"/>
                    <a:pt x="26077" y="3541"/>
                  </a:cubicBezTo>
                  <a:cubicBezTo>
                    <a:pt x="26125" y="3541"/>
                    <a:pt x="26228" y="3594"/>
                    <a:pt x="26237" y="3638"/>
                  </a:cubicBezTo>
                  <a:cubicBezTo>
                    <a:pt x="26241" y="3659"/>
                    <a:pt x="26254" y="3670"/>
                    <a:pt x="26284" y="3670"/>
                  </a:cubicBezTo>
                  <a:cubicBezTo>
                    <a:pt x="26319" y="3670"/>
                    <a:pt x="26379" y="3655"/>
                    <a:pt x="26477" y="3625"/>
                  </a:cubicBezTo>
                  <a:cubicBezTo>
                    <a:pt x="26601" y="3587"/>
                    <a:pt x="26722" y="3534"/>
                    <a:pt x="26743" y="3509"/>
                  </a:cubicBezTo>
                  <a:cubicBezTo>
                    <a:pt x="26763" y="3484"/>
                    <a:pt x="26845" y="3461"/>
                    <a:pt x="26920" y="3460"/>
                  </a:cubicBezTo>
                  <a:cubicBezTo>
                    <a:pt x="26997" y="3459"/>
                    <a:pt x="27207" y="3433"/>
                    <a:pt x="27385" y="3403"/>
                  </a:cubicBezTo>
                  <a:cubicBezTo>
                    <a:pt x="27520" y="3381"/>
                    <a:pt x="27667" y="3367"/>
                    <a:pt x="27760" y="3367"/>
                  </a:cubicBezTo>
                  <a:cubicBezTo>
                    <a:pt x="27791" y="3367"/>
                    <a:pt x="27816" y="3368"/>
                    <a:pt x="27832" y="3371"/>
                  </a:cubicBezTo>
                  <a:cubicBezTo>
                    <a:pt x="27860" y="3377"/>
                    <a:pt x="27883" y="3379"/>
                    <a:pt x="27901" y="3379"/>
                  </a:cubicBezTo>
                  <a:cubicBezTo>
                    <a:pt x="27973" y="3379"/>
                    <a:pt x="27959" y="3341"/>
                    <a:pt x="27851" y="3301"/>
                  </a:cubicBezTo>
                  <a:cubicBezTo>
                    <a:pt x="27798" y="3281"/>
                    <a:pt x="27755" y="3248"/>
                    <a:pt x="27749" y="3219"/>
                  </a:cubicBezTo>
                  <a:cubicBezTo>
                    <a:pt x="27745" y="3198"/>
                    <a:pt x="27746" y="3188"/>
                    <a:pt x="27755" y="3188"/>
                  </a:cubicBezTo>
                  <a:cubicBezTo>
                    <a:pt x="27763" y="3188"/>
                    <a:pt x="27777" y="3195"/>
                    <a:pt x="27798" y="3209"/>
                  </a:cubicBezTo>
                  <a:cubicBezTo>
                    <a:pt x="27824" y="3226"/>
                    <a:pt x="27861" y="3237"/>
                    <a:pt x="27892" y="3237"/>
                  </a:cubicBezTo>
                  <a:cubicBezTo>
                    <a:pt x="27901" y="3237"/>
                    <a:pt x="27909" y="3236"/>
                    <a:pt x="27916" y="3234"/>
                  </a:cubicBezTo>
                  <a:cubicBezTo>
                    <a:pt x="27920" y="3234"/>
                    <a:pt x="27924" y="3233"/>
                    <a:pt x="27928" y="3233"/>
                  </a:cubicBezTo>
                  <a:cubicBezTo>
                    <a:pt x="27965" y="3233"/>
                    <a:pt x="28027" y="3255"/>
                    <a:pt x="28081" y="3286"/>
                  </a:cubicBezTo>
                  <a:cubicBezTo>
                    <a:pt x="28118" y="3309"/>
                    <a:pt x="28159" y="3320"/>
                    <a:pt x="28195" y="3320"/>
                  </a:cubicBezTo>
                  <a:cubicBezTo>
                    <a:pt x="28259" y="3320"/>
                    <a:pt x="28309" y="3288"/>
                    <a:pt x="28298" y="3235"/>
                  </a:cubicBezTo>
                  <a:cubicBezTo>
                    <a:pt x="28291" y="3197"/>
                    <a:pt x="28382" y="3170"/>
                    <a:pt x="28463" y="3170"/>
                  </a:cubicBezTo>
                  <a:cubicBezTo>
                    <a:pt x="28512" y="3170"/>
                    <a:pt x="28558" y="3180"/>
                    <a:pt x="28573" y="3203"/>
                  </a:cubicBezTo>
                  <a:cubicBezTo>
                    <a:pt x="28588" y="3228"/>
                    <a:pt x="28627" y="3241"/>
                    <a:pt x="28674" y="3241"/>
                  </a:cubicBezTo>
                  <a:cubicBezTo>
                    <a:pt x="28693" y="3241"/>
                    <a:pt x="28712" y="3239"/>
                    <a:pt x="28733" y="3235"/>
                  </a:cubicBezTo>
                  <a:cubicBezTo>
                    <a:pt x="28763" y="3229"/>
                    <a:pt x="28786" y="3226"/>
                    <a:pt x="28802" y="3226"/>
                  </a:cubicBezTo>
                  <a:cubicBezTo>
                    <a:pt x="28835" y="3226"/>
                    <a:pt x="28840" y="3239"/>
                    <a:pt x="28824" y="3269"/>
                  </a:cubicBezTo>
                  <a:cubicBezTo>
                    <a:pt x="28805" y="3302"/>
                    <a:pt x="28803" y="3371"/>
                    <a:pt x="28819" y="3429"/>
                  </a:cubicBezTo>
                  <a:lnTo>
                    <a:pt x="28845" y="3530"/>
                  </a:lnTo>
                  <a:lnTo>
                    <a:pt x="29270" y="3434"/>
                  </a:lnTo>
                  <a:cubicBezTo>
                    <a:pt x="29502" y="3381"/>
                    <a:pt x="29757" y="3320"/>
                    <a:pt x="29837" y="3299"/>
                  </a:cubicBezTo>
                  <a:cubicBezTo>
                    <a:pt x="29887" y="3285"/>
                    <a:pt x="29949" y="3277"/>
                    <a:pt x="30003" y="3277"/>
                  </a:cubicBezTo>
                  <a:cubicBezTo>
                    <a:pt x="30035" y="3277"/>
                    <a:pt x="30065" y="3280"/>
                    <a:pt x="30086" y="3285"/>
                  </a:cubicBezTo>
                  <a:cubicBezTo>
                    <a:pt x="30139" y="3299"/>
                    <a:pt x="30216" y="3305"/>
                    <a:pt x="30300" y="3305"/>
                  </a:cubicBezTo>
                  <a:cubicBezTo>
                    <a:pt x="30473" y="3305"/>
                    <a:pt x="30678" y="3279"/>
                    <a:pt x="30761" y="3237"/>
                  </a:cubicBezTo>
                  <a:cubicBezTo>
                    <a:pt x="30849" y="3193"/>
                    <a:pt x="30987" y="3170"/>
                    <a:pt x="31110" y="3170"/>
                  </a:cubicBezTo>
                  <a:cubicBezTo>
                    <a:pt x="31206" y="3170"/>
                    <a:pt x="31294" y="3184"/>
                    <a:pt x="31341" y="3214"/>
                  </a:cubicBezTo>
                  <a:cubicBezTo>
                    <a:pt x="31397" y="3249"/>
                    <a:pt x="31423" y="3276"/>
                    <a:pt x="31406" y="3280"/>
                  </a:cubicBezTo>
                  <a:cubicBezTo>
                    <a:pt x="31386" y="3284"/>
                    <a:pt x="31403" y="3311"/>
                    <a:pt x="31443" y="3343"/>
                  </a:cubicBezTo>
                  <a:cubicBezTo>
                    <a:pt x="31494" y="3385"/>
                    <a:pt x="31501" y="3395"/>
                    <a:pt x="31453" y="3395"/>
                  </a:cubicBezTo>
                  <a:cubicBezTo>
                    <a:pt x="31443" y="3395"/>
                    <a:pt x="31431" y="3395"/>
                    <a:pt x="31417" y="3394"/>
                  </a:cubicBezTo>
                  <a:cubicBezTo>
                    <a:pt x="31413" y="3394"/>
                    <a:pt x="31410" y="3394"/>
                    <a:pt x="31406" y="3394"/>
                  </a:cubicBezTo>
                  <a:cubicBezTo>
                    <a:pt x="31349" y="3394"/>
                    <a:pt x="31327" y="3410"/>
                    <a:pt x="31334" y="3445"/>
                  </a:cubicBezTo>
                  <a:cubicBezTo>
                    <a:pt x="31339" y="3471"/>
                    <a:pt x="31373" y="3488"/>
                    <a:pt x="31413" y="3488"/>
                  </a:cubicBezTo>
                  <a:cubicBezTo>
                    <a:pt x="31421" y="3488"/>
                    <a:pt x="31429" y="3488"/>
                    <a:pt x="31437" y="3486"/>
                  </a:cubicBezTo>
                  <a:cubicBezTo>
                    <a:pt x="31487" y="3479"/>
                    <a:pt x="31601" y="3466"/>
                    <a:pt x="31688" y="3460"/>
                  </a:cubicBezTo>
                  <a:cubicBezTo>
                    <a:pt x="31786" y="3452"/>
                    <a:pt x="31835" y="3434"/>
                    <a:pt x="31816" y="3413"/>
                  </a:cubicBezTo>
                  <a:cubicBezTo>
                    <a:pt x="31777" y="3372"/>
                    <a:pt x="31818" y="3331"/>
                    <a:pt x="31867" y="3331"/>
                  </a:cubicBezTo>
                  <a:cubicBezTo>
                    <a:pt x="31886" y="3331"/>
                    <a:pt x="31906" y="3337"/>
                    <a:pt x="31923" y="3352"/>
                  </a:cubicBezTo>
                  <a:cubicBezTo>
                    <a:pt x="31977" y="3400"/>
                    <a:pt x="32136" y="3432"/>
                    <a:pt x="32236" y="3432"/>
                  </a:cubicBezTo>
                  <a:cubicBezTo>
                    <a:pt x="32299" y="3432"/>
                    <a:pt x="32337" y="3419"/>
                    <a:pt x="32310" y="3389"/>
                  </a:cubicBezTo>
                  <a:cubicBezTo>
                    <a:pt x="32289" y="3367"/>
                    <a:pt x="32330" y="3355"/>
                    <a:pt x="32417" y="3353"/>
                  </a:cubicBezTo>
                  <a:cubicBezTo>
                    <a:pt x="32558" y="3351"/>
                    <a:pt x="32558" y="3351"/>
                    <a:pt x="32451" y="3302"/>
                  </a:cubicBezTo>
                  <a:cubicBezTo>
                    <a:pt x="32363" y="3261"/>
                    <a:pt x="32350" y="3238"/>
                    <a:pt x="32373" y="3161"/>
                  </a:cubicBezTo>
                  <a:cubicBezTo>
                    <a:pt x="32385" y="3121"/>
                    <a:pt x="32393" y="3100"/>
                    <a:pt x="32407" y="3100"/>
                  </a:cubicBezTo>
                  <a:cubicBezTo>
                    <a:pt x="32424" y="3100"/>
                    <a:pt x="32450" y="3129"/>
                    <a:pt x="32501" y="3189"/>
                  </a:cubicBezTo>
                  <a:cubicBezTo>
                    <a:pt x="32556" y="3255"/>
                    <a:pt x="32636" y="3310"/>
                    <a:pt x="32681" y="3310"/>
                  </a:cubicBezTo>
                  <a:cubicBezTo>
                    <a:pt x="32757" y="3310"/>
                    <a:pt x="32755" y="3309"/>
                    <a:pt x="32671" y="3245"/>
                  </a:cubicBezTo>
                  <a:cubicBezTo>
                    <a:pt x="32624" y="3212"/>
                    <a:pt x="32578" y="3151"/>
                    <a:pt x="32570" y="3116"/>
                  </a:cubicBezTo>
                  <a:cubicBezTo>
                    <a:pt x="32556" y="3046"/>
                    <a:pt x="32578" y="3010"/>
                    <a:pt x="32625" y="3010"/>
                  </a:cubicBezTo>
                  <a:cubicBezTo>
                    <a:pt x="32663" y="3010"/>
                    <a:pt x="32717" y="3033"/>
                    <a:pt x="32781" y="3082"/>
                  </a:cubicBezTo>
                  <a:cubicBezTo>
                    <a:pt x="32851" y="3134"/>
                    <a:pt x="32922" y="3175"/>
                    <a:pt x="32945" y="3175"/>
                  </a:cubicBezTo>
                  <a:cubicBezTo>
                    <a:pt x="32947" y="3175"/>
                    <a:pt x="32949" y="3174"/>
                    <a:pt x="32950" y="3174"/>
                  </a:cubicBezTo>
                  <a:cubicBezTo>
                    <a:pt x="32966" y="3168"/>
                    <a:pt x="32993" y="3163"/>
                    <a:pt x="33015" y="3163"/>
                  </a:cubicBezTo>
                  <a:cubicBezTo>
                    <a:pt x="33018" y="3163"/>
                    <a:pt x="33020" y="3163"/>
                    <a:pt x="33022" y="3163"/>
                  </a:cubicBezTo>
                  <a:cubicBezTo>
                    <a:pt x="33027" y="3164"/>
                    <a:pt x="33034" y="3164"/>
                    <a:pt x="33041" y="3164"/>
                  </a:cubicBezTo>
                  <a:cubicBezTo>
                    <a:pt x="33066" y="3164"/>
                    <a:pt x="33100" y="3162"/>
                    <a:pt x="33127" y="3158"/>
                  </a:cubicBezTo>
                  <a:cubicBezTo>
                    <a:pt x="33130" y="3158"/>
                    <a:pt x="33132" y="3158"/>
                    <a:pt x="33135" y="3158"/>
                  </a:cubicBezTo>
                  <a:cubicBezTo>
                    <a:pt x="33172" y="3158"/>
                    <a:pt x="33194" y="3194"/>
                    <a:pt x="33200" y="3264"/>
                  </a:cubicBezTo>
                  <a:lnTo>
                    <a:pt x="33210" y="3376"/>
                  </a:lnTo>
                  <a:lnTo>
                    <a:pt x="33575" y="3276"/>
                  </a:lnTo>
                  <a:cubicBezTo>
                    <a:pt x="33754" y="3228"/>
                    <a:pt x="33847" y="3206"/>
                    <a:pt x="33892" y="3206"/>
                  </a:cubicBezTo>
                  <a:cubicBezTo>
                    <a:pt x="33928" y="3206"/>
                    <a:pt x="33934" y="3220"/>
                    <a:pt x="33931" y="3245"/>
                  </a:cubicBezTo>
                  <a:cubicBezTo>
                    <a:pt x="33926" y="3281"/>
                    <a:pt x="33940" y="3306"/>
                    <a:pt x="33963" y="3306"/>
                  </a:cubicBezTo>
                  <a:cubicBezTo>
                    <a:pt x="33965" y="3306"/>
                    <a:pt x="33967" y="3306"/>
                    <a:pt x="33968" y="3306"/>
                  </a:cubicBezTo>
                  <a:cubicBezTo>
                    <a:pt x="33974" y="3305"/>
                    <a:pt x="33979" y="3305"/>
                    <a:pt x="33983" y="3305"/>
                  </a:cubicBezTo>
                  <a:cubicBezTo>
                    <a:pt x="34002" y="3305"/>
                    <a:pt x="33998" y="3316"/>
                    <a:pt x="33970" y="3343"/>
                  </a:cubicBezTo>
                  <a:cubicBezTo>
                    <a:pt x="33928" y="3383"/>
                    <a:pt x="33948" y="3409"/>
                    <a:pt x="33990" y="3409"/>
                  </a:cubicBezTo>
                  <a:cubicBezTo>
                    <a:pt x="34015" y="3409"/>
                    <a:pt x="34048" y="3400"/>
                    <a:pt x="34081" y="3379"/>
                  </a:cubicBezTo>
                  <a:cubicBezTo>
                    <a:pt x="34169" y="3322"/>
                    <a:pt x="34235" y="3228"/>
                    <a:pt x="34224" y="3172"/>
                  </a:cubicBezTo>
                  <a:cubicBezTo>
                    <a:pt x="34215" y="3132"/>
                    <a:pt x="34247" y="3114"/>
                    <a:pt x="34339" y="3114"/>
                  </a:cubicBezTo>
                  <a:cubicBezTo>
                    <a:pt x="34371" y="3114"/>
                    <a:pt x="34412" y="3116"/>
                    <a:pt x="34461" y="3120"/>
                  </a:cubicBezTo>
                  <a:cubicBezTo>
                    <a:pt x="34484" y="3122"/>
                    <a:pt x="34503" y="3124"/>
                    <a:pt x="34521" y="3124"/>
                  </a:cubicBezTo>
                  <a:cubicBezTo>
                    <a:pt x="34593" y="3124"/>
                    <a:pt x="34628" y="3105"/>
                    <a:pt x="34661" y="3060"/>
                  </a:cubicBezTo>
                  <a:cubicBezTo>
                    <a:pt x="34719" y="2982"/>
                    <a:pt x="35024" y="2900"/>
                    <a:pt x="35198" y="2900"/>
                  </a:cubicBezTo>
                  <a:cubicBezTo>
                    <a:pt x="35242" y="2900"/>
                    <a:pt x="35277" y="2905"/>
                    <a:pt x="35298" y="2917"/>
                  </a:cubicBezTo>
                  <a:cubicBezTo>
                    <a:pt x="35383" y="2963"/>
                    <a:pt x="35342" y="3019"/>
                    <a:pt x="35207" y="3044"/>
                  </a:cubicBezTo>
                  <a:cubicBezTo>
                    <a:pt x="35138" y="3055"/>
                    <a:pt x="35054" y="3105"/>
                    <a:pt x="35017" y="3156"/>
                  </a:cubicBezTo>
                  <a:cubicBezTo>
                    <a:pt x="34984" y="3201"/>
                    <a:pt x="34960" y="3222"/>
                    <a:pt x="34939" y="3222"/>
                  </a:cubicBezTo>
                  <a:cubicBezTo>
                    <a:pt x="34928" y="3222"/>
                    <a:pt x="34918" y="3216"/>
                    <a:pt x="34907" y="3204"/>
                  </a:cubicBezTo>
                  <a:cubicBezTo>
                    <a:pt x="34895" y="3192"/>
                    <a:pt x="34878" y="3185"/>
                    <a:pt x="34860" y="3185"/>
                  </a:cubicBezTo>
                  <a:cubicBezTo>
                    <a:pt x="34841" y="3185"/>
                    <a:pt x="34820" y="3192"/>
                    <a:pt x="34801" y="3204"/>
                  </a:cubicBezTo>
                  <a:cubicBezTo>
                    <a:pt x="34782" y="3217"/>
                    <a:pt x="34760" y="3224"/>
                    <a:pt x="34740" y="3224"/>
                  </a:cubicBezTo>
                  <a:cubicBezTo>
                    <a:pt x="34724" y="3224"/>
                    <a:pt x="34709" y="3219"/>
                    <a:pt x="34700" y="3210"/>
                  </a:cubicBezTo>
                  <a:cubicBezTo>
                    <a:pt x="34686" y="3194"/>
                    <a:pt x="34631" y="3185"/>
                    <a:pt x="34565" y="3185"/>
                  </a:cubicBezTo>
                  <a:cubicBezTo>
                    <a:pt x="34542" y="3185"/>
                    <a:pt x="34517" y="3186"/>
                    <a:pt x="34492" y="3188"/>
                  </a:cubicBezTo>
                  <a:cubicBezTo>
                    <a:pt x="34335" y="3203"/>
                    <a:pt x="34326" y="3212"/>
                    <a:pt x="34369" y="3283"/>
                  </a:cubicBezTo>
                  <a:cubicBezTo>
                    <a:pt x="34413" y="3354"/>
                    <a:pt x="34478" y="3395"/>
                    <a:pt x="34529" y="3395"/>
                  </a:cubicBezTo>
                  <a:cubicBezTo>
                    <a:pt x="34559" y="3395"/>
                    <a:pt x="34585" y="3380"/>
                    <a:pt x="34598" y="3348"/>
                  </a:cubicBezTo>
                  <a:cubicBezTo>
                    <a:pt x="34609" y="3319"/>
                    <a:pt x="34619" y="3305"/>
                    <a:pt x="34636" y="3305"/>
                  </a:cubicBezTo>
                  <a:cubicBezTo>
                    <a:pt x="34654" y="3305"/>
                    <a:pt x="34679" y="3321"/>
                    <a:pt x="34721" y="3353"/>
                  </a:cubicBezTo>
                  <a:cubicBezTo>
                    <a:pt x="34768" y="3390"/>
                    <a:pt x="34830" y="3417"/>
                    <a:pt x="34865" y="3417"/>
                  </a:cubicBezTo>
                  <a:cubicBezTo>
                    <a:pt x="34868" y="3417"/>
                    <a:pt x="34871" y="3417"/>
                    <a:pt x="34874" y="3417"/>
                  </a:cubicBezTo>
                  <a:cubicBezTo>
                    <a:pt x="34879" y="3415"/>
                    <a:pt x="34884" y="3415"/>
                    <a:pt x="34890" y="3415"/>
                  </a:cubicBezTo>
                  <a:cubicBezTo>
                    <a:pt x="34922" y="3415"/>
                    <a:pt x="34966" y="3431"/>
                    <a:pt x="34996" y="3456"/>
                  </a:cubicBezTo>
                  <a:cubicBezTo>
                    <a:pt x="35028" y="3480"/>
                    <a:pt x="35059" y="3493"/>
                    <a:pt x="35092" y="3493"/>
                  </a:cubicBezTo>
                  <a:cubicBezTo>
                    <a:pt x="35140" y="3493"/>
                    <a:pt x="35192" y="3467"/>
                    <a:pt x="35254" y="3413"/>
                  </a:cubicBezTo>
                  <a:cubicBezTo>
                    <a:pt x="35325" y="3353"/>
                    <a:pt x="35450" y="3306"/>
                    <a:pt x="35515" y="3306"/>
                  </a:cubicBezTo>
                  <a:cubicBezTo>
                    <a:pt x="35538" y="3306"/>
                    <a:pt x="35554" y="3312"/>
                    <a:pt x="35557" y="3325"/>
                  </a:cubicBezTo>
                  <a:cubicBezTo>
                    <a:pt x="35561" y="3347"/>
                    <a:pt x="35527" y="3388"/>
                    <a:pt x="35481" y="3419"/>
                  </a:cubicBezTo>
                  <a:cubicBezTo>
                    <a:pt x="35436" y="3449"/>
                    <a:pt x="35408" y="3473"/>
                    <a:pt x="35418" y="3473"/>
                  </a:cubicBezTo>
                  <a:cubicBezTo>
                    <a:pt x="35418" y="3473"/>
                    <a:pt x="35418" y="3473"/>
                    <a:pt x="35418" y="3473"/>
                  </a:cubicBezTo>
                  <a:cubicBezTo>
                    <a:pt x="35672" y="3460"/>
                    <a:pt x="36116" y="3376"/>
                    <a:pt x="36109" y="3341"/>
                  </a:cubicBezTo>
                  <a:cubicBezTo>
                    <a:pt x="36092" y="3260"/>
                    <a:pt x="36673" y="3177"/>
                    <a:pt x="37033" y="3177"/>
                  </a:cubicBezTo>
                  <a:cubicBezTo>
                    <a:pt x="37171" y="3177"/>
                    <a:pt x="37276" y="3189"/>
                    <a:pt x="37304" y="3218"/>
                  </a:cubicBezTo>
                  <a:cubicBezTo>
                    <a:pt x="37308" y="3222"/>
                    <a:pt x="37325" y="3224"/>
                    <a:pt x="37353" y="3224"/>
                  </a:cubicBezTo>
                  <a:cubicBezTo>
                    <a:pt x="37429" y="3224"/>
                    <a:pt x="37586" y="3208"/>
                    <a:pt x="37760" y="3181"/>
                  </a:cubicBezTo>
                  <a:cubicBezTo>
                    <a:pt x="37943" y="3152"/>
                    <a:pt x="38084" y="3137"/>
                    <a:pt x="38197" y="3137"/>
                  </a:cubicBezTo>
                  <a:cubicBezTo>
                    <a:pt x="38338" y="3137"/>
                    <a:pt x="38437" y="3160"/>
                    <a:pt x="38527" y="3207"/>
                  </a:cubicBezTo>
                  <a:cubicBezTo>
                    <a:pt x="38543" y="3215"/>
                    <a:pt x="38562" y="3220"/>
                    <a:pt x="38589" y="3220"/>
                  </a:cubicBezTo>
                  <a:cubicBezTo>
                    <a:pt x="38668" y="3220"/>
                    <a:pt x="38814" y="3179"/>
                    <a:pt x="39158" y="3069"/>
                  </a:cubicBezTo>
                  <a:cubicBezTo>
                    <a:pt x="39460" y="2973"/>
                    <a:pt x="39723" y="2894"/>
                    <a:pt x="39749" y="2894"/>
                  </a:cubicBezTo>
                  <a:cubicBezTo>
                    <a:pt x="39750" y="2894"/>
                    <a:pt x="39750" y="2894"/>
                    <a:pt x="39750" y="2894"/>
                  </a:cubicBezTo>
                  <a:cubicBezTo>
                    <a:pt x="39751" y="2894"/>
                    <a:pt x="39752" y="2894"/>
                    <a:pt x="39753" y="2894"/>
                  </a:cubicBezTo>
                  <a:cubicBezTo>
                    <a:pt x="39825" y="2894"/>
                    <a:pt x="40035" y="2779"/>
                    <a:pt x="40028" y="2743"/>
                  </a:cubicBezTo>
                  <a:cubicBezTo>
                    <a:pt x="40024" y="2722"/>
                    <a:pt x="40043" y="2700"/>
                    <a:pt x="40074" y="2694"/>
                  </a:cubicBezTo>
                  <a:cubicBezTo>
                    <a:pt x="40166" y="2675"/>
                    <a:pt x="40317" y="2466"/>
                    <a:pt x="40265" y="2430"/>
                  </a:cubicBezTo>
                  <a:cubicBezTo>
                    <a:pt x="40240" y="2413"/>
                    <a:pt x="40224" y="2366"/>
                    <a:pt x="40229" y="2328"/>
                  </a:cubicBezTo>
                  <a:cubicBezTo>
                    <a:pt x="40230" y="2315"/>
                    <a:pt x="40228" y="2309"/>
                    <a:pt x="40223" y="2309"/>
                  </a:cubicBezTo>
                  <a:cubicBezTo>
                    <a:pt x="40212" y="2309"/>
                    <a:pt x="40186" y="2338"/>
                    <a:pt x="40150" y="2390"/>
                  </a:cubicBezTo>
                  <a:cubicBezTo>
                    <a:pt x="40074" y="2501"/>
                    <a:pt x="39957" y="2601"/>
                    <a:pt x="39908" y="2601"/>
                  </a:cubicBezTo>
                  <a:cubicBezTo>
                    <a:pt x="39903" y="2601"/>
                    <a:pt x="39898" y="2600"/>
                    <a:pt x="39895" y="2598"/>
                  </a:cubicBezTo>
                  <a:cubicBezTo>
                    <a:pt x="39861" y="2576"/>
                    <a:pt x="39986" y="2393"/>
                    <a:pt x="40129" y="2251"/>
                  </a:cubicBezTo>
                  <a:cubicBezTo>
                    <a:pt x="40212" y="2169"/>
                    <a:pt x="40266" y="2088"/>
                    <a:pt x="40250" y="2071"/>
                  </a:cubicBezTo>
                  <a:cubicBezTo>
                    <a:pt x="40211" y="2029"/>
                    <a:pt x="40256" y="1990"/>
                    <a:pt x="40323" y="1990"/>
                  </a:cubicBezTo>
                  <a:cubicBezTo>
                    <a:pt x="40340" y="1990"/>
                    <a:pt x="40359" y="1993"/>
                    <a:pt x="40378" y="1999"/>
                  </a:cubicBezTo>
                  <a:cubicBezTo>
                    <a:pt x="40400" y="2005"/>
                    <a:pt x="40416" y="2009"/>
                    <a:pt x="40427" y="2009"/>
                  </a:cubicBezTo>
                  <a:cubicBezTo>
                    <a:pt x="40451" y="2009"/>
                    <a:pt x="40448" y="1990"/>
                    <a:pt x="40424" y="1942"/>
                  </a:cubicBezTo>
                  <a:cubicBezTo>
                    <a:pt x="40398" y="1891"/>
                    <a:pt x="40406" y="1841"/>
                    <a:pt x="40443" y="1810"/>
                  </a:cubicBezTo>
                  <a:cubicBezTo>
                    <a:pt x="40468" y="1775"/>
                    <a:pt x="40489" y="1734"/>
                    <a:pt x="40484" y="1708"/>
                  </a:cubicBezTo>
                  <a:cubicBezTo>
                    <a:pt x="40481" y="1693"/>
                    <a:pt x="40476" y="1685"/>
                    <a:pt x="40469" y="1685"/>
                  </a:cubicBezTo>
                  <a:cubicBezTo>
                    <a:pt x="40462" y="1685"/>
                    <a:pt x="40452" y="1694"/>
                    <a:pt x="40440" y="1713"/>
                  </a:cubicBezTo>
                  <a:cubicBezTo>
                    <a:pt x="40421" y="1742"/>
                    <a:pt x="40361" y="1764"/>
                    <a:pt x="40301" y="1765"/>
                  </a:cubicBezTo>
                  <a:cubicBezTo>
                    <a:pt x="40297" y="1765"/>
                    <a:pt x="40293" y="1765"/>
                    <a:pt x="40290" y="1765"/>
                  </a:cubicBezTo>
                  <a:cubicBezTo>
                    <a:pt x="40234" y="1765"/>
                    <a:pt x="40211" y="1750"/>
                    <a:pt x="40233" y="1729"/>
                  </a:cubicBezTo>
                  <a:cubicBezTo>
                    <a:pt x="40254" y="1709"/>
                    <a:pt x="40265" y="1639"/>
                    <a:pt x="40258" y="1572"/>
                  </a:cubicBezTo>
                  <a:cubicBezTo>
                    <a:pt x="40248" y="1501"/>
                    <a:pt x="40236" y="1472"/>
                    <a:pt x="40205" y="1472"/>
                  </a:cubicBezTo>
                  <a:cubicBezTo>
                    <a:pt x="40196" y="1472"/>
                    <a:pt x="40184" y="1475"/>
                    <a:pt x="40170" y="1480"/>
                  </a:cubicBezTo>
                  <a:cubicBezTo>
                    <a:pt x="40159" y="1484"/>
                    <a:pt x="40146" y="1486"/>
                    <a:pt x="40132" y="1486"/>
                  </a:cubicBezTo>
                  <a:cubicBezTo>
                    <a:pt x="40094" y="1486"/>
                    <a:pt x="40048" y="1472"/>
                    <a:pt x="40015" y="1447"/>
                  </a:cubicBezTo>
                  <a:cubicBezTo>
                    <a:pt x="39971" y="1416"/>
                    <a:pt x="39815" y="1342"/>
                    <a:pt x="39676" y="1285"/>
                  </a:cubicBezTo>
                  <a:cubicBezTo>
                    <a:pt x="39409" y="1179"/>
                    <a:pt x="39356" y="1130"/>
                    <a:pt x="39321" y="964"/>
                  </a:cubicBezTo>
                  <a:cubicBezTo>
                    <a:pt x="39308" y="898"/>
                    <a:pt x="39330" y="845"/>
                    <a:pt x="39384" y="809"/>
                  </a:cubicBezTo>
                  <a:cubicBezTo>
                    <a:pt x="39433" y="775"/>
                    <a:pt x="39451" y="762"/>
                    <a:pt x="39429" y="762"/>
                  </a:cubicBezTo>
                  <a:cubicBezTo>
                    <a:pt x="39417" y="762"/>
                    <a:pt x="39392" y="766"/>
                    <a:pt x="39353" y="773"/>
                  </a:cubicBezTo>
                  <a:cubicBezTo>
                    <a:pt x="39344" y="775"/>
                    <a:pt x="39334" y="775"/>
                    <a:pt x="39324" y="775"/>
                  </a:cubicBezTo>
                  <a:cubicBezTo>
                    <a:pt x="39247" y="775"/>
                    <a:pt x="39138" y="735"/>
                    <a:pt x="38994" y="653"/>
                  </a:cubicBezTo>
                  <a:cubicBezTo>
                    <a:pt x="38865" y="580"/>
                    <a:pt x="38742" y="524"/>
                    <a:pt x="38709" y="524"/>
                  </a:cubicBezTo>
                  <a:cubicBezTo>
                    <a:pt x="38708" y="524"/>
                    <a:pt x="38706" y="524"/>
                    <a:pt x="38705" y="524"/>
                  </a:cubicBezTo>
                  <a:cubicBezTo>
                    <a:pt x="38703" y="525"/>
                    <a:pt x="38700" y="525"/>
                    <a:pt x="38697" y="525"/>
                  </a:cubicBezTo>
                  <a:cubicBezTo>
                    <a:pt x="38668" y="525"/>
                    <a:pt x="38614" y="506"/>
                    <a:pt x="38569" y="478"/>
                  </a:cubicBezTo>
                  <a:cubicBezTo>
                    <a:pt x="38465" y="415"/>
                    <a:pt x="38157" y="341"/>
                    <a:pt x="37796" y="292"/>
                  </a:cubicBezTo>
                  <a:cubicBezTo>
                    <a:pt x="37360" y="231"/>
                    <a:pt x="36950" y="163"/>
                    <a:pt x="36810" y="130"/>
                  </a:cubicBezTo>
                  <a:cubicBezTo>
                    <a:pt x="36746" y="115"/>
                    <a:pt x="36675" y="104"/>
                    <a:pt x="36639" y="104"/>
                  </a:cubicBezTo>
                  <a:cubicBezTo>
                    <a:pt x="36633" y="104"/>
                    <a:pt x="36627" y="104"/>
                    <a:pt x="36623" y="105"/>
                  </a:cubicBezTo>
                  <a:cubicBezTo>
                    <a:pt x="36616" y="106"/>
                    <a:pt x="36608" y="107"/>
                    <a:pt x="36598" y="107"/>
                  </a:cubicBezTo>
                  <a:cubicBezTo>
                    <a:pt x="36570" y="107"/>
                    <a:pt x="36532" y="102"/>
                    <a:pt x="36500" y="94"/>
                  </a:cubicBezTo>
                  <a:cubicBezTo>
                    <a:pt x="36338" y="49"/>
                    <a:pt x="36207" y="26"/>
                    <a:pt x="36123" y="26"/>
                  </a:cubicBezTo>
                  <a:cubicBezTo>
                    <a:pt x="36081" y="26"/>
                    <a:pt x="36051" y="31"/>
                    <a:pt x="36033" y="43"/>
                  </a:cubicBezTo>
                  <a:cubicBezTo>
                    <a:pt x="36018" y="53"/>
                    <a:pt x="35999" y="57"/>
                    <a:pt x="35981" y="57"/>
                  </a:cubicBezTo>
                  <a:cubicBezTo>
                    <a:pt x="35963" y="57"/>
                    <a:pt x="35946" y="52"/>
                    <a:pt x="35936" y="42"/>
                  </a:cubicBezTo>
                  <a:cubicBezTo>
                    <a:pt x="35911" y="14"/>
                    <a:pt x="35781" y="0"/>
                    <a:pt x="35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9"/>
            <p:cNvSpPr/>
            <p:nvPr/>
          </p:nvSpPr>
          <p:spPr>
            <a:xfrm>
              <a:off x="5351275" y="3173725"/>
              <a:ext cx="2250" cy="1625"/>
            </a:xfrm>
            <a:custGeom>
              <a:avLst/>
              <a:gdLst/>
              <a:ahLst/>
              <a:cxnLst/>
              <a:rect l="l" t="t" r="r" b="b"/>
              <a:pathLst>
                <a:path w="90" h="65" extrusionOk="0">
                  <a:moveTo>
                    <a:pt x="45" y="1"/>
                  </a:moveTo>
                  <a:cubicBezTo>
                    <a:pt x="43" y="1"/>
                    <a:pt x="40" y="1"/>
                    <a:pt x="38" y="1"/>
                  </a:cubicBezTo>
                  <a:cubicBezTo>
                    <a:pt x="16" y="6"/>
                    <a:pt x="0" y="17"/>
                    <a:pt x="1" y="27"/>
                  </a:cubicBezTo>
                  <a:cubicBezTo>
                    <a:pt x="3" y="37"/>
                    <a:pt x="24" y="52"/>
                    <a:pt x="49" y="62"/>
                  </a:cubicBezTo>
                  <a:cubicBezTo>
                    <a:pt x="55" y="64"/>
                    <a:pt x="60" y="65"/>
                    <a:pt x="65" y="65"/>
                  </a:cubicBezTo>
                  <a:cubicBezTo>
                    <a:pt x="80" y="65"/>
                    <a:pt x="90" y="54"/>
                    <a:pt x="87" y="36"/>
                  </a:cubicBezTo>
                  <a:cubicBezTo>
                    <a:pt x="83" y="15"/>
                    <a:pt x="64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9"/>
            <p:cNvSpPr/>
            <p:nvPr/>
          </p:nvSpPr>
          <p:spPr>
            <a:xfrm>
              <a:off x="5374525" y="3168200"/>
              <a:ext cx="2075" cy="1850"/>
            </a:xfrm>
            <a:custGeom>
              <a:avLst/>
              <a:gdLst/>
              <a:ahLst/>
              <a:cxnLst/>
              <a:rect l="l" t="t" r="r" b="b"/>
              <a:pathLst>
                <a:path w="83" h="74" extrusionOk="0">
                  <a:moveTo>
                    <a:pt x="58" y="0"/>
                  </a:moveTo>
                  <a:cubicBezTo>
                    <a:pt x="51" y="0"/>
                    <a:pt x="43" y="4"/>
                    <a:pt x="34" y="12"/>
                  </a:cubicBezTo>
                  <a:cubicBezTo>
                    <a:pt x="14" y="32"/>
                    <a:pt x="1" y="53"/>
                    <a:pt x="3" y="63"/>
                  </a:cubicBezTo>
                  <a:cubicBezTo>
                    <a:pt x="4" y="70"/>
                    <a:pt x="14" y="74"/>
                    <a:pt x="27" y="74"/>
                  </a:cubicBezTo>
                  <a:cubicBezTo>
                    <a:pt x="33" y="74"/>
                    <a:pt x="39" y="73"/>
                    <a:pt x="46" y="72"/>
                  </a:cubicBezTo>
                  <a:cubicBezTo>
                    <a:pt x="67" y="67"/>
                    <a:pt x="83" y="44"/>
                    <a:pt x="77" y="22"/>
                  </a:cubicBezTo>
                  <a:cubicBezTo>
                    <a:pt x="74" y="8"/>
                    <a:pt x="67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9"/>
            <p:cNvSpPr/>
            <p:nvPr/>
          </p:nvSpPr>
          <p:spPr>
            <a:xfrm>
              <a:off x="5381675" y="3164500"/>
              <a:ext cx="7500" cy="2950"/>
            </a:xfrm>
            <a:custGeom>
              <a:avLst/>
              <a:gdLst/>
              <a:ahLst/>
              <a:cxnLst/>
              <a:rect l="l" t="t" r="r" b="b"/>
              <a:pathLst>
                <a:path w="300" h="118" extrusionOk="0">
                  <a:moveTo>
                    <a:pt x="276" y="1"/>
                  </a:moveTo>
                  <a:cubicBezTo>
                    <a:pt x="261" y="1"/>
                    <a:pt x="228" y="6"/>
                    <a:pt x="175" y="16"/>
                  </a:cubicBezTo>
                  <a:cubicBezTo>
                    <a:pt x="94" y="30"/>
                    <a:pt x="16" y="63"/>
                    <a:pt x="7" y="88"/>
                  </a:cubicBezTo>
                  <a:cubicBezTo>
                    <a:pt x="0" y="106"/>
                    <a:pt x="14" y="118"/>
                    <a:pt x="37" y="118"/>
                  </a:cubicBezTo>
                  <a:cubicBezTo>
                    <a:pt x="45" y="118"/>
                    <a:pt x="53" y="117"/>
                    <a:pt x="62" y="114"/>
                  </a:cubicBezTo>
                  <a:cubicBezTo>
                    <a:pt x="103" y="104"/>
                    <a:pt x="176" y="72"/>
                    <a:pt x="230" y="42"/>
                  </a:cubicBezTo>
                  <a:cubicBezTo>
                    <a:pt x="282" y="13"/>
                    <a:pt x="300" y="1"/>
                    <a:pt x="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9"/>
            <p:cNvSpPr/>
            <p:nvPr/>
          </p:nvSpPr>
          <p:spPr>
            <a:xfrm>
              <a:off x="5514875" y="3152800"/>
              <a:ext cx="7650" cy="4300"/>
            </a:xfrm>
            <a:custGeom>
              <a:avLst/>
              <a:gdLst/>
              <a:ahLst/>
              <a:cxnLst/>
              <a:rect l="l" t="t" r="r" b="b"/>
              <a:pathLst>
                <a:path w="306" h="172" extrusionOk="0">
                  <a:moveTo>
                    <a:pt x="98" y="0"/>
                  </a:moveTo>
                  <a:cubicBezTo>
                    <a:pt x="93" y="0"/>
                    <a:pt x="87" y="1"/>
                    <a:pt x="80" y="2"/>
                  </a:cubicBezTo>
                  <a:cubicBezTo>
                    <a:pt x="0" y="19"/>
                    <a:pt x="4" y="25"/>
                    <a:pt x="123" y="110"/>
                  </a:cubicBezTo>
                  <a:cubicBezTo>
                    <a:pt x="176" y="147"/>
                    <a:pt x="235" y="172"/>
                    <a:pt x="266" y="172"/>
                  </a:cubicBezTo>
                  <a:cubicBezTo>
                    <a:pt x="269" y="172"/>
                    <a:pt x="272" y="172"/>
                    <a:pt x="274" y="171"/>
                  </a:cubicBezTo>
                  <a:cubicBezTo>
                    <a:pt x="306" y="164"/>
                    <a:pt x="291" y="145"/>
                    <a:pt x="242" y="121"/>
                  </a:cubicBezTo>
                  <a:cubicBezTo>
                    <a:pt x="198" y="100"/>
                    <a:pt x="155" y="61"/>
                    <a:pt x="150" y="35"/>
                  </a:cubicBezTo>
                  <a:cubicBezTo>
                    <a:pt x="146" y="14"/>
                    <a:pt x="125" y="0"/>
                    <a:pt x="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9"/>
            <p:cNvSpPr/>
            <p:nvPr/>
          </p:nvSpPr>
          <p:spPr>
            <a:xfrm>
              <a:off x="5527375" y="3149350"/>
              <a:ext cx="2075" cy="1950"/>
            </a:xfrm>
            <a:custGeom>
              <a:avLst/>
              <a:gdLst/>
              <a:ahLst/>
              <a:cxnLst/>
              <a:rect l="l" t="t" r="r" b="b"/>
              <a:pathLst>
                <a:path w="83" h="78" extrusionOk="0">
                  <a:moveTo>
                    <a:pt x="53" y="1"/>
                  </a:moveTo>
                  <a:cubicBezTo>
                    <a:pt x="48" y="1"/>
                    <a:pt x="42" y="2"/>
                    <a:pt x="36" y="3"/>
                  </a:cubicBezTo>
                  <a:cubicBezTo>
                    <a:pt x="16" y="7"/>
                    <a:pt x="0" y="33"/>
                    <a:pt x="3" y="55"/>
                  </a:cubicBezTo>
                  <a:cubicBezTo>
                    <a:pt x="7" y="70"/>
                    <a:pt x="15" y="77"/>
                    <a:pt x="26" y="77"/>
                  </a:cubicBezTo>
                  <a:cubicBezTo>
                    <a:pt x="33" y="77"/>
                    <a:pt x="41" y="74"/>
                    <a:pt x="49" y="68"/>
                  </a:cubicBezTo>
                  <a:cubicBezTo>
                    <a:pt x="69" y="48"/>
                    <a:pt x="82" y="26"/>
                    <a:pt x="80" y="14"/>
                  </a:cubicBezTo>
                  <a:cubicBezTo>
                    <a:pt x="79" y="6"/>
                    <a:pt x="68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9"/>
            <p:cNvSpPr/>
            <p:nvPr/>
          </p:nvSpPr>
          <p:spPr>
            <a:xfrm>
              <a:off x="5648000" y="3139350"/>
              <a:ext cx="11425" cy="4700"/>
            </a:xfrm>
            <a:custGeom>
              <a:avLst/>
              <a:gdLst/>
              <a:ahLst/>
              <a:cxnLst/>
              <a:rect l="l" t="t" r="r" b="b"/>
              <a:pathLst>
                <a:path w="457" h="188" extrusionOk="0">
                  <a:moveTo>
                    <a:pt x="308" y="1"/>
                  </a:moveTo>
                  <a:cubicBezTo>
                    <a:pt x="292" y="1"/>
                    <a:pt x="286" y="12"/>
                    <a:pt x="283" y="35"/>
                  </a:cubicBezTo>
                  <a:cubicBezTo>
                    <a:pt x="280" y="60"/>
                    <a:pt x="262" y="76"/>
                    <a:pt x="244" y="76"/>
                  </a:cubicBezTo>
                  <a:cubicBezTo>
                    <a:pt x="240" y="76"/>
                    <a:pt x="236" y="75"/>
                    <a:pt x="233" y="74"/>
                  </a:cubicBezTo>
                  <a:cubicBezTo>
                    <a:pt x="229" y="73"/>
                    <a:pt x="225" y="72"/>
                    <a:pt x="221" y="72"/>
                  </a:cubicBezTo>
                  <a:cubicBezTo>
                    <a:pt x="197" y="72"/>
                    <a:pt x="163" y="90"/>
                    <a:pt x="142" y="116"/>
                  </a:cubicBezTo>
                  <a:cubicBezTo>
                    <a:pt x="120" y="142"/>
                    <a:pt x="86" y="159"/>
                    <a:pt x="60" y="159"/>
                  </a:cubicBezTo>
                  <a:cubicBezTo>
                    <a:pt x="55" y="159"/>
                    <a:pt x="50" y="159"/>
                    <a:pt x="45" y="157"/>
                  </a:cubicBezTo>
                  <a:cubicBezTo>
                    <a:pt x="35" y="153"/>
                    <a:pt x="26" y="152"/>
                    <a:pt x="18" y="152"/>
                  </a:cubicBezTo>
                  <a:cubicBezTo>
                    <a:pt x="7" y="152"/>
                    <a:pt x="0" y="155"/>
                    <a:pt x="2" y="162"/>
                  </a:cubicBezTo>
                  <a:cubicBezTo>
                    <a:pt x="4" y="174"/>
                    <a:pt x="12" y="185"/>
                    <a:pt x="19" y="187"/>
                  </a:cubicBezTo>
                  <a:cubicBezTo>
                    <a:pt x="22" y="188"/>
                    <a:pt x="26" y="188"/>
                    <a:pt x="32" y="188"/>
                  </a:cubicBezTo>
                  <a:cubicBezTo>
                    <a:pt x="115" y="188"/>
                    <a:pt x="457" y="112"/>
                    <a:pt x="453" y="91"/>
                  </a:cubicBezTo>
                  <a:cubicBezTo>
                    <a:pt x="450" y="76"/>
                    <a:pt x="413" y="47"/>
                    <a:pt x="368" y="24"/>
                  </a:cubicBezTo>
                  <a:cubicBezTo>
                    <a:pt x="340" y="9"/>
                    <a:pt x="321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9"/>
            <p:cNvSpPr/>
            <p:nvPr/>
          </p:nvSpPr>
          <p:spPr>
            <a:xfrm>
              <a:off x="5664300" y="3150925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85" y="0"/>
                  </a:moveTo>
                  <a:cubicBezTo>
                    <a:pt x="70" y="0"/>
                    <a:pt x="54" y="4"/>
                    <a:pt x="39" y="13"/>
                  </a:cubicBezTo>
                  <a:cubicBezTo>
                    <a:pt x="1" y="35"/>
                    <a:pt x="3" y="43"/>
                    <a:pt x="51" y="62"/>
                  </a:cubicBezTo>
                  <a:cubicBezTo>
                    <a:pt x="64" y="67"/>
                    <a:pt x="78" y="69"/>
                    <a:pt x="91" y="69"/>
                  </a:cubicBezTo>
                  <a:cubicBezTo>
                    <a:pt x="108" y="69"/>
                    <a:pt x="123" y="65"/>
                    <a:pt x="128" y="57"/>
                  </a:cubicBezTo>
                  <a:cubicBezTo>
                    <a:pt x="149" y="25"/>
                    <a:pt x="122" y="0"/>
                    <a:pt x="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9"/>
            <p:cNvSpPr/>
            <p:nvPr/>
          </p:nvSpPr>
          <p:spPr>
            <a:xfrm>
              <a:off x="5665000" y="3136100"/>
              <a:ext cx="16925" cy="10075"/>
            </a:xfrm>
            <a:custGeom>
              <a:avLst/>
              <a:gdLst/>
              <a:ahLst/>
              <a:cxnLst/>
              <a:rect l="l" t="t" r="r" b="b"/>
              <a:pathLst>
                <a:path w="677" h="403" extrusionOk="0">
                  <a:moveTo>
                    <a:pt x="383" y="0"/>
                  </a:moveTo>
                  <a:cubicBezTo>
                    <a:pt x="353" y="0"/>
                    <a:pt x="344" y="14"/>
                    <a:pt x="339" y="46"/>
                  </a:cubicBezTo>
                  <a:cubicBezTo>
                    <a:pt x="331" y="92"/>
                    <a:pt x="309" y="117"/>
                    <a:pt x="287" y="117"/>
                  </a:cubicBezTo>
                  <a:cubicBezTo>
                    <a:pt x="269" y="117"/>
                    <a:pt x="252" y="100"/>
                    <a:pt x="246" y="66"/>
                  </a:cubicBezTo>
                  <a:cubicBezTo>
                    <a:pt x="240" y="37"/>
                    <a:pt x="211" y="18"/>
                    <a:pt x="176" y="18"/>
                  </a:cubicBezTo>
                  <a:cubicBezTo>
                    <a:pt x="168" y="18"/>
                    <a:pt x="160" y="19"/>
                    <a:pt x="152" y="21"/>
                  </a:cubicBezTo>
                  <a:cubicBezTo>
                    <a:pt x="64" y="38"/>
                    <a:pt x="62" y="179"/>
                    <a:pt x="151" y="211"/>
                  </a:cubicBezTo>
                  <a:cubicBezTo>
                    <a:pt x="216" y="235"/>
                    <a:pt x="146" y="357"/>
                    <a:pt x="74" y="357"/>
                  </a:cubicBezTo>
                  <a:cubicBezTo>
                    <a:pt x="71" y="357"/>
                    <a:pt x="67" y="356"/>
                    <a:pt x="64" y="356"/>
                  </a:cubicBezTo>
                  <a:cubicBezTo>
                    <a:pt x="50" y="353"/>
                    <a:pt x="39" y="352"/>
                    <a:pt x="30" y="352"/>
                  </a:cubicBezTo>
                  <a:cubicBezTo>
                    <a:pt x="0" y="352"/>
                    <a:pt x="5" y="366"/>
                    <a:pt x="44" y="392"/>
                  </a:cubicBezTo>
                  <a:cubicBezTo>
                    <a:pt x="55" y="399"/>
                    <a:pt x="75" y="403"/>
                    <a:pt x="98" y="403"/>
                  </a:cubicBezTo>
                  <a:cubicBezTo>
                    <a:pt x="167" y="403"/>
                    <a:pt x="264" y="374"/>
                    <a:pt x="259" y="344"/>
                  </a:cubicBezTo>
                  <a:cubicBezTo>
                    <a:pt x="251" y="307"/>
                    <a:pt x="471" y="165"/>
                    <a:pt x="571" y="145"/>
                  </a:cubicBezTo>
                  <a:cubicBezTo>
                    <a:pt x="677" y="122"/>
                    <a:pt x="634" y="58"/>
                    <a:pt x="485" y="20"/>
                  </a:cubicBezTo>
                  <a:cubicBezTo>
                    <a:pt x="436" y="7"/>
                    <a:pt x="405" y="0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9"/>
            <p:cNvSpPr/>
            <p:nvPr/>
          </p:nvSpPr>
          <p:spPr>
            <a:xfrm>
              <a:off x="5669050" y="3126975"/>
              <a:ext cx="2100" cy="1950"/>
            </a:xfrm>
            <a:custGeom>
              <a:avLst/>
              <a:gdLst/>
              <a:ahLst/>
              <a:cxnLst/>
              <a:rect l="l" t="t" r="r" b="b"/>
              <a:pathLst>
                <a:path w="84" h="78" extrusionOk="0">
                  <a:moveTo>
                    <a:pt x="16" y="0"/>
                  </a:moveTo>
                  <a:cubicBezTo>
                    <a:pt x="16" y="0"/>
                    <a:pt x="15" y="0"/>
                    <a:pt x="15" y="0"/>
                  </a:cubicBezTo>
                  <a:cubicBezTo>
                    <a:pt x="5" y="2"/>
                    <a:pt x="1" y="21"/>
                    <a:pt x="6" y="43"/>
                  </a:cubicBezTo>
                  <a:cubicBezTo>
                    <a:pt x="10" y="63"/>
                    <a:pt x="28" y="77"/>
                    <a:pt x="48" y="77"/>
                  </a:cubicBezTo>
                  <a:cubicBezTo>
                    <a:pt x="51" y="77"/>
                    <a:pt x="54" y="77"/>
                    <a:pt x="57" y="76"/>
                  </a:cubicBezTo>
                  <a:cubicBezTo>
                    <a:pt x="79" y="71"/>
                    <a:pt x="84" y="52"/>
                    <a:pt x="66" y="32"/>
                  </a:cubicBezTo>
                  <a:cubicBezTo>
                    <a:pt x="47" y="12"/>
                    <a:pt x="27" y="0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9"/>
            <p:cNvSpPr/>
            <p:nvPr/>
          </p:nvSpPr>
          <p:spPr>
            <a:xfrm>
              <a:off x="5680800" y="3138200"/>
              <a:ext cx="2400" cy="3925"/>
            </a:xfrm>
            <a:custGeom>
              <a:avLst/>
              <a:gdLst/>
              <a:ahLst/>
              <a:cxnLst/>
              <a:rect l="l" t="t" r="r" b="b"/>
              <a:pathLst>
                <a:path w="96" h="157" extrusionOk="0">
                  <a:moveTo>
                    <a:pt x="63" y="0"/>
                  </a:moveTo>
                  <a:cubicBezTo>
                    <a:pt x="49" y="0"/>
                    <a:pt x="33" y="30"/>
                    <a:pt x="16" y="88"/>
                  </a:cubicBezTo>
                  <a:cubicBezTo>
                    <a:pt x="3" y="136"/>
                    <a:pt x="0" y="156"/>
                    <a:pt x="13" y="156"/>
                  </a:cubicBezTo>
                  <a:cubicBezTo>
                    <a:pt x="19" y="156"/>
                    <a:pt x="30" y="151"/>
                    <a:pt x="45" y="141"/>
                  </a:cubicBezTo>
                  <a:cubicBezTo>
                    <a:pt x="78" y="119"/>
                    <a:pt x="95" y="80"/>
                    <a:pt x="89" y="49"/>
                  </a:cubicBezTo>
                  <a:cubicBezTo>
                    <a:pt x="82" y="16"/>
                    <a:pt x="73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9"/>
            <p:cNvSpPr/>
            <p:nvPr/>
          </p:nvSpPr>
          <p:spPr>
            <a:xfrm>
              <a:off x="5686625" y="3135075"/>
              <a:ext cx="4000" cy="2050"/>
            </a:xfrm>
            <a:custGeom>
              <a:avLst/>
              <a:gdLst/>
              <a:ahLst/>
              <a:cxnLst/>
              <a:rect l="l" t="t" r="r" b="b"/>
              <a:pathLst>
                <a:path w="160" h="82" extrusionOk="0">
                  <a:moveTo>
                    <a:pt x="46" y="0"/>
                  </a:moveTo>
                  <a:cubicBezTo>
                    <a:pt x="2" y="0"/>
                    <a:pt x="0" y="22"/>
                    <a:pt x="40" y="65"/>
                  </a:cubicBezTo>
                  <a:cubicBezTo>
                    <a:pt x="51" y="76"/>
                    <a:pt x="65" y="82"/>
                    <a:pt x="78" y="82"/>
                  </a:cubicBezTo>
                  <a:cubicBezTo>
                    <a:pt x="94" y="82"/>
                    <a:pt x="109" y="75"/>
                    <a:pt x="123" y="62"/>
                  </a:cubicBezTo>
                  <a:cubicBezTo>
                    <a:pt x="159" y="28"/>
                    <a:pt x="152" y="16"/>
                    <a:pt x="94" y="5"/>
                  </a:cubicBezTo>
                  <a:cubicBezTo>
                    <a:pt x="74" y="2"/>
                    <a:pt x="59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9"/>
            <p:cNvSpPr/>
            <p:nvPr/>
          </p:nvSpPr>
          <p:spPr>
            <a:xfrm>
              <a:off x="5703150" y="3133700"/>
              <a:ext cx="2975" cy="875"/>
            </a:xfrm>
            <a:custGeom>
              <a:avLst/>
              <a:gdLst/>
              <a:ahLst/>
              <a:cxnLst/>
              <a:rect l="l" t="t" r="r" b="b"/>
              <a:pathLst>
                <a:path w="119" h="35" extrusionOk="0">
                  <a:moveTo>
                    <a:pt x="65" y="0"/>
                  </a:moveTo>
                  <a:cubicBezTo>
                    <a:pt x="41" y="0"/>
                    <a:pt x="16" y="7"/>
                    <a:pt x="8" y="19"/>
                  </a:cubicBezTo>
                  <a:cubicBezTo>
                    <a:pt x="1" y="29"/>
                    <a:pt x="8" y="35"/>
                    <a:pt x="27" y="35"/>
                  </a:cubicBezTo>
                  <a:cubicBezTo>
                    <a:pt x="37" y="35"/>
                    <a:pt x="50" y="33"/>
                    <a:pt x="65" y="30"/>
                  </a:cubicBezTo>
                  <a:cubicBezTo>
                    <a:pt x="111" y="19"/>
                    <a:pt x="118" y="8"/>
                    <a:pt x="85" y="2"/>
                  </a:cubicBezTo>
                  <a:cubicBezTo>
                    <a:pt x="79" y="1"/>
                    <a:pt x="72" y="0"/>
                    <a:pt x="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9"/>
            <p:cNvSpPr/>
            <p:nvPr/>
          </p:nvSpPr>
          <p:spPr>
            <a:xfrm>
              <a:off x="5718225" y="3139950"/>
              <a:ext cx="7275" cy="3550"/>
            </a:xfrm>
            <a:custGeom>
              <a:avLst/>
              <a:gdLst/>
              <a:ahLst/>
              <a:cxnLst/>
              <a:rect l="l" t="t" r="r" b="b"/>
              <a:pathLst>
                <a:path w="291" h="142" extrusionOk="0">
                  <a:moveTo>
                    <a:pt x="96" y="0"/>
                  </a:moveTo>
                  <a:cubicBezTo>
                    <a:pt x="69" y="0"/>
                    <a:pt x="45" y="5"/>
                    <a:pt x="27" y="16"/>
                  </a:cubicBezTo>
                  <a:cubicBezTo>
                    <a:pt x="3" y="33"/>
                    <a:pt x="1" y="41"/>
                    <a:pt x="21" y="41"/>
                  </a:cubicBezTo>
                  <a:cubicBezTo>
                    <a:pt x="27" y="41"/>
                    <a:pt x="36" y="41"/>
                    <a:pt x="48" y="39"/>
                  </a:cubicBezTo>
                  <a:cubicBezTo>
                    <a:pt x="52" y="38"/>
                    <a:pt x="56" y="38"/>
                    <a:pt x="59" y="38"/>
                  </a:cubicBezTo>
                  <a:cubicBezTo>
                    <a:pt x="94" y="38"/>
                    <a:pt x="124" y="59"/>
                    <a:pt x="131" y="90"/>
                  </a:cubicBezTo>
                  <a:cubicBezTo>
                    <a:pt x="138" y="124"/>
                    <a:pt x="150" y="142"/>
                    <a:pt x="170" y="142"/>
                  </a:cubicBezTo>
                  <a:cubicBezTo>
                    <a:pt x="189" y="142"/>
                    <a:pt x="214" y="125"/>
                    <a:pt x="248" y="93"/>
                  </a:cubicBezTo>
                  <a:cubicBezTo>
                    <a:pt x="291" y="51"/>
                    <a:pt x="182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9"/>
            <p:cNvSpPr/>
            <p:nvPr/>
          </p:nvSpPr>
          <p:spPr>
            <a:xfrm>
              <a:off x="5721975" y="3153050"/>
              <a:ext cx="6650" cy="4550"/>
            </a:xfrm>
            <a:custGeom>
              <a:avLst/>
              <a:gdLst/>
              <a:ahLst/>
              <a:cxnLst/>
              <a:rect l="l" t="t" r="r" b="b"/>
              <a:pathLst>
                <a:path w="266" h="182" extrusionOk="0">
                  <a:moveTo>
                    <a:pt x="110" y="0"/>
                  </a:moveTo>
                  <a:cubicBezTo>
                    <a:pt x="93" y="0"/>
                    <a:pt x="71" y="13"/>
                    <a:pt x="50" y="40"/>
                  </a:cubicBezTo>
                  <a:cubicBezTo>
                    <a:pt x="0" y="100"/>
                    <a:pt x="0" y="142"/>
                    <a:pt x="47" y="174"/>
                  </a:cubicBezTo>
                  <a:cubicBezTo>
                    <a:pt x="56" y="179"/>
                    <a:pt x="73" y="182"/>
                    <a:pt x="95" y="182"/>
                  </a:cubicBezTo>
                  <a:cubicBezTo>
                    <a:pt x="121" y="182"/>
                    <a:pt x="154" y="178"/>
                    <a:pt x="185" y="171"/>
                  </a:cubicBezTo>
                  <a:cubicBezTo>
                    <a:pt x="258" y="153"/>
                    <a:pt x="266" y="145"/>
                    <a:pt x="211" y="141"/>
                  </a:cubicBezTo>
                  <a:cubicBezTo>
                    <a:pt x="167" y="138"/>
                    <a:pt x="138" y="111"/>
                    <a:pt x="143" y="78"/>
                  </a:cubicBezTo>
                  <a:cubicBezTo>
                    <a:pt x="151" y="28"/>
                    <a:pt x="135" y="0"/>
                    <a:pt x="1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9"/>
            <p:cNvSpPr/>
            <p:nvPr/>
          </p:nvSpPr>
          <p:spPr>
            <a:xfrm>
              <a:off x="5733600" y="3149550"/>
              <a:ext cx="2125" cy="1975"/>
            </a:xfrm>
            <a:custGeom>
              <a:avLst/>
              <a:gdLst/>
              <a:ahLst/>
              <a:cxnLst/>
              <a:rect l="l" t="t" r="r" b="b"/>
              <a:pathLst>
                <a:path w="85" h="79" extrusionOk="0">
                  <a:moveTo>
                    <a:pt x="18" y="1"/>
                  </a:moveTo>
                  <a:cubicBezTo>
                    <a:pt x="17" y="1"/>
                    <a:pt x="17" y="1"/>
                    <a:pt x="16" y="1"/>
                  </a:cubicBezTo>
                  <a:cubicBezTo>
                    <a:pt x="5" y="4"/>
                    <a:pt x="1" y="24"/>
                    <a:pt x="5" y="46"/>
                  </a:cubicBezTo>
                  <a:cubicBezTo>
                    <a:pt x="7" y="64"/>
                    <a:pt x="28" y="79"/>
                    <a:pt x="49" y="79"/>
                  </a:cubicBezTo>
                  <a:cubicBezTo>
                    <a:pt x="52" y="79"/>
                    <a:pt x="54" y="78"/>
                    <a:pt x="57" y="78"/>
                  </a:cubicBezTo>
                  <a:cubicBezTo>
                    <a:pt x="79" y="73"/>
                    <a:pt x="85" y="52"/>
                    <a:pt x="68" y="34"/>
                  </a:cubicBezTo>
                  <a:cubicBezTo>
                    <a:pt x="52" y="14"/>
                    <a:pt x="30" y="1"/>
                    <a:pt x="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9"/>
            <p:cNvSpPr/>
            <p:nvPr/>
          </p:nvSpPr>
          <p:spPr>
            <a:xfrm>
              <a:off x="5735925" y="3147725"/>
              <a:ext cx="7525" cy="7475"/>
            </a:xfrm>
            <a:custGeom>
              <a:avLst/>
              <a:gdLst/>
              <a:ahLst/>
              <a:cxnLst/>
              <a:rect l="l" t="t" r="r" b="b"/>
              <a:pathLst>
                <a:path w="301" h="299" extrusionOk="0">
                  <a:moveTo>
                    <a:pt x="93" y="1"/>
                  </a:moveTo>
                  <a:cubicBezTo>
                    <a:pt x="87" y="1"/>
                    <a:pt x="82" y="1"/>
                    <a:pt x="77" y="2"/>
                  </a:cubicBezTo>
                  <a:cubicBezTo>
                    <a:pt x="1" y="18"/>
                    <a:pt x="15" y="76"/>
                    <a:pt x="104" y="124"/>
                  </a:cubicBezTo>
                  <a:cubicBezTo>
                    <a:pt x="179" y="164"/>
                    <a:pt x="168" y="239"/>
                    <a:pt x="98" y="239"/>
                  </a:cubicBezTo>
                  <a:cubicBezTo>
                    <a:pt x="92" y="239"/>
                    <a:pt x="86" y="238"/>
                    <a:pt x="79" y="237"/>
                  </a:cubicBezTo>
                  <a:cubicBezTo>
                    <a:pt x="74" y="236"/>
                    <a:pt x="69" y="236"/>
                    <a:pt x="64" y="236"/>
                  </a:cubicBezTo>
                  <a:cubicBezTo>
                    <a:pt x="37" y="236"/>
                    <a:pt x="13" y="250"/>
                    <a:pt x="6" y="270"/>
                  </a:cubicBezTo>
                  <a:cubicBezTo>
                    <a:pt x="1" y="287"/>
                    <a:pt x="18" y="298"/>
                    <a:pt x="48" y="298"/>
                  </a:cubicBezTo>
                  <a:cubicBezTo>
                    <a:pt x="58" y="298"/>
                    <a:pt x="70" y="297"/>
                    <a:pt x="83" y="294"/>
                  </a:cubicBezTo>
                  <a:cubicBezTo>
                    <a:pt x="190" y="273"/>
                    <a:pt x="278" y="183"/>
                    <a:pt x="294" y="79"/>
                  </a:cubicBezTo>
                  <a:cubicBezTo>
                    <a:pt x="300" y="45"/>
                    <a:pt x="297" y="29"/>
                    <a:pt x="279" y="29"/>
                  </a:cubicBezTo>
                  <a:cubicBezTo>
                    <a:pt x="268" y="29"/>
                    <a:pt x="253" y="34"/>
                    <a:pt x="231" y="43"/>
                  </a:cubicBezTo>
                  <a:cubicBezTo>
                    <a:pt x="214" y="52"/>
                    <a:pt x="198" y="56"/>
                    <a:pt x="183" y="56"/>
                  </a:cubicBezTo>
                  <a:cubicBezTo>
                    <a:pt x="164" y="56"/>
                    <a:pt x="150" y="48"/>
                    <a:pt x="147" y="34"/>
                  </a:cubicBezTo>
                  <a:cubicBezTo>
                    <a:pt x="143" y="14"/>
                    <a:pt x="120" y="1"/>
                    <a:pt x="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9"/>
            <p:cNvSpPr/>
            <p:nvPr/>
          </p:nvSpPr>
          <p:spPr>
            <a:xfrm>
              <a:off x="5743375" y="3157700"/>
              <a:ext cx="5050" cy="1600"/>
            </a:xfrm>
            <a:custGeom>
              <a:avLst/>
              <a:gdLst/>
              <a:ahLst/>
              <a:cxnLst/>
              <a:rect l="l" t="t" r="r" b="b"/>
              <a:pathLst>
                <a:path w="202" h="64" extrusionOk="0">
                  <a:moveTo>
                    <a:pt x="138" y="0"/>
                  </a:moveTo>
                  <a:cubicBezTo>
                    <a:pt x="117" y="0"/>
                    <a:pt x="93" y="5"/>
                    <a:pt x="68" y="15"/>
                  </a:cubicBezTo>
                  <a:cubicBezTo>
                    <a:pt x="1" y="43"/>
                    <a:pt x="1" y="45"/>
                    <a:pt x="81" y="59"/>
                  </a:cubicBezTo>
                  <a:cubicBezTo>
                    <a:pt x="96" y="62"/>
                    <a:pt x="110" y="64"/>
                    <a:pt x="124" y="64"/>
                  </a:cubicBezTo>
                  <a:cubicBezTo>
                    <a:pt x="152" y="64"/>
                    <a:pt x="175" y="57"/>
                    <a:pt x="182" y="47"/>
                  </a:cubicBezTo>
                  <a:cubicBezTo>
                    <a:pt x="201" y="18"/>
                    <a:pt x="177" y="0"/>
                    <a:pt x="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9"/>
            <p:cNvSpPr/>
            <p:nvPr/>
          </p:nvSpPr>
          <p:spPr>
            <a:xfrm>
              <a:off x="5798175" y="3157325"/>
              <a:ext cx="3475" cy="2925"/>
            </a:xfrm>
            <a:custGeom>
              <a:avLst/>
              <a:gdLst/>
              <a:ahLst/>
              <a:cxnLst/>
              <a:rect l="l" t="t" r="r" b="b"/>
              <a:pathLst>
                <a:path w="139" h="117" extrusionOk="0">
                  <a:moveTo>
                    <a:pt x="49" y="1"/>
                  </a:moveTo>
                  <a:cubicBezTo>
                    <a:pt x="47" y="1"/>
                    <a:pt x="44" y="1"/>
                    <a:pt x="43" y="2"/>
                  </a:cubicBezTo>
                  <a:cubicBezTo>
                    <a:pt x="1" y="11"/>
                    <a:pt x="7" y="68"/>
                    <a:pt x="55" y="99"/>
                  </a:cubicBezTo>
                  <a:cubicBezTo>
                    <a:pt x="73" y="111"/>
                    <a:pt x="89" y="117"/>
                    <a:pt x="102" y="117"/>
                  </a:cubicBezTo>
                  <a:cubicBezTo>
                    <a:pt x="129" y="117"/>
                    <a:pt x="139" y="90"/>
                    <a:pt x="113" y="51"/>
                  </a:cubicBezTo>
                  <a:cubicBezTo>
                    <a:pt x="95" y="21"/>
                    <a:pt x="68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9"/>
            <p:cNvSpPr/>
            <p:nvPr/>
          </p:nvSpPr>
          <p:spPr>
            <a:xfrm>
              <a:off x="5802500" y="3164100"/>
              <a:ext cx="4625" cy="3575"/>
            </a:xfrm>
            <a:custGeom>
              <a:avLst/>
              <a:gdLst/>
              <a:ahLst/>
              <a:cxnLst/>
              <a:rect l="l" t="t" r="r" b="b"/>
              <a:pathLst>
                <a:path w="185" h="143" extrusionOk="0">
                  <a:moveTo>
                    <a:pt x="141" y="1"/>
                  </a:moveTo>
                  <a:cubicBezTo>
                    <a:pt x="115" y="1"/>
                    <a:pt x="79" y="11"/>
                    <a:pt x="51" y="28"/>
                  </a:cubicBezTo>
                  <a:cubicBezTo>
                    <a:pt x="5" y="56"/>
                    <a:pt x="1" y="82"/>
                    <a:pt x="37" y="119"/>
                  </a:cubicBezTo>
                  <a:cubicBezTo>
                    <a:pt x="52" y="134"/>
                    <a:pt x="64" y="142"/>
                    <a:pt x="71" y="142"/>
                  </a:cubicBezTo>
                  <a:cubicBezTo>
                    <a:pt x="77" y="142"/>
                    <a:pt x="80" y="136"/>
                    <a:pt x="78" y="124"/>
                  </a:cubicBezTo>
                  <a:cubicBezTo>
                    <a:pt x="72" y="99"/>
                    <a:pt x="99" y="64"/>
                    <a:pt x="136" y="48"/>
                  </a:cubicBezTo>
                  <a:cubicBezTo>
                    <a:pt x="174" y="32"/>
                    <a:pt x="184" y="11"/>
                    <a:pt x="160" y="3"/>
                  </a:cubicBezTo>
                  <a:cubicBezTo>
                    <a:pt x="154" y="2"/>
                    <a:pt x="148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9"/>
            <p:cNvSpPr/>
            <p:nvPr/>
          </p:nvSpPr>
          <p:spPr>
            <a:xfrm>
              <a:off x="5802125" y="3156600"/>
              <a:ext cx="6025" cy="1575"/>
            </a:xfrm>
            <a:custGeom>
              <a:avLst/>
              <a:gdLst/>
              <a:ahLst/>
              <a:cxnLst/>
              <a:rect l="l" t="t" r="r" b="b"/>
              <a:pathLst>
                <a:path w="241" h="63" extrusionOk="0">
                  <a:moveTo>
                    <a:pt x="92" y="1"/>
                  </a:moveTo>
                  <a:cubicBezTo>
                    <a:pt x="37" y="1"/>
                    <a:pt x="1" y="23"/>
                    <a:pt x="41" y="50"/>
                  </a:cubicBezTo>
                  <a:cubicBezTo>
                    <a:pt x="54" y="58"/>
                    <a:pt x="81" y="62"/>
                    <a:pt x="110" y="62"/>
                  </a:cubicBezTo>
                  <a:cubicBezTo>
                    <a:pt x="128" y="62"/>
                    <a:pt x="146" y="61"/>
                    <a:pt x="163" y="57"/>
                  </a:cubicBezTo>
                  <a:cubicBezTo>
                    <a:pt x="240" y="42"/>
                    <a:pt x="240" y="39"/>
                    <a:pt x="165" y="13"/>
                  </a:cubicBezTo>
                  <a:cubicBezTo>
                    <a:pt x="140" y="5"/>
                    <a:pt x="115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9"/>
            <p:cNvSpPr/>
            <p:nvPr/>
          </p:nvSpPr>
          <p:spPr>
            <a:xfrm>
              <a:off x="5798900" y="3082250"/>
              <a:ext cx="4300" cy="1425"/>
            </a:xfrm>
            <a:custGeom>
              <a:avLst/>
              <a:gdLst/>
              <a:ahLst/>
              <a:cxnLst/>
              <a:rect l="l" t="t" r="r" b="b"/>
              <a:pathLst>
                <a:path w="172" h="57" extrusionOk="0">
                  <a:moveTo>
                    <a:pt x="113" y="0"/>
                  </a:moveTo>
                  <a:cubicBezTo>
                    <a:pt x="102" y="0"/>
                    <a:pt x="91" y="1"/>
                    <a:pt x="79" y="4"/>
                  </a:cubicBezTo>
                  <a:cubicBezTo>
                    <a:pt x="33" y="13"/>
                    <a:pt x="0" y="27"/>
                    <a:pt x="1" y="36"/>
                  </a:cubicBezTo>
                  <a:cubicBezTo>
                    <a:pt x="2" y="44"/>
                    <a:pt x="41" y="54"/>
                    <a:pt x="89" y="57"/>
                  </a:cubicBezTo>
                  <a:cubicBezTo>
                    <a:pt x="93" y="57"/>
                    <a:pt x="96" y="57"/>
                    <a:pt x="99" y="57"/>
                  </a:cubicBezTo>
                  <a:cubicBezTo>
                    <a:pt x="143" y="57"/>
                    <a:pt x="171" y="43"/>
                    <a:pt x="167" y="24"/>
                  </a:cubicBezTo>
                  <a:cubicBezTo>
                    <a:pt x="165" y="9"/>
                    <a:pt x="143" y="0"/>
                    <a:pt x="1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9"/>
            <p:cNvSpPr/>
            <p:nvPr/>
          </p:nvSpPr>
          <p:spPr>
            <a:xfrm>
              <a:off x="5826150" y="3170875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16" y="1"/>
                  </a:moveTo>
                  <a:cubicBezTo>
                    <a:pt x="0" y="1"/>
                    <a:pt x="15" y="22"/>
                    <a:pt x="61" y="69"/>
                  </a:cubicBezTo>
                  <a:cubicBezTo>
                    <a:pt x="78" y="87"/>
                    <a:pt x="91" y="96"/>
                    <a:pt x="98" y="96"/>
                  </a:cubicBezTo>
                  <a:cubicBezTo>
                    <a:pt x="105" y="96"/>
                    <a:pt x="107" y="89"/>
                    <a:pt x="104" y="74"/>
                  </a:cubicBezTo>
                  <a:cubicBezTo>
                    <a:pt x="97" y="48"/>
                    <a:pt x="74" y="19"/>
                    <a:pt x="50" y="11"/>
                  </a:cubicBezTo>
                  <a:cubicBezTo>
                    <a:pt x="33" y="4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9"/>
            <p:cNvSpPr/>
            <p:nvPr/>
          </p:nvSpPr>
          <p:spPr>
            <a:xfrm>
              <a:off x="5842075" y="3170500"/>
              <a:ext cx="3525" cy="1725"/>
            </a:xfrm>
            <a:custGeom>
              <a:avLst/>
              <a:gdLst/>
              <a:ahLst/>
              <a:cxnLst/>
              <a:rect l="l" t="t" r="r" b="b"/>
              <a:pathLst>
                <a:path w="141" h="69" extrusionOk="0">
                  <a:moveTo>
                    <a:pt x="83" y="0"/>
                  </a:moveTo>
                  <a:cubicBezTo>
                    <a:pt x="68" y="0"/>
                    <a:pt x="52" y="4"/>
                    <a:pt x="37" y="14"/>
                  </a:cubicBezTo>
                  <a:cubicBezTo>
                    <a:pt x="1" y="34"/>
                    <a:pt x="3" y="45"/>
                    <a:pt x="47" y="62"/>
                  </a:cubicBezTo>
                  <a:cubicBezTo>
                    <a:pt x="59" y="66"/>
                    <a:pt x="71" y="68"/>
                    <a:pt x="83" y="68"/>
                  </a:cubicBezTo>
                  <a:cubicBezTo>
                    <a:pt x="101" y="68"/>
                    <a:pt x="116" y="63"/>
                    <a:pt x="121" y="53"/>
                  </a:cubicBezTo>
                  <a:cubicBezTo>
                    <a:pt x="141" y="24"/>
                    <a:pt x="117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9"/>
            <p:cNvSpPr/>
            <p:nvPr/>
          </p:nvSpPr>
          <p:spPr>
            <a:xfrm>
              <a:off x="5917525" y="3162775"/>
              <a:ext cx="2050" cy="2675"/>
            </a:xfrm>
            <a:custGeom>
              <a:avLst/>
              <a:gdLst/>
              <a:ahLst/>
              <a:cxnLst/>
              <a:rect l="l" t="t" r="r" b="b"/>
              <a:pathLst>
                <a:path w="82" h="107" extrusionOk="0">
                  <a:moveTo>
                    <a:pt x="57" y="0"/>
                  </a:moveTo>
                  <a:cubicBezTo>
                    <a:pt x="50" y="0"/>
                    <a:pt x="41" y="5"/>
                    <a:pt x="32" y="13"/>
                  </a:cubicBezTo>
                  <a:cubicBezTo>
                    <a:pt x="11" y="33"/>
                    <a:pt x="0" y="63"/>
                    <a:pt x="5" y="87"/>
                  </a:cubicBezTo>
                  <a:cubicBezTo>
                    <a:pt x="8" y="100"/>
                    <a:pt x="15" y="107"/>
                    <a:pt x="24" y="107"/>
                  </a:cubicBezTo>
                  <a:cubicBezTo>
                    <a:pt x="31" y="107"/>
                    <a:pt x="39" y="103"/>
                    <a:pt x="48" y="95"/>
                  </a:cubicBezTo>
                  <a:cubicBezTo>
                    <a:pt x="69" y="76"/>
                    <a:pt x="81" y="45"/>
                    <a:pt x="76" y="20"/>
                  </a:cubicBezTo>
                  <a:cubicBezTo>
                    <a:pt x="73" y="7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9"/>
            <p:cNvSpPr/>
            <p:nvPr/>
          </p:nvSpPr>
          <p:spPr>
            <a:xfrm>
              <a:off x="5980550" y="3152850"/>
              <a:ext cx="2300" cy="2100"/>
            </a:xfrm>
            <a:custGeom>
              <a:avLst/>
              <a:gdLst/>
              <a:ahLst/>
              <a:cxnLst/>
              <a:rect l="l" t="t" r="r" b="b"/>
              <a:pathLst>
                <a:path w="92" h="84" extrusionOk="0">
                  <a:moveTo>
                    <a:pt x="47" y="0"/>
                  </a:moveTo>
                  <a:cubicBezTo>
                    <a:pt x="44" y="0"/>
                    <a:pt x="41" y="1"/>
                    <a:pt x="38" y="1"/>
                  </a:cubicBezTo>
                  <a:cubicBezTo>
                    <a:pt x="15" y="6"/>
                    <a:pt x="1" y="27"/>
                    <a:pt x="6" y="50"/>
                  </a:cubicBezTo>
                  <a:cubicBezTo>
                    <a:pt x="10" y="70"/>
                    <a:pt x="26" y="83"/>
                    <a:pt x="46" y="83"/>
                  </a:cubicBezTo>
                  <a:cubicBezTo>
                    <a:pt x="49" y="83"/>
                    <a:pt x="52" y="83"/>
                    <a:pt x="55" y="82"/>
                  </a:cubicBezTo>
                  <a:cubicBezTo>
                    <a:pt x="78" y="77"/>
                    <a:pt x="92" y="57"/>
                    <a:pt x="87" y="33"/>
                  </a:cubicBezTo>
                  <a:cubicBezTo>
                    <a:pt x="82" y="14"/>
                    <a:pt x="67" y="0"/>
                    <a:pt x="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9"/>
            <p:cNvSpPr/>
            <p:nvPr/>
          </p:nvSpPr>
          <p:spPr>
            <a:xfrm>
              <a:off x="6021800" y="3081575"/>
              <a:ext cx="5900" cy="3125"/>
            </a:xfrm>
            <a:custGeom>
              <a:avLst/>
              <a:gdLst/>
              <a:ahLst/>
              <a:cxnLst/>
              <a:rect l="l" t="t" r="r" b="b"/>
              <a:pathLst>
                <a:path w="236" h="125" extrusionOk="0">
                  <a:moveTo>
                    <a:pt x="215" y="0"/>
                  </a:moveTo>
                  <a:cubicBezTo>
                    <a:pt x="212" y="0"/>
                    <a:pt x="209" y="1"/>
                    <a:pt x="205" y="2"/>
                  </a:cubicBezTo>
                  <a:cubicBezTo>
                    <a:pt x="109" y="23"/>
                    <a:pt x="0" y="106"/>
                    <a:pt x="45" y="123"/>
                  </a:cubicBezTo>
                  <a:cubicBezTo>
                    <a:pt x="49" y="124"/>
                    <a:pt x="53" y="125"/>
                    <a:pt x="58" y="125"/>
                  </a:cubicBezTo>
                  <a:cubicBezTo>
                    <a:pt x="87" y="125"/>
                    <a:pt x="138" y="100"/>
                    <a:pt x="179" y="64"/>
                  </a:cubicBezTo>
                  <a:cubicBezTo>
                    <a:pt x="220" y="28"/>
                    <a:pt x="236" y="0"/>
                    <a:pt x="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9"/>
            <p:cNvSpPr/>
            <p:nvPr/>
          </p:nvSpPr>
          <p:spPr>
            <a:xfrm>
              <a:off x="6028800" y="3079750"/>
              <a:ext cx="3325" cy="1450"/>
            </a:xfrm>
            <a:custGeom>
              <a:avLst/>
              <a:gdLst/>
              <a:ahLst/>
              <a:cxnLst/>
              <a:rect l="l" t="t" r="r" b="b"/>
              <a:pathLst>
                <a:path w="133" h="58" extrusionOk="0">
                  <a:moveTo>
                    <a:pt x="82" y="0"/>
                  </a:moveTo>
                  <a:cubicBezTo>
                    <a:pt x="75" y="0"/>
                    <a:pt x="67" y="1"/>
                    <a:pt x="60" y="3"/>
                  </a:cubicBezTo>
                  <a:cubicBezTo>
                    <a:pt x="26" y="9"/>
                    <a:pt x="0" y="22"/>
                    <a:pt x="1" y="31"/>
                  </a:cubicBezTo>
                  <a:cubicBezTo>
                    <a:pt x="2" y="38"/>
                    <a:pt x="33" y="50"/>
                    <a:pt x="70" y="56"/>
                  </a:cubicBezTo>
                  <a:cubicBezTo>
                    <a:pt x="76" y="57"/>
                    <a:pt x="83" y="58"/>
                    <a:pt x="88" y="58"/>
                  </a:cubicBezTo>
                  <a:cubicBezTo>
                    <a:pt x="116" y="58"/>
                    <a:pt x="133" y="46"/>
                    <a:pt x="129" y="29"/>
                  </a:cubicBezTo>
                  <a:cubicBezTo>
                    <a:pt x="126" y="11"/>
                    <a:pt x="107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9"/>
            <p:cNvSpPr/>
            <p:nvPr/>
          </p:nvSpPr>
          <p:spPr>
            <a:xfrm>
              <a:off x="5764075" y="3225200"/>
              <a:ext cx="575" cy="550"/>
            </a:xfrm>
            <a:custGeom>
              <a:avLst/>
              <a:gdLst/>
              <a:ahLst/>
              <a:cxnLst/>
              <a:rect l="l" t="t" r="r" b="b"/>
              <a:pathLst>
                <a:path w="23" h="22" extrusionOk="0">
                  <a:moveTo>
                    <a:pt x="13" y="1"/>
                  </a:moveTo>
                  <a:cubicBezTo>
                    <a:pt x="13" y="1"/>
                    <a:pt x="12" y="1"/>
                    <a:pt x="11" y="1"/>
                  </a:cubicBezTo>
                  <a:cubicBezTo>
                    <a:pt x="5" y="2"/>
                    <a:pt x="1" y="6"/>
                    <a:pt x="2" y="12"/>
                  </a:cubicBezTo>
                  <a:cubicBezTo>
                    <a:pt x="2" y="18"/>
                    <a:pt x="6" y="21"/>
                    <a:pt x="11" y="21"/>
                  </a:cubicBezTo>
                  <a:cubicBezTo>
                    <a:pt x="12" y="21"/>
                    <a:pt x="12" y="21"/>
                    <a:pt x="13" y="21"/>
                  </a:cubicBezTo>
                  <a:cubicBezTo>
                    <a:pt x="18" y="21"/>
                    <a:pt x="22" y="16"/>
                    <a:pt x="22" y="9"/>
                  </a:cubicBezTo>
                  <a:cubicBezTo>
                    <a:pt x="22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9" name="Google Shape;3249;p69"/>
          <p:cNvGrpSpPr/>
          <p:nvPr/>
        </p:nvGrpSpPr>
        <p:grpSpPr>
          <a:xfrm>
            <a:off x="6900174" y="3070799"/>
            <a:ext cx="1518446" cy="281469"/>
            <a:chOff x="5294300" y="3839300"/>
            <a:chExt cx="1056825" cy="195900"/>
          </a:xfrm>
        </p:grpSpPr>
        <p:sp>
          <p:nvSpPr>
            <p:cNvPr id="3250" name="Google Shape;3250;p69"/>
            <p:cNvSpPr/>
            <p:nvPr/>
          </p:nvSpPr>
          <p:spPr>
            <a:xfrm>
              <a:off x="5294300" y="3839500"/>
              <a:ext cx="1056825" cy="180475"/>
            </a:xfrm>
            <a:custGeom>
              <a:avLst/>
              <a:gdLst/>
              <a:ahLst/>
              <a:cxnLst/>
              <a:rect l="l" t="t" r="r" b="b"/>
              <a:pathLst>
                <a:path w="42273" h="7219" extrusionOk="0">
                  <a:moveTo>
                    <a:pt x="15854" y="269"/>
                  </a:moveTo>
                  <a:cubicBezTo>
                    <a:pt x="15962" y="269"/>
                    <a:pt x="16045" y="277"/>
                    <a:pt x="16045" y="293"/>
                  </a:cubicBezTo>
                  <a:cubicBezTo>
                    <a:pt x="16045" y="344"/>
                    <a:pt x="16040" y="346"/>
                    <a:pt x="15728" y="353"/>
                  </a:cubicBezTo>
                  <a:cubicBezTo>
                    <a:pt x="15710" y="354"/>
                    <a:pt x="15692" y="354"/>
                    <a:pt x="15675" y="354"/>
                  </a:cubicBezTo>
                  <a:cubicBezTo>
                    <a:pt x="15569" y="354"/>
                    <a:pt x="15492" y="344"/>
                    <a:pt x="15492" y="328"/>
                  </a:cubicBezTo>
                  <a:cubicBezTo>
                    <a:pt x="15492" y="310"/>
                    <a:pt x="15497" y="296"/>
                    <a:pt x="15507" y="295"/>
                  </a:cubicBezTo>
                  <a:cubicBezTo>
                    <a:pt x="15606" y="277"/>
                    <a:pt x="15743" y="269"/>
                    <a:pt x="15854" y="269"/>
                  </a:cubicBezTo>
                  <a:close/>
                  <a:moveTo>
                    <a:pt x="3499" y="222"/>
                  </a:moveTo>
                  <a:cubicBezTo>
                    <a:pt x="3561" y="222"/>
                    <a:pt x="3577" y="234"/>
                    <a:pt x="3556" y="257"/>
                  </a:cubicBezTo>
                  <a:cubicBezTo>
                    <a:pt x="3539" y="276"/>
                    <a:pt x="3412" y="302"/>
                    <a:pt x="3270" y="317"/>
                  </a:cubicBezTo>
                  <a:cubicBezTo>
                    <a:pt x="3128" y="331"/>
                    <a:pt x="2981" y="351"/>
                    <a:pt x="2938" y="363"/>
                  </a:cubicBezTo>
                  <a:cubicBezTo>
                    <a:pt x="2926" y="366"/>
                    <a:pt x="2914" y="368"/>
                    <a:pt x="2903" y="368"/>
                  </a:cubicBezTo>
                  <a:cubicBezTo>
                    <a:pt x="2879" y="368"/>
                    <a:pt x="2861" y="359"/>
                    <a:pt x="2861" y="344"/>
                  </a:cubicBezTo>
                  <a:cubicBezTo>
                    <a:pt x="2861" y="323"/>
                    <a:pt x="2988" y="286"/>
                    <a:pt x="3141" y="262"/>
                  </a:cubicBezTo>
                  <a:cubicBezTo>
                    <a:pt x="3318" y="235"/>
                    <a:pt x="3434" y="222"/>
                    <a:pt x="3499" y="222"/>
                  </a:cubicBezTo>
                  <a:close/>
                  <a:moveTo>
                    <a:pt x="6935" y="459"/>
                  </a:moveTo>
                  <a:cubicBezTo>
                    <a:pt x="7034" y="459"/>
                    <a:pt x="7108" y="528"/>
                    <a:pt x="7019" y="568"/>
                  </a:cubicBezTo>
                  <a:cubicBezTo>
                    <a:pt x="6988" y="580"/>
                    <a:pt x="6952" y="586"/>
                    <a:pt x="6918" y="586"/>
                  </a:cubicBezTo>
                  <a:cubicBezTo>
                    <a:pt x="6852" y="586"/>
                    <a:pt x="6793" y="564"/>
                    <a:pt x="6793" y="528"/>
                  </a:cubicBezTo>
                  <a:cubicBezTo>
                    <a:pt x="6793" y="507"/>
                    <a:pt x="6834" y="479"/>
                    <a:pt x="6882" y="466"/>
                  </a:cubicBezTo>
                  <a:cubicBezTo>
                    <a:pt x="6900" y="461"/>
                    <a:pt x="6918" y="459"/>
                    <a:pt x="6935" y="459"/>
                  </a:cubicBezTo>
                  <a:close/>
                  <a:moveTo>
                    <a:pt x="6068" y="545"/>
                  </a:moveTo>
                  <a:cubicBezTo>
                    <a:pt x="6275" y="545"/>
                    <a:pt x="6110" y="599"/>
                    <a:pt x="5663" y="664"/>
                  </a:cubicBezTo>
                  <a:cubicBezTo>
                    <a:pt x="5382" y="704"/>
                    <a:pt x="5249" y="722"/>
                    <a:pt x="5186" y="722"/>
                  </a:cubicBezTo>
                  <a:cubicBezTo>
                    <a:pt x="5135" y="722"/>
                    <a:pt x="5131" y="710"/>
                    <a:pt x="5131" y="687"/>
                  </a:cubicBezTo>
                  <a:cubicBezTo>
                    <a:pt x="5130" y="665"/>
                    <a:pt x="5201" y="645"/>
                    <a:pt x="5286" y="645"/>
                  </a:cubicBezTo>
                  <a:cubicBezTo>
                    <a:pt x="5370" y="645"/>
                    <a:pt x="5466" y="629"/>
                    <a:pt x="5494" y="611"/>
                  </a:cubicBezTo>
                  <a:cubicBezTo>
                    <a:pt x="5524" y="592"/>
                    <a:pt x="5696" y="567"/>
                    <a:pt x="5881" y="553"/>
                  </a:cubicBezTo>
                  <a:cubicBezTo>
                    <a:pt x="5961" y="548"/>
                    <a:pt x="6023" y="545"/>
                    <a:pt x="6068" y="545"/>
                  </a:cubicBezTo>
                  <a:close/>
                  <a:moveTo>
                    <a:pt x="21116" y="812"/>
                  </a:moveTo>
                  <a:cubicBezTo>
                    <a:pt x="21136" y="812"/>
                    <a:pt x="21157" y="815"/>
                    <a:pt x="21175" y="820"/>
                  </a:cubicBezTo>
                  <a:cubicBezTo>
                    <a:pt x="21245" y="838"/>
                    <a:pt x="21255" y="859"/>
                    <a:pt x="21210" y="887"/>
                  </a:cubicBezTo>
                  <a:cubicBezTo>
                    <a:pt x="21187" y="903"/>
                    <a:pt x="21148" y="911"/>
                    <a:pt x="21109" y="911"/>
                  </a:cubicBezTo>
                  <a:cubicBezTo>
                    <a:pt x="21089" y="911"/>
                    <a:pt x="21069" y="909"/>
                    <a:pt x="21051" y="905"/>
                  </a:cubicBezTo>
                  <a:cubicBezTo>
                    <a:pt x="20981" y="885"/>
                    <a:pt x="20973" y="867"/>
                    <a:pt x="21016" y="835"/>
                  </a:cubicBezTo>
                  <a:cubicBezTo>
                    <a:pt x="21038" y="821"/>
                    <a:pt x="21077" y="812"/>
                    <a:pt x="21116" y="812"/>
                  </a:cubicBezTo>
                  <a:close/>
                  <a:moveTo>
                    <a:pt x="23957" y="930"/>
                  </a:moveTo>
                  <a:cubicBezTo>
                    <a:pt x="24008" y="930"/>
                    <a:pt x="24074" y="942"/>
                    <a:pt x="24116" y="961"/>
                  </a:cubicBezTo>
                  <a:cubicBezTo>
                    <a:pt x="24170" y="985"/>
                    <a:pt x="24192" y="995"/>
                    <a:pt x="24182" y="995"/>
                  </a:cubicBezTo>
                  <a:cubicBezTo>
                    <a:pt x="24175" y="995"/>
                    <a:pt x="24152" y="990"/>
                    <a:pt x="24114" y="982"/>
                  </a:cubicBezTo>
                  <a:cubicBezTo>
                    <a:pt x="24055" y="967"/>
                    <a:pt x="23970" y="956"/>
                    <a:pt x="23919" y="953"/>
                  </a:cubicBezTo>
                  <a:cubicBezTo>
                    <a:pt x="23837" y="949"/>
                    <a:pt x="23837" y="948"/>
                    <a:pt x="23921" y="932"/>
                  </a:cubicBezTo>
                  <a:cubicBezTo>
                    <a:pt x="23931" y="930"/>
                    <a:pt x="23944" y="930"/>
                    <a:pt x="23957" y="930"/>
                  </a:cubicBezTo>
                  <a:close/>
                  <a:moveTo>
                    <a:pt x="25939" y="1083"/>
                  </a:moveTo>
                  <a:cubicBezTo>
                    <a:pt x="25985" y="1083"/>
                    <a:pt x="26044" y="1086"/>
                    <a:pt x="26110" y="1090"/>
                  </a:cubicBezTo>
                  <a:cubicBezTo>
                    <a:pt x="26257" y="1100"/>
                    <a:pt x="26393" y="1110"/>
                    <a:pt x="26419" y="1111"/>
                  </a:cubicBezTo>
                  <a:cubicBezTo>
                    <a:pt x="26446" y="1112"/>
                    <a:pt x="26451" y="1127"/>
                    <a:pt x="26431" y="1149"/>
                  </a:cubicBezTo>
                  <a:cubicBezTo>
                    <a:pt x="26419" y="1162"/>
                    <a:pt x="26368" y="1168"/>
                    <a:pt x="26300" y="1168"/>
                  </a:cubicBezTo>
                  <a:cubicBezTo>
                    <a:pt x="26127" y="1168"/>
                    <a:pt x="25847" y="1131"/>
                    <a:pt x="25847" y="1094"/>
                  </a:cubicBezTo>
                  <a:cubicBezTo>
                    <a:pt x="25847" y="1087"/>
                    <a:pt x="25882" y="1083"/>
                    <a:pt x="25939" y="1083"/>
                  </a:cubicBezTo>
                  <a:close/>
                  <a:moveTo>
                    <a:pt x="33878" y="1735"/>
                  </a:moveTo>
                  <a:cubicBezTo>
                    <a:pt x="33907" y="1735"/>
                    <a:pt x="33932" y="1755"/>
                    <a:pt x="33932" y="1777"/>
                  </a:cubicBezTo>
                  <a:cubicBezTo>
                    <a:pt x="33932" y="1791"/>
                    <a:pt x="33920" y="1800"/>
                    <a:pt x="33903" y="1800"/>
                  </a:cubicBezTo>
                  <a:cubicBezTo>
                    <a:pt x="33896" y="1800"/>
                    <a:pt x="33887" y="1798"/>
                    <a:pt x="33878" y="1794"/>
                  </a:cubicBezTo>
                  <a:cubicBezTo>
                    <a:pt x="33845" y="1780"/>
                    <a:pt x="33823" y="1762"/>
                    <a:pt x="33823" y="1752"/>
                  </a:cubicBezTo>
                  <a:cubicBezTo>
                    <a:pt x="33823" y="1742"/>
                    <a:pt x="33845" y="1735"/>
                    <a:pt x="33878" y="1735"/>
                  </a:cubicBezTo>
                  <a:close/>
                  <a:moveTo>
                    <a:pt x="33607" y="1776"/>
                  </a:moveTo>
                  <a:cubicBezTo>
                    <a:pt x="33664" y="1776"/>
                    <a:pt x="33711" y="1793"/>
                    <a:pt x="33711" y="1813"/>
                  </a:cubicBezTo>
                  <a:cubicBezTo>
                    <a:pt x="33711" y="1835"/>
                    <a:pt x="33651" y="1852"/>
                    <a:pt x="33572" y="1852"/>
                  </a:cubicBezTo>
                  <a:cubicBezTo>
                    <a:pt x="33492" y="1852"/>
                    <a:pt x="33446" y="1835"/>
                    <a:pt x="33466" y="1813"/>
                  </a:cubicBezTo>
                  <a:cubicBezTo>
                    <a:pt x="33485" y="1793"/>
                    <a:pt x="33547" y="1776"/>
                    <a:pt x="33607" y="1776"/>
                  </a:cubicBezTo>
                  <a:close/>
                  <a:moveTo>
                    <a:pt x="10669" y="1776"/>
                  </a:moveTo>
                  <a:cubicBezTo>
                    <a:pt x="10853" y="1776"/>
                    <a:pt x="11001" y="1792"/>
                    <a:pt x="11001" y="1813"/>
                  </a:cubicBezTo>
                  <a:cubicBezTo>
                    <a:pt x="11001" y="1835"/>
                    <a:pt x="10945" y="1853"/>
                    <a:pt x="10877" y="1854"/>
                  </a:cubicBezTo>
                  <a:cubicBezTo>
                    <a:pt x="10807" y="1856"/>
                    <a:pt x="10661" y="1861"/>
                    <a:pt x="10545" y="1868"/>
                  </a:cubicBezTo>
                  <a:cubicBezTo>
                    <a:pt x="10517" y="1869"/>
                    <a:pt x="10492" y="1870"/>
                    <a:pt x="10471" y="1870"/>
                  </a:cubicBezTo>
                  <a:cubicBezTo>
                    <a:pt x="10376" y="1870"/>
                    <a:pt x="10336" y="1857"/>
                    <a:pt x="10336" y="1827"/>
                  </a:cubicBezTo>
                  <a:cubicBezTo>
                    <a:pt x="10336" y="1789"/>
                    <a:pt x="10426" y="1776"/>
                    <a:pt x="10669" y="1776"/>
                  </a:cubicBezTo>
                  <a:close/>
                  <a:moveTo>
                    <a:pt x="9902" y="1800"/>
                  </a:moveTo>
                  <a:cubicBezTo>
                    <a:pt x="9922" y="1800"/>
                    <a:pt x="9938" y="1801"/>
                    <a:pt x="9951" y="1803"/>
                  </a:cubicBezTo>
                  <a:cubicBezTo>
                    <a:pt x="10015" y="1815"/>
                    <a:pt x="10063" y="1837"/>
                    <a:pt x="10063" y="1853"/>
                  </a:cubicBezTo>
                  <a:cubicBezTo>
                    <a:pt x="10063" y="1881"/>
                    <a:pt x="9764" y="1913"/>
                    <a:pt x="9594" y="1913"/>
                  </a:cubicBezTo>
                  <a:cubicBezTo>
                    <a:pt x="9543" y="1913"/>
                    <a:pt x="9504" y="1911"/>
                    <a:pt x="9488" y="1904"/>
                  </a:cubicBezTo>
                  <a:cubicBezTo>
                    <a:pt x="9421" y="1874"/>
                    <a:pt x="9745" y="1800"/>
                    <a:pt x="9902" y="1800"/>
                  </a:cubicBezTo>
                  <a:close/>
                  <a:moveTo>
                    <a:pt x="8591" y="1930"/>
                  </a:moveTo>
                  <a:cubicBezTo>
                    <a:pt x="8695" y="1930"/>
                    <a:pt x="8785" y="1950"/>
                    <a:pt x="8785" y="1971"/>
                  </a:cubicBezTo>
                  <a:cubicBezTo>
                    <a:pt x="8785" y="1996"/>
                    <a:pt x="8696" y="2010"/>
                    <a:pt x="8606" y="2010"/>
                  </a:cubicBezTo>
                  <a:cubicBezTo>
                    <a:pt x="8534" y="2010"/>
                    <a:pt x="8462" y="2001"/>
                    <a:pt x="8435" y="1983"/>
                  </a:cubicBezTo>
                  <a:cubicBezTo>
                    <a:pt x="8374" y="1937"/>
                    <a:pt x="8396" y="1930"/>
                    <a:pt x="8591" y="1930"/>
                  </a:cubicBezTo>
                  <a:close/>
                  <a:moveTo>
                    <a:pt x="8030" y="1987"/>
                  </a:moveTo>
                  <a:cubicBezTo>
                    <a:pt x="8053" y="1987"/>
                    <a:pt x="8068" y="1994"/>
                    <a:pt x="8068" y="2006"/>
                  </a:cubicBezTo>
                  <a:cubicBezTo>
                    <a:pt x="8068" y="2025"/>
                    <a:pt x="8030" y="2049"/>
                    <a:pt x="7983" y="2060"/>
                  </a:cubicBezTo>
                  <a:cubicBezTo>
                    <a:pt x="7965" y="2065"/>
                    <a:pt x="7949" y="2068"/>
                    <a:pt x="7936" y="2068"/>
                  </a:cubicBezTo>
                  <a:cubicBezTo>
                    <a:pt x="7914" y="2068"/>
                    <a:pt x="7899" y="2061"/>
                    <a:pt x="7899" y="2049"/>
                  </a:cubicBezTo>
                  <a:cubicBezTo>
                    <a:pt x="7899" y="2030"/>
                    <a:pt x="7936" y="2006"/>
                    <a:pt x="7983" y="1994"/>
                  </a:cubicBezTo>
                  <a:cubicBezTo>
                    <a:pt x="8000" y="1989"/>
                    <a:pt x="8016" y="1987"/>
                    <a:pt x="8030" y="1987"/>
                  </a:cubicBezTo>
                  <a:close/>
                  <a:moveTo>
                    <a:pt x="15539" y="2015"/>
                  </a:moveTo>
                  <a:cubicBezTo>
                    <a:pt x="15544" y="2015"/>
                    <a:pt x="15549" y="2015"/>
                    <a:pt x="15554" y="2016"/>
                  </a:cubicBezTo>
                  <a:cubicBezTo>
                    <a:pt x="15659" y="2040"/>
                    <a:pt x="15679" y="2124"/>
                    <a:pt x="15581" y="2124"/>
                  </a:cubicBezTo>
                  <a:cubicBezTo>
                    <a:pt x="15534" y="2124"/>
                    <a:pt x="15492" y="2095"/>
                    <a:pt x="15492" y="2062"/>
                  </a:cubicBezTo>
                  <a:cubicBezTo>
                    <a:pt x="15492" y="2034"/>
                    <a:pt x="15512" y="2015"/>
                    <a:pt x="15539" y="2015"/>
                  </a:cubicBezTo>
                  <a:close/>
                  <a:moveTo>
                    <a:pt x="7546" y="2208"/>
                  </a:moveTo>
                  <a:cubicBezTo>
                    <a:pt x="7563" y="2208"/>
                    <a:pt x="7580" y="2211"/>
                    <a:pt x="7598" y="2216"/>
                  </a:cubicBezTo>
                  <a:cubicBezTo>
                    <a:pt x="7677" y="2238"/>
                    <a:pt x="7681" y="2252"/>
                    <a:pt x="7623" y="2300"/>
                  </a:cubicBezTo>
                  <a:cubicBezTo>
                    <a:pt x="7579" y="2336"/>
                    <a:pt x="7506" y="2358"/>
                    <a:pt x="7456" y="2358"/>
                  </a:cubicBezTo>
                  <a:cubicBezTo>
                    <a:pt x="7424" y="2358"/>
                    <a:pt x="7401" y="2349"/>
                    <a:pt x="7401" y="2330"/>
                  </a:cubicBezTo>
                  <a:cubicBezTo>
                    <a:pt x="7403" y="2315"/>
                    <a:pt x="7428" y="2275"/>
                    <a:pt x="7453" y="2245"/>
                  </a:cubicBezTo>
                  <a:cubicBezTo>
                    <a:pt x="7475" y="2221"/>
                    <a:pt x="7508" y="2208"/>
                    <a:pt x="7546" y="2208"/>
                  </a:cubicBezTo>
                  <a:close/>
                  <a:moveTo>
                    <a:pt x="17707" y="2478"/>
                  </a:moveTo>
                  <a:cubicBezTo>
                    <a:pt x="17726" y="2478"/>
                    <a:pt x="17745" y="2488"/>
                    <a:pt x="17771" y="2506"/>
                  </a:cubicBezTo>
                  <a:cubicBezTo>
                    <a:pt x="17830" y="2547"/>
                    <a:pt x="17829" y="2562"/>
                    <a:pt x="17766" y="2590"/>
                  </a:cubicBezTo>
                  <a:cubicBezTo>
                    <a:pt x="17733" y="2604"/>
                    <a:pt x="17677" y="2613"/>
                    <a:pt x="17632" y="2613"/>
                  </a:cubicBezTo>
                  <a:cubicBezTo>
                    <a:pt x="17620" y="2613"/>
                    <a:pt x="17609" y="2612"/>
                    <a:pt x="17599" y="2611"/>
                  </a:cubicBezTo>
                  <a:cubicBezTo>
                    <a:pt x="17552" y="2603"/>
                    <a:pt x="17472" y="2596"/>
                    <a:pt x="17430" y="2593"/>
                  </a:cubicBezTo>
                  <a:cubicBezTo>
                    <a:pt x="17368" y="2591"/>
                    <a:pt x="17366" y="2581"/>
                    <a:pt x="17425" y="2542"/>
                  </a:cubicBezTo>
                  <a:cubicBezTo>
                    <a:pt x="17454" y="2524"/>
                    <a:pt x="17474" y="2514"/>
                    <a:pt x="17489" y="2514"/>
                  </a:cubicBezTo>
                  <a:cubicBezTo>
                    <a:pt x="17505" y="2514"/>
                    <a:pt x="17516" y="2525"/>
                    <a:pt x="17526" y="2545"/>
                  </a:cubicBezTo>
                  <a:cubicBezTo>
                    <a:pt x="17535" y="2562"/>
                    <a:pt x="17545" y="2570"/>
                    <a:pt x="17557" y="2570"/>
                  </a:cubicBezTo>
                  <a:cubicBezTo>
                    <a:pt x="17574" y="2570"/>
                    <a:pt x="17596" y="2556"/>
                    <a:pt x="17626" y="2527"/>
                  </a:cubicBezTo>
                  <a:cubicBezTo>
                    <a:pt x="17661" y="2494"/>
                    <a:pt x="17684" y="2478"/>
                    <a:pt x="17707" y="2478"/>
                  </a:cubicBezTo>
                  <a:close/>
                  <a:moveTo>
                    <a:pt x="17032" y="2535"/>
                  </a:moveTo>
                  <a:cubicBezTo>
                    <a:pt x="17051" y="2535"/>
                    <a:pt x="17074" y="2537"/>
                    <a:pt x="17100" y="2542"/>
                  </a:cubicBezTo>
                  <a:cubicBezTo>
                    <a:pt x="17205" y="2561"/>
                    <a:pt x="17208" y="2570"/>
                    <a:pt x="17127" y="2627"/>
                  </a:cubicBezTo>
                  <a:cubicBezTo>
                    <a:pt x="17085" y="2656"/>
                    <a:pt x="17061" y="2670"/>
                    <a:pt x="17042" y="2670"/>
                  </a:cubicBezTo>
                  <a:cubicBezTo>
                    <a:pt x="17023" y="2670"/>
                    <a:pt x="17009" y="2658"/>
                    <a:pt x="16988" y="2634"/>
                  </a:cubicBezTo>
                  <a:cubicBezTo>
                    <a:pt x="16934" y="2572"/>
                    <a:pt x="16954" y="2535"/>
                    <a:pt x="17032" y="2535"/>
                  </a:cubicBezTo>
                  <a:close/>
                  <a:moveTo>
                    <a:pt x="34857" y="2759"/>
                  </a:moveTo>
                  <a:cubicBezTo>
                    <a:pt x="34875" y="2759"/>
                    <a:pt x="34891" y="2761"/>
                    <a:pt x="34904" y="2764"/>
                  </a:cubicBezTo>
                  <a:cubicBezTo>
                    <a:pt x="34937" y="2773"/>
                    <a:pt x="34901" y="2796"/>
                    <a:pt x="34822" y="2819"/>
                  </a:cubicBezTo>
                  <a:cubicBezTo>
                    <a:pt x="34769" y="2834"/>
                    <a:pt x="34715" y="2842"/>
                    <a:pt x="34676" y="2842"/>
                  </a:cubicBezTo>
                  <a:cubicBezTo>
                    <a:pt x="34655" y="2842"/>
                    <a:pt x="34639" y="2840"/>
                    <a:pt x="34629" y="2835"/>
                  </a:cubicBezTo>
                  <a:cubicBezTo>
                    <a:pt x="34572" y="2811"/>
                    <a:pt x="34751" y="2759"/>
                    <a:pt x="34857" y="2759"/>
                  </a:cubicBezTo>
                  <a:close/>
                  <a:moveTo>
                    <a:pt x="16367" y="2557"/>
                  </a:moveTo>
                  <a:cubicBezTo>
                    <a:pt x="16408" y="2557"/>
                    <a:pt x="16428" y="2572"/>
                    <a:pt x="16419" y="2601"/>
                  </a:cubicBezTo>
                  <a:cubicBezTo>
                    <a:pt x="16411" y="2627"/>
                    <a:pt x="16462" y="2650"/>
                    <a:pt x="16529" y="2650"/>
                  </a:cubicBezTo>
                  <a:cubicBezTo>
                    <a:pt x="16688" y="2652"/>
                    <a:pt x="16722" y="2723"/>
                    <a:pt x="16573" y="2740"/>
                  </a:cubicBezTo>
                  <a:cubicBezTo>
                    <a:pt x="16509" y="2747"/>
                    <a:pt x="16414" y="2766"/>
                    <a:pt x="16350" y="2786"/>
                  </a:cubicBezTo>
                  <a:cubicBezTo>
                    <a:pt x="16222" y="2824"/>
                    <a:pt x="16144" y="2842"/>
                    <a:pt x="16090" y="2842"/>
                  </a:cubicBezTo>
                  <a:cubicBezTo>
                    <a:pt x="16046" y="2842"/>
                    <a:pt x="16018" y="2831"/>
                    <a:pt x="15991" y="2807"/>
                  </a:cubicBezTo>
                  <a:cubicBezTo>
                    <a:pt x="15962" y="2784"/>
                    <a:pt x="15915" y="2769"/>
                    <a:pt x="15875" y="2769"/>
                  </a:cubicBezTo>
                  <a:cubicBezTo>
                    <a:pt x="15864" y="2769"/>
                    <a:pt x="15854" y="2770"/>
                    <a:pt x="15845" y="2773"/>
                  </a:cubicBezTo>
                  <a:cubicBezTo>
                    <a:pt x="15835" y="2775"/>
                    <a:pt x="15826" y="2776"/>
                    <a:pt x="15817" y="2776"/>
                  </a:cubicBezTo>
                  <a:cubicBezTo>
                    <a:pt x="15786" y="2776"/>
                    <a:pt x="15765" y="2759"/>
                    <a:pt x="15765" y="2731"/>
                  </a:cubicBezTo>
                  <a:cubicBezTo>
                    <a:pt x="15765" y="2691"/>
                    <a:pt x="15812" y="2668"/>
                    <a:pt x="15892" y="2668"/>
                  </a:cubicBezTo>
                  <a:cubicBezTo>
                    <a:pt x="15960" y="2668"/>
                    <a:pt x="16082" y="2642"/>
                    <a:pt x="16155" y="2613"/>
                  </a:cubicBezTo>
                  <a:cubicBezTo>
                    <a:pt x="16247" y="2575"/>
                    <a:pt x="16321" y="2557"/>
                    <a:pt x="16367" y="2557"/>
                  </a:cubicBezTo>
                  <a:close/>
                  <a:moveTo>
                    <a:pt x="19658" y="2598"/>
                  </a:moveTo>
                  <a:cubicBezTo>
                    <a:pt x="19667" y="2598"/>
                    <a:pt x="19674" y="2599"/>
                    <a:pt x="19679" y="2602"/>
                  </a:cubicBezTo>
                  <a:cubicBezTo>
                    <a:pt x="19726" y="2636"/>
                    <a:pt x="19647" y="2706"/>
                    <a:pt x="19562" y="2706"/>
                  </a:cubicBezTo>
                  <a:cubicBezTo>
                    <a:pt x="19521" y="2706"/>
                    <a:pt x="19492" y="2736"/>
                    <a:pt x="19497" y="2773"/>
                  </a:cubicBezTo>
                  <a:cubicBezTo>
                    <a:pt x="19504" y="2829"/>
                    <a:pt x="19448" y="2841"/>
                    <a:pt x="19131" y="2847"/>
                  </a:cubicBezTo>
                  <a:cubicBezTo>
                    <a:pt x="19106" y="2848"/>
                    <a:pt x="19081" y="2848"/>
                    <a:pt x="19057" y="2848"/>
                  </a:cubicBezTo>
                  <a:cubicBezTo>
                    <a:pt x="18886" y="2848"/>
                    <a:pt x="18757" y="2836"/>
                    <a:pt x="18757" y="2819"/>
                  </a:cubicBezTo>
                  <a:cubicBezTo>
                    <a:pt x="18756" y="2802"/>
                    <a:pt x="18803" y="2786"/>
                    <a:pt x="18855" y="2786"/>
                  </a:cubicBezTo>
                  <a:cubicBezTo>
                    <a:pt x="18909" y="2786"/>
                    <a:pt x="18986" y="2765"/>
                    <a:pt x="19019" y="2741"/>
                  </a:cubicBezTo>
                  <a:cubicBezTo>
                    <a:pt x="19054" y="2716"/>
                    <a:pt x="19176" y="2691"/>
                    <a:pt x="19286" y="2683"/>
                  </a:cubicBezTo>
                  <a:cubicBezTo>
                    <a:pt x="19397" y="2675"/>
                    <a:pt x="19525" y="2650"/>
                    <a:pt x="19567" y="2626"/>
                  </a:cubicBezTo>
                  <a:cubicBezTo>
                    <a:pt x="19598" y="2609"/>
                    <a:pt x="19634" y="2598"/>
                    <a:pt x="19658" y="2598"/>
                  </a:cubicBezTo>
                  <a:close/>
                  <a:moveTo>
                    <a:pt x="20905" y="2572"/>
                  </a:moveTo>
                  <a:cubicBezTo>
                    <a:pt x="21045" y="2572"/>
                    <a:pt x="21215" y="2592"/>
                    <a:pt x="21246" y="2624"/>
                  </a:cubicBezTo>
                  <a:cubicBezTo>
                    <a:pt x="21263" y="2642"/>
                    <a:pt x="21497" y="2658"/>
                    <a:pt x="21760" y="2658"/>
                  </a:cubicBezTo>
                  <a:cubicBezTo>
                    <a:pt x="22051" y="2658"/>
                    <a:pt x="22275" y="2675"/>
                    <a:pt x="22323" y="2704"/>
                  </a:cubicBezTo>
                  <a:cubicBezTo>
                    <a:pt x="22352" y="2721"/>
                    <a:pt x="22401" y="2731"/>
                    <a:pt x="22444" y="2731"/>
                  </a:cubicBezTo>
                  <a:cubicBezTo>
                    <a:pt x="22461" y="2731"/>
                    <a:pt x="22478" y="2729"/>
                    <a:pt x="22492" y="2725"/>
                  </a:cubicBezTo>
                  <a:cubicBezTo>
                    <a:pt x="22507" y="2721"/>
                    <a:pt x="22523" y="2719"/>
                    <a:pt x="22536" y="2719"/>
                  </a:cubicBezTo>
                  <a:cubicBezTo>
                    <a:pt x="22563" y="2719"/>
                    <a:pt x="22582" y="2727"/>
                    <a:pt x="22582" y="2741"/>
                  </a:cubicBezTo>
                  <a:cubicBezTo>
                    <a:pt x="22582" y="2761"/>
                    <a:pt x="22539" y="2791"/>
                    <a:pt x="22492" y="2803"/>
                  </a:cubicBezTo>
                  <a:cubicBezTo>
                    <a:pt x="22433" y="2819"/>
                    <a:pt x="22366" y="2826"/>
                    <a:pt x="22305" y="2826"/>
                  </a:cubicBezTo>
                  <a:cubicBezTo>
                    <a:pt x="22213" y="2826"/>
                    <a:pt x="22138" y="2809"/>
                    <a:pt x="22138" y="2780"/>
                  </a:cubicBezTo>
                  <a:cubicBezTo>
                    <a:pt x="22138" y="2773"/>
                    <a:pt x="22133" y="2769"/>
                    <a:pt x="22124" y="2769"/>
                  </a:cubicBezTo>
                  <a:cubicBezTo>
                    <a:pt x="22102" y="2769"/>
                    <a:pt x="22055" y="2791"/>
                    <a:pt x="22001" y="2826"/>
                  </a:cubicBezTo>
                  <a:cubicBezTo>
                    <a:pt x="21935" y="2870"/>
                    <a:pt x="21888" y="2890"/>
                    <a:pt x="21849" y="2890"/>
                  </a:cubicBezTo>
                  <a:cubicBezTo>
                    <a:pt x="21829" y="2890"/>
                    <a:pt x="21810" y="2885"/>
                    <a:pt x="21793" y="2875"/>
                  </a:cubicBezTo>
                  <a:cubicBezTo>
                    <a:pt x="21753" y="2852"/>
                    <a:pt x="21584" y="2834"/>
                    <a:pt x="21416" y="2833"/>
                  </a:cubicBezTo>
                  <a:cubicBezTo>
                    <a:pt x="21057" y="2832"/>
                    <a:pt x="20822" y="2808"/>
                    <a:pt x="20770" y="2772"/>
                  </a:cubicBezTo>
                  <a:cubicBezTo>
                    <a:pt x="20765" y="2768"/>
                    <a:pt x="20758" y="2766"/>
                    <a:pt x="20748" y="2766"/>
                  </a:cubicBezTo>
                  <a:cubicBezTo>
                    <a:pt x="20722" y="2766"/>
                    <a:pt x="20680" y="2780"/>
                    <a:pt x="20645" y="2803"/>
                  </a:cubicBezTo>
                  <a:cubicBezTo>
                    <a:pt x="20592" y="2837"/>
                    <a:pt x="20501" y="2854"/>
                    <a:pt x="20417" y="2854"/>
                  </a:cubicBezTo>
                  <a:cubicBezTo>
                    <a:pt x="20317" y="2854"/>
                    <a:pt x="20228" y="2830"/>
                    <a:pt x="20228" y="2787"/>
                  </a:cubicBezTo>
                  <a:cubicBezTo>
                    <a:pt x="20228" y="2739"/>
                    <a:pt x="20170" y="2715"/>
                    <a:pt x="20108" y="2715"/>
                  </a:cubicBezTo>
                  <a:cubicBezTo>
                    <a:pt x="20045" y="2715"/>
                    <a:pt x="19978" y="2739"/>
                    <a:pt x="19960" y="2787"/>
                  </a:cubicBezTo>
                  <a:cubicBezTo>
                    <a:pt x="19945" y="2826"/>
                    <a:pt x="19916" y="2849"/>
                    <a:pt x="19886" y="2849"/>
                  </a:cubicBezTo>
                  <a:cubicBezTo>
                    <a:pt x="19878" y="2849"/>
                    <a:pt x="19871" y="2847"/>
                    <a:pt x="19864" y="2844"/>
                  </a:cubicBezTo>
                  <a:cubicBezTo>
                    <a:pt x="19781" y="2809"/>
                    <a:pt x="19977" y="2589"/>
                    <a:pt x="20081" y="2589"/>
                  </a:cubicBezTo>
                  <a:cubicBezTo>
                    <a:pt x="20086" y="2589"/>
                    <a:pt x="20091" y="2589"/>
                    <a:pt x="20095" y="2590"/>
                  </a:cubicBezTo>
                  <a:cubicBezTo>
                    <a:pt x="20185" y="2608"/>
                    <a:pt x="20343" y="2618"/>
                    <a:pt x="20478" y="2618"/>
                  </a:cubicBezTo>
                  <a:cubicBezTo>
                    <a:pt x="20596" y="2618"/>
                    <a:pt x="20697" y="2611"/>
                    <a:pt x="20723" y="2595"/>
                  </a:cubicBezTo>
                  <a:cubicBezTo>
                    <a:pt x="20751" y="2579"/>
                    <a:pt x="20823" y="2572"/>
                    <a:pt x="20905" y="2572"/>
                  </a:cubicBezTo>
                  <a:close/>
                  <a:moveTo>
                    <a:pt x="24184" y="2760"/>
                  </a:moveTo>
                  <a:cubicBezTo>
                    <a:pt x="24261" y="2760"/>
                    <a:pt x="24352" y="2804"/>
                    <a:pt x="24352" y="2853"/>
                  </a:cubicBezTo>
                  <a:cubicBezTo>
                    <a:pt x="24352" y="2882"/>
                    <a:pt x="24338" y="2896"/>
                    <a:pt x="24309" y="2896"/>
                  </a:cubicBezTo>
                  <a:cubicBezTo>
                    <a:pt x="24297" y="2896"/>
                    <a:pt x="24282" y="2893"/>
                    <a:pt x="24265" y="2888"/>
                  </a:cubicBezTo>
                  <a:cubicBezTo>
                    <a:pt x="24218" y="2875"/>
                    <a:pt x="24155" y="2864"/>
                    <a:pt x="24126" y="2864"/>
                  </a:cubicBezTo>
                  <a:cubicBezTo>
                    <a:pt x="24063" y="2864"/>
                    <a:pt x="24063" y="2797"/>
                    <a:pt x="24126" y="2770"/>
                  </a:cubicBezTo>
                  <a:cubicBezTo>
                    <a:pt x="24143" y="2763"/>
                    <a:pt x="24163" y="2760"/>
                    <a:pt x="24184" y="2760"/>
                  </a:cubicBezTo>
                  <a:close/>
                  <a:moveTo>
                    <a:pt x="23642" y="2708"/>
                  </a:moveTo>
                  <a:cubicBezTo>
                    <a:pt x="23697" y="2708"/>
                    <a:pt x="23741" y="2720"/>
                    <a:pt x="23741" y="2746"/>
                  </a:cubicBezTo>
                  <a:cubicBezTo>
                    <a:pt x="23741" y="2840"/>
                    <a:pt x="23645" y="2910"/>
                    <a:pt x="23550" y="2910"/>
                  </a:cubicBezTo>
                  <a:cubicBezTo>
                    <a:pt x="23515" y="2910"/>
                    <a:pt x="23480" y="2901"/>
                    <a:pt x="23450" y="2879"/>
                  </a:cubicBezTo>
                  <a:cubicBezTo>
                    <a:pt x="23404" y="2846"/>
                    <a:pt x="23404" y="2846"/>
                    <a:pt x="23444" y="2772"/>
                  </a:cubicBezTo>
                  <a:cubicBezTo>
                    <a:pt x="23465" y="2732"/>
                    <a:pt x="23564" y="2708"/>
                    <a:pt x="23642" y="2708"/>
                  </a:cubicBezTo>
                  <a:close/>
                  <a:moveTo>
                    <a:pt x="18343" y="2608"/>
                  </a:moveTo>
                  <a:cubicBezTo>
                    <a:pt x="18413" y="2608"/>
                    <a:pt x="18480" y="2646"/>
                    <a:pt x="18480" y="2708"/>
                  </a:cubicBezTo>
                  <a:cubicBezTo>
                    <a:pt x="18480" y="2782"/>
                    <a:pt x="18381" y="2827"/>
                    <a:pt x="18153" y="2851"/>
                  </a:cubicBezTo>
                  <a:cubicBezTo>
                    <a:pt x="18080" y="2859"/>
                    <a:pt x="17971" y="2884"/>
                    <a:pt x="17917" y="2905"/>
                  </a:cubicBezTo>
                  <a:cubicBezTo>
                    <a:pt x="17888" y="2917"/>
                    <a:pt x="17863" y="2923"/>
                    <a:pt x="17845" y="2923"/>
                  </a:cubicBezTo>
                  <a:cubicBezTo>
                    <a:pt x="17828" y="2923"/>
                    <a:pt x="17817" y="2917"/>
                    <a:pt x="17817" y="2906"/>
                  </a:cubicBezTo>
                  <a:cubicBezTo>
                    <a:pt x="17817" y="2872"/>
                    <a:pt x="17571" y="2852"/>
                    <a:pt x="17315" y="2852"/>
                  </a:cubicBezTo>
                  <a:cubicBezTo>
                    <a:pt x="17131" y="2852"/>
                    <a:pt x="16942" y="2862"/>
                    <a:pt x="16836" y="2884"/>
                  </a:cubicBezTo>
                  <a:cubicBezTo>
                    <a:pt x="16745" y="2903"/>
                    <a:pt x="16685" y="2912"/>
                    <a:pt x="16645" y="2912"/>
                  </a:cubicBezTo>
                  <a:cubicBezTo>
                    <a:pt x="16607" y="2912"/>
                    <a:pt x="16587" y="2904"/>
                    <a:pt x="16578" y="2888"/>
                  </a:cubicBezTo>
                  <a:cubicBezTo>
                    <a:pt x="16529" y="2810"/>
                    <a:pt x="16540" y="2797"/>
                    <a:pt x="16693" y="2756"/>
                  </a:cubicBezTo>
                  <a:cubicBezTo>
                    <a:pt x="16779" y="2734"/>
                    <a:pt x="16963" y="2706"/>
                    <a:pt x="17110" y="2694"/>
                  </a:cubicBezTo>
                  <a:cubicBezTo>
                    <a:pt x="17174" y="2688"/>
                    <a:pt x="17225" y="2685"/>
                    <a:pt x="17267" y="2685"/>
                  </a:cubicBezTo>
                  <a:cubicBezTo>
                    <a:pt x="17370" y="2685"/>
                    <a:pt x="17421" y="2704"/>
                    <a:pt x="17491" y="2752"/>
                  </a:cubicBezTo>
                  <a:cubicBezTo>
                    <a:pt x="17541" y="2787"/>
                    <a:pt x="17582" y="2805"/>
                    <a:pt x="17611" y="2805"/>
                  </a:cubicBezTo>
                  <a:cubicBezTo>
                    <a:pt x="17625" y="2805"/>
                    <a:pt x="17636" y="2801"/>
                    <a:pt x="17643" y="2793"/>
                  </a:cubicBezTo>
                  <a:cubicBezTo>
                    <a:pt x="17664" y="2770"/>
                    <a:pt x="17785" y="2745"/>
                    <a:pt x="17917" y="2736"/>
                  </a:cubicBezTo>
                  <a:cubicBezTo>
                    <a:pt x="18054" y="2725"/>
                    <a:pt x="18183" y="2691"/>
                    <a:pt x="18223" y="2653"/>
                  </a:cubicBezTo>
                  <a:cubicBezTo>
                    <a:pt x="18255" y="2622"/>
                    <a:pt x="18299" y="2608"/>
                    <a:pt x="18343" y="2608"/>
                  </a:cubicBezTo>
                  <a:close/>
                  <a:moveTo>
                    <a:pt x="34493" y="2823"/>
                  </a:moveTo>
                  <a:cubicBezTo>
                    <a:pt x="34520" y="2823"/>
                    <a:pt x="34526" y="2848"/>
                    <a:pt x="34508" y="2882"/>
                  </a:cubicBezTo>
                  <a:cubicBezTo>
                    <a:pt x="34490" y="2915"/>
                    <a:pt x="34455" y="2941"/>
                    <a:pt x="34428" y="2941"/>
                  </a:cubicBezTo>
                  <a:cubicBezTo>
                    <a:pt x="34402" y="2941"/>
                    <a:pt x="34396" y="2915"/>
                    <a:pt x="34413" y="2882"/>
                  </a:cubicBezTo>
                  <a:cubicBezTo>
                    <a:pt x="34431" y="2849"/>
                    <a:pt x="34465" y="2823"/>
                    <a:pt x="34493" y="2823"/>
                  </a:cubicBezTo>
                  <a:close/>
                  <a:moveTo>
                    <a:pt x="34134" y="2864"/>
                  </a:moveTo>
                  <a:cubicBezTo>
                    <a:pt x="34181" y="2864"/>
                    <a:pt x="34212" y="2887"/>
                    <a:pt x="34201" y="2913"/>
                  </a:cubicBezTo>
                  <a:cubicBezTo>
                    <a:pt x="34182" y="2951"/>
                    <a:pt x="34136" y="2972"/>
                    <a:pt x="34099" y="2972"/>
                  </a:cubicBezTo>
                  <a:cubicBezTo>
                    <a:pt x="34069" y="2972"/>
                    <a:pt x="34044" y="2958"/>
                    <a:pt x="34044" y="2928"/>
                  </a:cubicBezTo>
                  <a:cubicBezTo>
                    <a:pt x="34044" y="2893"/>
                    <a:pt x="34086" y="2864"/>
                    <a:pt x="34134" y="2864"/>
                  </a:cubicBezTo>
                  <a:close/>
                  <a:moveTo>
                    <a:pt x="25292" y="2887"/>
                  </a:moveTo>
                  <a:cubicBezTo>
                    <a:pt x="25331" y="2887"/>
                    <a:pt x="25349" y="2899"/>
                    <a:pt x="25349" y="2925"/>
                  </a:cubicBezTo>
                  <a:cubicBezTo>
                    <a:pt x="25349" y="2957"/>
                    <a:pt x="25292" y="2980"/>
                    <a:pt x="25207" y="2980"/>
                  </a:cubicBezTo>
                  <a:cubicBezTo>
                    <a:pt x="25049" y="2980"/>
                    <a:pt x="25070" y="2921"/>
                    <a:pt x="25239" y="2892"/>
                  </a:cubicBezTo>
                  <a:cubicBezTo>
                    <a:pt x="25260" y="2889"/>
                    <a:pt x="25277" y="2887"/>
                    <a:pt x="25292" y="2887"/>
                  </a:cubicBezTo>
                  <a:close/>
                  <a:moveTo>
                    <a:pt x="19091" y="3057"/>
                  </a:moveTo>
                  <a:cubicBezTo>
                    <a:pt x="19121" y="3057"/>
                    <a:pt x="19146" y="3078"/>
                    <a:pt x="19146" y="3099"/>
                  </a:cubicBezTo>
                  <a:cubicBezTo>
                    <a:pt x="19146" y="3114"/>
                    <a:pt x="19134" y="3123"/>
                    <a:pt x="19117" y="3123"/>
                  </a:cubicBezTo>
                  <a:cubicBezTo>
                    <a:pt x="19109" y="3123"/>
                    <a:pt x="19100" y="3121"/>
                    <a:pt x="19091" y="3117"/>
                  </a:cubicBezTo>
                  <a:cubicBezTo>
                    <a:pt x="19059" y="3103"/>
                    <a:pt x="19037" y="3085"/>
                    <a:pt x="19037" y="3075"/>
                  </a:cubicBezTo>
                  <a:cubicBezTo>
                    <a:pt x="19037" y="3065"/>
                    <a:pt x="19059" y="3057"/>
                    <a:pt x="19091" y="3057"/>
                  </a:cubicBezTo>
                  <a:close/>
                  <a:moveTo>
                    <a:pt x="15096" y="3035"/>
                  </a:moveTo>
                  <a:cubicBezTo>
                    <a:pt x="15142" y="3035"/>
                    <a:pt x="15159" y="3048"/>
                    <a:pt x="15159" y="3078"/>
                  </a:cubicBezTo>
                  <a:cubicBezTo>
                    <a:pt x="15159" y="3119"/>
                    <a:pt x="15100" y="3135"/>
                    <a:pt x="14952" y="3135"/>
                  </a:cubicBezTo>
                  <a:cubicBezTo>
                    <a:pt x="14728" y="3134"/>
                    <a:pt x="14757" y="3084"/>
                    <a:pt x="15006" y="3044"/>
                  </a:cubicBezTo>
                  <a:cubicBezTo>
                    <a:pt x="15044" y="3038"/>
                    <a:pt x="15074" y="3035"/>
                    <a:pt x="15096" y="3035"/>
                  </a:cubicBezTo>
                  <a:close/>
                  <a:moveTo>
                    <a:pt x="15545" y="3030"/>
                  </a:moveTo>
                  <a:cubicBezTo>
                    <a:pt x="15569" y="3030"/>
                    <a:pt x="15592" y="3040"/>
                    <a:pt x="15623" y="3057"/>
                  </a:cubicBezTo>
                  <a:cubicBezTo>
                    <a:pt x="15655" y="3075"/>
                    <a:pt x="15706" y="3085"/>
                    <a:pt x="15757" y="3085"/>
                  </a:cubicBezTo>
                  <a:cubicBezTo>
                    <a:pt x="15782" y="3085"/>
                    <a:pt x="15807" y="3083"/>
                    <a:pt x="15830" y="3078"/>
                  </a:cubicBezTo>
                  <a:cubicBezTo>
                    <a:pt x="15863" y="3070"/>
                    <a:pt x="15888" y="3066"/>
                    <a:pt x="15903" y="3066"/>
                  </a:cubicBezTo>
                  <a:cubicBezTo>
                    <a:pt x="15925" y="3066"/>
                    <a:pt x="15928" y="3075"/>
                    <a:pt x="15912" y="3093"/>
                  </a:cubicBezTo>
                  <a:cubicBezTo>
                    <a:pt x="15889" y="3116"/>
                    <a:pt x="15755" y="3135"/>
                    <a:pt x="15612" y="3135"/>
                  </a:cubicBezTo>
                  <a:cubicBezTo>
                    <a:pt x="15371" y="3135"/>
                    <a:pt x="15360" y="3131"/>
                    <a:pt x="15446" y="3073"/>
                  </a:cubicBezTo>
                  <a:cubicBezTo>
                    <a:pt x="15487" y="3044"/>
                    <a:pt x="15516" y="3030"/>
                    <a:pt x="15545" y="3030"/>
                  </a:cubicBezTo>
                  <a:close/>
                  <a:moveTo>
                    <a:pt x="21636" y="3097"/>
                  </a:moveTo>
                  <a:cubicBezTo>
                    <a:pt x="21699" y="3097"/>
                    <a:pt x="21748" y="3114"/>
                    <a:pt x="21748" y="3135"/>
                  </a:cubicBezTo>
                  <a:cubicBezTo>
                    <a:pt x="21748" y="3157"/>
                    <a:pt x="21701" y="3174"/>
                    <a:pt x="21636" y="3174"/>
                  </a:cubicBezTo>
                  <a:cubicBezTo>
                    <a:pt x="21574" y="3174"/>
                    <a:pt x="21524" y="3157"/>
                    <a:pt x="21524" y="3135"/>
                  </a:cubicBezTo>
                  <a:cubicBezTo>
                    <a:pt x="21526" y="3114"/>
                    <a:pt x="21574" y="3097"/>
                    <a:pt x="21636" y="3097"/>
                  </a:cubicBezTo>
                  <a:close/>
                  <a:moveTo>
                    <a:pt x="22194" y="3175"/>
                  </a:moveTo>
                  <a:cubicBezTo>
                    <a:pt x="22224" y="3175"/>
                    <a:pt x="22249" y="3193"/>
                    <a:pt x="22249" y="3216"/>
                  </a:cubicBezTo>
                  <a:cubicBezTo>
                    <a:pt x="22249" y="3231"/>
                    <a:pt x="22237" y="3239"/>
                    <a:pt x="22221" y="3239"/>
                  </a:cubicBezTo>
                  <a:cubicBezTo>
                    <a:pt x="22213" y="3239"/>
                    <a:pt x="22203" y="3237"/>
                    <a:pt x="22194" y="3233"/>
                  </a:cubicBezTo>
                  <a:cubicBezTo>
                    <a:pt x="22162" y="3218"/>
                    <a:pt x="22138" y="3202"/>
                    <a:pt x="22138" y="3192"/>
                  </a:cubicBezTo>
                  <a:cubicBezTo>
                    <a:pt x="22137" y="3182"/>
                    <a:pt x="22162" y="3175"/>
                    <a:pt x="22194" y="3175"/>
                  </a:cubicBezTo>
                  <a:close/>
                  <a:moveTo>
                    <a:pt x="16596" y="3107"/>
                  </a:moveTo>
                  <a:cubicBezTo>
                    <a:pt x="16631" y="3107"/>
                    <a:pt x="16676" y="3134"/>
                    <a:pt x="16707" y="3174"/>
                  </a:cubicBezTo>
                  <a:cubicBezTo>
                    <a:pt x="16758" y="3241"/>
                    <a:pt x="16750" y="3253"/>
                    <a:pt x="16662" y="3253"/>
                  </a:cubicBezTo>
                  <a:cubicBezTo>
                    <a:pt x="16487" y="3253"/>
                    <a:pt x="16429" y="3144"/>
                    <a:pt x="16583" y="3109"/>
                  </a:cubicBezTo>
                  <a:cubicBezTo>
                    <a:pt x="16587" y="3108"/>
                    <a:pt x="16591" y="3107"/>
                    <a:pt x="16596" y="3107"/>
                  </a:cubicBezTo>
                  <a:close/>
                  <a:moveTo>
                    <a:pt x="28092" y="3189"/>
                  </a:moveTo>
                  <a:cubicBezTo>
                    <a:pt x="28109" y="3189"/>
                    <a:pt x="28120" y="3198"/>
                    <a:pt x="28120" y="3212"/>
                  </a:cubicBezTo>
                  <a:cubicBezTo>
                    <a:pt x="28120" y="3234"/>
                    <a:pt x="28094" y="3253"/>
                    <a:pt x="28065" y="3253"/>
                  </a:cubicBezTo>
                  <a:cubicBezTo>
                    <a:pt x="28033" y="3253"/>
                    <a:pt x="28009" y="3246"/>
                    <a:pt x="28009" y="3237"/>
                  </a:cubicBezTo>
                  <a:cubicBezTo>
                    <a:pt x="28009" y="3226"/>
                    <a:pt x="28033" y="3210"/>
                    <a:pt x="28065" y="3196"/>
                  </a:cubicBezTo>
                  <a:cubicBezTo>
                    <a:pt x="28075" y="3191"/>
                    <a:pt x="28084" y="3189"/>
                    <a:pt x="28092" y="3189"/>
                  </a:cubicBezTo>
                  <a:close/>
                  <a:moveTo>
                    <a:pt x="24495" y="3253"/>
                  </a:moveTo>
                  <a:cubicBezTo>
                    <a:pt x="24542" y="3253"/>
                    <a:pt x="24564" y="3269"/>
                    <a:pt x="24545" y="3292"/>
                  </a:cubicBezTo>
                  <a:cubicBezTo>
                    <a:pt x="24532" y="3306"/>
                    <a:pt x="24511" y="3314"/>
                    <a:pt x="24489" y="3314"/>
                  </a:cubicBezTo>
                  <a:cubicBezTo>
                    <a:pt x="24479" y="3314"/>
                    <a:pt x="24468" y="3312"/>
                    <a:pt x="24458" y="3308"/>
                  </a:cubicBezTo>
                  <a:cubicBezTo>
                    <a:pt x="24385" y="3277"/>
                    <a:pt x="24401" y="3253"/>
                    <a:pt x="24495" y="3253"/>
                  </a:cubicBezTo>
                  <a:close/>
                  <a:moveTo>
                    <a:pt x="23480" y="3213"/>
                  </a:moveTo>
                  <a:cubicBezTo>
                    <a:pt x="23521" y="3215"/>
                    <a:pt x="23586" y="3232"/>
                    <a:pt x="23633" y="3252"/>
                  </a:cubicBezTo>
                  <a:cubicBezTo>
                    <a:pt x="23707" y="3285"/>
                    <a:pt x="23707" y="3293"/>
                    <a:pt x="23633" y="3328"/>
                  </a:cubicBezTo>
                  <a:cubicBezTo>
                    <a:pt x="23609" y="3339"/>
                    <a:pt x="23589" y="3345"/>
                    <a:pt x="23570" y="3345"/>
                  </a:cubicBezTo>
                  <a:cubicBezTo>
                    <a:pt x="23539" y="3345"/>
                    <a:pt x="23512" y="3331"/>
                    <a:pt x="23480" y="3302"/>
                  </a:cubicBezTo>
                  <a:cubicBezTo>
                    <a:pt x="23439" y="3264"/>
                    <a:pt x="23409" y="3232"/>
                    <a:pt x="23409" y="3223"/>
                  </a:cubicBezTo>
                  <a:cubicBezTo>
                    <a:pt x="23409" y="3218"/>
                    <a:pt x="23444" y="3213"/>
                    <a:pt x="23480" y="3213"/>
                  </a:cubicBezTo>
                  <a:close/>
                  <a:moveTo>
                    <a:pt x="21556" y="3304"/>
                  </a:moveTo>
                  <a:cubicBezTo>
                    <a:pt x="21573" y="3304"/>
                    <a:pt x="21584" y="3313"/>
                    <a:pt x="21584" y="3328"/>
                  </a:cubicBezTo>
                  <a:cubicBezTo>
                    <a:pt x="21584" y="3349"/>
                    <a:pt x="21558" y="3369"/>
                    <a:pt x="21529" y="3369"/>
                  </a:cubicBezTo>
                  <a:cubicBezTo>
                    <a:pt x="21497" y="3369"/>
                    <a:pt x="21473" y="3361"/>
                    <a:pt x="21473" y="3351"/>
                  </a:cubicBezTo>
                  <a:cubicBezTo>
                    <a:pt x="21472" y="3341"/>
                    <a:pt x="21497" y="3324"/>
                    <a:pt x="21529" y="3310"/>
                  </a:cubicBezTo>
                  <a:cubicBezTo>
                    <a:pt x="21539" y="3306"/>
                    <a:pt x="21548" y="3304"/>
                    <a:pt x="21556" y="3304"/>
                  </a:cubicBezTo>
                  <a:close/>
                  <a:moveTo>
                    <a:pt x="17329" y="3060"/>
                  </a:moveTo>
                  <a:cubicBezTo>
                    <a:pt x="17388" y="3060"/>
                    <a:pt x="17478" y="3068"/>
                    <a:pt x="17611" y="3084"/>
                  </a:cubicBezTo>
                  <a:cubicBezTo>
                    <a:pt x="17775" y="3103"/>
                    <a:pt x="17805" y="3120"/>
                    <a:pt x="17754" y="3161"/>
                  </a:cubicBezTo>
                  <a:cubicBezTo>
                    <a:pt x="17718" y="3191"/>
                    <a:pt x="17640" y="3212"/>
                    <a:pt x="17578" y="3212"/>
                  </a:cubicBezTo>
                  <a:cubicBezTo>
                    <a:pt x="17487" y="3212"/>
                    <a:pt x="17477" y="3222"/>
                    <a:pt x="17529" y="3261"/>
                  </a:cubicBezTo>
                  <a:cubicBezTo>
                    <a:pt x="17564" y="3287"/>
                    <a:pt x="17595" y="3335"/>
                    <a:pt x="17595" y="3365"/>
                  </a:cubicBezTo>
                  <a:cubicBezTo>
                    <a:pt x="17595" y="3387"/>
                    <a:pt x="17590" y="3399"/>
                    <a:pt x="17576" y="3399"/>
                  </a:cubicBezTo>
                  <a:cubicBezTo>
                    <a:pt x="17563" y="3399"/>
                    <a:pt x="17544" y="3390"/>
                    <a:pt x="17513" y="3372"/>
                  </a:cubicBezTo>
                  <a:cubicBezTo>
                    <a:pt x="17480" y="3353"/>
                    <a:pt x="17420" y="3342"/>
                    <a:pt x="17364" y="3342"/>
                  </a:cubicBezTo>
                  <a:cubicBezTo>
                    <a:pt x="17343" y="3342"/>
                    <a:pt x="17323" y="3343"/>
                    <a:pt x="17305" y="3346"/>
                  </a:cubicBezTo>
                  <a:cubicBezTo>
                    <a:pt x="17260" y="3354"/>
                    <a:pt x="17217" y="3358"/>
                    <a:pt x="17177" y="3358"/>
                  </a:cubicBezTo>
                  <a:cubicBezTo>
                    <a:pt x="16957" y="3358"/>
                    <a:pt x="16841" y="3251"/>
                    <a:pt x="17042" y="3176"/>
                  </a:cubicBezTo>
                  <a:cubicBezTo>
                    <a:pt x="17082" y="3161"/>
                    <a:pt x="17128" y="3152"/>
                    <a:pt x="17165" y="3152"/>
                  </a:cubicBezTo>
                  <a:cubicBezTo>
                    <a:pt x="17187" y="3152"/>
                    <a:pt x="17206" y="3155"/>
                    <a:pt x="17219" y="3161"/>
                  </a:cubicBezTo>
                  <a:cubicBezTo>
                    <a:pt x="17231" y="3166"/>
                    <a:pt x="17241" y="3168"/>
                    <a:pt x="17247" y="3168"/>
                  </a:cubicBezTo>
                  <a:cubicBezTo>
                    <a:pt x="17265" y="3168"/>
                    <a:pt x="17266" y="3153"/>
                    <a:pt x="17250" y="3124"/>
                  </a:cubicBezTo>
                  <a:cubicBezTo>
                    <a:pt x="17225" y="3080"/>
                    <a:pt x="17239" y="3060"/>
                    <a:pt x="17329" y="3060"/>
                  </a:cubicBezTo>
                  <a:close/>
                  <a:moveTo>
                    <a:pt x="19967" y="3183"/>
                  </a:moveTo>
                  <a:cubicBezTo>
                    <a:pt x="20030" y="3183"/>
                    <a:pt x="20055" y="3220"/>
                    <a:pt x="19974" y="3259"/>
                  </a:cubicBezTo>
                  <a:cubicBezTo>
                    <a:pt x="19916" y="3288"/>
                    <a:pt x="19913" y="3303"/>
                    <a:pt x="19964" y="3319"/>
                  </a:cubicBezTo>
                  <a:cubicBezTo>
                    <a:pt x="20083" y="3353"/>
                    <a:pt x="20038" y="3410"/>
                    <a:pt x="19889" y="3410"/>
                  </a:cubicBezTo>
                  <a:cubicBezTo>
                    <a:pt x="19715" y="3410"/>
                    <a:pt x="19531" y="3331"/>
                    <a:pt x="19531" y="3257"/>
                  </a:cubicBezTo>
                  <a:cubicBezTo>
                    <a:pt x="19531" y="3233"/>
                    <a:pt x="19551" y="3221"/>
                    <a:pt x="19589" y="3221"/>
                  </a:cubicBezTo>
                  <a:cubicBezTo>
                    <a:pt x="19606" y="3221"/>
                    <a:pt x="19626" y="3223"/>
                    <a:pt x="19649" y="3227"/>
                  </a:cubicBezTo>
                  <a:cubicBezTo>
                    <a:pt x="19667" y="3231"/>
                    <a:pt x="19688" y="3232"/>
                    <a:pt x="19710" y="3232"/>
                  </a:cubicBezTo>
                  <a:cubicBezTo>
                    <a:pt x="19766" y="3232"/>
                    <a:pt x="19830" y="3222"/>
                    <a:pt x="19869" y="3206"/>
                  </a:cubicBezTo>
                  <a:cubicBezTo>
                    <a:pt x="19905" y="3190"/>
                    <a:pt x="19940" y="3183"/>
                    <a:pt x="19967" y="3183"/>
                  </a:cubicBezTo>
                  <a:close/>
                  <a:moveTo>
                    <a:pt x="21748" y="3290"/>
                  </a:moveTo>
                  <a:cubicBezTo>
                    <a:pt x="21842" y="3290"/>
                    <a:pt x="21862" y="3360"/>
                    <a:pt x="21780" y="3408"/>
                  </a:cubicBezTo>
                  <a:cubicBezTo>
                    <a:pt x="21750" y="3425"/>
                    <a:pt x="21731" y="3435"/>
                    <a:pt x="21718" y="3435"/>
                  </a:cubicBezTo>
                  <a:cubicBezTo>
                    <a:pt x="21700" y="3435"/>
                    <a:pt x="21696" y="3415"/>
                    <a:pt x="21696" y="3374"/>
                  </a:cubicBezTo>
                  <a:cubicBezTo>
                    <a:pt x="21693" y="3329"/>
                    <a:pt x="21719" y="3290"/>
                    <a:pt x="21748" y="3290"/>
                  </a:cubicBezTo>
                  <a:close/>
                  <a:moveTo>
                    <a:pt x="18850" y="3367"/>
                  </a:moveTo>
                  <a:cubicBezTo>
                    <a:pt x="18962" y="3367"/>
                    <a:pt x="18920" y="3502"/>
                    <a:pt x="18803" y="3518"/>
                  </a:cubicBezTo>
                  <a:cubicBezTo>
                    <a:pt x="18793" y="3520"/>
                    <a:pt x="18784" y="3521"/>
                    <a:pt x="18776" y="3521"/>
                  </a:cubicBezTo>
                  <a:cubicBezTo>
                    <a:pt x="18733" y="3521"/>
                    <a:pt x="18724" y="3499"/>
                    <a:pt x="18743" y="3449"/>
                  </a:cubicBezTo>
                  <a:cubicBezTo>
                    <a:pt x="18758" y="3405"/>
                    <a:pt x="18808" y="3367"/>
                    <a:pt x="18850" y="3367"/>
                  </a:cubicBezTo>
                  <a:close/>
                  <a:moveTo>
                    <a:pt x="29446" y="3507"/>
                  </a:moveTo>
                  <a:cubicBezTo>
                    <a:pt x="29463" y="3507"/>
                    <a:pt x="29483" y="3509"/>
                    <a:pt x="29506" y="3513"/>
                  </a:cubicBezTo>
                  <a:cubicBezTo>
                    <a:pt x="29570" y="3525"/>
                    <a:pt x="29629" y="3548"/>
                    <a:pt x="29647" y="3567"/>
                  </a:cubicBezTo>
                  <a:cubicBezTo>
                    <a:pt x="29666" y="3589"/>
                    <a:pt x="29616" y="3601"/>
                    <a:pt x="29556" y="3601"/>
                  </a:cubicBezTo>
                  <a:cubicBezTo>
                    <a:pt x="29507" y="3601"/>
                    <a:pt x="29453" y="3593"/>
                    <a:pt x="29427" y="3575"/>
                  </a:cubicBezTo>
                  <a:cubicBezTo>
                    <a:pt x="29371" y="3535"/>
                    <a:pt x="29384" y="3507"/>
                    <a:pt x="29446" y="3507"/>
                  </a:cubicBezTo>
                  <a:close/>
                  <a:moveTo>
                    <a:pt x="24406" y="3678"/>
                  </a:moveTo>
                  <a:cubicBezTo>
                    <a:pt x="24468" y="3678"/>
                    <a:pt x="24516" y="3695"/>
                    <a:pt x="24516" y="3717"/>
                  </a:cubicBezTo>
                  <a:cubicBezTo>
                    <a:pt x="24516" y="3739"/>
                    <a:pt x="24469" y="3755"/>
                    <a:pt x="24406" y="3755"/>
                  </a:cubicBezTo>
                  <a:cubicBezTo>
                    <a:pt x="24342" y="3755"/>
                    <a:pt x="24295" y="3739"/>
                    <a:pt x="24295" y="3717"/>
                  </a:cubicBezTo>
                  <a:cubicBezTo>
                    <a:pt x="24295" y="3695"/>
                    <a:pt x="24342" y="3678"/>
                    <a:pt x="24406" y="3678"/>
                  </a:cubicBezTo>
                  <a:close/>
                  <a:moveTo>
                    <a:pt x="36276" y="3648"/>
                  </a:moveTo>
                  <a:cubicBezTo>
                    <a:pt x="36285" y="3648"/>
                    <a:pt x="36292" y="3649"/>
                    <a:pt x="36297" y="3653"/>
                  </a:cubicBezTo>
                  <a:cubicBezTo>
                    <a:pt x="36355" y="3693"/>
                    <a:pt x="36271" y="3797"/>
                    <a:pt x="36180" y="3797"/>
                  </a:cubicBezTo>
                  <a:cubicBezTo>
                    <a:pt x="36074" y="3797"/>
                    <a:pt x="36074" y="3741"/>
                    <a:pt x="36180" y="3679"/>
                  </a:cubicBezTo>
                  <a:cubicBezTo>
                    <a:pt x="36215" y="3659"/>
                    <a:pt x="36251" y="3648"/>
                    <a:pt x="36276" y="3648"/>
                  </a:cubicBezTo>
                  <a:close/>
                  <a:moveTo>
                    <a:pt x="20750" y="3756"/>
                  </a:moveTo>
                  <a:cubicBezTo>
                    <a:pt x="20782" y="3756"/>
                    <a:pt x="20814" y="3769"/>
                    <a:pt x="20832" y="3790"/>
                  </a:cubicBezTo>
                  <a:cubicBezTo>
                    <a:pt x="20848" y="3809"/>
                    <a:pt x="20827" y="3823"/>
                    <a:pt x="20780" y="3823"/>
                  </a:cubicBezTo>
                  <a:cubicBezTo>
                    <a:pt x="20731" y="3823"/>
                    <a:pt x="20698" y="3809"/>
                    <a:pt x="20698" y="3790"/>
                  </a:cubicBezTo>
                  <a:cubicBezTo>
                    <a:pt x="20698" y="3769"/>
                    <a:pt x="20718" y="3756"/>
                    <a:pt x="20750" y="3756"/>
                  </a:cubicBezTo>
                  <a:close/>
                  <a:moveTo>
                    <a:pt x="12076" y="3587"/>
                  </a:moveTo>
                  <a:cubicBezTo>
                    <a:pt x="12104" y="3587"/>
                    <a:pt x="12139" y="3601"/>
                    <a:pt x="12198" y="3628"/>
                  </a:cubicBezTo>
                  <a:cubicBezTo>
                    <a:pt x="12282" y="3668"/>
                    <a:pt x="12327" y="3722"/>
                    <a:pt x="12320" y="3779"/>
                  </a:cubicBezTo>
                  <a:cubicBezTo>
                    <a:pt x="12314" y="3827"/>
                    <a:pt x="12294" y="3849"/>
                    <a:pt x="12273" y="3849"/>
                  </a:cubicBezTo>
                  <a:cubicBezTo>
                    <a:pt x="12247" y="3849"/>
                    <a:pt x="12220" y="3814"/>
                    <a:pt x="12220" y="3753"/>
                  </a:cubicBezTo>
                  <a:cubicBezTo>
                    <a:pt x="12220" y="3718"/>
                    <a:pt x="12205" y="3697"/>
                    <a:pt x="12183" y="3697"/>
                  </a:cubicBezTo>
                  <a:cubicBezTo>
                    <a:pt x="12176" y="3697"/>
                    <a:pt x="12170" y="3699"/>
                    <a:pt x="12163" y="3702"/>
                  </a:cubicBezTo>
                  <a:cubicBezTo>
                    <a:pt x="12146" y="3709"/>
                    <a:pt x="12120" y="3713"/>
                    <a:pt x="12093" y="3713"/>
                  </a:cubicBezTo>
                  <a:cubicBezTo>
                    <a:pt x="12068" y="3713"/>
                    <a:pt x="12042" y="3710"/>
                    <a:pt x="12020" y="3703"/>
                  </a:cubicBezTo>
                  <a:cubicBezTo>
                    <a:pt x="11952" y="3683"/>
                    <a:pt x="11948" y="3668"/>
                    <a:pt x="12003" y="3623"/>
                  </a:cubicBezTo>
                  <a:cubicBezTo>
                    <a:pt x="12030" y="3599"/>
                    <a:pt x="12050" y="3587"/>
                    <a:pt x="12076" y="3587"/>
                  </a:cubicBezTo>
                  <a:close/>
                  <a:moveTo>
                    <a:pt x="15431" y="3628"/>
                  </a:moveTo>
                  <a:cubicBezTo>
                    <a:pt x="15455" y="3628"/>
                    <a:pt x="15480" y="3637"/>
                    <a:pt x="15512" y="3653"/>
                  </a:cubicBezTo>
                  <a:cubicBezTo>
                    <a:pt x="15591" y="3693"/>
                    <a:pt x="15595" y="3712"/>
                    <a:pt x="15535" y="3764"/>
                  </a:cubicBezTo>
                  <a:cubicBezTo>
                    <a:pt x="15473" y="3819"/>
                    <a:pt x="15328" y="3859"/>
                    <a:pt x="15243" y="3859"/>
                  </a:cubicBezTo>
                  <a:cubicBezTo>
                    <a:pt x="15201" y="3859"/>
                    <a:pt x="15174" y="3849"/>
                    <a:pt x="15179" y="3827"/>
                  </a:cubicBezTo>
                  <a:cubicBezTo>
                    <a:pt x="15185" y="3797"/>
                    <a:pt x="15238" y="3739"/>
                    <a:pt x="15303" y="3690"/>
                  </a:cubicBezTo>
                  <a:cubicBezTo>
                    <a:pt x="15359" y="3648"/>
                    <a:pt x="15394" y="3628"/>
                    <a:pt x="15431" y="3628"/>
                  </a:cubicBezTo>
                  <a:close/>
                  <a:moveTo>
                    <a:pt x="21602" y="3725"/>
                  </a:moveTo>
                  <a:cubicBezTo>
                    <a:pt x="21628" y="3725"/>
                    <a:pt x="21660" y="3727"/>
                    <a:pt x="21699" y="3733"/>
                  </a:cubicBezTo>
                  <a:cubicBezTo>
                    <a:pt x="21794" y="3745"/>
                    <a:pt x="21908" y="3756"/>
                    <a:pt x="21950" y="3756"/>
                  </a:cubicBezTo>
                  <a:cubicBezTo>
                    <a:pt x="21994" y="3756"/>
                    <a:pt x="22026" y="3789"/>
                    <a:pt x="22026" y="3828"/>
                  </a:cubicBezTo>
                  <a:cubicBezTo>
                    <a:pt x="22026" y="3881"/>
                    <a:pt x="21994" y="3897"/>
                    <a:pt x="21872" y="3897"/>
                  </a:cubicBezTo>
                  <a:cubicBezTo>
                    <a:pt x="21861" y="3897"/>
                    <a:pt x="21848" y="3897"/>
                    <a:pt x="21835" y="3897"/>
                  </a:cubicBezTo>
                  <a:cubicBezTo>
                    <a:pt x="21718" y="3893"/>
                    <a:pt x="21641" y="3873"/>
                    <a:pt x="21640" y="3845"/>
                  </a:cubicBezTo>
                  <a:cubicBezTo>
                    <a:pt x="21639" y="3820"/>
                    <a:pt x="21612" y="3796"/>
                    <a:pt x="21583" y="3796"/>
                  </a:cubicBezTo>
                  <a:cubicBezTo>
                    <a:pt x="21550" y="3796"/>
                    <a:pt x="21528" y="3779"/>
                    <a:pt x="21528" y="3751"/>
                  </a:cubicBezTo>
                  <a:cubicBezTo>
                    <a:pt x="21527" y="3734"/>
                    <a:pt x="21553" y="3725"/>
                    <a:pt x="21602" y="3725"/>
                  </a:cubicBezTo>
                  <a:close/>
                  <a:moveTo>
                    <a:pt x="16657" y="3876"/>
                  </a:moveTo>
                  <a:cubicBezTo>
                    <a:pt x="16719" y="3876"/>
                    <a:pt x="16757" y="3893"/>
                    <a:pt x="16738" y="3914"/>
                  </a:cubicBezTo>
                  <a:cubicBezTo>
                    <a:pt x="16718" y="3938"/>
                    <a:pt x="16670" y="3953"/>
                    <a:pt x="16622" y="3953"/>
                  </a:cubicBezTo>
                  <a:cubicBezTo>
                    <a:pt x="16575" y="3953"/>
                    <a:pt x="16540" y="3935"/>
                    <a:pt x="16540" y="3914"/>
                  </a:cubicBezTo>
                  <a:cubicBezTo>
                    <a:pt x="16540" y="3892"/>
                    <a:pt x="16593" y="3876"/>
                    <a:pt x="16657" y="3876"/>
                  </a:cubicBezTo>
                  <a:close/>
                  <a:moveTo>
                    <a:pt x="10636" y="3905"/>
                  </a:moveTo>
                  <a:cubicBezTo>
                    <a:pt x="10703" y="3905"/>
                    <a:pt x="10755" y="3918"/>
                    <a:pt x="10764" y="3939"/>
                  </a:cubicBezTo>
                  <a:cubicBezTo>
                    <a:pt x="10780" y="3972"/>
                    <a:pt x="10576" y="4011"/>
                    <a:pt x="10451" y="4011"/>
                  </a:cubicBezTo>
                  <a:cubicBezTo>
                    <a:pt x="10410" y="4011"/>
                    <a:pt x="10377" y="4007"/>
                    <a:pt x="10363" y="3997"/>
                  </a:cubicBezTo>
                  <a:cubicBezTo>
                    <a:pt x="10315" y="3964"/>
                    <a:pt x="10421" y="3922"/>
                    <a:pt x="10585" y="3908"/>
                  </a:cubicBezTo>
                  <a:cubicBezTo>
                    <a:pt x="10602" y="3906"/>
                    <a:pt x="10620" y="3905"/>
                    <a:pt x="10636" y="3905"/>
                  </a:cubicBezTo>
                  <a:close/>
                  <a:moveTo>
                    <a:pt x="33733" y="2929"/>
                  </a:moveTo>
                  <a:lnTo>
                    <a:pt x="33646" y="3022"/>
                  </a:lnTo>
                  <a:cubicBezTo>
                    <a:pt x="33591" y="3080"/>
                    <a:pt x="33537" y="3103"/>
                    <a:pt x="33444" y="3103"/>
                  </a:cubicBezTo>
                  <a:cubicBezTo>
                    <a:pt x="33426" y="3103"/>
                    <a:pt x="33406" y="3102"/>
                    <a:pt x="33384" y="3100"/>
                  </a:cubicBezTo>
                  <a:cubicBezTo>
                    <a:pt x="33364" y="3099"/>
                    <a:pt x="33343" y="3098"/>
                    <a:pt x="33325" y="3098"/>
                  </a:cubicBezTo>
                  <a:cubicBezTo>
                    <a:pt x="33259" y="3098"/>
                    <a:pt x="33210" y="3107"/>
                    <a:pt x="33210" y="3121"/>
                  </a:cubicBezTo>
                  <a:cubicBezTo>
                    <a:pt x="33210" y="3139"/>
                    <a:pt x="33131" y="3178"/>
                    <a:pt x="33036" y="3208"/>
                  </a:cubicBezTo>
                  <a:cubicBezTo>
                    <a:pt x="32942" y="3238"/>
                    <a:pt x="32850" y="3294"/>
                    <a:pt x="32835" y="3332"/>
                  </a:cubicBezTo>
                  <a:cubicBezTo>
                    <a:pt x="32819" y="3377"/>
                    <a:pt x="32728" y="3416"/>
                    <a:pt x="32579" y="3440"/>
                  </a:cubicBezTo>
                  <a:cubicBezTo>
                    <a:pt x="32452" y="3460"/>
                    <a:pt x="31964" y="3541"/>
                    <a:pt x="31489" y="3621"/>
                  </a:cubicBezTo>
                  <a:cubicBezTo>
                    <a:pt x="30017" y="3867"/>
                    <a:pt x="29210" y="3947"/>
                    <a:pt x="27970" y="3970"/>
                  </a:cubicBezTo>
                  <a:cubicBezTo>
                    <a:pt x="27453" y="3981"/>
                    <a:pt x="26932" y="3997"/>
                    <a:pt x="26810" y="4008"/>
                  </a:cubicBezTo>
                  <a:cubicBezTo>
                    <a:pt x="26744" y="4015"/>
                    <a:pt x="26673" y="4017"/>
                    <a:pt x="26603" y="4017"/>
                  </a:cubicBezTo>
                  <a:cubicBezTo>
                    <a:pt x="26368" y="4017"/>
                    <a:pt x="26155" y="3985"/>
                    <a:pt x="26236" y="3950"/>
                  </a:cubicBezTo>
                  <a:cubicBezTo>
                    <a:pt x="26284" y="3932"/>
                    <a:pt x="26379" y="3915"/>
                    <a:pt x="26447" y="3914"/>
                  </a:cubicBezTo>
                  <a:cubicBezTo>
                    <a:pt x="26516" y="3913"/>
                    <a:pt x="26558" y="3894"/>
                    <a:pt x="26539" y="3873"/>
                  </a:cubicBezTo>
                  <a:cubicBezTo>
                    <a:pt x="26521" y="3852"/>
                    <a:pt x="26547" y="3835"/>
                    <a:pt x="26594" y="3835"/>
                  </a:cubicBezTo>
                  <a:cubicBezTo>
                    <a:pt x="26641" y="3835"/>
                    <a:pt x="26699" y="3863"/>
                    <a:pt x="26716" y="3897"/>
                  </a:cubicBezTo>
                  <a:cubicBezTo>
                    <a:pt x="26729" y="3922"/>
                    <a:pt x="26746" y="3934"/>
                    <a:pt x="26767" y="3934"/>
                  </a:cubicBezTo>
                  <a:cubicBezTo>
                    <a:pt x="26780" y="3934"/>
                    <a:pt x="26794" y="3929"/>
                    <a:pt x="26810" y="3920"/>
                  </a:cubicBezTo>
                  <a:cubicBezTo>
                    <a:pt x="26875" y="3881"/>
                    <a:pt x="27558" y="3820"/>
                    <a:pt x="27834" y="3820"/>
                  </a:cubicBezTo>
                  <a:cubicBezTo>
                    <a:pt x="27885" y="3820"/>
                    <a:pt x="27922" y="3822"/>
                    <a:pt x="27938" y="3827"/>
                  </a:cubicBezTo>
                  <a:cubicBezTo>
                    <a:pt x="27955" y="3831"/>
                    <a:pt x="27969" y="3834"/>
                    <a:pt x="27979" y="3834"/>
                  </a:cubicBezTo>
                  <a:cubicBezTo>
                    <a:pt x="27997" y="3834"/>
                    <a:pt x="28003" y="3826"/>
                    <a:pt x="27992" y="3813"/>
                  </a:cubicBezTo>
                  <a:cubicBezTo>
                    <a:pt x="27896" y="3700"/>
                    <a:pt x="28059" y="3673"/>
                    <a:pt x="28893" y="3663"/>
                  </a:cubicBezTo>
                  <a:lnTo>
                    <a:pt x="29737" y="3653"/>
                  </a:lnTo>
                  <a:lnTo>
                    <a:pt x="29974" y="3512"/>
                  </a:lnTo>
                  <a:cubicBezTo>
                    <a:pt x="30100" y="3438"/>
                    <a:pt x="30199" y="3399"/>
                    <a:pt x="30240" y="3399"/>
                  </a:cubicBezTo>
                  <a:cubicBezTo>
                    <a:pt x="30276" y="3399"/>
                    <a:pt x="30266" y="3430"/>
                    <a:pt x="30185" y="3493"/>
                  </a:cubicBezTo>
                  <a:cubicBezTo>
                    <a:pt x="30100" y="3558"/>
                    <a:pt x="30103" y="3564"/>
                    <a:pt x="30213" y="3564"/>
                  </a:cubicBezTo>
                  <a:cubicBezTo>
                    <a:pt x="30310" y="3564"/>
                    <a:pt x="30333" y="3541"/>
                    <a:pt x="30333" y="3442"/>
                  </a:cubicBezTo>
                  <a:cubicBezTo>
                    <a:pt x="30333" y="3358"/>
                    <a:pt x="30334" y="3332"/>
                    <a:pt x="30405" y="3332"/>
                  </a:cubicBezTo>
                  <a:cubicBezTo>
                    <a:pt x="30437" y="3332"/>
                    <a:pt x="30484" y="3337"/>
                    <a:pt x="30551" y="3345"/>
                  </a:cubicBezTo>
                  <a:cubicBezTo>
                    <a:pt x="30598" y="3351"/>
                    <a:pt x="30642" y="3354"/>
                    <a:pt x="30680" y="3354"/>
                  </a:cubicBezTo>
                  <a:cubicBezTo>
                    <a:pt x="30745" y="3354"/>
                    <a:pt x="30792" y="3345"/>
                    <a:pt x="30805" y="3330"/>
                  </a:cubicBezTo>
                  <a:cubicBezTo>
                    <a:pt x="30825" y="3308"/>
                    <a:pt x="30864" y="3289"/>
                    <a:pt x="30894" y="3289"/>
                  </a:cubicBezTo>
                  <a:cubicBezTo>
                    <a:pt x="30927" y="3289"/>
                    <a:pt x="30935" y="3305"/>
                    <a:pt x="30915" y="3327"/>
                  </a:cubicBezTo>
                  <a:cubicBezTo>
                    <a:pt x="30903" y="3341"/>
                    <a:pt x="30909" y="3350"/>
                    <a:pt x="30929" y="3350"/>
                  </a:cubicBezTo>
                  <a:cubicBezTo>
                    <a:pt x="30937" y="3350"/>
                    <a:pt x="30948" y="3349"/>
                    <a:pt x="30960" y="3345"/>
                  </a:cubicBezTo>
                  <a:cubicBezTo>
                    <a:pt x="31005" y="3334"/>
                    <a:pt x="31052" y="3294"/>
                    <a:pt x="31068" y="3253"/>
                  </a:cubicBezTo>
                  <a:cubicBezTo>
                    <a:pt x="31087" y="3207"/>
                    <a:pt x="31120" y="3190"/>
                    <a:pt x="31258" y="3190"/>
                  </a:cubicBezTo>
                  <a:cubicBezTo>
                    <a:pt x="31306" y="3190"/>
                    <a:pt x="31367" y="3192"/>
                    <a:pt x="31445" y="3196"/>
                  </a:cubicBezTo>
                  <a:cubicBezTo>
                    <a:pt x="31486" y="3197"/>
                    <a:pt x="31526" y="3198"/>
                    <a:pt x="31566" y="3198"/>
                  </a:cubicBezTo>
                  <a:cubicBezTo>
                    <a:pt x="31707" y="3198"/>
                    <a:pt x="31827" y="3188"/>
                    <a:pt x="31852" y="3173"/>
                  </a:cubicBezTo>
                  <a:cubicBezTo>
                    <a:pt x="31886" y="3153"/>
                    <a:pt x="32000" y="3129"/>
                    <a:pt x="32107" y="3120"/>
                  </a:cubicBezTo>
                  <a:cubicBezTo>
                    <a:pt x="32211" y="3111"/>
                    <a:pt x="32337" y="3091"/>
                    <a:pt x="32383" y="3079"/>
                  </a:cubicBezTo>
                  <a:cubicBezTo>
                    <a:pt x="32430" y="3066"/>
                    <a:pt x="32565" y="3050"/>
                    <a:pt x="32687" y="3045"/>
                  </a:cubicBezTo>
                  <a:cubicBezTo>
                    <a:pt x="32808" y="3040"/>
                    <a:pt x="32930" y="3025"/>
                    <a:pt x="32961" y="3012"/>
                  </a:cubicBezTo>
                  <a:cubicBezTo>
                    <a:pt x="32991" y="2999"/>
                    <a:pt x="33179" y="2975"/>
                    <a:pt x="33374" y="2958"/>
                  </a:cubicBezTo>
                  <a:lnTo>
                    <a:pt x="33733" y="2929"/>
                  </a:lnTo>
                  <a:close/>
                  <a:moveTo>
                    <a:pt x="11091" y="3962"/>
                  </a:moveTo>
                  <a:cubicBezTo>
                    <a:pt x="11097" y="3962"/>
                    <a:pt x="11103" y="3963"/>
                    <a:pt x="11109" y="3963"/>
                  </a:cubicBezTo>
                  <a:cubicBezTo>
                    <a:pt x="11168" y="3965"/>
                    <a:pt x="11206" y="3982"/>
                    <a:pt x="11191" y="3997"/>
                  </a:cubicBezTo>
                  <a:cubicBezTo>
                    <a:pt x="11173" y="4018"/>
                    <a:pt x="11128" y="4028"/>
                    <a:pt x="11087" y="4028"/>
                  </a:cubicBezTo>
                  <a:cubicBezTo>
                    <a:pt x="11042" y="4028"/>
                    <a:pt x="11002" y="4017"/>
                    <a:pt x="11002" y="3994"/>
                  </a:cubicBezTo>
                  <a:cubicBezTo>
                    <a:pt x="11001" y="3977"/>
                    <a:pt x="11041" y="3962"/>
                    <a:pt x="11091" y="3962"/>
                  </a:cubicBezTo>
                  <a:close/>
                  <a:moveTo>
                    <a:pt x="11534" y="3850"/>
                  </a:moveTo>
                  <a:cubicBezTo>
                    <a:pt x="11538" y="3850"/>
                    <a:pt x="11542" y="3851"/>
                    <a:pt x="11544" y="3852"/>
                  </a:cubicBezTo>
                  <a:cubicBezTo>
                    <a:pt x="11579" y="3877"/>
                    <a:pt x="11391" y="4031"/>
                    <a:pt x="11328" y="4031"/>
                  </a:cubicBezTo>
                  <a:cubicBezTo>
                    <a:pt x="11248" y="4031"/>
                    <a:pt x="11276" y="3985"/>
                    <a:pt x="11401" y="3907"/>
                  </a:cubicBezTo>
                  <a:cubicBezTo>
                    <a:pt x="11455" y="3873"/>
                    <a:pt x="11510" y="3850"/>
                    <a:pt x="11534" y="3850"/>
                  </a:cubicBezTo>
                  <a:close/>
                  <a:moveTo>
                    <a:pt x="22774" y="3726"/>
                  </a:moveTo>
                  <a:cubicBezTo>
                    <a:pt x="22909" y="3726"/>
                    <a:pt x="23039" y="3746"/>
                    <a:pt x="23060" y="3784"/>
                  </a:cubicBezTo>
                  <a:cubicBezTo>
                    <a:pt x="23075" y="3810"/>
                    <a:pt x="23106" y="3825"/>
                    <a:pt x="23138" y="3825"/>
                  </a:cubicBezTo>
                  <a:cubicBezTo>
                    <a:pt x="23147" y="3825"/>
                    <a:pt x="23156" y="3824"/>
                    <a:pt x="23164" y="3822"/>
                  </a:cubicBezTo>
                  <a:cubicBezTo>
                    <a:pt x="23172" y="3820"/>
                    <a:pt x="23180" y="3819"/>
                    <a:pt x="23189" y="3819"/>
                  </a:cubicBezTo>
                  <a:cubicBezTo>
                    <a:pt x="23221" y="3819"/>
                    <a:pt x="23253" y="3833"/>
                    <a:pt x="23266" y="3857"/>
                  </a:cubicBezTo>
                  <a:cubicBezTo>
                    <a:pt x="23289" y="3893"/>
                    <a:pt x="23388" y="3912"/>
                    <a:pt x="23578" y="3912"/>
                  </a:cubicBezTo>
                  <a:cubicBezTo>
                    <a:pt x="23936" y="3912"/>
                    <a:pt x="23931" y="3964"/>
                    <a:pt x="23568" y="4016"/>
                  </a:cubicBezTo>
                  <a:cubicBezTo>
                    <a:pt x="23461" y="4032"/>
                    <a:pt x="23365" y="4039"/>
                    <a:pt x="23284" y="4039"/>
                  </a:cubicBezTo>
                  <a:cubicBezTo>
                    <a:pt x="23105" y="4039"/>
                    <a:pt x="22997" y="4004"/>
                    <a:pt x="23013" y="3941"/>
                  </a:cubicBezTo>
                  <a:cubicBezTo>
                    <a:pt x="23022" y="3904"/>
                    <a:pt x="23003" y="3874"/>
                    <a:pt x="22969" y="3874"/>
                  </a:cubicBezTo>
                  <a:cubicBezTo>
                    <a:pt x="22937" y="3874"/>
                    <a:pt x="22923" y="3892"/>
                    <a:pt x="22940" y="3912"/>
                  </a:cubicBezTo>
                  <a:cubicBezTo>
                    <a:pt x="22957" y="3932"/>
                    <a:pt x="22946" y="3959"/>
                    <a:pt x="22913" y="3973"/>
                  </a:cubicBezTo>
                  <a:cubicBezTo>
                    <a:pt x="22906" y="3976"/>
                    <a:pt x="22899" y="3977"/>
                    <a:pt x="22891" y="3977"/>
                  </a:cubicBezTo>
                  <a:cubicBezTo>
                    <a:pt x="22864" y="3977"/>
                    <a:pt x="22835" y="3961"/>
                    <a:pt x="22821" y="3934"/>
                  </a:cubicBezTo>
                  <a:cubicBezTo>
                    <a:pt x="22805" y="3905"/>
                    <a:pt x="22792" y="3891"/>
                    <a:pt x="22768" y="3891"/>
                  </a:cubicBezTo>
                  <a:cubicBezTo>
                    <a:pt x="22747" y="3891"/>
                    <a:pt x="22718" y="3902"/>
                    <a:pt x="22671" y="3922"/>
                  </a:cubicBezTo>
                  <a:cubicBezTo>
                    <a:pt x="22616" y="3946"/>
                    <a:pt x="22511" y="3961"/>
                    <a:pt x="22417" y="3961"/>
                  </a:cubicBezTo>
                  <a:cubicBezTo>
                    <a:pt x="22402" y="3961"/>
                    <a:pt x="22387" y="3961"/>
                    <a:pt x="22373" y="3960"/>
                  </a:cubicBezTo>
                  <a:cubicBezTo>
                    <a:pt x="22230" y="3951"/>
                    <a:pt x="22190" y="3931"/>
                    <a:pt x="22190" y="3869"/>
                  </a:cubicBezTo>
                  <a:cubicBezTo>
                    <a:pt x="22190" y="3824"/>
                    <a:pt x="22207" y="3804"/>
                    <a:pt x="22253" y="3804"/>
                  </a:cubicBezTo>
                  <a:cubicBezTo>
                    <a:pt x="22266" y="3804"/>
                    <a:pt x="22282" y="3806"/>
                    <a:pt x="22301" y="3809"/>
                  </a:cubicBezTo>
                  <a:cubicBezTo>
                    <a:pt x="22315" y="3812"/>
                    <a:pt x="22330" y="3813"/>
                    <a:pt x="22345" y="3813"/>
                  </a:cubicBezTo>
                  <a:cubicBezTo>
                    <a:pt x="22394" y="3813"/>
                    <a:pt x="22443" y="3800"/>
                    <a:pt x="22469" y="3780"/>
                  </a:cubicBezTo>
                  <a:cubicBezTo>
                    <a:pt x="22512" y="3744"/>
                    <a:pt x="22645" y="3726"/>
                    <a:pt x="22774" y="3726"/>
                  </a:cubicBezTo>
                  <a:close/>
                  <a:moveTo>
                    <a:pt x="12216" y="3919"/>
                  </a:moveTo>
                  <a:cubicBezTo>
                    <a:pt x="12312" y="3919"/>
                    <a:pt x="12290" y="3985"/>
                    <a:pt x="12163" y="4032"/>
                  </a:cubicBezTo>
                  <a:cubicBezTo>
                    <a:pt x="12120" y="4047"/>
                    <a:pt x="12093" y="4056"/>
                    <a:pt x="12078" y="4056"/>
                  </a:cubicBezTo>
                  <a:cubicBezTo>
                    <a:pt x="12056" y="4056"/>
                    <a:pt x="12056" y="4040"/>
                    <a:pt x="12065" y="4005"/>
                  </a:cubicBezTo>
                  <a:cubicBezTo>
                    <a:pt x="12074" y="3968"/>
                    <a:pt x="12128" y="3928"/>
                    <a:pt x="12178" y="3922"/>
                  </a:cubicBezTo>
                  <a:cubicBezTo>
                    <a:pt x="12192" y="3920"/>
                    <a:pt x="12205" y="3919"/>
                    <a:pt x="12216" y="3919"/>
                  </a:cubicBezTo>
                  <a:close/>
                  <a:moveTo>
                    <a:pt x="33185" y="3893"/>
                  </a:moveTo>
                  <a:cubicBezTo>
                    <a:pt x="33208" y="3893"/>
                    <a:pt x="33215" y="3904"/>
                    <a:pt x="33215" y="3927"/>
                  </a:cubicBezTo>
                  <a:cubicBezTo>
                    <a:pt x="33215" y="3987"/>
                    <a:pt x="33106" y="4057"/>
                    <a:pt x="33030" y="4057"/>
                  </a:cubicBezTo>
                  <a:cubicBezTo>
                    <a:pt x="33016" y="4057"/>
                    <a:pt x="33004" y="4055"/>
                    <a:pt x="32994" y="4050"/>
                  </a:cubicBezTo>
                  <a:cubicBezTo>
                    <a:pt x="32903" y="4010"/>
                    <a:pt x="32931" y="3966"/>
                    <a:pt x="33079" y="3919"/>
                  </a:cubicBezTo>
                  <a:cubicBezTo>
                    <a:pt x="33131" y="3902"/>
                    <a:pt x="33164" y="3893"/>
                    <a:pt x="33185" y="3893"/>
                  </a:cubicBezTo>
                  <a:close/>
                  <a:moveTo>
                    <a:pt x="24369" y="3838"/>
                  </a:moveTo>
                  <a:cubicBezTo>
                    <a:pt x="24411" y="3838"/>
                    <a:pt x="24455" y="3847"/>
                    <a:pt x="24495" y="3866"/>
                  </a:cubicBezTo>
                  <a:cubicBezTo>
                    <a:pt x="24578" y="3904"/>
                    <a:pt x="24642" y="4092"/>
                    <a:pt x="24583" y="4092"/>
                  </a:cubicBezTo>
                  <a:cubicBezTo>
                    <a:pt x="24577" y="4092"/>
                    <a:pt x="24571" y="4090"/>
                    <a:pt x="24564" y="4087"/>
                  </a:cubicBezTo>
                  <a:cubicBezTo>
                    <a:pt x="24532" y="4073"/>
                    <a:pt x="24449" y="4063"/>
                    <a:pt x="24361" y="4063"/>
                  </a:cubicBezTo>
                  <a:cubicBezTo>
                    <a:pt x="24343" y="4063"/>
                    <a:pt x="24326" y="4064"/>
                    <a:pt x="24308" y="4065"/>
                  </a:cubicBezTo>
                  <a:cubicBezTo>
                    <a:pt x="24288" y="4065"/>
                    <a:pt x="24269" y="4066"/>
                    <a:pt x="24253" y="4066"/>
                  </a:cubicBezTo>
                  <a:cubicBezTo>
                    <a:pt x="24160" y="4066"/>
                    <a:pt x="24132" y="4053"/>
                    <a:pt x="24152" y="4023"/>
                  </a:cubicBezTo>
                  <a:cubicBezTo>
                    <a:pt x="24170" y="3994"/>
                    <a:pt x="24199" y="3943"/>
                    <a:pt x="24218" y="3905"/>
                  </a:cubicBezTo>
                  <a:cubicBezTo>
                    <a:pt x="24240" y="3862"/>
                    <a:pt x="24301" y="3838"/>
                    <a:pt x="24369" y="3838"/>
                  </a:cubicBezTo>
                  <a:close/>
                  <a:moveTo>
                    <a:pt x="31491" y="4109"/>
                  </a:moveTo>
                  <a:cubicBezTo>
                    <a:pt x="31566" y="4109"/>
                    <a:pt x="31604" y="4154"/>
                    <a:pt x="31574" y="4209"/>
                  </a:cubicBezTo>
                  <a:cubicBezTo>
                    <a:pt x="31561" y="4231"/>
                    <a:pt x="31537" y="4247"/>
                    <a:pt x="31514" y="4247"/>
                  </a:cubicBezTo>
                  <a:cubicBezTo>
                    <a:pt x="31508" y="4247"/>
                    <a:pt x="31502" y="4246"/>
                    <a:pt x="31496" y="4243"/>
                  </a:cubicBezTo>
                  <a:cubicBezTo>
                    <a:pt x="31432" y="4216"/>
                    <a:pt x="31427" y="4109"/>
                    <a:pt x="31491" y="4109"/>
                  </a:cubicBezTo>
                  <a:close/>
                  <a:moveTo>
                    <a:pt x="22102" y="4155"/>
                  </a:moveTo>
                  <a:cubicBezTo>
                    <a:pt x="22135" y="4155"/>
                    <a:pt x="22179" y="4159"/>
                    <a:pt x="22231" y="4166"/>
                  </a:cubicBezTo>
                  <a:cubicBezTo>
                    <a:pt x="22459" y="4197"/>
                    <a:pt x="22503" y="4214"/>
                    <a:pt x="22454" y="4250"/>
                  </a:cubicBezTo>
                  <a:cubicBezTo>
                    <a:pt x="22442" y="4258"/>
                    <a:pt x="22414" y="4262"/>
                    <a:pt x="22379" y="4262"/>
                  </a:cubicBezTo>
                  <a:cubicBezTo>
                    <a:pt x="22252" y="4262"/>
                    <a:pt x="22025" y="4217"/>
                    <a:pt x="22025" y="4179"/>
                  </a:cubicBezTo>
                  <a:cubicBezTo>
                    <a:pt x="22026" y="4163"/>
                    <a:pt x="22053" y="4155"/>
                    <a:pt x="22102" y="4155"/>
                  </a:cubicBezTo>
                  <a:close/>
                  <a:moveTo>
                    <a:pt x="28782" y="4263"/>
                  </a:moveTo>
                  <a:cubicBezTo>
                    <a:pt x="28814" y="4263"/>
                    <a:pt x="28837" y="4281"/>
                    <a:pt x="28837" y="4302"/>
                  </a:cubicBezTo>
                  <a:cubicBezTo>
                    <a:pt x="28837" y="4324"/>
                    <a:pt x="28812" y="4340"/>
                    <a:pt x="28782" y="4340"/>
                  </a:cubicBezTo>
                  <a:cubicBezTo>
                    <a:pt x="28751" y="4340"/>
                    <a:pt x="28726" y="4324"/>
                    <a:pt x="28726" y="4302"/>
                  </a:cubicBezTo>
                  <a:cubicBezTo>
                    <a:pt x="28726" y="4281"/>
                    <a:pt x="28750" y="4263"/>
                    <a:pt x="28782" y="4263"/>
                  </a:cubicBezTo>
                  <a:close/>
                  <a:moveTo>
                    <a:pt x="37201" y="4263"/>
                  </a:moveTo>
                  <a:cubicBezTo>
                    <a:pt x="37234" y="4263"/>
                    <a:pt x="37256" y="4281"/>
                    <a:pt x="37256" y="4302"/>
                  </a:cubicBezTo>
                  <a:cubicBezTo>
                    <a:pt x="37256" y="4324"/>
                    <a:pt x="37232" y="4340"/>
                    <a:pt x="37201" y="4340"/>
                  </a:cubicBezTo>
                  <a:cubicBezTo>
                    <a:pt x="37170" y="4340"/>
                    <a:pt x="37147" y="4324"/>
                    <a:pt x="37147" y="4302"/>
                  </a:cubicBezTo>
                  <a:cubicBezTo>
                    <a:pt x="37147" y="4281"/>
                    <a:pt x="37169" y="4263"/>
                    <a:pt x="37201" y="4263"/>
                  </a:cubicBezTo>
                  <a:close/>
                  <a:moveTo>
                    <a:pt x="36583" y="4166"/>
                  </a:moveTo>
                  <a:cubicBezTo>
                    <a:pt x="36671" y="4166"/>
                    <a:pt x="36672" y="4178"/>
                    <a:pt x="36621" y="4212"/>
                  </a:cubicBezTo>
                  <a:cubicBezTo>
                    <a:pt x="36578" y="4242"/>
                    <a:pt x="36504" y="4263"/>
                    <a:pt x="36452" y="4263"/>
                  </a:cubicBezTo>
                  <a:cubicBezTo>
                    <a:pt x="36395" y="4263"/>
                    <a:pt x="36371" y="4286"/>
                    <a:pt x="36392" y="4322"/>
                  </a:cubicBezTo>
                  <a:cubicBezTo>
                    <a:pt x="36412" y="4359"/>
                    <a:pt x="36395" y="4379"/>
                    <a:pt x="36342" y="4379"/>
                  </a:cubicBezTo>
                  <a:cubicBezTo>
                    <a:pt x="36286" y="4379"/>
                    <a:pt x="36267" y="4347"/>
                    <a:pt x="36279" y="4277"/>
                  </a:cubicBezTo>
                  <a:cubicBezTo>
                    <a:pt x="36293" y="4191"/>
                    <a:pt x="36328" y="4174"/>
                    <a:pt x="36497" y="4168"/>
                  </a:cubicBezTo>
                  <a:cubicBezTo>
                    <a:pt x="36532" y="4167"/>
                    <a:pt x="36560" y="4166"/>
                    <a:pt x="36583" y="4166"/>
                  </a:cubicBezTo>
                  <a:close/>
                  <a:moveTo>
                    <a:pt x="25678" y="3718"/>
                  </a:moveTo>
                  <a:cubicBezTo>
                    <a:pt x="25745" y="3718"/>
                    <a:pt x="25865" y="3763"/>
                    <a:pt x="25968" y="3836"/>
                  </a:cubicBezTo>
                  <a:cubicBezTo>
                    <a:pt x="26120" y="3944"/>
                    <a:pt x="26125" y="3955"/>
                    <a:pt x="26020" y="3955"/>
                  </a:cubicBezTo>
                  <a:cubicBezTo>
                    <a:pt x="25868" y="3955"/>
                    <a:pt x="25559" y="4165"/>
                    <a:pt x="25635" y="4217"/>
                  </a:cubicBezTo>
                  <a:cubicBezTo>
                    <a:pt x="25709" y="4269"/>
                    <a:pt x="25650" y="4334"/>
                    <a:pt x="25549" y="4334"/>
                  </a:cubicBezTo>
                  <a:cubicBezTo>
                    <a:pt x="25535" y="4334"/>
                    <a:pt x="25519" y="4333"/>
                    <a:pt x="25503" y="4330"/>
                  </a:cubicBezTo>
                  <a:cubicBezTo>
                    <a:pt x="25489" y="4327"/>
                    <a:pt x="25476" y="4326"/>
                    <a:pt x="25464" y="4326"/>
                  </a:cubicBezTo>
                  <a:cubicBezTo>
                    <a:pt x="25418" y="4326"/>
                    <a:pt x="25381" y="4342"/>
                    <a:pt x="25366" y="4370"/>
                  </a:cubicBezTo>
                  <a:cubicBezTo>
                    <a:pt x="25349" y="4400"/>
                    <a:pt x="25318" y="4414"/>
                    <a:pt x="25238" y="4414"/>
                  </a:cubicBezTo>
                  <a:cubicBezTo>
                    <a:pt x="25193" y="4414"/>
                    <a:pt x="25133" y="4410"/>
                    <a:pt x="25052" y="4402"/>
                  </a:cubicBezTo>
                  <a:cubicBezTo>
                    <a:pt x="24899" y="4386"/>
                    <a:pt x="24751" y="4366"/>
                    <a:pt x="24728" y="4358"/>
                  </a:cubicBezTo>
                  <a:cubicBezTo>
                    <a:pt x="24668" y="4330"/>
                    <a:pt x="24675" y="4235"/>
                    <a:pt x="24739" y="4206"/>
                  </a:cubicBezTo>
                  <a:cubicBezTo>
                    <a:pt x="24767" y="4194"/>
                    <a:pt x="24778" y="4159"/>
                    <a:pt x="24762" y="4129"/>
                  </a:cubicBezTo>
                  <a:cubicBezTo>
                    <a:pt x="24746" y="4099"/>
                    <a:pt x="24776" y="4071"/>
                    <a:pt x="24828" y="4063"/>
                  </a:cubicBezTo>
                  <a:cubicBezTo>
                    <a:pt x="24885" y="4055"/>
                    <a:pt x="24929" y="4007"/>
                    <a:pt x="24939" y="3941"/>
                  </a:cubicBezTo>
                  <a:cubicBezTo>
                    <a:pt x="24949" y="3882"/>
                    <a:pt x="24986" y="3806"/>
                    <a:pt x="25021" y="3776"/>
                  </a:cubicBezTo>
                  <a:cubicBezTo>
                    <a:pt x="25063" y="3740"/>
                    <a:pt x="25127" y="3721"/>
                    <a:pt x="25175" y="3721"/>
                  </a:cubicBezTo>
                  <a:cubicBezTo>
                    <a:pt x="25213" y="3721"/>
                    <a:pt x="25241" y="3733"/>
                    <a:pt x="25241" y="3758"/>
                  </a:cubicBezTo>
                  <a:cubicBezTo>
                    <a:pt x="25241" y="3776"/>
                    <a:pt x="25307" y="3788"/>
                    <a:pt x="25393" y="3788"/>
                  </a:cubicBezTo>
                  <a:cubicBezTo>
                    <a:pt x="25406" y="3788"/>
                    <a:pt x="25419" y="3787"/>
                    <a:pt x="25432" y="3787"/>
                  </a:cubicBezTo>
                  <a:cubicBezTo>
                    <a:pt x="25538" y="3784"/>
                    <a:pt x="25626" y="3766"/>
                    <a:pt x="25626" y="3750"/>
                  </a:cubicBezTo>
                  <a:cubicBezTo>
                    <a:pt x="25627" y="3728"/>
                    <a:pt x="25646" y="3718"/>
                    <a:pt x="25678" y="3718"/>
                  </a:cubicBezTo>
                  <a:close/>
                  <a:moveTo>
                    <a:pt x="28543" y="4303"/>
                  </a:moveTo>
                  <a:cubicBezTo>
                    <a:pt x="28643" y="4303"/>
                    <a:pt x="28681" y="4419"/>
                    <a:pt x="28589" y="4443"/>
                  </a:cubicBezTo>
                  <a:cubicBezTo>
                    <a:pt x="28573" y="4447"/>
                    <a:pt x="28557" y="4449"/>
                    <a:pt x="28540" y="4449"/>
                  </a:cubicBezTo>
                  <a:cubicBezTo>
                    <a:pt x="28434" y="4449"/>
                    <a:pt x="28322" y="4373"/>
                    <a:pt x="28405" y="4337"/>
                  </a:cubicBezTo>
                  <a:cubicBezTo>
                    <a:pt x="28446" y="4319"/>
                    <a:pt x="28505" y="4304"/>
                    <a:pt x="28542" y="4303"/>
                  </a:cubicBezTo>
                  <a:cubicBezTo>
                    <a:pt x="28542" y="4303"/>
                    <a:pt x="28543" y="4303"/>
                    <a:pt x="28543" y="4303"/>
                  </a:cubicBezTo>
                  <a:close/>
                  <a:moveTo>
                    <a:pt x="11782" y="4420"/>
                  </a:moveTo>
                  <a:cubicBezTo>
                    <a:pt x="11813" y="4420"/>
                    <a:pt x="11835" y="4436"/>
                    <a:pt x="11835" y="4458"/>
                  </a:cubicBezTo>
                  <a:cubicBezTo>
                    <a:pt x="11835" y="4481"/>
                    <a:pt x="11795" y="4497"/>
                    <a:pt x="11748" y="4497"/>
                  </a:cubicBezTo>
                  <a:cubicBezTo>
                    <a:pt x="11700" y="4497"/>
                    <a:pt x="11676" y="4479"/>
                    <a:pt x="11695" y="4458"/>
                  </a:cubicBezTo>
                  <a:cubicBezTo>
                    <a:pt x="11714" y="4436"/>
                    <a:pt x="11752" y="4420"/>
                    <a:pt x="11782" y="4420"/>
                  </a:cubicBezTo>
                  <a:close/>
                  <a:moveTo>
                    <a:pt x="39764" y="3916"/>
                  </a:moveTo>
                  <a:cubicBezTo>
                    <a:pt x="39771" y="3916"/>
                    <a:pt x="39775" y="3917"/>
                    <a:pt x="39778" y="3919"/>
                  </a:cubicBezTo>
                  <a:cubicBezTo>
                    <a:pt x="39800" y="3934"/>
                    <a:pt x="39414" y="4151"/>
                    <a:pt x="38813" y="4461"/>
                  </a:cubicBezTo>
                  <a:cubicBezTo>
                    <a:pt x="38650" y="4545"/>
                    <a:pt x="38558" y="4582"/>
                    <a:pt x="38508" y="4582"/>
                  </a:cubicBezTo>
                  <a:cubicBezTo>
                    <a:pt x="38490" y="4582"/>
                    <a:pt x="38478" y="4577"/>
                    <a:pt x="38469" y="4568"/>
                  </a:cubicBezTo>
                  <a:cubicBezTo>
                    <a:pt x="38399" y="4491"/>
                    <a:pt x="38410" y="4457"/>
                    <a:pt x="38506" y="4457"/>
                  </a:cubicBezTo>
                  <a:cubicBezTo>
                    <a:pt x="38553" y="4457"/>
                    <a:pt x="38665" y="4399"/>
                    <a:pt x="38757" y="4324"/>
                  </a:cubicBezTo>
                  <a:cubicBezTo>
                    <a:pt x="38850" y="4250"/>
                    <a:pt x="38997" y="4180"/>
                    <a:pt x="39086" y="4166"/>
                  </a:cubicBezTo>
                  <a:cubicBezTo>
                    <a:pt x="39176" y="4154"/>
                    <a:pt x="39269" y="4123"/>
                    <a:pt x="39291" y="4097"/>
                  </a:cubicBezTo>
                  <a:cubicBezTo>
                    <a:pt x="39338" y="4046"/>
                    <a:pt x="39685" y="3916"/>
                    <a:pt x="39764" y="3916"/>
                  </a:cubicBezTo>
                  <a:close/>
                  <a:moveTo>
                    <a:pt x="27178" y="4575"/>
                  </a:moveTo>
                  <a:cubicBezTo>
                    <a:pt x="27210" y="4575"/>
                    <a:pt x="27234" y="4591"/>
                    <a:pt x="27234" y="4614"/>
                  </a:cubicBezTo>
                  <a:cubicBezTo>
                    <a:pt x="27234" y="4635"/>
                    <a:pt x="27209" y="4652"/>
                    <a:pt x="27178" y="4652"/>
                  </a:cubicBezTo>
                  <a:cubicBezTo>
                    <a:pt x="27146" y="4652"/>
                    <a:pt x="27123" y="4635"/>
                    <a:pt x="27123" y="4614"/>
                  </a:cubicBezTo>
                  <a:cubicBezTo>
                    <a:pt x="27123" y="4591"/>
                    <a:pt x="27146" y="4575"/>
                    <a:pt x="27178" y="4575"/>
                  </a:cubicBezTo>
                  <a:close/>
                  <a:moveTo>
                    <a:pt x="35682" y="4612"/>
                  </a:moveTo>
                  <a:cubicBezTo>
                    <a:pt x="35730" y="4612"/>
                    <a:pt x="35754" y="4630"/>
                    <a:pt x="35735" y="4651"/>
                  </a:cubicBezTo>
                  <a:cubicBezTo>
                    <a:pt x="35715" y="4672"/>
                    <a:pt x="35678" y="4689"/>
                    <a:pt x="35648" y="4689"/>
                  </a:cubicBezTo>
                  <a:cubicBezTo>
                    <a:pt x="35617" y="4689"/>
                    <a:pt x="35595" y="4672"/>
                    <a:pt x="35595" y="4651"/>
                  </a:cubicBezTo>
                  <a:cubicBezTo>
                    <a:pt x="35595" y="4630"/>
                    <a:pt x="35633" y="4612"/>
                    <a:pt x="35682" y="4612"/>
                  </a:cubicBezTo>
                  <a:close/>
                  <a:moveTo>
                    <a:pt x="36950" y="4612"/>
                  </a:moveTo>
                  <a:cubicBezTo>
                    <a:pt x="36965" y="4612"/>
                    <a:pt x="36991" y="4629"/>
                    <a:pt x="37010" y="4651"/>
                  </a:cubicBezTo>
                  <a:cubicBezTo>
                    <a:pt x="37029" y="4671"/>
                    <a:pt x="37015" y="4689"/>
                    <a:pt x="36984" y="4689"/>
                  </a:cubicBezTo>
                  <a:cubicBezTo>
                    <a:pt x="36952" y="4689"/>
                    <a:pt x="36923" y="4670"/>
                    <a:pt x="36923" y="4651"/>
                  </a:cubicBezTo>
                  <a:cubicBezTo>
                    <a:pt x="36924" y="4629"/>
                    <a:pt x="36935" y="4612"/>
                    <a:pt x="36950" y="4612"/>
                  </a:cubicBezTo>
                  <a:close/>
                  <a:moveTo>
                    <a:pt x="35763" y="3751"/>
                  </a:moveTo>
                  <a:cubicBezTo>
                    <a:pt x="35814" y="3751"/>
                    <a:pt x="35854" y="3760"/>
                    <a:pt x="35864" y="3780"/>
                  </a:cubicBezTo>
                  <a:cubicBezTo>
                    <a:pt x="35883" y="3820"/>
                    <a:pt x="35878" y="3822"/>
                    <a:pt x="35435" y="3970"/>
                  </a:cubicBezTo>
                  <a:cubicBezTo>
                    <a:pt x="35292" y="4018"/>
                    <a:pt x="35158" y="4049"/>
                    <a:pt x="35107" y="4049"/>
                  </a:cubicBezTo>
                  <a:cubicBezTo>
                    <a:pt x="35099" y="4049"/>
                    <a:pt x="35093" y="4049"/>
                    <a:pt x="35089" y="4047"/>
                  </a:cubicBezTo>
                  <a:cubicBezTo>
                    <a:pt x="35080" y="4043"/>
                    <a:pt x="35068" y="4042"/>
                    <a:pt x="35055" y="4042"/>
                  </a:cubicBezTo>
                  <a:cubicBezTo>
                    <a:pt x="35028" y="4042"/>
                    <a:pt x="34995" y="4049"/>
                    <a:pt x="34970" y="4063"/>
                  </a:cubicBezTo>
                  <a:cubicBezTo>
                    <a:pt x="34886" y="4108"/>
                    <a:pt x="34374" y="4226"/>
                    <a:pt x="34200" y="4241"/>
                  </a:cubicBezTo>
                  <a:cubicBezTo>
                    <a:pt x="34132" y="4246"/>
                    <a:pt x="33997" y="4274"/>
                    <a:pt x="33907" y="4301"/>
                  </a:cubicBezTo>
                  <a:cubicBezTo>
                    <a:pt x="33815" y="4329"/>
                    <a:pt x="33616" y="4360"/>
                    <a:pt x="33464" y="4370"/>
                  </a:cubicBezTo>
                  <a:cubicBezTo>
                    <a:pt x="33312" y="4380"/>
                    <a:pt x="33124" y="4405"/>
                    <a:pt x="33047" y="4424"/>
                  </a:cubicBezTo>
                  <a:cubicBezTo>
                    <a:pt x="32969" y="4443"/>
                    <a:pt x="32760" y="4466"/>
                    <a:pt x="32575" y="4475"/>
                  </a:cubicBezTo>
                  <a:cubicBezTo>
                    <a:pt x="32395" y="4484"/>
                    <a:pt x="32067" y="4518"/>
                    <a:pt x="31856" y="4550"/>
                  </a:cubicBezTo>
                  <a:cubicBezTo>
                    <a:pt x="31641" y="4584"/>
                    <a:pt x="31220" y="4630"/>
                    <a:pt x="30914" y="4653"/>
                  </a:cubicBezTo>
                  <a:cubicBezTo>
                    <a:pt x="30435" y="4691"/>
                    <a:pt x="29601" y="4710"/>
                    <a:pt x="28899" y="4710"/>
                  </a:cubicBezTo>
                  <a:cubicBezTo>
                    <a:pt x="28227" y="4710"/>
                    <a:pt x="27675" y="4692"/>
                    <a:pt x="27675" y="4657"/>
                  </a:cubicBezTo>
                  <a:cubicBezTo>
                    <a:pt x="27676" y="4642"/>
                    <a:pt x="27788" y="4612"/>
                    <a:pt x="27925" y="4590"/>
                  </a:cubicBezTo>
                  <a:cubicBezTo>
                    <a:pt x="28005" y="4577"/>
                    <a:pt x="28080" y="4571"/>
                    <a:pt x="28135" y="4571"/>
                  </a:cubicBezTo>
                  <a:cubicBezTo>
                    <a:pt x="28177" y="4571"/>
                    <a:pt x="28208" y="4575"/>
                    <a:pt x="28219" y="4583"/>
                  </a:cubicBezTo>
                  <a:cubicBezTo>
                    <a:pt x="28263" y="4614"/>
                    <a:pt x="28418" y="4637"/>
                    <a:pt x="28521" y="4637"/>
                  </a:cubicBezTo>
                  <a:cubicBezTo>
                    <a:pt x="28575" y="4637"/>
                    <a:pt x="28615" y="4630"/>
                    <a:pt x="28615" y="4616"/>
                  </a:cubicBezTo>
                  <a:cubicBezTo>
                    <a:pt x="28615" y="4601"/>
                    <a:pt x="28694" y="4592"/>
                    <a:pt x="28807" y="4592"/>
                  </a:cubicBezTo>
                  <a:cubicBezTo>
                    <a:pt x="28838" y="4592"/>
                    <a:pt x="28873" y="4593"/>
                    <a:pt x="28909" y="4594"/>
                  </a:cubicBezTo>
                  <a:cubicBezTo>
                    <a:pt x="28968" y="4597"/>
                    <a:pt x="29017" y="4598"/>
                    <a:pt x="29053" y="4598"/>
                  </a:cubicBezTo>
                  <a:cubicBezTo>
                    <a:pt x="29117" y="4598"/>
                    <a:pt x="29140" y="4594"/>
                    <a:pt x="29106" y="4589"/>
                  </a:cubicBezTo>
                  <a:cubicBezTo>
                    <a:pt x="29053" y="4580"/>
                    <a:pt x="29024" y="4548"/>
                    <a:pt x="29042" y="4517"/>
                  </a:cubicBezTo>
                  <a:cubicBezTo>
                    <a:pt x="29062" y="4481"/>
                    <a:pt x="29102" y="4462"/>
                    <a:pt x="29147" y="4462"/>
                  </a:cubicBezTo>
                  <a:cubicBezTo>
                    <a:pt x="29189" y="4462"/>
                    <a:pt x="29234" y="4477"/>
                    <a:pt x="29273" y="4509"/>
                  </a:cubicBezTo>
                  <a:cubicBezTo>
                    <a:pt x="29302" y="4534"/>
                    <a:pt x="29426" y="4545"/>
                    <a:pt x="29576" y="4545"/>
                  </a:cubicBezTo>
                  <a:cubicBezTo>
                    <a:pt x="29783" y="4545"/>
                    <a:pt x="30038" y="4524"/>
                    <a:pt x="30166" y="4487"/>
                  </a:cubicBezTo>
                  <a:cubicBezTo>
                    <a:pt x="30213" y="4472"/>
                    <a:pt x="30398" y="4453"/>
                    <a:pt x="30582" y="4443"/>
                  </a:cubicBezTo>
                  <a:cubicBezTo>
                    <a:pt x="30766" y="4432"/>
                    <a:pt x="30989" y="4410"/>
                    <a:pt x="31080" y="4391"/>
                  </a:cubicBezTo>
                  <a:cubicBezTo>
                    <a:pt x="31172" y="4374"/>
                    <a:pt x="31394" y="4354"/>
                    <a:pt x="31579" y="4347"/>
                  </a:cubicBezTo>
                  <a:cubicBezTo>
                    <a:pt x="31763" y="4340"/>
                    <a:pt x="31923" y="4323"/>
                    <a:pt x="31938" y="4306"/>
                  </a:cubicBezTo>
                  <a:cubicBezTo>
                    <a:pt x="31954" y="4288"/>
                    <a:pt x="32096" y="4279"/>
                    <a:pt x="32244" y="4279"/>
                  </a:cubicBezTo>
                  <a:cubicBezTo>
                    <a:pt x="32418" y="4279"/>
                    <a:pt x="32601" y="4291"/>
                    <a:pt x="32601" y="4314"/>
                  </a:cubicBezTo>
                  <a:cubicBezTo>
                    <a:pt x="32601" y="4338"/>
                    <a:pt x="32622" y="4348"/>
                    <a:pt x="32653" y="4348"/>
                  </a:cubicBezTo>
                  <a:cubicBezTo>
                    <a:pt x="32720" y="4348"/>
                    <a:pt x="32837" y="4299"/>
                    <a:pt x="32904" y="4227"/>
                  </a:cubicBezTo>
                  <a:cubicBezTo>
                    <a:pt x="32958" y="4171"/>
                    <a:pt x="33021" y="4132"/>
                    <a:pt x="33051" y="4132"/>
                  </a:cubicBezTo>
                  <a:cubicBezTo>
                    <a:pt x="33055" y="4132"/>
                    <a:pt x="33058" y="4132"/>
                    <a:pt x="33061" y="4133"/>
                  </a:cubicBezTo>
                  <a:cubicBezTo>
                    <a:pt x="33065" y="4135"/>
                    <a:pt x="33073" y="4136"/>
                    <a:pt x="33081" y="4136"/>
                  </a:cubicBezTo>
                  <a:cubicBezTo>
                    <a:pt x="33118" y="4136"/>
                    <a:pt x="33183" y="4119"/>
                    <a:pt x="33243" y="4092"/>
                  </a:cubicBezTo>
                  <a:cubicBezTo>
                    <a:pt x="33316" y="4058"/>
                    <a:pt x="33480" y="4031"/>
                    <a:pt x="33601" y="4031"/>
                  </a:cubicBezTo>
                  <a:cubicBezTo>
                    <a:pt x="33722" y="4031"/>
                    <a:pt x="33907" y="4006"/>
                    <a:pt x="34004" y="3980"/>
                  </a:cubicBezTo>
                  <a:cubicBezTo>
                    <a:pt x="34105" y="3951"/>
                    <a:pt x="34329" y="3934"/>
                    <a:pt x="34605" y="3934"/>
                  </a:cubicBezTo>
                  <a:cubicBezTo>
                    <a:pt x="34635" y="3934"/>
                    <a:pt x="34665" y="3934"/>
                    <a:pt x="34696" y="3934"/>
                  </a:cubicBezTo>
                  <a:cubicBezTo>
                    <a:pt x="34735" y="3935"/>
                    <a:pt x="34772" y="3935"/>
                    <a:pt x="34809" y="3935"/>
                  </a:cubicBezTo>
                  <a:cubicBezTo>
                    <a:pt x="35035" y="3935"/>
                    <a:pt x="35208" y="3925"/>
                    <a:pt x="35208" y="3909"/>
                  </a:cubicBezTo>
                  <a:cubicBezTo>
                    <a:pt x="35208" y="3891"/>
                    <a:pt x="35263" y="3876"/>
                    <a:pt x="35327" y="3876"/>
                  </a:cubicBezTo>
                  <a:cubicBezTo>
                    <a:pt x="35390" y="3876"/>
                    <a:pt x="35474" y="3850"/>
                    <a:pt x="35506" y="3821"/>
                  </a:cubicBezTo>
                  <a:cubicBezTo>
                    <a:pt x="35553" y="3778"/>
                    <a:pt x="35674" y="3751"/>
                    <a:pt x="35763" y="3751"/>
                  </a:cubicBezTo>
                  <a:close/>
                  <a:moveTo>
                    <a:pt x="34710" y="4739"/>
                  </a:moveTo>
                  <a:cubicBezTo>
                    <a:pt x="34739" y="4739"/>
                    <a:pt x="34749" y="4757"/>
                    <a:pt x="34741" y="4794"/>
                  </a:cubicBezTo>
                  <a:cubicBezTo>
                    <a:pt x="34730" y="4848"/>
                    <a:pt x="34630" y="4884"/>
                    <a:pt x="34521" y="4884"/>
                  </a:cubicBezTo>
                  <a:cubicBezTo>
                    <a:pt x="34481" y="4884"/>
                    <a:pt x="34440" y="4880"/>
                    <a:pt x="34402" y="4869"/>
                  </a:cubicBezTo>
                  <a:cubicBezTo>
                    <a:pt x="34275" y="4835"/>
                    <a:pt x="34314" y="4767"/>
                    <a:pt x="34460" y="4767"/>
                  </a:cubicBezTo>
                  <a:cubicBezTo>
                    <a:pt x="34535" y="4767"/>
                    <a:pt x="34628" y="4757"/>
                    <a:pt x="34674" y="4745"/>
                  </a:cubicBezTo>
                  <a:cubicBezTo>
                    <a:pt x="34688" y="4741"/>
                    <a:pt x="34700" y="4739"/>
                    <a:pt x="34710" y="4739"/>
                  </a:cubicBezTo>
                  <a:close/>
                  <a:moveTo>
                    <a:pt x="11255" y="4974"/>
                  </a:moveTo>
                  <a:cubicBezTo>
                    <a:pt x="11297" y="4974"/>
                    <a:pt x="11319" y="4990"/>
                    <a:pt x="11304" y="5008"/>
                  </a:cubicBezTo>
                  <a:cubicBezTo>
                    <a:pt x="11294" y="5020"/>
                    <a:pt x="11278" y="5027"/>
                    <a:pt x="11260" y="5027"/>
                  </a:cubicBezTo>
                  <a:cubicBezTo>
                    <a:pt x="11248" y="5027"/>
                    <a:pt x="11235" y="5024"/>
                    <a:pt x="11222" y="5018"/>
                  </a:cubicBezTo>
                  <a:cubicBezTo>
                    <a:pt x="11150" y="4988"/>
                    <a:pt x="11159" y="4974"/>
                    <a:pt x="11255" y="4974"/>
                  </a:cubicBezTo>
                  <a:close/>
                  <a:moveTo>
                    <a:pt x="39740" y="4909"/>
                  </a:moveTo>
                  <a:cubicBezTo>
                    <a:pt x="39743" y="4909"/>
                    <a:pt x="39745" y="4910"/>
                    <a:pt x="39746" y="4911"/>
                  </a:cubicBezTo>
                  <a:cubicBezTo>
                    <a:pt x="39781" y="4932"/>
                    <a:pt x="39629" y="5042"/>
                    <a:pt x="39567" y="5042"/>
                  </a:cubicBezTo>
                  <a:cubicBezTo>
                    <a:pt x="39536" y="5042"/>
                    <a:pt x="39560" y="5009"/>
                    <a:pt x="39617" y="4970"/>
                  </a:cubicBezTo>
                  <a:cubicBezTo>
                    <a:pt x="39668" y="4936"/>
                    <a:pt x="39721" y="4909"/>
                    <a:pt x="39740" y="4909"/>
                  </a:cubicBezTo>
                  <a:close/>
                  <a:moveTo>
                    <a:pt x="36425" y="5779"/>
                  </a:moveTo>
                  <a:cubicBezTo>
                    <a:pt x="36457" y="5779"/>
                    <a:pt x="36481" y="5795"/>
                    <a:pt x="36481" y="5818"/>
                  </a:cubicBezTo>
                  <a:cubicBezTo>
                    <a:pt x="36481" y="5839"/>
                    <a:pt x="36456" y="5856"/>
                    <a:pt x="36425" y="5856"/>
                  </a:cubicBezTo>
                  <a:cubicBezTo>
                    <a:pt x="36394" y="5856"/>
                    <a:pt x="36370" y="5839"/>
                    <a:pt x="36370" y="5818"/>
                  </a:cubicBezTo>
                  <a:cubicBezTo>
                    <a:pt x="36370" y="5795"/>
                    <a:pt x="36395" y="5779"/>
                    <a:pt x="36425" y="5779"/>
                  </a:cubicBezTo>
                  <a:close/>
                  <a:moveTo>
                    <a:pt x="39947" y="4312"/>
                  </a:moveTo>
                  <a:cubicBezTo>
                    <a:pt x="39949" y="4312"/>
                    <a:pt x="39951" y="4313"/>
                    <a:pt x="39952" y="4314"/>
                  </a:cubicBezTo>
                  <a:cubicBezTo>
                    <a:pt x="40012" y="4358"/>
                    <a:pt x="39800" y="4575"/>
                    <a:pt x="39578" y="4697"/>
                  </a:cubicBezTo>
                  <a:cubicBezTo>
                    <a:pt x="39448" y="4769"/>
                    <a:pt x="39183" y="4928"/>
                    <a:pt x="38988" y="5052"/>
                  </a:cubicBezTo>
                  <a:cubicBezTo>
                    <a:pt x="38793" y="5177"/>
                    <a:pt x="38599" y="5277"/>
                    <a:pt x="38554" y="5277"/>
                  </a:cubicBezTo>
                  <a:cubicBezTo>
                    <a:pt x="38512" y="5277"/>
                    <a:pt x="38476" y="5291"/>
                    <a:pt x="38476" y="5308"/>
                  </a:cubicBezTo>
                  <a:cubicBezTo>
                    <a:pt x="38476" y="5327"/>
                    <a:pt x="38317" y="5398"/>
                    <a:pt x="38122" y="5466"/>
                  </a:cubicBezTo>
                  <a:cubicBezTo>
                    <a:pt x="37927" y="5536"/>
                    <a:pt x="37753" y="5620"/>
                    <a:pt x="37734" y="5654"/>
                  </a:cubicBezTo>
                  <a:cubicBezTo>
                    <a:pt x="37718" y="5681"/>
                    <a:pt x="37686" y="5696"/>
                    <a:pt x="37648" y="5696"/>
                  </a:cubicBezTo>
                  <a:cubicBezTo>
                    <a:pt x="37636" y="5696"/>
                    <a:pt x="37623" y="5694"/>
                    <a:pt x="37610" y="5691"/>
                  </a:cubicBezTo>
                  <a:cubicBezTo>
                    <a:pt x="37596" y="5687"/>
                    <a:pt x="37581" y="5685"/>
                    <a:pt x="37564" y="5685"/>
                  </a:cubicBezTo>
                  <a:cubicBezTo>
                    <a:pt x="37438" y="5685"/>
                    <a:pt x="37247" y="5780"/>
                    <a:pt x="37291" y="5833"/>
                  </a:cubicBezTo>
                  <a:cubicBezTo>
                    <a:pt x="37306" y="5850"/>
                    <a:pt x="37310" y="5861"/>
                    <a:pt x="37304" y="5861"/>
                  </a:cubicBezTo>
                  <a:cubicBezTo>
                    <a:pt x="37301" y="5861"/>
                    <a:pt x="37296" y="5858"/>
                    <a:pt x="37288" y="5854"/>
                  </a:cubicBezTo>
                  <a:cubicBezTo>
                    <a:pt x="37278" y="5847"/>
                    <a:pt x="37259" y="5844"/>
                    <a:pt x="37234" y="5844"/>
                  </a:cubicBezTo>
                  <a:cubicBezTo>
                    <a:pt x="37200" y="5844"/>
                    <a:pt x="37157" y="5850"/>
                    <a:pt x="37114" y="5861"/>
                  </a:cubicBezTo>
                  <a:cubicBezTo>
                    <a:pt x="37072" y="5872"/>
                    <a:pt x="37040" y="5877"/>
                    <a:pt x="37019" y="5877"/>
                  </a:cubicBezTo>
                  <a:cubicBezTo>
                    <a:pt x="36952" y="5877"/>
                    <a:pt x="36998" y="5822"/>
                    <a:pt x="37152" y="5726"/>
                  </a:cubicBezTo>
                  <a:cubicBezTo>
                    <a:pt x="37241" y="5670"/>
                    <a:pt x="37336" y="5624"/>
                    <a:pt x="37363" y="5624"/>
                  </a:cubicBezTo>
                  <a:cubicBezTo>
                    <a:pt x="37500" y="5624"/>
                    <a:pt x="38192" y="5314"/>
                    <a:pt x="38246" y="5229"/>
                  </a:cubicBezTo>
                  <a:cubicBezTo>
                    <a:pt x="38256" y="5213"/>
                    <a:pt x="38299" y="5199"/>
                    <a:pt x="38336" y="5199"/>
                  </a:cubicBezTo>
                  <a:cubicBezTo>
                    <a:pt x="38376" y="5199"/>
                    <a:pt x="38474" y="5155"/>
                    <a:pt x="38558" y="5100"/>
                  </a:cubicBezTo>
                  <a:cubicBezTo>
                    <a:pt x="38643" y="5045"/>
                    <a:pt x="38824" y="4960"/>
                    <a:pt x="38971" y="4908"/>
                  </a:cubicBezTo>
                  <a:cubicBezTo>
                    <a:pt x="39243" y="4810"/>
                    <a:pt x="39429" y="4698"/>
                    <a:pt x="39740" y="4447"/>
                  </a:cubicBezTo>
                  <a:cubicBezTo>
                    <a:pt x="39836" y="4367"/>
                    <a:pt x="39922" y="4312"/>
                    <a:pt x="39947" y="4312"/>
                  </a:cubicBezTo>
                  <a:close/>
                  <a:moveTo>
                    <a:pt x="37712" y="6095"/>
                  </a:moveTo>
                  <a:cubicBezTo>
                    <a:pt x="37730" y="6095"/>
                    <a:pt x="37750" y="6097"/>
                    <a:pt x="37769" y="6103"/>
                  </a:cubicBezTo>
                  <a:cubicBezTo>
                    <a:pt x="37813" y="6115"/>
                    <a:pt x="37798" y="6125"/>
                    <a:pt x="37734" y="6127"/>
                  </a:cubicBezTo>
                  <a:cubicBezTo>
                    <a:pt x="37727" y="6127"/>
                    <a:pt x="37720" y="6128"/>
                    <a:pt x="37714" y="6128"/>
                  </a:cubicBezTo>
                  <a:cubicBezTo>
                    <a:pt x="37669" y="6128"/>
                    <a:pt x="37644" y="6118"/>
                    <a:pt x="37660" y="6107"/>
                  </a:cubicBezTo>
                  <a:cubicBezTo>
                    <a:pt x="37671" y="6099"/>
                    <a:pt x="37690" y="6095"/>
                    <a:pt x="37712" y="6095"/>
                  </a:cubicBezTo>
                  <a:close/>
                  <a:moveTo>
                    <a:pt x="37021" y="6287"/>
                  </a:moveTo>
                  <a:cubicBezTo>
                    <a:pt x="37101" y="6287"/>
                    <a:pt x="37092" y="6301"/>
                    <a:pt x="36981" y="6364"/>
                  </a:cubicBezTo>
                  <a:cubicBezTo>
                    <a:pt x="36891" y="6414"/>
                    <a:pt x="36825" y="6440"/>
                    <a:pt x="36791" y="6440"/>
                  </a:cubicBezTo>
                  <a:cubicBezTo>
                    <a:pt x="36766" y="6440"/>
                    <a:pt x="36759" y="6425"/>
                    <a:pt x="36776" y="6395"/>
                  </a:cubicBezTo>
                  <a:cubicBezTo>
                    <a:pt x="36788" y="6371"/>
                    <a:pt x="36822" y="6355"/>
                    <a:pt x="36851" y="6355"/>
                  </a:cubicBezTo>
                  <a:cubicBezTo>
                    <a:pt x="36855" y="6355"/>
                    <a:pt x="36859" y="6355"/>
                    <a:pt x="36863" y="6356"/>
                  </a:cubicBezTo>
                  <a:cubicBezTo>
                    <a:pt x="36867" y="6356"/>
                    <a:pt x="36872" y="6357"/>
                    <a:pt x="36876" y="6357"/>
                  </a:cubicBezTo>
                  <a:cubicBezTo>
                    <a:pt x="36903" y="6357"/>
                    <a:pt x="36923" y="6344"/>
                    <a:pt x="36923" y="6326"/>
                  </a:cubicBezTo>
                  <a:cubicBezTo>
                    <a:pt x="36923" y="6305"/>
                    <a:pt x="36968" y="6287"/>
                    <a:pt x="37021" y="6287"/>
                  </a:cubicBezTo>
                  <a:close/>
                  <a:moveTo>
                    <a:pt x="13382" y="1"/>
                  </a:moveTo>
                  <a:cubicBezTo>
                    <a:pt x="13373" y="1"/>
                    <a:pt x="13339" y="16"/>
                    <a:pt x="13274" y="45"/>
                  </a:cubicBezTo>
                  <a:cubicBezTo>
                    <a:pt x="13168" y="93"/>
                    <a:pt x="12913" y="114"/>
                    <a:pt x="12195" y="134"/>
                  </a:cubicBezTo>
                  <a:cubicBezTo>
                    <a:pt x="11078" y="165"/>
                    <a:pt x="8937" y="266"/>
                    <a:pt x="8725" y="297"/>
                  </a:cubicBezTo>
                  <a:cubicBezTo>
                    <a:pt x="8688" y="303"/>
                    <a:pt x="8644" y="306"/>
                    <a:pt x="8601" y="306"/>
                  </a:cubicBezTo>
                  <a:cubicBezTo>
                    <a:pt x="8546" y="306"/>
                    <a:pt x="8492" y="301"/>
                    <a:pt x="8456" y="293"/>
                  </a:cubicBezTo>
                  <a:cubicBezTo>
                    <a:pt x="8361" y="271"/>
                    <a:pt x="8352" y="257"/>
                    <a:pt x="8406" y="211"/>
                  </a:cubicBezTo>
                  <a:cubicBezTo>
                    <a:pt x="8440" y="182"/>
                    <a:pt x="8527" y="154"/>
                    <a:pt x="8591" y="153"/>
                  </a:cubicBezTo>
                  <a:cubicBezTo>
                    <a:pt x="8653" y="150"/>
                    <a:pt x="8678" y="139"/>
                    <a:pt x="8640" y="129"/>
                  </a:cubicBezTo>
                  <a:cubicBezTo>
                    <a:pt x="8630" y="126"/>
                    <a:pt x="8610" y="125"/>
                    <a:pt x="8582" y="125"/>
                  </a:cubicBezTo>
                  <a:cubicBezTo>
                    <a:pt x="8227" y="125"/>
                    <a:pt x="6572" y="338"/>
                    <a:pt x="6572" y="393"/>
                  </a:cubicBezTo>
                  <a:cubicBezTo>
                    <a:pt x="6572" y="403"/>
                    <a:pt x="6543" y="408"/>
                    <a:pt x="6497" y="408"/>
                  </a:cubicBezTo>
                  <a:cubicBezTo>
                    <a:pt x="6465" y="408"/>
                    <a:pt x="6426" y="406"/>
                    <a:pt x="6383" y="401"/>
                  </a:cubicBezTo>
                  <a:cubicBezTo>
                    <a:pt x="6359" y="398"/>
                    <a:pt x="6331" y="396"/>
                    <a:pt x="6299" y="396"/>
                  </a:cubicBezTo>
                  <a:cubicBezTo>
                    <a:pt x="6189" y="396"/>
                    <a:pt x="6040" y="412"/>
                    <a:pt x="5927" y="438"/>
                  </a:cubicBezTo>
                  <a:cubicBezTo>
                    <a:pt x="5794" y="468"/>
                    <a:pt x="5634" y="488"/>
                    <a:pt x="5549" y="488"/>
                  </a:cubicBezTo>
                  <a:cubicBezTo>
                    <a:pt x="5539" y="488"/>
                    <a:pt x="5531" y="488"/>
                    <a:pt x="5523" y="488"/>
                  </a:cubicBezTo>
                  <a:cubicBezTo>
                    <a:pt x="5515" y="487"/>
                    <a:pt x="5505" y="487"/>
                    <a:pt x="5494" y="487"/>
                  </a:cubicBezTo>
                  <a:cubicBezTo>
                    <a:pt x="5411" y="487"/>
                    <a:pt x="5267" y="504"/>
                    <a:pt x="5154" y="527"/>
                  </a:cubicBezTo>
                  <a:cubicBezTo>
                    <a:pt x="5055" y="547"/>
                    <a:pt x="4962" y="560"/>
                    <a:pt x="4919" y="560"/>
                  </a:cubicBezTo>
                  <a:cubicBezTo>
                    <a:pt x="4906" y="560"/>
                    <a:pt x="4898" y="559"/>
                    <a:pt x="4895" y="556"/>
                  </a:cubicBezTo>
                  <a:cubicBezTo>
                    <a:pt x="4892" y="554"/>
                    <a:pt x="4886" y="553"/>
                    <a:pt x="4877" y="553"/>
                  </a:cubicBezTo>
                  <a:cubicBezTo>
                    <a:pt x="4848" y="553"/>
                    <a:pt x="4792" y="565"/>
                    <a:pt x="4739" y="585"/>
                  </a:cubicBezTo>
                  <a:cubicBezTo>
                    <a:pt x="4669" y="613"/>
                    <a:pt x="4510" y="639"/>
                    <a:pt x="4388" y="644"/>
                  </a:cubicBezTo>
                  <a:cubicBezTo>
                    <a:pt x="4267" y="651"/>
                    <a:pt x="4116" y="666"/>
                    <a:pt x="4057" y="677"/>
                  </a:cubicBezTo>
                  <a:cubicBezTo>
                    <a:pt x="3995" y="691"/>
                    <a:pt x="3803" y="728"/>
                    <a:pt x="3629" y="764"/>
                  </a:cubicBezTo>
                  <a:cubicBezTo>
                    <a:pt x="3485" y="794"/>
                    <a:pt x="3401" y="808"/>
                    <a:pt x="3342" y="808"/>
                  </a:cubicBezTo>
                  <a:cubicBezTo>
                    <a:pt x="3290" y="808"/>
                    <a:pt x="3258" y="797"/>
                    <a:pt x="3223" y="777"/>
                  </a:cubicBezTo>
                  <a:cubicBezTo>
                    <a:pt x="3141" y="726"/>
                    <a:pt x="3141" y="718"/>
                    <a:pt x="3230" y="672"/>
                  </a:cubicBezTo>
                  <a:cubicBezTo>
                    <a:pt x="3320" y="626"/>
                    <a:pt x="3320" y="623"/>
                    <a:pt x="3233" y="623"/>
                  </a:cubicBezTo>
                  <a:cubicBezTo>
                    <a:pt x="3182" y="623"/>
                    <a:pt x="3095" y="657"/>
                    <a:pt x="3046" y="698"/>
                  </a:cubicBezTo>
                  <a:cubicBezTo>
                    <a:pt x="3003" y="733"/>
                    <a:pt x="2970" y="750"/>
                    <a:pt x="2938" y="750"/>
                  </a:cubicBezTo>
                  <a:cubicBezTo>
                    <a:pt x="2920" y="750"/>
                    <a:pt x="2901" y="744"/>
                    <a:pt x="2882" y="733"/>
                  </a:cubicBezTo>
                  <a:cubicBezTo>
                    <a:pt x="2864" y="722"/>
                    <a:pt x="2839" y="717"/>
                    <a:pt x="2805" y="717"/>
                  </a:cubicBezTo>
                  <a:cubicBezTo>
                    <a:pt x="2740" y="717"/>
                    <a:pt x="2640" y="736"/>
                    <a:pt x="2491" y="775"/>
                  </a:cubicBezTo>
                  <a:cubicBezTo>
                    <a:pt x="2317" y="820"/>
                    <a:pt x="2133" y="865"/>
                    <a:pt x="2086" y="874"/>
                  </a:cubicBezTo>
                  <a:cubicBezTo>
                    <a:pt x="2036" y="881"/>
                    <a:pt x="1903" y="916"/>
                    <a:pt x="1782" y="952"/>
                  </a:cubicBezTo>
                  <a:cubicBezTo>
                    <a:pt x="1687" y="980"/>
                    <a:pt x="1587" y="997"/>
                    <a:pt x="1526" y="997"/>
                  </a:cubicBezTo>
                  <a:cubicBezTo>
                    <a:pt x="1510" y="997"/>
                    <a:pt x="1496" y="995"/>
                    <a:pt x="1486" y="993"/>
                  </a:cubicBezTo>
                  <a:cubicBezTo>
                    <a:pt x="1355" y="957"/>
                    <a:pt x="1496" y="886"/>
                    <a:pt x="1734" y="869"/>
                  </a:cubicBezTo>
                  <a:cubicBezTo>
                    <a:pt x="1956" y="851"/>
                    <a:pt x="2106" y="790"/>
                    <a:pt x="2059" y="737"/>
                  </a:cubicBezTo>
                  <a:cubicBezTo>
                    <a:pt x="2023" y="696"/>
                    <a:pt x="2451" y="554"/>
                    <a:pt x="2711" y="522"/>
                  </a:cubicBezTo>
                  <a:cubicBezTo>
                    <a:pt x="2822" y="508"/>
                    <a:pt x="2917" y="479"/>
                    <a:pt x="2917" y="460"/>
                  </a:cubicBezTo>
                  <a:cubicBezTo>
                    <a:pt x="2917" y="447"/>
                    <a:pt x="2927" y="441"/>
                    <a:pt x="2942" y="441"/>
                  </a:cubicBezTo>
                  <a:cubicBezTo>
                    <a:pt x="2951" y="441"/>
                    <a:pt x="2962" y="443"/>
                    <a:pt x="2974" y="449"/>
                  </a:cubicBezTo>
                  <a:cubicBezTo>
                    <a:pt x="2985" y="454"/>
                    <a:pt x="3001" y="456"/>
                    <a:pt x="3018" y="456"/>
                  </a:cubicBezTo>
                  <a:cubicBezTo>
                    <a:pt x="3046" y="456"/>
                    <a:pt x="3078" y="449"/>
                    <a:pt x="3101" y="436"/>
                  </a:cubicBezTo>
                  <a:cubicBezTo>
                    <a:pt x="3138" y="416"/>
                    <a:pt x="3320" y="387"/>
                    <a:pt x="3500" y="370"/>
                  </a:cubicBezTo>
                  <a:cubicBezTo>
                    <a:pt x="3796" y="343"/>
                    <a:pt x="3818" y="336"/>
                    <a:pt x="3726" y="288"/>
                  </a:cubicBezTo>
                  <a:cubicBezTo>
                    <a:pt x="3647" y="249"/>
                    <a:pt x="3642" y="234"/>
                    <a:pt x="3701" y="220"/>
                  </a:cubicBezTo>
                  <a:cubicBezTo>
                    <a:pt x="3909" y="178"/>
                    <a:pt x="4361" y="114"/>
                    <a:pt x="4626" y="91"/>
                  </a:cubicBezTo>
                  <a:cubicBezTo>
                    <a:pt x="4784" y="77"/>
                    <a:pt x="4903" y="57"/>
                    <a:pt x="4889" y="47"/>
                  </a:cubicBezTo>
                  <a:cubicBezTo>
                    <a:pt x="4884" y="44"/>
                    <a:pt x="4863" y="42"/>
                    <a:pt x="4829" y="42"/>
                  </a:cubicBezTo>
                  <a:cubicBezTo>
                    <a:pt x="4594" y="42"/>
                    <a:pt x="3732" y="117"/>
                    <a:pt x="3280" y="180"/>
                  </a:cubicBezTo>
                  <a:cubicBezTo>
                    <a:pt x="3038" y="215"/>
                    <a:pt x="2699" y="249"/>
                    <a:pt x="2531" y="254"/>
                  </a:cubicBezTo>
                  <a:cubicBezTo>
                    <a:pt x="2235" y="264"/>
                    <a:pt x="1980" y="295"/>
                    <a:pt x="1814" y="339"/>
                  </a:cubicBezTo>
                  <a:cubicBezTo>
                    <a:pt x="1769" y="352"/>
                    <a:pt x="1667" y="369"/>
                    <a:pt x="1593" y="377"/>
                  </a:cubicBezTo>
                  <a:cubicBezTo>
                    <a:pt x="1401" y="397"/>
                    <a:pt x="722" y="538"/>
                    <a:pt x="464" y="611"/>
                  </a:cubicBezTo>
                  <a:cubicBezTo>
                    <a:pt x="332" y="649"/>
                    <a:pt x="258" y="695"/>
                    <a:pt x="258" y="742"/>
                  </a:cubicBezTo>
                  <a:cubicBezTo>
                    <a:pt x="258" y="783"/>
                    <a:pt x="197" y="857"/>
                    <a:pt x="118" y="912"/>
                  </a:cubicBezTo>
                  <a:cubicBezTo>
                    <a:pt x="36" y="956"/>
                    <a:pt x="0" y="998"/>
                    <a:pt x="31" y="998"/>
                  </a:cubicBezTo>
                  <a:cubicBezTo>
                    <a:pt x="61" y="998"/>
                    <a:pt x="102" y="1065"/>
                    <a:pt x="119" y="1142"/>
                  </a:cubicBezTo>
                  <a:cubicBezTo>
                    <a:pt x="163" y="1328"/>
                    <a:pt x="364" y="1956"/>
                    <a:pt x="428" y="2101"/>
                  </a:cubicBezTo>
                  <a:cubicBezTo>
                    <a:pt x="455" y="2164"/>
                    <a:pt x="464" y="2227"/>
                    <a:pt x="447" y="2246"/>
                  </a:cubicBezTo>
                  <a:cubicBezTo>
                    <a:pt x="412" y="2286"/>
                    <a:pt x="575" y="2706"/>
                    <a:pt x="650" y="2768"/>
                  </a:cubicBezTo>
                  <a:cubicBezTo>
                    <a:pt x="674" y="2789"/>
                    <a:pt x="712" y="2876"/>
                    <a:pt x="733" y="2961"/>
                  </a:cubicBezTo>
                  <a:cubicBezTo>
                    <a:pt x="755" y="3045"/>
                    <a:pt x="796" y="3137"/>
                    <a:pt x="822" y="3163"/>
                  </a:cubicBezTo>
                  <a:cubicBezTo>
                    <a:pt x="850" y="3189"/>
                    <a:pt x="964" y="3339"/>
                    <a:pt x="1073" y="3495"/>
                  </a:cubicBezTo>
                  <a:cubicBezTo>
                    <a:pt x="1183" y="3650"/>
                    <a:pt x="1291" y="3788"/>
                    <a:pt x="1311" y="3798"/>
                  </a:cubicBezTo>
                  <a:cubicBezTo>
                    <a:pt x="1385" y="3836"/>
                    <a:pt x="1806" y="4295"/>
                    <a:pt x="1806" y="4339"/>
                  </a:cubicBezTo>
                  <a:cubicBezTo>
                    <a:pt x="1806" y="4364"/>
                    <a:pt x="2013" y="4528"/>
                    <a:pt x="2265" y="4704"/>
                  </a:cubicBezTo>
                  <a:cubicBezTo>
                    <a:pt x="2623" y="4954"/>
                    <a:pt x="2786" y="5040"/>
                    <a:pt x="3012" y="5093"/>
                  </a:cubicBezTo>
                  <a:cubicBezTo>
                    <a:pt x="3171" y="5130"/>
                    <a:pt x="3335" y="5187"/>
                    <a:pt x="3378" y="5217"/>
                  </a:cubicBezTo>
                  <a:cubicBezTo>
                    <a:pt x="3423" y="5250"/>
                    <a:pt x="3538" y="5268"/>
                    <a:pt x="3697" y="5268"/>
                  </a:cubicBezTo>
                  <a:cubicBezTo>
                    <a:pt x="3713" y="5268"/>
                    <a:pt x="3730" y="5268"/>
                    <a:pt x="3746" y="5267"/>
                  </a:cubicBezTo>
                  <a:cubicBezTo>
                    <a:pt x="3766" y="5267"/>
                    <a:pt x="3785" y="5267"/>
                    <a:pt x="3803" y="5267"/>
                  </a:cubicBezTo>
                  <a:cubicBezTo>
                    <a:pt x="3976" y="5267"/>
                    <a:pt x="4062" y="5285"/>
                    <a:pt x="4108" y="5329"/>
                  </a:cubicBezTo>
                  <a:cubicBezTo>
                    <a:pt x="4151" y="5369"/>
                    <a:pt x="4230" y="5390"/>
                    <a:pt x="4325" y="5390"/>
                  </a:cubicBezTo>
                  <a:cubicBezTo>
                    <a:pt x="4413" y="5390"/>
                    <a:pt x="4513" y="5373"/>
                    <a:pt x="4612" y="5337"/>
                  </a:cubicBezTo>
                  <a:cubicBezTo>
                    <a:pt x="4670" y="5316"/>
                    <a:pt x="4722" y="5307"/>
                    <a:pt x="4762" y="5307"/>
                  </a:cubicBezTo>
                  <a:cubicBezTo>
                    <a:pt x="4845" y="5307"/>
                    <a:pt x="4877" y="5348"/>
                    <a:pt x="4802" y="5411"/>
                  </a:cubicBezTo>
                  <a:cubicBezTo>
                    <a:pt x="4731" y="5470"/>
                    <a:pt x="4765" y="5548"/>
                    <a:pt x="4859" y="5548"/>
                  </a:cubicBezTo>
                  <a:cubicBezTo>
                    <a:pt x="4891" y="5548"/>
                    <a:pt x="4905" y="5535"/>
                    <a:pt x="4891" y="5520"/>
                  </a:cubicBezTo>
                  <a:cubicBezTo>
                    <a:pt x="4878" y="5504"/>
                    <a:pt x="5100" y="5491"/>
                    <a:pt x="5385" y="5488"/>
                  </a:cubicBezTo>
                  <a:cubicBezTo>
                    <a:pt x="5414" y="5488"/>
                    <a:pt x="5441" y="5488"/>
                    <a:pt x="5467" y="5488"/>
                  </a:cubicBezTo>
                  <a:cubicBezTo>
                    <a:pt x="5794" y="5488"/>
                    <a:pt x="5904" y="5500"/>
                    <a:pt x="5904" y="5537"/>
                  </a:cubicBezTo>
                  <a:cubicBezTo>
                    <a:pt x="5904" y="5586"/>
                    <a:pt x="5953" y="5617"/>
                    <a:pt x="6008" y="5617"/>
                  </a:cubicBezTo>
                  <a:cubicBezTo>
                    <a:pt x="6035" y="5617"/>
                    <a:pt x="6064" y="5609"/>
                    <a:pt x="6089" y="5591"/>
                  </a:cubicBezTo>
                  <a:cubicBezTo>
                    <a:pt x="6132" y="5561"/>
                    <a:pt x="6273" y="5547"/>
                    <a:pt x="6422" y="5547"/>
                  </a:cubicBezTo>
                  <a:cubicBezTo>
                    <a:pt x="6606" y="5547"/>
                    <a:pt x="6802" y="5568"/>
                    <a:pt x="6848" y="5607"/>
                  </a:cubicBezTo>
                  <a:cubicBezTo>
                    <a:pt x="6894" y="5645"/>
                    <a:pt x="6953" y="5668"/>
                    <a:pt x="6983" y="5668"/>
                  </a:cubicBezTo>
                  <a:cubicBezTo>
                    <a:pt x="7006" y="5668"/>
                    <a:pt x="7013" y="5656"/>
                    <a:pt x="6989" y="5629"/>
                  </a:cubicBezTo>
                  <a:cubicBezTo>
                    <a:pt x="6970" y="5607"/>
                    <a:pt x="6979" y="5588"/>
                    <a:pt x="7009" y="5588"/>
                  </a:cubicBezTo>
                  <a:cubicBezTo>
                    <a:pt x="7041" y="5588"/>
                    <a:pt x="7077" y="5604"/>
                    <a:pt x="7096" y="5625"/>
                  </a:cubicBezTo>
                  <a:cubicBezTo>
                    <a:pt x="7118" y="5651"/>
                    <a:pt x="7174" y="5664"/>
                    <a:pt x="7237" y="5664"/>
                  </a:cubicBezTo>
                  <a:cubicBezTo>
                    <a:pt x="7311" y="5664"/>
                    <a:pt x="7395" y="5647"/>
                    <a:pt x="7449" y="5614"/>
                  </a:cubicBezTo>
                  <a:cubicBezTo>
                    <a:pt x="7514" y="5574"/>
                    <a:pt x="7768" y="5553"/>
                    <a:pt x="8375" y="5538"/>
                  </a:cubicBezTo>
                  <a:cubicBezTo>
                    <a:pt x="8860" y="5527"/>
                    <a:pt x="9263" y="5498"/>
                    <a:pt x="9333" y="5472"/>
                  </a:cubicBezTo>
                  <a:cubicBezTo>
                    <a:pt x="9507" y="5407"/>
                    <a:pt x="9953" y="5317"/>
                    <a:pt x="10098" y="5315"/>
                  </a:cubicBezTo>
                  <a:cubicBezTo>
                    <a:pt x="10167" y="5315"/>
                    <a:pt x="10224" y="5296"/>
                    <a:pt x="10224" y="5276"/>
                  </a:cubicBezTo>
                  <a:cubicBezTo>
                    <a:pt x="10224" y="5253"/>
                    <a:pt x="10262" y="5237"/>
                    <a:pt x="10309" y="5237"/>
                  </a:cubicBezTo>
                  <a:cubicBezTo>
                    <a:pt x="10356" y="5237"/>
                    <a:pt x="10393" y="5220"/>
                    <a:pt x="10393" y="5199"/>
                  </a:cubicBezTo>
                  <a:cubicBezTo>
                    <a:pt x="10393" y="5176"/>
                    <a:pt x="10441" y="5160"/>
                    <a:pt x="10504" y="5160"/>
                  </a:cubicBezTo>
                  <a:cubicBezTo>
                    <a:pt x="10566" y="5160"/>
                    <a:pt x="10615" y="5134"/>
                    <a:pt x="10615" y="5101"/>
                  </a:cubicBezTo>
                  <a:cubicBezTo>
                    <a:pt x="10615" y="5070"/>
                    <a:pt x="10632" y="5057"/>
                    <a:pt x="10690" y="5057"/>
                  </a:cubicBezTo>
                  <a:cubicBezTo>
                    <a:pt x="10721" y="5057"/>
                    <a:pt x="10764" y="5060"/>
                    <a:pt x="10823" y="5068"/>
                  </a:cubicBezTo>
                  <a:cubicBezTo>
                    <a:pt x="10940" y="5082"/>
                    <a:pt x="11051" y="5101"/>
                    <a:pt x="11074" y="5112"/>
                  </a:cubicBezTo>
                  <a:cubicBezTo>
                    <a:pt x="11146" y="5140"/>
                    <a:pt x="11012" y="5231"/>
                    <a:pt x="10853" y="5257"/>
                  </a:cubicBezTo>
                  <a:cubicBezTo>
                    <a:pt x="10774" y="5272"/>
                    <a:pt x="10673" y="5308"/>
                    <a:pt x="10627" y="5342"/>
                  </a:cubicBezTo>
                  <a:cubicBezTo>
                    <a:pt x="10590" y="5367"/>
                    <a:pt x="10566" y="5380"/>
                    <a:pt x="10546" y="5380"/>
                  </a:cubicBezTo>
                  <a:cubicBezTo>
                    <a:pt x="10528" y="5380"/>
                    <a:pt x="10513" y="5369"/>
                    <a:pt x="10495" y="5349"/>
                  </a:cubicBezTo>
                  <a:cubicBezTo>
                    <a:pt x="10487" y="5341"/>
                    <a:pt x="10482" y="5338"/>
                    <a:pt x="10477" y="5338"/>
                  </a:cubicBezTo>
                  <a:cubicBezTo>
                    <a:pt x="10465" y="5338"/>
                    <a:pt x="10465" y="5373"/>
                    <a:pt x="10482" y="5441"/>
                  </a:cubicBezTo>
                  <a:cubicBezTo>
                    <a:pt x="10514" y="5574"/>
                    <a:pt x="10505" y="5585"/>
                    <a:pt x="10347" y="5609"/>
                  </a:cubicBezTo>
                  <a:cubicBezTo>
                    <a:pt x="10131" y="5641"/>
                    <a:pt x="10095" y="5683"/>
                    <a:pt x="10212" y="5768"/>
                  </a:cubicBezTo>
                  <a:cubicBezTo>
                    <a:pt x="10265" y="5807"/>
                    <a:pt x="10285" y="5823"/>
                    <a:pt x="10264" y="5823"/>
                  </a:cubicBezTo>
                  <a:cubicBezTo>
                    <a:pt x="10251" y="5823"/>
                    <a:pt x="10222" y="5816"/>
                    <a:pt x="10176" y="5805"/>
                  </a:cubicBezTo>
                  <a:cubicBezTo>
                    <a:pt x="10146" y="5799"/>
                    <a:pt x="10119" y="5795"/>
                    <a:pt x="10096" y="5795"/>
                  </a:cubicBezTo>
                  <a:cubicBezTo>
                    <a:pt x="10053" y="5795"/>
                    <a:pt x="10021" y="5807"/>
                    <a:pt x="10002" y="5830"/>
                  </a:cubicBezTo>
                  <a:cubicBezTo>
                    <a:pt x="9973" y="5865"/>
                    <a:pt x="9831" y="5886"/>
                    <a:pt x="9608" y="5890"/>
                  </a:cubicBezTo>
                  <a:cubicBezTo>
                    <a:pt x="9065" y="5901"/>
                    <a:pt x="8784" y="5926"/>
                    <a:pt x="8726" y="5968"/>
                  </a:cubicBezTo>
                  <a:cubicBezTo>
                    <a:pt x="8694" y="5991"/>
                    <a:pt x="8817" y="6002"/>
                    <a:pt x="9102" y="6002"/>
                  </a:cubicBezTo>
                  <a:cubicBezTo>
                    <a:pt x="9168" y="6002"/>
                    <a:pt x="9242" y="6001"/>
                    <a:pt x="9324" y="6000"/>
                  </a:cubicBezTo>
                  <a:cubicBezTo>
                    <a:pt x="10237" y="5988"/>
                    <a:pt x="10314" y="5968"/>
                    <a:pt x="10299" y="5753"/>
                  </a:cubicBezTo>
                  <a:cubicBezTo>
                    <a:pt x="10296" y="5724"/>
                    <a:pt x="10382" y="5675"/>
                    <a:pt x="10487" y="5645"/>
                  </a:cubicBezTo>
                  <a:cubicBezTo>
                    <a:pt x="10640" y="5598"/>
                    <a:pt x="10673" y="5571"/>
                    <a:pt x="10646" y="5511"/>
                  </a:cubicBezTo>
                  <a:cubicBezTo>
                    <a:pt x="10620" y="5451"/>
                    <a:pt x="10636" y="5435"/>
                    <a:pt x="10725" y="5435"/>
                  </a:cubicBezTo>
                  <a:cubicBezTo>
                    <a:pt x="10789" y="5435"/>
                    <a:pt x="10840" y="5416"/>
                    <a:pt x="10840" y="5393"/>
                  </a:cubicBezTo>
                  <a:cubicBezTo>
                    <a:pt x="10840" y="5378"/>
                    <a:pt x="10859" y="5369"/>
                    <a:pt x="10886" y="5369"/>
                  </a:cubicBezTo>
                  <a:cubicBezTo>
                    <a:pt x="10899" y="5369"/>
                    <a:pt x="10914" y="5371"/>
                    <a:pt x="10929" y="5375"/>
                  </a:cubicBezTo>
                  <a:cubicBezTo>
                    <a:pt x="10940" y="5378"/>
                    <a:pt x="10953" y="5379"/>
                    <a:pt x="10968" y="5379"/>
                  </a:cubicBezTo>
                  <a:cubicBezTo>
                    <a:pt x="11023" y="5379"/>
                    <a:pt x="11102" y="5361"/>
                    <a:pt x="11164" y="5333"/>
                  </a:cubicBezTo>
                  <a:cubicBezTo>
                    <a:pt x="11237" y="5300"/>
                    <a:pt x="11368" y="5274"/>
                    <a:pt x="11462" y="5274"/>
                  </a:cubicBezTo>
                  <a:cubicBezTo>
                    <a:pt x="11469" y="5274"/>
                    <a:pt x="11476" y="5274"/>
                    <a:pt x="11482" y="5275"/>
                  </a:cubicBezTo>
                  <a:cubicBezTo>
                    <a:pt x="11489" y="5275"/>
                    <a:pt x="11495" y="5275"/>
                    <a:pt x="11502" y="5275"/>
                  </a:cubicBezTo>
                  <a:cubicBezTo>
                    <a:pt x="11595" y="5275"/>
                    <a:pt x="11687" y="5255"/>
                    <a:pt x="11722" y="5224"/>
                  </a:cubicBezTo>
                  <a:cubicBezTo>
                    <a:pt x="11758" y="5193"/>
                    <a:pt x="11936" y="5155"/>
                    <a:pt x="12115" y="5141"/>
                  </a:cubicBezTo>
                  <a:cubicBezTo>
                    <a:pt x="12327" y="5124"/>
                    <a:pt x="12475" y="5090"/>
                    <a:pt x="12533" y="5042"/>
                  </a:cubicBezTo>
                  <a:cubicBezTo>
                    <a:pt x="12587" y="5001"/>
                    <a:pt x="12599" y="4970"/>
                    <a:pt x="12563" y="4970"/>
                  </a:cubicBezTo>
                  <a:cubicBezTo>
                    <a:pt x="12526" y="4970"/>
                    <a:pt x="12501" y="4985"/>
                    <a:pt x="12501" y="5005"/>
                  </a:cubicBezTo>
                  <a:cubicBezTo>
                    <a:pt x="12501" y="5025"/>
                    <a:pt x="12445" y="5050"/>
                    <a:pt x="12377" y="5060"/>
                  </a:cubicBezTo>
                  <a:cubicBezTo>
                    <a:pt x="12331" y="5068"/>
                    <a:pt x="12303" y="5073"/>
                    <a:pt x="12290" y="5073"/>
                  </a:cubicBezTo>
                  <a:cubicBezTo>
                    <a:pt x="12270" y="5073"/>
                    <a:pt x="12295" y="5060"/>
                    <a:pt x="12361" y="5026"/>
                  </a:cubicBezTo>
                  <a:cubicBezTo>
                    <a:pt x="12419" y="4996"/>
                    <a:pt x="12441" y="4970"/>
                    <a:pt x="12408" y="4970"/>
                  </a:cubicBezTo>
                  <a:cubicBezTo>
                    <a:pt x="12374" y="4970"/>
                    <a:pt x="12316" y="4996"/>
                    <a:pt x="12276" y="5030"/>
                  </a:cubicBezTo>
                  <a:cubicBezTo>
                    <a:pt x="12244" y="5056"/>
                    <a:pt x="12196" y="5074"/>
                    <a:pt x="12158" y="5074"/>
                  </a:cubicBezTo>
                  <a:cubicBezTo>
                    <a:pt x="12150" y="5074"/>
                    <a:pt x="12141" y="5073"/>
                    <a:pt x="12134" y="5071"/>
                  </a:cubicBezTo>
                  <a:cubicBezTo>
                    <a:pt x="12125" y="5068"/>
                    <a:pt x="12112" y="5067"/>
                    <a:pt x="12095" y="5067"/>
                  </a:cubicBezTo>
                  <a:cubicBezTo>
                    <a:pt x="12034" y="5067"/>
                    <a:pt x="11925" y="5081"/>
                    <a:pt x="11818" y="5104"/>
                  </a:cubicBezTo>
                  <a:cubicBezTo>
                    <a:pt x="11718" y="5125"/>
                    <a:pt x="11658" y="5137"/>
                    <a:pt x="11617" y="5137"/>
                  </a:cubicBezTo>
                  <a:cubicBezTo>
                    <a:pt x="11559" y="5137"/>
                    <a:pt x="11537" y="5112"/>
                    <a:pt x="11486" y="5052"/>
                  </a:cubicBezTo>
                  <a:cubicBezTo>
                    <a:pt x="11399" y="4949"/>
                    <a:pt x="11399" y="4949"/>
                    <a:pt x="11642" y="4855"/>
                  </a:cubicBezTo>
                  <a:cubicBezTo>
                    <a:pt x="11768" y="4806"/>
                    <a:pt x="11830" y="4783"/>
                    <a:pt x="11876" y="4783"/>
                  </a:cubicBezTo>
                  <a:cubicBezTo>
                    <a:pt x="11918" y="4783"/>
                    <a:pt x="11947" y="4800"/>
                    <a:pt x="12001" y="4834"/>
                  </a:cubicBezTo>
                  <a:cubicBezTo>
                    <a:pt x="12061" y="4872"/>
                    <a:pt x="12104" y="4889"/>
                    <a:pt x="12180" y="4889"/>
                  </a:cubicBezTo>
                  <a:cubicBezTo>
                    <a:pt x="12231" y="4889"/>
                    <a:pt x="12297" y="4882"/>
                    <a:pt x="12392" y="4868"/>
                  </a:cubicBezTo>
                  <a:cubicBezTo>
                    <a:pt x="12484" y="4855"/>
                    <a:pt x="12557" y="4849"/>
                    <a:pt x="12612" y="4849"/>
                  </a:cubicBezTo>
                  <a:cubicBezTo>
                    <a:pt x="12666" y="4849"/>
                    <a:pt x="12703" y="4855"/>
                    <a:pt x="12721" y="4868"/>
                  </a:cubicBezTo>
                  <a:cubicBezTo>
                    <a:pt x="12737" y="4879"/>
                    <a:pt x="12749" y="4884"/>
                    <a:pt x="12757" y="4884"/>
                  </a:cubicBezTo>
                  <a:cubicBezTo>
                    <a:pt x="12771" y="4884"/>
                    <a:pt x="12776" y="4871"/>
                    <a:pt x="12776" y="4844"/>
                  </a:cubicBezTo>
                  <a:cubicBezTo>
                    <a:pt x="12776" y="4773"/>
                    <a:pt x="12881" y="4745"/>
                    <a:pt x="13149" y="4745"/>
                  </a:cubicBezTo>
                  <a:cubicBezTo>
                    <a:pt x="13163" y="4745"/>
                    <a:pt x="13178" y="4745"/>
                    <a:pt x="13192" y="4745"/>
                  </a:cubicBezTo>
                  <a:cubicBezTo>
                    <a:pt x="13197" y="4745"/>
                    <a:pt x="13201" y="4745"/>
                    <a:pt x="13205" y="4745"/>
                  </a:cubicBezTo>
                  <a:cubicBezTo>
                    <a:pt x="13340" y="4745"/>
                    <a:pt x="13492" y="4715"/>
                    <a:pt x="13608" y="4662"/>
                  </a:cubicBezTo>
                  <a:cubicBezTo>
                    <a:pt x="13708" y="4618"/>
                    <a:pt x="13760" y="4584"/>
                    <a:pt x="13726" y="4584"/>
                  </a:cubicBezTo>
                  <a:cubicBezTo>
                    <a:pt x="13724" y="4584"/>
                    <a:pt x="13722" y="4584"/>
                    <a:pt x="13720" y="4584"/>
                  </a:cubicBezTo>
                  <a:cubicBezTo>
                    <a:pt x="13680" y="4587"/>
                    <a:pt x="13645" y="4589"/>
                    <a:pt x="13613" y="4589"/>
                  </a:cubicBezTo>
                  <a:cubicBezTo>
                    <a:pt x="13499" y="4589"/>
                    <a:pt x="13440" y="4567"/>
                    <a:pt x="13440" y="4525"/>
                  </a:cubicBezTo>
                  <a:cubicBezTo>
                    <a:pt x="13440" y="4484"/>
                    <a:pt x="13384" y="4464"/>
                    <a:pt x="13320" y="4464"/>
                  </a:cubicBezTo>
                  <a:cubicBezTo>
                    <a:pt x="13249" y="4464"/>
                    <a:pt x="13169" y="4489"/>
                    <a:pt x="13151" y="4537"/>
                  </a:cubicBezTo>
                  <a:cubicBezTo>
                    <a:pt x="13131" y="4593"/>
                    <a:pt x="13014" y="4638"/>
                    <a:pt x="12930" y="4638"/>
                  </a:cubicBezTo>
                  <a:cubicBezTo>
                    <a:pt x="12897" y="4638"/>
                    <a:pt x="12870" y="4631"/>
                    <a:pt x="12855" y="4615"/>
                  </a:cubicBezTo>
                  <a:cubicBezTo>
                    <a:pt x="12840" y="4597"/>
                    <a:pt x="12848" y="4587"/>
                    <a:pt x="12875" y="4587"/>
                  </a:cubicBezTo>
                  <a:cubicBezTo>
                    <a:pt x="12881" y="4587"/>
                    <a:pt x="12888" y="4588"/>
                    <a:pt x="12896" y="4589"/>
                  </a:cubicBezTo>
                  <a:cubicBezTo>
                    <a:pt x="12899" y="4590"/>
                    <a:pt x="12902" y="4590"/>
                    <a:pt x="12905" y="4590"/>
                  </a:cubicBezTo>
                  <a:cubicBezTo>
                    <a:pt x="12943" y="4590"/>
                    <a:pt x="12979" y="4556"/>
                    <a:pt x="12988" y="4507"/>
                  </a:cubicBezTo>
                  <a:cubicBezTo>
                    <a:pt x="12999" y="4452"/>
                    <a:pt x="12997" y="4430"/>
                    <a:pt x="12960" y="4430"/>
                  </a:cubicBezTo>
                  <a:cubicBezTo>
                    <a:pt x="12941" y="4430"/>
                    <a:pt x="12914" y="4436"/>
                    <a:pt x="12877" y="4445"/>
                  </a:cubicBezTo>
                  <a:cubicBezTo>
                    <a:pt x="12805" y="4461"/>
                    <a:pt x="12613" y="4496"/>
                    <a:pt x="12444" y="4524"/>
                  </a:cubicBezTo>
                  <a:cubicBezTo>
                    <a:pt x="12275" y="4552"/>
                    <a:pt x="12160" y="4575"/>
                    <a:pt x="12183" y="4578"/>
                  </a:cubicBezTo>
                  <a:cubicBezTo>
                    <a:pt x="12297" y="4586"/>
                    <a:pt x="12014" y="4738"/>
                    <a:pt x="11882" y="4738"/>
                  </a:cubicBezTo>
                  <a:cubicBezTo>
                    <a:pt x="11661" y="4738"/>
                    <a:pt x="11647" y="4687"/>
                    <a:pt x="11840" y="4566"/>
                  </a:cubicBezTo>
                  <a:cubicBezTo>
                    <a:pt x="11940" y="4503"/>
                    <a:pt x="12005" y="4478"/>
                    <a:pt x="12086" y="4478"/>
                  </a:cubicBezTo>
                  <a:cubicBezTo>
                    <a:pt x="12113" y="4478"/>
                    <a:pt x="12141" y="4481"/>
                    <a:pt x="12172" y="4486"/>
                  </a:cubicBezTo>
                  <a:cubicBezTo>
                    <a:pt x="12221" y="4493"/>
                    <a:pt x="12259" y="4497"/>
                    <a:pt x="12285" y="4497"/>
                  </a:cubicBezTo>
                  <a:cubicBezTo>
                    <a:pt x="12366" y="4497"/>
                    <a:pt x="12338" y="4465"/>
                    <a:pt x="12192" y="4426"/>
                  </a:cubicBezTo>
                  <a:cubicBezTo>
                    <a:pt x="12107" y="4404"/>
                    <a:pt x="12055" y="4360"/>
                    <a:pt x="12055" y="4313"/>
                  </a:cubicBezTo>
                  <a:cubicBezTo>
                    <a:pt x="12055" y="4261"/>
                    <a:pt x="12080" y="4233"/>
                    <a:pt x="12117" y="4233"/>
                  </a:cubicBezTo>
                  <a:cubicBezTo>
                    <a:pt x="12136" y="4233"/>
                    <a:pt x="12158" y="4241"/>
                    <a:pt x="12182" y="4257"/>
                  </a:cubicBezTo>
                  <a:cubicBezTo>
                    <a:pt x="12203" y="4272"/>
                    <a:pt x="12351" y="4287"/>
                    <a:pt x="12508" y="4291"/>
                  </a:cubicBezTo>
                  <a:cubicBezTo>
                    <a:pt x="12516" y="4291"/>
                    <a:pt x="12525" y="4291"/>
                    <a:pt x="12533" y="4291"/>
                  </a:cubicBezTo>
                  <a:cubicBezTo>
                    <a:pt x="12855" y="4291"/>
                    <a:pt x="13510" y="4165"/>
                    <a:pt x="13461" y="4110"/>
                  </a:cubicBezTo>
                  <a:cubicBezTo>
                    <a:pt x="13452" y="4099"/>
                    <a:pt x="13434" y="4094"/>
                    <a:pt x="13414" y="4094"/>
                  </a:cubicBezTo>
                  <a:cubicBezTo>
                    <a:pt x="13400" y="4094"/>
                    <a:pt x="13385" y="4097"/>
                    <a:pt x="13372" y="4102"/>
                  </a:cubicBezTo>
                  <a:cubicBezTo>
                    <a:pt x="13358" y="4108"/>
                    <a:pt x="13348" y="4111"/>
                    <a:pt x="13342" y="4111"/>
                  </a:cubicBezTo>
                  <a:cubicBezTo>
                    <a:pt x="13332" y="4111"/>
                    <a:pt x="13334" y="4103"/>
                    <a:pt x="13348" y="4087"/>
                  </a:cubicBezTo>
                  <a:cubicBezTo>
                    <a:pt x="13366" y="4068"/>
                    <a:pt x="13409" y="4058"/>
                    <a:pt x="13463" y="4058"/>
                  </a:cubicBezTo>
                  <a:cubicBezTo>
                    <a:pt x="13506" y="4058"/>
                    <a:pt x="13557" y="4065"/>
                    <a:pt x="13607" y="4078"/>
                  </a:cubicBezTo>
                  <a:cubicBezTo>
                    <a:pt x="13649" y="4089"/>
                    <a:pt x="13739" y="4102"/>
                    <a:pt x="13818" y="4109"/>
                  </a:cubicBezTo>
                  <a:cubicBezTo>
                    <a:pt x="13901" y="4115"/>
                    <a:pt x="13881" y="4214"/>
                    <a:pt x="13798" y="4215"/>
                  </a:cubicBezTo>
                  <a:cubicBezTo>
                    <a:pt x="13767" y="4215"/>
                    <a:pt x="13698" y="4236"/>
                    <a:pt x="13634" y="4262"/>
                  </a:cubicBezTo>
                  <a:cubicBezTo>
                    <a:pt x="13504" y="4317"/>
                    <a:pt x="13522" y="4320"/>
                    <a:pt x="14008" y="4329"/>
                  </a:cubicBezTo>
                  <a:cubicBezTo>
                    <a:pt x="14182" y="4332"/>
                    <a:pt x="14341" y="4347"/>
                    <a:pt x="14361" y="4361"/>
                  </a:cubicBezTo>
                  <a:cubicBezTo>
                    <a:pt x="14411" y="4396"/>
                    <a:pt x="14350" y="4491"/>
                    <a:pt x="14292" y="4491"/>
                  </a:cubicBezTo>
                  <a:cubicBezTo>
                    <a:pt x="14285" y="4491"/>
                    <a:pt x="14279" y="4489"/>
                    <a:pt x="14272" y="4487"/>
                  </a:cubicBezTo>
                  <a:cubicBezTo>
                    <a:pt x="14261" y="4482"/>
                    <a:pt x="14251" y="4480"/>
                    <a:pt x="14242" y="4480"/>
                  </a:cubicBezTo>
                  <a:cubicBezTo>
                    <a:pt x="14225" y="4480"/>
                    <a:pt x="14214" y="4488"/>
                    <a:pt x="14214" y="4502"/>
                  </a:cubicBezTo>
                  <a:cubicBezTo>
                    <a:pt x="14214" y="4525"/>
                    <a:pt x="14182" y="4543"/>
                    <a:pt x="14140" y="4543"/>
                  </a:cubicBezTo>
                  <a:cubicBezTo>
                    <a:pt x="14099" y="4543"/>
                    <a:pt x="14035" y="4569"/>
                    <a:pt x="13996" y="4601"/>
                  </a:cubicBezTo>
                  <a:cubicBezTo>
                    <a:pt x="13941" y="4647"/>
                    <a:pt x="13941" y="4661"/>
                    <a:pt x="13993" y="4661"/>
                  </a:cubicBezTo>
                  <a:cubicBezTo>
                    <a:pt x="14088" y="4661"/>
                    <a:pt x="14546" y="4465"/>
                    <a:pt x="14546" y="4424"/>
                  </a:cubicBezTo>
                  <a:cubicBezTo>
                    <a:pt x="14546" y="4404"/>
                    <a:pt x="14641" y="4386"/>
                    <a:pt x="14752" y="4386"/>
                  </a:cubicBezTo>
                  <a:cubicBezTo>
                    <a:pt x="14946" y="4386"/>
                    <a:pt x="14952" y="4384"/>
                    <a:pt x="14849" y="4332"/>
                  </a:cubicBezTo>
                  <a:cubicBezTo>
                    <a:pt x="14787" y="4299"/>
                    <a:pt x="14770" y="4276"/>
                    <a:pt x="14810" y="4274"/>
                  </a:cubicBezTo>
                  <a:cubicBezTo>
                    <a:pt x="14847" y="4273"/>
                    <a:pt x="14879" y="4241"/>
                    <a:pt x="14879" y="4204"/>
                  </a:cubicBezTo>
                  <a:cubicBezTo>
                    <a:pt x="14879" y="4170"/>
                    <a:pt x="14879" y="4154"/>
                    <a:pt x="14871" y="4154"/>
                  </a:cubicBezTo>
                  <a:cubicBezTo>
                    <a:pt x="14864" y="4154"/>
                    <a:pt x="14850" y="4170"/>
                    <a:pt x="14823" y="4202"/>
                  </a:cubicBezTo>
                  <a:cubicBezTo>
                    <a:pt x="14787" y="4246"/>
                    <a:pt x="14690" y="4271"/>
                    <a:pt x="14604" y="4271"/>
                  </a:cubicBezTo>
                  <a:cubicBezTo>
                    <a:pt x="14543" y="4271"/>
                    <a:pt x="14488" y="4258"/>
                    <a:pt x="14465" y="4232"/>
                  </a:cubicBezTo>
                  <a:cubicBezTo>
                    <a:pt x="14393" y="4148"/>
                    <a:pt x="14519" y="4097"/>
                    <a:pt x="14786" y="4097"/>
                  </a:cubicBezTo>
                  <a:cubicBezTo>
                    <a:pt x="14817" y="4097"/>
                    <a:pt x="14849" y="4098"/>
                    <a:pt x="14884" y="4099"/>
                  </a:cubicBezTo>
                  <a:cubicBezTo>
                    <a:pt x="14926" y="4101"/>
                    <a:pt x="14966" y="4102"/>
                    <a:pt x="15003" y="4102"/>
                  </a:cubicBezTo>
                  <a:cubicBezTo>
                    <a:pt x="15124" y="4102"/>
                    <a:pt x="15211" y="4093"/>
                    <a:pt x="15211" y="4077"/>
                  </a:cubicBezTo>
                  <a:cubicBezTo>
                    <a:pt x="15211" y="4056"/>
                    <a:pt x="15261" y="4040"/>
                    <a:pt x="15318" y="4040"/>
                  </a:cubicBezTo>
                  <a:cubicBezTo>
                    <a:pt x="15376" y="4040"/>
                    <a:pt x="15443" y="4021"/>
                    <a:pt x="15463" y="3999"/>
                  </a:cubicBezTo>
                  <a:cubicBezTo>
                    <a:pt x="15479" y="3981"/>
                    <a:pt x="15506" y="3971"/>
                    <a:pt x="15534" y="3971"/>
                  </a:cubicBezTo>
                  <a:cubicBezTo>
                    <a:pt x="15544" y="3971"/>
                    <a:pt x="15554" y="3972"/>
                    <a:pt x="15563" y="3974"/>
                  </a:cubicBezTo>
                  <a:cubicBezTo>
                    <a:pt x="15569" y="3976"/>
                    <a:pt x="15576" y="3977"/>
                    <a:pt x="15584" y="3977"/>
                  </a:cubicBezTo>
                  <a:cubicBezTo>
                    <a:pt x="15621" y="3977"/>
                    <a:pt x="15677" y="3959"/>
                    <a:pt x="15722" y="3932"/>
                  </a:cubicBezTo>
                  <a:cubicBezTo>
                    <a:pt x="15759" y="3909"/>
                    <a:pt x="15800" y="3899"/>
                    <a:pt x="15835" y="3899"/>
                  </a:cubicBezTo>
                  <a:cubicBezTo>
                    <a:pt x="15894" y="3899"/>
                    <a:pt x="15934" y="3929"/>
                    <a:pt x="15901" y="3975"/>
                  </a:cubicBezTo>
                  <a:cubicBezTo>
                    <a:pt x="15894" y="3985"/>
                    <a:pt x="15893" y="3990"/>
                    <a:pt x="15896" y="3990"/>
                  </a:cubicBezTo>
                  <a:cubicBezTo>
                    <a:pt x="15901" y="3990"/>
                    <a:pt x="15919" y="3978"/>
                    <a:pt x="15945" y="3955"/>
                  </a:cubicBezTo>
                  <a:cubicBezTo>
                    <a:pt x="15986" y="3920"/>
                    <a:pt x="16120" y="3877"/>
                    <a:pt x="16236" y="3863"/>
                  </a:cubicBezTo>
                  <a:cubicBezTo>
                    <a:pt x="16305" y="3854"/>
                    <a:pt x="16351" y="3848"/>
                    <a:pt x="16382" y="3848"/>
                  </a:cubicBezTo>
                  <a:cubicBezTo>
                    <a:pt x="16443" y="3848"/>
                    <a:pt x="16440" y="3871"/>
                    <a:pt x="16421" y="3939"/>
                  </a:cubicBezTo>
                  <a:cubicBezTo>
                    <a:pt x="16402" y="4006"/>
                    <a:pt x="16399" y="4035"/>
                    <a:pt x="16450" y="4035"/>
                  </a:cubicBezTo>
                  <a:cubicBezTo>
                    <a:pt x="16485" y="4035"/>
                    <a:pt x="16546" y="4021"/>
                    <a:pt x="16645" y="3996"/>
                  </a:cubicBezTo>
                  <a:cubicBezTo>
                    <a:pt x="16708" y="3980"/>
                    <a:pt x="16755" y="3972"/>
                    <a:pt x="16794" y="3972"/>
                  </a:cubicBezTo>
                  <a:cubicBezTo>
                    <a:pt x="16836" y="3972"/>
                    <a:pt x="16869" y="3982"/>
                    <a:pt x="16901" y="4001"/>
                  </a:cubicBezTo>
                  <a:cubicBezTo>
                    <a:pt x="16932" y="4019"/>
                    <a:pt x="16953" y="4029"/>
                    <a:pt x="16966" y="4029"/>
                  </a:cubicBezTo>
                  <a:cubicBezTo>
                    <a:pt x="16978" y="4029"/>
                    <a:pt x="16983" y="4019"/>
                    <a:pt x="16983" y="4000"/>
                  </a:cubicBezTo>
                  <a:cubicBezTo>
                    <a:pt x="16983" y="3976"/>
                    <a:pt x="17009" y="3965"/>
                    <a:pt x="17061" y="3965"/>
                  </a:cubicBezTo>
                  <a:cubicBezTo>
                    <a:pt x="17083" y="3965"/>
                    <a:pt x="17110" y="3967"/>
                    <a:pt x="17142" y="3971"/>
                  </a:cubicBezTo>
                  <a:cubicBezTo>
                    <a:pt x="17170" y="3975"/>
                    <a:pt x="17198" y="3977"/>
                    <a:pt x="17225" y="3977"/>
                  </a:cubicBezTo>
                  <a:cubicBezTo>
                    <a:pt x="17285" y="3977"/>
                    <a:pt x="17339" y="3968"/>
                    <a:pt x="17364" y="3950"/>
                  </a:cubicBezTo>
                  <a:cubicBezTo>
                    <a:pt x="17439" y="3898"/>
                    <a:pt x="17443" y="3865"/>
                    <a:pt x="17387" y="3865"/>
                  </a:cubicBezTo>
                  <a:cubicBezTo>
                    <a:pt x="17369" y="3865"/>
                    <a:pt x="17343" y="3869"/>
                    <a:pt x="17311" y="3877"/>
                  </a:cubicBezTo>
                  <a:cubicBezTo>
                    <a:pt x="17267" y="3889"/>
                    <a:pt x="17212" y="3894"/>
                    <a:pt x="17157" y="3894"/>
                  </a:cubicBezTo>
                  <a:cubicBezTo>
                    <a:pt x="17042" y="3894"/>
                    <a:pt x="16931" y="3871"/>
                    <a:pt x="16931" y="3837"/>
                  </a:cubicBezTo>
                  <a:cubicBezTo>
                    <a:pt x="16931" y="3803"/>
                    <a:pt x="17076" y="3771"/>
                    <a:pt x="17178" y="3771"/>
                  </a:cubicBezTo>
                  <a:cubicBezTo>
                    <a:pt x="17211" y="3771"/>
                    <a:pt x="17239" y="3774"/>
                    <a:pt x="17257" y="3782"/>
                  </a:cubicBezTo>
                  <a:cubicBezTo>
                    <a:pt x="17266" y="3786"/>
                    <a:pt x="17279" y="3787"/>
                    <a:pt x="17295" y="3787"/>
                  </a:cubicBezTo>
                  <a:cubicBezTo>
                    <a:pt x="17339" y="3787"/>
                    <a:pt x="17407" y="3774"/>
                    <a:pt x="17469" y="3751"/>
                  </a:cubicBezTo>
                  <a:cubicBezTo>
                    <a:pt x="17595" y="3705"/>
                    <a:pt x="17718" y="3680"/>
                    <a:pt x="17803" y="3680"/>
                  </a:cubicBezTo>
                  <a:cubicBezTo>
                    <a:pt x="17861" y="3680"/>
                    <a:pt x="17901" y="3692"/>
                    <a:pt x="17913" y="3715"/>
                  </a:cubicBezTo>
                  <a:cubicBezTo>
                    <a:pt x="17927" y="3744"/>
                    <a:pt x="17895" y="3764"/>
                    <a:pt x="17838" y="3764"/>
                  </a:cubicBezTo>
                  <a:cubicBezTo>
                    <a:pt x="17607" y="3765"/>
                    <a:pt x="17890" y="3833"/>
                    <a:pt x="18143" y="3837"/>
                  </a:cubicBezTo>
                  <a:cubicBezTo>
                    <a:pt x="18169" y="3838"/>
                    <a:pt x="18192" y="3838"/>
                    <a:pt x="18213" y="3838"/>
                  </a:cubicBezTo>
                  <a:cubicBezTo>
                    <a:pt x="18385" y="3838"/>
                    <a:pt x="18421" y="3821"/>
                    <a:pt x="18470" y="3745"/>
                  </a:cubicBezTo>
                  <a:cubicBezTo>
                    <a:pt x="18514" y="3679"/>
                    <a:pt x="18578" y="3649"/>
                    <a:pt x="18674" y="3649"/>
                  </a:cubicBezTo>
                  <a:cubicBezTo>
                    <a:pt x="18753" y="3649"/>
                    <a:pt x="18813" y="3666"/>
                    <a:pt x="18813" y="3688"/>
                  </a:cubicBezTo>
                  <a:cubicBezTo>
                    <a:pt x="18813" y="3709"/>
                    <a:pt x="18883" y="3725"/>
                    <a:pt x="18966" y="3725"/>
                  </a:cubicBezTo>
                  <a:cubicBezTo>
                    <a:pt x="19050" y="3725"/>
                    <a:pt x="19145" y="3739"/>
                    <a:pt x="19177" y="3754"/>
                  </a:cubicBezTo>
                  <a:cubicBezTo>
                    <a:pt x="19272" y="3800"/>
                    <a:pt x="19311" y="3913"/>
                    <a:pt x="19240" y="3933"/>
                  </a:cubicBezTo>
                  <a:cubicBezTo>
                    <a:pt x="19187" y="3949"/>
                    <a:pt x="19187" y="3954"/>
                    <a:pt x="19240" y="3956"/>
                  </a:cubicBezTo>
                  <a:cubicBezTo>
                    <a:pt x="19280" y="3959"/>
                    <a:pt x="19309" y="3985"/>
                    <a:pt x="19309" y="4017"/>
                  </a:cubicBezTo>
                  <a:cubicBezTo>
                    <a:pt x="19309" y="4051"/>
                    <a:pt x="19281" y="4077"/>
                    <a:pt x="19240" y="4079"/>
                  </a:cubicBezTo>
                  <a:cubicBezTo>
                    <a:pt x="19201" y="4082"/>
                    <a:pt x="19219" y="4097"/>
                    <a:pt x="19283" y="4117"/>
                  </a:cubicBezTo>
                  <a:cubicBezTo>
                    <a:pt x="19358" y="4139"/>
                    <a:pt x="19405" y="4151"/>
                    <a:pt x="19434" y="4151"/>
                  </a:cubicBezTo>
                  <a:cubicBezTo>
                    <a:pt x="19468" y="4151"/>
                    <a:pt x="19477" y="4135"/>
                    <a:pt x="19477" y="4101"/>
                  </a:cubicBezTo>
                  <a:cubicBezTo>
                    <a:pt x="19477" y="4058"/>
                    <a:pt x="19703" y="4006"/>
                    <a:pt x="19831" y="4006"/>
                  </a:cubicBezTo>
                  <a:cubicBezTo>
                    <a:pt x="19867" y="4006"/>
                    <a:pt x="19896" y="4010"/>
                    <a:pt x="19910" y="4019"/>
                  </a:cubicBezTo>
                  <a:cubicBezTo>
                    <a:pt x="19930" y="4033"/>
                    <a:pt x="19899" y="4069"/>
                    <a:pt x="19841" y="4099"/>
                  </a:cubicBezTo>
                  <a:cubicBezTo>
                    <a:pt x="19744" y="4149"/>
                    <a:pt x="19735" y="4180"/>
                    <a:pt x="19804" y="4180"/>
                  </a:cubicBezTo>
                  <a:cubicBezTo>
                    <a:pt x="19829" y="4180"/>
                    <a:pt x="19865" y="4176"/>
                    <a:pt x="19910" y="4167"/>
                  </a:cubicBezTo>
                  <a:cubicBezTo>
                    <a:pt x="19979" y="4155"/>
                    <a:pt x="20016" y="4128"/>
                    <a:pt x="19997" y="4107"/>
                  </a:cubicBezTo>
                  <a:cubicBezTo>
                    <a:pt x="19988" y="4096"/>
                    <a:pt x="19991" y="4091"/>
                    <a:pt x="20003" y="4091"/>
                  </a:cubicBezTo>
                  <a:cubicBezTo>
                    <a:pt x="20018" y="4091"/>
                    <a:pt x="20044" y="4098"/>
                    <a:pt x="20079" y="4111"/>
                  </a:cubicBezTo>
                  <a:cubicBezTo>
                    <a:pt x="20141" y="4135"/>
                    <a:pt x="20196" y="4169"/>
                    <a:pt x="20196" y="4183"/>
                  </a:cubicBezTo>
                  <a:cubicBezTo>
                    <a:pt x="20196" y="4197"/>
                    <a:pt x="20264" y="4207"/>
                    <a:pt x="20352" y="4207"/>
                  </a:cubicBezTo>
                  <a:cubicBezTo>
                    <a:pt x="20360" y="4207"/>
                    <a:pt x="20368" y="4207"/>
                    <a:pt x="20377" y="4207"/>
                  </a:cubicBezTo>
                  <a:cubicBezTo>
                    <a:pt x="20381" y="4207"/>
                    <a:pt x="20385" y="4207"/>
                    <a:pt x="20389" y="4207"/>
                  </a:cubicBezTo>
                  <a:cubicBezTo>
                    <a:pt x="20490" y="4207"/>
                    <a:pt x="20587" y="4232"/>
                    <a:pt x="20623" y="4266"/>
                  </a:cubicBezTo>
                  <a:cubicBezTo>
                    <a:pt x="20650" y="4293"/>
                    <a:pt x="20666" y="4306"/>
                    <a:pt x="20674" y="4306"/>
                  </a:cubicBezTo>
                  <a:cubicBezTo>
                    <a:pt x="20683" y="4306"/>
                    <a:pt x="20682" y="4288"/>
                    <a:pt x="20678" y="4251"/>
                  </a:cubicBezTo>
                  <a:cubicBezTo>
                    <a:pt x="20673" y="4197"/>
                    <a:pt x="20692" y="4179"/>
                    <a:pt x="20774" y="4179"/>
                  </a:cubicBezTo>
                  <a:cubicBezTo>
                    <a:pt x="20788" y="4179"/>
                    <a:pt x="20803" y="4179"/>
                    <a:pt x="20821" y="4180"/>
                  </a:cubicBezTo>
                  <a:cubicBezTo>
                    <a:pt x="20831" y="4181"/>
                    <a:pt x="20841" y="4181"/>
                    <a:pt x="20850" y="4181"/>
                  </a:cubicBezTo>
                  <a:cubicBezTo>
                    <a:pt x="20920" y="4181"/>
                    <a:pt x="20970" y="4169"/>
                    <a:pt x="20970" y="4151"/>
                  </a:cubicBezTo>
                  <a:cubicBezTo>
                    <a:pt x="20970" y="4130"/>
                    <a:pt x="21047" y="4114"/>
                    <a:pt x="21137" y="4114"/>
                  </a:cubicBezTo>
                  <a:cubicBezTo>
                    <a:pt x="21226" y="4114"/>
                    <a:pt x="21303" y="4132"/>
                    <a:pt x="21303" y="4153"/>
                  </a:cubicBezTo>
                  <a:cubicBezTo>
                    <a:pt x="21303" y="4174"/>
                    <a:pt x="21366" y="4191"/>
                    <a:pt x="21446" y="4191"/>
                  </a:cubicBezTo>
                  <a:cubicBezTo>
                    <a:pt x="21562" y="4191"/>
                    <a:pt x="21581" y="4205"/>
                    <a:pt x="21553" y="4268"/>
                  </a:cubicBezTo>
                  <a:cubicBezTo>
                    <a:pt x="21529" y="4324"/>
                    <a:pt x="21543" y="4347"/>
                    <a:pt x="21603" y="4347"/>
                  </a:cubicBezTo>
                  <a:cubicBezTo>
                    <a:pt x="21650" y="4347"/>
                    <a:pt x="21703" y="4330"/>
                    <a:pt x="21722" y="4308"/>
                  </a:cubicBezTo>
                  <a:cubicBezTo>
                    <a:pt x="21742" y="4287"/>
                    <a:pt x="21816" y="4271"/>
                    <a:pt x="21896" y="4271"/>
                  </a:cubicBezTo>
                  <a:cubicBezTo>
                    <a:pt x="22001" y="4271"/>
                    <a:pt x="22029" y="4284"/>
                    <a:pt x="22004" y="4329"/>
                  </a:cubicBezTo>
                  <a:cubicBezTo>
                    <a:pt x="21987" y="4360"/>
                    <a:pt x="22000" y="4381"/>
                    <a:pt x="22031" y="4381"/>
                  </a:cubicBezTo>
                  <a:cubicBezTo>
                    <a:pt x="22034" y="4381"/>
                    <a:pt x="22037" y="4381"/>
                    <a:pt x="22041" y="4380"/>
                  </a:cubicBezTo>
                  <a:cubicBezTo>
                    <a:pt x="22048" y="4379"/>
                    <a:pt x="22057" y="4379"/>
                    <a:pt x="22066" y="4379"/>
                  </a:cubicBezTo>
                  <a:cubicBezTo>
                    <a:pt x="22104" y="4379"/>
                    <a:pt x="22155" y="4386"/>
                    <a:pt x="22194" y="4397"/>
                  </a:cubicBezTo>
                  <a:cubicBezTo>
                    <a:pt x="22346" y="4440"/>
                    <a:pt x="22625" y="4486"/>
                    <a:pt x="22719" y="4486"/>
                  </a:cubicBezTo>
                  <a:cubicBezTo>
                    <a:pt x="22732" y="4486"/>
                    <a:pt x="22742" y="4485"/>
                    <a:pt x="22747" y="4483"/>
                  </a:cubicBezTo>
                  <a:cubicBezTo>
                    <a:pt x="22751" y="4481"/>
                    <a:pt x="22758" y="4480"/>
                    <a:pt x="22768" y="4480"/>
                  </a:cubicBezTo>
                  <a:cubicBezTo>
                    <a:pt x="22814" y="4480"/>
                    <a:pt x="22919" y="4497"/>
                    <a:pt x="23023" y="4523"/>
                  </a:cubicBezTo>
                  <a:cubicBezTo>
                    <a:pt x="23153" y="4554"/>
                    <a:pt x="23459" y="4614"/>
                    <a:pt x="23706" y="4656"/>
                  </a:cubicBezTo>
                  <a:cubicBezTo>
                    <a:pt x="24846" y="4846"/>
                    <a:pt x="25384" y="4934"/>
                    <a:pt x="25510" y="4948"/>
                  </a:cubicBezTo>
                  <a:cubicBezTo>
                    <a:pt x="25896" y="4990"/>
                    <a:pt x="26707" y="5134"/>
                    <a:pt x="26850" y="5188"/>
                  </a:cubicBezTo>
                  <a:cubicBezTo>
                    <a:pt x="26923" y="5214"/>
                    <a:pt x="27005" y="5231"/>
                    <a:pt x="27053" y="5231"/>
                  </a:cubicBezTo>
                  <a:cubicBezTo>
                    <a:pt x="27064" y="5231"/>
                    <a:pt x="27073" y="5230"/>
                    <a:pt x="27080" y="5229"/>
                  </a:cubicBezTo>
                  <a:cubicBezTo>
                    <a:pt x="27131" y="5214"/>
                    <a:pt x="27129" y="5209"/>
                    <a:pt x="27077" y="5206"/>
                  </a:cubicBezTo>
                  <a:cubicBezTo>
                    <a:pt x="27040" y="5204"/>
                    <a:pt x="27008" y="5184"/>
                    <a:pt x="27008" y="5164"/>
                  </a:cubicBezTo>
                  <a:cubicBezTo>
                    <a:pt x="27008" y="5144"/>
                    <a:pt x="27024" y="5129"/>
                    <a:pt x="27046" y="5129"/>
                  </a:cubicBezTo>
                  <a:cubicBezTo>
                    <a:pt x="27047" y="5129"/>
                    <a:pt x="27049" y="5129"/>
                    <a:pt x="27050" y="5129"/>
                  </a:cubicBezTo>
                  <a:cubicBezTo>
                    <a:pt x="27062" y="5131"/>
                    <a:pt x="27085" y="5131"/>
                    <a:pt x="27112" y="5131"/>
                  </a:cubicBezTo>
                  <a:cubicBezTo>
                    <a:pt x="27139" y="5131"/>
                    <a:pt x="27171" y="5131"/>
                    <a:pt x="27203" y="5129"/>
                  </a:cubicBezTo>
                  <a:cubicBezTo>
                    <a:pt x="27297" y="5127"/>
                    <a:pt x="27301" y="5121"/>
                    <a:pt x="27229" y="5087"/>
                  </a:cubicBezTo>
                  <a:cubicBezTo>
                    <a:pt x="27184" y="5067"/>
                    <a:pt x="27090" y="5049"/>
                    <a:pt x="27026" y="5049"/>
                  </a:cubicBezTo>
                  <a:cubicBezTo>
                    <a:pt x="26963" y="5049"/>
                    <a:pt x="26891" y="5019"/>
                    <a:pt x="26873" y="4986"/>
                  </a:cubicBezTo>
                  <a:cubicBezTo>
                    <a:pt x="26858" y="4957"/>
                    <a:pt x="26845" y="4944"/>
                    <a:pt x="26824" y="4944"/>
                  </a:cubicBezTo>
                  <a:cubicBezTo>
                    <a:pt x="26807" y="4944"/>
                    <a:pt x="26786" y="4953"/>
                    <a:pt x="26754" y="4970"/>
                  </a:cubicBezTo>
                  <a:cubicBezTo>
                    <a:pt x="26721" y="4990"/>
                    <a:pt x="26685" y="5001"/>
                    <a:pt x="26660" y="5001"/>
                  </a:cubicBezTo>
                  <a:cubicBezTo>
                    <a:pt x="26649" y="5001"/>
                    <a:pt x="26641" y="4999"/>
                    <a:pt x="26635" y="4995"/>
                  </a:cubicBezTo>
                  <a:cubicBezTo>
                    <a:pt x="26616" y="4983"/>
                    <a:pt x="26647" y="4944"/>
                    <a:pt x="26707" y="4912"/>
                  </a:cubicBezTo>
                  <a:cubicBezTo>
                    <a:pt x="26769" y="4877"/>
                    <a:pt x="26784" y="4861"/>
                    <a:pt x="26753" y="4861"/>
                  </a:cubicBezTo>
                  <a:cubicBezTo>
                    <a:pt x="26748" y="4861"/>
                    <a:pt x="26740" y="4862"/>
                    <a:pt x="26731" y="4863"/>
                  </a:cubicBezTo>
                  <a:cubicBezTo>
                    <a:pt x="26725" y="4864"/>
                    <a:pt x="26719" y="4864"/>
                    <a:pt x="26714" y="4864"/>
                  </a:cubicBezTo>
                  <a:cubicBezTo>
                    <a:pt x="26674" y="4864"/>
                    <a:pt x="26652" y="4843"/>
                    <a:pt x="26657" y="4808"/>
                  </a:cubicBezTo>
                  <a:cubicBezTo>
                    <a:pt x="26662" y="4759"/>
                    <a:pt x="26515" y="4702"/>
                    <a:pt x="26421" y="4702"/>
                  </a:cubicBezTo>
                  <a:cubicBezTo>
                    <a:pt x="26395" y="4702"/>
                    <a:pt x="26373" y="4707"/>
                    <a:pt x="26360" y="4716"/>
                  </a:cubicBezTo>
                  <a:cubicBezTo>
                    <a:pt x="26343" y="4727"/>
                    <a:pt x="26370" y="4738"/>
                    <a:pt x="26417" y="4738"/>
                  </a:cubicBezTo>
                  <a:cubicBezTo>
                    <a:pt x="26472" y="4738"/>
                    <a:pt x="26507" y="4767"/>
                    <a:pt x="26507" y="4816"/>
                  </a:cubicBezTo>
                  <a:cubicBezTo>
                    <a:pt x="26507" y="4861"/>
                    <a:pt x="26478" y="4893"/>
                    <a:pt x="26442" y="4893"/>
                  </a:cubicBezTo>
                  <a:cubicBezTo>
                    <a:pt x="26405" y="4893"/>
                    <a:pt x="26421" y="4917"/>
                    <a:pt x="26478" y="4945"/>
                  </a:cubicBezTo>
                  <a:cubicBezTo>
                    <a:pt x="26523" y="4967"/>
                    <a:pt x="26531" y="4978"/>
                    <a:pt x="26478" y="4978"/>
                  </a:cubicBezTo>
                  <a:cubicBezTo>
                    <a:pt x="26427" y="4978"/>
                    <a:pt x="26320" y="4968"/>
                    <a:pt x="26133" y="4947"/>
                  </a:cubicBezTo>
                  <a:cubicBezTo>
                    <a:pt x="25884" y="4918"/>
                    <a:pt x="25631" y="4876"/>
                    <a:pt x="25565" y="4851"/>
                  </a:cubicBezTo>
                  <a:cubicBezTo>
                    <a:pt x="25518" y="4834"/>
                    <a:pt x="25467" y="4823"/>
                    <a:pt x="25438" y="4823"/>
                  </a:cubicBezTo>
                  <a:cubicBezTo>
                    <a:pt x="25429" y="4823"/>
                    <a:pt x="25422" y="4824"/>
                    <a:pt x="25418" y="4827"/>
                  </a:cubicBezTo>
                  <a:cubicBezTo>
                    <a:pt x="25412" y="4831"/>
                    <a:pt x="25401" y="4833"/>
                    <a:pt x="25385" y="4833"/>
                  </a:cubicBezTo>
                  <a:cubicBezTo>
                    <a:pt x="25354" y="4833"/>
                    <a:pt x="25306" y="4825"/>
                    <a:pt x="25257" y="4812"/>
                  </a:cubicBezTo>
                  <a:cubicBezTo>
                    <a:pt x="25184" y="4793"/>
                    <a:pt x="25001" y="4774"/>
                    <a:pt x="24848" y="4769"/>
                  </a:cubicBezTo>
                  <a:cubicBezTo>
                    <a:pt x="24696" y="4765"/>
                    <a:pt x="24572" y="4749"/>
                    <a:pt x="24572" y="4733"/>
                  </a:cubicBezTo>
                  <a:cubicBezTo>
                    <a:pt x="24572" y="4705"/>
                    <a:pt x="24274" y="4650"/>
                    <a:pt x="24150" y="4650"/>
                  </a:cubicBezTo>
                  <a:cubicBezTo>
                    <a:pt x="24135" y="4650"/>
                    <a:pt x="24123" y="4651"/>
                    <a:pt x="24114" y="4653"/>
                  </a:cubicBezTo>
                  <a:cubicBezTo>
                    <a:pt x="24112" y="4653"/>
                    <a:pt x="24110" y="4653"/>
                    <a:pt x="24106" y="4653"/>
                  </a:cubicBezTo>
                  <a:cubicBezTo>
                    <a:pt x="24037" y="4653"/>
                    <a:pt x="23614" y="4567"/>
                    <a:pt x="23407" y="4512"/>
                  </a:cubicBezTo>
                  <a:cubicBezTo>
                    <a:pt x="23304" y="4486"/>
                    <a:pt x="23311" y="4487"/>
                    <a:pt x="23020" y="4430"/>
                  </a:cubicBezTo>
                  <a:cubicBezTo>
                    <a:pt x="22884" y="4404"/>
                    <a:pt x="22728" y="4374"/>
                    <a:pt x="22675" y="4364"/>
                  </a:cubicBezTo>
                  <a:cubicBezTo>
                    <a:pt x="22623" y="4354"/>
                    <a:pt x="22578" y="4328"/>
                    <a:pt x="22578" y="4308"/>
                  </a:cubicBezTo>
                  <a:cubicBezTo>
                    <a:pt x="22578" y="4284"/>
                    <a:pt x="22651" y="4272"/>
                    <a:pt x="22752" y="4272"/>
                  </a:cubicBezTo>
                  <a:cubicBezTo>
                    <a:pt x="22865" y="4272"/>
                    <a:pt x="23012" y="4287"/>
                    <a:pt x="23126" y="4317"/>
                  </a:cubicBezTo>
                  <a:cubicBezTo>
                    <a:pt x="23190" y="4333"/>
                    <a:pt x="23240" y="4341"/>
                    <a:pt x="23279" y="4341"/>
                  </a:cubicBezTo>
                  <a:cubicBezTo>
                    <a:pt x="23317" y="4341"/>
                    <a:pt x="23344" y="4333"/>
                    <a:pt x="23366" y="4319"/>
                  </a:cubicBezTo>
                  <a:cubicBezTo>
                    <a:pt x="23386" y="4304"/>
                    <a:pt x="23412" y="4296"/>
                    <a:pt x="23441" y="4296"/>
                  </a:cubicBezTo>
                  <a:cubicBezTo>
                    <a:pt x="23466" y="4296"/>
                    <a:pt x="23494" y="4302"/>
                    <a:pt x="23524" y="4314"/>
                  </a:cubicBezTo>
                  <a:cubicBezTo>
                    <a:pt x="23564" y="4329"/>
                    <a:pt x="23646" y="4338"/>
                    <a:pt x="23727" y="4338"/>
                  </a:cubicBezTo>
                  <a:cubicBezTo>
                    <a:pt x="23754" y="4338"/>
                    <a:pt x="23781" y="4337"/>
                    <a:pt x="23806" y="4335"/>
                  </a:cubicBezTo>
                  <a:cubicBezTo>
                    <a:pt x="23834" y="4333"/>
                    <a:pt x="23863" y="4332"/>
                    <a:pt x="23891" y="4332"/>
                  </a:cubicBezTo>
                  <a:cubicBezTo>
                    <a:pt x="23962" y="4332"/>
                    <a:pt x="24024" y="4339"/>
                    <a:pt x="24045" y="4350"/>
                  </a:cubicBezTo>
                  <a:cubicBezTo>
                    <a:pt x="24076" y="4368"/>
                    <a:pt x="24212" y="4389"/>
                    <a:pt x="24349" y="4400"/>
                  </a:cubicBezTo>
                  <a:cubicBezTo>
                    <a:pt x="24649" y="4422"/>
                    <a:pt x="24934" y="4461"/>
                    <a:pt x="25156" y="4506"/>
                  </a:cubicBezTo>
                  <a:cubicBezTo>
                    <a:pt x="25238" y="4522"/>
                    <a:pt x="25336" y="4535"/>
                    <a:pt x="25388" y="4535"/>
                  </a:cubicBezTo>
                  <a:cubicBezTo>
                    <a:pt x="25393" y="4535"/>
                    <a:pt x="25397" y="4535"/>
                    <a:pt x="25402" y="4535"/>
                  </a:cubicBezTo>
                  <a:cubicBezTo>
                    <a:pt x="25404" y="4535"/>
                    <a:pt x="25406" y="4535"/>
                    <a:pt x="25409" y="4535"/>
                  </a:cubicBezTo>
                  <a:cubicBezTo>
                    <a:pt x="25470" y="4535"/>
                    <a:pt x="25695" y="4553"/>
                    <a:pt x="25927" y="4576"/>
                  </a:cubicBezTo>
                  <a:cubicBezTo>
                    <a:pt x="26169" y="4600"/>
                    <a:pt x="26539" y="4631"/>
                    <a:pt x="26744" y="4644"/>
                  </a:cubicBezTo>
                  <a:cubicBezTo>
                    <a:pt x="27097" y="4666"/>
                    <a:pt x="27252" y="4717"/>
                    <a:pt x="27134" y="4774"/>
                  </a:cubicBezTo>
                  <a:cubicBezTo>
                    <a:pt x="27107" y="4786"/>
                    <a:pt x="27066" y="4829"/>
                    <a:pt x="27047" y="4862"/>
                  </a:cubicBezTo>
                  <a:cubicBezTo>
                    <a:pt x="27021" y="4908"/>
                    <a:pt x="27052" y="4929"/>
                    <a:pt x="27164" y="4945"/>
                  </a:cubicBezTo>
                  <a:cubicBezTo>
                    <a:pt x="27193" y="4949"/>
                    <a:pt x="27223" y="4951"/>
                    <a:pt x="27251" y="4951"/>
                  </a:cubicBezTo>
                  <a:cubicBezTo>
                    <a:pt x="27304" y="4951"/>
                    <a:pt x="27351" y="4944"/>
                    <a:pt x="27373" y="4932"/>
                  </a:cubicBezTo>
                  <a:cubicBezTo>
                    <a:pt x="27394" y="4920"/>
                    <a:pt x="27445" y="4913"/>
                    <a:pt x="27501" y="4913"/>
                  </a:cubicBezTo>
                  <a:cubicBezTo>
                    <a:pt x="27528" y="4913"/>
                    <a:pt x="27557" y="4915"/>
                    <a:pt x="27584" y="4918"/>
                  </a:cubicBezTo>
                  <a:cubicBezTo>
                    <a:pt x="27626" y="4923"/>
                    <a:pt x="27666" y="4926"/>
                    <a:pt x="27704" y="4926"/>
                  </a:cubicBezTo>
                  <a:cubicBezTo>
                    <a:pt x="27844" y="4926"/>
                    <a:pt x="27948" y="4893"/>
                    <a:pt x="27935" y="4844"/>
                  </a:cubicBezTo>
                  <a:cubicBezTo>
                    <a:pt x="27926" y="4812"/>
                    <a:pt x="28076" y="4796"/>
                    <a:pt x="28450" y="4790"/>
                  </a:cubicBezTo>
                  <a:cubicBezTo>
                    <a:pt x="31774" y="4733"/>
                    <a:pt x="32029" y="4722"/>
                    <a:pt x="32633" y="4619"/>
                  </a:cubicBezTo>
                  <a:cubicBezTo>
                    <a:pt x="32754" y="4598"/>
                    <a:pt x="32951" y="4573"/>
                    <a:pt x="33069" y="4564"/>
                  </a:cubicBezTo>
                  <a:cubicBezTo>
                    <a:pt x="33184" y="4554"/>
                    <a:pt x="33311" y="4530"/>
                    <a:pt x="33345" y="4509"/>
                  </a:cubicBezTo>
                  <a:cubicBezTo>
                    <a:pt x="33377" y="4490"/>
                    <a:pt x="33470" y="4475"/>
                    <a:pt x="33555" y="4475"/>
                  </a:cubicBezTo>
                  <a:cubicBezTo>
                    <a:pt x="33561" y="4475"/>
                    <a:pt x="33566" y="4475"/>
                    <a:pt x="33572" y="4475"/>
                  </a:cubicBezTo>
                  <a:cubicBezTo>
                    <a:pt x="33578" y="4476"/>
                    <a:pt x="33584" y="4476"/>
                    <a:pt x="33590" y="4476"/>
                  </a:cubicBezTo>
                  <a:cubicBezTo>
                    <a:pt x="33787" y="4476"/>
                    <a:pt x="34106" y="4430"/>
                    <a:pt x="34183" y="4390"/>
                  </a:cubicBezTo>
                  <a:cubicBezTo>
                    <a:pt x="34252" y="4356"/>
                    <a:pt x="34721" y="4273"/>
                    <a:pt x="34854" y="4273"/>
                  </a:cubicBezTo>
                  <a:cubicBezTo>
                    <a:pt x="34940" y="4273"/>
                    <a:pt x="34940" y="4281"/>
                    <a:pt x="34847" y="4350"/>
                  </a:cubicBezTo>
                  <a:cubicBezTo>
                    <a:pt x="34781" y="4402"/>
                    <a:pt x="34758" y="4425"/>
                    <a:pt x="34792" y="4425"/>
                  </a:cubicBezTo>
                  <a:cubicBezTo>
                    <a:pt x="34815" y="4425"/>
                    <a:pt x="34866" y="4413"/>
                    <a:pt x="34949" y="4391"/>
                  </a:cubicBezTo>
                  <a:cubicBezTo>
                    <a:pt x="34993" y="4379"/>
                    <a:pt x="35030" y="4373"/>
                    <a:pt x="35059" y="4373"/>
                  </a:cubicBezTo>
                  <a:cubicBezTo>
                    <a:pt x="35092" y="4373"/>
                    <a:pt x="35114" y="4381"/>
                    <a:pt x="35126" y="4396"/>
                  </a:cubicBezTo>
                  <a:cubicBezTo>
                    <a:pt x="35138" y="4409"/>
                    <a:pt x="35154" y="4415"/>
                    <a:pt x="35170" y="4415"/>
                  </a:cubicBezTo>
                  <a:cubicBezTo>
                    <a:pt x="35229" y="4415"/>
                    <a:pt x="35301" y="4341"/>
                    <a:pt x="35277" y="4277"/>
                  </a:cubicBezTo>
                  <a:cubicBezTo>
                    <a:pt x="35257" y="4224"/>
                    <a:pt x="35298" y="4184"/>
                    <a:pt x="35420" y="4139"/>
                  </a:cubicBezTo>
                  <a:cubicBezTo>
                    <a:pt x="35495" y="4112"/>
                    <a:pt x="35538" y="4099"/>
                    <a:pt x="35563" y="4099"/>
                  </a:cubicBezTo>
                  <a:cubicBezTo>
                    <a:pt x="35585" y="4099"/>
                    <a:pt x="35591" y="4109"/>
                    <a:pt x="35591" y="4130"/>
                  </a:cubicBezTo>
                  <a:cubicBezTo>
                    <a:pt x="35591" y="4160"/>
                    <a:pt x="35536" y="4214"/>
                    <a:pt x="35467" y="4250"/>
                  </a:cubicBezTo>
                  <a:cubicBezTo>
                    <a:pt x="35380" y="4295"/>
                    <a:pt x="35358" y="4308"/>
                    <a:pt x="35396" y="4308"/>
                  </a:cubicBezTo>
                  <a:cubicBezTo>
                    <a:pt x="35409" y="4308"/>
                    <a:pt x="35428" y="4307"/>
                    <a:pt x="35454" y="4304"/>
                  </a:cubicBezTo>
                  <a:cubicBezTo>
                    <a:pt x="35467" y="4303"/>
                    <a:pt x="35480" y="4303"/>
                    <a:pt x="35493" y="4303"/>
                  </a:cubicBezTo>
                  <a:cubicBezTo>
                    <a:pt x="35546" y="4303"/>
                    <a:pt x="35600" y="4310"/>
                    <a:pt x="35628" y="4323"/>
                  </a:cubicBezTo>
                  <a:cubicBezTo>
                    <a:pt x="35637" y="4327"/>
                    <a:pt x="35653" y="4329"/>
                    <a:pt x="35672" y="4329"/>
                  </a:cubicBezTo>
                  <a:cubicBezTo>
                    <a:pt x="35728" y="4329"/>
                    <a:pt x="35816" y="4314"/>
                    <a:pt x="35898" y="4289"/>
                  </a:cubicBezTo>
                  <a:cubicBezTo>
                    <a:pt x="35995" y="4260"/>
                    <a:pt x="36054" y="4244"/>
                    <a:pt x="36092" y="4244"/>
                  </a:cubicBezTo>
                  <a:cubicBezTo>
                    <a:pt x="36144" y="4244"/>
                    <a:pt x="36156" y="4275"/>
                    <a:pt x="36175" y="4347"/>
                  </a:cubicBezTo>
                  <a:cubicBezTo>
                    <a:pt x="36189" y="4397"/>
                    <a:pt x="36183" y="4417"/>
                    <a:pt x="36148" y="4417"/>
                  </a:cubicBezTo>
                  <a:cubicBezTo>
                    <a:pt x="36136" y="4417"/>
                    <a:pt x="36121" y="4414"/>
                    <a:pt x="36102" y="4410"/>
                  </a:cubicBezTo>
                  <a:cubicBezTo>
                    <a:pt x="36089" y="4407"/>
                    <a:pt x="36070" y="4406"/>
                    <a:pt x="36046" y="4406"/>
                  </a:cubicBezTo>
                  <a:cubicBezTo>
                    <a:pt x="35971" y="4406"/>
                    <a:pt x="35851" y="4419"/>
                    <a:pt x="35743" y="4443"/>
                  </a:cubicBezTo>
                  <a:cubicBezTo>
                    <a:pt x="35623" y="4468"/>
                    <a:pt x="35520" y="4486"/>
                    <a:pt x="35490" y="4486"/>
                  </a:cubicBezTo>
                  <a:cubicBezTo>
                    <a:pt x="35485" y="4486"/>
                    <a:pt x="35482" y="4485"/>
                    <a:pt x="35482" y="4484"/>
                  </a:cubicBezTo>
                  <a:cubicBezTo>
                    <a:pt x="35482" y="4483"/>
                    <a:pt x="35481" y="4482"/>
                    <a:pt x="35479" y="4482"/>
                  </a:cubicBezTo>
                  <a:cubicBezTo>
                    <a:pt x="35463" y="4482"/>
                    <a:pt x="35388" y="4507"/>
                    <a:pt x="35299" y="4542"/>
                  </a:cubicBezTo>
                  <a:cubicBezTo>
                    <a:pt x="35198" y="4583"/>
                    <a:pt x="35008" y="4626"/>
                    <a:pt x="34872" y="4641"/>
                  </a:cubicBezTo>
                  <a:cubicBezTo>
                    <a:pt x="34735" y="4657"/>
                    <a:pt x="34586" y="4685"/>
                    <a:pt x="34534" y="4704"/>
                  </a:cubicBezTo>
                  <a:cubicBezTo>
                    <a:pt x="34509" y="4714"/>
                    <a:pt x="34488" y="4719"/>
                    <a:pt x="34470" y="4719"/>
                  </a:cubicBezTo>
                  <a:cubicBezTo>
                    <a:pt x="34443" y="4719"/>
                    <a:pt x="34424" y="4707"/>
                    <a:pt x="34412" y="4683"/>
                  </a:cubicBezTo>
                  <a:cubicBezTo>
                    <a:pt x="34394" y="4649"/>
                    <a:pt x="34422" y="4619"/>
                    <a:pt x="34486" y="4605"/>
                  </a:cubicBezTo>
                  <a:cubicBezTo>
                    <a:pt x="34544" y="4590"/>
                    <a:pt x="34577" y="4558"/>
                    <a:pt x="34563" y="4529"/>
                  </a:cubicBezTo>
                  <a:cubicBezTo>
                    <a:pt x="34547" y="4499"/>
                    <a:pt x="34573" y="4467"/>
                    <a:pt x="34621" y="4455"/>
                  </a:cubicBezTo>
                  <a:cubicBezTo>
                    <a:pt x="34668" y="4442"/>
                    <a:pt x="34705" y="4415"/>
                    <a:pt x="34705" y="4391"/>
                  </a:cubicBezTo>
                  <a:cubicBezTo>
                    <a:pt x="34705" y="4386"/>
                    <a:pt x="34698" y="4384"/>
                    <a:pt x="34685" y="4384"/>
                  </a:cubicBezTo>
                  <a:cubicBezTo>
                    <a:pt x="34644" y="4384"/>
                    <a:pt x="34541" y="4410"/>
                    <a:pt x="34421" y="4455"/>
                  </a:cubicBezTo>
                  <a:cubicBezTo>
                    <a:pt x="34262" y="4512"/>
                    <a:pt x="34084" y="4563"/>
                    <a:pt x="34020" y="4568"/>
                  </a:cubicBezTo>
                  <a:cubicBezTo>
                    <a:pt x="33514" y="4606"/>
                    <a:pt x="33259" y="4637"/>
                    <a:pt x="33236" y="4666"/>
                  </a:cubicBezTo>
                  <a:cubicBezTo>
                    <a:pt x="33219" y="4685"/>
                    <a:pt x="33126" y="4699"/>
                    <a:pt x="33021" y="4699"/>
                  </a:cubicBezTo>
                  <a:cubicBezTo>
                    <a:pt x="32916" y="4699"/>
                    <a:pt x="32819" y="4717"/>
                    <a:pt x="32798" y="4740"/>
                  </a:cubicBezTo>
                  <a:cubicBezTo>
                    <a:pt x="32778" y="4762"/>
                    <a:pt x="32781" y="4775"/>
                    <a:pt x="32844" y="4775"/>
                  </a:cubicBezTo>
                  <a:cubicBezTo>
                    <a:pt x="32920" y="4775"/>
                    <a:pt x="33086" y="4757"/>
                    <a:pt x="33409" y="4719"/>
                  </a:cubicBezTo>
                  <a:cubicBezTo>
                    <a:pt x="33683" y="4688"/>
                    <a:pt x="33989" y="4662"/>
                    <a:pt x="34094" y="4662"/>
                  </a:cubicBezTo>
                  <a:cubicBezTo>
                    <a:pt x="34274" y="4662"/>
                    <a:pt x="34279" y="4666"/>
                    <a:pt x="34192" y="4733"/>
                  </a:cubicBezTo>
                  <a:cubicBezTo>
                    <a:pt x="34142" y="4769"/>
                    <a:pt x="34099" y="4822"/>
                    <a:pt x="34099" y="4844"/>
                  </a:cubicBezTo>
                  <a:cubicBezTo>
                    <a:pt x="34099" y="4885"/>
                    <a:pt x="34036" y="4912"/>
                    <a:pt x="33967" y="4912"/>
                  </a:cubicBezTo>
                  <a:cubicBezTo>
                    <a:pt x="33937" y="4912"/>
                    <a:pt x="33905" y="4907"/>
                    <a:pt x="33878" y="4896"/>
                  </a:cubicBezTo>
                  <a:cubicBezTo>
                    <a:pt x="33853" y="4885"/>
                    <a:pt x="33816" y="4879"/>
                    <a:pt x="33781" y="4879"/>
                  </a:cubicBezTo>
                  <a:cubicBezTo>
                    <a:pt x="33761" y="4879"/>
                    <a:pt x="33741" y="4881"/>
                    <a:pt x="33725" y="4885"/>
                  </a:cubicBezTo>
                  <a:cubicBezTo>
                    <a:pt x="33663" y="4903"/>
                    <a:pt x="33661" y="4913"/>
                    <a:pt x="33720" y="4939"/>
                  </a:cubicBezTo>
                  <a:cubicBezTo>
                    <a:pt x="33774" y="4962"/>
                    <a:pt x="33752" y="4981"/>
                    <a:pt x="33640" y="5010"/>
                  </a:cubicBezTo>
                  <a:cubicBezTo>
                    <a:pt x="33548" y="5034"/>
                    <a:pt x="33482" y="5047"/>
                    <a:pt x="33429" y="5047"/>
                  </a:cubicBezTo>
                  <a:cubicBezTo>
                    <a:pt x="33348" y="5047"/>
                    <a:pt x="33295" y="5018"/>
                    <a:pt x="33222" y="4952"/>
                  </a:cubicBezTo>
                  <a:cubicBezTo>
                    <a:pt x="33166" y="4901"/>
                    <a:pt x="33101" y="4876"/>
                    <a:pt x="33056" y="4876"/>
                  </a:cubicBezTo>
                  <a:cubicBezTo>
                    <a:pt x="33010" y="4876"/>
                    <a:pt x="32986" y="4903"/>
                    <a:pt x="33014" y="4955"/>
                  </a:cubicBezTo>
                  <a:cubicBezTo>
                    <a:pt x="33031" y="4985"/>
                    <a:pt x="33009" y="5010"/>
                    <a:pt x="32968" y="5010"/>
                  </a:cubicBezTo>
                  <a:cubicBezTo>
                    <a:pt x="32926" y="5010"/>
                    <a:pt x="32882" y="5031"/>
                    <a:pt x="32871" y="5055"/>
                  </a:cubicBezTo>
                  <a:cubicBezTo>
                    <a:pt x="32860" y="5079"/>
                    <a:pt x="32750" y="5097"/>
                    <a:pt x="32628" y="5097"/>
                  </a:cubicBezTo>
                  <a:cubicBezTo>
                    <a:pt x="32625" y="5097"/>
                    <a:pt x="32621" y="5097"/>
                    <a:pt x="32618" y="5097"/>
                  </a:cubicBezTo>
                  <a:cubicBezTo>
                    <a:pt x="32615" y="5097"/>
                    <a:pt x="32612" y="5097"/>
                    <a:pt x="32609" y="5097"/>
                  </a:cubicBezTo>
                  <a:cubicBezTo>
                    <a:pt x="32480" y="5097"/>
                    <a:pt x="32350" y="5120"/>
                    <a:pt x="32306" y="5149"/>
                  </a:cubicBezTo>
                  <a:cubicBezTo>
                    <a:pt x="32272" y="5172"/>
                    <a:pt x="32251" y="5183"/>
                    <a:pt x="32236" y="5183"/>
                  </a:cubicBezTo>
                  <a:cubicBezTo>
                    <a:pt x="32220" y="5183"/>
                    <a:pt x="32210" y="5171"/>
                    <a:pt x="32196" y="5148"/>
                  </a:cubicBezTo>
                  <a:cubicBezTo>
                    <a:pt x="32177" y="5112"/>
                    <a:pt x="32114" y="5092"/>
                    <a:pt x="32064" y="5092"/>
                  </a:cubicBezTo>
                  <a:cubicBezTo>
                    <a:pt x="32026" y="5092"/>
                    <a:pt x="31995" y="5103"/>
                    <a:pt x="31995" y="5129"/>
                  </a:cubicBezTo>
                  <a:cubicBezTo>
                    <a:pt x="31995" y="5150"/>
                    <a:pt x="31955" y="5167"/>
                    <a:pt x="31908" y="5167"/>
                  </a:cubicBezTo>
                  <a:cubicBezTo>
                    <a:pt x="31861" y="5167"/>
                    <a:pt x="31836" y="5149"/>
                    <a:pt x="31856" y="5128"/>
                  </a:cubicBezTo>
                  <a:cubicBezTo>
                    <a:pt x="31875" y="5107"/>
                    <a:pt x="31866" y="5090"/>
                    <a:pt x="31835" y="5090"/>
                  </a:cubicBezTo>
                  <a:cubicBezTo>
                    <a:pt x="31804" y="5090"/>
                    <a:pt x="31794" y="5065"/>
                    <a:pt x="31812" y="5031"/>
                  </a:cubicBezTo>
                  <a:cubicBezTo>
                    <a:pt x="31831" y="4994"/>
                    <a:pt x="31775" y="4973"/>
                    <a:pt x="31712" y="4973"/>
                  </a:cubicBezTo>
                  <a:cubicBezTo>
                    <a:pt x="31661" y="4973"/>
                    <a:pt x="31605" y="4986"/>
                    <a:pt x="31580" y="5015"/>
                  </a:cubicBezTo>
                  <a:cubicBezTo>
                    <a:pt x="31569" y="5029"/>
                    <a:pt x="31574" y="5036"/>
                    <a:pt x="31592" y="5036"/>
                  </a:cubicBezTo>
                  <a:cubicBezTo>
                    <a:pt x="31602" y="5036"/>
                    <a:pt x="31615" y="5034"/>
                    <a:pt x="31632" y="5029"/>
                  </a:cubicBezTo>
                  <a:cubicBezTo>
                    <a:pt x="31648" y="5024"/>
                    <a:pt x="31662" y="5022"/>
                    <a:pt x="31674" y="5022"/>
                  </a:cubicBezTo>
                  <a:cubicBezTo>
                    <a:pt x="31700" y="5022"/>
                    <a:pt x="31717" y="5032"/>
                    <a:pt x="31717" y="5049"/>
                  </a:cubicBezTo>
                  <a:cubicBezTo>
                    <a:pt x="31717" y="5100"/>
                    <a:pt x="31606" y="5184"/>
                    <a:pt x="31549" y="5184"/>
                  </a:cubicBezTo>
                  <a:cubicBezTo>
                    <a:pt x="31540" y="5184"/>
                    <a:pt x="31533" y="5182"/>
                    <a:pt x="31528" y="5178"/>
                  </a:cubicBezTo>
                  <a:cubicBezTo>
                    <a:pt x="31505" y="5162"/>
                    <a:pt x="31327" y="5154"/>
                    <a:pt x="31138" y="5154"/>
                  </a:cubicBezTo>
                  <a:cubicBezTo>
                    <a:pt x="30910" y="5154"/>
                    <a:pt x="30667" y="5165"/>
                    <a:pt x="30667" y="5185"/>
                  </a:cubicBezTo>
                  <a:cubicBezTo>
                    <a:pt x="30667" y="5197"/>
                    <a:pt x="30626" y="5203"/>
                    <a:pt x="30563" y="5203"/>
                  </a:cubicBezTo>
                  <a:cubicBezTo>
                    <a:pt x="30522" y="5203"/>
                    <a:pt x="30472" y="5200"/>
                    <a:pt x="30418" y="5195"/>
                  </a:cubicBezTo>
                  <a:cubicBezTo>
                    <a:pt x="30368" y="5190"/>
                    <a:pt x="30324" y="5187"/>
                    <a:pt x="30286" y="5187"/>
                  </a:cubicBezTo>
                  <a:cubicBezTo>
                    <a:pt x="30119" y="5187"/>
                    <a:pt x="30070" y="5233"/>
                    <a:pt x="30176" y="5307"/>
                  </a:cubicBezTo>
                  <a:cubicBezTo>
                    <a:pt x="30235" y="5349"/>
                    <a:pt x="30693" y="5369"/>
                    <a:pt x="31155" y="5369"/>
                  </a:cubicBezTo>
                  <a:cubicBezTo>
                    <a:pt x="31622" y="5369"/>
                    <a:pt x="32094" y="5348"/>
                    <a:pt x="32160" y="5306"/>
                  </a:cubicBezTo>
                  <a:cubicBezTo>
                    <a:pt x="32220" y="5269"/>
                    <a:pt x="32278" y="5247"/>
                    <a:pt x="32305" y="5247"/>
                  </a:cubicBezTo>
                  <a:cubicBezTo>
                    <a:pt x="32323" y="5247"/>
                    <a:pt x="32326" y="5256"/>
                    <a:pt x="32307" y="5278"/>
                  </a:cubicBezTo>
                  <a:cubicBezTo>
                    <a:pt x="32293" y="5294"/>
                    <a:pt x="32379" y="5307"/>
                    <a:pt x="32495" y="5307"/>
                  </a:cubicBezTo>
                  <a:cubicBezTo>
                    <a:pt x="32610" y="5307"/>
                    <a:pt x="32677" y="5293"/>
                    <a:pt x="32641" y="5278"/>
                  </a:cubicBezTo>
                  <a:cubicBezTo>
                    <a:pt x="32599" y="5259"/>
                    <a:pt x="32597" y="5235"/>
                    <a:pt x="32634" y="5209"/>
                  </a:cubicBezTo>
                  <a:cubicBezTo>
                    <a:pt x="32654" y="5196"/>
                    <a:pt x="32682" y="5190"/>
                    <a:pt x="32723" y="5190"/>
                  </a:cubicBezTo>
                  <a:cubicBezTo>
                    <a:pt x="32766" y="5190"/>
                    <a:pt x="32822" y="5197"/>
                    <a:pt x="32892" y="5212"/>
                  </a:cubicBezTo>
                  <a:cubicBezTo>
                    <a:pt x="32965" y="5228"/>
                    <a:pt x="33028" y="5236"/>
                    <a:pt x="33094" y="5236"/>
                  </a:cubicBezTo>
                  <a:cubicBezTo>
                    <a:pt x="33165" y="5236"/>
                    <a:pt x="33240" y="5227"/>
                    <a:pt x="33333" y="5209"/>
                  </a:cubicBezTo>
                  <a:cubicBezTo>
                    <a:pt x="33465" y="5183"/>
                    <a:pt x="33673" y="5155"/>
                    <a:pt x="33794" y="5145"/>
                  </a:cubicBezTo>
                  <a:cubicBezTo>
                    <a:pt x="33986" y="5129"/>
                    <a:pt x="34623" y="5013"/>
                    <a:pt x="34875" y="4948"/>
                  </a:cubicBezTo>
                  <a:cubicBezTo>
                    <a:pt x="34923" y="4934"/>
                    <a:pt x="35032" y="4919"/>
                    <a:pt x="35121" y="4911"/>
                  </a:cubicBezTo>
                  <a:cubicBezTo>
                    <a:pt x="35211" y="4903"/>
                    <a:pt x="35308" y="4881"/>
                    <a:pt x="35340" y="4862"/>
                  </a:cubicBezTo>
                  <a:cubicBezTo>
                    <a:pt x="35412" y="4820"/>
                    <a:pt x="36021" y="4691"/>
                    <a:pt x="36759" y="4559"/>
                  </a:cubicBezTo>
                  <a:cubicBezTo>
                    <a:pt x="37050" y="4508"/>
                    <a:pt x="37337" y="4456"/>
                    <a:pt x="37398" y="4442"/>
                  </a:cubicBezTo>
                  <a:cubicBezTo>
                    <a:pt x="37430" y="4435"/>
                    <a:pt x="37452" y="4431"/>
                    <a:pt x="37464" y="4431"/>
                  </a:cubicBezTo>
                  <a:cubicBezTo>
                    <a:pt x="37487" y="4431"/>
                    <a:pt x="37474" y="4445"/>
                    <a:pt x="37431" y="4481"/>
                  </a:cubicBezTo>
                  <a:cubicBezTo>
                    <a:pt x="37400" y="4506"/>
                    <a:pt x="37354" y="4523"/>
                    <a:pt x="37319" y="4523"/>
                  </a:cubicBezTo>
                  <a:cubicBezTo>
                    <a:pt x="37309" y="4523"/>
                    <a:pt x="37300" y="4521"/>
                    <a:pt x="37292" y="4518"/>
                  </a:cubicBezTo>
                  <a:cubicBezTo>
                    <a:pt x="37276" y="4512"/>
                    <a:pt x="37265" y="4509"/>
                    <a:pt x="37260" y="4509"/>
                  </a:cubicBezTo>
                  <a:cubicBezTo>
                    <a:pt x="37253" y="4509"/>
                    <a:pt x="37255" y="4514"/>
                    <a:pt x="37268" y="4524"/>
                  </a:cubicBezTo>
                  <a:cubicBezTo>
                    <a:pt x="37314" y="4558"/>
                    <a:pt x="37223" y="4698"/>
                    <a:pt x="37155" y="4698"/>
                  </a:cubicBezTo>
                  <a:cubicBezTo>
                    <a:pt x="37129" y="4698"/>
                    <a:pt x="37083" y="4665"/>
                    <a:pt x="37057" y="4627"/>
                  </a:cubicBezTo>
                  <a:cubicBezTo>
                    <a:pt x="37034" y="4593"/>
                    <a:pt x="37017" y="4577"/>
                    <a:pt x="36987" y="4577"/>
                  </a:cubicBezTo>
                  <a:cubicBezTo>
                    <a:pt x="36961" y="4577"/>
                    <a:pt x="36927" y="4589"/>
                    <a:pt x="36871" y="4610"/>
                  </a:cubicBezTo>
                  <a:cubicBezTo>
                    <a:pt x="36796" y="4637"/>
                    <a:pt x="36768" y="4661"/>
                    <a:pt x="36804" y="4661"/>
                  </a:cubicBezTo>
                  <a:cubicBezTo>
                    <a:pt x="36852" y="4661"/>
                    <a:pt x="36863" y="4691"/>
                    <a:pt x="36837" y="4749"/>
                  </a:cubicBezTo>
                  <a:cubicBezTo>
                    <a:pt x="36800" y="4839"/>
                    <a:pt x="36632" y="4948"/>
                    <a:pt x="36548" y="4948"/>
                  </a:cubicBezTo>
                  <a:cubicBezTo>
                    <a:pt x="36539" y="4948"/>
                    <a:pt x="36530" y="4947"/>
                    <a:pt x="36523" y="4944"/>
                  </a:cubicBezTo>
                  <a:cubicBezTo>
                    <a:pt x="36497" y="4932"/>
                    <a:pt x="36520" y="4901"/>
                    <a:pt x="36573" y="4873"/>
                  </a:cubicBezTo>
                  <a:cubicBezTo>
                    <a:pt x="36657" y="4830"/>
                    <a:pt x="36660" y="4815"/>
                    <a:pt x="36596" y="4760"/>
                  </a:cubicBezTo>
                  <a:cubicBezTo>
                    <a:pt x="36565" y="4734"/>
                    <a:pt x="36546" y="4720"/>
                    <a:pt x="36527" y="4720"/>
                  </a:cubicBezTo>
                  <a:cubicBezTo>
                    <a:pt x="36505" y="4720"/>
                    <a:pt x="36485" y="4737"/>
                    <a:pt x="36450" y="4773"/>
                  </a:cubicBezTo>
                  <a:cubicBezTo>
                    <a:pt x="36409" y="4814"/>
                    <a:pt x="36291" y="4857"/>
                    <a:pt x="36186" y="4871"/>
                  </a:cubicBezTo>
                  <a:cubicBezTo>
                    <a:pt x="35959" y="4901"/>
                    <a:pt x="35863" y="5009"/>
                    <a:pt x="36064" y="5009"/>
                  </a:cubicBezTo>
                  <a:cubicBezTo>
                    <a:pt x="36138" y="5009"/>
                    <a:pt x="36207" y="5031"/>
                    <a:pt x="36222" y="5059"/>
                  </a:cubicBezTo>
                  <a:cubicBezTo>
                    <a:pt x="36233" y="5079"/>
                    <a:pt x="36243" y="5089"/>
                    <a:pt x="36259" y="5089"/>
                  </a:cubicBezTo>
                  <a:cubicBezTo>
                    <a:pt x="36274" y="5089"/>
                    <a:pt x="36294" y="5079"/>
                    <a:pt x="36323" y="5059"/>
                  </a:cubicBezTo>
                  <a:cubicBezTo>
                    <a:pt x="36363" y="5032"/>
                    <a:pt x="36457" y="5009"/>
                    <a:pt x="36527" y="5009"/>
                  </a:cubicBezTo>
                  <a:cubicBezTo>
                    <a:pt x="36599" y="5009"/>
                    <a:pt x="36723" y="4985"/>
                    <a:pt x="36814" y="4953"/>
                  </a:cubicBezTo>
                  <a:cubicBezTo>
                    <a:pt x="36884" y="4928"/>
                    <a:pt x="36952" y="4916"/>
                    <a:pt x="37006" y="4916"/>
                  </a:cubicBezTo>
                  <a:cubicBezTo>
                    <a:pt x="37090" y="4916"/>
                    <a:pt x="37140" y="4944"/>
                    <a:pt x="37113" y="4995"/>
                  </a:cubicBezTo>
                  <a:cubicBezTo>
                    <a:pt x="37091" y="5035"/>
                    <a:pt x="37124" y="5050"/>
                    <a:pt x="37225" y="5050"/>
                  </a:cubicBezTo>
                  <a:cubicBezTo>
                    <a:pt x="37319" y="5050"/>
                    <a:pt x="37367" y="5030"/>
                    <a:pt x="37367" y="4989"/>
                  </a:cubicBezTo>
                  <a:cubicBezTo>
                    <a:pt x="37367" y="4962"/>
                    <a:pt x="37381" y="4946"/>
                    <a:pt x="37401" y="4946"/>
                  </a:cubicBezTo>
                  <a:cubicBezTo>
                    <a:pt x="37407" y="4946"/>
                    <a:pt x="37413" y="4947"/>
                    <a:pt x="37419" y="4950"/>
                  </a:cubicBezTo>
                  <a:cubicBezTo>
                    <a:pt x="37432" y="4956"/>
                    <a:pt x="37449" y="4958"/>
                    <a:pt x="37469" y="4958"/>
                  </a:cubicBezTo>
                  <a:cubicBezTo>
                    <a:pt x="37568" y="4958"/>
                    <a:pt x="37743" y="4892"/>
                    <a:pt x="37905" y="4790"/>
                  </a:cubicBezTo>
                  <a:cubicBezTo>
                    <a:pt x="38226" y="4588"/>
                    <a:pt x="38313" y="4542"/>
                    <a:pt x="38368" y="4542"/>
                  </a:cubicBezTo>
                  <a:cubicBezTo>
                    <a:pt x="38491" y="4542"/>
                    <a:pt x="38405" y="4660"/>
                    <a:pt x="38194" y="4781"/>
                  </a:cubicBezTo>
                  <a:cubicBezTo>
                    <a:pt x="38067" y="4855"/>
                    <a:pt x="37934" y="4933"/>
                    <a:pt x="37893" y="4960"/>
                  </a:cubicBezTo>
                  <a:cubicBezTo>
                    <a:pt x="37851" y="4988"/>
                    <a:pt x="37809" y="5009"/>
                    <a:pt x="37795" y="5009"/>
                  </a:cubicBezTo>
                  <a:cubicBezTo>
                    <a:pt x="37783" y="5009"/>
                    <a:pt x="37676" y="5039"/>
                    <a:pt x="37556" y="5076"/>
                  </a:cubicBezTo>
                  <a:cubicBezTo>
                    <a:pt x="37439" y="5112"/>
                    <a:pt x="37203" y="5148"/>
                    <a:pt x="37039" y="5154"/>
                  </a:cubicBezTo>
                  <a:cubicBezTo>
                    <a:pt x="36875" y="5160"/>
                    <a:pt x="36722" y="5183"/>
                    <a:pt x="36703" y="5204"/>
                  </a:cubicBezTo>
                  <a:cubicBezTo>
                    <a:pt x="36686" y="5224"/>
                    <a:pt x="36606" y="5247"/>
                    <a:pt x="36532" y="5254"/>
                  </a:cubicBezTo>
                  <a:cubicBezTo>
                    <a:pt x="36368" y="5266"/>
                    <a:pt x="36301" y="5322"/>
                    <a:pt x="36374" y="5383"/>
                  </a:cubicBezTo>
                  <a:cubicBezTo>
                    <a:pt x="36410" y="5414"/>
                    <a:pt x="36389" y="5434"/>
                    <a:pt x="36304" y="5451"/>
                  </a:cubicBezTo>
                  <a:cubicBezTo>
                    <a:pt x="36265" y="5459"/>
                    <a:pt x="36228" y="5463"/>
                    <a:pt x="36200" y="5463"/>
                  </a:cubicBezTo>
                  <a:cubicBezTo>
                    <a:pt x="36179" y="5463"/>
                    <a:pt x="36164" y="5461"/>
                    <a:pt x="36158" y="5456"/>
                  </a:cubicBezTo>
                  <a:cubicBezTo>
                    <a:pt x="36143" y="5446"/>
                    <a:pt x="36158" y="5439"/>
                    <a:pt x="36195" y="5439"/>
                  </a:cubicBezTo>
                  <a:cubicBezTo>
                    <a:pt x="36291" y="5439"/>
                    <a:pt x="36274" y="5334"/>
                    <a:pt x="36174" y="5307"/>
                  </a:cubicBezTo>
                  <a:cubicBezTo>
                    <a:pt x="36123" y="5294"/>
                    <a:pt x="36091" y="5287"/>
                    <a:pt x="36071" y="5287"/>
                  </a:cubicBezTo>
                  <a:cubicBezTo>
                    <a:pt x="36041" y="5287"/>
                    <a:pt x="36037" y="5303"/>
                    <a:pt x="36037" y="5342"/>
                  </a:cubicBezTo>
                  <a:cubicBezTo>
                    <a:pt x="36037" y="5379"/>
                    <a:pt x="35980" y="5400"/>
                    <a:pt x="35858" y="5404"/>
                  </a:cubicBezTo>
                  <a:cubicBezTo>
                    <a:pt x="35525" y="5415"/>
                    <a:pt x="35495" y="5418"/>
                    <a:pt x="35457" y="5446"/>
                  </a:cubicBezTo>
                  <a:cubicBezTo>
                    <a:pt x="35453" y="5449"/>
                    <a:pt x="35446" y="5450"/>
                    <a:pt x="35438" y="5450"/>
                  </a:cubicBezTo>
                  <a:cubicBezTo>
                    <a:pt x="35408" y="5450"/>
                    <a:pt x="35357" y="5432"/>
                    <a:pt x="35313" y="5404"/>
                  </a:cubicBezTo>
                  <a:cubicBezTo>
                    <a:pt x="35257" y="5369"/>
                    <a:pt x="35188" y="5351"/>
                    <a:pt x="35115" y="5351"/>
                  </a:cubicBezTo>
                  <a:cubicBezTo>
                    <a:pt x="35096" y="5351"/>
                    <a:pt x="35076" y="5352"/>
                    <a:pt x="35056" y="5355"/>
                  </a:cubicBezTo>
                  <a:cubicBezTo>
                    <a:pt x="34898" y="5375"/>
                    <a:pt x="34740" y="5461"/>
                    <a:pt x="34807" y="5490"/>
                  </a:cubicBezTo>
                  <a:cubicBezTo>
                    <a:pt x="34819" y="5494"/>
                    <a:pt x="34821" y="5496"/>
                    <a:pt x="34815" y="5496"/>
                  </a:cubicBezTo>
                  <a:cubicBezTo>
                    <a:pt x="34808" y="5496"/>
                    <a:pt x="34791" y="5493"/>
                    <a:pt x="34765" y="5487"/>
                  </a:cubicBezTo>
                  <a:cubicBezTo>
                    <a:pt x="34651" y="5461"/>
                    <a:pt x="34577" y="5447"/>
                    <a:pt x="34526" y="5447"/>
                  </a:cubicBezTo>
                  <a:cubicBezTo>
                    <a:pt x="34456" y="5447"/>
                    <a:pt x="34432" y="5474"/>
                    <a:pt x="34409" y="5536"/>
                  </a:cubicBezTo>
                  <a:cubicBezTo>
                    <a:pt x="34390" y="5587"/>
                    <a:pt x="34363" y="5623"/>
                    <a:pt x="34346" y="5623"/>
                  </a:cubicBezTo>
                  <a:cubicBezTo>
                    <a:pt x="34344" y="5623"/>
                    <a:pt x="34341" y="5622"/>
                    <a:pt x="34339" y="5621"/>
                  </a:cubicBezTo>
                  <a:cubicBezTo>
                    <a:pt x="34335" y="5618"/>
                    <a:pt x="34329" y="5616"/>
                    <a:pt x="34322" y="5616"/>
                  </a:cubicBezTo>
                  <a:cubicBezTo>
                    <a:pt x="34270" y="5616"/>
                    <a:pt x="34157" y="5698"/>
                    <a:pt x="34157" y="5743"/>
                  </a:cubicBezTo>
                  <a:cubicBezTo>
                    <a:pt x="34157" y="5782"/>
                    <a:pt x="34194" y="5802"/>
                    <a:pt x="34236" y="5802"/>
                  </a:cubicBezTo>
                  <a:cubicBezTo>
                    <a:pt x="34280" y="5802"/>
                    <a:pt x="34331" y="5781"/>
                    <a:pt x="34350" y="5739"/>
                  </a:cubicBezTo>
                  <a:cubicBezTo>
                    <a:pt x="34367" y="5703"/>
                    <a:pt x="34377" y="5684"/>
                    <a:pt x="34387" y="5684"/>
                  </a:cubicBezTo>
                  <a:cubicBezTo>
                    <a:pt x="34398" y="5684"/>
                    <a:pt x="34408" y="5712"/>
                    <a:pt x="34426" y="5773"/>
                  </a:cubicBezTo>
                  <a:cubicBezTo>
                    <a:pt x="34450" y="5852"/>
                    <a:pt x="34459" y="5881"/>
                    <a:pt x="34661" y="5881"/>
                  </a:cubicBezTo>
                  <a:cubicBezTo>
                    <a:pt x="34779" y="5881"/>
                    <a:pt x="34961" y="5871"/>
                    <a:pt x="35249" y="5856"/>
                  </a:cubicBezTo>
                  <a:cubicBezTo>
                    <a:pt x="35297" y="5853"/>
                    <a:pt x="35339" y="5852"/>
                    <a:pt x="35374" y="5852"/>
                  </a:cubicBezTo>
                  <a:cubicBezTo>
                    <a:pt x="35639" y="5852"/>
                    <a:pt x="35546" y="5918"/>
                    <a:pt x="35155" y="5973"/>
                  </a:cubicBezTo>
                  <a:cubicBezTo>
                    <a:pt x="34960" y="6002"/>
                    <a:pt x="34790" y="6033"/>
                    <a:pt x="34775" y="6043"/>
                  </a:cubicBezTo>
                  <a:cubicBezTo>
                    <a:pt x="34759" y="6053"/>
                    <a:pt x="34829" y="6086"/>
                    <a:pt x="34936" y="6118"/>
                  </a:cubicBezTo>
                  <a:cubicBezTo>
                    <a:pt x="35041" y="6151"/>
                    <a:pt x="35095" y="6176"/>
                    <a:pt x="35060" y="6177"/>
                  </a:cubicBezTo>
                  <a:cubicBezTo>
                    <a:pt x="34981" y="6179"/>
                    <a:pt x="34822" y="6287"/>
                    <a:pt x="34821" y="6338"/>
                  </a:cubicBezTo>
                  <a:cubicBezTo>
                    <a:pt x="34821" y="6361"/>
                    <a:pt x="34868" y="6373"/>
                    <a:pt x="34922" y="6373"/>
                  </a:cubicBezTo>
                  <a:cubicBezTo>
                    <a:pt x="34979" y="6373"/>
                    <a:pt x="35044" y="6360"/>
                    <a:pt x="35067" y="6335"/>
                  </a:cubicBezTo>
                  <a:cubicBezTo>
                    <a:pt x="35085" y="6313"/>
                    <a:pt x="35192" y="6294"/>
                    <a:pt x="35298" y="6294"/>
                  </a:cubicBezTo>
                  <a:cubicBezTo>
                    <a:pt x="35415" y="6294"/>
                    <a:pt x="35480" y="6279"/>
                    <a:pt x="35459" y="6255"/>
                  </a:cubicBezTo>
                  <a:cubicBezTo>
                    <a:pt x="35441" y="6235"/>
                    <a:pt x="35484" y="6214"/>
                    <a:pt x="35551" y="6213"/>
                  </a:cubicBezTo>
                  <a:cubicBezTo>
                    <a:pt x="35621" y="6210"/>
                    <a:pt x="35729" y="6203"/>
                    <a:pt x="35789" y="6195"/>
                  </a:cubicBezTo>
                  <a:cubicBezTo>
                    <a:pt x="35851" y="6188"/>
                    <a:pt x="35992" y="6176"/>
                    <a:pt x="36108" y="6169"/>
                  </a:cubicBezTo>
                  <a:cubicBezTo>
                    <a:pt x="36224" y="6163"/>
                    <a:pt x="36327" y="6137"/>
                    <a:pt x="36339" y="6112"/>
                  </a:cubicBezTo>
                  <a:cubicBezTo>
                    <a:pt x="36353" y="6086"/>
                    <a:pt x="36468" y="6031"/>
                    <a:pt x="36601" y="5989"/>
                  </a:cubicBezTo>
                  <a:cubicBezTo>
                    <a:pt x="36716" y="5951"/>
                    <a:pt x="36804" y="5933"/>
                    <a:pt x="36848" y="5933"/>
                  </a:cubicBezTo>
                  <a:cubicBezTo>
                    <a:pt x="36895" y="5933"/>
                    <a:pt x="36890" y="5955"/>
                    <a:pt x="36812" y="5998"/>
                  </a:cubicBezTo>
                  <a:cubicBezTo>
                    <a:pt x="36768" y="6023"/>
                    <a:pt x="36696" y="6089"/>
                    <a:pt x="36660" y="6140"/>
                  </a:cubicBezTo>
                  <a:cubicBezTo>
                    <a:pt x="36637" y="6172"/>
                    <a:pt x="36621" y="6189"/>
                    <a:pt x="36615" y="6189"/>
                  </a:cubicBezTo>
                  <a:cubicBezTo>
                    <a:pt x="36611" y="6189"/>
                    <a:pt x="36612" y="6182"/>
                    <a:pt x="36617" y="6168"/>
                  </a:cubicBezTo>
                  <a:cubicBezTo>
                    <a:pt x="36634" y="6123"/>
                    <a:pt x="36614" y="6100"/>
                    <a:pt x="36560" y="6100"/>
                  </a:cubicBezTo>
                  <a:cubicBezTo>
                    <a:pt x="36512" y="6100"/>
                    <a:pt x="36491" y="6117"/>
                    <a:pt x="36509" y="6138"/>
                  </a:cubicBezTo>
                  <a:cubicBezTo>
                    <a:pt x="36529" y="6161"/>
                    <a:pt x="36519" y="6210"/>
                    <a:pt x="36486" y="6255"/>
                  </a:cubicBezTo>
                  <a:cubicBezTo>
                    <a:pt x="36452" y="6300"/>
                    <a:pt x="36444" y="6318"/>
                    <a:pt x="36468" y="6318"/>
                  </a:cubicBezTo>
                  <a:cubicBezTo>
                    <a:pt x="36480" y="6318"/>
                    <a:pt x="36500" y="6314"/>
                    <a:pt x="36528" y="6306"/>
                  </a:cubicBezTo>
                  <a:cubicBezTo>
                    <a:pt x="36692" y="6263"/>
                    <a:pt x="37317" y="6033"/>
                    <a:pt x="37393" y="5988"/>
                  </a:cubicBezTo>
                  <a:cubicBezTo>
                    <a:pt x="37414" y="5975"/>
                    <a:pt x="37431" y="5968"/>
                    <a:pt x="37444" y="5968"/>
                  </a:cubicBezTo>
                  <a:cubicBezTo>
                    <a:pt x="37467" y="5968"/>
                    <a:pt x="37481" y="5986"/>
                    <a:pt x="37496" y="6023"/>
                  </a:cubicBezTo>
                  <a:cubicBezTo>
                    <a:pt x="37519" y="6083"/>
                    <a:pt x="37477" y="6137"/>
                    <a:pt x="37427" y="6137"/>
                  </a:cubicBezTo>
                  <a:cubicBezTo>
                    <a:pt x="37412" y="6137"/>
                    <a:pt x="37397" y="6132"/>
                    <a:pt x="37382" y="6122"/>
                  </a:cubicBezTo>
                  <a:cubicBezTo>
                    <a:pt x="37365" y="6111"/>
                    <a:pt x="37382" y="6100"/>
                    <a:pt x="37419" y="6100"/>
                  </a:cubicBezTo>
                  <a:cubicBezTo>
                    <a:pt x="37456" y="6100"/>
                    <a:pt x="37472" y="6084"/>
                    <a:pt x="37455" y="6064"/>
                  </a:cubicBezTo>
                  <a:cubicBezTo>
                    <a:pt x="37451" y="6059"/>
                    <a:pt x="37443" y="6057"/>
                    <a:pt x="37431" y="6057"/>
                  </a:cubicBezTo>
                  <a:cubicBezTo>
                    <a:pt x="37345" y="6057"/>
                    <a:pt x="37085" y="6167"/>
                    <a:pt x="37047" y="6225"/>
                  </a:cubicBezTo>
                  <a:cubicBezTo>
                    <a:pt x="37037" y="6241"/>
                    <a:pt x="36979" y="6255"/>
                    <a:pt x="36921" y="6255"/>
                  </a:cubicBezTo>
                  <a:cubicBezTo>
                    <a:pt x="36861" y="6255"/>
                    <a:pt x="36709" y="6307"/>
                    <a:pt x="36583" y="6372"/>
                  </a:cubicBezTo>
                  <a:cubicBezTo>
                    <a:pt x="36456" y="6436"/>
                    <a:pt x="36313" y="6489"/>
                    <a:pt x="36263" y="6489"/>
                  </a:cubicBezTo>
                  <a:cubicBezTo>
                    <a:pt x="36216" y="6489"/>
                    <a:pt x="36146" y="6509"/>
                    <a:pt x="36114" y="6531"/>
                  </a:cubicBezTo>
                  <a:cubicBezTo>
                    <a:pt x="36093" y="6546"/>
                    <a:pt x="36075" y="6553"/>
                    <a:pt x="36059" y="6553"/>
                  </a:cubicBezTo>
                  <a:cubicBezTo>
                    <a:pt x="36043" y="6553"/>
                    <a:pt x="36029" y="6546"/>
                    <a:pt x="36016" y="6531"/>
                  </a:cubicBezTo>
                  <a:cubicBezTo>
                    <a:pt x="35995" y="6505"/>
                    <a:pt x="36016" y="6489"/>
                    <a:pt x="36069" y="6489"/>
                  </a:cubicBezTo>
                  <a:cubicBezTo>
                    <a:pt x="36214" y="6489"/>
                    <a:pt x="36138" y="6402"/>
                    <a:pt x="35985" y="6391"/>
                  </a:cubicBezTo>
                  <a:cubicBezTo>
                    <a:pt x="35961" y="6390"/>
                    <a:pt x="35936" y="6389"/>
                    <a:pt x="35912" y="6389"/>
                  </a:cubicBezTo>
                  <a:cubicBezTo>
                    <a:pt x="35750" y="6389"/>
                    <a:pt x="35597" y="6422"/>
                    <a:pt x="35627" y="6455"/>
                  </a:cubicBezTo>
                  <a:cubicBezTo>
                    <a:pt x="35641" y="6471"/>
                    <a:pt x="35586" y="6500"/>
                    <a:pt x="35503" y="6521"/>
                  </a:cubicBezTo>
                  <a:cubicBezTo>
                    <a:pt x="35381" y="6548"/>
                    <a:pt x="35371" y="6561"/>
                    <a:pt x="35448" y="6579"/>
                  </a:cubicBezTo>
                  <a:cubicBezTo>
                    <a:pt x="35467" y="6584"/>
                    <a:pt x="35486" y="6586"/>
                    <a:pt x="35501" y="6586"/>
                  </a:cubicBezTo>
                  <a:cubicBezTo>
                    <a:pt x="35526" y="6586"/>
                    <a:pt x="35543" y="6580"/>
                    <a:pt x="35543" y="6567"/>
                  </a:cubicBezTo>
                  <a:cubicBezTo>
                    <a:pt x="35543" y="6545"/>
                    <a:pt x="35577" y="6530"/>
                    <a:pt x="35625" y="6530"/>
                  </a:cubicBezTo>
                  <a:cubicBezTo>
                    <a:pt x="35672" y="6530"/>
                    <a:pt x="35699" y="6550"/>
                    <a:pt x="35688" y="6578"/>
                  </a:cubicBezTo>
                  <a:cubicBezTo>
                    <a:pt x="35681" y="6595"/>
                    <a:pt x="35679" y="6605"/>
                    <a:pt x="35683" y="6605"/>
                  </a:cubicBezTo>
                  <a:cubicBezTo>
                    <a:pt x="35685" y="6605"/>
                    <a:pt x="35688" y="6602"/>
                    <a:pt x="35693" y="6596"/>
                  </a:cubicBezTo>
                  <a:cubicBezTo>
                    <a:pt x="35705" y="6581"/>
                    <a:pt x="35753" y="6567"/>
                    <a:pt x="35795" y="6567"/>
                  </a:cubicBezTo>
                  <a:cubicBezTo>
                    <a:pt x="35837" y="6567"/>
                    <a:pt x="35874" y="6545"/>
                    <a:pt x="35874" y="6521"/>
                  </a:cubicBezTo>
                  <a:cubicBezTo>
                    <a:pt x="35874" y="6510"/>
                    <a:pt x="35880" y="6505"/>
                    <a:pt x="35891" y="6505"/>
                  </a:cubicBezTo>
                  <a:cubicBezTo>
                    <a:pt x="35908" y="6505"/>
                    <a:pt x="35936" y="6518"/>
                    <a:pt x="35971" y="6542"/>
                  </a:cubicBezTo>
                  <a:cubicBezTo>
                    <a:pt x="36056" y="6601"/>
                    <a:pt x="36057" y="6615"/>
                    <a:pt x="35985" y="6648"/>
                  </a:cubicBezTo>
                  <a:cubicBezTo>
                    <a:pt x="35938" y="6668"/>
                    <a:pt x="35922" y="6684"/>
                    <a:pt x="35950" y="6684"/>
                  </a:cubicBezTo>
                  <a:cubicBezTo>
                    <a:pt x="35979" y="6684"/>
                    <a:pt x="36082" y="6649"/>
                    <a:pt x="36181" y="6605"/>
                  </a:cubicBezTo>
                  <a:cubicBezTo>
                    <a:pt x="36257" y="6572"/>
                    <a:pt x="36325" y="6553"/>
                    <a:pt x="36364" y="6553"/>
                  </a:cubicBezTo>
                  <a:cubicBezTo>
                    <a:pt x="36380" y="6553"/>
                    <a:pt x="36391" y="6556"/>
                    <a:pt x="36396" y="6563"/>
                  </a:cubicBezTo>
                  <a:cubicBezTo>
                    <a:pt x="36412" y="6583"/>
                    <a:pt x="36333" y="6640"/>
                    <a:pt x="36221" y="6690"/>
                  </a:cubicBezTo>
                  <a:cubicBezTo>
                    <a:pt x="36105" y="6740"/>
                    <a:pt x="36008" y="6765"/>
                    <a:pt x="35935" y="6765"/>
                  </a:cubicBezTo>
                  <a:cubicBezTo>
                    <a:pt x="35882" y="6765"/>
                    <a:pt x="35842" y="6752"/>
                    <a:pt x="35817" y="6725"/>
                  </a:cubicBezTo>
                  <a:cubicBezTo>
                    <a:pt x="35801" y="6709"/>
                    <a:pt x="35734" y="6683"/>
                    <a:pt x="35666" y="6668"/>
                  </a:cubicBezTo>
                  <a:cubicBezTo>
                    <a:pt x="35633" y="6660"/>
                    <a:pt x="35608" y="6656"/>
                    <a:pt x="35590" y="6656"/>
                  </a:cubicBezTo>
                  <a:cubicBezTo>
                    <a:pt x="35554" y="6656"/>
                    <a:pt x="35541" y="6671"/>
                    <a:pt x="35541" y="6702"/>
                  </a:cubicBezTo>
                  <a:cubicBezTo>
                    <a:pt x="35541" y="6729"/>
                    <a:pt x="35526" y="6747"/>
                    <a:pt x="35506" y="6747"/>
                  </a:cubicBezTo>
                  <a:cubicBezTo>
                    <a:pt x="35500" y="6747"/>
                    <a:pt x="35495" y="6745"/>
                    <a:pt x="35489" y="6743"/>
                  </a:cubicBezTo>
                  <a:cubicBezTo>
                    <a:pt x="35483" y="6740"/>
                    <a:pt x="35476" y="6739"/>
                    <a:pt x="35469" y="6739"/>
                  </a:cubicBezTo>
                  <a:cubicBezTo>
                    <a:pt x="35441" y="6739"/>
                    <a:pt x="35407" y="6758"/>
                    <a:pt x="35384" y="6788"/>
                  </a:cubicBezTo>
                  <a:cubicBezTo>
                    <a:pt x="35339" y="6844"/>
                    <a:pt x="35273" y="6858"/>
                    <a:pt x="34946" y="6874"/>
                  </a:cubicBezTo>
                  <a:cubicBezTo>
                    <a:pt x="34909" y="6875"/>
                    <a:pt x="34877" y="6899"/>
                    <a:pt x="34877" y="6921"/>
                  </a:cubicBezTo>
                  <a:cubicBezTo>
                    <a:pt x="34877" y="6940"/>
                    <a:pt x="34909" y="6950"/>
                    <a:pt x="34975" y="6950"/>
                  </a:cubicBezTo>
                  <a:cubicBezTo>
                    <a:pt x="35012" y="6950"/>
                    <a:pt x="35060" y="6947"/>
                    <a:pt x="35119" y="6941"/>
                  </a:cubicBezTo>
                  <a:cubicBezTo>
                    <a:pt x="35181" y="6934"/>
                    <a:pt x="35233" y="6931"/>
                    <a:pt x="35275" y="6931"/>
                  </a:cubicBezTo>
                  <a:cubicBezTo>
                    <a:pt x="35447" y="6931"/>
                    <a:pt x="35432" y="6983"/>
                    <a:pt x="35193" y="7037"/>
                  </a:cubicBezTo>
                  <a:cubicBezTo>
                    <a:pt x="34868" y="7109"/>
                    <a:pt x="34839" y="7111"/>
                    <a:pt x="34433" y="7120"/>
                  </a:cubicBezTo>
                  <a:cubicBezTo>
                    <a:pt x="34239" y="7124"/>
                    <a:pt x="33986" y="7150"/>
                    <a:pt x="33880" y="7176"/>
                  </a:cubicBezTo>
                  <a:cubicBezTo>
                    <a:pt x="33763" y="7207"/>
                    <a:pt x="33749" y="7218"/>
                    <a:pt x="33934" y="7218"/>
                  </a:cubicBezTo>
                  <a:cubicBezTo>
                    <a:pt x="34023" y="7218"/>
                    <a:pt x="34159" y="7215"/>
                    <a:pt x="34350" y="7211"/>
                  </a:cubicBezTo>
                  <a:cubicBezTo>
                    <a:pt x="34863" y="7199"/>
                    <a:pt x="35085" y="7177"/>
                    <a:pt x="35321" y="7114"/>
                  </a:cubicBezTo>
                  <a:cubicBezTo>
                    <a:pt x="35878" y="6963"/>
                    <a:pt x="36184" y="6893"/>
                    <a:pt x="36283" y="6893"/>
                  </a:cubicBezTo>
                  <a:cubicBezTo>
                    <a:pt x="36297" y="6893"/>
                    <a:pt x="36307" y="6894"/>
                    <a:pt x="36313" y="6897"/>
                  </a:cubicBezTo>
                  <a:cubicBezTo>
                    <a:pt x="36318" y="6899"/>
                    <a:pt x="36324" y="6900"/>
                    <a:pt x="36329" y="6900"/>
                  </a:cubicBezTo>
                  <a:cubicBezTo>
                    <a:pt x="36355" y="6900"/>
                    <a:pt x="36384" y="6878"/>
                    <a:pt x="36400" y="6844"/>
                  </a:cubicBezTo>
                  <a:cubicBezTo>
                    <a:pt x="36417" y="6806"/>
                    <a:pt x="36451" y="6785"/>
                    <a:pt x="36498" y="6785"/>
                  </a:cubicBezTo>
                  <a:cubicBezTo>
                    <a:pt x="36509" y="6785"/>
                    <a:pt x="36521" y="6787"/>
                    <a:pt x="36534" y="6789"/>
                  </a:cubicBezTo>
                  <a:cubicBezTo>
                    <a:pt x="36543" y="6791"/>
                    <a:pt x="36552" y="6792"/>
                    <a:pt x="36563" y="6792"/>
                  </a:cubicBezTo>
                  <a:cubicBezTo>
                    <a:pt x="36622" y="6792"/>
                    <a:pt x="36702" y="6762"/>
                    <a:pt x="36769" y="6715"/>
                  </a:cubicBezTo>
                  <a:cubicBezTo>
                    <a:pt x="36834" y="6670"/>
                    <a:pt x="36916" y="6638"/>
                    <a:pt x="36962" y="6638"/>
                  </a:cubicBezTo>
                  <a:cubicBezTo>
                    <a:pt x="36968" y="6638"/>
                    <a:pt x="36973" y="6638"/>
                    <a:pt x="36978" y="6639"/>
                  </a:cubicBezTo>
                  <a:cubicBezTo>
                    <a:pt x="36987" y="6641"/>
                    <a:pt x="36994" y="6642"/>
                    <a:pt x="37001" y="6642"/>
                  </a:cubicBezTo>
                  <a:cubicBezTo>
                    <a:pt x="37033" y="6642"/>
                    <a:pt x="37035" y="6619"/>
                    <a:pt x="37011" y="6564"/>
                  </a:cubicBezTo>
                  <a:cubicBezTo>
                    <a:pt x="36991" y="6517"/>
                    <a:pt x="36982" y="6495"/>
                    <a:pt x="36990" y="6495"/>
                  </a:cubicBezTo>
                  <a:cubicBezTo>
                    <a:pt x="36996" y="6495"/>
                    <a:pt x="37016" y="6512"/>
                    <a:pt x="37051" y="6546"/>
                  </a:cubicBezTo>
                  <a:cubicBezTo>
                    <a:pt x="37088" y="6580"/>
                    <a:pt x="37109" y="6598"/>
                    <a:pt x="37134" y="6598"/>
                  </a:cubicBezTo>
                  <a:cubicBezTo>
                    <a:pt x="37161" y="6598"/>
                    <a:pt x="37193" y="6578"/>
                    <a:pt x="37252" y="6537"/>
                  </a:cubicBezTo>
                  <a:cubicBezTo>
                    <a:pt x="37313" y="6496"/>
                    <a:pt x="37361" y="6469"/>
                    <a:pt x="37372" y="6469"/>
                  </a:cubicBezTo>
                  <a:cubicBezTo>
                    <a:pt x="37373" y="6469"/>
                    <a:pt x="37374" y="6469"/>
                    <a:pt x="37374" y="6470"/>
                  </a:cubicBezTo>
                  <a:cubicBezTo>
                    <a:pt x="37374" y="6471"/>
                    <a:pt x="37375" y="6471"/>
                    <a:pt x="37376" y="6471"/>
                  </a:cubicBezTo>
                  <a:cubicBezTo>
                    <a:pt x="37388" y="6471"/>
                    <a:pt x="37478" y="6420"/>
                    <a:pt x="37580" y="6354"/>
                  </a:cubicBezTo>
                  <a:cubicBezTo>
                    <a:pt x="37692" y="6282"/>
                    <a:pt x="37805" y="6220"/>
                    <a:pt x="37829" y="6220"/>
                  </a:cubicBezTo>
                  <a:cubicBezTo>
                    <a:pt x="37900" y="6220"/>
                    <a:pt x="37871" y="6342"/>
                    <a:pt x="37787" y="6403"/>
                  </a:cubicBezTo>
                  <a:cubicBezTo>
                    <a:pt x="37688" y="6471"/>
                    <a:pt x="37687" y="6499"/>
                    <a:pt x="37774" y="6581"/>
                  </a:cubicBezTo>
                  <a:cubicBezTo>
                    <a:pt x="37805" y="6611"/>
                    <a:pt x="37833" y="6625"/>
                    <a:pt x="37864" y="6625"/>
                  </a:cubicBezTo>
                  <a:cubicBezTo>
                    <a:pt x="37883" y="6625"/>
                    <a:pt x="37904" y="6620"/>
                    <a:pt x="37926" y="6609"/>
                  </a:cubicBezTo>
                  <a:cubicBezTo>
                    <a:pt x="37999" y="6574"/>
                    <a:pt x="37998" y="6564"/>
                    <a:pt x="37908" y="6516"/>
                  </a:cubicBezTo>
                  <a:cubicBezTo>
                    <a:pt x="37845" y="6484"/>
                    <a:pt x="37830" y="6454"/>
                    <a:pt x="37869" y="6438"/>
                  </a:cubicBezTo>
                  <a:cubicBezTo>
                    <a:pt x="37902" y="6423"/>
                    <a:pt x="37928" y="6367"/>
                    <a:pt x="37927" y="6316"/>
                  </a:cubicBezTo>
                  <a:cubicBezTo>
                    <a:pt x="37925" y="6184"/>
                    <a:pt x="38003" y="6087"/>
                    <a:pt x="38240" y="5926"/>
                  </a:cubicBezTo>
                  <a:cubicBezTo>
                    <a:pt x="38353" y="5849"/>
                    <a:pt x="38442" y="5810"/>
                    <a:pt x="38494" y="5810"/>
                  </a:cubicBezTo>
                  <a:cubicBezTo>
                    <a:pt x="38540" y="5810"/>
                    <a:pt x="38559" y="5839"/>
                    <a:pt x="38546" y="5897"/>
                  </a:cubicBezTo>
                  <a:cubicBezTo>
                    <a:pt x="38539" y="5927"/>
                    <a:pt x="38542" y="5942"/>
                    <a:pt x="38552" y="5942"/>
                  </a:cubicBezTo>
                  <a:cubicBezTo>
                    <a:pt x="38557" y="5942"/>
                    <a:pt x="38564" y="5938"/>
                    <a:pt x="38573" y="5930"/>
                  </a:cubicBezTo>
                  <a:cubicBezTo>
                    <a:pt x="38620" y="5886"/>
                    <a:pt x="38707" y="5859"/>
                    <a:pt x="38773" y="5859"/>
                  </a:cubicBezTo>
                  <a:cubicBezTo>
                    <a:pt x="38806" y="5859"/>
                    <a:pt x="38834" y="5866"/>
                    <a:pt x="38847" y="5881"/>
                  </a:cubicBezTo>
                  <a:cubicBezTo>
                    <a:pt x="38861" y="5897"/>
                    <a:pt x="38863" y="5905"/>
                    <a:pt x="38853" y="5905"/>
                  </a:cubicBezTo>
                  <a:cubicBezTo>
                    <a:pt x="38846" y="5905"/>
                    <a:pt x="38830" y="5900"/>
                    <a:pt x="38807" y="5890"/>
                  </a:cubicBezTo>
                  <a:cubicBezTo>
                    <a:pt x="38783" y="5880"/>
                    <a:pt x="38766" y="5875"/>
                    <a:pt x="38759" y="5875"/>
                  </a:cubicBezTo>
                  <a:cubicBezTo>
                    <a:pt x="38753" y="5875"/>
                    <a:pt x="38753" y="5879"/>
                    <a:pt x="38761" y="5885"/>
                  </a:cubicBezTo>
                  <a:cubicBezTo>
                    <a:pt x="38779" y="5900"/>
                    <a:pt x="38609" y="6043"/>
                    <a:pt x="38381" y="6205"/>
                  </a:cubicBezTo>
                  <a:cubicBezTo>
                    <a:pt x="38153" y="6368"/>
                    <a:pt x="37987" y="6511"/>
                    <a:pt x="38007" y="6526"/>
                  </a:cubicBezTo>
                  <a:cubicBezTo>
                    <a:pt x="38009" y="6527"/>
                    <a:pt x="38010" y="6527"/>
                    <a:pt x="38013" y="6527"/>
                  </a:cubicBezTo>
                  <a:cubicBezTo>
                    <a:pt x="38110" y="6527"/>
                    <a:pt x="39142" y="5746"/>
                    <a:pt x="39145" y="5666"/>
                  </a:cubicBezTo>
                  <a:cubicBezTo>
                    <a:pt x="39146" y="5628"/>
                    <a:pt x="39209" y="5551"/>
                    <a:pt x="39284" y="5500"/>
                  </a:cubicBezTo>
                  <a:cubicBezTo>
                    <a:pt x="39358" y="5449"/>
                    <a:pt x="39421" y="5390"/>
                    <a:pt x="39421" y="5375"/>
                  </a:cubicBezTo>
                  <a:cubicBezTo>
                    <a:pt x="39421" y="5360"/>
                    <a:pt x="39479" y="5308"/>
                    <a:pt x="39552" y="5260"/>
                  </a:cubicBezTo>
                  <a:cubicBezTo>
                    <a:pt x="39627" y="5211"/>
                    <a:pt x="39724" y="5118"/>
                    <a:pt x="39771" y="5047"/>
                  </a:cubicBezTo>
                  <a:cubicBezTo>
                    <a:pt x="39872" y="4899"/>
                    <a:pt x="40120" y="4703"/>
                    <a:pt x="40206" y="4703"/>
                  </a:cubicBezTo>
                  <a:cubicBezTo>
                    <a:pt x="40238" y="4703"/>
                    <a:pt x="40249" y="4677"/>
                    <a:pt x="40231" y="4644"/>
                  </a:cubicBezTo>
                  <a:cubicBezTo>
                    <a:pt x="40181" y="4555"/>
                    <a:pt x="40248" y="4472"/>
                    <a:pt x="40422" y="4410"/>
                  </a:cubicBezTo>
                  <a:cubicBezTo>
                    <a:pt x="40560" y="4360"/>
                    <a:pt x="40625" y="4281"/>
                    <a:pt x="40554" y="4281"/>
                  </a:cubicBezTo>
                  <a:cubicBezTo>
                    <a:pt x="40540" y="4281"/>
                    <a:pt x="40521" y="4284"/>
                    <a:pt x="40497" y="4291"/>
                  </a:cubicBezTo>
                  <a:cubicBezTo>
                    <a:pt x="40477" y="4296"/>
                    <a:pt x="40461" y="4299"/>
                    <a:pt x="40449" y="4299"/>
                  </a:cubicBezTo>
                  <a:cubicBezTo>
                    <a:pt x="40398" y="4299"/>
                    <a:pt x="40412" y="4251"/>
                    <a:pt x="40493" y="4143"/>
                  </a:cubicBezTo>
                  <a:cubicBezTo>
                    <a:pt x="40620" y="3973"/>
                    <a:pt x="40832" y="3852"/>
                    <a:pt x="41030" y="3838"/>
                  </a:cubicBezTo>
                  <a:cubicBezTo>
                    <a:pt x="41219" y="3825"/>
                    <a:pt x="41506" y="3735"/>
                    <a:pt x="41368" y="3733"/>
                  </a:cubicBezTo>
                  <a:cubicBezTo>
                    <a:pt x="41293" y="3731"/>
                    <a:pt x="41110" y="3621"/>
                    <a:pt x="41146" y="3599"/>
                  </a:cubicBezTo>
                  <a:cubicBezTo>
                    <a:pt x="41251" y="3536"/>
                    <a:pt x="41484" y="3490"/>
                    <a:pt x="41764" y="3474"/>
                  </a:cubicBezTo>
                  <a:cubicBezTo>
                    <a:pt x="42206" y="3452"/>
                    <a:pt x="42273" y="3423"/>
                    <a:pt x="42159" y="3309"/>
                  </a:cubicBezTo>
                  <a:cubicBezTo>
                    <a:pt x="42113" y="3263"/>
                    <a:pt x="42016" y="3223"/>
                    <a:pt x="41948" y="3223"/>
                  </a:cubicBezTo>
                  <a:cubicBezTo>
                    <a:pt x="41789" y="3223"/>
                    <a:pt x="41734" y="3186"/>
                    <a:pt x="41805" y="3128"/>
                  </a:cubicBezTo>
                  <a:cubicBezTo>
                    <a:pt x="41841" y="3097"/>
                    <a:pt x="41799" y="3064"/>
                    <a:pt x="41662" y="3018"/>
                  </a:cubicBezTo>
                  <a:cubicBezTo>
                    <a:pt x="41473" y="2956"/>
                    <a:pt x="41422" y="2901"/>
                    <a:pt x="41520" y="2859"/>
                  </a:cubicBezTo>
                  <a:cubicBezTo>
                    <a:pt x="41585" y="2831"/>
                    <a:pt x="41292" y="2427"/>
                    <a:pt x="41110" y="2294"/>
                  </a:cubicBezTo>
                  <a:cubicBezTo>
                    <a:pt x="40652" y="1957"/>
                    <a:pt x="39770" y="1659"/>
                    <a:pt x="39050" y="1596"/>
                  </a:cubicBezTo>
                  <a:cubicBezTo>
                    <a:pt x="38725" y="1568"/>
                    <a:pt x="38423" y="1473"/>
                    <a:pt x="38423" y="1398"/>
                  </a:cubicBezTo>
                  <a:cubicBezTo>
                    <a:pt x="38423" y="1373"/>
                    <a:pt x="38299" y="1357"/>
                    <a:pt x="38189" y="1357"/>
                  </a:cubicBezTo>
                  <a:cubicBezTo>
                    <a:pt x="38116" y="1357"/>
                    <a:pt x="38049" y="1364"/>
                    <a:pt x="38028" y="1379"/>
                  </a:cubicBezTo>
                  <a:cubicBezTo>
                    <a:pt x="38010" y="1391"/>
                    <a:pt x="37785" y="1409"/>
                    <a:pt x="37532" y="1417"/>
                  </a:cubicBezTo>
                  <a:cubicBezTo>
                    <a:pt x="36619" y="1446"/>
                    <a:pt x="35956" y="1480"/>
                    <a:pt x="35817" y="1506"/>
                  </a:cubicBezTo>
                  <a:cubicBezTo>
                    <a:pt x="35743" y="1520"/>
                    <a:pt x="35656" y="1533"/>
                    <a:pt x="35627" y="1536"/>
                  </a:cubicBezTo>
                  <a:cubicBezTo>
                    <a:pt x="35247" y="1569"/>
                    <a:pt x="34986" y="1607"/>
                    <a:pt x="34962" y="1630"/>
                  </a:cubicBezTo>
                  <a:cubicBezTo>
                    <a:pt x="34947" y="1648"/>
                    <a:pt x="34821" y="1673"/>
                    <a:pt x="34672" y="1688"/>
                  </a:cubicBezTo>
                  <a:cubicBezTo>
                    <a:pt x="34525" y="1704"/>
                    <a:pt x="34366" y="1732"/>
                    <a:pt x="34311" y="1753"/>
                  </a:cubicBezTo>
                  <a:cubicBezTo>
                    <a:pt x="34282" y="1764"/>
                    <a:pt x="34260" y="1770"/>
                    <a:pt x="34245" y="1770"/>
                  </a:cubicBezTo>
                  <a:cubicBezTo>
                    <a:pt x="34222" y="1770"/>
                    <a:pt x="34213" y="1756"/>
                    <a:pt x="34213" y="1725"/>
                  </a:cubicBezTo>
                  <a:cubicBezTo>
                    <a:pt x="34213" y="1691"/>
                    <a:pt x="34196" y="1676"/>
                    <a:pt x="34151" y="1676"/>
                  </a:cubicBezTo>
                  <a:cubicBezTo>
                    <a:pt x="34131" y="1676"/>
                    <a:pt x="34106" y="1679"/>
                    <a:pt x="34074" y="1684"/>
                  </a:cubicBezTo>
                  <a:cubicBezTo>
                    <a:pt x="34042" y="1690"/>
                    <a:pt x="34013" y="1693"/>
                    <a:pt x="33990" y="1693"/>
                  </a:cubicBezTo>
                  <a:cubicBezTo>
                    <a:pt x="33956" y="1693"/>
                    <a:pt x="33934" y="1687"/>
                    <a:pt x="33934" y="1675"/>
                  </a:cubicBezTo>
                  <a:cubicBezTo>
                    <a:pt x="33935" y="1632"/>
                    <a:pt x="34130" y="1572"/>
                    <a:pt x="34240" y="1572"/>
                  </a:cubicBezTo>
                  <a:cubicBezTo>
                    <a:pt x="34258" y="1572"/>
                    <a:pt x="34274" y="1573"/>
                    <a:pt x="34286" y="1577"/>
                  </a:cubicBezTo>
                  <a:cubicBezTo>
                    <a:pt x="34295" y="1579"/>
                    <a:pt x="34310" y="1580"/>
                    <a:pt x="34329" y="1580"/>
                  </a:cubicBezTo>
                  <a:cubicBezTo>
                    <a:pt x="34399" y="1580"/>
                    <a:pt x="34526" y="1565"/>
                    <a:pt x="34650" y="1538"/>
                  </a:cubicBezTo>
                  <a:cubicBezTo>
                    <a:pt x="34779" y="1511"/>
                    <a:pt x="34908" y="1494"/>
                    <a:pt x="34974" y="1494"/>
                  </a:cubicBezTo>
                  <a:cubicBezTo>
                    <a:pt x="34989" y="1494"/>
                    <a:pt x="35001" y="1495"/>
                    <a:pt x="35008" y="1497"/>
                  </a:cubicBezTo>
                  <a:cubicBezTo>
                    <a:pt x="35016" y="1499"/>
                    <a:pt x="35025" y="1500"/>
                    <a:pt x="35034" y="1500"/>
                  </a:cubicBezTo>
                  <a:cubicBezTo>
                    <a:pt x="35074" y="1500"/>
                    <a:pt x="35123" y="1482"/>
                    <a:pt x="35159" y="1451"/>
                  </a:cubicBezTo>
                  <a:cubicBezTo>
                    <a:pt x="35201" y="1415"/>
                    <a:pt x="35203" y="1400"/>
                    <a:pt x="35072" y="1400"/>
                  </a:cubicBezTo>
                  <a:cubicBezTo>
                    <a:pt x="34984" y="1400"/>
                    <a:pt x="34837" y="1407"/>
                    <a:pt x="34602" y="1419"/>
                  </a:cubicBezTo>
                  <a:cubicBezTo>
                    <a:pt x="34189" y="1440"/>
                    <a:pt x="33969" y="1450"/>
                    <a:pt x="33742" y="1450"/>
                  </a:cubicBezTo>
                  <a:cubicBezTo>
                    <a:pt x="33568" y="1450"/>
                    <a:pt x="33391" y="1444"/>
                    <a:pt x="33120" y="1433"/>
                  </a:cubicBezTo>
                  <a:cubicBezTo>
                    <a:pt x="32866" y="1423"/>
                    <a:pt x="32661" y="1400"/>
                    <a:pt x="32661" y="1382"/>
                  </a:cubicBezTo>
                  <a:cubicBezTo>
                    <a:pt x="32661" y="1372"/>
                    <a:pt x="32569" y="1367"/>
                    <a:pt x="32419" y="1367"/>
                  </a:cubicBezTo>
                  <a:cubicBezTo>
                    <a:pt x="32290" y="1367"/>
                    <a:pt x="32119" y="1370"/>
                    <a:pt x="31927" y="1378"/>
                  </a:cubicBezTo>
                  <a:cubicBezTo>
                    <a:pt x="31349" y="1401"/>
                    <a:pt x="30321" y="1414"/>
                    <a:pt x="29508" y="1414"/>
                  </a:cubicBezTo>
                  <a:cubicBezTo>
                    <a:pt x="28934" y="1414"/>
                    <a:pt x="28468" y="1407"/>
                    <a:pt x="28340" y="1393"/>
                  </a:cubicBezTo>
                  <a:cubicBezTo>
                    <a:pt x="28110" y="1368"/>
                    <a:pt x="27533" y="1311"/>
                    <a:pt x="26984" y="1260"/>
                  </a:cubicBezTo>
                  <a:cubicBezTo>
                    <a:pt x="26489" y="1215"/>
                    <a:pt x="26476" y="1138"/>
                    <a:pt x="26868" y="1138"/>
                  </a:cubicBezTo>
                  <a:cubicBezTo>
                    <a:pt x="26926" y="1138"/>
                    <a:pt x="26992" y="1140"/>
                    <a:pt x="27068" y="1143"/>
                  </a:cubicBezTo>
                  <a:lnTo>
                    <a:pt x="27426" y="1162"/>
                  </a:lnTo>
                  <a:lnTo>
                    <a:pt x="27039" y="1090"/>
                  </a:lnTo>
                  <a:cubicBezTo>
                    <a:pt x="26827" y="1050"/>
                    <a:pt x="26414" y="972"/>
                    <a:pt x="26129" y="918"/>
                  </a:cubicBezTo>
                  <a:cubicBezTo>
                    <a:pt x="25871" y="869"/>
                    <a:pt x="25709" y="846"/>
                    <a:pt x="25618" y="846"/>
                  </a:cubicBezTo>
                  <a:cubicBezTo>
                    <a:pt x="25579" y="846"/>
                    <a:pt x="25553" y="850"/>
                    <a:pt x="25539" y="859"/>
                  </a:cubicBezTo>
                  <a:cubicBezTo>
                    <a:pt x="25487" y="889"/>
                    <a:pt x="25240" y="903"/>
                    <a:pt x="24943" y="903"/>
                  </a:cubicBezTo>
                  <a:cubicBezTo>
                    <a:pt x="24564" y="903"/>
                    <a:pt x="24102" y="880"/>
                    <a:pt x="23850" y="838"/>
                  </a:cubicBezTo>
                  <a:cubicBezTo>
                    <a:pt x="23824" y="833"/>
                    <a:pt x="23789" y="831"/>
                    <a:pt x="23751" y="831"/>
                  </a:cubicBezTo>
                  <a:cubicBezTo>
                    <a:pt x="23683" y="831"/>
                    <a:pt x="23605" y="838"/>
                    <a:pt x="23547" y="851"/>
                  </a:cubicBezTo>
                  <a:cubicBezTo>
                    <a:pt x="23415" y="881"/>
                    <a:pt x="23407" y="889"/>
                    <a:pt x="23502" y="890"/>
                  </a:cubicBezTo>
                  <a:cubicBezTo>
                    <a:pt x="23572" y="891"/>
                    <a:pt x="23637" y="907"/>
                    <a:pt x="23653" y="925"/>
                  </a:cubicBezTo>
                  <a:cubicBezTo>
                    <a:pt x="23665" y="939"/>
                    <a:pt x="23513" y="948"/>
                    <a:pt x="23292" y="948"/>
                  </a:cubicBezTo>
                  <a:cubicBezTo>
                    <a:pt x="23238" y="948"/>
                    <a:pt x="23179" y="948"/>
                    <a:pt x="23117" y="947"/>
                  </a:cubicBezTo>
                  <a:cubicBezTo>
                    <a:pt x="23013" y="945"/>
                    <a:pt x="22919" y="944"/>
                    <a:pt x="22841" y="944"/>
                  </a:cubicBezTo>
                  <a:cubicBezTo>
                    <a:pt x="22686" y="944"/>
                    <a:pt x="22595" y="948"/>
                    <a:pt x="22621" y="956"/>
                  </a:cubicBezTo>
                  <a:cubicBezTo>
                    <a:pt x="22659" y="967"/>
                    <a:pt x="22690" y="995"/>
                    <a:pt x="22690" y="1018"/>
                  </a:cubicBezTo>
                  <a:cubicBezTo>
                    <a:pt x="22690" y="1026"/>
                    <a:pt x="22685" y="1030"/>
                    <a:pt x="22675" y="1030"/>
                  </a:cubicBezTo>
                  <a:cubicBezTo>
                    <a:pt x="22656" y="1030"/>
                    <a:pt x="22621" y="1016"/>
                    <a:pt x="22583" y="990"/>
                  </a:cubicBezTo>
                  <a:cubicBezTo>
                    <a:pt x="22511" y="943"/>
                    <a:pt x="22358" y="915"/>
                    <a:pt x="22127" y="906"/>
                  </a:cubicBezTo>
                  <a:cubicBezTo>
                    <a:pt x="21663" y="886"/>
                    <a:pt x="21595" y="869"/>
                    <a:pt x="21731" y="795"/>
                  </a:cubicBezTo>
                  <a:cubicBezTo>
                    <a:pt x="21847" y="733"/>
                    <a:pt x="21895" y="741"/>
                    <a:pt x="21251" y="720"/>
                  </a:cubicBezTo>
                  <a:cubicBezTo>
                    <a:pt x="20850" y="707"/>
                    <a:pt x="20523" y="659"/>
                    <a:pt x="20438" y="598"/>
                  </a:cubicBezTo>
                  <a:cubicBezTo>
                    <a:pt x="20397" y="569"/>
                    <a:pt x="20109" y="539"/>
                    <a:pt x="19709" y="522"/>
                  </a:cubicBezTo>
                  <a:cubicBezTo>
                    <a:pt x="19059" y="496"/>
                    <a:pt x="19045" y="493"/>
                    <a:pt x="19009" y="397"/>
                  </a:cubicBezTo>
                  <a:cubicBezTo>
                    <a:pt x="18985" y="332"/>
                    <a:pt x="18965" y="311"/>
                    <a:pt x="18880" y="311"/>
                  </a:cubicBezTo>
                  <a:cubicBezTo>
                    <a:pt x="18849" y="311"/>
                    <a:pt x="18809" y="314"/>
                    <a:pt x="18756" y="319"/>
                  </a:cubicBezTo>
                  <a:cubicBezTo>
                    <a:pt x="18725" y="322"/>
                    <a:pt x="18689" y="323"/>
                    <a:pt x="18650" y="323"/>
                  </a:cubicBezTo>
                  <a:cubicBezTo>
                    <a:pt x="18537" y="323"/>
                    <a:pt x="18400" y="311"/>
                    <a:pt x="18302" y="291"/>
                  </a:cubicBezTo>
                  <a:cubicBezTo>
                    <a:pt x="18172" y="264"/>
                    <a:pt x="17677" y="230"/>
                    <a:pt x="17208" y="215"/>
                  </a:cubicBezTo>
                  <a:cubicBezTo>
                    <a:pt x="16448" y="191"/>
                    <a:pt x="16337" y="178"/>
                    <a:pt x="16226" y="106"/>
                  </a:cubicBezTo>
                  <a:cubicBezTo>
                    <a:pt x="16171" y="70"/>
                    <a:pt x="16114" y="47"/>
                    <a:pt x="16083" y="47"/>
                  </a:cubicBezTo>
                  <a:cubicBezTo>
                    <a:pt x="16075" y="47"/>
                    <a:pt x="16069" y="48"/>
                    <a:pt x="16065" y="51"/>
                  </a:cubicBezTo>
                  <a:cubicBezTo>
                    <a:pt x="16045" y="66"/>
                    <a:pt x="16062" y="78"/>
                    <a:pt x="16104" y="80"/>
                  </a:cubicBezTo>
                  <a:cubicBezTo>
                    <a:pt x="16147" y="81"/>
                    <a:pt x="16123" y="97"/>
                    <a:pt x="16050" y="118"/>
                  </a:cubicBezTo>
                  <a:cubicBezTo>
                    <a:pt x="16006" y="130"/>
                    <a:pt x="15929" y="135"/>
                    <a:pt x="15840" y="135"/>
                  </a:cubicBezTo>
                  <a:cubicBezTo>
                    <a:pt x="15631" y="135"/>
                    <a:pt x="15354" y="105"/>
                    <a:pt x="15279" y="64"/>
                  </a:cubicBezTo>
                  <a:cubicBezTo>
                    <a:pt x="15258" y="52"/>
                    <a:pt x="15237" y="46"/>
                    <a:pt x="15217" y="46"/>
                  </a:cubicBezTo>
                  <a:cubicBezTo>
                    <a:pt x="15194" y="46"/>
                    <a:pt x="15172" y="54"/>
                    <a:pt x="15148" y="71"/>
                  </a:cubicBezTo>
                  <a:cubicBezTo>
                    <a:pt x="15107" y="99"/>
                    <a:pt x="14921" y="115"/>
                    <a:pt x="14772" y="115"/>
                  </a:cubicBezTo>
                  <a:cubicBezTo>
                    <a:pt x="14652" y="115"/>
                    <a:pt x="14555" y="105"/>
                    <a:pt x="14576" y="82"/>
                  </a:cubicBezTo>
                  <a:cubicBezTo>
                    <a:pt x="14592" y="64"/>
                    <a:pt x="14545" y="40"/>
                    <a:pt x="14470" y="31"/>
                  </a:cubicBezTo>
                  <a:cubicBezTo>
                    <a:pt x="14450" y="28"/>
                    <a:pt x="14431" y="27"/>
                    <a:pt x="14413" y="27"/>
                  </a:cubicBezTo>
                  <a:cubicBezTo>
                    <a:pt x="14359" y="27"/>
                    <a:pt x="14320" y="40"/>
                    <a:pt x="14306" y="64"/>
                  </a:cubicBezTo>
                  <a:cubicBezTo>
                    <a:pt x="14287" y="98"/>
                    <a:pt x="14220" y="116"/>
                    <a:pt x="14123" y="116"/>
                  </a:cubicBezTo>
                  <a:cubicBezTo>
                    <a:pt x="14056" y="116"/>
                    <a:pt x="13974" y="107"/>
                    <a:pt x="13883" y="90"/>
                  </a:cubicBezTo>
                  <a:lnTo>
                    <a:pt x="13746" y="64"/>
                  </a:lnTo>
                  <a:lnTo>
                    <a:pt x="13885" y="32"/>
                  </a:lnTo>
                  <a:cubicBezTo>
                    <a:pt x="13950" y="18"/>
                    <a:pt x="13958" y="11"/>
                    <a:pt x="13907" y="11"/>
                  </a:cubicBezTo>
                  <a:cubicBezTo>
                    <a:pt x="13880" y="11"/>
                    <a:pt x="13837" y="12"/>
                    <a:pt x="13777" y="16"/>
                  </a:cubicBezTo>
                  <a:cubicBezTo>
                    <a:pt x="13640" y="26"/>
                    <a:pt x="13520" y="51"/>
                    <a:pt x="13509" y="75"/>
                  </a:cubicBezTo>
                  <a:cubicBezTo>
                    <a:pt x="13497" y="97"/>
                    <a:pt x="13437" y="116"/>
                    <a:pt x="13374" y="116"/>
                  </a:cubicBezTo>
                  <a:cubicBezTo>
                    <a:pt x="13274" y="116"/>
                    <a:pt x="13269" y="108"/>
                    <a:pt x="13337" y="49"/>
                  </a:cubicBezTo>
                  <a:cubicBezTo>
                    <a:pt x="13373" y="17"/>
                    <a:pt x="13391" y="1"/>
                    <a:pt x="13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9"/>
            <p:cNvSpPr/>
            <p:nvPr/>
          </p:nvSpPr>
          <p:spPr>
            <a:xfrm>
              <a:off x="5464375" y="3988925"/>
              <a:ext cx="17925" cy="4800"/>
            </a:xfrm>
            <a:custGeom>
              <a:avLst/>
              <a:gdLst/>
              <a:ahLst/>
              <a:cxnLst/>
              <a:rect l="l" t="t" r="r" b="b"/>
              <a:pathLst>
                <a:path w="717" h="192" extrusionOk="0">
                  <a:moveTo>
                    <a:pt x="697" y="0"/>
                  </a:moveTo>
                  <a:cubicBezTo>
                    <a:pt x="684" y="0"/>
                    <a:pt x="652" y="6"/>
                    <a:pt x="600" y="17"/>
                  </a:cubicBezTo>
                  <a:cubicBezTo>
                    <a:pt x="525" y="32"/>
                    <a:pt x="423" y="49"/>
                    <a:pt x="379" y="53"/>
                  </a:cubicBezTo>
                  <a:cubicBezTo>
                    <a:pt x="268" y="62"/>
                    <a:pt x="1" y="191"/>
                    <a:pt x="89" y="191"/>
                  </a:cubicBezTo>
                  <a:cubicBezTo>
                    <a:pt x="126" y="191"/>
                    <a:pt x="167" y="175"/>
                    <a:pt x="186" y="153"/>
                  </a:cubicBezTo>
                  <a:cubicBezTo>
                    <a:pt x="205" y="133"/>
                    <a:pt x="289" y="114"/>
                    <a:pt x="369" y="114"/>
                  </a:cubicBezTo>
                  <a:cubicBezTo>
                    <a:pt x="448" y="114"/>
                    <a:pt x="566" y="85"/>
                    <a:pt x="627" y="52"/>
                  </a:cubicBezTo>
                  <a:cubicBezTo>
                    <a:pt x="692" y="15"/>
                    <a:pt x="717" y="0"/>
                    <a:pt x="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9"/>
            <p:cNvSpPr/>
            <p:nvPr/>
          </p:nvSpPr>
          <p:spPr>
            <a:xfrm>
              <a:off x="5566575" y="3986250"/>
              <a:ext cx="2750" cy="1600"/>
            </a:xfrm>
            <a:custGeom>
              <a:avLst/>
              <a:gdLst/>
              <a:ahLst/>
              <a:cxnLst/>
              <a:rect l="l" t="t" r="r" b="b"/>
              <a:pathLst>
                <a:path w="110" h="64" extrusionOk="0">
                  <a:moveTo>
                    <a:pt x="82" y="0"/>
                  </a:moveTo>
                  <a:cubicBezTo>
                    <a:pt x="74" y="0"/>
                    <a:pt x="64" y="2"/>
                    <a:pt x="54" y="6"/>
                  </a:cubicBezTo>
                  <a:cubicBezTo>
                    <a:pt x="23" y="20"/>
                    <a:pt x="0" y="37"/>
                    <a:pt x="0" y="47"/>
                  </a:cubicBezTo>
                  <a:cubicBezTo>
                    <a:pt x="0" y="57"/>
                    <a:pt x="23" y="63"/>
                    <a:pt x="54" y="63"/>
                  </a:cubicBezTo>
                  <a:cubicBezTo>
                    <a:pt x="85" y="63"/>
                    <a:pt x="110" y="46"/>
                    <a:pt x="110" y="22"/>
                  </a:cubicBezTo>
                  <a:cubicBezTo>
                    <a:pt x="110" y="8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9"/>
            <p:cNvSpPr/>
            <p:nvPr/>
          </p:nvSpPr>
          <p:spPr>
            <a:xfrm>
              <a:off x="5590150" y="3976225"/>
              <a:ext cx="2775" cy="1650"/>
            </a:xfrm>
            <a:custGeom>
              <a:avLst/>
              <a:gdLst/>
              <a:ahLst/>
              <a:cxnLst/>
              <a:rect l="l" t="t" r="r" b="b"/>
              <a:pathLst>
                <a:path w="111" h="66" extrusionOk="0">
                  <a:moveTo>
                    <a:pt x="56" y="0"/>
                  </a:moveTo>
                  <a:cubicBezTo>
                    <a:pt x="23" y="0"/>
                    <a:pt x="1" y="7"/>
                    <a:pt x="1" y="18"/>
                  </a:cubicBezTo>
                  <a:cubicBezTo>
                    <a:pt x="1" y="28"/>
                    <a:pt x="25" y="46"/>
                    <a:pt x="56" y="60"/>
                  </a:cubicBezTo>
                  <a:cubicBezTo>
                    <a:pt x="65" y="64"/>
                    <a:pt x="74" y="66"/>
                    <a:pt x="82" y="66"/>
                  </a:cubicBezTo>
                  <a:cubicBezTo>
                    <a:pt x="98" y="66"/>
                    <a:pt x="110" y="57"/>
                    <a:pt x="110" y="42"/>
                  </a:cubicBezTo>
                  <a:cubicBezTo>
                    <a:pt x="110" y="21"/>
                    <a:pt x="84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9"/>
            <p:cNvSpPr/>
            <p:nvPr/>
          </p:nvSpPr>
          <p:spPr>
            <a:xfrm>
              <a:off x="5604025" y="3948050"/>
              <a:ext cx="5650" cy="2875"/>
            </a:xfrm>
            <a:custGeom>
              <a:avLst/>
              <a:gdLst/>
              <a:ahLst/>
              <a:cxnLst/>
              <a:rect l="l" t="t" r="r" b="b"/>
              <a:pathLst>
                <a:path w="226" h="115" extrusionOk="0">
                  <a:moveTo>
                    <a:pt x="220" y="1"/>
                  </a:moveTo>
                  <a:cubicBezTo>
                    <a:pt x="216" y="1"/>
                    <a:pt x="196" y="11"/>
                    <a:pt x="162" y="31"/>
                  </a:cubicBezTo>
                  <a:cubicBezTo>
                    <a:pt x="129" y="49"/>
                    <a:pt x="92" y="59"/>
                    <a:pt x="65" y="59"/>
                  </a:cubicBezTo>
                  <a:cubicBezTo>
                    <a:pt x="53" y="59"/>
                    <a:pt x="43" y="57"/>
                    <a:pt x="37" y="52"/>
                  </a:cubicBezTo>
                  <a:cubicBezTo>
                    <a:pt x="29" y="47"/>
                    <a:pt x="23" y="44"/>
                    <a:pt x="17" y="44"/>
                  </a:cubicBezTo>
                  <a:cubicBezTo>
                    <a:pt x="6" y="44"/>
                    <a:pt x="0" y="53"/>
                    <a:pt x="0" y="70"/>
                  </a:cubicBezTo>
                  <a:cubicBezTo>
                    <a:pt x="0" y="96"/>
                    <a:pt x="19" y="115"/>
                    <a:pt x="47" y="115"/>
                  </a:cubicBezTo>
                  <a:cubicBezTo>
                    <a:pt x="75" y="115"/>
                    <a:pt x="129" y="85"/>
                    <a:pt x="172" y="48"/>
                  </a:cubicBezTo>
                  <a:cubicBezTo>
                    <a:pt x="209" y="16"/>
                    <a:pt x="226" y="1"/>
                    <a:pt x="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9"/>
            <p:cNvSpPr/>
            <p:nvPr/>
          </p:nvSpPr>
          <p:spPr>
            <a:xfrm>
              <a:off x="5605275" y="3971775"/>
              <a:ext cx="7875" cy="3525"/>
            </a:xfrm>
            <a:custGeom>
              <a:avLst/>
              <a:gdLst/>
              <a:ahLst/>
              <a:cxnLst/>
              <a:rect l="l" t="t" r="r" b="b"/>
              <a:pathLst>
                <a:path w="315" h="141" extrusionOk="0">
                  <a:moveTo>
                    <a:pt x="266" y="1"/>
                  </a:moveTo>
                  <a:cubicBezTo>
                    <a:pt x="245" y="1"/>
                    <a:pt x="179" y="27"/>
                    <a:pt x="113" y="64"/>
                  </a:cubicBezTo>
                  <a:cubicBezTo>
                    <a:pt x="13" y="119"/>
                    <a:pt x="0" y="139"/>
                    <a:pt x="66" y="140"/>
                  </a:cubicBezTo>
                  <a:cubicBezTo>
                    <a:pt x="67" y="140"/>
                    <a:pt x="67" y="140"/>
                    <a:pt x="68" y="140"/>
                  </a:cubicBezTo>
                  <a:cubicBezTo>
                    <a:pt x="158" y="140"/>
                    <a:pt x="314" y="35"/>
                    <a:pt x="272" y="2"/>
                  </a:cubicBezTo>
                  <a:cubicBezTo>
                    <a:pt x="271" y="1"/>
                    <a:pt x="269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9"/>
            <p:cNvSpPr/>
            <p:nvPr/>
          </p:nvSpPr>
          <p:spPr>
            <a:xfrm>
              <a:off x="5613000" y="3982650"/>
              <a:ext cx="4075" cy="4275"/>
            </a:xfrm>
            <a:custGeom>
              <a:avLst/>
              <a:gdLst/>
              <a:ahLst/>
              <a:cxnLst/>
              <a:rect l="l" t="t" r="r" b="b"/>
              <a:pathLst>
                <a:path w="163" h="171" extrusionOk="0">
                  <a:moveTo>
                    <a:pt x="69" y="0"/>
                  </a:moveTo>
                  <a:cubicBezTo>
                    <a:pt x="46" y="0"/>
                    <a:pt x="27" y="24"/>
                    <a:pt x="15" y="71"/>
                  </a:cubicBezTo>
                  <a:cubicBezTo>
                    <a:pt x="1" y="128"/>
                    <a:pt x="10" y="171"/>
                    <a:pt x="37" y="171"/>
                  </a:cubicBezTo>
                  <a:cubicBezTo>
                    <a:pt x="116" y="171"/>
                    <a:pt x="163" y="56"/>
                    <a:pt x="100" y="12"/>
                  </a:cubicBezTo>
                  <a:cubicBezTo>
                    <a:pt x="89" y="4"/>
                    <a:pt x="78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9"/>
            <p:cNvSpPr/>
            <p:nvPr/>
          </p:nvSpPr>
          <p:spPr>
            <a:xfrm>
              <a:off x="5632025" y="3957850"/>
              <a:ext cx="30050" cy="6500"/>
            </a:xfrm>
            <a:custGeom>
              <a:avLst/>
              <a:gdLst/>
              <a:ahLst/>
              <a:cxnLst/>
              <a:rect l="l" t="t" r="r" b="b"/>
              <a:pathLst>
                <a:path w="1202" h="260" extrusionOk="0">
                  <a:moveTo>
                    <a:pt x="1161" y="1"/>
                  </a:moveTo>
                  <a:cubicBezTo>
                    <a:pt x="1124" y="1"/>
                    <a:pt x="1056" y="11"/>
                    <a:pt x="948" y="32"/>
                  </a:cubicBezTo>
                  <a:cubicBezTo>
                    <a:pt x="891" y="44"/>
                    <a:pt x="846" y="49"/>
                    <a:pt x="812" y="49"/>
                  </a:cubicBezTo>
                  <a:cubicBezTo>
                    <a:pt x="777" y="49"/>
                    <a:pt x="756" y="43"/>
                    <a:pt x="750" y="30"/>
                  </a:cubicBezTo>
                  <a:cubicBezTo>
                    <a:pt x="746" y="21"/>
                    <a:pt x="731" y="17"/>
                    <a:pt x="706" y="17"/>
                  </a:cubicBezTo>
                  <a:cubicBezTo>
                    <a:pt x="666" y="17"/>
                    <a:pt x="601" y="29"/>
                    <a:pt x="518" y="52"/>
                  </a:cubicBezTo>
                  <a:cubicBezTo>
                    <a:pt x="402" y="86"/>
                    <a:pt x="258" y="113"/>
                    <a:pt x="205" y="113"/>
                  </a:cubicBezTo>
                  <a:cubicBezTo>
                    <a:pt x="150" y="113"/>
                    <a:pt x="79" y="147"/>
                    <a:pt x="48" y="188"/>
                  </a:cubicBezTo>
                  <a:cubicBezTo>
                    <a:pt x="1" y="250"/>
                    <a:pt x="11" y="260"/>
                    <a:pt x="128" y="260"/>
                  </a:cubicBezTo>
                  <a:cubicBezTo>
                    <a:pt x="202" y="260"/>
                    <a:pt x="262" y="245"/>
                    <a:pt x="262" y="225"/>
                  </a:cubicBezTo>
                  <a:cubicBezTo>
                    <a:pt x="262" y="206"/>
                    <a:pt x="336" y="190"/>
                    <a:pt x="426" y="190"/>
                  </a:cubicBezTo>
                  <a:cubicBezTo>
                    <a:pt x="515" y="190"/>
                    <a:pt x="603" y="175"/>
                    <a:pt x="621" y="155"/>
                  </a:cubicBezTo>
                  <a:cubicBezTo>
                    <a:pt x="638" y="137"/>
                    <a:pt x="765" y="108"/>
                    <a:pt x="903" y="94"/>
                  </a:cubicBezTo>
                  <a:cubicBezTo>
                    <a:pt x="1040" y="81"/>
                    <a:pt x="1166" y="53"/>
                    <a:pt x="1181" y="35"/>
                  </a:cubicBezTo>
                  <a:cubicBezTo>
                    <a:pt x="1202" y="12"/>
                    <a:pt x="1198" y="1"/>
                    <a:pt x="11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9"/>
            <p:cNvSpPr/>
            <p:nvPr/>
          </p:nvSpPr>
          <p:spPr>
            <a:xfrm>
              <a:off x="5664950" y="3956750"/>
              <a:ext cx="2775" cy="1950"/>
            </a:xfrm>
            <a:custGeom>
              <a:avLst/>
              <a:gdLst/>
              <a:ahLst/>
              <a:cxnLst/>
              <a:rect l="l" t="t" r="r" b="b"/>
              <a:pathLst>
                <a:path w="111" h="78" extrusionOk="0">
                  <a:moveTo>
                    <a:pt x="56" y="1"/>
                  </a:moveTo>
                  <a:cubicBezTo>
                    <a:pt x="23" y="1"/>
                    <a:pt x="1" y="17"/>
                    <a:pt x="1" y="39"/>
                  </a:cubicBezTo>
                  <a:cubicBezTo>
                    <a:pt x="1" y="60"/>
                    <a:pt x="23" y="77"/>
                    <a:pt x="56" y="77"/>
                  </a:cubicBezTo>
                  <a:cubicBezTo>
                    <a:pt x="88" y="77"/>
                    <a:pt x="110" y="60"/>
                    <a:pt x="110" y="39"/>
                  </a:cubicBezTo>
                  <a:cubicBezTo>
                    <a:pt x="110" y="17"/>
                    <a:pt x="87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9"/>
            <p:cNvSpPr/>
            <p:nvPr/>
          </p:nvSpPr>
          <p:spPr>
            <a:xfrm>
              <a:off x="5680125" y="3839300"/>
              <a:ext cx="4175" cy="750"/>
            </a:xfrm>
            <a:custGeom>
              <a:avLst/>
              <a:gdLst/>
              <a:ahLst/>
              <a:cxnLst/>
              <a:rect l="l" t="t" r="r" b="b"/>
              <a:pathLst>
                <a:path w="167" h="30" extrusionOk="0">
                  <a:moveTo>
                    <a:pt x="65" y="0"/>
                  </a:moveTo>
                  <a:cubicBezTo>
                    <a:pt x="45" y="0"/>
                    <a:pt x="27" y="3"/>
                    <a:pt x="19" y="9"/>
                  </a:cubicBezTo>
                  <a:cubicBezTo>
                    <a:pt x="1" y="20"/>
                    <a:pt x="26" y="30"/>
                    <a:pt x="75" y="30"/>
                  </a:cubicBezTo>
                  <a:cubicBezTo>
                    <a:pt x="79" y="30"/>
                    <a:pt x="84" y="30"/>
                    <a:pt x="89" y="29"/>
                  </a:cubicBezTo>
                  <a:cubicBezTo>
                    <a:pt x="152" y="28"/>
                    <a:pt x="166" y="19"/>
                    <a:pt x="123" y="8"/>
                  </a:cubicBezTo>
                  <a:cubicBezTo>
                    <a:pt x="105" y="3"/>
                    <a:pt x="84" y="0"/>
                    <a:pt x="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9"/>
            <p:cNvSpPr/>
            <p:nvPr/>
          </p:nvSpPr>
          <p:spPr>
            <a:xfrm>
              <a:off x="5713350" y="3988900"/>
              <a:ext cx="2650" cy="1950"/>
            </a:xfrm>
            <a:custGeom>
              <a:avLst/>
              <a:gdLst/>
              <a:ahLst/>
              <a:cxnLst/>
              <a:rect l="l" t="t" r="r" b="b"/>
              <a:pathLst>
                <a:path w="106" h="78" extrusionOk="0">
                  <a:moveTo>
                    <a:pt x="28" y="0"/>
                  </a:moveTo>
                  <a:cubicBezTo>
                    <a:pt x="12" y="0"/>
                    <a:pt x="1" y="17"/>
                    <a:pt x="1" y="38"/>
                  </a:cubicBezTo>
                  <a:cubicBezTo>
                    <a:pt x="0" y="58"/>
                    <a:pt x="29" y="77"/>
                    <a:pt x="62" y="77"/>
                  </a:cubicBezTo>
                  <a:cubicBezTo>
                    <a:pt x="93" y="77"/>
                    <a:pt x="106" y="58"/>
                    <a:pt x="88" y="38"/>
                  </a:cubicBezTo>
                  <a:cubicBezTo>
                    <a:pt x="69" y="17"/>
                    <a:pt x="42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9"/>
            <p:cNvSpPr/>
            <p:nvPr/>
          </p:nvSpPr>
          <p:spPr>
            <a:xfrm>
              <a:off x="5713375" y="3840200"/>
              <a:ext cx="4150" cy="825"/>
            </a:xfrm>
            <a:custGeom>
              <a:avLst/>
              <a:gdLst/>
              <a:ahLst/>
              <a:cxnLst/>
              <a:rect l="l" t="t" r="r" b="b"/>
              <a:pathLst>
                <a:path w="166" h="33" extrusionOk="0">
                  <a:moveTo>
                    <a:pt x="69" y="1"/>
                  </a:moveTo>
                  <a:cubicBezTo>
                    <a:pt x="47" y="1"/>
                    <a:pt x="27" y="5"/>
                    <a:pt x="17" y="12"/>
                  </a:cubicBezTo>
                  <a:cubicBezTo>
                    <a:pt x="1" y="25"/>
                    <a:pt x="25" y="33"/>
                    <a:pt x="71" y="33"/>
                  </a:cubicBezTo>
                  <a:cubicBezTo>
                    <a:pt x="77" y="33"/>
                    <a:pt x="82" y="33"/>
                    <a:pt x="88" y="32"/>
                  </a:cubicBezTo>
                  <a:cubicBezTo>
                    <a:pt x="151" y="29"/>
                    <a:pt x="165" y="21"/>
                    <a:pt x="123" y="8"/>
                  </a:cubicBezTo>
                  <a:cubicBezTo>
                    <a:pt x="107" y="3"/>
                    <a:pt x="87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9"/>
            <p:cNvSpPr/>
            <p:nvPr/>
          </p:nvSpPr>
          <p:spPr>
            <a:xfrm>
              <a:off x="5741025" y="3841125"/>
              <a:ext cx="4000" cy="1950"/>
            </a:xfrm>
            <a:custGeom>
              <a:avLst/>
              <a:gdLst/>
              <a:ahLst/>
              <a:cxnLst/>
              <a:rect l="l" t="t" r="r" b="b"/>
              <a:pathLst>
                <a:path w="160" h="78" extrusionOk="0">
                  <a:moveTo>
                    <a:pt x="88" y="1"/>
                  </a:moveTo>
                  <a:cubicBezTo>
                    <a:pt x="40" y="1"/>
                    <a:pt x="1" y="18"/>
                    <a:pt x="1" y="38"/>
                  </a:cubicBezTo>
                  <a:cubicBezTo>
                    <a:pt x="1" y="61"/>
                    <a:pt x="23" y="77"/>
                    <a:pt x="53" y="77"/>
                  </a:cubicBezTo>
                  <a:cubicBezTo>
                    <a:pt x="84" y="77"/>
                    <a:pt x="121" y="61"/>
                    <a:pt x="140" y="38"/>
                  </a:cubicBezTo>
                  <a:cubicBezTo>
                    <a:pt x="159" y="17"/>
                    <a:pt x="135" y="1"/>
                    <a:pt x="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9"/>
            <p:cNvSpPr/>
            <p:nvPr/>
          </p:nvSpPr>
          <p:spPr>
            <a:xfrm>
              <a:off x="5745150" y="3937725"/>
              <a:ext cx="10900" cy="3350"/>
            </a:xfrm>
            <a:custGeom>
              <a:avLst/>
              <a:gdLst/>
              <a:ahLst/>
              <a:cxnLst/>
              <a:rect l="l" t="t" r="r" b="b"/>
              <a:pathLst>
                <a:path w="436" h="134" extrusionOk="0">
                  <a:moveTo>
                    <a:pt x="341" y="0"/>
                  </a:moveTo>
                  <a:cubicBezTo>
                    <a:pt x="310" y="0"/>
                    <a:pt x="273" y="7"/>
                    <a:pt x="232" y="22"/>
                  </a:cubicBezTo>
                  <a:cubicBezTo>
                    <a:pt x="188" y="38"/>
                    <a:pt x="138" y="48"/>
                    <a:pt x="101" y="48"/>
                  </a:cubicBezTo>
                  <a:cubicBezTo>
                    <a:pt x="85" y="48"/>
                    <a:pt x="72" y="46"/>
                    <a:pt x="63" y="42"/>
                  </a:cubicBezTo>
                  <a:cubicBezTo>
                    <a:pt x="41" y="33"/>
                    <a:pt x="26" y="29"/>
                    <a:pt x="18" y="29"/>
                  </a:cubicBezTo>
                  <a:cubicBezTo>
                    <a:pt x="0" y="29"/>
                    <a:pt x="14" y="50"/>
                    <a:pt x="56" y="98"/>
                  </a:cubicBezTo>
                  <a:cubicBezTo>
                    <a:pt x="77" y="122"/>
                    <a:pt x="97" y="134"/>
                    <a:pt x="130" y="134"/>
                  </a:cubicBezTo>
                  <a:cubicBezTo>
                    <a:pt x="163" y="134"/>
                    <a:pt x="208" y="123"/>
                    <a:pt x="280" y="102"/>
                  </a:cubicBezTo>
                  <a:cubicBezTo>
                    <a:pt x="391" y="68"/>
                    <a:pt x="435" y="37"/>
                    <a:pt x="401" y="15"/>
                  </a:cubicBezTo>
                  <a:cubicBezTo>
                    <a:pt x="386" y="5"/>
                    <a:pt x="366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9"/>
            <p:cNvSpPr/>
            <p:nvPr/>
          </p:nvSpPr>
          <p:spPr>
            <a:xfrm>
              <a:off x="5747675" y="3842275"/>
              <a:ext cx="21100" cy="1650"/>
            </a:xfrm>
            <a:custGeom>
              <a:avLst/>
              <a:gdLst/>
              <a:ahLst/>
              <a:cxnLst/>
              <a:rect l="l" t="t" r="r" b="b"/>
              <a:pathLst>
                <a:path w="844" h="66" extrusionOk="0">
                  <a:moveTo>
                    <a:pt x="492" y="0"/>
                  </a:moveTo>
                  <a:cubicBezTo>
                    <a:pt x="447" y="0"/>
                    <a:pt x="396" y="1"/>
                    <a:pt x="341" y="3"/>
                  </a:cubicBezTo>
                  <a:cubicBezTo>
                    <a:pt x="31" y="13"/>
                    <a:pt x="0" y="18"/>
                    <a:pt x="215" y="23"/>
                  </a:cubicBezTo>
                  <a:cubicBezTo>
                    <a:pt x="374" y="27"/>
                    <a:pt x="582" y="42"/>
                    <a:pt x="688" y="56"/>
                  </a:cubicBezTo>
                  <a:cubicBezTo>
                    <a:pt x="740" y="62"/>
                    <a:pt x="778" y="66"/>
                    <a:pt x="802" y="66"/>
                  </a:cubicBezTo>
                  <a:cubicBezTo>
                    <a:pt x="842" y="66"/>
                    <a:pt x="844" y="56"/>
                    <a:pt x="815" y="35"/>
                  </a:cubicBezTo>
                  <a:cubicBezTo>
                    <a:pt x="783" y="12"/>
                    <a:pt x="672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9"/>
            <p:cNvSpPr/>
            <p:nvPr/>
          </p:nvSpPr>
          <p:spPr>
            <a:xfrm>
              <a:off x="5771575" y="3936525"/>
              <a:ext cx="1375" cy="2425"/>
            </a:xfrm>
            <a:custGeom>
              <a:avLst/>
              <a:gdLst/>
              <a:ahLst/>
              <a:cxnLst/>
              <a:rect l="l" t="t" r="r" b="b"/>
              <a:pathLst>
                <a:path w="55" h="97" extrusionOk="0">
                  <a:moveTo>
                    <a:pt x="23" y="0"/>
                  </a:moveTo>
                  <a:cubicBezTo>
                    <a:pt x="10" y="0"/>
                    <a:pt x="1" y="22"/>
                    <a:pt x="3" y="54"/>
                  </a:cubicBezTo>
                  <a:cubicBezTo>
                    <a:pt x="4" y="82"/>
                    <a:pt x="10" y="97"/>
                    <a:pt x="19" y="97"/>
                  </a:cubicBezTo>
                  <a:cubicBezTo>
                    <a:pt x="24" y="97"/>
                    <a:pt x="31" y="91"/>
                    <a:pt x="38" y="79"/>
                  </a:cubicBezTo>
                  <a:cubicBezTo>
                    <a:pt x="54" y="49"/>
                    <a:pt x="51" y="17"/>
                    <a:pt x="33" y="3"/>
                  </a:cubicBezTo>
                  <a:cubicBezTo>
                    <a:pt x="30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9"/>
            <p:cNvSpPr/>
            <p:nvPr/>
          </p:nvSpPr>
          <p:spPr>
            <a:xfrm>
              <a:off x="5778350" y="3843150"/>
              <a:ext cx="4850" cy="1650"/>
            </a:xfrm>
            <a:custGeom>
              <a:avLst/>
              <a:gdLst/>
              <a:ahLst/>
              <a:cxnLst/>
              <a:rect l="l" t="t" r="r" b="b"/>
              <a:pathLst>
                <a:path w="194" h="66" extrusionOk="0">
                  <a:moveTo>
                    <a:pt x="97" y="0"/>
                  </a:moveTo>
                  <a:cubicBezTo>
                    <a:pt x="83" y="0"/>
                    <a:pt x="69" y="2"/>
                    <a:pt x="54" y="6"/>
                  </a:cubicBezTo>
                  <a:cubicBezTo>
                    <a:pt x="1" y="18"/>
                    <a:pt x="1" y="28"/>
                    <a:pt x="54" y="52"/>
                  </a:cubicBezTo>
                  <a:cubicBezTo>
                    <a:pt x="76" y="61"/>
                    <a:pt x="101" y="66"/>
                    <a:pt x="121" y="66"/>
                  </a:cubicBezTo>
                  <a:cubicBezTo>
                    <a:pt x="135" y="66"/>
                    <a:pt x="147" y="63"/>
                    <a:pt x="153" y="59"/>
                  </a:cubicBezTo>
                  <a:cubicBezTo>
                    <a:pt x="194" y="31"/>
                    <a:pt x="155" y="0"/>
                    <a:pt x="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9"/>
            <p:cNvSpPr/>
            <p:nvPr/>
          </p:nvSpPr>
          <p:spPr>
            <a:xfrm>
              <a:off x="5851850" y="3858750"/>
              <a:ext cx="4150" cy="750"/>
            </a:xfrm>
            <a:custGeom>
              <a:avLst/>
              <a:gdLst/>
              <a:ahLst/>
              <a:cxnLst/>
              <a:rect l="l" t="t" r="r" b="b"/>
              <a:pathLst>
                <a:path w="166" h="30" extrusionOk="0">
                  <a:moveTo>
                    <a:pt x="65" y="0"/>
                  </a:moveTo>
                  <a:cubicBezTo>
                    <a:pt x="45" y="0"/>
                    <a:pt x="27" y="3"/>
                    <a:pt x="19" y="9"/>
                  </a:cubicBezTo>
                  <a:cubicBezTo>
                    <a:pt x="0" y="21"/>
                    <a:pt x="27" y="29"/>
                    <a:pt x="79" y="29"/>
                  </a:cubicBezTo>
                  <a:cubicBezTo>
                    <a:pt x="82" y="29"/>
                    <a:pt x="85" y="29"/>
                    <a:pt x="88" y="29"/>
                  </a:cubicBezTo>
                  <a:cubicBezTo>
                    <a:pt x="152" y="28"/>
                    <a:pt x="165" y="19"/>
                    <a:pt x="123" y="8"/>
                  </a:cubicBezTo>
                  <a:cubicBezTo>
                    <a:pt x="105" y="3"/>
                    <a:pt x="84" y="0"/>
                    <a:pt x="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9"/>
            <p:cNvSpPr/>
            <p:nvPr/>
          </p:nvSpPr>
          <p:spPr>
            <a:xfrm>
              <a:off x="5857075" y="3984950"/>
              <a:ext cx="8150" cy="2900"/>
            </a:xfrm>
            <a:custGeom>
              <a:avLst/>
              <a:gdLst/>
              <a:ahLst/>
              <a:cxnLst/>
              <a:rect l="l" t="t" r="r" b="b"/>
              <a:pathLst>
                <a:path w="326" h="116" extrusionOk="0">
                  <a:moveTo>
                    <a:pt x="282" y="0"/>
                  </a:moveTo>
                  <a:cubicBezTo>
                    <a:pt x="243" y="0"/>
                    <a:pt x="171" y="20"/>
                    <a:pt x="96" y="59"/>
                  </a:cubicBezTo>
                  <a:cubicBezTo>
                    <a:pt x="1" y="110"/>
                    <a:pt x="0" y="115"/>
                    <a:pt x="88" y="115"/>
                  </a:cubicBezTo>
                  <a:cubicBezTo>
                    <a:pt x="141" y="115"/>
                    <a:pt x="226" y="89"/>
                    <a:pt x="271" y="57"/>
                  </a:cubicBezTo>
                  <a:cubicBezTo>
                    <a:pt x="325" y="19"/>
                    <a:pt x="319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9"/>
            <p:cNvSpPr/>
            <p:nvPr/>
          </p:nvSpPr>
          <p:spPr>
            <a:xfrm>
              <a:off x="5865700" y="3859650"/>
              <a:ext cx="4175" cy="825"/>
            </a:xfrm>
            <a:custGeom>
              <a:avLst/>
              <a:gdLst/>
              <a:ahLst/>
              <a:cxnLst/>
              <a:rect l="l" t="t" r="r" b="b"/>
              <a:pathLst>
                <a:path w="167" h="33" extrusionOk="0">
                  <a:moveTo>
                    <a:pt x="70" y="1"/>
                  </a:moveTo>
                  <a:cubicBezTo>
                    <a:pt x="48" y="1"/>
                    <a:pt x="29" y="4"/>
                    <a:pt x="19" y="12"/>
                  </a:cubicBezTo>
                  <a:cubicBezTo>
                    <a:pt x="0" y="24"/>
                    <a:pt x="25" y="32"/>
                    <a:pt x="74" y="32"/>
                  </a:cubicBezTo>
                  <a:cubicBezTo>
                    <a:pt x="79" y="32"/>
                    <a:pt x="84" y="32"/>
                    <a:pt x="90" y="32"/>
                  </a:cubicBezTo>
                  <a:cubicBezTo>
                    <a:pt x="152" y="29"/>
                    <a:pt x="166" y="20"/>
                    <a:pt x="123" y="7"/>
                  </a:cubicBezTo>
                  <a:cubicBezTo>
                    <a:pt x="107" y="3"/>
                    <a:pt x="88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9"/>
            <p:cNvSpPr/>
            <p:nvPr/>
          </p:nvSpPr>
          <p:spPr>
            <a:xfrm>
              <a:off x="5871200" y="3859700"/>
              <a:ext cx="6425" cy="1250"/>
            </a:xfrm>
            <a:custGeom>
              <a:avLst/>
              <a:gdLst/>
              <a:ahLst/>
              <a:cxnLst/>
              <a:rect l="l" t="t" r="r" b="b"/>
              <a:pathLst>
                <a:path w="257" h="50" extrusionOk="0">
                  <a:moveTo>
                    <a:pt x="118" y="1"/>
                  </a:moveTo>
                  <a:cubicBezTo>
                    <a:pt x="104" y="1"/>
                    <a:pt x="89" y="2"/>
                    <a:pt x="76" y="3"/>
                  </a:cubicBezTo>
                  <a:cubicBezTo>
                    <a:pt x="1" y="16"/>
                    <a:pt x="16" y="25"/>
                    <a:pt x="132" y="41"/>
                  </a:cubicBezTo>
                  <a:cubicBezTo>
                    <a:pt x="168" y="47"/>
                    <a:pt x="197" y="49"/>
                    <a:pt x="216" y="49"/>
                  </a:cubicBezTo>
                  <a:cubicBezTo>
                    <a:pt x="250" y="49"/>
                    <a:pt x="257" y="42"/>
                    <a:pt x="234" y="26"/>
                  </a:cubicBezTo>
                  <a:cubicBezTo>
                    <a:pt x="211" y="10"/>
                    <a:pt x="164" y="1"/>
                    <a:pt x="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9"/>
            <p:cNvSpPr/>
            <p:nvPr/>
          </p:nvSpPr>
          <p:spPr>
            <a:xfrm>
              <a:off x="5874000" y="3987075"/>
              <a:ext cx="4150" cy="750"/>
            </a:xfrm>
            <a:custGeom>
              <a:avLst/>
              <a:gdLst/>
              <a:ahLst/>
              <a:cxnLst/>
              <a:rect l="l" t="t" r="r" b="b"/>
              <a:pathLst>
                <a:path w="166" h="30" extrusionOk="0">
                  <a:moveTo>
                    <a:pt x="65" y="0"/>
                  </a:moveTo>
                  <a:cubicBezTo>
                    <a:pt x="45" y="0"/>
                    <a:pt x="28" y="3"/>
                    <a:pt x="19" y="9"/>
                  </a:cubicBezTo>
                  <a:cubicBezTo>
                    <a:pt x="0" y="22"/>
                    <a:pt x="28" y="30"/>
                    <a:pt x="79" y="30"/>
                  </a:cubicBezTo>
                  <a:cubicBezTo>
                    <a:pt x="82" y="30"/>
                    <a:pt x="85" y="29"/>
                    <a:pt x="89" y="29"/>
                  </a:cubicBezTo>
                  <a:cubicBezTo>
                    <a:pt x="152" y="28"/>
                    <a:pt x="165" y="19"/>
                    <a:pt x="123" y="8"/>
                  </a:cubicBezTo>
                  <a:cubicBezTo>
                    <a:pt x="105" y="3"/>
                    <a:pt x="84" y="0"/>
                    <a:pt x="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9"/>
            <p:cNvSpPr/>
            <p:nvPr/>
          </p:nvSpPr>
          <p:spPr>
            <a:xfrm>
              <a:off x="5879250" y="3983375"/>
              <a:ext cx="4850" cy="3550"/>
            </a:xfrm>
            <a:custGeom>
              <a:avLst/>
              <a:gdLst/>
              <a:ahLst/>
              <a:cxnLst/>
              <a:rect l="l" t="t" r="r" b="b"/>
              <a:pathLst>
                <a:path w="194" h="142" extrusionOk="0">
                  <a:moveTo>
                    <a:pt x="111" y="0"/>
                  </a:moveTo>
                  <a:cubicBezTo>
                    <a:pt x="96" y="0"/>
                    <a:pt x="81" y="10"/>
                    <a:pt x="63" y="30"/>
                  </a:cubicBezTo>
                  <a:cubicBezTo>
                    <a:pt x="0" y="102"/>
                    <a:pt x="0" y="142"/>
                    <a:pt x="63" y="142"/>
                  </a:cubicBezTo>
                  <a:cubicBezTo>
                    <a:pt x="143" y="142"/>
                    <a:pt x="193" y="73"/>
                    <a:pt x="149" y="23"/>
                  </a:cubicBezTo>
                  <a:cubicBezTo>
                    <a:pt x="136" y="8"/>
                    <a:pt x="124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9"/>
            <p:cNvSpPr/>
            <p:nvPr/>
          </p:nvSpPr>
          <p:spPr>
            <a:xfrm>
              <a:off x="5901650" y="3972350"/>
              <a:ext cx="13850" cy="3975"/>
            </a:xfrm>
            <a:custGeom>
              <a:avLst/>
              <a:gdLst/>
              <a:ahLst/>
              <a:cxnLst/>
              <a:rect l="l" t="t" r="r" b="b"/>
              <a:pathLst>
                <a:path w="554" h="159" extrusionOk="0">
                  <a:moveTo>
                    <a:pt x="95" y="1"/>
                  </a:moveTo>
                  <a:cubicBezTo>
                    <a:pt x="47" y="1"/>
                    <a:pt x="1" y="18"/>
                    <a:pt x="1" y="50"/>
                  </a:cubicBezTo>
                  <a:cubicBezTo>
                    <a:pt x="1" y="75"/>
                    <a:pt x="118" y="116"/>
                    <a:pt x="255" y="138"/>
                  </a:cubicBezTo>
                  <a:cubicBezTo>
                    <a:pt x="335" y="151"/>
                    <a:pt x="413" y="158"/>
                    <a:pt x="467" y="158"/>
                  </a:cubicBezTo>
                  <a:cubicBezTo>
                    <a:pt x="505" y="158"/>
                    <a:pt x="530" y="155"/>
                    <a:pt x="537" y="147"/>
                  </a:cubicBezTo>
                  <a:cubicBezTo>
                    <a:pt x="553" y="130"/>
                    <a:pt x="489" y="105"/>
                    <a:pt x="394" y="92"/>
                  </a:cubicBezTo>
                  <a:cubicBezTo>
                    <a:pt x="299" y="79"/>
                    <a:pt x="210" y="54"/>
                    <a:pt x="193" y="34"/>
                  </a:cubicBezTo>
                  <a:cubicBezTo>
                    <a:pt x="172" y="11"/>
                    <a:pt x="133" y="1"/>
                    <a:pt x="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9"/>
            <p:cNvSpPr/>
            <p:nvPr/>
          </p:nvSpPr>
          <p:spPr>
            <a:xfrm>
              <a:off x="5901875" y="3968150"/>
              <a:ext cx="9550" cy="1300"/>
            </a:xfrm>
            <a:custGeom>
              <a:avLst/>
              <a:gdLst/>
              <a:ahLst/>
              <a:cxnLst/>
              <a:rect l="l" t="t" r="r" b="b"/>
              <a:pathLst>
                <a:path w="382" h="52" extrusionOk="0">
                  <a:moveTo>
                    <a:pt x="143" y="1"/>
                  </a:moveTo>
                  <a:cubicBezTo>
                    <a:pt x="80" y="1"/>
                    <a:pt x="26" y="6"/>
                    <a:pt x="16" y="18"/>
                  </a:cubicBezTo>
                  <a:cubicBezTo>
                    <a:pt x="0" y="36"/>
                    <a:pt x="74" y="52"/>
                    <a:pt x="185" y="52"/>
                  </a:cubicBezTo>
                  <a:cubicBezTo>
                    <a:pt x="294" y="52"/>
                    <a:pt x="381" y="45"/>
                    <a:pt x="381" y="36"/>
                  </a:cubicBezTo>
                  <a:cubicBezTo>
                    <a:pt x="381" y="15"/>
                    <a:pt x="249" y="1"/>
                    <a:pt x="1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9"/>
            <p:cNvSpPr/>
            <p:nvPr/>
          </p:nvSpPr>
          <p:spPr>
            <a:xfrm>
              <a:off x="5909825" y="3990075"/>
              <a:ext cx="7300" cy="1650"/>
            </a:xfrm>
            <a:custGeom>
              <a:avLst/>
              <a:gdLst/>
              <a:ahLst/>
              <a:cxnLst/>
              <a:rect l="l" t="t" r="r" b="b"/>
              <a:pathLst>
                <a:path w="292" h="66" extrusionOk="0">
                  <a:moveTo>
                    <a:pt x="82" y="1"/>
                  </a:moveTo>
                  <a:cubicBezTo>
                    <a:pt x="69" y="1"/>
                    <a:pt x="57" y="2"/>
                    <a:pt x="48" y="5"/>
                  </a:cubicBezTo>
                  <a:cubicBezTo>
                    <a:pt x="1" y="17"/>
                    <a:pt x="1" y="23"/>
                    <a:pt x="46" y="26"/>
                  </a:cubicBezTo>
                  <a:cubicBezTo>
                    <a:pt x="80" y="28"/>
                    <a:pt x="160" y="41"/>
                    <a:pt x="212" y="52"/>
                  </a:cubicBezTo>
                  <a:cubicBezTo>
                    <a:pt x="251" y="60"/>
                    <a:pt x="274" y="65"/>
                    <a:pt x="281" y="65"/>
                  </a:cubicBezTo>
                  <a:cubicBezTo>
                    <a:pt x="292" y="65"/>
                    <a:pt x="269" y="55"/>
                    <a:pt x="215" y="30"/>
                  </a:cubicBezTo>
                  <a:cubicBezTo>
                    <a:pt x="175" y="12"/>
                    <a:pt x="122" y="1"/>
                    <a:pt x="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9"/>
            <p:cNvSpPr/>
            <p:nvPr/>
          </p:nvSpPr>
          <p:spPr>
            <a:xfrm>
              <a:off x="5912375" y="3994900"/>
              <a:ext cx="10375" cy="3375"/>
            </a:xfrm>
            <a:custGeom>
              <a:avLst/>
              <a:gdLst/>
              <a:ahLst/>
              <a:cxnLst/>
              <a:rect l="l" t="t" r="r" b="b"/>
              <a:pathLst>
                <a:path w="415" h="135" extrusionOk="0">
                  <a:moveTo>
                    <a:pt x="145" y="1"/>
                  </a:moveTo>
                  <a:cubicBezTo>
                    <a:pt x="134" y="1"/>
                    <a:pt x="124" y="1"/>
                    <a:pt x="115" y="2"/>
                  </a:cubicBezTo>
                  <a:cubicBezTo>
                    <a:pt x="0" y="14"/>
                    <a:pt x="5" y="20"/>
                    <a:pt x="172" y="84"/>
                  </a:cubicBezTo>
                  <a:cubicBezTo>
                    <a:pt x="264" y="118"/>
                    <a:pt x="331" y="135"/>
                    <a:pt x="367" y="135"/>
                  </a:cubicBezTo>
                  <a:cubicBezTo>
                    <a:pt x="415" y="135"/>
                    <a:pt x="408" y="106"/>
                    <a:pt x="331" y="52"/>
                  </a:cubicBezTo>
                  <a:cubicBezTo>
                    <a:pt x="290" y="22"/>
                    <a:pt x="210" y="1"/>
                    <a:pt x="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9"/>
            <p:cNvSpPr/>
            <p:nvPr/>
          </p:nvSpPr>
          <p:spPr>
            <a:xfrm>
              <a:off x="5916875" y="3972625"/>
              <a:ext cx="3975" cy="3575"/>
            </a:xfrm>
            <a:custGeom>
              <a:avLst/>
              <a:gdLst/>
              <a:ahLst/>
              <a:cxnLst/>
              <a:rect l="l" t="t" r="r" b="b"/>
              <a:pathLst>
                <a:path w="159" h="143" extrusionOk="0">
                  <a:moveTo>
                    <a:pt x="94" y="1"/>
                  </a:moveTo>
                  <a:cubicBezTo>
                    <a:pt x="62" y="1"/>
                    <a:pt x="25" y="28"/>
                    <a:pt x="11" y="80"/>
                  </a:cubicBezTo>
                  <a:cubicBezTo>
                    <a:pt x="1" y="117"/>
                    <a:pt x="28" y="142"/>
                    <a:pt x="77" y="142"/>
                  </a:cubicBezTo>
                  <a:cubicBezTo>
                    <a:pt x="126" y="142"/>
                    <a:pt x="158" y="109"/>
                    <a:pt x="153" y="64"/>
                  </a:cubicBezTo>
                  <a:cubicBezTo>
                    <a:pt x="148" y="21"/>
                    <a:pt x="123" y="1"/>
                    <a:pt x="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9"/>
            <p:cNvSpPr/>
            <p:nvPr/>
          </p:nvSpPr>
          <p:spPr>
            <a:xfrm>
              <a:off x="5923850" y="3954150"/>
              <a:ext cx="7225" cy="2500"/>
            </a:xfrm>
            <a:custGeom>
              <a:avLst/>
              <a:gdLst/>
              <a:ahLst/>
              <a:cxnLst/>
              <a:rect l="l" t="t" r="r" b="b"/>
              <a:pathLst>
                <a:path w="289" h="100" extrusionOk="0">
                  <a:moveTo>
                    <a:pt x="113" y="1"/>
                  </a:moveTo>
                  <a:cubicBezTo>
                    <a:pt x="86" y="1"/>
                    <a:pt x="63" y="8"/>
                    <a:pt x="43" y="23"/>
                  </a:cubicBezTo>
                  <a:cubicBezTo>
                    <a:pt x="0" y="51"/>
                    <a:pt x="10" y="71"/>
                    <a:pt x="74" y="87"/>
                  </a:cubicBezTo>
                  <a:cubicBezTo>
                    <a:pt x="104" y="96"/>
                    <a:pt x="133" y="99"/>
                    <a:pt x="158" y="99"/>
                  </a:cubicBezTo>
                  <a:cubicBezTo>
                    <a:pt x="246" y="99"/>
                    <a:pt x="288" y="55"/>
                    <a:pt x="195" y="19"/>
                  </a:cubicBezTo>
                  <a:cubicBezTo>
                    <a:pt x="165" y="7"/>
                    <a:pt x="137" y="1"/>
                    <a:pt x="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9"/>
            <p:cNvSpPr/>
            <p:nvPr/>
          </p:nvSpPr>
          <p:spPr>
            <a:xfrm>
              <a:off x="5926600" y="3970625"/>
              <a:ext cx="6950" cy="2375"/>
            </a:xfrm>
            <a:custGeom>
              <a:avLst/>
              <a:gdLst/>
              <a:ahLst/>
              <a:cxnLst/>
              <a:rect l="l" t="t" r="r" b="b"/>
              <a:pathLst>
                <a:path w="278" h="95" extrusionOk="0">
                  <a:moveTo>
                    <a:pt x="47" y="0"/>
                  </a:moveTo>
                  <a:cubicBezTo>
                    <a:pt x="0" y="0"/>
                    <a:pt x="8" y="24"/>
                    <a:pt x="79" y="65"/>
                  </a:cubicBezTo>
                  <a:cubicBezTo>
                    <a:pt x="110" y="84"/>
                    <a:pt x="150" y="94"/>
                    <a:pt x="185" y="94"/>
                  </a:cubicBezTo>
                  <a:cubicBezTo>
                    <a:pt x="202" y="94"/>
                    <a:pt x="218" y="91"/>
                    <a:pt x="231" y="86"/>
                  </a:cubicBezTo>
                  <a:cubicBezTo>
                    <a:pt x="278" y="65"/>
                    <a:pt x="258" y="45"/>
                    <a:pt x="169" y="21"/>
                  </a:cubicBezTo>
                  <a:cubicBezTo>
                    <a:pt x="114" y="7"/>
                    <a:pt x="73" y="0"/>
                    <a:pt x="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9"/>
            <p:cNvSpPr/>
            <p:nvPr/>
          </p:nvSpPr>
          <p:spPr>
            <a:xfrm>
              <a:off x="5929100" y="3974225"/>
              <a:ext cx="5900" cy="3925"/>
            </a:xfrm>
            <a:custGeom>
              <a:avLst/>
              <a:gdLst/>
              <a:ahLst/>
              <a:cxnLst/>
              <a:rect l="l" t="t" r="r" b="b"/>
              <a:pathLst>
                <a:path w="236" h="157" extrusionOk="0">
                  <a:moveTo>
                    <a:pt x="134" y="0"/>
                  </a:moveTo>
                  <a:cubicBezTo>
                    <a:pt x="15" y="0"/>
                    <a:pt x="0" y="20"/>
                    <a:pt x="52" y="108"/>
                  </a:cubicBezTo>
                  <a:cubicBezTo>
                    <a:pt x="67" y="134"/>
                    <a:pt x="107" y="156"/>
                    <a:pt x="138" y="156"/>
                  </a:cubicBezTo>
                  <a:cubicBezTo>
                    <a:pt x="169" y="156"/>
                    <a:pt x="180" y="145"/>
                    <a:pt x="162" y="133"/>
                  </a:cubicBezTo>
                  <a:cubicBezTo>
                    <a:pt x="143" y="119"/>
                    <a:pt x="154" y="83"/>
                    <a:pt x="189" y="54"/>
                  </a:cubicBezTo>
                  <a:cubicBezTo>
                    <a:pt x="236" y="13"/>
                    <a:pt x="224" y="0"/>
                    <a:pt x="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9"/>
            <p:cNvSpPr/>
            <p:nvPr/>
          </p:nvSpPr>
          <p:spPr>
            <a:xfrm>
              <a:off x="5930800" y="3998550"/>
              <a:ext cx="2775" cy="2925"/>
            </a:xfrm>
            <a:custGeom>
              <a:avLst/>
              <a:gdLst/>
              <a:ahLst/>
              <a:cxnLst/>
              <a:rect l="l" t="t" r="r" b="b"/>
              <a:pathLst>
                <a:path w="111" h="117" extrusionOk="0">
                  <a:moveTo>
                    <a:pt x="55" y="1"/>
                  </a:moveTo>
                  <a:cubicBezTo>
                    <a:pt x="24" y="1"/>
                    <a:pt x="1" y="25"/>
                    <a:pt x="1" y="58"/>
                  </a:cubicBezTo>
                  <a:cubicBezTo>
                    <a:pt x="1" y="93"/>
                    <a:pt x="24" y="117"/>
                    <a:pt x="55" y="117"/>
                  </a:cubicBezTo>
                  <a:cubicBezTo>
                    <a:pt x="88" y="117"/>
                    <a:pt x="111" y="92"/>
                    <a:pt x="111" y="58"/>
                  </a:cubicBezTo>
                  <a:cubicBezTo>
                    <a:pt x="111" y="25"/>
                    <a:pt x="88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9"/>
            <p:cNvSpPr/>
            <p:nvPr/>
          </p:nvSpPr>
          <p:spPr>
            <a:xfrm>
              <a:off x="5933800" y="3983975"/>
              <a:ext cx="6550" cy="1950"/>
            </a:xfrm>
            <a:custGeom>
              <a:avLst/>
              <a:gdLst/>
              <a:ahLst/>
              <a:cxnLst/>
              <a:rect l="l" t="t" r="r" b="b"/>
              <a:pathLst>
                <a:path w="262" h="78" extrusionOk="0">
                  <a:moveTo>
                    <a:pt x="165" y="1"/>
                  </a:moveTo>
                  <a:cubicBezTo>
                    <a:pt x="102" y="1"/>
                    <a:pt x="40" y="18"/>
                    <a:pt x="20" y="40"/>
                  </a:cubicBezTo>
                  <a:cubicBezTo>
                    <a:pt x="1" y="61"/>
                    <a:pt x="35" y="78"/>
                    <a:pt x="97" y="78"/>
                  </a:cubicBezTo>
                  <a:cubicBezTo>
                    <a:pt x="160" y="78"/>
                    <a:pt x="222" y="61"/>
                    <a:pt x="242" y="40"/>
                  </a:cubicBezTo>
                  <a:cubicBezTo>
                    <a:pt x="261" y="18"/>
                    <a:pt x="229" y="1"/>
                    <a:pt x="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9"/>
            <p:cNvSpPr/>
            <p:nvPr/>
          </p:nvSpPr>
          <p:spPr>
            <a:xfrm>
              <a:off x="5935425" y="4000625"/>
              <a:ext cx="7825" cy="3225"/>
            </a:xfrm>
            <a:custGeom>
              <a:avLst/>
              <a:gdLst/>
              <a:ahLst/>
              <a:cxnLst/>
              <a:rect l="l" t="t" r="r" b="b"/>
              <a:pathLst>
                <a:path w="313" h="129" extrusionOk="0">
                  <a:moveTo>
                    <a:pt x="112" y="1"/>
                  </a:moveTo>
                  <a:cubicBezTo>
                    <a:pt x="1" y="1"/>
                    <a:pt x="26" y="52"/>
                    <a:pt x="180" y="102"/>
                  </a:cubicBezTo>
                  <a:cubicBezTo>
                    <a:pt x="233" y="120"/>
                    <a:pt x="266" y="129"/>
                    <a:pt x="286" y="129"/>
                  </a:cubicBezTo>
                  <a:cubicBezTo>
                    <a:pt x="310" y="129"/>
                    <a:pt x="312" y="114"/>
                    <a:pt x="304" y="82"/>
                  </a:cubicBezTo>
                  <a:cubicBezTo>
                    <a:pt x="293" y="45"/>
                    <a:pt x="232" y="10"/>
                    <a:pt x="164" y="4"/>
                  </a:cubicBezTo>
                  <a:cubicBezTo>
                    <a:pt x="145" y="2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9"/>
            <p:cNvSpPr/>
            <p:nvPr/>
          </p:nvSpPr>
          <p:spPr>
            <a:xfrm>
              <a:off x="5947400" y="3956150"/>
              <a:ext cx="2800" cy="1650"/>
            </a:xfrm>
            <a:custGeom>
              <a:avLst/>
              <a:gdLst/>
              <a:ahLst/>
              <a:cxnLst/>
              <a:rect l="l" t="t" r="r" b="b"/>
              <a:pathLst>
                <a:path w="112" h="66" extrusionOk="0">
                  <a:moveTo>
                    <a:pt x="84" y="1"/>
                  </a:moveTo>
                  <a:cubicBezTo>
                    <a:pt x="76" y="1"/>
                    <a:pt x="66" y="3"/>
                    <a:pt x="56" y="7"/>
                  </a:cubicBezTo>
                  <a:cubicBezTo>
                    <a:pt x="24" y="22"/>
                    <a:pt x="1" y="38"/>
                    <a:pt x="1" y="48"/>
                  </a:cubicBezTo>
                  <a:cubicBezTo>
                    <a:pt x="1" y="58"/>
                    <a:pt x="26" y="66"/>
                    <a:pt x="56" y="66"/>
                  </a:cubicBezTo>
                  <a:cubicBezTo>
                    <a:pt x="87" y="66"/>
                    <a:pt x="112" y="47"/>
                    <a:pt x="112" y="25"/>
                  </a:cubicBezTo>
                  <a:cubicBezTo>
                    <a:pt x="112" y="9"/>
                    <a:pt x="100" y="1"/>
                    <a:pt x="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9"/>
            <p:cNvSpPr/>
            <p:nvPr/>
          </p:nvSpPr>
          <p:spPr>
            <a:xfrm>
              <a:off x="5948750" y="3989825"/>
              <a:ext cx="2775" cy="1675"/>
            </a:xfrm>
            <a:custGeom>
              <a:avLst/>
              <a:gdLst/>
              <a:ahLst/>
              <a:cxnLst/>
              <a:rect l="l" t="t" r="r" b="b"/>
              <a:pathLst>
                <a:path w="111" h="67" extrusionOk="0">
                  <a:moveTo>
                    <a:pt x="57" y="0"/>
                  </a:moveTo>
                  <a:cubicBezTo>
                    <a:pt x="24" y="0"/>
                    <a:pt x="1" y="8"/>
                    <a:pt x="1" y="18"/>
                  </a:cubicBezTo>
                  <a:cubicBezTo>
                    <a:pt x="0" y="28"/>
                    <a:pt x="24" y="46"/>
                    <a:pt x="57" y="61"/>
                  </a:cubicBezTo>
                  <a:cubicBezTo>
                    <a:pt x="65" y="65"/>
                    <a:pt x="74" y="66"/>
                    <a:pt x="81" y="66"/>
                  </a:cubicBezTo>
                  <a:cubicBezTo>
                    <a:pt x="99" y="66"/>
                    <a:pt x="111" y="57"/>
                    <a:pt x="111" y="42"/>
                  </a:cubicBezTo>
                  <a:cubicBezTo>
                    <a:pt x="111" y="21"/>
                    <a:pt x="84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9"/>
            <p:cNvSpPr/>
            <p:nvPr/>
          </p:nvSpPr>
          <p:spPr>
            <a:xfrm>
              <a:off x="5950325" y="3974425"/>
              <a:ext cx="5275" cy="675"/>
            </a:xfrm>
            <a:custGeom>
              <a:avLst/>
              <a:gdLst/>
              <a:ahLst/>
              <a:cxnLst/>
              <a:rect l="l" t="t" r="r" b="b"/>
              <a:pathLst>
                <a:path w="211" h="27" extrusionOk="0">
                  <a:moveTo>
                    <a:pt x="107" y="0"/>
                  </a:moveTo>
                  <a:cubicBezTo>
                    <a:pt x="82" y="0"/>
                    <a:pt x="57" y="3"/>
                    <a:pt x="38" y="8"/>
                  </a:cubicBezTo>
                  <a:cubicBezTo>
                    <a:pt x="1" y="18"/>
                    <a:pt x="32" y="26"/>
                    <a:pt x="106" y="26"/>
                  </a:cubicBezTo>
                  <a:cubicBezTo>
                    <a:pt x="180" y="26"/>
                    <a:pt x="211" y="17"/>
                    <a:pt x="175" y="8"/>
                  </a:cubicBezTo>
                  <a:cubicBezTo>
                    <a:pt x="156" y="3"/>
                    <a:pt x="132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9"/>
            <p:cNvSpPr/>
            <p:nvPr/>
          </p:nvSpPr>
          <p:spPr>
            <a:xfrm>
              <a:off x="5953350" y="3991825"/>
              <a:ext cx="7975" cy="2800"/>
            </a:xfrm>
            <a:custGeom>
              <a:avLst/>
              <a:gdLst/>
              <a:ahLst/>
              <a:cxnLst/>
              <a:rect l="l" t="t" r="r" b="b"/>
              <a:pathLst>
                <a:path w="319" h="112" extrusionOk="0">
                  <a:moveTo>
                    <a:pt x="220" y="0"/>
                  </a:moveTo>
                  <a:cubicBezTo>
                    <a:pt x="142" y="0"/>
                    <a:pt x="41" y="24"/>
                    <a:pt x="19" y="64"/>
                  </a:cubicBezTo>
                  <a:cubicBezTo>
                    <a:pt x="1" y="98"/>
                    <a:pt x="2" y="112"/>
                    <a:pt x="35" y="112"/>
                  </a:cubicBezTo>
                  <a:cubicBezTo>
                    <a:pt x="51" y="112"/>
                    <a:pt x="75" y="108"/>
                    <a:pt x="109" y="102"/>
                  </a:cubicBezTo>
                  <a:cubicBezTo>
                    <a:pt x="178" y="89"/>
                    <a:pt x="253" y="78"/>
                    <a:pt x="275" y="76"/>
                  </a:cubicBezTo>
                  <a:cubicBezTo>
                    <a:pt x="301" y="75"/>
                    <a:pt x="318" y="60"/>
                    <a:pt x="318" y="38"/>
                  </a:cubicBezTo>
                  <a:cubicBezTo>
                    <a:pt x="318" y="12"/>
                    <a:pt x="275" y="0"/>
                    <a:pt x="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9"/>
            <p:cNvSpPr/>
            <p:nvPr/>
          </p:nvSpPr>
          <p:spPr>
            <a:xfrm>
              <a:off x="5953150" y="3987075"/>
              <a:ext cx="5600" cy="1775"/>
            </a:xfrm>
            <a:custGeom>
              <a:avLst/>
              <a:gdLst/>
              <a:ahLst/>
              <a:cxnLst/>
              <a:rect l="l" t="t" r="r" b="b"/>
              <a:pathLst>
                <a:path w="224" h="71" extrusionOk="0">
                  <a:moveTo>
                    <a:pt x="33" y="1"/>
                  </a:moveTo>
                  <a:cubicBezTo>
                    <a:pt x="24" y="1"/>
                    <a:pt x="17" y="2"/>
                    <a:pt x="14" y="5"/>
                  </a:cubicBezTo>
                  <a:cubicBezTo>
                    <a:pt x="0" y="15"/>
                    <a:pt x="30" y="35"/>
                    <a:pt x="77" y="48"/>
                  </a:cubicBezTo>
                  <a:cubicBezTo>
                    <a:pt x="135" y="63"/>
                    <a:pt x="176" y="71"/>
                    <a:pt x="195" y="71"/>
                  </a:cubicBezTo>
                  <a:cubicBezTo>
                    <a:pt x="224" y="71"/>
                    <a:pt x="208" y="55"/>
                    <a:pt x="140" y="27"/>
                  </a:cubicBezTo>
                  <a:cubicBezTo>
                    <a:pt x="101" y="11"/>
                    <a:pt x="58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9"/>
            <p:cNvSpPr/>
            <p:nvPr/>
          </p:nvSpPr>
          <p:spPr>
            <a:xfrm>
              <a:off x="5958500" y="3981075"/>
              <a:ext cx="5575" cy="1425"/>
            </a:xfrm>
            <a:custGeom>
              <a:avLst/>
              <a:gdLst/>
              <a:ahLst/>
              <a:cxnLst/>
              <a:rect l="l" t="t" r="r" b="b"/>
              <a:pathLst>
                <a:path w="223" h="57" extrusionOk="0">
                  <a:moveTo>
                    <a:pt x="112" y="1"/>
                  </a:moveTo>
                  <a:cubicBezTo>
                    <a:pt x="48" y="1"/>
                    <a:pt x="2" y="7"/>
                    <a:pt x="2" y="16"/>
                  </a:cubicBezTo>
                  <a:cubicBezTo>
                    <a:pt x="1" y="24"/>
                    <a:pt x="48" y="39"/>
                    <a:pt x="112" y="50"/>
                  </a:cubicBezTo>
                  <a:cubicBezTo>
                    <a:pt x="133" y="54"/>
                    <a:pt x="152" y="56"/>
                    <a:pt x="169" y="56"/>
                  </a:cubicBezTo>
                  <a:cubicBezTo>
                    <a:pt x="202" y="56"/>
                    <a:pt x="223" y="48"/>
                    <a:pt x="223" y="35"/>
                  </a:cubicBezTo>
                  <a:cubicBezTo>
                    <a:pt x="223" y="14"/>
                    <a:pt x="176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9"/>
            <p:cNvSpPr/>
            <p:nvPr/>
          </p:nvSpPr>
          <p:spPr>
            <a:xfrm>
              <a:off x="5958600" y="3972300"/>
              <a:ext cx="9125" cy="3775"/>
            </a:xfrm>
            <a:custGeom>
              <a:avLst/>
              <a:gdLst/>
              <a:ahLst/>
              <a:cxnLst/>
              <a:rect l="l" t="t" r="r" b="b"/>
              <a:pathLst>
                <a:path w="365" h="151" extrusionOk="0">
                  <a:moveTo>
                    <a:pt x="55" y="1"/>
                  </a:moveTo>
                  <a:cubicBezTo>
                    <a:pt x="49" y="1"/>
                    <a:pt x="56" y="16"/>
                    <a:pt x="70" y="48"/>
                  </a:cubicBezTo>
                  <a:cubicBezTo>
                    <a:pt x="89" y="86"/>
                    <a:pt x="73" y="122"/>
                    <a:pt x="37" y="134"/>
                  </a:cubicBezTo>
                  <a:cubicBezTo>
                    <a:pt x="1" y="144"/>
                    <a:pt x="70" y="150"/>
                    <a:pt x="192" y="150"/>
                  </a:cubicBezTo>
                  <a:cubicBezTo>
                    <a:pt x="314" y="149"/>
                    <a:pt x="364" y="140"/>
                    <a:pt x="303" y="130"/>
                  </a:cubicBezTo>
                  <a:cubicBezTo>
                    <a:pt x="239" y="119"/>
                    <a:pt x="159" y="84"/>
                    <a:pt x="115" y="47"/>
                  </a:cubicBezTo>
                  <a:cubicBezTo>
                    <a:pt x="80" y="16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9"/>
            <p:cNvSpPr/>
            <p:nvPr/>
          </p:nvSpPr>
          <p:spPr>
            <a:xfrm>
              <a:off x="5965350" y="3992750"/>
              <a:ext cx="2800" cy="1625"/>
            </a:xfrm>
            <a:custGeom>
              <a:avLst/>
              <a:gdLst/>
              <a:ahLst/>
              <a:cxnLst/>
              <a:rect l="l" t="t" r="r" b="b"/>
              <a:pathLst>
                <a:path w="112" h="65" extrusionOk="0">
                  <a:moveTo>
                    <a:pt x="57" y="0"/>
                  </a:moveTo>
                  <a:cubicBezTo>
                    <a:pt x="26" y="0"/>
                    <a:pt x="2" y="18"/>
                    <a:pt x="2" y="41"/>
                  </a:cubicBezTo>
                  <a:cubicBezTo>
                    <a:pt x="1" y="56"/>
                    <a:pt x="12" y="65"/>
                    <a:pt x="28" y="65"/>
                  </a:cubicBezTo>
                  <a:cubicBezTo>
                    <a:pt x="36" y="65"/>
                    <a:pt x="46" y="62"/>
                    <a:pt x="57" y="58"/>
                  </a:cubicBezTo>
                  <a:cubicBezTo>
                    <a:pt x="89" y="43"/>
                    <a:pt x="112" y="27"/>
                    <a:pt x="112" y="17"/>
                  </a:cubicBezTo>
                  <a:cubicBezTo>
                    <a:pt x="112" y="7"/>
                    <a:pt x="87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9"/>
            <p:cNvSpPr/>
            <p:nvPr/>
          </p:nvSpPr>
          <p:spPr>
            <a:xfrm>
              <a:off x="5969575" y="3994025"/>
              <a:ext cx="11850" cy="4300"/>
            </a:xfrm>
            <a:custGeom>
              <a:avLst/>
              <a:gdLst/>
              <a:ahLst/>
              <a:cxnLst/>
              <a:rect l="l" t="t" r="r" b="b"/>
              <a:pathLst>
                <a:path w="474" h="172" extrusionOk="0">
                  <a:moveTo>
                    <a:pt x="77" y="1"/>
                  </a:moveTo>
                  <a:cubicBezTo>
                    <a:pt x="20" y="1"/>
                    <a:pt x="0" y="14"/>
                    <a:pt x="0" y="45"/>
                  </a:cubicBezTo>
                  <a:cubicBezTo>
                    <a:pt x="0" y="80"/>
                    <a:pt x="53" y="105"/>
                    <a:pt x="127" y="105"/>
                  </a:cubicBezTo>
                  <a:cubicBezTo>
                    <a:pt x="197" y="105"/>
                    <a:pt x="282" y="124"/>
                    <a:pt x="315" y="147"/>
                  </a:cubicBezTo>
                  <a:cubicBezTo>
                    <a:pt x="338" y="163"/>
                    <a:pt x="355" y="171"/>
                    <a:pt x="370" y="171"/>
                  </a:cubicBezTo>
                  <a:cubicBezTo>
                    <a:pt x="386" y="171"/>
                    <a:pt x="400" y="163"/>
                    <a:pt x="415" y="146"/>
                  </a:cubicBezTo>
                  <a:cubicBezTo>
                    <a:pt x="474" y="80"/>
                    <a:pt x="397" y="35"/>
                    <a:pt x="180" y="9"/>
                  </a:cubicBezTo>
                  <a:cubicBezTo>
                    <a:pt x="137" y="3"/>
                    <a:pt x="103" y="1"/>
                    <a:pt x="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9"/>
            <p:cNvSpPr/>
            <p:nvPr/>
          </p:nvSpPr>
          <p:spPr>
            <a:xfrm>
              <a:off x="5969950" y="3975250"/>
              <a:ext cx="53700" cy="8400"/>
            </a:xfrm>
            <a:custGeom>
              <a:avLst/>
              <a:gdLst/>
              <a:ahLst/>
              <a:cxnLst/>
              <a:rect l="l" t="t" r="r" b="b"/>
              <a:pathLst>
                <a:path w="2148" h="336" extrusionOk="0">
                  <a:moveTo>
                    <a:pt x="186" y="0"/>
                  </a:moveTo>
                  <a:cubicBezTo>
                    <a:pt x="112" y="0"/>
                    <a:pt x="36" y="12"/>
                    <a:pt x="17" y="34"/>
                  </a:cubicBezTo>
                  <a:cubicBezTo>
                    <a:pt x="1" y="55"/>
                    <a:pt x="25" y="81"/>
                    <a:pt x="72" y="93"/>
                  </a:cubicBezTo>
                  <a:cubicBezTo>
                    <a:pt x="121" y="106"/>
                    <a:pt x="241" y="114"/>
                    <a:pt x="347" y="114"/>
                  </a:cubicBezTo>
                  <a:cubicBezTo>
                    <a:pt x="451" y="114"/>
                    <a:pt x="547" y="129"/>
                    <a:pt x="563" y="149"/>
                  </a:cubicBezTo>
                  <a:cubicBezTo>
                    <a:pt x="574" y="162"/>
                    <a:pt x="615" y="169"/>
                    <a:pt x="664" y="169"/>
                  </a:cubicBezTo>
                  <a:cubicBezTo>
                    <a:pt x="688" y="169"/>
                    <a:pt x="714" y="168"/>
                    <a:pt x="739" y="164"/>
                  </a:cubicBezTo>
                  <a:cubicBezTo>
                    <a:pt x="764" y="161"/>
                    <a:pt x="786" y="159"/>
                    <a:pt x="807" y="159"/>
                  </a:cubicBezTo>
                  <a:cubicBezTo>
                    <a:pt x="875" y="159"/>
                    <a:pt x="924" y="178"/>
                    <a:pt x="967" y="219"/>
                  </a:cubicBezTo>
                  <a:cubicBezTo>
                    <a:pt x="1006" y="254"/>
                    <a:pt x="1026" y="272"/>
                    <a:pt x="1044" y="272"/>
                  </a:cubicBezTo>
                  <a:cubicBezTo>
                    <a:pt x="1060" y="272"/>
                    <a:pt x="1074" y="256"/>
                    <a:pt x="1098" y="226"/>
                  </a:cubicBezTo>
                  <a:cubicBezTo>
                    <a:pt x="1134" y="181"/>
                    <a:pt x="1172" y="159"/>
                    <a:pt x="1202" y="159"/>
                  </a:cubicBezTo>
                  <a:cubicBezTo>
                    <a:pt x="1234" y="159"/>
                    <a:pt x="1257" y="184"/>
                    <a:pt x="1257" y="234"/>
                  </a:cubicBezTo>
                  <a:cubicBezTo>
                    <a:pt x="1257" y="292"/>
                    <a:pt x="1295" y="312"/>
                    <a:pt x="1409" y="313"/>
                  </a:cubicBezTo>
                  <a:cubicBezTo>
                    <a:pt x="1494" y="314"/>
                    <a:pt x="1694" y="322"/>
                    <a:pt x="1858" y="329"/>
                  </a:cubicBezTo>
                  <a:cubicBezTo>
                    <a:pt x="1932" y="333"/>
                    <a:pt x="1988" y="336"/>
                    <a:pt x="2029" y="336"/>
                  </a:cubicBezTo>
                  <a:cubicBezTo>
                    <a:pt x="2140" y="336"/>
                    <a:pt x="2148" y="318"/>
                    <a:pt x="2135" y="263"/>
                  </a:cubicBezTo>
                  <a:cubicBezTo>
                    <a:pt x="2123" y="209"/>
                    <a:pt x="2069" y="178"/>
                    <a:pt x="1978" y="168"/>
                  </a:cubicBezTo>
                  <a:cubicBezTo>
                    <a:pt x="1629" y="135"/>
                    <a:pt x="1003" y="87"/>
                    <a:pt x="634" y="65"/>
                  </a:cubicBezTo>
                  <a:cubicBezTo>
                    <a:pt x="486" y="56"/>
                    <a:pt x="350" y="37"/>
                    <a:pt x="334" y="26"/>
                  </a:cubicBezTo>
                  <a:cubicBezTo>
                    <a:pt x="309" y="9"/>
                    <a:pt x="248" y="0"/>
                    <a:pt x="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9"/>
            <p:cNvSpPr/>
            <p:nvPr/>
          </p:nvSpPr>
          <p:spPr>
            <a:xfrm>
              <a:off x="5971725" y="3987450"/>
              <a:ext cx="5850" cy="2200"/>
            </a:xfrm>
            <a:custGeom>
              <a:avLst/>
              <a:gdLst/>
              <a:ahLst/>
              <a:cxnLst/>
              <a:rect l="l" t="t" r="r" b="b"/>
              <a:pathLst>
                <a:path w="234" h="88" extrusionOk="0">
                  <a:moveTo>
                    <a:pt x="85" y="0"/>
                  </a:moveTo>
                  <a:cubicBezTo>
                    <a:pt x="8" y="0"/>
                    <a:pt x="0" y="41"/>
                    <a:pt x="88" y="80"/>
                  </a:cubicBezTo>
                  <a:cubicBezTo>
                    <a:pt x="100" y="85"/>
                    <a:pt x="114" y="87"/>
                    <a:pt x="128" y="87"/>
                  </a:cubicBezTo>
                  <a:cubicBezTo>
                    <a:pt x="154" y="87"/>
                    <a:pt x="181" y="80"/>
                    <a:pt x="200" y="66"/>
                  </a:cubicBezTo>
                  <a:cubicBezTo>
                    <a:pt x="234" y="41"/>
                    <a:pt x="210" y="20"/>
                    <a:pt x="138" y="5"/>
                  </a:cubicBezTo>
                  <a:cubicBezTo>
                    <a:pt x="117" y="2"/>
                    <a:pt x="100" y="0"/>
                    <a:pt x="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9"/>
            <p:cNvSpPr/>
            <p:nvPr/>
          </p:nvSpPr>
          <p:spPr>
            <a:xfrm>
              <a:off x="5977775" y="3983125"/>
              <a:ext cx="4850" cy="1675"/>
            </a:xfrm>
            <a:custGeom>
              <a:avLst/>
              <a:gdLst/>
              <a:ahLst/>
              <a:cxnLst/>
              <a:rect l="l" t="t" r="r" b="b"/>
              <a:pathLst>
                <a:path w="194" h="67" extrusionOk="0">
                  <a:moveTo>
                    <a:pt x="96" y="1"/>
                  </a:moveTo>
                  <a:cubicBezTo>
                    <a:pt x="83" y="1"/>
                    <a:pt x="68" y="2"/>
                    <a:pt x="53" y="6"/>
                  </a:cubicBezTo>
                  <a:cubicBezTo>
                    <a:pt x="0" y="18"/>
                    <a:pt x="0" y="30"/>
                    <a:pt x="53" y="52"/>
                  </a:cubicBezTo>
                  <a:cubicBezTo>
                    <a:pt x="75" y="61"/>
                    <a:pt x="101" y="66"/>
                    <a:pt x="121" y="66"/>
                  </a:cubicBezTo>
                  <a:cubicBezTo>
                    <a:pt x="135" y="66"/>
                    <a:pt x="146" y="64"/>
                    <a:pt x="153" y="59"/>
                  </a:cubicBezTo>
                  <a:cubicBezTo>
                    <a:pt x="194" y="31"/>
                    <a:pt x="155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9"/>
            <p:cNvSpPr/>
            <p:nvPr/>
          </p:nvSpPr>
          <p:spPr>
            <a:xfrm>
              <a:off x="5978500" y="3965875"/>
              <a:ext cx="21425" cy="5200"/>
            </a:xfrm>
            <a:custGeom>
              <a:avLst/>
              <a:gdLst/>
              <a:ahLst/>
              <a:cxnLst/>
              <a:rect l="l" t="t" r="r" b="b"/>
              <a:pathLst>
                <a:path w="857" h="208" extrusionOk="0">
                  <a:moveTo>
                    <a:pt x="110" y="0"/>
                  </a:moveTo>
                  <a:cubicBezTo>
                    <a:pt x="17" y="0"/>
                    <a:pt x="0" y="47"/>
                    <a:pt x="97" y="90"/>
                  </a:cubicBezTo>
                  <a:cubicBezTo>
                    <a:pt x="164" y="119"/>
                    <a:pt x="219" y="128"/>
                    <a:pt x="451" y="153"/>
                  </a:cubicBezTo>
                  <a:cubicBezTo>
                    <a:pt x="513" y="159"/>
                    <a:pt x="591" y="179"/>
                    <a:pt x="632" y="196"/>
                  </a:cubicBezTo>
                  <a:cubicBezTo>
                    <a:pt x="649" y="204"/>
                    <a:pt x="667" y="207"/>
                    <a:pt x="686" y="207"/>
                  </a:cubicBezTo>
                  <a:cubicBezTo>
                    <a:pt x="715" y="207"/>
                    <a:pt x="744" y="198"/>
                    <a:pt x="767" y="183"/>
                  </a:cubicBezTo>
                  <a:cubicBezTo>
                    <a:pt x="856" y="120"/>
                    <a:pt x="672" y="27"/>
                    <a:pt x="451" y="23"/>
                  </a:cubicBezTo>
                  <a:cubicBezTo>
                    <a:pt x="355" y="22"/>
                    <a:pt x="226" y="13"/>
                    <a:pt x="154" y="3"/>
                  </a:cubicBezTo>
                  <a:cubicBezTo>
                    <a:pt x="138" y="1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9"/>
            <p:cNvSpPr/>
            <p:nvPr/>
          </p:nvSpPr>
          <p:spPr>
            <a:xfrm>
              <a:off x="5990300" y="3983975"/>
              <a:ext cx="8250" cy="1950"/>
            </a:xfrm>
            <a:custGeom>
              <a:avLst/>
              <a:gdLst/>
              <a:ahLst/>
              <a:cxnLst/>
              <a:rect l="l" t="t" r="r" b="b"/>
              <a:pathLst>
                <a:path w="330" h="78" extrusionOk="0">
                  <a:moveTo>
                    <a:pt x="137" y="1"/>
                  </a:moveTo>
                  <a:cubicBezTo>
                    <a:pt x="63" y="1"/>
                    <a:pt x="0" y="19"/>
                    <a:pt x="0" y="40"/>
                  </a:cubicBezTo>
                  <a:cubicBezTo>
                    <a:pt x="0" y="60"/>
                    <a:pt x="77" y="78"/>
                    <a:pt x="172" y="78"/>
                  </a:cubicBezTo>
                  <a:cubicBezTo>
                    <a:pt x="272" y="78"/>
                    <a:pt x="329" y="61"/>
                    <a:pt x="309" y="40"/>
                  </a:cubicBezTo>
                  <a:cubicBezTo>
                    <a:pt x="291" y="19"/>
                    <a:pt x="211" y="1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9"/>
            <p:cNvSpPr/>
            <p:nvPr/>
          </p:nvSpPr>
          <p:spPr>
            <a:xfrm>
              <a:off x="5992550" y="3997000"/>
              <a:ext cx="8925" cy="6325"/>
            </a:xfrm>
            <a:custGeom>
              <a:avLst/>
              <a:gdLst/>
              <a:ahLst/>
              <a:cxnLst/>
              <a:rect l="l" t="t" r="r" b="b"/>
              <a:pathLst>
                <a:path w="357" h="253" extrusionOk="0">
                  <a:moveTo>
                    <a:pt x="188" y="1"/>
                  </a:moveTo>
                  <a:cubicBezTo>
                    <a:pt x="161" y="1"/>
                    <a:pt x="133" y="4"/>
                    <a:pt x="105" y="12"/>
                  </a:cubicBezTo>
                  <a:cubicBezTo>
                    <a:pt x="5" y="38"/>
                    <a:pt x="0" y="71"/>
                    <a:pt x="84" y="130"/>
                  </a:cubicBezTo>
                  <a:cubicBezTo>
                    <a:pt x="110" y="148"/>
                    <a:pt x="156" y="159"/>
                    <a:pt x="198" y="159"/>
                  </a:cubicBezTo>
                  <a:cubicBezTo>
                    <a:pt x="212" y="159"/>
                    <a:pt x="225" y="158"/>
                    <a:pt x="237" y="155"/>
                  </a:cubicBezTo>
                  <a:cubicBezTo>
                    <a:pt x="264" y="149"/>
                    <a:pt x="282" y="146"/>
                    <a:pt x="290" y="146"/>
                  </a:cubicBezTo>
                  <a:cubicBezTo>
                    <a:pt x="302" y="146"/>
                    <a:pt x="287" y="155"/>
                    <a:pt x="244" y="175"/>
                  </a:cubicBezTo>
                  <a:cubicBezTo>
                    <a:pt x="197" y="199"/>
                    <a:pt x="181" y="228"/>
                    <a:pt x="205" y="245"/>
                  </a:cubicBezTo>
                  <a:cubicBezTo>
                    <a:pt x="213" y="250"/>
                    <a:pt x="222" y="253"/>
                    <a:pt x="231" y="253"/>
                  </a:cubicBezTo>
                  <a:cubicBezTo>
                    <a:pt x="284" y="253"/>
                    <a:pt x="355" y="173"/>
                    <a:pt x="356" y="98"/>
                  </a:cubicBezTo>
                  <a:cubicBezTo>
                    <a:pt x="357" y="40"/>
                    <a:pt x="279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9"/>
            <p:cNvSpPr/>
            <p:nvPr/>
          </p:nvSpPr>
          <p:spPr>
            <a:xfrm>
              <a:off x="5998875" y="3965550"/>
              <a:ext cx="47225" cy="7475"/>
            </a:xfrm>
            <a:custGeom>
              <a:avLst/>
              <a:gdLst/>
              <a:ahLst/>
              <a:cxnLst/>
              <a:rect l="l" t="t" r="r" b="b"/>
              <a:pathLst>
                <a:path w="1889" h="299" extrusionOk="0">
                  <a:moveTo>
                    <a:pt x="1461" y="0"/>
                  </a:moveTo>
                  <a:cubicBezTo>
                    <a:pt x="1393" y="0"/>
                    <a:pt x="1320" y="30"/>
                    <a:pt x="1301" y="64"/>
                  </a:cubicBezTo>
                  <a:cubicBezTo>
                    <a:pt x="1285" y="93"/>
                    <a:pt x="1272" y="107"/>
                    <a:pt x="1251" y="107"/>
                  </a:cubicBezTo>
                  <a:cubicBezTo>
                    <a:pt x="1233" y="107"/>
                    <a:pt x="1208" y="96"/>
                    <a:pt x="1168" y="75"/>
                  </a:cubicBezTo>
                  <a:cubicBezTo>
                    <a:pt x="1135" y="57"/>
                    <a:pt x="1112" y="47"/>
                    <a:pt x="1106" y="47"/>
                  </a:cubicBezTo>
                  <a:cubicBezTo>
                    <a:pt x="1102" y="47"/>
                    <a:pt x="1103" y="50"/>
                    <a:pt x="1111" y="56"/>
                  </a:cubicBezTo>
                  <a:cubicBezTo>
                    <a:pt x="1162" y="100"/>
                    <a:pt x="1031" y="186"/>
                    <a:pt x="934" y="186"/>
                  </a:cubicBezTo>
                  <a:cubicBezTo>
                    <a:pt x="923" y="186"/>
                    <a:pt x="912" y="185"/>
                    <a:pt x="902" y="182"/>
                  </a:cubicBezTo>
                  <a:cubicBezTo>
                    <a:pt x="859" y="171"/>
                    <a:pt x="823" y="126"/>
                    <a:pt x="823" y="81"/>
                  </a:cubicBezTo>
                  <a:cubicBezTo>
                    <a:pt x="823" y="18"/>
                    <a:pt x="788" y="2"/>
                    <a:pt x="656" y="2"/>
                  </a:cubicBezTo>
                  <a:cubicBezTo>
                    <a:pt x="534" y="2"/>
                    <a:pt x="490" y="20"/>
                    <a:pt x="490" y="71"/>
                  </a:cubicBezTo>
                  <a:cubicBezTo>
                    <a:pt x="490" y="123"/>
                    <a:pt x="442" y="138"/>
                    <a:pt x="288" y="138"/>
                  </a:cubicBezTo>
                  <a:cubicBezTo>
                    <a:pt x="285" y="138"/>
                    <a:pt x="281" y="138"/>
                    <a:pt x="277" y="138"/>
                  </a:cubicBezTo>
                  <a:cubicBezTo>
                    <a:pt x="92" y="138"/>
                    <a:pt x="1" y="189"/>
                    <a:pt x="83" y="245"/>
                  </a:cubicBezTo>
                  <a:cubicBezTo>
                    <a:pt x="104" y="259"/>
                    <a:pt x="340" y="271"/>
                    <a:pt x="609" y="271"/>
                  </a:cubicBezTo>
                  <a:cubicBezTo>
                    <a:pt x="962" y="271"/>
                    <a:pt x="1098" y="258"/>
                    <a:pt x="1100" y="222"/>
                  </a:cubicBezTo>
                  <a:cubicBezTo>
                    <a:pt x="1101" y="203"/>
                    <a:pt x="1104" y="194"/>
                    <a:pt x="1111" y="194"/>
                  </a:cubicBezTo>
                  <a:cubicBezTo>
                    <a:pt x="1118" y="194"/>
                    <a:pt x="1128" y="203"/>
                    <a:pt x="1144" y="220"/>
                  </a:cubicBezTo>
                  <a:cubicBezTo>
                    <a:pt x="1167" y="246"/>
                    <a:pt x="1361" y="277"/>
                    <a:pt x="1572" y="289"/>
                  </a:cubicBezTo>
                  <a:cubicBezTo>
                    <a:pt x="1683" y="295"/>
                    <a:pt x="1761" y="299"/>
                    <a:pt x="1809" y="299"/>
                  </a:cubicBezTo>
                  <a:cubicBezTo>
                    <a:pt x="1888" y="299"/>
                    <a:pt x="1888" y="290"/>
                    <a:pt x="1828" y="272"/>
                  </a:cubicBezTo>
                  <a:cubicBezTo>
                    <a:pt x="1717" y="239"/>
                    <a:pt x="1709" y="224"/>
                    <a:pt x="1771" y="172"/>
                  </a:cubicBezTo>
                  <a:cubicBezTo>
                    <a:pt x="1810" y="139"/>
                    <a:pt x="1819" y="125"/>
                    <a:pt x="1786" y="125"/>
                  </a:cubicBezTo>
                  <a:cubicBezTo>
                    <a:pt x="1767" y="125"/>
                    <a:pt x="1734" y="130"/>
                    <a:pt x="1684" y="138"/>
                  </a:cubicBezTo>
                  <a:cubicBezTo>
                    <a:pt x="1636" y="147"/>
                    <a:pt x="1602" y="152"/>
                    <a:pt x="1580" y="152"/>
                  </a:cubicBezTo>
                  <a:cubicBezTo>
                    <a:pt x="1537" y="152"/>
                    <a:pt x="1538" y="133"/>
                    <a:pt x="1557" y="84"/>
                  </a:cubicBezTo>
                  <a:cubicBezTo>
                    <a:pt x="1582" y="17"/>
                    <a:pt x="156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9"/>
            <p:cNvSpPr/>
            <p:nvPr/>
          </p:nvSpPr>
          <p:spPr>
            <a:xfrm>
              <a:off x="6004125" y="4018375"/>
              <a:ext cx="17675" cy="4325"/>
            </a:xfrm>
            <a:custGeom>
              <a:avLst/>
              <a:gdLst/>
              <a:ahLst/>
              <a:cxnLst/>
              <a:rect l="l" t="t" r="r" b="b"/>
              <a:pathLst>
                <a:path w="707" h="173" extrusionOk="0">
                  <a:moveTo>
                    <a:pt x="143" y="1"/>
                  </a:moveTo>
                  <a:cubicBezTo>
                    <a:pt x="61" y="1"/>
                    <a:pt x="3" y="11"/>
                    <a:pt x="3" y="27"/>
                  </a:cubicBezTo>
                  <a:cubicBezTo>
                    <a:pt x="0" y="48"/>
                    <a:pt x="85" y="64"/>
                    <a:pt x="191" y="64"/>
                  </a:cubicBezTo>
                  <a:cubicBezTo>
                    <a:pt x="297" y="64"/>
                    <a:pt x="390" y="80"/>
                    <a:pt x="400" y="99"/>
                  </a:cubicBezTo>
                  <a:cubicBezTo>
                    <a:pt x="410" y="119"/>
                    <a:pt x="485" y="145"/>
                    <a:pt x="569" y="161"/>
                  </a:cubicBezTo>
                  <a:cubicBezTo>
                    <a:pt x="611" y="168"/>
                    <a:pt x="642" y="172"/>
                    <a:pt x="662" y="172"/>
                  </a:cubicBezTo>
                  <a:cubicBezTo>
                    <a:pt x="706" y="172"/>
                    <a:pt x="707" y="153"/>
                    <a:pt x="688" y="105"/>
                  </a:cubicBezTo>
                  <a:cubicBezTo>
                    <a:pt x="671" y="58"/>
                    <a:pt x="606" y="22"/>
                    <a:pt x="538" y="20"/>
                  </a:cubicBezTo>
                  <a:cubicBezTo>
                    <a:pt x="472" y="17"/>
                    <a:pt x="327" y="11"/>
                    <a:pt x="211" y="3"/>
                  </a:cubicBezTo>
                  <a:cubicBezTo>
                    <a:pt x="188" y="1"/>
                    <a:pt x="165" y="1"/>
                    <a:pt x="1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9"/>
            <p:cNvSpPr/>
            <p:nvPr/>
          </p:nvSpPr>
          <p:spPr>
            <a:xfrm>
              <a:off x="6004150" y="3961775"/>
              <a:ext cx="4175" cy="775"/>
            </a:xfrm>
            <a:custGeom>
              <a:avLst/>
              <a:gdLst/>
              <a:ahLst/>
              <a:cxnLst/>
              <a:rect l="l" t="t" r="r" b="b"/>
              <a:pathLst>
                <a:path w="167" h="31" extrusionOk="0">
                  <a:moveTo>
                    <a:pt x="66" y="0"/>
                  </a:moveTo>
                  <a:cubicBezTo>
                    <a:pt x="46" y="0"/>
                    <a:pt x="28" y="3"/>
                    <a:pt x="19" y="10"/>
                  </a:cubicBezTo>
                  <a:cubicBezTo>
                    <a:pt x="0" y="21"/>
                    <a:pt x="28" y="30"/>
                    <a:pt x="81" y="30"/>
                  </a:cubicBezTo>
                  <a:cubicBezTo>
                    <a:pt x="84" y="30"/>
                    <a:pt x="87" y="30"/>
                    <a:pt x="90" y="30"/>
                  </a:cubicBezTo>
                  <a:cubicBezTo>
                    <a:pt x="152" y="28"/>
                    <a:pt x="166" y="20"/>
                    <a:pt x="123" y="8"/>
                  </a:cubicBezTo>
                  <a:cubicBezTo>
                    <a:pt x="106" y="3"/>
                    <a:pt x="85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9"/>
            <p:cNvSpPr/>
            <p:nvPr/>
          </p:nvSpPr>
          <p:spPr>
            <a:xfrm>
              <a:off x="6006850" y="4000200"/>
              <a:ext cx="8725" cy="2200"/>
            </a:xfrm>
            <a:custGeom>
              <a:avLst/>
              <a:gdLst/>
              <a:ahLst/>
              <a:cxnLst/>
              <a:rect l="l" t="t" r="r" b="b"/>
              <a:pathLst>
                <a:path w="349" h="88" extrusionOk="0">
                  <a:moveTo>
                    <a:pt x="137" y="0"/>
                  </a:moveTo>
                  <a:cubicBezTo>
                    <a:pt x="109" y="0"/>
                    <a:pt x="83" y="5"/>
                    <a:pt x="61" y="14"/>
                  </a:cubicBezTo>
                  <a:cubicBezTo>
                    <a:pt x="0" y="38"/>
                    <a:pt x="18" y="54"/>
                    <a:pt x="135" y="74"/>
                  </a:cubicBezTo>
                  <a:cubicBezTo>
                    <a:pt x="186" y="83"/>
                    <a:pt x="228" y="87"/>
                    <a:pt x="259" y="87"/>
                  </a:cubicBezTo>
                  <a:cubicBezTo>
                    <a:pt x="341" y="87"/>
                    <a:pt x="348" y="59"/>
                    <a:pt x="246" y="21"/>
                  </a:cubicBezTo>
                  <a:cubicBezTo>
                    <a:pt x="211" y="7"/>
                    <a:pt x="173" y="0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9"/>
            <p:cNvSpPr/>
            <p:nvPr/>
          </p:nvSpPr>
          <p:spPr>
            <a:xfrm>
              <a:off x="6007625" y="3985175"/>
              <a:ext cx="14400" cy="3125"/>
            </a:xfrm>
            <a:custGeom>
              <a:avLst/>
              <a:gdLst/>
              <a:ahLst/>
              <a:cxnLst/>
              <a:rect l="l" t="t" r="r" b="b"/>
              <a:pathLst>
                <a:path w="576" h="125" extrusionOk="0">
                  <a:moveTo>
                    <a:pt x="104" y="1"/>
                  </a:moveTo>
                  <a:cubicBezTo>
                    <a:pt x="16" y="1"/>
                    <a:pt x="1" y="52"/>
                    <a:pt x="99" y="95"/>
                  </a:cubicBezTo>
                  <a:cubicBezTo>
                    <a:pt x="144" y="115"/>
                    <a:pt x="216" y="124"/>
                    <a:pt x="289" y="124"/>
                  </a:cubicBezTo>
                  <a:cubicBezTo>
                    <a:pt x="387" y="124"/>
                    <a:pt x="487" y="108"/>
                    <a:pt x="526" y="78"/>
                  </a:cubicBezTo>
                  <a:cubicBezTo>
                    <a:pt x="576" y="40"/>
                    <a:pt x="555" y="29"/>
                    <a:pt x="434" y="29"/>
                  </a:cubicBezTo>
                  <a:cubicBezTo>
                    <a:pt x="350" y="29"/>
                    <a:pt x="223" y="18"/>
                    <a:pt x="158" y="6"/>
                  </a:cubicBezTo>
                  <a:cubicBezTo>
                    <a:pt x="138" y="3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9"/>
            <p:cNvSpPr/>
            <p:nvPr/>
          </p:nvSpPr>
          <p:spPr>
            <a:xfrm>
              <a:off x="6012450" y="3960200"/>
              <a:ext cx="55625" cy="3550"/>
            </a:xfrm>
            <a:custGeom>
              <a:avLst/>
              <a:gdLst/>
              <a:ahLst/>
              <a:cxnLst/>
              <a:rect l="l" t="t" r="r" b="b"/>
              <a:pathLst>
                <a:path w="2225" h="142" extrusionOk="0">
                  <a:moveTo>
                    <a:pt x="2051" y="0"/>
                  </a:moveTo>
                  <a:cubicBezTo>
                    <a:pt x="2004" y="0"/>
                    <a:pt x="1951" y="5"/>
                    <a:pt x="1895" y="16"/>
                  </a:cubicBezTo>
                  <a:cubicBezTo>
                    <a:pt x="1834" y="28"/>
                    <a:pt x="1737" y="34"/>
                    <a:pt x="1644" y="34"/>
                  </a:cubicBezTo>
                  <a:cubicBezTo>
                    <a:pt x="1595" y="34"/>
                    <a:pt x="1546" y="32"/>
                    <a:pt x="1505" y="29"/>
                  </a:cubicBezTo>
                  <a:cubicBezTo>
                    <a:pt x="1444" y="23"/>
                    <a:pt x="1350" y="20"/>
                    <a:pt x="1236" y="20"/>
                  </a:cubicBezTo>
                  <a:cubicBezTo>
                    <a:pt x="774" y="20"/>
                    <a:pt x="0" y="63"/>
                    <a:pt x="0" y="98"/>
                  </a:cubicBezTo>
                  <a:cubicBezTo>
                    <a:pt x="0" y="120"/>
                    <a:pt x="116" y="137"/>
                    <a:pt x="265" y="140"/>
                  </a:cubicBezTo>
                  <a:cubicBezTo>
                    <a:pt x="319" y="141"/>
                    <a:pt x="392" y="142"/>
                    <a:pt x="477" y="142"/>
                  </a:cubicBezTo>
                  <a:cubicBezTo>
                    <a:pt x="840" y="142"/>
                    <a:pt x="1435" y="133"/>
                    <a:pt x="1858" y="122"/>
                  </a:cubicBezTo>
                  <a:cubicBezTo>
                    <a:pt x="2037" y="117"/>
                    <a:pt x="2193" y="95"/>
                    <a:pt x="2203" y="73"/>
                  </a:cubicBezTo>
                  <a:cubicBezTo>
                    <a:pt x="2225" y="27"/>
                    <a:pt x="2156" y="0"/>
                    <a:pt x="2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9"/>
            <p:cNvSpPr/>
            <p:nvPr/>
          </p:nvSpPr>
          <p:spPr>
            <a:xfrm>
              <a:off x="6016650" y="4001475"/>
              <a:ext cx="4125" cy="1550"/>
            </a:xfrm>
            <a:custGeom>
              <a:avLst/>
              <a:gdLst/>
              <a:ahLst/>
              <a:cxnLst/>
              <a:rect l="l" t="t" r="r" b="b"/>
              <a:pathLst>
                <a:path w="165" h="62" extrusionOk="0">
                  <a:moveTo>
                    <a:pt x="82" y="1"/>
                  </a:moveTo>
                  <a:cubicBezTo>
                    <a:pt x="35" y="1"/>
                    <a:pt x="0" y="17"/>
                    <a:pt x="0" y="38"/>
                  </a:cubicBezTo>
                  <a:cubicBezTo>
                    <a:pt x="1" y="54"/>
                    <a:pt x="17" y="62"/>
                    <a:pt x="41" y="62"/>
                  </a:cubicBezTo>
                  <a:cubicBezTo>
                    <a:pt x="53" y="62"/>
                    <a:pt x="67" y="60"/>
                    <a:pt x="82" y="56"/>
                  </a:cubicBezTo>
                  <a:cubicBezTo>
                    <a:pt x="130" y="43"/>
                    <a:pt x="164" y="26"/>
                    <a:pt x="164" y="17"/>
                  </a:cubicBezTo>
                  <a:cubicBezTo>
                    <a:pt x="164" y="7"/>
                    <a:pt x="130" y="1"/>
                    <a:pt x="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9"/>
            <p:cNvSpPr/>
            <p:nvPr/>
          </p:nvSpPr>
          <p:spPr>
            <a:xfrm>
              <a:off x="6024975" y="4020200"/>
              <a:ext cx="19375" cy="5350"/>
            </a:xfrm>
            <a:custGeom>
              <a:avLst/>
              <a:gdLst/>
              <a:ahLst/>
              <a:cxnLst/>
              <a:rect l="l" t="t" r="r" b="b"/>
              <a:pathLst>
                <a:path w="775" h="214" extrusionOk="0">
                  <a:moveTo>
                    <a:pt x="107" y="0"/>
                  </a:moveTo>
                  <a:cubicBezTo>
                    <a:pt x="58" y="0"/>
                    <a:pt x="0" y="29"/>
                    <a:pt x="0" y="68"/>
                  </a:cubicBezTo>
                  <a:cubicBezTo>
                    <a:pt x="0" y="89"/>
                    <a:pt x="64" y="116"/>
                    <a:pt x="138" y="127"/>
                  </a:cubicBezTo>
                  <a:cubicBezTo>
                    <a:pt x="213" y="138"/>
                    <a:pt x="344" y="158"/>
                    <a:pt x="428" y="173"/>
                  </a:cubicBezTo>
                  <a:cubicBezTo>
                    <a:pt x="593" y="201"/>
                    <a:pt x="684" y="214"/>
                    <a:pt x="731" y="214"/>
                  </a:cubicBezTo>
                  <a:cubicBezTo>
                    <a:pt x="764" y="214"/>
                    <a:pt x="775" y="207"/>
                    <a:pt x="774" y="194"/>
                  </a:cubicBezTo>
                  <a:cubicBezTo>
                    <a:pt x="770" y="135"/>
                    <a:pt x="534" y="50"/>
                    <a:pt x="375" y="50"/>
                  </a:cubicBezTo>
                  <a:cubicBezTo>
                    <a:pt x="370" y="50"/>
                    <a:pt x="364" y="51"/>
                    <a:pt x="359" y="51"/>
                  </a:cubicBezTo>
                  <a:cubicBezTo>
                    <a:pt x="349" y="51"/>
                    <a:pt x="338" y="51"/>
                    <a:pt x="328" y="51"/>
                  </a:cubicBezTo>
                  <a:cubicBezTo>
                    <a:pt x="249" y="51"/>
                    <a:pt x="178" y="38"/>
                    <a:pt x="161" y="20"/>
                  </a:cubicBezTo>
                  <a:cubicBezTo>
                    <a:pt x="149" y="6"/>
                    <a:pt x="129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9"/>
            <p:cNvSpPr/>
            <p:nvPr/>
          </p:nvSpPr>
          <p:spPr>
            <a:xfrm>
              <a:off x="6024975" y="4001875"/>
              <a:ext cx="2775" cy="2150"/>
            </a:xfrm>
            <a:custGeom>
              <a:avLst/>
              <a:gdLst/>
              <a:ahLst/>
              <a:cxnLst/>
              <a:rect l="l" t="t" r="r" b="b"/>
              <a:pathLst>
                <a:path w="111" h="86" extrusionOk="0">
                  <a:moveTo>
                    <a:pt x="74" y="1"/>
                  </a:moveTo>
                  <a:cubicBezTo>
                    <a:pt x="68" y="1"/>
                    <a:pt x="62" y="2"/>
                    <a:pt x="56" y="5"/>
                  </a:cubicBezTo>
                  <a:cubicBezTo>
                    <a:pt x="23" y="19"/>
                    <a:pt x="0" y="36"/>
                    <a:pt x="0" y="43"/>
                  </a:cubicBezTo>
                  <a:cubicBezTo>
                    <a:pt x="0" y="51"/>
                    <a:pt x="25" y="68"/>
                    <a:pt x="56" y="82"/>
                  </a:cubicBezTo>
                  <a:cubicBezTo>
                    <a:pt x="62" y="85"/>
                    <a:pt x="68" y="86"/>
                    <a:pt x="74" y="86"/>
                  </a:cubicBezTo>
                  <a:cubicBezTo>
                    <a:pt x="94" y="86"/>
                    <a:pt x="110" y="69"/>
                    <a:pt x="110" y="43"/>
                  </a:cubicBezTo>
                  <a:cubicBezTo>
                    <a:pt x="110" y="18"/>
                    <a:pt x="95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9"/>
            <p:cNvSpPr/>
            <p:nvPr/>
          </p:nvSpPr>
          <p:spPr>
            <a:xfrm>
              <a:off x="6025050" y="3986150"/>
              <a:ext cx="1325" cy="2375"/>
            </a:xfrm>
            <a:custGeom>
              <a:avLst/>
              <a:gdLst/>
              <a:ahLst/>
              <a:cxnLst/>
              <a:rect l="l" t="t" r="r" b="b"/>
              <a:pathLst>
                <a:path w="53" h="95" extrusionOk="0">
                  <a:moveTo>
                    <a:pt x="22" y="0"/>
                  </a:moveTo>
                  <a:cubicBezTo>
                    <a:pt x="8" y="0"/>
                    <a:pt x="0" y="21"/>
                    <a:pt x="3" y="54"/>
                  </a:cubicBezTo>
                  <a:cubicBezTo>
                    <a:pt x="5" y="81"/>
                    <a:pt x="11" y="95"/>
                    <a:pt x="19" y="95"/>
                  </a:cubicBezTo>
                  <a:cubicBezTo>
                    <a:pt x="24" y="95"/>
                    <a:pt x="30" y="89"/>
                    <a:pt x="37" y="78"/>
                  </a:cubicBezTo>
                  <a:cubicBezTo>
                    <a:pt x="53" y="52"/>
                    <a:pt x="50" y="16"/>
                    <a:pt x="32" y="4"/>
                  </a:cubicBezTo>
                  <a:cubicBezTo>
                    <a:pt x="28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9"/>
            <p:cNvSpPr/>
            <p:nvPr/>
          </p:nvSpPr>
          <p:spPr>
            <a:xfrm>
              <a:off x="6028250" y="3979675"/>
              <a:ext cx="24900" cy="7900"/>
            </a:xfrm>
            <a:custGeom>
              <a:avLst/>
              <a:gdLst/>
              <a:ahLst/>
              <a:cxnLst/>
              <a:rect l="l" t="t" r="r" b="b"/>
              <a:pathLst>
                <a:path w="996" h="316" extrusionOk="0">
                  <a:moveTo>
                    <a:pt x="203" y="1"/>
                  </a:moveTo>
                  <a:cubicBezTo>
                    <a:pt x="186" y="1"/>
                    <a:pt x="165" y="3"/>
                    <a:pt x="142" y="7"/>
                  </a:cubicBezTo>
                  <a:cubicBezTo>
                    <a:pt x="20" y="28"/>
                    <a:pt x="1" y="81"/>
                    <a:pt x="105" y="104"/>
                  </a:cubicBezTo>
                  <a:cubicBezTo>
                    <a:pt x="156" y="115"/>
                    <a:pt x="157" y="144"/>
                    <a:pt x="110" y="214"/>
                  </a:cubicBezTo>
                  <a:cubicBezTo>
                    <a:pt x="55" y="300"/>
                    <a:pt x="61" y="309"/>
                    <a:pt x="188" y="314"/>
                  </a:cubicBezTo>
                  <a:cubicBezTo>
                    <a:pt x="204" y="315"/>
                    <a:pt x="218" y="315"/>
                    <a:pt x="230" y="315"/>
                  </a:cubicBezTo>
                  <a:cubicBezTo>
                    <a:pt x="292" y="315"/>
                    <a:pt x="297" y="306"/>
                    <a:pt x="251" y="285"/>
                  </a:cubicBezTo>
                  <a:cubicBezTo>
                    <a:pt x="194" y="262"/>
                    <a:pt x="207" y="253"/>
                    <a:pt x="296" y="251"/>
                  </a:cubicBezTo>
                  <a:cubicBezTo>
                    <a:pt x="365" y="250"/>
                    <a:pt x="438" y="223"/>
                    <a:pt x="465" y="190"/>
                  </a:cubicBezTo>
                  <a:cubicBezTo>
                    <a:pt x="486" y="163"/>
                    <a:pt x="507" y="150"/>
                    <a:pt x="541" y="150"/>
                  </a:cubicBezTo>
                  <a:cubicBezTo>
                    <a:pt x="568" y="150"/>
                    <a:pt x="603" y="158"/>
                    <a:pt x="654" y="174"/>
                  </a:cubicBezTo>
                  <a:cubicBezTo>
                    <a:pt x="709" y="191"/>
                    <a:pt x="752" y="200"/>
                    <a:pt x="792" y="200"/>
                  </a:cubicBezTo>
                  <a:cubicBezTo>
                    <a:pt x="829" y="200"/>
                    <a:pt x="863" y="192"/>
                    <a:pt x="900" y="178"/>
                  </a:cubicBezTo>
                  <a:cubicBezTo>
                    <a:pt x="995" y="141"/>
                    <a:pt x="995" y="137"/>
                    <a:pt x="905" y="136"/>
                  </a:cubicBezTo>
                  <a:cubicBezTo>
                    <a:pt x="853" y="135"/>
                    <a:pt x="796" y="111"/>
                    <a:pt x="781" y="85"/>
                  </a:cubicBezTo>
                  <a:cubicBezTo>
                    <a:pt x="767" y="57"/>
                    <a:pt x="687" y="42"/>
                    <a:pt x="562" y="42"/>
                  </a:cubicBezTo>
                  <a:cubicBezTo>
                    <a:pt x="544" y="42"/>
                    <a:pt x="525" y="42"/>
                    <a:pt x="505" y="43"/>
                  </a:cubicBezTo>
                  <a:cubicBezTo>
                    <a:pt x="487" y="43"/>
                    <a:pt x="470" y="43"/>
                    <a:pt x="454" y="43"/>
                  </a:cubicBezTo>
                  <a:cubicBezTo>
                    <a:pt x="340" y="43"/>
                    <a:pt x="254" y="34"/>
                    <a:pt x="254" y="18"/>
                  </a:cubicBezTo>
                  <a:cubicBezTo>
                    <a:pt x="254" y="7"/>
                    <a:pt x="234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9"/>
            <p:cNvSpPr/>
            <p:nvPr/>
          </p:nvSpPr>
          <p:spPr>
            <a:xfrm>
              <a:off x="6030875" y="4002775"/>
              <a:ext cx="9400" cy="3725"/>
            </a:xfrm>
            <a:custGeom>
              <a:avLst/>
              <a:gdLst/>
              <a:ahLst/>
              <a:cxnLst/>
              <a:rect l="l" t="t" r="r" b="b"/>
              <a:pathLst>
                <a:path w="376" h="149" extrusionOk="0">
                  <a:moveTo>
                    <a:pt x="9" y="0"/>
                  </a:moveTo>
                  <a:cubicBezTo>
                    <a:pt x="6" y="0"/>
                    <a:pt x="5" y="1"/>
                    <a:pt x="4" y="1"/>
                  </a:cubicBezTo>
                  <a:cubicBezTo>
                    <a:pt x="0" y="5"/>
                    <a:pt x="38" y="45"/>
                    <a:pt x="88" y="88"/>
                  </a:cubicBezTo>
                  <a:cubicBezTo>
                    <a:pt x="135" y="129"/>
                    <a:pt x="159" y="148"/>
                    <a:pt x="186" y="148"/>
                  </a:cubicBezTo>
                  <a:cubicBezTo>
                    <a:pt x="210" y="148"/>
                    <a:pt x="236" y="133"/>
                    <a:pt x="281" y="103"/>
                  </a:cubicBezTo>
                  <a:cubicBezTo>
                    <a:pt x="375" y="41"/>
                    <a:pt x="370" y="36"/>
                    <a:pt x="196" y="16"/>
                  </a:cubicBezTo>
                  <a:cubicBezTo>
                    <a:pt x="109" y="6"/>
                    <a:pt x="30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9"/>
            <p:cNvSpPr/>
            <p:nvPr/>
          </p:nvSpPr>
          <p:spPr>
            <a:xfrm>
              <a:off x="6041975" y="4004000"/>
              <a:ext cx="6475" cy="2425"/>
            </a:xfrm>
            <a:custGeom>
              <a:avLst/>
              <a:gdLst/>
              <a:ahLst/>
              <a:cxnLst/>
              <a:rect l="l" t="t" r="r" b="b"/>
              <a:pathLst>
                <a:path w="259" h="97" extrusionOk="0">
                  <a:moveTo>
                    <a:pt x="80" y="0"/>
                  </a:moveTo>
                  <a:cubicBezTo>
                    <a:pt x="50" y="0"/>
                    <a:pt x="26" y="5"/>
                    <a:pt x="16" y="16"/>
                  </a:cubicBezTo>
                  <a:cubicBezTo>
                    <a:pt x="1" y="35"/>
                    <a:pt x="4" y="57"/>
                    <a:pt x="26" y="73"/>
                  </a:cubicBezTo>
                  <a:cubicBezTo>
                    <a:pt x="49" y="89"/>
                    <a:pt x="96" y="97"/>
                    <a:pt x="142" y="97"/>
                  </a:cubicBezTo>
                  <a:cubicBezTo>
                    <a:pt x="201" y="97"/>
                    <a:pt x="259" y="84"/>
                    <a:pt x="259" y="60"/>
                  </a:cubicBezTo>
                  <a:cubicBezTo>
                    <a:pt x="259" y="29"/>
                    <a:pt x="153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9"/>
            <p:cNvSpPr/>
            <p:nvPr/>
          </p:nvSpPr>
          <p:spPr>
            <a:xfrm>
              <a:off x="6043650" y="3965700"/>
              <a:ext cx="9700" cy="600"/>
            </a:xfrm>
            <a:custGeom>
              <a:avLst/>
              <a:gdLst/>
              <a:ahLst/>
              <a:cxnLst/>
              <a:rect l="l" t="t" r="r" b="b"/>
              <a:pathLst>
                <a:path w="388" h="24" extrusionOk="0">
                  <a:moveTo>
                    <a:pt x="193" y="0"/>
                  </a:moveTo>
                  <a:cubicBezTo>
                    <a:pt x="147" y="0"/>
                    <a:pt x="102" y="3"/>
                    <a:pt x="68" y="7"/>
                  </a:cubicBezTo>
                  <a:cubicBezTo>
                    <a:pt x="0" y="17"/>
                    <a:pt x="58" y="24"/>
                    <a:pt x="195" y="24"/>
                  </a:cubicBezTo>
                  <a:cubicBezTo>
                    <a:pt x="331" y="24"/>
                    <a:pt x="388" y="17"/>
                    <a:pt x="319" y="7"/>
                  </a:cubicBezTo>
                  <a:cubicBezTo>
                    <a:pt x="284" y="3"/>
                    <a:pt x="238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9"/>
            <p:cNvSpPr/>
            <p:nvPr/>
          </p:nvSpPr>
          <p:spPr>
            <a:xfrm>
              <a:off x="6047450" y="4022900"/>
              <a:ext cx="12925" cy="5025"/>
            </a:xfrm>
            <a:custGeom>
              <a:avLst/>
              <a:gdLst/>
              <a:ahLst/>
              <a:cxnLst/>
              <a:rect l="l" t="t" r="r" b="b"/>
              <a:pathLst>
                <a:path w="517" h="201" extrusionOk="0">
                  <a:moveTo>
                    <a:pt x="192" y="0"/>
                  </a:moveTo>
                  <a:cubicBezTo>
                    <a:pt x="9" y="0"/>
                    <a:pt x="1" y="48"/>
                    <a:pt x="172" y="127"/>
                  </a:cubicBezTo>
                  <a:cubicBezTo>
                    <a:pt x="276" y="176"/>
                    <a:pt x="371" y="201"/>
                    <a:pt x="435" y="201"/>
                  </a:cubicBezTo>
                  <a:cubicBezTo>
                    <a:pt x="483" y="201"/>
                    <a:pt x="513" y="186"/>
                    <a:pt x="514" y="156"/>
                  </a:cubicBezTo>
                  <a:cubicBezTo>
                    <a:pt x="516" y="75"/>
                    <a:pt x="372" y="2"/>
                    <a:pt x="198" y="0"/>
                  </a:cubicBezTo>
                  <a:cubicBezTo>
                    <a:pt x="196" y="0"/>
                    <a:pt x="194" y="0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9"/>
            <p:cNvSpPr/>
            <p:nvPr/>
          </p:nvSpPr>
          <p:spPr>
            <a:xfrm>
              <a:off x="6055375" y="3975450"/>
              <a:ext cx="97100" cy="13950"/>
            </a:xfrm>
            <a:custGeom>
              <a:avLst/>
              <a:gdLst/>
              <a:ahLst/>
              <a:cxnLst/>
              <a:rect l="l" t="t" r="r" b="b"/>
              <a:pathLst>
                <a:path w="3884" h="558" extrusionOk="0">
                  <a:moveTo>
                    <a:pt x="3300" y="392"/>
                  </a:moveTo>
                  <a:cubicBezTo>
                    <a:pt x="3342" y="392"/>
                    <a:pt x="3380" y="407"/>
                    <a:pt x="3380" y="426"/>
                  </a:cubicBezTo>
                  <a:cubicBezTo>
                    <a:pt x="3380" y="448"/>
                    <a:pt x="3359" y="459"/>
                    <a:pt x="3331" y="459"/>
                  </a:cubicBezTo>
                  <a:cubicBezTo>
                    <a:pt x="3307" y="459"/>
                    <a:pt x="3279" y="450"/>
                    <a:pt x="3256" y="433"/>
                  </a:cubicBezTo>
                  <a:cubicBezTo>
                    <a:pt x="3203" y="395"/>
                    <a:pt x="3206" y="392"/>
                    <a:pt x="3300" y="392"/>
                  </a:cubicBezTo>
                  <a:close/>
                  <a:moveTo>
                    <a:pt x="3239" y="0"/>
                  </a:moveTo>
                  <a:cubicBezTo>
                    <a:pt x="3130" y="0"/>
                    <a:pt x="3105" y="11"/>
                    <a:pt x="3147" y="38"/>
                  </a:cubicBezTo>
                  <a:cubicBezTo>
                    <a:pt x="3196" y="72"/>
                    <a:pt x="3195" y="93"/>
                    <a:pt x="3142" y="129"/>
                  </a:cubicBezTo>
                  <a:cubicBezTo>
                    <a:pt x="3110" y="152"/>
                    <a:pt x="3051" y="162"/>
                    <a:pt x="2989" y="162"/>
                  </a:cubicBezTo>
                  <a:cubicBezTo>
                    <a:pt x="2885" y="162"/>
                    <a:pt x="2774" y="133"/>
                    <a:pt x="2774" y="89"/>
                  </a:cubicBezTo>
                  <a:cubicBezTo>
                    <a:pt x="2774" y="63"/>
                    <a:pt x="2727" y="46"/>
                    <a:pt x="2659" y="46"/>
                  </a:cubicBezTo>
                  <a:cubicBezTo>
                    <a:pt x="2652" y="46"/>
                    <a:pt x="2645" y="46"/>
                    <a:pt x="2637" y="47"/>
                  </a:cubicBezTo>
                  <a:cubicBezTo>
                    <a:pt x="2562" y="49"/>
                    <a:pt x="2499" y="65"/>
                    <a:pt x="2497" y="80"/>
                  </a:cubicBezTo>
                  <a:cubicBezTo>
                    <a:pt x="2496" y="101"/>
                    <a:pt x="2551" y="116"/>
                    <a:pt x="2620" y="116"/>
                  </a:cubicBezTo>
                  <a:cubicBezTo>
                    <a:pt x="2637" y="116"/>
                    <a:pt x="2655" y="115"/>
                    <a:pt x="2673" y="113"/>
                  </a:cubicBezTo>
                  <a:cubicBezTo>
                    <a:pt x="2674" y="113"/>
                    <a:pt x="2675" y="113"/>
                    <a:pt x="2677" y="113"/>
                  </a:cubicBezTo>
                  <a:cubicBezTo>
                    <a:pt x="2725" y="113"/>
                    <a:pt x="2729" y="242"/>
                    <a:pt x="2678" y="277"/>
                  </a:cubicBezTo>
                  <a:cubicBezTo>
                    <a:pt x="2673" y="280"/>
                    <a:pt x="2667" y="282"/>
                    <a:pt x="2658" y="282"/>
                  </a:cubicBezTo>
                  <a:cubicBezTo>
                    <a:pt x="2629" y="282"/>
                    <a:pt x="2581" y="265"/>
                    <a:pt x="2541" y="239"/>
                  </a:cubicBezTo>
                  <a:cubicBezTo>
                    <a:pt x="2466" y="192"/>
                    <a:pt x="2191" y="162"/>
                    <a:pt x="1977" y="162"/>
                  </a:cubicBezTo>
                  <a:cubicBezTo>
                    <a:pt x="1844" y="162"/>
                    <a:pt x="1733" y="174"/>
                    <a:pt x="1710" y="200"/>
                  </a:cubicBezTo>
                  <a:cubicBezTo>
                    <a:pt x="1695" y="216"/>
                    <a:pt x="1679" y="224"/>
                    <a:pt x="1657" y="224"/>
                  </a:cubicBezTo>
                  <a:cubicBezTo>
                    <a:pt x="1633" y="224"/>
                    <a:pt x="1603" y="215"/>
                    <a:pt x="1559" y="196"/>
                  </a:cubicBezTo>
                  <a:cubicBezTo>
                    <a:pt x="1487" y="165"/>
                    <a:pt x="1419" y="148"/>
                    <a:pt x="1380" y="148"/>
                  </a:cubicBezTo>
                  <a:cubicBezTo>
                    <a:pt x="1348" y="148"/>
                    <a:pt x="1335" y="159"/>
                    <a:pt x="1354" y="182"/>
                  </a:cubicBezTo>
                  <a:cubicBezTo>
                    <a:pt x="1372" y="202"/>
                    <a:pt x="1277" y="227"/>
                    <a:pt x="1151" y="236"/>
                  </a:cubicBezTo>
                  <a:cubicBezTo>
                    <a:pt x="1116" y="238"/>
                    <a:pt x="1082" y="240"/>
                    <a:pt x="1050" y="240"/>
                  </a:cubicBezTo>
                  <a:cubicBezTo>
                    <a:pt x="968" y="240"/>
                    <a:pt x="905" y="232"/>
                    <a:pt x="897" y="219"/>
                  </a:cubicBezTo>
                  <a:cubicBezTo>
                    <a:pt x="885" y="197"/>
                    <a:pt x="850" y="187"/>
                    <a:pt x="809" y="187"/>
                  </a:cubicBezTo>
                  <a:cubicBezTo>
                    <a:pt x="745" y="187"/>
                    <a:pt x="667" y="212"/>
                    <a:pt x="645" y="253"/>
                  </a:cubicBezTo>
                  <a:cubicBezTo>
                    <a:pt x="630" y="280"/>
                    <a:pt x="620" y="294"/>
                    <a:pt x="606" y="294"/>
                  </a:cubicBezTo>
                  <a:cubicBezTo>
                    <a:pt x="591" y="294"/>
                    <a:pt x="571" y="277"/>
                    <a:pt x="537" y="244"/>
                  </a:cubicBezTo>
                  <a:cubicBezTo>
                    <a:pt x="506" y="215"/>
                    <a:pt x="481" y="201"/>
                    <a:pt x="460" y="201"/>
                  </a:cubicBezTo>
                  <a:cubicBezTo>
                    <a:pt x="447" y="201"/>
                    <a:pt x="435" y="207"/>
                    <a:pt x="425" y="219"/>
                  </a:cubicBezTo>
                  <a:cubicBezTo>
                    <a:pt x="410" y="237"/>
                    <a:pt x="378" y="248"/>
                    <a:pt x="346" y="248"/>
                  </a:cubicBezTo>
                  <a:cubicBezTo>
                    <a:pt x="334" y="248"/>
                    <a:pt x="322" y="246"/>
                    <a:pt x="311" y="243"/>
                  </a:cubicBezTo>
                  <a:cubicBezTo>
                    <a:pt x="299" y="240"/>
                    <a:pt x="286" y="239"/>
                    <a:pt x="274" y="239"/>
                  </a:cubicBezTo>
                  <a:cubicBezTo>
                    <a:pt x="241" y="239"/>
                    <a:pt x="210" y="249"/>
                    <a:pt x="194" y="265"/>
                  </a:cubicBezTo>
                  <a:cubicBezTo>
                    <a:pt x="184" y="276"/>
                    <a:pt x="173" y="282"/>
                    <a:pt x="159" y="282"/>
                  </a:cubicBezTo>
                  <a:cubicBezTo>
                    <a:pt x="138" y="282"/>
                    <a:pt x="112" y="267"/>
                    <a:pt x="81" y="237"/>
                  </a:cubicBezTo>
                  <a:cubicBezTo>
                    <a:pt x="53" y="212"/>
                    <a:pt x="36" y="197"/>
                    <a:pt x="25" y="197"/>
                  </a:cubicBezTo>
                  <a:cubicBezTo>
                    <a:pt x="8" y="197"/>
                    <a:pt x="5" y="227"/>
                    <a:pt x="4" y="295"/>
                  </a:cubicBezTo>
                  <a:lnTo>
                    <a:pt x="1" y="423"/>
                  </a:lnTo>
                  <a:lnTo>
                    <a:pt x="122" y="346"/>
                  </a:lnTo>
                  <a:cubicBezTo>
                    <a:pt x="179" y="309"/>
                    <a:pt x="210" y="291"/>
                    <a:pt x="246" y="291"/>
                  </a:cubicBezTo>
                  <a:cubicBezTo>
                    <a:pt x="280" y="291"/>
                    <a:pt x="318" y="308"/>
                    <a:pt x="388" y="342"/>
                  </a:cubicBezTo>
                  <a:cubicBezTo>
                    <a:pt x="510" y="402"/>
                    <a:pt x="903" y="446"/>
                    <a:pt x="1181" y="446"/>
                  </a:cubicBezTo>
                  <a:cubicBezTo>
                    <a:pt x="1298" y="446"/>
                    <a:pt x="1395" y="438"/>
                    <a:pt x="1443" y="421"/>
                  </a:cubicBezTo>
                  <a:cubicBezTo>
                    <a:pt x="1471" y="410"/>
                    <a:pt x="1495" y="405"/>
                    <a:pt x="1517" y="405"/>
                  </a:cubicBezTo>
                  <a:cubicBezTo>
                    <a:pt x="1560" y="405"/>
                    <a:pt x="1598" y="425"/>
                    <a:pt x="1649" y="472"/>
                  </a:cubicBezTo>
                  <a:cubicBezTo>
                    <a:pt x="1725" y="541"/>
                    <a:pt x="1752" y="557"/>
                    <a:pt x="2203" y="557"/>
                  </a:cubicBezTo>
                  <a:cubicBezTo>
                    <a:pt x="2334" y="557"/>
                    <a:pt x="2502" y="556"/>
                    <a:pt x="2718" y="554"/>
                  </a:cubicBezTo>
                  <a:cubicBezTo>
                    <a:pt x="3251" y="549"/>
                    <a:pt x="3717" y="544"/>
                    <a:pt x="3754" y="541"/>
                  </a:cubicBezTo>
                  <a:cubicBezTo>
                    <a:pt x="3884" y="535"/>
                    <a:pt x="3822" y="462"/>
                    <a:pt x="3632" y="397"/>
                  </a:cubicBezTo>
                  <a:cubicBezTo>
                    <a:pt x="3431" y="329"/>
                    <a:pt x="3376" y="263"/>
                    <a:pt x="3521" y="263"/>
                  </a:cubicBezTo>
                  <a:cubicBezTo>
                    <a:pt x="3632" y="263"/>
                    <a:pt x="3627" y="151"/>
                    <a:pt x="3517" y="121"/>
                  </a:cubicBezTo>
                  <a:cubicBezTo>
                    <a:pt x="3469" y="109"/>
                    <a:pt x="3443" y="78"/>
                    <a:pt x="3459" y="52"/>
                  </a:cubicBezTo>
                  <a:cubicBezTo>
                    <a:pt x="3477" y="19"/>
                    <a:pt x="3417" y="2"/>
                    <a:pt x="3285" y="1"/>
                  </a:cubicBezTo>
                  <a:cubicBezTo>
                    <a:pt x="3268" y="0"/>
                    <a:pt x="3253" y="0"/>
                    <a:pt x="32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9"/>
            <p:cNvSpPr/>
            <p:nvPr/>
          </p:nvSpPr>
          <p:spPr>
            <a:xfrm>
              <a:off x="6056750" y="3964525"/>
              <a:ext cx="2775" cy="1925"/>
            </a:xfrm>
            <a:custGeom>
              <a:avLst/>
              <a:gdLst/>
              <a:ahLst/>
              <a:cxnLst/>
              <a:rect l="l" t="t" r="r" b="b"/>
              <a:pathLst>
                <a:path w="111" h="77" extrusionOk="0">
                  <a:moveTo>
                    <a:pt x="56" y="0"/>
                  </a:moveTo>
                  <a:cubicBezTo>
                    <a:pt x="25" y="0"/>
                    <a:pt x="1" y="17"/>
                    <a:pt x="1" y="39"/>
                  </a:cubicBezTo>
                  <a:cubicBezTo>
                    <a:pt x="1" y="61"/>
                    <a:pt x="25" y="77"/>
                    <a:pt x="56" y="77"/>
                  </a:cubicBezTo>
                  <a:cubicBezTo>
                    <a:pt x="88" y="77"/>
                    <a:pt x="111" y="61"/>
                    <a:pt x="111" y="39"/>
                  </a:cubicBezTo>
                  <a:cubicBezTo>
                    <a:pt x="111" y="17"/>
                    <a:pt x="87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9"/>
            <p:cNvSpPr/>
            <p:nvPr/>
          </p:nvSpPr>
          <p:spPr>
            <a:xfrm>
              <a:off x="6058200" y="4005700"/>
              <a:ext cx="2800" cy="1625"/>
            </a:xfrm>
            <a:custGeom>
              <a:avLst/>
              <a:gdLst/>
              <a:ahLst/>
              <a:cxnLst/>
              <a:rect l="l" t="t" r="r" b="b"/>
              <a:pathLst>
                <a:path w="112" h="65" extrusionOk="0">
                  <a:moveTo>
                    <a:pt x="83" y="1"/>
                  </a:moveTo>
                  <a:cubicBezTo>
                    <a:pt x="75" y="1"/>
                    <a:pt x="65" y="3"/>
                    <a:pt x="56" y="7"/>
                  </a:cubicBezTo>
                  <a:cubicBezTo>
                    <a:pt x="24" y="21"/>
                    <a:pt x="0" y="38"/>
                    <a:pt x="0" y="48"/>
                  </a:cubicBezTo>
                  <a:cubicBezTo>
                    <a:pt x="0" y="57"/>
                    <a:pt x="25" y="64"/>
                    <a:pt x="56" y="64"/>
                  </a:cubicBezTo>
                  <a:cubicBezTo>
                    <a:pt x="86" y="64"/>
                    <a:pt x="111" y="47"/>
                    <a:pt x="111" y="23"/>
                  </a:cubicBezTo>
                  <a:cubicBezTo>
                    <a:pt x="111" y="9"/>
                    <a:pt x="100" y="1"/>
                    <a:pt x="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9"/>
            <p:cNvSpPr/>
            <p:nvPr/>
          </p:nvSpPr>
          <p:spPr>
            <a:xfrm>
              <a:off x="6060450" y="4002725"/>
              <a:ext cx="7975" cy="5475"/>
            </a:xfrm>
            <a:custGeom>
              <a:avLst/>
              <a:gdLst/>
              <a:ahLst/>
              <a:cxnLst/>
              <a:rect l="l" t="t" r="r" b="b"/>
              <a:pathLst>
                <a:path w="319" h="219" extrusionOk="0">
                  <a:moveTo>
                    <a:pt x="57" y="1"/>
                  </a:moveTo>
                  <a:cubicBezTo>
                    <a:pt x="0" y="1"/>
                    <a:pt x="8" y="27"/>
                    <a:pt x="105" y="53"/>
                  </a:cubicBezTo>
                  <a:cubicBezTo>
                    <a:pt x="161" y="68"/>
                    <a:pt x="179" y="103"/>
                    <a:pt x="155" y="160"/>
                  </a:cubicBezTo>
                  <a:cubicBezTo>
                    <a:pt x="139" y="198"/>
                    <a:pt x="131" y="218"/>
                    <a:pt x="138" y="218"/>
                  </a:cubicBezTo>
                  <a:cubicBezTo>
                    <a:pt x="145" y="218"/>
                    <a:pt x="168" y="197"/>
                    <a:pt x="213" y="154"/>
                  </a:cubicBezTo>
                  <a:cubicBezTo>
                    <a:pt x="318" y="53"/>
                    <a:pt x="315" y="49"/>
                    <a:pt x="141" y="12"/>
                  </a:cubicBezTo>
                  <a:cubicBezTo>
                    <a:pt x="105" y="4"/>
                    <a:pt x="77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9"/>
            <p:cNvSpPr/>
            <p:nvPr/>
          </p:nvSpPr>
          <p:spPr>
            <a:xfrm>
              <a:off x="6068850" y="3964675"/>
              <a:ext cx="9425" cy="1775"/>
            </a:xfrm>
            <a:custGeom>
              <a:avLst/>
              <a:gdLst/>
              <a:ahLst/>
              <a:cxnLst/>
              <a:rect l="l" t="t" r="r" b="b"/>
              <a:pathLst>
                <a:path w="377" h="71" extrusionOk="0">
                  <a:moveTo>
                    <a:pt x="259" y="0"/>
                  </a:moveTo>
                  <a:cubicBezTo>
                    <a:pt x="197" y="0"/>
                    <a:pt x="118" y="15"/>
                    <a:pt x="73" y="35"/>
                  </a:cubicBezTo>
                  <a:cubicBezTo>
                    <a:pt x="8" y="65"/>
                    <a:pt x="0" y="70"/>
                    <a:pt x="52" y="70"/>
                  </a:cubicBezTo>
                  <a:cubicBezTo>
                    <a:pt x="58" y="70"/>
                    <a:pt x="65" y="70"/>
                    <a:pt x="73" y="70"/>
                  </a:cubicBezTo>
                  <a:cubicBezTo>
                    <a:pt x="119" y="69"/>
                    <a:pt x="202" y="53"/>
                    <a:pt x="265" y="35"/>
                  </a:cubicBezTo>
                  <a:lnTo>
                    <a:pt x="377" y="2"/>
                  </a:lnTo>
                  <a:lnTo>
                    <a:pt x="265" y="0"/>
                  </a:lnTo>
                  <a:cubicBezTo>
                    <a:pt x="263" y="0"/>
                    <a:pt x="261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9"/>
            <p:cNvSpPr/>
            <p:nvPr/>
          </p:nvSpPr>
          <p:spPr>
            <a:xfrm>
              <a:off x="6070025" y="4024000"/>
              <a:ext cx="7825" cy="6450"/>
            </a:xfrm>
            <a:custGeom>
              <a:avLst/>
              <a:gdLst/>
              <a:ahLst/>
              <a:cxnLst/>
              <a:rect l="l" t="t" r="r" b="b"/>
              <a:pathLst>
                <a:path w="313" h="258" extrusionOk="0">
                  <a:moveTo>
                    <a:pt x="145" y="0"/>
                  </a:moveTo>
                  <a:cubicBezTo>
                    <a:pt x="139" y="0"/>
                    <a:pt x="132" y="1"/>
                    <a:pt x="125" y="3"/>
                  </a:cubicBezTo>
                  <a:cubicBezTo>
                    <a:pt x="34" y="24"/>
                    <a:pt x="1" y="110"/>
                    <a:pt x="83" y="110"/>
                  </a:cubicBezTo>
                  <a:cubicBezTo>
                    <a:pt x="120" y="110"/>
                    <a:pt x="136" y="135"/>
                    <a:pt x="120" y="165"/>
                  </a:cubicBezTo>
                  <a:cubicBezTo>
                    <a:pt x="103" y="194"/>
                    <a:pt x="130" y="232"/>
                    <a:pt x="177" y="244"/>
                  </a:cubicBezTo>
                  <a:cubicBezTo>
                    <a:pt x="211" y="253"/>
                    <a:pt x="238" y="257"/>
                    <a:pt x="257" y="257"/>
                  </a:cubicBezTo>
                  <a:cubicBezTo>
                    <a:pt x="312" y="257"/>
                    <a:pt x="304" y="223"/>
                    <a:pt x="224" y="167"/>
                  </a:cubicBezTo>
                  <a:cubicBezTo>
                    <a:pt x="172" y="131"/>
                    <a:pt x="144" y="77"/>
                    <a:pt x="162" y="44"/>
                  </a:cubicBezTo>
                  <a:cubicBezTo>
                    <a:pt x="177" y="18"/>
                    <a:pt x="16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9"/>
            <p:cNvSpPr/>
            <p:nvPr/>
          </p:nvSpPr>
          <p:spPr>
            <a:xfrm>
              <a:off x="6072200" y="3960800"/>
              <a:ext cx="6425" cy="675"/>
            </a:xfrm>
            <a:custGeom>
              <a:avLst/>
              <a:gdLst/>
              <a:ahLst/>
              <a:cxnLst/>
              <a:rect l="l" t="t" r="r" b="b"/>
              <a:pathLst>
                <a:path w="257" h="27" extrusionOk="0">
                  <a:moveTo>
                    <a:pt x="115" y="1"/>
                  </a:moveTo>
                  <a:cubicBezTo>
                    <a:pt x="85" y="1"/>
                    <a:pt x="56" y="4"/>
                    <a:pt x="38" y="9"/>
                  </a:cubicBezTo>
                  <a:cubicBezTo>
                    <a:pt x="1" y="19"/>
                    <a:pt x="45" y="26"/>
                    <a:pt x="135" y="26"/>
                  </a:cubicBezTo>
                  <a:cubicBezTo>
                    <a:pt x="224" y="26"/>
                    <a:pt x="257" y="18"/>
                    <a:pt x="204" y="9"/>
                  </a:cubicBezTo>
                  <a:cubicBezTo>
                    <a:pt x="178" y="4"/>
                    <a:pt x="145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9"/>
            <p:cNvSpPr/>
            <p:nvPr/>
          </p:nvSpPr>
          <p:spPr>
            <a:xfrm>
              <a:off x="6075625" y="4016500"/>
              <a:ext cx="4500" cy="1550"/>
            </a:xfrm>
            <a:custGeom>
              <a:avLst/>
              <a:gdLst/>
              <a:ahLst/>
              <a:cxnLst/>
              <a:rect l="l" t="t" r="r" b="b"/>
              <a:pathLst>
                <a:path w="180" h="62" extrusionOk="0">
                  <a:moveTo>
                    <a:pt x="107" y="1"/>
                  </a:moveTo>
                  <a:cubicBezTo>
                    <a:pt x="96" y="1"/>
                    <a:pt x="85" y="3"/>
                    <a:pt x="74" y="8"/>
                  </a:cubicBezTo>
                  <a:cubicBezTo>
                    <a:pt x="0" y="39"/>
                    <a:pt x="15" y="61"/>
                    <a:pt x="111" y="61"/>
                  </a:cubicBezTo>
                  <a:cubicBezTo>
                    <a:pt x="158" y="61"/>
                    <a:pt x="179" y="45"/>
                    <a:pt x="161" y="24"/>
                  </a:cubicBezTo>
                  <a:cubicBezTo>
                    <a:pt x="148" y="9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9"/>
            <p:cNvSpPr/>
            <p:nvPr/>
          </p:nvSpPr>
          <p:spPr>
            <a:xfrm>
              <a:off x="6078275" y="4003425"/>
              <a:ext cx="6075" cy="5375"/>
            </a:xfrm>
            <a:custGeom>
              <a:avLst/>
              <a:gdLst/>
              <a:ahLst/>
              <a:cxnLst/>
              <a:rect l="l" t="t" r="r" b="b"/>
              <a:pathLst>
                <a:path w="243" h="215" extrusionOk="0">
                  <a:moveTo>
                    <a:pt x="102" y="0"/>
                  </a:moveTo>
                  <a:cubicBezTo>
                    <a:pt x="78" y="0"/>
                    <a:pt x="54" y="8"/>
                    <a:pt x="32" y="24"/>
                  </a:cubicBezTo>
                  <a:cubicBezTo>
                    <a:pt x="10" y="42"/>
                    <a:pt x="1" y="82"/>
                    <a:pt x="12" y="108"/>
                  </a:cubicBezTo>
                  <a:cubicBezTo>
                    <a:pt x="25" y="135"/>
                    <a:pt x="84" y="176"/>
                    <a:pt x="142" y="196"/>
                  </a:cubicBezTo>
                  <a:cubicBezTo>
                    <a:pt x="173" y="208"/>
                    <a:pt x="195" y="214"/>
                    <a:pt x="210" y="214"/>
                  </a:cubicBezTo>
                  <a:cubicBezTo>
                    <a:pt x="239" y="214"/>
                    <a:pt x="242" y="190"/>
                    <a:pt x="236" y="132"/>
                  </a:cubicBezTo>
                  <a:cubicBezTo>
                    <a:pt x="228" y="53"/>
                    <a:pt x="166" y="0"/>
                    <a:pt x="1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9"/>
            <p:cNvSpPr/>
            <p:nvPr/>
          </p:nvSpPr>
          <p:spPr>
            <a:xfrm>
              <a:off x="6081225" y="4026725"/>
              <a:ext cx="5200" cy="2825"/>
            </a:xfrm>
            <a:custGeom>
              <a:avLst/>
              <a:gdLst/>
              <a:ahLst/>
              <a:cxnLst/>
              <a:rect l="l" t="t" r="r" b="b"/>
              <a:pathLst>
                <a:path w="208" h="113" extrusionOk="0">
                  <a:moveTo>
                    <a:pt x="71" y="1"/>
                  </a:moveTo>
                  <a:cubicBezTo>
                    <a:pt x="0" y="1"/>
                    <a:pt x="9" y="68"/>
                    <a:pt x="82" y="101"/>
                  </a:cubicBezTo>
                  <a:cubicBezTo>
                    <a:pt x="100" y="109"/>
                    <a:pt x="120" y="112"/>
                    <a:pt x="137" y="112"/>
                  </a:cubicBezTo>
                  <a:cubicBezTo>
                    <a:pt x="151" y="112"/>
                    <a:pt x="163" y="110"/>
                    <a:pt x="171" y="104"/>
                  </a:cubicBezTo>
                  <a:cubicBezTo>
                    <a:pt x="207" y="78"/>
                    <a:pt x="135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9"/>
            <p:cNvSpPr/>
            <p:nvPr/>
          </p:nvSpPr>
          <p:spPr>
            <a:xfrm>
              <a:off x="6081175" y="3998975"/>
              <a:ext cx="4500" cy="1550"/>
            </a:xfrm>
            <a:custGeom>
              <a:avLst/>
              <a:gdLst/>
              <a:ahLst/>
              <a:cxnLst/>
              <a:rect l="l" t="t" r="r" b="b"/>
              <a:pathLst>
                <a:path w="180" h="62" extrusionOk="0">
                  <a:moveTo>
                    <a:pt x="105" y="1"/>
                  </a:moveTo>
                  <a:cubicBezTo>
                    <a:pt x="94" y="1"/>
                    <a:pt x="83" y="3"/>
                    <a:pt x="73" y="7"/>
                  </a:cubicBezTo>
                  <a:cubicBezTo>
                    <a:pt x="0" y="40"/>
                    <a:pt x="16" y="62"/>
                    <a:pt x="110" y="62"/>
                  </a:cubicBezTo>
                  <a:cubicBezTo>
                    <a:pt x="157" y="62"/>
                    <a:pt x="180" y="45"/>
                    <a:pt x="160" y="24"/>
                  </a:cubicBezTo>
                  <a:cubicBezTo>
                    <a:pt x="147" y="9"/>
                    <a:pt x="126" y="1"/>
                    <a:pt x="1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9"/>
            <p:cNvSpPr/>
            <p:nvPr/>
          </p:nvSpPr>
          <p:spPr>
            <a:xfrm>
              <a:off x="6084450" y="3959700"/>
              <a:ext cx="4250" cy="1475"/>
            </a:xfrm>
            <a:custGeom>
              <a:avLst/>
              <a:gdLst/>
              <a:ahLst/>
              <a:cxnLst/>
              <a:rect l="l" t="t" r="r" b="b"/>
              <a:pathLst>
                <a:path w="170" h="59" extrusionOk="0">
                  <a:moveTo>
                    <a:pt x="86" y="0"/>
                  </a:moveTo>
                  <a:cubicBezTo>
                    <a:pt x="38" y="0"/>
                    <a:pt x="1" y="17"/>
                    <a:pt x="1" y="37"/>
                  </a:cubicBezTo>
                  <a:cubicBezTo>
                    <a:pt x="1" y="51"/>
                    <a:pt x="17" y="59"/>
                    <a:pt x="43" y="59"/>
                  </a:cubicBezTo>
                  <a:cubicBezTo>
                    <a:pt x="55" y="59"/>
                    <a:pt x="70" y="57"/>
                    <a:pt x="86" y="53"/>
                  </a:cubicBezTo>
                  <a:cubicBezTo>
                    <a:pt x="133" y="39"/>
                    <a:pt x="170" y="24"/>
                    <a:pt x="170" y="16"/>
                  </a:cubicBezTo>
                  <a:cubicBezTo>
                    <a:pt x="170" y="7"/>
                    <a:pt x="133" y="0"/>
                    <a:pt x="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9"/>
            <p:cNvSpPr/>
            <p:nvPr/>
          </p:nvSpPr>
          <p:spPr>
            <a:xfrm>
              <a:off x="6087225" y="3987875"/>
              <a:ext cx="2750" cy="1675"/>
            </a:xfrm>
            <a:custGeom>
              <a:avLst/>
              <a:gdLst/>
              <a:ahLst/>
              <a:cxnLst/>
              <a:rect l="l" t="t" r="r" b="b"/>
              <a:pathLst>
                <a:path w="110" h="67" extrusionOk="0">
                  <a:moveTo>
                    <a:pt x="56" y="0"/>
                  </a:moveTo>
                  <a:cubicBezTo>
                    <a:pt x="23" y="0"/>
                    <a:pt x="0" y="8"/>
                    <a:pt x="0" y="18"/>
                  </a:cubicBezTo>
                  <a:cubicBezTo>
                    <a:pt x="0" y="28"/>
                    <a:pt x="25" y="47"/>
                    <a:pt x="56" y="60"/>
                  </a:cubicBezTo>
                  <a:cubicBezTo>
                    <a:pt x="65" y="64"/>
                    <a:pt x="74" y="66"/>
                    <a:pt x="81" y="66"/>
                  </a:cubicBezTo>
                  <a:cubicBezTo>
                    <a:pt x="98" y="66"/>
                    <a:pt x="110" y="57"/>
                    <a:pt x="110" y="43"/>
                  </a:cubicBezTo>
                  <a:cubicBezTo>
                    <a:pt x="110" y="21"/>
                    <a:pt x="83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9"/>
            <p:cNvSpPr/>
            <p:nvPr/>
          </p:nvSpPr>
          <p:spPr>
            <a:xfrm>
              <a:off x="6089800" y="4005475"/>
              <a:ext cx="6025" cy="1850"/>
            </a:xfrm>
            <a:custGeom>
              <a:avLst/>
              <a:gdLst/>
              <a:ahLst/>
              <a:cxnLst/>
              <a:rect l="l" t="t" r="r" b="b"/>
              <a:pathLst>
                <a:path w="241" h="74" extrusionOk="0">
                  <a:moveTo>
                    <a:pt x="119" y="0"/>
                  </a:moveTo>
                  <a:cubicBezTo>
                    <a:pt x="98" y="0"/>
                    <a:pt x="78" y="9"/>
                    <a:pt x="52" y="27"/>
                  </a:cubicBezTo>
                  <a:cubicBezTo>
                    <a:pt x="1" y="63"/>
                    <a:pt x="16" y="73"/>
                    <a:pt x="122" y="73"/>
                  </a:cubicBezTo>
                  <a:cubicBezTo>
                    <a:pt x="226" y="73"/>
                    <a:pt x="240" y="63"/>
                    <a:pt x="186" y="27"/>
                  </a:cubicBezTo>
                  <a:cubicBezTo>
                    <a:pt x="160" y="9"/>
                    <a:pt x="139" y="0"/>
                    <a:pt x="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9"/>
            <p:cNvSpPr/>
            <p:nvPr/>
          </p:nvSpPr>
          <p:spPr>
            <a:xfrm>
              <a:off x="6093025" y="3958000"/>
              <a:ext cx="17075" cy="2625"/>
            </a:xfrm>
            <a:custGeom>
              <a:avLst/>
              <a:gdLst/>
              <a:ahLst/>
              <a:cxnLst/>
              <a:rect l="l" t="t" r="r" b="b"/>
              <a:pathLst>
                <a:path w="683" h="105" extrusionOk="0">
                  <a:moveTo>
                    <a:pt x="397" y="1"/>
                  </a:moveTo>
                  <a:cubicBezTo>
                    <a:pt x="351" y="1"/>
                    <a:pt x="310" y="5"/>
                    <a:pt x="283" y="13"/>
                  </a:cubicBezTo>
                  <a:cubicBezTo>
                    <a:pt x="238" y="26"/>
                    <a:pt x="178" y="36"/>
                    <a:pt x="140" y="36"/>
                  </a:cubicBezTo>
                  <a:cubicBezTo>
                    <a:pt x="133" y="36"/>
                    <a:pt x="127" y="35"/>
                    <a:pt x="122" y="35"/>
                  </a:cubicBezTo>
                  <a:cubicBezTo>
                    <a:pt x="117" y="34"/>
                    <a:pt x="113" y="34"/>
                    <a:pt x="108" y="34"/>
                  </a:cubicBezTo>
                  <a:cubicBezTo>
                    <a:pt x="75" y="34"/>
                    <a:pt x="40" y="47"/>
                    <a:pt x="21" y="66"/>
                  </a:cubicBezTo>
                  <a:cubicBezTo>
                    <a:pt x="0" y="88"/>
                    <a:pt x="37" y="104"/>
                    <a:pt x="107" y="104"/>
                  </a:cubicBezTo>
                  <a:cubicBezTo>
                    <a:pt x="109" y="104"/>
                    <a:pt x="111" y="104"/>
                    <a:pt x="114" y="104"/>
                  </a:cubicBezTo>
                  <a:cubicBezTo>
                    <a:pt x="184" y="102"/>
                    <a:pt x="343" y="88"/>
                    <a:pt x="465" y="72"/>
                  </a:cubicBezTo>
                  <a:cubicBezTo>
                    <a:pt x="681" y="43"/>
                    <a:pt x="682" y="41"/>
                    <a:pt x="534" y="13"/>
                  </a:cubicBezTo>
                  <a:cubicBezTo>
                    <a:pt x="492" y="5"/>
                    <a:pt x="442" y="1"/>
                    <a:pt x="3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9"/>
            <p:cNvSpPr/>
            <p:nvPr/>
          </p:nvSpPr>
          <p:spPr>
            <a:xfrm>
              <a:off x="6095600" y="4004550"/>
              <a:ext cx="5500" cy="725"/>
            </a:xfrm>
            <a:custGeom>
              <a:avLst/>
              <a:gdLst/>
              <a:ahLst/>
              <a:cxnLst/>
              <a:rect l="l" t="t" r="r" b="b"/>
              <a:pathLst>
                <a:path w="220" h="29" extrusionOk="0">
                  <a:moveTo>
                    <a:pt x="110" y="0"/>
                  </a:moveTo>
                  <a:cubicBezTo>
                    <a:pt x="84" y="0"/>
                    <a:pt x="58" y="3"/>
                    <a:pt x="40" y="8"/>
                  </a:cubicBezTo>
                  <a:cubicBezTo>
                    <a:pt x="0" y="20"/>
                    <a:pt x="31" y="28"/>
                    <a:pt x="111" y="28"/>
                  </a:cubicBezTo>
                  <a:cubicBezTo>
                    <a:pt x="190" y="28"/>
                    <a:pt x="220" y="19"/>
                    <a:pt x="180" y="8"/>
                  </a:cubicBezTo>
                  <a:cubicBezTo>
                    <a:pt x="161" y="3"/>
                    <a:pt x="135" y="0"/>
                    <a:pt x="1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9"/>
            <p:cNvSpPr/>
            <p:nvPr/>
          </p:nvSpPr>
          <p:spPr>
            <a:xfrm>
              <a:off x="6095550" y="3962275"/>
              <a:ext cx="12375" cy="2800"/>
            </a:xfrm>
            <a:custGeom>
              <a:avLst/>
              <a:gdLst/>
              <a:ahLst/>
              <a:cxnLst/>
              <a:rect l="l" t="t" r="r" b="b"/>
              <a:pathLst>
                <a:path w="495" h="112" extrusionOk="0">
                  <a:moveTo>
                    <a:pt x="389" y="1"/>
                  </a:moveTo>
                  <a:cubicBezTo>
                    <a:pt x="297" y="1"/>
                    <a:pt x="169" y="25"/>
                    <a:pt x="169" y="56"/>
                  </a:cubicBezTo>
                  <a:cubicBezTo>
                    <a:pt x="169" y="68"/>
                    <a:pt x="155" y="74"/>
                    <a:pt x="132" y="74"/>
                  </a:cubicBezTo>
                  <a:cubicBezTo>
                    <a:pt x="118" y="74"/>
                    <a:pt x="102" y="72"/>
                    <a:pt x="84" y="68"/>
                  </a:cubicBezTo>
                  <a:cubicBezTo>
                    <a:pt x="58" y="60"/>
                    <a:pt x="35" y="57"/>
                    <a:pt x="20" y="57"/>
                  </a:cubicBezTo>
                  <a:cubicBezTo>
                    <a:pt x="8" y="57"/>
                    <a:pt x="0" y="59"/>
                    <a:pt x="0" y="63"/>
                  </a:cubicBezTo>
                  <a:cubicBezTo>
                    <a:pt x="0" y="75"/>
                    <a:pt x="33" y="92"/>
                    <a:pt x="82" y="104"/>
                  </a:cubicBezTo>
                  <a:cubicBezTo>
                    <a:pt x="98" y="109"/>
                    <a:pt x="115" y="111"/>
                    <a:pt x="130" y="111"/>
                  </a:cubicBezTo>
                  <a:cubicBezTo>
                    <a:pt x="160" y="111"/>
                    <a:pt x="186" y="103"/>
                    <a:pt x="199" y="89"/>
                  </a:cubicBezTo>
                  <a:cubicBezTo>
                    <a:pt x="216" y="69"/>
                    <a:pt x="296" y="52"/>
                    <a:pt x="370" y="52"/>
                  </a:cubicBezTo>
                  <a:cubicBezTo>
                    <a:pt x="445" y="52"/>
                    <a:pt x="494" y="37"/>
                    <a:pt x="478" y="18"/>
                  </a:cubicBezTo>
                  <a:cubicBezTo>
                    <a:pt x="466" y="6"/>
                    <a:pt x="431" y="1"/>
                    <a:pt x="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9"/>
            <p:cNvSpPr/>
            <p:nvPr/>
          </p:nvSpPr>
          <p:spPr>
            <a:xfrm>
              <a:off x="6098875" y="4005925"/>
              <a:ext cx="7550" cy="2400"/>
            </a:xfrm>
            <a:custGeom>
              <a:avLst/>
              <a:gdLst/>
              <a:ahLst/>
              <a:cxnLst/>
              <a:rect l="l" t="t" r="r" b="b"/>
              <a:pathLst>
                <a:path w="302" h="96" extrusionOk="0">
                  <a:moveTo>
                    <a:pt x="220" y="0"/>
                  </a:moveTo>
                  <a:cubicBezTo>
                    <a:pt x="200" y="0"/>
                    <a:pt x="175" y="7"/>
                    <a:pt x="141" y="19"/>
                  </a:cubicBezTo>
                  <a:cubicBezTo>
                    <a:pt x="0" y="74"/>
                    <a:pt x="10" y="95"/>
                    <a:pt x="174" y="95"/>
                  </a:cubicBezTo>
                  <a:cubicBezTo>
                    <a:pt x="273" y="95"/>
                    <a:pt x="302" y="80"/>
                    <a:pt x="278" y="38"/>
                  </a:cubicBezTo>
                  <a:cubicBezTo>
                    <a:pt x="264" y="12"/>
                    <a:pt x="247" y="0"/>
                    <a:pt x="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9"/>
            <p:cNvSpPr/>
            <p:nvPr/>
          </p:nvSpPr>
          <p:spPr>
            <a:xfrm>
              <a:off x="6100000" y="3999525"/>
              <a:ext cx="3875" cy="1950"/>
            </a:xfrm>
            <a:custGeom>
              <a:avLst/>
              <a:gdLst/>
              <a:ahLst/>
              <a:cxnLst/>
              <a:rect l="l" t="t" r="r" b="b"/>
              <a:pathLst>
                <a:path w="155" h="78" extrusionOk="0">
                  <a:moveTo>
                    <a:pt x="104" y="1"/>
                  </a:moveTo>
                  <a:cubicBezTo>
                    <a:pt x="75" y="1"/>
                    <a:pt x="38" y="17"/>
                    <a:pt x="19" y="39"/>
                  </a:cubicBezTo>
                  <a:cubicBezTo>
                    <a:pt x="1" y="60"/>
                    <a:pt x="22" y="78"/>
                    <a:pt x="69" y="78"/>
                  </a:cubicBezTo>
                  <a:cubicBezTo>
                    <a:pt x="116" y="78"/>
                    <a:pt x="154" y="60"/>
                    <a:pt x="154" y="39"/>
                  </a:cubicBezTo>
                  <a:cubicBezTo>
                    <a:pt x="154" y="17"/>
                    <a:pt x="132" y="1"/>
                    <a:pt x="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9"/>
            <p:cNvSpPr/>
            <p:nvPr/>
          </p:nvSpPr>
          <p:spPr>
            <a:xfrm>
              <a:off x="6104700" y="4017350"/>
              <a:ext cx="13775" cy="8475"/>
            </a:xfrm>
            <a:custGeom>
              <a:avLst/>
              <a:gdLst/>
              <a:ahLst/>
              <a:cxnLst/>
              <a:rect l="l" t="t" r="r" b="b"/>
              <a:pathLst>
                <a:path w="551" h="339" extrusionOk="0">
                  <a:moveTo>
                    <a:pt x="146" y="1"/>
                  </a:moveTo>
                  <a:cubicBezTo>
                    <a:pt x="38" y="1"/>
                    <a:pt x="0" y="55"/>
                    <a:pt x="135" y="105"/>
                  </a:cubicBezTo>
                  <a:cubicBezTo>
                    <a:pt x="198" y="130"/>
                    <a:pt x="236" y="166"/>
                    <a:pt x="218" y="186"/>
                  </a:cubicBezTo>
                  <a:cubicBezTo>
                    <a:pt x="179" y="229"/>
                    <a:pt x="284" y="339"/>
                    <a:pt x="362" y="339"/>
                  </a:cubicBezTo>
                  <a:cubicBezTo>
                    <a:pt x="388" y="339"/>
                    <a:pt x="409" y="313"/>
                    <a:pt x="409" y="280"/>
                  </a:cubicBezTo>
                  <a:cubicBezTo>
                    <a:pt x="409" y="247"/>
                    <a:pt x="379" y="221"/>
                    <a:pt x="340" y="221"/>
                  </a:cubicBezTo>
                  <a:cubicBezTo>
                    <a:pt x="302" y="221"/>
                    <a:pt x="337" y="190"/>
                    <a:pt x="417" y="155"/>
                  </a:cubicBezTo>
                  <a:cubicBezTo>
                    <a:pt x="496" y="119"/>
                    <a:pt x="550" y="63"/>
                    <a:pt x="536" y="34"/>
                  </a:cubicBezTo>
                  <a:cubicBezTo>
                    <a:pt x="525" y="12"/>
                    <a:pt x="516" y="2"/>
                    <a:pt x="505" y="2"/>
                  </a:cubicBezTo>
                  <a:cubicBezTo>
                    <a:pt x="495" y="2"/>
                    <a:pt x="484" y="10"/>
                    <a:pt x="470" y="26"/>
                  </a:cubicBezTo>
                  <a:cubicBezTo>
                    <a:pt x="456" y="43"/>
                    <a:pt x="437" y="52"/>
                    <a:pt x="408" y="52"/>
                  </a:cubicBezTo>
                  <a:cubicBezTo>
                    <a:pt x="379" y="52"/>
                    <a:pt x="339" y="43"/>
                    <a:pt x="284" y="24"/>
                  </a:cubicBezTo>
                  <a:cubicBezTo>
                    <a:pt x="232" y="8"/>
                    <a:pt x="184" y="1"/>
                    <a:pt x="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9"/>
            <p:cNvSpPr/>
            <p:nvPr/>
          </p:nvSpPr>
          <p:spPr>
            <a:xfrm>
              <a:off x="6109375" y="4000100"/>
              <a:ext cx="17025" cy="1300"/>
            </a:xfrm>
            <a:custGeom>
              <a:avLst/>
              <a:gdLst/>
              <a:ahLst/>
              <a:cxnLst/>
              <a:rect l="l" t="t" r="r" b="b"/>
              <a:pathLst>
                <a:path w="681" h="52" extrusionOk="0">
                  <a:moveTo>
                    <a:pt x="142" y="1"/>
                  </a:moveTo>
                  <a:cubicBezTo>
                    <a:pt x="58" y="1"/>
                    <a:pt x="1" y="9"/>
                    <a:pt x="1" y="21"/>
                  </a:cubicBezTo>
                  <a:cubicBezTo>
                    <a:pt x="1" y="39"/>
                    <a:pt x="132" y="52"/>
                    <a:pt x="302" y="52"/>
                  </a:cubicBezTo>
                  <a:cubicBezTo>
                    <a:pt x="308" y="52"/>
                    <a:pt x="315" y="52"/>
                    <a:pt x="322" y="51"/>
                  </a:cubicBezTo>
                  <a:cubicBezTo>
                    <a:pt x="681" y="49"/>
                    <a:pt x="660" y="32"/>
                    <a:pt x="264" y="5"/>
                  </a:cubicBezTo>
                  <a:cubicBezTo>
                    <a:pt x="220" y="2"/>
                    <a:pt x="179" y="1"/>
                    <a:pt x="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9"/>
            <p:cNvSpPr/>
            <p:nvPr/>
          </p:nvSpPr>
          <p:spPr>
            <a:xfrm>
              <a:off x="6111075" y="3961675"/>
              <a:ext cx="3850" cy="1950"/>
            </a:xfrm>
            <a:custGeom>
              <a:avLst/>
              <a:gdLst/>
              <a:ahLst/>
              <a:cxnLst/>
              <a:rect l="l" t="t" r="r" b="b"/>
              <a:pathLst>
                <a:path w="154" h="78" extrusionOk="0">
                  <a:moveTo>
                    <a:pt x="104" y="0"/>
                  </a:moveTo>
                  <a:cubicBezTo>
                    <a:pt x="76" y="0"/>
                    <a:pt x="39" y="17"/>
                    <a:pt x="20" y="39"/>
                  </a:cubicBezTo>
                  <a:cubicBezTo>
                    <a:pt x="0" y="60"/>
                    <a:pt x="22" y="77"/>
                    <a:pt x="70" y="77"/>
                  </a:cubicBezTo>
                  <a:cubicBezTo>
                    <a:pt x="117" y="77"/>
                    <a:pt x="154" y="61"/>
                    <a:pt x="154" y="39"/>
                  </a:cubicBezTo>
                  <a:cubicBezTo>
                    <a:pt x="154" y="17"/>
                    <a:pt x="132" y="0"/>
                    <a:pt x="1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9"/>
            <p:cNvSpPr/>
            <p:nvPr/>
          </p:nvSpPr>
          <p:spPr>
            <a:xfrm>
              <a:off x="6112175" y="4007425"/>
              <a:ext cx="4175" cy="800"/>
            </a:xfrm>
            <a:custGeom>
              <a:avLst/>
              <a:gdLst/>
              <a:ahLst/>
              <a:cxnLst/>
              <a:rect l="l" t="t" r="r" b="b"/>
              <a:pathLst>
                <a:path w="167" h="32" extrusionOk="0">
                  <a:moveTo>
                    <a:pt x="70" y="0"/>
                  </a:moveTo>
                  <a:cubicBezTo>
                    <a:pt x="48" y="0"/>
                    <a:pt x="29" y="4"/>
                    <a:pt x="19" y="11"/>
                  </a:cubicBezTo>
                  <a:cubicBezTo>
                    <a:pt x="1" y="23"/>
                    <a:pt x="23" y="32"/>
                    <a:pt x="68" y="32"/>
                  </a:cubicBezTo>
                  <a:cubicBezTo>
                    <a:pt x="75" y="32"/>
                    <a:pt x="82" y="31"/>
                    <a:pt x="89" y="31"/>
                  </a:cubicBezTo>
                  <a:cubicBezTo>
                    <a:pt x="152" y="29"/>
                    <a:pt x="166" y="20"/>
                    <a:pt x="124" y="7"/>
                  </a:cubicBezTo>
                  <a:cubicBezTo>
                    <a:pt x="107" y="3"/>
                    <a:pt x="88" y="0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9"/>
            <p:cNvSpPr/>
            <p:nvPr/>
          </p:nvSpPr>
          <p:spPr>
            <a:xfrm>
              <a:off x="6113600" y="4030025"/>
              <a:ext cx="2775" cy="1625"/>
            </a:xfrm>
            <a:custGeom>
              <a:avLst/>
              <a:gdLst/>
              <a:ahLst/>
              <a:cxnLst/>
              <a:rect l="l" t="t" r="r" b="b"/>
              <a:pathLst>
                <a:path w="111" h="65" extrusionOk="0">
                  <a:moveTo>
                    <a:pt x="83" y="1"/>
                  </a:moveTo>
                  <a:cubicBezTo>
                    <a:pt x="75" y="1"/>
                    <a:pt x="66" y="3"/>
                    <a:pt x="56" y="7"/>
                  </a:cubicBezTo>
                  <a:cubicBezTo>
                    <a:pt x="23" y="21"/>
                    <a:pt x="1" y="38"/>
                    <a:pt x="1" y="48"/>
                  </a:cubicBezTo>
                  <a:cubicBezTo>
                    <a:pt x="1" y="58"/>
                    <a:pt x="23" y="65"/>
                    <a:pt x="56" y="65"/>
                  </a:cubicBezTo>
                  <a:cubicBezTo>
                    <a:pt x="87" y="65"/>
                    <a:pt x="110" y="47"/>
                    <a:pt x="110" y="24"/>
                  </a:cubicBezTo>
                  <a:cubicBezTo>
                    <a:pt x="110" y="9"/>
                    <a:pt x="99" y="1"/>
                    <a:pt x="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9"/>
            <p:cNvSpPr/>
            <p:nvPr/>
          </p:nvSpPr>
          <p:spPr>
            <a:xfrm>
              <a:off x="6118125" y="4007475"/>
              <a:ext cx="7550" cy="675"/>
            </a:xfrm>
            <a:custGeom>
              <a:avLst/>
              <a:gdLst/>
              <a:ahLst/>
              <a:cxnLst/>
              <a:rect l="l" t="t" r="r" b="b"/>
              <a:pathLst>
                <a:path w="302" h="27" extrusionOk="0">
                  <a:moveTo>
                    <a:pt x="151" y="1"/>
                  </a:moveTo>
                  <a:cubicBezTo>
                    <a:pt x="116" y="1"/>
                    <a:pt x="80" y="3"/>
                    <a:pt x="54" y="9"/>
                  </a:cubicBezTo>
                  <a:cubicBezTo>
                    <a:pt x="1" y="18"/>
                    <a:pt x="46" y="27"/>
                    <a:pt x="152" y="27"/>
                  </a:cubicBezTo>
                  <a:cubicBezTo>
                    <a:pt x="256" y="27"/>
                    <a:pt x="301" y="18"/>
                    <a:pt x="249" y="9"/>
                  </a:cubicBezTo>
                  <a:cubicBezTo>
                    <a:pt x="222" y="3"/>
                    <a:pt x="187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9"/>
            <p:cNvSpPr/>
            <p:nvPr/>
          </p:nvSpPr>
          <p:spPr>
            <a:xfrm>
              <a:off x="6123675" y="4017300"/>
              <a:ext cx="8750" cy="3350"/>
            </a:xfrm>
            <a:custGeom>
              <a:avLst/>
              <a:gdLst/>
              <a:ahLst/>
              <a:cxnLst/>
              <a:rect l="l" t="t" r="r" b="b"/>
              <a:pathLst>
                <a:path w="350" h="134" extrusionOk="0">
                  <a:moveTo>
                    <a:pt x="256" y="0"/>
                  </a:moveTo>
                  <a:cubicBezTo>
                    <a:pt x="228" y="0"/>
                    <a:pt x="191" y="4"/>
                    <a:pt x="157" y="12"/>
                  </a:cubicBezTo>
                  <a:cubicBezTo>
                    <a:pt x="33" y="38"/>
                    <a:pt x="1" y="133"/>
                    <a:pt x="104" y="133"/>
                  </a:cubicBezTo>
                  <a:cubicBezTo>
                    <a:pt x="111" y="133"/>
                    <a:pt x="118" y="133"/>
                    <a:pt x="125" y="132"/>
                  </a:cubicBezTo>
                  <a:cubicBezTo>
                    <a:pt x="230" y="122"/>
                    <a:pt x="350" y="39"/>
                    <a:pt x="305" y="8"/>
                  </a:cubicBezTo>
                  <a:cubicBezTo>
                    <a:pt x="297" y="3"/>
                    <a:pt x="27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9"/>
            <p:cNvSpPr/>
            <p:nvPr/>
          </p:nvSpPr>
          <p:spPr>
            <a:xfrm>
              <a:off x="6126600" y="3995775"/>
              <a:ext cx="36875" cy="5575"/>
            </a:xfrm>
            <a:custGeom>
              <a:avLst/>
              <a:gdLst/>
              <a:ahLst/>
              <a:cxnLst/>
              <a:rect l="l" t="t" r="r" b="b"/>
              <a:pathLst>
                <a:path w="1475" h="223" extrusionOk="0">
                  <a:moveTo>
                    <a:pt x="1440" y="0"/>
                  </a:moveTo>
                  <a:cubicBezTo>
                    <a:pt x="1412" y="0"/>
                    <a:pt x="1361" y="14"/>
                    <a:pt x="1269" y="40"/>
                  </a:cubicBezTo>
                  <a:cubicBezTo>
                    <a:pt x="1183" y="63"/>
                    <a:pt x="1004" y="88"/>
                    <a:pt x="868" y="95"/>
                  </a:cubicBezTo>
                  <a:cubicBezTo>
                    <a:pt x="372" y="120"/>
                    <a:pt x="0" y="174"/>
                    <a:pt x="103" y="208"/>
                  </a:cubicBezTo>
                  <a:cubicBezTo>
                    <a:pt x="134" y="218"/>
                    <a:pt x="174" y="223"/>
                    <a:pt x="213" y="223"/>
                  </a:cubicBezTo>
                  <a:cubicBezTo>
                    <a:pt x="240" y="223"/>
                    <a:pt x="266" y="220"/>
                    <a:pt x="287" y="214"/>
                  </a:cubicBezTo>
                  <a:cubicBezTo>
                    <a:pt x="379" y="190"/>
                    <a:pt x="1069" y="140"/>
                    <a:pt x="1315" y="140"/>
                  </a:cubicBezTo>
                  <a:cubicBezTo>
                    <a:pt x="1327" y="140"/>
                    <a:pt x="1338" y="140"/>
                    <a:pt x="1347" y="140"/>
                  </a:cubicBezTo>
                  <a:cubicBezTo>
                    <a:pt x="1351" y="141"/>
                    <a:pt x="1355" y="141"/>
                    <a:pt x="1359" y="141"/>
                  </a:cubicBezTo>
                  <a:cubicBezTo>
                    <a:pt x="1441" y="141"/>
                    <a:pt x="1474" y="119"/>
                    <a:pt x="1474" y="69"/>
                  </a:cubicBezTo>
                  <a:cubicBezTo>
                    <a:pt x="1474" y="21"/>
                    <a:pt x="1474" y="0"/>
                    <a:pt x="1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9"/>
            <p:cNvSpPr/>
            <p:nvPr/>
          </p:nvSpPr>
          <p:spPr>
            <a:xfrm>
              <a:off x="6134150" y="4031875"/>
              <a:ext cx="14150" cy="3325"/>
            </a:xfrm>
            <a:custGeom>
              <a:avLst/>
              <a:gdLst/>
              <a:ahLst/>
              <a:cxnLst/>
              <a:rect l="l" t="t" r="r" b="b"/>
              <a:pathLst>
                <a:path w="566" h="133" extrusionOk="0">
                  <a:moveTo>
                    <a:pt x="212" y="1"/>
                  </a:moveTo>
                  <a:cubicBezTo>
                    <a:pt x="9" y="1"/>
                    <a:pt x="1" y="89"/>
                    <a:pt x="234" y="122"/>
                  </a:cubicBezTo>
                  <a:cubicBezTo>
                    <a:pt x="282" y="129"/>
                    <a:pt x="333" y="133"/>
                    <a:pt x="374" y="133"/>
                  </a:cubicBezTo>
                  <a:cubicBezTo>
                    <a:pt x="415" y="133"/>
                    <a:pt x="447" y="129"/>
                    <a:pt x="460" y="123"/>
                  </a:cubicBezTo>
                  <a:cubicBezTo>
                    <a:pt x="566" y="77"/>
                    <a:pt x="471" y="16"/>
                    <a:pt x="271" y="3"/>
                  </a:cubicBezTo>
                  <a:cubicBezTo>
                    <a:pt x="250" y="1"/>
                    <a:pt x="230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9"/>
            <p:cNvSpPr/>
            <p:nvPr/>
          </p:nvSpPr>
          <p:spPr>
            <a:xfrm>
              <a:off x="6142600" y="4028125"/>
              <a:ext cx="10025" cy="2500"/>
            </a:xfrm>
            <a:custGeom>
              <a:avLst/>
              <a:gdLst/>
              <a:ahLst/>
              <a:cxnLst/>
              <a:rect l="l" t="t" r="r" b="b"/>
              <a:pathLst>
                <a:path w="401" h="100" extrusionOk="0">
                  <a:moveTo>
                    <a:pt x="53" y="0"/>
                  </a:moveTo>
                  <a:cubicBezTo>
                    <a:pt x="22" y="0"/>
                    <a:pt x="2" y="6"/>
                    <a:pt x="2" y="20"/>
                  </a:cubicBezTo>
                  <a:cubicBezTo>
                    <a:pt x="0" y="38"/>
                    <a:pt x="43" y="67"/>
                    <a:pt x="91" y="78"/>
                  </a:cubicBezTo>
                  <a:cubicBezTo>
                    <a:pt x="138" y="89"/>
                    <a:pt x="235" y="100"/>
                    <a:pt x="300" y="100"/>
                  </a:cubicBezTo>
                  <a:cubicBezTo>
                    <a:pt x="394" y="100"/>
                    <a:pt x="400" y="93"/>
                    <a:pt x="333" y="67"/>
                  </a:cubicBezTo>
                  <a:cubicBezTo>
                    <a:pt x="232" y="26"/>
                    <a:pt x="118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9"/>
            <p:cNvSpPr/>
            <p:nvPr/>
          </p:nvSpPr>
          <p:spPr>
            <a:xfrm>
              <a:off x="6150000" y="4033700"/>
              <a:ext cx="7475" cy="650"/>
            </a:xfrm>
            <a:custGeom>
              <a:avLst/>
              <a:gdLst/>
              <a:ahLst/>
              <a:cxnLst/>
              <a:rect l="l" t="t" r="r" b="b"/>
              <a:pathLst>
                <a:path w="299" h="26" extrusionOk="0">
                  <a:moveTo>
                    <a:pt x="149" y="0"/>
                  </a:moveTo>
                  <a:cubicBezTo>
                    <a:pt x="114" y="0"/>
                    <a:pt x="78" y="3"/>
                    <a:pt x="53" y="8"/>
                  </a:cubicBezTo>
                  <a:cubicBezTo>
                    <a:pt x="1" y="17"/>
                    <a:pt x="46" y="25"/>
                    <a:pt x="150" y="25"/>
                  </a:cubicBezTo>
                  <a:cubicBezTo>
                    <a:pt x="256" y="25"/>
                    <a:pt x="299" y="17"/>
                    <a:pt x="245" y="8"/>
                  </a:cubicBezTo>
                  <a:cubicBezTo>
                    <a:pt x="219" y="3"/>
                    <a:pt x="184" y="0"/>
                    <a:pt x="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9"/>
            <p:cNvSpPr/>
            <p:nvPr/>
          </p:nvSpPr>
          <p:spPr>
            <a:xfrm>
              <a:off x="6149750" y="3974300"/>
              <a:ext cx="3975" cy="2575"/>
            </a:xfrm>
            <a:custGeom>
              <a:avLst/>
              <a:gdLst/>
              <a:ahLst/>
              <a:cxnLst/>
              <a:rect l="l" t="t" r="r" b="b"/>
              <a:pathLst>
                <a:path w="159" h="103" extrusionOk="0">
                  <a:moveTo>
                    <a:pt x="42" y="1"/>
                  </a:moveTo>
                  <a:cubicBezTo>
                    <a:pt x="32" y="1"/>
                    <a:pt x="23" y="3"/>
                    <a:pt x="16" y="8"/>
                  </a:cubicBezTo>
                  <a:cubicBezTo>
                    <a:pt x="0" y="19"/>
                    <a:pt x="26" y="49"/>
                    <a:pt x="73" y="77"/>
                  </a:cubicBezTo>
                  <a:cubicBezTo>
                    <a:pt x="102" y="94"/>
                    <a:pt x="125" y="103"/>
                    <a:pt x="140" y="103"/>
                  </a:cubicBezTo>
                  <a:cubicBezTo>
                    <a:pt x="152" y="103"/>
                    <a:pt x="158" y="97"/>
                    <a:pt x="158" y="85"/>
                  </a:cubicBezTo>
                  <a:cubicBezTo>
                    <a:pt x="158" y="46"/>
                    <a:pt x="88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9"/>
            <p:cNvSpPr/>
            <p:nvPr/>
          </p:nvSpPr>
          <p:spPr>
            <a:xfrm>
              <a:off x="6159000" y="4027750"/>
              <a:ext cx="10000" cy="6350"/>
            </a:xfrm>
            <a:custGeom>
              <a:avLst/>
              <a:gdLst/>
              <a:ahLst/>
              <a:cxnLst/>
              <a:rect l="l" t="t" r="r" b="b"/>
              <a:pathLst>
                <a:path w="400" h="254" extrusionOk="0">
                  <a:moveTo>
                    <a:pt x="79" y="1"/>
                  </a:moveTo>
                  <a:cubicBezTo>
                    <a:pt x="15" y="1"/>
                    <a:pt x="0" y="224"/>
                    <a:pt x="62" y="251"/>
                  </a:cubicBezTo>
                  <a:cubicBezTo>
                    <a:pt x="67" y="253"/>
                    <a:pt x="73" y="254"/>
                    <a:pt x="78" y="254"/>
                  </a:cubicBezTo>
                  <a:cubicBezTo>
                    <a:pt x="103" y="254"/>
                    <a:pt x="129" y="236"/>
                    <a:pt x="147" y="206"/>
                  </a:cubicBezTo>
                  <a:cubicBezTo>
                    <a:pt x="162" y="178"/>
                    <a:pt x="177" y="164"/>
                    <a:pt x="196" y="164"/>
                  </a:cubicBezTo>
                  <a:cubicBezTo>
                    <a:pt x="210" y="164"/>
                    <a:pt x="226" y="171"/>
                    <a:pt x="245" y="185"/>
                  </a:cubicBezTo>
                  <a:cubicBezTo>
                    <a:pt x="288" y="216"/>
                    <a:pt x="329" y="232"/>
                    <a:pt x="357" y="232"/>
                  </a:cubicBezTo>
                  <a:cubicBezTo>
                    <a:pt x="383" y="232"/>
                    <a:pt x="400" y="219"/>
                    <a:pt x="400" y="193"/>
                  </a:cubicBezTo>
                  <a:cubicBezTo>
                    <a:pt x="400" y="170"/>
                    <a:pt x="340" y="137"/>
                    <a:pt x="260" y="118"/>
                  </a:cubicBezTo>
                  <a:cubicBezTo>
                    <a:pt x="182" y="97"/>
                    <a:pt x="121" y="65"/>
                    <a:pt x="121" y="42"/>
                  </a:cubicBezTo>
                  <a:cubicBezTo>
                    <a:pt x="121" y="20"/>
                    <a:pt x="102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9"/>
            <p:cNvSpPr/>
            <p:nvPr/>
          </p:nvSpPr>
          <p:spPr>
            <a:xfrm>
              <a:off x="6163450" y="4003425"/>
              <a:ext cx="4000" cy="1950"/>
            </a:xfrm>
            <a:custGeom>
              <a:avLst/>
              <a:gdLst/>
              <a:ahLst/>
              <a:cxnLst/>
              <a:rect l="l" t="t" r="r" b="b"/>
              <a:pathLst>
                <a:path w="160" h="78" extrusionOk="0">
                  <a:moveTo>
                    <a:pt x="88" y="0"/>
                  </a:moveTo>
                  <a:cubicBezTo>
                    <a:pt x="40" y="0"/>
                    <a:pt x="0" y="19"/>
                    <a:pt x="0" y="39"/>
                  </a:cubicBezTo>
                  <a:cubicBezTo>
                    <a:pt x="0" y="61"/>
                    <a:pt x="24" y="77"/>
                    <a:pt x="53" y="77"/>
                  </a:cubicBezTo>
                  <a:cubicBezTo>
                    <a:pt x="83" y="77"/>
                    <a:pt x="120" y="61"/>
                    <a:pt x="140" y="39"/>
                  </a:cubicBezTo>
                  <a:cubicBezTo>
                    <a:pt x="159" y="17"/>
                    <a:pt x="135" y="0"/>
                    <a:pt x="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9"/>
            <p:cNvSpPr/>
            <p:nvPr/>
          </p:nvSpPr>
          <p:spPr>
            <a:xfrm>
              <a:off x="6169225" y="4003425"/>
              <a:ext cx="5125" cy="1950"/>
            </a:xfrm>
            <a:custGeom>
              <a:avLst/>
              <a:gdLst/>
              <a:ahLst/>
              <a:cxnLst/>
              <a:rect l="l" t="t" r="r" b="b"/>
              <a:pathLst>
                <a:path w="205" h="78" extrusionOk="0">
                  <a:moveTo>
                    <a:pt x="137" y="0"/>
                  </a:moveTo>
                  <a:cubicBezTo>
                    <a:pt x="90" y="0"/>
                    <a:pt x="41" y="17"/>
                    <a:pt x="21" y="39"/>
                  </a:cubicBezTo>
                  <a:cubicBezTo>
                    <a:pt x="0" y="61"/>
                    <a:pt x="21" y="77"/>
                    <a:pt x="68" y="77"/>
                  </a:cubicBezTo>
                  <a:cubicBezTo>
                    <a:pt x="116" y="77"/>
                    <a:pt x="164" y="61"/>
                    <a:pt x="184" y="39"/>
                  </a:cubicBezTo>
                  <a:cubicBezTo>
                    <a:pt x="205" y="16"/>
                    <a:pt x="184" y="0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9"/>
            <p:cNvSpPr/>
            <p:nvPr/>
          </p:nvSpPr>
          <p:spPr>
            <a:xfrm>
              <a:off x="6170375" y="4030575"/>
              <a:ext cx="7350" cy="2025"/>
            </a:xfrm>
            <a:custGeom>
              <a:avLst/>
              <a:gdLst/>
              <a:ahLst/>
              <a:cxnLst/>
              <a:rect l="l" t="t" r="r" b="b"/>
              <a:pathLst>
                <a:path w="294" h="81" extrusionOk="0">
                  <a:moveTo>
                    <a:pt x="69" y="0"/>
                  </a:moveTo>
                  <a:cubicBezTo>
                    <a:pt x="47" y="0"/>
                    <a:pt x="22" y="18"/>
                    <a:pt x="13" y="39"/>
                  </a:cubicBezTo>
                  <a:cubicBezTo>
                    <a:pt x="0" y="62"/>
                    <a:pt x="25" y="80"/>
                    <a:pt x="67" y="80"/>
                  </a:cubicBezTo>
                  <a:cubicBezTo>
                    <a:pt x="109" y="80"/>
                    <a:pt x="174" y="65"/>
                    <a:pt x="223" y="43"/>
                  </a:cubicBezTo>
                  <a:cubicBezTo>
                    <a:pt x="293" y="11"/>
                    <a:pt x="292" y="6"/>
                    <a:pt x="208" y="5"/>
                  </a:cubicBezTo>
                  <a:cubicBezTo>
                    <a:pt x="155" y="4"/>
                    <a:pt x="92" y="2"/>
                    <a:pt x="71" y="1"/>
                  </a:cubicBezTo>
                  <a:cubicBezTo>
                    <a:pt x="70" y="0"/>
                    <a:pt x="70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9"/>
            <p:cNvSpPr/>
            <p:nvPr/>
          </p:nvSpPr>
          <p:spPr>
            <a:xfrm>
              <a:off x="6170625" y="3964600"/>
              <a:ext cx="21775" cy="4775"/>
            </a:xfrm>
            <a:custGeom>
              <a:avLst/>
              <a:gdLst/>
              <a:ahLst/>
              <a:cxnLst/>
              <a:rect l="l" t="t" r="r" b="b"/>
              <a:pathLst>
                <a:path w="871" h="191" extrusionOk="0">
                  <a:moveTo>
                    <a:pt x="709" y="0"/>
                  </a:moveTo>
                  <a:cubicBezTo>
                    <a:pt x="593" y="0"/>
                    <a:pt x="421" y="34"/>
                    <a:pt x="236" y="96"/>
                  </a:cubicBezTo>
                  <a:cubicBezTo>
                    <a:pt x="82" y="149"/>
                    <a:pt x="0" y="191"/>
                    <a:pt x="52" y="191"/>
                  </a:cubicBezTo>
                  <a:cubicBezTo>
                    <a:pt x="53" y="191"/>
                    <a:pt x="54" y="191"/>
                    <a:pt x="55" y="191"/>
                  </a:cubicBezTo>
                  <a:cubicBezTo>
                    <a:pt x="106" y="191"/>
                    <a:pt x="249" y="166"/>
                    <a:pt x="373" y="134"/>
                  </a:cubicBezTo>
                  <a:cubicBezTo>
                    <a:pt x="613" y="75"/>
                    <a:pt x="613" y="74"/>
                    <a:pt x="754" y="74"/>
                  </a:cubicBezTo>
                  <a:cubicBezTo>
                    <a:pt x="759" y="74"/>
                    <a:pt x="764" y="74"/>
                    <a:pt x="769" y="74"/>
                  </a:cubicBezTo>
                  <a:cubicBezTo>
                    <a:pt x="831" y="74"/>
                    <a:pt x="870" y="58"/>
                    <a:pt x="852" y="37"/>
                  </a:cubicBezTo>
                  <a:cubicBezTo>
                    <a:pt x="830" y="12"/>
                    <a:pt x="779" y="0"/>
                    <a:pt x="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9"/>
            <p:cNvSpPr/>
            <p:nvPr/>
          </p:nvSpPr>
          <p:spPr>
            <a:xfrm>
              <a:off x="6182750" y="4028775"/>
              <a:ext cx="4250" cy="850"/>
            </a:xfrm>
            <a:custGeom>
              <a:avLst/>
              <a:gdLst/>
              <a:ahLst/>
              <a:cxnLst/>
              <a:rect l="l" t="t" r="r" b="b"/>
              <a:pathLst>
                <a:path w="170" h="34" extrusionOk="0">
                  <a:moveTo>
                    <a:pt x="69" y="1"/>
                  </a:moveTo>
                  <a:cubicBezTo>
                    <a:pt x="47" y="1"/>
                    <a:pt x="28" y="5"/>
                    <a:pt x="17" y="12"/>
                  </a:cubicBezTo>
                  <a:cubicBezTo>
                    <a:pt x="0" y="25"/>
                    <a:pt x="25" y="33"/>
                    <a:pt x="69" y="33"/>
                  </a:cubicBezTo>
                  <a:cubicBezTo>
                    <a:pt x="76" y="33"/>
                    <a:pt x="83" y="33"/>
                    <a:pt x="90" y="33"/>
                  </a:cubicBezTo>
                  <a:cubicBezTo>
                    <a:pt x="154" y="31"/>
                    <a:pt x="169" y="21"/>
                    <a:pt x="125" y="9"/>
                  </a:cubicBezTo>
                  <a:cubicBezTo>
                    <a:pt x="106" y="3"/>
                    <a:pt x="86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9"/>
            <p:cNvSpPr/>
            <p:nvPr/>
          </p:nvSpPr>
          <p:spPr>
            <a:xfrm>
              <a:off x="6184175" y="4022850"/>
              <a:ext cx="2775" cy="2575"/>
            </a:xfrm>
            <a:custGeom>
              <a:avLst/>
              <a:gdLst/>
              <a:ahLst/>
              <a:cxnLst/>
              <a:rect l="l" t="t" r="r" b="b"/>
              <a:pathLst>
                <a:path w="111" h="103" extrusionOk="0">
                  <a:moveTo>
                    <a:pt x="56" y="0"/>
                  </a:moveTo>
                  <a:cubicBezTo>
                    <a:pt x="25" y="0"/>
                    <a:pt x="0" y="28"/>
                    <a:pt x="0" y="62"/>
                  </a:cubicBezTo>
                  <a:cubicBezTo>
                    <a:pt x="0" y="87"/>
                    <a:pt x="15" y="103"/>
                    <a:pt x="36" y="103"/>
                  </a:cubicBezTo>
                  <a:cubicBezTo>
                    <a:pt x="42" y="103"/>
                    <a:pt x="49" y="101"/>
                    <a:pt x="56" y="98"/>
                  </a:cubicBezTo>
                  <a:cubicBezTo>
                    <a:pt x="87" y="84"/>
                    <a:pt x="110" y="58"/>
                    <a:pt x="110" y="37"/>
                  </a:cubicBezTo>
                  <a:cubicBezTo>
                    <a:pt x="110" y="15"/>
                    <a:pt x="86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9"/>
            <p:cNvSpPr/>
            <p:nvPr/>
          </p:nvSpPr>
          <p:spPr>
            <a:xfrm>
              <a:off x="6188575" y="4026375"/>
              <a:ext cx="6325" cy="2250"/>
            </a:xfrm>
            <a:custGeom>
              <a:avLst/>
              <a:gdLst/>
              <a:ahLst/>
              <a:cxnLst/>
              <a:rect l="l" t="t" r="r" b="b"/>
              <a:pathLst>
                <a:path w="253" h="90" extrusionOk="0">
                  <a:moveTo>
                    <a:pt x="248" y="1"/>
                  </a:moveTo>
                  <a:cubicBezTo>
                    <a:pt x="245" y="1"/>
                    <a:pt x="241" y="5"/>
                    <a:pt x="235" y="13"/>
                  </a:cubicBezTo>
                  <a:cubicBezTo>
                    <a:pt x="225" y="27"/>
                    <a:pt x="202" y="36"/>
                    <a:pt x="175" y="36"/>
                  </a:cubicBezTo>
                  <a:cubicBezTo>
                    <a:pt x="163" y="36"/>
                    <a:pt x="149" y="34"/>
                    <a:pt x="136" y="30"/>
                  </a:cubicBezTo>
                  <a:cubicBezTo>
                    <a:pt x="124" y="27"/>
                    <a:pt x="112" y="26"/>
                    <a:pt x="100" y="26"/>
                  </a:cubicBezTo>
                  <a:cubicBezTo>
                    <a:pt x="68" y="26"/>
                    <a:pt x="38" y="36"/>
                    <a:pt x="21" y="55"/>
                  </a:cubicBezTo>
                  <a:cubicBezTo>
                    <a:pt x="1" y="78"/>
                    <a:pt x="13" y="90"/>
                    <a:pt x="58" y="90"/>
                  </a:cubicBezTo>
                  <a:cubicBezTo>
                    <a:pt x="72" y="90"/>
                    <a:pt x="88" y="89"/>
                    <a:pt x="108" y="87"/>
                  </a:cubicBezTo>
                  <a:cubicBezTo>
                    <a:pt x="178" y="80"/>
                    <a:pt x="241" y="51"/>
                    <a:pt x="249" y="24"/>
                  </a:cubicBezTo>
                  <a:cubicBezTo>
                    <a:pt x="252" y="9"/>
                    <a:pt x="252" y="1"/>
                    <a:pt x="2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9"/>
            <p:cNvSpPr/>
            <p:nvPr/>
          </p:nvSpPr>
          <p:spPr>
            <a:xfrm>
              <a:off x="6196900" y="3995250"/>
              <a:ext cx="6175" cy="2375"/>
            </a:xfrm>
            <a:custGeom>
              <a:avLst/>
              <a:gdLst/>
              <a:ahLst/>
              <a:cxnLst/>
              <a:rect l="l" t="t" r="r" b="b"/>
              <a:pathLst>
                <a:path w="247" h="95" extrusionOk="0">
                  <a:moveTo>
                    <a:pt x="63" y="1"/>
                  </a:moveTo>
                  <a:cubicBezTo>
                    <a:pt x="43" y="1"/>
                    <a:pt x="28" y="6"/>
                    <a:pt x="19" y="16"/>
                  </a:cubicBezTo>
                  <a:cubicBezTo>
                    <a:pt x="1" y="40"/>
                    <a:pt x="24" y="66"/>
                    <a:pt x="71" y="79"/>
                  </a:cubicBezTo>
                  <a:cubicBezTo>
                    <a:pt x="111" y="90"/>
                    <a:pt x="146" y="95"/>
                    <a:pt x="171" y="95"/>
                  </a:cubicBezTo>
                  <a:cubicBezTo>
                    <a:pt x="237" y="95"/>
                    <a:pt x="247" y="64"/>
                    <a:pt x="161" y="26"/>
                  </a:cubicBezTo>
                  <a:cubicBezTo>
                    <a:pt x="123" y="9"/>
                    <a:pt x="89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9"/>
            <p:cNvSpPr/>
            <p:nvPr/>
          </p:nvSpPr>
          <p:spPr>
            <a:xfrm>
              <a:off x="6196750" y="4006200"/>
              <a:ext cx="41550" cy="19775"/>
            </a:xfrm>
            <a:custGeom>
              <a:avLst/>
              <a:gdLst/>
              <a:ahLst/>
              <a:cxnLst/>
              <a:rect l="l" t="t" r="r" b="b"/>
              <a:pathLst>
                <a:path w="1662" h="791" extrusionOk="0">
                  <a:moveTo>
                    <a:pt x="1638" y="0"/>
                  </a:moveTo>
                  <a:cubicBezTo>
                    <a:pt x="1589" y="0"/>
                    <a:pt x="1397" y="92"/>
                    <a:pt x="1154" y="231"/>
                  </a:cubicBezTo>
                  <a:cubicBezTo>
                    <a:pt x="891" y="381"/>
                    <a:pt x="574" y="543"/>
                    <a:pt x="442" y="594"/>
                  </a:cubicBezTo>
                  <a:cubicBezTo>
                    <a:pt x="123" y="717"/>
                    <a:pt x="0" y="791"/>
                    <a:pt x="96" y="791"/>
                  </a:cubicBezTo>
                  <a:cubicBezTo>
                    <a:pt x="133" y="791"/>
                    <a:pt x="203" y="779"/>
                    <a:pt x="309" y="755"/>
                  </a:cubicBezTo>
                  <a:cubicBezTo>
                    <a:pt x="451" y="722"/>
                    <a:pt x="578" y="667"/>
                    <a:pt x="591" y="632"/>
                  </a:cubicBezTo>
                  <a:cubicBezTo>
                    <a:pt x="604" y="597"/>
                    <a:pt x="716" y="539"/>
                    <a:pt x="837" y="503"/>
                  </a:cubicBezTo>
                  <a:cubicBezTo>
                    <a:pt x="964" y="464"/>
                    <a:pt x="1071" y="403"/>
                    <a:pt x="1088" y="359"/>
                  </a:cubicBezTo>
                  <a:cubicBezTo>
                    <a:pt x="1102" y="321"/>
                    <a:pt x="1126" y="297"/>
                    <a:pt x="1148" y="297"/>
                  </a:cubicBezTo>
                  <a:cubicBezTo>
                    <a:pt x="1152" y="297"/>
                    <a:pt x="1156" y="297"/>
                    <a:pt x="1159" y="299"/>
                  </a:cubicBezTo>
                  <a:cubicBezTo>
                    <a:pt x="1163" y="301"/>
                    <a:pt x="1167" y="301"/>
                    <a:pt x="1172" y="301"/>
                  </a:cubicBezTo>
                  <a:cubicBezTo>
                    <a:pt x="1204" y="301"/>
                    <a:pt x="1270" y="276"/>
                    <a:pt x="1333" y="237"/>
                  </a:cubicBezTo>
                  <a:cubicBezTo>
                    <a:pt x="1408" y="191"/>
                    <a:pt x="1511" y="133"/>
                    <a:pt x="1568" y="104"/>
                  </a:cubicBezTo>
                  <a:cubicBezTo>
                    <a:pt x="1625" y="74"/>
                    <a:pt x="1661" y="32"/>
                    <a:pt x="1650" y="5"/>
                  </a:cubicBezTo>
                  <a:cubicBezTo>
                    <a:pt x="1649" y="2"/>
                    <a:pt x="1645" y="0"/>
                    <a:pt x="1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9"/>
            <p:cNvSpPr/>
            <p:nvPr/>
          </p:nvSpPr>
          <p:spPr>
            <a:xfrm>
              <a:off x="6221625" y="4009275"/>
              <a:ext cx="2800" cy="1650"/>
            </a:xfrm>
            <a:custGeom>
              <a:avLst/>
              <a:gdLst/>
              <a:ahLst/>
              <a:cxnLst/>
              <a:rect l="l" t="t" r="r" b="b"/>
              <a:pathLst>
                <a:path w="112" h="66" extrusionOk="0">
                  <a:moveTo>
                    <a:pt x="56" y="0"/>
                  </a:moveTo>
                  <a:cubicBezTo>
                    <a:pt x="24" y="0"/>
                    <a:pt x="0" y="7"/>
                    <a:pt x="0" y="17"/>
                  </a:cubicBezTo>
                  <a:cubicBezTo>
                    <a:pt x="0" y="28"/>
                    <a:pt x="24" y="46"/>
                    <a:pt x="56" y="59"/>
                  </a:cubicBezTo>
                  <a:cubicBezTo>
                    <a:pt x="65" y="64"/>
                    <a:pt x="74" y="66"/>
                    <a:pt x="82" y="66"/>
                  </a:cubicBezTo>
                  <a:cubicBezTo>
                    <a:pt x="99" y="66"/>
                    <a:pt x="111" y="57"/>
                    <a:pt x="111" y="42"/>
                  </a:cubicBezTo>
                  <a:cubicBezTo>
                    <a:pt x="111" y="21"/>
                    <a:pt x="84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9"/>
            <p:cNvSpPr/>
            <p:nvPr/>
          </p:nvSpPr>
          <p:spPr>
            <a:xfrm>
              <a:off x="6228475" y="4005375"/>
              <a:ext cx="2775" cy="1675"/>
            </a:xfrm>
            <a:custGeom>
              <a:avLst/>
              <a:gdLst/>
              <a:ahLst/>
              <a:cxnLst/>
              <a:rect l="l" t="t" r="r" b="b"/>
              <a:pathLst>
                <a:path w="111" h="67" extrusionOk="0">
                  <a:moveTo>
                    <a:pt x="56" y="0"/>
                  </a:moveTo>
                  <a:cubicBezTo>
                    <a:pt x="23" y="0"/>
                    <a:pt x="1" y="9"/>
                    <a:pt x="1" y="19"/>
                  </a:cubicBezTo>
                  <a:cubicBezTo>
                    <a:pt x="1" y="29"/>
                    <a:pt x="23" y="46"/>
                    <a:pt x="56" y="61"/>
                  </a:cubicBezTo>
                  <a:cubicBezTo>
                    <a:pt x="65" y="65"/>
                    <a:pt x="74" y="67"/>
                    <a:pt x="82" y="67"/>
                  </a:cubicBezTo>
                  <a:cubicBezTo>
                    <a:pt x="99" y="67"/>
                    <a:pt x="111" y="58"/>
                    <a:pt x="111" y="43"/>
                  </a:cubicBezTo>
                  <a:cubicBezTo>
                    <a:pt x="111" y="21"/>
                    <a:pt x="84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9"/>
            <p:cNvSpPr/>
            <p:nvPr/>
          </p:nvSpPr>
          <p:spPr>
            <a:xfrm>
              <a:off x="6232325" y="4001025"/>
              <a:ext cx="2900" cy="3425"/>
            </a:xfrm>
            <a:custGeom>
              <a:avLst/>
              <a:gdLst/>
              <a:ahLst/>
              <a:cxnLst/>
              <a:rect l="l" t="t" r="r" b="b"/>
              <a:pathLst>
                <a:path w="116" h="137" extrusionOk="0">
                  <a:moveTo>
                    <a:pt x="72" y="1"/>
                  </a:moveTo>
                  <a:cubicBezTo>
                    <a:pt x="69" y="1"/>
                    <a:pt x="65" y="2"/>
                    <a:pt x="62" y="3"/>
                  </a:cubicBezTo>
                  <a:cubicBezTo>
                    <a:pt x="1" y="30"/>
                    <a:pt x="5" y="136"/>
                    <a:pt x="67" y="136"/>
                  </a:cubicBezTo>
                  <a:cubicBezTo>
                    <a:pt x="95" y="136"/>
                    <a:pt x="115" y="102"/>
                    <a:pt x="112" y="61"/>
                  </a:cubicBezTo>
                  <a:cubicBezTo>
                    <a:pt x="109" y="26"/>
                    <a:pt x="91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9"/>
            <p:cNvSpPr/>
            <p:nvPr/>
          </p:nvSpPr>
          <p:spPr>
            <a:xfrm>
              <a:off x="6243750" y="3988250"/>
              <a:ext cx="14150" cy="8925"/>
            </a:xfrm>
            <a:custGeom>
              <a:avLst/>
              <a:gdLst/>
              <a:ahLst/>
              <a:cxnLst/>
              <a:rect l="l" t="t" r="r" b="b"/>
              <a:pathLst>
                <a:path w="566" h="357" extrusionOk="0">
                  <a:moveTo>
                    <a:pt x="446" y="0"/>
                  </a:moveTo>
                  <a:cubicBezTo>
                    <a:pt x="368" y="0"/>
                    <a:pt x="275" y="39"/>
                    <a:pt x="275" y="81"/>
                  </a:cubicBezTo>
                  <a:cubicBezTo>
                    <a:pt x="275" y="106"/>
                    <a:pt x="212" y="150"/>
                    <a:pt x="138" y="173"/>
                  </a:cubicBezTo>
                  <a:cubicBezTo>
                    <a:pt x="58" y="199"/>
                    <a:pt x="1" y="252"/>
                    <a:pt x="1" y="298"/>
                  </a:cubicBezTo>
                  <a:cubicBezTo>
                    <a:pt x="1" y="338"/>
                    <a:pt x="9" y="357"/>
                    <a:pt x="36" y="357"/>
                  </a:cubicBezTo>
                  <a:cubicBezTo>
                    <a:pt x="50" y="357"/>
                    <a:pt x="69" y="351"/>
                    <a:pt x="96" y="341"/>
                  </a:cubicBezTo>
                  <a:cubicBezTo>
                    <a:pt x="265" y="278"/>
                    <a:pt x="565" y="35"/>
                    <a:pt x="507" y="11"/>
                  </a:cubicBezTo>
                  <a:cubicBezTo>
                    <a:pt x="490" y="4"/>
                    <a:pt x="468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9"/>
            <p:cNvSpPr/>
            <p:nvPr/>
          </p:nvSpPr>
          <p:spPr>
            <a:xfrm>
              <a:off x="6288075" y="4020925"/>
              <a:ext cx="2550" cy="1950"/>
            </a:xfrm>
            <a:custGeom>
              <a:avLst/>
              <a:gdLst/>
              <a:ahLst/>
              <a:cxnLst/>
              <a:rect l="l" t="t" r="r" b="b"/>
              <a:pathLst>
                <a:path w="102" h="78" extrusionOk="0">
                  <a:moveTo>
                    <a:pt x="26" y="0"/>
                  </a:moveTo>
                  <a:cubicBezTo>
                    <a:pt x="11" y="0"/>
                    <a:pt x="1" y="17"/>
                    <a:pt x="1" y="38"/>
                  </a:cubicBezTo>
                  <a:cubicBezTo>
                    <a:pt x="0" y="60"/>
                    <a:pt x="27" y="77"/>
                    <a:pt x="60" y="77"/>
                  </a:cubicBezTo>
                  <a:cubicBezTo>
                    <a:pt x="91" y="77"/>
                    <a:pt x="102" y="59"/>
                    <a:pt x="83" y="38"/>
                  </a:cubicBezTo>
                  <a:cubicBezTo>
                    <a:pt x="65" y="17"/>
                    <a:pt x="3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9"/>
            <p:cNvSpPr/>
            <p:nvPr/>
          </p:nvSpPr>
          <p:spPr>
            <a:xfrm>
              <a:off x="6317100" y="3939250"/>
              <a:ext cx="2775" cy="1950"/>
            </a:xfrm>
            <a:custGeom>
              <a:avLst/>
              <a:gdLst/>
              <a:ahLst/>
              <a:cxnLst/>
              <a:rect l="l" t="t" r="r" b="b"/>
              <a:pathLst>
                <a:path w="111" h="78" extrusionOk="0">
                  <a:moveTo>
                    <a:pt x="56" y="1"/>
                  </a:moveTo>
                  <a:cubicBezTo>
                    <a:pt x="24" y="1"/>
                    <a:pt x="1" y="17"/>
                    <a:pt x="1" y="40"/>
                  </a:cubicBezTo>
                  <a:cubicBezTo>
                    <a:pt x="0" y="61"/>
                    <a:pt x="24" y="78"/>
                    <a:pt x="56" y="78"/>
                  </a:cubicBezTo>
                  <a:cubicBezTo>
                    <a:pt x="88" y="78"/>
                    <a:pt x="111" y="61"/>
                    <a:pt x="111" y="40"/>
                  </a:cubicBezTo>
                  <a:cubicBezTo>
                    <a:pt x="111" y="17"/>
                    <a:pt x="87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9"/>
            <p:cNvSpPr/>
            <p:nvPr/>
          </p:nvSpPr>
          <p:spPr>
            <a:xfrm>
              <a:off x="5915975" y="3941250"/>
              <a:ext cx="10550" cy="2900"/>
            </a:xfrm>
            <a:custGeom>
              <a:avLst/>
              <a:gdLst/>
              <a:ahLst/>
              <a:cxnLst/>
              <a:rect l="l" t="t" r="r" b="b"/>
              <a:pathLst>
                <a:path w="422" h="116" extrusionOk="0">
                  <a:moveTo>
                    <a:pt x="358" y="0"/>
                  </a:moveTo>
                  <a:cubicBezTo>
                    <a:pt x="318" y="0"/>
                    <a:pt x="254" y="8"/>
                    <a:pt x="167" y="24"/>
                  </a:cubicBezTo>
                  <a:cubicBezTo>
                    <a:pt x="18" y="53"/>
                    <a:pt x="1" y="115"/>
                    <a:pt x="140" y="115"/>
                  </a:cubicBezTo>
                  <a:cubicBezTo>
                    <a:pt x="195" y="115"/>
                    <a:pt x="288" y="91"/>
                    <a:pt x="346" y="60"/>
                  </a:cubicBezTo>
                  <a:cubicBezTo>
                    <a:pt x="421" y="21"/>
                    <a:pt x="422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9"/>
            <p:cNvSpPr/>
            <p:nvPr/>
          </p:nvSpPr>
          <p:spPr>
            <a:xfrm>
              <a:off x="5918325" y="3945200"/>
              <a:ext cx="4125" cy="825"/>
            </a:xfrm>
            <a:custGeom>
              <a:avLst/>
              <a:gdLst/>
              <a:ahLst/>
              <a:cxnLst/>
              <a:rect l="l" t="t" r="r" b="b"/>
              <a:pathLst>
                <a:path w="165" h="33" extrusionOk="0">
                  <a:moveTo>
                    <a:pt x="70" y="1"/>
                  </a:moveTo>
                  <a:cubicBezTo>
                    <a:pt x="48" y="1"/>
                    <a:pt x="28" y="4"/>
                    <a:pt x="18" y="12"/>
                  </a:cubicBezTo>
                  <a:cubicBezTo>
                    <a:pt x="1" y="24"/>
                    <a:pt x="25" y="33"/>
                    <a:pt x="73" y="33"/>
                  </a:cubicBezTo>
                  <a:cubicBezTo>
                    <a:pt x="78" y="33"/>
                    <a:pt x="83" y="32"/>
                    <a:pt x="88" y="32"/>
                  </a:cubicBezTo>
                  <a:cubicBezTo>
                    <a:pt x="152" y="29"/>
                    <a:pt x="165" y="20"/>
                    <a:pt x="123" y="8"/>
                  </a:cubicBezTo>
                  <a:cubicBezTo>
                    <a:pt x="106" y="3"/>
                    <a:pt x="87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9"/>
            <p:cNvSpPr/>
            <p:nvPr/>
          </p:nvSpPr>
          <p:spPr>
            <a:xfrm>
              <a:off x="5925450" y="3943550"/>
              <a:ext cx="4100" cy="3450"/>
            </a:xfrm>
            <a:custGeom>
              <a:avLst/>
              <a:gdLst/>
              <a:ahLst/>
              <a:cxnLst/>
              <a:rect l="l" t="t" r="r" b="b"/>
              <a:pathLst>
                <a:path w="164" h="138" extrusionOk="0">
                  <a:moveTo>
                    <a:pt x="137" y="0"/>
                  </a:moveTo>
                  <a:cubicBezTo>
                    <a:pt x="116" y="0"/>
                    <a:pt x="79" y="29"/>
                    <a:pt x="49" y="70"/>
                  </a:cubicBezTo>
                  <a:cubicBezTo>
                    <a:pt x="15" y="116"/>
                    <a:pt x="0" y="138"/>
                    <a:pt x="9" y="138"/>
                  </a:cubicBezTo>
                  <a:cubicBezTo>
                    <a:pt x="16" y="138"/>
                    <a:pt x="39" y="123"/>
                    <a:pt x="80" y="94"/>
                  </a:cubicBezTo>
                  <a:cubicBezTo>
                    <a:pt x="133" y="58"/>
                    <a:pt x="164" y="16"/>
                    <a:pt x="146" y="3"/>
                  </a:cubicBezTo>
                  <a:cubicBezTo>
                    <a:pt x="144" y="1"/>
                    <a:pt x="141" y="0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9"/>
            <p:cNvSpPr/>
            <p:nvPr/>
          </p:nvSpPr>
          <p:spPr>
            <a:xfrm>
              <a:off x="5923725" y="3936050"/>
              <a:ext cx="11100" cy="3225"/>
            </a:xfrm>
            <a:custGeom>
              <a:avLst/>
              <a:gdLst/>
              <a:ahLst/>
              <a:cxnLst/>
              <a:rect l="l" t="t" r="r" b="b"/>
              <a:pathLst>
                <a:path w="444" h="129" extrusionOk="0">
                  <a:moveTo>
                    <a:pt x="330" y="1"/>
                  </a:moveTo>
                  <a:cubicBezTo>
                    <a:pt x="306" y="1"/>
                    <a:pt x="276" y="4"/>
                    <a:pt x="241" y="11"/>
                  </a:cubicBezTo>
                  <a:cubicBezTo>
                    <a:pt x="90" y="39"/>
                    <a:pt x="0" y="129"/>
                    <a:pt x="124" y="129"/>
                  </a:cubicBezTo>
                  <a:cubicBezTo>
                    <a:pt x="125" y="129"/>
                    <a:pt x="125" y="129"/>
                    <a:pt x="126" y="129"/>
                  </a:cubicBezTo>
                  <a:cubicBezTo>
                    <a:pt x="300" y="128"/>
                    <a:pt x="444" y="82"/>
                    <a:pt x="418" y="36"/>
                  </a:cubicBezTo>
                  <a:cubicBezTo>
                    <a:pt x="405" y="13"/>
                    <a:pt x="377" y="1"/>
                    <a:pt x="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p74"/>
          <p:cNvSpPr txBox="1"/>
          <p:nvPr/>
        </p:nvSpPr>
        <p:spPr>
          <a:xfrm>
            <a:off x="1068100" y="1087849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This presentation has been made using the following fonts: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</a:endParaRPr>
          </a:p>
        </p:txBody>
      </p:sp>
      <p:sp>
        <p:nvSpPr>
          <p:cNvPr id="3546" name="Google Shape;3546;p74"/>
          <p:cNvSpPr txBox="1"/>
          <p:nvPr/>
        </p:nvSpPr>
        <p:spPr>
          <a:xfrm>
            <a:off x="1068100" y="1610422"/>
            <a:ext cx="7047300" cy="12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EFEFEF"/>
                </a:solidFill>
              </a:rPr>
              <a:t>Spectral</a:t>
            </a:r>
            <a:endParaRPr sz="1100" b="1">
              <a:solidFill>
                <a:srgbClr val="EFEFE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(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https://fonts.google.com/specimen/Spectral</a:t>
            </a:r>
            <a:r>
              <a:rPr lang="en" sz="1100">
                <a:solidFill>
                  <a:srgbClr val="FFFFFF"/>
                </a:solidFill>
              </a:rPr>
              <a:t>)</a:t>
            </a:r>
            <a:endParaRPr sz="11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435D74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FFFFFF"/>
                </a:solidFill>
              </a:rPr>
              <a:t>Source Sans Pro</a:t>
            </a:r>
            <a:endParaRPr sz="1100" b="1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(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https://fonts.google.com/specimen/Source+Sans</a:t>
            </a:r>
            <a:r>
              <a:rPr lang="en" sz="1100">
                <a:solidFill>
                  <a:srgbClr val="FFFFFF"/>
                </a:solidFill>
              </a:rPr>
              <a:t>)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3547" name="Google Shape;3547;p74"/>
          <p:cNvSpPr/>
          <p:nvPr/>
        </p:nvSpPr>
        <p:spPr>
          <a:xfrm>
            <a:off x="3134225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19191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74"/>
          <p:cNvSpPr/>
          <p:nvPr/>
        </p:nvSpPr>
        <p:spPr>
          <a:xfrm>
            <a:off x="4196045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27272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74"/>
          <p:cNvSpPr/>
          <p:nvPr/>
        </p:nvSpPr>
        <p:spPr>
          <a:xfrm>
            <a:off x="5257864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66666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74"/>
          <p:cNvSpPr txBox="1"/>
          <p:nvPr/>
        </p:nvSpPr>
        <p:spPr>
          <a:xfrm>
            <a:off x="3134225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#191919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3551" name="Google Shape;3551;p74"/>
          <p:cNvSpPr txBox="1"/>
          <p:nvPr/>
        </p:nvSpPr>
        <p:spPr>
          <a:xfrm>
            <a:off x="419605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#272727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3552" name="Google Shape;3552;p74"/>
          <p:cNvSpPr txBox="1"/>
          <p:nvPr/>
        </p:nvSpPr>
        <p:spPr>
          <a:xfrm>
            <a:off x="5257875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#666666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3553" name="Google Shape;3553;p74"/>
          <p:cNvSpPr/>
          <p:nvPr/>
        </p:nvSpPr>
        <p:spPr>
          <a:xfrm>
            <a:off x="3134225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7F7F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74"/>
          <p:cNvSpPr/>
          <p:nvPr/>
        </p:nvSpPr>
        <p:spPr>
          <a:xfrm>
            <a:off x="4196045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95D2D5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74"/>
          <p:cNvSpPr/>
          <p:nvPr/>
        </p:nvSpPr>
        <p:spPr>
          <a:xfrm>
            <a:off x="5257864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5E9393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74"/>
          <p:cNvSpPr txBox="1"/>
          <p:nvPr/>
        </p:nvSpPr>
        <p:spPr>
          <a:xfrm>
            <a:off x="3134225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#F7F7F7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3557" name="Google Shape;3557;p74"/>
          <p:cNvSpPr txBox="1"/>
          <p:nvPr/>
        </p:nvSpPr>
        <p:spPr>
          <a:xfrm>
            <a:off x="419605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</a:rPr>
              <a:t>#95D2D5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3558" name="Google Shape;3558;p74"/>
          <p:cNvSpPr txBox="1"/>
          <p:nvPr/>
        </p:nvSpPr>
        <p:spPr>
          <a:xfrm>
            <a:off x="5257875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</a:rPr>
              <a:t>#5E9393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3559" name="Google Shape;3559;p74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Fonts &amp; colors used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0"/>
          <p:cNvSpPr txBox="1">
            <a:spLocks noGrp="1"/>
          </p:cNvSpPr>
          <p:nvPr>
            <p:ph type="title"/>
          </p:nvPr>
        </p:nvSpPr>
        <p:spPr>
          <a:xfrm>
            <a:off x="720000" y="54043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4000" dirty="0"/>
              <a:t>Avtomatizacija</a:t>
            </a:r>
          </a:p>
        </p:txBody>
      </p:sp>
      <p:grpSp>
        <p:nvGrpSpPr>
          <p:cNvPr id="2" name="Group 12">
            <a:extLst>
              <a:ext uri="{FF2B5EF4-FFF2-40B4-BE49-F238E27FC236}">
                <a16:creationId xmlns:a16="http://schemas.microsoft.com/office/drawing/2014/main" id="{914752EC-6CE5-BF3E-22C6-FE5DCB75570E}"/>
              </a:ext>
            </a:extLst>
          </p:cNvPr>
          <p:cNvGrpSpPr>
            <a:grpSpLocks noChangeAspect="1"/>
          </p:cNvGrpSpPr>
          <p:nvPr/>
        </p:nvGrpSpPr>
        <p:grpSpPr>
          <a:xfrm>
            <a:off x="394540" y="2790417"/>
            <a:ext cx="2138901" cy="2210492"/>
            <a:chOff x="0" y="0"/>
            <a:chExt cx="6362700" cy="6575666"/>
          </a:xfrm>
        </p:grpSpPr>
        <p:sp>
          <p:nvSpPr>
            <p:cNvPr id="3" name="Freeform 13">
              <a:extLst>
                <a:ext uri="{FF2B5EF4-FFF2-40B4-BE49-F238E27FC236}">
                  <a16:creationId xmlns:a16="http://schemas.microsoft.com/office/drawing/2014/main" id="{577E1814-0938-5B4F-5980-94168B3A0810}"/>
                </a:ext>
              </a:extLst>
            </p:cNvPr>
            <p:cNvSpPr/>
            <p:nvPr/>
          </p:nvSpPr>
          <p:spPr>
            <a:xfrm>
              <a:off x="6350" y="6350"/>
              <a:ext cx="6350012" cy="6562979"/>
            </a:xfrm>
            <a:custGeom>
              <a:avLst/>
              <a:gdLst/>
              <a:ahLst/>
              <a:cxnLst/>
              <a:rect l="l" t="t" r="r" b="b"/>
              <a:pathLst>
                <a:path w="6350012" h="6562979">
                  <a:moveTo>
                    <a:pt x="6350000" y="5480583"/>
                  </a:moveTo>
                  <a:cubicBezTo>
                    <a:pt x="6350000" y="6078372"/>
                    <a:pt x="5865419" y="6562979"/>
                    <a:pt x="5267617" y="6562979"/>
                  </a:cubicBezTo>
                  <a:lnTo>
                    <a:pt x="1082383" y="6562979"/>
                  </a:lnTo>
                  <a:cubicBezTo>
                    <a:pt x="484594" y="6562979"/>
                    <a:pt x="0" y="6078385"/>
                    <a:pt x="0" y="5480583"/>
                  </a:cubicBezTo>
                  <a:lnTo>
                    <a:pt x="0" y="1082383"/>
                  </a:lnTo>
                  <a:cubicBezTo>
                    <a:pt x="0" y="484594"/>
                    <a:pt x="484581" y="0"/>
                    <a:pt x="1082383" y="0"/>
                  </a:cubicBezTo>
                  <a:lnTo>
                    <a:pt x="5267630" y="0"/>
                  </a:lnTo>
                  <a:cubicBezTo>
                    <a:pt x="5865419" y="0"/>
                    <a:pt x="6350012" y="484594"/>
                    <a:pt x="6350012" y="1082383"/>
                  </a:cubicBezTo>
                  <a:lnTo>
                    <a:pt x="6350012" y="5480583"/>
                  </a:lnTo>
                  <a:close/>
                </a:path>
              </a:pathLst>
            </a:custGeom>
            <a:blipFill>
              <a:blip r:embed="rId3"/>
              <a:stretch>
                <a:fillRect l="-27418" r="-27418"/>
              </a:stretch>
            </a:blipFill>
          </p:spPr>
          <p:txBody>
            <a:bodyPr/>
            <a:lstStyle/>
            <a:p>
              <a:endParaRPr lang="en-MK"/>
            </a:p>
          </p:txBody>
        </p:sp>
      </p:grp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7B40CA8-33E2-B823-BC0B-A36B09274C67}"/>
              </a:ext>
            </a:extLst>
          </p:cNvPr>
          <p:cNvSpPr/>
          <p:nvPr/>
        </p:nvSpPr>
        <p:spPr>
          <a:xfrm>
            <a:off x="2996736" y="3326134"/>
            <a:ext cx="3069608" cy="1343715"/>
          </a:xfrm>
          <a:prstGeom prst="roundRect">
            <a:avLst>
              <a:gd name="adj" fmla="val 32764"/>
            </a:avLst>
          </a:prstGeom>
          <a:solidFill>
            <a:schemeClr val="bg1">
              <a:lumMod val="10000"/>
              <a:lumOff val="90000"/>
            </a:schemeClr>
          </a:solidFill>
          <a:ln>
            <a:solidFill>
              <a:srgbClr val="2F003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K" sz="4800" b="1" dirty="0">
                <a:solidFill>
                  <a:srgbClr val="393A39"/>
                </a:solidFill>
                <a:latin typeface="Garamond" panose="02020404030301010803" pitchFamily="18" charset="0"/>
                <a:ea typeface="Palatino" pitchFamily="2" charset="77"/>
              </a:rPr>
              <a:t>25%</a:t>
            </a:r>
            <a:endParaRPr lang="mk-MK" sz="4800" b="1" dirty="0">
              <a:solidFill>
                <a:srgbClr val="393A39"/>
              </a:solidFill>
              <a:latin typeface="Garamond" panose="02020404030301010803" pitchFamily="18" charset="0"/>
              <a:ea typeface="Palatino" pitchFamily="2" charset="77"/>
            </a:endParaRPr>
          </a:p>
          <a:p>
            <a:pPr algn="ctr"/>
            <a:r>
              <a:rPr lang="sl-SI" sz="2800" dirty="0">
                <a:latin typeface="Garamond" panose="02020404030301010803" pitchFamily="18" charset="0"/>
                <a:ea typeface="Palatino" pitchFamily="2" charset="77"/>
              </a:rPr>
              <a:t>Prihranek časa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CEA15B5-BF4C-1FCE-D87A-CDA7694E84F3}"/>
              </a:ext>
            </a:extLst>
          </p:cNvPr>
          <p:cNvSpPr/>
          <p:nvPr/>
        </p:nvSpPr>
        <p:spPr>
          <a:xfrm>
            <a:off x="6531770" y="1441659"/>
            <a:ext cx="2215555" cy="1058751"/>
          </a:xfrm>
          <a:prstGeom prst="roundRect">
            <a:avLst>
              <a:gd name="adj" fmla="val 21810"/>
            </a:avLst>
          </a:prstGeom>
          <a:solidFill>
            <a:schemeClr val="bg1">
              <a:lumMod val="10000"/>
              <a:lumOff val="90000"/>
            </a:schemeClr>
          </a:solidFill>
          <a:ln>
            <a:solidFill>
              <a:srgbClr val="2F003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l-SI" sz="2800" dirty="0">
                <a:latin typeface="Garamond" panose="02020404030301010803" pitchFamily="18" charset="0"/>
                <a:ea typeface="Palatino" pitchFamily="2" charset="77"/>
              </a:rPr>
              <a:t>Zmanjšani stroški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062294C-51B8-6705-754A-B1259C934C3E}"/>
              </a:ext>
            </a:extLst>
          </p:cNvPr>
          <p:cNvSpPr/>
          <p:nvPr/>
        </p:nvSpPr>
        <p:spPr>
          <a:xfrm>
            <a:off x="396675" y="1305792"/>
            <a:ext cx="2502341" cy="1330487"/>
          </a:xfrm>
          <a:prstGeom prst="roundRect">
            <a:avLst>
              <a:gd name="adj" fmla="val 21810"/>
            </a:avLst>
          </a:prstGeom>
          <a:solidFill>
            <a:schemeClr val="bg1">
              <a:lumMod val="10000"/>
              <a:lumOff val="90000"/>
            </a:schemeClr>
          </a:solidFill>
          <a:ln>
            <a:solidFill>
              <a:srgbClr val="2F003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l-SI" sz="2800" dirty="0">
                <a:latin typeface="Garamond" panose="02020404030301010803" pitchFamily="18" charset="0"/>
                <a:ea typeface="Palatino" pitchFamily="2" charset="77"/>
              </a:rPr>
              <a:t>Korak pred konkurenco</a:t>
            </a:r>
          </a:p>
        </p:txBody>
      </p:sp>
      <p:pic>
        <p:nvPicPr>
          <p:cNvPr id="8" name="Picture 7" descr="A doctor using a computer&#10;&#10;Description automatically generated">
            <a:extLst>
              <a:ext uri="{FF2B5EF4-FFF2-40B4-BE49-F238E27FC236}">
                <a16:creationId xmlns:a16="http://schemas.microsoft.com/office/drawing/2014/main" id="{E45A5397-F83B-D173-7F6F-089DFE5552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6001" y="1300919"/>
            <a:ext cx="2938783" cy="16510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3C1AE2F-107A-5AF0-DBE8-3EF4B9AA07A2}"/>
              </a:ext>
            </a:extLst>
          </p:cNvPr>
          <p:cNvSpPr/>
          <p:nvPr/>
        </p:nvSpPr>
        <p:spPr>
          <a:xfrm>
            <a:off x="6531770" y="3139702"/>
            <a:ext cx="2215555" cy="1058751"/>
          </a:xfrm>
          <a:prstGeom prst="roundRect">
            <a:avLst>
              <a:gd name="adj" fmla="val 21810"/>
            </a:avLst>
          </a:prstGeom>
          <a:solidFill>
            <a:schemeClr val="bg1">
              <a:lumMod val="10000"/>
              <a:lumOff val="90000"/>
            </a:schemeClr>
          </a:solidFill>
          <a:ln>
            <a:solidFill>
              <a:srgbClr val="2F003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l-SI" sz="2800" dirty="0">
                <a:latin typeface="Garamond" panose="02020404030301010803" pitchFamily="18" charset="0"/>
                <a:ea typeface="Palatino" pitchFamily="2" charset="77"/>
              </a:rPr>
              <a:t>Višja</a:t>
            </a:r>
            <a:r>
              <a:rPr lang="en-GB" sz="2800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sl-SI" sz="2800" dirty="0">
                <a:latin typeface="Garamond" panose="02020404030301010803" pitchFamily="18" charset="0"/>
                <a:ea typeface="Palatino" pitchFamily="2" charset="77"/>
              </a:rPr>
              <a:t>kakovost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2.59259E-6 L -0.07622 0.16636 C -0.0934 0.20092 -0.10295 0.25339 -0.10295 0.30864 C -0.10295 0.37099 -0.0934 0.42099 -0.07622 0.45555 L 5.55556E-7 0.62253 " pathEditMode="relative" rAng="0" ptsTypes="AAAAA">
                                      <p:cBhvr>
                                        <p:cTn id="29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56" y="3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1" grpId="2"/>
      <p:bldP spid="4" grpId="2" animBg="1"/>
      <p:bldP spid="5" grpId="0" animBg="1"/>
      <p:bldP spid="6" grpId="0" animBg="1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1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GazePro Measurements</a:t>
            </a:r>
          </a:p>
        </p:txBody>
      </p:sp>
      <p:sp>
        <p:nvSpPr>
          <p:cNvPr id="581" name="Google Shape;581;p41"/>
          <p:cNvSpPr/>
          <p:nvPr/>
        </p:nvSpPr>
        <p:spPr>
          <a:xfrm>
            <a:off x="3666499" y="907775"/>
            <a:ext cx="1811001" cy="109950"/>
          </a:xfrm>
          <a:custGeom>
            <a:avLst/>
            <a:gdLst/>
            <a:ahLst/>
            <a:cxnLst/>
            <a:rect l="l" t="t" r="r" b="b"/>
            <a:pathLst>
              <a:path w="31297" h="2257" extrusionOk="0">
                <a:moveTo>
                  <a:pt x="27482" y="327"/>
                </a:moveTo>
                <a:cubicBezTo>
                  <a:pt x="27492" y="337"/>
                  <a:pt x="27501" y="347"/>
                  <a:pt x="27511" y="356"/>
                </a:cubicBezTo>
                <a:cubicBezTo>
                  <a:pt x="27493" y="364"/>
                  <a:pt x="27477" y="377"/>
                  <a:pt x="27457" y="382"/>
                </a:cubicBezTo>
                <a:cubicBezTo>
                  <a:pt x="27457" y="382"/>
                  <a:pt x="27457" y="382"/>
                  <a:pt x="27457" y="382"/>
                </a:cubicBezTo>
                <a:cubicBezTo>
                  <a:pt x="27449" y="382"/>
                  <a:pt x="27438" y="364"/>
                  <a:pt x="27430" y="356"/>
                </a:cubicBezTo>
                <a:cubicBezTo>
                  <a:pt x="27447" y="347"/>
                  <a:pt x="27464" y="336"/>
                  <a:pt x="27482" y="327"/>
                </a:cubicBezTo>
                <a:close/>
                <a:moveTo>
                  <a:pt x="28697" y="143"/>
                </a:moveTo>
                <a:cubicBezTo>
                  <a:pt x="28733" y="143"/>
                  <a:pt x="28768" y="156"/>
                  <a:pt x="28798" y="194"/>
                </a:cubicBezTo>
                <a:cubicBezTo>
                  <a:pt x="28772" y="223"/>
                  <a:pt x="28747" y="250"/>
                  <a:pt x="28727" y="275"/>
                </a:cubicBezTo>
                <a:cubicBezTo>
                  <a:pt x="28751" y="305"/>
                  <a:pt x="28774" y="332"/>
                  <a:pt x="28795" y="359"/>
                </a:cubicBezTo>
                <a:cubicBezTo>
                  <a:pt x="28782" y="373"/>
                  <a:pt x="28772" y="392"/>
                  <a:pt x="28763" y="392"/>
                </a:cubicBezTo>
                <a:cubicBezTo>
                  <a:pt x="28603" y="393"/>
                  <a:pt x="28444" y="393"/>
                  <a:pt x="28284" y="393"/>
                </a:cubicBezTo>
                <a:cubicBezTo>
                  <a:pt x="28254" y="420"/>
                  <a:pt x="28225" y="446"/>
                  <a:pt x="28219" y="451"/>
                </a:cubicBezTo>
                <a:cubicBezTo>
                  <a:pt x="28162" y="419"/>
                  <a:pt x="28105" y="387"/>
                  <a:pt x="28050" y="354"/>
                </a:cubicBezTo>
                <a:cubicBezTo>
                  <a:pt x="28083" y="291"/>
                  <a:pt x="28099" y="260"/>
                  <a:pt x="28110" y="239"/>
                </a:cubicBezTo>
                <a:cubicBezTo>
                  <a:pt x="28124" y="234"/>
                  <a:pt x="28138" y="232"/>
                  <a:pt x="28149" y="232"/>
                </a:cubicBezTo>
                <a:cubicBezTo>
                  <a:pt x="28213" y="232"/>
                  <a:pt x="28243" y="289"/>
                  <a:pt x="28284" y="315"/>
                </a:cubicBezTo>
                <a:cubicBezTo>
                  <a:pt x="28314" y="312"/>
                  <a:pt x="28344" y="316"/>
                  <a:pt x="28364" y="304"/>
                </a:cubicBezTo>
                <a:cubicBezTo>
                  <a:pt x="28440" y="260"/>
                  <a:pt x="28509" y="199"/>
                  <a:pt x="28588" y="169"/>
                </a:cubicBezTo>
                <a:cubicBezTo>
                  <a:pt x="28621" y="157"/>
                  <a:pt x="28659" y="143"/>
                  <a:pt x="28697" y="143"/>
                </a:cubicBezTo>
                <a:close/>
                <a:moveTo>
                  <a:pt x="27712" y="315"/>
                </a:moveTo>
                <a:cubicBezTo>
                  <a:pt x="27748" y="352"/>
                  <a:pt x="27785" y="388"/>
                  <a:pt x="27844" y="445"/>
                </a:cubicBezTo>
                <a:cubicBezTo>
                  <a:pt x="27795" y="479"/>
                  <a:pt x="27747" y="511"/>
                  <a:pt x="27700" y="543"/>
                </a:cubicBezTo>
                <a:cubicBezTo>
                  <a:pt x="27647" y="472"/>
                  <a:pt x="27645" y="393"/>
                  <a:pt x="27712" y="315"/>
                </a:cubicBezTo>
                <a:close/>
                <a:moveTo>
                  <a:pt x="21758" y="491"/>
                </a:moveTo>
                <a:cubicBezTo>
                  <a:pt x="21766" y="491"/>
                  <a:pt x="21776" y="508"/>
                  <a:pt x="21784" y="517"/>
                </a:cubicBezTo>
                <a:cubicBezTo>
                  <a:pt x="21767" y="526"/>
                  <a:pt x="21750" y="539"/>
                  <a:pt x="21731" y="543"/>
                </a:cubicBezTo>
                <a:cubicBezTo>
                  <a:pt x="21730" y="543"/>
                  <a:pt x="21730" y="543"/>
                  <a:pt x="21730" y="543"/>
                </a:cubicBezTo>
                <a:cubicBezTo>
                  <a:pt x="21722" y="543"/>
                  <a:pt x="21712" y="526"/>
                  <a:pt x="21704" y="517"/>
                </a:cubicBezTo>
                <a:cubicBezTo>
                  <a:pt x="21721" y="508"/>
                  <a:pt x="21738" y="496"/>
                  <a:pt x="21757" y="492"/>
                </a:cubicBezTo>
                <a:cubicBezTo>
                  <a:pt x="21757" y="491"/>
                  <a:pt x="21758" y="491"/>
                  <a:pt x="21758" y="491"/>
                </a:cubicBezTo>
                <a:close/>
                <a:moveTo>
                  <a:pt x="28585" y="572"/>
                </a:moveTo>
                <a:cubicBezTo>
                  <a:pt x="28585" y="572"/>
                  <a:pt x="28585" y="572"/>
                  <a:pt x="28586" y="572"/>
                </a:cubicBezTo>
                <a:cubicBezTo>
                  <a:pt x="28604" y="577"/>
                  <a:pt x="28621" y="588"/>
                  <a:pt x="28639" y="597"/>
                </a:cubicBezTo>
                <a:lnTo>
                  <a:pt x="28611" y="625"/>
                </a:lnTo>
                <a:cubicBezTo>
                  <a:pt x="28593" y="616"/>
                  <a:pt x="28577" y="606"/>
                  <a:pt x="28558" y="597"/>
                </a:cubicBezTo>
                <a:cubicBezTo>
                  <a:pt x="28567" y="589"/>
                  <a:pt x="28577" y="572"/>
                  <a:pt x="28585" y="572"/>
                </a:cubicBezTo>
                <a:close/>
                <a:moveTo>
                  <a:pt x="28921" y="636"/>
                </a:moveTo>
                <a:cubicBezTo>
                  <a:pt x="28929" y="646"/>
                  <a:pt x="28948" y="657"/>
                  <a:pt x="28947" y="664"/>
                </a:cubicBezTo>
                <a:cubicBezTo>
                  <a:pt x="28941" y="683"/>
                  <a:pt x="28929" y="700"/>
                  <a:pt x="28921" y="718"/>
                </a:cubicBezTo>
                <a:lnTo>
                  <a:pt x="28892" y="690"/>
                </a:lnTo>
                <a:cubicBezTo>
                  <a:pt x="28901" y="672"/>
                  <a:pt x="28912" y="655"/>
                  <a:pt x="28921" y="636"/>
                </a:cubicBezTo>
                <a:close/>
                <a:moveTo>
                  <a:pt x="27470" y="638"/>
                </a:moveTo>
                <a:cubicBezTo>
                  <a:pt x="27479" y="655"/>
                  <a:pt x="27489" y="672"/>
                  <a:pt x="27498" y="690"/>
                </a:cubicBezTo>
                <a:cubicBezTo>
                  <a:pt x="27488" y="700"/>
                  <a:pt x="27479" y="708"/>
                  <a:pt x="27470" y="719"/>
                </a:cubicBezTo>
                <a:cubicBezTo>
                  <a:pt x="27461" y="701"/>
                  <a:pt x="27448" y="685"/>
                  <a:pt x="27445" y="665"/>
                </a:cubicBezTo>
                <a:cubicBezTo>
                  <a:pt x="27443" y="657"/>
                  <a:pt x="27461" y="647"/>
                  <a:pt x="27470" y="638"/>
                </a:cubicBezTo>
                <a:close/>
                <a:moveTo>
                  <a:pt x="27792" y="638"/>
                </a:moveTo>
                <a:cubicBezTo>
                  <a:pt x="27801" y="655"/>
                  <a:pt x="27812" y="672"/>
                  <a:pt x="27821" y="690"/>
                </a:cubicBezTo>
                <a:cubicBezTo>
                  <a:pt x="27811" y="700"/>
                  <a:pt x="27801" y="708"/>
                  <a:pt x="27792" y="719"/>
                </a:cubicBezTo>
                <a:cubicBezTo>
                  <a:pt x="27784" y="701"/>
                  <a:pt x="27771" y="685"/>
                  <a:pt x="27767" y="665"/>
                </a:cubicBezTo>
                <a:cubicBezTo>
                  <a:pt x="27766" y="657"/>
                  <a:pt x="27784" y="647"/>
                  <a:pt x="27792" y="638"/>
                </a:cubicBezTo>
                <a:close/>
                <a:moveTo>
                  <a:pt x="28034" y="638"/>
                </a:moveTo>
                <a:cubicBezTo>
                  <a:pt x="28043" y="655"/>
                  <a:pt x="28053" y="672"/>
                  <a:pt x="28063" y="690"/>
                </a:cubicBezTo>
                <a:cubicBezTo>
                  <a:pt x="28052" y="700"/>
                  <a:pt x="28043" y="708"/>
                  <a:pt x="28034" y="719"/>
                </a:cubicBezTo>
                <a:cubicBezTo>
                  <a:pt x="28026" y="701"/>
                  <a:pt x="28012" y="685"/>
                  <a:pt x="28008" y="665"/>
                </a:cubicBezTo>
                <a:cubicBezTo>
                  <a:pt x="28007" y="657"/>
                  <a:pt x="28026" y="647"/>
                  <a:pt x="28034" y="638"/>
                </a:cubicBezTo>
                <a:close/>
                <a:moveTo>
                  <a:pt x="28347" y="567"/>
                </a:moveTo>
                <a:cubicBezTo>
                  <a:pt x="28365" y="579"/>
                  <a:pt x="28396" y="590"/>
                  <a:pt x="28396" y="604"/>
                </a:cubicBezTo>
                <a:cubicBezTo>
                  <a:pt x="28401" y="691"/>
                  <a:pt x="28398" y="779"/>
                  <a:pt x="28398" y="876"/>
                </a:cubicBezTo>
                <a:cubicBezTo>
                  <a:pt x="28300" y="840"/>
                  <a:pt x="28250" y="794"/>
                  <a:pt x="28236" y="716"/>
                </a:cubicBezTo>
                <a:cubicBezTo>
                  <a:pt x="28236" y="640"/>
                  <a:pt x="28314" y="620"/>
                  <a:pt x="28347" y="567"/>
                </a:cubicBezTo>
                <a:close/>
                <a:moveTo>
                  <a:pt x="10535" y="1046"/>
                </a:moveTo>
                <a:lnTo>
                  <a:pt x="10563" y="1073"/>
                </a:lnTo>
                <a:cubicBezTo>
                  <a:pt x="10553" y="1091"/>
                  <a:pt x="10544" y="1108"/>
                  <a:pt x="10535" y="1127"/>
                </a:cubicBezTo>
                <a:cubicBezTo>
                  <a:pt x="10526" y="1118"/>
                  <a:pt x="10508" y="1106"/>
                  <a:pt x="10510" y="1099"/>
                </a:cubicBezTo>
                <a:cubicBezTo>
                  <a:pt x="10515" y="1081"/>
                  <a:pt x="10526" y="1063"/>
                  <a:pt x="10535" y="1046"/>
                </a:cubicBezTo>
                <a:close/>
                <a:moveTo>
                  <a:pt x="1596" y="1545"/>
                </a:moveTo>
                <a:cubicBezTo>
                  <a:pt x="1604" y="1545"/>
                  <a:pt x="1614" y="1562"/>
                  <a:pt x="1623" y="1571"/>
                </a:cubicBezTo>
                <a:cubicBezTo>
                  <a:pt x="1606" y="1580"/>
                  <a:pt x="1588" y="1590"/>
                  <a:pt x="1572" y="1600"/>
                </a:cubicBezTo>
                <a:cubicBezTo>
                  <a:pt x="1559" y="1589"/>
                  <a:pt x="1551" y="1580"/>
                  <a:pt x="1542" y="1571"/>
                </a:cubicBezTo>
                <a:cubicBezTo>
                  <a:pt x="1559" y="1562"/>
                  <a:pt x="1577" y="1549"/>
                  <a:pt x="1595" y="1545"/>
                </a:cubicBezTo>
                <a:cubicBezTo>
                  <a:pt x="1596" y="1545"/>
                  <a:pt x="1596" y="1545"/>
                  <a:pt x="1596" y="1545"/>
                </a:cubicBezTo>
                <a:close/>
                <a:moveTo>
                  <a:pt x="10535" y="1690"/>
                </a:moveTo>
                <a:lnTo>
                  <a:pt x="10563" y="1719"/>
                </a:lnTo>
                <a:cubicBezTo>
                  <a:pt x="10554" y="1735"/>
                  <a:pt x="10544" y="1754"/>
                  <a:pt x="10535" y="1771"/>
                </a:cubicBezTo>
                <a:cubicBezTo>
                  <a:pt x="10526" y="1762"/>
                  <a:pt x="10508" y="1751"/>
                  <a:pt x="10510" y="1745"/>
                </a:cubicBezTo>
                <a:cubicBezTo>
                  <a:pt x="10515" y="1725"/>
                  <a:pt x="10526" y="1709"/>
                  <a:pt x="10535" y="1690"/>
                </a:cubicBezTo>
                <a:close/>
                <a:moveTo>
                  <a:pt x="10777" y="1771"/>
                </a:moveTo>
                <a:lnTo>
                  <a:pt x="10805" y="1800"/>
                </a:lnTo>
                <a:cubicBezTo>
                  <a:pt x="10795" y="1817"/>
                  <a:pt x="10785" y="1833"/>
                  <a:pt x="10777" y="1852"/>
                </a:cubicBezTo>
                <a:cubicBezTo>
                  <a:pt x="10768" y="1843"/>
                  <a:pt x="10749" y="1832"/>
                  <a:pt x="10751" y="1826"/>
                </a:cubicBezTo>
                <a:cubicBezTo>
                  <a:pt x="10756" y="1806"/>
                  <a:pt x="10768" y="1790"/>
                  <a:pt x="10777" y="1771"/>
                </a:cubicBezTo>
                <a:close/>
                <a:moveTo>
                  <a:pt x="6864" y="1857"/>
                </a:moveTo>
                <a:cubicBezTo>
                  <a:pt x="6910" y="1857"/>
                  <a:pt x="6988" y="1867"/>
                  <a:pt x="7124" y="1883"/>
                </a:cubicBezTo>
                <a:cubicBezTo>
                  <a:pt x="7072" y="1925"/>
                  <a:pt x="7028" y="1933"/>
                  <a:pt x="6988" y="1933"/>
                </a:cubicBezTo>
                <a:cubicBezTo>
                  <a:pt x="6964" y="1933"/>
                  <a:pt x="6941" y="1930"/>
                  <a:pt x="6919" y="1930"/>
                </a:cubicBezTo>
                <a:cubicBezTo>
                  <a:pt x="6914" y="1930"/>
                  <a:pt x="6908" y="1930"/>
                  <a:pt x="6903" y="1931"/>
                </a:cubicBezTo>
                <a:cubicBezTo>
                  <a:pt x="6899" y="1931"/>
                  <a:pt x="6895" y="1931"/>
                  <a:pt x="6891" y="1931"/>
                </a:cubicBezTo>
                <a:cubicBezTo>
                  <a:pt x="6860" y="1931"/>
                  <a:pt x="6827" y="1921"/>
                  <a:pt x="6795" y="1916"/>
                </a:cubicBezTo>
                <a:cubicBezTo>
                  <a:pt x="6800" y="1875"/>
                  <a:pt x="6802" y="1857"/>
                  <a:pt x="6864" y="1857"/>
                </a:cubicBezTo>
                <a:close/>
                <a:moveTo>
                  <a:pt x="4878" y="1945"/>
                </a:moveTo>
                <a:cubicBezTo>
                  <a:pt x="4894" y="1954"/>
                  <a:pt x="4913" y="1965"/>
                  <a:pt x="4930" y="1973"/>
                </a:cubicBezTo>
                <a:cubicBezTo>
                  <a:pt x="4921" y="1982"/>
                  <a:pt x="4910" y="1998"/>
                  <a:pt x="4904" y="1998"/>
                </a:cubicBezTo>
                <a:cubicBezTo>
                  <a:pt x="4904" y="1998"/>
                  <a:pt x="4903" y="1998"/>
                  <a:pt x="4903" y="1998"/>
                </a:cubicBezTo>
                <a:cubicBezTo>
                  <a:pt x="4884" y="1993"/>
                  <a:pt x="4867" y="1982"/>
                  <a:pt x="4849" y="1973"/>
                </a:cubicBezTo>
                <a:lnTo>
                  <a:pt x="4878" y="1945"/>
                </a:lnTo>
                <a:close/>
                <a:moveTo>
                  <a:pt x="4566" y="1934"/>
                </a:moveTo>
                <a:lnTo>
                  <a:pt x="4595" y="1961"/>
                </a:lnTo>
                <a:cubicBezTo>
                  <a:pt x="4586" y="1978"/>
                  <a:pt x="4575" y="1996"/>
                  <a:pt x="4566" y="2014"/>
                </a:cubicBezTo>
                <a:cubicBezTo>
                  <a:pt x="4557" y="2006"/>
                  <a:pt x="4539" y="1993"/>
                  <a:pt x="4540" y="1987"/>
                </a:cubicBezTo>
                <a:cubicBezTo>
                  <a:pt x="4546" y="1968"/>
                  <a:pt x="4557" y="1951"/>
                  <a:pt x="4566" y="1934"/>
                </a:cubicBezTo>
                <a:close/>
                <a:moveTo>
                  <a:pt x="8840" y="2014"/>
                </a:moveTo>
                <a:cubicBezTo>
                  <a:pt x="8876" y="2016"/>
                  <a:pt x="8912" y="2022"/>
                  <a:pt x="8948" y="2027"/>
                </a:cubicBezTo>
                <a:cubicBezTo>
                  <a:pt x="8949" y="2045"/>
                  <a:pt x="8949" y="2062"/>
                  <a:pt x="8950" y="2079"/>
                </a:cubicBezTo>
                <a:cubicBezTo>
                  <a:pt x="8918" y="2083"/>
                  <a:pt x="8885" y="2091"/>
                  <a:pt x="8853" y="2091"/>
                </a:cubicBezTo>
                <a:cubicBezTo>
                  <a:pt x="8849" y="2091"/>
                  <a:pt x="8846" y="2091"/>
                  <a:pt x="8842" y="2091"/>
                </a:cubicBezTo>
                <a:cubicBezTo>
                  <a:pt x="8832" y="2090"/>
                  <a:pt x="8820" y="2059"/>
                  <a:pt x="8815" y="2040"/>
                </a:cubicBezTo>
                <a:cubicBezTo>
                  <a:pt x="8814" y="2033"/>
                  <a:pt x="8831" y="2014"/>
                  <a:pt x="8840" y="2014"/>
                </a:cubicBezTo>
                <a:close/>
                <a:moveTo>
                  <a:pt x="28910" y="0"/>
                </a:moveTo>
                <a:lnTo>
                  <a:pt x="28840" y="70"/>
                </a:lnTo>
                <a:lnTo>
                  <a:pt x="28440" y="70"/>
                </a:lnTo>
                <a:cubicBezTo>
                  <a:pt x="28411" y="99"/>
                  <a:pt x="28381" y="126"/>
                  <a:pt x="28352" y="152"/>
                </a:cubicBezTo>
                <a:lnTo>
                  <a:pt x="28033" y="152"/>
                </a:lnTo>
                <a:cubicBezTo>
                  <a:pt x="28002" y="125"/>
                  <a:pt x="27974" y="97"/>
                  <a:pt x="27950" y="75"/>
                </a:cubicBezTo>
                <a:lnTo>
                  <a:pt x="27710" y="75"/>
                </a:lnTo>
                <a:cubicBezTo>
                  <a:pt x="27677" y="102"/>
                  <a:pt x="27650" y="126"/>
                  <a:pt x="27623" y="147"/>
                </a:cubicBezTo>
                <a:lnTo>
                  <a:pt x="27556" y="80"/>
                </a:lnTo>
                <a:lnTo>
                  <a:pt x="27379" y="80"/>
                </a:lnTo>
                <a:lnTo>
                  <a:pt x="27313" y="146"/>
                </a:lnTo>
                <a:cubicBezTo>
                  <a:pt x="27301" y="148"/>
                  <a:pt x="27289" y="153"/>
                  <a:pt x="27276" y="153"/>
                </a:cubicBezTo>
                <a:cubicBezTo>
                  <a:pt x="26941" y="153"/>
                  <a:pt x="26604" y="153"/>
                  <a:pt x="26269" y="154"/>
                </a:cubicBezTo>
                <a:cubicBezTo>
                  <a:pt x="26257" y="154"/>
                  <a:pt x="26247" y="168"/>
                  <a:pt x="26237" y="174"/>
                </a:cubicBezTo>
                <a:lnTo>
                  <a:pt x="26178" y="231"/>
                </a:lnTo>
                <a:lnTo>
                  <a:pt x="26094" y="154"/>
                </a:lnTo>
                <a:lnTo>
                  <a:pt x="25774" y="154"/>
                </a:lnTo>
                <a:cubicBezTo>
                  <a:pt x="25743" y="183"/>
                  <a:pt x="25714" y="209"/>
                  <a:pt x="25690" y="230"/>
                </a:cubicBezTo>
                <a:lnTo>
                  <a:pt x="25370" y="230"/>
                </a:lnTo>
                <a:cubicBezTo>
                  <a:pt x="25337" y="203"/>
                  <a:pt x="25310" y="180"/>
                  <a:pt x="25283" y="158"/>
                </a:cubicBezTo>
                <a:lnTo>
                  <a:pt x="25216" y="225"/>
                </a:lnTo>
                <a:lnTo>
                  <a:pt x="24562" y="225"/>
                </a:lnTo>
                <a:cubicBezTo>
                  <a:pt x="24522" y="196"/>
                  <a:pt x="24498" y="177"/>
                  <a:pt x="24475" y="161"/>
                </a:cubicBezTo>
                <a:lnTo>
                  <a:pt x="24403" y="231"/>
                </a:lnTo>
                <a:lnTo>
                  <a:pt x="24084" y="231"/>
                </a:lnTo>
                <a:cubicBezTo>
                  <a:pt x="24054" y="260"/>
                  <a:pt x="24025" y="287"/>
                  <a:pt x="23997" y="313"/>
                </a:cubicBezTo>
                <a:lnTo>
                  <a:pt x="23759" y="313"/>
                </a:lnTo>
                <a:cubicBezTo>
                  <a:pt x="23728" y="286"/>
                  <a:pt x="23701" y="261"/>
                  <a:pt x="23673" y="238"/>
                </a:cubicBezTo>
                <a:lnTo>
                  <a:pt x="23598" y="312"/>
                </a:lnTo>
                <a:lnTo>
                  <a:pt x="22631" y="312"/>
                </a:lnTo>
                <a:cubicBezTo>
                  <a:pt x="22599" y="346"/>
                  <a:pt x="22580" y="364"/>
                  <a:pt x="22546" y="398"/>
                </a:cubicBezTo>
                <a:lnTo>
                  <a:pt x="22215" y="398"/>
                </a:lnTo>
                <a:cubicBezTo>
                  <a:pt x="22193" y="459"/>
                  <a:pt x="22175" y="506"/>
                  <a:pt x="22159" y="549"/>
                </a:cubicBezTo>
                <a:cubicBezTo>
                  <a:pt x="22106" y="553"/>
                  <a:pt x="22055" y="561"/>
                  <a:pt x="22005" y="561"/>
                </a:cubicBezTo>
                <a:cubicBezTo>
                  <a:pt x="21963" y="561"/>
                  <a:pt x="21922" y="555"/>
                  <a:pt x="21882" y="537"/>
                </a:cubicBezTo>
                <a:cubicBezTo>
                  <a:pt x="21865" y="488"/>
                  <a:pt x="21849" y="441"/>
                  <a:pt x="21829" y="385"/>
                </a:cubicBezTo>
                <a:cubicBezTo>
                  <a:pt x="21802" y="394"/>
                  <a:pt x="21774" y="397"/>
                  <a:pt x="21747" y="397"/>
                </a:cubicBezTo>
                <a:cubicBezTo>
                  <a:pt x="21718" y="397"/>
                  <a:pt x="21689" y="394"/>
                  <a:pt x="21660" y="394"/>
                </a:cubicBezTo>
                <a:cubicBezTo>
                  <a:pt x="21623" y="394"/>
                  <a:pt x="21588" y="399"/>
                  <a:pt x="21554" y="421"/>
                </a:cubicBezTo>
                <a:cubicBezTo>
                  <a:pt x="21537" y="469"/>
                  <a:pt x="21521" y="515"/>
                  <a:pt x="21506" y="556"/>
                </a:cubicBezTo>
                <a:lnTo>
                  <a:pt x="20855" y="556"/>
                </a:lnTo>
                <a:cubicBezTo>
                  <a:pt x="20824" y="529"/>
                  <a:pt x="20796" y="506"/>
                  <a:pt x="20769" y="481"/>
                </a:cubicBezTo>
                <a:lnTo>
                  <a:pt x="20709" y="542"/>
                </a:lnTo>
                <a:cubicBezTo>
                  <a:pt x="20644" y="517"/>
                  <a:pt x="20583" y="473"/>
                  <a:pt x="20514" y="473"/>
                </a:cubicBezTo>
                <a:cubicBezTo>
                  <a:pt x="20489" y="473"/>
                  <a:pt x="20462" y="479"/>
                  <a:pt x="20433" y="495"/>
                </a:cubicBezTo>
                <a:cubicBezTo>
                  <a:pt x="20386" y="540"/>
                  <a:pt x="20340" y="588"/>
                  <a:pt x="20291" y="636"/>
                </a:cubicBezTo>
                <a:lnTo>
                  <a:pt x="20206" y="636"/>
                </a:lnTo>
                <a:cubicBezTo>
                  <a:pt x="20181" y="584"/>
                  <a:pt x="20156" y="529"/>
                  <a:pt x="20132" y="477"/>
                </a:cubicBezTo>
                <a:lnTo>
                  <a:pt x="19985" y="477"/>
                </a:lnTo>
                <a:cubicBezTo>
                  <a:pt x="19894" y="533"/>
                  <a:pt x="19821" y="585"/>
                  <a:pt x="19741" y="620"/>
                </a:cubicBezTo>
                <a:cubicBezTo>
                  <a:pt x="19708" y="634"/>
                  <a:pt x="19673" y="644"/>
                  <a:pt x="19639" y="644"/>
                </a:cubicBezTo>
                <a:cubicBezTo>
                  <a:pt x="19599" y="644"/>
                  <a:pt x="19559" y="631"/>
                  <a:pt x="19524" y="595"/>
                </a:cubicBezTo>
                <a:cubicBezTo>
                  <a:pt x="19491" y="563"/>
                  <a:pt x="19457" y="553"/>
                  <a:pt x="19422" y="553"/>
                </a:cubicBezTo>
                <a:cubicBezTo>
                  <a:pt x="19384" y="553"/>
                  <a:pt x="19345" y="565"/>
                  <a:pt x="19307" y="574"/>
                </a:cubicBezTo>
                <a:lnTo>
                  <a:pt x="19246" y="634"/>
                </a:lnTo>
                <a:cubicBezTo>
                  <a:pt x="19219" y="609"/>
                  <a:pt x="19192" y="583"/>
                  <a:pt x="19163" y="558"/>
                </a:cubicBezTo>
                <a:cubicBezTo>
                  <a:pt x="19136" y="585"/>
                  <a:pt x="19106" y="611"/>
                  <a:pt x="19081" y="635"/>
                </a:cubicBezTo>
                <a:lnTo>
                  <a:pt x="18278" y="635"/>
                </a:lnTo>
                <a:cubicBezTo>
                  <a:pt x="18246" y="609"/>
                  <a:pt x="18217" y="584"/>
                  <a:pt x="18192" y="563"/>
                </a:cubicBezTo>
                <a:cubicBezTo>
                  <a:pt x="18161" y="589"/>
                  <a:pt x="18134" y="611"/>
                  <a:pt x="18108" y="631"/>
                </a:cubicBezTo>
                <a:lnTo>
                  <a:pt x="18038" y="562"/>
                </a:lnTo>
                <a:cubicBezTo>
                  <a:pt x="18011" y="584"/>
                  <a:pt x="17984" y="607"/>
                  <a:pt x="17954" y="632"/>
                </a:cubicBezTo>
                <a:cubicBezTo>
                  <a:pt x="17907" y="637"/>
                  <a:pt x="17860" y="638"/>
                  <a:pt x="17813" y="638"/>
                </a:cubicBezTo>
                <a:cubicBezTo>
                  <a:pt x="17744" y="638"/>
                  <a:pt x="17674" y="635"/>
                  <a:pt x="17607" y="635"/>
                </a:cubicBezTo>
                <a:cubicBezTo>
                  <a:pt x="17557" y="635"/>
                  <a:pt x="17509" y="637"/>
                  <a:pt x="17463" y="643"/>
                </a:cubicBezTo>
                <a:lnTo>
                  <a:pt x="17389" y="718"/>
                </a:lnTo>
                <a:lnTo>
                  <a:pt x="16422" y="718"/>
                </a:lnTo>
                <a:cubicBezTo>
                  <a:pt x="16392" y="745"/>
                  <a:pt x="16365" y="773"/>
                  <a:pt x="16339" y="796"/>
                </a:cubicBezTo>
                <a:lnTo>
                  <a:pt x="16181" y="796"/>
                </a:lnTo>
                <a:cubicBezTo>
                  <a:pt x="16146" y="767"/>
                  <a:pt x="16116" y="741"/>
                  <a:pt x="16075" y="705"/>
                </a:cubicBezTo>
                <a:cubicBezTo>
                  <a:pt x="16001" y="728"/>
                  <a:pt x="15920" y="752"/>
                  <a:pt x="15833" y="777"/>
                </a:cubicBezTo>
                <a:lnTo>
                  <a:pt x="15781" y="724"/>
                </a:lnTo>
                <a:cubicBezTo>
                  <a:pt x="15753" y="747"/>
                  <a:pt x="15725" y="770"/>
                  <a:pt x="15691" y="800"/>
                </a:cubicBezTo>
                <a:cubicBezTo>
                  <a:pt x="15635" y="800"/>
                  <a:pt x="15578" y="800"/>
                  <a:pt x="15519" y="800"/>
                </a:cubicBezTo>
                <a:cubicBezTo>
                  <a:pt x="15460" y="800"/>
                  <a:pt x="15400" y="800"/>
                  <a:pt x="15339" y="799"/>
                </a:cubicBezTo>
                <a:cubicBezTo>
                  <a:pt x="15314" y="799"/>
                  <a:pt x="15292" y="784"/>
                  <a:pt x="15266" y="775"/>
                </a:cubicBezTo>
                <a:cubicBezTo>
                  <a:pt x="15249" y="758"/>
                  <a:pt x="15231" y="738"/>
                  <a:pt x="15213" y="720"/>
                </a:cubicBezTo>
                <a:cubicBezTo>
                  <a:pt x="15184" y="747"/>
                  <a:pt x="15155" y="774"/>
                  <a:pt x="15124" y="803"/>
                </a:cubicBezTo>
                <a:lnTo>
                  <a:pt x="13197" y="803"/>
                </a:lnTo>
                <a:cubicBezTo>
                  <a:pt x="13165" y="830"/>
                  <a:pt x="13138" y="852"/>
                  <a:pt x="13113" y="873"/>
                </a:cubicBezTo>
                <a:cubicBezTo>
                  <a:pt x="13077" y="845"/>
                  <a:pt x="13048" y="820"/>
                  <a:pt x="13032" y="808"/>
                </a:cubicBezTo>
                <a:lnTo>
                  <a:pt x="12222" y="808"/>
                </a:lnTo>
                <a:lnTo>
                  <a:pt x="12152" y="877"/>
                </a:lnTo>
                <a:lnTo>
                  <a:pt x="11988" y="877"/>
                </a:lnTo>
                <a:cubicBezTo>
                  <a:pt x="11949" y="860"/>
                  <a:pt x="11924" y="796"/>
                  <a:pt x="11864" y="796"/>
                </a:cubicBezTo>
                <a:cubicBezTo>
                  <a:pt x="11853" y="796"/>
                  <a:pt x="11841" y="798"/>
                  <a:pt x="11827" y="803"/>
                </a:cubicBezTo>
                <a:cubicBezTo>
                  <a:pt x="11802" y="827"/>
                  <a:pt x="11772" y="854"/>
                  <a:pt x="11742" y="882"/>
                </a:cubicBezTo>
                <a:lnTo>
                  <a:pt x="10537" y="882"/>
                </a:lnTo>
                <a:cubicBezTo>
                  <a:pt x="10508" y="909"/>
                  <a:pt x="10480" y="934"/>
                  <a:pt x="10451" y="959"/>
                </a:cubicBezTo>
                <a:lnTo>
                  <a:pt x="10383" y="891"/>
                </a:lnTo>
                <a:lnTo>
                  <a:pt x="9174" y="891"/>
                </a:lnTo>
                <a:cubicBezTo>
                  <a:pt x="9117" y="925"/>
                  <a:pt x="9074" y="951"/>
                  <a:pt x="9031" y="977"/>
                </a:cubicBezTo>
                <a:cubicBezTo>
                  <a:pt x="8989" y="943"/>
                  <a:pt x="8960" y="918"/>
                  <a:pt x="8929" y="892"/>
                </a:cubicBezTo>
                <a:lnTo>
                  <a:pt x="8348" y="892"/>
                </a:lnTo>
                <a:lnTo>
                  <a:pt x="8277" y="963"/>
                </a:lnTo>
                <a:cubicBezTo>
                  <a:pt x="8242" y="924"/>
                  <a:pt x="8208" y="879"/>
                  <a:pt x="8154" y="879"/>
                </a:cubicBezTo>
                <a:cubicBezTo>
                  <a:pt x="8142" y="879"/>
                  <a:pt x="8129" y="881"/>
                  <a:pt x="8115" y="886"/>
                </a:cubicBezTo>
                <a:cubicBezTo>
                  <a:pt x="8086" y="910"/>
                  <a:pt x="8058" y="938"/>
                  <a:pt x="8027" y="965"/>
                </a:cubicBezTo>
                <a:lnTo>
                  <a:pt x="6257" y="965"/>
                </a:lnTo>
                <a:lnTo>
                  <a:pt x="6183" y="1040"/>
                </a:lnTo>
                <a:lnTo>
                  <a:pt x="5619" y="1040"/>
                </a:lnTo>
                <a:lnTo>
                  <a:pt x="5542" y="1118"/>
                </a:lnTo>
                <a:lnTo>
                  <a:pt x="4567" y="1118"/>
                </a:lnTo>
                <a:cubicBezTo>
                  <a:pt x="4523" y="1084"/>
                  <a:pt x="4493" y="1061"/>
                  <a:pt x="4457" y="1033"/>
                </a:cubicBezTo>
                <a:cubicBezTo>
                  <a:pt x="4354" y="1089"/>
                  <a:pt x="4257" y="1143"/>
                  <a:pt x="4156" y="1197"/>
                </a:cubicBezTo>
                <a:cubicBezTo>
                  <a:pt x="4136" y="1177"/>
                  <a:pt x="4108" y="1153"/>
                  <a:pt x="4082" y="1130"/>
                </a:cubicBezTo>
                <a:cubicBezTo>
                  <a:pt x="4051" y="1155"/>
                  <a:pt x="4024" y="1177"/>
                  <a:pt x="4011" y="1187"/>
                </a:cubicBezTo>
                <a:cubicBezTo>
                  <a:pt x="3921" y="1159"/>
                  <a:pt x="3899" y="1062"/>
                  <a:pt x="3812" y="1044"/>
                </a:cubicBezTo>
                <a:cubicBezTo>
                  <a:pt x="3788" y="1051"/>
                  <a:pt x="3763" y="1058"/>
                  <a:pt x="3737" y="1066"/>
                </a:cubicBezTo>
                <a:cubicBezTo>
                  <a:pt x="3724" y="1138"/>
                  <a:pt x="3712" y="1212"/>
                  <a:pt x="3699" y="1284"/>
                </a:cubicBezTo>
                <a:cubicBezTo>
                  <a:pt x="3690" y="1284"/>
                  <a:pt x="3681" y="1283"/>
                  <a:pt x="3673" y="1283"/>
                </a:cubicBezTo>
                <a:cubicBezTo>
                  <a:pt x="3631" y="1283"/>
                  <a:pt x="3590" y="1288"/>
                  <a:pt x="3550" y="1288"/>
                </a:cubicBezTo>
                <a:cubicBezTo>
                  <a:pt x="3498" y="1288"/>
                  <a:pt x="3447" y="1281"/>
                  <a:pt x="3393" y="1249"/>
                </a:cubicBezTo>
                <a:cubicBezTo>
                  <a:pt x="3451" y="1190"/>
                  <a:pt x="3544" y="1125"/>
                  <a:pt x="3472" y="1074"/>
                </a:cubicBezTo>
                <a:cubicBezTo>
                  <a:pt x="3441" y="1058"/>
                  <a:pt x="3415" y="1051"/>
                  <a:pt x="3394" y="1051"/>
                </a:cubicBezTo>
                <a:cubicBezTo>
                  <a:pt x="3328" y="1051"/>
                  <a:pt x="3300" y="1114"/>
                  <a:pt x="3235" y="1130"/>
                </a:cubicBezTo>
                <a:lnTo>
                  <a:pt x="3035" y="1130"/>
                </a:lnTo>
                <a:cubicBezTo>
                  <a:pt x="2999" y="1159"/>
                  <a:pt x="2972" y="1179"/>
                  <a:pt x="2958" y="1189"/>
                </a:cubicBezTo>
                <a:cubicBezTo>
                  <a:pt x="2865" y="1139"/>
                  <a:pt x="2787" y="1098"/>
                  <a:pt x="2706" y="1054"/>
                </a:cubicBezTo>
                <a:cubicBezTo>
                  <a:pt x="2686" y="1072"/>
                  <a:pt x="2658" y="1097"/>
                  <a:pt x="2632" y="1121"/>
                </a:cubicBezTo>
                <a:cubicBezTo>
                  <a:pt x="2603" y="1097"/>
                  <a:pt x="2575" y="1073"/>
                  <a:pt x="2548" y="1049"/>
                </a:cubicBezTo>
                <a:lnTo>
                  <a:pt x="2473" y="1124"/>
                </a:lnTo>
                <a:lnTo>
                  <a:pt x="2081" y="1124"/>
                </a:lnTo>
                <a:cubicBezTo>
                  <a:pt x="2029" y="1164"/>
                  <a:pt x="1998" y="1188"/>
                  <a:pt x="1986" y="1197"/>
                </a:cubicBezTo>
                <a:lnTo>
                  <a:pt x="1693" y="1197"/>
                </a:lnTo>
                <a:cubicBezTo>
                  <a:pt x="1611" y="1155"/>
                  <a:pt x="1567" y="1133"/>
                  <a:pt x="1526" y="1112"/>
                </a:cubicBezTo>
                <a:cubicBezTo>
                  <a:pt x="1482" y="1149"/>
                  <a:pt x="1455" y="1176"/>
                  <a:pt x="1425" y="1203"/>
                </a:cubicBezTo>
                <a:cubicBezTo>
                  <a:pt x="1398" y="1177"/>
                  <a:pt x="1368" y="1150"/>
                  <a:pt x="1342" y="1126"/>
                </a:cubicBezTo>
                <a:lnTo>
                  <a:pt x="1184" y="1126"/>
                </a:lnTo>
                <a:cubicBezTo>
                  <a:pt x="1153" y="1153"/>
                  <a:pt x="1126" y="1177"/>
                  <a:pt x="1106" y="1195"/>
                </a:cubicBezTo>
                <a:cubicBezTo>
                  <a:pt x="1056" y="1164"/>
                  <a:pt x="1014" y="1137"/>
                  <a:pt x="979" y="1114"/>
                </a:cubicBezTo>
                <a:cubicBezTo>
                  <a:pt x="924" y="1149"/>
                  <a:pt x="886" y="1174"/>
                  <a:pt x="850" y="1196"/>
                </a:cubicBezTo>
                <a:lnTo>
                  <a:pt x="782" y="1128"/>
                </a:lnTo>
                <a:cubicBezTo>
                  <a:pt x="755" y="1153"/>
                  <a:pt x="726" y="1178"/>
                  <a:pt x="696" y="1205"/>
                </a:cubicBezTo>
                <a:lnTo>
                  <a:pt x="539" y="1205"/>
                </a:lnTo>
                <a:cubicBezTo>
                  <a:pt x="509" y="1178"/>
                  <a:pt x="479" y="1150"/>
                  <a:pt x="446" y="1119"/>
                </a:cubicBezTo>
                <a:cubicBezTo>
                  <a:pt x="411" y="1128"/>
                  <a:pt x="375" y="1137"/>
                  <a:pt x="328" y="1149"/>
                </a:cubicBezTo>
                <a:lnTo>
                  <a:pt x="328" y="1500"/>
                </a:lnTo>
                <a:cubicBezTo>
                  <a:pt x="291" y="1520"/>
                  <a:pt x="258" y="1528"/>
                  <a:pt x="226" y="1528"/>
                </a:cubicBezTo>
                <a:cubicBezTo>
                  <a:pt x="156" y="1528"/>
                  <a:pt x="95" y="1489"/>
                  <a:pt x="28" y="1456"/>
                </a:cubicBezTo>
                <a:lnTo>
                  <a:pt x="28" y="1456"/>
                </a:lnTo>
                <a:cubicBezTo>
                  <a:pt x="4" y="1561"/>
                  <a:pt x="0" y="1661"/>
                  <a:pt x="31" y="1760"/>
                </a:cubicBezTo>
                <a:lnTo>
                  <a:pt x="222" y="1760"/>
                </a:lnTo>
                <a:lnTo>
                  <a:pt x="289" y="1693"/>
                </a:lnTo>
                <a:cubicBezTo>
                  <a:pt x="335" y="1761"/>
                  <a:pt x="432" y="1759"/>
                  <a:pt x="520" y="1841"/>
                </a:cubicBezTo>
                <a:cubicBezTo>
                  <a:pt x="416" y="1847"/>
                  <a:pt x="354" y="1851"/>
                  <a:pt x="289" y="1855"/>
                </a:cubicBezTo>
                <a:cubicBezTo>
                  <a:pt x="251" y="1894"/>
                  <a:pt x="213" y="1931"/>
                  <a:pt x="176" y="1971"/>
                </a:cubicBezTo>
                <a:cubicBezTo>
                  <a:pt x="175" y="1971"/>
                  <a:pt x="190" y="1988"/>
                  <a:pt x="211" y="2012"/>
                </a:cubicBezTo>
                <a:lnTo>
                  <a:pt x="526" y="2012"/>
                </a:lnTo>
                <a:cubicBezTo>
                  <a:pt x="575" y="2048"/>
                  <a:pt x="600" y="2067"/>
                  <a:pt x="623" y="2085"/>
                </a:cubicBezTo>
                <a:lnTo>
                  <a:pt x="694" y="2014"/>
                </a:lnTo>
                <a:cubicBezTo>
                  <a:pt x="721" y="2040"/>
                  <a:pt x="749" y="2065"/>
                  <a:pt x="778" y="2093"/>
                </a:cubicBezTo>
                <a:lnTo>
                  <a:pt x="3435" y="2093"/>
                </a:lnTo>
                <a:cubicBezTo>
                  <a:pt x="3465" y="2065"/>
                  <a:pt x="3492" y="2040"/>
                  <a:pt x="3527" y="2009"/>
                </a:cubicBezTo>
                <a:cubicBezTo>
                  <a:pt x="3562" y="2084"/>
                  <a:pt x="3624" y="2088"/>
                  <a:pt x="3692" y="2096"/>
                </a:cubicBezTo>
                <a:cubicBezTo>
                  <a:pt x="3764" y="2105"/>
                  <a:pt x="3831" y="2146"/>
                  <a:pt x="3906" y="2176"/>
                </a:cubicBezTo>
                <a:cubicBezTo>
                  <a:pt x="3936" y="2152"/>
                  <a:pt x="3965" y="2127"/>
                  <a:pt x="3996" y="2101"/>
                </a:cubicBezTo>
                <a:lnTo>
                  <a:pt x="4420" y="2101"/>
                </a:lnTo>
                <a:cubicBezTo>
                  <a:pt x="4473" y="2157"/>
                  <a:pt x="4519" y="2205"/>
                  <a:pt x="4568" y="2256"/>
                </a:cubicBezTo>
                <a:cubicBezTo>
                  <a:pt x="4595" y="2199"/>
                  <a:pt x="4622" y="2144"/>
                  <a:pt x="4645" y="2095"/>
                </a:cubicBezTo>
                <a:lnTo>
                  <a:pt x="4890" y="2095"/>
                </a:lnTo>
                <a:lnTo>
                  <a:pt x="4965" y="2170"/>
                </a:lnTo>
                <a:lnTo>
                  <a:pt x="5449" y="2170"/>
                </a:lnTo>
                <a:lnTo>
                  <a:pt x="5526" y="2247"/>
                </a:lnTo>
                <a:lnTo>
                  <a:pt x="5915" y="2247"/>
                </a:lnTo>
                <a:cubicBezTo>
                  <a:pt x="5992" y="2206"/>
                  <a:pt x="6035" y="2182"/>
                  <a:pt x="6072" y="2163"/>
                </a:cubicBezTo>
                <a:cubicBezTo>
                  <a:pt x="6128" y="2204"/>
                  <a:pt x="6169" y="2235"/>
                  <a:pt x="6193" y="2253"/>
                </a:cubicBezTo>
                <a:cubicBezTo>
                  <a:pt x="6200" y="2254"/>
                  <a:pt x="6207" y="2255"/>
                  <a:pt x="6213" y="2255"/>
                </a:cubicBezTo>
                <a:cubicBezTo>
                  <a:pt x="6284" y="2255"/>
                  <a:pt x="6302" y="2197"/>
                  <a:pt x="6343" y="2176"/>
                </a:cubicBezTo>
                <a:cubicBezTo>
                  <a:pt x="6375" y="2160"/>
                  <a:pt x="6425" y="2166"/>
                  <a:pt x="6449" y="2142"/>
                </a:cubicBezTo>
                <a:cubicBezTo>
                  <a:pt x="6482" y="2114"/>
                  <a:pt x="6513" y="2093"/>
                  <a:pt x="6548" y="2093"/>
                </a:cubicBezTo>
                <a:cubicBezTo>
                  <a:pt x="6560" y="2093"/>
                  <a:pt x="6572" y="2095"/>
                  <a:pt x="6585" y="2100"/>
                </a:cubicBezTo>
                <a:cubicBezTo>
                  <a:pt x="6617" y="2129"/>
                  <a:pt x="6647" y="2153"/>
                  <a:pt x="6666" y="2170"/>
                </a:cubicBezTo>
                <a:lnTo>
                  <a:pt x="6888" y="2170"/>
                </a:lnTo>
                <a:cubicBezTo>
                  <a:pt x="6955" y="2130"/>
                  <a:pt x="6997" y="2104"/>
                  <a:pt x="7040" y="2080"/>
                </a:cubicBezTo>
                <a:cubicBezTo>
                  <a:pt x="7083" y="2116"/>
                  <a:pt x="7112" y="2140"/>
                  <a:pt x="7153" y="2175"/>
                </a:cubicBezTo>
                <a:cubicBezTo>
                  <a:pt x="7185" y="2175"/>
                  <a:pt x="7219" y="2175"/>
                  <a:pt x="7254" y="2175"/>
                </a:cubicBezTo>
                <a:cubicBezTo>
                  <a:pt x="7307" y="2175"/>
                  <a:pt x="7363" y="2175"/>
                  <a:pt x="7419" y="2173"/>
                </a:cubicBezTo>
                <a:cubicBezTo>
                  <a:pt x="7443" y="2172"/>
                  <a:pt x="7466" y="2160"/>
                  <a:pt x="7491" y="2153"/>
                </a:cubicBezTo>
                <a:lnTo>
                  <a:pt x="7547" y="2096"/>
                </a:lnTo>
                <a:cubicBezTo>
                  <a:pt x="7586" y="2129"/>
                  <a:pt x="7623" y="2159"/>
                  <a:pt x="7668" y="2196"/>
                </a:cubicBezTo>
                <a:cubicBezTo>
                  <a:pt x="7721" y="2155"/>
                  <a:pt x="7762" y="2125"/>
                  <a:pt x="7797" y="2098"/>
                </a:cubicBezTo>
                <a:lnTo>
                  <a:pt x="8199" y="2098"/>
                </a:lnTo>
                <a:cubicBezTo>
                  <a:pt x="8237" y="2139"/>
                  <a:pt x="8274" y="2179"/>
                  <a:pt x="8318" y="2179"/>
                </a:cubicBezTo>
                <a:cubicBezTo>
                  <a:pt x="8342" y="2179"/>
                  <a:pt x="8368" y="2167"/>
                  <a:pt x="8397" y="2135"/>
                </a:cubicBezTo>
                <a:lnTo>
                  <a:pt x="8397" y="1934"/>
                </a:lnTo>
                <a:cubicBezTo>
                  <a:pt x="8378" y="1931"/>
                  <a:pt x="8358" y="1930"/>
                  <a:pt x="8339" y="1930"/>
                </a:cubicBezTo>
                <a:cubicBezTo>
                  <a:pt x="8305" y="1930"/>
                  <a:pt x="8271" y="1933"/>
                  <a:pt x="8236" y="1933"/>
                </a:cubicBezTo>
                <a:cubicBezTo>
                  <a:pt x="8177" y="1933"/>
                  <a:pt x="8115" y="1927"/>
                  <a:pt x="8049" y="1895"/>
                </a:cubicBezTo>
                <a:cubicBezTo>
                  <a:pt x="8116" y="1861"/>
                  <a:pt x="8176" y="1851"/>
                  <a:pt x="8232" y="1851"/>
                </a:cubicBezTo>
                <a:cubicBezTo>
                  <a:pt x="8279" y="1851"/>
                  <a:pt x="8324" y="1858"/>
                  <a:pt x="8368" y="1863"/>
                </a:cubicBezTo>
                <a:cubicBezTo>
                  <a:pt x="8379" y="1888"/>
                  <a:pt x="8388" y="1910"/>
                  <a:pt x="8397" y="1934"/>
                </a:cubicBezTo>
                <a:cubicBezTo>
                  <a:pt x="8439" y="1956"/>
                  <a:pt x="8482" y="1982"/>
                  <a:pt x="8522" y="2004"/>
                </a:cubicBezTo>
                <a:cubicBezTo>
                  <a:pt x="8546" y="1953"/>
                  <a:pt x="8572" y="1900"/>
                  <a:pt x="8598" y="1847"/>
                </a:cubicBezTo>
                <a:cubicBezTo>
                  <a:pt x="8609" y="1850"/>
                  <a:pt x="8621" y="1850"/>
                  <a:pt x="8632" y="1850"/>
                </a:cubicBezTo>
                <a:cubicBezTo>
                  <a:pt x="8655" y="1850"/>
                  <a:pt x="8678" y="1847"/>
                  <a:pt x="8701" y="1847"/>
                </a:cubicBezTo>
                <a:cubicBezTo>
                  <a:pt x="8735" y="1847"/>
                  <a:pt x="8768" y="1854"/>
                  <a:pt x="8796" y="1889"/>
                </a:cubicBezTo>
                <a:cubicBezTo>
                  <a:pt x="8742" y="1915"/>
                  <a:pt x="8688" y="1940"/>
                  <a:pt x="8636" y="1964"/>
                </a:cubicBezTo>
                <a:lnTo>
                  <a:pt x="8636" y="2053"/>
                </a:lnTo>
                <a:cubicBezTo>
                  <a:pt x="8672" y="2086"/>
                  <a:pt x="8711" y="2123"/>
                  <a:pt x="8754" y="2163"/>
                </a:cubicBezTo>
                <a:lnTo>
                  <a:pt x="9246" y="2163"/>
                </a:lnTo>
                <a:cubicBezTo>
                  <a:pt x="9324" y="2106"/>
                  <a:pt x="9359" y="2009"/>
                  <a:pt x="9460" y="2009"/>
                </a:cubicBezTo>
                <a:cubicBezTo>
                  <a:pt x="9466" y="2009"/>
                  <a:pt x="9473" y="2009"/>
                  <a:pt x="9480" y="2010"/>
                </a:cubicBezTo>
                <a:cubicBezTo>
                  <a:pt x="9507" y="2035"/>
                  <a:pt x="9535" y="2063"/>
                  <a:pt x="9565" y="2091"/>
                </a:cubicBezTo>
                <a:lnTo>
                  <a:pt x="9723" y="2091"/>
                </a:lnTo>
                <a:cubicBezTo>
                  <a:pt x="9751" y="2118"/>
                  <a:pt x="9781" y="2145"/>
                  <a:pt x="9808" y="2171"/>
                </a:cubicBezTo>
                <a:lnTo>
                  <a:pt x="10207" y="2171"/>
                </a:lnTo>
                <a:cubicBezTo>
                  <a:pt x="10238" y="2142"/>
                  <a:pt x="10266" y="2116"/>
                  <a:pt x="10296" y="2089"/>
                </a:cubicBezTo>
                <a:lnTo>
                  <a:pt x="10564" y="2089"/>
                </a:lnTo>
                <a:cubicBezTo>
                  <a:pt x="10599" y="2041"/>
                  <a:pt x="10645" y="1977"/>
                  <a:pt x="10680" y="1928"/>
                </a:cubicBezTo>
                <a:cubicBezTo>
                  <a:pt x="10764" y="1931"/>
                  <a:pt x="10819" y="1932"/>
                  <a:pt x="10813" y="2010"/>
                </a:cubicBezTo>
                <a:lnTo>
                  <a:pt x="10932" y="2010"/>
                </a:lnTo>
                <a:cubicBezTo>
                  <a:pt x="10962" y="2035"/>
                  <a:pt x="10990" y="2061"/>
                  <a:pt x="11011" y="2082"/>
                </a:cubicBezTo>
                <a:cubicBezTo>
                  <a:pt x="11056" y="2051"/>
                  <a:pt x="11098" y="2023"/>
                  <a:pt x="11133" y="1999"/>
                </a:cubicBezTo>
                <a:cubicBezTo>
                  <a:pt x="11203" y="2041"/>
                  <a:pt x="11257" y="2071"/>
                  <a:pt x="11296" y="2095"/>
                </a:cubicBezTo>
                <a:cubicBezTo>
                  <a:pt x="11369" y="2082"/>
                  <a:pt x="11396" y="2007"/>
                  <a:pt x="11461" y="2007"/>
                </a:cubicBezTo>
                <a:cubicBezTo>
                  <a:pt x="11472" y="2007"/>
                  <a:pt x="11483" y="2009"/>
                  <a:pt x="11496" y="2014"/>
                </a:cubicBezTo>
                <a:cubicBezTo>
                  <a:pt x="11519" y="2033"/>
                  <a:pt x="11549" y="2059"/>
                  <a:pt x="11580" y="2086"/>
                </a:cubicBezTo>
                <a:cubicBezTo>
                  <a:pt x="11628" y="2086"/>
                  <a:pt x="11678" y="2095"/>
                  <a:pt x="11727" y="2095"/>
                </a:cubicBezTo>
                <a:cubicBezTo>
                  <a:pt x="11767" y="2095"/>
                  <a:pt x="11806" y="2089"/>
                  <a:pt x="11844" y="2070"/>
                </a:cubicBezTo>
                <a:lnTo>
                  <a:pt x="11905" y="2010"/>
                </a:lnTo>
                <a:lnTo>
                  <a:pt x="12468" y="2010"/>
                </a:lnTo>
                <a:cubicBezTo>
                  <a:pt x="12496" y="1983"/>
                  <a:pt x="12524" y="1957"/>
                  <a:pt x="12551" y="1933"/>
                </a:cubicBezTo>
                <a:cubicBezTo>
                  <a:pt x="12582" y="1960"/>
                  <a:pt x="12612" y="1986"/>
                  <a:pt x="12633" y="2005"/>
                </a:cubicBezTo>
                <a:lnTo>
                  <a:pt x="13033" y="2005"/>
                </a:lnTo>
                <a:cubicBezTo>
                  <a:pt x="13067" y="1977"/>
                  <a:pt x="13095" y="1955"/>
                  <a:pt x="13108" y="1943"/>
                </a:cubicBezTo>
                <a:cubicBezTo>
                  <a:pt x="13165" y="1976"/>
                  <a:pt x="13208" y="1999"/>
                  <a:pt x="13250" y="2023"/>
                </a:cubicBezTo>
                <a:cubicBezTo>
                  <a:pt x="13291" y="1987"/>
                  <a:pt x="13321" y="1961"/>
                  <a:pt x="13353" y="1935"/>
                </a:cubicBezTo>
                <a:cubicBezTo>
                  <a:pt x="13439" y="1930"/>
                  <a:pt x="13530" y="1925"/>
                  <a:pt x="13604" y="1921"/>
                </a:cubicBezTo>
                <a:lnTo>
                  <a:pt x="13677" y="1848"/>
                </a:lnTo>
                <a:cubicBezTo>
                  <a:pt x="13687" y="1849"/>
                  <a:pt x="13698" y="1850"/>
                  <a:pt x="13709" y="1850"/>
                </a:cubicBezTo>
                <a:cubicBezTo>
                  <a:pt x="13750" y="1850"/>
                  <a:pt x="13792" y="1843"/>
                  <a:pt x="13833" y="1843"/>
                </a:cubicBezTo>
                <a:cubicBezTo>
                  <a:pt x="13871" y="1843"/>
                  <a:pt x="13908" y="1849"/>
                  <a:pt x="13943" y="1871"/>
                </a:cubicBezTo>
                <a:cubicBezTo>
                  <a:pt x="13966" y="1894"/>
                  <a:pt x="13985" y="1911"/>
                  <a:pt x="14003" y="1926"/>
                </a:cubicBezTo>
                <a:lnTo>
                  <a:pt x="14402" y="1926"/>
                </a:lnTo>
                <a:cubicBezTo>
                  <a:pt x="14434" y="1899"/>
                  <a:pt x="14464" y="1871"/>
                  <a:pt x="14495" y="1844"/>
                </a:cubicBezTo>
                <a:lnTo>
                  <a:pt x="15370" y="1844"/>
                </a:lnTo>
                <a:cubicBezTo>
                  <a:pt x="15404" y="1817"/>
                  <a:pt x="15430" y="1794"/>
                  <a:pt x="15457" y="1772"/>
                </a:cubicBezTo>
                <a:lnTo>
                  <a:pt x="15521" y="1835"/>
                </a:lnTo>
                <a:cubicBezTo>
                  <a:pt x="15556" y="1841"/>
                  <a:pt x="15592" y="1848"/>
                  <a:pt x="15627" y="1848"/>
                </a:cubicBezTo>
                <a:cubicBezTo>
                  <a:pt x="15680" y="1848"/>
                  <a:pt x="15730" y="1831"/>
                  <a:pt x="15771" y="1766"/>
                </a:cubicBezTo>
                <a:cubicBezTo>
                  <a:pt x="16007" y="1766"/>
                  <a:pt x="16249" y="1766"/>
                  <a:pt x="16489" y="1765"/>
                </a:cubicBezTo>
                <a:cubicBezTo>
                  <a:pt x="16500" y="1765"/>
                  <a:pt x="16511" y="1751"/>
                  <a:pt x="16521" y="1745"/>
                </a:cubicBezTo>
                <a:cubicBezTo>
                  <a:pt x="16539" y="1725"/>
                  <a:pt x="16559" y="1705"/>
                  <a:pt x="16578" y="1686"/>
                </a:cubicBezTo>
                <a:lnTo>
                  <a:pt x="16663" y="1763"/>
                </a:lnTo>
                <a:lnTo>
                  <a:pt x="17063" y="1763"/>
                </a:lnTo>
                <a:cubicBezTo>
                  <a:pt x="17094" y="1735"/>
                  <a:pt x="17121" y="1709"/>
                  <a:pt x="17152" y="1681"/>
                </a:cubicBezTo>
                <a:lnTo>
                  <a:pt x="18194" y="1681"/>
                </a:lnTo>
                <a:lnTo>
                  <a:pt x="18267" y="1608"/>
                </a:lnTo>
                <a:lnTo>
                  <a:pt x="19067" y="1608"/>
                </a:lnTo>
                <a:cubicBezTo>
                  <a:pt x="19114" y="1571"/>
                  <a:pt x="19140" y="1550"/>
                  <a:pt x="19166" y="1530"/>
                </a:cubicBezTo>
                <a:lnTo>
                  <a:pt x="19232" y="1596"/>
                </a:lnTo>
                <a:lnTo>
                  <a:pt x="20216" y="1596"/>
                </a:lnTo>
                <a:lnTo>
                  <a:pt x="20297" y="1515"/>
                </a:lnTo>
                <a:lnTo>
                  <a:pt x="20700" y="1515"/>
                </a:lnTo>
                <a:lnTo>
                  <a:pt x="20771" y="1443"/>
                </a:lnTo>
                <a:lnTo>
                  <a:pt x="22301" y="1443"/>
                </a:lnTo>
                <a:cubicBezTo>
                  <a:pt x="22331" y="1417"/>
                  <a:pt x="22359" y="1390"/>
                  <a:pt x="22389" y="1361"/>
                </a:cubicBezTo>
                <a:lnTo>
                  <a:pt x="23028" y="1361"/>
                </a:lnTo>
                <a:cubicBezTo>
                  <a:pt x="23061" y="1333"/>
                  <a:pt x="23088" y="1306"/>
                  <a:pt x="23119" y="1279"/>
                </a:cubicBezTo>
                <a:lnTo>
                  <a:pt x="24323" y="1279"/>
                </a:lnTo>
                <a:lnTo>
                  <a:pt x="24396" y="1206"/>
                </a:lnTo>
                <a:lnTo>
                  <a:pt x="26095" y="1206"/>
                </a:lnTo>
                <a:cubicBezTo>
                  <a:pt x="26138" y="1137"/>
                  <a:pt x="26189" y="1119"/>
                  <a:pt x="26241" y="1119"/>
                </a:cubicBezTo>
                <a:cubicBezTo>
                  <a:pt x="26275" y="1119"/>
                  <a:pt x="26310" y="1127"/>
                  <a:pt x="26344" y="1134"/>
                </a:cubicBezTo>
                <a:cubicBezTo>
                  <a:pt x="26375" y="1157"/>
                  <a:pt x="26400" y="1176"/>
                  <a:pt x="26424" y="1195"/>
                </a:cubicBezTo>
                <a:lnTo>
                  <a:pt x="26493" y="1125"/>
                </a:lnTo>
                <a:cubicBezTo>
                  <a:pt x="26543" y="1124"/>
                  <a:pt x="26594" y="1116"/>
                  <a:pt x="26643" y="1116"/>
                </a:cubicBezTo>
                <a:cubicBezTo>
                  <a:pt x="26683" y="1116"/>
                  <a:pt x="26723" y="1121"/>
                  <a:pt x="26760" y="1140"/>
                </a:cubicBezTo>
                <a:lnTo>
                  <a:pt x="26820" y="1200"/>
                </a:lnTo>
                <a:cubicBezTo>
                  <a:pt x="26850" y="1172"/>
                  <a:pt x="26877" y="1145"/>
                  <a:pt x="26907" y="1119"/>
                </a:cubicBezTo>
                <a:lnTo>
                  <a:pt x="28190" y="1119"/>
                </a:lnTo>
                <a:cubicBezTo>
                  <a:pt x="28221" y="1092"/>
                  <a:pt x="28249" y="1067"/>
                  <a:pt x="28268" y="1051"/>
                </a:cubicBezTo>
                <a:cubicBezTo>
                  <a:pt x="28319" y="1082"/>
                  <a:pt x="28361" y="1108"/>
                  <a:pt x="28427" y="1150"/>
                </a:cubicBezTo>
                <a:cubicBezTo>
                  <a:pt x="28477" y="1076"/>
                  <a:pt x="28521" y="1010"/>
                  <a:pt x="28564" y="945"/>
                </a:cubicBezTo>
                <a:cubicBezTo>
                  <a:pt x="28655" y="1021"/>
                  <a:pt x="28721" y="1078"/>
                  <a:pt x="28790" y="1138"/>
                </a:cubicBezTo>
                <a:cubicBezTo>
                  <a:pt x="28846" y="1100"/>
                  <a:pt x="28886" y="1074"/>
                  <a:pt x="28923" y="1049"/>
                </a:cubicBezTo>
                <a:cubicBezTo>
                  <a:pt x="28954" y="1073"/>
                  <a:pt x="28984" y="1099"/>
                  <a:pt x="29009" y="1120"/>
                </a:cubicBezTo>
                <a:cubicBezTo>
                  <a:pt x="29100" y="1116"/>
                  <a:pt x="29161" y="1023"/>
                  <a:pt x="29245" y="1023"/>
                </a:cubicBezTo>
                <a:cubicBezTo>
                  <a:pt x="29263" y="1023"/>
                  <a:pt x="29282" y="1027"/>
                  <a:pt x="29303" y="1037"/>
                </a:cubicBezTo>
                <a:cubicBezTo>
                  <a:pt x="29355" y="1055"/>
                  <a:pt x="29382" y="1125"/>
                  <a:pt x="29441" y="1125"/>
                </a:cubicBezTo>
                <a:cubicBezTo>
                  <a:pt x="29450" y="1125"/>
                  <a:pt x="29461" y="1123"/>
                  <a:pt x="29473" y="1119"/>
                </a:cubicBezTo>
                <a:cubicBezTo>
                  <a:pt x="29561" y="1061"/>
                  <a:pt x="29611" y="976"/>
                  <a:pt x="29646" y="881"/>
                </a:cubicBezTo>
                <a:cubicBezTo>
                  <a:pt x="29674" y="907"/>
                  <a:pt x="29704" y="932"/>
                  <a:pt x="29735" y="960"/>
                </a:cubicBezTo>
                <a:lnTo>
                  <a:pt x="30212" y="960"/>
                </a:lnTo>
                <a:lnTo>
                  <a:pt x="30281" y="1030"/>
                </a:lnTo>
                <a:lnTo>
                  <a:pt x="31267" y="1030"/>
                </a:lnTo>
                <a:cubicBezTo>
                  <a:pt x="31277" y="1002"/>
                  <a:pt x="31287" y="980"/>
                  <a:pt x="31296" y="956"/>
                </a:cubicBezTo>
                <a:lnTo>
                  <a:pt x="31296" y="956"/>
                </a:lnTo>
                <a:cubicBezTo>
                  <a:pt x="31291" y="957"/>
                  <a:pt x="31286" y="958"/>
                  <a:pt x="31282" y="958"/>
                </a:cubicBezTo>
                <a:cubicBezTo>
                  <a:pt x="31227" y="958"/>
                  <a:pt x="31211" y="895"/>
                  <a:pt x="31165" y="876"/>
                </a:cubicBezTo>
                <a:lnTo>
                  <a:pt x="30451" y="876"/>
                </a:lnTo>
                <a:cubicBezTo>
                  <a:pt x="30420" y="847"/>
                  <a:pt x="30392" y="820"/>
                  <a:pt x="30366" y="797"/>
                </a:cubicBezTo>
                <a:lnTo>
                  <a:pt x="30129" y="797"/>
                </a:lnTo>
                <a:cubicBezTo>
                  <a:pt x="30098" y="825"/>
                  <a:pt x="30069" y="847"/>
                  <a:pt x="30043" y="871"/>
                </a:cubicBezTo>
                <a:cubicBezTo>
                  <a:pt x="30001" y="830"/>
                  <a:pt x="29963" y="792"/>
                  <a:pt x="29925" y="756"/>
                </a:cubicBezTo>
                <a:lnTo>
                  <a:pt x="29925" y="634"/>
                </a:lnTo>
                <a:lnTo>
                  <a:pt x="29801" y="634"/>
                </a:lnTo>
                <a:cubicBezTo>
                  <a:pt x="29775" y="688"/>
                  <a:pt x="29748" y="743"/>
                  <a:pt x="29727" y="791"/>
                </a:cubicBezTo>
                <a:cubicBezTo>
                  <a:pt x="29583" y="791"/>
                  <a:pt x="29449" y="791"/>
                  <a:pt x="29316" y="790"/>
                </a:cubicBezTo>
                <a:cubicBezTo>
                  <a:pt x="29305" y="790"/>
                  <a:pt x="29296" y="771"/>
                  <a:pt x="29286" y="761"/>
                </a:cubicBezTo>
                <a:cubicBezTo>
                  <a:pt x="29306" y="718"/>
                  <a:pt x="29340" y="711"/>
                  <a:pt x="29377" y="711"/>
                </a:cubicBezTo>
                <a:cubicBezTo>
                  <a:pt x="29393" y="711"/>
                  <a:pt x="29410" y="712"/>
                  <a:pt x="29427" y="712"/>
                </a:cubicBezTo>
                <a:cubicBezTo>
                  <a:pt x="29465" y="712"/>
                  <a:pt x="29503" y="706"/>
                  <a:pt x="29528" y="661"/>
                </a:cubicBezTo>
                <a:cubicBezTo>
                  <a:pt x="29451" y="647"/>
                  <a:pt x="29378" y="632"/>
                  <a:pt x="29306" y="620"/>
                </a:cubicBezTo>
                <a:cubicBezTo>
                  <a:pt x="29260" y="518"/>
                  <a:pt x="29214" y="416"/>
                  <a:pt x="29162" y="302"/>
                </a:cubicBezTo>
                <a:cubicBezTo>
                  <a:pt x="29132" y="368"/>
                  <a:pt x="29107" y="422"/>
                  <a:pt x="29082" y="473"/>
                </a:cubicBezTo>
                <a:lnTo>
                  <a:pt x="28998" y="473"/>
                </a:lnTo>
                <a:cubicBezTo>
                  <a:pt x="28967" y="425"/>
                  <a:pt x="28895" y="404"/>
                  <a:pt x="28896" y="332"/>
                </a:cubicBezTo>
                <a:cubicBezTo>
                  <a:pt x="28947" y="314"/>
                  <a:pt x="28994" y="298"/>
                  <a:pt x="29030" y="286"/>
                </a:cubicBezTo>
                <a:cubicBezTo>
                  <a:pt x="29040" y="236"/>
                  <a:pt x="29048" y="200"/>
                  <a:pt x="29055" y="169"/>
                </a:cubicBezTo>
                <a:cubicBezTo>
                  <a:pt x="29113" y="148"/>
                  <a:pt x="29158" y="133"/>
                  <a:pt x="29210" y="115"/>
                </a:cubicBezTo>
                <a:cubicBezTo>
                  <a:pt x="29198" y="69"/>
                  <a:pt x="29188" y="33"/>
                  <a:pt x="291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 dirty="0"/>
          </a:p>
        </p:txBody>
      </p:sp>
      <p:pic>
        <p:nvPicPr>
          <p:cNvPr id="28" name="Picture 27" descr="A doctor using a computer&#10;&#10;Description automatically generated">
            <a:extLst>
              <a:ext uri="{FF2B5EF4-FFF2-40B4-BE49-F238E27FC236}">
                <a16:creationId xmlns:a16="http://schemas.microsoft.com/office/drawing/2014/main" id="{F330F0C1-C1B8-60C9-1D82-B7C0A4D759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213"/>
          <a:stretch/>
        </p:blipFill>
        <p:spPr>
          <a:xfrm>
            <a:off x="238393" y="1478050"/>
            <a:ext cx="2243551" cy="1807540"/>
          </a:xfrm>
          <a:prstGeom prst="rect">
            <a:avLst/>
          </a:prstGeom>
        </p:spPr>
      </p:pic>
      <p:pic>
        <p:nvPicPr>
          <p:cNvPr id="34" name="Picture 33" descr="A red and white sign with a black text&#10;&#10;Description automatically generated">
            <a:extLst>
              <a:ext uri="{FF2B5EF4-FFF2-40B4-BE49-F238E27FC236}">
                <a16:creationId xmlns:a16="http://schemas.microsoft.com/office/drawing/2014/main" id="{60A61191-5B10-64BE-E899-E024C6273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388" y="1138595"/>
            <a:ext cx="717877" cy="881792"/>
          </a:xfrm>
          <a:prstGeom prst="rect">
            <a:avLst/>
          </a:prstGeom>
        </p:spPr>
      </p:pic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3BEB0492-2238-DCFC-3495-BFBF9E896B5C}"/>
              </a:ext>
            </a:extLst>
          </p:cNvPr>
          <p:cNvCxnSpPr>
            <a:cxnSpLocks/>
          </p:cNvCxnSpPr>
          <p:nvPr/>
        </p:nvCxnSpPr>
        <p:spPr>
          <a:xfrm flipV="1">
            <a:off x="2664672" y="2020386"/>
            <a:ext cx="4763742" cy="40617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A white sign with black text&#10;&#10;Description automatically generated">
            <a:extLst>
              <a:ext uri="{FF2B5EF4-FFF2-40B4-BE49-F238E27FC236}">
                <a16:creationId xmlns:a16="http://schemas.microsoft.com/office/drawing/2014/main" id="{6FBDC6B2-B5DE-8434-FF0F-35A00B0E3F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7895" y="2501573"/>
            <a:ext cx="2582143" cy="1568034"/>
          </a:xfrm>
          <a:prstGeom prst="rect">
            <a:avLst/>
          </a:prstGeom>
        </p:spPr>
      </p:pic>
      <p:pic>
        <p:nvPicPr>
          <p:cNvPr id="60" name="Picture 59" descr="A green box with a white x on it&#10;&#10;Description automatically generated">
            <a:extLst>
              <a:ext uri="{FF2B5EF4-FFF2-40B4-BE49-F238E27FC236}">
                <a16:creationId xmlns:a16="http://schemas.microsoft.com/office/drawing/2014/main" id="{B5F7A521-B309-E240-32BF-BFD81C4513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6389" y="2100436"/>
            <a:ext cx="811813" cy="7661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54"/>
          <p:cNvSpPr txBox="1">
            <a:spLocks noGrp="1"/>
          </p:cNvSpPr>
          <p:nvPr>
            <p:ph type="title"/>
          </p:nvPr>
        </p:nvSpPr>
        <p:spPr>
          <a:xfrm>
            <a:off x="5179800" y="112453"/>
            <a:ext cx="39642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95%</a:t>
            </a:r>
            <a:endParaRPr dirty="0"/>
          </a:p>
        </p:txBody>
      </p:sp>
      <p:sp>
        <p:nvSpPr>
          <p:cNvPr id="1174" name="Google Shape;1174;p54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Patient satisfaction</a:t>
            </a:r>
            <a:endParaRPr dirty="0"/>
          </a:p>
        </p:txBody>
      </p:sp>
      <p:sp>
        <p:nvSpPr>
          <p:cNvPr id="1176" name="Google Shape;1176;p54"/>
          <p:cNvSpPr/>
          <p:nvPr/>
        </p:nvSpPr>
        <p:spPr>
          <a:xfrm>
            <a:off x="2399950" y="948625"/>
            <a:ext cx="2650767" cy="69107"/>
          </a:xfrm>
          <a:custGeom>
            <a:avLst/>
            <a:gdLst/>
            <a:ahLst/>
            <a:cxnLst/>
            <a:rect l="l" t="t" r="r" b="b"/>
            <a:pathLst>
              <a:path w="26710" h="6566" extrusionOk="0">
                <a:moveTo>
                  <a:pt x="20463" y="244"/>
                </a:moveTo>
                <a:cubicBezTo>
                  <a:pt x="20472" y="252"/>
                  <a:pt x="20479" y="259"/>
                  <a:pt x="20487" y="267"/>
                </a:cubicBezTo>
                <a:cubicBezTo>
                  <a:pt x="20473" y="275"/>
                  <a:pt x="20458" y="283"/>
                  <a:pt x="20443" y="287"/>
                </a:cubicBezTo>
                <a:cubicBezTo>
                  <a:pt x="20443" y="287"/>
                  <a:pt x="20442" y="287"/>
                  <a:pt x="20442" y="287"/>
                </a:cubicBezTo>
                <a:cubicBezTo>
                  <a:pt x="20436" y="287"/>
                  <a:pt x="20429" y="275"/>
                  <a:pt x="20421" y="267"/>
                </a:cubicBezTo>
                <a:lnTo>
                  <a:pt x="20463" y="244"/>
                </a:lnTo>
                <a:close/>
                <a:moveTo>
                  <a:pt x="21232" y="301"/>
                </a:moveTo>
                <a:cubicBezTo>
                  <a:pt x="21239" y="308"/>
                  <a:pt x="21254" y="317"/>
                  <a:pt x="21253" y="322"/>
                </a:cubicBezTo>
                <a:cubicBezTo>
                  <a:pt x="21249" y="338"/>
                  <a:pt x="21239" y="352"/>
                  <a:pt x="21232" y="365"/>
                </a:cubicBezTo>
                <a:cubicBezTo>
                  <a:pt x="21224" y="359"/>
                  <a:pt x="21218" y="352"/>
                  <a:pt x="21209" y="343"/>
                </a:cubicBezTo>
                <a:lnTo>
                  <a:pt x="21232" y="301"/>
                </a:lnTo>
                <a:close/>
                <a:moveTo>
                  <a:pt x="21804" y="379"/>
                </a:moveTo>
                <a:cubicBezTo>
                  <a:pt x="21804" y="379"/>
                  <a:pt x="21805" y="379"/>
                  <a:pt x="21805" y="379"/>
                </a:cubicBezTo>
                <a:cubicBezTo>
                  <a:pt x="21820" y="383"/>
                  <a:pt x="21835" y="391"/>
                  <a:pt x="21849" y="399"/>
                </a:cubicBezTo>
                <a:cubicBezTo>
                  <a:pt x="21841" y="405"/>
                  <a:pt x="21835" y="414"/>
                  <a:pt x="21825" y="422"/>
                </a:cubicBezTo>
                <a:lnTo>
                  <a:pt x="21783" y="399"/>
                </a:lnTo>
                <a:cubicBezTo>
                  <a:pt x="21791" y="391"/>
                  <a:pt x="21799" y="379"/>
                  <a:pt x="21804" y="379"/>
                </a:cubicBezTo>
                <a:close/>
                <a:moveTo>
                  <a:pt x="19027" y="365"/>
                </a:moveTo>
                <a:cubicBezTo>
                  <a:pt x="19035" y="381"/>
                  <a:pt x="19044" y="395"/>
                  <a:pt x="19048" y="410"/>
                </a:cubicBezTo>
                <a:cubicBezTo>
                  <a:pt x="19049" y="415"/>
                  <a:pt x="19035" y="424"/>
                  <a:pt x="19027" y="431"/>
                </a:cubicBezTo>
                <a:cubicBezTo>
                  <a:pt x="19019" y="417"/>
                  <a:pt x="19011" y="403"/>
                  <a:pt x="19007" y="388"/>
                </a:cubicBezTo>
                <a:cubicBezTo>
                  <a:pt x="19006" y="383"/>
                  <a:pt x="19019" y="374"/>
                  <a:pt x="19027" y="365"/>
                </a:cubicBezTo>
                <a:close/>
                <a:moveTo>
                  <a:pt x="20195" y="365"/>
                </a:moveTo>
                <a:lnTo>
                  <a:pt x="20219" y="409"/>
                </a:lnTo>
                <a:cubicBezTo>
                  <a:pt x="20209" y="417"/>
                  <a:pt x="20201" y="425"/>
                  <a:pt x="20195" y="432"/>
                </a:cubicBezTo>
                <a:cubicBezTo>
                  <a:pt x="20188" y="417"/>
                  <a:pt x="20179" y="402"/>
                  <a:pt x="20175" y="387"/>
                </a:cubicBezTo>
                <a:cubicBezTo>
                  <a:pt x="20173" y="383"/>
                  <a:pt x="20188" y="374"/>
                  <a:pt x="20195" y="365"/>
                </a:cubicBezTo>
                <a:close/>
                <a:moveTo>
                  <a:pt x="21102" y="365"/>
                </a:moveTo>
                <a:cubicBezTo>
                  <a:pt x="21110" y="381"/>
                  <a:pt x="21119" y="395"/>
                  <a:pt x="21123" y="411"/>
                </a:cubicBezTo>
                <a:cubicBezTo>
                  <a:pt x="21124" y="416"/>
                  <a:pt x="21110" y="425"/>
                  <a:pt x="21102" y="432"/>
                </a:cubicBezTo>
                <a:lnTo>
                  <a:pt x="21079" y="390"/>
                </a:lnTo>
                <a:cubicBezTo>
                  <a:pt x="21088" y="381"/>
                  <a:pt x="21095" y="374"/>
                  <a:pt x="21102" y="365"/>
                </a:cubicBezTo>
                <a:close/>
                <a:moveTo>
                  <a:pt x="18585" y="444"/>
                </a:moveTo>
                <a:cubicBezTo>
                  <a:pt x="18591" y="444"/>
                  <a:pt x="18598" y="457"/>
                  <a:pt x="18606" y="465"/>
                </a:cubicBezTo>
                <a:cubicBezTo>
                  <a:pt x="18591" y="472"/>
                  <a:pt x="18577" y="483"/>
                  <a:pt x="18562" y="486"/>
                </a:cubicBezTo>
                <a:cubicBezTo>
                  <a:pt x="18561" y="486"/>
                  <a:pt x="18561" y="486"/>
                  <a:pt x="18561" y="486"/>
                </a:cubicBezTo>
                <a:cubicBezTo>
                  <a:pt x="18555" y="486"/>
                  <a:pt x="18548" y="472"/>
                  <a:pt x="18540" y="465"/>
                </a:cubicBezTo>
                <a:cubicBezTo>
                  <a:pt x="18554" y="457"/>
                  <a:pt x="18568" y="448"/>
                  <a:pt x="18583" y="444"/>
                </a:cubicBezTo>
                <a:cubicBezTo>
                  <a:pt x="18584" y="444"/>
                  <a:pt x="18584" y="444"/>
                  <a:pt x="18585" y="444"/>
                </a:cubicBezTo>
                <a:close/>
                <a:moveTo>
                  <a:pt x="15850" y="432"/>
                </a:moveTo>
                <a:cubicBezTo>
                  <a:pt x="15857" y="439"/>
                  <a:pt x="15863" y="447"/>
                  <a:pt x="15873" y="456"/>
                </a:cubicBezTo>
                <a:lnTo>
                  <a:pt x="15850" y="498"/>
                </a:lnTo>
                <a:cubicBezTo>
                  <a:pt x="15842" y="491"/>
                  <a:pt x="15827" y="482"/>
                  <a:pt x="15829" y="476"/>
                </a:cubicBezTo>
                <a:cubicBezTo>
                  <a:pt x="15833" y="461"/>
                  <a:pt x="15842" y="447"/>
                  <a:pt x="15850" y="432"/>
                </a:cubicBezTo>
                <a:close/>
                <a:moveTo>
                  <a:pt x="22076" y="307"/>
                </a:moveTo>
                <a:cubicBezTo>
                  <a:pt x="22095" y="322"/>
                  <a:pt x="22116" y="342"/>
                  <a:pt x="22142" y="363"/>
                </a:cubicBezTo>
                <a:lnTo>
                  <a:pt x="22328" y="363"/>
                </a:lnTo>
                <a:cubicBezTo>
                  <a:pt x="22352" y="385"/>
                  <a:pt x="22374" y="406"/>
                  <a:pt x="22403" y="432"/>
                </a:cubicBezTo>
                <a:cubicBezTo>
                  <a:pt x="22410" y="437"/>
                  <a:pt x="22418" y="439"/>
                  <a:pt x="22427" y="439"/>
                </a:cubicBezTo>
                <a:cubicBezTo>
                  <a:pt x="22450" y="439"/>
                  <a:pt x="22476" y="427"/>
                  <a:pt x="22500" y="427"/>
                </a:cubicBezTo>
                <a:cubicBezTo>
                  <a:pt x="22522" y="427"/>
                  <a:pt x="22541" y="436"/>
                  <a:pt x="22553" y="471"/>
                </a:cubicBezTo>
                <a:cubicBezTo>
                  <a:pt x="22543" y="482"/>
                  <a:pt x="22537" y="497"/>
                  <a:pt x="22528" y="497"/>
                </a:cubicBezTo>
                <a:cubicBezTo>
                  <a:pt x="22422" y="498"/>
                  <a:pt x="22314" y="498"/>
                  <a:pt x="22208" y="498"/>
                </a:cubicBezTo>
                <a:cubicBezTo>
                  <a:pt x="22184" y="476"/>
                  <a:pt x="22162" y="456"/>
                  <a:pt x="22141" y="434"/>
                </a:cubicBezTo>
                <a:cubicBezTo>
                  <a:pt x="22118" y="455"/>
                  <a:pt x="22096" y="473"/>
                  <a:pt x="22074" y="494"/>
                </a:cubicBezTo>
                <a:cubicBezTo>
                  <a:pt x="22040" y="461"/>
                  <a:pt x="22010" y="430"/>
                  <a:pt x="21978" y="396"/>
                </a:cubicBezTo>
                <a:cubicBezTo>
                  <a:pt x="22009" y="368"/>
                  <a:pt x="22040" y="339"/>
                  <a:pt x="22076" y="307"/>
                </a:cubicBezTo>
                <a:close/>
                <a:moveTo>
                  <a:pt x="22724" y="432"/>
                </a:moveTo>
                <a:cubicBezTo>
                  <a:pt x="22732" y="440"/>
                  <a:pt x="22745" y="450"/>
                  <a:pt x="22744" y="455"/>
                </a:cubicBezTo>
                <a:cubicBezTo>
                  <a:pt x="22740" y="470"/>
                  <a:pt x="22732" y="484"/>
                  <a:pt x="22724" y="498"/>
                </a:cubicBezTo>
                <a:cubicBezTo>
                  <a:pt x="22717" y="492"/>
                  <a:pt x="22709" y="484"/>
                  <a:pt x="22701" y="475"/>
                </a:cubicBezTo>
                <a:lnTo>
                  <a:pt x="22724" y="432"/>
                </a:lnTo>
                <a:close/>
                <a:moveTo>
                  <a:pt x="20780" y="358"/>
                </a:moveTo>
                <a:cubicBezTo>
                  <a:pt x="20810" y="358"/>
                  <a:pt x="20837" y="369"/>
                  <a:pt x="20863" y="389"/>
                </a:cubicBezTo>
                <a:cubicBezTo>
                  <a:pt x="20835" y="430"/>
                  <a:pt x="20807" y="472"/>
                  <a:pt x="20786" y="503"/>
                </a:cubicBezTo>
                <a:cubicBezTo>
                  <a:pt x="20741" y="494"/>
                  <a:pt x="20722" y="491"/>
                  <a:pt x="20693" y="487"/>
                </a:cubicBezTo>
                <a:cubicBezTo>
                  <a:pt x="20688" y="461"/>
                  <a:pt x="20682" y="431"/>
                  <a:pt x="20677" y="404"/>
                </a:cubicBezTo>
                <a:cubicBezTo>
                  <a:pt x="20713" y="372"/>
                  <a:pt x="20747" y="358"/>
                  <a:pt x="20780" y="358"/>
                </a:cubicBezTo>
                <a:close/>
                <a:moveTo>
                  <a:pt x="23089" y="484"/>
                </a:moveTo>
                <a:lnTo>
                  <a:pt x="23089" y="484"/>
                </a:lnTo>
                <a:cubicBezTo>
                  <a:pt x="23070" y="512"/>
                  <a:pt x="23057" y="530"/>
                  <a:pt x="23041" y="548"/>
                </a:cubicBezTo>
                <a:cubicBezTo>
                  <a:pt x="22997" y="491"/>
                  <a:pt x="23048" y="494"/>
                  <a:pt x="23089" y="484"/>
                </a:cubicBezTo>
                <a:close/>
                <a:moveTo>
                  <a:pt x="19991" y="439"/>
                </a:moveTo>
                <a:cubicBezTo>
                  <a:pt x="20060" y="467"/>
                  <a:pt x="20042" y="508"/>
                  <a:pt x="20000" y="569"/>
                </a:cubicBezTo>
                <a:cubicBezTo>
                  <a:pt x="19958" y="514"/>
                  <a:pt x="19955" y="478"/>
                  <a:pt x="19991" y="439"/>
                </a:cubicBezTo>
                <a:close/>
                <a:moveTo>
                  <a:pt x="7745" y="631"/>
                </a:moveTo>
                <a:lnTo>
                  <a:pt x="7767" y="673"/>
                </a:lnTo>
                <a:cubicBezTo>
                  <a:pt x="7758" y="682"/>
                  <a:pt x="7752" y="689"/>
                  <a:pt x="7745" y="696"/>
                </a:cubicBezTo>
                <a:cubicBezTo>
                  <a:pt x="7737" y="682"/>
                  <a:pt x="7727" y="668"/>
                  <a:pt x="7724" y="652"/>
                </a:cubicBezTo>
                <a:cubicBezTo>
                  <a:pt x="7722" y="647"/>
                  <a:pt x="7737" y="638"/>
                  <a:pt x="7745" y="631"/>
                </a:cubicBezTo>
                <a:close/>
                <a:moveTo>
                  <a:pt x="18314" y="631"/>
                </a:moveTo>
                <a:cubicBezTo>
                  <a:pt x="18322" y="645"/>
                  <a:pt x="18330" y="658"/>
                  <a:pt x="18335" y="674"/>
                </a:cubicBezTo>
                <a:cubicBezTo>
                  <a:pt x="18336" y="679"/>
                  <a:pt x="18322" y="688"/>
                  <a:pt x="18314" y="696"/>
                </a:cubicBezTo>
                <a:cubicBezTo>
                  <a:pt x="18307" y="682"/>
                  <a:pt x="18298" y="668"/>
                  <a:pt x="18293" y="652"/>
                </a:cubicBezTo>
                <a:cubicBezTo>
                  <a:pt x="18292" y="647"/>
                  <a:pt x="18307" y="638"/>
                  <a:pt x="18314" y="631"/>
                </a:cubicBezTo>
                <a:close/>
                <a:moveTo>
                  <a:pt x="21622" y="631"/>
                </a:moveTo>
                <a:lnTo>
                  <a:pt x="21644" y="673"/>
                </a:lnTo>
                <a:lnTo>
                  <a:pt x="21622" y="696"/>
                </a:lnTo>
                <a:cubicBezTo>
                  <a:pt x="21614" y="682"/>
                  <a:pt x="21604" y="668"/>
                  <a:pt x="21601" y="652"/>
                </a:cubicBezTo>
                <a:cubicBezTo>
                  <a:pt x="21599" y="647"/>
                  <a:pt x="21614" y="638"/>
                  <a:pt x="21622" y="631"/>
                </a:cubicBezTo>
                <a:close/>
                <a:moveTo>
                  <a:pt x="15525" y="696"/>
                </a:moveTo>
                <a:cubicBezTo>
                  <a:pt x="15533" y="704"/>
                  <a:pt x="15548" y="713"/>
                  <a:pt x="15547" y="718"/>
                </a:cubicBezTo>
                <a:cubicBezTo>
                  <a:pt x="15543" y="733"/>
                  <a:pt x="15533" y="748"/>
                  <a:pt x="15525" y="761"/>
                </a:cubicBezTo>
                <a:cubicBezTo>
                  <a:pt x="15518" y="755"/>
                  <a:pt x="15512" y="748"/>
                  <a:pt x="15503" y="738"/>
                </a:cubicBezTo>
                <a:cubicBezTo>
                  <a:pt x="15511" y="725"/>
                  <a:pt x="15518" y="710"/>
                  <a:pt x="15525" y="696"/>
                </a:cubicBezTo>
                <a:close/>
                <a:moveTo>
                  <a:pt x="17007" y="638"/>
                </a:moveTo>
                <a:cubicBezTo>
                  <a:pt x="17070" y="646"/>
                  <a:pt x="17040" y="696"/>
                  <a:pt x="17051" y="727"/>
                </a:cubicBezTo>
                <a:cubicBezTo>
                  <a:pt x="17028" y="752"/>
                  <a:pt x="17006" y="764"/>
                  <a:pt x="16984" y="764"/>
                </a:cubicBezTo>
                <a:cubicBezTo>
                  <a:pt x="16962" y="764"/>
                  <a:pt x="16941" y="753"/>
                  <a:pt x="16920" y="729"/>
                </a:cubicBezTo>
                <a:cubicBezTo>
                  <a:pt x="16950" y="699"/>
                  <a:pt x="16979" y="669"/>
                  <a:pt x="17007" y="638"/>
                </a:cubicBezTo>
                <a:close/>
                <a:moveTo>
                  <a:pt x="13439" y="775"/>
                </a:moveTo>
                <a:cubicBezTo>
                  <a:pt x="13439" y="775"/>
                  <a:pt x="13439" y="775"/>
                  <a:pt x="13440" y="775"/>
                </a:cubicBezTo>
                <a:cubicBezTo>
                  <a:pt x="13454" y="780"/>
                  <a:pt x="13468" y="789"/>
                  <a:pt x="13483" y="796"/>
                </a:cubicBezTo>
                <a:cubicBezTo>
                  <a:pt x="13475" y="802"/>
                  <a:pt x="13468" y="810"/>
                  <a:pt x="13460" y="820"/>
                </a:cubicBezTo>
                <a:cubicBezTo>
                  <a:pt x="13447" y="811"/>
                  <a:pt x="13432" y="802"/>
                  <a:pt x="13417" y="796"/>
                </a:cubicBezTo>
                <a:cubicBezTo>
                  <a:pt x="13425" y="789"/>
                  <a:pt x="13434" y="775"/>
                  <a:pt x="13439" y="775"/>
                </a:cubicBezTo>
                <a:close/>
                <a:moveTo>
                  <a:pt x="14280" y="765"/>
                </a:moveTo>
                <a:cubicBezTo>
                  <a:pt x="14283" y="765"/>
                  <a:pt x="14286" y="765"/>
                  <a:pt x="14290" y="765"/>
                </a:cubicBezTo>
                <a:cubicBezTo>
                  <a:pt x="14299" y="765"/>
                  <a:pt x="14309" y="791"/>
                  <a:pt x="14313" y="806"/>
                </a:cubicBezTo>
                <a:cubicBezTo>
                  <a:pt x="14314" y="811"/>
                  <a:pt x="14300" y="827"/>
                  <a:pt x="14293" y="827"/>
                </a:cubicBezTo>
                <a:cubicBezTo>
                  <a:pt x="14264" y="826"/>
                  <a:pt x="14234" y="821"/>
                  <a:pt x="14206" y="817"/>
                </a:cubicBezTo>
                <a:cubicBezTo>
                  <a:pt x="14206" y="802"/>
                  <a:pt x="14205" y="789"/>
                  <a:pt x="14205" y="774"/>
                </a:cubicBezTo>
                <a:cubicBezTo>
                  <a:pt x="14231" y="771"/>
                  <a:pt x="14256" y="765"/>
                  <a:pt x="14280" y="765"/>
                </a:cubicBezTo>
                <a:close/>
                <a:moveTo>
                  <a:pt x="13744" y="762"/>
                </a:moveTo>
                <a:cubicBezTo>
                  <a:pt x="13763" y="762"/>
                  <a:pt x="13782" y="770"/>
                  <a:pt x="13802" y="780"/>
                </a:cubicBezTo>
                <a:cubicBezTo>
                  <a:pt x="13788" y="818"/>
                  <a:pt x="13771" y="833"/>
                  <a:pt x="13750" y="833"/>
                </a:cubicBezTo>
                <a:cubicBezTo>
                  <a:pt x="13729" y="833"/>
                  <a:pt x="13704" y="818"/>
                  <a:pt x="13676" y="797"/>
                </a:cubicBezTo>
                <a:cubicBezTo>
                  <a:pt x="13701" y="771"/>
                  <a:pt x="13723" y="762"/>
                  <a:pt x="13744" y="762"/>
                </a:cubicBezTo>
                <a:close/>
                <a:moveTo>
                  <a:pt x="11670" y="828"/>
                </a:moveTo>
                <a:cubicBezTo>
                  <a:pt x="11689" y="828"/>
                  <a:pt x="11708" y="836"/>
                  <a:pt x="11728" y="845"/>
                </a:cubicBezTo>
                <a:cubicBezTo>
                  <a:pt x="11713" y="884"/>
                  <a:pt x="11696" y="899"/>
                  <a:pt x="11675" y="899"/>
                </a:cubicBezTo>
                <a:cubicBezTo>
                  <a:pt x="11654" y="899"/>
                  <a:pt x="11629" y="884"/>
                  <a:pt x="11601" y="863"/>
                </a:cubicBezTo>
                <a:cubicBezTo>
                  <a:pt x="11626" y="837"/>
                  <a:pt x="11649" y="828"/>
                  <a:pt x="11670" y="828"/>
                </a:cubicBezTo>
                <a:close/>
                <a:moveTo>
                  <a:pt x="12123" y="828"/>
                </a:moveTo>
                <a:cubicBezTo>
                  <a:pt x="12143" y="828"/>
                  <a:pt x="12161" y="836"/>
                  <a:pt x="12181" y="845"/>
                </a:cubicBezTo>
                <a:cubicBezTo>
                  <a:pt x="12167" y="884"/>
                  <a:pt x="12149" y="899"/>
                  <a:pt x="12128" y="899"/>
                </a:cubicBezTo>
                <a:cubicBezTo>
                  <a:pt x="12107" y="899"/>
                  <a:pt x="12082" y="884"/>
                  <a:pt x="12054" y="863"/>
                </a:cubicBezTo>
                <a:cubicBezTo>
                  <a:pt x="12080" y="837"/>
                  <a:pt x="12102" y="828"/>
                  <a:pt x="12123" y="828"/>
                </a:cubicBezTo>
                <a:close/>
                <a:moveTo>
                  <a:pt x="23200" y="696"/>
                </a:moveTo>
                <a:cubicBezTo>
                  <a:pt x="23224" y="696"/>
                  <a:pt x="23252" y="717"/>
                  <a:pt x="23306" y="761"/>
                </a:cubicBezTo>
                <a:lnTo>
                  <a:pt x="23624" y="761"/>
                </a:lnTo>
                <a:cubicBezTo>
                  <a:pt x="23648" y="784"/>
                  <a:pt x="23673" y="805"/>
                  <a:pt x="23696" y="828"/>
                </a:cubicBezTo>
                <a:lnTo>
                  <a:pt x="24146" y="828"/>
                </a:lnTo>
                <a:cubicBezTo>
                  <a:pt x="24168" y="851"/>
                  <a:pt x="24192" y="872"/>
                  <a:pt x="24215" y="895"/>
                </a:cubicBezTo>
                <a:cubicBezTo>
                  <a:pt x="24225" y="896"/>
                  <a:pt x="24234" y="896"/>
                  <a:pt x="24244" y="896"/>
                </a:cubicBezTo>
                <a:cubicBezTo>
                  <a:pt x="24273" y="896"/>
                  <a:pt x="24302" y="892"/>
                  <a:pt x="24331" y="892"/>
                </a:cubicBezTo>
                <a:cubicBezTo>
                  <a:pt x="24366" y="892"/>
                  <a:pt x="24399" y="898"/>
                  <a:pt x="24431" y="920"/>
                </a:cubicBezTo>
                <a:cubicBezTo>
                  <a:pt x="24421" y="935"/>
                  <a:pt x="24413" y="962"/>
                  <a:pt x="24403" y="962"/>
                </a:cubicBezTo>
                <a:cubicBezTo>
                  <a:pt x="24339" y="963"/>
                  <a:pt x="24275" y="964"/>
                  <a:pt x="24211" y="964"/>
                </a:cubicBezTo>
                <a:cubicBezTo>
                  <a:pt x="24168" y="964"/>
                  <a:pt x="24126" y="964"/>
                  <a:pt x="24084" y="964"/>
                </a:cubicBezTo>
                <a:cubicBezTo>
                  <a:pt x="24068" y="946"/>
                  <a:pt x="24053" y="931"/>
                  <a:pt x="24037" y="915"/>
                </a:cubicBezTo>
                <a:cubicBezTo>
                  <a:pt x="24029" y="909"/>
                  <a:pt x="24020" y="898"/>
                  <a:pt x="24013" y="898"/>
                </a:cubicBezTo>
                <a:cubicBezTo>
                  <a:pt x="23863" y="897"/>
                  <a:pt x="23714" y="897"/>
                  <a:pt x="23568" y="897"/>
                </a:cubicBezTo>
                <a:cubicBezTo>
                  <a:pt x="23541" y="871"/>
                  <a:pt x="23518" y="848"/>
                  <a:pt x="23499" y="832"/>
                </a:cubicBezTo>
                <a:cubicBezTo>
                  <a:pt x="23488" y="828"/>
                  <a:pt x="23479" y="827"/>
                  <a:pt x="23471" y="827"/>
                </a:cubicBezTo>
                <a:cubicBezTo>
                  <a:pt x="23420" y="827"/>
                  <a:pt x="23401" y="884"/>
                  <a:pt x="23371" y="893"/>
                </a:cubicBezTo>
                <a:cubicBezTo>
                  <a:pt x="23362" y="895"/>
                  <a:pt x="23354" y="896"/>
                  <a:pt x="23346" y="896"/>
                </a:cubicBezTo>
                <a:cubicBezTo>
                  <a:pt x="23301" y="896"/>
                  <a:pt x="23280" y="863"/>
                  <a:pt x="23251" y="842"/>
                </a:cubicBezTo>
                <a:cubicBezTo>
                  <a:pt x="23220" y="821"/>
                  <a:pt x="23179" y="815"/>
                  <a:pt x="23146" y="802"/>
                </a:cubicBezTo>
                <a:lnTo>
                  <a:pt x="23146" y="729"/>
                </a:lnTo>
                <a:cubicBezTo>
                  <a:pt x="23167" y="708"/>
                  <a:pt x="23183" y="696"/>
                  <a:pt x="23200" y="696"/>
                </a:cubicBezTo>
                <a:close/>
                <a:moveTo>
                  <a:pt x="6783" y="974"/>
                </a:moveTo>
                <a:cubicBezTo>
                  <a:pt x="6789" y="974"/>
                  <a:pt x="6797" y="987"/>
                  <a:pt x="6804" y="994"/>
                </a:cubicBezTo>
                <a:cubicBezTo>
                  <a:pt x="6790" y="1001"/>
                  <a:pt x="6775" y="1011"/>
                  <a:pt x="6760" y="1015"/>
                </a:cubicBezTo>
                <a:cubicBezTo>
                  <a:pt x="6760" y="1015"/>
                  <a:pt x="6760" y="1015"/>
                  <a:pt x="6759" y="1015"/>
                </a:cubicBezTo>
                <a:cubicBezTo>
                  <a:pt x="6753" y="1015"/>
                  <a:pt x="6745" y="1001"/>
                  <a:pt x="6738" y="994"/>
                </a:cubicBezTo>
                <a:cubicBezTo>
                  <a:pt x="6753" y="986"/>
                  <a:pt x="6766" y="977"/>
                  <a:pt x="6782" y="974"/>
                </a:cubicBezTo>
                <a:cubicBezTo>
                  <a:pt x="6782" y="974"/>
                  <a:pt x="6782" y="974"/>
                  <a:pt x="6783" y="974"/>
                </a:cubicBezTo>
                <a:close/>
                <a:moveTo>
                  <a:pt x="6967" y="961"/>
                </a:moveTo>
                <a:cubicBezTo>
                  <a:pt x="6975" y="969"/>
                  <a:pt x="6989" y="977"/>
                  <a:pt x="6987" y="982"/>
                </a:cubicBezTo>
                <a:cubicBezTo>
                  <a:pt x="6984" y="998"/>
                  <a:pt x="6975" y="1012"/>
                  <a:pt x="6967" y="1026"/>
                </a:cubicBezTo>
                <a:cubicBezTo>
                  <a:pt x="6959" y="1020"/>
                  <a:pt x="6953" y="1012"/>
                  <a:pt x="6944" y="1003"/>
                </a:cubicBezTo>
                <a:cubicBezTo>
                  <a:pt x="6950" y="989"/>
                  <a:pt x="6958" y="975"/>
                  <a:pt x="6967" y="961"/>
                </a:cubicBezTo>
                <a:close/>
                <a:moveTo>
                  <a:pt x="1402" y="1303"/>
                </a:moveTo>
                <a:cubicBezTo>
                  <a:pt x="1408" y="1303"/>
                  <a:pt x="1415" y="1316"/>
                  <a:pt x="1423" y="1323"/>
                </a:cubicBezTo>
                <a:cubicBezTo>
                  <a:pt x="1407" y="1331"/>
                  <a:pt x="1394" y="1341"/>
                  <a:pt x="1379" y="1344"/>
                </a:cubicBezTo>
                <a:cubicBezTo>
                  <a:pt x="1379" y="1344"/>
                  <a:pt x="1378" y="1344"/>
                  <a:pt x="1378" y="1344"/>
                </a:cubicBezTo>
                <a:cubicBezTo>
                  <a:pt x="1372" y="1344"/>
                  <a:pt x="1364" y="1330"/>
                  <a:pt x="1357" y="1323"/>
                </a:cubicBezTo>
                <a:cubicBezTo>
                  <a:pt x="1372" y="1315"/>
                  <a:pt x="1385" y="1306"/>
                  <a:pt x="1400" y="1303"/>
                </a:cubicBezTo>
                <a:cubicBezTo>
                  <a:pt x="1401" y="1303"/>
                  <a:pt x="1401" y="1303"/>
                  <a:pt x="1402" y="1303"/>
                </a:cubicBezTo>
                <a:close/>
                <a:moveTo>
                  <a:pt x="1229" y="1289"/>
                </a:moveTo>
                <a:cubicBezTo>
                  <a:pt x="1249" y="1289"/>
                  <a:pt x="1271" y="1300"/>
                  <a:pt x="1296" y="1326"/>
                </a:cubicBezTo>
                <a:cubicBezTo>
                  <a:pt x="1264" y="1354"/>
                  <a:pt x="1233" y="1380"/>
                  <a:pt x="1179" y="1424"/>
                </a:cubicBezTo>
                <a:cubicBezTo>
                  <a:pt x="1162" y="1412"/>
                  <a:pt x="1146" y="1407"/>
                  <a:pt x="1131" y="1407"/>
                </a:cubicBezTo>
                <a:cubicBezTo>
                  <a:pt x="1071" y="1407"/>
                  <a:pt x="1026" y="1487"/>
                  <a:pt x="962" y="1487"/>
                </a:cubicBezTo>
                <a:cubicBezTo>
                  <a:pt x="948" y="1487"/>
                  <a:pt x="933" y="1483"/>
                  <a:pt x="916" y="1473"/>
                </a:cubicBezTo>
                <a:cubicBezTo>
                  <a:pt x="912" y="1452"/>
                  <a:pt x="906" y="1422"/>
                  <a:pt x="901" y="1395"/>
                </a:cubicBezTo>
                <a:cubicBezTo>
                  <a:pt x="932" y="1362"/>
                  <a:pt x="968" y="1355"/>
                  <a:pt x="1003" y="1355"/>
                </a:cubicBezTo>
                <a:cubicBezTo>
                  <a:pt x="1030" y="1355"/>
                  <a:pt x="1057" y="1359"/>
                  <a:pt x="1083" y="1359"/>
                </a:cubicBezTo>
                <a:cubicBezTo>
                  <a:pt x="1102" y="1359"/>
                  <a:pt x="1120" y="1357"/>
                  <a:pt x="1138" y="1350"/>
                </a:cubicBezTo>
                <a:cubicBezTo>
                  <a:pt x="1166" y="1320"/>
                  <a:pt x="1195" y="1289"/>
                  <a:pt x="1229" y="1289"/>
                </a:cubicBezTo>
                <a:close/>
                <a:moveTo>
                  <a:pt x="485" y="1286"/>
                </a:moveTo>
                <a:cubicBezTo>
                  <a:pt x="500" y="1286"/>
                  <a:pt x="516" y="1288"/>
                  <a:pt x="530" y="1294"/>
                </a:cubicBezTo>
                <a:cubicBezTo>
                  <a:pt x="591" y="1318"/>
                  <a:pt x="649" y="1357"/>
                  <a:pt x="764" y="1422"/>
                </a:cubicBezTo>
                <a:lnTo>
                  <a:pt x="424" y="1422"/>
                </a:lnTo>
                <a:cubicBezTo>
                  <a:pt x="390" y="1450"/>
                  <a:pt x="369" y="1467"/>
                  <a:pt x="336" y="1494"/>
                </a:cubicBezTo>
                <a:cubicBezTo>
                  <a:pt x="327" y="1452"/>
                  <a:pt x="323" y="1423"/>
                  <a:pt x="316" y="1392"/>
                </a:cubicBezTo>
                <a:cubicBezTo>
                  <a:pt x="350" y="1361"/>
                  <a:pt x="381" y="1332"/>
                  <a:pt x="426" y="1290"/>
                </a:cubicBezTo>
                <a:cubicBezTo>
                  <a:pt x="440" y="1290"/>
                  <a:pt x="462" y="1286"/>
                  <a:pt x="485" y="1286"/>
                </a:cubicBezTo>
                <a:close/>
                <a:moveTo>
                  <a:pt x="23057" y="3149"/>
                </a:moveTo>
                <a:lnTo>
                  <a:pt x="23079" y="3172"/>
                </a:lnTo>
                <a:cubicBezTo>
                  <a:pt x="23066" y="3180"/>
                  <a:pt x="23052" y="3189"/>
                  <a:pt x="23036" y="3192"/>
                </a:cubicBezTo>
                <a:cubicBezTo>
                  <a:pt x="23036" y="3192"/>
                  <a:pt x="23035" y="3192"/>
                  <a:pt x="23035" y="3192"/>
                </a:cubicBezTo>
                <a:cubicBezTo>
                  <a:pt x="23029" y="3192"/>
                  <a:pt x="23021" y="3179"/>
                  <a:pt x="23015" y="3172"/>
                </a:cubicBezTo>
                <a:lnTo>
                  <a:pt x="23057" y="3149"/>
                </a:lnTo>
                <a:close/>
                <a:moveTo>
                  <a:pt x="22729" y="3478"/>
                </a:moveTo>
                <a:lnTo>
                  <a:pt x="22729" y="3478"/>
                </a:lnTo>
                <a:cubicBezTo>
                  <a:pt x="22758" y="3516"/>
                  <a:pt x="22745" y="3527"/>
                  <a:pt x="22718" y="3534"/>
                </a:cubicBezTo>
                <a:lnTo>
                  <a:pt x="22718" y="3534"/>
                </a:lnTo>
                <a:cubicBezTo>
                  <a:pt x="22700" y="3510"/>
                  <a:pt x="22715" y="3493"/>
                  <a:pt x="22729" y="3478"/>
                </a:cubicBezTo>
                <a:close/>
                <a:moveTo>
                  <a:pt x="22712" y="3535"/>
                </a:moveTo>
                <a:cubicBezTo>
                  <a:pt x="22700" y="3538"/>
                  <a:pt x="22686" y="3541"/>
                  <a:pt x="22672" y="3545"/>
                </a:cubicBezTo>
                <a:cubicBezTo>
                  <a:pt x="22668" y="3592"/>
                  <a:pt x="22648" y="3616"/>
                  <a:pt x="22627" y="3637"/>
                </a:cubicBezTo>
                <a:cubicBezTo>
                  <a:pt x="22648" y="3660"/>
                  <a:pt x="22668" y="3684"/>
                  <a:pt x="22688" y="3705"/>
                </a:cubicBezTo>
                <a:cubicBezTo>
                  <a:pt x="22656" y="3737"/>
                  <a:pt x="22626" y="3768"/>
                  <a:pt x="22588" y="3807"/>
                </a:cubicBezTo>
                <a:cubicBezTo>
                  <a:pt x="22575" y="3766"/>
                  <a:pt x="22563" y="3729"/>
                  <a:pt x="22548" y="3682"/>
                </a:cubicBezTo>
                <a:cubicBezTo>
                  <a:pt x="22523" y="3677"/>
                  <a:pt x="22496" y="3670"/>
                  <a:pt x="22461" y="3663"/>
                </a:cubicBezTo>
                <a:cubicBezTo>
                  <a:pt x="22436" y="3631"/>
                  <a:pt x="22385" y="3612"/>
                  <a:pt x="22378" y="3556"/>
                </a:cubicBezTo>
                <a:cubicBezTo>
                  <a:pt x="22388" y="3549"/>
                  <a:pt x="22396" y="3537"/>
                  <a:pt x="22404" y="3537"/>
                </a:cubicBezTo>
                <a:cubicBezTo>
                  <a:pt x="22499" y="3536"/>
                  <a:pt x="22591" y="3535"/>
                  <a:pt x="22712" y="3535"/>
                </a:cubicBezTo>
                <a:close/>
                <a:moveTo>
                  <a:pt x="22112" y="3667"/>
                </a:moveTo>
                <a:cubicBezTo>
                  <a:pt x="22165" y="3667"/>
                  <a:pt x="22195" y="3736"/>
                  <a:pt x="22237" y="3768"/>
                </a:cubicBezTo>
                <a:cubicBezTo>
                  <a:pt x="22208" y="3798"/>
                  <a:pt x="22178" y="3827"/>
                  <a:pt x="22136" y="3874"/>
                </a:cubicBezTo>
                <a:cubicBezTo>
                  <a:pt x="22111" y="3829"/>
                  <a:pt x="22087" y="3786"/>
                  <a:pt x="22044" y="3708"/>
                </a:cubicBezTo>
                <a:lnTo>
                  <a:pt x="22044" y="3698"/>
                </a:lnTo>
                <a:cubicBezTo>
                  <a:pt x="22071" y="3675"/>
                  <a:pt x="22093" y="3667"/>
                  <a:pt x="22112" y="3667"/>
                </a:cubicBezTo>
                <a:close/>
                <a:moveTo>
                  <a:pt x="22141" y="3932"/>
                </a:moveTo>
                <a:lnTo>
                  <a:pt x="22164" y="3975"/>
                </a:lnTo>
                <a:cubicBezTo>
                  <a:pt x="22154" y="3983"/>
                  <a:pt x="22147" y="3991"/>
                  <a:pt x="22141" y="3998"/>
                </a:cubicBezTo>
                <a:cubicBezTo>
                  <a:pt x="22133" y="3984"/>
                  <a:pt x="22123" y="3969"/>
                  <a:pt x="22120" y="3955"/>
                </a:cubicBezTo>
                <a:cubicBezTo>
                  <a:pt x="22118" y="3950"/>
                  <a:pt x="22133" y="3940"/>
                  <a:pt x="22141" y="3932"/>
                </a:cubicBezTo>
                <a:close/>
                <a:moveTo>
                  <a:pt x="2427" y="4064"/>
                </a:moveTo>
                <a:lnTo>
                  <a:pt x="2451" y="4106"/>
                </a:lnTo>
                <a:cubicBezTo>
                  <a:pt x="2442" y="4115"/>
                  <a:pt x="2434" y="4122"/>
                  <a:pt x="2427" y="4129"/>
                </a:cubicBezTo>
                <a:cubicBezTo>
                  <a:pt x="2420" y="4115"/>
                  <a:pt x="2411" y="4101"/>
                  <a:pt x="2407" y="4085"/>
                </a:cubicBezTo>
                <a:cubicBezTo>
                  <a:pt x="2406" y="4080"/>
                  <a:pt x="2420" y="4071"/>
                  <a:pt x="2427" y="4064"/>
                </a:cubicBezTo>
                <a:close/>
                <a:moveTo>
                  <a:pt x="4956" y="4059"/>
                </a:moveTo>
                <a:cubicBezTo>
                  <a:pt x="4998" y="4112"/>
                  <a:pt x="5001" y="4149"/>
                  <a:pt x="4965" y="4188"/>
                </a:cubicBezTo>
                <a:cubicBezTo>
                  <a:pt x="4895" y="4160"/>
                  <a:pt x="4914" y="4119"/>
                  <a:pt x="4956" y="4059"/>
                </a:cubicBezTo>
                <a:close/>
                <a:moveTo>
                  <a:pt x="3136" y="4126"/>
                </a:moveTo>
                <a:cubicBezTo>
                  <a:pt x="3187" y="4172"/>
                  <a:pt x="3187" y="4215"/>
                  <a:pt x="3142" y="4260"/>
                </a:cubicBezTo>
                <a:cubicBezTo>
                  <a:pt x="3112" y="4224"/>
                  <a:pt x="3064" y="4204"/>
                  <a:pt x="3051" y="4142"/>
                </a:cubicBezTo>
                <a:cubicBezTo>
                  <a:pt x="3081" y="4137"/>
                  <a:pt x="3111" y="4132"/>
                  <a:pt x="3136" y="4126"/>
                </a:cubicBezTo>
                <a:close/>
                <a:moveTo>
                  <a:pt x="3464" y="4261"/>
                </a:moveTo>
                <a:lnTo>
                  <a:pt x="3487" y="4303"/>
                </a:lnTo>
                <a:cubicBezTo>
                  <a:pt x="3480" y="4313"/>
                  <a:pt x="3472" y="4321"/>
                  <a:pt x="3464" y="4327"/>
                </a:cubicBezTo>
                <a:cubicBezTo>
                  <a:pt x="3456" y="4313"/>
                  <a:pt x="3448" y="4298"/>
                  <a:pt x="3444" y="4283"/>
                </a:cubicBezTo>
                <a:cubicBezTo>
                  <a:pt x="3443" y="4278"/>
                  <a:pt x="3456" y="4269"/>
                  <a:pt x="3464" y="4261"/>
                </a:cubicBezTo>
                <a:close/>
                <a:moveTo>
                  <a:pt x="21881" y="4261"/>
                </a:moveTo>
                <a:lnTo>
                  <a:pt x="21905" y="4303"/>
                </a:lnTo>
                <a:lnTo>
                  <a:pt x="21881" y="4327"/>
                </a:lnTo>
                <a:cubicBezTo>
                  <a:pt x="21874" y="4313"/>
                  <a:pt x="21864" y="4298"/>
                  <a:pt x="21860" y="4283"/>
                </a:cubicBezTo>
                <a:cubicBezTo>
                  <a:pt x="21859" y="4278"/>
                  <a:pt x="21874" y="4269"/>
                  <a:pt x="21881" y="4261"/>
                </a:cubicBezTo>
                <a:close/>
                <a:moveTo>
                  <a:pt x="22075" y="4261"/>
                </a:moveTo>
                <a:cubicBezTo>
                  <a:pt x="22082" y="4277"/>
                  <a:pt x="22092" y="4291"/>
                  <a:pt x="22096" y="4305"/>
                </a:cubicBezTo>
                <a:cubicBezTo>
                  <a:pt x="22097" y="4311"/>
                  <a:pt x="22082" y="4319"/>
                  <a:pt x="22075" y="4327"/>
                </a:cubicBezTo>
                <a:cubicBezTo>
                  <a:pt x="22067" y="4313"/>
                  <a:pt x="22058" y="4299"/>
                  <a:pt x="22055" y="4284"/>
                </a:cubicBezTo>
                <a:cubicBezTo>
                  <a:pt x="22053" y="4279"/>
                  <a:pt x="22067" y="4269"/>
                  <a:pt x="22075" y="4261"/>
                </a:cubicBezTo>
                <a:close/>
                <a:moveTo>
                  <a:pt x="9236" y="4328"/>
                </a:moveTo>
                <a:cubicBezTo>
                  <a:pt x="9243" y="4335"/>
                  <a:pt x="9251" y="4342"/>
                  <a:pt x="9259" y="4352"/>
                </a:cubicBezTo>
                <a:lnTo>
                  <a:pt x="9236" y="4394"/>
                </a:lnTo>
                <a:cubicBezTo>
                  <a:pt x="9228" y="4387"/>
                  <a:pt x="9215" y="4377"/>
                  <a:pt x="9216" y="4372"/>
                </a:cubicBezTo>
                <a:cubicBezTo>
                  <a:pt x="9220" y="4357"/>
                  <a:pt x="9228" y="4342"/>
                  <a:pt x="9236" y="4328"/>
                </a:cubicBezTo>
                <a:close/>
                <a:moveTo>
                  <a:pt x="17407" y="4328"/>
                </a:moveTo>
                <a:lnTo>
                  <a:pt x="17430" y="4371"/>
                </a:lnTo>
                <a:cubicBezTo>
                  <a:pt x="17421" y="4379"/>
                  <a:pt x="17413" y="4387"/>
                  <a:pt x="17407" y="4394"/>
                </a:cubicBezTo>
                <a:cubicBezTo>
                  <a:pt x="17399" y="4379"/>
                  <a:pt x="17390" y="4366"/>
                  <a:pt x="17387" y="4351"/>
                </a:cubicBezTo>
                <a:cubicBezTo>
                  <a:pt x="17385" y="4345"/>
                  <a:pt x="17399" y="4336"/>
                  <a:pt x="17407" y="4328"/>
                </a:cubicBezTo>
                <a:close/>
                <a:moveTo>
                  <a:pt x="22323" y="3927"/>
                </a:moveTo>
                <a:cubicBezTo>
                  <a:pt x="22442" y="4017"/>
                  <a:pt x="22472" y="4146"/>
                  <a:pt x="22519" y="4277"/>
                </a:cubicBezTo>
                <a:cubicBezTo>
                  <a:pt x="22445" y="4343"/>
                  <a:pt x="22384" y="4399"/>
                  <a:pt x="22318" y="4460"/>
                </a:cubicBezTo>
                <a:cubicBezTo>
                  <a:pt x="22306" y="4458"/>
                  <a:pt x="22286" y="4457"/>
                  <a:pt x="22264" y="4454"/>
                </a:cubicBezTo>
                <a:cubicBezTo>
                  <a:pt x="22214" y="4412"/>
                  <a:pt x="22247" y="4354"/>
                  <a:pt x="22236" y="4299"/>
                </a:cubicBezTo>
                <a:cubicBezTo>
                  <a:pt x="22218" y="4280"/>
                  <a:pt x="22197" y="4255"/>
                  <a:pt x="22179" y="4234"/>
                </a:cubicBezTo>
                <a:cubicBezTo>
                  <a:pt x="22218" y="4166"/>
                  <a:pt x="22257" y="4096"/>
                  <a:pt x="22296" y="4027"/>
                </a:cubicBezTo>
                <a:cubicBezTo>
                  <a:pt x="22280" y="4008"/>
                  <a:pt x="22260" y="3986"/>
                  <a:pt x="22233" y="3956"/>
                </a:cubicBezTo>
                <a:cubicBezTo>
                  <a:pt x="22267" y="3946"/>
                  <a:pt x="22296" y="3936"/>
                  <a:pt x="22323" y="3927"/>
                </a:cubicBezTo>
                <a:close/>
                <a:moveTo>
                  <a:pt x="17394" y="4473"/>
                </a:moveTo>
                <a:cubicBezTo>
                  <a:pt x="17395" y="4473"/>
                  <a:pt x="17395" y="4473"/>
                  <a:pt x="17395" y="4473"/>
                </a:cubicBezTo>
                <a:cubicBezTo>
                  <a:pt x="17410" y="4477"/>
                  <a:pt x="17425" y="4486"/>
                  <a:pt x="17439" y="4495"/>
                </a:cubicBezTo>
                <a:cubicBezTo>
                  <a:pt x="17431" y="4501"/>
                  <a:pt x="17425" y="4508"/>
                  <a:pt x="17416" y="4517"/>
                </a:cubicBezTo>
                <a:cubicBezTo>
                  <a:pt x="17402" y="4509"/>
                  <a:pt x="17388" y="4501"/>
                  <a:pt x="17373" y="4495"/>
                </a:cubicBezTo>
                <a:cubicBezTo>
                  <a:pt x="17381" y="4487"/>
                  <a:pt x="17389" y="4473"/>
                  <a:pt x="17394" y="4473"/>
                </a:cubicBezTo>
                <a:close/>
                <a:moveTo>
                  <a:pt x="16045" y="4461"/>
                </a:moveTo>
                <a:cubicBezTo>
                  <a:pt x="16051" y="4475"/>
                  <a:pt x="16062" y="4489"/>
                  <a:pt x="16066" y="4505"/>
                </a:cubicBezTo>
                <a:cubicBezTo>
                  <a:pt x="16067" y="4509"/>
                  <a:pt x="16053" y="4518"/>
                  <a:pt x="16045" y="4526"/>
                </a:cubicBezTo>
                <a:cubicBezTo>
                  <a:pt x="16037" y="4512"/>
                  <a:pt x="16028" y="4498"/>
                  <a:pt x="16025" y="4482"/>
                </a:cubicBezTo>
                <a:cubicBezTo>
                  <a:pt x="16023" y="4477"/>
                  <a:pt x="16037" y="4469"/>
                  <a:pt x="16045" y="4461"/>
                </a:cubicBezTo>
                <a:close/>
                <a:moveTo>
                  <a:pt x="22865" y="4472"/>
                </a:moveTo>
                <a:cubicBezTo>
                  <a:pt x="22881" y="4513"/>
                  <a:pt x="22911" y="4564"/>
                  <a:pt x="22848" y="4585"/>
                </a:cubicBezTo>
                <a:cubicBezTo>
                  <a:pt x="22823" y="4508"/>
                  <a:pt x="22820" y="4499"/>
                  <a:pt x="22865" y="4472"/>
                </a:cubicBezTo>
                <a:close/>
                <a:moveTo>
                  <a:pt x="23064" y="4379"/>
                </a:moveTo>
                <a:cubicBezTo>
                  <a:pt x="23072" y="4435"/>
                  <a:pt x="23077" y="4465"/>
                  <a:pt x="23080" y="4491"/>
                </a:cubicBezTo>
                <a:cubicBezTo>
                  <a:pt x="23047" y="4527"/>
                  <a:pt x="23017" y="4558"/>
                  <a:pt x="22986" y="4589"/>
                </a:cubicBezTo>
                <a:cubicBezTo>
                  <a:pt x="22915" y="4569"/>
                  <a:pt x="22995" y="4452"/>
                  <a:pt x="22911" y="4452"/>
                </a:cubicBezTo>
                <a:cubicBezTo>
                  <a:pt x="22905" y="4452"/>
                  <a:pt x="22898" y="4452"/>
                  <a:pt x="22889" y="4454"/>
                </a:cubicBezTo>
                <a:lnTo>
                  <a:pt x="22889" y="4454"/>
                </a:lnTo>
                <a:cubicBezTo>
                  <a:pt x="22940" y="4361"/>
                  <a:pt x="23004" y="4418"/>
                  <a:pt x="23064" y="4379"/>
                </a:cubicBezTo>
                <a:close/>
                <a:moveTo>
                  <a:pt x="2557" y="4659"/>
                </a:moveTo>
                <a:cubicBezTo>
                  <a:pt x="2565" y="4665"/>
                  <a:pt x="2571" y="4672"/>
                  <a:pt x="2580" y="4682"/>
                </a:cubicBezTo>
                <a:cubicBezTo>
                  <a:pt x="2572" y="4696"/>
                  <a:pt x="2565" y="4710"/>
                  <a:pt x="2557" y="4726"/>
                </a:cubicBezTo>
                <a:cubicBezTo>
                  <a:pt x="2550" y="4718"/>
                  <a:pt x="2535" y="4708"/>
                  <a:pt x="2536" y="4703"/>
                </a:cubicBezTo>
                <a:cubicBezTo>
                  <a:pt x="2540" y="4687"/>
                  <a:pt x="2550" y="4672"/>
                  <a:pt x="2557" y="4659"/>
                </a:cubicBezTo>
                <a:close/>
                <a:moveTo>
                  <a:pt x="4066" y="4193"/>
                </a:moveTo>
                <a:cubicBezTo>
                  <a:pt x="4094" y="4193"/>
                  <a:pt x="4121" y="4202"/>
                  <a:pt x="4145" y="4229"/>
                </a:cubicBezTo>
                <a:cubicBezTo>
                  <a:pt x="4145" y="4251"/>
                  <a:pt x="4145" y="4274"/>
                  <a:pt x="4147" y="4317"/>
                </a:cubicBezTo>
                <a:cubicBezTo>
                  <a:pt x="4184" y="4347"/>
                  <a:pt x="4232" y="4385"/>
                  <a:pt x="4283" y="4424"/>
                </a:cubicBezTo>
                <a:cubicBezTo>
                  <a:pt x="4250" y="4455"/>
                  <a:pt x="4215" y="4462"/>
                  <a:pt x="4180" y="4462"/>
                </a:cubicBezTo>
                <a:cubicBezTo>
                  <a:pt x="4155" y="4462"/>
                  <a:pt x="4131" y="4458"/>
                  <a:pt x="4107" y="4458"/>
                </a:cubicBezTo>
                <a:cubicBezTo>
                  <a:pt x="4081" y="4458"/>
                  <a:pt x="4055" y="4462"/>
                  <a:pt x="4032" y="4479"/>
                </a:cubicBezTo>
                <a:cubicBezTo>
                  <a:pt x="3994" y="4554"/>
                  <a:pt x="4039" y="4647"/>
                  <a:pt x="4000" y="4727"/>
                </a:cubicBezTo>
                <a:cubicBezTo>
                  <a:pt x="3888" y="4670"/>
                  <a:pt x="3877" y="4556"/>
                  <a:pt x="3824" y="4472"/>
                </a:cubicBezTo>
                <a:cubicBezTo>
                  <a:pt x="3806" y="4443"/>
                  <a:pt x="3821" y="4392"/>
                  <a:pt x="3821" y="4354"/>
                </a:cubicBezTo>
                <a:cubicBezTo>
                  <a:pt x="3834" y="4347"/>
                  <a:pt x="3844" y="4344"/>
                  <a:pt x="3853" y="4344"/>
                </a:cubicBezTo>
                <a:cubicBezTo>
                  <a:pt x="3890" y="4344"/>
                  <a:pt x="3900" y="4393"/>
                  <a:pt x="3952" y="4393"/>
                </a:cubicBezTo>
                <a:cubicBezTo>
                  <a:pt x="3953" y="4393"/>
                  <a:pt x="3954" y="4393"/>
                  <a:pt x="3955" y="4393"/>
                </a:cubicBezTo>
                <a:cubicBezTo>
                  <a:pt x="3958" y="4392"/>
                  <a:pt x="3986" y="4383"/>
                  <a:pt x="4016" y="4373"/>
                </a:cubicBezTo>
                <a:cubicBezTo>
                  <a:pt x="3955" y="4290"/>
                  <a:pt x="3955" y="4290"/>
                  <a:pt x="3972" y="4209"/>
                </a:cubicBezTo>
                <a:cubicBezTo>
                  <a:pt x="4003" y="4203"/>
                  <a:pt x="4035" y="4193"/>
                  <a:pt x="4066" y="4193"/>
                </a:cubicBezTo>
                <a:close/>
                <a:moveTo>
                  <a:pt x="2939" y="4471"/>
                </a:moveTo>
                <a:cubicBezTo>
                  <a:pt x="2991" y="4497"/>
                  <a:pt x="3042" y="4521"/>
                  <a:pt x="3102" y="4551"/>
                </a:cubicBezTo>
                <a:lnTo>
                  <a:pt x="3102" y="4774"/>
                </a:lnTo>
                <a:cubicBezTo>
                  <a:pt x="3074" y="4780"/>
                  <a:pt x="3045" y="4789"/>
                  <a:pt x="3018" y="4795"/>
                </a:cubicBezTo>
                <a:cubicBezTo>
                  <a:pt x="2992" y="4769"/>
                  <a:pt x="2968" y="4746"/>
                  <a:pt x="2945" y="4724"/>
                </a:cubicBezTo>
                <a:lnTo>
                  <a:pt x="2849" y="4724"/>
                </a:lnTo>
                <a:lnTo>
                  <a:pt x="2849" y="4835"/>
                </a:lnTo>
                <a:cubicBezTo>
                  <a:pt x="2819" y="4842"/>
                  <a:pt x="2785" y="4852"/>
                  <a:pt x="2734" y="4867"/>
                </a:cubicBezTo>
                <a:cubicBezTo>
                  <a:pt x="2728" y="4816"/>
                  <a:pt x="2724" y="4780"/>
                  <a:pt x="2719" y="4732"/>
                </a:cubicBezTo>
                <a:cubicBezTo>
                  <a:pt x="2773" y="4728"/>
                  <a:pt x="2812" y="4724"/>
                  <a:pt x="2850" y="4722"/>
                </a:cubicBezTo>
                <a:cubicBezTo>
                  <a:pt x="2827" y="4619"/>
                  <a:pt x="2921" y="4557"/>
                  <a:pt x="2939" y="4471"/>
                </a:cubicBezTo>
                <a:close/>
                <a:moveTo>
                  <a:pt x="22463" y="4790"/>
                </a:moveTo>
                <a:cubicBezTo>
                  <a:pt x="22491" y="4827"/>
                  <a:pt x="22541" y="4847"/>
                  <a:pt x="22550" y="4902"/>
                </a:cubicBezTo>
                <a:cubicBezTo>
                  <a:pt x="22530" y="4919"/>
                  <a:pt x="22509" y="4924"/>
                  <a:pt x="22487" y="4924"/>
                </a:cubicBezTo>
                <a:cubicBezTo>
                  <a:pt x="22466" y="4924"/>
                  <a:pt x="22445" y="4920"/>
                  <a:pt x="22424" y="4920"/>
                </a:cubicBezTo>
                <a:cubicBezTo>
                  <a:pt x="22416" y="4920"/>
                  <a:pt x="22408" y="4921"/>
                  <a:pt x="22400" y="4922"/>
                </a:cubicBezTo>
                <a:cubicBezTo>
                  <a:pt x="22352" y="4878"/>
                  <a:pt x="22358" y="4833"/>
                  <a:pt x="22396" y="4790"/>
                </a:cubicBezTo>
                <a:close/>
                <a:moveTo>
                  <a:pt x="3408" y="4855"/>
                </a:moveTo>
                <a:cubicBezTo>
                  <a:pt x="3496" y="4859"/>
                  <a:pt x="3513" y="4921"/>
                  <a:pt x="3557" y="4949"/>
                </a:cubicBezTo>
                <a:cubicBezTo>
                  <a:pt x="3546" y="4962"/>
                  <a:pt x="3534" y="4986"/>
                  <a:pt x="3524" y="4986"/>
                </a:cubicBezTo>
                <a:cubicBezTo>
                  <a:pt x="3524" y="4986"/>
                  <a:pt x="3523" y="4986"/>
                  <a:pt x="3523" y="4986"/>
                </a:cubicBezTo>
                <a:cubicBezTo>
                  <a:pt x="3517" y="4985"/>
                  <a:pt x="3511" y="4985"/>
                  <a:pt x="3505" y="4985"/>
                </a:cubicBezTo>
                <a:cubicBezTo>
                  <a:pt x="3471" y="4985"/>
                  <a:pt x="3437" y="4991"/>
                  <a:pt x="3402" y="4991"/>
                </a:cubicBezTo>
                <a:cubicBezTo>
                  <a:pt x="3371" y="4991"/>
                  <a:pt x="3341" y="4986"/>
                  <a:pt x="3311" y="4967"/>
                </a:cubicBezTo>
                <a:cubicBezTo>
                  <a:pt x="3332" y="4904"/>
                  <a:pt x="3386" y="4883"/>
                  <a:pt x="3408" y="4855"/>
                </a:cubicBezTo>
                <a:close/>
                <a:moveTo>
                  <a:pt x="17660" y="4918"/>
                </a:moveTo>
                <a:cubicBezTo>
                  <a:pt x="17714" y="4965"/>
                  <a:pt x="17713" y="5010"/>
                  <a:pt x="17666" y="5055"/>
                </a:cubicBezTo>
                <a:lnTo>
                  <a:pt x="17587" y="5055"/>
                </a:lnTo>
                <a:cubicBezTo>
                  <a:pt x="17580" y="5021"/>
                  <a:pt x="17573" y="4985"/>
                  <a:pt x="17564" y="4939"/>
                </a:cubicBezTo>
                <a:cubicBezTo>
                  <a:pt x="17606" y="4929"/>
                  <a:pt x="17634" y="4923"/>
                  <a:pt x="17660" y="4918"/>
                </a:cubicBezTo>
                <a:close/>
                <a:moveTo>
                  <a:pt x="3068" y="4929"/>
                </a:moveTo>
                <a:lnTo>
                  <a:pt x="3068" y="4929"/>
                </a:lnTo>
                <a:cubicBezTo>
                  <a:pt x="3137" y="4958"/>
                  <a:pt x="3119" y="4999"/>
                  <a:pt x="3076" y="5060"/>
                </a:cubicBezTo>
                <a:cubicBezTo>
                  <a:pt x="3034" y="5005"/>
                  <a:pt x="3032" y="4968"/>
                  <a:pt x="3068" y="4929"/>
                </a:cubicBezTo>
                <a:close/>
                <a:moveTo>
                  <a:pt x="4124" y="5067"/>
                </a:moveTo>
                <a:cubicBezTo>
                  <a:pt x="4130" y="5067"/>
                  <a:pt x="4138" y="5080"/>
                  <a:pt x="4145" y="5088"/>
                </a:cubicBezTo>
                <a:cubicBezTo>
                  <a:pt x="4132" y="5094"/>
                  <a:pt x="4117" y="5104"/>
                  <a:pt x="4102" y="5108"/>
                </a:cubicBezTo>
                <a:cubicBezTo>
                  <a:pt x="4102" y="5108"/>
                  <a:pt x="4101" y="5108"/>
                  <a:pt x="4101" y="5108"/>
                </a:cubicBezTo>
                <a:cubicBezTo>
                  <a:pt x="4095" y="5108"/>
                  <a:pt x="4087" y="5096"/>
                  <a:pt x="4080" y="5088"/>
                </a:cubicBezTo>
                <a:cubicBezTo>
                  <a:pt x="4094" y="5079"/>
                  <a:pt x="4108" y="5071"/>
                  <a:pt x="4123" y="5067"/>
                </a:cubicBezTo>
                <a:cubicBezTo>
                  <a:pt x="4124" y="5067"/>
                  <a:pt x="4124" y="5067"/>
                  <a:pt x="4124" y="5067"/>
                </a:cubicBezTo>
                <a:close/>
                <a:moveTo>
                  <a:pt x="6156" y="5646"/>
                </a:moveTo>
                <a:cubicBezTo>
                  <a:pt x="6177" y="5646"/>
                  <a:pt x="6198" y="5657"/>
                  <a:pt x="6219" y="5680"/>
                </a:cubicBezTo>
                <a:cubicBezTo>
                  <a:pt x="6184" y="5711"/>
                  <a:pt x="6164" y="5760"/>
                  <a:pt x="6103" y="5771"/>
                </a:cubicBezTo>
                <a:cubicBezTo>
                  <a:pt x="6098" y="5741"/>
                  <a:pt x="6092" y="5713"/>
                  <a:pt x="6087" y="5687"/>
                </a:cubicBezTo>
                <a:cubicBezTo>
                  <a:pt x="6111" y="5659"/>
                  <a:pt x="6134" y="5646"/>
                  <a:pt x="6156" y="5646"/>
                </a:cubicBezTo>
                <a:close/>
                <a:moveTo>
                  <a:pt x="11630" y="5779"/>
                </a:moveTo>
                <a:cubicBezTo>
                  <a:pt x="11664" y="5841"/>
                  <a:pt x="11694" y="5895"/>
                  <a:pt x="11738" y="5973"/>
                </a:cubicBezTo>
                <a:lnTo>
                  <a:pt x="11626" y="5973"/>
                </a:lnTo>
                <a:cubicBezTo>
                  <a:pt x="11590" y="5910"/>
                  <a:pt x="11591" y="5851"/>
                  <a:pt x="11630" y="5779"/>
                </a:cubicBezTo>
                <a:close/>
                <a:moveTo>
                  <a:pt x="12361" y="5992"/>
                </a:moveTo>
                <a:cubicBezTo>
                  <a:pt x="12367" y="5992"/>
                  <a:pt x="12374" y="6005"/>
                  <a:pt x="12382" y="6013"/>
                </a:cubicBezTo>
                <a:lnTo>
                  <a:pt x="12340" y="6036"/>
                </a:lnTo>
                <a:cubicBezTo>
                  <a:pt x="12330" y="6027"/>
                  <a:pt x="12324" y="6019"/>
                  <a:pt x="12316" y="6013"/>
                </a:cubicBezTo>
                <a:cubicBezTo>
                  <a:pt x="12330" y="6005"/>
                  <a:pt x="12344" y="5996"/>
                  <a:pt x="12360" y="5992"/>
                </a:cubicBezTo>
                <a:cubicBezTo>
                  <a:pt x="12360" y="5992"/>
                  <a:pt x="12361" y="5992"/>
                  <a:pt x="12361" y="5992"/>
                </a:cubicBezTo>
                <a:close/>
                <a:moveTo>
                  <a:pt x="21161" y="5987"/>
                </a:moveTo>
                <a:cubicBezTo>
                  <a:pt x="21165" y="5987"/>
                  <a:pt x="21174" y="5991"/>
                  <a:pt x="21182" y="5992"/>
                </a:cubicBezTo>
                <a:cubicBezTo>
                  <a:pt x="21223" y="6039"/>
                  <a:pt x="21183" y="6095"/>
                  <a:pt x="21203" y="6140"/>
                </a:cubicBezTo>
                <a:cubicBezTo>
                  <a:pt x="21170" y="6169"/>
                  <a:pt x="21137" y="6183"/>
                  <a:pt x="21103" y="6183"/>
                </a:cubicBezTo>
                <a:cubicBezTo>
                  <a:pt x="21070" y="6183"/>
                  <a:pt x="21036" y="6169"/>
                  <a:pt x="21000" y="6140"/>
                </a:cubicBezTo>
                <a:cubicBezTo>
                  <a:pt x="21053" y="6088"/>
                  <a:pt x="21106" y="6037"/>
                  <a:pt x="21159" y="5987"/>
                </a:cubicBezTo>
                <a:cubicBezTo>
                  <a:pt x="21160" y="5987"/>
                  <a:pt x="21160" y="5987"/>
                  <a:pt x="21161" y="5987"/>
                </a:cubicBezTo>
                <a:close/>
                <a:moveTo>
                  <a:pt x="14326" y="6174"/>
                </a:moveTo>
                <a:cubicBezTo>
                  <a:pt x="14348" y="6174"/>
                  <a:pt x="14369" y="6185"/>
                  <a:pt x="14391" y="6209"/>
                </a:cubicBezTo>
                <a:cubicBezTo>
                  <a:pt x="14369" y="6233"/>
                  <a:pt x="14348" y="6245"/>
                  <a:pt x="14326" y="6245"/>
                </a:cubicBezTo>
                <a:cubicBezTo>
                  <a:pt x="14305" y="6245"/>
                  <a:pt x="14283" y="6233"/>
                  <a:pt x="14262" y="6209"/>
                </a:cubicBezTo>
                <a:cubicBezTo>
                  <a:pt x="14283" y="6185"/>
                  <a:pt x="14305" y="6174"/>
                  <a:pt x="14326" y="6174"/>
                </a:cubicBezTo>
                <a:close/>
                <a:moveTo>
                  <a:pt x="14111" y="6255"/>
                </a:moveTo>
                <a:cubicBezTo>
                  <a:pt x="14117" y="6255"/>
                  <a:pt x="14125" y="6269"/>
                  <a:pt x="14133" y="6276"/>
                </a:cubicBezTo>
                <a:lnTo>
                  <a:pt x="14090" y="6300"/>
                </a:lnTo>
                <a:cubicBezTo>
                  <a:pt x="14082" y="6290"/>
                  <a:pt x="14074" y="6284"/>
                  <a:pt x="14068" y="6276"/>
                </a:cubicBezTo>
                <a:cubicBezTo>
                  <a:pt x="14082" y="6269"/>
                  <a:pt x="14095" y="6260"/>
                  <a:pt x="14111" y="6255"/>
                </a:cubicBezTo>
                <a:cubicBezTo>
                  <a:pt x="14111" y="6255"/>
                  <a:pt x="14111" y="6255"/>
                  <a:pt x="14111" y="6255"/>
                </a:cubicBezTo>
                <a:close/>
                <a:moveTo>
                  <a:pt x="16314" y="6384"/>
                </a:moveTo>
                <a:cubicBezTo>
                  <a:pt x="16323" y="6393"/>
                  <a:pt x="16329" y="6401"/>
                  <a:pt x="16336" y="6408"/>
                </a:cubicBezTo>
                <a:cubicBezTo>
                  <a:pt x="16323" y="6415"/>
                  <a:pt x="16308" y="6424"/>
                  <a:pt x="16293" y="6428"/>
                </a:cubicBezTo>
                <a:cubicBezTo>
                  <a:pt x="16293" y="6428"/>
                  <a:pt x="16293" y="6428"/>
                  <a:pt x="16292" y="6428"/>
                </a:cubicBezTo>
                <a:cubicBezTo>
                  <a:pt x="16286" y="6428"/>
                  <a:pt x="16278" y="6414"/>
                  <a:pt x="16271" y="6408"/>
                </a:cubicBezTo>
                <a:lnTo>
                  <a:pt x="16314" y="6384"/>
                </a:lnTo>
                <a:close/>
                <a:moveTo>
                  <a:pt x="16140" y="0"/>
                </a:moveTo>
                <a:cubicBezTo>
                  <a:pt x="16108" y="56"/>
                  <a:pt x="16074" y="114"/>
                  <a:pt x="16041" y="172"/>
                </a:cubicBezTo>
                <a:cubicBezTo>
                  <a:pt x="15970" y="136"/>
                  <a:pt x="15916" y="108"/>
                  <a:pt x="15863" y="82"/>
                </a:cubicBezTo>
                <a:cubicBezTo>
                  <a:pt x="15834" y="108"/>
                  <a:pt x="15810" y="129"/>
                  <a:pt x="15784" y="153"/>
                </a:cubicBezTo>
                <a:cubicBezTo>
                  <a:pt x="15764" y="133"/>
                  <a:pt x="15740" y="112"/>
                  <a:pt x="15718" y="92"/>
                </a:cubicBezTo>
                <a:cubicBezTo>
                  <a:pt x="15697" y="112"/>
                  <a:pt x="15673" y="134"/>
                  <a:pt x="15649" y="158"/>
                </a:cubicBezTo>
                <a:lnTo>
                  <a:pt x="14625" y="158"/>
                </a:lnTo>
                <a:cubicBezTo>
                  <a:pt x="14584" y="188"/>
                  <a:pt x="14551" y="211"/>
                  <a:pt x="14523" y="231"/>
                </a:cubicBezTo>
                <a:cubicBezTo>
                  <a:pt x="14466" y="198"/>
                  <a:pt x="14423" y="172"/>
                  <a:pt x="14384" y="149"/>
                </a:cubicBezTo>
                <a:cubicBezTo>
                  <a:pt x="14346" y="175"/>
                  <a:pt x="14314" y="196"/>
                  <a:pt x="14315" y="196"/>
                </a:cubicBezTo>
                <a:cubicBezTo>
                  <a:pt x="14315" y="196"/>
                  <a:pt x="14315" y="195"/>
                  <a:pt x="14316" y="195"/>
                </a:cubicBezTo>
                <a:lnTo>
                  <a:pt x="14316" y="195"/>
                </a:lnTo>
                <a:cubicBezTo>
                  <a:pt x="14283" y="215"/>
                  <a:pt x="14254" y="223"/>
                  <a:pt x="14230" y="223"/>
                </a:cubicBezTo>
                <a:cubicBezTo>
                  <a:pt x="14157" y="223"/>
                  <a:pt x="14115" y="155"/>
                  <a:pt x="14055" y="155"/>
                </a:cubicBezTo>
                <a:cubicBezTo>
                  <a:pt x="14049" y="155"/>
                  <a:pt x="14043" y="155"/>
                  <a:pt x="14037" y="157"/>
                </a:cubicBezTo>
                <a:cubicBezTo>
                  <a:pt x="14014" y="175"/>
                  <a:pt x="13992" y="198"/>
                  <a:pt x="13967" y="220"/>
                </a:cubicBezTo>
                <a:cubicBezTo>
                  <a:pt x="13956" y="222"/>
                  <a:pt x="13945" y="223"/>
                  <a:pt x="13934" y="223"/>
                </a:cubicBezTo>
                <a:cubicBezTo>
                  <a:pt x="13903" y="223"/>
                  <a:pt x="13872" y="218"/>
                  <a:pt x="13842" y="218"/>
                </a:cubicBezTo>
                <a:cubicBezTo>
                  <a:pt x="13811" y="218"/>
                  <a:pt x="13782" y="223"/>
                  <a:pt x="13755" y="240"/>
                </a:cubicBezTo>
                <a:cubicBezTo>
                  <a:pt x="13736" y="259"/>
                  <a:pt x="13720" y="273"/>
                  <a:pt x="13706" y="286"/>
                </a:cubicBezTo>
                <a:lnTo>
                  <a:pt x="13580" y="286"/>
                </a:lnTo>
                <a:cubicBezTo>
                  <a:pt x="13555" y="262"/>
                  <a:pt x="13530" y="241"/>
                  <a:pt x="13508" y="220"/>
                </a:cubicBezTo>
                <a:cubicBezTo>
                  <a:pt x="13498" y="222"/>
                  <a:pt x="13487" y="223"/>
                  <a:pt x="13476" y="223"/>
                </a:cubicBezTo>
                <a:cubicBezTo>
                  <a:pt x="13443" y="223"/>
                  <a:pt x="13409" y="216"/>
                  <a:pt x="13378" y="216"/>
                </a:cubicBezTo>
                <a:cubicBezTo>
                  <a:pt x="13348" y="216"/>
                  <a:pt x="13320" y="222"/>
                  <a:pt x="13295" y="246"/>
                </a:cubicBezTo>
                <a:cubicBezTo>
                  <a:pt x="13287" y="282"/>
                  <a:pt x="13281" y="312"/>
                  <a:pt x="13276" y="339"/>
                </a:cubicBezTo>
                <a:cubicBezTo>
                  <a:pt x="13247" y="344"/>
                  <a:pt x="13227" y="349"/>
                  <a:pt x="13181" y="358"/>
                </a:cubicBezTo>
                <a:cubicBezTo>
                  <a:pt x="13154" y="317"/>
                  <a:pt x="13118" y="262"/>
                  <a:pt x="13094" y="227"/>
                </a:cubicBezTo>
                <a:cubicBezTo>
                  <a:pt x="12991" y="221"/>
                  <a:pt x="12918" y="218"/>
                  <a:pt x="12860" y="215"/>
                </a:cubicBezTo>
                <a:lnTo>
                  <a:pt x="12800" y="157"/>
                </a:lnTo>
                <a:cubicBezTo>
                  <a:pt x="12778" y="178"/>
                  <a:pt x="12754" y="200"/>
                  <a:pt x="12729" y="223"/>
                </a:cubicBezTo>
                <a:lnTo>
                  <a:pt x="12476" y="223"/>
                </a:lnTo>
                <a:cubicBezTo>
                  <a:pt x="12450" y="247"/>
                  <a:pt x="12426" y="268"/>
                  <a:pt x="12400" y="291"/>
                </a:cubicBezTo>
                <a:lnTo>
                  <a:pt x="12152" y="291"/>
                </a:lnTo>
                <a:cubicBezTo>
                  <a:pt x="12123" y="314"/>
                  <a:pt x="12101" y="332"/>
                  <a:pt x="12081" y="349"/>
                </a:cubicBezTo>
                <a:cubicBezTo>
                  <a:pt x="12060" y="327"/>
                  <a:pt x="12045" y="312"/>
                  <a:pt x="12028" y="295"/>
                </a:cubicBezTo>
                <a:lnTo>
                  <a:pt x="11071" y="295"/>
                </a:lnTo>
                <a:cubicBezTo>
                  <a:pt x="11004" y="329"/>
                  <a:pt x="10968" y="348"/>
                  <a:pt x="10934" y="364"/>
                </a:cubicBezTo>
                <a:cubicBezTo>
                  <a:pt x="10902" y="333"/>
                  <a:pt x="10878" y="312"/>
                  <a:pt x="10853" y="288"/>
                </a:cubicBezTo>
                <a:cubicBezTo>
                  <a:pt x="10845" y="289"/>
                  <a:pt x="10837" y="289"/>
                  <a:pt x="10828" y="289"/>
                </a:cubicBezTo>
                <a:cubicBezTo>
                  <a:pt x="10797" y="289"/>
                  <a:pt x="10765" y="285"/>
                  <a:pt x="10733" y="285"/>
                </a:cubicBezTo>
                <a:cubicBezTo>
                  <a:pt x="10701" y="285"/>
                  <a:pt x="10669" y="290"/>
                  <a:pt x="10638" y="309"/>
                </a:cubicBezTo>
                <a:cubicBezTo>
                  <a:pt x="10625" y="347"/>
                  <a:pt x="10614" y="384"/>
                  <a:pt x="10590" y="452"/>
                </a:cubicBezTo>
                <a:cubicBezTo>
                  <a:pt x="10540" y="380"/>
                  <a:pt x="10503" y="327"/>
                  <a:pt x="10475" y="286"/>
                </a:cubicBezTo>
                <a:cubicBezTo>
                  <a:pt x="10409" y="288"/>
                  <a:pt x="10367" y="291"/>
                  <a:pt x="10328" y="292"/>
                </a:cubicBezTo>
                <a:cubicBezTo>
                  <a:pt x="10312" y="338"/>
                  <a:pt x="10296" y="375"/>
                  <a:pt x="10282" y="414"/>
                </a:cubicBezTo>
                <a:lnTo>
                  <a:pt x="10143" y="414"/>
                </a:lnTo>
                <a:cubicBezTo>
                  <a:pt x="10105" y="384"/>
                  <a:pt x="10080" y="365"/>
                  <a:pt x="10064" y="354"/>
                </a:cubicBezTo>
                <a:lnTo>
                  <a:pt x="9951" y="354"/>
                </a:lnTo>
                <a:cubicBezTo>
                  <a:pt x="9929" y="375"/>
                  <a:pt x="9905" y="396"/>
                  <a:pt x="9881" y="420"/>
                </a:cubicBezTo>
                <a:lnTo>
                  <a:pt x="9689" y="420"/>
                </a:lnTo>
                <a:cubicBezTo>
                  <a:pt x="9665" y="398"/>
                  <a:pt x="9642" y="376"/>
                  <a:pt x="9639" y="374"/>
                </a:cubicBezTo>
                <a:cubicBezTo>
                  <a:pt x="9618" y="362"/>
                  <a:pt x="9601" y="357"/>
                  <a:pt x="9586" y="357"/>
                </a:cubicBezTo>
                <a:cubicBezTo>
                  <a:pt x="9539" y="357"/>
                  <a:pt x="9521" y="407"/>
                  <a:pt x="9492" y="417"/>
                </a:cubicBezTo>
                <a:lnTo>
                  <a:pt x="9360" y="417"/>
                </a:lnTo>
                <a:cubicBezTo>
                  <a:pt x="9319" y="375"/>
                  <a:pt x="9279" y="337"/>
                  <a:pt x="9237" y="292"/>
                </a:cubicBezTo>
                <a:cubicBezTo>
                  <a:pt x="9216" y="311"/>
                  <a:pt x="9194" y="329"/>
                  <a:pt x="9169" y="350"/>
                </a:cubicBezTo>
                <a:cubicBezTo>
                  <a:pt x="9132" y="354"/>
                  <a:pt x="9095" y="355"/>
                  <a:pt x="9058" y="355"/>
                </a:cubicBezTo>
                <a:cubicBezTo>
                  <a:pt x="9003" y="355"/>
                  <a:pt x="8949" y="352"/>
                  <a:pt x="8897" y="352"/>
                </a:cubicBezTo>
                <a:cubicBezTo>
                  <a:pt x="8854" y="352"/>
                  <a:pt x="8813" y="354"/>
                  <a:pt x="8774" y="359"/>
                </a:cubicBezTo>
                <a:cubicBezTo>
                  <a:pt x="8745" y="389"/>
                  <a:pt x="8730" y="404"/>
                  <a:pt x="8714" y="420"/>
                </a:cubicBezTo>
                <a:lnTo>
                  <a:pt x="8327" y="420"/>
                </a:lnTo>
                <a:cubicBezTo>
                  <a:pt x="8302" y="441"/>
                  <a:pt x="8279" y="465"/>
                  <a:pt x="8259" y="484"/>
                </a:cubicBezTo>
                <a:lnTo>
                  <a:pt x="8128" y="484"/>
                </a:lnTo>
                <a:cubicBezTo>
                  <a:pt x="8099" y="454"/>
                  <a:pt x="8073" y="417"/>
                  <a:pt x="8032" y="417"/>
                </a:cubicBezTo>
                <a:cubicBezTo>
                  <a:pt x="8020" y="417"/>
                  <a:pt x="8007" y="420"/>
                  <a:pt x="7993" y="427"/>
                </a:cubicBezTo>
                <a:cubicBezTo>
                  <a:pt x="7974" y="467"/>
                  <a:pt x="7957" y="507"/>
                  <a:pt x="7932" y="561"/>
                </a:cubicBezTo>
                <a:cubicBezTo>
                  <a:pt x="7909" y="503"/>
                  <a:pt x="7895" y="465"/>
                  <a:pt x="7880" y="427"/>
                </a:cubicBezTo>
                <a:lnTo>
                  <a:pt x="7668" y="427"/>
                </a:lnTo>
                <a:cubicBezTo>
                  <a:pt x="7645" y="451"/>
                  <a:pt x="7630" y="466"/>
                  <a:pt x="7614" y="482"/>
                </a:cubicBezTo>
                <a:cubicBezTo>
                  <a:pt x="7579" y="468"/>
                  <a:pt x="7554" y="410"/>
                  <a:pt x="7514" y="410"/>
                </a:cubicBezTo>
                <a:cubicBezTo>
                  <a:pt x="7497" y="410"/>
                  <a:pt x="7478" y="420"/>
                  <a:pt x="7454" y="448"/>
                </a:cubicBezTo>
                <a:cubicBezTo>
                  <a:pt x="7453" y="475"/>
                  <a:pt x="7453" y="507"/>
                  <a:pt x="7448" y="538"/>
                </a:cubicBezTo>
                <a:cubicBezTo>
                  <a:pt x="7444" y="566"/>
                  <a:pt x="7430" y="591"/>
                  <a:pt x="7408" y="666"/>
                </a:cubicBezTo>
                <a:cubicBezTo>
                  <a:pt x="7390" y="558"/>
                  <a:pt x="7381" y="497"/>
                  <a:pt x="7370" y="429"/>
                </a:cubicBezTo>
                <a:lnTo>
                  <a:pt x="7084" y="429"/>
                </a:lnTo>
                <a:cubicBezTo>
                  <a:pt x="6985" y="544"/>
                  <a:pt x="6819" y="523"/>
                  <a:pt x="6695" y="615"/>
                </a:cubicBezTo>
                <a:cubicBezTo>
                  <a:pt x="6662" y="615"/>
                  <a:pt x="6625" y="621"/>
                  <a:pt x="6587" y="621"/>
                </a:cubicBezTo>
                <a:cubicBezTo>
                  <a:pt x="6555" y="621"/>
                  <a:pt x="6522" y="617"/>
                  <a:pt x="6490" y="601"/>
                </a:cubicBezTo>
                <a:cubicBezTo>
                  <a:pt x="6477" y="561"/>
                  <a:pt x="6464" y="523"/>
                  <a:pt x="6452" y="487"/>
                </a:cubicBezTo>
                <a:lnTo>
                  <a:pt x="6315" y="487"/>
                </a:lnTo>
                <a:cubicBezTo>
                  <a:pt x="6292" y="507"/>
                  <a:pt x="6269" y="529"/>
                  <a:pt x="6251" y="545"/>
                </a:cubicBezTo>
                <a:cubicBezTo>
                  <a:pt x="6215" y="520"/>
                  <a:pt x="6181" y="497"/>
                  <a:pt x="6155" y="477"/>
                </a:cubicBezTo>
                <a:cubicBezTo>
                  <a:pt x="6098" y="511"/>
                  <a:pt x="6056" y="537"/>
                  <a:pt x="6017" y="559"/>
                </a:cubicBezTo>
                <a:cubicBezTo>
                  <a:pt x="5976" y="532"/>
                  <a:pt x="5945" y="511"/>
                  <a:pt x="5917" y="493"/>
                </a:cubicBezTo>
                <a:cubicBezTo>
                  <a:pt x="5893" y="516"/>
                  <a:pt x="5878" y="532"/>
                  <a:pt x="5862" y="549"/>
                </a:cubicBezTo>
                <a:lnTo>
                  <a:pt x="5542" y="549"/>
                </a:lnTo>
                <a:cubicBezTo>
                  <a:pt x="5517" y="573"/>
                  <a:pt x="5495" y="595"/>
                  <a:pt x="5470" y="617"/>
                </a:cubicBezTo>
                <a:lnTo>
                  <a:pt x="5213" y="617"/>
                </a:lnTo>
                <a:cubicBezTo>
                  <a:pt x="5190" y="641"/>
                  <a:pt x="5167" y="662"/>
                  <a:pt x="5143" y="684"/>
                </a:cubicBezTo>
                <a:cubicBezTo>
                  <a:pt x="5124" y="681"/>
                  <a:pt x="5027" y="636"/>
                  <a:pt x="5012" y="621"/>
                </a:cubicBezTo>
                <a:lnTo>
                  <a:pt x="4690" y="621"/>
                </a:lnTo>
                <a:lnTo>
                  <a:pt x="4640" y="672"/>
                </a:lnTo>
                <a:cubicBezTo>
                  <a:pt x="4599" y="651"/>
                  <a:pt x="4556" y="630"/>
                  <a:pt x="4515" y="609"/>
                </a:cubicBezTo>
                <a:cubicBezTo>
                  <a:pt x="4484" y="637"/>
                  <a:pt x="4461" y="657"/>
                  <a:pt x="4433" y="682"/>
                </a:cubicBezTo>
                <a:lnTo>
                  <a:pt x="4306" y="682"/>
                </a:lnTo>
                <a:cubicBezTo>
                  <a:pt x="4287" y="662"/>
                  <a:pt x="4263" y="641"/>
                  <a:pt x="4240" y="617"/>
                </a:cubicBezTo>
                <a:lnTo>
                  <a:pt x="4046" y="617"/>
                </a:lnTo>
                <a:cubicBezTo>
                  <a:pt x="4024" y="641"/>
                  <a:pt x="4000" y="662"/>
                  <a:pt x="3975" y="686"/>
                </a:cubicBezTo>
                <a:lnTo>
                  <a:pt x="3527" y="686"/>
                </a:lnTo>
                <a:cubicBezTo>
                  <a:pt x="3500" y="710"/>
                  <a:pt x="3477" y="730"/>
                  <a:pt x="3451" y="754"/>
                </a:cubicBezTo>
                <a:lnTo>
                  <a:pt x="3268" y="754"/>
                </a:lnTo>
                <a:cubicBezTo>
                  <a:pt x="3237" y="780"/>
                  <a:pt x="3213" y="800"/>
                  <a:pt x="3191" y="818"/>
                </a:cubicBezTo>
                <a:cubicBezTo>
                  <a:pt x="3086" y="773"/>
                  <a:pt x="3055" y="760"/>
                  <a:pt x="3005" y="760"/>
                </a:cubicBezTo>
                <a:cubicBezTo>
                  <a:pt x="2984" y="760"/>
                  <a:pt x="2960" y="762"/>
                  <a:pt x="2927" y="765"/>
                </a:cubicBezTo>
                <a:lnTo>
                  <a:pt x="2878" y="816"/>
                </a:lnTo>
                <a:cubicBezTo>
                  <a:pt x="2731" y="816"/>
                  <a:pt x="2579" y="816"/>
                  <a:pt x="2428" y="817"/>
                </a:cubicBezTo>
                <a:cubicBezTo>
                  <a:pt x="2421" y="817"/>
                  <a:pt x="2412" y="828"/>
                  <a:pt x="2405" y="835"/>
                </a:cubicBezTo>
                <a:cubicBezTo>
                  <a:pt x="2389" y="851"/>
                  <a:pt x="2375" y="866"/>
                  <a:pt x="2359" y="881"/>
                </a:cubicBezTo>
                <a:cubicBezTo>
                  <a:pt x="2336" y="859"/>
                  <a:pt x="2313" y="837"/>
                  <a:pt x="2293" y="818"/>
                </a:cubicBezTo>
                <a:lnTo>
                  <a:pt x="2173" y="818"/>
                </a:lnTo>
                <a:cubicBezTo>
                  <a:pt x="2130" y="847"/>
                  <a:pt x="2097" y="871"/>
                  <a:pt x="2071" y="890"/>
                </a:cubicBezTo>
                <a:cubicBezTo>
                  <a:pt x="2014" y="857"/>
                  <a:pt x="1971" y="831"/>
                  <a:pt x="1933" y="809"/>
                </a:cubicBezTo>
                <a:cubicBezTo>
                  <a:pt x="1892" y="836"/>
                  <a:pt x="1861" y="857"/>
                  <a:pt x="1832" y="874"/>
                </a:cubicBezTo>
                <a:cubicBezTo>
                  <a:pt x="1811" y="852"/>
                  <a:pt x="1795" y="836"/>
                  <a:pt x="1779" y="820"/>
                </a:cubicBezTo>
                <a:cubicBezTo>
                  <a:pt x="1725" y="817"/>
                  <a:pt x="1671" y="815"/>
                  <a:pt x="1619" y="815"/>
                </a:cubicBezTo>
                <a:cubicBezTo>
                  <a:pt x="1582" y="815"/>
                  <a:pt x="1546" y="816"/>
                  <a:pt x="1513" y="820"/>
                </a:cubicBezTo>
                <a:cubicBezTo>
                  <a:pt x="1483" y="851"/>
                  <a:pt x="1467" y="866"/>
                  <a:pt x="1454" y="881"/>
                </a:cubicBezTo>
                <a:cubicBezTo>
                  <a:pt x="1430" y="861"/>
                  <a:pt x="1409" y="838"/>
                  <a:pt x="1385" y="818"/>
                </a:cubicBezTo>
                <a:cubicBezTo>
                  <a:pt x="1369" y="836"/>
                  <a:pt x="1353" y="852"/>
                  <a:pt x="1326" y="878"/>
                </a:cubicBezTo>
                <a:lnTo>
                  <a:pt x="937" y="878"/>
                </a:lnTo>
                <a:cubicBezTo>
                  <a:pt x="911" y="905"/>
                  <a:pt x="896" y="920"/>
                  <a:pt x="869" y="948"/>
                </a:cubicBezTo>
                <a:lnTo>
                  <a:pt x="545" y="948"/>
                </a:lnTo>
                <a:cubicBezTo>
                  <a:pt x="518" y="975"/>
                  <a:pt x="503" y="991"/>
                  <a:pt x="488" y="1007"/>
                </a:cubicBezTo>
                <a:cubicBezTo>
                  <a:pt x="437" y="1013"/>
                  <a:pt x="386" y="1020"/>
                  <a:pt x="341" y="1025"/>
                </a:cubicBezTo>
                <a:cubicBezTo>
                  <a:pt x="267" y="1100"/>
                  <a:pt x="198" y="1170"/>
                  <a:pt x="126" y="1243"/>
                </a:cubicBezTo>
                <a:lnTo>
                  <a:pt x="126" y="1380"/>
                </a:lnTo>
                <a:cubicBezTo>
                  <a:pt x="154" y="1412"/>
                  <a:pt x="206" y="1443"/>
                  <a:pt x="185" y="1510"/>
                </a:cubicBezTo>
                <a:cubicBezTo>
                  <a:pt x="166" y="1532"/>
                  <a:pt x="144" y="1556"/>
                  <a:pt x="124" y="1578"/>
                </a:cubicBezTo>
                <a:lnTo>
                  <a:pt x="124" y="1700"/>
                </a:lnTo>
                <a:cubicBezTo>
                  <a:pt x="134" y="1743"/>
                  <a:pt x="212" y="1750"/>
                  <a:pt x="161" y="1804"/>
                </a:cubicBezTo>
                <a:cubicBezTo>
                  <a:pt x="108" y="1808"/>
                  <a:pt x="57" y="1812"/>
                  <a:pt x="0" y="1814"/>
                </a:cubicBezTo>
                <a:lnTo>
                  <a:pt x="0" y="1981"/>
                </a:lnTo>
                <a:cubicBezTo>
                  <a:pt x="72" y="2054"/>
                  <a:pt x="141" y="2125"/>
                  <a:pt x="210" y="2194"/>
                </a:cubicBezTo>
                <a:cubicBezTo>
                  <a:pt x="238" y="2202"/>
                  <a:pt x="268" y="2209"/>
                  <a:pt x="297" y="2218"/>
                </a:cubicBezTo>
                <a:cubicBezTo>
                  <a:pt x="320" y="2317"/>
                  <a:pt x="410" y="2394"/>
                  <a:pt x="388" y="2509"/>
                </a:cubicBezTo>
                <a:cubicBezTo>
                  <a:pt x="486" y="2560"/>
                  <a:pt x="592" y="2598"/>
                  <a:pt x="680" y="2668"/>
                </a:cubicBezTo>
                <a:cubicBezTo>
                  <a:pt x="693" y="2664"/>
                  <a:pt x="706" y="2663"/>
                  <a:pt x="719" y="2663"/>
                </a:cubicBezTo>
                <a:cubicBezTo>
                  <a:pt x="811" y="2663"/>
                  <a:pt x="883" y="2746"/>
                  <a:pt x="975" y="2746"/>
                </a:cubicBezTo>
                <a:cubicBezTo>
                  <a:pt x="985" y="2746"/>
                  <a:pt x="996" y="2745"/>
                  <a:pt x="1007" y="2743"/>
                </a:cubicBezTo>
                <a:cubicBezTo>
                  <a:pt x="1045" y="2826"/>
                  <a:pt x="1084" y="2908"/>
                  <a:pt x="1128" y="3007"/>
                </a:cubicBezTo>
                <a:cubicBezTo>
                  <a:pt x="1144" y="2993"/>
                  <a:pt x="1158" y="2988"/>
                  <a:pt x="1170" y="2988"/>
                </a:cubicBezTo>
                <a:cubicBezTo>
                  <a:pt x="1217" y="2988"/>
                  <a:pt x="1238" y="3074"/>
                  <a:pt x="1294" y="3074"/>
                </a:cubicBezTo>
                <a:cubicBezTo>
                  <a:pt x="1302" y="3074"/>
                  <a:pt x="1311" y="3073"/>
                  <a:pt x="1320" y="3069"/>
                </a:cubicBezTo>
                <a:cubicBezTo>
                  <a:pt x="1321" y="3069"/>
                  <a:pt x="1322" y="3068"/>
                  <a:pt x="1322" y="3068"/>
                </a:cubicBezTo>
                <a:cubicBezTo>
                  <a:pt x="1336" y="3068"/>
                  <a:pt x="1367" y="3110"/>
                  <a:pt x="1388" y="3134"/>
                </a:cubicBezTo>
                <a:cubicBezTo>
                  <a:pt x="1398" y="3145"/>
                  <a:pt x="1402" y="3163"/>
                  <a:pt x="1409" y="3177"/>
                </a:cubicBezTo>
                <a:cubicBezTo>
                  <a:pt x="1390" y="3195"/>
                  <a:pt x="1377" y="3211"/>
                  <a:pt x="1358" y="3228"/>
                </a:cubicBezTo>
                <a:cubicBezTo>
                  <a:pt x="1379" y="3252"/>
                  <a:pt x="1398" y="3274"/>
                  <a:pt x="1420" y="3299"/>
                </a:cubicBezTo>
                <a:lnTo>
                  <a:pt x="1420" y="3429"/>
                </a:lnTo>
                <a:cubicBezTo>
                  <a:pt x="1335" y="3463"/>
                  <a:pt x="1263" y="3533"/>
                  <a:pt x="1165" y="3533"/>
                </a:cubicBezTo>
                <a:cubicBezTo>
                  <a:pt x="1156" y="3533"/>
                  <a:pt x="1147" y="3533"/>
                  <a:pt x="1137" y="3531"/>
                </a:cubicBezTo>
                <a:cubicBezTo>
                  <a:pt x="1137" y="3531"/>
                  <a:pt x="1137" y="3531"/>
                  <a:pt x="1137" y="3531"/>
                </a:cubicBezTo>
                <a:cubicBezTo>
                  <a:pt x="1123" y="3531"/>
                  <a:pt x="1108" y="3559"/>
                  <a:pt x="1091" y="3577"/>
                </a:cubicBezTo>
                <a:cubicBezTo>
                  <a:pt x="1100" y="3603"/>
                  <a:pt x="1108" y="3632"/>
                  <a:pt x="1118" y="3659"/>
                </a:cubicBezTo>
                <a:cubicBezTo>
                  <a:pt x="1148" y="3660"/>
                  <a:pt x="1168" y="3660"/>
                  <a:pt x="1159" y="3660"/>
                </a:cubicBezTo>
                <a:cubicBezTo>
                  <a:pt x="1304" y="3730"/>
                  <a:pt x="1354" y="3850"/>
                  <a:pt x="1420" y="3982"/>
                </a:cubicBezTo>
                <a:lnTo>
                  <a:pt x="1420" y="4156"/>
                </a:lnTo>
                <a:cubicBezTo>
                  <a:pt x="1437" y="4168"/>
                  <a:pt x="1454" y="4182"/>
                  <a:pt x="1471" y="4189"/>
                </a:cubicBezTo>
                <a:cubicBezTo>
                  <a:pt x="1490" y="4197"/>
                  <a:pt x="1511" y="4199"/>
                  <a:pt x="1558" y="4209"/>
                </a:cubicBezTo>
                <a:cubicBezTo>
                  <a:pt x="1623" y="4276"/>
                  <a:pt x="1704" y="4361"/>
                  <a:pt x="1785" y="4444"/>
                </a:cubicBezTo>
                <a:cubicBezTo>
                  <a:pt x="1803" y="4429"/>
                  <a:pt x="1825" y="4410"/>
                  <a:pt x="1840" y="4398"/>
                </a:cubicBezTo>
                <a:cubicBezTo>
                  <a:pt x="1897" y="4441"/>
                  <a:pt x="1940" y="4497"/>
                  <a:pt x="1997" y="4516"/>
                </a:cubicBezTo>
                <a:cubicBezTo>
                  <a:pt x="2061" y="4538"/>
                  <a:pt x="2097" y="4574"/>
                  <a:pt x="2125" y="4631"/>
                </a:cubicBezTo>
                <a:cubicBezTo>
                  <a:pt x="2083" y="4666"/>
                  <a:pt x="2027" y="4656"/>
                  <a:pt x="1984" y="4696"/>
                </a:cubicBezTo>
                <a:cubicBezTo>
                  <a:pt x="1944" y="4731"/>
                  <a:pt x="1870" y="4724"/>
                  <a:pt x="1816" y="4734"/>
                </a:cubicBezTo>
                <a:cubicBezTo>
                  <a:pt x="1820" y="4790"/>
                  <a:pt x="1887" y="4795"/>
                  <a:pt x="1873" y="4850"/>
                </a:cubicBezTo>
                <a:cubicBezTo>
                  <a:pt x="1892" y="4857"/>
                  <a:pt x="1924" y="4863"/>
                  <a:pt x="1927" y="4873"/>
                </a:cubicBezTo>
                <a:cubicBezTo>
                  <a:pt x="1937" y="4923"/>
                  <a:pt x="1937" y="4976"/>
                  <a:pt x="1939" y="5005"/>
                </a:cubicBezTo>
                <a:cubicBezTo>
                  <a:pt x="1909" y="5048"/>
                  <a:pt x="1894" y="5068"/>
                  <a:pt x="1872" y="5098"/>
                </a:cubicBezTo>
                <a:cubicBezTo>
                  <a:pt x="1971" y="5106"/>
                  <a:pt x="2045" y="5150"/>
                  <a:pt x="2062" y="5217"/>
                </a:cubicBezTo>
                <a:cubicBezTo>
                  <a:pt x="2079" y="5276"/>
                  <a:pt x="2100" y="5317"/>
                  <a:pt x="2140" y="5350"/>
                </a:cubicBezTo>
                <a:cubicBezTo>
                  <a:pt x="2180" y="5384"/>
                  <a:pt x="2200" y="5445"/>
                  <a:pt x="2285" y="5446"/>
                </a:cubicBezTo>
                <a:cubicBezTo>
                  <a:pt x="2323" y="5438"/>
                  <a:pt x="2346" y="5382"/>
                  <a:pt x="2387" y="5351"/>
                </a:cubicBezTo>
                <a:cubicBezTo>
                  <a:pt x="2426" y="5322"/>
                  <a:pt x="2445" y="5267"/>
                  <a:pt x="2499" y="5256"/>
                </a:cubicBezTo>
                <a:cubicBezTo>
                  <a:pt x="2517" y="5274"/>
                  <a:pt x="2531" y="5289"/>
                  <a:pt x="2555" y="5313"/>
                </a:cubicBezTo>
                <a:cubicBezTo>
                  <a:pt x="2576" y="5313"/>
                  <a:pt x="2604" y="5307"/>
                  <a:pt x="2630" y="5307"/>
                </a:cubicBezTo>
                <a:cubicBezTo>
                  <a:pt x="2645" y="5307"/>
                  <a:pt x="2660" y="5309"/>
                  <a:pt x="2673" y="5315"/>
                </a:cubicBezTo>
                <a:cubicBezTo>
                  <a:pt x="2746" y="5349"/>
                  <a:pt x="2813" y="5397"/>
                  <a:pt x="2891" y="5445"/>
                </a:cubicBezTo>
                <a:lnTo>
                  <a:pt x="3075" y="5445"/>
                </a:lnTo>
                <a:cubicBezTo>
                  <a:pt x="3106" y="5492"/>
                  <a:pt x="3152" y="5504"/>
                  <a:pt x="3204" y="5520"/>
                </a:cubicBezTo>
                <a:cubicBezTo>
                  <a:pt x="3250" y="5535"/>
                  <a:pt x="3278" y="5617"/>
                  <a:pt x="3322" y="5627"/>
                </a:cubicBezTo>
                <a:cubicBezTo>
                  <a:pt x="3395" y="5643"/>
                  <a:pt x="3455" y="5720"/>
                  <a:pt x="3532" y="5720"/>
                </a:cubicBezTo>
                <a:cubicBezTo>
                  <a:pt x="3555" y="5720"/>
                  <a:pt x="3580" y="5712"/>
                  <a:pt x="3607" y="5694"/>
                </a:cubicBezTo>
                <a:cubicBezTo>
                  <a:pt x="3620" y="5656"/>
                  <a:pt x="3634" y="5618"/>
                  <a:pt x="3648" y="5576"/>
                </a:cubicBezTo>
                <a:cubicBezTo>
                  <a:pt x="3682" y="5581"/>
                  <a:pt x="3712" y="5585"/>
                  <a:pt x="3738" y="5589"/>
                </a:cubicBezTo>
                <a:cubicBezTo>
                  <a:pt x="3753" y="5637"/>
                  <a:pt x="3767" y="5675"/>
                  <a:pt x="3783" y="5725"/>
                </a:cubicBezTo>
                <a:cubicBezTo>
                  <a:pt x="3851" y="5608"/>
                  <a:pt x="3960" y="5575"/>
                  <a:pt x="4058" y="5525"/>
                </a:cubicBezTo>
                <a:cubicBezTo>
                  <a:pt x="4108" y="5565"/>
                  <a:pt x="4137" y="5628"/>
                  <a:pt x="4207" y="5646"/>
                </a:cubicBezTo>
                <a:cubicBezTo>
                  <a:pt x="4257" y="5621"/>
                  <a:pt x="4311" y="5594"/>
                  <a:pt x="4359" y="5570"/>
                </a:cubicBezTo>
                <a:cubicBezTo>
                  <a:pt x="4394" y="5602"/>
                  <a:pt x="4416" y="5622"/>
                  <a:pt x="4437" y="5642"/>
                </a:cubicBezTo>
                <a:cubicBezTo>
                  <a:pt x="4464" y="5618"/>
                  <a:pt x="4487" y="5598"/>
                  <a:pt x="4519" y="5570"/>
                </a:cubicBezTo>
                <a:cubicBezTo>
                  <a:pt x="4606" y="5616"/>
                  <a:pt x="4695" y="5663"/>
                  <a:pt x="4771" y="5703"/>
                </a:cubicBezTo>
                <a:lnTo>
                  <a:pt x="5163" y="5703"/>
                </a:lnTo>
                <a:cubicBezTo>
                  <a:pt x="5180" y="5657"/>
                  <a:pt x="5192" y="5618"/>
                  <a:pt x="5208" y="5574"/>
                </a:cubicBezTo>
                <a:cubicBezTo>
                  <a:pt x="5220" y="5578"/>
                  <a:pt x="5233" y="5579"/>
                  <a:pt x="5245" y="5579"/>
                </a:cubicBezTo>
                <a:cubicBezTo>
                  <a:pt x="5265" y="5579"/>
                  <a:pt x="5285" y="5576"/>
                  <a:pt x="5304" y="5576"/>
                </a:cubicBezTo>
                <a:cubicBezTo>
                  <a:pt x="5325" y="5576"/>
                  <a:pt x="5345" y="5580"/>
                  <a:pt x="5363" y="5596"/>
                </a:cubicBezTo>
                <a:cubicBezTo>
                  <a:pt x="5377" y="5637"/>
                  <a:pt x="5391" y="5675"/>
                  <a:pt x="5402" y="5711"/>
                </a:cubicBezTo>
                <a:lnTo>
                  <a:pt x="5603" y="5711"/>
                </a:lnTo>
                <a:cubicBezTo>
                  <a:pt x="5627" y="5734"/>
                  <a:pt x="5650" y="5756"/>
                  <a:pt x="5675" y="5779"/>
                </a:cubicBezTo>
                <a:lnTo>
                  <a:pt x="5798" y="5779"/>
                </a:lnTo>
                <a:cubicBezTo>
                  <a:pt x="5826" y="5803"/>
                  <a:pt x="5849" y="5824"/>
                  <a:pt x="5875" y="5847"/>
                </a:cubicBezTo>
                <a:lnTo>
                  <a:pt x="6256" y="5847"/>
                </a:lnTo>
                <a:cubicBezTo>
                  <a:pt x="6276" y="5867"/>
                  <a:pt x="6291" y="5883"/>
                  <a:pt x="6312" y="5904"/>
                </a:cubicBezTo>
                <a:lnTo>
                  <a:pt x="6713" y="5904"/>
                </a:lnTo>
                <a:cubicBezTo>
                  <a:pt x="6733" y="5882"/>
                  <a:pt x="6749" y="5867"/>
                  <a:pt x="6775" y="5839"/>
                </a:cubicBezTo>
                <a:lnTo>
                  <a:pt x="7107" y="5839"/>
                </a:lnTo>
                <a:cubicBezTo>
                  <a:pt x="7125" y="5790"/>
                  <a:pt x="7138" y="5752"/>
                  <a:pt x="7154" y="5708"/>
                </a:cubicBezTo>
                <a:cubicBezTo>
                  <a:pt x="7166" y="5711"/>
                  <a:pt x="7178" y="5713"/>
                  <a:pt x="7191" y="5713"/>
                </a:cubicBezTo>
                <a:cubicBezTo>
                  <a:pt x="7210" y="5713"/>
                  <a:pt x="7230" y="5710"/>
                  <a:pt x="7249" y="5710"/>
                </a:cubicBezTo>
                <a:cubicBezTo>
                  <a:pt x="7271" y="5710"/>
                  <a:pt x="7292" y="5714"/>
                  <a:pt x="7313" y="5731"/>
                </a:cubicBezTo>
                <a:cubicBezTo>
                  <a:pt x="7299" y="5762"/>
                  <a:pt x="7284" y="5792"/>
                  <a:pt x="7264" y="5836"/>
                </a:cubicBezTo>
                <a:lnTo>
                  <a:pt x="7485" y="5836"/>
                </a:lnTo>
                <a:cubicBezTo>
                  <a:pt x="7537" y="5957"/>
                  <a:pt x="7680" y="5863"/>
                  <a:pt x="7732" y="5964"/>
                </a:cubicBezTo>
                <a:cubicBezTo>
                  <a:pt x="7807" y="5968"/>
                  <a:pt x="7880" y="5973"/>
                  <a:pt x="7955" y="5976"/>
                </a:cubicBezTo>
                <a:cubicBezTo>
                  <a:pt x="7957" y="5976"/>
                  <a:pt x="7958" y="5976"/>
                  <a:pt x="7960" y="5976"/>
                </a:cubicBezTo>
                <a:cubicBezTo>
                  <a:pt x="7979" y="5976"/>
                  <a:pt x="7997" y="5969"/>
                  <a:pt x="8009" y="5967"/>
                </a:cubicBezTo>
                <a:cubicBezTo>
                  <a:pt x="8039" y="5944"/>
                  <a:pt x="8063" y="5924"/>
                  <a:pt x="8097" y="5898"/>
                </a:cubicBezTo>
                <a:cubicBezTo>
                  <a:pt x="8132" y="5921"/>
                  <a:pt x="8166" y="5945"/>
                  <a:pt x="8212" y="5977"/>
                </a:cubicBezTo>
                <a:cubicBezTo>
                  <a:pt x="8228" y="5977"/>
                  <a:pt x="8258" y="5970"/>
                  <a:pt x="8284" y="5970"/>
                </a:cubicBezTo>
                <a:cubicBezTo>
                  <a:pt x="8299" y="5970"/>
                  <a:pt x="8313" y="5973"/>
                  <a:pt x="8320" y="5981"/>
                </a:cubicBezTo>
                <a:cubicBezTo>
                  <a:pt x="8379" y="6045"/>
                  <a:pt x="8477" y="6034"/>
                  <a:pt x="8522" y="6098"/>
                </a:cubicBezTo>
                <a:cubicBezTo>
                  <a:pt x="8603" y="6055"/>
                  <a:pt x="8682" y="6013"/>
                  <a:pt x="8755" y="5975"/>
                </a:cubicBezTo>
                <a:cubicBezTo>
                  <a:pt x="8806" y="5988"/>
                  <a:pt x="8835" y="6048"/>
                  <a:pt x="8881" y="6048"/>
                </a:cubicBezTo>
                <a:cubicBezTo>
                  <a:pt x="8894" y="6048"/>
                  <a:pt x="8910" y="6042"/>
                  <a:pt x="8928" y="6028"/>
                </a:cubicBezTo>
                <a:cubicBezTo>
                  <a:pt x="8940" y="5991"/>
                  <a:pt x="8955" y="5952"/>
                  <a:pt x="8963" y="5930"/>
                </a:cubicBezTo>
                <a:cubicBezTo>
                  <a:pt x="9004" y="5900"/>
                  <a:pt x="9061" y="5936"/>
                  <a:pt x="9066" y="5873"/>
                </a:cubicBezTo>
                <a:cubicBezTo>
                  <a:pt x="9047" y="5849"/>
                  <a:pt x="9031" y="5828"/>
                  <a:pt x="9005" y="5795"/>
                </a:cubicBezTo>
                <a:cubicBezTo>
                  <a:pt x="9051" y="5787"/>
                  <a:pt x="9081" y="5783"/>
                  <a:pt x="9110" y="5779"/>
                </a:cubicBezTo>
                <a:cubicBezTo>
                  <a:pt x="9132" y="5826"/>
                  <a:pt x="9151" y="5867"/>
                  <a:pt x="9174" y="5911"/>
                </a:cubicBezTo>
                <a:cubicBezTo>
                  <a:pt x="9240" y="5832"/>
                  <a:pt x="9168" y="5733"/>
                  <a:pt x="9230" y="5652"/>
                </a:cubicBezTo>
                <a:lnTo>
                  <a:pt x="9230" y="5652"/>
                </a:lnTo>
                <a:cubicBezTo>
                  <a:pt x="9321" y="5689"/>
                  <a:pt x="9221" y="5798"/>
                  <a:pt x="9300" y="5842"/>
                </a:cubicBezTo>
                <a:cubicBezTo>
                  <a:pt x="9321" y="5801"/>
                  <a:pt x="9340" y="5760"/>
                  <a:pt x="9359" y="5723"/>
                </a:cubicBezTo>
                <a:cubicBezTo>
                  <a:pt x="9401" y="5726"/>
                  <a:pt x="9409" y="5782"/>
                  <a:pt x="9451" y="5782"/>
                </a:cubicBezTo>
                <a:cubicBezTo>
                  <a:pt x="9455" y="5782"/>
                  <a:pt x="9459" y="5782"/>
                  <a:pt x="9463" y="5780"/>
                </a:cubicBezTo>
                <a:cubicBezTo>
                  <a:pt x="9472" y="5761"/>
                  <a:pt x="9479" y="5743"/>
                  <a:pt x="9485" y="5726"/>
                </a:cubicBezTo>
                <a:cubicBezTo>
                  <a:pt x="9506" y="5714"/>
                  <a:pt x="9527" y="5710"/>
                  <a:pt x="9546" y="5710"/>
                </a:cubicBezTo>
                <a:cubicBezTo>
                  <a:pt x="9625" y="5710"/>
                  <a:pt x="9692" y="5786"/>
                  <a:pt x="9773" y="5786"/>
                </a:cubicBezTo>
                <a:cubicBezTo>
                  <a:pt x="9787" y="5786"/>
                  <a:pt x="9802" y="5783"/>
                  <a:pt x="9818" y="5777"/>
                </a:cubicBezTo>
                <a:cubicBezTo>
                  <a:pt x="9837" y="5761"/>
                  <a:pt x="9859" y="5739"/>
                  <a:pt x="9881" y="5720"/>
                </a:cubicBezTo>
                <a:lnTo>
                  <a:pt x="10085" y="5839"/>
                </a:lnTo>
                <a:cubicBezTo>
                  <a:pt x="10130" y="5779"/>
                  <a:pt x="10124" y="5679"/>
                  <a:pt x="10222" y="5659"/>
                </a:cubicBezTo>
                <a:cubicBezTo>
                  <a:pt x="10259" y="5698"/>
                  <a:pt x="10297" y="5736"/>
                  <a:pt x="10337" y="5777"/>
                </a:cubicBezTo>
                <a:lnTo>
                  <a:pt x="10593" y="5777"/>
                </a:lnTo>
                <a:cubicBezTo>
                  <a:pt x="10616" y="5801"/>
                  <a:pt x="10639" y="5823"/>
                  <a:pt x="10664" y="5846"/>
                </a:cubicBezTo>
                <a:lnTo>
                  <a:pt x="10791" y="5846"/>
                </a:lnTo>
                <a:cubicBezTo>
                  <a:pt x="10814" y="5824"/>
                  <a:pt x="10837" y="5803"/>
                  <a:pt x="10860" y="5782"/>
                </a:cubicBezTo>
                <a:cubicBezTo>
                  <a:pt x="10890" y="5828"/>
                  <a:pt x="10952" y="5846"/>
                  <a:pt x="10955" y="5908"/>
                </a:cubicBezTo>
                <a:cubicBezTo>
                  <a:pt x="10938" y="6022"/>
                  <a:pt x="10832" y="6033"/>
                  <a:pt x="10757" y="6088"/>
                </a:cubicBezTo>
                <a:cubicBezTo>
                  <a:pt x="10764" y="6116"/>
                  <a:pt x="10772" y="6144"/>
                  <a:pt x="10778" y="6166"/>
                </a:cubicBezTo>
                <a:cubicBezTo>
                  <a:pt x="10799" y="6174"/>
                  <a:pt x="10818" y="6178"/>
                  <a:pt x="10835" y="6178"/>
                </a:cubicBezTo>
                <a:cubicBezTo>
                  <a:pt x="10905" y="6178"/>
                  <a:pt x="10957" y="6124"/>
                  <a:pt x="11019" y="6115"/>
                </a:cubicBezTo>
                <a:cubicBezTo>
                  <a:pt x="11103" y="6101"/>
                  <a:pt x="11071" y="6036"/>
                  <a:pt x="11097" y="5998"/>
                </a:cubicBezTo>
                <a:cubicBezTo>
                  <a:pt x="11152" y="5919"/>
                  <a:pt x="11248" y="5908"/>
                  <a:pt x="11319" y="5857"/>
                </a:cubicBezTo>
                <a:cubicBezTo>
                  <a:pt x="11340" y="5874"/>
                  <a:pt x="11361" y="5890"/>
                  <a:pt x="11382" y="5906"/>
                </a:cubicBezTo>
                <a:cubicBezTo>
                  <a:pt x="11405" y="5883"/>
                  <a:pt x="11421" y="5868"/>
                  <a:pt x="11436" y="5851"/>
                </a:cubicBezTo>
                <a:cubicBezTo>
                  <a:pt x="11473" y="5878"/>
                  <a:pt x="11510" y="5906"/>
                  <a:pt x="11549" y="5936"/>
                </a:cubicBezTo>
                <a:cubicBezTo>
                  <a:pt x="11498" y="5986"/>
                  <a:pt x="11467" y="6016"/>
                  <a:pt x="11445" y="6037"/>
                </a:cubicBezTo>
                <a:cubicBezTo>
                  <a:pt x="11434" y="6044"/>
                  <a:pt x="11421" y="6046"/>
                  <a:pt x="11408" y="6046"/>
                </a:cubicBezTo>
                <a:cubicBezTo>
                  <a:pt x="11391" y="6046"/>
                  <a:pt x="11373" y="6042"/>
                  <a:pt x="11356" y="6042"/>
                </a:cubicBezTo>
                <a:cubicBezTo>
                  <a:pt x="11328" y="6042"/>
                  <a:pt x="11305" y="6052"/>
                  <a:pt x="11296" y="6106"/>
                </a:cubicBezTo>
                <a:lnTo>
                  <a:pt x="11698" y="6106"/>
                </a:lnTo>
                <a:cubicBezTo>
                  <a:pt x="11747" y="6157"/>
                  <a:pt x="11785" y="6196"/>
                  <a:pt x="11823" y="6234"/>
                </a:cubicBezTo>
                <a:lnTo>
                  <a:pt x="12098" y="6234"/>
                </a:lnTo>
                <a:cubicBezTo>
                  <a:pt x="12120" y="6211"/>
                  <a:pt x="12135" y="6196"/>
                  <a:pt x="12150" y="6180"/>
                </a:cubicBezTo>
                <a:cubicBezTo>
                  <a:pt x="12202" y="6176"/>
                  <a:pt x="12253" y="6173"/>
                  <a:pt x="12289" y="6171"/>
                </a:cubicBezTo>
                <a:cubicBezTo>
                  <a:pt x="12317" y="6141"/>
                  <a:pt x="12332" y="6126"/>
                  <a:pt x="12348" y="6110"/>
                </a:cubicBezTo>
                <a:lnTo>
                  <a:pt x="12463" y="6110"/>
                </a:lnTo>
                <a:cubicBezTo>
                  <a:pt x="12545" y="6158"/>
                  <a:pt x="12614" y="6199"/>
                  <a:pt x="12695" y="6245"/>
                </a:cubicBezTo>
                <a:lnTo>
                  <a:pt x="12997" y="6245"/>
                </a:lnTo>
                <a:cubicBezTo>
                  <a:pt x="13025" y="6270"/>
                  <a:pt x="13050" y="6290"/>
                  <a:pt x="13082" y="6319"/>
                </a:cubicBezTo>
                <a:cubicBezTo>
                  <a:pt x="13108" y="6305"/>
                  <a:pt x="13132" y="6299"/>
                  <a:pt x="13156" y="6299"/>
                </a:cubicBezTo>
                <a:cubicBezTo>
                  <a:pt x="13241" y="6299"/>
                  <a:pt x="13316" y="6372"/>
                  <a:pt x="13405" y="6377"/>
                </a:cubicBezTo>
                <a:cubicBezTo>
                  <a:pt x="13432" y="6378"/>
                  <a:pt x="13460" y="6398"/>
                  <a:pt x="13487" y="6412"/>
                </a:cubicBezTo>
                <a:cubicBezTo>
                  <a:pt x="13514" y="6424"/>
                  <a:pt x="13540" y="6437"/>
                  <a:pt x="13561" y="6446"/>
                </a:cubicBezTo>
                <a:cubicBezTo>
                  <a:pt x="13608" y="6424"/>
                  <a:pt x="13631" y="6370"/>
                  <a:pt x="13679" y="6370"/>
                </a:cubicBezTo>
                <a:cubicBezTo>
                  <a:pt x="13687" y="6370"/>
                  <a:pt x="13697" y="6372"/>
                  <a:pt x="13707" y="6376"/>
                </a:cubicBezTo>
                <a:cubicBezTo>
                  <a:pt x="13751" y="6419"/>
                  <a:pt x="13796" y="6461"/>
                  <a:pt x="13840" y="6504"/>
                </a:cubicBezTo>
                <a:cubicBezTo>
                  <a:pt x="13867" y="6481"/>
                  <a:pt x="13890" y="6459"/>
                  <a:pt x="13915" y="6437"/>
                </a:cubicBezTo>
                <a:lnTo>
                  <a:pt x="14104" y="6437"/>
                </a:lnTo>
                <a:cubicBezTo>
                  <a:pt x="14123" y="6418"/>
                  <a:pt x="14136" y="6402"/>
                  <a:pt x="14164" y="6376"/>
                </a:cubicBezTo>
                <a:lnTo>
                  <a:pt x="14355" y="6376"/>
                </a:lnTo>
                <a:cubicBezTo>
                  <a:pt x="14405" y="6334"/>
                  <a:pt x="14427" y="6316"/>
                  <a:pt x="14449" y="6316"/>
                </a:cubicBezTo>
                <a:cubicBezTo>
                  <a:pt x="14467" y="6316"/>
                  <a:pt x="14484" y="6327"/>
                  <a:pt x="14515" y="6348"/>
                </a:cubicBezTo>
                <a:cubicBezTo>
                  <a:pt x="14467" y="6394"/>
                  <a:pt x="14416" y="6439"/>
                  <a:pt x="14488" y="6507"/>
                </a:cubicBezTo>
                <a:lnTo>
                  <a:pt x="14876" y="6507"/>
                </a:lnTo>
                <a:cubicBezTo>
                  <a:pt x="14936" y="6468"/>
                  <a:pt x="14961" y="6379"/>
                  <a:pt x="15049" y="6376"/>
                </a:cubicBezTo>
                <a:cubicBezTo>
                  <a:pt x="15081" y="6393"/>
                  <a:pt x="15113" y="6413"/>
                  <a:pt x="15147" y="6432"/>
                </a:cubicBezTo>
                <a:cubicBezTo>
                  <a:pt x="15189" y="6398"/>
                  <a:pt x="15161" y="6349"/>
                  <a:pt x="15173" y="6319"/>
                </a:cubicBezTo>
                <a:cubicBezTo>
                  <a:pt x="15146" y="6301"/>
                  <a:pt x="15127" y="6285"/>
                  <a:pt x="15110" y="6270"/>
                </a:cubicBezTo>
                <a:cubicBezTo>
                  <a:pt x="15125" y="6258"/>
                  <a:pt x="15136" y="6253"/>
                  <a:pt x="15144" y="6253"/>
                </a:cubicBezTo>
                <a:cubicBezTo>
                  <a:pt x="15165" y="6253"/>
                  <a:pt x="15165" y="6288"/>
                  <a:pt x="15173" y="6319"/>
                </a:cubicBezTo>
                <a:cubicBezTo>
                  <a:pt x="15203" y="6289"/>
                  <a:pt x="15236" y="6270"/>
                  <a:pt x="15280" y="6233"/>
                </a:cubicBezTo>
                <a:cubicBezTo>
                  <a:pt x="15295" y="6250"/>
                  <a:pt x="15315" y="6275"/>
                  <a:pt x="15332" y="6295"/>
                </a:cubicBezTo>
                <a:lnTo>
                  <a:pt x="15432" y="6295"/>
                </a:lnTo>
                <a:lnTo>
                  <a:pt x="15432" y="6203"/>
                </a:lnTo>
                <a:cubicBezTo>
                  <a:pt x="15450" y="6172"/>
                  <a:pt x="15470" y="6159"/>
                  <a:pt x="15492" y="6159"/>
                </a:cubicBezTo>
                <a:cubicBezTo>
                  <a:pt x="15512" y="6159"/>
                  <a:pt x="15532" y="6170"/>
                  <a:pt x="15554" y="6188"/>
                </a:cubicBezTo>
                <a:cubicBezTo>
                  <a:pt x="15526" y="6239"/>
                  <a:pt x="15495" y="6285"/>
                  <a:pt x="15432" y="6295"/>
                </a:cubicBezTo>
                <a:cubicBezTo>
                  <a:pt x="15440" y="6315"/>
                  <a:pt x="15445" y="6347"/>
                  <a:pt x="15455" y="6350"/>
                </a:cubicBezTo>
                <a:cubicBezTo>
                  <a:pt x="15504" y="6358"/>
                  <a:pt x="15555" y="6360"/>
                  <a:pt x="15593" y="6362"/>
                </a:cubicBezTo>
                <a:cubicBezTo>
                  <a:pt x="15622" y="6331"/>
                  <a:pt x="15637" y="6316"/>
                  <a:pt x="15656" y="6299"/>
                </a:cubicBezTo>
                <a:cubicBezTo>
                  <a:pt x="15677" y="6319"/>
                  <a:pt x="15699" y="6338"/>
                  <a:pt x="15723" y="6358"/>
                </a:cubicBezTo>
                <a:cubicBezTo>
                  <a:pt x="15744" y="6338"/>
                  <a:pt x="15768" y="6316"/>
                  <a:pt x="15796" y="6290"/>
                </a:cubicBezTo>
                <a:cubicBezTo>
                  <a:pt x="15806" y="6296"/>
                  <a:pt x="15817" y="6298"/>
                  <a:pt x="15829" y="6298"/>
                </a:cubicBezTo>
                <a:cubicBezTo>
                  <a:pt x="15847" y="6298"/>
                  <a:pt x="15865" y="6294"/>
                  <a:pt x="15883" y="6294"/>
                </a:cubicBezTo>
                <a:cubicBezTo>
                  <a:pt x="15904" y="6294"/>
                  <a:pt x="15925" y="6299"/>
                  <a:pt x="15943" y="6320"/>
                </a:cubicBezTo>
                <a:cubicBezTo>
                  <a:pt x="15889" y="6399"/>
                  <a:pt x="15889" y="6399"/>
                  <a:pt x="15904" y="6487"/>
                </a:cubicBezTo>
                <a:lnTo>
                  <a:pt x="16117" y="6487"/>
                </a:lnTo>
                <a:cubicBezTo>
                  <a:pt x="16136" y="6468"/>
                  <a:pt x="16151" y="6453"/>
                  <a:pt x="16171" y="6432"/>
                </a:cubicBezTo>
                <a:cubicBezTo>
                  <a:pt x="16192" y="6450"/>
                  <a:pt x="16215" y="6469"/>
                  <a:pt x="16242" y="6491"/>
                </a:cubicBezTo>
                <a:lnTo>
                  <a:pt x="16428" y="6491"/>
                </a:lnTo>
                <a:cubicBezTo>
                  <a:pt x="16452" y="6514"/>
                  <a:pt x="16477" y="6536"/>
                  <a:pt x="16500" y="6558"/>
                </a:cubicBezTo>
                <a:cubicBezTo>
                  <a:pt x="16523" y="6537"/>
                  <a:pt x="16546" y="6515"/>
                  <a:pt x="16571" y="6492"/>
                </a:cubicBezTo>
                <a:lnTo>
                  <a:pt x="16696" y="6492"/>
                </a:lnTo>
                <a:cubicBezTo>
                  <a:pt x="16725" y="6437"/>
                  <a:pt x="16753" y="6382"/>
                  <a:pt x="16791" y="6307"/>
                </a:cubicBezTo>
                <a:lnTo>
                  <a:pt x="16791" y="6193"/>
                </a:lnTo>
                <a:cubicBezTo>
                  <a:pt x="16827" y="6178"/>
                  <a:pt x="16868" y="6172"/>
                  <a:pt x="16898" y="6151"/>
                </a:cubicBezTo>
                <a:cubicBezTo>
                  <a:pt x="16927" y="6130"/>
                  <a:pt x="16949" y="6098"/>
                  <a:pt x="16994" y="6098"/>
                </a:cubicBezTo>
                <a:cubicBezTo>
                  <a:pt x="17003" y="6098"/>
                  <a:pt x="17012" y="6099"/>
                  <a:pt x="17022" y="6101"/>
                </a:cubicBezTo>
                <a:cubicBezTo>
                  <a:pt x="17049" y="6125"/>
                  <a:pt x="17086" y="6157"/>
                  <a:pt x="17120" y="6185"/>
                </a:cubicBezTo>
                <a:cubicBezTo>
                  <a:pt x="17089" y="6227"/>
                  <a:pt x="17071" y="6248"/>
                  <a:pt x="17055" y="6270"/>
                </a:cubicBezTo>
                <a:cubicBezTo>
                  <a:pt x="17078" y="6288"/>
                  <a:pt x="17099" y="6297"/>
                  <a:pt x="17119" y="6297"/>
                </a:cubicBezTo>
                <a:cubicBezTo>
                  <a:pt x="17139" y="6297"/>
                  <a:pt x="17157" y="6288"/>
                  <a:pt x="17174" y="6270"/>
                </a:cubicBezTo>
                <a:cubicBezTo>
                  <a:pt x="17178" y="6217"/>
                  <a:pt x="17183" y="6165"/>
                  <a:pt x="17189" y="6096"/>
                </a:cubicBezTo>
                <a:cubicBezTo>
                  <a:pt x="17236" y="6103"/>
                  <a:pt x="17272" y="6108"/>
                  <a:pt x="17300" y="6111"/>
                </a:cubicBezTo>
                <a:cubicBezTo>
                  <a:pt x="17310" y="6161"/>
                  <a:pt x="17316" y="6191"/>
                  <a:pt x="17321" y="6216"/>
                </a:cubicBezTo>
                <a:cubicBezTo>
                  <a:pt x="17368" y="6232"/>
                  <a:pt x="17405" y="6244"/>
                  <a:pt x="17431" y="6253"/>
                </a:cubicBezTo>
                <a:cubicBezTo>
                  <a:pt x="17441" y="6299"/>
                  <a:pt x="17449" y="6327"/>
                  <a:pt x="17457" y="6361"/>
                </a:cubicBezTo>
                <a:cubicBezTo>
                  <a:pt x="17495" y="6358"/>
                  <a:pt x="17523" y="6356"/>
                  <a:pt x="17533" y="6356"/>
                </a:cubicBezTo>
                <a:cubicBezTo>
                  <a:pt x="17582" y="6280"/>
                  <a:pt x="17620" y="6219"/>
                  <a:pt x="17655" y="6166"/>
                </a:cubicBezTo>
                <a:lnTo>
                  <a:pt x="17736" y="6166"/>
                </a:lnTo>
                <a:cubicBezTo>
                  <a:pt x="17757" y="6211"/>
                  <a:pt x="17777" y="6255"/>
                  <a:pt x="17800" y="6305"/>
                </a:cubicBezTo>
                <a:cubicBezTo>
                  <a:pt x="17834" y="6294"/>
                  <a:pt x="17863" y="6286"/>
                  <a:pt x="17888" y="6279"/>
                </a:cubicBezTo>
                <a:cubicBezTo>
                  <a:pt x="17894" y="6218"/>
                  <a:pt x="17898" y="6166"/>
                  <a:pt x="17907" y="6053"/>
                </a:cubicBezTo>
                <a:cubicBezTo>
                  <a:pt x="17949" y="6145"/>
                  <a:pt x="17998" y="6167"/>
                  <a:pt x="18046" y="6167"/>
                </a:cubicBezTo>
                <a:cubicBezTo>
                  <a:pt x="18074" y="6167"/>
                  <a:pt x="18101" y="6160"/>
                  <a:pt x="18128" y="6155"/>
                </a:cubicBezTo>
                <a:cubicBezTo>
                  <a:pt x="18153" y="6135"/>
                  <a:pt x="18173" y="6120"/>
                  <a:pt x="18191" y="6105"/>
                </a:cubicBezTo>
                <a:cubicBezTo>
                  <a:pt x="18237" y="6199"/>
                  <a:pt x="18274" y="6283"/>
                  <a:pt x="18317" y="6363"/>
                </a:cubicBezTo>
                <a:cubicBezTo>
                  <a:pt x="18360" y="6446"/>
                  <a:pt x="18467" y="6429"/>
                  <a:pt x="18519" y="6491"/>
                </a:cubicBezTo>
                <a:lnTo>
                  <a:pt x="18704" y="6491"/>
                </a:lnTo>
                <a:cubicBezTo>
                  <a:pt x="18733" y="6468"/>
                  <a:pt x="18754" y="6451"/>
                  <a:pt x="18774" y="6434"/>
                </a:cubicBezTo>
                <a:cubicBezTo>
                  <a:pt x="18796" y="6458"/>
                  <a:pt x="18811" y="6473"/>
                  <a:pt x="18833" y="6495"/>
                </a:cubicBezTo>
                <a:cubicBezTo>
                  <a:pt x="18903" y="6495"/>
                  <a:pt x="18977" y="6495"/>
                  <a:pt x="19052" y="6494"/>
                </a:cubicBezTo>
                <a:cubicBezTo>
                  <a:pt x="19071" y="6492"/>
                  <a:pt x="19090" y="6482"/>
                  <a:pt x="19110" y="6476"/>
                </a:cubicBezTo>
                <a:cubicBezTo>
                  <a:pt x="19124" y="6461"/>
                  <a:pt x="19139" y="6446"/>
                  <a:pt x="19157" y="6428"/>
                </a:cubicBezTo>
                <a:cubicBezTo>
                  <a:pt x="19263" y="6428"/>
                  <a:pt x="19371" y="6428"/>
                  <a:pt x="19479" y="6429"/>
                </a:cubicBezTo>
                <a:cubicBezTo>
                  <a:pt x="19487" y="6429"/>
                  <a:pt x="19495" y="6444"/>
                  <a:pt x="19502" y="6450"/>
                </a:cubicBezTo>
                <a:cubicBezTo>
                  <a:pt x="19516" y="6489"/>
                  <a:pt x="19528" y="6526"/>
                  <a:pt x="19541" y="6566"/>
                </a:cubicBezTo>
                <a:cubicBezTo>
                  <a:pt x="19571" y="6537"/>
                  <a:pt x="19595" y="6515"/>
                  <a:pt x="19619" y="6492"/>
                </a:cubicBezTo>
                <a:lnTo>
                  <a:pt x="19743" y="6492"/>
                </a:lnTo>
                <a:cubicBezTo>
                  <a:pt x="19794" y="6454"/>
                  <a:pt x="19819" y="6389"/>
                  <a:pt x="19883" y="6376"/>
                </a:cubicBezTo>
                <a:cubicBezTo>
                  <a:pt x="19923" y="6417"/>
                  <a:pt x="19962" y="6455"/>
                  <a:pt x="20000" y="6495"/>
                </a:cubicBezTo>
                <a:lnTo>
                  <a:pt x="20258" y="6495"/>
                </a:lnTo>
                <a:cubicBezTo>
                  <a:pt x="20281" y="6473"/>
                  <a:pt x="20304" y="6451"/>
                  <a:pt x="20329" y="6428"/>
                </a:cubicBezTo>
                <a:lnTo>
                  <a:pt x="20453" y="6428"/>
                </a:lnTo>
                <a:cubicBezTo>
                  <a:pt x="20478" y="6407"/>
                  <a:pt x="20501" y="6386"/>
                  <a:pt x="20545" y="6347"/>
                </a:cubicBezTo>
                <a:cubicBezTo>
                  <a:pt x="20581" y="6403"/>
                  <a:pt x="20614" y="6459"/>
                  <a:pt x="20642" y="6504"/>
                </a:cubicBezTo>
                <a:cubicBezTo>
                  <a:pt x="20787" y="6455"/>
                  <a:pt x="20894" y="6394"/>
                  <a:pt x="20974" y="6295"/>
                </a:cubicBezTo>
                <a:lnTo>
                  <a:pt x="21101" y="6295"/>
                </a:lnTo>
                <a:cubicBezTo>
                  <a:pt x="21126" y="6274"/>
                  <a:pt x="21150" y="6253"/>
                  <a:pt x="21170" y="6237"/>
                </a:cubicBezTo>
                <a:cubicBezTo>
                  <a:pt x="21203" y="6270"/>
                  <a:pt x="21236" y="6300"/>
                  <a:pt x="21258" y="6321"/>
                </a:cubicBezTo>
                <a:cubicBezTo>
                  <a:pt x="21267" y="6363"/>
                  <a:pt x="21273" y="6393"/>
                  <a:pt x="21281" y="6425"/>
                </a:cubicBezTo>
                <a:lnTo>
                  <a:pt x="21490" y="6425"/>
                </a:lnTo>
                <a:cubicBezTo>
                  <a:pt x="21507" y="6412"/>
                  <a:pt x="21530" y="6391"/>
                  <a:pt x="21563" y="6361"/>
                </a:cubicBezTo>
                <a:cubicBezTo>
                  <a:pt x="21569" y="6357"/>
                  <a:pt x="21576" y="6356"/>
                  <a:pt x="21584" y="6356"/>
                </a:cubicBezTo>
                <a:cubicBezTo>
                  <a:pt x="21605" y="6356"/>
                  <a:pt x="21632" y="6368"/>
                  <a:pt x="21657" y="6368"/>
                </a:cubicBezTo>
                <a:cubicBezTo>
                  <a:pt x="21679" y="6368"/>
                  <a:pt x="21699" y="6358"/>
                  <a:pt x="21711" y="6322"/>
                </a:cubicBezTo>
                <a:lnTo>
                  <a:pt x="21674" y="6285"/>
                </a:lnTo>
                <a:cubicBezTo>
                  <a:pt x="21716" y="6243"/>
                  <a:pt x="21759" y="6199"/>
                  <a:pt x="21799" y="6160"/>
                </a:cubicBezTo>
                <a:cubicBezTo>
                  <a:pt x="21769" y="6117"/>
                  <a:pt x="21741" y="6099"/>
                  <a:pt x="21716" y="6099"/>
                </a:cubicBezTo>
                <a:cubicBezTo>
                  <a:pt x="21702" y="6099"/>
                  <a:pt x="21689" y="6104"/>
                  <a:pt x="21676" y="6115"/>
                </a:cubicBezTo>
                <a:cubicBezTo>
                  <a:pt x="21646" y="6139"/>
                  <a:pt x="21621" y="6168"/>
                  <a:pt x="21588" y="6168"/>
                </a:cubicBezTo>
                <a:cubicBezTo>
                  <a:pt x="21574" y="6168"/>
                  <a:pt x="21559" y="6163"/>
                  <a:pt x="21542" y="6152"/>
                </a:cubicBezTo>
                <a:cubicBezTo>
                  <a:pt x="21520" y="6006"/>
                  <a:pt x="21520" y="6006"/>
                  <a:pt x="21561" y="5964"/>
                </a:cubicBezTo>
                <a:cubicBezTo>
                  <a:pt x="21577" y="5970"/>
                  <a:pt x="21593" y="5971"/>
                  <a:pt x="21610" y="5971"/>
                </a:cubicBezTo>
                <a:cubicBezTo>
                  <a:pt x="21633" y="5971"/>
                  <a:pt x="21657" y="5968"/>
                  <a:pt x="21682" y="5968"/>
                </a:cubicBezTo>
                <a:cubicBezTo>
                  <a:pt x="21711" y="5968"/>
                  <a:pt x="21740" y="5973"/>
                  <a:pt x="21768" y="5992"/>
                </a:cubicBezTo>
                <a:cubicBezTo>
                  <a:pt x="21794" y="6009"/>
                  <a:pt x="21819" y="6026"/>
                  <a:pt x="21843" y="6042"/>
                </a:cubicBezTo>
                <a:cubicBezTo>
                  <a:pt x="21915" y="6006"/>
                  <a:pt x="21985" y="5983"/>
                  <a:pt x="22036" y="5939"/>
                </a:cubicBezTo>
                <a:cubicBezTo>
                  <a:pt x="22098" y="5883"/>
                  <a:pt x="22156" y="5828"/>
                  <a:pt x="22234" y="5802"/>
                </a:cubicBezTo>
                <a:cubicBezTo>
                  <a:pt x="22215" y="5780"/>
                  <a:pt x="22195" y="5757"/>
                  <a:pt x="22178" y="5736"/>
                </a:cubicBezTo>
                <a:cubicBezTo>
                  <a:pt x="22199" y="5711"/>
                  <a:pt x="22216" y="5689"/>
                  <a:pt x="22233" y="5667"/>
                </a:cubicBezTo>
                <a:cubicBezTo>
                  <a:pt x="22213" y="5646"/>
                  <a:pt x="22197" y="5630"/>
                  <a:pt x="22182" y="5615"/>
                </a:cubicBezTo>
                <a:cubicBezTo>
                  <a:pt x="22213" y="5563"/>
                  <a:pt x="22239" y="5507"/>
                  <a:pt x="22310" y="5507"/>
                </a:cubicBezTo>
                <a:cubicBezTo>
                  <a:pt x="22312" y="5507"/>
                  <a:pt x="22314" y="5507"/>
                  <a:pt x="22316" y="5507"/>
                </a:cubicBezTo>
                <a:cubicBezTo>
                  <a:pt x="22358" y="5533"/>
                  <a:pt x="22400" y="5559"/>
                  <a:pt x="22442" y="5585"/>
                </a:cubicBezTo>
                <a:cubicBezTo>
                  <a:pt x="22477" y="5555"/>
                  <a:pt x="22501" y="5535"/>
                  <a:pt x="22533" y="5508"/>
                </a:cubicBezTo>
                <a:cubicBezTo>
                  <a:pt x="22538" y="5509"/>
                  <a:pt x="22544" y="5509"/>
                  <a:pt x="22550" y="5509"/>
                </a:cubicBezTo>
                <a:cubicBezTo>
                  <a:pt x="22567" y="5509"/>
                  <a:pt x="22585" y="5507"/>
                  <a:pt x="22605" y="5507"/>
                </a:cubicBezTo>
                <a:cubicBezTo>
                  <a:pt x="22631" y="5507"/>
                  <a:pt x="22660" y="5511"/>
                  <a:pt x="22692" y="5534"/>
                </a:cubicBezTo>
                <a:cubicBezTo>
                  <a:pt x="22692" y="5566"/>
                  <a:pt x="22686" y="5610"/>
                  <a:pt x="22693" y="5649"/>
                </a:cubicBezTo>
                <a:cubicBezTo>
                  <a:pt x="22703" y="5698"/>
                  <a:pt x="22591" y="5710"/>
                  <a:pt x="22665" y="5775"/>
                </a:cubicBezTo>
                <a:cubicBezTo>
                  <a:pt x="22692" y="5769"/>
                  <a:pt x="22722" y="5762"/>
                  <a:pt x="22745" y="5756"/>
                </a:cubicBezTo>
                <a:cubicBezTo>
                  <a:pt x="22781" y="5649"/>
                  <a:pt x="22720" y="5538"/>
                  <a:pt x="22791" y="5438"/>
                </a:cubicBezTo>
                <a:cubicBezTo>
                  <a:pt x="22822" y="5478"/>
                  <a:pt x="22852" y="5510"/>
                  <a:pt x="22887" y="5510"/>
                </a:cubicBezTo>
                <a:cubicBezTo>
                  <a:pt x="22907" y="5510"/>
                  <a:pt x="22928" y="5500"/>
                  <a:pt x="22951" y="5474"/>
                </a:cubicBezTo>
                <a:cubicBezTo>
                  <a:pt x="22951" y="5441"/>
                  <a:pt x="22951" y="5409"/>
                  <a:pt x="22955" y="5385"/>
                </a:cubicBezTo>
                <a:cubicBezTo>
                  <a:pt x="22927" y="5366"/>
                  <a:pt x="22910" y="5351"/>
                  <a:pt x="22892" y="5335"/>
                </a:cubicBezTo>
                <a:cubicBezTo>
                  <a:pt x="22908" y="5324"/>
                  <a:pt x="22919" y="5319"/>
                  <a:pt x="22926" y="5319"/>
                </a:cubicBezTo>
                <a:cubicBezTo>
                  <a:pt x="22948" y="5319"/>
                  <a:pt x="22948" y="5354"/>
                  <a:pt x="22955" y="5385"/>
                </a:cubicBezTo>
                <a:cubicBezTo>
                  <a:pt x="23005" y="5375"/>
                  <a:pt x="23059" y="5375"/>
                  <a:pt x="23112" y="5375"/>
                </a:cubicBezTo>
                <a:cubicBezTo>
                  <a:pt x="23135" y="5354"/>
                  <a:pt x="23159" y="5332"/>
                  <a:pt x="23197" y="5296"/>
                </a:cubicBezTo>
                <a:cubicBezTo>
                  <a:pt x="23234" y="5350"/>
                  <a:pt x="23272" y="5404"/>
                  <a:pt x="23300" y="5446"/>
                </a:cubicBezTo>
                <a:lnTo>
                  <a:pt x="23638" y="5446"/>
                </a:lnTo>
                <a:cubicBezTo>
                  <a:pt x="23658" y="5467"/>
                  <a:pt x="23674" y="5482"/>
                  <a:pt x="23700" y="5510"/>
                </a:cubicBezTo>
                <a:cubicBezTo>
                  <a:pt x="23726" y="5464"/>
                  <a:pt x="23771" y="5452"/>
                  <a:pt x="23817" y="5435"/>
                </a:cubicBezTo>
                <a:cubicBezTo>
                  <a:pt x="23870" y="5416"/>
                  <a:pt x="23920" y="5368"/>
                  <a:pt x="23927" y="5291"/>
                </a:cubicBezTo>
                <a:cubicBezTo>
                  <a:pt x="23932" y="5246"/>
                  <a:pt x="23976" y="5205"/>
                  <a:pt x="24004" y="5159"/>
                </a:cubicBezTo>
                <a:cubicBezTo>
                  <a:pt x="23874" y="5071"/>
                  <a:pt x="23725" y="5041"/>
                  <a:pt x="23642" y="4917"/>
                </a:cubicBezTo>
                <a:cubicBezTo>
                  <a:pt x="23566" y="4913"/>
                  <a:pt x="23494" y="4909"/>
                  <a:pt x="23477" y="4908"/>
                </a:cubicBezTo>
                <a:cubicBezTo>
                  <a:pt x="23390" y="4867"/>
                  <a:pt x="23354" y="4850"/>
                  <a:pt x="23321" y="4836"/>
                </a:cubicBezTo>
                <a:cubicBezTo>
                  <a:pt x="23288" y="4867"/>
                  <a:pt x="23264" y="4888"/>
                  <a:pt x="23242" y="4911"/>
                </a:cubicBezTo>
                <a:lnTo>
                  <a:pt x="22984" y="4911"/>
                </a:lnTo>
                <a:cubicBezTo>
                  <a:pt x="22953" y="4878"/>
                  <a:pt x="22922" y="4847"/>
                  <a:pt x="22891" y="4816"/>
                </a:cubicBezTo>
                <a:cubicBezTo>
                  <a:pt x="22891" y="4764"/>
                  <a:pt x="22871" y="4710"/>
                  <a:pt x="22910" y="4652"/>
                </a:cubicBezTo>
                <a:cubicBezTo>
                  <a:pt x="22976" y="4649"/>
                  <a:pt x="23049" y="4645"/>
                  <a:pt x="23109" y="4642"/>
                </a:cubicBezTo>
                <a:cubicBezTo>
                  <a:pt x="23149" y="4606"/>
                  <a:pt x="23181" y="4577"/>
                  <a:pt x="23211" y="4549"/>
                </a:cubicBezTo>
                <a:lnTo>
                  <a:pt x="23211" y="4351"/>
                </a:lnTo>
                <a:cubicBezTo>
                  <a:pt x="23234" y="4325"/>
                  <a:pt x="23256" y="4300"/>
                  <a:pt x="23280" y="4274"/>
                </a:cubicBezTo>
                <a:cubicBezTo>
                  <a:pt x="23272" y="4245"/>
                  <a:pt x="23262" y="4215"/>
                  <a:pt x="23252" y="4181"/>
                </a:cubicBezTo>
                <a:cubicBezTo>
                  <a:pt x="23222" y="4209"/>
                  <a:pt x="23200" y="4229"/>
                  <a:pt x="23176" y="4251"/>
                </a:cubicBezTo>
                <a:lnTo>
                  <a:pt x="22893" y="4251"/>
                </a:lnTo>
                <a:cubicBezTo>
                  <a:pt x="22868" y="4289"/>
                  <a:pt x="22832" y="4340"/>
                  <a:pt x="22794" y="4395"/>
                </a:cubicBezTo>
                <a:cubicBezTo>
                  <a:pt x="22733" y="4307"/>
                  <a:pt x="22643" y="4275"/>
                  <a:pt x="22621" y="4179"/>
                </a:cubicBezTo>
                <a:cubicBezTo>
                  <a:pt x="22639" y="4122"/>
                  <a:pt x="22691" y="4097"/>
                  <a:pt x="22723" y="4055"/>
                </a:cubicBezTo>
                <a:cubicBezTo>
                  <a:pt x="22755" y="4055"/>
                  <a:pt x="22787" y="4056"/>
                  <a:pt x="22820" y="4056"/>
                </a:cubicBezTo>
                <a:cubicBezTo>
                  <a:pt x="22841" y="4056"/>
                  <a:pt x="22863" y="4055"/>
                  <a:pt x="22884" y="4054"/>
                </a:cubicBezTo>
                <a:cubicBezTo>
                  <a:pt x="22891" y="4053"/>
                  <a:pt x="22897" y="4053"/>
                  <a:pt x="22904" y="4053"/>
                </a:cubicBezTo>
                <a:cubicBezTo>
                  <a:pt x="22927" y="4053"/>
                  <a:pt x="22950" y="4055"/>
                  <a:pt x="22974" y="4055"/>
                </a:cubicBezTo>
                <a:cubicBezTo>
                  <a:pt x="23009" y="4055"/>
                  <a:pt x="23045" y="4050"/>
                  <a:pt x="23083" y="4024"/>
                </a:cubicBezTo>
                <a:cubicBezTo>
                  <a:pt x="23076" y="3993"/>
                  <a:pt x="23068" y="3956"/>
                  <a:pt x="23061" y="3921"/>
                </a:cubicBezTo>
                <a:lnTo>
                  <a:pt x="22981" y="3921"/>
                </a:lnTo>
                <a:cubicBezTo>
                  <a:pt x="22935" y="3849"/>
                  <a:pt x="22838" y="3819"/>
                  <a:pt x="22823" y="3734"/>
                </a:cubicBezTo>
                <a:cubicBezTo>
                  <a:pt x="22796" y="3715"/>
                  <a:pt x="22779" y="3700"/>
                  <a:pt x="22761" y="3685"/>
                </a:cubicBezTo>
                <a:cubicBezTo>
                  <a:pt x="22776" y="3673"/>
                  <a:pt x="22787" y="3668"/>
                  <a:pt x="22795" y="3668"/>
                </a:cubicBezTo>
                <a:cubicBezTo>
                  <a:pt x="22817" y="3668"/>
                  <a:pt x="22817" y="3702"/>
                  <a:pt x="22823" y="3734"/>
                </a:cubicBezTo>
                <a:cubicBezTo>
                  <a:pt x="22884" y="3730"/>
                  <a:pt x="22884" y="3685"/>
                  <a:pt x="22885" y="3641"/>
                </a:cubicBezTo>
                <a:cubicBezTo>
                  <a:pt x="22872" y="3590"/>
                  <a:pt x="22797" y="3570"/>
                  <a:pt x="22821" y="3500"/>
                </a:cubicBezTo>
                <a:cubicBezTo>
                  <a:pt x="22892" y="3427"/>
                  <a:pt x="22950" y="3344"/>
                  <a:pt x="23060" y="3307"/>
                </a:cubicBezTo>
                <a:cubicBezTo>
                  <a:pt x="23145" y="3279"/>
                  <a:pt x="23160" y="3165"/>
                  <a:pt x="23197" y="3083"/>
                </a:cubicBezTo>
                <a:cubicBezTo>
                  <a:pt x="23137" y="3066"/>
                  <a:pt x="23089" y="3027"/>
                  <a:pt x="23034" y="3002"/>
                </a:cubicBezTo>
                <a:cubicBezTo>
                  <a:pt x="22982" y="2978"/>
                  <a:pt x="22916" y="3004"/>
                  <a:pt x="22859" y="2949"/>
                </a:cubicBezTo>
                <a:cubicBezTo>
                  <a:pt x="22823" y="2914"/>
                  <a:pt x="22746" y="2922"/>
                  <a:pt x="22680" y="2908"/>
                </a:cubicBezTo>
                <a:cubicBezTo>
                  <a:pt x="22698" y="2889"/>
                  <a:pt x="22705" y="2876"/>
                  <a:pt x="22713" y="2876"/>
                </a:cubicBezTo>
                <a:cubicBezTo>
                  <a:pt x="22807" y="2874"/>
                  <a:pt x="22901" y="2874"/>
                  <a:pt x="22967" y="2874"/>
                </a:cubicBezTo>
                <a:cubicBezTo>
                  <a:pt x="23009" y="2884"/>
                  <a:pt x="23019" y="2923"/>
                  <a:pt x="23042" y="2923"/>
                </a:cubicBezTo>
                <a:cubicBezTo>
                  <a:pt x="23048" y="2923"/>
                  <a:pt x="23054" y="2920"/>
                  <a:pt x="23062" y="2915"/>
                </a:cubicBezTo>
                <a:cubicBezTo>
                  <a:pt x="23079" y="2898"/>
                  <a:pt x="23095" y="2883"/>
                  <a:pt x="23110" y="2866"/>
                </a:cubicBezTo>
                <a:lnTo>
                  <a:pt x="23499" y="2866"/>
                </a:lnTo>
                <a:lnTo>
                  <a:pt x="23568" y="2932"/>
                </a:lnTo>
                <a:cubicBezTo>
                  <a:pt x="23578" y="2936"/>
                  <a:pt x="23586" y="2937"/>
                  <a:pt x="23595" y="2937"/>
                </a:cubicBezTo>
                <a:cubicBezTo>
                  <a:pt x="23643" y="2937"/>
                  <a:pt x="23665" y="2885"/>
                  <a:pt x="23697" y="2868"/>
                </a:cubicBezTo>
                <a:lnTo>
                  <a:pt x="23953" y="2868"/>
                </a:lnTo>
                <a:cubicBezTo>
                  <a:pt x="23980" y="2891"/>
                  <a:pt x="24003" y="2908"/>
                  <a:pt x="24015" y="2920"/>
                </a:cubicBezTo>
                <a:cubicBezTo>
                  <a:pt x="24059" y="2894"/>
                  <a:pt x="24093" y="2874"/>
                  <a:pt x="24122" y="2857"/>
                </a:cubicBezTo>
                <a:cubicBezTo>
                  <a:pt x="24164" y="2886"/>
                  <a:pt x="24194" y="2906"/>
                  <a:pt x="24220" y="2924"/>
                </a:cubicBezTo>
                <a:lnTo>
                  <a:pt x="24276" y="2868"/>
                </a:lnTo>
                <a:cubicBezTo>
                  <a:pt x="24299" y="2889"/>
                  <a:pt x="24322" y="2912"/>
                  <a:pt x="24344" y="2930"/>
                </a:cubicBezTo>
                <a:cubicBezTo>
                  <a:pt x="24367" y="2909"/>
                  <a:pt x="24389" y="2889"/>
                  <a:pt x="24410" y="2871"/>
                </a:cubicBezTo>
                <a:cubicBezTo>
                  <a:pt x="24434" y="2892"/>
                  <a:pt x="24456" y="2909"/>
                  <a:pt x="24477" y="2928"/>
                </a:cubicBezTo>
                <a:lnTo>
                  <a:pt x="24529" y="2877"/>
                </a:lnTo>
                <a:cubicBezTo>
                  <a:pt x="24578" y="2906"/>
                  <a:pt x="24625" y="2937"/>
                  <a:pt x="24678" y="2937"/>
                </a:cubicBezTo>
                <a:cubicBezTo>
                  <a:pt x="24701" y="2937"/>
                  <a:pt x="24725" y="2931"/>
                  <a:pt x="24750" y="2917"/>
                </a:cubicBezTo>
                <a:lnTo>
                  <a:pt x="24797" y="2868"/>
                </a:lnTo>
                <a:lnTo>
                  <a:pt x="25442" y="2868"/>
                </a:lnTo>
                <a:cubicBezTo>
                  <a:pt x="25478" y="2842"/>
                  <a:pt x="25502" y="2796"/>
                  <a:pt x="25548" y="2796"/>
                </a:cubicBezTo>
                <a:cubicBezTo>
                  <a:pt x="25556" y="2796"/>
                  <a:pt x="25565" y="2797"/>
                  <a:pt x="25575" y="2801"/>
                </a:cubicBezTo>
                <a:cubicBezTo>
                  <a:pt x="25599" y="2824"/>
                  <a:pt x="25622" y="2845"/>
                  <a:pt x="25644" y="2865"/>
                </a:cubicBezTo>
                <a:cubicBezTo>
                  <a:pt x="25696" y="2790"/>
                  <a:pt x="25793" y="2794"/>
                  <a:pt x="25851" y="2727"/>
                </a:cubicBezTo>
                <a:cubicBezTo>
                  <a:pt x="25896" y="2673"/>
                  <a:pt x="25966" y="2620"/>
                  <a:pt x="26029" y="2613"/>
                </a:cubicBezTo>
                <a:cubicBezTo>
                  <a:pt x="26131" y="2603"/>
                  <a:pt x="26162" y="2513"/>
                  <a:pt x="26235" y="2470"/>
                </a:cubicBezTo>
                <a:lnTo>
                  <a:pt x="26528" y="2470"/>
                </a:lnTo>
                <a:cubicBezTo>
                  <a:pt x="26601" y="2430"/>
                  <a:pt x="26656" y="2403"/>
                  <a:pt x="26709" y="2374"/>
                </a:cubicBezTo>
                <a:cubicBezTo>
                  <a:pt x="26689" y="2351"/>
                  <a:pt x="26667" y="2327"/>
                  <a:pt x="26646" y="2303"/>
                </a:cubicBezTo>
                <a:cubicBezTo>
                  <a:pt x="26635" y="2252"/>
                  <a:pt x="26668" y="2194"/>
                  <a:pt x="26619" y="2146"/>
                </a:cubicBezTo>
                <a:cubicBezTo>
                  <a:pt x="26550" y="2143"/>
                  <a:pt x="26477" y="2139"/>
                  <a:pt x="26410" y="2135"/>
                </a:cubicBezTo>
                <a:cubicBezTo>
                  <a:pt x="26375" y="2085"/>
                  <a:pt x="26379" y="2048"/>
                  <a:pt x="26414" y="2013"/>
                </a:cubicBezTo>
                <a:cubicBezTo>
                  <a:pt x="26629" y="2005"/>
                  <a:pt x="26629" y="2005"/>
                  <a:pt x="26637" y="1967"/>
                </a:cubicBezTo>
                <a:cubicBezTo>
                  <a:pt x="26612" y="1946"/>
                  <a:pt x="26584" y="1941"/>
                  <a:pt x="26555" y="1941"/>
                </a:cubicBezTo>
                <a:cubicBezTo>
                  <a:pt x="26529" y="1941"/>
                  <a:pt x="26503" y="1945"/>
                  <a:pt x="26477" y="1945"/>
                </a:cubicBezTo>
                <a:cubicBezTo>
                  <a:pt x="26449" y="1945"/>
                  <a:pt x="26422" y="1940"/>
                  <a:pt x="26398" y="1921"/>
                </a:cubicBezTo>
                <a:cubicBezTo>
                  <a:pt x="26382" y="1906"/>
                  <a:pt x="26367" y="1891"/>
                  <a:pt x="26351" y="1876"/>
                </a:cubicBezTo>
                <a:cubicBezTo>
                  <a:pt x="26343" y="1875"/>
                  <a:pt x="26335" y="1874"/>
                  <a:pt x="26327" y="1874"/>
                </a:cubicBezTo>
                <a:cubicBezTo>
                  <a:pt x="26308" y="1874"/>
                  <a:pt x="26289" y="1877"/>
                  <a:pt x="26270" y="1877"/>
                </a:cubicBezTo>
                <a:cubicBezTo>
                  <a:pt x="26244" y="1877"/>
                  <a:pt x="26218" y="1871"/>
                  <a:pt x="26194" y="1845"/>
                </a:cubicBezTo>
                <a:cubicBezTo>
                  <a:pt x="26238" y="1823"/>
                  <a:pt x="26279" y="1802"/>
                  <a:pt x="26322" y="1782"/>
                </a:cubicBezTo>
                <a:cubicBezTo>
                  <a:pt x="26270" y="1750"/>
                  <a:pt x="26220" y="1719"/>
                  <a:pt x="26169" y="1688"/>
                </a:cubicBezTo>
                <a:cubicBezTo>
                  <a:pt x="26157" y="1680"/>
                  <a:pt x="26143" y="1678"/>
                  <a:pt x="26129" y="1678"/>
                </a:cubicBezTo>
                <a:cubicBezTo>
                  <a:pt x="26104" y="1678"/>
                  <a:pt x="26077" y="1686"/>
                  <a:pt x="26055" y="1686"/>
                </a:cubicBezTo>
                <a:cubicBezTo>
                  <a:pt x="26036" y="1686"/>
                  <a:pt x="26019" y="1680"/>
                  <a:pt x="26009" y="1661"/>
                </a:cubicBezTo>
                <a:cubicBezTo>
                  <a:pt x="25995" y="1608"/>
                  <a:pt x="25986" y="1578"/>
                  <a:pt x="25978" y="1550"/>
                </a:cubicBezTo>
                <a:lnTo>
                  <a:pt x="25818" y="1550"/>
                </a:lnTo>
                <a:cubicBezTo>
                  <a:pt x="25794" y="1520"/>
                  <a:pt x="25765" y="1472"/>
                  <a:pt x="25725" y="1437"/>
                </a:cubicBezTo>
                <a:cubicBezTo>
                  <a:pt x="25697" y="1413"/>
                  <a:pt x="25643" y="1414"/>
                  <a:pt x="25618" y="1387"/>
                </a:cubicBezTo>
                <a:cubicBezTo>
                  <a:pt x="25575" y="1337"/>
                  <a:pt x="25516" y="1367"/>
                  <a:pt x="25473" y="1345"/>
                </a:cubicBezTo>
                <a:cubicBezTo>
                  <a:pt x="25403" y="1309"/>
                  <a:pt x="25315" y="1296"/>
                  <a:pt x="25264" y="1226"/>
                </a:cubicBezTo>
                <a:cubicBezTo>
                  <a:pt x="25224" y="1170"/>
                  <a:pt x="25159" y="1164"/>
                  <a:pt x="25109" y="1130"/>
                </a:cubicBezTo>
                <a:cubicBezTo>
                  <a:pt x="25025" y="1075"/>
                  <a:pt x="24917" y="1053"/>
                  <a:pt x="24869" y="951"/>
                </a:cubicBezTo>
                <a:cubicBezTo>
                  <a:pt x="24838" y="977"/>
                  <a:pt x="24817" y="995"/>
                  <a:pt x="24795" y="1013"/>
                </a:cubicBezTo>
                <a:cubicBezTo>
                  <a:pt x="24729" y="946"/>
                  <a:pt x="24668" y="883"/>
                  <a:pt x="24606" y="821"/>
                </a:cubicBezTo>
                <a:lnTo>
                  <a:pt x="24544" y="821"/>
                </a:lnTo>
                <a:cubicBezTo>
                  <a:pt x="24497" y="774"/>
                  <a:pt x="24451" y="729"/>
                  <a:pt x="24404" y="684"/>
                </a:cubicBezTo>
                <a:lnTo>
                  <a:pt x="24237" y="684"/>
                </a:lnTo>
                <a:cubicBezTo>
                  <a:pt x="24134" y="632"/>
                  <a:pt x="24055" y="589"/>
                  <a:pt x="23979" y="549"/>
                </a:cubicBezTo>
                <a:cubicBezTo>
                  <a:pt x="23941" y="574"/>
                  <a:pt x="23911" y="595"/>
                  <a:pt x="23882" y="612"/>
                </a:cubicBezTo>
                <a:cubicBezTo>
                  <a:pt x="23859" y="588"/>
                  <a:pt x="23844" y="573"/>
                  <a:pt x="23817" y="545"/>
                </a:cubicBezTo>
                <a:lnTo>
                  <a:pt x="23427" y="545"/>
                </a:lnTo>
                <a:cubicBezTo>
                  <a:pt x="23401" y="519"/>
                  <a:pt x="23386" y="503"/>
                  <a:pt x="23371" y="488"/>
                </a:cubicBezTo>
                <a:cubicBezTo>
                  <a:pt x="23274" y="488"/>
                  <a:pt x="23177" y="488"/>
                  <a:pt x="23089" y="484"/>
                </a:cubicBezTo>
                <a:cubicBezTo>
                  <a:pt x="23088" y="468"/>
                  <a:pt x="23090" y="440"/>
                  <a:pt x="23104" y="432"/>
                </a:cubicBezTo>
                <a:cubicBezTo>
                  <a:pt x="23157" y="404"/>
                  <a:pt x="23213" y="383"/>
                  <a:pt x="23284" y="353"/>
                </a:cubicBezTo>
                <a:cubicBezTo>
                  <a:pt x="23289" y="352"/>
                  <a:pt x="23294" y="352"/>
                  <a:pt x="23300" y="352"/>
                </a:cubicBezTo>
                <a:cubicBezTo>
                  <a:pt x="23320" y="352"/>
                  <a:pt x="23343" y="355"/>
                  <a:pt x="23368" y="355"/>
                </a:cubicBezTo>
                <a:cubicBezTo>
                  <a:pt x="23398" y="355"/>
                  <a:pt x="23429" y="351"/>
                  <a:pt x="23461" y="333"/>
                </a:cubicBezTo>
                <a:cubicBezTo>
                  <a:pt x="23495" y="223"/>
                  <a:pt x="23411" y="194"/>
                  <a:pt x="23336" y="146"/>
                </a:cubicBezTo>
                <a:cubicBezTo>
                  <a:pt x="23300" y="172"/>
                  <a:pt x="23269" y="195"/>
                  <a:pt x="23237" y="216"/>
                </a:cubicBezTo>
                <a:lnTo>
                  <a:pt x="23178" y="159"/>
                </a:lnTo>
                <a:lnTo>
                  <a:pt x="22926" y="159"/>
                </a:lnTo>
                <a:cubicBezTo>
                  <a:pt x="22885" y="126"/>
                  <a:pt x="22862" y="106"/>
                  <a:pt x="22834" y="85"/>
                </a:cubicBezTo>
                <a:lnTo>
                  <a:pt x="22522" y="85"/>
                </a:lnTo>
                <a:cubicBezTo>
                  <a:pt x="22500" y="61"/>
                  <a:pt x="22484" y="46"/>
                  <a:pt x="22467" y="28"/>
                </a:cubicBezTo>
                <a:cubicBezTo>
                  <a:pt x="22422" y="69"/>
                  <a:pt x="22376" y="112"/>
                  <a:pt x="22339" y="147"/>
                </a:cubicBezTo>
                <a:cubicBezTo>
                  <a:pt x="22266" y="107"/>
                  <a:pt x="22199" y="71"/>
                  <a:pt x="22129" y="34"/>
                </a:cubicBezTo>
                <a:cubicBezTo>
                  <a:pt x="21985" y="122"/>
                  <a:pt x="21947" y="145"/>
                  <a:pt x="21883" y="145"/>
                </a:cubicBezTo>
                <a:cubicBezTo>
                  <a:pt x="21860" y="145"/>
                  <a:pt x="21834" y="142"/>
                  <a:pt x="21798" y="138"/>
                </a:cubicBezTo>
                <a:cubicBezTo>
                  <a:pt x="21782" y="123"/>
                  <a:pt x="21767" y="107"/>
                  <a:pt x="21751" y="91"/>
                </a:cubicBezTo>
                <a:lnTo>
                  <a:pt x="21624" y="91"/>
                </a:lnTo>
                <a:cubicBezTo>
                  <a:pt x="21599" y="67"/>
                  <a:pt x="21577" y="46"/>
                  <a:pt x="21554" y="25"/>
                </a:cubicBezTo>
                <a:lnTo>
                  <a:pt x="20261" y="25"/>
                </a:lnTo>
                <a:cubicBezTo>
                  <a:pt x="20235" y="49"/>
                  <a:pt x="20210" y="70"/>
                  <a:pt x="20192" y="87"/>
                </a:cubicBezTo>
                <a:lnTo>
                  <a:pt x="19935" y="87"/>
                </a:lnTo>
                <a:cubicBezTo>
                  <a:pt x="19908" y="64"/>
                  <a:pt x="19887" y="46"/>
                  <a:pt x="19873" y="35"/>
                </a:cubicBezTo>
                <a:cubicBezTo>
                  <a:pt x="19830" y="61"/>
                  <a:pt x="19795" y="82"/>
                  <a:pt x="19764" y="100"/>
                </a:cubicBezTo>
                <a:cubicBezTo>
                  <a:pt x="19716" y="74"/>
                  <a:pt x="19690" y="23"/>
                  <a:pt x="19640" y="23"/>
                </a:cubicBezTo>
                <a:cubicBezTo>
                  <a:pt x="19631" y="23"/>
                  <a:pt x="19622" y="25"/>
                  <a:pt x="19611" y="28"/>
                </a:cubicBezTo>
                <a:cubicBezTo>
                  <a:pt x="19594" y="45"/>
                  <a:pt x="19569" y="66"/>
                  <a:pt x="19546" y="88"/>
                </a:cubicBezTo>
                <a:cubicBezTo>
                  <a:pt x="19523" y="67"/>
                  <a:pt x="19500" y="46"/>
                  <a:pt x="19478" y="25"/>
                </a:cubicBezTo>
                <a:lnTo>
                  <a:pt x="19351" y="25"/>
                </a:lnTo>
                <a:cubicBezTo>
                  <a:pt x="19325" y="49"/>
                  <a:pt x="19302" y="70"/>
                  <a:pt x="19267" y="101"/>
                </a:cubicBezTo>
                <a:cubicBezTo>
                  <a:pt x="19228" y="80"/>
                  <a:pt x="19187" y="57"/>
                  <a:pt x="19146" y="34"/>
                </a:cubicBezTo>
                <a:cubicBezTo>
                  <a:pt x="19130" y="50"/>
                  <a:pt x="19115" y="65"/>
                  <a:pt x="19097" y="83"/>
                </a:cubicBezTo>
                <a:lnTo>
                  <a:pt x="18963" y="83"/>
                </a:lnTo>
                <a:cubicBezTo>
                  <a:pt x="18925" y="55"/>
                  <a:pt x="18900" y="36"/>
                  <a:pt x="18879" y="21"/>
                </a:cubicBezTo>
                <a:cubicBezTo>
                  <a:pt x="18830" y="25"/>
                  <a:pt x="18789" y="28"/>
                  <a:pt x="18761" y="30"/>
                </a:cubicBezTo>
                <a:cubicBezTo>
                  <a:pt x="18732" y="57"/>
                  <a:pt x="18717" y="72"/>
                  <a:pt x="18701" y="90"/>
                </a:cubicBezTo>
                <a:lnTo>
                  <a:pt x="18572" y="90"/>
                </a:lnTo>
                <a:cubicBezTo>
                  <a:pt x="18549" y="67"/>
                  <a:pt x="18526" y="46"/>
                  <a:pt x="18504" y="25"/>
                </a:cubicBezTo>
                <a:lnTo>
                  <a:pt x="18377" y="25"/>
                </a:lnTo>
                <a:cubicBezTo>
                  <a:pt x="18351" y="50"/>
                  <a:pt x="18326" y="70"/>
                  <a:pt x="18306" y="90"/>
                </a:cubicBezTo>
                <a:cubicBezTo>
                  <a:pt x="18294" y="92"/>
                  <a:pt x="18282" y="93"/>
                  <a:pt x="18271" y="93"/>
                </a:cubicBezTo>
                <a:cubicBezTo>
                  <a:pt x="18209" y="93"/>
                  <a:pt x="18157" y="66"/>
                  <a:pt x="18107" y="34"/>
                </a:cubicBezTo>
                <a:cubicBezTo>
                  <a:pt x="18092" y="50"/>
                  <a:pt x="18077" y="66"/>
                  <a:pt x="18059" y="83"/>
                </a:cubicBezTo>
                <a:lnTo>
                  <a:pt x="17786" y="83"/>
                </a:lnTo>
                <a:cubicBezTo>
                  <a:pt x="17763" y="60"/>
                  <a:pt x="17749" y="45"/>
                  <a:pt x="17730" y="26"/>
                </a:cubicBezTo>
                <a:cubicBezTo>
                  <a:pt x="17707" y="47"/>
                  <a:pt x="17686" y="67"/>
                  <a:pt x="17661" y="90"/>
                </a:cubicBezTo>
                <a:lnTo>
                  <a:pt x="17534" y="90"/>
                </a:lnTo>
                <a:cubicBezTo>
                  <a:pt x="17512" y="67"/>
                  <a:pt x="17489" y="47"/>
                  <a:pt x="17467" y="26"/>
                </a:cubicBezTo>
                <a:cubicBezTo>
                  <a:pt x="17442" y="50"/>
                  <a:pt x="17420" y="70"/>
                  <a:pt x="17394" y="93"/>
                </a:cubicBezTo>
                <a:lnTo>
                  <a:pt x="17220" y="93"/>
                </a:lnTo>
                <a:cubicBezTo>
                  <a:pt x="17173" y="126"/>
                  <a:pt x="17138" y="147"/>
                  <a:pt x="17110" y="165"/>
                </a:cubicBezTo>
                <a:cubicBezTo>
                  <a:pt x="17079" y="146"/>
                  <a:pt x="17062" y="134"/>
                  <a:pt x="17045" y="123"/>
                </a:cubicBezTo>
                <a:cubicBezTo>
                  <a:pt x="17029" y="111"/>
                  <a:pt x="17011" y="101"/>
                  <a:pt x="16983" y="83"/>
                </a:cubicBezTo>
                <a:lnTo>
                  <a:pt x="16553" y="83"/>
                </a:lnTo>
                <a:cubicBezTo>
                  <a:pt x="16530" y="61"/>
                  <a:pt x="16516" y="45"/>
                  <a:pt x="16500" y="30"/>
                </a:cubicBezTo>
                <a:cubicBezTo>
                  <a:pt x="16500" y="30"/>
                  <a:pt x="16499" y="30"/>
                  <a:pt x="16499" y="30"/>
                </a:cubicBezTo>
                <a:cubicBezTo>
                  <a:pt x="16496" y="30"/>
                  <a:pt x="16485" y="40"/>
                  <a:pt x="16478" y="44"/>
                </a:cubicBezTo>
                <a:lnTo>
                  <a:pt x="16432" y="90"/>
                </a:lnTo>
                <a:cubicBezTo>
                  <a:pt x="16422" y="89"/>
                  <a:pt x="16413" y="88"/>
                  <a:pt x="16403" y="88"/>
                </a:cubicBezTo>
                <a:cubicBezTo>
                  <a:pt x="16371" y="88"/>
                  <a:pt x="16338" y="93"/>
                  <a:pt x="16307" y="93"/>
                </a:cubicBezTo>
                <a:cubicBezTo>
                  <a:pt x="16276" y="93"/>
                  <a:pt x="16245" y="89"/>
                  <a:pt x="16217" y="70"/>
                </a:cubicBezTo>
                <a:cubicBezTo>
                  <a:pt x="16198" y="54"/>
                  <a:pt x="16183" y="41"/>
                  <a:pt x="161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azeProPromoVideo">
            <a:hlinkClick r:id="" action="ppaction://media"/>
            <a:extLst>
              <a:ext uri="{FF2B5EF4-FFF2-40B4-BE49-F238E27FC236}">
                <a16:creationId xmlns:a16="http://schemas.microsoft.com/office/drawing/2014/main" id="{72DF3C78-196E-B83B-FEFB-8979755671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811" y="0"/>
            <a:ext cx="9146811" cy="591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99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610;p44">
            <a:extLst>
              <a:ext uri="{FF2B5EF4-FFF2-40B4-BE49-F238E27FC236}">
                <a16:creationId xmlns:a16="http://schemas.microsoft.com/office/drawing/2014/main" id="{7182B3A5-6017-90E2-D3D1-95912B5EB67A}"/>
              </a:ext>
            </a:extLst>
          </p:cNvPr>
          <p:cNvGrpSpPr/>
          <p:nvPr/>
        </p:nvGrpSpPr>
        <p:grpSpPr>
          <a:xfrm>
            <a:off x="5156588" y="1632859"/>
            <a:ext cx="2220750" cy="94357"/>
            <a:chOff x="4054025" y="2767875"/>
            <a:chExt cx="913325" cy="140600"/>
          </a:xfrm>
        </p:grpSpPr>
        <p:sp>
          <p:nvSpPr>
            <p:cNvPr id="5" name="Google Shape;611;p44">
              <a:extLst>
                <a:ext uri="{FF2B5EF4-FFF2-40B4-BE49-F238E27FC236}">
                  <a16:creationId xmlns:a16="http://schemas.microsoft.com/office/drawing/2014/main" id="{74811645-6DDF-402B-EC35-5B1D5EE03180}"/>
                </a:ext>
              </a:extLst>
            </p:cNvPr>
            <p:cNvSpPr/>
            <p:nvPr/>
          </p:nvSpPr>
          <p:spPr>
            <a:xfrm>
              <a:off x="4054025" y="2770550"/>
              <a:ext cx="913325" cy="134025"/>
            </a:xfrm>
            <a:custGeom>
              <a:avLst/>
              <a:gdLst/>
              <a:ahLst/>
              <a:cxnLst/>
              <a:rect l="l" t="t" r="r" b="b"/>
              <a:pathLst>
                <a:path w="36533" h="5361" extrusionOk="0">
                  <a:moveTo>
                    <a:pt x="11091" y="186"/>
                  </a:moveTo>
                  <a:lnTo>
                    <a:pt x="11090" y="186"/>
                  </a:lnTo>
                  <a:lnTo>
                    <a:pt x="11090" y="186"/>
                  </a:lnTo>
                  <a:lnTo>
                    <a:pt x="11092" y="187"/>
                  </a:lnTo>
                  <a:lnTo>
                    <a:pt x="11092" y="187"/>
                  </a:lnTo>
                  <a:cubicBezTo>
                    <a:pt x="11091" y="186"/>
                    <a:pt x="11091" y="186"/>
                    <a:pt x="11091" y="186"/>
                  </a:cubicBezTo>
                  <a:close/>
                  <a:moveTo>
                    <a:pt x="11014" y="125"/>
                  </a:moveTo>
                  <a:cubicBezTo>
                    <a:pt x="10968" y="126"/>
                    <a:pt x="10955" y="156"/>
                    <a:pt x="10984" y="190"/>
                  </a:cubicBezTo>
                  <a:lnTo>
                    <a:pt x="11011" y="188"/>
                  </a:lnTo>
                  <a:lnTo>
                    <a:pt x="11090" y="186"/>
                  </a:lnTo>
                  <a:lnTo>
                    <a:pt x="11090" y="186"/>
                  </a:lnTo>
                  <a:lnTo>
                    <a:pt x="11032" y="140"/>
                  </a:lnTo>
                  <a:lnTo>
                    <a:pt x="11014" y="125"/>
                  </a:lnTo>
                  <a:close/>
                  <a:moveTo>
                    <a:pt x="21424" y="458"/>
                  </a:moveTo>
                  <a:lnTo>
                    <a:pt x="21420" y="459"/>
                  </a:lnTo>
                  <a:lnTo>
                    <a:pt x="21420" y="459"/>
                  </a:lnTo>
                  <a:cubicBezTo>
                    <a:pt x="21423" y="464"/>
                    <a:pt x="21425" y="467"/>
                    <a:pt x="21426" y="467"/>
                  </a:cubicBezTo>
                  <a:cubicBezTo>
                    <a:pt x="21427" y="467"/>
                    <a:pt x="21427" y="465"/>
                    <a:pt x="21424" y="458"/>
                  </a:cubicBezTo>
                  <a:close/>
                  <a:moveTo>
                    <a:pt x="35864" y="263"/>
                  </a:moveTo>
                  <a:cubicBezTo>
                    <a:pt x="35875" y="263"/>
                    <a:pt x="35885" y="269"/>
                    <a:pt x="35896" y="284"/>
                  </a:cubicBezTo>
                  <a:cubicBezTo>
                    <a:pt x="35919" y="321"/>
                    <a:pt x="35880" y="331"/>
                    <a:pt x="35842" y="331"/>
                  </a:cubicBezTo>
                  <a:cubicBezTo>
                    <a:pt x="35838" y="331"/>
                    <a:pt x="35834" y="331"/>
                    <a:pt x="35830" y="330"/>
                  </a:cubicBezTo>
                  <a:lnTo>
                    <a:pt x="35818" y="330"/>
                  </a:lnTo>
                  <a:cubicBezTo>
                    <a:pt x="35798" y="336"/>
                    <a:pt x="35781" y="361"/>
                    <a:pt x="35781" y="387"/>
                  </a:cubicBezTo>
                  <a:cubicBezTo>
                    <a:pt x="35781" y="412"/>
                    <a:pt x="35744" y="482"/>
                    <a:pt x="35734" y="482"/>
                  </a:cubicBezTo>
                  <a:cubicBezTo>
                    <a:pt x="35733" y="482"/>
                    <a:pt x="35733" y="482"/>
                    <a:pt x="35733" y="482"/>
                  </a:cubicBezTo>
                  <a:cubicBezTo>
                    <a:pt x="35725" y="480"/>
                    <a:pt x="35736" y="446"/>
                    <a:pt x="35759" y="402"/>
                  </a:cubicBezTo>
                  <a:lnTo>
                    <a:pt x="35707" y="366"/>
                  </a:lnTo>
                  <a:cubicBezTo>
                    <a:pt x="35704" y="364"/>
                    <a:pt x="35717" y="339"/>
                    <a:pt x="35728" y="329"/>
                  </a:cubicBezTo>
                  <a:cubicBezTo>
                    <a:pt x="35746" y="317"/>
                    <a:pt x="35767" y="305"/>
                    <a:pt x="35789" y="300"/>
                  </a:cubicBezTo>
                  <a:cubicBezTo>
                    <a:pt x="35814" y="295"/>
                    <a:pt x="35839" y="263"/>
                    <a:pt x="35864" y="263"/>
                  </a:cubicBezTo>
                  <a:close/>
                  <a:moveTo>
                    <a:pt x="26395" y="477"/>
                  </a:moveTo>
                  <a:cubicBezTo>
                    <a:pt x="26398" y="482"/>
                    <a:pt x="26399" y="484"/>
                    <a:pt x="26400" y="484"/>
                  </a:cubicBezTo>
                  <a:cubicBezTo>
                    <a:pt x="26400" y="484"/>
                    <a:pt x="26400" y="482"/>
                    <a:pt x="26398" y="477"/>
                  </a:cubicBezTo>
                  <a:close/>
                  <a:moveTo>
                    <a:pt x="24823" y="583"/>
                  </a:moveTo>
                  <a:cubicBezTo>
                    <a:pt x="24823" y="583"/>
                    <a:pt x="24823" y="583"/>
                    <a:pt x="24822" y="583"/>
                  </a:cubicBezTo>
                  <a:lnTo>
                    <a:pt x="24822" y="583"/>
                  </a:lnTo>
                  <a:lnTo>
                    <a:pt x="24823" y="583"/>
                  </a:lnTo>
                  <a:lnTo>
                    <a:pt x="24823" y="583"/>
                  </a:lnTo>
                  <a:cubicBezTo>
                    <a:pt x="24823" y="583"/>
                    <a:pt x="24823" y="583"/>
                    <a:pt x="24823" y="583"/>
                  </a:cubicBezTo>
                  <a:close/>
                  <a:moveTo>
                    <a:pt x="25668" y="390"/>
                  </a:moveTo>
                  <a:cubicBezTo>
                    <a:pt x="25672" y="390"/>
                    <a:pt x="25653" y="431"/>
                    <a:pt x="25615" y="499"/>
                  </a:cubicBezTo>
                  <a:lnTo>
                    <a:pt x="25611" y="594"/>
                  </a:lnTo>
                  <a:lnTo>
                    <a:pt x="25611" y="606"/>
                  </a:lnTo>
                  <a:cubicBezTo>
                    <a:pt x="25569" y="617"/>
                    <a:pt x="25580" y="644"/>
                    <a:pt x="25600" y="652"/>
                  </a:cubicBezTo>
                  <a:cubicBezTo>
                    <a:pt x="25604" y="654"/>
                    <a:pt x="25600" y="654"/>
                    <a:pt x="25590" y="654"/>
                  </a:cubicBezTo>
                  <a:cubicBezTo>
                    <a:pt x="25554" y="654"/>
                    <a:pt x="25445" y="644"/>
                    <a:pt x="25420" y="609"/>
                  </a:cubicBezTo>
                  <a:cubicBezTo>
                    <a:pt x="25387" y="566"/>
                    <a:pt x="25390" y="526"/>
                    <a:pt x="25426" y="521"/>
                  </a:cubicBezTo>
                  <a:lnTo>
                    <a:pt x="25448" y="517"/>
                  </a:lnTo>
                  <a:lnTo>
                    <a:pt x="25464" y="514"/>
                  </a:lnTo>
                  <a:cubicBezTo>
                    <a:pt x="25485" y="510"/>
                    <a:pt x="25478" y="485"/>
                    <a:pt x="25467" y="476"/>
                  </a:cubicBezTo>
                  <a:cubicBezTo>
                    <a:pt x="25457" y="467"/>
                    <a:pt x="25622" y="452"/>
                    <a:pt x="25653" y="408"/>
                  </a:cubicBezTo>
                  <a:cubicBezTo>
                    <a:pt x="25662" y="396"/>
                    <a:pt x="25666" y="390"/>
                    <a:pt x="25668" y="390"/>
                  </a:cubicBezTo>
                  <a:close/>
                  <a:moveTo>
                    <a:pt x="23225" y="495"/>
                  </a:moveTo>
                  <a:cubicBezTo>
                    <a:pt x="23245" y="495"/>
                    <a:pt x="23265" y="496"/>
                    <a:pt x="23272" y="504"/>
                  </a:cubicBezTo>
                  <a:cubicBezTo>
                    <a:pt x="23300" y="544"/>
                    <a:pt x="23333" y="586"/>
                    <a:pt x="23346" y="632"/>
                  </a:cubicBezTo>
                  <a:lnTo>
                    <a:pt x="23352" y="653"/>
                  </a:lnTo>
                  <a:cubicBezTo>
                    <a:pt x="23336" y="671"/>
                    <a:pt x="23312" y="680"/>
                    <a:pt x="23287" y="680"/>
                  </a:cubicBezTo>
                  <a:cubicBezTo>
                    <a:pt x="23268" y="680"/>
                    <a:pt x="23249" y="674"/>
                    <a:pt x="23233" y="664"/>
                  </a:cubicBezTo>
                  <a:lnTo>
                    <a:pt x="23258" y="618"/>
                  </a:lnTo>
                  <a:cubicBezTo>
                    <a:pt x="23267" y="603"/>
                    <a:pt x="23189" y="579"/>
                    <a:pt x="23197" y="535"/>
                  </a:cubicBezTo>
                  <a:cubicBezTo>
                    <a:pt x="23200" y="521"/>
                    <a:pt x="23202" y="495"/>
                    <a:pt x="23208" y="495"/>
                  </a:cubicBezTo>
                  <a:cubicBezTo>
                    <a:pt x="23213" y="495"/>
                    <a:pt x="23219" y="495"/>
                    <a:pt x="23225" y="495"/>
                  </a:cubicBezTo>
                  <a:close/>
                  <a:moveTo>
                    <a:pt x="28815" y="711"/>
                  </a:moveTo>
                  <a:cubicBezTo>
                    <a:pt x="28843" y="711"/>
                    <a:pt x="28913" y="729"/>
                    <a:pt x="28915" y="751"/>
                  </a:cubicBezTo>
                  <a:lnTo>
                    <a:pt x="28906" y="757"/>
                  </a:lnTo>
                  <a:cubicBezTo>
                    <a:pt x="28874" y="780"/>
                    <a:pt x="28831" y="792"/>
                    <a:pt x="28802" y="816"/>
                  </a:cubicBezTo>
                  <a:cubicBezTo>
                    <a:pt x="28793" y="822"/>
                    <a:pt x="28785" y="825"/>
                    <a:pt x="28779" y="825"/>
                  </a:cubicBezTo>
                  <a:cubicBezTo>
                    <a:pt x="28765" y="825"/>
                    <a:pt x="28758" y="811"/>
                    <a:pt x="28746" y="805"/>
                  </a:cubicBezTo>
                  <a:cubicBezTo>
                    <a:pt x="28714" y="787"/>
                    <a:pt x="28732" y="777"/>
                    <a:pt x="28750" y="760"/>
                  </a:cubicBezTo>
                  <a:lnTo>
                    <a:pt x="28761" y="750"/>
                  </a:lnTo>
                  <a:cubicBezTo>
                    <a:pt x="28764" y="728"/>
                    <a:pt x="28788" y="711"/>
                    <a:pt x="28815" y="711"/>
                  </a:cubicBezTo>
                  <a:close/>
                  <a:moveTo>
                    <a:pt x="19921" y="773"/>
                  </a:moveTo>
                  <a:cubicBezTo>
                    <a:pt x="19933" y="773"/>
                    <a:pt x="19932" y="791"/>
                    <a:pt x="19934" y="803"/>
                  </a:cubicBezTo>
                  <a:cubicBezTo>
                    <a:pt x="19939" y="826"/>
                    <a:pt x="19954" y="829"/>
                    <a:pt x="19970" y="829"/>
                  </a:cubicBezTo>
                  <a:cubicBezTo>
                    <a:pt x="19976" y="829"/>
                    <a:pt x="19982" y="829"/>
                    <a:pt x="19988" y="829"/>
                  </a:cubicBezTo>
                  <a:cubicBezTo>
                    <a:pt x="19995" y="829"/>
                    <a:pt x="20002" y="830"/>
                    <a:pt x="20008" y="832"/>
                  </a:cubicBezTo>
                  <a:lnTo>
                    <a:pt x="20026" y="839"/>
                  </a:lnTo>
                  <a:cubicBezTo>
                    <a:pt x="20051" y="865"/>
                    <a:pt x="19958" y="888"/>
                    <a:pt x="19924" y="888"/>
                  </a:cubicBezTo>
                  <a:cubicBezTo>
                    <a:pt x="19891" y="888"/>
                    <a:pt x="19888" y="870"/>
                    <a:pt x="19917" y="852"/>
                  </a:cubicBezTo>
                  <a:lnTo>
                    <a:pt x="19874" y="826"/>
                  </a:lnTo>
                  <a:cubicBezTo>
                    <a:pt x="19871" y="824"/>
                    <a:pt x="19885" y="795"/>
                    <a:pt x="19898" y="785"/>
                  </a:cubicBezTo>
                  <a:cubicBezTo>
                    <a:pt x="19909" y="777"/>
                    <a:pt x="19916" y="773"/>
                    <a:pt x="19921" y="773"/>
                  </a:cubicBezTo>
                  <a:close/>
                  <a:moveTo>
                    <a:pt x="11706" y="820"/>
                  </a:moveTo>
                  <a:cubicBezTo>
                    <a:pt x="11727" y="820"/>
                    <a:pt x="11744" y="825"/>
                    <a:pt x="11755" y="834"/>
                  </a:cubicBezTo>
                  <a:cubicBezTo>
                    <a:pt x="11777" y="855"/>
                    <a:pt x="11745" y="962"/>
                    <a:pt x="11718" y="990"/>
                  </a:cubicBezTo>
                  <a:lnTo>
                    <a:pt x="11677" y="986"/>
                  </a:lnTo>
                  <a:cubicBezTo>
                    <a:pt x="11656" y="983"/>
                    <a:pt x="11636" y="966"/>
                    <a:pt x="11616" y="956"/>
                  </a:cubicBezTo>
                  <a:cubicBezTo>
                    <a:pt x="11568" y="936"/>
                    <a:pt x="11549" y="894"/>
                    <a:pt x="11582" y="868"/>
                  </a:cubicBezTo>
                  <a:lnTo>
                    <a:pt x="11617" y="842"/>
                  </a:lnTo>
                  <a:cubicBezTo>
                    <a:pt x="11647" y="828"/>
                    <a:pt x="11679" y="820"/>
                    <a:pt x="11706" y="820"/>
                  </a:cubicBezTo>
                  <a:close/>
                  <a:moveTo>
                    <a:pt x="26174" y="904"/>
                  </a:moveTo>
                  <a:cubicBezTo>
                    <a:pt x="26176" y="904"/>
                    <a:pt x="26179" y="905"/>
                    <a:pt x="26181" y="906"/>
                  </a:cubicBezTo>
                  <a:cubicBezTo>
                    <a:pt x="26203" y="925"/>
                    <a:pt x="26161" y="1001"/>
                    <a:pt x="26132" y="1028"/>
                  </a:cubicBezTo>
                  <a:cubicBezTo>
                    <a:pt x="26121" y="1041"/>
                    <a:pt x="26109" y="1047"/>
                    <a:pt x="26100" y="1047"/>
                  </a:cubicBezTo>
                  <a:cubicBezTo>
                    <a:pt x="26088" y="1047"/>
                    <a:pt x="26080" y="1037"/>
                    <a:pt x="26079" y="1017"/>
                  </a:cubicBezTo>
                  <a:cubicBezTo>
                    <a:pt x="26078" y="985"/>
                    <a:pt x="26144" y="904"/>
                    <a:pt x="26174" y="904"/>
                  </a:cubicBezTo>
                  <a:close/>
                  <a:moveTo>
                    <a:pt x="35668" y="1316"/>
                  </a:moveTo>
                  <a:cubicBezTo>
                    <a:pt x="35679" y="1316"/>
                    <a:pt x="35700" y="1363"/>
                    <a:pt x="35717" y="1428"/>
                  </a:cubicBezTo>
                  <a:lnTo>
                    <a:pt x="35771" y="1481"/>
                  </a:lnTo>
                  <a:cubicBezTo>
                    <a:pt x="35771" y="1482"/>
                    <a:pt x="35747" y="1502"/>
                    <a:pt x="35731" y="1512"/>
                  </a:cubicBezTo>
                  <a:cubicBezTo>
                    <a:pt x="35730" y="1512"/>
                    <a:pt x="35730" y="1512"/>
                    <a:pt x="35729" y="1512"/>
                  </a:cubicBezTo>
                  <a:cubicBezTo>
                    <a:pt x="35723" y="1512"/>
                    <a:pt x="35713" y="1506"/>
                    <a:pt x="35705" y="1502"/>
                  </a:cubicBezTo>
                  <a:lnTo>
                    <a:pt x="35628" y="1466"/>
                  </a:lnTo>
                  <a:cubicBezTo>
                    <a:pt x="35630" y="1400"/>
                    <a:pt x="35658" y="1324"/>
                    <a:pt x="35666" y="1316"/>
                  </a:cubicBezTo>
                  <a:cubicBezTo>
                    <a:pt x="35667" y="1316"/>
                    <a:pt x="35668" y="1316"/>
                    <a:pt x="35668" y="1316"/>
                  </a:cubicBezTo>
                  <a:close/>
                  <a:moveTo>
                    <a:pt x="2809" y="1519"/>
                  </a:moveTo>
                  <a:cubicBezTo>
                    <a:pt x="2834" y="1519"/>
                    <a:pt x="2888" y="1606"/>
                    <a:pt x="2869" y="1644"/>
                  </a:cubicBezTo>
                  <a:cubicBezTo>
                    <a:pt x="2860" y="1662"/>
                    <a:pt x="2846" y="1670"/>
                    <a:pt x="2828" y="1670"/>
                  </a:cubicBezTo>
                  <a:cubicBezTo>
                    <a:pt x="2804" y="1670"/>
                    <a:pt x="2775" y="1655"/>
                    <a:pt x="2749" y="1625"/>
                  </a:cubicBezTo>
                  <a:lnTo>
                    <a:pt x="2709" y="1614"/>
                  </a:lnTo>
                  <a:lnTo>
                    <a:pt x="2623" y="1592"/>
                  </a:lnTo>
                  <a:cubicBezTo>
                    <a:pt x="2652" y="1558"/>
                    <a:pt x="2679" y="1536"/>
                    <a:pt x="2691" y="1536"/>
                  </a:cubicBezTo>
                  <a:cubicBezTo>
                    <a:pt x="2694" y="1536"/>
                    <a:pt x="2695" y="1536"/>
                    <a:pt x="2697" y="1538"/>
                  </a:cubicBezTo>
                  <a:cubicBezTo>
                    <a:pt x="2699" y="1542"/>
                    <a:pt x="2706" y="1543"/>
                    <a:pt x="2717" y="1543"/>
                  </a:cubicBezTo>
                  <a:cubicBezTo>
                    <a:pt x="2744" y="1543"/>
                    <a:pt x="2790" y="1533"/>
                    <a:pt x="2803" y="1521"/>
                  </a:cubicBezTo>
                  <a:cubicBezTo>
                    <a:pt x="2805" y="1519"/>
                    <a:pt x="2807" y="1519"/>
                    <a:pt x="2809" y="1519"/>
                  </a:cubicBezTo>
                  <a:close/>
                  <a:moveTo>
                    <a:pt x="17043" y="1709"/>
                  </a:moveTo>
                  <a:cubicBezTo>
                    <a:pt x="17105" y="1709"/>
                    <a:pt x="17161" y="1721"/>
                    <a:pt x="17177" y="1741"/>
                  </a:cubicBezTo>
                  <a:cubicBezTo>
                    <a:pt x="17196" y="1763"/>
                    <a:pt x="17227" y="1827"/>
                    <a:pt x="17199" y="1827"/>
                  </a:cubicBezTo>
                  <a:cubicBezTo>
                    <a:pt x="17198" y="1827"/>
                    <a:pt x="17198" y="1827"/>
                    <a:pt x="17198" y="1827"/>
                  </a:cubicBezTo>
                  <a:lnTo>
                    <a:pt x="17174" y="1829"/>
                  </a:lnTo>
                  <a:cubicBezTo>
                    <a:pt x="17171" y="1829"/>
                    <a:pt x="17168" y="1829"/>
                    <a:pt x="17165" y="1829"/>
                  </a:cubicBezTo>
                  <a:cubicBezTo>
                    <a:pt x="17104" y="1829"/>
                    <a:pt x="17037" y="1808"/>
                    <a:pt x="17024" y="1772"/>
                  </a:cubicBezTo>
                  <a:lnTo>
                    <a:pt x="17004" y="1711"/>
                  </a:lnTo>
                  <a:cubicBezTo>
                    <a:pt x="17017" y="1710"/>
                    <a:pt x="17031" y="1709"/>
                    <a:pt x="17043" y="1709"/>
                  </a:cubicBezTo>
                  <a:close/>
                  <a:moveTo>
                    <a:pt x="5383" y="2026"/>
                  </a:moveTo>
                  <a:cubicBezTo>
                    <a:pt x="5383" y="2026"/>
                    <a:pt x="5383" y="2026"/>
                    <a:pt x="5384" y="2026"/>
                  </a:cubicBezTo>
                  <a:lnTo>
                    <a:pt x="5388" y="2031"/>
                  </a:lnTo>
                  <a:lnTo>
                    <a:pt x="5403" y="2051"/>
                  </a:lnTo>
                  <a:cubicBezTo>
                    <a:pt x="5417" y="2076"/>
                    <a:pt x="5416" y="2095"/>
                    <a:pt x="5402" y="2095"/>
                  </a:cubicBezTo>
                  <a:lnTo>
                    <a:pt x="5389" y="2093"/>
                  </a:lnTo>
                  <a:cubicBezTo>
                    <a:pt x="5380" y="2093"/>
                    <a:pt x="5371" y="2087"/>
                    <a:pt x="5365" y="2087"/>
                  </a:cubicBezTo>
                  <a:cubicBezTo>
                    <a:pt x="5364" y="2087"/>
                    <a:pt x="5364" y="2087"/>
                    <a:pt x="5363" y="2087"/>
                  </a:cubicBezTo>
                  <a:lnTo>
                    <a:pt x="5241" y="2139"/>
                  </a:lnTo>
                  <a:cubicBezTo>
                    <a:pt x="5183" y="2119"/>
                    <a:pt x="5241" y="2064"/>
                    <a:pt x="5262" y="2064"/>
                  </a:cubicBezTo>
                  <a:cubicBezTo>
                    <a:pt x="5263" y="2064"/>
                    <a:pt x="5264" y="2064"/>
                    <a:pt x="5265" y="2065"/>
                  </a:cubicBezTo>
                  <a:cubicBezTo>
                    <a:pt x="5273" y="2068"/>
                    <a:pt x="5281" y="2069"/>
                    <a:pt x="5290" y="2069"/>
                  </a:cubicBezTo>
                  <a:cubicBezTo>
                    <a:pt x="5301" y="2069"/>
                    <a:pt x="5311" y="2066"/>
                    <a:pt x="5318" y="2060"/>
                  </a:cubicBezTo>
                  <a:cubicBezTo>
                    <a:pt x="5330" y="2050"/>
                    <a:pt x="5371" y="2026"/>
                    <a:pt x="5383" y="2026"/>
                  </a:cubicBezTo>
                  <a:close/>
                  <a:moveTo>
                    <a:pt x="4544" y="2081"/>
                  </a:moveTo>
                  <a:cubicBezTo>
                    <a:pt x="4554" y="2081"/>
                    <a:pt x="4575" y="2092"/>
                    <a:pt x="4584" y="2101"/>
                  </a:cubicBezTo>
                  <a:cubicBezTo>
                    <a:pt x="4589" y="2106"/>
                    <a:pt x="4587" y="2124"/>
                    <a:pt x="4581" y="2128"/>
                  </a:cubicBezTo>
                  <a:lnTo>
                    <a:pt x="4520" y="2160"/>
                  </a:lnTo>
                  <a:cubicBezTo>
                    <a:pt x="4472" y="2193"/>
                    <a:pt x="4396" y="2209"/>
                    <a:pt x="4356" y="2209"/>
                  </a:cubicBezTo>
                  <a:cubicBezTo>
                    <a:pt x="4346" y="2209"/>
                    <a:pt x="4339" y="2208"/>
                    <a:pt x="4334" y="2206"/>
                  </a:cubicBezTo>
                  <a:cubicBezTo>
                    <a:pt x="4308" y="2196"/>
                    <a:pt x="4369" y="2154"/>
                    <a:pt x="4467" y="2111"/>
                  </a:cubicBezTo>
                  <a:lnTo>
                    <a:pt x="4541" y="2081"/>
                  </a:lnTo>
                  <a:cubicBezTo>
                    <a:pt x="4542" y="2081"/>
                    <a:pt x="4543" y="2081"/>
                    <a:pt x="4544" y="2081"/>
                  </a:cubicBezTo>
                  <a:close/>
                  <a:moveTo>
                    <a:pt x="35936" y="1993"/>
                  </a:moveTo>
                  <a:cubicBezTo>
                    <a:pt x="35946" y="1993"/>
                    <a:pt x="35942" y="2007"/>
                    <a:pt x="35921" y="2035"/>
                  </a:cubicBezTo>
                  <a:lnTo>
                    <a:pt x="35934" y="2095"/>
                  </a:lnTo>
                  <a:lnTo>
                    <a:pt x="35944" y="2144"/>
                  </a:lnTo>
                  <a:cubicBezTo>
                    <a:pt x="35911" y="2187"/>
                    <a:pt x="35880" y="2216"/>
                    <a:pt x="35868" y="2216"/>
                  </a:cubicBezTo>
                  <a:cubicBezTo>
                    <a:pt x="35866" y="2216"/>
                    <a:pt x="35864" y="2215"/>
                    <a:pt x="35864" y="2214"/>
                  </a:cubicBezTo>
                  <a:cubicBezTo>
                    <a:pt x="35862" y="2209"/>
                    <a:pt x="35851" y="2206"/>
                    <a:pt x="35838" y="2206"/>
                  </a:cubicBezTo>
                  <a:cubicBezTo>
                    <a:pt x="35817" y="2206"/>
                    <a:pt x="35790" y="2212"/>
                    <a:pt x="35777" y="2222"/>
                  </a:cubicBezTo>
                  <a:cubicBezTo>
                    <a:pt x="35776" y="2223"/>
                    <a:pt x="35776" y="2223"/>
                    <a:pt x="35775" y="2223"/>
                  </a:cubicBezTo>
                  <a:cubicBezTo>
                    <a:pt x="35763" y="2223"/>
                    <a:pt x="35823" y="2065"/>
                    <a:pt x="35881" y="2023"/>
                  </a:cubicBezTo>
                  <a:cubicBezTo>
                    <a:pt x="35909" y="2003"/>
                    <a:pt x="35927" y="1993"/>
                    <a:pt x="35936" y="1993"/>
                  </a:cubicBezTo>
                  <a:close/>
                  <a:moveTo>
                    <a:pt x="1860" y="2071"/>
                  </a:moveTo>
                  <a:cubicBezTo>
                    <a:pt x="1899" y="2076"/>
                    <a:pt x="1932" y="2093"/>
                    <a:pt x="1932" y="2111"/>
                  </a:cubicBezTo>
                  <a:cubicBezTo>
                    <a:pt x="1932" y="2127"/>
                    <a:pt x="1868" y="2196"/>
                    <a:pt x="1857" y="2219"/>
                  </a:cubicBezTo>
                  <a:cubicBezTo>
                    <a:pt x="1853" y="2225"/>
                    <a:pt x="1849" y="2228"/>
                    <a:pt x="1843" y="2228"/>
                  </a:cubicBezTo>
                  <a:cubicBezTo>
                    <a:pt x="1829" y="2228"/>
                    <a:pt x="1808" y="2210"/>
                    <a:pt x="1789" y="2180"/>
                  </a:cubicBezTo>
                  <a:lnTo>
                    <a:pt x="1791" y="2153"/>
                  </a:lnTo>
                  <a:cubicBezTo>
                    <a:pt x="1794" y="2127"/>
                    <a:pt x="1820" y="2099"/>
                    <a:pt x="1845" y="2081"/>
                  </a:cubicBezTo>
                  <a:lnTo>
                    <a:pt x="1860" y="2071"/>
                  </a:lnTo>
                  <a:close/>
                  <a:moveTo>
                    <a:pt x="3245" y="2181"/>
                  </a:moveTo>
                  <a:cubicBezTo>
                    <a:pt x="3256" y="2181"/>
                    <a:pt x="3310" y="2243"/>
                    <a:pt x="3350" y="2243"/>
                  </a:cubicBezTo>
                  <a:cubicBezTo>
                    <a:pt x="3354" y="2243"/>
                    <a:pt x="3359" y="2242"/>
                    <a:pt x="3363" y="2240"/>
                  </a:cubicBezTo>
                  <a:cubicBezTo>
                    <a:pt x="3380" y="2232"/>
                    <a:pt x="3396" y="2228"/>
                    <a:pt x="3409" y="2228"/>
                  </a:cubicBezTo>
                  <a:cubicBezTo>
                    <a:pt x="3425" y="2228"/>
                    <a:pt x="3435" y="2235"/>
                    <a:pt x="3435" y="2247"/>
                  </a:cubicBezTo>
                  <a:lnTo>
                    <a:pt x="3426" y="2253"/>
                  </a:lnTo>
                  <a:lnTo>
                    <a:pt x="3400" y="2281"/>
                  </a:lnTo>
                  <a:cubicBezTo>
                    <a:pt x="3388" y="2292"/>
                    <a:pt x="3376" y="2297"/>
                    <a:pt x="3365" y="2297"/>
                  </a:cubicBezTo>
                  <a:cubicBezTo>
                    <a:pt x="3346" y="2297"/>
                    <a:pt x="3329" y="2282"/>
                    <a:pt x="3323" y="2256"/>
                  </a:cubicBezTo>
                  <a:lnTo>
                    <a:pt x="3254" y="2264"/>
                  </a:lnTo>
                  <a:lnTo>
                    <a:pt x="3172" y="2275"/>
                  </a:lnTo>
                  <a:cubicBezTo>
                    <a:pt x="3189" y="2227"/>
                    <a:pt x="3233" y="2184"/>
                    <a:pt x="3244" y="2181"/>
                  </a:cubicBezTo>
                  <a:cubicBezTo>
                    <a:pt x="3245" y="2181"/>
                    <a:pt x="3245" y="2181"/>
                    <a:pt x="3245" y="2181"/>
                  </a:cubicBezTo>
                  <a:close/>
                  <a:moveTo>
                    <a:pt x="2903" y="2182"/>
                  </a:moveTo>
                  <a:cubicBezTo>
                    <a:pt x="2907" y="2182"/>
                    <a:pt x="2911" y="2183"/>
                    <a:pt x="2915" y="2183"/>
                  </a:cubicBezTo>
                  <a:cubicBezTo>
                    <a:pt x="2968" y="2185"/>
                    <a:pt x="2910" y="2388"/>
                    <a:pt x="2838" y="2393"/>
                  </a:cubicBezTo>
                  <a:lnTo>
                    <a:pt x="2782" y="2359"/>
                  </a:lnTo>
                  <a:cubicBezTo>
                    <a:pt x="2766" y="2349"/>
                    <a:pt x="2740" y="2330"/>
                    <a:pt x="2744" y="2323"/>
                  </a:cubicBezTo>
                  <a:cubicBezTo>
                    <a:pt x="2752" y="2304"/>
                    <a:pt x="2758" y="2298"/>
                    <a:pt x="2764" y="2298"/>
                  </a:cubicBezTo>
                  <a:cubicBezTo>
                    <a:pt x="2777" y="2298"/>
                    <a:pt x="2786" y="2328"/>
                    <a:pt x="2800" y="2328"/>
                  </a:cubicBezTo>
                  <a:cubicBezTo>
                    <a:pt x="2800" y="2328"/>
                    <a:pt x="2801" y="2328"/>
                    <a:pt x="2801" y="2328"/>
                  </a:cubicBezTo>
                  <a:lnTo>
                    <a:pt x="2847" y="2318"/>
                  </a:lnTo>
                  <a:cubicBezTo>
                    <a:pt x="2904" y="2305"/>
                    <a:pt x="2873" y="2238"/>
                    <a:pt x="2854" y="2217"/>
                  </a:cubicBezTo>
                  <a:cubicBezTo>
                    <a:pt x="2836" y="2197"/>
                    <a:pt x="2858" y="2182"/>
                    <a:pt x="2903" y="2182"/>
                  </a:cubicBezTo>
                  <a:close/>
                  <a:moveTo>
                    <a:pt x="878" y="2217"/>
                  </a:moveTo>
                  <a:cubicBezTo>
                    <a:pt x="888" y="2217"/>
                    <a:pt x="897" y="2220"/>
                    <a:pt x="902" y="2226"/>
                  </a:cubicBezTo>
                  <a:cubicBezTo>
                    <a:pt x="913" y="2238"/>
                    <a:pt x="939" y="2245"/>
                    <a:pt x="958" y="2245"/>
                  </a:cubicBezTo>
                  <a:cubicBezTo>
                    <a:pt x="970" y="2245"/>
                    <a:pt x="979" y="2243"/>
                    <a:pt x="981" y="2236"/>
                  </a:cubicBezTo>
                  <a:cubicBezTo>
                    <a:pt x="981" y="2234"/>
                    <a:pt x="983" y="2233"/>
                    <a:pt x="986" y="2233"/>
                  </a:cubicBezTo>
                  <a:cubicBezTo>
                    <a:pt x="1006" y="2233"/>
                    <a:pt x="1078" y="2282"/>
                    <a:pt x="1070" y="2312"/>
                  </a:cubicBezTo>
                  <a:cubicBezTo>
                    <a:pt x="1063" y="2341"/>
                    <a:pt x="1022" y="2359"/>
                    <a:pt x="975" y="2359"/>
                  </a:cubicBezTo>
                  <a:cubicBezTo>
                    <a:pt x="966" y="2359"/>
                    <a:pt x="956" y="2358"/>
                    <a:pt x="946" y="2357"/>
                  </a:cubicBezTo>
                  <a:lnTo>
                    <a:pt x="936" y="2430"/>
                  </a:lnTo>
                  <a:cubicBezTo>
                    <a:pt x="933" y="2446"/>
                    <a:pt x="889" y="2456"/>
                    <a:pt x="850" y="2456"/>
                  </a:cubicBezTo>
                  <a:cubicBezTo>
                    <a:pt x="826" y="2456"/>
                    <a:pt x="803" y="2452"/>
                    <a:pt x="794" y="2443"/>
                  </a:cubicBezTo>
                  <a:cubicBezTo>
                    <a:pt x="762" y="2410"/>
                    <a:pt x="730" y="2373"/>
                    <a:pt x="712" y="2333"/>
                  </a:cubicBezTo>
                  <a:cubicBezTo>
                    <a:pt x="703" y="2312"/>
                    <a:pt x="689" y="2275"/>
                    <a:pt x="751" y="2263"/>
                  </a:cubicBezTo>
                  <a:lnTo>
                    <a:pt x="788" y="2257"/>
                  </a:lnTo>
                  <a:cubicBezTo>
                    <a:pt x="820" y="2232"/>
                    <a:pt x="854" y="2217"/>
                    <a:pt x="878" y="2217"/>
                  </a:cubicBezTo>
                  <a:close/>
                  <a:moveTo>
                    <a:pt x="2238" y="2266"/>
                  </a:moveTo>
                  <a:lnTo>
                    <a:pt x="2244" y="2267"/>
                  </a:lnTo>
                  <a:cubicBezTo>
                    <a:pt x="2272" y="2275"/>
                    <a:pt x="2296" y="2289"/>
                    <a:pt x="2324" y="2297"/>
                  </a:cubicBezTo>
                  <a:cubicBezTo>
                    <a:pt x="2328" y="2298"/>
                    <a:pt x="2333" y="2298"/>
                    <a:pt x="2337" y="2298"/>
                  </a:cubicBezTo>
                  <a:cubicBezTo>
                    <a:pt x="2346" y="2298"/>
                    <a:pt x="2355" y="2297"/>
                    <a:pt x="2364" y="2297"/>
                  </a:cubicBezTo>
                  <a:cubicBezTo>
                    <a:pt x="2380" y="2297"/>
                    <a:pt x="2394" y="2301"/>
                    <a:pt x="2397" y="2324"/>
                  </a:cubicBezTo>
                  <a:cubicBezTo>
                    <a:pt x="2401" y="2342"/>
                    <a:pt x="2339" y="2386"/>
                    <a:pt x="2307" y="2386"/>
                  </a:cubicBezTo>
                  <a:cubicBezTo>
                    <a:pt x="2304" y="2386"/>
                    <a:pt x="2300" y="2386"/>
                    <a:pt x="2298" y="2384"/>
                  </a:cubicBezTo>
                  <a:cubicBezTo>
                    <a:pt x="2266" y="2368"/>
                    <a:pt x="2237" y="2361"/>
                    <a:pt x="2211" y="2361"/>
                  </a:cubicBezTo>
                  <a:cubicBezTo>
                    <a:pt x="2127" y="2361"/>
                    <a:pt x="2069" y="2429"/>
                    <a:pt x="1995" y="2455"/>
                  </a:cubicBezTo>
                  <a:cubicBezTo>
                    <a:pt x="1972" y="2463"/>
                    <a:pt x="1959" y="2481"/>
                    <a:pt x="1933" y="2481"/>
                  </a:cubicBezTo>
                  <a:cubicBezTo>
                    <a:pt x="1925" y="2481"/>
                    <a:pt x="1914" y="2479"/>
                    <a:pt x="1902" y="2474"/>
                  </a:cubicBezTo>
                  <a:cubicBezTo>
                    <a:pt x="1884" y="2466"/>
                    <a:pt x="1867" y="2463"/>
                    <a:pt x="1851" y="2463"/>
                  </a:cubicBezTo>
                  <a:cubicBezTo>
                    <a:pt x="1800" y="2463"/>
                    <a:pt x="1766" y="2498"/>
                    <a:pt x="1790" y="2545"/>
                  </a:cubicBezTo>
                  <a:cubicBezTo>
                    <a:pt x="1828" y="2618"/>
                    <a:pt x="1764" y="2636"/>
                    <a:pt x="1725" y="2671"/>
                  </a:cubicBezTo>
                  <a:cubicBezTo>
                    <a:pt x="1722" y="2673"/>
                    <a:pt x="1714" y="2674"/>
                    <a:pt x="1707" y="2674"/>
                  </a:cubicBezTo>
                  <a:cubicBezTo>
                    <a:pt x="1699" y="2674"/>
                    <a:pt x="1692" y="2673"/>
                    <a:pt x="1690" y="2671"/>
                  </a:cubicBezTo>
                  <a:cubicBezTo>
                    <a:pt x="1680" y="2661"/>
                    <a:pt x="1667" y="2641"/>
                    <a:pt x="1672" y="2632"/>
                  </a:cubicBezTo>
                  <a:cubicBezTo>
                    <a:pt x="1687" y="2601"/>
                    <a:pt x="1714" y="2574"/>
                    <a:pt x="1731" y="2544"/>
                  </a:cubicBezTo>
                  <a:cubicBezTo>
                    <a:pt x="1760" y="2488"/>
                    <a:pt x="1753" y="2479"/>
                    <a:pt x="1683" y="2417"/>
                  </a:cubicBezTo>
                  <a:lnTo>
                    <a:pt x="1634" y="2373"/>
                  </a:lnTo>
                  <a:cubicBezTo>
                    <a:pt x="1644" y="2368"/>
                    <a:pt x="1655" y="2366"/>
                    <a:pt x="1664" y="2366"/>
                  </a:cubicBezTo>
                  <a:cubicBezTo>
                    <a:pt x="1691" y="2366"/>
                    <a:pt x="1709" y="2387"/>
                    <a:pt x="1703" y="2420"/>
                  </a:cubicBezTo>
                  <a:lnTo>
                    <a:pt x="1792" y="2372"/>
                  </a:lnTo>
                  <a:lnTo>
                    <a:pt x="1854" y="2340"/>
                  </a:lnTo>
                  <a:cubicBezTo>
                    <a:pt x="1914" y="2327"/>
                    <a:pt x="1979" y="2319"/>
                    <a:pt x="2022" y="2319"/>
                  </a:cubicBezTo>
                  <a:cubicBezTo>
                    <a:pt x="2037" y="2319"/>
                    <a:pt x="2049" y="2320"/>
                    <a:pt x="2057" y="2323"/>
                  </a:cubicBezTo>
                  <a:lnTo>
                    <a:pt x="2092" y="2314"/>
                  </a:lnTo>
                  <a:cubicBezTo>
                    <a:pt x="2096" y="2314"/>
                    <a:pt x="2099" y="2313"/>
                    <a:pt x="2103" y="2313"/>
                  </a:cubicBezTo>
                  <a:cubicBezTo>
                    <a:pt x="2127" y="2313"/>
                    <a:pt x="2155" y="2326"/>
                    <a:pt x="2182" y="2328"/>
                  </a:cubicBezTo>
                  <a:lnTo>
                    <a:pt x="2211" y="2329"/>
                  </a:lnTo>
                  <a:cubicBezTo>
                    <a:pt x="2212" y="2305"/>
                    <a:pt x="2226" y="2277"/>
                    <a:pt x="2238" y="2266"/>
                  </a:cubicBezTo>
                  <a:close/>
                  <a:moveTo>
                    <a:pt x="34735" y="2619"/>
                  </a:moveTo>
                  <a:cubicBezTo>
                    <a:pt x="34783" y="2619"/>
                    <a:pt x="34833" y="2630"/>
                    <a:pt x="34857" y="2648"/>
                  </a:cubicBezTo>
                  <a:lnTo>
                    <a:pt x="34875" y="2669"/>
                  </a:lnTo>
                  <a:lnTo>
                    <a:pt x="34888" y="2683"/>
                  </a:lnTo>
                  <a:cubicBezTo>
                    <a:pt x="34893" y="2705"/>
                    <a:pt x="34878" y="2725"/>
                    <a:pt x="34853" y="2727"/>
                  </a:cubicBezTo>
                  <a:lnTo>
                    <a:pt x="34832" y="2725"/>
                  </a:lnTo>
                  <a:cubicBezTo>
                    <a:pt x="34822" y="2724"/>
                    <a:pt x="34815" y="2708"/>
                    <a:pt x="34805" y="2704"/>
                  </a:cubicBezTo>
                  <a:cubicBezTo>
                    <a:pt x="34800" y="2702"/>
                    <a:pt x="34794" y="2702"/>
                    <a:pt x="34788" y="2702"/>
                  </a:cubicBezTo>
                  <a:cubicBezTo>
                    <a:pt x="34774" y="2702"/>
                    <a:pt x="34759" y="2705"/>
                    <a:pt x="34746" y="2705"/>
                  </a:cubicBezTo>
                  <a:cubicBezTo>
                    <a:pt x="34730" y="2705"/>
                    <a:pt x="34716" y="2700"/>
                    <a:pt x="34709" y="2678"/>
                  </a:cubicBezTo>
                  <a:lnTo>
                    <a:pt x="34694" y="2622"/>
                  </a:lnTo>
                  <a:cubicBezTo>
                    <a:pt x="34707" y="2620"/>
                    <a:pt x="34721" y="2619"/>
                    <a:pt x="34735" y="2619"/>
                  </a:cubicBezTo>
                  <a:close/>
                  <a:moveTo>
                    <a:pt x="34584" y="2706"/>
                  </a:moveTo>
                  <a:cubicBezTo>
                    <a:pt x="34597" y="2706"/>
                    <a:pt x="34591" y="2726"/>
                    <a:pt x="34564" y="2758"/>
                  </a:cubicBezTo>
                  <a:lnTo>
                    <a:pt x="34518" y="2779"/>
                  </a:lnTo>
                  <a:cubicBezTo>
                    <a:pt x="34476" y="2798"/>
                    <a:pt x="34437" y="2812"/>
                    <a:pt x="34426" y="2854"/>
                  </a:cubicBezTo>
                  <a:lnTo>
                    <a:pt x="34425" y="2858"/>
                  </a:lnTo>
                  <a:cubicBezTo>
                    <a:pt x="34423" y="2858"/>
                    <a:pt x="34422" y="2858"/>
                    <a:pt x="34421" y="2858"/>
                  </a:cubicBezTo>
                  <a:cubicBezTo>
                    <a:pt x="34398" y="2858"/>
                    <a:pt x="34375" y="2850"/>
                    <a:pt x="34366" y="2839"/>
                  </a:cubicBezTo>
                  <a:lnTo>
                    <a:pt x="34364" y="2826"/>
                  </a:lnTo>
                  <a:lnTo>
                    <a:pt x="34349" y="2762"/>
                  </a:lnTo>
                  <a:cubicBezTo>
                    <a:pt x="34410" y="2730"/>
                    <a:pt x="34545" y="2720"/>
                    <a:pt x="34572" y="2709"/>
                  </a:cubicBezTo>
                  <a:cubicBezTo>
                    <a:pt x="34577" y="2707"/>
                    <a:pt x="34581" y="2706"/>
                    <a:pt x="34584" y="2706"/>
                  </a:cubicBezTo>
                  <a:close/>
                  <a:moveTo>
                    <a:pt x="6533" y="2999"/>
                  </a:moveTo>
                  <a:cubicBezTo>
                    <a:pt x="6539" y="2999"/>
                    <a:pt x="6547" y="3002"/>
                    <a:pt x="6555" y="3007"/>
                  </a:cubicBezTo>
                  <a:cubicBezTo>
                    <a:pt x="6576" y="3022"/>
                    <a:pt x="6629" y="3040"/>
                    <a:pt x="6650" y="3040"/>
                  </a:cubicBezTo>
                  <a:cubicBezTo>
                    <a:pt x="6655" y="3040"/>
                    <a:pt x="6658" y="3039"/>
                    <a:pt x="6659" y="3037"/>
                  </a:cubicBezTo>
                  <a:cubicBezTo>
                    <a:pt x="6660" y="3036"/>
                    <a:pt x="6661" y="3036"/>
                    <a:pt x="6663" y="3036"/>
                  </a:cubicBezTo>
                  <a:cubicBezTo>
                    <a:pt x="6678" y="3036"/>
                    <a:pt x="6735" y="3077"/>
                    <a:pt x="6757" y="3080"/>
                  </a:cubicBezTo>
                  <a:cubicBezTo>
                    <a:pt x="6783" y="3084"/>
                    <a:pt x="6777" y="3130"/>
                    <a:pt x="6769" y="3145"/>
                  </a:cubicBezTo>
                  <a:cubicBezTo>
                    <a:pt x="6764" y="3153"/>
                    <a:pt x="6730" y="3156"/>
                    <a:pt x="6690" y="3156"/>
                  </a:cubicBezTo>
                  <a:cubicBezTo>
                    <a:pt x="6653" y="3156"/>
                    <a:pt x="6612" y="3153"/>
                    <a:pt x="6590" y="3150"/>
                  </a:cubicBezTo>
                  <a:cubicBezTo>
                    <a:pt x="6545" y="3144"/>
                    <a:pt x="6509" y="3063"/>
                    <a:pt x="6509" y="3032"/>
                  </a:cubicBezTo>
                  <a:cubicBezTo>
                    <a:pt x="6509" y="3011"/>
                    <a:pt x="6519" y="2999"/>
                    <a:pt x="6533" y="2999"/>
                  </a:cubicBezTo>
                  <a:close/>
                  <a:moveTo>
                    <a:pt x="11496" y="3022"/>
                  </a:moveTo>
                  <a:cubicBezTo>
                    <a:pt x="11518" y="3022"/>
                    <a:pt x="11544" y="3027"/>
                    <a:pt x="11567" y="3039"/>
                  </a:cubicBezTo>
                  <a:lnTo>
                    <a:pt x="11616" y="3067"/>
                  </a:lnTo>
                  <a:cubicBezTo>
                    <a:pt x="11626" y="3073"/>
                    <a:pt x="11641" y="3074"/>
                    <a:pt x="11655" y="3074"/>
                  </a:cubicBezTo>
                  <a:cubicBezTo>
                    <a:pt x="11659" y="3074"/>
                    <a:pt x="11663" y="3074"/>
                    <a:pt x="11666" y="3074"/>
                  </a:cubicBezTo>
                  <a:lnTo>
                    <a:pt x="11684" y="3073"/>
                  </a:lnTo>
                  <a:cubicBezTo>
                    <a:pt x="11688" y="3071"/>
                    <a:pt x="11691" y="3071"/>
                    <a:pt x="11695" y="3071"/>
                  </a:cubicBezTo>
                  <a:cubicBezTo>
                    <a:pt x="11709" y="3071"/>
                    <a:pt x="11720" y="3083"/>
                    <a:pt x="11721" y="3101"/>
                  </a:cubicBezTo>
                  <a:lnTo>
                    <a:pt x="11679" y="3110"/>
                  </a:lnTo>
                  <a:cubicBezTo>
                    <a:pt x="11626" y="3121"/>
                    <a:pt x="11574" y="3160"/>
                    <a:pt x="11529" y="3160"/>
                  </a:cubicBezTo>
                  <a:cubicBezTo>
                    <a:pt x="11525" y="3160"/>
                    <a:pt x="11522" y="3160"/>
                    <a:pt x="11519" y="3159"/>
                  </a:cubicBezTo>
                  <a:lnTo>
                    <a:pt x="11479" y="3154"/>
                  </a:lnTo>
                  <a:cubicBezTo>
                    <a:pt x="11448" y="3105"/>
                    <a:pt x="11430" y="3052"/>
                    <a:pt x="11438" y="3038"/>
                  </a:cubicBezTo>
                  <a:cubicBezTo>
                    <a:pt x="11443" y="3030"/>
                    <a:pt x="11467" y="3022"/>
                    <a:pt x="11496" y="3022"/>
                  </a:cubicBezTo>
                  <a:close/>
                  <a:moveTo>
                    <a:pt x="5525" y="3045"/>
                  </a:moveTo>
                  <a:cubicBezTo>
                    <a:pt x="5578" y="3045"/>
                    <a:pt x="5621" y="3086"/>
                    <a:pt x="5669" y="3105"/>
                  </a:cubicBezTo>
                  <a:lnTo>
                    <a:pt x="5696" y="3115"/>
                  </a:lnTo>
                  <a:cubicBezTo>
                    <a:pt x="5731" y="3145"/>
                    <a:pt x="5719" y="3168"/>
                    <a:pt x="5671" y="3168"/>
                  </a:cubicBezTo>
                  <a:cubicBezTo>
                    <a:pt x="5668" y="3168"/>
                    <a:pt x="5664" y="3168"/>
                    <a:pt x="5661" y="3168"/>
                  </a:cubicBezTo>
                  <a:lnTo>
                    <a:pt x="5629" y="3175"/>
                  </a:lnTo>
                  <a:lnTo>
                    <a:pt x="5596" y="3179"/>
                  </a:lnTo>
                  <a:cubicBezTo>
                    <a:pt x="5592" y="3181"/>
                    <a:pt x="5586" y="3182"/>
                    <a:pt x="5580" y="3182"/>
                  </a:cubicBezTo>
                  <a:cubicBezTo>
                    <a:pt x="5543" y="3182"/>
                    <a:pt x="5483" y="3145"/>
                    <a:pt x="5435" y="3090"/>
                  </a:cubicBezTo>
                  <a:lnTo>
                    <a:pt x="5332" y="3108"/>
                  </a:lnTo>
                  <a:cubicBezTo>
                    <a:pt x="5332" y="3108"/>
                    <a:pt x="5332" y="3108"/>
                    <a:pt x="5332" y="3108"/>
                  </a:cubicBezTo>
                  <a:cubicBezTo>
                    <a:pt x="5329" y="3108"/>
                    <a:pt x="5314" y="3082"/>
                    <a:pt x="5316" y="3070"/>
                  </a:cubicBezTo>
                  <a:cubicBezTo>
                    <a:pt x="5319" y="3062"/>
                    <a:pt x="5341" y="3048"/>
                    <a:pt x="5352" y="3048"/>
                  </a:cubicBezTo>
                  <a:cubicBezTo>
                    <a:pt x="5352" y="3048"/>
                    <a:pt x="5352" y="3048"/>
                    <a:pt x="5353" y="3048"/>
                  </a:cubicBezTo>
                  <a:cubicBezTo>
                    <a:pt x="5382" y="3054"/>
                    <a:pt x="5422" y="3076"/>
                    <a:pt x="5440" y="3076"/>
                  </a:cubicBezTo>
                  <a:cubicBezTo>
                    <a:pt x="5443" y="3076"/>
                    <a:pt x="5446" y="3075"/>
                    <a:pt x="5447" y="3074"/>
                  </a:cubicBezTo>
                  <a:cubicBezTo>
                    <a:pt x="5476" y="3053"/>
                    <a:pt x="5501" y="3045"/>
                    <a:pt x="5525" y="3045"/>
                  </a:cubicBezTo>
                  <a:close/>
                  <a:moveTo>
                    <a:pt x="15318" y="3119"/>
                  </a:moveTo>
                  <a:cubicBezTo>
                    <a:pt x="15325" y="3119"/>
                    <a:pt x="15333" y="3121"/>
                    <a:pt x="15343" y="3125"/>
                  </a:cubicBezTo>
                  <a:cubicBezTo>
                    <a:pt x="15379" y="3142"/>
                    <a:pt x="15481" y="3172"/>
                    <a:pt x="15478" y="3191"/>
                  </a:cubicBezTo>
                  <a:lnTo>
                    <a:pt x="15468" y="3196"/>
                  </a:lnTo>
                  <a:cubicBezTo>
                    <a:pt x="15453" y="3203"/>
                    <a:pt x="15439" y="3206"/>
                    <a:pt x="15426" y="3206"/>
                  </a:cubicBezTo>
                  <a:cubicBezTo>
                    <a:pt x="15387" y="3206"/>
                    <a:pt x="15353" y="3183"/>
                    <a:pt x="15321" y="3170"/>
                  </a:cubicBezTo>
                  <a:lnTo>
                    <a:pt x="15298" y="3160"/>
                  </a:lnTo>
                  <a:cubicBezTo>
                    <a:pt x="15290" y="3134"/>
                    <a:pt x="15299" y="3119"/>
                    <a:pt x="15318" y="3119"/>
                  </a:cubicBezTo>
                  <a:close/>
                  <a:moveTo>
                    <a:pt x="1852" y="3132"/>
                  </a:moveTo>
                  <a:lnTo>
                    <a:pt x="1852" y="3132"/>
                  </a:lnTo>
                  <a:cubicBezTo>
                    <a:pt x="1896" y="3137"/>
                    <a:pt x="1867" y="3236"/>
                    <a:pt x="1844" y="3272"/>
                  </a:cubicBezTo>
                  <a:cubicBezTo>
                    <a:pt x="1838" y="3282"/>
                    <a:pt x="1832" y="3287"/>
                    <a:pt x="1826" y="3287"/>
                  </a:cubicBezTo>
                  <a:cubicBezTo>
                    <a:pt x="1811" y="3287"/>
                    <a:pt x="1799" y="3253"/>
                    <a:pt x="1797" y="3196"/>
                  </a:cubicBezTo>
                  <a:lnTo>
                    <a:pt x="1842" y="3144"/>
                  </a:lnTo>
                  <a:lnTo>
                    <a:pt x="1852" y="3132"/>
                  </a:lnTo>
                  <a:close/>
                  <a:moveTo>
                    <a:pt x="3397" y="3340"/>
                  </a:moveTo>
                  <a:cubicBezTo>
                    <a:pt x="3411" y="3340"/>
                    <a:pt x="3404" y="3353"/>
                    <a:pt x="3377" y="3375"/>
                  </a:cubicBezTo>
                  <a:lnTo>
                    <a:pt x="3361" y="3408"/>
                  </a:lnTo>
                  <a:lnTo>
                    <a:pt x="3346" y="3438"/>
                  </a:lnTo>
                  <a:cubicBezTo>
                    <a:pt x="3351" y="3477"/>
                    <a:pt x="3333" y="3503"/>
                    <a:pt x="3304" y="3503"/>
                  </a:cubicBezTo>
                  <a:cubicBezTo>
                    <a:pt x="3300" y="3503"/>
                    <a:pt x="3295" y="3503"/>
                    <a:pt x="3291" y="3502"/>
                  </a:cubicBezTo>
                  <a:cubicBezTo>
                    <a:pt x="3254" y="3493"/>
                    <a:pt x="3222" y="3466"/>
                    <a:pt x="3293" y="3460"/>
                  </a:cubicBezTo>
                  <a:lnTo>
                    <a:pt x="3225" y="3392"/>
                  </a:lnTo>
                  <a:lnTo>
                    <a:pt x="3219" y="3385"/>
                  </a:lnTo>
                  <a:cubicBezTo>
                    <a:pt x="3214" y="3377"/>
                    <a:pt x="3328" y="3362"/>
                    <a:pt x="3370" y="3346"/>
                  </a:cubicBezTo>
                  <a:cubicBezTo>
                    <a:pt x="3382" y="3342"/>
                    <a:pt x="3391" y="3340"/>
                    <a:pt x="3397" y="3340"/>
                  </a:cubicBezTo>
                  <a:close/>
                  <a:moveTo>
                    <a:pt x="30393" y="3417"/>
                  </a:moveTo>
                  <a:cubicBezTo>
                    <a:pt x="30399" y="3417"/>
                    <a:pt x="30405" y="3418"/>
                    <a:pt x="30411" y="3419"/>
                  </a:cubicBezTo>
                  <a:lnTo>
                    <a:pt x="30406" y="3461"/>
                  </a:lnTo>
                  <a:cubicBezTo>
                    <a:pt x="30402" y="3501"/>
                    <a:pt x="30375" y="3541"/>
                    <a:pt x="30349" y="3577"/>
                  </a:cubicBezTo>
                  <a:lnTo>
                    <a:pt x="30342" y="3586"/>
                  </a:lnTo>
                  <a:cubicBezTo>
                    <a:pt x="30287" y="3582"/>
                    <a:pt x="30251" y="3548"/>
                    <a:pt x="30263" y="3512"/>
                  </a:cubicBezTo>
                  <a:cubicBezTo>
                    <a:pt x="30274" y="3480"/>
                    <a:pt x="30337" y="3417"/>
                    <a:pt x="30393" y="3417"/>
                  </a:cubicBezTo>
                  <a:close/>
                  <a:moveTo>
                    <a:pt x="3092" y="3295"/>
                  </a:moveTo>
                  <a:cubicBezTo>
                    <a:pt x="3104" y="3295"/>
                    <a:pt x="3115" y="3302"/>
                    <a:pt x="3122" y="3322"/>
                  </a:cubicBezTo>
                  <a:cubicBezTo>
                    <a:pt x="3131" y="3342"/>
                    <a:pt x="3151" y="3387"/>
                    <a:pt x="3086" y="3393"/>
                  </a:cubicBezTo>
                  <a:lnTo>
                    <a:pt x="3076" y="3394"/>
                  </a:lnTo>
                  <a:cubicBezTo>
                    <a:pt x="3066" y="3404"/>
                    <a:pt x="3058" y="3440"/>
                    <a:pt x="3058" y="3472"/>
                  </a:cubicBezTo>
                  <a:lnTo>
                    <a:pt x="3056" y="3501"/>
                  </a:lnTo>
                  <a:cubicBezTo>
                    <a:pt x="3054" y="3568"/>
                    <a:pt x="2997" y="3562"/>
                    <a:pt x="2952" y="3589"/>
                  </a:cubicBezTo>
                  <a:cubicBezTo>
                    <a:pt x="2939" y="3597"/>
                    <a:pt x="2929" y="3600"/>
                    <a:pt x="2920" y="3600"/>
                  </a:cubicBezTo>
                  <a:cubicBezTo>
                    <a:pt x="2893" y="3600"/>
                    <a:pt x="2879" y="3575"/>
                    <a:pt x="2858" y="3575"/>
                  </a:cubicBezTo>
                  <a:cubicBezTo>
                    <a:pt x="2853" y="3575"/>
                    <a:pt x="2849" y="3576"/>
                    <a:pt x="2844" y="3579"/>
                  </a:cubicBezTo>
                  <a:lnTo>
                    <a:pt x="2818" y="3593"/>
                  </a:lnTo>
                  <a:cubicBezTo>
                    <a:pt x="2813" y="3595"/>
                    <a:pt x="2808" y="3596"/>
                    <a:pt x="2804" y="3596"/>
                  </a:cubicBezTo>
                  <a:cubicBezTo>
                    <a:pt x="2775" y="3596"/>
                    <a:pt x="2767" y="3553"/>
                    <a:pt x="2788" y="3491"/>
                  </a:cubicBezTo>
                  <a:lnTo>
                    <a:pt x="2788" y="3491"/>
                  </a:lnTo>
                  <a:lnTo>
                    <a:pt x="2816" y="3500"/>
                  </a:lnTo>
                  <a:lnTo>
                    <a:pt x="2872" y="3516"/>
                  </a:lnTo>
                  <a:cubicBezTo>
                    <a:pt x="2932" y="3502"/>
                    <a:pt x="2988" y="3435"/>
                    <a:pt x="2996" y="3370"/>
                  </a:cubicBezTo>
                  <a:lnTo>
                    <a:pt x="2948" y="3322"/>
                  </a:lnTo>
                  <a:cubicBezTo>
                    <a:pt x="2930" y="3302"/>
                    <a:pt x="2945" y="3297"/>
                    <a:pt x="2962" y="3297"/>
                  </a:cubicBezTo>
                  <a:cubicBezTo>
                    <a:pt x="2971" y="3297"/>
                    <a:pt x="2979" y="3298"/>
                    <a:pt x="2984" y="3299"/>
                  </a:cubicBezTo>
                  <a:cubicBezTo>
                    <a:pt x="3002" y="3301"/>
                    <a:pt x="3025" y="3318"/>
                    <a:pt x="3036" y="3318"/>
                  </a:cubicBezTo>
                  <a:cubicBezTo>
                    <a:pt x="3037" y="3318"/>
                    <a:pt x="3038" y="3318"/>
                    <a:pt x="3039" y="3318"/>
                  </a:cubicBezTo>
                  <a:cubicBezTo>
                    <a:pt x="3057" y="3307"/>
                    <a:pt x="3076" y="3295"/>
                    <a:pt x="3092" y="3295"/>
                  </a:cubicBezTo>
                  <a:close/>
                  <a:moveTo>
                    <a:pt x="23673" y="3463"/>
                  </a:moveTo>
                  <a:cubicBezTo>
                    <a:pt x="23717" y="3475"/>
                    <a:pt x="23804" y="3494"/>
                    <a:pt x="23868" y="3506"/>
                  </a:cubicBezTo>
                  <a:lnTo>
                    <a:pt x="23924" y="3517"/>
                  </a:lnTo>
                  <a:lnTo>
                    <a:pt x="23951" y="3522"/>
                  </a:lnTo>
                  <a:cubicBezTo>
                    <a:pt x="23978" y="3541"/>
                    <a:pt x="23996" y="3567"/>
                    <a:pt x="23994" y="3572"/>
                  </a:cubicBezTo>
                  <a:cubicBezTo>
                    <a:pt x="23994" y="3573"/>
                    <a:pt x="23984" y="3574"/>
                    <a:pt x="23969" y="3574"/>
                  </a:cubicBezTo>
                  <a:cubicBezTo>
                    <a:pt x="23952" y="3574"/>
                    <a:pt x="23927" y="3573"/>
                    <a:pt x="23900" y="3571"/>
                  </a:cubicBezTo>
                  <a:lnTo>
                    <a:pt x="23853" y="3566"/>
                  </a:lnTo>
                  <a:cubicBezTo>
                    <a:pt x="23843" y="3564"/>
                    <a:pt x="23828" y="3560"/>
                    <a:pt x="23820" y="3560"/>
                  </a:cubicBezTo>
                  <a:cubicBezTo>
                    <a:pt x="23817" y="3560"/>
                    <a:pt x="23815" y="3560"/>
                    <a:pt x="23814" y="3561"/>
                  </a:cubicBezTo>
                  <a:lnTo>
                    <a:pt x="23757" y="3630"/>
                  </a:lnTo>
                  <a:cubicBezTo>
                    <a:pt x="23667" y="3617"/>
                    <a:pt x="23590" y="3567"/>
                    <a:pt x="23585" y="3520"/>
                  </a:cubicBezTo>
                  <a:lnTo>
                    <a:pt x="23633" y="3488"/>
                  </a:lnTo>
                  <a:lnTo>
                    <a:pt x="23673" y="3463"/>
                  </a:lnTo>
                  <a:close/>
                  <a:moveTo>
                    <a:pt x="19071" y="3634"/>
                  </a:moveTo>
                  <a:cubicBezTo>
                    <a:pt x="19130" y="3634"/>
                    <a:pt x="19214" y="3671"/>
                    <a:pt x="19243" y="3710"/>
                  </a:cubicBezTo>
                  <a:lnTo>
                    <a:pt x="19254" y="3725"/>
                  </a:lnTo>
                  <a:cubicBezTo>
                    <a:pt x="19271" y="3743"/>
                    <a:pt x="19252" y="3761"/>
                    <a:pt x="19212" y="3761"/>
                  </a:cubicBezTo>
                  <a:cubicBezTo>
                    <a:pt x="19172" y="3761"/>
                    <a:pt x="19060" y="3756"/>
                    <a:pt x="19052" y="3748"/>
                  </a:cubicBezTo>
                  <a:lnTo>
                    <a:pt x="19053" y="3743"/>
                  </a:lnTo>
                  <a:cubicBezTo>
                    <a:pt x="19065" y="3706"/>
                    <a:pt x="18965" y="3677"/>
                    <a:pt x="19033" y="3641"/>
                  </a:cubicBezTo>
                  <a:cubicBezTo>
                    <a:pt x="19044" y="3636"/>
                    <a:pt x="19057" y="3634"/>
                    <a:pt x="19071" y="3634"/>
                  </a:cubicBezTo>
                  <a:close/>
                  <a:moveTo>
                    <a:pt x="18643" y="3649"/>
                  </a:moveTo>
                  <a:cubicBezTo>
                    <a:pt x="18693" y="3649"/>
                    <a:pt x="18724" y="3670"/>
                    <a:pt x="18712" y="3699"/>
                  </a:cubicBezTo>
                  <a:lnTo>
                    <a:pt x="18715" y="3723"/>
                  </a:lnTo>
                  <a:lnTo>
                    <a:pt x="18716" y="3743"/>
                  </a:lnTo>
                  <a:cubicBezTo>
                    <a:pt x="18737" y="3771"/>
                    <a:pt x="18730" y="3788"/>
                    <a:pt x="18700" y="3788"/>
                  </a:cubicBezTo>
                  <a:cubicBezTo>
                    <a:pt x="18694" y="3788"/>
                    <a:pt x="18687" y="3788"/>
                    <a:pt x="18680" y="3786"/>
                  </a:cubicBezTo>
                  <a:cubicBezTo>
                    <a:pt x="18634" y="3776"/>
                    <a:pt x="18550" y="3725"/>
                    <a:pt x="18572" y="3689"/>
                  </a:cubicBezTo>
                  <a:lnTo>
                    <a:pt x="18602" y="3671"/>
                  </a:lnTo>
                  <a:lnTo>
                    <a:pt x="18643" y="3649"/>
                  </a:lnTo>
                  <a:close/>
                  <a:moveTo>
                    <a:pt x="20030" y="3650"/>
                  </a:moveTo>
                  <a:cubicBezTo>
                    <a:pt x="20060" y="3650"/>
                    <a:pt x="20078" y="3680"/>
                    <a:pt x="20108" y="3680"/>
                  </a:cubicBezTo>
                  <a:cubicBezTo>
                    <a:pt x="20110" y="3680"/>
                    <a:pt x="20112" y="3680"/>
                    <a:pt x="20114" y="3679"/>
                  </a:cubicBezTo>
                  <a:cubicBezTo>
                    <a:pt x="20122" y="3679"/>
                    <a:pt x="20130" y="3699"/>
                    <a:pt x="20140" y="3700"/>
                  </a:cubicBezTo>
                  <a:cubicBezTo>
                    <a:pt x="20143" y="3700"/>
                    <a:pt x="20146" y="3700"/>
                    <a:pt x="20149" y="3700"/>
                  </a:cubicBezTo>
                  <a:cubicBezTo>
                    <a:pt x="20191" y="3700"/>
                    <a:pt x="20230" y="3672"/>
                    <a:pt x="20273" y="3672"/>
                  </a:cubicBezTo>
                  <a:cubicBezTo>
                    <a:pt x="20295" y="3672"/>
                    <a:pt x="20317" y="3679"/>
                    <a:pt x="20341" y="3700"/>
                  </a:cubicBezTo>
                  <a:cubicBezTo>
                    <a:pt x="20358" y="3714"/>
                    <a:pt x="20378" y="3720"/>
                    <a:pt x="20400" y="3720"/>
                  </a:cubicBezTo>
                  <a:cubicBezTo>
                    <a:pt x="20435" y="3720"/>
                    <a:pt x="20475" y="3706"/>
                    <a:pt x="20512" y="3690"/>
                  </a:cubicBezTo>
                  <a:cubicBezTo>
                    <a:pt x="20518" y="3687"/>
                    <a:pt x="20526" y="3686"/>
                    <a:pt x="20534" y="3686"/>
                  </a:cubicBezTo>
                  <a:cubicBezTo>
                    <a:pt x="20560" y="3686"/>
                    <a:pt x="20593" y="3696"/>
                    <a:pt x="20618" y="3704"/>
                  </a:cubicBezTo>
                  <a:cubicBezTo>
                    <a:pt x="20637" y="3707"/>
                    <a:pt x="20663" y="3728"/>
                    <a:pt x="20661" y="3738"/>
                  </a:cubicBezTo>
                  <a:cubicBezTo>
                    <a:pt x="20656" y="3758"/>
                    <a:pt x="20645" y="3766"/>
                    <a:pt x="20631" y="3766"/>
                  </a:cubicBezTo>
                  <a:cubicBezTo>
                    <a:pt x="20620" y="3766"/>
                    <a:pt x="20606" y="3761"/>
                    <a:pt x="20592" y="3753"/>
                  </a:cubicBezTo>
                  <a:cubicBezTo>
                    <a:pt x="20583" y="3749"/>
                    <a:pt x="20565" y="3744"/>
                    <a:pt x="20557" y="3744"/>
                  </a:cubicBezTo>
                  <a:cubicBezTo>
                    <a:pt x="20555" y="3744"/>
                    <a:pt x="20554" y="3745"/>
                    <a:pt x="20554" y="3745"/>
                  </a:cubicBezTo>
                  <a:cubicBezTo>
                    <a:pt x="20538" y="3772"/>
                    <a:pt x="20518" y="3780"/>
                    <a:pt x="20498" y="3780"/>
                  </a:cubicBezTo>
                  <a:cubicBezTo>
                    <a:pt x="20466" y="3780"/>
                    <a:pt x="20432" y="3762"/>
                    <a:pt x="20402" y="3762"/>
                  </a:cubicBezTo>
                  <a:cubicBezTo>
                    <a:pt x="20370" y="3762"/>
                    <a:pt x="20325" y="3741"/>
                    <a:pt x="20302" y="3741"/>
                  </a:cubicBezTo>
                  <a:cubicBezTo>
                    <a:pt x="20298" y="3741"/>
                    <a:pt x="20294" y="3741"/>
                    <a:pt x="20292" y="3743"/>
                  </a:cubicBezTo>
                  <a:cubicBezTo>
                    <a:pt x="20272" y="3757"/>
                    <a:pt x="20257" y="3763"/>
                    <a:pt x="20243" y="3763"/>
                  </a:cubicBezTo>
                  <a:cubicBezTo>
                    <a:pt x="20220" y="3763"/>
                    <a:pt x="20202" y="3748"/>
                    <a:pt x="20180" y="3733"/>
                  </a:cubicBezTo>
                  <a:cubicBezTo>
                    <a:pt x="20178" y="3732"/>
                    <a:pt x="20176" y="3731"/>
                    <a:pt x="20172" y="3731"/>
                  </a:cubicBezTo>
                  <a:cubicBezTo>
                    <a:pt x="20161" y="3731"/>
                    <a:pt x="20141" y="3738"/>
                    <a:pt x="20131" y="3745"/>
                  </a:cubicBezTo>
                  <a:lnTo>
                    <a:pt x="20054" y="3797"/>
                  </a:lnTo>
                  <a:cubicBezTo>
                    <a:pt x="20032" y="3761"/>
                    <a:pt x="20008" y="3741"/>
                    <a:pt x="19991" y="3741"/>
                  </a:cubicBezTo>
                  <a:cubicBezTo>
                    <a:pt x="19982" y="3741"/>
                    <a:pt x="19976" y="3746"/>
                    <a:pt x="19972" y="3757"/>
                  </a:cubicBezTo>
                  <a:lnTo>
                    <a:pt x="19956" y="3759"/>
                  </a:lnTo>
                  <a:cubicBezTo>
                    <a:pt x="19953" y="3759"/>
                    <a:pt x="19950" y="3759"/>
                    <a:pt x="19947" y="3759"/>
                  </a:cubicBezTo>
                  <a:cubicBezTo>
                    <a:pt x="19921" y="3759"/>
                    <a:pt x="19893" y="3745"/>
                    <a:pt x="19865" y="3745"/>
                  </a:cubicBezTo>
                  <a:cubicBezTo>
                    <a:pt x="19840" y="3745"/>
                    <a:pt x="19809" y="3764"/>
                    <a:pt x="19790" y="3764"/>
                  </a:cubicBezTo>
                  <a:cubicBezTo>
                    <a:pt x="19787" y="3764"/>
                    <a:pt x="19784" y="3764"/>
                    <a:pt x="19782" y="3763"/>
                  </a:cubicBezTo>
                  <a:cubicBezTo>
                    <a:pt x="19731" y="3741"/>
                    <a:pt x="19681" y="3732"/>
                    <a:pt x="19631" y="3732"/>
                  </a:cubicBezTo>
                  <a:cubicBezTo>
                    <a:pt x="19576" y="3732"/>
                    <a:pt x="19522" y="3743"/>
                    <a:pt x="19466" y="3764"/>
                  </a:cubicBezTo>
                  <a:lnTo>
                    <a:pt x="19449" y="3771"/>
                  </a:lnTo>
                  <a:cubicBezTo>
                    <a:pt x="19403" y="3762"/>
                    <a:pt x="19400" y="3718"/>
                    <a:pt x="19443" y="3673"/>
                  </a:cubicBezTo>
                  <a:lnTo>
                    <a:pt x="19443" y="3673"/>
                  </a:lnTo>
                  <a:lnTo>
                    <a:pt x="19468" y="3674"/>
                  </a:lnTo>
                  <a:lnTo>
                    <a:pt x="19580" y="3681"/>
                  </a:lnTo>
                  <a:cubicBezTo>
                    <a:pt x="19647" y="3698"/>
                    <a:pt x="19725" y="3706"/>
                    <a:pt x="19795" y="3706"/>
                  </a:cubicBezTo>
                  <a:cubicBezTo>
                    <a:pt x="19854" y="3706"/>
                    <a:pt x="19908" y="3700"/>
                    <a:pt x="19943" y="3687"/>
                  </a:cubicBezTo>
                  <a:lnTo>
                    <a:pt x="20007" y="3656"/>
                  </a:lnTo>
                  <a:cubicBezTo>
                    <a:pt x="20015" y="3652"/>
                    <a:pt x="20023" y="3650"/>
                    <a:pt x="20030" y="3650"/>
                  </a:cubicBezTo>
                  <a:close/>
                  <a:moveTo>
                    <a:pt x="17781" y="3880"/>
                  </a:moveTo>
                  <a:cubicBezTo>
                    <a:pt x="17781" y="3880"/>
                    <a:pt x="17781" y="3881"/>
                    <a:pt x="17780" y="3881"/>
                  </a:cubicBezTo>
                  <a:lnTo>
                    <a:pt x="17794" y="3912"/>
                  </a:lnTo>
                  <a:cubicBezTo>
                    <a:pt x="17795" y="3914"/>
                    <a:pt x="17796" y="3916"/>
                    <a:pt x="17798" y="3918"/>
                  </a:cubicBezTo>
                  <a:lnTo>
                    <a:pt x="17798" y="3918"/>
                  </a:lnTo>
                  <a:cubicBezTo>
                    <a:pt x="17791" y="3898"/>
                    <a:pt x="17784" y="3880"/>
                    <a:pt x="17781" y="3880"/>
                  </a:cubicBezTo>
                  <a:close/>
                  <a:moveTo>
                    <a:pt x="19856" y="3803"/>
                  </a:moveTo>
                  <a:cubicBezTo>
                    <a:pt x="19873" y="3803"/>
                    <a:pt x="19890" y="3809"/>
                    <a:pt x="19898" y="3820"/>
                  </a:cubicBezTo>
                  <a:lnTo>
                    <a:pt x="19895" y="3831"/>
                  </a:lnTo>
                  <a:lnTo>
                    <a:pt x="19881" y="3874"/>
                  </a:lnTo>
                  <a:cubicBezTo>
                    <a:pt x="19866" y="3911"/>
                    <a:pt x="19844" y="3933"/>
                    <a:pt x="19826" y="3933"/>
                  </a:cubicBezTo>
                  <a:cubicBezTo>
                    <a:pt x="19819" y="3933"/>
                    <a:pt x="19813" y="3930"/>
                    <a:pt x="19808" y="3923"/>
                  </a:cubicBezTo>
                  <a:cubicBezTo>
                    <a:pt x="19789" y="3900"/>
                    <a:pt x="19804" y="3817"/>
                    <a:pt x="19830" y="3808"/>
                  </a:cubicBezTo>
                  <a:cubicBezTo>
                    <a:pt x="19838" y="3805"/>
                    <a:pt x="19847" y="3803"/>
                    <a:pt x="19856" y="3803"/>
                  </a:cubicBezTo>
                  <a:close/>
                  <a:moveTo>
                    <a:pt x="26140" y="3833"/>
                  </a:moveTo>
                  <a:cubicBezTo>
                    <a:pt x="26172" y="3833"/>
                    <a:pt x="26270" y="3884"/>
                    <a:pt x="26265" y="3947"/>
                  </a:cubicBezTo>
                  <a:lnTo>
                    <a:pt x="26188" y="3947"/>
                  </a:lnTo>
                  <a:cubicBezTo>
                    <a:pt x="26156" y="3947"/>
                    <a:pt x="26124" y="3889"/>
                    <a:pt x="26091" y="3856"/>
                  </a:cubicBezTo>
                  <a:lnTo>
                    <a:pt x="26086" y="3851"/>
                  </a:lnTo>
                  <a:cubicBezTo>
                    <a:pt x="26081" y="3841"/>
                    <a:pt x="26106" y="3833"/>
                    <a:pt x="26140" y="3833"/>
                  </a:cubicBezTo>
                  <a:close/>
                  <a:moveTo>
                    <a:pt x="20180" y="3882"/>
                  </a:moveTo>
                  <a:cubicBezTo>
                    <a:pt x="20190" y="3882"/>
                    <a:pt x="20197" y="3888"/>
                    <a:pt x="20185" y="3896"/>
                  </a:cubicBezTo>
                  <a:cubicBezTo>
                    <a:pt x="20162" y="3911"/>
                    <a:pt x="20202" y="3924"/>
                    <a:pt x="20274" y="3924"/>
                  </a:cubicBezTo>
                  <a:cubicBezTo>
                    <a:pt x="20282" y="3924"/>
                    <a:pt x="20290" y="3923"/>
                    <a:pt x="20299" y="3923"/>
                  </a:cubicBezTo>
                  <a:lnTo>
                    <a:pt x="20368" y="3922"/>
                  </a:lnTo>
                  <a:cubicBezTo>
                    <a:pt x="20376" y="3922"/>
                    <a:pt x="20394" y="3952"/>
                    <a:pt x="20391" y="3954"/>
                  </a:cubicBezTo>
                  <a:cubicBezTo>
                    <a:pt x="20380" y="3967"/>
                    <a:pt x="20351" y="3983"/>
                    <a:pt x="20344" y="3983"/>
                  </a:cubicBezTo>
                  <a:cubicBezTo>
                    <a:pt x="20344" y="3983"/>
                    <a:pt x="20343" y="3983"/>
                    <a:pt x="20343" y="3983"/>
                  </a:cubicBezTo>
                  <a:cubicBezTo>
                    <a:pt x="20320" y="3965"/>
                    <a:pt x="20302" y="3956"/>
                    <a:pt x="20281" y="3956"/>
                  </a:cubicBezTo>
                  <a:cubicBezTo>
                    <a:pt x="20263" y="3956"/>
                    <a:pt x="20243" y="3964"/>
                    <a:pt x="20217" y="3980"/>
                  </a:cubicBezTo>
                  <a:cubicBezTo>
                    <a:pt x="20207" y="3986"/>
                    <a:pt x="20193" y="3989"/>
                    <a:pt x="20179" y="3989"/>
                  </a:cubicBezTo>
                  <a:cubicBezTo>
                    <a:pt x="20156" y="3989"/>
                    <a:pt x="20132" y="3980"/>
                    <a:pt x="20118" y="3957"/>
                  </a:cubicBezTo>
                  <a:lnTo>
                    <a:pt x="20118" y="3957"/>
                  </a:lnTo>
                  <a:cubicBezTo>
                    <a:pt x="20130" y="3942"/>
                    <a:pt x="20140" y="3925"/>
                    <a:pt x="20145" y="3908"/>
                  </a:cubicBezTo>
                  <a:cubicBezTo>
                    <a:pt x="20151" y="3889"/>
                    <a:pt x="20168" y="3882"/>
                    <a:pt x="20180" y="3882"/>
                  </a:cubicBezTo>
                  <a:close/>
                  <a:moveTo>
                    <a:pt x="18461" y="3838"/>
                  </a:moveTo>
                  <a:cubicBezTo>
                    <a:pt x="18540" y="3861"/>
                    <a:pt x="18582" y="3910"/>
                    <a:pt x="18554" y="3942"/>
                  </a:cubicBezTo>
                  <a:cubicBezTo>
                    <a:pt x="18526" y="3973"/>
                    <a:pt x="18360" y="3995"/>
                    <a:pt x="18324" y="4005"/>
                  </a:cubicBezTo>
                  <a:cubicBezTo>
                    <a:pt x="18307" y="4010"/>
                    <a:pt x="18294" y="4012"/>
                    <a:pt x="18284" y="4012"/>
                  </a:cubicBezTo>
                  <a:cubicBezTo>
                    <a:pt x="18274" y="4012"/>
                    <a:pt x="18269" y="4009"/>
                    <a:pt x="18273" y="4003"/>
                  </a:cubicBezTo>
                  <a:lnTo>
                    <a:pt x="18267" y="3989"/>
                  </a:lnTo>
                  <a:cubicBezTo>
                    <a:pt x="18252" y="3962"/>
                    <a:pt x="18221" y="3942"/>
                    <a:pt x="18209" y="3915"/>
                  </a:cubicBezTo>
                  <a:lnTo>
                    <a:pt x="18202" y="3900"/>
                  </a:lnTo>
                  <a:cubicBezTo>
                    <a:pt x="18212" y="3883"/>
                    <a:pt x="18234" y="3871"/>
                    <a:pt x="18253" y="3871"/>
                  </a:cubicBezTo>
                  <a:cubicBezTo>
                    <a:pt x="18258" y="3871"/>
                    <a:pt x="18263" y="3872"/>
                    <a:pt x="18268" y="3874"/>
                  </a:cubicBezTo>
                  <a:lnTo>
                    <a:pt x="18282" y="3885"/>
                  </a:lnTo>
                  <a:cubicBezTo>
                    <a:pt x="18307" y="3906"/>
                    <a:pt x="18319" y="3937"/>
                    <a:pt x="18348" y="3951"/>
                  </a:cubicBezTo>
                  <a:cubicBezTo>
                    <a:pt x="18353" y="3953"/>
                    <a:pt x="18359" y="3953"/>
                    <a:pt x="18367" y="3953"/>
                  </a:cubicBezTo>
                  <a:cubicBezTo>
                    <a:pt x="18393" y="3953"/>
                    <a:pt x="18429" y="3945"/>
                    <a:pt x="18431" y="3937"/>
                  </a:cubicBezTo>
                  <a:lnTo>
                    <a:pt x="18461" y="3838"/>
                  </a:lnTo>
                  <a:close/>
                  <a:moveTo>
                    <a:pt x="25090" y="3759"/>
                  </a:moveTo>
                  <a:lnTo>
                    <a:pt x="25130" y="3770"/>
                  </a:lnTo>
                  <a:cubicBezTo>
                    <a:pt x="25151" y="3777"/>
                    <a:pt x="25210" y="3790"/>
                    <a:pt x="25163" y="3846"/>
                  </a:cubicBezTo>
                  <a:lnTo>
                    <a:pt x="25133" y="3881"/>
                  </a:lnTo>
                  <a:cubicBezTo>
                    <a:pt x="25165" y="3947"/>
                    <a:pt x="25155" y="4009"/>
                    <a:pt x="25108" y="4021"/>
                  </a:cubicBezTo>
                  <a:lnTo>
                    <a:pt x="25063" y="3991"/>
                  </a:lnTo>
                  <a:lnTo>
                    <a:pt x="24983" y="3939"/>
                  </a:lnTo>
                  <a:cubicBezTo>
                    <a:pt x="24943" y="3978"/>
                    <a:pt x="24867" y="4033"/>
                    <a:pt x="24843" y="4033"/>
                  </a:cubicBezTo>
                  <a:cubicBezTo>
                    <a:pt x="24842" y="4033"/>
                    <a:pt x="24842" y="4033"/>
                    <a:pt x="24841" y="4033"/>
                  </a:cubicBezTo>
                  <a:cubicBezTo>
                    <a:pt x="24820" y="4029"/>
                    <a:pt x="24779" y="4022"/>
                    <a:pt x="24750" y="4019"/>
                  </a:cubicBezTo>
                  <a:lnTo>
                    <a:pt x="24723" y="4035"/>
                  </a:lnTo>
                  <a:lnTo>
                    <a:pt x="24708" y="4044"/>
                  </a:lnTo>
                  <a:cubicBezTo>
                    <a:pt x="24707" y="4044"/>
                    <a:pt x="24706" y="4044"/>
                    <a:pt x="24706" y="4044"/>
                  </a:cubicBezTo>
                  <a:cubicBezTo>
                    <a:pt x="24677" y="4044"/>
                    <a:pt x="24680" y="4023"/>
                    <a:pt x="24714" y="3995"/>
                  </a:cubicBezTo>
                  <a:cubicBezTo>
                    <a:pt x="24745" y="3971"/>
                    <a:pt x="24824" y="3921"/>
                    <a:pt x="24850" y="3921"/>
                  </a:cubicBezTo>
                  <a:cubicBezTo>
                    <a:pt x="24853" y="3921"/>
                    <a:pt x="24855" y="3921"/>
                    <a:pt x="24857" y="3923"/>
                  </a:cubicBezTo>
                  <a:lnTo>
                    <a:pt x="24866" y="3921"/>
                  </a:lnTo>
                  <a:lnTo>
                    <a:pt x="24950" y="3903"/>
                  </a:lnTo>
                  <a:cubicBezTo>
                    <a:pt x="25057" y="3876"/>
                    <a:pt x="25062" y="3812"/>
                    <a:pt x="25041" y="3802"/>
                  </a:cubicBezTo>
                  <a:cubicBezTo>
                    <a:pt x="25018" y="3792"/>
                    <a:pt x="25042" y="3772"/>
                    <a:pt x="25090" y="3759"/>
                  </a:cubicBezTo>
                  <a:close/>
                  <a:moveTo>
                    <a:pt x="26895" y="3870"/>
                  </a:moveTo>
                  <a:lnTo>
                    <a:pt x="26895" y="3870"/>
                  </a:lnTo>
                  <a:cubicBezTo>
                    <a:pt x="26910" y="3912"/>
                    <a:pt x="26891" y="3958"/>
                    <a:pt x="26851" y="3973"/>
                  </a:cubicBezTo>
                  <a:lnTo>
                    <a:pt x="26815" y="3982"/>
                  </a:lnTo>
                  <a:cubicBezTo>
                    <a:pt x="26809" y="3983"/>
                    <a:pt x="26802" y="3983"/>
                    <a:pt x="26795" y="3983"/>
                  </a:cubicBezTo>
                  <a:cubicBezTo>
                    <a:pt x="26788" y="3983"/>
                    <a:pt x="26781" y="3983"/>
                    <a:pt x="26774" y="3983"/>
                  </a:cubicBezTo>
                  <a:cubicBezTo>
                    <a:pt x="26762" y="3983"/>
                    <a:pt x="26751" y="3984"/>
                    <a:pt x="26743" y="3988"/>
                  </a:cubicBezTo>
                  <a:cubicBezTo>
                    <a:pt x="26721" y="3999"/>
                    <a:pt x="26728" y="4046"/>
                    <a:pt x="26697" y="4046"/>
                  </a:cubicBezTo>
                  <a:cubicBezTo>
                    <a:pt x="26689" y="4046"/>
                    <a:pt x="26679" y="4043"/>
                    <a:pt x="26666" y="4036"/>
                  </a:cubicBezTo>
                  <a:lnTo>
                    <a:pt x="26644" y="4025"/>
                  </a:lnTo>
                  <a:cubicBezTo>
                    <a:pt x="26641" y="3989"/>
                    <a:pt x="26617" y="3968"/>
                    <a:pt x="26605" y="3968"/>
                  </a:cubicBezTo>
                  <a:cubicBezTo>
                    <a:pt x="26604" y="3968"/>
                    <a:pt x="26603" y="3968"/>
                    <a:pt x="26602" y="3968"/>
                  </a:cubicBezTo>
                  <a:cubicBezTo>
                    <a:pt x="26601" y="3969"/>
                    <a:pt x="26599" y="3969"/>
                    <a:pt x="26598" y="3969"/>
                  </a:cubicBezTo>
                  <a:cubicBezTo>
                    <a:pt x="26588" y="3969"/>
                    <a:pt x="26577" y="3957"/>
                    <a:pt x="26571" y="3940"/>
                  </a:cubicBezTo>
                  <a:lnTo>
                    <a:pt x="26578" y="3933"/>
                  </a:lnTo>
                  <a:cubicBezTo>
                    <a:pt x="26600" y="3916"/>
                    <a:pt x="26617" y="3888"/>
                    <a:pt x="26648" y="3888"/>
                  </a:cubicBezTo>
                  <a:cubicBezTo>
                    <a:pt x="26662" y="3888"/>
                    <a:pt x="26678" y="3893"/>
                    <a:pt x="26698" y="3907"/>
                  </a:cubicBezTo>
                  <a:cubicBezTo>
                    <a:pt x="26712" y="3916"/>
                    <a:pt x="26737" y="3921"/>
                    <a:pt x="26763" y="3921"/>
                  </a:cubicBezTo>
                  <a:cubicBezTo>
                    <a:pt x="26790" y="3921"/>
                    <a:pt x="26818" y="3916"/>
                    <a:pt x="26833" y="3907"/>
                  </a:cubicBezTo>
                  <a:lnTo>
                    <a:pt x="26895" y="3870"/>
                  </a:lnTo>
                  <a:close/>
                  <a:moveTo>
                    <a:pt x="23109" y="3923"/>
                  </a:moveTo>
                  <a:lnTo>
                    <a:pt x="23187" y="3963"/>
                  </a:lnTo>
                  <a:lnTo>
                    <a:pt x="23239" y="3989"/>
                  </a:lnTo>
                  <a:cubicBezTo>
                    <a:pt x="23224" y="4034"/>
                    <a:pt x="23199" y="4064"/>
                    <a:pt x="23179" y="4064"/>
                  </a:cubicBezTo>
                  <a:cubicBezTo>
                    <a:pt x="23176" y="4064"/>
                    <a:pt x="23173" y="4064"/>
                    <a:pt x="23170" y="4062"/>
                  </a:cubicBezTo>
                  <a:cubicBezTo>
                    <a:pt x="23158" y="4056"/>
                    <a:pt x="23133" y="4048"/>
                    <a:pt x="23112" y="4048"/>
                  </a:cubicBezTo>
                  <a:cubicBezTo>
                    <a:pt x="23096" y="4048"/>
                    <a:pt x="23082" y="4053"/>
                    <a:pt x="23082" y="4067"/>
                  </a:cubicBezTo>
                  <a:lnTo>
                    <a:pt x="23079" y="4092"/>
                  </a:lnTo>
                  <a:cubicBezTo>
                    <a:pt x="23078" y="4108"/>
                    <a:pt x="23160" y="4117"/>
                    <a:pt x="23088" y="4138"/>
                  </a:cubicBezTo>
                  <a:cubicBezTo>
                    <a:pt x="23087" y="4138"/>
                    <a:pt x="23087" y="4138"/>
                    <a:pt x="23086" y="4138"/>
                  </a:cubicBezTo>
                  <a:cubicBezTo>
                    <a:pt x="23076" y="4138"/>
                    <a:pt x="23051" y="4119"/>
                    <a:pt x="23043" y="4106"/>
                  </a:cubicBezTo>
                  <a:lnTo>
                    <a:pt x="23027" y="4075"/>
                  </a:lnTo>
                  <a:cubicBezTo>
                    <a:pt x="23013" y="4033"/>
                    <a:pt x="23049" y="3964"/>
                    <a:pt x="23109" y="3923"/>
                  </a:cubicBezTo>
                  <a:close/>
                  <a:moveTo>
                    <a:pt x="24308" y="3735"/>
                  </a:moveTo>
                  <a:cubicBezTo>
                    <a:pt x="24319" y="3735"/>
                    <a:pt x="24344" y="3748"/>
                    <a:pt x="24344" y="3756"/>
                  </a:cubicBezTo>
                  <a:lnTo>
                    <a:pt x="24348" y="3817"/>
                  </a:lnTo>
                  <a:cubicBezTo>
                    <a:pt x="24348" y="3881"/>
                    <a:pt x="24424" y="3974"/>
                    <a:pt x="24451" y="3989"/>
                  </a:cubicBezTo>
                  <a:cubicBezTo>
                    <a:pt x="24466" y="3997"/>
                    <a:pt x="24480" y="4001"/>
                    <a:pt x="24490" y="4001"/>
                  </a:cubicBezTo>
                  <a:cubicBezTo>
                    <a:pt x="24497" y="4001"/>
                    <a:pt x="24502" y="3999"/>
                    <a:pt x="24502" y="3994"/>
                  </a:cubicBezTo>
                  <a:lnTo>
                    <a:pt x="24499" y="3982"/>
                  </a:lnTo>
                  <a:lnTo>
                    <a:pt x="24491" y="3931"/>
                  </a:lnTo>
                  <a:cubicBezTo>
                    <a:pt x="24539" y="3916"/>
                    <a:pt x="24584" y="3865"/>
                    <a:pt x="24591" y="3818"/>
                  </a:cubicBezTo>
                  <a:lnTo>
                    <a:pt x="24669" y="3820"/>
                  </a:lnTo>
                  <a:lnTo>
                    <a:pt x="24681" y="3820"/>
                  </a:lnTo>
                  <a:cubicBezTo>
                    <a:pt x="24691" y="3784"/>
                    <a:pt x="24727" y="3766"/>
                    <a:pt x="24747" y="3766"/>
                  </a:cubicBezTo>
                  <a:cubicBezTo>
                    <a:pt x="24750" y="3766"/>
                    <a:pt x="24754" y="3767"/>
                    <a:pt x="24756" y="3768"/>
                  </a:cubicBezTo>
                  <a:cubicBezTo>
                    <a:pt x="24773" y="3777"/>
                    <a:pt x="24723" y="3834"/>
                    <a:pt x="24643" y="3895"/>
                  </a:cubicBezTo>
                  <a:lnTo>
                    <a:pt x="24632" y="3978"/>
                  </a:lnTo>
                  <a:lnTo>
                    <a:pt x="24627" y="4002"/>
                  </a:lnTo>
                  <a:cubicBezTo>
                    <a:pt x="24578" y="4025"/>
                    <a:pt x="24554" y="4088"/>
                    <a:pt x="24576" y="4141"/>
                  </a:cubicBezTo>
                  <a:lnTo>
                    <a:pt x="24481" y="4081"/>
                  </a:lnTo>
                  <a:cubicBezTo>
                    <a:pt x="24480" y="4081"/>
                    <a:pt x="24479" y="4081"/>
                    <a:pt x="24478" y="4081"/>
                  </a:cubicBezTo>
                  <a:cubicBezTo>
                    <a:pt x="24463" y="4081"/>
                    <a:pt x="24429" y="4103"/>
                    <a:pt x="24405" y="4103"/>
                  </a:cubicBezTo>
                  <a:cubicBezTo>
                    <a:pt x="24404" y="4103"/>
                    <a:pt x="24403" y="4103"/>
                    <a:pt x="24402" y="4103"/>
                  </a:cubicBezTo>
                  <a:cubicBezTo>
                    <a:pt x="24384" y="4103"/>
                    <a:pt x="24364" y="4087"/>
                    <a:pt x="24348" y="4076"/>
                  </a:cubicBezTo>
                  <a:cubicBezTo>
                    <a:pt x="24332" y="4066"/>
                    <a:pt x="24311" y="4052"/>
                    <a:pt x="24309" y="4039"/>
                  </a:cubicBezTo>
                  <a:cubicBezTo>
                    <a:pt x="24305" y="3974"/>
                    <a:pt x="24303" y="3951"/>
                    <a:pt x="24271" y="3951"/>
                  </a:cubicBezTo>
                  <a:cubicBezTo>
                    <a:pt x="24255" y="3951"/>
                    <a:pt x="24231" y="3957"/>
                    <a:pt x="24195" y="3966"/>
                  </a:cubicBezTo>
                  <a:lnTo>
                    <a:pt x="24184" y="3968"/>
                  </a:lnTo>
                  <a:cubicBezTo>
                    <a:pt x="24183" y="3969"/>
                    <a:pt x="24182" y="3970"/>
                    <a:pt x="24181" y="3970"/>
                  </a:cubicBezTo>
                  <a:cubicBezTo>
                    <a:pt x="24172" y="3970"/>
                    <a:pt x="24190" y="3930"/>
                    <a:pt x="24223" y="3872"/>
                  </a:cubicBezTo>
                  <a:lnTo>
                    <a:pt x="24154" y="3824"/>
                  </a:lnTo>
                  <a:cubicBezTo>
                    <a:pt x="24151" y="3823"/>
                    <a:pt x="24154" y="3814"/>
                    <a:pt x="24157" y="3810"/>
                  </a:cubicBezTo>
                  <a:cubicBezTo>
                    <a:pt x="24159" y="3807"/>
                    <a:pt x="24166" y="3800"/>
                    <a:pt x="24169" y="3800"/>
                  </a:cubicBezTo>
                  <a:cubicBezTo>
                    <a:pt x="24169" y="3800"/>
                    <a:pt x="24169" y="3800"/>
                    <a:pt x="24169" y="3800"/>
                  </a:cubicBezTo>
                  <a:cubicBezTo>
                    <a:pt x="24178" y="3802"/>
                    <a:pt x="24186" y="3803"/>
                    <a:pt x="24194" y="3803"/>
                  </a:cubicBezTo>
                  <a:cubicBezTo>
                    <a:pt x="24247" y="3803"/>
                    <a:pt x="24265" y="3754"/>
                    <a:pt x="24305" y="3736"/>
                  </a:cubicBezTo>
                  <a:cubicBezTo>
                    <a:pt x="24305" y="3736"/>
                    <a:pt x="24307" y="3735"/>
                    <a:pt x="24308" y="3735"/>
                  </a:cubicBezTo>
                  <a:close/>
                  <a:moveTo>
                    <a:pt x="20108" y="3969"/>
                  </a:moveTo>
                  <a:cubicBezTo>
                    <a:pt x="20113" y="3977"/>
                    <a:pt x="20119" y="3985"/>
                    <a:pt x="20126" y="3993"/>
                  </a:cubicBezTo>
                  <a:lnTo>
                    <a:pt x="20127" y="3998"/>
                  </a:lnTo>
                  <a:lnTo>
                    <a:pt x="20131" y="4022"/>
                  </a:lnTo>
                  <a:cubicBezTo>
                    <a:pt x="20136" y="4046"/>
                    <a:pt x="20173" y="4080"/>
                    <a:pt x="20218" y="4104"/>
                  </a:cubicBezTo>
                  <a:lnTo>
                    <a:pt x="20218" y="4104"/>
                  </a:lnTo>
                  <a:cubicBezTo>
                    <a:pt x="20144" y="4113"/>
                    <a:pt x="20058" y="4129"/>
                    <a:pt x="20018" y="4142"/>
                  </a:cubicBezTo>
                  <a:lnTo>
                    <a:pt x="19978" y="4138"/>
                  </a:lnTo>
                  <a:lnTo>
                    <a:pt x="19937" y="4134"/>
                  </a:lnTo>
                  <a:cubicBezTo>
                    <a:pt x="19896" y="4117"/>
                    <a:pt x="19896" y="4099"/>
                    <a:pt x="19937" y="4093"/>
                  </a:cubicBezTo>
                  <a:lnTo>
                    <a:pt x="19968" y="4076"/>
                  </a:lnTo>
                  <a:cubicBezTo>
                    <a:pt x="20000" y="4059"/>
                    <a:pt x="20020" y="4029"/>
                    <a:pt x="20050" y="4008"/>
                  </a:cubicBezTo>
                  <a:lnTo>
                    <a:pt x="20071" y="3994"/>
                  </a:lnTo>
                  <a:cubicBezTo>
                    <a:pt x="20083" y="3990"/>
                    <a:pt x="20096" y="3981"/>
                    <a:pt x="20108" y="3969"/>
                  </a:cubicBezTo>
                  <a:close/>
                  <a:moveTo>
                    <a:pt x="20345" y="4025"/>
                  </a:moveTo>
                  <a:cubicBezTo>
                    <a:pt x="20392" y="4025"/>
                    <a:pt x="20430" y="4059"/>
                    <a:pt x="20430" y="4071"/>
                  </a:cubicBezTo>
                  <a:cubicBezTo>
                    <a:pt x="20431" y="4088"/>
                    <a:pt x="20406" y="4138"/>
                    <a:pt x="20373" y="4183"/>
                  </a:cubicBezTo>
                  <a:lnTo>
                    <a:pt x="20311" y="4144"/>
                  </a:lnTo>
                  <a:lnTo>
                    <a:pt x="20247" y="4104"/>
                  </a:lnTo>
                  <a:lnTo>
                    <a:pt x="20247" y="4104"/>
                  </a:lnTo>
                  <a:lnTo>
                    <a:pt x="20287" y="4058"/>
                  </a:lnTo>
                  <a:lnTo>
                    <a:pt x="20312" y="4031"/>
                  </a:lnTo>
                  <a:cubicBezTo>
                    <a:pt x="20323" y="4027"/>
                    <a:pt x="20335" y="4025"/>
                    <a:pt x="20345" y="4025"/>
                  </a:cubicBezTo>
                  <a:close/>
                  <a:moveTo>
                    <a:pt x="20925" y="3997"/>
                  </a:moveTo>
                  <a:cubicBezTo>
                    <a:pt x="20927" y="3997"/>
                    <a:pt x="20929" y="3997"/>
                    <a:pt x="20930" y="3998"/>
                  </a:cubicBezTo>
                  <a:cubicBezTo>
                    <a:pt x="20940" y="4005"/>
                    <a:pt x="20854" y="4149"/>
                    <a:pt x="20848" y="4187"/>
                  </a:cubicBezTo>
                  <a:cubicBezTo>
                    <a:pt x="20847" y="4192"/>
                    <a:pt x="20846" y="4194"/>
                    <a:pt x="20845" y="4194"/>
                  </a:cubicBezTo>
                  <a:cubicBezTo>
                    <a:pt x="20837" y="4194"/>
                    <a:pt x="20826" y="4095"/>
                    <a:pt x="20854" y="4059"/>
                  </a:cubicBezTo>
                  <a:cubicBezTo>
                    <a:pt x="20883" y="4023"/>
                    <a:pt x="20912" y="3997"/>
                    <a:pt x="20925" y="3997"/>
                  </a:cubicBezTo>
                  <a:close/>
                  <a:moveTo>
                    <a:pt x="18217" y="4139"/>
                  </a:moveTo>
                  <a:cubicBezTo>
                    <a:pt x="18313" y="4139"/>
                    <a:pt x="18335" y="4153"/>
                    <a:pt x="18269" y="4172"/>
                  </a:cubicBezTo>
                  <a:lnTo>
                    <a:pt x="18282" y="4224"/>
                  </a:lnTo>
                  <a:cubicBezTo>
                    <a:pt x="18284" y="4236"/>
                    <a:pt x="18261" y="4261"/>
                    <a:pt x="18247" y="4262"/>
                  </a:cubicBezTo>
                  <a:cubicBezTo>
                    <a:pt x="18243" y="4263"/>
                    <a:pt x="18240" y="4263"/>
                    <a:pt x="18237" y="4263"/>
                  </a:cubicBezTo>
                  <a:cubicBezTo>
                    <a:pt x="18198" y="4263"/>
                    <a:pt x="18210" y="4233"/>
                    <a:pt x="18207" y="4211"/>
                  </a:cubicBezTo>
                  <a:lnTo>
                    <a:pt x="18206" y="4201"/>
                  </a:lnTo>
                  <a:cubicBezTo>
                    <a:pt x="18205" y="4197"/>
                    <a:pt x="18201" y="4195"/>
                    <a:pt x="18194" y="4195"/>
                  </a:cubicBezTo>
                  <a:cubicBezTo>
                    <a:pt x="18177" y="4195"/>
                    <a:pt x="18145" y="4205"/>
                    <a:pt x="18109" y="4223"/>
                  </a:cubicBezTo>
                  <a:lnTo>
                    <a:pt x="18061" y="4190"/>
                  </a:lnTo>
                  <a:lnTo>
                    <a:pt x="18052" y="4184"/>
                  </a:lnTo>
                  <a:cubicBezTo>
                    <a:pt x="18055" y="4160"/>
                    <a:pt x="18084" y="4139"/>
                    <a:pt x="18120" y="4139"/>
                  </a:cubicBezTo>
                  <a:close/>
                  <a:moveTo>
                    <a:pt x="24963" y="4146"/>
                  </a:moveTo>
                  <a:cubicBezTo>
                    <a:pt x="25031" y="4146"/>
                    <a:pt x="25039" y="4166"/>
                    <a:pt x="25073" y="4256"/>
                  </a:cubicBezTo>
                  <a:cubicBezTo>
                    <a:pt x="25051" y="4263"/>
                    <a:pt x="25032" y="4266"/>
                    <a:pt x="25016" y="4266"/>
                  </a:cubicBezTo>
                  <a:cubicBezTo>
                    <a:pt x="24939" y="4266"/>
                    <a:pt x="24926" y="4195"/>
                    <a:pt x="24889" y="4149"/>
                  </a:cubicBezTo>
                  <a:cubicBezTo>
                    <a:pt x="24920" y="4147"/>
                    <a:pt x="24944" y="4146"/>
                    <a:pt x="24963" y="4146"/>
                  </a:cubicBezTo>
                  <a:close/>
                  <a:moveTo>
                    <a:pt x="18431" y="4168"/>
                  </a:moveTo>
                  <a:cubicBezTo>
                    <a:pt x="18439" y="4168"/>
                    <a:pt x="18450" y="4172"/>
                    <a:pt x="18462" y="4179"/>
                  </a:cubicBezTo>
                  <a:cubicBezTo>
                    <a:pt x="18477" y="4188"/>
                    <a:pt x="18467" y="4255"/>
                    <a:pt x="18461" y="4256"/>
                  </a:cubicBezTo>
                  <a:lnTo>
                    <a:pt x="18326" y="4276"/>
                  </a:lnTo>
                  <a:lnTo>
                    <a:pt x="18326" y="4276"/>
                  </a:lnTo>
                  <a:lnTo>
                    <a:pt x="18325" y="4263"/>
                  </a:lnTo>
                  <a:cubicBezTo>
                    <a:pt x="18325" y="4248"/>
                    <a:pt x="18391" y="4235"/>
                    <a:pt x="18395" y="4215"/>
                  </a:cubicBezTo>
                  <a:cubicBezTo>
                    <a:pt x="18400" y="4187"/>
                    <a:pt x="18411" y="4168"/>
                    <a:pt x="18431" y="4168"/>
                  </a:cubicBezTo>
                  <a:close/>
                  <a:moveTo>
                    <a:pt x="18652" y="4140"/>
                  </a:moveTo>
                  <a:cubicBezTo>
                    <a:pt x="18683" y="4140"/>
                    <a:pt x="18714" y="4173"/>
                    <a:pt x="18723" y="4219"/>
                  </a:cubicBezTo>
                  <a:lnTo>
                    <a:pt x="18702" y="4240"/>
                  </a:lnTo>
                  <a:cubicBezTo>
                    <a:pt x="18667" y="4276"/>
                    <a:pt x="18611" y="4300"/>
                    <a:pt x="18561" y="4324"/>
                  </a:cubicBezTo>
                  <a:cubicBezTo>
                    <a:pt x="18559" y="4325"/>
                    <a:pt x="18557" y="4325"/>
                    <a:pt x="18555" y="4325"/>
                  </a:cubicBezTo>
                  <a:cubicBezTo>
                    <a:pt x="18543" y="4325"/>
                    <a:pt x="18525" y="4316"/>
                    <a:pt x="18514" y="4309"/>
                  </a:cubicBezTo>
                  <a:cubicBezTo>
                    <a:pt x="18508" y="4305"/>
                    <a:pt x="18517" y="4288"/>
                    <a:pt x="18513" y="4280"/>
                  </a:cubicBezTo>
                  <a:cubicBezTo>
                    <a:pt x="18508" y="4266"/>
                    <a:pt x="18523" y="4265"/>
                    <a:pt x="18541" y="4265"/>
                  </a:cubicBezTo>
                  <a:cubicBezTo>
                    <a:pt x="18544" y="4265"/>
                    <a:pt x="18547" y="4265"/>
                    <a:pt x="18551" y="4265"/>
                  </a:cubicBezTo>
                  <a:cubicBezTo>
                    <a:pt x="18576" y="4265"/>
                    <a:pt x="18600" y="4263"/>
                    <a:pt x="18566" y="4223"/>
                  </a:cubicBezTo>
                  <a:cubicBezTo>
                    <a:pt x="18560" y="4215"/>
                    <a:pt x="18610" y="4173"/>
                    <a:pt x="18638" y="4149"/>
                  </a:cubicBezTo>
                  <a:lnTo>
                    <a:pt x="18648" y="4140"/>
                  </a:lnTo>
                  <a:cubicBezTo>
                    <a:pt x="18649" y="4140"/>
                    <a:pt x="18651" y="4140"/>
                    <a:pt x="18652" y="4140"/>
                  </a:cubicBezTo>
                  <a:close/>
                  <a:moveTo>
                    <a:pt x="25362" y="4358"/>
                  </a:moveTo>
                  <a:cubicBezTo>
                    <a:pt x="25362" y="4358"/>
                    <a:pt x="25362" y="4360"/>
                    <a:pt x="25364" y="4363"/>
                  </a:cubicBezTo>
                  <a:cubicBezTo>
                    <a:pt x="25366" y="4365"/>
                    <a:pt x="25368" y="4367"/>
                    <a:pt x="25372" y="4368"/>
                  </a:cubicBezTo>
                  <a:lnTo>
                    <a:pt x="25372" y="4368"/>
                  </a:lnTo>
                  <a:cubicBezTo>
                    <a:pt x="25367" y="4362"/>
                    <a:pt x="25363" y="4358"/>
                    <a:pt x="25362" y="4358"/>
                  </a:cubicBezTo>
                  <a:close/>
                  <a:moveTo>
                    <a:pt x="18326" y="4276"/>
                  </a:moveTo>
                  <a:cubicBezTo>
                    <a:pt x="18394" y="4328"/>
                    <a:pt x="18407" y="4385"/>
                    <a:pt x="18359" y="4404"/>
                  </a:cubicBezTo>
                  <a:lnTo>
                    <a:pt x="18317" y="4406"/>
                  </a:lnTo>
                  <a:lnTo>
                    <a:pt x="18282" y="4409"/>
                  </a:lnTo>
                  <a:cubicBezTo>
                    <a:pt x="18238" y="4393"/>
                    <a:pt x="18258" y="4359"/>
                    <a:pt x="18330" y="4336"/>
                  </a:cubicBezTo>
                  <a:lnTo>
                    <a:pt x="18326" y="4276"/>
                  </a:lnTo>
                  <a:close/>
                  <a:moveTo>
                    <a:pt x="21711" y="3705"/>
                  </a:moveTo>
                  <a:cubicBezTo>
                    <a:pt x="21720" y="3705"/>
                    <a:pt x="21731" y="3708"/>
                    <a:pt x="21742" y="3713"/>
                  </a:cubicBezTo>
                  <a:lnTo>
                    <a:pt x="21757" y="3722"/>
                  </a:lnTo>
                  <a:cubicBezTo>
                    <a:pt x="21764" y="3718"/>
                    <a:pt x="21772" y="3716"/>
                    <a:pt x="21780" y="3716"/>
                  </a:cubicBezTo>
                  <a:cubicBezTo>
                    <a:pt x="21821" y="3716"/>
                    <a:pt x="21875" y="3758"/>
                    <a:pt x="21912" y="3758"/>
                  </a:cubicBezTo>
                  <a:cubicBezTo>
                    <a:pt x="21914" y="3758"/>
                    <a:pt x="21917" y="3758"/>
                    <a:pt x="21919" y="3758"/>
                  </a:cubicBezTo>
                  <a:cubicBezTo>
                    <a:pt x="21925" y="3757"/>
                    <a:pt x="21930" y="3756"/>
                    <a:pt x="21935" y="3756"/>
                  </a:cubicBezTo>
                  <a:cubicBezTo>
                    <a:pt x="21965" y="3756"/>
                    <a:pt x="21968" y="3779"/>
                    <a:pt x="21937" y="3813"/>
                  </a:cubicBezTo>
                  <a:lnTo>
                    <a:pt x="22006" y="3842"/>
                  </a:lnTo>
                  <a:cubicBezTo>
                    <a:pt x="22019" y="3848"/>
                    <a:pt x="22036" y="3855"/>
                    <a:pt x="22050" y="3855"/>
                  </a:cubicBezTo>
                  <a:cubicBezTo>
                    <a:pt x="22052" y="3855"/>
                    <a:pt x="22054" y="3855"/>
                    <a:pt x="22057" y="3854"/>
                  </a:cubicBezTo>
                  <a:cubicBezTo>
                    <a:pt x="22068" y="3851"/>
                    <a:pt x="22078" y="3832"/>
                    <a:pt x="22078" y="3819"/>
                  </a:cubicBezTo>
                  <a:lnTo>
                    <a:pt x="22078" y="3800"/>
                  </a:lnTo>
                  <a:cubicBezTo>
                    <a:pt x="22068" y="3780"/>
                    <a:pt x="22068" y="3746"/>
                    <a:pt x="22077" y="3723"/>
                  </a:cubicBezTo>
                  <a:lnTo>
                    <a:pt x="22092" y="3710"/>
                  </a:lnTo>
                  <a:cubicBezTo>
                    <a:pt x="22094" y="3708"/>
                    <a:pt x="22101" y="3707"/>
                    <a:pt x="22109" y="3707"/>
                  </a:cubicBezTo>
                  <a:cubicBezTo>
                    <a:pt x="22126" y="3707"/>
                    <a:pt x="22151" y="3712"/>
                    <a:pt x="22152" y="3715"/>
                  </a:cubicBezTo>
                  <a:cubicBezTo>
                    <a:pt x="22156" y="3737"/>
                    <a:pt x="22155" y="3756"/>
                    <a:pt x="22171" y="3756"/>
                  </a:cubicBezTo>
                  <a:cubicBezTo>
                    <a:pt x="22179" y="3756"/>
                    <a:pt x="22191" y="3751"/>
                    <a:pt x="22211" y="3738"/>
                  </a:cubicBezTo>
                  <a:lnTo>
                    <a:pt x="22237" y="3721"/>
                  </a:lnTo>
                  <a:cubicBezTo>
                    <a:pt x="22299" y="3726"/>
                    <a:pt x="22308" y="3794"/>
                    <a:pt x="22296" y="3813"/>
                  </a:cubicBezTo>
                  <a:cubicBezTo>
                    <a:pt x="22283" y="3834"/>
                    <a:pt x="22260" y="3871"/>
                    <a:pt x="22245" y="3896"/>
                  </a:cubicBezTo>
                  <a:lnTo>
                    <a:pt x="22211" y="3885"/>
                  </a:lnTo>
                  <a:lnTo>
                    <a:pt x="22195" y="3880"/>
                  </a:lnTo>
                  <a:cubicBezTo>
                    <a:pt x="22191" y="3867"/>
                    <a:pt x="22182" y="3863"/>
                    <a:pt x="22173" y="3863"/>
                  </a:cubicBezTo>
                  <a:cubicBezTo>
                    <a:pt x="22159" y="3863"/>
                    <a:pt x="22143" y="3873"/>
                    <a:pt x="22137" y="3882"/>
                  </a:cubicBezTo>
                  <a:cubicBezTo>
                    <a:pt x="22126" y="3897"/>
                    <a:pt x="22193" y="3916"/>
                    <a:pt x="22286" y="3921"/>
                  </a:cubicBezTo>
                  <a:lnTo>
                    <a:pt x="22271" y="4020"/>
                  </a:lnTo>
                  <a:cubicBezTo>
                    <a:pt x="22271" y="4027"/>
                    <a:pt x="22293" y="4039"/>
                    <a:pt x="22307" y="4045"/>
                  </a:cubicBezTo>
                  <a:cubicBezTo>
                    <a:pt x="22310" y="4047"/>
                    <a:pt x="22313" y="4048"/>
                    <a:pt x="22316" y="4048"/>
                  </a:cubicBezTo>
                  <a:cubicBezTo>
                    <a:pt x="22334" y="4048"/>
                    <a:pt x="22348" y="4019"/>
                    <a:pt x="22369" y="4019"/>
                  </a:cubicBezTo>
                  <a:cubicBezTo>
                    <a:pt x="22377" y="4019"/>
                    <a:pt x="22386" y="4023"/>
                    <a:pt x="22397" y="4035"/>
                  </a:cubicBezTo>
                  <a:lnTo>
                    <a:pt x="22406" y="4045"/>
                  </a:lnTo>
                  <a:cubicBezTo>
                    <a:pt x="22414" y="4044"/>
                    <a:pt x="22422" y="4043"/>
                    <a:pt x="22429" y="4043"/>
                  </a:cubicBezTo>
                  <a:cubicBezTo>
                    <a:pt x="22469" y="4043"/>
                    <a:pt x="22500" y="4064"/>
                    <a:pt x="22500" y="4078"/>
                  </a:cubicBezTo>
                  <a:cubicBezTo>
                    <a:pt x="22500" y="4096"/>
                    <a:pt x="22571" y="4124"/>
                    <a:pt x="22599" y="4132"/>
                  </a:cubicBezTo>
                  <a:cubicBezTo>
                    <a:pt x="22601" y="4132"/>
                    <a:pt x="22602" y="4132"/>
                    <a:pt x="22603" y="4132"/>
                  </a:cubicBezTo>
                  <a:cubicBezTo>
                    <a:pt x="22629" y="4132"/>
                    <a:pt x="22651" y="4066"/>
                    <a:pt x="22651" y="4040"/>
                  </a:cubicBezTo>
                  <a:cubicBezTo>
                    <a:pt x="22651" y="4016"/>
                    <a:pt x="22697" y="4004"/>
                    <a:pt x="22719" y="4004"/>
                  </a:cubicBezTo>
                  <a:cubicBezTo>
                    <a:pt x="22721" y="4004"/>
                    <a:pt x="22723" y="4004"/>
                    <a:pt x="22725" y="4004"/>
                  </a:cubicBezTo>
                  <a:cubicBezTo>
                    <a:pt x="22726" y="4004"/>
                    <a:pt x="22727" y="4005"/>
                    <a:pt x="22728" y="4005"/>
                  </a:cubicBezTo>
                  <a:cubicBezTo>
                    <a:pt x="22743" y="4005"/>
                    <a:pt x="22757" y="3992"/>
                    <a:pt x="22760" y="3972"/>
                  </a:cubicBezTo>
                  <a:lnTo>
                    <a:pt x="22751" y="3957"/>
                  </a:lnTo>
                  <a:lnTo>
                    <a:pt x="22729" y="3911"/>
                  </a:lnTo>
                  <a:cubicBezTo>
                    <a:pt x="22664" y="3900"/>
                    <a:pt x="22676" y="3871"/>
                    <a:pt x="22755" y="3845"/>
                  </a:cubicBezTo>
                  <a:lnTo>
                    <a:pt x="22801" y="3921"/>
                  </a:lnTo>
                  <a:cubicBezTo>
                    <a:pt x="22823" y="3958"/>
                    <a:pt x="22861" y="3944"/>
                    <a:pt x="22883" y="3967"/>
                  </a:cubicBezTo>
                  <a:cubicBezTo>
                    <a:pt x="22915" y="4000"/>
                    <a:pt x="22972" y="4030"/>
                    <a:pt x="22870" y="4047"/>
                  </a:cubicBezTo>
                  <a:lnTo>
                    <a:pt x="22858" y="4051"/>
                  </a:lnTo>
                  <a:cubicBezTo>
                    <a:pt x="22852" y="4067"/>
                    <a:pt x="22831" y="4106"/>
                    <a:pt x="22811" y="4134"/>
                  </a:cubicBezTo>
                  <a:lnTo>
                    <a:pt x="22777" y="4153"/>
                  </a:lnTo>
                  <a:cubicBezTo>
                    <a:pt x="22769" y="4158"/>
                    <a:pt x="22795" y="4200"/>
                    <a:pt x="22796" y="4225"/>
                  </a:cubicBezTo>
                  <a:cubicBezTo>
                    <a:pt x="22796" y="4238"/>
                    <a:pt x="22746" y="4252"/>
                    <a:pt x="22795" y="4265"/>
                  </a:cubicBezTo>
                  <a:cubicBezTo>
                    <a:pt x="22877" y="4287"/>
                    <a:pt x="22914" y="4313"/>
                    <a:pt x="22847" y="4382"/>
                  </a:cubicBezTo>
                  <a:lnTo>
                    <a:pt x="22829" y="4401"/>
                  </a:lnTo>
                  <a:cubicBezTo>
                    <a:pt x="22838" y="4443"/>
                    <a:pt x="22770" y="4478"/>
                    <a:pt x="22743" y="4478"/>
                  </a:cubicBezTo>
                  <a:cubicBezTo>
                    <a:pt x="22715" y="4478"/>
                    <a:pt x="22736" y="4411"/>
                    <a:pt x="22712" y="4395"/>
                  </a:cubicBezTo>
                  <a:cubicBezTo>
                    <a:pt x="22697" y="4385"/>
                    <a:pt x="22682" y="4379"/>
                    <a:pt x="22672" y="4379"/>
                  </a:cubicBezTo>
                  <a:cubicBezTo>
                    <a:pt x="22666" y="4379"/>
                    <a:pt x="22662" y="4381"/>
                    <a:pt x="22661" y="4385"/>
                  </a:cubicBezTo>
                  <a:lnTo>
                    <a:pt x="22653" y="4391"/>
                  </a:lnTo>
                  <a:lnTo>
                    <a:pt x="22638" y="4402"/>
                  </a:lnTo>
                  <a:cubicBezTo>
                    <a:pt x="22630" y="4407"/>
                    <a:pt x="22620" y="4409"/>
                    <a:pt x="22610" y="4409"/>
                  </a:cubicBezTo>
                  <a:cubicBezTo>
                    <a:pt x="22597" y="4409"/>
                    <a:pt x="22584" y="4405"/>
                    <a:pt x="22576" y="4397"/>
                  </a:cubicBezTo>
                  <a:lnTo>
                    <a:pt x="22579" y="4389"/>
                  </a:lnTo>
                  <a:lnTo>
                    <a:pt x="22594" y="4342"/>
                  </a:lnTo>
                  <a:cubicBezTo>
                    <a:pt x="22621" y="4284"/>
                    <a:pt x="22584" y="4179"/>
                    <a:pt x="22554" y="4152"/>
                  </a:cubicBezTo>
                  <a:cubicBezTo>
                    <a:pt x="22548" y="4147"/>
                    <a:pt x="22538" y="4144"/>
                    <a:pt x="22525" y="4144"/>
                  </a:cubicBezTo>
                  <a:cubicBezTo>
                    <a:pt x="22475" y="4144"/>
                    <a:pt x="22390" y="4181"/>
                    <a:pt x="22373" y="4210"/>
                  </a:cubicBezTo>
                  <a:cubicBezTo>
                    <a:pt x="22354" y="4243"/>
                    <a:pt x="22362" y="4268"/>
                    <a:pt x="22388" y="4268"/>
                  </a:cubicBezTo>
                  <a:cubicBezTo>
                    <a:pt x="22390" y="4268"/>
                    <a:pt x="22392" y="4268"/>
                    <a:pt x="22395" y="4267"/>
                  </a:cubicBezTo>
                  <a:lnTo>
                    <a:pt x="22414" y="4256"/>
                  </a:lnTo>
                  <a:lnTo>
                    <a:pt x="22438" y="4241"/>
                  </a:lnTo>
                  <a:cubicBezTo>
                    <a:pt x="22450" y="4229"/>
                    <a:pt x="22465" y="4224"/>
                    <a:pt x="22479" y="4224"/>
                  </a:cubicBezTo>
                  <a:cubicBezTo>
                    <a:pt x="22497" y="4224"/>
                    <a:pt x="22515" y="4233"/>
                    <a:pt x="22528" y="4250"/>
                  </a:cubicBezTo>
                  <a:lnTo>
                    <a:pt x="22538" y="4277"/>
                  </a:lnTo>
                  <a:cubicBezTo>
                    <a:pt x="22541" y="4291"/>
                    <a:pt x="22517" y="4324"/>
                    <a:pt x="22514" y="4324"/>
                  </a:cubicBezTo>
                  <a:lnTo>
                    <a:pt x="22411" y="4299"/>
                  </a:lnTo>
                  <a:cubicBezTo>
                    <a:pt x="22390" y="4354"/>
                    <a:pt x="22332" y="4383"/>
                    <a:pt x="22302" y="4383"/>
                  </a:cubicBezTo>
                  <a:cubicBezTo>
                    <a:pt x="22298" y="4383"/>
                    <a:pt x="22294" y="4382"/>
                    <a:pt x="22291" y="4381"/>
                  </a:cubicBezTo>
                  <a:cubicBezTo>
                    <a:pt x="22288" y="4379"/>
                    <a:pt x="22284" y="4378"/>
                    <a:pt x="22280" y="4378"/>
                  </a:cubicBezTo>
                  <a:cubicBezTo>
                    <a:pt x="22253" y="4378"/>
                    <a:pt x="22210" y="4405"/>
                    <a:pt x="22174" y="4442"/>
                  </a:cubicBezTo>
                  <a:lnTo>
                    <a:pt x="22132" y="4481"/>
                  </a:lnTo>
                  <a:cubicBezTo>
                    <a:pt x="22131" y="4482"/>
                    <a:pt x="22129" y="4483"/>
                    <a:pt x="22126" y="4483"/>
                  </a:cubicBezTo>
                  <a:cubicBezTo>
                    <a:pt x="22115" y="4483"/>
                    <a:pt x="22094" y="4476"/>
                    <a:pt x="22082" y="4469"/>
                  </a:cubicBezTo>
                  <a:lnTo>
                    <a:pt x="21999" y="4423"/>
                  </a:lnTo>
                  <a:lnTo>
                    <a:pt x="21999" y="4423"/>
                  </a:lnTo>
                  <a:cubicBezTo>
                    <a:pt x="22005" y="4452"/>
                    <a:pt x="22008" y="4467"/>
                    <a:pt x="22008" y="4467"/>
                  </a:cubicBezTo>
                  <a:cubicBezTo>
                    <a:pt x="22008" y="4467"/>
                    <a:pt x="22006" y="4462"/>
                    <a:pt x="22004" y="4451"/>
                  </a:cubicBezTo>
                  <a:lnTo>
                    <a:pt x="21988" y="4426"/>
                  </a:lnTo>
                  <a:cubicBezTo>
                    <a:pt x="21974" y="4406"/>
                    <a:pt x="21958" y="4401"/>
                    <a:pt x="21998" y="4389"/>
                  </a:cubicBezTo>
                  <a:lnTo>
                    <a:pt x="22082" y="4361"/>
                  </a:lnTo>
                  <a:cubicBezTo>
                    <a:pt x="22082" y="4292"/>
                    <a:pt x="22094" y="4222"/>
                    <a:pt x="22108" y="4207"/>
                  </a:cubicBezTo>
                  <a:lnTo>
                    <a:pt x="22126" y="4204"/>
                  </a:lnTo>
                  <a:cubicBezTo>
                    <a:pt x="22189" y="4190"/>
                    <a:pt x="22256" y="4185"/>
                    <a:pt x="22319" y="4170"/>
                  </a:cubicBezTo>
                  <a:lnTo>
                    <a:pt x="22344" y="4164"/>
                  </a:lnTo>
                  <a:cubicBezTo>
                    <a:pt x="22368" y="4138"/>
                    <a:pt x="22256" y="4124"/>
                    <a:pt x="22207" y="4118"/>
                  </a:cubicBezTo>
                  <a:cubicBezTo>
                    <a:pt x="22204" y="4118"/>
                    <a:pt x="22201" y="4118"/>
                    <a:pt x="22198" y="4118"/>
                  </a:cubicBezTo>
                  <a:cubicBezTo>
                    <a:pt x="22149" y="4118"/>
                    <a:pt x="22073" y="4158"/>
                    <a:pt x="22024" y="4210"/>
                  </a:cubicBezTo>
                  <a:lnTo>
                    <a:pt x="22039" y="4284"/>
                  </a:lnTo>
                  <a:cubicBezTo>
                    <a:pt x="22047" y="4327"/>
                    <a:pt x="22035" y="4328"/>
                    <a:pt x="21945" y="4328"/>
                  </a:cubicBezTo>
                  <a:cubicBezTo>
                    <a:pt x="21928" y="4328"/>
                    <a:pt x="21906" y="4330"/>
                    <a:pt x="21895" y="4339"/>
                  </a:cubicBezTo>
                  <a:lnTo>
                    <a:pt x="21861" y="4363"/>
                  </a:lnTo>
                  <a:cubicBezTo>
                    <a:pt x="21837" y="4383"/>
                    <a:pt x="21793" y="4396"/>
                    <a:pt x="21749" y="4396"/>
                  </a:cubicBezTo>
                  <a:cubicBezTo>
                    <a:pt x="21733" y="4396"/>
                    <a:pt x="21717" y="4394"/>
                    <a:pt x="21702" y="4391"/>
                  </a:cubicBezTo>
                  <a:lnTo>
                    <a:pt x="21661" y="4370"/>
                  </a:lnTo>
                  <a:lnTo>
                    <a:pt x="21648" y="4364"/>
                  </a:lnTo>
                  <a:cubicBezTo>
                    <a:pt x="21652" y="4335"/>
                    <a:pt x="21686" y="4326"/>
                    <a:pt x="21716" y="4326"/>
                  </a:cubicBezTo>
                  <a:cubicBezTo>
                    <a:pt x="21734" y="4326"/>
                    <a:pt x="21751" y="4329"/>
                    <a:pt x="21759" y="4333"/>
                  </a:cubicBezTo>
                  <a:cubicBezTo>
                    <a:pt x="21771" y="4340"/>
                    <a:pt x="21783" y="4343"/>
                    <a:pt x="21793" y="4343"/>
                  </a:cubicBezTo>
                  <a:cubicBezTo>
                    <a:pt x="21802" y="4343"/>
                    <a:pt x="21809" y="4340"/>
                    <a:pt x="21813" y="4334"/>
                  </a:cubicBezTo>
                  <a:lnTo>
                    <a:pt x="21813" y="4322"/>
                  </a:lnTo>
                  <a:lnTo>
                    <a:pt x="21813" y="4256"/>
                  </a:lnTo>
                  <a:cubicBezTo>
                    <a:pt x="21875" y="4220"/>
                    <a:pt x="21890" y="4176"/>
                    <a:pt x="21846" y="4160"/>
                  </a:cubicBezTo>
                  <a:lnTo>
                    <a:pt x="21833" y="4135"/>
                  </a:lnTo>
                  <a:lnTo>
                    <a:pt x="21821" y="4112"/>
                  </a:lnTo>
                  <a:cubicBezTo>
                    <a:pt x="21835" y="4083"/>
                    <a:pt x="21816" y="4071"/>
                    <a:pt x="21797" y="4071"/>
                  </a:cubicBezTo>
                  <a:cubicBezTo>
                    <a:pt x="21793" y="4071"/>
                    <a:pt x="21788" y="4072"/>
                    <a:pt x="21784" y="4073"/>
                  </a:cubicBezTo>
                  <a:cubicBezTo>
                    <a:pt x="21782" y="4074"/>
                    <a:pt x="21780" y="4074"/>
                    <a:pt x="21778" y="4074"/>
                  </a:cubicBezTo>
                  <a:cubicBezTo>
                    <a:pt x="21759" y="4074"/>
                    <a:pt x="21741" y="4043"/>
                    <a:pt x="21736" y="4000"/>
                  </a:cubicBezTo>
                  <a:lnTo>
                    <a:pt x="21728" y="3962"/>
                  </a:lnTo>
                  <a:cubicBezTo>
                    <a:pt x="21727" y="3959"/>
                    <a:pt x="21711" y="3954"/>
                    <a:pt x="21700" y="3954"/>
                  </a:cubicBezTo>
                  <a:cubicBezTo>
                    <a:pt x="21699" y="3954"/>
                    <a:pt x="21697" y="3954"/>
                    <a:pt x="21696" y="3954"/>
                  </a:cubicBezTo>
                  <a:cubicBezTo>
                    <a:pt x="21685" y="3958"/>
                    <a:pt x="21672" y="3969"/>
                    <a:pt x="21671" y="3978"/>
                  </a:cubicBezTo>
                  <a:cubicBezTo>
                    <a:pt x="21667" y="4027"/>
                    <a:pt x="21659" y="4046"/>
                    <a:pt x="21630" y="4046"/>
                  </a:cubicBezTo>
                  <a:cubicBezTo>
                    <a:pt x="21621" y="4046"/>
                    <a:pt x="21609" y="4044"/>
                    <a:pt x="21595" y="4040"/>
                  </a:cubicBezTo>
                  <a:lnTo>
                    <a:pt x="21558" y="4031"/>
                  </a:lnTo>
                  <a:cubicBezTo>
                    <a:pt x="21544" y="4027"/>
                    <a:pt x="21532" y="4025"/>
                    <a:pt x="21523" y="4025"/>
                  </a:cubicBezTo>
                  <a:cubicBezTo>
                    <a:pt x="21492" y="4025"/>
                    <a:pt x="21487" y="4043"/>
                    <a:pt x="21491" y="4046"/>
                  </a:cubicBezTo>
                  <a:cubicBezTo>
                    <a:pt x="21496" y="4052"/>
                    <a:pt x="21562" y="4091"/>
                    <a:pt x="21635" y="4134"/>
                  </a:cubicBezTo>
                  <a:lnTo>
                    <a:pt x="21624" y="4243"/>
                  </a:lnTo>
                  <a:lnTo>
                    <a:pt x="21620" y="4282"/>
                  </a:lnTo>
                  <a:cubicBezTo>
                    <a:pt x="21600" y="4297"/>
                    <a:pt x="21575" y="4302"/>
                    <a:pt x="21551" y="4302"/>
                  </a:cubicBezTo>
                  <a:cubicBezTo>
                    <a:pt x="21507" y="4302"/>
                    <a:pt x="21465" y="4284"/>
                    <a:pt x="21454" y="4268"/>
                  </a:cubicBezTo>
                  <a:cubicBezTo>
                    <a:pt x="21438" y="4245"/>
                    <a:pt x="21468" y="4189"/>
                    <a:pt x="21484" y="4176"/>
                  </a:cubicBezTo>
                  <a:cubicBezTo>
                    <a:pt x="21500" y="4164"/>
                    <a:pt x="21434" y="4132"/>
                    <a:pt x="21406" y="4124"/>
                  </a:cubicBezTo>
                  <a:cubicBezTo>
                    <a:pt x="21398" y="4122"/>
                    <a:pt x="21391" y="4121"/>
                    <a:pt x="21384" y="4121"/>
                  </a:cubicBezTo>
                  <a:cubicBezTo>
                    <a:pt x="21367" y="4121"/>
                    <a:pt x="21356" y="4126"/>
                    <a:pt x="21356" y="4130"/>
                  </a:cubicBezTo>
                  <a:cubicBezTo>
                    <a:pt x="21356" y="4135"/>
                    <a:pt x="21371" y="4144"/>
                    <a:pt x="21387" y="4149"/>
                  </a:cubicBezTo>
                  <a:lnTo>
                    <a:pt x="21387" y="4150"/>
                  </a:lnTo>
                  <a:cubicBezTo>
                    <a:pt x="21375" y="4185"/>
                    <a:pt x="21368" y="4225"/>
                    <a:pt x="21344" y="4255"/>
                  </a:cubicBezTo>
                  <a:lnTo>
                    <a:pt x="21332" y="4268"/>
                  </a:lnTo>
                  <a:cubicBezTo>
                    <a:pt x="21291" y="4268"/>
                    <a:pt x="21272" y="4302"/>
                    <a:pt x="21289" y="4344"/>
                  </a:cubicBezTo>
                  <a:lnTo>
                    <a:pt x="21274" y="4371"/>
                  </a:lnTo>
                  <a:cubicBezTo>
                    <a:pt x="21264" y="4394"/>
                    <a:pt x="21213" y="4418"/>
                    <a:pt x="21179" y="4418"/>
                  </a:cubicBezTo>
                  <a:cubicBezTo>
                    <a:pt x="21176" y="4418"/>
                    <a:pt x="21174" y="4418"/>
                    <a:pt x="21172" y="4418"/>
                  </a:cubicBezTo>
                  <a:lnTo>
                    <a:pt x="21103" y="4411"/>
                  </a:lnTo>
                  <a:cubicBezTo>
                    <a:pt x="21099" y="4420"/>
                    <a:pt x="21094" y="4423"/>
                    <a:pt x="21089" y="4423"/>
                  </a:cubicBezTo>
                  <a:cubicBezTo>
                    <a:pt x="21069" y="4423"/>
                    <a:pt x="21046" y="4365"/>
                    <a:pt x="21083" y="4344"/>
                  </a:cubicBezTo>
                  <a:cubicBezTo>
                    <a:pt x="21099" y="4335"/>
                    <a:pt x="21098" y="4331"/>
                    <a:pt x="21089" y="4331"/>
                  </a:cubicBezTo>
                  <a:cubicBezTo>
                    <a:pt x="21072" y="4331"/>
                    <a:pt x="21026" y="4345"/>
                    <a:pt x="21012" y="4369"/>
                  </a:cubicBezTo>
                  <a:cubicBezTo>
                    <a:pt x="21001" y="4389"/>
                    <a:pt x="20976" y="4395"/>
                    <a:pt x="20953" y="4395"/>
                  </a:cubicBezTo>
                  <a:cubicBezTo>
                    <a:pt x="20932" y="4395"/>
                    <a:pt x="20912" y="4390"/>
                    <a:pt x="20904" y="4384"/>
                  </a:cubicBezTo>
                  <a:cubicBezTo>
                    <a:pt x="20902" y="4382"/>
                    <a:pt x="20898" y="4381"/>
                    <a:pt x="20892" y="4381"/>
                  </a:cubicBezTo>
                  <a:cubicBezTo>
                    <a:pt x="20865" y="4381"/>
                    <a:pt x="20802" y="4399"/>
                    <a:pt x="20762" y="4399"/>
                  </a:cubicBezTo>
                  <a:cubicBezTo>
                    <a:pt x="20746" y="4399"/>
                    <a:pt x="20733" y="4395"/>
                    <a:pt x="20730" y="4387"/>
                  </a:cubicBezTo>
                  <a:cubicBezTo>
                    <a:pt x="20714" y="4354"/>
                    <a:pt x="20682" y="4313"/>
                    <a:pt x="20657" y="4296"/>
                  </a:cubicBezTo>
                  <a:lnTo>
                    <a:pt x="20631" y="4286"/>
                  </a:lnTo>
                  <a:lnTo>
                    <a:pt x="20605" y="4276"/>
                  </a:lnTo>
                  <a:cubicBezTo>
                    <a:pt x="20601" y="4275"/>
                    <a:pt x="20596" y="4274"/>
                    <a:pt x="20589" y="4274"/>
                  </a:cubicBezTo>
                  <a:cubicBezTo>
                    <a:pt x="20540" y="4274"/>
                    <a:pt x="20417" y="4296"/>
                    <a:pt x="20294" y="4327"/>
                  </a:cubicBezTo>
                  <a:lnTo>
                    <a:pt x="20240" y="4241"/>
                  </a:lnTo>
                  <a:cubicBezTo>
                    <a:pt x="20236" y="4233"/>
                    <a:pt x="20238" y="4216"/>
                    <a:pt x="20245" y="4212"/>
                  </a:cubicBezTo>
                  <a:cubicBezTo>
                    <a:pt x="20256" y="4206"/>
                    <a:pt x="20273" y="4199"/>
                    <a:pt x="20285" y="4199"/>
                  </a:cubicBezTo>
                  <a:cubicBezTo>
                    <a:pt x="20289" y="4199"/>
                    <a:pt x="20291" y="4200"/>
                    <a:pt x="20294" y="4201"/>
                  </a:cubicBezTo>
                  <a:lnTo>
                    <a:pt x="20439" y="4261"/>
                  </a:lnTo>
                  <a:cubicBezTo>
                    <a:pt x="20511" y="4261"/>
                    <a:pt x="20458" y="4147"/>
                    <a:pt x="20482" y="4101"/>
                  </a:cubicBezTo>
                  <a:cubicBezTo>
                    <a:pt x="20504" y="4055"/>
                    <a:pt x="20569" y="4016"/>
                    <a:pt x="20587" y="4016"/>
                  </a:cubicBezTo>
                  <a:cubicBezTo>
                    <a:pt x="20605" y="4016"/>
                    <a:pt x="20565" y="4087"/>
                    <a:pt x="20546" y="4111"/>
                  </a:cubicBezTo>
                  <a:cubicBezTo>
                    <a:pt x="20526" y="4135"/>
                    <a:pt x="20637" y="4194"/>
                    <a:pt x="20685" y="4201"/>
                  </a:cubicBezTo>
                  <a:cubicBezTo>
                    <a:pt x="20735" y="4207"/>
                    <a:pt x="20737" y="4265"/>
                    <a:pt x="20724" y="4286"/>
                  </a:cubicBezTo>
                  <a:cubicBezTo>
                    <a:pt x="20720" y="4292"/>
                    <a:pt x="20718" y="4295"/>
                    <a:pt x="20719" y="4295"/>
                  </a:cubicBezTo>
                  <a:cubicBezTo>
                    <a:pt x="20721" y="4295"/>
                    <a:pt x="20734" y="4283"/>
                    <a:pt x="20754" y="4260"/>
                  </a:cubicBezTo>
                  <a:lnTo>
                    <a:pt x="20813" y="4301"/>
                  </a:lnTo>
                  <a:cubicBezTo>
                    <a:pt x="20818" y="4305"/>
                    <a:pt x="20825" y="4307"/>
                    <a:pt x="20833" y="4307"/>
                  </a:cubicBezTo>
                  <a:cubicBezTo>
                    <a:pt x="20871" y="4307"/>
                    <a:pt x="20937" y="4272"/>
                    <a:pt x="20968" y="4246"/>
                  </a:cubicBezTo>
                  <a:cubicBezTo>
                    <a:pt x="20993" y="4225"/>
                    <a:pt x="21028" y="4214"/>
                    <a:pt x="21057" y="4197"/>
                  </a:cubicBezTo>
                  <a:cubicBezTo>
                    <a:pt x="21129" y="4157"/>
                    <a:pt x="21132" y="4145"/>
                    <a:pt x="21102" y="4072"/>
                  </a:cubicBezTo>
                  <a:cubicBezTo>
                    <a:pt x="21083" y="4027"/>
                    <a:pt x="21059" y="3983"/>
                    <a:pt x="21045" y="3936"/>
                  </a:cubicBezTo>
                  <a:lnTo>
                    <a:pt x="21040" y="3921"/>
                  </a:lnTo>
                  <a:cubicBezTo>
                    <a:pt x="21045" y="3914"/>
                    <a:pt x="21059" y="3911"/>
                    <a:pt x="21076" y="3911"/>
                  </a:cubicBezTo>
                  <a:cubicBezTo>
                    <a:pt x="21108" y="3911"/>
                    <a:pt x="21152" y="3920"/>
                    <a:pt x="21173" y="3923"/>
                  </a:cubicBezTo>
                  <a:cubicBezTo>
                    <a:pt x="21204" y="3928"/>
                    <a:pt x="21209" y="3942"/>
                    <a:pt x="21182" y="3954"/>
                  </a:cubicBezTo>
                  <a:lnTo>
                    <a:pt x="21160" y="3968"/>
                  </a:lnTo>
                  <a:cubicBezTo>
                    <a:pt x="21155" y="3972"/>
                    <a:pt x="21160" y="3988"/>
                    <a:pt x="21165" y="3996"/>
                  </a:cubicBezTo>
                  <a:lnTo>
                    <a:pt x="21167" y="4000"/>
                  </a:lnTo>
                  <a:cubicBezTo>
                    <a:pt x="21181" y="4000"/>
                    <a:pt x="21230" y="4010"/>
                    <a:pt x="21278" y="4025"/>
                  </a:cubicBezTo>
                  <a:lnTo>
                    <a:pt x="21328" y="3989"/>
                  </a:lnTo>
                  <a:lnTo>
                    <a:pt x="21358" y="3967"/>
                  </a:lnTo>
                  <a:cubicBezTo>
                    <a:pt x="21422" y="3965"/>
                    <a:pt x="21379" y="3933"/>
                    <a:pt x="21383" y="3906"/>
                  </a:cubicBezTo>
                  <a:cubicBezTo>
                    <a:pt x="21385" y="3891"/>
                    <a:pt x="21370" y="3885"/>
                    <a:pt x="21355" y="3885"/>
                  </a:cubicBezTo>
                  <a:cubicBezTo>
                    <a:pt x="21339" y="3885"/>
                    <a:pt x="21324" y="3891"/>
                    <a:pt x="21327" y="3903"/>
                  </a:cubicBezTo>
                  <a:cubicBezTo>
                    <a:pt x="21329" y="3910"/>
                    <a:pt x="21328" y="3914"/>
                    <a:pt x="21324" y="3914"/>
                  </a:cubicBezTo>
                  <a:cubicBezTo>
                    <a:pt x="21316" y="3914"/>
                    <a:pt x="21298" y="3898"/>
                    <a:pt x="21275" y="3871"/>
                  </a:cubicBezTo>
                  <a:lnTo>
                    <a:pt x="21282" y="3841"/>
                  </a:lnTo>
                  <a:cubicBezTo>
                    <a:pt x="21291" y="3801"/>
                    <a:pt x="21331" y="3759"/>
                    <a:pt x="21372" y="3736"/>
                  </a:cubicBezTo>
                  <a:cubicBezTo>
                    <a:pt x="21387" y="3728"/>
                    <a:pt x="21412" y="3707"/>
                    <a:pt x="21442" y="3707"/>
                  </a:cubicBezTo>
                  <a:cubicBezTo>
                    <a:pt x="21458" y="3707"/>
                    <a:pt x="21475" y="3712"/>
                    <a:pt x="21492" y="3728"/>
                  </a:cubicBezTo>
                  <a:cubicBezTo>
                    <a:pt x="21507" y="3741"/>
                    <a:pt x="21530" y="3745"/>
                    <a:pt x="21556" y="3745"/>
                  </a:cubicBezTo>
                  <a:cubicBezTo>
                    <a:pt x="21580" y="3745"/>
                    <a:pt x="21606" y="3741"/>
                    <a:pt x="21631" y="3737"/>
                  </a:cubicBezTo>
                  <a:cubicBezTo>
                    <a:pt x="21657" y="3732"/>
                    <a:pt x="21679" y="3705"/>
                    <a:pt x="21711" y="3705"/>
                  </a:cubicBezTo>
                  <a:close/>
                  <a:moveTo>
                    <a:pt x="24996" y="4388"/>
                  </a:moveTo>
                  <a:cubicBezTo>
                    <a:pt x="25005" y="4388"/>
                    <a:pt x="25014" y="4391"/>
                    <a:pt x="25022" y="4398"/>
                  </a:cubicBezTo>
                  <a:cubicBezTo>
                    <a:pt x="25040" y="4411"/>
                    <a:pt x="25047" y="4450"/>
                    <a:pt x="25034" y="4466"/>
                  </a:cubicBezTo>
                  <a:lnTo>
                    <a:pt x="25016" y="4486"/>
                  </a:lnTo>
                  <a:cubicBezTo>
                    <a:pt x="24997" y="4493"/>
                    <a:pt x="24958" y="4499"/>
                    <a:pt x="24924" y="4499"/>
                  </a:cubicBezTo>
                  <a:cubicBezTo>
                    <a:pt x="24894" y="4499"/>
                    <a:pt x="24868" y="4494"/>
                    <a:pt x="24866" y="4480"/>
                  </a:cubicBezTo>
                  <a:cubicBezTo>
                    <a:pt x="24864" y="4467"/>
                    <a:pt x="24869" y="4461"/>
                    <a:pt x="24879" y="4461"/>
                  </a:cubicBezTo>
                  <a:cubicBezTo>
                    <a:pt x="24891" y="4461"/>
                    <a:pt x="24912" y="4472"/>
                    <a:pt x="24937" y="4493"/>
                  </a:cubicBezTo>
                  <a:lnTo>
                    <a:pt x="24959" y="4421"/>
                  </a:lnTo>
                  <a:cubicBezTo>
                    <a:pt x="24966" y="4398"/>
                    <a:pt x="24981" y="4388"/>
                    <a:pt x="24996" y="4388"/>
                  </a:cubicBezTo>
                  <a:close/>
                  <a:moveTo>
                    <a:pt x="18612" y="4444"/>
                  </a:moveTo>
                  <a:cubicBezTo>
                    <a:pt x="18622" y="4444"/>
                    <a:pt x="18645" y="4492"/>
                    <a:pt x="18669" y="4568"/>
                  </a:cubicBezTo>
                  <a:cubicBezTo>
                    <a:pt x="18670" y="4572"/>
                    <a:pt x="18671" y="4576"/>
                    <a:pt x="18672" y="4580"/>
                  </a:cubicBezTo>
                  <a:lnTo>
                    <a:pt x="18672" y="4580"/>
                  </a:lnTo>
                  <a:cubicBezTo>
                    <a:pt x="18634" y="4573"/>
                    <a:pt x="18639" y="4530"/>
                    <a:pt x="18615" y="4519"/>
                  </a:cubicBezTo>
                  <a:cubicBezTo>
                    <a:pt x="18577" y="4506"/>
                    <a:pt x="18530" y="4511"/>
                    <a:pt x="18488" y="4506"/>
                  </a:cubicBezTo>
                  <a:cubicBezTo>
                    <a:pt x="18482" y="4504"/>
                    <a:pt x="18477" y="4487"/>
                    <a:pt x="18478" y="4478"/>
                  </a:cubicBezTo>
                  <a:lnTo>
                    <a:pt x="18479" y="4470"/>
                  </a:lnTo>
                  <a:cubicBezTo>
                    <a:pt x="18480" y="4469"/>
                    <a:pt x="18484" y="4468"/>
                    <a:pt x="18488" y="4468"/>
                  </a:cubicBezTo>
                  <a:cubicBezTo>
                    <a:pt x="18504" y="4468"/>
                    <a:pt x="18538" y="4474"/>
                    <a:pt x="18566" y="4474"/>
                  </a:cubicBezTo>
                  <a:cubicBezTo>
                    <a:pt x="18587" y="4474"/>
                    <a:pt x="18605" y="4470"/>
                    <a:pt x="18607" y="4457"/>
                  </a:cubicBezTo>
                  <a:cubicBezTo>
                    <a:pt x="18607" y="4448"/>
                    <a:pt x="18609" y="4444"/>
                    <a:pt x="18612" y="4444"/>
                  </a:cubicBezTo>
                  <a:close/>
                  <a:moveTo>
                    <a:pt x="20427" y="4391"/>
                  </a:moveTo>
                  <a:cubicBezTo>
                    <a:pt x="20429" y="4391"/>
                    <a:pt x="20430" y="4391"/>
                    <a:pt x="20432" y="4391"/>
                  </a:cubicBezTo>
                  <a:cubicBezTo>
                    <a:pt x="20447" y="4393"/>
                    <a:pt x="20469" y="4417"/>
                    <a:pt x="20468" y="4429"/>
                  </a:cubicBezTo>
                  <a:cubicBezTo>
                    <a:pt x="20464" y="4473"/>
                    <a:pt x="20487" y="4484"/>
                    <a:pt x="20527" y="4484"/>
                  </a:cubicBezTo>
                  <a:cubicBezTo>
                    <a:pt x="20533" y="4484"/>
                    <a:pt x="20540" y="4484"/>
                    <a:pt x="20547" y="4483"/>
                  </a:cubicBezTo>
                  <a:cubicBezTo>
                    <a:pt x="20547" y="4483"/>
                    <a:pt x="20548" y="4483"/>
                    <a:pt x="20549" y="4483"/>
                  </a:cubicBezTo>
                  <a:cubicBezTo>
                    <a:pt x="20593" y="4483"/>
                    <a:pt x="20596" y="4512"/>
                    <a:pt x="20577" y="4534"/>
                  </a:cubicBezTo>
                  <a:cubicBezTo>
                    <a:pt x="20564" y="4550"/>
                    <a:pt x="20530" y="4555"/>
                    <a:pt x="20510" y="4570"/>
                  </a:cubicBezTo>
                  <a:lnTo>
                    <a:pt x="20492" y="4583"/>
                  </a:lnTo>
                  <a:cubicBezTo>
                    <a:pt x="20488" y="4587"/>
                    <a:pt x="20484" y="4589"/>
                    <a:pt x="20479" y="4589"/>
                  </a:cubicBezTo>
                  <a:cubicBezTo>
                    <a:pt x="20459" y="4589"/>
                    <a:pt x="20432" y="4554"/>
                    <a:pt x="20411" y="4499"/>
                  </a:cubicBezTo>
                  <a:lnTo>
                    <a:pt x="20396" y="4444"/>
                  </a:lnTo>
                  <a:cubicBezTo>
                    <a:pt x="20391" y="4425"/>
                    <a:pt x="20384" y="4391"/>
                    <a:pt x="20427" y="4391"/>
                  </a:cubicBezTo>
                  <a:close/>
                  <a:moveTo>
                    <a:pt x="24667" y="4141"/>
                  </a:moveTo>
                  <a:cubicBezTo>
                    <a:pt x="24707" y="4141"/>
                    <a:pt x="24692" y="4185"/>
                    <a:pt x="24681" y="4198"/>
                  </a:cubicBezTo>
                  <a:cubicBezTo>
                    <a:pt x="24671" y="4207"/>
                    <a:pt x="24718" y="4227"/>
                    <a:pt x="24754" y="4227"/>
                  </a:cubicBezTo>
                  <a:cubicBezTo>
                    <a:pt x="24766" y="4227"/>
                    <a:pt x="24777" y="4225"/>
                    <a:pt x="24784" y="4218"/>
                  </a:cubicBezTo>
                  <a:cubicBezTo>
                    <a:pt x="24797" y="4203"/>
                    <a:pt x="24820" y="4198"/>
                    <a:pt x="24839" y="4198"/>
                  </a:cubicBezTo>
                  <a:cubicBezTo>
                    <a:pt x="24852" y="4198"/>
                    <a:pt x="24863" y="4200"/>
                    <a:pt x="24868" y="4205"/>
                  </a:cubicBezTo>
                  <a:cubicBezTo>
                    <a:pt x="24880" y="4215"/>
                    <a:pt x="24859" y="4235"/>
                    <a:pt x="24824" y="4249"/>
                  </a:cubicBezTo>
                  <a:lnTo>
                    <a:pt x="24795" y="4265"/>
                  </a:lnTo>
                  <a:cubicBezTo>
                    <a:pt x="24755" y="4288"/>
                    <a:pt x="24752" y="4311"/>
                    <a:pt x="24804" y="4328"/>
                  </a:cubicBezTo>
                  <a:lnTo>
                    <a:pt x="24821" y="4334"/>
                  </a:lnTo>
                  <a:cubicBezTo>
                    <a:pt x="24833" y="4352"/>
                    <a:pt x="24829" y="4375"/>
                    <a:pt x="24807" y="4389"/>
                  </a:cubicBezTo>
                  <a:lnTo>
                    <a:pt x="24789" y="4390"/>
                  </a:lnTo>
                  <a:cubicBezTo>
                    <a:pt x="24744" y="4393"/>
                    <a:pt x="24702" y="4390"/>
                    <a:pt x="24668" y="4421"/>
                  </a:cubicBezTo>
                  <a:lnTo>
                    <a:pt x="24661" y="4427"/>
                  </a:lnTo>
                  <a:cubicBezTo>
                    <a:pt x="24651" y="4422"/>
                    <a:pt x="24640" y="4421"/>
                    <a:pt x="24630" y="4421"/>
                  </a:cubicBezTo>
                  <a:cubicBezTo>
                    <a:pt x="24599" y="4421"/>
                    <a:pt x="24576" y="4440"/>
                    <a:pt x="24576" y="4452"/>
                  </a:cubicBezTo>
                  <a:cubicBezTo>
                    <a:pt x="24576" y="4470"/>
                    <a:pt x="24539" y="4529"/>
                    <a:pt x="24493" y="4585"/>
                  </a:cubicBezTo>
                  <a:lnTo>
                    <a:pt x="24408" y="4584"/>
                  </a:lnTo>
                  <a:cubicBezTo>
                    <a:pt x="24408" y="4584"/>
                    <a:pt x="24408" y="4584"/>
                    <a:pt x="24407" y="4584"/>
                  </a:cubicBezTo>
                  <a:cubicBezTo>
                    <a:pt x="24399" y="4584"/>
                    <a:pt x="24391" y="4595"/>
                    <a:pt x="24381" y="4596"/>
                  </a:cubicBezTo>
                  <a:lnTo>
                    <a:pt x="24359" y="4599"/>
                  </a:lnTo>
                  <a:cubicBezTo>
                    <a:pt x="24359" y="4600"/>
                    <a:pt x="24358" y="4600"/>
                    <a:pt x="24357" y="4600"/>
                  </a:cubicBezTo>
                  <a:cubicBezTo>
                    <a:pt x="24336" y="4600"/>
                    <a:pt x="24316" y="4579"/>
                    <a:pt x="24316" y="4555"/>
                  </a:cubicBezTo>
                  <a:lnTo>
                    <a:pt x="24328" y="4549"/>
                  </a:lnTo>
                  <a:cubicBezTo>
                    <a:pt x="24401" y="4512"/>
                    <a:pt x="24375" y="4437"/>
                    <a:pt x="24422" y="4393"/>
                  </a:cubicBezTo>
                  <a:lnTo>
                    <a:pt x="24425" y="4390"/>
                  </a:lnTo>
                  <a:cubicBezTo>
                    <a:pt x="24422" y="4387"/>
                    <a:pt x="24416" y="4386"/>
                    <a:pt x="24410" y="4386"/>
                  </a:cubicBezTo>
                  <a:cubicBezTo>
                    <a:pt x="24391" y="4386"/>
                    <a:pt x="24361" y="4394"/>
                    <a:pt x="24339" y="4394"/>
                  </a:cubicBezTo>
                  <a:cubicBezTo>
                    <a:pt x="24331" y="4394"/>
                    <a:pt x="24324" y="4393"/>
                    <a:pt x="24319" y="4390"/>
                  </a:cubicBezTo>
                  <a:cubicBezTo>
                    <a:pt x="24296" y="4375"/>
                    <a:pt x="24204" y="4375"/>
                    <a:pt x="24203" y="4352"/>
                  </a:cubicBezTo>
                  <a:cubicBezTo>
                    <a:pt x="24201" y="4327"/>
                    <a:pt x="24270" y="4266"/>
                    <a:pt x="24302" y="4259"/>
                  </a:cubicBezTo>
                  <a:cubicBezTo>
                    <a:pt x="24333" y="4251"/>
                    <a:pt x="24398" y="4230"/>
                    <a:pt x="24444" y="4213"/>
                  </a:cubicBezTo>
                  <a:lnTo>
                    <a:pt x="24460" y="4261"/>
                  </a:lnTo>
                  <a:lnTo>
                    <a:pt x="24473" y="4305"/>
                  </a:lnTo>
                  <a:cubicBezTo>
                    <a:pt x="24482" y="4297"/>
                    <a:pt x="24492" y="4293"/>
                    <a:pt x="24502" y="4293"/>
                  </a:cubicBezTo>
                  <a:cubicBezTo>
                    <a:pt x="24515" y="4293"/>
                    <a:pt x="24527" y="4301"/>
                    <a:pt x="24534" y="4314"/>
                  </a:cubicBezTo>
                  <a:lnTo>
                    <a:pt x="24553" y="4321"/>
                  </a:lnTo>
                  <a:cubicBezTo>
                    <a:pt x="24568" y="4327"/>
                    <a:pt x="24585" y="4329"/>
                    <a:pt x="24603" y="4329"/>
                  </a:cubicBezTo>
                  <a:cubicBezTo>
                    <a:pt x="24618" y="4329"/>
                    <a:pt x="24632" y="4327"/>
                    <a:pt x="24645" y="4326"/>
                  </a:cubicBezTo>
                  <a:lnTo>
                    <a:pt x="24662" y="4323"/>
                  </a:lnTo>
                  <a:cubicBezTo>
                    <a:pt x="24680" y="4307"/>
                    <a:pt x="24677" y="4281"/>
                    <a:pt x="24657" y="4265"/>
                  </a:cubicBezTo>
                  <a:lnTo>
                    <a:pt x="24641" y="4266"/>
                  </a:lnTo>
                  <a:lnTo>
                    <a:pt x="24590" y="4270"/>
                  </a:lnTo>
                  <a:cubicBezTo>
                    <a:pt x="24583" y="4242"/>
                    <a:pt x="24549" y="4223"/>
                    <a:pt x="24536" y="4223"/>
                  </a:cubicBezTo>
                  <a:cubicBezTo>
                    <a:pt x="24535" y="4223"/>
                    <a:pt x="24534" y="4223"/>
                    <a:pt x="24533" y="4223"/>
                  </a:cubicBezTo>
                  <a:cubicBezTo>
                    <a:pt x="24531" y="4223"/>
                    <a:pt x="24530" y="4223"/>
                    <a:pt x="24528" y="4223"/>
                  </a:cubicBezTo>
                  <a:cubicBezTo>
                    <a:pt x="24518" y="4223"/>
                    <a:pt x="24505" y="4220"/>
                    <a:pt x="24498" y="4215"/>
                  </a:cubicBezTo>
                  <a:cubicBezTo>
                    <a:pt x="24491" y="4209"/>
                    <a:pt x="24595" y="4154"/>
                    <a:pt x="24652" y="4143"/>
                  </a:cubicBezTo>
                  <a:cubicBezTo>
                    <a:pt x="24658" y="4142"/>
                    <a:pt x="24662" y="4141"/>
                    <a:pt x="24667" y="4141"/>
                  </a:cubicBezTo>
                  <a:close/>
                  <a:moveTo>
                    <a:pt x="18129" y="4388"/>
                  </a:moveTo>
                  <a:cubicBezTo>
                    <a:pt x="18138" y="4388"/>
                    <a:pt x="18148" y="4392"/>
                    <a:pt x="18156" y="4395"/>
                  </a:cubicBezTo>
                  <a:cubicBezTo>
                    <a:pt x="18159" y="4396"/>
                    <a:pt x="18159" y="4410"/>
                    <a:pt x="18155" y="4415"/>
                  </a:cubicBezTo>
                  <a:cubicBezTo>
                    <a:pt x="18101" y="4478"/>
                    <a:pt x="18140" y="4482"/>
                    <a:pt x="18186" y="4482"/>
                  </a:cubicBezTo>
                  <a:cubicBezTo>
                    <a:pt x="18194" y="4482"/>
                    <a:pt x="18202" y="4482"/>
                    <a:pt x="18209" y="4482"/>
                  </a:cubicBezTo>
                  <a:cubicBezTo>
                    <a:pt x="18212" y="4482"/>
                    <a:pt x="18215" y="4482"/>
                    <a:pt x="18218" y="4482"/>
                  </a:cubicBezTo>
                  <a:lnTo>
                    <a:pt x="18223" y="4482"/>
                  </a:lnTo>
                  <a:cubicBezTo>
                    <a:pt x="18231" y="4485"/>
                    <a:pt x="18205" y="4518"/>
                    <a:pt x="18169" y="4554"/>
                  </a:cubicBezTo>
                  <a:lnTo>
                    <a:pt x="18140" y="4534"/>
                  </a:lnTo>
                  <a:cubicBezTo>
                    <a:pt x="18117" y="4517"/>
                    <a:pt x="18101" y="4510"/>
                    <a:pt x="18088" y="4510"/>
                  </a:cubicBezTo>
                  <a:cubicBezTo>
                    <a:pt x="18066" y="4510"/>
                    <a:pt x="18056" y="4532"/>
                    <a:pt x="18047" y="4565"/>
                  </a:cubicBezTo>
                  <a:lnTo>
                    <a:pt x="18041" y="4582"/>
                  </a:lnTo>
                  <a:cubicBezTo>
                    <a:pt x="18024" y="4595"/>
                    <a:pt x="18001" y="4600"/>
                    <a:pt x="17989" y="4600"/>
                  </a:cubicBezTo>
                  <a:cubicBezTo>
                    <a:pt x="17985" y="4600"/>
                    <a:pt x="17982" y="4599"/>
                    <a:pt x="17981" y="4598"/>
                  </a:cubicBezTo>
                  <a:cubicBezTo>
                    <a:pt x="17976" y="4594"/>
                    <a:pt x="17991" y="4518"/>
                    <a:pt x="18016" y="4431"/>
                  </a:cubicBezTo>
                  <a:lnTo>
                    <a:pt x="18121" y="4390"/>
                  </a:lnTo>
                  <a:cubicBezTo>
                    <a:pt x="18123" y="4389"/>
                    <a:pt x="18126" y="4388"/>
                    <a:pt x="18129" y="4388"/>
                  </a:cubicBezTo>
                  <a:close/>
                  <a:moveTo>
                    <a:pt x="18740" y="4462"/>
                  </a:moveTo>
                  <a:lnTo>
                    <a:pt x="18783" y="4513"/>
                  </a:lnTo>
                  <a:lnTo>
                    <a:pt x="18795" y="4528"/>
                  </a:lnTo>
                  <a:cubicBezTo>
                    <a:pt x="18809" y="4540"/>
                    <a:pt x="18812" y="4584"/>
                    <a:pt x="18800" y="4624"/>
                  </a:cubicBezTo>
                  <a:lnTo>
                    <a:pt x="18782" y="4618"/>
                  </a:lnTo>
                  <a:lnTo>
                    <a:pt x="18782" y="4618"/>
                  </a:lnTo>
                  <a:cubicBezTo>
                    <a:pt x="18770" y="4575"/>
                    <a:pt x="18756" y="4522"/>
                    <a:pt x="18740" y="4462"/>
                  </a:cubicBezTo>
                  <a:close/>
                  <a:moveTo>
                    <a:pt x="26159" y="4546"/>
                  </a:moveTo>
                  <a:cubicBezTo>
                    <a:pt x="26161" y="4546"/>
                    <a:pt x="26162" y="4546"/>
                    <a:pt x="26162" y="4547"/>
                  </a:cubicBezTo>
                  <a:cubicBezTo>
                    <a:pt x="26215" y="4609"/>
                    <a:pt x="26301" y="4602"/>
                    <a:pt x="26376" y="4621"/>
                  </a:cubicBezTo>
                  <a:lnTo>
                    <a:pt x="26381" y="4622"/>
                  </a:lnTo>
                  <a:cubicBezTo>
                    <a:pt x="26381" y="4642"/>
                    <a:pt x="26290" y="4661"/>
                    <a:pt x="26177" y="4665"/>
                  </a:cubicBezTo>
                  <a:lnTo>
                    <a:pt x="26112" y="4589"/>
                  </a:lnTo>
                  <a:cubicBezTo>
                    <a:pt x="26107" y="4583"/>
                    <a:pt x="26109" y="4565"/>
                    <a:pt x="26115" y="4560"/>
                  </a:cubicBezTo>
                  <a:cubicBezTo>
                    <a:pt x="26125" y="4554"/>
                    <a:pt x="26150" y="4546"/>
                    <a:pt x="26159" y="4546"/>
                  </a:cubicBezTo>
                  <a:close/>
                  <a:moveTo>
                    <a:pt x="18377" y="4451"/>
                  </a:moveTo>
                  <a:lnTo>
                    <a:pt x="18385" y="4460"/>
                  </a:lnTo>
                  <a:cubicBezTo>
                    <a:pt x="18428" y="4499"/>
                    <a:pt x="18482" y="4539"/>
                    <a:pt x="18502" y="4588"/>
                  </a:cubicBezTo>
                  <a:lnTo>
                    <a:pt x="18518" y="4629"/>
                  </a:lnTo>
                  <a:cubicBezTo>
                    <a:pt x="18564" y="4651"/>
                    <a:pt x="18576" y="4677"/>
                    <a:pt x="18548" y="4686"/>
                  </a:cubicBezTo>
                  <a:cubicBezTo>
                    <a:pt x="18547" y="4686"/>
                    <a:pt x="18546" y="4686"/>
                    <a:pt x="18545" y="4686"/>
                  </a:cubicBezTo>
                  <a:cubicBezTo>
                    <a:pt x="18516" y="4686"/>
                    <a:pt x="18446" y="4600"/>
                    <a:pt x="18419" y="4600"/>
                  </a:cubicBezTo>
                  <a:cubicBezTo>
                    <a:pt x="18417" y="4600"/>
                    <a:pt x="18415" y="4600"/>
                    <a:pt x="18414" y="4602"/>
                  </a:cubicBezTo>
                  <a:cubicBezTo>
                    <a:pt x="18408" y="4606"/>
                    <a:pt x="18401" y="4608"/>
                    <a:pt x="18394" y="4608"/>
                  </a:cubicBezTo>
                  <a:cubicBezTo>
                    <a:pt x="18373" y="4608"/>
                    <a:pt x="18350" y="4593"/>
                    <a:pt x="18344" y="4582"/>
                  </a:cubicBezTo>
                  <a:cubicBezTo>
                    <a:pt x="18334" y="4569"/>
                    <a:pt x="18361" y="4544"/>
                    <a:pt x="18378" y="4538"/>
                  </a:cubicBezTo>
                  <a:cubicBezTo>
                    <a:pt x="18395" y="4531"/>
                    <a:pt x="18387" y="4524"/>
                    <a:pt x="18361" y="4521"/>
                  </a:cubicBezTo>
                  <a:lnTo>
                    <a:pt x="18351" y="4512"/>
                  </a:lnTo>
                  <a:lnTo>
                    <a:pt x="18338" y="4500"/>
                  </a:lnTo>
                  <a:cubicBezTo>
                    <a:pt x="18328" y="4481"/>
                    <a:pt x="18348" y="4460"/>
                    <a:pt x="18377" y="4451"/>
                  </a:cubicBezTo>
                  <a:close/>
                  <a:moveTo>
                    <a:pt x="27473" y="4366"/>
                  </a:moveTo>
                  <a:cubicBezTo>
                    <a:pt x="27493" y="4366"/>
                    <a:pt x="27503" y="4395"/>
                    <a:pt x="27497" y="4445"/>
                  </a:cubicBezTo>
                  <a:lnTo>
                    <a:pt x="27611" y="4422"/>
                  </a:lnTo>
                  <a:cubicBezTo>
                    <a:pt x="27612" y="4422"/>
                    <a:pt x="27612" y="4422"/>
                    <a:pt x="27612" y="4422"/>
                  </a:cubicBezTo>
                  <a:cubicBezTo>
                    <a:pt x="27622" y="4422"/>
                    <a:pt x="27646" y="4440"/>
                    <a:pt x="27645" y="4447"/>
                  </a:cubicBezTo>
                  <a:lnTo>
                    <a:pt x="27637" y="4534"/>
                  </a:lnTo>
                  <a:cubicBezTo>
                    <a:pt x="27724" y="4543"/>
                    <a:pt x="27794" y="4617"/>
                    <a:pt x="27794" y="4646"/>
                  </a:cubicBezTo>
                  <a:cubicBezTo>
                    <a:pt x="27794" y="4672"/>
                    <a:pt x="27780" y="4698"/>
                    <a:pt x="27764" y="4702"/>
                  </a:cubicBezTo>
                  <a:lnTo>
                    <a:pt x="27748" y="4701"/>
                  </a:lnTo>
                  <a:cubicBezTo>
                    <a:pt x="27713" y="4696"/>
                    <a:pt x="27658" y="4697"/>
                    <a:pt x="27647" y="4682"/>
                  </a:cubicBezTo>
                  <a:cubicBezTo>
                    <a:pt x="27621" y="4636"/>
                    <a:pt x="27689" y="4648"/>
                    <a:pt x="27709" y="4630"/>
                  </a:cubicBezTo>
                  <a:cubicBezTo>
                    <a:pt x="27733" y="4610"/>
                    <a:pt x="27733" y="4579"/>
                    <a:pt x="27687" y="4577"/>
                  </a:cubicBezTo>
                  <a:lnTo>
                    <a:pt x="27613" y="4576"/>
                  </a:lnTo>
                  <a:cubicBezTo>
                    <a:pt x="27589" y="4529"/>
                    <a:pt x="27556" y="4473"/>
                    <a:pt x="27543" y="4454"/>
                  </a:cubicBezTo>
                  <a:lnTo>
                    <a:pt x="27509" y="4450"/>
                  </a:lnTo>
                  <a:lnTo>
                    <a:pt x="27451" y="4444"/>
                  </a:lnTo>
                  <a:cubicBezTo>
                    <a:pt x="27451" y="4462"/>
                    <a:pt x="27440" y="4472"/>
                    <a:pt x="27422" y="4472"/>
                  </a:cubicBezTo>
                  <a:cubicBezTo>
                    <a:pt x="27406" y="4472"/>
                    <a:pt x="27384" y="4464"/>
                    <a:pt x="27360" y="4447"/>
                  </a:cubicBezTo>
                  <a:lnTo>
                    <a:pt x="27417" y="4402"/>
                  </a:lnTo>
                  <a:lnTo>
                    <a:pt x="27450" y="4376"/>
                  </a:lnTo>
                  <a:cubicBezTo>
                    <a:pt x="27459" y="4369"/>
                    <a:pt x="27466" y="4366"/>
                    <a:pt x="27473" y="4366"/>
                  </a:cubicBezTo>
                  <a:close/>
                  <a:moveTo>
                    <a:pt x="21649" y="4596"/>
                  </a:moveTo>
                  <a:cubicBezTo>
                    <a:pt x="21676" y="4596"/>
                    <a:pt x="21710" y="4599"/>
                    <a:pt x="21745" y="4607"/>
                  </a:cubicBezTo>
                  <a:lnTo>
                    <a:pt x="21813" y="4625"/>
                  </a:lnTo>
                  <a:cubicBezTo>
                    <a:pt x="21814" y="4625"/>
                    <a:pt x="21812" y="4656"/>
                    <a:pt x="21802" y="4665"/>
                  </a:cubicBezTo>
                  <a:lnTo>
                    <a:pt x="21752" y="4704"/>
                  </a:lnTo>
                  <a:cubicBezTo>
                    <a:pt x="21694" y="4686"/>
                    <a:pt x="21625" y="4657"/>
                    <a:pt x="21602" y="4645"/>
                  </a:cubicBezTo>
                  <a:lnTo>
                    <a:pt x="21592" y="4627"/>
                  </a:lnTo>
                  <a:lnTo>
                    <a:pt x="21584" y="4614"/>
                  </a:lnTo>
                  <a:cubicBezTo>
                    <a:pt x="21587" y="4602"/>
                    <a:pt x="21612" y="4596"/>
                    <a:pt x="21649" y="4596"/>
                  </a:cubicBezTo>
                  <a:close/>
                  <a:moveTo>
                    <a:pt x="22977" y="4543"/>
                  </a:moveTo>
                  <a:lnTo>
                    <a:pt x="22977" y="4543"/>
                  </a:lnTo>
                  <a:cubicBezTo>
                    <a:pt x="23016" y="4631"/>
                    <a:pt x="23009" y="4704"/>
                    <a:pt x="22964" y="4704"/>
                  </a:cubicBezTo>
                  <a:lnTo>
                    <a:pt x="22941" y="4692"/>
                  </a:lnTo>
                  <a:cubicBezTo>
                    <a:pt x="22915" y="4679"/>
                    <a:pt x="22992" y="4648"/>
                    <a:pt x="22935" y="4627"/>
                  </a:cubicBezTo>
                  <a:cubicBezTo>
                    <a:pt x="22909" y="4619"/>
                    <a:pt x="22882" y="4607"/>
                    <a:pt x="22857" y="4594"/>
                  </a:cubicBezTo>
                  <a:cubicBezTo>
                    <a:pt x="22851" y="4590"/>
                    <a:pt x="22847" y="4573"/>
                    <a:pt x="22852" y="4568"/>
                  </a:cubicBezTo>
                  <a:cubicBezTo>
                    <a:pt x="22861" y="4557"/>
                    <a:pt x="22878" y="4545"/>
                    <a:pt x="22892" y="4545"/>
                  </a:cubicBezTo>
                  <a:lnTo>
                    <a:pt x="22977" y="4543"/>
                  </a:lnTo>
                  <a:close/>
                  <a:moveTo>
                    <a:pt x="28676" y="4722"/>
                  </a:moveTo>
                  <a:lnTo>
                    <a:pt x="28682" y="4727"/>
                  </a:lnTo>
                  <a:lnTo>
                    <a:pt x="28696" y="4736"/>
                  </a:lnTo>
                  <a:cubicBezTo>
                    <a:pt x="28687" y="4733"/>
                    <a:pt x="28681" y="4729"/>
                    <a:pt x="28676" y="4722"/>
                  </a:cubicBezTo>
                  <a:close/>
                  <a:moveTo>
                    <a:pt x="18805" y="4697"/>
                  </a:moveTo>
                  <a:lnTo>
                    <a:pt x="18805" y="4697"/>
                  </a:lnTo>
                  <a:cubicBezTo>
                    <a:pt x="18805" y="4697"/>
                    <a:pt x="18806" y="4697"/>
                    <a:pt x="18806" y="4697"/>
                  </a:cubicBezTo>
                  <a:lnTo>
                    <a:pt x="18815" y="4713"/>
                  </a:lnTo>
                  <a:lnTo>
                    <a:pt x="18827" y="4733"/>
                  </a:lnTo>
                  <a:cubicBezTo>
                    <a:pt x="18827" y="4740"/>
                    <a:pt x="18826" y="4743"/>
                    <a:pt x="18825" y="4743"/>
                  </a:cubicBezTo>
                  <a:cubicBezTo>
                    <a:pt x="18822" y="4743"/>
                    <a:pt x="18815" y="4727"/>
                    <a:pt x="18805" y="4697"/>
                  </a:cubicBezTo>
                  <a:close/>
                  <a:moveTo>
                    <a:pt x="19805" y="4553"/>
                  </a:moveTo>
                  <a:cubicBezTo>
                    <a:pt x="19815" y="4553"/>
                    <a:pt x="19825" y="4566"/>
                    <a:pt x="19833" y="4574"/>
                  </a:cubicBezTo>
                  <a:lnTo>
                    <a:pt x="19870" y="4612"/>
                  </a:lnTo>
                  <a:cubicBezTo>
                    <a:pt x="19914" y="4595"/>
                    <a:pt x="19964" y="4577"/>
                    <a:pt x="19980" y="4577"/>
                  </a:cubicBezTo>
                  <a:cubicBezTo>
                    <a:pt x="19981" y="4577"/>
                    <a:pt x="19982" y="4577"/>
                    <a:pt x="19982" y="4577"/>
                  </a:cubicBezTo>
                  <a:cubicBezTo>
                    <a:pt x="19995" y="4580"/>
                    <a:pt x="19995" y="4630"/>
                    <a:pt x="19984" y="4689"/>
                  </a:cubicBezTo>
                  <a:lnTo>
                    <a:pt x="19970" y="4742"/>
                  </a:lnTo>
                  <a:cubicBezTo>
                    <a:pt x="19968" y="4751"/>
                    <a:pt x="19945" y="4760"/>
                    <a:pt x="19932" y="4764"/>
                  </a:cubicBezTo>
                  <a:cubicBezTo>
                    <a:pt x="19931" y="4764"/>
                    <a:pt x="19930" y="4764"/>
                    <a:pt x="19928" y="4764"/>
                  </a:cubicBezTo>
                  <a:cubicBezTo>
                    <a:pt x="19918" y="4764"/>
                    <a:pt x="19901" y="4757"/>
                    <a:pt x="19901" y="4754"/>
                  </a:cubicBezTo>
                  <a:cubicBezTo>
                    <a:pt x="19898" y="4673"/>
                    <a:pt x="19850" y="4625"/>
                    <a:pt x="19756" y="4604"/>
                  </a:cubicBezTo>
                  <a:lnTo>
                    <a:pt x="19747" y="4601"/>
                  </a:lnTo>
                  <a:cubicBezTo>
                    <a:pt x="19744" y="4580"/>
                    <a:pt x="19760" y="4558"/>
                    <a:pt x="19784" y="4553"/>
                  </a:cubicBezTo>
                  <a:close/>
                  <a:moveTo>
                    <a:pt x="28487" y="4621"/>
                  </a:moveTo>
                  <a:cubicBezTo>
                    <a:pt x="28510" y="4621"/>
                    <a:pt x="28556" y="4640"/>
                    <a:pt x="28610" y="4673"/>
                  </a:cubicBezTo>
                  <a:lnTo>
                    <a:pt x="28610" y="4673"/>
                  </a:lnTo>
                  <a:cubicBezTo>
                    <a:pt x="28603" y="4708"/>
                    <a:pt x="28584" y="4772"/>
                    <a:pt x="28560" y="4772"/>
                  </a:cubicBezTo>
                  <a:cubicBezTo>
                    <a:pt x="28559" y="4772"/>
                    <a:pt x="28558" y="4771"/>
                    <a:pt x="28557" y="4771"/>
                  </a:cubicBezTo>
                  <a:cubicBezTo>
                    <a:pt x="28527" y="4764"/>
                    <a:pt x="28480" y="4673"/>
                    <a:pt x="28471" y="4640"/>
                  </a:cubicBezTo>
                  <a:cubicBezTo>
                    <a:pt x="28468" y="4627"/>
                    <a:pt x="28474" y="4621"/>
                    <a:pt x="28487" y="4621"/>
                  </a:cubicBezTo>
                  <a:close/>
                  <a:moveTo>
                    <a:pt x="18685" y="4697"/>
                  </a:moveTo>
                  <a:cubicBezTo>
                    <a:pt x="18685" y="4747"/>
                    <a:pt x="18678" y="4785"/>
                    <a:pt x="18674" y="4785"/>
                  </a:cubicBezTo>
                  <a:cubicBezTo>
                    <a:pt x="18674" y="4785"/>
                    <a:pt x="18674" y="4785"/>
                    <a:pt x="18674" y="4785"/>
                  </a:cubicBezTo>
                  <a:lnTo>
                    <a:pt x="18672" y="4780"/>
                  </a:lnTo>
                  <a:cubicBezTo>
                    <a:pt x="18669" y="4775"/>
                    <a:pt x="18672" y="4770"/>
                    <a:pt x="18670" y="4765"/>
                  </a:cubicBezTo>
                  <a:cubicBezTo>
                    <a:pt x="18666" y="4742"/>
                    <a:pt x="18678" y="4720"/>
                    <a:pt x="18685" y="4697"/>
                  </a:cubicBezTo>
                  <a:close/>
                  <a:moveTo>
                    <a:pt x="18069" y="4673"/>
                  </a:moveTo>
                  <a:cubicBezTo>
                    <a:pt x="18089" y="4673"/>
                    <a:pt x="18111" y="4677"/>
                    <a:pt x="18128" y="4684"/>
                  </a:cubicBezTo>
                  <a:lnTo>
                    <a:pt x="18127" y="4693"/>
                  </a:lnTo>
                  <a:cubicBezTo>
                    <a:pt x="18128" y="4744"/>
                    <a:pt x="18174" y="4725"/>
                    <a:pt x="18205" y="4733"/>
                  </a:cubicBezTo>
                  <a:lnTo>
                    <a:pt x="18221" y="4736"/>
                  </a:lnTo>
                  <a:cubicBezTo>
                    <a:pt x="18235" y="4755"/>
                    <a:pt x="18225" y="4781"/>
                    <a:pt x="18202" y="4796"/>
                  </a:cubicBezTo>
                  <a:lnTo>
                    <a:pt x="18189" y="4792"/>
                  </a:lnTo>
                  <a:cubicBezTo>
                    <a:pt x="18135" y="4776"/>
                    <a:pt x="18084" y="4754"/>
                    <a:pt x="18034" y="4730"/>
                  </a:cubicBezTo>
                  <a:cubicBezTo>
                    <a:pt x="18022" y="4725"/>
                    <a:pt x="18012" y="4701"/>
                    <a:pt x="18017" y="4693"/>
                  </a:cubicBezTo>
                  <a:lnTo>
                    <a:pt x="18027" y="4681"/>
                  </a:lnTo>
                  <a:cubicBezTo>
                    <a:pt x="18038" y="4675"/>
                    <a:pt x="18053" y="4673"/>
                    <a:pt x="18069" y="4673"/>
                  </a:cubicBezTo>
                  <a:close/>
                  <a:moveTo>
                    <a:pt x="23290" y="3566"/>
                  </a:moveTo>
                  <a:cubicBezTo>
                    <a:pt x="23325" y="3566"/>
                    <a:pt x="23417" y="3608"/>
                    <a:pt x="23401" y="3638"/>
                  </a:cubicBezTo>
                  <a:cubicBezTo>
                    <a:pt x="23383" y="3668"/>
                    <a:pt x="23420" y="3686"/>
                    <a:pt x="23448" y="3686"/>
                  </a:cubicBezTo>
                  <a:cubicBezTo>
                    <a:pt x="23451" y="3686"/>
                    <a:pt x="23454" y="3686"/>
                    <a:pt x="23457" y="3686"/>
                  </a:cubicBezTo>
                  <a:cubicBezTo>
                    <a:pt x="23458" y="3685"/>
                    <a:pt x="23459" y="3685"/>
                    <a:pt x="23461" y="3685"/>
                  </a:cubicBezTo>
                  <a:cubicBezTo>
                    <a:pt x="23484" y="3685"/>
                    <a:pt x="23483" y="3721"/>
                    <a:pt x="23475" y="3735"/>
                  </a:cubicBezTo>
                  <a:cubicBezTo>
                    <a:pt x="23471" y="3742"/>
                    <a:pt x="23492" y="3747"/>
                    <a:pt x="23513" y="3747"/>
                  </a:cubicBezTo>
                  <a:cubicBezTo>
                    <a:pt x="23536" y="3747"/>
                    <a:pt x="23559" y="3741"/>
                    <a:pt x="23557" y="3725"/>
                  </a:cubicBezTo>
                  <a:cubicBezTo>
                    <a:pt x="23554" y="3694"/>
                    <a:pt x="23578" y="3669"/>
                    <a:pt x="23613" y="3669"/>
                  </a:cubicBezTo>
                  <a:cubicBezTo>
                    <a:pt x="23615" y="3669"/>
                    <a:pt x="23617" y="3669"/>
                    <a:pt x="23619" y="3669"/>
                  </a:cubicBezTo>
                  <a:lnTo>
                    <a:pt x="23655" y="3665"/>
                  </a:lnTo>
                  <a:lnTo>
                    <a:pt x="23762" y="3653"/>
                  </a:lnTo>
                  <a:lnTo>
                    <a:pt x="23762" y="3653"/>
                  </a:lnTo>
                  <a:cubicBezTo>
                    <a:pt x="23757" y="3702"/>
                    <a:pt x="23735" y="3718"/>
                    <a:pt x="23720" y="3718"/>
                  </a:cubicBezTo>
                  <a:cubicBezTo>
                    <a:pt x="23714" y="3718"/>
                    <a:pt x="23709" y="3716"/>
                    <a:pt x="23706" y="3712"/>
                  </a:cubicBezTo>
                  <a:cubicBezTo>
                    <a:pt x="23705" y="3711"/>
                    <a:pt x="23703" y="3710"/>
                    <a:pt x="23701" y="3710"/>
                  </a:cubicBezTo>
                  <a:cubicBezTo>
                    <a:pt x="23678" y="3710"/>
                    <a:pt x="23604" y="3753"/>
                    <a:pt x="23582" y="3771"/>
                  </a:cubicBezTo>
                  <a:cubicBezTo>
                    <a:pt x="23557" y="3789"/>
                    <a:pt x="23562" y="3861"/>
                    <a:pt x="23573" y="3881"/>
                  </a:cubicBezTo>
                  <a:cubicBezTo>
                    <a:pt x="23585" y="3900"/>
                    <a:pt x="23578" y="3939"/>
                    <a:pt x="23561" y="3966"/>
                  </a:cubicBezTo>
                  <a:lnTo>
                    <a:pt x="23598" y="3977"/>
                  </a:lnTo>
                  <a:lnTo>
                    <a:pt x="23619" y="3982"/>
                  </a:lnTo>
                  <a:cubicBezTo>
                    <a:pt x="23628" y="3977"/>
                    <a:pt x="23636" y="3976"/>
                    <a:pt x="23644" y="3976"/>
                  </a:cubicBezTo>
                  <a:cubicBezTo>
                    <a:pt x="23667" y="3976"/>
                    <a:pt x="23684" y="3993"/>
                    <a:pt x="23684" y="4005"/>
                  </a:cubicBezTo>
                  <a:cubicBezTo>
                    <a:pt x="23684" y="4020"/>
                    <a:pt x="23695" y="4030"/>
                    <a:pt x="23711" y="4030"/>
                  </a:cubicBezTo>
                  <a:cubicBezTo>
                    <a:pt x="23714" y="4030"/>
                    <a:pt x="23717" y="4030"/>
                    <a:pt x="23720" y="4029"/>
                  </a:cubicBezTo>
                  <a:lnTo>
                    <a:pt x="23730" y="4024"/>
                  </a:lnTo>
                  <a:cubicBezTo>
                    <a:pt x="23750" y="4014"/>
                    <a:pt x="23769" y="4007"/>
                    <a:pt x="23788" y="4007"/>
                  </a:cubicBezTo>
                  <a:cubicBezTo>
                    <a:pt x="23807" y="4007"/>
                    <a:pt x="23825" y="4014"/>
                    <a:pt x="23844" y="4030"/>
                  </a:cubicBezTo>
                  <a:cubicBezTo>
                    <a:pt x="23880" y="4061"/>
                    <a:pt x="23897" y="4074"/>
                    <a:pt x="23914" y="4074"/>
                  </a:cubicBezTo>
                  <a:cubicBezTo>
                    <a:pt x="23928" y="4074"/>
                    <a:pt x="23941" y="4066"/>
                    <a:pt x="23965" y="4052"/>
                  </a:cubicBezTo>
                  <a:cubicBezTo>
                    <a:pt x="23986" y="4040"/>
                    <a:pt x="23999" y="4019"/>
                    <a:pt x="24022" y="4014"/>
                  </a:cubicBezTo>
                  <a:cubicBezTo>
                    <a:pt x="24023" y="4013"/>
                    <a:pt x="24024" y="4013"/>
                    <a:pt x="24025" y="4013"/>
                  </a:cubicBezTo>
                  <a:cubicBezTo>
                    <a:pt x="24039" y="4013"/>
                    <a:pt x="24071" y="4032"/>
                    <a:pt x="24070" y="4039"/>
                  </a:cubicBezTo>
                  <a:cubicBezTo>
                    <a:pt x="24066" y="4056"/>
                    <a:pt x="24034" y="4075"/>
                    <a:pt x="24038" y="4088"/>
                  </a:cubicBezTo>
                  <a:cubicBezTo>
                    <a:pt x="24045" y="4107"/>
                    <a:pt x="24087" y="4117"/>
                    <a:pt x="24046" y="4146"/>
                  </a:cubicBezTo>
                  <a:cubicBezTo>
                    <a:pt x="24032" y="4154"/>
                    <a:pt x="24039" y="4184"/>
                    <a:pt x="24034" y="4204"/>
                  </a:cubicBezTo>
                  <a:cubicBezTo>
                    <a:pt x="24030" y="4223"/>
                    <a:pt x="24027" y="4244"/>
                    <a:pt x="24017" y="4260"/>
                  </a:cubicBezTo>
                  <a:cubicBezTo>
                    <a:pt x="24009" y="4273"/>
                    <a:pt x="23993" y="4287"/>
                    <a:pt x="23977" y="4291"/>
                  </a:cubicBezTo>
                  <a:lnTo>
                    <a:pt x="23912" y="4308"/>
                  </a:lnTo>
                  <a:cubicBezTo>
                    <a:pt x="23925" y="4333"/>
                    <a:pt x="23978" y="4353"/>
                    <a:pt x="24030" y="4353"/>
                  </a:cubicBezTo>
                  <a:cubicBezTo>
                    <a:pt x="24032" y="4353"/>
                    <a:pt x="24033" y="4353"/>
                    <a:pt x="24034" y="4353"/>
                  </a:cubicBezTo>
                  <a:lnTo>
                    <a:pt x="24085" y="4355"/>
                  </a:lnTo>
                  <a:cubicBezTo>
                    <a:pt x="24106" y="4357"/>
                    <a:pt x="24142" y="4362"/>
                    <a:pt x="24147" y="4373"/>
                  </a:cubicBezTo>
                  <a:cubicBezTo>
                    <a:pt x="24160" y="4402"/>
                    <a:pt x="24141" y="4419"/>
                    <a:pt x="24104" y="4419"/>
                  </a:cubicBezTo>
                  <a:cubicBezTo>
                    <a:pt x="24102" y="4419"/>
                    <a:pt x="24099" y="4419"/>
                    <a:pt x="24097" y="4419"/>
                  </a:cubicBezTo>
                  <a:lnTo>
                    <a:pt x="24096" y="4419"/>
                  </a:lnTo>
                  <a:cubicBezTo>
                    <a:pt x="24093" y="4435"/>
                    <a:pt x="24121" y="4466"/>
                    <a:pt x="24158" y="4487"/>
                  </a:cubicBezTo>
                  <a:lnTo>
                    <a:pt x="24147" y="4518"/>
                  </a:lnTo>
                  <a:cubicBezTo>
                    <a:pt x="24135" y="4557"/>
                    <a:pt x="24099" y="4576"/>
                    <a:pt x="24050" y="4576"/>
                  </a:cubicBezTo>
                  <a:cubicBezTo>
                    <a:pt x="24043" y="4576"/>
                    <a:pt x="24037" y="4575"/>
                    <a:pt x="24030" y="4575"/>
                  </a:cubicBezTo>
                  <a:lnTo>
                    <a:pt x="23987" y="4571"/>
                  </a:lnTo>
                  <a:cubicBezTo>
                    <a:pt x="23934" y="4573"/>
                    <a:pt x="23882" y="4619"/>
                    <a:pt x="23879" y="4638"/>
                  </a:cubicBezTo>
                  <a:cubicBezTo>
                    <a:pt x="23878" y="4642"/>
                    <a:pt x="23874" y="4645"/>
                    <a:pt x="23868" y="4645"/>
                  </a:cubicBezTo>
                  <a:cubicBezTo>
                    <a:pt x="23850" y="4645"/>
                    <a:pt x="23810" y="4623"/>
                    <a:pt x="23766" y="4586"/>
                  </a:cubicBezTo>
                  <a:lnTo>
                    <a:pt x="23711" y="4580"/>
                  </a:lnTo>
                  <a:lnTo>
                    <a:pt x="23643" y="4573"/>
                  </a:lnTo>
                  <a:cubicBezTo>
                    <a:pt x="23624" y="4560"/>
                    <a:pt x="23606" y="4553"/>
                    <a:pt x="23590" y="4553"/>
                  </a:cubicBezTo>
                  <a:cubicBezTo>
                    <a:pt x="23558" y="4553"/>
                    <a:pt x="23534" y="4578"/>
                    <a:pt x="23530" y="4622"/>
                  </a:cubicBezTo>
                  <a:lnTo>
                    <a:pt x="23436" y="4612"/>
                  </a:lnTo>
                  <a:lnTo>
                    <a:pt x="23433" y="4612"/>
                  </a:lnTo>
                  <a:cubicBezTo>
                    <a:pt x="23428" y="4626"/>
                    <a:pt x="23448" y="4650"/>
                    <a:pt x="23480" y="4662"/>
                  </a:cubicBezTo>
                  <a:lnTo>
                    <a:pt x="23479" y="4670"/>
                  </a:lnTo>
                  <a:lnTo>
                    <a:pt x="23472" y="4707"/>
                  </a:lnTo>
                  <a:cubicBezTo>
                    <a:pt x="23452" y="4747"/>
                    <a:pt x="23456" y="4776"/>
                    <a:pt x="23476" y="4776"/>
                  </a:cubicBezTo>
                  <a:cubicBezTo>
                    <a:pt x="23479" y="4776"/>
                    <a:pt x="23482" y="4775"/>
                    <a:pt x="23485" y="4774"/>
                  </a:cubicBezTo>
                  <a:lnTo>
                    <a:pt x="23514" y="4768"/>
                  </a:lnTo>
                  <a:cubicBezTo>
                    <a:pt x="23515" y="4768"/>
                    <a:pt x="23516" y="4768"/>
                    <a:pt x="23517" y="4768"/>
                  </a:cubicBezTo>
                  <a:cubicBezTo>
                    <a:pt x="23524" y="4768"/>
                    <a:pt x="23536" y="4775"/>
                    <a:pt x="23539" y="4779"/>
                  </a:cubicBezTo>
                  <a:cubicBezTo>
                    <a:pt x="23544" y="4789"/>
                    <a:pt x="23545" y="4805"/>
                    <a:pt x="23539" y="4809"/>
                  </a:cubicBezTo>
                  <a:cubicBezTo>
                    <a:pt x="23522" y="4820"/>
                    <a:pt x="23486" y="4826"/>
                    <a:pt x="23449" y="4826"/>
                  </a:cubicBezTo>
                  <a:cubicBezTo>
                    <a:pt x="23410" y="4826"/>
                    <a:pt x="23369" y="4819"/>
                    <a:pt x="23350" y="4806"/>
                  </a:cubicBezTo>
                  <a:lnTo>
                    <a:pt x="23340" y="4800"/>
                  </a:lnTo>
                  <a:cubicBezTo>
                    <a:pt x="23341" y="4795"/>
                    <a:pt x="23339" y="4793"/>
                    <a:pt x="23334" y="4793"/>
                  </a:cubicBezTo>
                  <a:cubicBezTo>
                    <a:pt x="23321" y="4793"/>
                    <a:pt x="23290" y="4811"/>
                    <a:pt x="23274" y="4825"/>
                  </a:cubicBezTo>
                  <a:cubicBezTo>
                    <a:pt x="23261" y="4836"/>
                    <a:pt x="23240" y="4840"/>
                    <a:pt x="23223" y="4840"/>
                  </a:cubicBezTo>
                  <a:cubicBezTo>
                    <a:pt x="23212" y="4840"/>
                    <a:pt x="23203" y="4839"/>
                    <a:pt x="23198" y="4836"/>
                  </a:cubicBezTo>
                  <a:cubicBezTo>
                    <a:pt x="23185" y="4828"/>
                    <a:pt x="23170" y="4813"/>
                    <a:pt x="23165" y="4804"/>
                  </a:cubicBezTo>
                  <a:lnTo>
                    <a:pt x="23216" y="4757"/>
                  </a:lnTo>
                  <a:lnTo>
                    <a:pt x="23248" y="4729"/>
                  </a:lnTo>
                  <a:cubicBezTo>
                    <a:pt x="23241" y="4680"/>
                    <a:pt x="23212" y="4642"/>
                    <a:pt x="23183" y="4642"/>
                  </a:cubicBezTo>
                  <a:cubicBezTo>
                    <a:pt x="23183" y="4642"/>
                    <a:pt x="23183" y="4642"/>
                    <a:pt x="23182" y="4642"/>
                  </a:cubicBezTo>
                  <a:lnTo>
                    <a:pt x="23160" y="4632"/>
                  </a:lnTo>
                  <a:cubicBezTo>
                    <a:pt x="23145" y="4630"/>
                    <a:pt x="23125" y="4619"/>
                    <a:pt x="23123" y="4610"/>
                  </a:cubicBezTo>
                  <a:cubicBezTo>
                    <a:pt x="23119" y="4598"/>
                    <a:pt x="23131" y="4580"/>
                    <a:pt x="23143" y="4573"/>
                  </a:cubicBezTo>
                  <a:cubicBezTo>
                    <a:pt x="23154" y="4563"/>
                    <a:pt x="23177" y="4566"/>
                    <a:pt x="23191" y="4558"/>
                  </a:cubicBezTo>
                  <a:cubicBezTo>
                    <a:pt x="23198" y="4554"/>
                    <a:pt x="23201" y="4535"/>
                    <a:pt x="23196" y="4530"/>
                  </a:cubicBezTo>
                  <a:cubicBezTo>
                    <a:pt x="23186" y="4522"/>
                    <a:pt x="23169" y="4511"/>
                    <a:pt x="23157" y="4511"/>
                  </a:cubicBezTo>
                  <a:cubicBezTo>
                    <a:pt x="23156" y="4511"/>
                    <a:pt x="23155" y="4511"/>
                    <a:pt x="23154" y="4511"/>
                  </a:cubicBezTo>
                  <a:cubicBezTo>
                    <a:pt x="23139" y="4512"/>
                    <a:pt x="23125" y="4533"/>
                    <a:pt x="23109" y="4533"/>
                  </a:cubicBezTo>
                  <a:lnTo>
                    <a:pt x="23074" y="4534"/>
                  </a:lnTo>
                  <a:cubicBezTo>
                    <a:pt x="23036" y="4530"/>
                    <a:pt x="22955" y="4512"/>
                    <a:pt x="22894" y="4496"/>
                  </a:cubicBezTo>
                  <a:lnTo>
                    <a:pt x="22925" y="4430"/>
                  </a:lnTo>
                  <a:lnTo>
                    <a:pt x="22934" y="4411"/>
                  </a:lnTo>
                  <a:cubicBezTo>
                    <a:pt x="22930" y="4388"/>
                    <a:pt x="22929" y="4314"/>
                    <a:pt x="22932" y="4247"/>
                  </a:cubicBezTo>
                  <a:lnTo>
                    <a:pt x="23077" y="4194"/>
                  </a:lnTo>
                  <a:lnTo>
                    <a:pt x="23119" y="4179"/>
                  </a:lnTo>
                  <a:cubicBezTo>
                    <a:pt x="23136" y="4161"/>
                    <a:pt x="23160" y="4154"/>
                    <a:pt x="23180" y="4154"/>
                  </a:cubicBezTo>
                  <a:cubicBezTo>
                    <a:pt x="23201" y="4154"/>
                    <a:pt x="23220" y="4161"/>
                    <a:pt x="23227" y="4170"/>
                  </a:cubicBezTo>
                  <a:cubicBezTo>
                    <a:pt x="23229" y="4171"/>
                    <a:pt x="23230" y="4172"/>
                    <a:pt x="23232" y="4172"/>
                  </a:cubicBezTo>
                  <a:cubicBezTo>
                    <a:pt x="23251" y="4172"/>
                    <a:pt x="23298" y="4076"/>
                    <a:pt x="23311" y="4035"/>
                  </a:cubicBezTo>
                  <a:cubicBezTo>
                    <a:pt x="23325" y="3993"/>
                    <a:pt x="23303" y="3951"/>
                    <a:pt x="23262" y="3943"/>
                  </a:cubicBezTo>
                  <a:lnTo>
                    <a:pt x="23228" y="3925"/>
                  </a:lnTo>
                  <a:cubicBezTo>
                    <a:pt x="23211" y="3916"/>
                    <a:pt x="23203" y="3884"/>
                    <a:pt x="23205" y="3863"/>
                  </a:cubicBezTo>
                  <a:cubicBezTo>
                    <a:pt x="23206" y="3835"/>
                    <a:pt x="23221" y="3807"/>
                    <a:pt x="23233" y="3779"/>
                  </a:cubicBezTo>
                  <a:cubicBezTo>
                    <a:pt x="23239" y="3763"/>
                    <a:pt x="23247" y="3732"/>
                    <a:pt x="23257" y="3731"/>
                  </a:cubicBezTo>
                  <a:lnTo>
                    <a:pt x="23347" y="3722"/>
                  </a:lnTo>
                  <a:cubicBezTo>
                    <a:pt x="23318" y="3678"/>
                    <a:pt x="23256" y="3581"/>
                    <a:pt x="23280" y="3567"/>
                  </a:cubicBezTo>
                  <a:cubicBezTo>
                    <a:pt x="23282" y="3566"/>
                    <a:pt x="23286" y="3566"/>
                    <a:pt x="23290" y="3566"/>
                  </a:cubicBezTo>
                  <a:close/>
                  <a:moveTo>
                    <a:pt x="20844" y="4667"/>
                  </a:moveTo>
                  <a:lnTo>
                    <a:pt x="20844" y="4667"/>
                  </a:lnTo>
                  <a:cubicBezTo>
                    <a:pt x="20851" y="4750"/>
                    <a:pt x="20772" y="4841"/>
                    <a:pt x="20740" y="4850"/>
                  </a:cubicBezTo>
                  <a:cubicBezTo>
                    <a:pt x="20725" y="4854"/>
                    <a:pt x="20710" y="4855"/>
                    <a:pt x="20698" y="4855"/>
                  </a:cubicBezTo>
                  <a:cubicBezTo>
                    <a:pt x="20682" y="4855"/>
                    <a:pt x="20671" y="4853"/>
                    <a:pt x="20669" y="4850"/>
                  </a:cubicBezTo>
                  <a:cubicBezTo>
                    <a:pt x="20667" y="4845"/>
                    <a:pt x="20682" y="4830"/>
                    <a:pt x="20704" y="4814"/>
                  </a:cubicBezTo>
                  <a:lnTo>
                    <a:pt x="20715" y="4797"/>
                  </a:lnTo>
                  <a:lnTo>
                    <a:pt x="20726" y="4781"/>
                  </a:lnTo>
                  <a:cubicBezTo>
                    <a:pt x="20729" y="4767"/>
                    <a:pt x="20724" y="4759"/>
                    <a:pt x="20714" y="4759"/>
                  </a:cubicBezTo>
                  <a:cubicBezTo>
                    <a:pt x="20709" y="4759"/>
                    <a:pt x="20704" y="4761"/>
                    <a:pt x="20698" y="4764"/>
                  </a:cubicBezTo>
                  <a:lnTo>
                    <a:pt x="20681" y="4763"/>
                  </a:lnTo>
                  <a:cubicBezTo>
                    <a:pt x="20661" y="4761"/>
                    <a:pt x="20640" y="4750"/>
                    <a:pt x="20626" y="4738"/>
                  </a:cubicBezTo>
                  <a:cubicBezTo>
                    <a:pt x="20622" y="4735"/>
                    <a:pt x="20636" y="4713"/>
                    <a:pt x="20647" y="4703"/>
                  </a:cubicBezTo>
                  <a:cubicBezTo>
                    <a:pt x="20649" y="4702"/>
                    <a:pt x="20652" y="4701"/>
                    <a:pt x="20656" y="4701"/>
                  </a:cubicBezTo>
                  <a:cubicBezTo>
                    <a:pt x="20663" y="4701"/>
                    <a:pt x="20671" y="4703"/>
                    <a:pt x="20679" y="4703"/>
                  </a:cubicBezTo>
                  <a:cubicBezTo>
                    <a:pt x="20681" y="4703"/>
                    <a:pt x="20683" y="4703"/>
                    <a:pt x="20684" y="4702"/>
                  </a:cubicBezTo>
                  <a:lnTo>
                    <a:pt x="20844" y="4667"/>
                  </a:lnTo>
                  <a:close/>
                  <a:moveTo>
                    <a:pt x="21263" y="4731"/>
                  </a:moveTo>
                  <a:cubicBezTo>
                    <a:pt x="21279" y="4733"/>
                    <a:pt x="21349" y="4764"/>
                    <a:pt x="21417" y="4798"/>
                  </a:cubicBezTo>
                  <a:lnTo>
                    <a:pt x="21489" y="4795"/>
                  </a:lnTo>
                  <a:lnTo>
                    <a:pt x="21555" y="4791"/>
                  </a:lnTo>
                  <a:cubicBezTo>
                    <a:pt x="21581" y="4825"/>
                    <a:pt x="21626" y="4847"/>
                    <a:pt x="21640" y="4847"/>
                  </a:cubicBezTo>
                  <a:cubicBezTo>
                    <a:pt x="21641" y="4847"/>
                    <a:pt x="21642" y="4847"/>
                    <a:pt x="21642" y="4847"/>
                  </a:cubicBezTo>
                  <a:cubicBezTo>
                    <a:pt x="21643" y="4847"/>
                    <a:pt x="21645" y="4846"/>
                    <a:pt x="21646" y="4846"/>
                  </a:cubicBezTo>
                  <a:cubicBezTo>
                    <a:pt x="21653" y="4846"/>
                    <a:pt x="21660" y="4859"/>
                    <a:pt x="21660" y="4874"/>
                  </a:cubicBezTo>
                  <a:lnTo>
                    <a:pt x="21649" y="4883"/>
                  </a:lnTo>
                  <a:cubicBezTo>
                    <a:pt x="21623" y="4906"/>
                    <a:pt x="21600" y="4941"/>
                    <a:pt x="21561" y="4941"/>
                  </a:cubicBezTo>
                  <a:cubicBezTo>
                    <a:pt x="21547" y="4941"/>
                    <a:pt x="21530" y="4936"/>
                    <a:pt x="21510" y="4923"/>
                  </a:cubicBezTo>
                  <a:cubicBezTo>
                    <a:pt x="21509" y="4923"/>
                    <a:pt x="21509" y="4923"/>
                    <a:pt x="21508" y="4923"/>
                  </a:cubicBezTo>
                  <a:cubicBezTo>
                    <a:pt x="21501" y="4923"/>
                    <a:pt x="21479" y="4936"/>
                    <a:pt x="21471" y="4945"/>
                  </a:cubicBezTo>
                  <a:lnTo>
                    <a:pt x="21445" y="4975"/>
                  </a:lnTo>
                  <a:cubicBezTo>
                    <a:pt x="21415" y="5016"/>
                    <a:pt x="21405" y="5045"/>
                    <a:pt x="21420" y="5045"/>
                  </a:cubicBezTo>
                  <a:cubicBezTo>
                    <a:pt x="21422" y="5045"/>
                    <a:pt x="21424" y="5044"/>
                    <a:pt x="21426" y="5044"/>
                  </a:cubicBezTo>
                  <a:cubicBezTo>
                    <a:pt x="21429" y="5043"/>
                    <a:pt x="21432" y="5042"/>
                    <a:pt x="21436" y="5042"/>
                  </a:cubicBezTo>
                  <a:cubicBezTo>
                    <a:pt x="21461" y="5042"/>
                    <a:pt x="21500" y="5065"/>
                    <a:pt x="21500" y="5108"/>
                  </a:cubicBezTo>
                  <a:lnTo>
                    <a:pt x="21449" y="5136"/>
                  </a:lnTo>
                  <a:cubicBezTo>
                    <a:pt x="21444" y="5139"/>
                    <a:pt x="21435" y="5140"/>
                    <a:pt x="21425" y="5140"/>
                  </a:cubicBezTo>
                  <a:cubicBezTo>
                    <a:pt x="21380" y="5140"/>
                    <a:pt x="21298" y="5117"/>
                    <a:pt x="21283" y="5096"/>
                  </a:cubicBezTo>
                  <a:cubicBezTo>
                    <a:pt x="21270" y="5081"/>
                    <a:pt x="21329" y="5072"/>
                    <a:pt x="21293" y="5041"/>
                  </a:cubicBezTo>
                  <a:lnTo>
                    <a:pt x="21244" y="4998"/>
                  </a:lnTo>
                  <a:cubicBezTo>
                    <a:pt x="21210" y="4952"/>
                    <a:pt x="21259" y="4909"/>
                    <a:pt x="21301" y="4909"/>
                  </a:cubicBezTo>
                  <a:cubicBezTo>
                    <a:pt x="21310" y="4909"/>
                    <a:pt x="21318" y="4911"/>
                    <a:pt x="21326" y="4915"/>
                  </a:cubicBezTo>
                  <a:cubicBezTo>
                    <a:pt x="21342" y="4925"/>
                    <a:pt x="21355" y="4929"/>
                    <a:pt x="21365" y="4929"/>
                  </a:cubicBezTo>
                  <a:cubicBezTo>
                    <a:pt x="21381" y="4929"/>
                    <a:pt x="21387" y="4918"/>
                    <a:pt x="21380" y="4898"/>
                  </a:cubicBezTo>
                  <a:lnTo>
                    <a:pt x="21365" y="4892"/>
                  </a:lnTo>
                  <a:cubicBezTo>
                    <a:pt x="21298" y="4870"/>
                    <a:pt x="21296" y="4803"/>
                    <a:pt x="21239" y="4775"/>
                  </a:cubicBezTo>
                  <a:cubicBezTo>
                    <a:pt x="21237" y="4774"/>
                    <a:pt x="21248" y="4749"/>
                    <a:pt x="21258" y="4736"/>
                  </a:cubicBezTo>
                  <a:lnTo>
                    <a:pt x="21263" y="4731"/>
                  </a:lnTo>
                  <a:close/>
                  <a:moveTo>
                    <a:pt x="35378" y="1"/>
                  </a:moveTo>
                  <a:cubicBezTo>
                    <a:pt x="35372" y="1"/>
                    <a:pt x="35366" y="3"/>
                    <a:pt x="35361" y="7"/>
                  </a:cubicBezTo>
                  <a:lnTo>
                    <a:pt x="35350" y="24"/>
                  </a:lnTo>
                  <a:cubicBezTo>
                    <a:pt x="35337" y="40"/>
                    <a:pt x="35345" y="74"/>
                    <a:pt x="35315" y="74"/>
                  </a:cubicBezTo>
                  <a:cubicBezTo>
                    <a:pt x="35312" y="74"/>
                    <a:pt x="35307" y="74"/>
                    <a:pt x="35301" y="72"/>
                  </a:cubicBezTo>
                  <a:lnTo>
                    <a:pt x="35278" y="66"/>
                  </a:lnTo>
                  <a:cubicBezTo>
                    <a:pt x="35266" y="49"/>
                    <a:pt x="35235" y="43"/>
                    <a:pt x="35211" y="43"/>
                  </a:cubicBezTo>
                  <a:cubicBezTo>
                    <a:pt x="35199" y="43"/>
                    <a:pt x="35188" y="44"/>
                    <a:pt x="35182" y="47"/>
                  </a:cubicBezTo>
                  <a:cubicBezTo>
                    <a:pt x="35165" y="53"/>
                    <a:pt x="35188" y="76"/>
                    <a:pt x="35203" y="81"/>
                  </a:cubicBezTo>
                  <a:cubicBezTo>
                    <a:pt x="35217" y="87"/>
                    <a:pt x="35178" y="112"/>
                    <a:pt x="35162" y="119"/>
                  </a:cubicBezTo>
                  <a:cubicBezTo>
                    <a:pt x="35160" y="120"/>
                    <a:pt x="35158" y="120"/>
                    <a:pt x="35156" y="120"/>
                  </a:cubicBezTo>
                  <a:cubicBezTo>
                    <a:pt x="35136" y="120"/>
                    <a:pt x="35097" y="89"/>
                    <a:pt x="35085" y="73"/>
                  </a:cubicBezTo>
                  <a:cubicBezTo>
                    <a:pt x="35082" y="71"/>
                    <a:pt x="35079" y="69"/>
                    <a:pt x="35075" y="69"/>
                  </a:cubicBezTo>
                  <a:cubicBezTo>
                    <a:pt x="35056" y="69"/>
                    <a:pt x="35018" y="101"/>
                    <a:pt x="34982" y="148"/>
                  </a:cubicBezTo>
                  <a:lnTo>
                    <a:pt x="34903" y="79"/>
                  </a:lnTo>
                  <a:cubicBezTo>
                    <a:pt x="34894" y="71"/>
                    <a:pt x="34878" y="68"/>
                    <a:pt x="34859" y="68"/>
                  </a:cubicBezTo>
                  <a:cubicBezTo>
                    <a:pt x="34836" y="68"/>
                    <a:pt x="34810" y="73"/>
                    <a:pt x="34792" y="78"/>
                  </a:cubicBezTo>
                  <a:lnTo>
                    <a:pt x="34771" y="83"/>
                  </a:lnTo>
                  <a:cubicBezTo>
                    <a:pt x="34763" y="100"/>
                    <a:pt x="34744" y="106"/>
                    <a:pt x="34724" y="106"/>
                  </a:cubicBezTo>
                  <a:cubicBezTo>
                    <a:pt x="34698" y="106"/>
                    <a:pt x="34670" y="96"/>
                    <a:pt x="34659" y="88"/>
                  </a:cubicBezTo>
                  <a:cubicBezTo>
                    <a:pt x="34657" y="86"/>
                    <a:pt x="34654" y="85"/>
                    <a:pt x="34651" y="85"/>
                  </a:cubicBezTo>
                  <a:cubicBezTo>
                    <a:pt x="34628" y="85"/>
                    <a:pt x="34583" y="129"/>
                    <a:pt x="34558" y="138"/>
                  </a:cubicBezTo>
                  <a:cubicBezTo>
                    <a:pt x="34555" y="139"/>
                    <a:pt x="34551" y="140"/>
                    <a:pt x="34548" y="140"/>
                  </a:cubicBezTo>
                  <a:cubicBezTo>
                    <a:pt x="34522" y="140"/>
                    <a:pt x="34496" y="110"/>
                    <a:pt x="34491" y="91"/>
                  </a:cubicBezTo>
                  <a:cubicBezTo>
                    <a:pt x="34489" y="82"/>
                    <a:pt x="34486" y="77"/>
                    <a:pt x="34483" y="77"/>
                  </a:cubicBezTo>
                  <a:cubicBezTo>
                    <a:pt x="34479" y="77"/>
                    <a:pt x="34474" y="86"/>
                    <a:pt x="34471" y="103"/>
                  </a:cubicBezTo>
                  <a:lnTo>
                    <a:pt x="34461" y="114"/>
                  </a:lnTo>
                  <a:cubicBezTo>
                    <a:pt x="34438" y="138"/>
                    <a:pt x="34418" y="167"/>
                    <a:pt x="34386" y="167"/>
                  </a:cubicBezTo>
                  <a:cubicBezTo>
                    <a:pt x="34371" y="167"/>
                    <a:pt x="34352" y="160"/>
                    <a:pt x="34329" y="143"/>
                  </a:cubicBezTo>
                  <a:cubicBezTo>
                    <a:pt x="34318" y="135"/>
                    <a:pt x="34298" y="129"/>
                    <a:pt x="34280" y="129"/>
                  </a:cubicBezTo>
                  <a:cubicBezTo>
                    <a:pt x="34253" y="129"/>
                    <a:pt x="34227" y="142"/>
                    <a:pt x="34227" y="185"/>
                  </a:cubicBezTo>
                  <a:cubicBezTo>
                    <a:pt x="34227" y="185"/>
                    <a:pt x="34211" y="190"/>
                    <a:pt x="34204" y="190"/>
                  </a:cubicBezTo>
                  <a:cubicBezTo>
                    <a:pt x="34203" y="190"/>
                    <a:pt x="34202" y="190"/>
                    <a:pt x="34202" y="190"/>
                  </a:cubicBezTo>
                  <a:cubicBezTo>
                    <a:pt x="34180" y="171"/>
                    <a:pt x="34155" y="166"/>
                    <a:pt x="34130" y="166"/>
                  </a:cubicBezTo>
                  <a:cubicBezTo>
                    <a:pt x="34106" y="166"/>
                    <a:pt x="34082" y="170"/>
                    <a:pt x="34059" y="170"/>
                  </a:cubicBezTo>
                  <a:cubicBezTo>
                    <a:pt x="34046" y="170"/>
                    <a:pt x="34034" y="169"/>
                    <a:pt x="34022" y="165"/>
                  </a:cubicBezTo>
                  <a:lnTo>
                    <a:pt x="33955" y="142"/>
                  </a:lnTo>
                  <a:cubicBezTo>
                    <a:pt x="33928" y="163"/>
                    <a:pt x="33897" y="170"/>
                    <a:pt x="33869" y="170"/>
                  </a:cubicBezTo>
                  <a:cubicBezTo>
                    <a:pt x="33837" y="170"/>
                    <a:pt x="33810" y="160"/>
                    <a:pt x="33804" y="151"/>
                  </a:cubicBezTo>
                  <a:cubicBezTo>
                    <a:pt x="33802" y="148"/>
                    <a:pt x="33800" y="147"/>
                    <a:pt x="33799" y="147"/>
                  </a:cubicBezTo>
                  <a:cubicBezTo>
                    <a:pt x="33786" y="147"/>
                    <a:pt x="33768" y="188"/>
                    <a:pt x="33765" y="202"/>
                  </a:cubicBezTo>
                  <a:cubicBezTo>
                    <a:pt x="33762" y="217"/>
                    <a:pt x="33745" y="227"/>
                    <a:pt x="33726" y="227"/>
                  </a:cubicBezTo>
                  <a:cubicBezTo>
                    <a:pt x="33722" y="227"/>
                    <a:pt x="33719" y="226"/>
                    <a:pt x="33715" y="226"/>
                  </a:cubicBezTo>
                  <a:lnTo>
                    <a:pt x="33701" y="217"/>
                  </a:lnTo>
                  <a:lnTo>
                    <a:pt x="33640" y="187"/>
                  </a:lnTo>
                  <a:cubicBezTo>
                    <a:pt x="33600" y="223"/>
                    <a:pt x="33542" y="259"/>
                    <a:pt x="33511" y="268"/>
                  </a:cubicBezTo>
                  <a:lnTo>
                    <a:pt x="33471" y="264"/>
                  </a:lnTo>
                  <a:cubicBezTo>
                    <a:pt x="33428" y="260"/>
                    <a:pt x="33385" y="233"/>
                    <a:pt x="33339" y="233"/>
                  </a:cubicBezTo>
                  <a:cubicBezTo>
                    <a:pt x="33317" y="233"/>
                    <a:pt x="33294" y="239"/>
                    <a:pt x="33270" y="257"/>
                  </a:cubicBezTo>
                  <a:lnTo>
                    <a:pt x="33248" y="276"/>
                  </a:lnTo>
                  <a:cubicBezTo>
                    <a:pt x="33222" y="260"/>
                    <a:pt x="33187" y="251"/>
                    <a:pt x="33153" y="251"/>
                  </a:cubicBezTo>
                  <a:cubicBezTo>
                    <a:pt x="33134" y="251"/>
                    <a:pt x="33115" y="254"/>
                    <a:pt x="33100" y="261"/>
                  </a:cubicBezTo>
                  <a:lnTo>
                    <a:pt x="33055" y="259"/>
                  </a:lnTo>
                  <a:cubicBezTo>
                    <a:pt x="33039" y="257"/>
                    <a:pt x="33021" y="252"/>
                    <a:pt x="33006" y="245"/>
                  </a:cubicBezTo>
                  <a:cubicBezTo>
                    <a:pt x="32984" y="234"/>
                    <a:pt x="32967" y="228"/>
                    <a:pt x="32954" y="228"/>
                  </a:cubicBezTo>
                  <a:cubicBezTo>
                    <a:pt x="32940" y="228"/>
                    <a:pt x="32931" y="234"/>
                    <a:pt x="32926" y="246"/>
                  </a:cubicBezTo>
                  <a:cubicBezTo>
                    <a:pt x="32916" y="273"/>
                    <a:pt x="32914" y="305"/>
                    <a:pt x="32895" y="328"/>
                  </a:cubicBezTo>
                  <a:cubicBezTo>
                    <a:pt x="32880" y="349"/>
                    <a:pt x="32859" y="357"/>
                    <a:pt x="32837" y="357"/>
                  </a:cubicBezTo>
                  <a:cubicBezTo>
                    <a:pt x="32818" y="357"/>
                    <a:pt x="32798" y="351"/>
                    <a:pt x="32781" y="341"/>
                  </a:cubicBezTo>
                  <a:cubicBezTo>
                    <a:pt x="32747" y="322"/>
                    <a:pt x="32706" y="299"/>
                    <a:pt x="32756" y="255"/>
                  </a:cubicBezTo>
                  <a:lnTo>
                    <a:pt x="32781" y="233"/>
                  </a:lnTo>
                  <a:cubicBezTo>
                    <a:pt x="32793" y="201"/>
                    <a:pt x="32776" y="151"/>
                    <a:pt x="32765" y="142"/>
                  </a:cubicBezTo>
                  <a:cubicBezTo>
                    <a:pt x="32764" y="142"/>
                    <a:pt x="32763" y="142"/>
                    <a:pt x="32763" y="142"/>
                  </a:cubicBezTo>
                  <a:cubicBezTo>
                    <a:pt x="32749" y="142"/>
                    <a:pt x="32711" y="237"/>
                    <a:pt x="32700" y="272"/>
                  </a:cubicBezTo>
                  <a:cubicBezTo>
                    <a:pt x="32690" y="304"/>
                    <a:pt x="32654" y="325"/>
                    <a:pt x="32616" y="325"/>
                  </a:cubicBezTo>
                  <a:cubicBezTo>
                    <a:pt x="32611" y="325"/>
                    <a:pt x="32607" y="325"/>
                    <a:pt x="32602" y="324"/>
                  </a:cubicBezTo>
                  <a:lnTo>
                    <a:pt x="32586" y="336"/>
                  </a:lnTo>
                  <a:lnTo>
                    <a:pt x="32528" y="377"/>
                  </a:lnTo>
                  <a:cubicBezTo>
                    <a:pt x="32497" y="354"/>
                    <a:pt x="32524" y="308"/>
                    <a:pt x="32545" y="297"/>
                  </a:cubicBezTo>
                  <a:cubicBezTo>
                    <a:pt x="32564" y="286"/>
                    <a:pt x="32575" y="267"/>
                    <a:pt x="32572" y="263"/>
                  </a:cubicBezTo>
                  <a:cubicBezTo>
                    <a:pt x="32572" y="262"/>
                    <a:pt x="32571" y="262"/>
                    <a:pt x="32569" y="262"/>
                  </a:cubicBezTo>
                  <a:cubicBezTo>
                    <a:pt x="32556" y="262"/>
                    <a:pt x="32501" y="275"/>
                    <a:pt x="32478" y="282"/>
                  </a:cubicBezTo>
                  <a:cubicBezTo>
                    <a:pt x="32474" y="283"/>
                    <a:pt x="32471" y="284"/>
                    <a:pt x="32467" y="284"/>
                  </a:cubicBezTo>
                  <a:cubicBezTo>
                    <a:pt x="32445" y="284"/>
                    <a:pt x="32426" y="264"/>
                    <a:pt x="32423" y="237"/>
                  </a:cubicBezTo>
                  <a:lnTo>
                    <a:pt x="32430" y="214"/>
                  </a:lnTo>
                  <a:lnTo>
                    <a:pt x="32434" y="201"/>
                  </a:lnTo>
                  <a:cubicBezTo>
                    <a:pt x="32453" y="189"/>
                    <a:pt x="32449" y="171"/>
                    <a:pt x="32423" y="165"/>
                  </a:cubicBezTo>
                  <a:lnTo>
                    <a:pt x="32402" y="158"/>
                  </a:lnTo>
                  <a:cubicBezTo>
                    <a:pt x="32380" y="150"/>
                    <a:pt x="32358" y="142"/>
                    <a:pt x="32338" y="133"/>
                  </a:cubicBezTo>
                  <a:lnTo>
                    <a:pt x="32287" y="112"/>
                  </a:lnTo>
                  <a:cubicBezTo>
                    <a:pt x="32317" y="93"/>
                    <a:pt x="32294" y="78"/>
                    <a:pt x="32273" y="78"/>
                  </a:cubicBezTo>
                  <a:cubicBezTo>
                    <a:pt x="32253" y="78"/>
                    <a:pt x="32278" y="171"/>
                    <a:pt x="32318" y="185"/>
                  </a:cubicBezTo>
                  <a:cubicBezTo>
                    <a:pt x="32358" y="197"/>
                    <a:pt x="32389" y="233"/>
                    <a:pt x="32386" y="266"/>
                  </a:cubicBezTo>
                  <a:lnTo>
                    <a:pt x="32391" y="291"/>
                  </a:lnTo>
                  <a:lnTo>
                    <a:pt x="32395" y="310"/>
                  </a:lnTo>
                  <a:cubicBezTo>
                    <a:pt x="32405" y="324"/>
                    <a:pt x="32360" y="337"/>
                    <a:pt x="32321" y="337"/>
                  </a:cubicBezTo>
                  <a:cubicBezTo>
                    <a:pt x="32303" y="337"/>
                    <a:pt x="32286" y="334"/>
                    <a:pt x="32276" y="327"/>
                  </a:cubicBezTo>
                  <a:cubicBezTo>
                    <a:pt x="32251" y="310"/>
                    <a:pt x="32225" y="298"/>
                    <a:pt x="32213" y="298"/>
                  </a:cubicBezTo>
                  <a:cubicBezTo>
                    <a:pt x="32210" y="298"/>
                    <a:pt x="32209" y="299"/>
                    <a:pt x="32207" y="300"/>
                  </a:cubicBezTo>
                  <a:lnTo>
                    <a:pt x="32202" y="304"/>
                  </a:lnTo>
                  <a:lnTo>
                    <a:pt x="32154" y="339"/>
                  </a:lnTo>
                  <a:cubicBezTo>
                    <a:pt x="32084" y="350"/>
                    <a:pt x="32006" y="370"/>
                    <a:pt x="31979" y="380"/>
                  </a:cubicBezTo>
                  <a:lnTo>
                    <a:pt x="31952" y="382"/>
                  </a:lnTo>
                  <a:lnTo>
                    <a:pt x="31894" y="387"/>
                  </a:lnTo>
                  <a:cubicBezTo>
                    <a:pt x="31885" y="388"/>
                    <a:pt x="31877" y="389"/>
                    <a:pt x="31871" y="389"/>
                  </a:cubicBezTo>
                  <a:cubicBezTo>
                    <a:pt x="31829" y="389"/>
                    <a:pt x="31835" y="368"/>
                    <a:pt x="31856" y="356"/>
                  </a:cubicBezTo>
                  <a:cubicBezTo>
                    <a:pt x="31878" y="344"/>
                    <a:pt x="31847" y="314"/>
                    <a:pt x="31784" y="291"/>
                  </a:cubicBezTo>
                  <a:lnTo>
                    <a:pt x="31753" y="305"/>
                  </a:lnTo>
                  <a:lnTo>
                    <a:pt x="31714" y="322"/>
                  </a:lnTo>
                  <a:cubicBezTo>
                    <a:pt x="31700" y="356"/>
                    <a:pt x="31688" y="373"/>
                    <a:pt x="31681" y="373"/>
                  </a:cubicBezTo>
                  <a:cubicBezTo>
                    <a:pt x="31676" y="373"/>
                    <a:pt x="31674" y="364"/>
                    <a:pt x="31675" y="346"/>
                  </a:cubicBezTo>
                  <a:lnTo>
                    <a:pt x="31659" y="317"/>
                  </a:lnTo>
                  <a:lnTo>
                    <a:pt x="31641" y="282"/>
                  </a:lnTo>
                  <a:cubicBezTo>
                    <a:pt x="31605" y="248"/>
                    <a:pt x="31620" y="201"/>
                    <a:pt x="31630" y="196"/>
                  </a:cubicBezTo>
                  <a:cubicBezTo>
                    <a:pt x="31639" y="191"/>
                    <a:pt x="31624" y="139"/>
                    <a:pt x="31614" y="123"/>
                  </a:cubicBezTo>
                  <a:cubicBezTo>
                    <a:pt x="31613" y="120"/>
                    <a:pt x="31609" y="119"/>
                    <a:pt x="31604" y="119"/>
                  </a:cubicBezTo>
                  <a:cubicBezTo>
                    <a:pt x="31576" y="119"/>
                    <a:pt x="31503" y="151"/>
                    <a:pt x="31480" y="165"/>
                  </a:cubicBezTo>
                  <a:cubicBezTo>
                    <a:pt x="31452" y="181"/>
                    <a:pt x="31531" y="269"/>
                    <a:pt x="31567" y="295"/>
                  </a:cubicBezTo>
                  <a:cubicBezTo>
                    <a:pt x="31603" y="320"/>
                    <a:pt x="31569" y="356"/>
                    <a:pt x="31492" y="374"/>
                  </a:cubicBezTo>
                  <a:lnTo>
                    <a:pt x="31428" y="385"/>
                  </a:lnTo>
                  <a:cubicBezTo>
                    <a:pt x="31382" y="394"/>
                    <a:pt x="31387" y="415"/>
                    <a:pt x="31403" y="440"/>
                  </a:cubicBezTo>
                  <a:lnTo>
                    <a:pt x="31409" y="451"/>
                  </a:lnTo>
                  <a:cubicBezTo>
                    <a:pt x="31414" y="463"/>
                    <a:pt x="31400" y="476"/>
                    <a:pt x="31379" y="478"/>
                  </a:cubicBezTo>
                  <a:lnTo>
                    <a:pt x="31368" y="472"/>
                  </a:lnTo>
                  <a:lnTo>
                    <a:pt x="31344" y="458"/>
                  </a:lnTo>
                  <a:cubicBezTo>
                    <a:pt x="31320" y="433"/>
                    <a:pt x="31368" y="358"/>
                    <a:pt x="31390" y="340"/>
                  </a:cubicBezTo>
                  <a:cubicBezTo>
                    <a:pt x="31413" y="320"/>
                    <a:pt x="31400" y="307"/>
                    <a:pt x="31364" y="307"/>
                  </a:cubicBezTo>
                  <a:lnTo>
                    <a:pt x="31342" y="317"/>
                  </a:lnTo>
                  <a:lnTo>
                    <a:pt x="31313" y="329"/>
                  </a:lnTo>
                  <a:cubicBezTo>
                    <a:pt x="31307" y="332"/>
                    <a:pt x="31302" y="333"/>
                    <a:pt x="31296" y="333"/>
                  </a:cubicBezTo>
                  <a:cubicBezTo>
                    <a:pt x="31266" y="333"/>
                    <a:pt x="31238" y="301"/>
                    <a:pt x="31235" y="288"/>
                  </a:cubicBezTo>
                  <a:cubicBezTo>
                    <a:pt x="31233" y="272"/>
                    <a:pt x="31221" y="259"/>
                    <a:pt x="31219" y="259"/>
                  </a:cubicBezTo>
                  <a:cubicBezTo>
                    <a:pt x="31215" y="259"/>
                    <a:pt x="31202" y="305"/>
                    <a:pt x="31198" y="322"/>
                  </a:cubicBezTo>
                  <a:cubicBezTo>
                    <a:pt x="31194" y="339"/>
                    <a:pt x="31117" y="353"/>
                    <a:pt x="31092" y="353"/>
                  </a:cubicBezTo>
                  <a:cubicBezTo>
                    <a:pt x="31068" y="353"/>
                    <a:pt x="31040" y="382"/>
                    <a:pt x="31030" y="417"/>
                  </a:cubicBezTo>
                  <a:lnTo>
                    <a:pt x="31095" y="418"/>
                  </a:lnTo>
                  <a:lnTo>
                    <a:pt x="31105" y="418"/>
                  </a:lnTo>
                  <a:cubicBezTo>
                    <a:pt x="31116" y="443"/>
                    <a:pt x="31110" y="469"/>
                    <a:pt x="31090" y="480"/>
                  </a:cubicBezTo>
                  <a:lnTo>
                    <a:pt x="31077" y="476"/>
                  </a:lnTo>
                  <a:cubicBezTo>
                    <a:pt x="31028" y="463"/>
                    <a:pt x="30977" y="451"/>
                    <a:pt x="30936" y="426"/>
                  </a:cubicBezTo>
                  <a:lnTo>
                    <a:pt x="30920" y="417"/>
                  </a:lnTo>
                  <a:cubicBezTo>
                    <a:pt x="30927" y="385"/>
                    <a:pt x="30883" y="365"/>
                    <a:pt x="30858" y="365"/>
                  </a:cubicBezTo>
                  <a:cubicBezTo>
                    <a:pt x="30855" y="365"/>
                    <a:pt x="30853" y="365"/>
                    <a:pt x="30851" y="365"/>
                  </a:cubicBezTo>
                  <a:cubicBezTo>
                    <a:pt x="30848" y="366"/>
                    <a:pt x="30845" y="366"/>
                    <a:pt x="30842" y="366"/>
                  </a:cubicBezTo>
                  <a:cubicBezTo>
                    <a:pt x="30819" y="366"/>
                    <a:pt x="30781" y="350"/>
                    <a:pt x="30772" y="343"/>
                  </a:cubicBezTo>
                  <a:cubicBezTo>
                    <a:pt x="30762" y="334"/>
                    <a:pt x="30794" y="278"/>
                    <a:pt x="30770" y="272"/>
                  </a:cubicBezTo>
                  <a:cubicBezTo>
                    <a:pt x="30769" y="271"/>
                    <a:pt x="30767" y="271"/>
                    <a:pt x="30766" y="271"/>
                  </a:cubicBezTo>
                  <a:cubicBezTo>
                    <a:pt x="30736" y="271"/>
                    <a:pt x="30652" y="334"/>
                    <a:pt x="30643" y="366"/>
                  </a:cubicBezTo>
                  <a:cubicBezTo>
                    <a:pt x="30634" y="401"/>
                    <a:pt x="30632" y="433"/>
                    <a:pt x="30637" y="437"/>
                  </a:cubicBezTo>
                  <a:lnTo>
                    <a:pt x="30640" y="441"/>
                  </a:lnTo>
                  <a:cubicBezTo>
                    <a:pt x="30665" y="467"/>
                    <a:pt x="30690" y="489"/>
                    <a:pt x="30632" y="509"/>
                  </a:cubicBezTo>
                  <a:cubicBezTo>
                    <a:pt x="30607" y="518"/>
                    <a:pt x="30584" y="529"/>
                    <a:pt x="30563" y="529"/>
                  </a:cubicBezTo>
                  <a:cubicBezTo>
                    <a:pt x="30546" y="529"/>
                    <a:pt x="30529" y="521"/>
                    <a:pt x="30514" y="497"/>
                  </a:cubicBezTo>
                  <a:cubicBezTo>
                    <a:pt x="30511" y="493"/>
                    <a:pt x="30498" y="491"/>
                    <a:pt x="30486" y="491"/>
                  </a:cubicBezTo>
                  <a:cubicBezTo>
                    <a:pt x="30481" y="491"/>
                    <a:pt x="30477" y="491"/>
                    <a:pt x="30474" y="492"/>
                  </a:cubicBezTo>
                  <a:cubicBezTo>
                    <a:pt x="30448" y="493"/>
                    <a:pt x="30417" y="503"/>
                    <a:pt x="30393" y="503"/>
                  </a:cubicBezTo>
                  <a:cubicBezTo>
                    <a:pt x="30385" y="503"/>
                    <a:pt x="30379" y="502"/>
                    <a:pt x="30373" y="500"/>
                  </a:cubicBezTo>
                  <a:cubicBezTo>
                    <a:pt x="30347" y="490"/>
                    <a:pt x="30334" y="454"/>
                    <a:pt x="30318" y="428"/>
                  </a:cubicBezTo>
                  <a:cubicBezTo>
                    <a:pt x="30304" y="408"/>
                    <a:pt x="30293" y="384"/>
                    <a:pt x="30275" y="365"/>
                  </a:cubicBezTo>
                  <a:cubicBezTo>
                    <a:pt x="30269" y="358"/>
                    <a:pt x="30251" y="353"/>
                    <a:pt x="30237" y="353"/>
                  </a:cubicBezTo>
                  <a:cubicBezTo>
                    <a:pt x="30233" y="353"/>
                    <a:pt x="30229" y="353"/>
                    <a:pt x="30227" y="354"/>
                  </a:cubicBezTo>
                  <a:cubicBezTo>
                    <a:pt x="30215" y="358"/>
                    <a:pt x="30202" y="387"/>
                    <a:pt x="30206" y="390"/>
                  </a:cubicBezTo>
                  <a:lnTo>
                    <a:pt x="30282" y="446"/>
                  </a:lnTo>
                  <a:cubicBezTo>
                    <a:pt x="30217" y="454"/>
                    <a:pt x="30205" y="477"/>
                    <a:pt x="30218" y="483"/>
                  </a:cubicBezTo>
                  <a:cubicBezTo>
                    <a:pt x="30234" y="489"/>
                    <a:pt x="30193" y="514"/>
                    <a:pt x="30174" y="523"/>
                  </a:cubicBezTo>
                  <a:cubicBezTo>
                    <a:pt x="30171" y="524"/>
                    <a:pt x="30168" y="524"/>
                    <a:pt x="30164" y="524"/>
                  </a:cubicBezTo>
                  <a:cubicBezTo>
                    <a:pt x="30148" y="524"/>
                    <a:pt x="30132" y="510"/>
                    <a:pt x="30125" y="488"/>
                  </a:cubicBezTo>
                  <a:lnTo>
                    <a:pt x="30109" y="482"/>
                  </a:lnTo>
                  <a:cubicBezTo>
                    <a:pt x="30100" y="478"/>
                    <a:pt x="30092" y="476"/>
                    <a:pt x="30085" y="476"/>
                  </a:cubicBezTo>
                  <a:cubicBezTo>
                    <a:pt x="30066" y="476"/>
                    <a:pt x="30052" y="489"/>
                    <a:pt x="30048" y="514"/>
                  </a:cubicBezTo>
                  <a:lnTo>
                    <a:pt x="30044" y="535"/>
                  </a:lnTo>
                  <a:cubicBezTo>
                    <a:pt x="30037" y="540"/>
                    <a:pt x="30030" y="542"/>
                    <a:pt x="30023" y="542"/>
                  </a:cubicBezTo>
                  <a:cubicBezTo>
                    <a:pt x="29997" y="542"/>
                    <a:pt x="29973" y="510"/>
                    <a:pt x="29971" y="495"/>
                  </a:cubicBezTo>
                  <a:cubicBezTo>
                    <a:pt x="29969" y="480"/>
                    <a:pt x="29904" y="471"/>
                    <a:pt x="29867" y="471"/>
                  </a:cubicBezTo>
                  <a:cubicBezTo>
                    <a:pt x="29861" y="471"/>
                    <a:pt x="29856" y="471"/>
                    <a:pt x="29852" y="471"/>
                  </a:cubicBezTo>
                  <a:cubicBezTo>
                    <a:pt x="29852" y="471"/>
                    <a:pt x="29851" y="471"/>
                    <a:pt x="29851" y="471"/>
                  </a:cubicBezTo>
                  <a:cubicBezTo>
                    <a:pt x="29822" y="471"/>
                    <a:pt x="29831" y="411"/>
                    <a:pt x="29838" y="395"/>
                  </a:cubicBezTo>
                  <a:cubicBezTo>
                    <a:pt x="29846" y="379"/>
                    <a:pt x="29836" y="322"/>
                    <a:pt x="29821" y="307"/>
                  </a:cubicBezTo>
                  <a:cubicBezTo>
                    <a:pt x="29806" y="289"/>
                    <a:pt x="29799" y="227"/>
                    <a:pt x="29811" y="204"/>
                  </a:cubicBezTo>
                  <a:cubicBezTo>
                    <a:pt x="29824" y="181"/>
                    <a:pt x="29764" y="165"/>
                    <a:pt x="29741" y="165"/>
                  </a:cubicBezTo>
                  <a:cubicBezTo>
                    <a:pt x="29741" y="165"/>
                    <a:pt x="29740" y="165"/>
                    <a:pt x="29739" y="165"/>
                  </a:cubicBezTo>
                  <a:cubicBezTo>
                    <a:pt x="29719" y="165"/>
                    <a:pt x="29727" y="274"/>
                    <a:pt x="29735" y="313"/>
                  </a:cubicBezTo>
                  <a:cubicBezTo>
                    <a:pt x="29742" y="342"/>
                    <a:pt x="29731" y="360"/>
                    <a:pt x="29707" y="360"/>
                  </a:cubicBezTo>
                  <a:cubicBezTo>
                    <a:pt x="29700" y="360"/>
                    <a:pt x="29692" y="359"/>
                    <a:pt x="29683" y="355"/>
                  </a:cubicBezTo>
                  <a:lnTo>
                    <a:pt x="29679" y="359"/>
                  </a:lnTo>
                  <a:cubicBezTo>
                    <a:pt x="29645" y="394"/>
                    <a:pt x="29615" y="431"/>
                    <a:pt x="29581" y="466"/>
                  </a:cubicBezTo>
                  <a:lnTo>
                    <a:pt x="29575" y="472"/>
                  </a:lnTo>
                  <a:cubicBezTo>
                    <a:pt x="29573" y="473"/>
                    <a:pt x="29571" y="473"/>
                    <a:pt x="29569" y="473"/>
                  </a:cubicBezTo>
                  <a:cubicBezTo>
                    <a:pt x="29545" y="473"/>
                    <a:pt x="29513" y="451"/>
                    <a:pt x="29506" y="438"/>
                  </a:cubicBezTo>
                  <a:cubicBezTo>
                    <a:pt x="29498" y="426"/>
                    <a:pt x="29511" y="397"/>
                    <a:pt x="29524" y="386"/>
                  </a:cubicBezTo>
                  <a:cubicBezTo>
                    <a:pt x="29536" y="377"/>
                    <a:pt x="29489" y="349"/>
                    <a:pt x="29460" y="349"/>
                  </a:cubicBezTo>
                  <a:cubicBezTo>
                    <a:pt x="29454" y="349"/>
                    <a:pt x="29448" y="350"/>
                    <a:pt x="29444" y="353"/>
                  </a:cubicBezTo>
                  <a:cubicBezTo>
                    <a:pt x="29420" y="369"/>
                    <a:pt x="29435" y="401"/>
                    <a:pt x="29478" y="427"/>
                  </a:cubicBezTo>
                  <a:lnTo>
                    <a:pt x="29422" y="472"/>
                  </a:lnTo>
                  <a:cubicBezTo>
                    <a:pt x="29395" y="494"/>
                    <a:pt x="29369" y="506"/>
                    <a:pt x="29340" y="506"/>
                  </a:cubicBezTo>
                  <a:cubicBezTo>
                    <a:pt x="29324" y="506"/>
                    <a:pt x="29308" y="503"/>
                    <a:pt x="29290" y="495"/>
                  </a:cubicBezTo>
                  <a:cubicBezTo>
                    <a:pt x="29275" y="489"/>
                    <a:pt x="29260" y="476"/>
                    <a:pt x="29244" y="474"/>
                  </a:cubicBezTo>
                  <a:cubicBezTo>
                    <a:pt x="29242" y="474"/>
                    <a:pt x="29241" y="474"/>
                    <a:pt x="29239" y="474"/>
                  </a:cubicBezTo>
                  <a:cubicBezTo>
                    <a:pt x="29206" y="474"/>
                    <a:pt x="29183" y="507"/>
                    <a:pt x="29193" y="540"/>
                  </a:cubicBezTo>
                  <a:lnTo>
                    <a:pt x="29195" y="544"/>
                  </a:lnTo>
                  <a:cubicBezTo>
                    <a:pt x="29201" y="548"/>
                    <a:pt x="29200" y="557"/>
                    <a:pt x="29196" y="559"/>
                  </a:cubicBezTo>
                  <a:cubicBezTo>
                    <a:pt x="29192" y="560"/>
                    <a:pt x="29090" y="567"/>
                    <a:pt x="29052" y="569"/>
                  </a:cubicBezTo>
                  <a:cubicBezTo>
                    <a:pt x="29015" y="570"/>
                    <a:pt x="28998" y="613"/>
                    <a:pt x="29002" y="625"/>
                  </a:cubicBezTo>
                  <a:cubicBezTo>
                    <a:pt x="29005" y="637"/>
                    <a:pt x="28959" y="648"/>
                    <a:pt x="28941" y="648"/>
                  </a:cubicBezTo>
                  <a:cubicBezTo>
                    <a:pt x="28921" y="648"/>
                    <a:pt x="28917" y="628"/>
                    <a:pt x="28922" y="620"/>
                  </a:cubicBezTo>
                  <a:cubicBezTo>
                    <a:pt x="28926" y="612"/>
                    <a:pt x="28828" y="581"/>
                    <a:pt x="28700" y="554"/>
                  </a:cubicBezTo>
                  <a:lnTo>
                    <a:pt x="28588" y="612"/>
                  </a:lnTo>
                  <a:cubicBezTo>
                    <a:pt x="28587" y="613"/>
                    <a:pt x="28584" y="613"/>
                    <a:pt x="28582" y="613"/>
                  </a:cubicBezTo>
                  <a:cubicBezTo>
                    <a:pt x="28571" y="613"/>
                    <a:pt x="28553" y="608"/>
                    <a:pt x="28553" y="607"/>
                  </a:cubicBezTo>
                  <a:lnTo>
                    <a:pt x="28555" y="550"/>
                  </a:lnTo>
                  <a:cubicBezTo>
                    <a:pt x="28539" y="542"/>
                    <a:pt x="28521" y="537"/>
                    <a:pt x="28505" y="537"/>
                  </a:cubicBezTo>
                  <a:cubicBezTo>
                    <a:pt x="28466" y="537"/>
                    <a:pt x="28432" y="560"/>
                    <a:pt x="28417" y="601"/>
                  </a:cubicBezTo>
                  <a:lnTo>
                    <a:pt x="28351" y="618"/>
                  </a:lnTo>
                  <a:lnTo>
                    <a:pt x="28331" y="623"/>
                  </a:lnTo>
                  <a:cubicBezTo>
                    <a:pt x="28306" y="617"/>
                    <a:pt x="28286" y="596"/>
                    <a:pt x="28288" y="576"/>
                  </a:cubicBezTo>
                  <a:lnTo>
                    <a:pt x="28298" y="571"/>
                  </a:lnTo>
                  <a:cubicBezTo>
                    <a:pt x="28403" y="516"/>
                    <a:pt x="28347" y="451"/>
                    <a:pt x="28315" y="389"/>
                  </a:cubicBezTo>
                  <a:lnTo>
                    <a:pt x="28309" y="381"/>
                  </a:lnTo>
                  <a:cubicBezTo>
                    <a:pt x="28308" y="381"/>
                    <a:pt x="28307" y="381"/>
                    <a:pt x="28306" y="381"/>
                  </a:cubicBezTo>
                  <a:cubicBezTo>
                    <a:pt x="28282" y="381"/>
                    <a:pt x="28262" y="390"/>
                    <a:pt x="28260" y="402"/>
                  </a:cubicBezTo>
                  <a:lnTo>
                    <a:pt x="28267" y="411"/>
                  </a:lnTo>
                  <a:cubicBezTo>
                    <a:pt x="28308" y="462"/>
                    <a:pt x="28278" y="472"/>
                    <a:pt x="28219" y="472"/>
                  </a:cubicBezTo>
                  <a:lnTo>
                    <a:pt x="28203" y="472"/>
                  </a:lnTo>
                  <a:cubicBezTo>
                    <a:pt x="28167" y="483"/>
                    <a:pt x="28224" y="503"/>
                    <a:pt x="28248" y="507"/>
                  </a:cubicBezTo>
                  <a:cubicBezTo>
                    <a:pt x="28270" y="510"/>
                    <a:pt x="28248" y="557"/>
                    <a:pt x="28234" y="571"/>
                  </a:cubicBezTo>
                  <a:cubicBezTo>
                    <a:pt x="28221" y="586"/>
                    <a:pt x="28151" y="576"/>
                    <a:pt x="28130" y="584"/>
                  </a:cubicBezTo>
                  <a:cubicBezTo>
                    <a:pt x="28125" y="586"/>
                    <a:pt x="28121" y="586"/>
                    <a:pt x="28116" y="586"/>
                  </a:cubicBezTo>
                  <a:cubicBezTo>
                    <a:pt x="28096" y="586"/>
                    <a:pt x="28072" y="576"/>
                    <a:pt x="28067" y="570"/>
                  </a:cubicBezTo>
                  <a:cubicBezTo>
                    <a:pt x="28060" y="562"/>
                    <a:pt x="28067" y="508"/>
                    <a:pt x="28080" y="452"/>
                  </a:cubicBezTo>
                  <a:lnTo>
                    <a:pt x="27964" y="441"/>
                  </a:lnTo>
                  <a:lnTo>
                    <a:pt x="27941" y="440"/>
                  </a:lnTo>
                  <a:cubicBezTo>
                    <a:pt x="27910" y="435"/>
                    <a:pt x="27991" y="372"/>
                    <a:pt x="28028" y="350"/>
                  </a:cubicBezTo>
                  <a:cubicBezTo>
                    <a:pt x="28039" y="343"/>
                    <a:pt x="28053" y="341"/>
                    <a:pt x="28066" y="341"/>
                  </a:cubicBezTo>
                  <a:cubicBezTo>
                    <a:pt x="28095" y="341"/>
                    <a:pt x="28123" y="354"/>
                    <a:pt x="28132" y="366"/>
                  </a:cubicBezTo>
                  <a:cubicBezTo>
                    <a:pt x="28133" y="368"/>
                    <a:pt x="28134" y="369"/>
                    <a:pt x="28136" y="369"/>
                  </a:cubicBezTo>
                  <a:cubicBezTo>
                    <a:pt x="28152" y="369"/>
                    <a:pt x="28184" y="312"/>
                    <a:pt x="28210" y="312"/>
                  </a:cubicBezTo>
                  <a:cubicBezTo>
                    <a:pt x="28213" y="312"/>
                    <a:pt x="28215" y="313"/>
                    <a:pt x="28218" y="314"/>
                  </a:cubicBezTo>
                  <a:cubicBezTo>
                    <a:pt x="28228" y="319"/>
                    <a:pt x="28237" y="322"/>
                    <a:pt x="28246" y="322"/>
                  </a:cubicBezTo>
                  <a:cubicBezTo>
                    <a:pt x="28263" y="322"/>
                    <a:pt x="28277" y="311"/>
                    <a:pt x="28281" y="291"/>
                  </a:cubicBezTo>
                  <a:lnTo>
                    <a:pt x="28290" y="263"/>
                  </a:lnTo>
                  <a:cubicBezTo>
                    <a:pt x="28294" y="248"/>
                    <a:pt x="28339" y="237"/>
                    <a:pt x="28294" y="223"/>
                  </a:cubicBezTo>
                  <a:cubicBezTo>
                    <a:pt x="28292" y="222"/>
                    <a:pt x="28290" y="222"/>
                    <a:pt x="28288" y="222"/>
                  </a:cubicBezTo>
                  <a:cubicBezTo>
                    <a:pt x="28273" y="222"/>
                    <a:pt x="28248" y="231"/>
                    <a:pt x="28247" y="236"/>
                  </a:cubicBezTo>
                  <a:cubicBezTo>
                    <a:pt x="28242" y="258"/>
                    <a:pt x="28239" y="284"/>
                    <a:pt x="28212" y="284"/>
                  </a:cubicBezTo>
                  <a:cubicBezTo>
                    <a:pt x="28208" y="284"/>
                    <a:pt x="28203" y="283"/>
                    <a:pt x="28196" y="281"/>
                  </a:cubicBezTo>
                  <a:lnTo>
                    <a:pt x="28173" y="274"/>
                  </a:lnTo>
                  <a:cubicBezTo>
                    <a:pt x="28164" y="261"/>
                    <a:pt x="28152" y="256"/>
                    <a:pt x="28142" y="256"/>
                  </a:cubicBezTo>
                  <a:cubicBezTo>
                    <a:pt x="28132" y="256"/>
                    <a:pt x="28124" y="261"/>
                    <a:pt x="28121" y="266"/>
                  </a:cubicBezTo>
                  <a:cubicBezTo>
                    <a:pt x="28119" y="270"/>
                    <a:pt x="28115" y="271"/>
                    <a:pt x="28110" y="271"/>
                  </a:cubicBezTo>
                  <a:cubicBezTo>
                    <a:pt x="28100" y="271"/>
                    <a:pt x="28086" y="266"/>
                    <a:pt x="28072" y="256"/>
                  </a:cubicBezTo>
                  <a:lnTo>
                    <a:pt x="28041" y="276"/>
                  </a:lnTo>
                  <a:cubicBezTo>
                    <a:pt x="28036" y="278"/>
                    <a:pt x="28030" y="283"/>
                    <a:pt x="28027" y="283"/>
                  </a:cubicBezTo>
                  <a:cubicBezTo>
                    <a:pt x="28026" y="283"/>
                    <a:pt x="28026" y="283"/>
                    <a:pt x="28026" y="283"/>
                  </a:cubicBezTo>
                  <a:cubicBezTo>
                    <a:pt x="28015" y="280"/>
                    <a:pt x="28005" y="279"/>
                    <a:pt x="27996" y="279"/>
                  </a:cubicBezTo>
                  <a:cubicBezTo>
                    <a:pt x="27946" y="279"/>
                    <a:pt x="27934" y="322"/>
                    <a:pt x="27910" y="351"/>
                  </a:cubicBezTo>
                  <a:cubicBezTo>
                    <a:pt x="27883" y="384"/>
                    <a:pt x="27853" y="405"/>
                    <a:pt x="27817" y="405"/>
                  </a:cubicBezTo>
                  <a:cubicBezTo>
                    <a:pt x="27795" y="405"/>
                    <a:pt x="27770" y="397"/>
                    <a:pt x="27743" y="380"/>
                  </a:cubicBezTo>
                  <a:lnTo>
                    <a:pt x="27728" y="371"/>
                  </a:lnTo>
                  <a:cubicBezTo>
                    <a:pt x="27690" y="375"/>
                    <a:pt x="27674" y="430"/>
                    <a:pt x="27678" y="444"/>
                  </a:cubicBezTo>
                  <a:cubicBezTo>
                    <a:pt x="27683" y="459"/>
                    <a:pt x="27782" y="438"/>
                    <a:pt x="27798" y="467"/>
                  </a:cubicBezTo>
                  <a:cubicBezTo>
                    <a:pt x="27813" y="495"/>
                    <a:pt x="27743" y="567"/>
                    <a:pt x="27712" y="579"/>
                  </a:cubicBezTo>
                  <a:cubicBezTo>
                    <a:pt x="27706" y="582"/>
                    <a:pt x="27698" y="583"/>
                    <a:pt x="27690" y="583"/>
                  </a:cubicBezTo>
                  <a:cubicBezTo>
                    <a:pt x="27660" y="583"/>
                    <a:pt x="27621" y="567"/>
                    <a:pt x="27596" y="540"/>
                  </a:cubicBezTo>
                  <a:lnTo>
                    <a:pt x="27565" y="538"/>
                  </a:lnTo>
                  <a:cubicBezTo>
                    <a:pt x="27484" y="530"/>
                    <a:pt x="27541" y="513"/>
                    <a:pt x="27549" y="488"/>
                  </a:cubicBezTo>
                  <a:cubicBezTo>
                    <a:pt x="27564" y="435"/>
                    <a:pt x="27563" y="380"/>
                    <a:pt x="27474" y="360"/>
                  </a:cubicBezTo>
                  <a:lnTo>
                    <a:pt x="27452" y="355"/>
                  </a:lnTo>
                  <a:cubicBezTo>
                    <a:pt x="27443" y="345"/>
                    <a:pt x="27434" y="340"/>
                    <a:pt x="27427" y="340"/>
                  </a:cubicBezTo>
                  <a:cubicBezTo>
                    <a:pt x="27413" y="340"/>
                    <a:pt x="27406" y="358"/>
                    <a:pt x="27409" y="390"/>
                  </a:cubicBezTo>
                  <a:lnTo>
                    <a:pt x="27397" y="417"/>
                  </a:lnTo>
                  <a:lnTo>
                    <a:pt x="27389" y="436"/>
                  </a:lnTo>
                  <a:cubicBezTo>
                    <a:pt x="27347" y="456"/>
                    <a:pt x="27368" y="487"/>
                    <a:pt x="27435" y="505"/>
                  </a:cubicBezTo>
                  <a:lnTo>
                    <a:pt x="27441" y="430"/>
                  </a:lnTo>
                  <a:lnTo>
                    <a:pt x="27441" y="423"/>
                  </a:lnTo>
                  <a:cubicBezTo>
                    <a:pt x="27444" y="423"/>
                    <a:pt x="27447" y="423"/>
                    <a:pt x="27450" y="423"/>
                  </a:cubicBezTo>
                  <a:cubicBezTo>
                    <a:pt x="27479" y="423"/>
                    <a:pt x="27505" y="435"/>
                    <a:pt x="27510" y="456"/>
                  </a:cubicBezTo>
                  <a:lnTo>
                    <a:pt x="27499" y="467"/>
                  </a:lnTo>
                  <a:cubicBezTo>
                    <a:pt x="27462" y="512"/>
                    <a:pt x="27413" y="539"/>
                    <a:pt x="27352" y="539"/>
                  </a:cubicBezTo>
                  <a:cubicBezTo>
                    <a:pt x="27337" y="539"/>
                    <a:pt x="27322" y="537"/>
                    <a:pt x="27306" y="534"/>
                  </a:cubicBezTo>
                  <a:lnTo>
                    <a:pt x="27231" y="520"/>
                  </a:lnTo>
                  <a:lnTo>
                    <a:pt x="27231" y="520"/>
                  </a:lnTo>
                  <a:cubicBezTo>
                    <a:pt x="27234" y="547"/>
                    <a:pt x="27217" y="562"/>
                    <a:pt x="27191" y="562"/>
                  </a:cubicBezTo>
                  <a:cubicBezTo>
                    <a:pt x="27178" y="562"/>
                    <a:pt x="27163" y="558"/>
                    <a:pt x="27147" y="550"/>
                  </a:cubicBezTo>
                  <a:lnTo>
                    <a:pt x="27103" y="536"/>
                  </a:lnTo>
                  <a:lnTo>
                    <a:pt x="27090" y="533"/>
                  </a:lnTo>
                  <a:lnTo>
                    <a:pt x="27090" y="533"/>
                  </a:lnTo>
                  <a:cubicBezTo>
                    <a:pt x="27067" y="540"/>
                    <a:pt x="27112" y="580"/>
                    <a:pt x="27134" y="592"/>
                  </a:cubicBezTo>
                  <a:cubicBezTo>
                    <a:pt x="27155" y="603"/>
                    <a:pt x="27131" y="618"/>
                    <a:pt x="27077" y="627"/>
                  </a:cubicBezTo>
                  <a:lnTo>
                    <a:pt x="27030" y="602"/>
                  </a:lnTo>
                  <a:cubicBezTo>
                    <a:pt x="27024" y="599"/>
                    <a:pt x="27016" y="597"/>
                    <a:pt x="27007" y="597"/>
                  </a:cubicBezTo>
                  <a:cubicBezTo>
                    <a:pt x="26978" y="597"/>
                    <a:pt x="26936" y="612"/>
                    <a:pt x="26902" y="616"/>
                  </a:cubicBezTo>
                  <a:cubicBezTo>
                    <a:pt x="26902" y="616"/>
                    <a:pt x="26902" y="616"/>
                    <a:pt x="26901" y="616"/>
                  </a:cubicBezTo>
                  <a:cubicBezTo>
                    <a:pt x="26897" y="616"/>
                    <a:pt x="26892" y="610"/>
                    <a:pt x="26890" y="606"/>
                  </a:cubicBezTo>
                  <a:cubicBezTo>
                    <a:pt x="26876" y="587"/>
                    <a:pt x="26862" y="581"/>
                    <a:pt x="26847" y="581"/>
                  </a:cubicBezTo>
                  <a:cubicBezTo>
                    <a:pt x="26829" y="581"/>
                    <a:pt x="26810" y="589"/>
                    <a:pt x="26789" y="598"/>
                  </a:cubicBezTo>
                  <a:lnTo>
                    <a:pt x="26770" y="606"/>
                  </a:lnTo>
                  <a:cubicBezTo>
                    <a:pt x="26741" y="602"/>
                    <a:pt x="26706" y="548"/>
                    <a:pt x="26702" y="528"/>
                  </a:cubicBezTo>
                  <a:cubicBezTo>
                    <a:pt x="26701" y="523"/>
                    <a:pt x="26698" y="520"/>
                    <a:pt x="26694" y="520"/>
                  </a:cubicBezTo>
                  <a:cubicBezTo>
                    <a:pt x="26681" y="520"/>
                    <a:pt x="26657" y="541"/>
                    <a:pt x="26631" y="576"/>
                  </a:cubicBezTo>
                  <a:lnTo>
                    <a:pt x="26641" y="587"/>
                  </a:lnTo>
                  <a:cubicBezTo>
                    <a:pt x="26675" y="624"/>
                    <a:pt x="26664" y="631"/>
                    <a:pt x="26644" y="631"/>
                  </a:cubicBezTo>
                  <a:cubicBezTo>
                    <a:pt x="26633" y="631"/>
                    <a:pt x="26618" y="628"/>
                    <a:pt x="26608" y="628"/>
                  </a:cubicBezTo>
                  <a:cubicBezTo>
                    <a:pt x="26607" y="628"/>
                    <a:pt x="26605" y="628"/>
                    <a:pt x="26604" y="629"/>
                  </a:cubicBezTo>
                  <a:lnTo>
                    <a:pt x="26588" y="631"/>
                  </a:lnTo>
                  <a:cubicBezTo>
                    <a:pt x="26567" y="623"/>
                    <a:pt x="26573" y="591"/>
                    <a:pt x="26602" y="556"/>
                  </a:cubicBezTo>
                  <a:lnTo>
                    <a:pt x="26540" y="535"/>
                  </a:lnTo>
                  <a:lnTo>
                    <a:pt x="26491" y="519"/>
                  </a:lnTo>
                  <a:cubicBezTo>
                    <a:pt x="26490" y="519"/>
                    <a:pt x="26490" y="519"/>
                    <a:pt x="26489" y="519"/>
                  </a:cubicBezTo>
                  <a:cubicBezTo>
                    <a:pt x="26446" y="519"/>
                    <a:pt x="26348" y="598"/>
                    <a:pt x="26316" y="608"/>
                  </a:cubicBezTo>
                  <a:cubicBezTo>
                    <a:pt x="26312" y="610"/>
                    <a:pt x="26308" y="610"/>
                    <a:pt x="26303" y="610"/>
                  </a:cubicBezTo>
                  <a:cubicBezTo>
                    <a:pt x="26275" y="610"/>
                    <a:pt x="26247" y="580"/>
                    <a:pt x="26242" y="565"/>
                  </a:cubicBezTo>
                  <a:cubicBezTo>
                    <a:pt x="26241" y="558"/>
                    <a:pt x="26237" y="555"/>
                    <a:pt x="26232" y="555"/>
                  </a:cubicBezTo>
                  <a:cubicBezTo>
                    <a:pt x="26223" y="555"/>
                    <a:pt x="26209" y="566"/>
                    <a:pt x="26196" y="585"/>
                  </a:cubicBezTo>
                  <a:lnTo>
                    <a:pt x="26177" y="607"/>
                  </a:lnTo>
                  <a:cubicBezTo>
                    <a:pt x="26164" y="620"/>
                    <a:pt x="26149" y="631"/>
                    <a:pt x="26132" y="631"/>
                  </a:cubicBezTo>
                  <a:cubicBezTo>
                    <a:pt x="26122" y="631"/>
                    <a:pt x="26111" y="627"/>
                    <a:pt x="26099" y="617"/>
                  </a:cubicBezTo>
                  <a:cubicBezTo>
                    <a:pt x="26075" y="597"/>
                    <a:pt x="26033" y="580"/>
                    <a:pt x="26063" y="543"/>
                  </a:cubicBezTo>
                  <a:lnTo>
                    <a:pt x="26093" y="507"/>
                  </a:lnTo>
                  <a:cubicBezTo>
                    <a:pt x="26127" y="468"/>
                    <a:pt x="26175" y="428"/>
                    <a:pt x="26198" y="420"/>
                  </a:cubicBezTo>
                  <a:lnTo>
                    <a:pt x="26225" y="437"/>
                  </a:lnTo>
                  <a:cubicBezTo>
                    <a:pt x="26231" y="442"/>
                    <a:pt x="26236" y="444"/>
                    <a:pt x="26239" y="444"/>
                  </a:cubicBezTo>
                  <a:cubicBezTo>
                    <a:pt x="26248" y="444"/>
                    <a:pt x="26252" y="432"/>
                    <a:pt x="26255" y="401"/>
                  </a:cubicBezTo>
                  <a:cubicBezTo>
                    <a:pt x="26255" y="394"/>
                    <a:pt x="26263" y="381"/>
                    <a:pt x="26265" y="381"/>
                  </a:cubicBezTo>
                  <a:cubicBezTo>
                    <a:pt x="26281" y="382"/>
                    <a:pt x="26305" y="382"/>
                    <a:pt x="26315" y="391"/>
                  </a:cubicBezTo>
                  <a:cubicBezTo>
                    <a:pt x="26343" y="415"/>
                    <a:pt x="26286" y="477"/>
                    <a:pt x="26379" y="477"/>
                  </a:cubicBezTo>
                  <a:cubicBezTo>
                    <a:pt x="26380" y="477"/>
                    <a:pt x="26380" y="477"/>
                    <a:pt x="26381" y="477"/>
                  </a:cubicBezTo>
                  <a:lnTo>
                    <a:pt x="26395" y="477"/>
                  </a:lnTo>
                  <a:cubicBezTo>
                    <a:pt x="26387" y="466"/>
                    <a:pt x="26370" y="441"/>
                    <a:pt x="26348" y="406"/>
                  </a:cubicBezTo>
                  <a:lnTo>
                    <a:pt x="26394" y="356"/>
                  </a:lnTo>
                  <a:cubicBezTo>
                    <a:pt x="26419" y="331"/>
                    <a:pt x="26368" y="297"/>
                    <a:pt x="26312" y="297"/>
                  </a:cubicBezTo>
                  <a:cubicBezTo>
                    <a:pt x="26305" y="297"/>
                    <a:pt x="26297" y="297"/>
                    <a:pt x="26290" y="299"/>
                  </a:cubicBezTo>
                  <a:lnTo>
                    <a:pt x="26279" y="300"/>
                  </a:lnTo>
                  <a:cubicBezTo>
                    <a:pt x="26275" y="303"/>
                    <a:pt x="26261" y="305"/>
                    <a:pt x="26240" y="305"/>
                  </a:cubicBezTo>
                  <a:cubicBezTo>
                    <a:pt x="26213" y="305"/>
                    <a:pt x="26177" y="302"/>
                    <a:pt x="26140" y="297"/>
                  </a:cubicBezTo>
                  <a:lnTo>
                    <a:pt x="26080" y="283"/>
                  </a:lnTo>
                  <a:lnTo>
                    <a:pt x="26060" y="279"/>
                  </a:lnTo>
                  <a:cubicBezTo>
                    <a:pt x="26055" y="267"/>
                    <a:pt x="26040" y="262"/>
                    <a:pt x="26017" y="262"/>
                  </a:cubicBezTo>
                  <a:cubicBezTo>
                    <a:pt x="25985" y="262"/>
                    <a:pt x="25938" y="274"/>
                    <a:pt x="25891" y="298"/>
                  </a:cubicBezTo>
                  <a:lnTo>
                    <a:pt x="25801" y="286"/>
                  </a:lnTo>
                  <a:cubicBezTo>
                    <a:pt x="25765" y="282"/>
                    <a:pt x="25729" y="262"/>
                    <a:pt x="25696" y="262"/>
                  </a:cubicBezTo>
                  <a:cubicBezTo>
                    <a:pt x="25692" y="262"/>
                    <a:pt x="25689" y="262"/>
                    <a:pt x="25685" y="263"/>
                  </a:cubicBezTo>
                  <a:cubicBezTo>
                    <a:pt x="25647" y="268"/>
                    <a:pt x="25615" y="299"/>
                    <a:pt x="25580" y="318"/>
                  </a:cubicBezTo>
                  <a:lnTo>
                    <a:pt x="25565" y="327"/>
                  </a:lnTo>
                  <a:cubicBezTo>
                    <a:pt x="25563" y="329"/>
                    <a:pt x="25560" y="329"/>
                    <a:pt x="25555" y="329"/>
                  </a:cubicBezTo>
                  <a:cubicBezTo>
                    <a:pt x="25532" y="329"/>
                    <a:pt x="25480" y="311"/>
                    <a:pt x="25462" y="300"/>
                  </a:cubicBezTo>
                  <a:cubicBezTo>
                    <a:pt x="25460" y="299"/>
                    <a:pt x="25458" y="298"/>
                    <a:pt x="25455" y="298"/>
                  </a:cubicBezTo>
                  <a:cubicBezTo>
                    <a:pt x="25431" y="298"/>
                    <a:pt x="25383" y="350"/>
                    <a:pt x="25370" y="372"/>
                  </a:cubicBezTo>
                  <a:cubicBezTo>
                    <a:pt x="25366" y="377"/>
                    <a:pt x="25361" y="379"/>
                    <a:pt x="25353" y="379"/>
                  </a:cubicBezTo>
                  <a:cubicBezTo>
                    <a:pt x="25327" y="379"/>
                    <a:pt x="25280" y="351"/>
                    <a:pt x="25264" y="335"/>
                  </a:cubicBezTo>
                  <a:cubicBezTo>
                    <a:pt x="25256" y="326"/>
                    <a:pt x="25245" y="322"/>
                    <a:pt x="25233" y="322"/>
                  </a:cubicBezTo>
                  <a:cubicBezTo>
                    <a:pt x="25215" y="322"/>
                    <a:pt x="25195" y="332"/>
                    <a:pt x="25178" y="349"/>
                  </a:cubicBezTo>
                  <a:lnTo>
                    <a:pt x="25169" y="345"/>
                  </a:lnTo>
                  <a:cubicBezTo>
                    <a:pt x="25107" y="320"/>
                    <a:pt x="25027" y="348"/>
                    <a:pt x="24975" y="299"/>
                  </a:cubicBezTo>
                  <a:lnTo>
                    <a:pt x="24970" y="295"/>
                  </a:lnTo>
                  <a:cubicBezTo>
                    <a:pt x="24958" y="295"/>
                    <a:pt x="24938" y="336"/>
                    <a:pt x="24935" y="351"/>
                  </a:cubicBezTo>
                  <a:cubicBezTo>
                    <a:pt x="24933" y="366"/>
                    <a:pt x="24803" y="395"/>
                    <a:pt x="24757" y="395"/>
                  </a:cubicBezTo>
                  <a:cubicBezTo>
                    <a:pt x="24711" y="395"/>
                    <a:pt x="24754" y="451"/>
                    <a:pt x="24748" y="468"/>
                  </a:cubicBezTo>
                  <a:cubicBezTo>
                    <a:pt x="24742" y="487"/>
                    <a:pt x="24729" y="538"/>
                    <a:pt x="24723" y="582"/>
                  </a:cubicBezTo>
                  <a:lnTo>
                    <a:pt x="24789" y="598"/>
                  </a:lnTo>
                  <a:lnTo>
                    <a:pt x="24811" y="603"/>
                  </a:lnTo>
                  <a:cubicBezTo>
                    <a:pt x="24814" y="597"/>
                    <a:pt x="24818" y="590"/>
                    <a:pt x="24822" y="583"/>
                  </a:cubicBezTo>
                  <a:lnTo>
                    <a:pt x="24822" y="583"/>
                  </a:lnTo>
                  <a:lnTo>
                    <a:pt x="24765" y="576"/>
                  </a:lnTo>
                  <a:cubicBezTo>
                    <a:pt x="24777" y="566"/>
                    <a:pt x="24788" y="562"/>
                    <a:pt x="24797" y="562"/>
                  </a:cubicBezTo>
                  <a:cubicBezTo>
                    <a:pt x="24809" y="562"/>
                    <a:pt x="24817" y="569"/>
                    <a:pt x="24823" y="583"/>
                  </a:cubicBezTo>
                  <a:lnTo>
                    <a:pt x="24823" y="583"/>
                  </a:lnTo>
                  <a:cubicBezTo>
                    <a:pt x="24857" y="532"/>
                    <a:pt x="24935" y="472"/>
                    <a:pt x="24976" y="461"/>
                  </a:cubicBezTo>
                  <a:cubicBezTo>
                    <a:pt x="24982" y="459"/>
                    <a:pt x="24988" y="458"/>
                    <a:pt x="24992" y="458"/>
                  </a:cubicBezTo>
                  <a:cubicBezTo>
                    <a:pt x="25022" y="458"/>
                    <a:pt x="25024" y="490"/>
                    <a:pt x="25010" y="499"/>
                  </a:cubicBezTo>
                  <a:cubicBezTo>
                    <a:pt x="24995" y="509"/>
                    <a:pt x="25035" y="563"/>
                    <a:pt x="25065" y="563"/>
                  </a:cubicBezTo>
                  <a:cubicBezTo>
                    <a:pt x="25069" y="563"/>
                    <a:pt x="25072" y="562"/>
                    <a:pt x="25076" y="560"/>
                  </a:cubicBezTo>
                  <a:cubicBezTo>
                    <a:pt x="25103" y="541"/>
                    <a:pt x="25132" y="451"/>
                    <a:pt x="25134" y="418"/>
                  </a:cubicBezTo>
                  <a:cubicBezTo>
                    <a:pt x="25135" y="409"/>
                    <a:pt x="25145" y="406"/>
                    <a:pt x="25159" y="406"/>
                  </a:cubicBezTo>
                  <a:cubicBezTo>
                    <a:pt x="25198" y="406"/>
                    <a:pt x="25271" y="431"/>
                    <a:pt x="25300" y="446"/>
                  </a:cubicBezTo>
                  <a:cubicBezTo>
                    <a:pt x="25339" y="466"/>
                    <a:pt x="25327" y="516"/>
                    <a:pt x="25312" y="528"/>
                  </a:cubicBezTo>
                  <a:cubicBezTo>
                    <a:pt x="25297" y="539"/>
                    <a:pt x="25323" y="615"/>
                    <a:pt x="25329" y="642"/>
                  </a:cubicBezTo>
                  <a:cubicBezTo>
                    <a:pt x="25333" y="656"/>
                    <a:pt x="25308" y="665"/>
                    <a:pt x="25283" y="665"/>
                  </a:cubicBezTo>
                  <a:cubicBezTo>
                    <a:pt x="25262" y="665"/>
                    <a:pt x="25241" y="659"/>
                    <a:pt x="25236" y="646"/>
                  </a:cubicBezTo>
                  <a:cubicBezTo>
                    <a:pt x="25230" y="630"/>
                    <a:pt x="25205" y="625"/>
                    <a:pt x="25178" y="625"/>
                  </a:cubicBezTo>
                  <a:cubicBezTo>
                    <a:pt x="25156" y="625"/>
                    <a:pt x="25133" y="629"/>
                    <a:pt x="25120" y="634"/>
                  </a:cubicBezTo>
                  <a:cubicBezTo>
                    <a:pt x="25113" y="637"/>
                    <a:pt x="25107" y="638"/>
                    <a:pt x="25100" y="638"/>
                  </a:cubicBezTo>
                  <a:cubicBezTo>
                    <a:pt x="25076" y="638"/>
                    <a:pt x="25053" y="624"/>
                    <a:pt x="25046" y="613"/>
                  </a:cubicBezTo>
                  <a:cubicBezTo>
                    <a:pt x="25045" y="612"/>
                    <a:pt x="25043" y="611"/>
                    <a:pt x="25042" y="611"/>
                  </a:cubicBezTo>
                  <a:cubicBezTo>
                    <a:pt x="25032" y="611"/>
                    <a:pt x="25014" y="651"/>
                    <a:pt x="25010" y="672"/>
                  </a:cubicBezTo>
                  <a:cubicBezTo>
                    <a:pt x="25007" y="682"/>
                    <a:pt x="25003" y="687"/>
                    <a:pt x="24998" y="687"/>
                  </a:cubicBezTo>
                  <a:cubicBezTo>
                    <a:pt x="24992" y="687"/>
                    <a:pt x="24985" y="680"/>
                    <a:pt x="24978" y="667"/>
                  </a:cubicBezTo>
                  <a:lnTo>
                    <a:pt x="24978" y="653"/>
                  </a:lnTo>
                  <a:cubicBezTo>
                    <a:pt x="24979" y="618"/>
                    <a:pt x="24975" y="602"/>
                    <a:pt x="24919" y="596"/>
                  </a:cubicBezTo>
                  <a:lnTo>
                    <a:pt x="24823" y="583"/>
                  </a:lnTo>
                  <a:lnTo>
                    <a:pt x="24823" y="583"/>
                  </a:lnTo>
                  <a:cubicBezTo>
                    <a:pt x="24830" y="603"/>
                    <a:pt x="24831" y="635"/>
                    <a:pt x="24824" y="677"/>
                  </a:cubicBezTo>
                  <a:lnTo>
                    <a:pt x="24775" y="661"/>
                  </a:lnTo>
                  <a:cubicBezTo>
                    <a:pt x="24733" y="647"/>
                    <a:pt x="24696" y="611"/>
                    <a:pt x="24650" y="611"/>
                  </a:cubicBezTo>
                  <a:cubicBezTo>
                    <a:pt x="24633" y="611"/>
                    <a:pt x="24614" y="616"/>
                    <a:pt x="24593" y="629"/>
                  </a:cubicBezTo>
                  <a:cubicBezTo>
                    <a:pt x="24593" y="629"/>
                    <a:pt x="24593" y="629"/>
                    <a:pt x="24592" y="629"/>
                  </a:cubicBezTo>
                  <a:cubicBezTo>
                    <a:pt x="24585" y="629"/>
                    <a:pt x="24555" y="612"/>
                    <a:pt x="24556" y="607"/>
                  </a:cubicBezTo>
                  <a:lnTo>
                    <a:pt x="24582" y="523"/>
                  </a:lnTo>
                  <a:cubicBezTo>
                    <a:pt x="24581" y="523"/>
                    <a:pt x="24579" y="523"/>
                    <a:pt x="24577" y="523"/>
                  </a:cubicBezTo>
                  <a:cubicBezTo>
                    <a:pt x="24498" y="523"/>
                    <a:pt x="24449" y="570"/>
                    <a:pt x="24455" y="590"/>
                  </a:cubicBezTo>
                  <a:cubicBezTo>
                    <a:pt x="24461" y="608"/>
                    <a:pt x="24377" y="628"/>
                    <a:pt x="24343" y="633"/>
                  </a:cubicBezTo>
                  <a:cubicBezTo>
                    <a:pt x="24340" y="633"/>
                    <a:pt x="24337" y="633"/>
                    <a:pt x="24335" y="633"/>
                  </a:cubicBezTo>
                  <a:cubicBezTo>
                    <a:pt x="24314" y="633"/>
                    <a:pt x="24337" y="611"/>
                    <a:pt x="24352" y="603"/>
                  </a:cubicBezTo>
                  <a:cubicBezTo>
                    <a:pt x="24369" y="593"/>
                    <a:pt x="24325" y="533"/>
                    <a:pt x="24302" y="512"/>
                  </a:cubicBezTo>
                  <a:cubicBezTo>
                    <a:pt x="24293" y="505"/>
                    <a:pt x="24281" y="501"/>
                    <a:pt x="24268" y="501"/>
                  </a:cubicBezTo>
                  <a:cubicBezTo>
                    <a:pt x="24247" y="501"/>
                    <a:pt x="24223" y="511"/>
                    <a:pt x="24205" y="530"/>
                  </a:cubicBezTo>
                  <a:lnTo>
                    <a:pt x="24210" y="535"/>
                  </a:lnTo>
                  <a:lnTo>
                    <a:pt x="24271" y="596"/>
                  </a:lnTo>
                  <a:cubicBezTo>
                    <a:pt x="24231" y="641"/>
                    <a:pt x="24154" y="669"/>
                    <a:pt x="24130" y="669"/>
                  </a:cubicBezTo>
                  <a:cubicBezTo>
                    <a:pt x="24128" y="669"/>
                    <a:pt x="24127" y="669"/>
                    <a:pt x="24126" y="669"/>
                  </a:cubicBezTo>
                  <a:cubicBezTo>
                    <a:pt x="24124" y="668"/>
                    <a:pt x="24123" y="668"/>
                    <a:pt x="24121" y="668"/>
                  </a:cubicBezTo>
                  <a:cubicBezTo>
                    <a:pt x="24098" y="668"/>
                    <a:pt x="24047" y="691"/>
                    <a:pt x="24032" y="703"/>
                  </a:cubicBezTo>
                  <a:cubicBezTo>
                    <a:pt x="24031" y="703"/>
                    <a:pt x="24030" y="703"/>
                    <a:pt x="24029" y="703"/>
                  </a:cubicBezTo>
                  <a:cubicBezTo>
                    <a:pt x="24005" y="703"/>
                    <a:pt x="23931" y="630"/>
                    <a:pt x="23907" y="598"/>
                  </a:cubicBezTo>
                  <a:cubicBezTo>
                    <a:pt x="23881" y="565"/>
                    <a:pt x="23828" y="564"/>
                    <a:pt x="23811" y="557"/>
                  </a:cubicBezTo>
                  <a:cubicBezTo>
                    <a:pt x="23810" y="556"/>
                    <a:pt x="23808" y="556"/>
                    <a:pt x="23807" y="556"/>
                  </a:cubicBezTo>
                  <a:cubicBezTo>
                    <a:pt x="23789" y="556"/>
                    <a:pt x="23754" y="581"/>
                    <a:pt x="23728" y="581"/>
                  </a:cubicBezTo>
                  <a:cubicBezTo>
                    <a:pt x="23725" y="581"/>
                    <a:pt x="23723" y="581"/>
                    <a:pt x="23721" y="580"/>
                  </a:cubicBezTo>
                  <a:cubicBezTo>
                    <a:pt x="23718" y="580"/>
                    <a:pt x="23716" y="579"/>
                    <a:pt x="23713" y="579"/>
                  </a:cubicBezTo>
                  <a:cubicBezTo>
                    <a:pt x="23688" y="579"/>
                    <a:pt x="23667" y="606"/>
                    <a:pt x="23663" y="643"/>
                  </a:cubicBezTo>
                  <a:lnTo>
                    <a:pt x="23601" y="629"/>
                  </a:lnTo>
                  <a:cubicBezTo>
                    <a:pt x="23527" y="612"/>
                    <a:pt x="23447" y="597"/>
                    <a:pt x="23386" y="564"/>
                  </a:cubicBezTo>
                  <a:cubicBezTo>
                    <a:pt x="23350" y="544"/>
                    <a:pt x="23344" y="488"/>
                    <a:pt x="23324" y="448"/>
                  </a:cubicBezTo>
                  <a:lnTo>
                    <a:pt x="23318" y="435"/>
                  </a:lnTo>
                  <a:cubicBezTo>
                    <a:pt x="23315" y="430"/>
                    <a:pt x="23308" y="429"/>
                    <a:pt x="23298" y="429"/>
                  </a:cubicBezTo>
                  <a:cubicBezTo>
                    <a:pt x="23269" y="429"/>
                    <a:pt x="23220" y="444"/>
                    <a:pt x="23202" y="453"/>
                  </a:cubicBezTo>
                  <a:cubicBezTo>
                    <a:pt x="23198" y="455"/>
                    <a:pt x="23195" y="455"/>
                    <a:pt x="23193" y="455"/>
                  </a:cubicBezTo>
                  <a:cubicBezTo>
                    <a:pt x="23174" y="455"/>
                    <a:pt x="23166" y="418"/>
                    <a:pt x="23172" y="365"/>
                  </a:cubicBezTo>
                  <a:lnTo>
                    <a:pt x="23172" y="365"/>
                  </a:lnTo>
                  <a:lnTo>
                    <a:pt x="23079" y="382"/>
                  </a:lnTo>
                  <a:cubicBezTo>
                    <a:pt x="23073" y="383"/>
                    <a:pt x="23067" y="384"/>
                    <a:pt x="23062" y="384"/>
                  </a:cubicBezTo>
                  <a:cubicBezTo>
                    <a:pt x="23007" y="384"/>
                    <a:pt x="23031" y="318"/>
                    <a:pt x="22985" y="318"/>
                  </a:cubicBezTo>
                  <a:cubicBezTo>
                    <a:pt x="22983" y="318"/>
                    <a:pt x="22981" y="318"/>
                    <a:pt x="22980" y="318"/>
                  </a:cubicBezTo>
                  <a:cubicBezTo>
                    <a:pt x="22968" y="319"/>
                    <a:pt x="22954" y="322"/>
                    <a:pt x="22946" y="328"/>
                  </a:cubicBezTo>
                  <a:cubicBezTo>
                    <a:pt x="22921" y="347"/>
                    <a:pt x="22842" y="377"/>
                    <a:pt x="22811" y="377"/>
                  </a:cubicBezTo>
                  <a:cubicBezTo>
                    <a:pt x="22806" y="377"/>
                    <a:pt x="22803" y="376"/>
                    <a:pt x="22801" y="375"/>
                  </a:cubicBezTo>
                  <a:cubicBezTo>
                    <a:pt x="22781" y="356"/>
                    <a:pt x="22765" y="349"/>
                    <a:pt x="22750" y="349"/>
                  </a:cubicBezTo>
                  <a:cubicBezTo>
                    <a:pt x="22724" y="349"/>
                    <a:pt x="22703" y="371"/>
                    <a:pt x="22678" y="389"/>
                  </a:cubicBezTo>
                  <a:lnTo>
                    <a:pt x="22603" y="443"/>
                  </a:lnTo>
                  <a:cubicBezTo>
                    <a:pt x="22617" y="493"/>
                    <a:pt x="22640" y="520"/>
                    <a:pt x="22664" y="520"/>
                  </a:cubicBezTo>
                  <a:cubicBezTo>
                    <a:pt x="22677" y="520"/>
                    <a:pt x="22690" y="512"/>
                    <a:pt x="22702" y="494"/>
                  </a:cubicBezTo>
                  <a:lnTo>
                    <a:pt x="22817" y="504"/>
                  </a:lnTo>
                  <a:cubicBezTo>
                    <a:pt x="22821" y="505"/>
                    <a:pt x="22824" y="505"/>
                    <a:pt x="22828" y="505"/>
                  </a:cubicBezTo>
                  <a:cubicBezTo>
                    <a:pt x="22853" y="505"/>
                    <a:pt x="22880" y="496"/>
                    <a:pt x="22904" y="488"/>
                  </a:cubicBezTo>
                  <a:cubicBezTo>
                    <a:pt x="22941" y="476"/>
                    <a:pt x="22977" y="458"/>
                    <a:pt x="23016" y="446"/>
                  </a:cubicBezTo>
                  <a:lnTo>
                    <a:pt x="23022" y="443"/>
                  </a:lnTo>
                  <a:cubicBezTo>
                    <a:pt x="23036" y="454"/>
                    <a:pt x="23040" y="482"/>
                    <a:pt x="23030" y="500"/>
                  </a:cubicBezTo>
                  <a:lnTo>
                    <a:pt x="23052" y="520"/>
                  </a:lnTo>
                  <a:cubicBezTo>
                    <a:pt x="23061" y="528"/>
                    <a:pt x="23068" y="531"/>
                    <a:pt x="23074" y="531"/>
                  </a:cubicBezTo>
                  <a:cubicBezTo>
                    <a:pt x="23093" y="531"/>
                    <a:pt x="23102" y="505"/>
                    <a:pt x="23119" y="505"/>
                  </a:cubicBezTo>
                  <a:cubicBezTo>
                    <a:pt x="23120" y="505"/>
                    <a:pt x="23122" y="505"/>
                    <a:pt x="23124" y="505"/>
                  </a:cubicBezTo>
                  <a:cubicBezTo>
                    <a:pt x="23140" y="510"/>
                    <a:pt x="23164" y="516"/>
                    <a:pt x="23167" y="525"/>
                  </a:cubicBezTo>
                  <a:cubicBezTo>
                    <a:pt x="23172" y="535"/>
                    <a:pt x="23160" y="564"/>
                    <a:pt x="23153" y="564"/>
                  </a:cubicBezTo>
                  <a:lnTo>
                    <a:pt x="23053" y="571"/>
                  </a:lnTo>
                  <a:cubicBezTo>
                    <a:pt x="23011" y="623"/>
                    <a:pt x="22971" y="640"/>
                    <a:pt x="22950" y="640"/>
                  </a:cubicBezTo>
                  <a:cubicBezTo>
                    <a:pt x="22942" y="640"/>
                    <a:pt x="22936" y="637"/>
                    <a:pt x="22935" y="633"/>
                  </a:cubicBezTo>
                  <a:cubicBezTo>
                    <a:pt x="22934" y="625"/>
                    <a:pt x="22927" y="622"/>
                    <a:pt x="22914" y="622"/>
                  </a:cubicBezTo>
                  <a:cubicBezTo>
                    <a:pt x="22901" y="622"/>
                    <a:pt x="22882" y="626"/>
                    <a:pt x="22861" y="636"/>
                  </a:cubicBezTo>
                  <a:lnTo>
                    <a:pt x="22852" y="629"/>
                  </a:lnTo>
                  <a:cubicBezTo>
                    <a:pt x="22820" y="605"/>
                    <a:pt x="22788" y="596"/>
                    <a:pt x="22758" y="596"/>
                  </a:cubicBezTo>
                  <a:cubicBezTo>
                    <a:pt x="22703" y="596"/>
                    <a:pt x="22651" y="625"/>
                    <a:pt x="22600" y="644"/>
                  </a:cubicBezTo>
                  <a:cubicBezTo>
                    <a:pt x="22588" y="649"/>
                    <a:pt x="22580" y="651"/>
                    <a:pt x="22573" y="651"/>
                  </a:cubicBezTo>
                  <a:cubicBezTo>
                    <a:pt x="22563" y="651"/>
                    <a:pt x="22556" y="647"/>
                    <a:pt x="22544" y="641"/>
                  </a:cubicBezTo>
                  <a:cubicBezTo>
                    <a:pt x="22529" y="634"/>
                    <a:pt x="22516" y="630"/>
                    <a:pt x="22499" y="630"/>
                  </a:cubicBezTo>
                  <a:cubicBezTo>
                    <a:pt x="22473" y="630"/>
                    <a:pt x="22439" y="640"/>
                    <a:pt x="22388" y="658"/>
                  </a:cubicBezTo>
                  <a:cubicBezTo>
                    <a:pt x="22376" y="662"/>
                    <a:pt x="22360" y="666"/>
                    <a:pt x="22348" y="666"/>
                  </a:cubicBezTo>
                  <a:cubicBezTo>
                    <a:pt x="22342" y="666"/>
                    <a:pt x="22336" y="665"/>
                    <a:pt x="22333" y="662"/>
                  </a:cubicBezTo>
                  <a:cubicBezTo>
                    <a:pt x="22317" y="651"/>
                    <a:pt x="22300" y="647"/>
                    <a:pt x="22285" y="647"/>
                  </a:cubicBezTo>
                  <a:cubicBezTo>
                    <a:pt x="22253" y="647"/>
                    <a:pt x="22223" y="663"/>
                    <a:pt x="22192" y="663"/>
                  </a:cubicBezTo>
                  <a:cubicBezTo>
                    <a:pt x="22191" y="663"/>
                    <a:pt x="22191" y="663"/>
                    <a:pt x="22190" y="662"/>
                  </a:cubicBezTo>
                  <a:cubicBezTo>
                    <a:pt x="22156" y="661"/>
                    <a:pt x="22110" y="658"/>
                    <a:pt x="22089" y="641"/>
                  </a:cubicBezTo>
                  <a:lnTo>
                    <a:pt x="22041" y="601"/>
                  </a:lnTo>
                  <a:cubicBezTo>
                    <a:pt x="22024" y="607"/>
                    <a:pt x="22003" y="609"/>
                    <a:pt x="21982" y="609"/>
                  </a:cubicBezTo>
                  <a:cubicBezTo>
                    <a:pt x="21944" y="609"/>
                    <a:pt x="21906" y="601"/>
                    <a:pt x="21895" y="593"/>
                  </a:cubicBezTo>
                  <a:cubicBezTo>
                    <a:pt x="21887" y="587"/>
                    <a:pt x="21878" y="584"/>
                    <a:pt x="21870" y="584"/>
                  </a:cubicBezTo>
                  <a:cubicBezTo>
                    <a:pt x="21861" y="584"/>
                    <a:pt x="21853" y="588"/>
                    <a:pt x="21849" y="596"/>
                  </a:cubicBezTo>
                  <a:lnTo>
                    <a:pt x="21833" y="611"/>
                  </a:lnTo>
                  <a:cubicBezTo>
                    <a:pt x="21813" y="631"/>
                    <a:pt x="21789" y="657"/>
                    <a:pt x="21764" y="661"/>
                  </a:cubicBezTo>
                  <a:cubicBezTo>
                    <a:pt x="21752" y="663"/>
                    <a:pt x="21728" y="668"/>
                    <a:pt x="21710" y="668"/>
                  </a:cubicBezTo>
                  <a:cubicBezTo>
                    <a:pt x="21691" y="668"/>
                    <a:pt x="21678" y="663"/>
                    <a:pt x="21689" y="643"/>
                  </a:cubicBezTo>
                  <a:cubicBezTo>
                    <a:pt x="21707" y="607"/>
                    <a:pt x="21675" y="603"/>
                    <a:pt x="21674" y="585"/>
                  </a:cubicBezTo>
                  <a:lnTo>
                    <a:pt x="21673" y="561"/>
                  </a:lnTo>
                  <a:cubicBezTo>
                    <a:pt x="21687" y="531"/>
                    <a:pt x="21673" y="508"/>
                    <a:pt x="21642" y="508"/>
                  </a:cubicBezTo>
                  <a:lnTo>
                    <a:pt x="21617" y="507"/>
                  </a:lnTo>
                  <a:lnTo>
                    <a:pt x="21611" y="507"/>
                  </a:lnTo>
                  <a:cubicBezTo>
                    <a:pt x="21606" y="502"/>
                    <a:pt x="21612" y="382"/>
                    <a:pt x="21629" y="363"/>
                  </a:cubicBezTo>
                  <a:cubicBezTo>
                    <a:pt x="21632" y="359"/>
                    <a:pt x="21631" y="357"/>
                    <a:pt x="21627" y="357"/>
                  </a:cubicBezTo>
                  <a:cubicBezTo>
                    <a:pt x="21612" y="357"/>
                    <a:pt x="21557" y="383"/>
                    <a:pt x="21556" y="412"/>
                  </a:cubicBezTo>
                  <a:cubicBezTo>
                    <a:pt x="21555" y="447"/>
                    <a:pt x="21489" y="490"/>
                    <a:pt x="21475" y="507"/>
                  </a:cubicBezTo>
                  <a:cubicBezTo>
                    <a:pt x="21462" y="522"/>
                    <a:pt x="21521" y="561"/>
                    <a:pt x="21543" y="561"/>
                  </a:cubicBezTo>
                  <a:cubicBezTo>
                    <a:pt x="21546" y="561"/>
                    <a:pt x="21548" y="561"/>
                    <a:pt x="21550" y="560"/>
                  </a:cubicBezTo>
                  <a:cubicBezTo>
                    <a:pt x="21555" y="556"/>
                    <a:pt x="21562" y="554"/>
                    <a:pt x="21570" y="554"/>
                  </a:cubicBezTo>
                  <a:cubicBezTo>
                    <a:pt x="21585" y="554"/>
                    <a:pt x="21601" y="559"/>
                    <a:pt x="21606" y="564"/>
                  </a:cubicBezTo>
                  <a:cubicBezTo>
                    <a:pt x="21614" y="570"/>
                    <a:pt x="21622" y="581"/>
                    <a:pt x="21623" y="591"/>
                  </a:cubicBezTo>
                  <a:lnTo>
                    <a:pt x="21618" y="595"/>
                  </a:lnTo>
                  <a:cubicBezTo>
                    <a:pt x="21592" y="617"/>
                    <a:pt x="21561" y="637"/>
                    <a:pt x="21537" y="661"/>
                  </a:cubicBezTo>
                  <a:lnTo>
                    <a:pt x="21520" y="679"/>
                  </a:lnTo>
                  <a:cubicBezTo>
                    <a:pt x="21517" y="685"/>
                    <a:pt x="21500" y="688"/>
                    <a:pt x="21477" y="688"/>
                  </a:cubicBezTo>
                  <a:cubicBezTo>
                    <a:pt x="21405" y="688"/>
                    <a:pt x="21264" y="665"/>
                    <a:pt x="21203" y="649"/>
                  </a:cubicBezTo>
                  <a:cubicBezTo>
                    <a:pt x="21123" y="629"/>
                    <a:pt x="21157" y="565"/>
                    <a:pt x="21201" y="559"/>
                  </a:cubicBezTo>
                  <a:cubicBezTo>
                    <a:pt x="21223" y="555"/>
                    <a:pt x="21230" y="553"/>
                    <a:pt x="21224" y="553"/>
                  </a:cubicBezTo>
                  <a:cubicBezTo>
                    <a:pt x="21217" y="553"/>
                    <a:pt x="21198" y="555"/>
                    <a:pt x="21166" y="559"/>
                  </a:cubicBezTo>
                  <a:lnTo>
                    <a:pt x="21121" y="514"/>
                  </a:lnTo>
                  <a:cubicBezTo>
                    <a:pt x="21118" y="512"/>
                    <a:pt x="21111" y="511"/>
                    <a:pt x="21102" y="511"/>
                  </a:cubicBezTo>
                  <a:cubicBezTo>
                    <a:pt x="21087" y="511"/>
                    <a:pt x="21068" y="514"/>
                    <a:pt x="21059" y="520"/>
                  </a:cubicBezTo>
                  <a:cubicBezTo>
                    <a:pt x="21035" y="538"/>
                    <a:pt x="21019" y="554"/>
                    <a:pt x="20992" y="554"/>
                  </a:cubicBezTo>
                  <a:cubicBezTo>
                    <a:pt x="20979" y="554"/>
                    <a:pt x="20963" y="550"/>
                    <a:pt x="20943" y="541"/>
                  </a:cubicBezTo>
                  <a:cubicBezTo>
                    <a:pt x="20936" y="538"/>
                    <a:pt x="20930" y="537"/>
                    <a:pt x="20924" y="537"/>
                  </a:cubicBezTo>
                  <a:cubicBezTo>
                    <a:pt x="20898" y="537"/>
                    <a:pt x="20897" y="571"/>
                    <a:pt x="20919" y="598"/>
                  </a:cubicBezTo>
                  <a:lnTo>
                    <a:pt x="20925" y="606"/>
                  </a:lnTo>
                  <a:cubicBezTo>
                    <a:pt x="20923" y="618"/>
                    <a:pt x="20907" y="632"/>
                    <a:pt x="20890" y="634"/>
                  </a:cubicBezTo>
                  <a:lnTo>
                    <a:pt x="20884" y="629"/>
                  </a:lnTo>
                  <a:cubicBezTo>
                    <a:pt x="20863" y="611"/>
                    <a:pt x="20847" y="590"/>
                    <a:pt x="20826" y="571"/>
                  </a:cubicBezTo>
                  <a:lnTo>
                    <a:pt x="20805" y="551"/>
                  </a:lnTo>
                  <a:cubicBezTo>
                    <a:pt x="20779" y="534"/>
                    <a:pt x="20800" y="490"/>
                    <a:pt x="20820" y="476"/>
                  </a:cubicBezTo>
                  <a:cubicBezTo>
                    <a:pt x="20825" y="473"/>
                    <a:pt x="20833" y="471"/>
                    <a:pt x="20843" y="471"/>
                  </a:cubicBezTo>
                  <a:cubicBezTo>
                    <a:pt x="20874" y="471"/>
                    <a:pt x="20925" y="486"/>
                    <a:pt x="20975" y="509"/>
                  </a:cubicBezTo>
                  <a:lnTo>
                    <a:pt x="21037" y="468"/>
                  </a:lnTo>
                  <a:lnTo>
                    <a:pt x="21088" y="433"/>
                  </a:lnTo>
                  <a:cubicBezTo>
                    <a:pt x="21099" y="439"/>
                    <a:pt x="21109" y="441"/>
                    <a:pt x="21119" y="441"/>
                  </a:cubicBezTo>
                  <a:cubicBezTo>
                    <a:pt x="21148" y="441"/>
                    <a:pt x="21172" y="422"/>
                    <a:pt x="21175" y="410"/>
                  </a:cubicBezTo>
                  <a:cubicBezTo>
                    <a:pt x="21175" y="406"/>
                    <a:pt x="21178" y="405"/>
                    <a:pt x="21182" y="405"/>
                  </a:cubicBezTo>
                  <a:cubicBezTo>
                    <a:pt x="21201" y="405"/>
                    <a:pt x="21250" y="431"/>
                    <a:pt x="21305" y="473"/>
                  </a:cubicBezTo>
                  <a:lnTo>
                    <a:pt x="21420" y="459"/>
                  </a:lnTo>
                  <a:lnTo>
                    <a:pt x="21420" y="459"/>
                  </a:lnTo>
                  <a:cubicBezTo>
                    <a:pt x="21406" y="437"/>
                    <a:pt x="21379" y="380"/>
                    <a:pt x="21373" y="358"/>
                  </a:cubicBezTo>
                  <a:cubicBezTo>
                    <a:pt x="21366" y="327"/>
                    <a:pt x="21331" y="289"/>
                    <a:pt x="21298" y="276"/>
                  </a:cubicBezTo>
                  <a:lnTo>
                    <a:pt x="21290" y="308"/>
                  </a:lnTo>
                  <a:lnTo>
                    <a:pt x="21283" y="340"/>
                  </a:lnTo>
                  <a:cubicBezTo>
                    <a:pt x="21281" y="340"/>
                    <a:pt x="21279" y="340"/>
                    <a:pt x="21277" y="340"/>
                  </a:cubicBezTo>
                  <a:cubicBezTo>
                    <a:pt x="21256" y="340"/>
                    <a:pt x="21203" y="326"/>
                    <a:pt x="21166" y="326"/>
                  </a:cubicBezTo>
                  <a:cubicBezTo>
                    <a:pt x="21148" y="326"/>
                    <a:pt x="21133" y="330"/>
                    <a:pt x="21128" y="340"/>
                  </a:cubicBezTo>
                  <a:cubicBezTo>
                    <a:pt x="21122" y="352"/>
                    <a:pt x="21108" y="357"/>
                    <a:pt x="21091" y="357"/>
                  </a:cubicBezTo>
                  <a:cubicBezTo>
                    <a:pt x="21063" y="357"/>
                    <a:pt x="21029" y="344"/>
                    <a:pt x="21015" y="333"/>
                  </a:cubicBezTo>
                  <a:cubicBezTo>
                    <a:pt x="21012" y="330"/>
                    <a:pt x="21010" y="329"/>
                    <a:pt x="21007" y="329"/>
                  </a:cubicBezTo>
                  <a:cubicBezTo>
                    <a:pt x="20990" y="329"/>
                    <a:pt x="20976" y="372"/>
                    <a:pt x="20976" y="396"/>
                  </a:cubicBezTo>
                  <a:cubicBezTo>
                    <a:pt x="20976" y="423"/>
                    <a:pt x="20957" y="442"/>
                    <a:pt x="20931" y="442"/>
                  </a:cubicBezTo>
                  <a:cubicBezTo>
                    <a:pt x="20929" y="442"/>
                    <a:pt x="20926" y="442"/>
                    <a:pt x="20924" y="441"/>
                  </a:cubicBezTo>
                  <a:lnTo>
                    <a:pt x="20912" y="432"/>
                  </a:lnTo>
                  <a:cubicBezTo>
                    <a:pt x="20826" y="372"/>
                    <a:pt x="20827" y="372"/>
                    <a:pt x="20919" y="320"/>
                  </a:cubicBezTo>
                  <a:lnTo>
                    <a:pt x="20928" y="315"/>
                  </a:lnTo>
                  <a:cubicBezTo>
                    <a:pt x="20934" y="308"/>
                    <a:pt x="20912" y="304"/>
                    <a:pt x="20886" y="304"/>
                  </a:cubicBezTo>
                  <a:cubicBezTo>
                    <a:pt x="20862" y="304"/>
                    <a:pt x="20834" y="308"/>
                    <a:pt x="20821" y="315"/>
                  </a:cubicBezTo>
                  <a:cubicBezTo>
                    <a:pt x="20811" y="321"/>
                    <a:pt x="20799" y="323"/>
                    <a:pt x="20784" y="323"/>
                  </a:cubicBezTo>
                  <a:cubicBezTo>
                    <a:pt x="20758" y="323"/>
                    <a:pt x="20728" y="315"/>
                    <a:pt x="20705" y="299"/>
                  </a:cubicBezTo>
                  <a:lnTo>
                    <a:pt x="20667" y="289"/>
                  </a:lnTo>
                  <a:lnTo>
                    <a:pt x="20650" y="286"/>
                  </a:lnTo>
                  <a:lnTo>
                    <a:pt x="20650" y="286"/>
                  </a:lnTo>
                  <a:cubicBezTo>
                    <a:pt x="20621" y="312"/>
                    <a:pt x="20672" y="394"/>
                    <a:pt x="20700" y="417"/>
                  </a:cubicBezTo>
                  <a:cubicBezTo>
                    <a:pt x="20728" y="440"/>
                    <a:pt x="20686" y="534"/>
                    <a:pt x="20712" y="562"/>
                  </a:cubicBezTo>
                  <a:cubicBezTo>
                    <a:pt x="20738" y="592"/>
                    <a:pt x="20702" y="637"/>
                    <a:pt x="20682" y="644"/>
                  </a:cubicBezTo>
                  <a:cubicBezTo>
                    <a:pt x="20679" y="645"/>
                    <a:pt x="20676" y="646"/>
                    <a:pt x="20673" y="646"/>
                  </a:cubicBezTo>
                  <a:cubicBezTo>
                    <a:pt x="20655" y="646"/>
                    <a:pt x="20635" y="630"/>
                    <a:pt x="20633" y="623"/>
                  </a:cubicBezTo>
                  <a:cubicBezTo>
                    <a:pt x="20632" y="621"/>
                    <a:pt x="20624" y="619"/>
                    <a:pt x="20612" y="619"/>
                  </a:cubicBezTo>
                  <a:cubicBezTo>
                    <a:pt x="20597" y="619"/>
                    <a:pt x="20573" y="622"/>
                    <a:pt x="20549" y="627"/>
                  </a:cubicBezTo>
                  <a:lnTo>
                    <a:pt x="20528" y="615"/>
                  </a:lnTo>
                  <a:cubicBezTo>
                    <a:pt x="20501" y="600"/>
                    <a:pt x="20494" y="564"/>
                    <a:pt x="20470" y="543"/>
                  </a:cubicBezTo>
                  <a:lnTo>
                    <a:pt x="20448" y="525"/>
                  </a:lnTo>
                  <a:cubicBezTo>
                    <a:pt x="20439" y="522"/>
                    <a:pt x="20432" y="520"/>
                    <a:pt x="20426" y="520"/>
                  </a:cubicBezTo>
                  <a:cubicBezTo>
                    <a:pt x="20400" y="520"/>
                    <a:pt x="20394" y="546"/>
                    <a:pt x="20414" y="590"/>
                  </a:cubicBezTo>
                  <a:lnTo>
                    <a:pt x="20312" y="632"/>
                  </a:lnTo>
                  <a:cubicBezTo>
                    <a:pt x="20291" y="641"/>
                    <a:pt x="20277" y="662"/>
                    <a:pt x="20257" y="674"/>
                  </a:cubicBezTo>
                  <a:cubicBezTo>
                    <a:pt x="20250" y="677"/>
                    <a:pt x="20238" y="680"/>
                    <a:pt x="20228" y="680"/>
                  </a:cubicBezTo>
                  <a:cubicBezTo>
                    <a:pt x="20224" y="680"/>
                    <a:pt x="20220" y="680"/>
                    <a:pt x="20219" y="678"/>
                  </a:cubicBezTo>
                  <a:lnTo>
                    <a:pt x="20167" y="629"/>
                  </a:lnTo>
                  <a:cubicBezTo>
                    <a:pt x="20142" y="639"/>
                    <a:pt x="20123" y="643"/>
                    <a:pt x="20110" y="643"/>
                  </a:cubicBezTo>
                  <a:cubicBezTo>
                    <a:pt x="20087" y="643"/>
                    <a:pt x="20080" y="632"/>
                    <a:pt x="20086" y="623"/>
                  </a:cubicBezTo>
                  <a:cubicBezTo>
                    <a:pt x="20094" y="612"/>
                    <a:pt x="20035" y="605"/>
                    <a:pt x="19994" y="605"/>
                  </a:cubicBezTo>
                  <a:cubicBezTo>
                    <a:pt x="19989" y="605"/>
                    <a:pt x="19984" y="605"/>
                    <a:pt x="19980" y="605"/>
                  </a:cubicBezTo>
                  <a:cubicBezTo>
                    <a:pt x="19943" y="606"/>
                    <a:pt x="19985" y="632"/>
                    <a:pt x="19998" y="636"/>
                  </a:cubicBezTo>
                  <a:cubicBezTo>
                    <a:pt x="20009" y="639"/>
                    <a:pt x="19979" y="651"/>
                    <a:pt x="19932" y="661"/>
                  </a:cubicBezTo>
                  <a:lnTo>
                    <a:pt x="19911" y="644"/>
                  </a:lnTo>
                  <a:lnTo>
                    <a:pt x="19877" y="617"/>
                  </a:lnTo>
                  <a:cubicBezTo>
                    <a:pt x="19843" y="625"/>
                    <a:pt x="19767" y="641"/>
                    <a:pt x="19711" y="652"/>
                  </a:cubicBezTo>
                  <a:lnTo>
                    <a:pt x="19659" y="661"/>
                  </a:lnTo>
                  <a:cubicBezTo>
                    <a:pt x="19650" y="663"/>
                    <a:pt x="19641" y="664"/>
                    <a:pt x="19632" y="664"/>
                  </a:cubicBezTo>
                  <a:cubicBezTo>
                    <a:pt x="19606" y="664"/>
                    <a:pt x="19579" y="659"/>
                    <a:pt x="19554" y="659"/>
                  </a:cubicBezTo>
                  <a:cubicBezTo>
                    <a:pt x="19527" y="659"/>
                    <a:pt x="19502" y="664"/>
                    <a:pt x="19479" y="683"/>
                  </a:cubicBezTo>
                  <a:cubicBezTo>
                    <a:pt x="19463" y="689"/>
                    <a:pt x="19448" y="691"/>
                    <a:pt x="19435" y="691"/>
                  </a:cubicBezTo>
                  <a:cubicBezTo>
                    <a:pt x="19397" y="691"/>
                    <a:pt x="19371" y="672"/>
                    <a:pt x="19371" y="659"/>
                  </a:cubicBezTo>
                  <a:cubicBezTo>
                    <a:pt x="19371" y="645"/>
                    <a:pt x="19354" y="636"/>
                    <a:pt x="19333" y="636"/>
                  </a:cubicBezTo>
                  <a:cubicBezTo>
                    <a:pt x="19329" y="636"/>
                    <a:pt x="19325" y="636"/>
                    <a:pt x="19321" y="637"/>
                  </a:cubicBezTo>
                  <a:lnTo>
                    <a:pt x="19314" y="629"/>
                  </a:lnTo>
                  <a:lnTo>
                    <a:pt x="19237" y="554"/>
                  </a:lnTo>
                  <a:cubicBezTo>
                    <a:pt x="19216" y="600"/>
                    <a:pt x="19173" y="627"/>
                    <a:pt x="19129" y="627"/>
                  </a:cubicBezTo>
                  <a:cubicBezTo>
                    <a:pt x="19114" y="627"/>
                    <a:pt x="19099" y="624"/>
                    <a:pt x="19085" y="617"/>
                  </a:cubicBezTo>
                  <a:lnTo>
                    <a:pt x="19034" y="592"/>
                  </a:lnTo>
                  <a:cubicBezTo>
                    <a:pt x="19027" y="587"/>
                    <a:pt x="19022" y="571"/>
                    <a:pt x="19026" y="565"/>
                  </a:cubicBezTo>
                  <a:cubicBezTo>
                    <a:pt x="19033" y="554"/>
                    <a:pt x="19047" y="540"/>
                    <a:pt x="19060" y="538"/>
                  </a:cubicBezTo>
                  <a:lnTo>
                    <a:pt x="19084" y="534"/>
                  </a:lnTo>
                  <a:cubicBezTo>
                    <a:pt x="19084" y="534"/>
                    <a:pt x="19084" y="534"/>
                    <a:pt x="19085" y="534"/>
                  </a:cubicBezTo>
                  <a:cubicBezTo>
                    <a:pt x="19119" y="534"/>
                    <a:pt x="19073" y="464"/>
                    <a:pt x="19047" y="437"/>
                  </a:cubicBezTo>
                  <a:cubicBezTo>
                    <a:pt x="19019" y="411"/>
                    <a:pt x="19074" y="384"/>
                    <a:pt x="19093" y="382"/>
                  </a:cubicBezTo>
                  <a:cubicBezTo>
                    <a:pt x="19093" y="382"/>
                    <a:pt x="19093" y="382"/>
                    <a:pt x="19094" y="382"/>
                  </a:cubicBezTo>
                  <a:cubicBezTo>
                    <a:pt x="19112" y="382"/>
                    <a:pt x="19146" y="436"/>
                    <a:pt x="19152" y="457"/>
                  </a:cubicBezTo>
                  <a:cubicBezTo>
                    <a:pt x="19154" y="464"/>
                    <a:pt x="19160" y="468"/>
                    <a:pt x="19168" y="468"/>
                  </a:cubicBezTo>
                  <a:cubicBezTo>
                    <a:pt x="19185" y="468"/>
                    <a:pt x="19212" y="455"/>
                    <a:pt x="19240" y="430"/>
                  </a:cubicBezTo>
                  <a:lnTo>
                    <a:pt x="19276" y="413"/>
                  </a:lnTo>
                  <a:cubicBezTo>
                    <a:pt x="19324" y="390"/>
                    <a:pt x="19327" y="394"/>
                    <a:pt x="19309" y="377"/>
                  </a:cubicBezTo>
                  <a:cubicBezTo>
                    <a:pt x="19286" y="358"/>
                    <a:pt x="19265" y="325"/>
                    <a:pt x="19240" y="324"/>
                  </a:cubicBezTo>
                  <a:lnTo>
                    <a:pt x="19173" y="320"/>
                  </a:lnTo>
                  <a:cubicBezTo>
                    <a:pt x="19176" y="282"/>
                    <a:pt x="19177" y="219"/>
                    <a:pt x="19176" y="205"/>
                  </a:cubicBezTo>
                  <a:cubicBezTo>
                    <a:pt x="19176" y="203"/>
                    <a:pt x="19175" y="203"/>
                    <a:pt x="19173" y="203"/>
                  </a:cubicBezTo>
                  <a:cubicBezTo>
                    <a:pt x="19160" y="203"/>
                    <a:pt x="19102" y="246"/>
                    <a:pt x="19075" y="248"/>
                  </a:cubicBezTo>
                  <a:cubicBezTo>
                    <a:pt x="19044" y="252"/>
                    <a:pt x="19006" y="269"/>
                    <a:pt x="18990" y="286"/>
                  </a:cubicBezTo>
                  <a:lnTo>
                    <a:pt x="18990" y="302"/>
                  </a:lnTo>
                  <a:lnTo>
                    <a:pt x="18990" y="313"/>
                  </a:lnTo>
                  <a:cubicBezTo>
                    <a:pt x="19000" y="319"/>
                    <a:pt x="18990" y="322"/>
                    <a:pt x="18967" y="322"/>
                  </a:cubicBezTo>
                  <a:cubicBezTo>
                    <a:pt x="18940" y="322"/>
                    <a:pt x="18895" y="318"/>
                    <a:pt x="18841" y="310"/>
                  </a:cubicBezTo>
                  <a:lnTo>
                    <a:pt x="18757" y="288"/>
                  </a:lnTo>
                  <a:lnTo>
                    <a:pt x="18751" y="287"/>
                  </a:lnTo>
                  <a:lnTo>
                    <a:pt x="18751" y="287"/>
                  </a:lnTo>
                  <a:cubicBezTo>
                    <a:pt x="18738" y="300"/>
                    <a:pt x="18744" y="323"/>
                    <a:pt x="18752" y="329"/>
                  </a:cubicBezTo>
                  <a:cubicBezTo>
                    <a:pt x="18761" y="337"/>
                    <a:pt x="18706" y="380"/>
                    <a:pt x="18684" y="392"/>
                  </a:cubicBezTo>
                  <a:cubicBezTo>
                    <a:pt x="18662" y="406"/>
                    <a:pt x="18677" y="467"/>
                    <a:pt x="18685" y="481"/>
                  </a:cubicBezTo>
                  <a:cubicBezTo>
                    <a:pt x="18686" y="482"/>
                    <a:pt x="18687" y="482"/>
                    <a:pt x="18689" y="482"/>
                  </a:cubicBezTo>
                  <a:cubicBezTo>
                    <a:pt x="18711" y="482"/>
                    <a:pt x="18803" y="416"/>
                    <a:pt x="18848" y="416"/>
                  </a:cubicBezTo>
                  <a:cubicBezTo>
                    <a:pt x="18848" y="416"/>
                    <a:pt x="18849" y="416"/>
                    <a:pt x="18849" y="416"/>
                  </a:cubicBezTo>
                  <a:cubicBezTo>
                    <a:pt x="18898" y="417"/>
                    <a:pt x="18941" y="421"/>
                    <a:pt x="18947" y="424"/>
                  </a:cubicBezTo>
                  <a:lnTo>
                    <a:pt x="18950" y="428"/>
                  </a:lnTo>
                  <a:lnTo>
                    <a:pt x="18965" y="455"/>
                  </a:lnTo>
                  <a:cubicBezTo>
                    <a:pt x="18977" y="485"/>
                    <a:pt x="18960" y="520"/>
                    <a:pt x="18929" y="534"/>
                  </a:cubicBezTo>
                  <a:lnTo>
                    <a:pt x="18896" y="509"/>
                  </a:lnTo>
                  <a:cubicBezTo>
                    <a:pt x="18896" y="509"/>
                    <a:pt x="18895" y="509"/>
                    <a:pt x="18895" y="509"/>
                  </a:cubicBezTo>
                  <a:cubicBezTo>
                    <a:pt x="18893" y="509"/>
                    <a:pt x="18883" y="515"/>
                    <a:pt x="18883" y="516"/>
                  </a:cubicBezTo>
                  <a:lnTo>
                    <a:pt x="18911" y="581"/>
                  </a:lnTo>
                  <a:cubicBezTo>
                    <a:pt x="18846" y="597"/>
                    <a:pt x="18771" y="633"/>
                    <a:pt x="18745" y="662"/>
                  </a:cubicBezTo>
                  <a:lnTo>
                    <a:pt x="18690" y="634"/>
                  </a:lnTo>
                  <a:cubicBezTo>
                    <a:pt x="18683" y="630"/>
                    <a:pt x="18671" y="627"/>
                    <a:pt x="18657" y="627"/>
                  </a:cubicBezTo>
                  <a:cubicBezTo>
                    <a:pt x="18637" y="627"/>
                    <a:pt x="18614" y="635"/>
                    <a:pt x="18603" y="664"/>
                  </a:cubicBezTo>
                  <a:cubicBezTo>
                    <a:pt x="18590" y="695"/>
                    <a:pt x="18567" y="704"/>
                    <a:pt x="18541" y="704"/>
                  </a:cubicBezTo>
                  <a:cubicBezTo>
                    <a:pt x="18508" y="704"/>
                    <a:pt x="18470" y="690"/>
                    <a:pt x="18440" y="690"/>
                  </a:cubicBezTo>
                  <a:cubicBezTo>
                    <a:pt x="18404" y="690"/>
                    <a:pt x="18375" y="653"/>
                    <a:pt x="18373" y="610"/>
                  </a:cubicBezTo>
                  <a:lnTo>
                    <a:pt x="18371" y="576"/>
                  </a:lnTo>
                  <a:cubicBezTo>
                    <a:pt x="18358" y="548"/>
                    <a:pt x="18332" y="530"/>
                    <a:pt x="18306" y="530"/>
                  </a:cubicBezTo>
                  <a:cubicBezTo>
                    <a:pt x="18298" y="530"/>
                    <a:pt x="18290" y="532"/>
                    <a:pt x="18282" y="536"/>
                  </a:cubicBezTo>
                  <a:lnTo>
                    <a:pt x="18322" y="580"/>
                  </a:lnTo>
                  <a:lnTo>
                    <a:pt x="18346" y="608"/>
                  </a:lnTo>
                  <a:cubicBezTo>
                    <a:pt x="18341" y="608"/>
                    <a:pt x="18337" y="609"/>
                    <a:pt x="18332" y="609"/>
                  </a:cubicBezTo>
                  <a:cubicBezTo>
                    <a:pt x="18256" y="609"/>
                    <a:pt x="18213" y="544"/>
                    <a:pt x="18176" y="530"/>
                  </a:cubicBezTo>
                  <a:cubicBezTo>
                    <a:pt x="18172" y="529"/>
                    <a:pt x="18169" y="528"/>
                    <a:pt x="18165" y="528"/>
                  </a:cubicBezTo>
                  <a:cubicBezTo>
                    <a:pt x="18128" y="528"/>
                    <a:pt x="18081" y="580"/>
                    <a:pt x="18072" y="606"/>
                  </a:cubicBezTo>
                  <a:cubicBezTo>
                    <a:pt x="18069" y="616"/>
                    <a:pt x="18046" y="621"/>
                    <a:pt x="18018" y="621"/>
                  </a:cubicBezTo>
                  <a:cubicBezTo>
                    <a:pt x="17971" y="621"/>
                    <a:pt x="17909" y="607"/>
                    <a:pt x="17902" y="581"/>
                  </a:cubicBezTo>
                  <a:cubicBezTo>
                    <a:pt x="17895" y="561"/>
                    <a:pt x="17870" y="555"/>
                    <a:pt x="17843" y="555"/>
                  </a:cubicBezTo>
                  <a:cubicBezTo>
                    <a:pt x="17813" y="555"/>
                    <a:pt x="17780" y="563"/>
                    <a:pt x="17764" y="571"/>
                  </a:cubicBezTo>
                  <a:cubicBezTo>
                    <a:pt x="17732" y="587"/>
                    <a:pt x="17691" y="643"/>
                    <a:pt x="17685" y="660"/>
                  </a:cubicBezTo>
                  <a:cubicBezTo>
                    <a:pt x="17683" y="665"/>
                    <a:pt x="17675" y="667"/>
                    <a:pt x="17663" y="667"/>
                  </a:cubicBezTo>
                  <a:cubicBezTo>
                    <a:pt x="17631" y="667"/>
                    <a:pt x="17574" y="652"/>
                    <a:pt x="17551" y="638"/>
                  </a:cubicBezTo>
                  <a:cubicBezTo>
                    <a:pt x="17526" y="621"/>
                    <a:pt x="17505" y="611"/>
                    <a:pt x="17499" y="611"/>
                  </a:cubicBezTo>
                  <a:cubicBezTo>
                    <a:pt x="17497" y="611"/>
                    <a:pt x="17496" y="612"/>
                    <a:pt x="17497" y="613"/>
                  </a:cubicBezTo>
                  <a:lnTo>
                    <a:pt x="17495" y="616"/>
                  </a:lnTo>
                  <a:lnTo>
                    <a:pt x="17477" y="631"/>
                  </a:lnTo>
                  <a:cubicBezTo>
                    <a:pt x="17476" y="632"/>
                    <a:pt x="17474" y="632"/>
                    <a:pt x="17471" y="632"/>
                  </a:cubicBezTo>
                  <a:cubicBezTo>
                    <a:pt x="17442" y="632"/>
                    <a:pt x="17361" y="557"/>
                    <a:pt x="17367" y="530"/>
                  </a:cubicBezTo>
                  <a:cubicBezTo>
                    <a:pt x="17370" y="516"/>
                    <a:pt x="17366" y="508"/>
                    <a:pt x="17357" y="508"/>
                  </a:cubicBezTo>
                  <a:cubicBezTo>
                    <a:pt x="17348" y="508"/>
                    <a:pt x="17334" y="515"/>
                    <a:pt x="17317" y="530"/>
                  </a:cubicBezTo>
                  <a:lnTo>
                    <a:pt x="17251" y="490"/>
                  </a:lnTo>
                  <a:lnTo>
                    <a:pt x="17187" y="450"/>
                  </a:lnTo>
                  <a:cubicBezTo>
                    <a:pt x="17146" y="507"/>
                    <a:pt x="17134" y="547"/>
                    <a:pt x="17159" y="547"/>
                  </a:cubicBezTo>
                  <a:cubicBezTo>
                    <a:pt x="17162" y="547"/>
                    <a:pt x="17166" y="546"/>
                    <a:pt x="17171" y="544"/>
                  </a:cubicBezTo>
                  <a:lnTo>
                    <a:pt x="17199" y="540"/>
                  </a:lnTo>
                  <a:lnTo>
                    <a:pt x="17228" y="536"/>
                  </a:lnTo>
                  <a:cubicBezTo>
                    <a:pt x="17269" y="539"/>
                    <a:pt x="17275" y="587"/>
                    <a:pt x="17264" y="604"/>
                  </a:cubicBezTo>
                  <a:cubicBezTo>
                    <a:pt x="17261" y="610"/>
                    <a:pt x="17240" y="613"/>
                    <a:pt x="17212" y="613"/>
                  </a:cubicBezTo>
                  <a:cubicBezTo>
                    <a:pt x="17161" y="613"/>
                    <a:pt x="17088" y="605"/>
                    <a:pt x="17055" y="597"/>
                  </a:cubicBezTo>
                  <a:cubicBezTo>
                    <a:pt x="17042" y="593"/>
                    <a:pt x="17031" y="592"/>
                    <a:pt x="17021" y="592"/>
                  </a:cubicBezTo>
                  <a:cubicBezTo>
                    <a:pt x="16991" y="592"/>
                    <a:pt x="16976" y="605"/>
                    <a:pt x="16979" y="611"/>
                  </a:cubicBezTo>
                  <a:cubicBezTo>
                    <a:pt x="16983" y="618"/>
                    <a:pt x="16967" y="630"/>
                    <a:pt x="16945" y="637"/>
                  </a:cubicBezTo>
                  <a:lnTo>
                    <a:pt x="16936" y="630"/>
                  </a:lnTo>
                  <a:cubicBezTo>
                    <a:pt x="16910" y="609"/>
                    <a:pt x="16857" y="592"/>
                    <a:pt x="16917" y="553"/>
                  </a:cubicBezTo>
                  <a:lnTo>
                    <a:pt x="16926" y="547"/>
                  </a:lnTo>
                  <a:cubicBezTo>
                    <a:pt x="16921" y="526"/>
                    <a:pt x="16881" y="480"/>
                    <a:pt x="16838" y="445"/>
                  </a:cubicBezTo>
                  <a:lnTo>
                    <a:pt x="16709" y="445"/>
                  </a:lnTo>
                  <a:cubicBezTo>
                    <a:pt x="16719" y="480"/>
                    <a:pt x="16773" y="524"/>
                    <a:pt x="16780" y="540"/>
                  </a:cubicBezTo>
                  <a:cubicBezTo>
                    <a:pt x="16785" y="554"/>
                    <a:pt x="16757" y="564"/>
                    <a:pt x="16716" y="564"/>
                  </a:cubicBezTo>
                  <a:cubicBezTo>
                    <a:pt x="16708" y="564"/>
                    <a:pt x="16701" y="563"/>
                    <a:pt x="16693" y="563"/>
                  </a:cubicBezTo>
                  <a:lnTo>
                    <a:pt x="16647" y="573"/>
                  </a:lnTo>
                  <a:cubicBezTo>
                    <a:pt x="16596" y="583"/>
                    <a:pt x="16554" y="623"/>
                    <a:pt x="16504" y="630"/>
                  </a:cubicBezTo>
                  <a:cubicBezTo>
                    <a:pt x="16499" y="630"/>
                    <a:pt x="16494" y="631"/>
                    <a:pt x="16489" y="631"/>
                  </a:cubicBezTo>
                  <a:cubicBezTo>
                    <a:pt x="16451" y="631"/>
                    <a:pt x="16407" y="608"/>
                    <a:pt x="16366" y="604"/>
                  </a:cubicBezTo>
                  <a:cubicBezTo>
                    <a:pt x="16366" y="604"/>
                    <a:pt x="16365" y="604"/>
                    <a:pt x="16365" y="604"/>
                  </a:cubicBezTo>
                  <a:cubicBezTo>
                    <a:pt x="16346" y="604"/>
                    <a:pt x="16325" y="627"/>
                    <a:pt x="16304" y="633"/>
                  </a:cubicBezTo>
                  <a:lnTo>
                    <a:pt x="16297" y="635"/>
                  </a:lnTo>
                  <a:cubicBezTo>
                    <a:pt x="16282" y="623"/>
                    <a:pt x="16261" y="585"/>
                    <a:pt x="16251" y="550"/>
                  </a:cubicBezTo>
                  <a:lnTo>
                    <a:pt x="16261" y="511"/>
                  </a:lnTo>
                  <a:cubicBezTo>
                    <a:pt x="16269" y="479"/>
                    <a:pt x="16292" y="475"/>
                    <a:pt x="16318" y="475"/>
                  </a:cubicBezTo>
                  <a:cubicBezTo>
                    <a:pt x="16326" y="475"/>
                    <a:pt x="16334" y="476"/>
                    <a:pt x="16343" y="476"/>
                  </a:cubicBezTo>
                  <a:cubicBezTo>
                    <a:pt x="16364" y="476"/>
                    <a:pt x="16385" y="473"/>
                    <a:pt x="16396" y="453"/>
                  </a:cubicBezTo>
                  <a:lnTo>
                    <a:pt x="16403" y="438"/>
                  </a:lnTo>
                  <a:cubicBezTo>
                    <a:pt x="16457" y="437"/>
                    <a:pt x="16474" y="412"/>
                    <a:pt x="16442" y="381"/>
                  </a:cubicBezTo>
                  <a:lnTo>
                    <a:pt x="16410" y="365"/>
                  </a:lnTo>
                  <a:lnTo>
                    <a:pt x="16375" y="349"/>
                  </a:lnTo>
                  <a:cubicBezTo>
                    <a:pt x="16351" y="321"/>
                    <a:pt x="16308" y="298"/>
                    <a:pt x="16280" y="296"/>
                  </a:cubicBezTo>
                  <a:lnTo>
                    <a:pt x="16267" y="306"/>
                  </a:lnTo>
                  <a:lnTo>
                    <a:pt x="16241" y="326"/>
                  </a:lnTo>
                  <a:cubicBezTo>
                    <a:pt x="16232" y="338"/>
                    <a:pt x="16223" y="343"/>
                    <a:pt x="16215" y="343"/>
                  </a:cubicBezTo>
                  <a:cubicBezTo>
                    <a:pt x="16201" y="343"/>
                    <a:pt x="16189" y="328"/>
                    <a:pt x="16184" y="301"/>
                  </a:cubicBezTo>
                  <a:lnTo>
                    <a:pt x="16120" y="278"/>
                  </a:lnTo>
                  <a:lnTo>
                    <a:pt x="16087" y="265"/>
                  </a:lnTo>
                  <a:cubicBezTo>
                    <a:pt x="16075" y="218"/>
                    <a:pt x="16055" y="193"/>
                    <a:pt x="16034" y="193"/>
                  </a:cubicBezTo>
                  <a:cubicBezTo>
                    <a:pt x="16020" y="193"/>
                    <a:pt x="16006" y="204"/>
                    <a:pt x="15994" y="226"/>
                  </a:cubicBezTo>
                  <a:lnTo>
                    <a:pt x="15995" y="256"/>
                  </a:lnTo>
                  <a:lnTo>
                    <a:pt x="15999" y="320"/>
                  </a:lnTo>
                  <a:cubicBezTo>
                    <a:pt x="16016" y="390"/>
                    <a:pt x="16048" y="447"/>
                    <a:pt x="16057" y="447"/>
                  </a:cubicBezTo>
                  <a:cubicBezTo>
                    <a:pt x="16064" y="447"/>
                    <a:pt x="16076" y="418"/>
                    <a:pt x="16078" y="408"/>
                  </a:cubicBezTo>
                  <a:cubicBezTo>
                    <a:pt x="16080" y="400"/>
                    <a:pt x="16097" y="396"/>
                    <a:pt x="16121" y="396"/>
                  </a:cubicBezTo>
                  <a:cubicBezTo>
                    <a:pt x="16131" y="396"/>
                    <a:pt x="16142" y="397"/>
                    <a:pt x="16153" y="398"/>
                  </a:cubicBezTo>
                  <a:lnTo>
                    <a:pt x="16158" y="412"/>
                  </a:lnTo>
                  <a:lnTo>
                    <a:pt x="16187" y="483"/>
                  </a:lnTo>
                  <a:cubicBezTo>
                    <a:pt x="16195" y="557"/>
                    <a:pt x="16188" y="593"/>
                    <a:pt x="16182" y="593"/>
                  </a:cubicBezTo>
                  <a:cubicBezTo>
                    <a:pt x="16181" y="593"/>
                    <a:pt x="16181" y="593"/>
                    <a:pt x="16180" y="592"/>
                  </a:cubicBezTo>
                  <a:cubicBezTo>
                    <a:pt x="16177" y="587"/>
                    <a:pt x="16159" y="586"/>
                    <a:pt x="16137" y="586"/>
                  </a:cubicBezTo>
                  <a:cubicBezTo>
                    <a:pt x="16107" y="586"/>
                    <a:pt x="16069" y="589"/>
                    <a:pt x="16050" y="592"/>
                  </a:cubicBezTo>
                  <a:cubicBezTo>
                    <a:pt x="16020" y="597"/>
                    <a:pt x="15980" y="613"/>
                    <a:pt x="15975" y="618"/>
                  </a:cubicBezTo>
                  <a:cubicBezTo>
                    <a:pt x="15975" y="619"/>
                    <a:pt x="15974" y="619"/>
                    <a:pt x="15972" y="619"/>
                  </a:cubicBezTo>
                  <a:cubicBezTo>
                    <a:pt x="15968" y="619"/>
                    <a:pt x="15961" y="613"/>
                    <a:pt x="15959" y="609"/>
                  </a:cubicBezTo>
                  <a:cubicBezTo>
                    <a:pt x="15958" y="608"/>
                    <a:pt x="15944" y="606"/>
                    <a:pt x="15928" y="606"/>
                  </a:cubicBezTo>
                  <a:cubicBezTo>
                    <a:pt x="15904" y="606"/>
                    <a:pt x="15873" y="610"/>
                    <a:pt x="15868" y="623"/>
                  </a:cubicBezTo>
                  <a:cubicBezTo>
                    <a:pt x="15866" y="630"/>
                    <a:pt x="15862" y="634"/>
                    <a:pt x="15856" y="634"/>
                  </a:cubicBezTo>
                  <a:cubicBezTo>
                    <a:pt x="15842" y="634"/>
                    <a:pt x="15821" y="614"/>
                    <a:pt x="15800" y="581"/>
                  </a:cubicBezTo>
                  <a:lnTo>
                    <a:pt x="15758" y="558"/>
                  </a:lnTo>
                  <a:lnTo>
                    <a:pt x="15737" y="545"/>
                  </a:lnTo>
                  <a:cubicBezTo>
                    <a:pt x="15688" y="542"/>
                    <a:pt x="15610" y="540"/>
                    <a:pt x="15596" y="540"/>
                  </a:cubicBezTo>
                  <a:cubicBezTo>
                    <a:pt x="15583" y="540"/>
                    <a:pt x="15531" y="553"/>
                    <a:pt x="15481" y="570"/>
                  </a:cubicBezTo>
                  <a:lnTo>
                    <a:pt x="15437" y="568"/>
                  </a:lnTo>
                  <a:cubicBezTo>
                    <a:pt x="15420" y="568"/>
                    <a:pt x="15404" y="548"/>
                    <a:pt x="15392" y="548"/>
                  </a:cubicBezTo>
                  <a:cubicBezTo>
                    <a:pt x="15385" y="548"/>
                    <a:pt x="15379" y="556"/>
                    <a:pt x="15377" y="582"/>
                  </a:cubicBezTo>
                  <a:lnTo>
                    <a:pt x="15375" y="591"/>
                  </a:lnTo>
                  <a:cubicBezTo>
                    <a:pt x="15368" y="592"/>
                    <a:pt x="15361" y="593"/>
                    <a:pt x="15354" y="593"/>
                  </a:cubicBezTo>
                  <a:cubicBezTo>
                    <a:pt x="15329" y="593"/>
                    <a:pt x="15307" y="585"/>
                    <a:pt x="15298" y="572"/>
                  </a:cubicBezTo>
                  <a:lnTo>
                    <a:pt x="15303" y="562"/>
                  </a:lnTo>
                  <a:cubicBezTo>
                    <a:pt x="15329" y="504"/>
                    <a:pt x="15347" y="438"/>
                    <a:pt x="15394" y="395"/>
                  </a:cubicBezTo>
                  <a:lnTo>
                    <a:pt x="15439" y="352"/>
                  </a:lnTo>
                  <a:cubicBezTo>
                    <a:pt x="15406" y="336"/>
                    <a:pt x="15305" y="299"/>
                    <a:pt x="15310" y="274"/>
                  </a:cubicBezTo>
                  <a:cubicBezTo>
                    <a:pt x="15312" y="266"/>
                    <a:pt x="15310" y="263"/>
                    <a:pt x="15305" y="263"/>
                  </a:cubicBezTo>
                  <a:cubicBezTo>
                    <a:pt x="15296" y="263"/>
                    <a:pt x="15275" y="277"/>
                    <a:pt x="15250" y="305"/>
                  </a:cubicBezTo>
                  <a:lnTo>
                    <a:pt x="15180" y="293"/>
                  </a:lnTo>
                  <a:cubicBezTo>
                    <a:pt x="15180" y="293"/>
                    <a:pt x="15179" y="293"/>
                    <a:pt x="15179" y="293"/>
                  </a:cubicBezTo>
                  <a:cubicBezTo>
                    <a:pt x="15171" y="293"/>
                    <a:pt x="15152" y="311"/>
                    <a:pt x="15152" y="321"/>
                  </a:cubicBezTo>
                  <a:cubicBezTo>
                    <a:pt x="15152" y="332"/>
                    <a:pt x="15167" y="351"/>
                    <a:pt x="15179" y="352"/>
                  </a:cubicBezTo>
                  <a:lnTo>
                    <a:pt x="15220" y="357"/>
                  </a:lnTo>
                  <a:cubicBezTo>
                    <a:pt x="15271" y="359"/>
                    <a:pt x="15276" y="391"/>
                    <a:pt x="15266" y="398"/>
                  </a:cubicBezTo>
                  <a:cubicBezTo>
                    <a:pt x="15256" y="407"/>
                    <a:pt x="15190" y="427"/>
                    <a:pt x="15121" y="445"/>
                  </a:cubicBezTo>
                  <a:lnTo>
                    <a:pt x="15050" y="419"/>
                  </a:lnTo>
                  <a:lnTo>
                    <a:pt x="15030" y="412"/>
                  </a:lnTo>
                  <a:cubicBezTo>
                    <a:pt x="14973" y="444"/>
                    <a:pt x="14972" y="473"/>
                    <a:pt x="15026" y="477"/>
                  </a:cubicBezTo>
                  <a:lnTo>
                    <a:pt x="15055" y="483"/>
                  </a:lnTo>
                  <a:cubicBezTo>
                    <a:pt x="15064" y="484"/>
                    <a:pt x="15070" y="498"/>
                    <a:pt x="15071" y="506"/>
                  </a:cubicBezTo>
                  <a:cubicBezTo>
                    <a:pt x="15071" y="516"/>
                    <a:pt x="15064" y="532"/>
                    <a:pt x="15060" y="532"/>
                  </a:cubicBezTo>
                  <a:lnTo>
                    <a:pt x="14961" y="526"/>
                  </a:lnTo>
                  <a:cubicBezTo>
                    <a:pt x="14935" y="530"/>
                    <a:pt x="14911" y="532"/>
                    <a:pt x="14888" y="532"/>
                  </a:cubicBezTo>
                  <a:cubicBezTo>
                    <a:pt x="14816" y="532"/>
                    <a:pt x="14765" y="513"/>
                    <a:pt x="14765" y="503"/>
                  </a:cubicBezTo>
                  <a:cubicBezTo>
                    <a:pt x="14765" y="500"/>
                    <a:pt x="14763" y="498"/>
                    <a:pt x="14760" y="498"/>
                  </a:cubicBezTo>
                  <a:cubicBezTo>
                    <a:pt x="14749" y="498"/>
                    <a:pt x="14723" y="514"/>
                    <a:pt x="14693" y="539"/>
                  </a:cubicBezTo>
                  <a:lnTo>
                    <a:pt x="14649" y="551"/>
                  </a:lnTo>
                  <a:cubicBezTo>
                    <a:pt x="14644" y="553"/>
                    <a:pt x="14639" y="554"/>
                    <a:pt x="14633" y="554"/>
                  </a:cubicBezTo>
                  <a:cubicBezTo>
                    <a:pt x="14604" y="554"/>
                    <a:pt x="14566" y="540"/>
                    <a:pt x="14542" y="540"/>
                  </a:cubicBezTo>
                  <a:cubicBezTo>
                    <a:pt x="14535" y="540"/>
                    <a:pt x="14530" y="541"/>
                    <a:pt x="14526" y="544"/>
                  </a:cubicBezTo>
                  <a:cubicBezTo>
                    <a:pt x="14504" y="561"/>
                    <a:pt x="14485" y="567"/>
                    <a:pt x="14467" y="567"/>
                  </a:cubicBezTo>
                  <a:cubicBezTo>
                    <a:pt x="14438" y="567"/>
                    <a:pt x="14413" y="552"/>
                    <a:pt x="14381" y="544"/>
                  </a:cubicBezTo>
                  <a:cubicBezTo>
                    <a:pt x="14366" y="540"/>
                    <a:pt x="14349" y="537"/>
                    <a:pt x="14331" y="537"/>
                  </a:cubicBezTo>
                  <a:cubicBezTo>
                    <a:pt x="14307" y="537"/>
                    <a:pt x="14281" y="543"/>
                    <a:pt x="14257" y="560"/>
                  </a:cubicBezTo>
                  <a:lnTo>
                    <a:pt x="14234" y="575"/>
                  </a:lnTo>
                  <a:cubicBezTo>
                    <a:pt x="14183" y="575"/>
                    <a:pt x="14185" y="519"/>
                    <a:pt x="14238" y="449"/>
                  </a:cubicBezTo>
                  <a:lnTo>
                    <a:pt x="14299" y="419"/>
                  </a:lnTo>
                  <a:cubicBezTo>
                    <a:pt x="14362" y="388"/>
                    <a:pt x="14352" y="365"/>
                    <a:pt x="14309" y="346"/>
                  </a:cubicBezTo>
                  <a:lnTo>
                    <a:pt x="14216" y="305"/>
                  </a:lnTo>
                  <a:cubicBezTo>
                    <a:pt x="14169" y="238"/>
                    <a:pt x="14066" y="205"/>
                    <a:pt x="14019" y="205"/>
                  </a:cubicBezTo>
                  <a:cubicBezTo>
                    <a:pt x="14012" y="205"/>
                    <a:pt x="14006" y="206"/>
                    <a:pt x="14002" y="207"/>
                  </a:cubicBezTo>
                  <a:cubicBezTo>
                    <a:pt x="13998" y="208"/>
                    <a:pt x="13994" y="209"/>
                    <a:pt x="13989" y="209"/>
                  </a:cubicBezTo>
                  <a:cubicBezTo>
                    <a:pt x="13955" y="209"/>
                    <a:pt x="13889" y="184"/>
                    <a:pt x="13848" y="184"/>
                  </a:cubicBezTo>
                  <a:cubicBezTo>
                    <a:pt x="13838" y="184"/>
                    <a:pt x="13829" y="185"/>
                    <a:pt x="13823" y="190"/>
                  </a:cubicBezTo>
                  <a:cubicBezTo>
                    <a:pt x="13791" y="211"/>
                    <a:pt x="13764" y="279"/>
                    <a:pt x="13764" y="306"/>
                  </a:cubicBezTo>
                  <a:cubicBezTo>
                    <a:pt x="13764" y="313"/>
                    <a:pt x="13766" y="315"/>
                    <a:pt x="13770" y="315"/>
                  </a:cubicBezTo>
                  <a:cubicBezTo>
                    <a:pt x="13780" y="315"/>
                    <a:pt x="13803" y="289"/>
                    <a:pt x="13807" y="280"/>
                  </a:cubicBezTo>
                  <a:cubicBezTo>
                    <a:pt x="13809" y="278"/>
                    <a:pt x="13812" y="277"/>
                    <a:pt x="13816" y="277"/>
                  </a:cubicBezTo>
                  <a:cubicBezTo>
                    <a:pt x="13831" y="277"/>
                    <a:pt x="13861" y="291"/>
                    <a:pt x="13871" y="300"/>
                  </a:cubicBezTo>
                  <a:cubicBezTo>
                    <a:pt x="13876" y="303"/>
                    <a:pt x="13885" y="305"/>
                    <a:pt x="13896" y="305"/>
                  </a:cubicBezTo>
                  <a:cubicBezTo>
                    <a:pt x="13915" y="305"/>
                    <a:pt x="13939" y="300"/>
                    <a:pt x="13949" y="296"/>
                  </a:cubicBezTo>
                  <a:cubicBezTo>
                    <a:pt x="13953" y="294"/>
                    <a:pt x="13956" y="293"/>
                    <a:pt x="13960" y="293"/>
                  </a:cubicBezTo>
                  <a:cubicBezTo>
                    <a:pt x="13972" y="293"/>
                    <a:pt x="13982" y="301"/>
                    <a:pt x="13986" y="313"/>
                  </a:cubicBezTo>
                  <a:lnTo>
                    <a:pt x="13984" y="314"/>
                  </a:lnTo>
                  <a:cubicBezTo>
                    <a:pt x="13950" y="334"/>
                    <a:pt x="13963" y="392"/>
                    <a:pt x="13901" y="392"/>
                  </a:cubicBezTo>
                  <a:cubicBezTo>
                    <a:pt x="13898" y="392"/>
                    <a:pt x="13895" y="391"/>
                    <a:pt x="13892" y="391"/>
                  </a:cubicBezTo>
                  <a:lnTo>
                    <a:pt x="13890" y="391"/>
                  </a:lnTo>
                  <a:cubicBezTo>
                    <a:pt x="13885" y="413"/>
                    <a:pt x="13903" y="437"/>
                    <a:pt x="13930" y="444"/>
                  </a:cubicBezTo>
                  <a:lnTo>
                    <a:pt x="13945" y="436"/>
                  </a:lnTo>
                  <a:lnTo>
                    <a:pt x="13972" y="423"/>
                  </a:lnTo>
                  <a:cubicBezTo>
                    <a:pt x="13974" y="420"/>
                    <a:pt x="13978" y="419"/>
                    <a:pt x="13983" y="419"/>
                  </a:cubicBezTo>
                  <a:cubicBezTo>
                    <a:pt x="14007" y="419"/>
                    <a:pt x="14053" y="443"/>
                    <a:pt x="14072" y="458"/>
                  </a:cubicBezTo>
                  <a:cubicBezTo>
                    <a:pt x="14093" y="475"/>
                    <a:pt x="14092" y="526"/>
                    <a:pt x="14070" y="571"/>
                  </a:cubicBezTo>
                  <a:lnTo>
                    <a:pt x="13991" y="521"/>
                  </a:lnTo>
                  <a:cubicBezTo>
                    <a:pt x="13982" y="513"/>
                    <a:pt x="13961" y="507"/>
                    <a:pt x="13950" y="507"/>
                  </a:cubicBezTo>
                  <a:cubicBezTo>
                    <a:pt x="13947" y="507"/>
                    <a:pt x="13944" y="507"/>
                    <a:pt x="13943" y="508"/>
                  </a:cubicBezTo>
                  <a:cubicBezTo>
                    <a:pt x="13917" y="528"/>
                    <a:pt x="13893" y="537"/>
                    <a:pt x="13868" y="537"/>
                  </a:cubicBezTo>
                  <a:cubicBezTo>
                    <a:pt x="13841" y="537"/>
                    <a:pt x="13813" y="527"/>
                    <a:pt x="13780" y="509"/>
                  </a:cubicBezTo>
                  <a:lnTo>
                    <a:pt x="13720" y="477"/>
                  </a:lnTo>
                  <a:cubicBezTo>
                    <a:pt x="13701" y="508"/>
                    <a:pt x="13648" y="518"/>
                    <a:pt x="13598" y="518"/>
                  </a:cubicBezTo>
                  <a:cubicBezTo>
                    <a:pt x="13559" y="518"/>
                    <a:pt x="13521" y="512"/>
                    <a:pt x="13503" y="504"/>
                  </a:cubicBezTo>
                  <a:cubicBezTo>
                    <a:pt x="13461" y="486"/>
                    <a:pt x="13483" y="468"/>
                    <a:pt x="13549" y="465"/>
                  </a:cubicBezTo>
                  <a:lnTo>
                    <a:pt x="13466" y="396"/>
                  </a:lnTo>
                  <a:lnTo>
                    <a:pt x="13461" y="392"/>
                  </a:lnTo>
                  <a:cubicBezTo>
                    <a:pt x="13501" y="351"/>
                    <a:pt x="13509" y="280"/>
                    <a:pt x="13478" y="234"/>
                  </a:cubicBezTo>
                  <a:lnTo>
                    <a:pt x="13547" y="197"/>
                  </a:lnTo>
                  <a:lnTo>
                    <a:pt x="13560" y="191"/>
                  </a:lnTo>
                  <a:cubicBezTo>
                    <a:pt x="13568" y="175"/>
                    <a:pt x="13580" y="129"/>
                    <a:pt x="13588" y="89"/>
                  </a:cubicBezTo>
                  <a:lnTo>
                    <a:pt x="13588" y="89"/>
                  </a:lnTo>
                  <a:lnTo>
                    <a:pt x="13525" y="100"/>
                  </a:lnTo>
                  <a:lnTo>
                    <a:pt x="13477" y="109"/>
                  </a:lnTo>
                  <a:cubicBezTo>
                    <a:pt x="13456" y="120"/>
                    <a:pt x="13433" y="124"/>
                    <a:pt x="13415" y="124"/>
                  </a:cubicBezTo>
                  <a:cubicBezTo>
                    <a:pt x="13393" y="124"/>
                    <a:pt x="13376" y="119"/>
                    <a:pt x="13374" y="113"/>
                  </a:cubicBezTo>
                  <a:cubicBezTo>
                    <a:pt x="13373" y="112"/>
                    <a:pt x="13373" y="111"/>
                    <a:pt x="13373" y="111"/>
                  </a:cubicBezTo>
                  <a:lnTo>
                    <a:pt x="13373" y="111"/>
                  </a:lnTo>
                  <a:cubicBezTo>
                    <a:pt x="13369" y="111"/>
                    <a:pt x="13366" y="183"/>
                    <a:pt x="13386" y="192"/>
                  </a:cubicBezTo>
                  <a:cubicBezTo>
                    <a:pt x="13409" y="201"/>
                    <a:pt x="13394" y="233"/>
                    <a:pt x="13355" y="263"/>
                  </a:cubicBezTo>
                  <a:lnTo>
                    <a:pt x="13316" y="277"/>
                  </a:lnTo>
                  <a:cubicBezTo>
                    <a:pt x="13265" y="295"/>
                    <a:pt x="13261" y="290"/>
                    <a:pt x="13273" y="305"/>
                  </a:cubicBezTo>
                  <a:cubicBezTo>
                    <a:pt x="13292" y="326"/>
                    <a:pt x="13333" y="349"/>
                    <a:pt x="13331" y="371"/>
                  </a:cubicBezTo>
                  <a:lnTo>
                    <a:pt x="13329" y="413"/>
                  </a:lnTo>
                  <a:cubicBezTo>
                    <a:pt x="13310" y="458"/>
                    <a:pt x="13205" y="519"/>
                    <a:pt x="13160" y="519"/>
                  </a:cubicBezTo>
                  <a:cubicBezTo>
                    <a:pt x="13158" y="519"/>
                    <a:pt x="13156" y="519"/>
                    <a:pt x="13154" y="519"/>
                  </a:cubicBezTo>
                  <a:cubicBezTo>
                    <a:pt x="13120" y="512"/>
                    <a:pt x="13017" y="479"/>
                    <a:pt x="12964" y="479"/>
                  </a:cubicBezTo>
                  <a:cubicBezTo>
                    <a:pt x="12955" y="479"/>
                    <a:pt x="12947" y="480"/>
                    <a:pt x="12942" y="483"/>
                  </a:cubicBezTo>
                  <a:cubicBezTo>
                    <a:pt x="12938" y="484"/>
                    <a:pt x="12934" y="485"/>
                    <a:pt x="12930" y="485"/>
                  </a:cubicBezTo>
                  <a:cubicBezTo>
                    <a:pt x="12889" y="485"/>
                    <a:pt x="12821" y="425"/>
                    <a:pt x="12840" y="400"/>
                  </a:cubicBezTo>
                  <a:cubicBezTo>
                    <a:pt x="12851" y="386"/>
                    <a:pt x="12853" y="379"/>
                    <a:pt x="12848" y="379"/>
                  </a:cubicBezTo>
                  <a:cubicBezTo>
                    <a:pt x="12843" y="379"/>
                    <a:pt x="12831" y="385"/>
                    <a:pt x="12812" y="398"/>
                  </a:cubicBezTo>
                  <a:lnTo>
                    <a:pt x="12805" y="441"/>
                  </a:lnTo>
                  <a:cubicBezTo>
                    <a:pt x="12802" y="465"/>
                    <a:pt x="12792" y="496"/>
                    <a:pt x="12762" y="496"/>
                  </a:cubicBezTo>
                  <a:cubicBezTo>
                    <a:pt x="12749" y="496"/>
                    <a:pt x="12732" y="490"/>
                    <a:pt x="12711" y="474"/>
                  </a:cubicBezTo>
                  <a:cubicBezTo>
                    <a:pt x="12704" y="470"/>
                    <a:pt x="12685" y="464"/>
                    <a:pt x="12666" y="464"/>
                  </a:cubicBezTo>
                  <a:cubicBezTo>
                    <a:pt x="12641" y="464"/>
                    <a:pt x="12616" y="474"/>
                    <a:pt x="12614" y="511"/>
                  </a:cubicBezTo>
                  <a:cubicBezTo>
                    <a:pt x="12613" y="519"/>
                    <a:pt x="12581" y="533"/>
                    <a:pt x="12564" y="533"/>
                  </a:cubicBezTo>
                  <a:cubicBezTo>
                    <a:pt x="12561" y="533"/>
                    <a:pt x="12559" y="533"/>
                    <a:pt x="12557" y="532"/>
                  </a:cubicBezTo>
                  <a:lnTo>
                    <a:pt x="12483" y="506"/>
                  </a:lnTo>
                  <a:cubicBezTo>
                    <a:pt x="12441" y="528"/>
                    <a:pt x="12403" y="539"/>
                    <a:pt x="12378" y="539"/>
                  </a:cubicBezTo>
                  <a:cubicBezTo>
                    <a:pt x="12358" y="539"/>
                    <a:pt x="12346" y="532"/>
                    <a:pt x="12345" y="519"/>
                  </a:cubicBezTo>
                  <a:lnTo>
                    <a:pt x="12348" y="499"/>
                  </a:lnTo>
                  <a:cubicBezTo>
                    <a:pt x="12362" y="439"/>
                    <a:pt x="12350" y="403"/>
                    <a:pt x="12311" y="403"/>
                  </a:cubicBezTo>
                  <a:cubicBezTo>
                    <a:pt x="12300" y="403"/>
                    <a:pt x="12287" y="406"/>
                    <a:pt x="12273" y="412"/>
                  </a:cubicBezTo>
                  <a:lnTo>
                    <a:pt x="12172" y="450"/>
                  </a:lnTo>
                  <a:cubicBezTo>
                    <a:pt x="12157" y="397"/>
                    <a:pt x="12090" y="346"/>
                    <a:pt x="12023" y="337"/>
                  </a:cubicBezTo>
                  <a:lnTo>
                    <a:pt x="11962" y="330"/>
                  </a:lnTo>
                  <a:cubicBezTo>
                    <a:pt x="11960" y="330"/>
                    <a:pt x="11957" y="330"/>
                    <a:pt x="11953" y="330"/>
                  </a:cubicBezTo>
                  <a:cubicBezTo>
                    <a:pt x="11942" y="330"/>
                    <a:pt x="11929" y="332"/>
                    <a:pt x="11926" y="336"/>
                  </a:cubicBezTo>
                  <a:cubicBezTo>
                    <a:pt x="11905" y="383"/>
                    <a:pt x="11828" y="402"/>
                    <a:pt x="11818" y="452"/>
                  </a:cubicBezTo>
                  <a:lnTo>
                    <a:pt x="11805" y="529"/>
                  </a:lnTo>
                  <a:cubicBezTo>
                    <a:pt x="11745" y="511"/>
                    <a:pt x="11733" y="436"/>
                    <a:pt x="11746" y="416"/>
                  </a:cubicBezTo>
                  <a:cubicBezTo>
                    <a:pt x="11748" y="413"/>
                    <a:pt x="11747" y="412"/>
                    <a:pt x="11745" y="412"/>
                  </a:cubicBezTo>
                  <a:cubicBezTo>
                    <a:pt x="11725" y="412"/>
                    <a:pt x="11596" y="472"/>
                    <a:pt x="11533" y="491"/>
                  </a:cubicBezTo>
                  <a:cubicBezTo>
                    <a:pt x="11521" y="494"/>
                    <a:pt x="11509" y="496"/>
                    <a:pt x="11497" y="496"/>
                  </a:cubicBezTo>
                  <a:cubicBezTo>
                    <a:pt x="11436" y="496"/>
                    <a:pt x="11375" y="452"/>
                    <a:pt x="11368" y="428"/>
                  </a:cubicBezTo>
                  <a:cubicBezTo>
                    <a:pt x="11361" y="410"/>
                    <a:pt x="11338" y="403"/>
                    <a:pt x="11319" y="403"/>
                  </a:cubicBezTo>
                  <a:cubicBezTo>
                    <a:pt x="11310" y="403"/>
                    <a:pt x="11301" y="405"/>
                    <a:pt x="11296" y="408"/>
                  </a:cubicBezTo>
                  <a:cubicBezTo>
                    <a:pt x="11281" y="417"/>
                    <a:pt x="11319" y="455"/>
                    <a:pt x="11342" y="469"/>
                  </a:cubicBezTo>
                  <a:cubicBezTo>
                    <a:pt x="11365" y="484"/>
                    <a:pt x="11263" y="495"/>
                    <a:pt x="11229" y="495"/>
                  </a:cubicBezTo>
                  <a:cubicBezTo>
                    <a:pt x="11194" y="495"/>
                    <a:pt x="11166" y="480"/>
                    <a:pt x="11168" y="462"/>
                  </a:cubicBezTo>
                  <a:lnTo>
                    <a:pt x="11157" y="457"/>
                  </a:lnTo>
                  <a:cubicBezTo>
                    <a:pt x="11108" y="428"/>
                    <a:pt x="11130" y="402"/>
                    <a:pt x="11165" y="391"/>
                  </a:cubicBezTo>
                  <a:lnTo>
                    <a:pt x="11224" y="371"/>
                  </a:lnTo>
                  <a:cubicBezTo>
                    <a:pt x="11293" y="356"/>
                    <a:pt x="11313" y="305"/>
                    <a:pt x="11298" y="288"/>
                  </a:cubicBezTo>
                  <a:cubicBezTo>
                    <a:pt x="11283" y="273"/>
                    <a:pt x="11331" y="179"/>
                    <a:pt x="11376" y="179"/>
                  </a:cubicBezTo>
                  <a:cubicBezTo>
                    <a:pt x="11377" y="179"/>
                    <a:pt x="11379" y="179"/>
                    <a:pt x="11380" y="179"/>
                  </a:cubicBezTo>
                  <a:cubicBezTo>
                    <a:pt x="11383" y="180"/>
                    <a:pt x="11385" y="180"/>
                    <a:pt x="11387" y="180"/>
                  </a:cubicBezTo>
                  <a:cubicBezTo>
                    <a:pt x="11422" y="180"/>
                    <a:pt x="11391" y="131"/>
                    <a:pt x="11356" y="131"/>
                  </a:cubicBezTo>
                  <a:cubicBezTo>
                    <a:pt x="11355" y="131"/>
                    <a:pt x="11354" y="131"/>
                    <a:pt x="11354" y="131"/>
                  </a:cubicBezTo>
                  <a:cubicBezTo>
                    <a:pt x="11315" y="134"/>
                    <a:pt x="11270" y="161"/>
                    <a:pt x="11265" y="171"/>
                  </a:cubicBezTo>
                  <a:cubicBezTo>
                    <a:pt x="11260" y="181"/>
                    <a:pt x="11184" y="191"/>
                    <a:pt x="11098" y="192"/>
                  </a:cubicBezTo>
                  <a:lnTo>
                    <a:pt x="11092" y="187"/>
                  </a:lnTo>
                  <a:lnTo>
                    <a:pt x="11092" y="187"/>
                  </a:lnTo>
                  <a:cubicBezTo>
                    <a:pt x="11127" y="234"/>
                    <a:pt x="11155" y="306"/>
                    <a:pt x="11154" y="349"/>
                  </a:cubicBezTo>
                  <a:lnTo>
                    <a:pt x="11089" y="356"/>
                  </a:lnTo>
                  <a:cubicBezTo>
                    <a:pt x="11083" y="356"/>
                    <a:pt x="11080" y="383"/>
                    <a:pt x="11080" y="397"/>
                  </a:cubicBezTo>
                  <a:lnTo>
                    <a:pt x="11078" y="432"/>
                  </a:lnTo>
                  <a:cubicBezTo>
                    <a:pt x="11078" y="456"/>
                    <a:pt x="11045" y="469"/>
                    <a:pt x="10995" y="469"/>
                  </a:cubicBezTo>
                  <a:cubicBezTo>
                    <a:pt x="10969" y="469"/>
                    <a:pt x="10939" y="465"/>
                    <a:pt x="10907" y="458"/>
                  </a:cubicBezTo>
                  <a:lnTo>
                    <a:pt x="10826" y="441"/>
                  </a:lnTo>
                  <a:cubicBezTo>
                    <a:pt x="10821" y="440"/>
                    <a:pt x="10813" y="439"/>
                    <a:pt x="10806" y="439"/>
                  </a:cubicBezTo>
                  <a:cubicBezTo>
                    <a:pt x="10799" y="439"/>
                    <a:pt x="10793" y="440"/>
                    <a:pt x="10790" y="443"/>
                  </a:cubicBezTo>
                  <a:lnTo>
                    <a:pt x="10713" y="522"/>
                  </a:lnTo>
                  <a:cubicBezTo>
                    <a:pt x="10672" y="469"/>
                    <a:pt x="10635" y="431"/>
                    <a:pt x="10624" y="431"/>
                  </a:cubicBezTo>
                  <a:cubicBezTo>
                    <a:pt x="10622" y="431"/>
                    <a:pt x="10621" y="432"/>
                    <a:pt x="10621" y="433"/>
                  </a:cubicBezTo>
                  <a:lnTo>
                    <a:pt x="10619" y="443"/>
                  </a:lnTo>
                  <a:lnTo>
                    <a:pt x="10598" y="511"/>
                  </a:lnTo>
                  <a:cubicBezTo>
                    <a:pt x="10581" y="519"/>
                    <a:pt x="10565" y="522"/>
                    <a:pt x="10551" y="522"/>
                  </a:cubicBezTo>
                  <a:cubicBezTo>
                    <a:pt x="10522" y="522"/>
                    <a:pt x="10501" y="510"/>
                    <a:pt x="10500" y="499"/>
                  </a:cubicBezTo>
                  <a:cubicBezTo>
                    <a:pt x="10496" y="483"/>
                    <a:pt x="10353" y="469"/>
                    <a:pt x="10299" y="469"/>
                  </a:cubicBezTo>
                  <a:cubicBezTo>
                    <a:pt x="10246" y="469"/>
                    <a:pt x="10193" y="401"/>
                    <a:pt x="10189" y="376"/>
                  </a:cubicBezTo>
                  <a:cubicBezTo>
                    <a:pt x="10187" y="361"/>
                    <a:pt x="10177" y="353"/>
                    <a:pt x="10162" y="353"/>
                  </a:cubicBezTo>
                  <a:cubicBezTo>
                    <a:pt x="10152" y="353"/>
                    <a:pt x="10140" y="356"/>
                    <a:pt x="10127" y="364"/>
                  </a:cubicBezTo>
                  <a:lnTo>
                    <a:pt x="10107" y="371"/>
                  </a:lnTo>
                  <a:lnTo>
                    <a:pt x="10032" y="395"/>
                  </a:lnTo>
                  <a:cubicBezTo>
                    <a:pt x="10034" y="378"/>
                    <a:pt x="10004" y="371"/>
                    <a:pt x="9965" y="371"/>
                  </a:cubicBezTo>
                  <a:cubicBezTo>
                    <a:pt x="9904" y="371"/>
                    <a:pt x="9821" y="388"/>
                    <a:pt x="9814" y="409"/>
                  </a:cubicBezTo>
                  <a:cubicBezTo>
                    <a:pt x="9806" y="434"/>
                    <a:pt x="9793" y="450"/>
                    <a:pt x="9781" y="450"/>
                  </a:cubicBezTo>
                  <a:cubicBezTo>
                    <a:pt x="9777" y="450"/>
                    <a:pt x="9773" y="448"/>
                    <a:pt x="9770" y="445"/>
                  </a:cubicBezTo>
                  <a:lnTo>
                    <a:pt x="9754" y="441"/>
                  </a:lnTo>
                  <a:cubicBezTo>
                    <a:pt x="9752" y="441"/>
                    <a:pt x="9750" y="441"/>
                    <a:pt x="9748" y="441"/>
                  </a:cubicBezTo>
                  <a:cubicBezTo>
                    <a:pt x="9734" y="441"/>
                    <a:pt x="9718" y="448"/>
                    <a:pt x="9703" y="452"/>
                  </a:cubicBezTo>
                  <a:cubicBezTo>
                    <a:pt x="9691" y="454"/>
                    <a:pt x="9673" y="458"/>
                    <a:pt x="9666" y="458"/>
                  </a:cubicBezTo>
                  <a:cubicBezTo>
                    <a:pt x="9665" y="458"/>
                    <a:pt x="9664" y="458"/>
                    <a:pt x="9664" y="458"/>
                  </a:cubicBezTo>
                  <a:lnTo>
                    <a:pt x="9655" y="447"/>
                  </a:lnTo>
                  <a:cubicBezTo>
                    <a:pt x="9653" y="437"/>
                    <a:pt x="9649" y="433"/>
                    <a:pt x="9645" y="433"/>
                  </a:cubicBezTo>
                  <a:cubicBezTo>
                    <a:pt x="9641" y="433"/>
                    <a:pt x="9636" y="436"/>
                    <a:pt x="9632" y="444"/>
                  </a:cubicBezTo>
                  <a:lnTo>
                    <a:pt x="9621" y="455"/>
                  </a:lnTo>
                  <a:cubicBezTo>
                    <a:pt x="9608" y="467"/>
                    <a:pt x="9590" y="474"/>
                    <a:pt x="9576" y="474"/>
                  </a:cubicBezTo>
                  <a:cubicBezTo>
                    <a:pt x="9561" y="474"/>
                    <a:pt x="9549" y="467"/>
                    <a:pt x="9547" y="454"/>
                  </a:cubicBezTo>
                  <a:cubicBezTo>
                    <a:pt x="9542" y="426"/>
                    <a:pt x="9537" y="415"/>
                    <a:pt x="9528" y="415"/>
                  </a:cubicBezTo>
                  <a:cubicBezTo>
                    <a:pt x="9519" y="415"/>
                    <a:pt x="9506" y="425"/>
                    <a:pt x="9487" y="437"/>
                  </a:cubicBezTo>
                  <a:cubicBezTo>
                    <a:pt x="9459" y="454"/>
                    <a:pt x="9418" y="458"/>
                    <a:pt x="9384" y="460"/>
                  </a:cubicBezTo>
                  <a:lnTo>
                    <a:pt x="9349" y="463"/>
                  </a:lnTo>
                  <a:cubicBezTo>
                    <a:pt x="9347" y="463"/>
                    <a:pt x="9345" y="463"/>
                    <a:pt x="9344" y="463"/>
                  </a:cubicBezTo>
                  <a:cubicBezTo>
                    <a:pt x="9317" y="463"/>
                    <a:pt x="9291" y="487"/>
                    <a:pt x="9278" y="508"/>
                  </a:cubicBezTo>
                  <a:lnTo>
                    <a:pt x="9278" y="508"/>
                  </a:lnTo>
                  <a:cubicBezTo>
                    <a:pt x="9279" y="495"/>
                    <a:pt x="9277" y="481"/>
                    <a:pt x="9268" y="472"/>
                  </a:cubicBezTo>
                  <a:cubicBezTo>
                    <a:pt x="9247" y="450"/>
                    <a:pt x="9180" y="378"/>
                    <a:pt x="9148" y="378"/>
                  </a:cubicBezTo>
                  <a:cubicBezTo>
                    <a:pt x="9147" y="378"/>
                    <a:pt x="9146" y="378"/>
                    <a:pt x="9146" y="378"/>
                  </a:cubicBezTo>
                  <a:cubicBezTo>
                    <a:pt x="9115" y="381"/>
                    <a:pt x="9106" y="408"/>
                    <a:pt x="9126" y="436"/>
                  </a:cubicBezTo>
                  <a:lnTo>
                    <a:pt x="9119" y="452"/>
                  </a:lnTo>
                  <a:cubicBezTo>
                    <a:pt x="9114" y="462"/>
                    <a:pt x="9109" y="466"/>
                    <a:pt x="9103" y="466"/>
                  </a:cubicBezTo>
                  <a:cubicBezTo>
                    <a:pt x="9090" y="466"/>
                    <a:pt x="9077" y="444"/>
                    <a:pt x="9065" y="444"/>
                  </a:cubicBezTo>
                  <a:cubicBezTo>
                    <a:pt x="9062" y="444"/>
                    <a:pt x="9060" y="444"/>
                    <a:pt x="9057" y="447"/>
                  </a:cubicBezTo>
                  <a:lnTo>
                    <a:pt x="9029" y="470"/>
                  </a:lnTo>
                  <a:cubicBezTo>
                    <a:pt x="9018" y="483"/>
                    <a:pt x="9010" y="490"/>
                    <a:pt x="9004" y="490"/>
                  </a:cubicBezTo>
                  <a:cubicBezTo>
                    <a:pt x="8994" y="490"/>
                    <a:pt x="8990" y="475"/>
                    <a:pt x="8993" y="449"/>
                  </a:cubicBezTo>
                  <a:lnTo>
                    <a:pt x="9005" y="413"/>
                  </a:lnTo>
                  <a:cubicBezTo>
                    <a:pt x="9007" y="402"/>
                    <a:pt x="8993" y="381"/>
                    <a:pt x="8981" y="378"/>
                  </a:cubicBezTo>
                  <a:cubicBezTo>
                    <a:pt x="8979" y="377"/>
                    <a:pt x="8977" y="377"/>
                    <a:pt x="8974" y="377"/>
                  </a:cubicBezTo>
                  <a:cubicBezTo>
                    <a:pt x="8960" y="377"/>
                    <a:pt x="8937" y="383"/>
                    <a:pt x="8934" y="390"/>
                  </a:cubicBezTo>
                  <a:cubicBezTo>
                    <a:pt x="8927" y="408"/>
                    <a:pt x="8930" y="432"/>
                    <a:pt x="8914" y="432"/>
                  </a:cubicBezTo>
                  <a:cubicBezTo>
                    <a:pt x="8907" y="432"/>
                    <a:pt x="8895" y="427"/>
                    <a:pt x="8876" y="413"/>
                  </a:cubicBezTo>
                  <a:cubicBezTo>
                    <a:pt x="8853" y="396"/>
                    <a:pt x="8806" y="401"/>
                    <a:pt x="8775" y="388"/>
                  </a:cubicBezTo>
                  <a:cubicBezTo>
                    <a:pt x="8764" y="384"/>
                    <a:pt x="8757" y="382"/>
                    <a:pt x="8752" y="382"/>
                  </a:cubicBezTo>
                  <a:cubicBezTo>
                    <a:pt x="8736" y="382"/>
                    <a:pt x="8742" y="400"/>
                    <a:pt x="8738" y="412"/>
                  </a:cubicBezTo>
                  <a:cubicBezTo>
                    <a:pt x="8731" y="432"/>
                    <a:pt x="8720" y="439"/>
                    <a:pt x="8706" y="439"/>
                  </a:cubicBezTo>
                  <a:cubicBezTo>
                    <a:pt x="8695" y="439"/>
                    <a:pt x="8682" y="435"/>
                    <a:pt x="8668" y="428"/>
                  </a:cubicBezTo>
                  <a:cubicBezTo>
                    <a:pt x="8657" y="423"/>
                    <a:pt x="8634" y="419"/>
                    <a:pt x="8630" y="419"/>
                  </a:cubicBezTo>
                  <a:cubicBezTo>
                    <a:pt x="8630" y="419"/>
                    <a:pt x="8630" y="419"/>
                    <a:pt x="8630" y="419"/>
                  </a:cubicBezTo>
                  <a:cubicBezTo>
                    <a:pt x="8615" y="450"/>
                    <a:pt x="8588" y="454"/>
                    <a:pt x="8560" y="454"/>
                  </a:cubicBezTo>
                  <a:cubicBezTo>
                    <a:pt x="8549" y="454"/>
                    <a:pt x="8538" y="454"/>
                    <a:pt x="8527" y="454"/>
                  </a:cubicBezTo>
                  <a:cubicBezTo>
                    <a:pt x="8520" y="454"/>
                    <a:pt x="8513" y="454"/>
                    <a:pt x="8506" y="455"/>
                  </a:cubicBezTo>
                  <a:lnTo>
                    <a:pt x="8484" y="459"/>
                  </a:lnTo>
                  <a:cubicBezTo>
                    <a:pt x="8483" y="459"/>
                    <a:pt x="8482" y="459"/>
                    <a:pt x="8482" y="459"/>
                  </a:cubicBezTo>
                  <a:cubicBezTo>
                    <a:pt x="8459" y="459"/>
                    <a:pt x="8442" y="444"/>
                    <a:pt x="8445" y="426"/>
                  </a:cubicBezTo>
                  <a:lnTo>
                    <a:pt x="8450" y="409"/>
                  </a:lnTo>
                  <a:cubicBezTo>
                    <a:pt x="8452" y="400"/>
                    <a:pt x="8468" y="392"/>
                    <a:pt x="8467" y="385"/>
                  </a:cubicBezTo>
                  <a:cubicBezTo>
                    <a:pt x="8465" y="371"/>
                    <a:pt x="8458" y="351"/>
                    <a:pt x="8447" y="347"/>
                  </a:cubicBezTo>
                  <a:cubicBezTo>
                    <a:pt x="8445" y="346"/>
                    <a:pt x="8442" y="346"/>
                    <a:pt x="8439" y="346"/>
                  </a:cubicBezTo>
                  <a:cubicBezTo>
                    <a:pt x="8425" y="346"/>
                    <a:pt x="8405" y="352"/>
                    <a:pt x="8398" y="359"/>
                  </a:cubicBezTo>
                  <a:cubicBezTo>
                    <a:pt x="8380" y="377"/>
                    <a:pt x="8359" y="400"/>
                    <a:pt x="8359" y="422"/>
                  </a:cubicBezTo>
                  <a:lnTo>
                    <a:pt x="8359" y="445"/>
                  </a:lnTo>
                  <a:cubicBezTo>
                    <a:pt x="8383" y="477"/>
                    <a:pt x="8296" y="498"/>
                    <a:pt x="8259" y="498"/>
                  </a:cubicBezTo>
                  <a:cubicBezTo>
                    <a:pt x="8258" y="498"/>
                    <a:pt x="8257" y="498"/>
                    <a:pt x="8257" y="498"/>
                  </a:cubicBezTo>
                  <a:cubicBezTo>
                    <a:pt x="8222" y="496"/>
                    <a:pt x="8222" y="467"/>
                    <a:pt x="8230" y="459"/>
                  </a:cubicBezTo>
                  <a:cubicBezTo>
                    <a:pt x="8237" y="452"/>
                    <a:pt x="8181" y="445"/>
                    <a:pt x="8159" y="445"/>
                  </a:cubicBezTo>
                  <a:cubicBezTo>
                    <a:pt x="8136" y="445"/>
                    <a:pt x="8141" y="467"/>
                    <a:pt x="8147" y="472"/>
                  </a:cubicBezTo>
                  <a:cubicBezTo>
                    <a:pt x="8153" y="478"/>
                    <a:pt x="8144" y="491"/>
                    <a:pt x="8128" y="503"/>
                  </a:cubicBezTo>
                  <a:lnTo>
                    <a:pt x="8118" y="500"/>
                  </a:lnTo>
                  <a:cubicBezTo>
                    <a:pt x="8092" y="494"/>
                    <a:pt x="8066" y="473"/>
                    <a:pt x="8043" y="473"/>
                  </a:cubicBezTo>
                  <a:cubicBezTo>
                    <a:pt x="8042" y="473"/>
                    <a:pt x="8040" y="473"/>
                    <a:pt x="8039" y="473"/>
                  </a:cubicBezTo>
                  <a:cubicBezTo>
                    <a:pt x="8020" y="475"/>
                    <a:pt x="8013" y="521"/>
                    <a:pt x="7993" y="526"/>
                  </a:cubicBezTo>
                  <a:cubicBezTo>
                    <a:pt x="7936" y="539"/>
                    <a:pt x="7874" y="545"/>
                    <a:pt x="7814" y="549"/>
                  </a:cubicBezTo>
                  <a:lnTo>
                    <a:pt x="7756" y="553"/>
                  </a:lnTo>
                  <a:cubicBezTo>
                    <a:pt x="7733" y="554"/>
                    <a:pt x="7711" y="555"/>
                    <a:pt x="7692" y="555"/>
                  </a:cubicBezTo>
                  <a:cubicBezTo>
                    <a:pt x="7657" y="555"/>
                    <a:pt x="7631" y="552"/>
                    <a:pt x="7625" y="546"/>
                  </a:cubicBezTo>
                  <a:lnTo>
                    <a:pt x="7624" y="537"/>
                  </a:lnTo>
                  <a:cubicBezTo>
                    <a:pt x="7620" y="510"/>
                    <a:pt x="7607" y="499"/>
                    <a:pt x="7591" y="499"/>
                  </a:cubicBezTo>
                  <a:cubicBezTo>
                    <a:pt x="7579" y="499"/>
                    <a:pt x="7565" y="505"/>
                    <a:pt x="7550" y="517"/>
                  </a:cubicBezTo>
                  <a:cubicBezTo>
                    <a:pt x="7527" y="536"/>
                    <a:pt x="7508" y="551"/>
                    <a:pt x="7483" y="551"/>
                  </a:cubicBezTo>
                  <a:cubicBezTo>
                    <a:pt x="7469" y="551"/>
                    <a:pt x="7453" y="547"/>
                    <a:pt x="7433" y="536"/>
                  </a:cubicBezTo>
                  <a:cubicBezTo>
                    <a:pt x="7428" y="533"/>
                    <a:pt x="7421" y="532"/>
                    <a:pt x="7414" y="532"/>
                  </a:cubicBezTo>
                  <a:cubicBezTo>
                    <a:pt x="7385" y="532"/>
                    <a:pt x="7343" y="548"/>
                    <a:pt x="7311" y="553"/>
                  </a:cubicBezTo>
                  <a:cubicBezTo>
                    <a:pt x="7288" y="556"/>
                    <a:pt x="7256" y="566"/>
                    <a:pt x="7237" y="566"/>
                  </a:cubicBezTo>
                  <a:cubicBezTo>
                    <a:pt x="7231" y="566"/>
                    <a:pt x="7226" y="565"/>
                    <a:pt x="7224" y="563"/>
                  </a:cubicBezTo>
                  <a:lnTo>
                    <a:pt x="7135" y="489"/>
                  </a:lnTo>
                  <a:cubicBezTo>
                    <a:pt x="7100" y="522"/>
                    <a:pt x="7068" y="539"/>
                    <a:pt x="7046" y="539"/>
                  </a:cubicBezTo>
                  <a:cubicBezTo>
                    <a:pt x="7029" y="539"/>
                    <a:pt x="7018" y="529"/>
                    <a:pt x="7016" y="509"/>
                  </a:cubicBezTo>
                  <a:lnTo>
                    <a:pt x="6942" y="540"/>
                  </a:lnTo>
                  <a:cubicBezTo>
                    <a:pt x="6931" y="546"/>
                    <a:pt x="6911" y="556"/>
                    <a:pt x="6905" y="556"/>
                  </a:cubicBezTo>
                  <a:cubicBezTo>
                    <a:pt x="6904" y="556"/>
                    <a:pt x="6904" y="556"/>
                    <a:pt x="6904" y="556"/>
                  </a:cubicBezTo>
                  <a:cubicBezTo>
                    <a:pt x="6886" y="538"/>
                    <a:pt x="6868" y="531"/>
                    <a:pt x="6852" y="531"/>
                  </a:cubicBezTo>
                  <a:cubicBezTo>
                    <a:pt x="6828" y="531"/>
                    <a:pt x="6808" y="547"/>
                    <a:pt x="6800" y="567"/>
                  </a:cubicBezTo>
                  <a:cubicBezTo>
                    <a:pt x="6771" y="639"/>
                    <a:pt x="6716" y="662"/>
                    <a:pt x="6642" y="662"/>
                  </a:cubicBezTo>
                  <a:cubicBezTo>
                    <a:pt x="6628" y="662"/>
                    <a:pt x="6613" y="661"/>
                    <a:pt x="6598" y="659"/>
                  </a:cubicBezTo>
                  <a:cubicBezTo>
                    <a:pt x="6595" y="659"/>
                    <a:pt x="6593" y="659"/>
                    <a:pt x="6591" y="659"/>
                  </a:cubicBezTo>
                  <a:cubicBezTo>
                    <a:pt x="6565" y="659"/>
                    <a:pt x="6538" y="670"/>
                    <a:pt x="6510" y="674"/>
                  </a:cubicBezTo>
                  <a:lnTo>
                    <a:pt x="6499" y="675"/>
                  </a:lnTo>
                  <a:cubicBezTo>
                    <a:pt x="6484" y="673"/>
                    <a:pt x="6476" y="655"/>
                    <a:pt x="6479" y="638"/>
                  </a:cubicBezTo>
                  <a:lnTo>
                    <a:pt x="6492" y="630"/>
                  </a:lnTo>
                  <a:lnTo>
                    <a:pt x="6505" y="621"/>
                  </a:lnTo>
                  <a:cubicBezTo>
                    <a:pt x="6524" y="619"/>
                    <a:pt x="6505" y="616"/>
                    <a:pt x="6476" y="616"/>
                  </a:cubicBezTo>
                  <a:cubicBezTo>
                    <a:pt x="6439" y="616"/>
                    <a:pt x="6387" y="621"/>
                    <a:pt x="6365" y="637"/>
                  </a:cubicBezTo>
                  <a:cubicBezTo>
                    <a:pt x="6353" y="646"/>
                    <a:pt x="6340" y="649"/>
                    <a:pt x="6327" y="649"/>
                  </a:cubicBezTo>
                  <a:cubicBezTo>
                    <a:pt x="6300" y="649"/>
                    <a:pt x="6277" y="632"/>
                    <a:pt x="6273" y="617"/>
                  </a:cubicBezTo>
                  <a:cubicBezTo>
                    <a:pt x="6272" y="614"/>
                    <a:pt x="6270" y="612"/>
                    <a:pt x="6268" y="612"/>
                  </a:cubicBezTo>
                  <a:cubicBezTo>
                    <a:pt x="6258" y="612"/>
                    <a:pt x="6239" y="648"/>
                    <a:pt x="6235" y="664"/>
                  </a:cubicBezTo>
                  <a:cubicBezTo>
                    <a:pt x="6232" y="671"/>
                    <a:pt x="6219" y="675"/>
                    <a:pt x="6198" y="675"/>
                  </a:cubicBezTo>
                  <a:cubicBezTo>
                    <a:pt x="6173" y="675"/>
                    <a:pt x="6137" y="669"/>
                    <a:pt x="6098" y="657"/>
                  </a:cubicBezTo>
                  <a:lnTo>
                    <a:pt x="6073" y="624"/>
                  </a:lnTo>
                  <a:cubicBezTo>
                    <a:pt x="6062" y="610"/>
                    <a:pt x="6050" y="605"/>
                    <a:pt x="6037" y="605"/>
                  </a:cubicBezTo>
                  <a:cubicBezTo>
                    <a:pt x="6010" y="605"/>
                    <a:pt x="5980" y="628"/>
                    <a:pt x="5954" y="628"/>
                  </a:cubicBezTo>
                  <a:cubicBezTo>
                    <a:pt x="5940" y="628"/>
                    <a:pt x="5928" y="622"/>
                    <a:pt x="5917" y="603"/>
                  </a:cubicBezTo>
                  <a:cubicBezTo>
                    <a:pt x="5916" y="602"/>
                    <a:pt x="5914" y="602"/>
                    <a:pt x="5911" y="602"/>
                  </a:cubicBezTo>
                  <a:cubicBezTo>
                    <a:pt x="5893" y="602"/>
                    <a:pt x="5832" y="618"/>
                    <a:pt x="5793" y="618"/>
                  </a:cubicBezTo>
                  <a:cubicBezTo>
                    <a:pt x="5792" y="618"/>
                    <a:pt x="5792" y="618"/>
                    <a:pt x="5791" y="618"/>
                  </a:cubicBezTo>
                  <a:cubicBezTo>
                    <a:pt x="5786" y="618"/>
                    <a:pt x="5782" y="618"/>
                    <a:pt x="5779" y="618"/>
                  </a:cubicBezTo>
                  <a:cubicBezTo>
                    <a:pt x="5716" y="618"/>
                    <a:pt x="5694" y="634"/>
                    <a:pt x="5712" y="680"/>
                  </a:cubicBezTo>
                  <a:lnTo>
                    <a:pt x="5721" y="701"/>
                  </a:lnTo>
                  <a:cubicBezTo>
                    <a:pt x="5738" y="726"/>
                    <a:pt x="5700" y="763"/>
                    <a:pt x="5634" y="782"/>
                  </a:cubicBezTo>
                  <a:lnTo>
                    <a:pt x="5624" y="706"/>
                  </a:lnTo>
                  <a:cubicBezTo>
                    <a:pt x="5620" y="682"/>
                    <a:pt x="5577" y="658"/>
                    <a:pt x="5547" y="639"/>
                  </a:cubicBezTo>
                  <a:lnTo>
                    <a:pt x="5520" y="621"/>
                  </a:lnTo>
                  <a:cubicBezTo>
                    <a:pt x="5482" y="623"/>
                    <a:pt x="5410" y="657"/>
                    <a:pt x="5359" y="694"/>
                  </a:cubicBezTo>
                  <a:lnTo>
                    <a:pt x="5290" y="658"/>
                  </a:lnTo>
                  <a:cubicBezTo>
                    <a:pt x="5288" y="657"/>
                    <a:pt x="5286" y="657"/>
                    <a:pt x="5284" y="657"/>
                  </a:cubicBezTo>
                  <a:cubicBezTo>
                    <a:pt x="5272" y="657"/>
                    <a:pt x="5253" y="666"/>
                    <a:pt x="5243" y="674"/>
                  </a:cubicBezTo>
                  <a:lnTo>
                    <a:pt x="5157" y="729"/>
                  </a:lnTo>
                  <a:cubicBezTo>
                    <a:pt x="5155" y="696"/>
                    <a:pt x="5131" y="679"/>
                    <a:pt x="5097" y="679"/>
                  </a:cubicBezTo>
                  <a:cubicBezTo>
                    <a:pt x="5073" y="679"/>
                    <a:pt x="5044" y="687"/>
                    <a:pt x="5012" y="705"/>
                  </a:cubicBezTo>
                  <a:lnTo>
                    <a:pt x="5090" y="782"/>
                  </a:lnTo>
                  <a:cubicBezTo>
                    <a:pt x="5092" y="785"/>
                    <a:pt x="5073" y="811"/>
                    <a:pt x="5061" y="812"/>
                  </a:cubicBezTo>
                  <a:cubicBezTo>
                    <a:pt x="5060" y="812"/>
                    <a:pt x="5060" y="812"/>
                    <a:pt x="5059" y="812"/>
                  </a:cubicBezTo>
                  <a:cubicBezTo>
                    <a:pt x="5045" y="812"/>
                    <a:pt x="5015" y="798"/>
                    <a:pt x="5017" y="796"/>
                  </a:cubicBezTo>
                  <a:cubicBezTo>
                    <a:pt x="5034" y="731"/>
                    <a:pt x="4972" y="704"/>
                    <a:pt x="4930" y="668"/>
                  </a:cubicBezTo>
                  <a:lnTo>
                    <a:pt x="4926" y="664"/>
                  </a:lnTo>
                  <a:cubicBezTo>
                    <a:pt x="4909" y="667"/>
                    <a:pt x="4910" y="721"/>
                    <a:pt x="4916" y="741"/>
                  </a:cubicBezTo>
                  <a:cubicBezTo>
                    <a:pt x="4919" y="752"/>
                    <a:pt x="4882" y="761"/>
                    <a:pt x="4843" y="761"/>
                  </a:cubicBezTo>
                  <a:cubicBezTo>
                    <a:pt x="4814" y="761"/>
                    <a:pt x="4785" y="756"/>
                    <a:pt x="4772" y="744"/>
                  </a:cubicBezTo>
                  <a:cubicBezTo>
                    <a:pt x="4762" y="733"/>
                    <a:pt x="4751" y="729"/>
                    <a:pt x="4741" y="729"/>
                  </a:cubicBezTo>
                  <a:cubicBezTo>
                    <a:pt x="4721" y="729"/>
                    <a:pt x="4704" y="746"/>
                    <a:pt x="4701" y="759"/>
                  </a:cubicBezTo>
                  <a:cubicBezTo>
                    <a:pt x="4700" y="762"/>
                    <a:pt x="4695" y="764"/>
                    <a:pt x="4687" y="764"/>
                  </a:cubicBezTo>
                  <a:cubicBezTo>
                    <a:pt x="4652" y="764"/>
                    <a:pt x="4560" y="740"/>
                    <a:pt x="4513" y="740"/>
                  </a:cubicBezTo>
                  <a:cubicBezTo>
                    <a:pt x="4509" y="740"/>
                    <a:pt x="4506" y="740"/>
                    <a:pt x="4503" y="741"/>
                  </a:cubicBezTo>
                  <a:cubicBezTo>
                    <a:pt x="4449" y="746"/>
                    <a:pt x="4406" y="765"/>
                    <a:pt x="4405" y="785"/>
                  </a:cubicBezTo>
                  <a:lnTo>
                    <a:pt x="4398" y="791"/>
                  </a:lnTo>
                  <a:cubicBezTo>
                    <a:pt x="4388" y="800"/>
                    <a:pt x="4371" y="812"/>
                    <a:pt x="4358" y="812"/>
                  </a:cubicBezTo>
                  <a:cubicBezTo>
                    <a:pt x="4358" y="812"/>
                    <a:pt x="4357" y="812"/>
                    <a:pt x="4357" y="812"/>
                  </a:cubicBezTo>
                  <a:cubicBezTo>
                    <a:pt x="4329" y="807"/>
                    <a:pt x="4302" y="793"/>
                    <a:pt x="4273" y="790"/>
                  </a:cubicBezTo>
                  <a:cubicBezTo>
                    <a:pt x="4267" y="789"/>
                    <a:pt x="4259" y="788"/>
                    <a:pt x="4252" y="788"/>
                  </a:cubicBezTo>
                  <a:cubicBezTo>
                    <a:pt x="4237" y="788"/>
                    <a:pt x="4221" y="791"/>
                    <a:pt x="4210" y="797"/>
                  </a:cubicBezTo>
                  <a:lnTo>
                    <a:pt x="4171" y="819"/>
                  </a:lnTo>
                  <a:cubicBezTo>
                    <a:pt x="4167" y="811"/>
                    <a:pt x="4161" y="808"/>
                    <a:pt x="4154" y="808"/>
                  </a:cubicBezTo>
                  <a:cubicBezTo>
                    <a:pt x="4136" y="808"/>
                    <a:pt x="4110" y="832"/>
                    <a:pt x="4087" y="872"/>
                  </a:cubicBezTo>
                  <a:lnTo>
                    <a:pt x="4042" y="894"/>
                  </a:lnTo>
                  <a:lnTo>
                    <a:pt x="3995" y="916"/>
                  </a:lnTo>
                  <a:cubicBezTo>
                    <a:pt x="3994" y="916"/>
                    <a:pt x="3993" y="916"/>
                    <a:pt x="3991" y="916"/>
                  </a:cubicBezTo>
                  <a:cubicBezTo>
                    <a:pt x="3919" y="916"/>
                    <a:pt x="3920" y="949"/>
                    <a:pt x="3942" y="961"/>
                  </a:cubicBezTo>
                  <a:cubicBezTo>
                    <a:pt x="3964" y="972"/>
                    <a:pt x="3927" y="1014"/>
                    <a:pt x="3860" y="1057"/>
                  </a:cubicBezTo>
                  <a:lnTo>
                    <a:pt x="3919" y="1126"/>
                  </a:lnTo>
                  <a:cubicBezTo>
                    <a:pt x="3925" y="1133"/>
                    <a:pt x="3913" y="1165"/>
                    <a:pt x="3902" y="1167"/>
                  </a:cubicBezTo>
                  <a:lnTo>
                    <a:pt x="3866" y="1177"/>
                  </a:lnTo>
                  <a:cubicBezTo>
                    <a:pt x="3864" y="1178"/>
                    <a:pt x="3862" y="1178"/>
                    <a:pt x="3860" y="1178"/>
                  </a:cubicBezTo>
                  <a:cubicBezTo>
                    <a:pt x="3810" y="1178"/>
                    <a:pt x="3814" y="1109"/>
                    <a:pt x="3826" y="1089"/>
                  </a:cubicBezTo>
                  <a:cubicBezTo>
                    <a:pt x="3838" y="1069"/>
                    <a:pt x="3826" y="1035"/>
                    <a:pt x="3799" y="1014"/>
                  </a:cubicBezTo>
                  <a:lnTo>
                    <a:pt x="3786" y="992"/>
                  </a:lnTo>
                  <a:cubicBezTo>
                    <a:pt x="3775" y="973"/>
                    <a:pt x="3798" y="939"/>
                    <a:pt x="3745" y="939"/>
                  </a:cubicBezTo>
                  <a:cubicBezTo>
                    <a:pt x="3734" y="939"/>
                    <a:pt x="3723" y="940"/>
                    <a:pt x="3712" y="940"/>
                  </a:cubicBezTo>
                  <a:cubicBezTo>
                    <a:pt x="3688" y="940"/>
                    <a:pt x="3667" y="935"/>
                    <a:pt x="3666" y="898"/>
                  </a:cubicBezTo>
                  <a:lnTo>
                    <a:pt x="3666" y="885"/>
                  </a:lnTo>
                  <a:cubicBezTo>
                    <a:pt x="3657" y="882"/>
                    <a:pt x="3649" y="880"/>
                    <a:pt x="3642" y="880"/>
                  </a:cubicBezTo>
                  <a:cubicBezTo>
                    <a:pt x="3615" y="880"/>
                    <a:pt x="3599" y="900"/>
                    <a:pt x="3604" y="930"/>
                  </a:cubicBezTo>
                  <a:cubicBezTo>
                    <a:pt x="3608" y="950"/>
                    <a:pt x="3568" y="958"/>
                    <a:pt x="3522" y="958"/>
                  </a:cubicBezTo>
                  <a:cubicBezTo>
                    <a:pt x="3486" y="958"/>
                    <a:pt x="3447" y="953"/>
                    <a:pt x="3423" y="946"/>
                  </a:cubicBezTo>
                  <a:cubicBezTo>
                    <a:pt x="3412" y="943"/>
                    <a:pt x="3402" y="941"/>
                    <a:pt x="3393" y="941"/>
                  </a:cubicBezTo>
                  <a:cubicBezTo>
                    <a:pt x="3364" y="941"/>
                    <a:pt x="3359" y="961"/>
                    <a:pt x="3382" y="993"/>
                  </a:cubicBezTo>
                  <a:lnTo>
                    <a:pt x="3328" y="1038"/>
                  </a:lnTo>
                  <a:cubicBezTo>
                    <a:pt x="3311" y="1050"/>
                    <a:pt x="3324" y="1100"/>
                    <a:pt x="3342" y="1122"/>
                  </a:cubicBezTo>
                  <a:lnTo>
                    <a:pt x="3389" y="1181"/>
                  </a:lnTo>
                  <a:cubicBezTo>
                    <a:pt x="3378" y="1189"/>
                    <a:pt x="3363" y="1193"/>
                    <a:pt x="3347" y="1193"/>
                  </a:cubicBezTo>
                  <a:cubicBezTo>
                    <a:pt x="3287" y="1193"/>
                    <a:pt x="3202" y="1146"/>
                    <a:pt x="3175" y="1115"/>
                  </a:cubicBezTo>
                  <a:cubicBezTo>
                    <a:pt x="3142" y="1075"/>
                    <a:pt x="3216" y="1028"/>
                    <a:pt x="3252" y="1024"/>
                  </a:cubicBezTo>
                  <a:cubicBezTo>
                    <a:pt x="3288" y="1021"/>
                    <a:pt x="3235" y="950"/>
                    <a:pt x="3213" y="931"/>
                  </a:cubicBezTo>
                  <a:cubicBezTo>
                    <a:pt x="3207" y="926"/>
                    <a:pt x="3198" y="924"/>
                    <a:pt x="3187" y="924"/>
                  </a:cubicBezTo>
                  <a:cubicBezTo>
                    <a:pt x="3154" y="924"/>
                    <a:pt x="3107" y="942"/>
                    <a:pt x="3094" y="951"/>
                  </a:cubicBezTo>
                  <a:cubicBezTo>
                    <a:pt x="3089" y="956"/>
                    <a:pt x="3079" y="958"/>
                    <a:pt x="3068" y="958"/>
                  </a:cubicBezTo>
                  <a:cubicBezTo>
                    <a:pt x="3043" y="958"/>
                    <a:pt x="3008" y="948"/>
                    <a:pt x="2976" y="931"/>
                  </a:cubicBezTo>
                  <a:lnTo>
                    <a:pt x="2932" y="919"/>
                  </a:lnTo>
                  <a:cubicBezTo>
                    <a:pt x="2918" y="916"/>
                    <a:pt x="2903" y="914"/>
                    <a:pt x="2887" y="914"/>
                  </a:cubicBezTo>
                  <a:cubicBezTo>
                    <a:pt x="2867" y="914"/>
                    <a:pt x="2846" y="917"/>
                    <a:pt x="2829" y="922"/>
                  </a:cubicBezTo>
                  <a:cubicBezTo>
                    <a:pt x="2798" y="932"/>
                    <a:pt x="2787" y="968"/>
                    <a:pt x="2748" y="968"/>
                  </a:cubicBezTo>
                  <a:cubicBezTo>
                    <a:pt x="2737" y="968"/>
                    <a:pt x="2724" y="965"/>
                    <a:pt x="2707" y="958"/>
                  </a:cubicBezTo>
                  <a:cubicBezTo>
                    <a:pt x="2694" y="952"/>
                    <a:pt x="2684" y="950"/>
                    <a:pt x="2676" y="950"/>
                  </a:cubicBezTo>
                  <a:cubicBezTo>
                    <a:pt x="2633" y="950"/>
                    <a:pt x="2647" y="1016"/>
                    <a:pt x="2613" y="1033"/>
                  </a:cubicBezTo>
                  <a:cubicBezTo>
                    <a:pt x="2608" y="1035"/>
                    <a:pt x="2600" y="1036"/>
                    <a:pt x="2592" y="1036"/>
                  </a:cubicBezTo>
                  <a:cubicBezTo>
                    <a:pt x="2585" y="1036"/>
                    <a:pt x="2579" y="1035"/>
                    <a:pt x="2577" y="1033"/>
                  </a:cubicBezTo>
                  <a:cubicBezTo>
                    <a:pt x="2565" y="1017"/>
                    <a:pt x="2555" y="1011"/>
                    <a:pt x="2544" y="1011"/>
                  </a:cubicBezTo>
                  <a:cubicBezTo>
                    <a:pt x="2528" y="1011"/>
                    <a:pt x="2513" y="1024"/>
                    <a:pt x="2493" y="1032"/>
                  </a:cubicBezTo>
                  <a:cubicBezTo>
                    <a:pt x="2393" y="1071"/>
                    <a:pt x="2393" y="1070"/>
                    <a:pt x="2311" y="1152"/>
                  </a:cubicBezTo>
                  <a:lnTo>
                    <a:pt x="2300" y="1163"/>
                  </a:lnTo>
                  <a:cubicBezTo>
                    <a:pt x="2264" y="1168"/>
                    <a:pt x="2318" y="1197"/>
                    <a:pt x="2421" y="1229"/>
                  </a:cubicBezTo>
                  <a:lnTo>
                    <a:pt x="2436" y="1264"/>
                  </a:lnTo>
                  <a:cubicBezTo>
                    <a:pt x="2447" y="1289"/>
                    <a:pt x="2459" y="1341"/>
                    <a:pt x="2418" y="1341"/>
                  </a:cubicBezTo>
                  <a:cubicBezTo>
                    <a:pt x="2418" y="1341"/>
                    <a:pt x="2417" y="1341"/>
                    <a:pt x="2417" y="1341"/>
                  </a:cubicBezTo>
                  <a:cubicBezTo>
                    <a:pt x="2414" y="1341"/>
                    <a:pt x="2411" y="1341"/>
                    <a:pt x="2408" y="1341"/>
                  </a:cubicBezTo>
                  <a:cubicBezTo>
                    <a:pt x="2308" y="1341"/>
                    <a:pt x="2267" y="1404"/>
                    <a:pt x="2223" y="1450"/>
                  </a:cubicBezTo>
                  <a:cubicBezTo>
                    <a:pt x="2210" y="1463"/>
                    <a:pt x="2196" y="1468"/>
                    <a:pt x="2183" y="1468"/>
                  </a:cubicBezTo>
                  <a:cubicBezTo>
                    <a:pt x="2156" y="1468"/>
                    <a:pt x="2128" y="1449"/>
                    <a:pt x="2103" y="1449"/>
                  </a:cubicBezTo>
                  <a:cubicBezTo>
                    <a:pt x="2091" y="1449"/>
                    <a:pt x="2079" y="1454"/>
                    <a:pt x="2068" y="1469"/>
                  </a:cubicBezTo>
                  <a:cubicBezTo>
                    <a:pt x="2068" y="1470"/>
                    <a:pt x="2065" y="1470"/>
                    <a:pt x="2061" y="1470"/>
                  </a:cubicBezTo>
                  <a:cubicBezTo>
                    <a:pt x="2052" y="1470"/>
                    <a:pt x="2038" y="1469"/>
                    <a:pt x="2036" y="1465"/>
                  </a:cubicBezTo>
                  <a:cubicBezTo>
                    <a:pt x="2026" y="1454"/>
                    <a:pt x="2017" y="1436"/>
                    <a:pt x="2021" y="1424"/>
                  </a:cubicBezTo>
                  <a:lnTo>
                    <a:pt x="2025" y="1412"/>
                  </a:lnTo>
                  <a:cubicBezTo>
                    <a:pt x="2042" y="1400"/>
                    <a:pt x="1984" y="1351"/>
                    <a:pt x="1955" y="1338"/>
                  </a:cubicBezTo>
                  <a:cubicBezTo>
                    <a:pt x="1951" y="1336"/>
                    <a:pt x="1947" y="1335"/>
                    <a:pt x="1941" y="1335"/>
                  </a:cubicBezTo>
                  <a:cubicBezTo>
                    <a:pt x="1911" y="1335"/>
                    <a:pt x="1865" y="1363"/>
                    <a:pt x="1853" y="1377"/>
                  </a:cubicBezTo>
                  <a:cubicBezTo>
                    <a:pt x="1838" y="1393"/>
                    <a:pt x="1816" y="1446"/>
                    <a:pt x="1801" y="1494"/>
                  </a:cubicBezTo>
                  <a:lnTo>
                    <a:pt x="1737" y="1501"/>
                  </a:lnTo>
                  <a:lnTo>
                    <a:pt x="1691" y="1506"/>
                  </a:lnTo>
                  <a:cubicBezTo>
                    <a:pt x="1640" y="1507"/>
                    <a:pt x="1633" y="1563"/>
                    <a:pt x="1677" y="1629"/>
                  </a:cubicBezTo>
                  <a:lnTo>
                    <a:pt x="1710" y="1685"/>
                  </a:lnTo>
                  <a:lnTo>
                    <a:pt x="1714" y="1691"/>
                  </a:lnTo>
                  <a:cubicBezTo>
                    <a:pt x="1705" y="1700"/>
                    <a:pt x="1691" y="1703"/>
                    <a:pt x="1680" y="1703"/>
                  </a:cubicBezTo>
                  <a:cubicBezTo>
                    <a:pt x="1672" y="1703"/>
                    <a:pt x="1666" y="1702"/>
                    <a:pt x="1662" y="1700"/>
                  </a:cubicBezTo>
                  <a:cubicBezTo>
                    <a:pt x="1662" y="1699"/>
                    <a:pt x="1662" y="1699"/>
                    <a:pt x="1661" y="1699"/>
                  </a:cubicBezTo>
                  <a:lnTo>
                    <a:pt x="1661" y="1699"/>
                  </a:lnTo>
                  <a:cubicBezTo>
                    <a:pt x="1655" y="1699"/>
                    <a:pt x="1657" y="1742"/>
                    <a:pt x="1667" y="1798"/>
                  </a:cubicBezTo>
                  <a:lnTo>
                    <a:pt x="1597" y="1831"/>
                  </a:lnTo>
                  <a:lnTo>
                    <a:pt x="1589" y="1835"/>
                  </a:lnTo>
                  <a:cubicBezTo>
                    <a:pt x="1557" y="1850"/>
                    <a:pt x="1524" y="1857"/>
                    <a:pt x="1495" y="1857"/>
                  </a:cubicBezTo>
                  <a:cubicBezTo>
                    <a:pt x="1453" y="1857"/>
                    <a:pt x="1419" y="1843"/>
                    <a:pt x="1405" y="1816"/>
                  </a:cubicBezTo>
                  <a:lnTo>
                    <a:pt x="1498" y="1814"/>
                  </a:lnTo>
                  <a:lnTo>
                    <a:pt x="1519" y="1814"/>
                  </a:lnTo>
                  <a:cubicBezTo>
                    <a:pt x="1540" y="1802"/>
                    <a:pt x="1549" y="1775"/>
                    <a:pt x="1540" y="1754"/>
                  </a:cubicBezTo>
                  <a:lnTo>
                    <a:pt x="1524" y="1743"/>
                  </a:lnTo>
                  <a:cubicBezTo>
                    <a:pt x="1502" y="1728"/>
                    <a:pt x="1480" y="1721"/>
                    <a:pt x="1459" y="1721"/>
                  </a:cubicBezTo>
                  <a:cubicBezTo>
                    <a:pt x="1430" y="1721"/>
                    <a:pt x="1404" y="1733"/>
                    <a:pt x="1381" y="1757"/>
                  </a:cubicBezTo>
                  <a:lnTo>
                    <a:pt x="1331" y="1810"/>
                  </a:lnTo>
                  <a:cubicBezTo>
                    <a:pt x="1342" y="1876"/>
                    <a:pt x="1330" y="1920"/>
                    <a:pt x="1305" y="1920"/>
                  </a:cubicBezTo>
                  <a:cubicBezTo>
                    <a:pt x="1300" y="1920"/>
                    <a:pt x="1294" y="1918"/>
                    <a:pt x="1287" y="1913"/>
                  </a:cubicBezTo>
                  <a:lnTo>
                    <a:pt x="1257" y="1901"/>
                  </a:lnTo>
                  <a:lnTo>
                    <a:pt x="1232" y="1891"/>
                  </a:lnTo>
                  <a:cubicBezTo>
                    <a:pt x="1196" y="1904"/>
                    <a:pt x="1146" y="1916"/>
                    <a:pt x="1097" y="1927"/>
                  </a:cubicBezTo>
                  <a:lnTo>
                    <a:pt x="1097" y="1927"/>
                  </a:lnTo>
                  <a:cubicBezTo>
                    <a:pt x="1100" y="1921"/>
                    <a:pt x="1112" y="1916"/>
                    <a:pt x="1121" y="1913"/>
                  </a:cubicBezTo>
                  <a:cubicBezTo>
                    <a:pt x="1173" y="1897"/>
                    <a:pt x="1173" y="1898"/>
                    <a:pt x="1154" y="1878"/>
                  </a:cubicBezTo>
                  <a:lnTo>
                    <a:pt x="1127" y="1849"/>
                  </a:lnTo>
                  <a:cubicBezTo>
                    <a:pt x="1121" y="1842"/>
                    <a:pt x="1115" y="1836"/>
                    <a:pt x="1109" y="1830"/>
                  </a:cubicBezTo>
                  <a:lnTo>
                    <a:pt x="1109" y="1830"/>
                  </a:lnTo>
                  <a:cubicBezTo>
                    <a:pt x="1097" y="1867"/>
                    <a:pt x="1088" y="1902"/>
                    <a:pt x="1083" y="1930"/>
                  </a:cubicBezTo>
                  <a:lnTo>
                    <a:pt x="1083" y="1930"/>
                  </a:lnTo>
                  <a:cubicBezTo>
                    <a:pt x="1088" y="1929"/>
                    <a:pt x="1093" y="1928"/>
                    <a:pt x="1097" y="1927"/>
                  </a:cubicBezTo>
                  <a:lnTo>
                    <a:pt x="1097" y="1927"/>
                  </a:lnTo>
                  <a:cubicBezTo>
                    <a:pt x="1097" y="1927"/>
                    <a:pt x="1097" y="1927"/>
                    <a:pt x="1097" y="1928"/>
                  </a:cubicBezTo>
                  <a:lnTo>
                    <a:pt x="1083" y="1989"/>
                  </a:lnTo>
                  <a:cubicBezTo>
                    <a:pt x="1078" y="1980"/>
                    <a:pt x="1078" y="1959"/>
                    <a:pt x="1083" y="1930"/>
                  </a:cubicBezTo>
                  <a:lnTo>
                    <a:pt x="1083" y="1930"/>
                  </a:lnTo>
                  <a:cubicBezTo>
                    <a:pt x="1032" y="1940"/>
                    <a:pt x="986" y="1947"/>
                    <a:pt x="963" y="1947"/>
                  </a:cubicBezTo>
                  <a:cubicBezTo>
                    <a:pt x="953" y="1947"/>
                    <a:pt x="948" y="1946"/>
                    <a:pt x="948" y="1943"/>
                  </a:cubicBezTo>
                  <a:cubicBezTo>
                    <a:pt x="948" y="1928"/>
                    <a:pt x="997" y="1910"/>
                    <a:pt x="1018" y="1907"/>
                  </a:cubicBezTo>
                  <a:cubicBezTo>
                    <a:pt x="1038" y="1905"/>
                    <a:pt x="1059" y="1844"/>
                    <a:pt x="1061" y="1820"/>
                  </a:cubicBezTo>
                  <a:cubicBezTo>
                    <a:pt x="1061" y="1812"/>
                    <a:pt x="1065" y="1808"/>
                    <a:pt x="1071" y="1808"/>
                  </a:cubicBezTo>
                  <a:cubicBezTo>
                    <a:pt x="1080" y="1808"/>
                    <a:pt x="1094" y="1816"/>
                    <a:pt x="1109" y="1830"/>
                  </a:cubicBezTo>
                  <a:lnTo>
                    <a:pt x="1109" y="1830"/>
                  </a:lnTo>
                  <a:cubicBezTo>
                    <a:pt x="1115" y="1814"/>
                    <a:pt x="1121" y="1796"/>
                    <a:pt x="1128" y="1779"/>
                  </a:cubicBezTo>
                  <a:lnTo>
                    <a:pt x="1096" y="1733"/>
                  </a:lnTo>
                  <a:cubicBezTo>
                    <a:pt x="1077" y="1704"/>
                    <a:pt x="1053" y="1690"/>
                    <a:pt x="1028" y="1690"/>
                  </a:cubicBezTo>
                  <a:cubicBezTo>
                    <a:pt x="1006" y="1690"/>
                    <a:pt x="983" y="1701"/>
                    <a:pt x="961" y="1723"/>
                  </a:cubicBezTo>
                  <a:cubicBezTo>
                    <a:pt x="956" y="1731"/>
                    <a:pt x="958" y="1747"/>
                    <a:pt x="967" y="1753"/>
                  </a:cubicBezTo>
                  <a:cubicBezTo>
                    <a:pt x="1031" y="1810"/>
                    <a:pt x="1038" y="1831"/>
                    <a:pt x="979" y="1861"/>
                  </a:cubicBezTo>
                  <a:cubicBezTo>
                    <a:pt x="936" y="1883"/>
                    <a:pt x="880" y="1891"/>
                    <a:pt x="833" y="1910"/>
                  </a:cubicBezTo>
                  <a:cubicBezTo>
                    <a:pt x="804" y="1922"/>
                    <a:pt x="763" y="1941"/>
                    <a:pt x="759" y="1962"/>
                  </a:cubicBezTo>
                  <a:cubicBezTo>
                    <a:pt x="741" y="2056"/>
                    <a:pt x="748" y="2057"/>
                    <a:pt x="681" y="2095"/>
                  </a:cubicBezTo>
                  <a:lnTo>
                    <a:pt x="675" y="2099"/>
                  </a:lnTo>
                  <a:cubicBezTo>
                    <a:pt x="651" y="2092"/>
                    <a:pt x="645" y="2032"/>
                    <a:pt x="649" y="2010"/>
                  </a:cubicBezTo>
                  <a:cubicBezTo>
                    <a:pt x="653" y="1989"/>
                    <a:pt x="630" y="1968"/>
                    <a:pt x="600" y="1964"/>
                  </a:cubicBezTo>
                  <a:lnTo>
                    <a:pt x="581" y="1973"/>
                  </a:lnTo>
                  <a:cubicBezTo>
                    <a:pt x="545" y="1990"/>
                    <a:pt x="558" y="2021"/>
                    <a:pt x="577" y="2068"/>
                  </a:cubicBezTo>
                  <a:cubicBezTo>
                    <a:pt x="594" y="2113"/>
                    <a:pt x="584" y="2165"/>
                    <a:pt x="586" y="2215"/>
                  </a:cubicBezTo>
                  <a:lnTo>
                    <a:pt x="586" y="2217"/>
                  </a:lnTo>
                  <a:cubicBezTo>
                    <a:pt x="585" y="2217"/>
                    <a:pt x="584" y="2217"/>
                    <a:pt x="582" y="2217"/>
                  </a:cubicBezTo>
                  <a:cubicBezTo>
                    <a:pt x="561" y="2217"/>
                    <a:pt x="481" y="2202"/>
                    <a:pt x="486" y="2178"/>
                  </a:cubicBezTo>
                  <a:cubicBezTo>
                    <a:pt x="489" y="2168"/>
                    <a:pt x="487" y="2165"/>
                    <a:pt x="482" y="2165"/>
                  </a:cubicBezTo>
                  <a:cubicBezTo>
                    <a:pt x="474" y="2165"/>
                    <a:pt x="456" y="2178"/>
                    <a:pt x="447" y="2190"/>
                  </a:cubicBezTo>
                  <a:cubicBezTo>
                    <a:pt x="433" y="2209"/>
                    <a:pt x="401" y="2222"/>
                    <a:pt x="376" y="2222"/>
                  </a:cubicBezTo>
                  <a:lnTo>
                    <a:pt x="320" y="2222"/>
                  </a:lnTo>
                  <a:cubicBezTo>
                    <a:pt x="288" y="2222"/>
                    <a:pt x="265" y="2248"/>
                    <a:pt x="273" y="2280"/>
                  </a:cubicBezTo>
                  <a:lnTo>
                    <a:pt x="265" y="2283"/>
                  </a:lnTo>
                  <a:cubicBezTo>
                    <a:pt x="222" y="2298"/>
                    <a:pt x="170" y="2298"/>
                    <a:pt x="131" y="2318"/>
                  </a:cubicBezTo>
                  <a:cubicBezTo>
                    <a:pt x="88" y="2342"/>
                    <a:pt x="44" y="2375"/>
                    <a:pt x="23" y="2412"/>
                  </a:cubicBezTo>
                  <a:lnTo>
                    <a:pt x="0" y="2452"/>
                  </a:lnTo>
                  <a:cubicBezTo>
                    <a:pt x="9" y="2458"/>
                    <a:pt x="19" y="2460"/>
                    <a:pt x="29" y="2460"/>
                  </a:cubicBezTo>
                  <a:cubicBezTo>
                    <a:pt x="70" y="2460"/>
                    <a:pt x="117" y="2425"/>
                    <a:pt x="129" y="2402"/>
                  </a:cubicBezTo>
                  <a:cubicBezTo>
                    <a:pt x="135" y="2389"/>
                    <a:pt x="143" y="2382"/>
                    <a:pt x="151" y="2382"/>
                  </a:cubicBezTo>
                  <a:cubicBezTo>
                    <a:pt x="159" y="2382"/>
                    <a:pt x="167" y="2391"/>
                    <a:pt x="173" y="2407"/>
                  </a:cubicBezTo>
                  <a:lnTo>
                    <a:pt x="175" y="2421"/>
                  </a:lnTo>
                  <a:cubicBezTo>
                    <a:pt x="176" y="2446"/>
                    <a:pt x="172" y="2473"/>
                    <a:pt x="210" y="2473"/>
                  </a:cubicBezTo>
                  <a:cubicBezTo>
                    <a:pt x="213" y="2473"/>
                    <a:pt x="216" y="2473"/>
                    <a:pt x="219" y="2473"/>
                  </a:cubicBezTo>
                  <a:cubicBezTo>
                    <a:pt x="270" y="2468"/>
                    <a:pt x="247" y="2435"/>
                    <a:pt x="253" y="2412"/>
                  </a:cubicBezTo>
                  <a:lnTo>
                    <a:pt x="255" y="2404"/>
                  </a:lnTo>
                  <a:cubicBezTo>
                    <a:pt x="259" y="2396"/>
                    <a:pt x="353" y="2388"/>
                    <a:pt x="388" y="2388"/>
                  </a:cubicBezTo>
                  <a:cubicBezTo>
                    <a:pt x="423" y="2388"/>
                    <a:pt x="450" y="2431"/>
                    <a:pt x="450" y="2443"/>
                  </a:cubicBezTo>
                  <a:cubicBezTo>
                    <a:pt x="450" y="2451"/>
                    <a:pt x="469" y="2455"/>
                    <a:pt x="496" y="2455"/>
                  </a:cubicBezTo>
                  <a:cubicBezTo>
                    <a:pt x="517" y="2455"/>
                    <a:pt x="543" y="2452"/>
                    <a:pt x="571" y="2448"/>
                  </a:cubicBezTo>
                  <a:lnTo>
                    <a:pt x="571" y="2448"/>
                  </a:lnTo>
                  <a:lnTo>
                    <a:pt x="563" y="2522"/>
                  </a:lnTo>
                  <a:lnTo>
                    <a:pt x="563" y="2523"/>
                  </a:lnTo>
                  <a:cubicBezTo>
                    <a:pt x="563" y="2523"/>
                    <a:pt x="563" y="2523"/>
                    <a:pt x="564" y="2523"/>
                  </a:cubicBezTo>
                  <a:cubicBezTo>
                    <a:pt x="578" y="2523"/>
                    <a:pt x="599" y="2486"/>
                    <a:pt x="602" y="2472"/>
                  </a:cubicBezTo>
                  <a:cubicBezTo>
                    <a:pt x="605" y="2457"/>
                    <a:pt x="679" y="2446"/>
                    <a:pt x="701" y="2446"/>
                  </a:cubicBezTo>
                  <a:cubicBezTo>
                    <a:pt x="725" y="2446"/>
                    <a:pt x="753" y="2510"/>
                    <a:pt x="757" y="2537"/>
                  </a:cubicBezTo>
                  <a:cubicBezTo>
                    <a:pt x="758" y="2548"/>
                    <a:pt x="773" y="2551"/>
                    <a:pt x="791" y="2551"/>
                  </a:cubicBezTo>
                  <a:cubicBezTo>
                    <a:pt x="822" y="2551"/>
                    <a:pt x="864" y="2541"/>
                    <a:pt x="881" y="2534"/>
                  </a:cubicBezTo>
                  <a:cubicBezTo>
                    <a:pt x="889" y="2531"/>
                    <a:pt x="898" y="2529"/>
                    <a:pt x="907" y="2529"/>
                  </a:cubicBezTo>
                  <a:cubicBezTo>
                    <a:pt x="926" y="2529"/>
                    <a:pt x="943" y="2537"/>
                    <a:pt x="947" y="2544"/>
                  </a:cubicBezTo>
                  <a:cubicBezTo>
                    <a:pt x="948" y="2545"/>
                    <a:pt x="950" y="2546"/>
                    <a:pt x="952" y="2546"/>
                  </a:cubicBezTo>
                  <a:cubicBezTo>
                    <a:pt x="962" y="2546"/>
                    <a:pt x="984" y="2528"/>
                    <a:pt x="1008" y="2501"/>
                  </a:cubicBezTo>
                  <a:lnTo>
                    <a:pt x="1036" y="2474"/>
                  </a:lnTo>
                  <a:cubicBezTo>
                    <a:pt x="1086" y="2430"/>
                    <a:pt x="1137" y="2394"/>
                    <a:pt x="1149" y="2324"/>
                  </a:cubicBezTo>
                  <a:cubicBezTo>
                    <a:pt x="1159" y="2277"/>
                    <a:pt x="1191" y="2219"/>
                    <a:pt x="1273" y="2219"/>
                  </a:cubicBezTo>
                  <a:cubicBezTo>
                    <a:pt x="1282" y="2219"/>
                    <a:pt x="1291" y="2219"/>
                    <a:pt x="1302" y="2221"/>
                  </a:cubicBezTo>
                  <a:lnTo>
                    <a:pt x="1313" y="2222"/>
                  </a:lnTo>
                  <a:cubicBezTo>
                    <a:pt x="1317" y="2218"/>
                    <a:pt x="1323" y="2217"/>
                    <a:pt x="1329" y="2217"/>
                  </a:cubicBezTo>
                  <a:cubicBezTo>
                    <a:pt x="1357" y="2217"/>
                    <a:pt x="1402" y="2241"/>
                    <a:pt x="1417" y="2256"/>
                  </a:cubicBezTo>
                  <a:cubicBezTo>
                    <a:pt x="1436" y="2275"/>
                    <a:pt x="1321" y="2373"/>
                    <a:pt x="1268" y="2397"/>
                  </a:cubicBezTo>
                  <a:cubicBezTo>
                    <a:pt x="1215" y="2421"/>
                    <a:pt x="1283" y="2441"/>
                    <a:pt x="1323" y="2441"/>
                  </a:cubicBezTo>
                  <a:cubicBezTo>
                    <a:pt x="1363" y="2441"/>
                    <a:pt x="1404" y="2491"/>
                    <a:pt x="1406" y="2507"/>
                  </a:cubicBezTo>
                  <a:cubicBezTo>
                    <a:pt x="1410" y="2522"/>
                    <a:pt x="1421" y="2533"/>
                    <a:pt x="1425" y="2533"/>
                  </a:cubicBezTo>
                  <a:cubicBezTo>
                    <a:pt x="1429" y="2533"/>
                    <a:pt x="1440" y="2491"/>
                    <a:pt x="1442" y="2476"/>
                  </a:cubicBezTo>
                  <a:cubicBezTo>
                    <a:pt x="1445" y="2464"/>
                    <a:pt x="1475" y="2458"/>
                    <a:pt x="1519" y="2458"/>
                  </a:cubicBezTo>
                  <a:cubicBezTo>
                    <a:pt x="1540" y="2458"/>
                    <a:pt x="1564" y="2459"/>
                    <a:pt x="1589" y="2462"/>
                  </a:cubicBezTo>
                  <a:lnTo>
                    <a:pt x="1647" y="2498"/>
                  </a:lnTo>
                  <a:cubicBezTo>
                    <a:pt x="1676" y="2517"/>
                    <a:pt x="1684" y="2540"/>
                    <a:pt x="1653" y="2561"/>
                  </a:cubicBezTo>
                  <a:lnTo>
                    <a:pt x="1632" y="2577"/>
                  </a:lnTo>
                  <a:cubicBezTo>
                    <a:pt x="1626" y="2579"/>
                    <a:pt x="1620" y="2580"/>
                    <a:pt x="1615" y="2580"/>
                  </a:cubicBezTo>
                  <a:cubicBezTo>
                    <a:pt x="1584" y="2580"/>
                    <a:pt x="1554" y="2546"/>
                    <a:pt x="1550" y="2529"/>
                  </a:cubicBezTo>
                  <a:cubicBezTo>
                    <a:pt x="1550" y="2524"/>
                    <a:pt x="1547" y="2522"/>
                    <a:pt x="1542" y="2522"/>
                  </a:cubicBezTo>
                  <a:cubicBezTo>
                    <a:pt x="1527" y="2522"/>
                    <a:pt x="1496" y="2544"/>
                    <a:pt x="1462" y="2580"/>
                  </a:cubicBezTo>
                  <a:lnTo>
                    <a:pt x="1519" y="2642"/>
                  </a:lnTo>
                  <a:cubicBezTo>
                    <a:pt x="1529" y="2656"/>
                    <a:pt x="1549" y="2664"/>
                    <a:pt x="1553" y="2677"/>
                  </a:cubicBezTo>
                  <a:cubicBezTo>
                    <a:pt x="1558" y="2689"/>
                    <a:pt x="1548" y="2713"/>
                    <a:pt x="1538" y="2715"/>
                  </a:cubicBezTo>
                  <a:cubicBezTo>
                    <a:pt x="1504" y="2724"/>
                    <a:pt x="1460" y="2712"/>
                    <a:pt x="1507" y="2764"/>
                  </a:cubicBezTo>
                  <a:lnTo>
                    <a:pt x="1530" y="2787"/>
                  </a:lnTo>
                  <a:cubicBezTo>
                    <a:pt x="1523" y="2820"/>
                    <a:pt x="1438" y="2823"/>
                    <a:pt x="1368" y="2823"/>
                  </a:cubicBezTo>
                  <a:cubicBezTo>
                    <a:pt x="1354" y="2823"/>
                    <a:pt x="1341" y="2823"/>
                    <a:pt x="1329" y="2823"/>
                  </a:cubicBezTo>
                  <a:cubicBezTo>
                    <a:pt x="1308" y="2823"/>
                    <a:pt x="1290" y="2823"/>
                    <a:pt x="1281" y="2825"/>
                  </a:cubicBezTo>
                  <a:cubicBezTo>
                    <a:pt x="1279" y="2826"/>
                    <a:pt x="1277" y="2826"/>
                    <a:pt x="1275" y="2826"/>
                  </a:cubicBezTo>
                  <a:cubicBezTo>
                    <a:pt x="1238" y="2826"/>
                    <a:pt x="1224" y="2759"/>
                    <a:pt x="1209" y="2733"/>
                  </a:cubicBezTo>
                  <a:cubicBezTo>
                    <a:pt x="1202" y="2718"/>
                    <a:pt x="1177" y="2713"/>
                    <a:pt x="1150" y="2713"/>
                  </a:cubicBezTo>
                  <a:cubicBezTo>
                    <a:pt x="1124" y="2713"/>
                    <a:pt x="1097" y="2718"/>
                    <a:pt x="1083" y="2724"/>
                  </a:cubicBezTo>
                  <a:cubicBezTo>
                    <a:pt x="1076" y="2726"/>
                    <a:pt x="1068" y="2728"/>
                    <a:pt x="1058" y="2728"/>
                  </a:cubicBezTo>
                  <a:cubicBezTo>
                    <a:pt x="1030" y="2728"/>
                    <a:pt x="995" y="2716"/>
                    <a:pt x="984" y="2707"/>
                  </a:cubicBezTo>
                  <a:cubicBezTo>
                    <a:pt x="979" y="2703"/>
                    <a:pt x="973" y="2701"/>
                    <a:pt x="966" y="2701"/>
                  </a:cubicBezTo>
                  <a:cubicBezTo>
                    <a:pt x="951" y="2701"/>
                    <a:pt x="933" y="2709"/>
                    <a:pt x="916" y="2722"/>
                  </a:cubicBezTo>
                  <a:lnTo>
                    <a:pt x="913" y="2741"/>
                  </a:lnTo>
                  <a:lnTo>
                    <a:pt x="911" y="2759"/>
                  </a:lnTo>
                  <a:cubicBezTo>
                    <a:pt x="936" y="2790"/>
                    <a:pt x="841" y="2816"/>
                    <a:pt x="804" y="2816"/>
                  </a:cubicBezTo>
                  <a:cubicBezTo>
                    <a:pt x="767" y="2816"/>
                    <a:pt x="789" y="2862"/>
                    <a:pt x="807" y="2878"/>
                  </a:cubicBezTo>
                  <a:cubicBezTo>
                    <a:pt x="825" y="2893"/>
                    <a:pt x="680" y="2916"/>
                    <a:pt x="697" y="2957"/>
                  </a:cubicBezTo>
                  <a:cubicBezTo>
                    <a:pt x="716" y="2998"/>
                    <a:pt x="676" y="3037"/>
                    <a:pt x="609" y="3044"/>
                  </a:cubicBezTo>
                  <a:lnTo>
                    <a:pt x="528" y="3062"/>
                  </a:lnTo>
                  <a:lnTo>
                    <a:pt x="504" y="3067"/>
                  </a:lnTo>
                  <a:cubicBezTo>
                    <a:pt x="468" y="3042"/>
                    <a:pt x="507" y="2924"/>
                    <a:pt x="506" y="2884"/>
                  </a:cubicBezTo>
                  <a:cubicBezTo>
                    <a:pt x="506" y="2862"/>
                    <a:pt x="503" y="2850"/>
                    <a:pt x="498" y="2850"/>
                  </a:cubicBezTo>
                  <a:cubicBezTo>
                    <a:pt x="494" y="2850"/>
                    <a:pt x="489" y="2857"/>
                    <a:pt x="484" y="2873"/>
                  </a:cubicBezTo>
                  <a:lnTo>
                    <a:pt x="419" y="2882"/>
                  </a:lnTo>
                  <a:lnTo>
                    <a:pt x="290" y="2898"/>
                  </a:lnTo>
                  <a:cubicBezTo>
                    <a:pt x="295" y="2948"/>
                    <a:pt x="342" y="2983"/>
                    <a:pt x="360" y="2983"/>
                  </a:cubicBezTo>
                  <a:cubicBezTo>
                    <a:pt x="361" y="2983"/>
                    <a:pt x="361" y="2983"/>
                    <a:pt x="362" y="2983"/>
                  </a:cubicBezTo>
                  <a:cubicBezTo>
                    <a:pt x="363" y="2982"/>
                    <a:pt x="364" y="2982"/>
                    <a:pt x="365" y="2982"/>
                  </a:cubicBezTo>
                  <a:cubicBezTo>
                    <a:pt x="382" y="2982"/>
                    <a:pt x="394" y="2998"/>
                    <a:pt x="396" y="3019"/>
                  </a:cubicBezTo>
                  <a:lnTo>
                    <a:pt x="384" y="3031"/>
                  </a:lnTo>
                  <a:cubicBezTo>
                    <a:pt x="361" y="3054"/>
                    <a:pt x="361" y="3072"/>
                    <a:pt x="383" y="3098"/>
                  </a:cubicBezTo>
                  <a:cubicBezTo>
                    <a:pt x="398" y="3116"/>
                    <a:pt x="409" y="3149"/>
                    <a:pt x="399" y="3167"/>
                  </a:cubicBezTo>
                  <a:cubicBezTo>
                    <a:pt x="392" y="3181"/>
                    <a:pt x="347" y="3180"/>
                    <a:pt x="322" y="3190"/>
                  </a:cubicBezTo>
                  <a:lnTo>
                    <a:pt x="218" y="3233"/>
                  </a:lnTo>
                  <a:cubicBezTo>
                    <a:pt x="175" y="3321"/>
                    <a:pt x="166" y="3387"/>
                    <a:pt x="196" y="3387"/>
                  </a:cubicBezTo>
                  <a:cubicBezTo>
                    <a:pt x="197" y="3387"/>
                    <a:pt x="199" y="3387"/>
                    <a:pt x="201" y="3387"/>
                  </a:cubicBezTo>
                  <a:lnTo>
                    <a:pt x="229" y="3377"/>
                  </a:lnTo>
                  <a:cubicBezTo>
                    <a:pt x="263" y="3367"/>
                    <a:pt x="232" y="3315"/>
                    <a:pt x="285" y="3315"/>
                  </a:cubicBezTo>
                  <a:cubicBezTo>
                    <a:pt x="287" y="3315"/>
                    <a:pt x="289" y="3315"/>
                    <a:pt x="291" y="3316"/>
                  </a:cubicBezTo>
                  <a:lnTo>
                    <a:pt x="327" y="3318"/>
                  </a:lnTo>
                  <a:cubicBezTo>
                    <a:pt x="327" y="3318"/>
                    <a:pt x="328" y="3318"/>
                    <a:pt x="328" y="3318"/>
                  </a:cubicBezTo>
                  <a:cubicBezTo>
                    <a:pt x="361" y="3318"/>
                    <a:pt x="373" y="3383"/>
                    <a:pt x="368" y="3406"/>
                  </a:cubicBezTo>
                  <a:cubicBezTo>
                    <a:pt x="364" y="3423"/>
                    <a:pt x="383" y="3433"/>
                    <a:pt x="412" y="3433"/>
                  </a:cubicBezTo>
                  <a:cubicBezTo>
                    <a:pt x="423" y="3433"/>
                    <a:pt x="435" y="3431"/>
                    <a:pt x="447" y="3429"/>
                  </a:cubicBezTo>
                  <a:lnTo>
                    <a:pt x="481" y="3425"/>
                  </a:lnTo>
                  <a:lnTo>
                    <a:pt x="564" y="3417"/>
                  </a:lnTo>
                  <a:cubicBezTo>
                    <a:pt x="603" y="3362"/>
                    <a:pt x="630" y="3296"/>
                    <a:pt x="628" y="3273"/>
                  </a:cubicBezTo>
                  <a:lnTo>
                    <a:pt x="634" y="3271"/>
                  </a:lnTo>
                  <a:lnTo>
                    <a:pt x="694" y="3254"/>
                  </a:lnTo>
                  <a:cubicBezTo>
                    <a:pt x="702" y="3253"/>
                    <a:pt x="709" y="3252"/>
                    <a:pt x="717" y="3252"/>
                  </a:cubicBezTo>
                  <a:cubicBezTo>
                    <a:pt x="778" y="3252"/>
                    <a:pt x="815" y="3288"/>
                    <a:pt x="810" y="3306"/>
                  </a:cubicBezTo>
                  <a:cubicBezTo>
                    <a:pt x="805" y="3327"/>
                    <a:pt x="855" y="3375"/>
                    <a:pt x="922" y="3412"/>
                  </a:cubicBezTo>
                  <a:lnTo>
                    <a:pt x="982" y="3332"/>
                  </a:lnTo>
                  <a:cubicBezTo>
                    <a:pt x="984" y="3328"/>
                    <a:pt x="996" y="3324"/>
                    <a:pt x="1003" y="3324"/>
                  </a:cubicBezTo>
                  <a:cubicBezTo>
                    <a:pt x="1005" y="3324"/>
                    <a:pt x="1007" y="3324"/>
                    <a:pt x="1008" y="3325"/>
                  </a:cubicBezTo>
                  <a:cubicBezTo>
                    <a:pt x="1040" y="3347"/>
                    <a:pt x="1072" y="3356"/>
                    <a:pt x="1103" y="3356"/>
                  </a:cubicBezTo>
                  <a:cubicBezTo>
                    <a:pt x="1166" y="3356"/>
                    <a:pt x="1225" y="3321"/>
                    <a:pt x="1278" y="3301"/>
                  </a:cubicBezTo>
                  <a:lnTo>
                    <a:pt x="1347" y="3278"/>
                  </a:lnTo>
                  <a:lnTo>
                    <a:pt x="1347" y="3278"/>
                  </a:lnTo>
                  <a:cubicBezTo>
                    <a:pt x="1367" y="3305"/>
                    <a:pt x="1348" y="3344"/>
                    <a:pt x="1303" y="3362"/>
                  </a:cubicBezTo>
                  <a:lnTo>
                    <a:pt x="1277" y="3380"/>
                  </a:lnTo>
                  <a:lnTo>
                    <a:pt x="1263" y="3391"/>
                  </a:lnTo>
                  <a:cubicBezTo>
                    <a:pt x="1257" y="3410"/>
                    <a:pt x="1353" y="3457"/>
                    <a:pt x="1375" y="3485"/>
                  </a:cubicBezTo>
                  <a:cubicBezTo>
                    <a:pt x="1386" y="3501"/>
                    <a:pt x="1405" y="3509"/>
                    <a:pt x="1426" y="3509"/>
                  </a:cubicBezTo>
                  <a:cubicBezTo>
                    <a:pt x="1443" y="3509"/>
                    <a:pt x="1460" y="3504"/>
                    <a:pt x="1475" y="3493"/>
                  </a:cubicBezTo>
                  <a:lnTo>
                    <a:pt x="1511" y="3474"/>
                  </a:lnTo>
                  <a:lnTo>
                    <a:pt x="1519" y="3470"/>
                  </a:lnTo>
                  <a:cubicBezTo>
                    <a:pt x="1539" y="3480"/>
                    <a:pt x="1539" y="3505"/>
                    <a:pt x="1533" y="3511"/>
                  </a:cubicBezTo>
                  <a:cubicBezTo>
                    <a:pt x="1527" y="3517"/>
                    <a:pt x="1576" y="3544"/>
                    <a:pt x="1597" y="3552"/>
                  </a:cubicBezTo>
                  <a:cubicBezTo>
                    <a:pt x="1600" y="3553"/>
                    <a:pt x="1603" y="3554"/>
                    <a:pt x="1606" y="3554"/>
                  </a:cubicBezTo>
                  <a:cubicBezTo>
                    <a:pt x="1627" y="3554"/>
                    <a:pt x="1657" y="3531"/>
                    <a:pt x="1677" y="3501"/>
                  </a:cubicBezTo>
                  <a:lnTo>
                    <a:pt x="1708" y="3475"/>
                  </a:lnTo>
                  <a:lnTo>
                    <a:pt x="1719" y="3465"/>
                  </a:lnTo>
                  <a:cubicBezTo>
                    <a:pt x="1763" y="3474"/>
                    <a:pt x="1730" y="3551"/>
                    <a:pt x="1758" y="3567"/>
                  </a:cubicBezTo>
                  <a:cubicBezTo>
                    <a:pt x="1777" y="3579"/>
                    <a:pt x="1797" y="3585"/>
                    <a:pt x="1810" y="3585"/>
                  </a:cubicBezTo>
                  <a:cubicBezTo>
                    <a:pt x="1815" y="3585"/>
                    <a:pt x="1820" y="3584"/>
                    <a:pt x="1822" y="3582"/>
                  </a:cubicBezTo>
                  <a:lnTo>
                    <a:pt x="1826" y="3573"/>
                  </a:lnTo>
                  <a:cubicBezTo>
                    <a:pt x="1834" y="3550"/>
                    <a:pt x="1810" y="3506"/>
                    <a:pt x="1854" y="3506"/>
                  </a:cubicBezTo>
                  <a:cubicBezTo>
                    <a:pt x="1857" y="3506"/>
                    <a:pt x="1862" y="3506"/>
                    <a:pt x="1867" y="3507"/>
                  </a:cubicBezTo>
                  <a:cubicBezTo>
                    <a:pt x="1951" y="3520"/>
                    <a:pt x="1843" y="3541"/>
                    <a:pt x="1863" y="3564"/>
                  </a:cubicBezTo>
                  <a:lnTo>
                    <a:pt x="1876" y="3582"/>
                  </a:lnTo>
                  <a:cubicBezTo>
                    <a:pt x="1874" y="3596"/>
                    <a:pt x="1902" y="3605"/>
                    <a:pt x="1942" y="3605"/>
                  </a:cubicBezTo>
                  <a:cubicBezTo>
                    <a:pt x="1949" y="3605"/>
                    <a:pt x="1956" y="3605"/>
                    <a:pt x="1964" y="3604"/>
                  </a:cubicBezTo>
                  <a:lnTo>
                    <a:pt x="1976" y="3618"/>
                  </a:lnTo>
                  <a:lnTo>
                    <a:pt x="2001" y="3640"/>
                  </a:lnTo>
                  <a:cubicBezTo>
                    <a:pt x="2012" y="3677"/>
                    <a:pt x="1980" y="3725"/>
                    <a:pt x="1967" y="3729"/>
                  </a:cubicBezTo>
                  <a:cubicBezTo>
                    <a:pt x="1953" y="3735"/>
                    <a:pt x="1953" y="3772"/>
                    <a:pt x="1967" y="3810"/>
                  </a:cubicBezTo>
                  <a:lnTo>
                    <a:pt x="2027" y="3767"/>
                  </a:lnTo>
                  <a:cubicBezTo>
                    <a:pt x="2042" y="3756"/>
                    <a:pt x="2068" y="3753"/>
                    <a:pt x="2095" y="3753"/>
                  </a:cubicBezTo>
                  <a:cubicBezTo>
                    <a:pt x="2114" y="3753"/>
                    <a:pt x="2135" y="3754"/>
                    <a:pt x="2152" y="3757"/>
                  </a:cubicBezTo>
                  <a:lnTo>
                    <a:pt x="2269" y="3769"/>
                  </a:lnTo>
                  <a:cubicBezTo>
                    <a:pt x="2299" y="3710"/>
                    <a:pt x="2251" y="3661"/>
                    <a:pt x="2223" y="3661"/>
                  </a:cubicBezTo>
                  <a:cubicBezTo>
                    <a:pt x="2195" y="3661"/>
                    <a:pt x="2188" y="3694"/>
                    <a:pt x="2192" y="3701"/>
                  </a:cubicBezTo>
                  <a:cubicBezTo>
                    <a:pt x="2196" y="3709"/>
                    <a:pt x="2179" y="3720"/>
                    <a:pt x="2155" y="3725"/>
                  </a:cubicBezTo>
                  <a:lnTo>
                    <a:pt x="2149" y="3718"/>
                  </a:lnTo>
                  <a:lnTo>
                    <a:pt x="2103" y="3673"/>
                  </a:lnTo>
                  <a:cubicBezTo>
                    <a:pt x="2057" y="3620"/>
                    <a:pt x="2121" y="3541"/>
                    <a:pt x="2138" y="3515"/>
                  </a:cubicBezTo>
                  <a:cubicBezTo>
                    <a:pt x="2152" y="3493"/>
                    <a:pt x="2141" y="3479"/>
                    <a:pt x="2114" y="3479"/>
                  </a:cubicBezTo>
                  <a:cubicBezTo>
                    <a:pt x="2109" y="3479"/>
                    <a:pt x="2104" y="3479"/>
                    <a:pt x="2098" y="3480"/>
                  </a:cubicBezTo>
                  <a:lnTo>
                    <a:pt x="2097" y="3488"/>
                  </a:lnTo>
                  <a:cubicBezTo>
                    <a:pt x="2090" y="3526"/>
                    <a:pt x="2077" y="3540"/>
                    <a:pt x="2060" y="3540"/>
                  </a:cubicBezTo>
                  <a:cubicBezTo>
                    <a:pt x="2044" y="3540"/>
                    <a:pt x="2023" y="3527"/>
                    <a:pt x="2002" y="3509"/>
                  </a:cubicBezTo>
                  <a:lnTo>
                    <a:pt x="1989" y="3499"/>
                  </a:lnTo>
                  <a:cubicBezTo>
                    <a:pt x="1974" y="3476"/>
                    <a:pt x="2103" y="3397"/>
                    <a:pt x="2277" y="3322"/>
                  </a:cubicBezTo>
                  <a:lnTo>
                    <a:pt x="2462" y="3404"/>
                  </a:lnTo>
                  <a:cubicBezTo>
                    <a:pt x="2466" y="3406"/>
                    <a:pt x="2470" y="3406"/>
                    <a:pt x="2474" y="3406"/>
                  </a:cubicBezTo>
                  <a:cubicBezTo>
                    <a:pt x="2499" y="3406"/>
                    <a:pt x="2537" y="3386"/>
                    <a:pt x="2568" y="3381"/>
                  </a:cubicBezTo>
                  <a:cubicBezTo>
                    <a:pt x="2576" y="3380"/>
                    <a:pt x="2582" y="3380"/>
                    <a:pt x="2589" y="3380"/>
                  </a:cubicBezTo>
                  <a:cubicBezTo>
                    <a:pt x="2634" y="3380"/>
                    <a:pt x="2648" y="3406"/>
                    <a:pt x="2634" y="3453"/>
                  </a:cubicBezTo>
                  <a:lnTo>
                    <a:pt x="2627" y="3476"/>
                  </a:lnTo>
                  <a:cubicBezTo>
                    <a:pt x="2625" y="3506"/>
                    <a:pt x="2529" y="3556"/>
                    <a:pt x="2496" y="3571"/>
                  </a:cubicBezTo>
                  <a:cubicBezTo>
                    <a:pt x="2472" y="3582"/>
                    <a:pt x="2469" y="3588"/>
                    <a:pt x="2485" y="3588"/>
                  </a:cubicBezTo>
                  <a:cubicBezTo>
                    <a:pt x="2490" y="3588"/>
                    <a:pt x="2498" y="3588"/>
                    <a:pt x="2508" y="3586"/>
                  </a:cubicBezTo>
                  <a:lnTo>
                    <a:pt x="2517" y="3637"/>
                  </a:lnTo>
                  <a:lnTo>
                    <a:pt x="2527" y="3691"/>
                  </a:lnTo>
                  <a:cubicBezTo>
                    <a:pt x="2503" y="3696"/>
                    <a:pt x="2498" y="3698"/>
                    <a:pt x="2508" y="3698"/>
                  </a:cubicBezTo>
                  <a:cubicBezTo>
                    <a:pt x="2518" y="3698"/>
                    <a:pt x="2544" y="3696"/>
                    <a:pt x="2583" y="3691"/>
                  </a:cubicBezTo>
                  <a:lnTo>
                    <a:pt x="2660" y="3709"/>
                  </a:lnTo>
                  <a:cubicBezTo>
                    <a:pt x="2663" y="3710"/>
                    <a:pt x="2666" y="3710"/>
                    <a:pt x="2670" y="3710"/>
                  </a:cubicBezTo>
                  <a:cubicBezTo>
                    <a:pt x="2698" y="3710"/>
                    <a:pt x="2729" y="3689"/>
                    <a:pt x="2741" y="3689"/>
                  </a:cubicBezTo>
                  <a:cubicBezTo>
                    <a:pt x="2743" y="3689"/>
                    <a:pt x="2744" y="3689"/>
                    <a:pt x="2745" y="3690"/>
                  </a:cubicBezTo>
                  <a:cubicBezTo>
                    <a:pt x="2765" y="3702"/>
                    <a:pt x="2784" y="3710"/>
                    <a:pt x="2802" y="3710"/>
                  </a:cubicBezTo>
                  <a:cubicBezTo>
                    <a:pt x="2823" y="3710"/>
                    <a:pt x="2843" y="3699"/>
                    <a:pt x="2860" y="3675"/>
                  </a:cubicBezTo>
                  <a:cubicBezTo>
                    <a:pt x="2862" y="3673"/>
                    <a:pt x="2869" y="3672"/>
                    <a:pt x="2878" y="3672"/>
                  </a:cubicBezTo>
                  <a:cubicBezTo>
                    <a:pt x="2886" y="3672"/>
                    <a:pt x="2894" y="3673"/>
                    <a:pt x="2899" y="3675"/>
                  </a:cubicBezTo>
                  <a:cubicBezTo>
                    <a:pt x="2916" y="3684"/>
                    <a:pt x="2931" y="3690"/>
                    <a:pt x="2943" y="3690"/>
                  </a:cubicBezTo>
                  <a:cubicBezTo>
                    <a:pt x="2958" y="3690"/>
                    <a:pt x="2970" y="3680"/>
                    <a:pt x="2977" y="3654"/>
                  </a:cubicBezTo>
                  <a:cubicBezTo>
                    <a:pt x="2979" y="3643"/>
                    <a:pt x="3017" y="3628"/>
                    <a:pt x="3026" y="3628"/>
                  </a:cubicBezTo>
                  <a:cubicBezTo>
                    <a:pt x="3027" y="3628"/>
                    <a:pt x="3027" y="3628"/>
                    <a:pt x="3028" y="3628"/>
                  </a:cubicBezTo>
                  <a:cubicBezTo>
                    <a:pt x="3050" y="3647"/>
                    <a:pt x="3071" y="3653"/>
                    <a:pt x="3092" y="3653"/>
                  </a:cubicBezTo>
                  <a:cubicBezTo>
                    <a:pt x="3122" y="3653"/>
                    <a:pt x="3153" y="3640"/>
                    <a:pt x="3190" y="3633"/>
                  </a:cubicBezTo>
                  <a:cubicBezTo>
                    <a:pt x="3241" y="3624"/>
                    <a:pt x="3297" y="3607"/>
                    <a:pt x="3355" y="3607"/>
                  </a:cubicBezTo>
                  <a:cubicBezTo>
                    <a:pt x="3385" y="3607"/>
                    <a:pt x="3415" y="3611"/>
                    <a:pt x="3446" y="3623"/>
                  </a:cubicBezTo>
                  <a:cubicBezTo>
                    <a:pt x="3475" y="3634"/>
                    <a:pt x="3513" y="3639"/>
                    <a:pt x="3550" y="3639"/>
                  </a:cubicBezTo>
                  <a:cubicBezTo>
                    <a:pt x="3588" y="3639"/>
                    <a:pt x="3625" y="3634"/>
                    <a:pt x="3651" y="3622"/>
                  </a:cubicBezTo>
                  <a:cubicBezTo>
                    <a:pt x="3665" y="3616"/>
                    <a:pt x="3679" y="3614"/>
                    <a:pt x="3692" y="3614"/>
                  </a:cubicBezTo>
                  <a:cubicBezTo>
                    <a:pt x="3722" y="3614"/>
                    <a:pt x="3751" y="3624"/>
                    <a:pt x="3780" y="3624"/>
                  </a:cubicBezTo>
                  <a:cubicBezTo>
                    <a:pt x="3801" y="3624"/>
                    <a:pt x="3822" y="3618"/>
                    <a:pt x="3842" y="3598"/>
                  </a:cubicBezTo>
                  <a:lnTo>
                    <a:pt x="3858" y="3582"/>
                  </a:lnTo>
                  <a:cubicBezTo>
                    <a:pt x="3927" y="3590"/>
                    <a:pt x="3954" y="3624"/>
                    <a:pt x="3948" y="3630"/>
                  </a:cubicBezTo>
                  <a:cubicBezTo>
                    <a:pt x="3940" y="3637"/>
                    <a:pt x="3951" y="3650"/>
                    <a:pt x="3969" y="3661"/>
                  </a:cubicBezTo>
                  <a:lnTo>
                    <a:pt x="3976" y="3657"/>
                  </a:lnTo>
                  <a:cubicBezTo>
                    <a:pt x="4071" y="3619"/>
                    <a:pt x="4165" y="3594"/>
                    <a:pt x="4272" y="3594"/>
                  </a:cubicBezTo>
                  <a:cubicBezTo>
                    <a:pt x="4330" y="3594"/>
                    <a:pt x="4369" y="3542"/>
                    <a:pt x="4355" y="3495"/>
                  </a:cubicBezTo>
                  <a:cubicBezTo>
                    <a:pt x="4348" y="3472"/>
                    <a:pt x="4325" y="3453"/>
                    <a:pt x="4319" y="3430"/>
                  </a:cubicBezTo>
                  <a:cubicBezTo>
                    <a:pt x="4309" y="3401"/>
                    <a:pt x="4319" y="3384"/>
                    <a:pt x="4346" y="3384"/>
                  </a:cubicBezTo>
                  <a:cubicBezTo>
                    <a:pt x="4357" y="3384"/>
                    <a:pt x="4372" y="3387"/>
                    <a:pt x="4390" y="3394"/>
                  </a:cubicBezTo>
                  <a:cubicBezTo>
                    <a:pt x="4401" y="3398"/>
                    <a:pt x="4410" y="3400"/>
                    <a:pt x="4417" y="3400"/>
                  </a:cubicBezTo>
                  <a:cubicBezTo>
                    <a:pt x="4441" y="3400"/>
                    <a:pt x="4446" y="3381"/>
                    <a:pt x="4457" y="3371"/>
                  </a:cubicBezTo>
                  <a:cubicBezTo>
                    <a:pt x="4479" y="3352"/>
                    <a:pt x="4502" y="3344"/>
                    <a:pt x="4525" y="3344"/>
                  </a:cubicBezTo>
                  <a:cubicBezTo>
                    <a:pt x="4542" y="3344"/>
                    <a:pt x="4558" y="3347"/>
                    <a:pt x="4576" y="3354"/>
                  </a:cubicBezTo>
                  <a:cubicBezTo>
                    <a:pt x="4602" y="3362"/>
                    <a:pt x="4660" y="3377"/>
                    <a:pt x="4676" y="3377"/>
                  </a:cubicBezTo>
                  <a:cubicBezTo>
                    <a:pt x="4679" y="3377"/>
                    <a:pt x="4680" y="3377"/>
                    <a:pt x="4680" y="3376"/>
                  </a:cubicBezTo>
                  <a:lnTo>
                    <a:pt x="4706" y="3285"/>
                  </a:lnTo>
                  <a:cubicBezTo>
                    <a:pt x="4780" y="3301"/>
                    <a:pt x="4862" y="3359"/>
                    <a:pt x="4890" y="3412"/>
                  </a:cubicBezTo>
                  <a:lnTo>
                    <a:pt x="4890" y="3453"/>
                  </a:lnTo>
                  <a:cubicBezTo>
                    <a:pt x="4891" y="3549"/>
                    <a:pt x="4999" y="3515"/>
                    <a:pt x="5050" y="3549"/>
                  </a:cubicBezTo>
                  <a:cubicBezTo>
                    <a:pt x="5069" y="3562"/>
                    <a:pt x="5089" y="3569"/>
                    <a:pt x="5107" y="3569"/>
                  </a:cubicBezTo>
                  <a:cubicBezTo>
                    <a:pt x="5134" y="3569"/>
                    <a:pt x="5160" y="3555"/>
                    <a:pt x="5181" y="3531"/>
                  </a:cubicBezTo>
                  <a:cubicBezTo>
                    <a:pt x="5200" y="3510"/>
                    <a:pt x="5228" y="3496"/>
                    <a:pt x="5252" y="3496"/>
                  </a:cubicBezTo>
                  <a:cubicBezTo>
                    <a:pt x="5262" y="3496"/>
                    <a:pt x="5271" y="3498"/>
                    <a:pt x="5279" y="3503"/>
                  </a:cubicBezTo>
                  <a:cubicBezTo>
                    <a:pt x="5296" y="3514"/>
                    <a:pt x="5311" y="3517"/>
                    <a:pt x="5326" y="3517"/>
                  </a:cubicBezTo>
                  <a:cubicBezTo>
                    <a:pt x="5353" y="3517"/>
                    <a:pt x="5376" y="3505"/>
                    <a:pt x="5403" y="3502"/>
                  </a:cubicBezTo>
                  <a:lnTo>
                    <a:pt x="5450" y="3495"/>
                  </a:lnTo>
                  <a:cubicBezTo>
                    <a:pt x="5515" y="3495"/>
                    <a:pt x="5546" y="3470"/>
                    <a:pt x="5520" y="3440"/>
                  </a:cubicBezTo>
                  <a:lnTo>
                    <a:pt x="5510" y="3418"/>
                  </a:lnTo>
                  <a:cubicBezTo>
                    <a:pt x="5505" y="3408"/>
                    <a:pt x="5515" y="3384"/>
                    <a:pt x="5526" y="3379"/>
                  </a:cubicBezTo>
                  <a:cubicBezTo>
                    <a:pt x="5529" y="3378"/>
                    <a:pt x="5534" y="3377"/>
                    <a:pt x="5540" y="3377"/>
                  </a:cubicBezTo>
                  <a:cubicBezTo>
                    <a:pt x="5553" y="3377"/>
                    <a:pt x="5570" y="3381"/>
                    <a:pt x="5575" y="3388"/>
                  </a:cubicBezTo>
                  <a:lnTo>
                    <a:pt x="5610" y="3425"/>
                  </a:lnTo>
                  <a:cubicBezTo>
                    <a:pt x="5634" y="3455"/>
                    <a:pt x="5658" y="3472"/>
                    <a:pt x="5674" y="3472"/>
                  </a:cubicBezTo>
                  <a:cubicBezTo>
                    <a:pt x="5682" y="3472"/>
                    <a:pt x="5688" y="3468"/>
                    <a:pt x="5691" y="3461"/>
                  </a:cubicBezTo>
                  <a:lnTo>
                    <a:pt x="5686" y="3444"/>
                  </a:lnTo>
                  <a:lnTo>
                    <a:pt x="5683" y="3433"/>
                  </a:lnTo>
                  <a:cubicBezTo>
                    <a:pt x="5680" y="3420"/>
                    <a:pt x="5691" y="3408"/>
                    <a:pt x="5707" y="3404"/>
                  </a:cubicBezTo>
                  <a:lnTo>
                    <a:pt x="5712" y="3408"/>
                  </a:lnTo>
                  <a:lnTo>
                    <a:pt x="5755" y="3448"/>
                  </a:lnTo>
                  <a:cubicBezTo>
                    <a:pt x="5785" y="3478"/>
                    <a:pt x="5828" y="3495"/>
                    <a:pt x="5866" y="3495"/>
                  </a:cubicBezTo>
                  <a:cubicBezTo>
                    <a:pt x="5883" y="3495"/>
                    <a:pt x="5899" y="3492"/>
                    <a:pt x="5913" y="3484"/>
                  </a:cubicBezTo>
                  <a:lnTo>
                    <a:pt x="5958" y="3471"/>
                  </a:lnTo>
                  <a:cubicBezTo>
                    <a:pt x="5965" y="3469"/>
                    <a:pt x="5971" y="3468"/>
                    <a:pt x="5976" y="3468"/>
                  </a:cubicBezTo>
                  <a:cubicBezTo>
                    <a:pt x="6002" y="3468"/>
                    <a:pt x="6011" y="3490"/>
                    <a:pt x="6009" y="3516"/>
                  </a:cubicBezTo>
                  <a:lnTo>
                    <a:pt x="6009" y="3518"/>
                  </a:lnTo>
                  <a:cubicBezTo>
                    <a:pt x="6009" y="3518"/>
                    <a:pt x="6010" y="3519"/>
                    <a:pt x="6011" y="3519"/>
                  </a:cubicBezTo>
                  <a:cubicBezTo>
                    <a:pt x="6027" y="3519"/>
                    <a:pt x="6047" y="3481"/>
                    <a:pt x="6050" y="3466"/>
                  </a:cubicBezTo>
                  <a:cubicBezTo>
                    <a:pt x="6052" y="3449"/>
                    <a:pt x="6211" y="3441"/>
                    <a:pt x="6267" y="3436"/>
                  </a:cubicBezTo>
                  <a:cubicBezTo>
                    <a:pt x="6270" y="3436"/>
                    <a:pt x="6273" y="3435"/>
                    <a:pt x="6277" y="3435"/>
                  </a:cubicBezTo>
                  <a:cubicBezTo>
                    <a:pt x="6331" y="3435"/>
                    <a:pt x="6392" y="3471"/>
                    <a:pt x="6400" y="3482"/>
                  </a:cubicBezTo>
                  <a:cubicBezTo>
                    <a:pt x="6402" y="3485"/>
                    <a:pt x="6404" y="3486"/>
                    <a:pt x="6406" y="3486"/>
                  </a:cubicBezTo>
                  <a:cubicBezTo>
                    <a:pt x="6415" y="3486"/>
                    <a:pt x="6428" y="3470"/>
                    <a:pt x="6432" y="3464"/>
                  </a:cubicBezTo>
                  <a:cubicBezTo>
                    <a:pt x="6435" y="3459"/>
                    <a:pt x="6444" y="3457"/>
                    <a:pt x="6457" y="3457"/>
                  </a:cubicBezTo>
                  <a:cubicBezTo>
                    <a:pt x="6471" y="3457"/>
                    <a:pt x="6489" y="3459"/>
                    <a:pt x="6508" y="3465"/>
                  </a:cubicBezTo>
                  <a:lnTo>
                    <a:pt x="6536" y="3431"/>
                  </a:lnTo>
                  <a:cubicBezTo>
                    <a:pt x="6551" y="3412"/>
                    <a:pt x="6567" y="3405"/>
                    <a:pt x="6581" y="3405"/>
                  </a:cubicBezTo>
                  <a:cubicBezTo>
                    <a:pt x="6603" y="3405"/>
                    <a:pt x="6624" y="3421"/>
                    <a:pt x="6642" y="3440"/>
                  </a:cubicBezTo>
                  <a:lnTo>
                    <a:pt x="6661" y="3461"/>
                  </a:lnTo>
                  <a:cubicBezTo>
                    <a:pt x="6671" y="3475"/>
                    <a:pt x="6688" y="3482"/>
                    <a:pt x="6708" y="3482"/>
                  </a:cubicBezTo>
                  <a:cubicBezTo>
                    <a:pt x="6740" y="3482"/>
                    <a:pt x="6782" y="3465"/>
                    <a:pt x="6821" y="3433"/>
                  </a:cubicBezTo>
                  <a:lnTo>
                    <a:pt x="6901" y="3438"/>
                  </a:lnTo>
                  <a:cubicBezTo>
                    <a:pt x="6901" y="3438"/>
                    <a:pt x="6902" y="3438"/>
                    <a:pt x="6902" y="3438"/>
                  </a:cubicBezTo>
                  <a:cubicBezTo>
                    <a:pt x="6928" y="3438"/>
                    <a:pt x="6954" y="3414"/>
                    <a:pt x="6977" y="3414"/>
                  </a:cubicBezTo>
                  <a:cubicBezTo>
                    <a:pt x="6979" y="3414"/>
                    <a:pt x="6980" y="3414"/>
                    <a:pt x="6982" y="3414"/>
                  </a:cubicBezTo>
                  <a:cubicBezTo>
                    <a:pt x="6998" y="3417"/>
                    <a:pt x="7004" y="3455"/>
                    <a:pt x="7024" y="3467"/>
                  </a:cubicBezTo>
                  <a:cubicBezTo>
                    <a:pt x="7030" y="3470"/>
                    <a:pt x="7038" y="3471"/>
                    <a:pt x="7047" y="3471"/>
                  </a:cubicBezTo>
                  <a:cubicBezTo>
                    <a:pt x="7058" y="3471"/>
                    <a:pt x="7071" y="3469"/>
                    <a:pt x="7082" y="3469"/>
                  </a:cubicBezTo>
                  <a:cubicBezTo>
                    <a:pt x="7088" y="3469"/>
                    <a:pt x="7094" y="3470"/>
                    <a:pt x="7099" y="3471"/>
                  </a:cubicBezTo>
                  <a:lnTo>
                    <a:pt x="7116" y="3475"/>
                  </a:lnTo>
                  <a:cubicBezTo>
                    <a:pt x="7118" y="3477"/>
                    <a:pt x="7121" y="3478"/>
                    <a:pt x="7124" y="3478"/>
                  </a:cubicBezTo>
                  <a:cubicBezTo>
                    <a:pt x="7141" y="3478"/>
                    <a:pt x="7146" y="3423"/>
                    <a:pt x="7139" y="3404"/>
                  </a:cubicBezTo>
                  <a:cubicBezTo>
                    <a:pt x="7131" y="3382"/>
                    <a:pt x="7185" y="3304"/>
                    <a:pt x="7181" y="3273"/>
                  </a:cubicBezTo>
                  <a:cubicBezTo>
                    <a:pt x="7179" y="3256"/>
                    <a:pt x="7185" y="3247"/>
                    <a:pt x="7197" y="3247"/>
                  </a:cubicBezTo>
                  <a:cubicBezTo>
                    <a:pt x="7205" y="3247"/>
                    <a:pt x="7216" y="3252"/>
                    <a:pt x="7229" y="3262"/>
                  </a:cubicBezTo>
                  <a:lnTo>
                    <a:pt x="7253" y="3283"/>
                  </a:lnTo>
                  <a:cubicBezTo>
                    <a:pt x="7259" y="3288"/>
                    <a:pt x="7268" y="3303"/>
                    <a:pt x="7266" y="3303"/>
                  </a:cubicBezTo>
                  <a:lnTo>
                    <a:pt x="7228" y="3325"/>
                  </a:lnTo>
                  <a:cubicBezTo>
                    <a:pt x="7252" y="3344"/>
                    <a:pt x="7270" y="3392"/>
                    <a:pt x="7268" y="3430"/>
                  </a:cubicBezTo>
                  <a:lnTo>
                    <a:pt x="7309" y="3437"/>
                  </a:lnTo>
                  <a:cubicBezTo>
                    <a:pt x="7317" y="3438"/>
                    <a:pt x="7327" y="3439"/>
                    <a:pt x="7336" y="3439"/>
                  </a:cubicBezTo>
                  <a:cubicBezTo>
                    <a:pt x="7369" y="3439"/>
                    <a:pt x="7405" y="3431"/>
                    <a:pt x="7430" y="3418"/>
                  </a:cubicBezTo>
                  <a:cubicBezTo>
                    <a:pt x="7445" y="3411"/>
                    <a:pt x="7458" y="3408"/>
                    <a:pt x="7469" y="3408"/>
                  </a:cubicBezTo>
                  <a:cubicBezTo>
                    <a:pt x="7494" y="3408"/>
                    <a:pt x="7510" y="3425"/>
                    <a:pt x="7523" y="3442"/>
                  </a:cubicBezTo>
                  <a:cubicBezTo>
                    <a:pt x="7538" y="3461"/>
                    <a:pt x="7533" y="3490"/>
                    <a:pt x="7545" y="3512"/>
                  </a:cubicBezTo>
                  <a:cubicBezTo>
                    <a:pt x="7550" y="3522"/>
                    <a:pt x="7571" y="3532"/>
                    <a:pt x="7584" y="3532"/>
                  </a:cubicBezTo>
                  <a:cubicBezTo>
                    <a:pt x="7585" y="3532"/>
                    <a:pt x="7586" y="3532"/>
                    <a:pt x="7586" y="3531"/>
                  </a:cubicBezTo>
                  <a:cubicBezTo>
                    <a:pt x="7598" y="3530"/>
                    <a:pt x="7617" y="3515"/>
                    <a:pt x="7618" y="3505"/>
                  </a:cubicBezTo>
                  <a:lnTo>
                    <a:pt x="7622" y="3475"/>
                  </a:lnTo>
                  <a:cubicBezTo>
                    <a:pt x="7620" y="3452"/>
                    <a:pt x="7663" y="3439"/>
                    <a:pt x="7728" y="3439"/>
                  </a:cubicBezTo>
                  <a:cubicBezTo>
                    <a:pt x="7763" y="3439"/>
                    <a:pt x="7804" y="3443"/>
                    <a:pt x="7849" y="3450"/>
                  </a:cubicBezTo>
                  <a:lnTo>
                    <a:pt x="7951" y="3429"/>
                  </a:lnTo>
                  <a:lnTo>
                    <a:pt x="8000" y="3418"/>
                  </a:lnTo>
                  <a:cubicBezTo>
                    <a:pt x="8009" y="3421"/>
                    <a:pt x="8019" y="3423"/>
                    <a:pt x="8030" y="3423"/>
                  </a:cubicBezTo>
                  <a:cubicBezTo>
                    <a:pt x="8060" y="3423"/>
                    <a:pt x="8094" y="3412"/>
                    <a:pt x="8118" y="3394"/>
                  </a:cubicBezTo>
                  <a:lnTo>
                    <a:pt x="8168" y="3429"/>
                  </a:lnTo>
                  <a:cubicBezTo>
                    <a:pt x="8183" y="3439"/>
                    <a:pt x="8211" y="3445"/>
                    <a:pt x="8238" y="3445"/>
                  </a:cubicBezTo>
                  <a:cubicBezTo>
                    <a:pt x="8260" y="3445"/>
                    <a:pt x="8280" y="3441"/>
                    <a:pt x="8292" y="3434"/>
                  </a:cubicBezTo>
                  <a:cubicBezTo>
                    <a:pt x="8334" y="3407"/>
                    <a:pt x="8381" y="3398"/>
                    <a:pt x="8427" y="3398"/>
                  </a:cubicBezTo>
                  <a:cubicBezTo>
                    <a:pt x="8469" y="3398"/>
                    <a:pt x="8511" y="3406"/>
                    <a:pt x="8545" y="3414"/>
                  </a:cubicBezTo>
                  <a:lnTo>
                    <a:pt x="8622" y="3434"/>
                  </a:lnTo>
                  <a:cubicBezTo>
                    <a:pt x="8628" y="3427"/>
                    <a:pt x="8636" y="3424"/>
                    <a:pt x="8645" y="3424"/>
                  </a:cubicBezTo>
                  <a:cubicBezTo>
                    <a:pt x="8679" y="3424"/>
                    <a:pt x="8721" y="3460"/>
                    <a:pt x="8699" y="3469"/>
                  </a:cubicBezTo>
                  <a:cubicBezTo>
                    <a:pt x="8671" y="3480"/>
                    <a:pt x="8705" y="3516"/>
                    <a:pt x="8729" y="3527"/>
                  </a:cubicBezTo>
                  <a:cubicBezTo>
                    <a:pt x="8731" y="3528"/>
                    <a:pt x="8733" y="3529"/>
                    <a:pt x="8735" y="3529"/>
                  </a:cubicBezTo>
                  <a:cubicBezTo>
                    <a:pt x="8757" y="3529"/>
                    <a:pt x="8774" y="3467"/>
                    <a:pt x="8774" y="3443"/>
                  </a:cubicBezTo>
                  <a:cubicBezTo>
                    <a:pt x="8774" y="3419"/>
                    <a:pt x="8809" y="3402"/>
                    <a:pt x="8853" y="3402"/>
                  </a:cubicBezTo>
                  <a:cubicBezTo>
                    <a:pt x="8857" y="3402"/>
                    <a:pt x="8860" y="3402"/>
                    <a:pt x="8864" y="3402"/>
                  </a:cubicBezTo>
                  <a:lnTo>
                    <a:pt x="8907" y="3408"/>
                  </a:lnTo>
                  <a:cubicBezTo>
                    <a:pt x="8937" y="3413"/>
                    <a:pt x="8982" y="3416"/>
                    <a:pt x="9027" y="3416"/>
                  </a:cubicBezTo>
                  <a:cubicBezTo>
                    <a:pt x="9094" y="3416"/>
                    <a:pt x="9161" y="3410"/>
                    <a:pt x="9183" y="3398"/>
                  </a:cubicBezTo>
                  <a:cubicBezTo>
                    <a:pt x="9205" y="3384"/>
                    <a:pt x="9224" y="3373"/>
                    <a:pt x="9238" y="3373"/>
                  </a:cubicBezTo>
                  <a:cubicBezTo>
                    <a:pt x="9253" y="3373"/>
                    <a:pt x="9263" y="3384"/>
                    <a:pt x="9270" y="3416"/>
                  </a:cubicBezTo>
                  <a:cubicBezTo>
                    <a:pt x="9275" y="3437"/>
                    <a:pt x="9291" y="3443"/>
                    <a:pt x="9308" y="3443"/>
                  </a:cubicBezTo>
                  <a:cubicBezTo>
                    <a:pt x="9322" y="3443"/>
                    <a:pt x="9336" y="3440"/>
                    <a:pt x="9347" y="3438"/>
                  </a:cubicBezTo>
                  <a:cubicBezTo>
                    <a:pt x="9412" y="3428"/>
                    <a:pt x="9474" y="3408"/>
                    <a:pt x="9536" y="3394"/>
                  </a:cubicBezTo>
                  <a:cubicBezTo>
                    <a:pt x="9560" y="3388"/>
                    <a:pt x="9587" y="3376"/>
                    <a:pt x="9609" y="3376"/>
                  </a:cubicBezTo>
                  <a:cubicBezTo>
                    <a:pt x="9614" y="3376"/>
                    <a:pt x="9618" y="3377"/>
                    <a:pt x="9623" y="3378"/>
                  </a:cubicBezTo>
                  <a:cubicBezTo>
                    <a:pt x="9661" y="3391"/>
                    <a:pt x="9690" y="3432"/>
                    <a:pt x="9727" y="3435"/>
                  </a:cubicBezTo>
                  <a:cubicBezTo>
                    <a:pt x="9730" y="3435"/>
                    <a:pt x="9734" y="3435"/>
                    <a:pt x="9737" y="3435"/>
                  </a:cubicBezTo>
                  <a:cubicBezTo>
                    <a:pt x="9778" y="3435"/>
                    <a:pt x="9822" y="3416"/>
                    <a:pt x="9864" y="3408"/>
                  </a:cubicBezTo>
                  <a:cubicBezTo>
                    <a:pt x="9868" y="3408"/>
                    <a:pt x="9871" y="3407"/>
                    <a:pt x="9875" y="3407"/>
                  </a:cubicBezTo>
                  <a:cubicBezTo>
                    <a:pt x="9890" y="3407"/>
                    <a:pt x="9907" y="3411"/>
                    <a:pt x="9916" y="3418"/>
                  </a:cubicBezTo>
                  <a:cubicBezTo>
                    <a:pt x="9932" y="3434"/>
                    <a:pt x="9946" y="3439"/>
                    <a:pt x="9959" y="3439"/>
                  </a:cubicBezTo>
                  <a:cubicBezTo>
                    <a:pt x="9982" y="3439"/>
                    <a:pt x="10001" y="3420"/>
                    <a:pt x="10024" y="3406"/>
                  </a:cubicBezTo>
                  <a:lnTo>
                    <a:pt x="10044" y="3393"/>
                  </a:lnTo>
                  <a:cubicBezTo>
                    <a:pt x="10047" y="3392"/>
                    <a:pt x="10050" y="3392"/>
                    <a:pt x="10053" y="3392"/>
                  </a:cubicBezTo>
                  <a:cubicBezTo>
                    <a:pt x="10088" y="3392"/>
                    <a:pt x="10152" y="3420"/>
                    <a:pt x="10202" y="3457"/>
                  </a:cubicBezTo>
                  <a:lnTo>
                    <a:pt x="10270" y="3419"/>
                  </a:lnTo>
                  <a:lnTo>
                    <a:pt x="10360" y="3370"/>
                  </a:lnTo>
                  <a:cubicBezTo>
                    <a:pt x="10367" y="3418"/>
                    <a:pt x="10385" y="3448"/>
                    <a:pt x="10404" y="3448"/>
                  </a:cubicBezTo>
                  <a:cubicBezTo>
                    <a:pt x="10408" y="3448"/>
                    <a:pt x="10412" y="3447"/>
                    <a:pt x="10416" y="3444"/>
                  </a:cubicBezTo>
                  <a:lnTo>
                    <a:pt x="10444" y="3440"/>
                  </a:lnTo>
                  <a:lnTo>
                    <a:pt x="10516" y="3429"/>
                  </a:lnTo>
                  <a:cubicBezTo>
                    <a:pt x="10520" y="3429"/>
                    <a:pt x="10525" y="3429"/>
                    <a:pt x="10529" y="3429"/>
                  </a:cubicBezTo>
                  <a:cubicBezTo>
                    <a:pt x="10606" y="3429"/>
                    <a:pt x="10686" y="3405"/>
                    <a:pt x="10694" y="3394"/>
                  </a:cubicBezTo>
                  <a:cubicBezTo>
                    <a:pt x="10695" y="3392"/>
                    <a:pt x="10697" y="3392"/>
                    <a:pt x="10699" y="3392"/>
                  </a:cubicBezTo>
                  <a:cubicBezTo>
                    <a:pt x="10717" y="3392"/>
                    <a:pt x="10763" y="3427"/>
                    <a:pt x="10779" y="3444"/>
                  </a:cubicBezTo>
                  <a:cubicBezTo>
                    <a:pt x="10782" y="3448"/>
                    <a:pt x="10787" y="3450"/>
                    <a:pt x="10794" y="3450"/>
                  </a:cubicBezTo>
                  <a:cubicBezTo>
                    <a:pt x="10821" y="3450"/>
                    <a:pt x="10873" y="3417"/>
                    <a:pt x="10922" y="3367"/>
                  </a:cubicBezTo>
                  <a:lnTo>
                    <a:pt x="11016" y="3432"/>
                  </a:lnTo>
                  <a:cubicBezTo>
                    <a:pt x="11023" y="3437"/>
                    <a:pt x="11036" y="3439"/>
                    <a:pt x="11050" y="3439"/>
                  </a:cubicBezTo>
                  <a:cubicBezTo>
                    <a:pt x="11082" y="3439"/>
                    <a:pt x="11125" y="3429"/>
                    <a:pt x="11153" y="3418"/>
                  </a:cubicBezTo>
                  <a:cubicBezTo>
                    <a:pt x="11173" y="3411"/>
                    <a:pt x="11190" y="3407"/>
                    <a:pt x="11206" y="3407"/>
                  </a:cubicBezTo>
                  <a:cubicBezTo>
                    <a:pt x="11234" y="3407"/>
                    <a:pt x="11258" y="3418"/>
                    <a:pt x="11287" y="3437"/>
                  </a:cubicBezTo>
                  <a:cubicBezTo>
                    <a:pt x="11323" y="3461"/>
                    <a:pt x="11349" y="3472"/>
                    <a:pt x="11377" y="3472"/>
                  </a:cubicBezTo>
                  <a:cubicBezTo>
                    <a:pt x="11407" y="3472"/>
                    <a:pt x="11438" y="3459"/>
                    <a:pt x="11482" y="3435"/>
                  </a:cubicBezTo>
                  <a:cubicBezTo>
                    <a:pt x="11500" y="3425"/>
                    <a:pt x="11510" y="3420"/>
                    <a:pt x="11522" y="3420"/>
                  </a:cubicBezTo>
                  <a:cubicBezTo>
                    <a:pt x="11539" y="3420"/>
                    <a:pt x="11561" y="3430"/>
                    <a:pt x="11613" y="3454"/>
                  </a:cubicBezTo>
                  <a:cubicBezTo>
                    <a:pt x="11620" y="3458"/>
                    <a:pt x="11631" y="3463"/>
                    <a:pt x="11636" y="3463"/>
                  </a:cubicBezTo>
                  <a:cubicBezTo>
                    <a:pt x="11637" y="3463"/>
                    <a:pt x="11638" y="3463"/>
                    <a:pt x="11638" y="3463"/>
                  </a:cubicBezTo>
                  <a:cubicBezTo>
                    <a:pt x="11663" y="3445"/>
                    <a:pt x="11692" y="3441"/>
                    <a:pt x="11721" y="3441"/>
                  </a:cubicBezTo>
                  <a:cubicBezTo>
                    <a:pt x="11747" y="3441"/>
                    <a:pt x="11775" y="3445"/>
                    <a:pt x="11799" y="3445"/>
                  </a:cubicBezTo>
                  <a:cubicBezTo>
                    <a:pt x="11819" y="3445"/>
                    <a:pt x="11838" y="3443"/>
                    <a:pt x="11853" y="3434"/>
                  </a:cubicBezTo>
                  <a:cubicBezTo>
                    <a:pt x="11880" y="3418"/>
                    <a:pt x="11901" y="3411"/>
                    <a:pt x="11920" y="3411"/>
                  </a:cubicBezTo>
                  <a:cubicBezTo>
                    <a:pt x="11947" y="3411"/>
                    <a:pt x="11968" y="3427"/>
                    <a:pt x="11991" y="3450"/>
                  </a:cubicBezTo>
                  <a:lnTo>
                    <a:pt x="12009" y="3470"/>
                  </a:lnTo>
                  <a:cubicBezTo>
                    <a:pt x="12015" y="3479"/>
                    <a:pt x="12023" y="3483"/>
                    <a:pt x="12032" y="3483"/>
                  </a:cubicBezTo>
                  <a:cubicBezTo>
                    <a:pt x="12053" y="3483"/>
                    <a:pt x="12081" y="3461"/>
                    <a:pt x="12105" y="3422"/>
                  </a:cubicBezTo>
                  <a:lnTo>
                    <a:pt x="12150" y="3457"/>
                  </a:lnTo>
                  <a:lnTo>
                    <a:pt x="12182" y="3481"/>
                  </a:lnTo>
                  <a:cubicBezTo>
                    <a:pt x="12196" y="3495"/>
                    <a:pt x="12219" y="3502"/>
                    <a:pt x="12244" y="3502"/>
                  </a:cubicBezTo>
                  <a:cubicBezTo>
                    <a:pt x="12266" y="3502"/>
                    <a:pt x="12290" y="3496"/>
                    <a:pt x="12311" y="3484"/>
                  </a:cubicBezTo>
                  <a:lnTo>
                    <a:pt x="12349" y="3470"/>
                  </a:lnTo>
                  <a:lnTo>
                    <a:pt x="12413" y="3446"/>
                  </a:lnTo>
                  <a:cubicBezTo>
                    <a:pt x="12419" y="3468"/>
                    <a:pt x="12423" y="3479"/>
                    <a:pt x="12424" y="3479"/>
                  </a:cubicBezTo>
                  <a:cubicBezTo>
                    <a:pt x="12424" y="3479"/>
                    <a:pt x="12422" y="3468"/>
                    <a:pt x="12416" y="3445"/>
                  </a:cubicBezTo>
                  <a:lnTo>
                    <a:pt x="12490" y="3438"/>
                  </a:lnTo>
                  <a:cubicBezTo>
                    <a:pt x="12493" y="3437"/>
                    <a:pt x="12496" y="3437"/>
                    <a:pt x="12499" y="3437"/>
                  </a:cubicBezTo>
                  <a:cubicBezTo>
                    <a:pt x="12546" y="3437"/>
                    <a:pt x="12519" y="3487"/>
                    <a:pt x="12549" y="3501"/>
                  </a:cubicBezTo>
                  <a:lnTo>
                    <a:pt x="12565" y="3507"/>
                  </a:lnTo>
                  <a:cubicBezTo>
                    <a:pt x="12568" y="3509"/>
                    <a:pt x="12571" y="3510"/>
                    <a:pt x="12575" y="3510"/>
                  </a:cubicBezTo>
                  <a:cubicBezTo>
                    <a:pt x="12587" y="3510"/>
                    <a:pt x="12601" y="3496"/>
                    <a:pt x="12608" y="3471"/>
                  </a:cubicBezTo>
                  <a:lnTo>
                    <a:pt x="12671" y="3462"/>
                  </a:lnTo>
                  <a:cubicBezTo>
                    <a:pt x="12679" y="3460"/>
                    <a:pt x="12689" y="3460"/>
                    <a:pt x="12698" y="3460"/>
                  </a:cubicBezTo>
                  <a:cubicBezTo>
                    <a:pt x="12712" y="3460"/>
                    <a:pt x="12726" y="3461"/>
                    <a:pt x="12740" y="3461"/>
                  </a:cubicBezTo>
                  <a:cubicBezTo>
                    <a:pt x="12779" y="3461"/>
                    <a:pt x="12819" y="3456"/>
                    <a:pt x="12847" y="3418"/>
                  </a:cubicBezTo>
                  <a:lnTo>
                    <a:pt x="12868" y="3392"/>
                  </a:lnTo>
                  <a:cubicBezTo>
                    <a:pt x="12921" y="3415"/>
                    <a:pt x="12942" y="3455"/>
                    <a:pt x="12912" y="3479"/>
                  </a:cubicBezTo>
                  <a:lnTo>
                    <a:pt x="12894" y="3503"/>
                  </a:lnTo>
                  <a:lnTo>
                    <a:pt x="12883" y="3516"/>
                  </a:lnTo>
                  <a:cubicBezTo>
                    <a:pt x="12886" y="3535"/>
                    <a:pt x="12910" y="3549"/>
                    <a:pt x="12939" y="3549"/>
                  </a:cubicBezTo>
                  <a:cubicBezTo>
                    <a:pt x="12943" y="3549"/>
                    <a:pt x="12946" y="3548"/>
                    <a:pt x="12950" y="3548"/>
                  </a:cubicBezTo>
                  <a:lnTo>
                    <a:pt x="12950" y="3543"/>
                  </a:lnTo>
                  <a:cubicBezTo>
                    <a:pt x="12953" y="3504"/>
                    <a:pt x="12971" y="3493"/>
                    <a:pt x="12993" y="3493"/>
                  </a:cubicBezTo>
                  <a:cubicBezTo>
                    <a:pt x="13013" y="3493"/>
                    <a:pt x="13038" y="3502"/>
                    <a:pt x="13058" y="3506"/>
                  </a:cubicBezTo>
                  <a:lnTo>
                    <a:pt x="13084" y="3510"/>
                  </a:lnTo>
                  <a:cubicBezTo>
                    <a:pt x="13088" y="3512"/>
                    <a:pt x="13092" y="3513"/>
                    <a:pt x="13097" y="3513"/>
                  </a:cubicBezTo>
                  <a:cubicBezTo>
                    <a:pt x="13121" y="3513"/>
                    <a:pt x="13149" y="3490"/>
                    <a:pt x="13154" y="3481"/>
                  </a:cubicBezTo>
                  <a:cubicBezTo>
                    <a:pt x="13154" y="3480"/>
                    <a:pt x="13155" y="3480"/>
                    <a:pt x="13156" y="3480"/>
                  </a:cubicBezTo>
                  <a:cubicBezTo>
                    <a:pt x="13169" y="3480"/>
                    <a:pt x="13242" y="3553"/>
                    <a:pt x="13277" y="3573"/>
                  </a:cubicBezTo>
                  <a:cubicBezTo>
                    <a:pt x="13288" y="3579"/>
                    <a:pt x="13309" y="3581"/>
                    <a:pt x="13332" y="3581"/>
                  </a:cubicBezTo>
                  <a:cubicBezTo>
                    <a:pt x="13384" y="3581"/>
                    <a:pt x="13450" y="3567"/>
                    <a:pt x="13454" y="3546"/>
                  </a:cubicBezTo>
                  <a:cubicBezTo>
                    <a:pt x="13456" y="3530"/>
                    <a:pt x="13479" y="3527"/>
                    <a:pt x="13505" y="3527"/>
                  </a:cubicBezTo>
                  <a:cubicBezTo>
                    <a:pt x="13531" y="3527"/>
                    <a:pt x="13561" y="3530"/>
                    <a:pt x="13576" y="3530"/>
                  </a:cubicBezTo>
                  <a:cubicBezTo>
                    <a:pt x="13607" y="3530"/>
                    <a:pt x="13647" y="3579"/>
                    <a:pt x="13653" y="3598"/>
                  </a:cubicBezTo>
                  <a:cubicBezTo>
                    <a:pt x="13655" y="3605"/>
                    <a:pt x="13660" y="3609"/>
                    <a:pt x="13667" y="3609"/>
                  </a:cubicBezTo>
                  <a:cubicBezTo>
                    <a:pt x="13679" y="3609"/>
                    <a:pt x="13697" y="3598"/>
                    <a:pt x="13715" y="3579"/>
                  </a:cubicBezTo>
                  <a:lnTo>
                    <a:pt x="13728" y="3579"/>
                  </a:lnTo>
                  <a:cubicBezTo>
                    <a:pt x="13747" y="3580"/>
                    <a:pt x="13777" y="3581"/>
                    <a:pt x="13799" y="3581"/>
                  </a:cubicBezTo>
                  <a:cubicBezTo>
                    <a:pt x="13815" y="3581"/>
                    <a:pt x="13827" y="3580"/>
                    <a:pt x="13827" y="3579"/>
                  </a:cubicBezTo>
                  <a:lnTo>
                    <a:pt x="13843" y="3468"/>
                  </a:lnTo>
                  <a:cubicBezTo>
                    <a:pt x="13895" y="3520"/>
                    <a:pt x="13980" y="3597"/>
                    <a:pt x="14033" y="3638"/>
                  </a:cubicBezTo>
                  <a:lnTo>
                    <a:pt x="14095" y="3583"/>
                  </a:lnTo>
                  <a:cubicBezTo>
                    <a:pt x="14112" y="3568"/>
                    <a:pt x="14126" y="3561"/>
                    <a:pt x="14142" y="3561"/>
                  </a:cubicBezTo>
                  <a:cubicBezTo>
                    <a:pt x="14156" y="3561"/>
                    <a:pt x="14171" y="3567"/>
                    <a:pt x="14189" y="3579"/>
                  </a:cubicBezTo>
                  <a:cubicBezTo>
                    <a:pt x="14204" y="3590"/>
                    <a:pt x="14222" y="3595"/>
                    <a:pt x="14240" y="3595"/>
                  </a:cubicBezTo>
                  <a:cubicBezTo>
                    <a:pt x="14262" y="3595"/>
                    <a:pt x="14285" y="3587"/>
                    <a:pt x="14306" y="3571"/>
                  </a:cubicBezTo>
                  <a:lnTo>
                    <a:pt x="14319" y="3560"/>
                  </a:lnTo>
                  <a:cubicBezTo>
                    <a:pt x="14356" y="3560"/>
                    <a:pt x="14358" y="3586"/>
                    <a:pt x="14358" y="3586"/>
                  </a:cubicBezTo>
                  <a:cubicBezTo>
                    <a:pt x="14358" y="3586"/>
                    <a:pt x="14404" y="3623"/>
                    <a:pt x="14419" y="3635"/>
                  </a:cubicBezTo>
                  <a:cubicBezTo>
                    <a:pt x="14422" y="3638"/>
                    <a:pt x="14424" y="3639"/>
                    <a:pt x="14427" y="3639"/>
                  </a:cubicBezTo>
                  <a:cubicBezTo>
                    <a:pt x="14440" y="3639"/>
                    <a:pt x="14453" y="3614"/>
                    <a:pt x="14455" y="3595"/>
                  </a:cubicBezTo>
                  <a:cubicBezTo>
                    <a:pt x="14458" y="3580"/>
                    <a:pt x="14472" y="3576"/>
                    <a:pt x="14483" y="3576"/>
                  </a:cubicBezTo>
                  <a:cubicBezTo>
                    <a:pt x="14489" y="3576"/>
                    <a:pt x="14495" y="3577"/>
                    <a:pt x="14497" y="3579"/>
                  </a:cubicBezTo>
                  <a:cubicBezTo>
                    <a:pt x="14499" y="3580"/>
                    <a:pt x="14501" y="3580"/>
                    <a:pt x="14505" y="3580"/>
                  </a:cubicBezTo>
                  <a:cubicBezTo>
                    <a:pt x="14523" y="3580"/>
                    <a:pt x="14567" y="3570"/>
                    <a:pt x="14615" y="3554"/>
                  </a:cubicBezTo>
                  <a:lnTo>
                    <a:pt x="14676" y="3557"/>
                  </a:lnTo>
                  <a:cubicBezTo>
                    <a:pt x="14700" y="3559"/>
                    <a:pt x="14725" y="3561"/>
                    <a:pt x="14749" y="3561"/>
                  </a:cubicBezTo>
                  <a:cubicBezTo>
                    <a:pt x="14792" y="3561"/>
                    <a:pt x="14835" y="3554"/>
                    <a:pt x="14871" y="3527"/>
                  </a:cubicBezTo>
                  <a:cubicBezTo>
                    <a:pt x="14885" y="3517"/>
                    <a:pt x="14903" y="3513"/>
                    <a:pt x="14918" y="3506"/>
                  </a:cubicBezTo>
                  <a:cubicBezTo>
                    <a:pt x="14932" y="3498"/>
                    <a:pt x="14946" y="3494"/>
                    <a:pt x="14958" y="3494"/>
                  </a:cubicBezTo>
                  <a:cubicBezTo>
                    <a:pt x="14973" y="3494"/>
                    <a:pt x="14985" y="3501"/>
                    <a:pt x="14987" y="3521"/>
                  </a:cubicBezTo>
                  <a:cubicBezTo>
                    <a:pt x="14995" y="3580"/>
                    <a:pt x="14912" y="3557"/>
                    <a:pt x="14882" y="3587"/>
                  </a:cubicBezTo>
                  <a:cubicBezTo>
                    <a:pt x="14877" y="3592"/>
                    <a:pt x="14867" y="3593"/>
                    <a:pt x="14855" y="3593"/>
                  </a:cubicBezTo>
                  <a:cubicBezTo>
                    <a:pt x="14835" y="3593"/>
                    <a:pt x="14809" y="3589"/>
                    <a:pt x="14789" y="3589"/>
                  </a:cubicBezTo>
                  <a:cubicBezTo>
                    <a:pt x="14768" y="3589"/>
                    <a:pt x="14746" y="3588"/>
                    <a:pt x="14724" y="3588"/>
                  </a:cubicBezTo>
                  <a:cubicBezTo>
                    <a:pt x="14707" y="3588"/>
                    <a:pt x="14691" y="3589"/>
                    <a:pt x="14675" y="3590"/>
                  </a:cubicBezTo>
                  <a:lnTo>
                    <a:pt x="14664" y="3592"/>
                  </a:lnTo>
                  <a:cubicBezTo>
                    <a:pt x="14653" y="3608"/>
                    <a:pt x="14659" y="3630"/>
                    <a:pt x="14676" y="3641"/>
                  </a:cubicBezTo>
                  <a:lnTo>
                    <a:pt x="14692" y="3652"/>
                  </a:lnTo>
                  <a:cubicBezTo>
                    <a:pt x="14693" y="3652"/>
                    <a:pt x="14694" y="3653"/>
                    <a:pt x="14696" y="3653"/>
                  </a:cubicBezTo>
                  <a:cubicBezTo>
                    <a:pt x="14700" y="3653"/>
                    <a:pt x="14706" y="3650"/>
                    <a:pt x="14708" y="3648"/>
                  </a:cubicBezTo>
                  <a:cubicBezTo>
                    <a:pt x="14722" y="3632"/>
                    <a:pt x="14734" y="3627"/>
                    <a:pt x="14743" y="3627"/>
                  </a:cubicBezTo>
                  <a:cubicBezTo>
                    <a:pt x="14765" y="3627"/>
                    <a:pt x="14778" y="3653"/>
                    <a:pt x="14788" y="3664"/>
                  </a:cubicBezTo>
                  <a:cubicBezTo>
                    <a:pt x="14809" y="3685"/>
                    <a:pt x="14806" y="3709"/>
                    <a:pt x="14758" y="3716"/>
                  </a:cubicBezTo>
                  <a:cubicBezTo>
                    <a:pt x="14743" y="3720"/>
                    <a:pt x="14718" y="3745"/>
                    <a:pt x="14722" y="3756"/>
                  </a:cubicBezTo>
                  <a:cubicBezTo>
                    <a:pt x="14727" y="3768"/>
                    <a:pt x="14732" y="3773"/>
                    <a:pt x="14737" y="3773"/>
                  </a:cubicBezTo>
                  <a:cubicBezTo>
                    <a:pt x="14748" y="3773"/>
                    <a:pt x="14759" y="3756"/>
                    <a:pt x="14770" y="3753"/>
                  </a:cubicBezTo>
                  <a:lnTo>
                    <a:pt x="14818" y="3746"/>
                  </a:lnTo>
                  <a:cubicBezTo>
                    <a:pt x="14876" y="3741"/>
                    <a:pt x="14910" y="3729"/>
                    <a:pt x="14892" y="3721"/>
                  </a:cubicBezTo>
                  <a:lnTo>
                    <a:pt x="14883" y="3714"/>
                  </a:lnTo>
                  <a:cubicBezTo>
                    <a:pt x="14866" y="3703"/>
                    <a:pt x="14838" y="3692"/>
                    <a:pt x="14838" y="3681"/>
                  </a:cubicBezTo>
                  <a:cubicBezTo>
                    <a:pt x="14837" y="3656"/>
                    <a:pt x="14853" y="3650"/>
                    <a:pt x="14871" y="3650"/>
                  </a:cubicBezTo>
                  <a:cubicBezTo>
                    <a:pt x="14884" y="3650"/>
                    <a:pt x="14897" y="3653"/>
                    <a:pt x="14907" y="3654"/>
                  </a:cubicBezTo>
                  <a:cubicBezTo>
                    <a:pt x="14924" y="3656"/>
                    <a:pt x="14938" y="3675"/>
                    <a:pt x="14952" y="3688"/>
                  </a:cubicBezTo>
                  <a:lnTo>
                    <a:pt x="14970" y="3707"/>
                  </a:lnTo>
                  <a:cubicBezTo>
                    <a:pt x="14978" y="3716"/>
                    <a:pt x="14989" y="3720"/>
                    <a:pt x="15001" y="3720"/>
                  </a:cubicBezTo>
                  <a:cubicBezTo>
                    <a:pt x="15018" y="3720"/>
                    <a:pt x="15037" y="3711"/>
                    <a:pt x="15052" y="3695"/>
                  </a:cubicBezTo>
                  <a:lnTo>
                    <a:pt x="15077" y="3692"/>
                  </a:lnTo>
                  <a:cubicBezTo>
                    <a:pt x="15144" y="3687"/>
                    <a:pt x="15174" y="3655"/>
                    <a:pt x="15211" y="3616"/>
                  </a:cubicBezTo>
                  <a:cubicBezTo>
                    <a:pt x="15232" y="3594"/>
                    <a:pt x="15270" y="3584"/>
                    <a:pt x="15309" y="3584"/>
                  </a:cubicBezTo>
                  <a:cubicBezTo>
                    <a:pt x="15360" y="3584"/>
                    <a:pt x="15415" y="3601"/>
                    <a:pt x="15441" y="3631"/>
                  </a:cubicBezTo>
                  <a:cubicBezTo>
                    <a:pt x="15460" y="3654"/>
                    <a:pt x="15468" y="3671"/>
                    <a:pt x="15504" y="3690"/>
                  </a:cubicBezTo>
                  <a:cubicBezTo>
                    <a:pt x="15553" y="3713"/>
                    <a:pt x="15570" y="3777"/>
                    <a:pt x="15602" y="3823"/>
                  </a:cubicBezTo>
                  <a:lnTo>
                    <a:pt x="15621" y="3849"/>
                  </a:lnTo>
                  <a:cubicBezTo>
                    <a:pt x="15629" y="3861"/>
                    <a:pt x="15640" y="3867"/>
                    <a:pt x="15653" y="3867"/>
                  </a:cubicBezTo>
                  <a:cubicBezTo>
                    <a:pt x="15675" y="3867"/>
                    <a:pt x="15703" y="3850"/>
                    <a:pt x="15726" y="3818"/>
                  </a:cubicBezTo>
                  <a:lnTo>
                    <a:pt x="15713" y="3801"/>
                  </a:lnTo>
                  <a:lnTo>
                    <a:pt x="15653" y="3723"/>
                  </a:lnTo>
                  <a:cubicBezTo>
                    <a:pt x="15658" y="3722"/>
                    <a:pt x="15663" y="3722"/>
                    <a:pt x="15668" y="3722"/>
                  </a:cubicBezTo>
                  <a:cubicBezTo>
                    <a:pt x="15738" y="3722"/>
                    <a:pt x="15794" y="3780"/>
                    <a:pt x="15794" y="3805"/>
                  </a:cubicBezTo>
                  <a:cubicBezTo>
                    <a:pt x="15794" y="3811"/>
                    <a:pt x="15798" y="3813"/>
                    <a:pt x="15803" y="3813"/>
                  </a:cubicBezTo>
                  <a:cubicBezTo>
                    <a:pt x="15822" y="3813"/>
                    <a:pt x="15867" y="3784"/>
                    <a:pt x="15885" y="3772"/>
                  </a:cubicBezTo>
                  <a:cubicBezTo>
                    <a:pt x="15890" y="3769"/>
                    <a:pt x="15895" y="3767"/>
                    <a:pt x="15898" y="3767"/>
                  </a:cubicBezTo>
                  <a:cubicBezTo>
                    <a:pt x="15912" y="3767"/>
                    <a:pt x="15917" y="3788"/>
                    <a:pt x="15910" y="3821"/>
                  </a:cubicBezTo>
                  <a:lnTo>
                    <a:pt x="15987" y="3841"/>
                  </a:lnTo>
                  <a:cubicBezTo>
                    <a:pt x="16005" y="3845"/>
                    <a:pt x="16021" y="3847"/>
                    <a:pt x="16036" y="3847"/>
                  </a:cubicBezTo>
                  <a:cubicBezTo>
                    <a:pt x="16061" y="3847"/>
                    <a:pt x="16084" y="3842"/>
                    <a:pt x="16110" y="3840"/>
                  </a:cubicBezTo>
                  <a:lnTo>
                    <a:pt x="16157" y="3836"/>
                  </a:lnTo>
                  <a:lnTo>
                    <a:pt x="16157" y="3836"/>
                  </a:lnTo>
                  <a:cubicBezTo>
                    <a:pt x="16149" y="3871"/>
                    <a:pt x="16178" y="3916"/>
                    <a:pt x="16192" y="3921"/>
                  </a:cubicBezTo>
                  <a:cubicBezTo>
                    <a:pt x="16193" y="3921"/>
                    <a:pt x="16193" y="3921"/>
                    <a:pt x="16194" y="3921"/>
                  </a:cubicBezTo>
                  <a:cubicBezTo>
                    <a:pt x="16208" y="3921"/>
                    <a:pt x="16219" y="3861"/>
                    <a:pt x="16244" y="3846"/>
                  </a:cubicBezTo>
                  <a:cubicBezTo>
                    <a:pt x="16269" y="3832"/>
                    <a:pt x="16243" y="3759"/>
                    <a:pt x="16269" y="3743"/>
                  </a:cubicBezTo>
                  <a:cubicBezTo>
                    <a:pt x="16277" y="3739"/>
                    <a:pt x="16285" y="3737"/>
                    <a:pt x="16293" y="3737"/>
                  </a:cubicBezTo>
                  <a:cubicBezTo>
                    <a:pt x="16315" y="3737"/>
                    <a:pt x="16337" y="3750"/>
                    <a:pt x="16342" y="3759"/>
                  </a:cubicBezTo>
                  <a:cubicBezTo>
                    <a:pt x="16343" y="3759"/>
                    <a:pt x="16343" y="3759"/>
                    <a:pt x="16344" y="3759"/>
                  </a:cubicBezTo>
                  <a:cubicBezTo>
                    <a:pt x="16357" y="3759"/>
                    <a:pt x="16424" y="3625"/>
                    <a:pt x="16472" y="3625"/>
                  </a:cubicBezTo>
                  <a:cubicBezTo>
                    <a:pt x="16472" y="3625"/>
                    <a:pt x="16473" y="3625"/>
                    <a:pt x="16473" y="3625"/>
                  </a:cubicBezTo>
                  <a:cubicBezTo>
                    <a:pt x="16522" y="3626"/>
                    <a:pt x="16561" y="3671"/>
                    <a:pt x="16560" y="3688"/>
                  </a:cubicBezTo>
                  <a:cubicBezTo>
                    <a:pt x="16559" y="3694"/>
                    <a:pt x="16553" y="3698"/>
                    <a:pt x="16543" y="3698"/>
                  </a:cubicBezTo>
                  <a:cubicBezTo>
                    <a:pt x="16526" y="3698"/>
                    <a:pt x="16498" y="3688"/>
                    <a:pt x="16466" y="3671"/>
                  </a:cubicBezTo>
                  <a:lnTo>
                    <a:pt x="16448" y="3724"/>
                  </a:lnTo>
                  <a:lnTo>
                    <a:pt x="16439" y="3749"/>
                  </a:lnTo>
                  <a:cubicBezTo>
                    <a:pt x="16430" y="3772"/>
                    <a:pt x="16468" y="3796"/>
                    <a:pt x="16486" y="3796"/>
                  </a:cubicBezTo>
                  <a:cubicBezTo>
                    <a:pt x="16492" y="3796"/>
                    <a:pt x="16495" y="3794"/>
                    <a:pt x="16495" y="3789"/>
                  </a:cubicBezTo>
                  <a:cubicBezTo>
                    <a:pt x="16496" y="3781"/>
                    <a:pt x="16508" y="3778"/>
                    <a:pt x="16525" y="3778"/>
                  </a:cubicBezTo>
                  <a:cubicBezTo>
                    <a:pt x="16549" y="3778"/>
                    <a:pt x="16584" y="3785"/>
                    <a:pt x="16601" y="3793"/>
                  </a:cubicBezTo>
                  <a:cubicBezTo>
                    <a:pt x="16604" y="3794"/>
                    <a:pt x="16607" y="3794"/>
                    <a:pt x="16611" y="3794"/>
                  </a:cubicBezTo>
                  <a:cubicBezTo>
                    <a:pt x="16644" y="3794"/>
                    <a:pt x="16714" y="3752"/>
                    <a:pt x="16740" y="3752"/>
                  </a:cubicBezTo>
                  <a:cubicBezTo>
                    <a:pt x="16741" y="3752"/>
                    <a:pt x="16741" y="3752"/>
                    <a:pt x="16742" y="3752"/>
                  </a:cubicBezTo>
                  <a:cubicBezTo>
                    <a:pt x="16768" y="3753"/>
                    <a:pt x="16751" y="3793"/>
                    <a:pt x="16736" y="3809"/>
                  </a:cubicBezTo>
                  <a:cubicBezTo>
                    <a:pt x="16721" y="3825"/>
                    <a:pt x="16745" y="3840"/>
                    <a:pt x="16793" y="3841"/>
                  </a:cubicBezTo>
                  <a:lnTo>
                    <a:pt x="16823" y="3837"/>
                  </a:lnTo>
                  <a:cubicBezTo>
                    <a:pt x="16881" y="3831"/>
                    <a:pt x="16908" y="3803"/>
                    <a:pt x="16910" y="3753"/>
                  </a:cubicBezTo>
                  <a:cubicBezTo>
                    <a:pt x="16911" y="3701"/>
                    <a:pt x="16866" y="3718"/>
                    <a:pt x="16833" y="3711"/>
                  </a:cubicBezTo>
                  <a:lnTo>
                    <a:pt x="16779" y="3701"/>
                  </a:lnTo>
                  <a:cubicBezTo>
                    <a:pt x="16771" y="3654"/>
                    <a:pt x="16858" y="3615"/>
                    <a:pt x="16901" y="3615"/>
                  </a:cubicBezTo>
                  <a:cubicBezTo>
                    <a:pt x="16946" y="3615"/>
                    <a:pt x="16901" y="3584"/>
                    <a:pt x="16880" y="3577"/>
                  </a:cubicBezTo>
                  <a:cubicBezTo>
                    <a:pt x="16873" y="3574"/>
                    <a:pt x="16896" y="3572"/>
                    <a:pt x="16933" y="3572"/>
                  </a:cubicBezTo>
                  <a:cubicBezTo>
                    <a:pt x="17014" y="3572"/>
                    <a:pt x="17166" y="3580"/>
                    <a:pt x="17231" y="3598"/>
                  </a:cubicBezTo>
                  <a:cubicBezTo>
                    <a:pt x="17327" y="3625"/>
                    <a:pt x="17398" y="3686"/>
                    <a:pt x="17390" y="3732"/>
                  </a:cubicBezTo>
                  <a:lnTo>
                    <a:pt x="17332" y="3697"/>
                  </a:lnTo>
                  <a:cubicBezTo>
                    <a:pt x="17311" y="3685"/>
                    <a:pt x="17295" y="3678"/>
                    <a:pt x="17282" y="3678"/>
                  </a:cubicBezTo>
                  <a:cubicBezTo>
                    <a:pt x="17263" y="3678"/>
                    <a:pt x="17253" y="3693"/>
                    <a:pt x="17251" y="3728"/>
                  </a:cubicBezTo>
                  <a:lnTo>
                    <a:pt x="17251" y="3743"/>
                  </a:lnTo>
                  <a:cubicBezTo>
                    <a:pt x="17241" y="3753"/>
                    <a:pt x="17228" y="3759"/>
                    <a:pt x="17214" y="3759"/>
                  </a:cubicBezTo>
                  <a:cubicBezTo>
                    <a:pt x="17206" y="3759"/>
                    <a:pt x="17197" y="3757"/>
                    <a:pt x="17190" y="3752"/>
                  </a:cubicBezTo>
                  <a:lnTo>
                    <a:pt x="17177" y="3739"/>
                  </a:lnTo>
                  <a:cubicBezTo>
                    <a:pt x="17156" y="3722"/>
                    <a:pt x="17139" y="3700"/>
                    <a:pt x="17118" y="3682"/>
                  </a:cubicBezTo>
                  <a:lnTo>
                    <a:pt x="17067" y="3638"/>
                  </a:lnTo>
                  <a:cubicBezTo>
                    <a:pt x="17023" y="3669"/>
                    <a:pt x="17013" y="3733"/>
                    <a:pt x="17030" y="3742"/>
                  </a:cubicBezTo>
                  <a:cubicBezTo>
                    <a:pt x="17046" y="3751"/>
                    <a:pt x="17066" y="3777"/>
                    <a:pt x="17072" y="3799"/>
                  </a:cubicBezTo>
                  <a:lnTo>
                    <a:pt x="17074" y="3799"/>
                  </a:lnTo>
                  <a:lnTo>
                    <a:pt x="17174" y="3782"/>
                  </a:lnTo>
                  <a:cubicBezTo>
                    <a:pt x="17212" y="3821"/>
                    <a:pt x="17248" y="3843"/>
                    <a:pt x="17271" y="3843"/>
                  </a:cubicBezTo>
                  <a:cubicBezTo>
                    <a:pt x="17282" y="3843"/>
                    <a:pt x="17290" y="3837"/>
                    <a:pt x="17292" y="3825"/>
                  </a:cubicBezTo>
                  <a:lnTo>
                    <a:pt x="17314" y="3806"/>
                  </a:lnTo>
                  <a:cubicBezTo>
                    <a:pt x="17336" y="3788"/>
                    <a:pt x="17377" y="3777"/>
                    <a:pt x="17410" y="3775"/>
                  </a:cubicBezTo>
                  <a:cubicBezTo>
                    <a:pt x="17412" y="3775"/>
                    <a:pt x="17413" y="3775"/>
                    <a:pt x="17414" y="3775"/>
                  </a:cubicBezTo>
                  <a:cubicBezTo>
                    <a:pt x="17454" y="3775"/>
                    <a:pt x="17432" y="3793"/>
                    <a:pt x="17421" y="3811"/>
                  </a:cubicBezTo>
                  <a:lnTo>
                    <a:pt x="17413" y="3824"/>
                  </a:lnTo>
                  <a:cubicBezTo>
                    <a:pt x="17425" y="3846"/>
                    <a:pt x="17383" y="3868"/>
                    <a:pt x="17363" y="3870"/>
                  </a:cubicBezTo>
                  <a:cubicBezTo>
                    <a:pt x="17345" y="3871"/>
                    <a:pt x="17329" y="3906"/>
                    <a:pt x="17329" y="3916"/>
                  </a:cubicBezTo>
                  <a:cubicBezTo>
                    <a:pt x="17329" y="3926"/>
                    <a:pt x="17338" y="4050"/>
                    <a:pt x="17303" y="4081"/>
                  </a:cubicBezTo>
                  <a:cubicBezTo>
                    <a:pt x="17269" y="4113"/>
                    <a:pt x="17223" y="4144"/>
                    <a:pt x="17203" y="4149"/>
                  </a:cubicBezTo>
                  <a:lnTo>
                    <a:pt x="17192" y="4143"/>
                  </a:lnTo>
                  <a:cubicBezTo>
                    <a:pt x="17180" y="4137"/>
                    <a:pt x="17170" y="4112"/>
                    <a:pt x="17177" y="4104"/>
                  </a:cubicBezTo>
                  <a:cubicBezTo>
                    <a:pt x="17193" y="4082"/>
                    <a:pt x="17221" y="4067"/>
                    <a:pt x="17240" y="4046"/>
                  </a:cubicBezTo>
                  <a:lnTo>
                    <a:pt x="17249" y="4036"/>
                  </a:lnTo>
                  <a:cubicBezTo>
                    <a:pt x="17249" y="4020"/>
                    <a:pt x="17228" y="4000"/>
                    <a:pt x="17201" y="3995"/>
                  </a:cubicBezTo>
                  <a:lnTo>
                    <a:pt x="17184" y="4001"/>
                  </a:lnTo>
                  <a:cubicBezTo>
                    <a:pt x="17151" y="4015"/>
                    <a:pt x="17136" y="4053"/>
                    <a:pt x="17089" y="4053"/>
                  </a:cubicBezTo>
                  <a:cubicBezTo>
                    <a:pt x="17086" y="4053"/>
                    <a:pt x="17082" y="4053"/>
                    <a:pt x="17077" y="4053"/>
                  </a:cubicBezTo>
                  <a:lnTo>
                    <a:pt x="17014" y="4046"/>
                  </a:lnTo>
                  <a:lnTo>
                    <a:pt x="17014" y="4046"/>
                  </a:lnTo>
                  <a:cubicBezTo>
                    <a:pt x="16994" y="4081"/>
                    <a:pt x="17052" y="4114"/>
                    <a:pt x="17076" y="4116"/>
                  </a:cubicBezTo>
                  <a:cubicBezTo>
                    <a:pt x="17102" y="4118"/>
                    <a:pt x="17137" y="4140"/>
                    <a:pt x="17153" y="4166"/>
                  </a:cubicBezTo>
                  <a:lnTo>
                    <a:pt x="17167" y="4188"/>
                  </a:lnTo>
                  <a:lnTo>
                    <a:pt x="17178" y="4207"/>
                  </a:lnTo>
                  <a:cubicBezTo>
                    <a:pt x="17183" y="4216"/>
                    <a:pt x="17192" y="4220"/>
                    <a:pt x="17203" y="4220"/>
                  </a:cubicBezTo>
                  <a:cubicBezTo>
                    <a:pt x="17231" y="4220"/>
                    <a:pt x="17271" y="4197"/>
                    <a:pt x="17283" y="4184"/>
                  </a:cubicBezTo>
                  <a:cubicBezTo>
                    <a:pt x="17294" y="4173"/>
                    <a:pt x="17322" y="4166"/>
                    <a:pt x="17355" y="4166"/>
                  </a:cubicBezTo>
                  <a:cubicBezTo>
                    <a:pt x="17375" y="4166"/>
                    <a:pt x="17397" y="4168"/>
                    <a:pt x="17419" y="4173"/>
                  </a:cubicBezTo>
                  <a:lnTo>
                    <a:pt x="17472" y="4179"/>
                  </a:lnTo>
                  <a:cubicBezTo>
                    <a:pt x="17482" y="4180"/>
                    <a:pt x="17492" y="4181"/>
                    <a:pt x="17501" y="4181"/>
                  </a:cubicBezTo>
                  <a:cubicBezTo>
                    <a:pt x="17511" y="4181"/>
                    <a:pt x="17520" y="4180"/>
                    <a:pt x="17530" y="4179"/>
                  </a:cubicBezTo>
                  <a:lnTo>
                    <a:pt x="17540" y="4178"/>
                  </a:lnTo>
                  <a:cubicBezTo>
                    <a:pt x="17555" y="4166"/>
                    <a:pt x="17509" y="4149"/>
                    <a:pt x="17490" y="4147"/>
                  </a:cubicBezTo>
                  <a:cubicBezTo>
                    <a:pt x="17471" y="4144"/>
                    <a:pt x="17429" y="3994"/>
                    <a:pt x="17409" y="3974"/>
                  </a:cubicBezTo>
                  <a:cubicBezTo>
                    <a:pt x="17392" y="3955"/>
                    <a:pt x="17487" y="3907"/>
                    <a:pt x="17537" y="3907"/>
                  </a:cubicBezTo>
                  <a:cubicBezTo>
                    <a:pt x="17539" y="3907"/>
                    <a:pt x="17542" y="3907"/>
                    <a:pt x="17544" y="3908"/>
                  </a:cubicBezTo>
                  <a:cubicBezTo>
                    <a:pt x="17549" y="3908"/>
                    <a:pt x="17554" y="3909"/>
                    <a:pt x="17559" y="3909"/>
                  </a:cubicBezTo>
                  <a:cubicBezTo>
                    <a:pt x="17594" y="3909"/>
                    <a:pt x="17602" y="3889"/>
                    <a:pt x="17576" y="3860"/>
                  </a:cubicBezTo>
                  <a:lnTo>
                    <a:pt x="17563" y="3829"/>
                  </a:lnTo>
                  <a:cubicBezTo>
                    <a:pt x="17555" y="3809"/>
                    <a:pt x="17635" y="3779"/>
                    <a:pt x="17540" y="3767"/>
                  </a:cubicBezTo>
                  <a:cubicBezTo>
                    <a:pt x="17482" y="3759"/>
                    <a:pt x="17461" y="3672"/>
                    <a:pt x="17497" y="3655"/>
                  </a:cubicBezTo>
                  <a:cubicBezTo>
                    <a:pt x="17508" y="3649"/>
                    <a:pt x="17518" y="3646"/>
                    <a:pt x="17526" y="3646"/>
                  </a:cubicBezTo>
                  <a:cubicBezTo>
                    <a:pt x="17560" y="3646"/>
                    <a:pt x="17575" y="3683"/>
                    <a:pt x="17602" y="3697"/>
                  </a:cubicBezTo>
                  <a:lnTo>
                    <a:pt x="17607" y="3700"/>
                  </a:lnTo>
                  <a:cubicBezTo>
                    <a:pt x="17607" y="3700"/>
                    <a:pt x="17607" y="3700"/>
                    <a:pt x="17608" y="3700"/>
                  </a:cubicBezTo>
                  <a:cubicBezTo>
                    <a:pt x="17619" y="3700"/>
                    <a:pt x="17682" y="3664"/>
                    <a:pt x="17709" y="3652"/>
                  </a:cubicBezTo>
                  <a:cubicBezTo>
                    <a:pt x="17713" y="3650"/>
                    <a:pt x="17716" y="3649"/>
                    <a:pt x="17718" y="3649"/>
                  </a:cubicBezTo>
                  <a:cubicBezTo>
                    <a:pt x="17731" y="3649"/>
                    <a:pt x="17701" y="3684"/>
                    <a:pt x="17642" y="3737"/>
                  </a:cubicBezTo>
                  <a:lnTo>
                    <a:pt x="17682" y="3785"/>
                  </a:lnTo>
                  <a:lnTo>
                    <a:pt x="17719" y="3832"/>
                  </a:lnTo>
                  <a:cubicBezTo>
                    <a:pt x="17758" y="3850"/>
                    <a:pt x="17918" y="3862"/>
                    <a:pt x="17950" y="3895"/>
                  </a:cubicBezTo>
                  <a:cubicBezTo>
                    <a:pt x="17974" y="3918"/>
                    <a:pt x="17994" y="3933"/>
                    <a:pt x="18004" y="3933"/>
                  </a:cubicBezTo>
                  <a:cubicBezTo>
                    <a:pt x="18007" y="3933"/>
                    <a:pt x="18009" y="3931"/>
                    <a:pt x="18010" y="3927"/>
                  </a:cubicBezTo>
                  <a:lnTo>
                    <a:pt x="18020" y="3919"/>
                  </a:lnTo>
                  <a:lnTo>
                    <a:pt x="18035" y="3908"/>
                  </a:lnTo>
                  <a:cubicBezTo>
                    <a:pt x="18040" y="3907"/>
                    <a:pt x="18044" y="3906"/>
                    <a:pt x="18049" y="3906"/>
                  </a:cubicBezTo>
                  <a:cubicBezTo>
                    <a:pt x="18069" y="3906"/>
                    <a:pt x="18090" y="3915"/>
                    <a:pt x="18098" y="3927"/>
                  </a:cubicBezTo>
                  <a:lnTo>
                    <a:pt x="18094" y="3939"/>
                  </a:lnTo>
                  <a:cubicBezTo>
                    <a:pt x="18087" y="3962"/>
                    <a:pt x="18066" y="3981"/>
                    <a:pt x="18058" y="4004"/>
                  </a:cubicBezTo>
                  <a:lnTo>
                    <a:pt x="18038" y="4060"/>
                  </a:lnTo>
                  <a:cubicBezTo>
                    <a:pt x="18021" y="4123"/>
                    <a:pt x="17997" y="4146"/>
                    <a:pt x="17989" y="4146"/>
                  </a:cubicBezTo>
                  <a:cubicBezTo>
                    <a:pt x="17987" y="4146"/>
                    <a:pt x="17986" y="4145"/>
                    <a:pt x="17986" y="4144"/>
                  </a:cubicBezTo>
                  <a:lnTo>
                    <a:pt x="17938" y="3998"/>
                  </a:lnTo>
                  <a:lnTo>
                    <a:pt x="17873" y="3950"/>
                  </a:lnTo>
                  <a:cubicBezTo>
                    <a:pt x="17853" y="3935"/>
                    <a:pt x="17812" y="3930"/>
                    <a:pt x="17798" y="3918"/>
                  </a:cubicBezTo>
                  <a:lnTo>
                    <a:pt x="17798" y="3918"/>
                  </a:lnTo>
                  <a:cubicBezTo>
                    <a:pt x="17806" y="3939"/>
                    <a:pt x="17814" y="3963"/>
                    <a:pt x="17819" y="3969"/>
                  </a:cubicBezTo>
                  <a:cubicBezTo>
                    <a:pt x="17825" y="3978"/>
                    <a:pt x="17817" y="3982"/>
                    <a:pt x="17799" y="3982"/>
                  </a:cubicBezTo>
                  <a:cubicBezTo>
                    <a:pt x="17786" y="3982"/>
                    <a:pt x="17768" y="3980"/>
                    <a:pt x="17747" y="3976"/>
                  </a:cubicBezTo>
                  <a:lnTo>
                    <a:pt x="17708" y="3973"/>
                  </a:lnTo>
                  <a:cubicBezTo>
                    <a:pt x="17708" y="3973"/>
                    <a:pt x="17707" y="3973"/>
                    <a:pt x="17706" y="3973"/>
                  </a:cubicBezTo>
                  <a:cubicBezTo>
                    <a:pt x="17690" y="3973"/>
                    <a:pt x="17668" y="3983"/>
                    <a:pt x="17656" y="3993"/>
                  </a:cubicBezTo>
                  <a:cubicBezTo>
                    <a:pt x="17624" y="4021"/>
                    <a:pt x="17663" y="4014"/>
                    <a:pt x="17679" y="4024"/>
                  </a:cubicBezTo>
                  <a:cubicBezTo>
                    <a:pt x="17703" y="4039"/>
                    <a:pt x="17718" y="4078"/>
                    <a:pt x="17740" y="4081"/>
                  </a:cubicBezTo>
                  <a:lnTo>
                    <a:pt x="17872" y="4093"/>
                  </a:lnTo>
                  <a:cubicBezTo>
                    <a:pt x="17815" y="4138"/>
                    <a:pt x="17812" y="4179"/>
                    <a:pt x="17831" y="4180"/>
                  </a:cubicBezTo>
                  <a:cubicBezTo>
                    <a:pt x="17848" y="4183"/>
                    <a:pt x="17862" y="4217"/>
                    <a:pt x="17858" y="4260"/>
                  </a:cubicBezTo>
                  <a:lnTo>
                    <a:pt x="17876" y="4291"/>
                  </a:lnTo>
                  <a:cubicBezTo>
                    <a:pt x="17889" y="4318"/>
                    <a:pt x="17930" y="4339"/>
                    <a:pt x="17884" y="4364"/>
                  </a:cubicBezTo>
                  <a:cubicBezTo>
                    <a:pt x="17883" y="4365"/>
                    <a:pt x="17881" y="4365"/>
                    <a:pt x="17879" y="4365"/>
                  </a:cubicBezTo>
                  <a:cubicBezTo>
                    <a:pt x="17864" y="4365"/>
                    <a:pt x="17830" y="4343"/>
                    <a:pt x="17807" y="4333"/>
                  </a:cubicBezTo>
                  <a:lnTo>
                    <a:pt x="17792" y="4325"/>
                  </a:lnTo>
                  <a:cubicBezTo>
                    <a:pt x="17789" y="4323"/>
                    <a:pt x="17787" y="4322"/>
                    <a:pt x="17785" y="4322"/>
                  </a:cubicBezTo>
                  <a:cubicBezTo>
                    <a:pt x="17776" y="4322"/>
                    <a:pt x="17772" y="4342"/>
                    <a:pt x="17778" y="4373"/>
                  </a:cubicBezTo>
                  <a:lnTo>
                    <a:pt x="17790" y="4400"/>
                  </a:lnTo>
                  <a:cubicBezTo>
                    <a:pt x="17791" y="4404"/>
                    <a:pt x="17773" y="4420"/>
                    <a:pt x="17763" y="4420"/>
                  </a:cubicBezTo>
                  <a:lnTo>
                    <a:pt x="17754" y="4420"/>
                  </a:lnTo>
                  <a:cubicBezTo>
                    <a:pt x="17752" y="4418"/>
                    <a:pt x="17749" y="4417"/>
                    <a:pt x="17745" y="4417"/>
                  </a:cubicBezTo>
                  <a:cubicBezTo>
                    <a:pt x="17724" y="4417"/>
                    <a:pt x="17682" y="4450"/>
                    <a:pt x="17668" y="4467"/>
                  </a:cubicBezTo>
                  <a:cubicBezTo>
                    <a:pt x="17654" y="4485"/>
                    <a:pt x="17610" y="4575"/>
                    <a:pt x="17581" y="4575"/>
                  </a:cubicBezTo>
                  <a:cubicBezTo>
                    <a:pt x="17579" y="4575"/>
                    <a:pt x="17577" y="4574"/>
                    <a:pt x="17576" y="4574"/>
                  </a:cubicBezTo>
                  <a:cubicBezTo>
                    <a:pt x="17548" y="4561"/>
                    <a:pt x="17548" y="4499"/>
                    <a:pt x="17557" y="4478"/>
                  </a:cubicBezTo>
                  <a:cubicBezTo>
                    <a:pt x="17559" y="4475"/>
                    <a:pt x="17558" y="4473"/>
                    <a:pt x="17556" y="4473"/>
                  </a:cubicBezTo>
                  <a:cubicBezTo>
                    <a:pt x="17544" y="4473"/>
                    <a:pt x="17492" y="4512"/>
                    <a:pt x="17486" y="4536"/>
                  </a:cubicBezTo>
                  <a:cubicBezTo>
                    <a:pt x="17478" y="4565"/>
                    <a:pt x="17497" y="4684"/>
                    <a:pt x="17482" y="4694"/>
                  </a:cubicBezTo>
                  <a:cubicBezTo>
                    <a:pt x="17481" y="4695"/>
                    <a:pt x="17480" y="4695"/>
                    <a:pt x="17479" y="4695"/>
                  </a:cubicBezTo>
                  <a:cubicBezTo>
                    <a:pt x="17463" y="4695"/>
                    <a:pt x="17439" y="4643"/>
                    <a:pt x="17421" y="4572"/>
                  </a:cubicBezTo>
                  <a:lnTo>
                    <a:pt x="17301" y="4580"/>
                  </a:lnTo>
                  <a:lnTo>
                    <a:pt x="17267" y="4582"/>
                  </a:lnTo>
                  <a:cubicBezTo>
                    <a:pt x="17244" y="4566"/>
                    <a:pt x="17215" y="4559"/>
                    <a:pt x="17192" y="4559"/>
                  </a:cubicBezTo>
                  <a:cubicBezTo>
                    <a:pt x="17174" y="4559"/>
                    <a:pt x="17160" y="4563"/>
                    <a:pt x="17154" y="4569"/>
                  </a:cubicBezTo>
                  <a:cubicBezTo>
                    <a:pt x="17145" y="4578"/>
                    <a:pt x="17128" y="4583"/>
                    <a:pt x="17119" y="4583"/>
                  </a:cubicBezTo>
                  <a:cubicBezTo>
                    <a:pt x="17116" y="4583"/>
                    <a:pt x="17114" y="4583"/>
                    <a:pt x="17113" y="4582"/>
                  </a:cubicBezTo>
                  <a:cubicBezTo>
                    <a:pt x="17108" y="4580"/>
                    <a:pt x="17131" y="4548"/>
                    <a:pt x="17162" y="4512"/>
                  </a:cubicBezTo>
                  <a:lnTo>
                    <a:pt x="17175" y="4474"/>
                  </a:lnTo>
                  <a:cubicBezTo>
                    <a:pt x="17184" y="4452"/>
                    <a:pt x="17183" y="4428"/>
                    <a:pt x="17211" y="4428"/>
                  </a:cubicBezTo>
                  <a:cubicBezTo>
                    <a:pt x="17216" y="4428"/>
                    <a:pt x="17221" y="4429"/>
                    <a:pt x="17226" y="4430"/>
                  </a:cubicBezTo>
                  <a:cubicBezTo>
                    <a:pt x="17241" y="4432"/>
                    <a:pt x="17244" y="4462"/>
                    <a:pt x="17257" y="4474"/>
                  </a:cubicBezTo>
                  <a:lnTo>
                    <a:pt x="17288" y="4505"/>
                  </a:lnTo>
                  <a:cubicBezTo>
                    <a:pt x="17297" y="4492"/>
                    <a:pt x="17307" y="4487"/>
                    <a:pt x="17317" y="4487"/>
                  </a:cubicBezTo>
                  <a:cubicBezTo>
                    <a:pt x="17350" y="4487"/>
                    <a:pt x="17386" y="4547"/>
                    <a:pt x="17411" y="4559"/>
                  </a:cubicBezTo>
                  <a:cubicBezTo>
                    <a:pt x="17416" y="4561"/>
                    <a:pt x="17420" y="4562"/>
                    <a:pt x="17423" y="4562"/>
                  </a:cubicBezTo>
                  <a:cubicBezTo>
                    <a:pt x="17444" y="4562"/>
                    <a:pt x="17433" y="4518"/>
                    <a:pt x="17395" y="4451"/>
                  </a:cubicBezTo>
                  <a:lnTo>
                    <a:pt x="17434" y="4421"/>
                  </a:lnTo>
                  <a:cubicBezTo>
                    <a:pt x="17458" y="4401"/>
                    <a:pt x="17472" y="4371"/>
                    <a:pt x="17483" y="4345"/>
                  </a:cubicBezTo>
                  <a:lnTo>
                    <a:pt x="17488" y="4334"/>
                  </a:lnTo>
                  <a:cubicBezTo>
                    <a:pt x="17481" y="4322"/>
                    <a:pt x="17462" y="4313"/>
                    <a:pt x="17443" y="4313"/>
                  </a:cubicBezTo>
                  <a:cubicBezTo>
                    <a:pt x="17437" y="4313"/>
                    <a:pt x="17432" y="4314"/>
                    <a:pt x="17426" y="4316"/>
                  </a:cubicBezTo>
                  <a:lnTo>
                    <a:pt x="17410" y="4327"/>
                  </a:lnTo>
                  <a:lnTo>
                    <a:pt x="17399" y="4334"/>
                  </a:lnTo>
                  <a:cubicBezTo>
                    <a:pt x="17399" y="4337"/>
                    <a:pt x="17396" y="4338"/>
                    <a:pt x="17392" y="4338"/>
                  </a:cubicBezTo>
                  <a:cubicBezTo>
                    <a:pt x="17364" y="4338"/>
                    <a:pt x="17253" y="4286"/>
                    <a:pt x="17191" y="4286"/>
                  </a:cubicBezTo>
                  <a:cubicBezTo>
                    <a:pt x="17188" y="4286"/>
                    <a:pt x="17185" y="4286"/>
                    <a:pt x="17182" y="4286"/>
                  </a:cubicBezTo>
                  <a:cubicBezTo>
                    <a:pt x="17179" y="4286"/>
                    <a:pt x="17175" y="4286"/>
                    <a:pt x="17172" y="4286"/>
                  </a:cubicBezTo>
                  <a:cubicBezTo>
                    <a:pt x="17108" y="4286"/>
                    <a:pt x="17059" y="4234"/>
                    <a:pt x="17059" y="4214"/>
                  </a:cubicBezTo>
                  <a:cubicBezTo>
                    <a:pt x="17059" y="4204"/>
                    <a:pt x="17050" y="4200"/>
                    <a:pt x="17035" y="4200"/>
                  </a:cubicBezTo>
                  <a:cubicBezTo>
                    <a:pt x="17016" y="4200"/>
                    <a:pt x="16989" y="4207"/>
                    <a:pt x="16958" y="4221"/>
                  </a:cubicBezTo>
                  <a:lnTo>
                    <a:pt x="16920" y="4249"/>
                  </a:lnTo>
                  <a:cubicBezTo>
                    <a:pt x="16901" y="4263"/>
                    <a:pt x="16885" y="4270"/>
                    <a:pt x="16869" y="4270"/>
                  </a:cubicBezTo>
                  <a:cubicBezTo>
                    <a:pt x="16855" y="4270"/>
                    <a:pt x="16841" y="4264"/>
                    <a:pt x="16824" y="4251"/>
                  </a:cubicBezTo>
                  <a:lnTo>
                    <a:pt x="16807" y="4237"/>
                  </a:lnTo>
                  <a:cubicBezTo>
                    <a:pt x="16774" y="4230"/>
                    <a:pt x="16778" y="4170"/>
                    <a:pt x="16787" y="4153"/>
                  </a:cubicBezTo>
                  <a:cubicBezTo>
                    <a:pt x="16797" y="4137"/>
                    <a:pt x="16861" y="4133"/>
                    <a:pt x="16879" y="4118"/>
                  </a:cubicBezTo>
                  <a:cubicBezTo>
                    <a:pt x="16895" y="4105"/>
                    <a:pt x="16876" y="4089"/>
                    <a:pt x="16836" y="4084"/>
                  </a:cubicBezTo>
                  <a:lnTo>
                    <a:pt x="16803" y="4075"/>
                  </a:lnTo>
                  <a:lnTo>
                    <a:pt x="16773" y="4067"/>
                  </a:lnTo>
                  <a:cubicBezTo>
                    <a:pt x="16769" y="4064"/>
                    <a:pt x="16765" y="4063"/>
                    <a:pt x="16761" y="4063"/>
                  </a:cubicBezTo>
                  <a:cubicBezTo>
                    <a:pt x="16737" y="4063"/>
                    <a:pt x="16715" y="4108"/>
                    <a:pt x="16712" y="4130"/>
                  </a:cubicBezTo>
                  <a:cubicBezTo>
                    <a:pt x="16712" y="4139"/>
                    <a:pt x="16710" y="4143"/>
                    <a:pt x="16707" y="4143"/>
                  </a:cubicBezTo>
                  <a:cubicBezTo>
                    <a:pt x="16703" y="4143"/>
                    <a:pt x="16696" y="4130"/>
                    <a:pt x="16690" y="4104"/>
                  </a:cubicBezTo>
                  <a:lnTo>
                    <a:pt x="16676" y="4073"/>
                  </a:lnTo>
                  <a:cubicBezTo>
                    <a:pt x="16661" y="4037"/>
                    <a:pt x="16629" y="4006"/>
                    <a:pt x="16599" y="3976"/>
                  </a:cubicBezTo>
                  <a:cubicBezTo>
                    <a:pt x="16591" y="3969"/>
                    <a:pt x="16573" y="3962"/>
                    <a:pt x="16559" y="3962"/>
                  </a:cubicBezTo>
                  <a:cubicBezTo>
                    <a:pt x="16556" y="3962"/>
                    <a:pt x="16553" y="3963"/>
                    <a:pt x="16551" y="3963"/>
                  </a:cubicBezTo>
                  <a:cubicBezTo>
                    <a:pt x="16540" y="3965"/>
                    <a:pt x="16526" y="3985"/>
                    <a:pt x="16526" y="3996"/>
                  </a:cubicBezTo>
                  <a:lnTo>
                    <a:pt x="16525" y="4027"/>
                  </a:lnTo>
                  <a:cubicBezTo>
                    <a:pt x="16515" y="4060"/>
                    <a:pt x="16510" y="4118"/>
                    <a:pt x="16514" y="4157"/>
                  </a:cubicBezTo>
                  <a:lnTo>
                    <a:pt x="16450" y="4164"/>
                  </a:lnTo>
                  <a:lnTo>
                    <a:pt x="16435" y="4165"/>
                  </a:lnTo>
                  <a:cubicBezTo>
                    <a:pt x="16425" y="4178"/>
                    <a:pt x="16445" y="4225"/>
                    <a:pt x="16483" y="4271"/>
                  </a:cubicBezTo>
                  <a:lnTo>
                    <a:pt x="16483" y="4311"/>
                  </a:lnTo>
                  <a:cubicBezTo>
                    <a:pt x="16483" y="4368"/>
                    <a:pt x="16513" y="4396"/>
                    <a:pt x="16569" y="4421"/>
                  </a:cubicBezTo>
                  <a:cubicBezTo>
                    <a:pt x="16604" y="4437"/>
                    <a:pt x="16619" y="4466"/>
                    <a:pt x="16579" y="4496"/>
                  </a:cubicBezTo>
                  <a:lnTo>
                    <a:pt x="16560" y="4509"/>
                  </a:lnTo>
                  <a:cubicBezTo>
                    <a:pt x="16538" y="4528"/>
                    <a:pt x="16623" y="4595"/>
                    <a:pt x="16656" y="4610"/>
                  </a:cubicBezTo>
                  <a:cubicBezTo>
                    <a:pt x="16682" y="4621"/>
                    <a:pt x="16779" y="4622"/>
                    <a:pt x="16842" y="4622"/>
                  </a:cubicBezTo>
                  <a:cubicBezTo>
                    <a:pt x="16860" y="4622"/>
                    <a:pt x="16875" y="4622"/>
                    <a:pt x="16885" y="4622"/>
                  </a:cubicBezTo>
                  <a:cubicBezTo>
                    <a:pt x="16931" y="4622"/>
                    <a:pt x="17000" y="4561"/>
                    <a:pt x="17009" y="4544"/>
                  </a:cubicBezTo>
                  <a:cubicBezTo>
                    <a:pt x="17017" y="4529"/>
                    <a:pt x="16986" y="4520"/>
                    <a:pt x="16936" y="4520"/>
                  </a:cubicBezTo>
                  <a:cubicBezTo>
                    <a:pt x="16925" y="4520"/>
                    <a:pt x="16912" y="4520"/>
                    <a:pt x="16899" y="4521"/>
                  </a:cubicBezTo>
                  <a:lnTo>
                    <a:pt x="16899" y="4441"/>
                  </a:lnTo>
                  <a:cubicBezTo>
                    <a:pt x="16900" y="4434"/>
                    <a:pt x="16891" y="4430"/>
                    <a:pt x="16880" y="4430"/>
                  </a:cubicBezTo>
                  <a:cubicBezTo>
                    <a:pt x="16863" y="4430"/>
                    <a:pt x="16839" y="4439"/>
                    <a:pt x="16833" y="4456"/>
                  </a:cubicBezTo>
                  <a:lnTo>
                    <a:pt x="16798" y="4536"/>
                  </a:lnTo>
                  <a:cubicBezTo>
                    <a:pt x="16795" y="4536"/>
                    <a:pt x="16793" y="4536"/>
                    <a:pt x="16791" y="4536"/>
                  </a:cubicBezTo>
                  <a:cubicBezTo>
                    <a:pt x="16709" y="4536"/>
                    <a:pt x="16676" y="4480"/>
                    <a:pt x="16720" y="4411"/>
                  </a:cubicBezTo>
                  <a:lnTo>
                    <a:pt x="16764" y="4350"/>
                  </a:lnTo>
                  <a:cubicBezTo>
                    <a:pt x="16768" y="4346"/>
                    <a:pt x="16784" y="4343"/>
                    <a:pt x="16799" y="4343"/>
                  </a:cubicBezTo>
                  <a:cubicBezTo>
                    <a:pt x="16811" y="4343"/>
                    <a:pt x="16822" y="4345"/>
                    <a:pt x="16825" y="4349"/>
                  </a:cubicBezTo>
                  <a:cubicBezTo>
                    <a:pt x="16835" y="4358"/>
                    <a:pt x="16843" y="4362"/>
                    <a:pt x="16850" y="4362"/>
                  </a:cubicBezTo>
                  <a:cubicBezTo>
                    <a:pt x="16868" y="4362"/>
                    <a:pt x="16881" y="4342"/>
                    <a:pt x="16891" y="4342"/>
                  </a:cubicBezTo>
                  <a:cubicBezTo>
                    <a:pt x="16892" y="4342"/>
                    <a:pt x="16893" y="4342"/>
                    <a:pt x="16894" y="4342"/>
                  </a:cubicBezTo>
                  <a:cubicBezTo>
                    <a:pt x="16911" y="4350"/>
                    <a:pt x="16908" y="4386"/>
                    <a:pt x="16923" y="4391"/>
                  </a:cubicBezTo>
                  <a:cubicBezTo>
                    <a:pt x="16952" y="4400"/>
                    <a:pt x="16980" y="4419"/>
                    <a:pt x="17011" y="4419"/>
                  </a:cubicBezTo>
                  <a:cubicBezTo>
                    <a:pt x="17027" y="4419"/>
                    <a:pt x="17043" y="4415"/>
                    <a:pt x="17061" y="4401"/>
                  </a:cubicBezTo>
                  <a:lnTo>
                    <a:pt x="17074" y="4391"/>
                  </a:lnTo>
                  <a:lnTo>
                    <a:pt x="17074" y="4391"/>
                  </a:lnTo>
                  <a:cubicBezTo>
                    <a:pt x="17110" y="4396"/>
                    <a:pt x="17097" y="4456"/>
                    <a:pt x="17044" y="4523"/>
                  </a:cubicBezTo>
                  <a:lnTo>
                    <a:pt x="17064" y="4596"/>
                  </a:lnTo>
                  <a:cubicBezTo>
                    <a:pt x="17074" y="4635"/>
                    <a:pt x="17046" y="4643"/>
                    <a:pt x="17005" y="4656"/>
                  </a:cubicBezTo>
                  <a:lnTo>
                    <a:pt x="16977" y="4664"/>
                  </a:lnTo>
                  <a:cubicBezTo>
                    <a:pt x="16963" y="4693"/>
                    <a:pt x="16941" y="4707"/>
                    <a:pt x="16918" y="4707"/>
                  </a:cubicBezTo>
                  <a:cubicBezTo>
                    <a:pt x="16901" y="4707"/>
                    <a:pt x="16882" y="4699"/>
                    <a:pt x="16866" y="4683"/>
                  </a:cubicBezTo>
                  <a:lnTo>
                    <a:pt x="16827" y="4662"/>
                  </a:lnTo>
                  <a:lnTo>
                    <a:pt x="16798" y="4647"/>
                  </a:lnTo>
                  <a:cubicBezTo>
                    <a:pt x="16752" y="4644"/>
                    <a:pt x="16717" y="4636"/>
                    <a:pt x="16717" y="4636"/>
                  </a:cubicBezTo>
                  <a:lnTo>
                    <a:pt x="16717" y="4724"/>
                  </a:lnTo>
                  <a:lnTo>
                    <a:pt x="16654" y="4710"/>
                  </a:lnTo>
                  <a:cubicBezTo>
                    <a:pt x="16627" y="4704"/>
                    <a:pt x="16604" y="4684"/>
                    <a:pt x="16578" y="4677"/>
                  </a:cubicBezTo>
                  <a:cubicBezTo>
                    <a:pt x="16515" y="4657"/>
                    <a:pt x="16450" y="4632"/>
                    <a:pt x="16385" y="4626"/>
                  </a:cubicBezTo>
                  <a:lnTo>
                    <a:pt x="16358" y="4623"/>
                  </a:lnTo>
                  <a:lnTo>
                    <a:pt x="16358" y="4623"/>
                  </a:lnTo>
                  <a:cubicBezTo>
                    <a:pt x="16324" y="4654"/>
                    <a:pt x="16325" y="4687"/>
                    <a:pt x="16362" y="4694"/>
                  </a:cubicBezTo>
                  <a:lnTo>
                    <a:pt x="16396" y="4710"/>
                  </a:lnTo>
                  <a:cubicBezTo>
                    <a:pt x="16438" y="4731"/>
                    <a:pt x="16315" y="4777"/>
                    <a:pt x="16419" y="4777"/>
                  </a:cubicBezTo>
                  <a:cubicBezTo>
                    <a:pt x="16443" y="4777"/>
                    <a:pt x="16466" y="4817"/>
                    <a:pt x="16486" y="4841"/>
                  </a:cubicBezTo>
                  <a:cubicBezTo>
                    <a:pt x="16490" y="4844"/>
                    <a:pt x="16475" y="4857"/>
                    <a:pt x="16473" y="4867"/>
                  </a:cubicBezTo>
                  <a:cubicBezTo>
                    <a:pt x="16469" y="4877"/>
                    <a:pt x="16464" y="4894"/>
                    <a:pt x="16469" y="4899"/>
                  </a:cubicBezTo>
                  <a:cubicBezTo>
                    <a:pt x="16551" y="4947"/>
                    <a:pt x="16530" y="5014"/>
                    <a:pt x="16516" y="5078"/>
                  </a:cubicBezTo>
                  <a:cubicBezTo>
                    <a:pt x="16514" y="5093"/>
                    <a:pt x="16468" y="5105"/>
                    <a:pt x="16515" y="5117"/>
                  </a:cubicBezTo>
                  <a:cubicBezTo>
                    <a:pt x="16516" y="5117"/>
                    <a:pt x="16517" y="5117"/>
                    <a:pt x="16518" y="5117"/>
                  </a:cubicBezTo>
                  <a:cubicBezTo>
                    <a:pt x="16531" y="5117"/>
                    <a:pt x="16554" y="5099"/>
                    <a:pt x="16563" y="5088"/>
                  </a:cubicBezTo>
                  <a:lnTo>
                    <a:pt x="16587" y="5057"/>
                  </a:lnTo>
                  <a:cubicBezTo>
                    <a:pt x="16593" y="5046"/>
                    <a:pt x="16611" y="5041"/>
                    <a:pt x="16634" y="5041"/>
                  </a:cubicBezTo>
                  <a:cubicBezTo>
                    <a:pt x="16691" y="5041"/>
                    <a:pt x="16778" y="5070"/>
                    <a:pt x="16795" y="5101"/>
                  </a:cubicBezTo>
                  <a:cubicBezTo>
                    <a:pt x="16809" y="5128"/>
                    <a:pt x="16841" y="5139"/>
                    <a:pt x="16866" y="5139"/>
                  </a:cubicBezTo>
                  <a:cubicBezTo>
                    <a:pt x="16882" y="5139"/>
                    <a:pt x="16895" y="5134"/>
                    <a:pt x="16897" y="5126"/>
                  </a:cubicBezTo>
                  <a:cubicBezTo>
                    <a:pt x="16903" y="5105"/>
                    <a:pt x="16925" y="5027"/>
                    <a:pt x="16941" y="5008"/>
                  </a:cubicBezTo>
                  <a:cubicBezTo>
                    <a:pt x="16947" y="4999"/>
                    <a:pt x="16965" y="4996"/>
                    <a:pt x="16985" y="4996"/>
                  </a:cubicBezTo>
                  <a:cubicBezTo>
                    <a:pt x="17011" y="4996"/>
                    <a:pt x="17039" y="5001"/>
                    <a:pt x="17054" y="5007"/>
                  </a:cubicBezTo>
                  <a:cubicBezTo>
                    <a:pt x="17055" y="5007"/>
                    <a:pt x="17057" y="5008"/>
                    <a:pt x="17060" y="5008"/>
                  </a:cubicBezTo>
                  <a:cubicBezTo>
                    <a:pt x="17092" y="5008"/>
                    <a:pt x="17182" y="4951"/>
                    <a:pt x="17221" y="4931"/>
                  </a:cubicBezTo>
                  <a:cubicBezTo>
                    <a:pt x="17225" y="4930"/>
                    <a:pt x="17228" y="4929"/>
                    <a:pt x="17231" y="4929"/>
                  </a:cubicBezTo>
                  <a:cubicBezTo>
                    <a:pt x="17260" y="4929"/>
                    <a:pt x="17239" y="5014"/>
                    <a:pt x="17269" y="5039"/>
                  </a:cubicBezTo>
                  <a:cubicBezTo>
                    <a:pt x="17277" y="5046"/>
                    <a:pt x="17285" y="5049"/>
                    <a:pt x="17293" y="5049"/>
                  </a:cubicBezTo>
                  <a:cubicBezTo>
                    <a:pt x="17319" y="5049"/>
                    <a:pt x="17343" y="5018"/>
                    <a:pt x="17350" y="5001"/>
                  </a:cubicBezTo>
                  <a:cubicBezTo>
                    <a:pt x="17359" y="4980"/>
                    <a:pt x="17386" y="4946"/>
                    <a:pt x="17393" y="4941"/>
                  </a:cubicBezTo>
                  <a:cubicBezTo>
                    <a:pt x="17399" y="4935"/>
                    <a:pt x="17463" y="4853"/>
                    <a:pt x="17507" y="4842"/>
                  </a:cubicBezTo>
                  <a:cubicBezTo>
                    <a:pt x="17513" y="4840"/>
                    <a:pt x="17520" y="4840"/>
                    <a:pt x="17526" y="4840"/>
                  </a:cubicBezTo>
                  <a:cubicBezTo>
                    <a:pt x="17562" y="4840"/>
                    <a:pt x="17594" y="4867"/>
                    <a:pt x="17600" y="4909"/>
                  </a:cubicBezTo>
                  <a:lnTo>
                    <a:pt x="17583" y="4921"/>
                  </a:lnTo>
                  <a:lnTo>
                    <a:pt x="17529" y="4959"/>
                  </a:lnTo>
                  <a:cubicBezTo>
                    <a:pt x="17546" y="4967"/>
                    <a:pt x="17582" y="4970"/>
                    <a:pt x="17618" y="4970"/>
                  </a:cubicBezTo>
                  <a:cubicBezTo>
                    <a:pt x="17656" y="4970"/>
                    <a:pt x="17694" y="4967"/>
                    <a:pt x="17714" y="4967"/>
                  </a:cubicBezTo>
                  <a:cubicBezTo>
                    <a:pt x="17716" y="4967"/>
                    <a:pt x="17718" y="4967"/>
                    <a:pt x="17720" y="4967"/>
                  </a:cubicBezTo>
                  <a:cubicBezTo>
                    <a:pt x="17755" y="4971"/>
                    <a:pt x="17815" y="5044"/>
                    <a:pt x="17827" y="5072"/>
                  </a:cubicBezTo>
                  <a:cubicBezTo>
                    <a:pt x="17828" y="5076"/>
                    <a:pt x="17830" y="5078"/>
                    <a:pt x="17833" y="5078"/>
                  </a:cubicBezTo>
                  <a:cubicBezTo>
                    <a:pt x="17846" y="5078"/>
                    <a:pt x="17869" y="5014"/>
                    <a:pt x="17850" y="4988"/>
                  </a:cubicBezTo>
                  <a:cubicBezTo>
                    <a:pt x="17828" y="4957"/>
                    <a:pt x="17683" y="4918"/>
                    <a:pt x="17672" y="4877"/>
                  </a:cubicBezTo>
                  <a:cubicBezTo>
                    <a:pt x="17665" y="4848"/>
                    <a:pt x="17689" y="4838"/>
                    <a:pt x="17712" y="4838"/>
                  </a:cubicBezTo>
                  <a:cubicBezTo>
                    <a:pt x="17722" y="4838"/>
                    <a:pt x="17732" y="4840"/>
                    <a:pt x="17739" y="4843"/>
                  </a:cubicBezTo>
                  <a:cubicBezTo>
                    <a:pt x="17743" y="4845"/>
                    <a:pt x="17747" y="4846"/>
                    <a:pt x="17751" y="4846"/>
                  </a:cubicBezTo>
                  <a:cubicBezTo>
                    <a:pt x="17778" y="4846"/>
                    <a:pt x="17818" y="4816"/>
                    <a:pt x="17830" y="4801"/>
                  </a:cubicBezTo>
                  <a:cubicBezTo>
                    <a:pt x="17833" y="4797"/>
                    <a:pt x="17838" y="4794"/>
                    <a:pt x="17844" y="4794"/>
                  </a:cubicBezTo>
                  <a:cubicBezTo>
                    <a:pt x="17867" y="4794"/>
                    <a:pt x="17910" y="4819"/>
                    <a:pt x="17953" y="4857"/>
                  </a:cubicBezTo>
                  <a:lnTo>
                    <a:pt x="17964" y="4906"/>
                  </a:lnTo>
                  <a:lnTo>
                    <a:pt x="17980" y="4973"/>
                  </a:lnTo>
                  <a:cubicBezTo>
                    <a:pt x="18001" y="4991"/>
                    <a:pt x="18025" y="4997"/>
                    <a:pt x="18048" y="4997"/>
                  </a:cubicBezTo>
                  <a:cubicBezTo>
                    <a:pt x="18083" y="4997"/>
                    <a:pt x="18115" y="4982"/>
                    <a:pt x="18124" y="4965"/>
                  </a:cubicBezTo>
                  <a:cubicBezTo>
                    <a:pt x="18130" y="4953"/>
                    <a:pt x="18142" y="4947"/>
                    <a:pt x="18156" y="4947"/>
                  </a:cubicBezTo>
                  <a:cubicBezTo>
                    <a:pt x="18172" y="4947"/>
                    <a:pt x="18191" y="4955"/>
                    <a:pt x="18208" y="4971"/>
                  </a:cubicBezTo>
                  <a:lnTo>
                    <a:pt x="18226" y="4966"/>
                  </a:lnTo>
                  <a:lnTo>
                    <a:pt x="18278" y="4955"/>
                  </a:lnTo>
                  <a:cubicBezTo>
                    <a:pt x="18284" y="4954"/>
                    <a:pt x="18291" y="4953"/>
                    <a:pt x="18298" y="4953"/>
                  </a:cubicBezTo>
                  <a:cubicBezTo>
                    <a:pt x="18363" y="4953"/>
                    <a:pt x="18466" y="5004"/>
                    <a:pt x="18491" y="5029"/>
                  </a:cubicBezTo>
                  <a:cubicBezTo>
                    <a:pt x="18514" y="5052"/>
                    <a:pt x="18542" y="5067"/>
                    <a:pt x="18560" y="5067"/>
                  </a:cubicBezTo>
                  <a:cubicBezTo>
                    <a:pt x="18565" y="5067"/>
                    <a:pt x="18569" y="5066"/>
                    <a:pt x="18572" y="5064"/>
                  </a:cubicBezTo>
                  <a:lnTo>
                    <a:pt x="18588" y="5058"/>
                  </a:lnTo>
                  <a:lnTo>
                    <a:pt x="18603" y="5053"/>
                  </a:lnTo>
                  <a:cubicBezTo>
                    <a:pt x="18614" y="5050"/>
                    <a:pt x="18609" y="5022"/>
                    <a:pt x="18593" y="4990"/>
                  </a:cubicBezTo>
                  <a:lnTo>
                    <a:pt x="18604" y="4977"/>
                  </a:lnTo>
                  <a:cubicBezTo>
                    <a:pt x="18613" y="4966"/>
                    <a:pt x="18623" y="4961"/>
                    <a:pt x="18633" y="4961"/>
                  </a:cubicBezTo>
                  <a:cubicBezTo>
                    <a:pt x="18650" y="4961"/>
                    <a:pt x="18667" y="4973"/>
                    <a:pt x="18680" y="4987"/>
                  </a:cubicBezTo>
                  <a:lnTo>
                    <a:pt x="18694" y="5002"/>
                  </a:lnTo>
                  <a:cubicBezTo>
                    <a:pt x="18697" y="5006"/>
                    <a:pt x="18704" y="5008"/>
                    <a:pt x="18713" y="5008"/>
                  </a:cubicBezTo>
                  <a:cubicBezTo>
                    <a:pt x="18739" y="5008"/>
                    <a:pt x="18784" y="4996"/>
                    <a:pt x="18798" y="4991"/>
                  </a:cubicBezTo>
                  <a:cubicBezTo>
                    <a:pt x="18818" y="4982"/>
                    <a:pt x="18814" y="4972"/>
                    <a:pt x="18792" y="4965"/>
                  </a:cubicBezTo>
                  <a:lnTo>
                    <a:pt x="18775" y="4964"/>
                  </a:lnTo>
                  <a:lnTo>
                    <a:pt x="18745" y="4962"/>
                  </a:lnTo>
                  <a:cubicBezTo>
                    <a:pt x="18726" y="4945"/>
                    <a:pt x="18730" y="4913"/>
                    <a:pt x="18753" y="4892"/>
                  </a:cubicBezTo>
                  <a:lnTo>
                    <a:pt x="18778" y="4911"/>
                  </a:lnTo>
                  <a:lnTo>
                    <a:pt x="18830" y="4951"/>
                  </a:lnTo>
                  <a:cubicBezTo>
                    <a:pt x="18894" y="4942"/>
                    <a:pt x="18916" y="4892"/>
                    <a:pt x="18907" y="4880"/>
                  </a:cubicBezTo>
                  <a:cubicBezTo>
                    <a:pt x="18899" y="4869"/>
                    <a:pt x="18940" y="4841"/>
                    <a:pt x="18996" y="4818"/>
                  </a:cubicBezTo>
                  <a:lnTo>
                    <a:pt x="19046" y="4810"/>
                  </a:lnTo>
                  <a:cubicBezTo>
                    <a:pt x="19058" y="4808"/>
                    <a:pt x="19073" y="4804"/>
                    <a:pt x="19088" y="4804"/>
                  </a:cubicBezTo>
                  <a:cubicBezTo>
                    <a:pt x="19108" y="4804"/>
                    <a:pt x="19126" y="4811"/>
                    <a:pt x="19135" y="4839"/>
                  </a:cubicBezTo>
                  <a:cubicBezTo>
                    <a:pt x="19140" y="4859"/>
                    <a:pt x="19199" y="4869"/>
                    <a:pt x="19204" y="4889"/>
                  </a:cubicBezTo>
                  <a:lnTo>
                    <a:pt x="19214" y="4930"/>
                  </a:lnTo>
                  <a:cubicBezTo>
                    <a:pt x="19231" y="4938"/>
                    <a:pt x="19246" y="4941"/>
                    <a:pt x="19258" y="4941"/>
                  </a:cubicBezTo>
                  <a:cubicBezTo>
                    <a:pt x="19274" y="4941"/>
                    <a:pt x="19284" y="4936"/>
                    <a:pt x="19284" y="4931"/>
                  </a:cubicBezTo>
                  <a:cubicBezTo>
                    <a:pt x="19284" y="4925"/>
                    <a:pt x="19295" y="4920"/>
                    <a:pt x="19308" y="4920"/>
                  </a:cubicBezTo>
                  <a:cubicBezTo>
                    <a:pt x="19309" y="4920"/>
                    <a:pt x="19311" y="4920"/>
                    <a:pt x="19312" y="4920"/>
                  </a:cubicBezTo>
                  <a:lnTo>
                    <a:pt x="19323" y="4916"/>
                  </a:lnTo>
                  <a:cubicBezTo>
                    <a:pt x="19347" y="4910"/>
                    <a:pt x="19385" y="4903"/>
                    <a:pt x="19388" y="4890"/>
                  </a:cubicBezTo>
                  <a:lnTo>
                    <a:pt x="19404" y="4822"/>
                  </a:lnTo>
                  <a:cubicBezTo>
                    <a:pt x="19410" y="4821"/>
                    <a:pt x="19414" y="4820"/>
                    <a:pt x="19419" y="4820"/>
                  </a:cubicBezTo>
                  <a:cubicBezTo>
                    <a:pt x="19482" y="4820"/>
                    <a:pt x="19509" y="4906"/>
                    <a:pt x="19485" y="4936"/>
                  </a:cubicBezTo>
                  <a:cubicBezTo>
                    <a:pt x="19466" y="4959"/>
                    <a:pt x="19472" y="4973"/>
                    <a:pt x="19496" y="4973"/>
                  </a:cubicBezTo>
                  <a:cubicBezTo>
                    <a:pt x="19505" y="4973"/>
                    <a:pt x="19516" y="4971"/>
                    <a:pt x="19529" y="4967"/>
                  </a:cubicBezTo>
                  <a:lnTo>
                    <a:pt x="19575" y="4964"/>
                  </a:lnTo>
                  <a:cubicBezTo>
                    <a:pt x="19576" y="4964"/>
                    <a:pt x="19577" y="4964"/>
                    <a:pt x="19578" y="4964"/>
                  </a:cubicBezTo>
                  <a:cubicBezTo>
                    <a:pt x="19601" y="4964"/>
                    <a:pt x="19634" y="4988"/>
                    <a:pt x="19648" y="4988"/>
                  </a:cubicBezTo>
                  <a:cubicBezTo>
                    <a:pt x="19649" y="4988"/>
                    <a:pt x="19650" y="4988"/>
                    <a:pt x="19651" y="4987"/>
                  </a:cubicBezTo>
                  <a:cubicBezTo>
                    <a:pt x="19677" y="4970"/>
                    <a:pt x="19685" y="4936"/>
                    <a:pt x="19709" y="4915"/>
                  </a:cubicBezTo>
                  <a:lnTo>
                    <a:pt x="19733" y="4894"/>
                  </a:lnTo>
                  <a:cubicBezTo>
                    <a:pt x="19763" y="4882"/>
                    <a:pt x="19750" y="4829"/>
                    <a:pt x="19742" y="4820"/>
                  </a:cubicBezTo>
                  <a:cubicBezTo>
                    <a:pt x="19740" y="4819"/>
                    <a:pt x="19739" y="4819"/>
                    <a:pt x="19737" y="4819"/>
                  </a:cubicBezTo>
                  <a:cubicBezTo>
                    <a:pt x="19725" y="4819"/>
                    <a:pt x="19703" y="4840"/>
                    <a:pt x="19696" y="4851"/>
                  </a:cubicBezTo>
                  <a:cubicBezTo>
                    <a:pt x="19695" y="4853"/>
                    <a:pt x="19693" y="4854"/>
                    <a:pt x="19691" y="4854"/>
                  </a:cubicBezTo>
                  <a:cubicBezTo>
                    <a:pt x="19677" y="4854"/>
                    <a:pt x="19647" y="4828"/>
                    <a:pt x="19636" y="4815"/>
                  </a:cubicBezTo>
                  <a:cubicBezTo>
                    <a:pt x="19623" y="4800"/>
                    <a:pt x="19685" y="4775"/>
                    <a:pt x="19708" y="4771"/>
                  </a:cubicBezTo>
                  <a:cubicBezTo>
                    <a:pt x="19729" y="4767"/>
                    <a:pt x="19714" y="4735"/>
                    <a:pt x="19704" y="4728"/>
                  </a:cubicBezTo>
                  <a:cubicBezTo>
                    <a:pt x="19702" y="4726"/>
                    <a:pt x="19698" y="4725"/>
                    <a:pt x="19694" y="4725"/>
                  </a:cubicBezTo>
                  <a:cubicBezTo>
                    <a:pt x="19677" y="4725"/>
                    <a:pt x="19643" y="4736"/>
                    <a:pt x="19610" y="4755"/>
                  </a:cubicBezTo>
                  <a:lnTo>
                    <a:pt x="19590" y="4702"/>
                  </a:lnTo>
                  <a:cubicBezTo>
                    <a:pt x="19567" y="4643"/>
                    <a:pt x="19534" y="4585"/>
                    <a:pt x="19516" y="4524"/>
                  </a:cubicBezTo>
                  <a:lnTo>
                    <a:pt x="19501" y="4479"/>
                  </a:lnTo>
                  <a:cubicBezTo>
                    <a:pt x="19468" y="4462"/>
                    <a:pt x="19425" y="4451"/>
                    <a:pt x="19390" y="4451"/>
                  </a:cubicBezTo>
                  <a:cubicBezTo>
                    <a:pt x="19377" y="4451"/>
                    <a:pt x="19366" y="4453"/>
                    <a:pt x="19356" y="4456"/>
                  </a:cubicBezTo>
                  <a:lnTo>
                    <a:pt x="19322" y="4463"/>
                  </a:lnTo>
                  <a:lnTo>
                    <a:pt x="19298" y="4468"/>
                  </a:lnTo>
                  <a:cubicBezTo>
                    <a:pt x="19249" y="4473"/>
                    <a:pt x="19248" y="4492"/>
                    <a:pt x="19295" y="4505"/>
                  </a:cubicBezTo>
                  <a:lnTo>
                    <a:pt x="19318" y="4510"/>
                  </a:lnTo>
                  <a:lnTo>
                    <a:pt x="19332" y="4513"/>
                  </a:lnTo>
                  <a:cubicBezTo>
                    <a:pt x="19333" y="4513"/>
                    <a:pt x="19334" y="4513"/>
                    <a:pt x="19336" y="4513"/>
                  </a:cubicBezTo>
                  <a:cubicBezTo>
                    <a:pt x="19350" y="4513"/>
                    <a:pt x="19363" y="4522"/>
                    <a:pt x="19364" y="4534"/>
                  </a:cubicBezTo>
                  <a:lnTo>
                    <a:pt x="19358" y="4540"/>
                  </a:lnTo>
                  <a:lnTo>
                    <a:pt x="19339" y="4559"/>
                  </a:lnTo>
                  <a:cubicBezTo>
                    <a:pt x="19328" y="4568"/>
                    <a:pt x="19312" y="4572"/>
                    <a:pt x="19294" y="4572"/>
                  </a:cubicBezTo>
                  <a:cubicBezTo>
                    <a:pt x="19267" y="4572"/>
                    <a:pt x="19234" y="4563"/>
                    <a:pt x="19205" y="4547"/>
                  </a:cubicBezTo>
                  <a:lnTo>
                    <a:pt x="19164" y="4525"/>
                  </a:lnTo>
                  <a:lnTo>
                    <a:pt x="19159" y="4523"/>
                  </a:lnTo>
                  <a:cubicBezTo>
                    <a:pt x="19145" y="4531"/>
                    <a:pt x="19149" y="4558"/>
                    <a:pt x="19157" y="4569"/>
                  </a:cubicBezTo>
                  <a:cubicBezTo>
                    <a:pt x="19163" y="4579"/>
                    <a:pt x="19075" y="4586"/>
                    <a:pt x="19044" y="4586"/>
                  </a:cubicBezTo>
                  <a:cubicBezTo>
                    <a:pt x="19013" y="4586"/>
                    <a:pt x="18971" y="4616"/>
                    <a:pt x="18950" y="4652"/>
                  </a:cubicBezTo>
                  <a:lnTo>
                    <a:pt x="18957" y="4678"/>
                  </a:lnTo>
                  <a:cubicBezTo>
                    <a:pt x="18963" y="4699"/>
                    <a:pt x="18976" y="4711"/>
                    <a:pt x="18948" y="4711"/>
                  </a:cubicBezTo>
                  <a:cubicBezTo>
                    <a:pt x="18945" y="4711"/>
                    <a:pt x="18943" y="4711"/>
                    <a:pt x="18940" y="4710"/>
                  </a:cubicBezTo>
                  <a:cubicBezTo>
                    <a:pt x="18925" y="4710"/>
                    <a:pt x="18900" y="4695"/>
                    <a:pt x="18901" y="4689"/>
                  </a:cubicBezTo>
                  <a:lnTo>
                    <a:pt x="18907" y="4647"/>
                  </a:lnTo>
                  <a:cubicBezTo>
                    <a:pt x="18920" y="4602"/>
                    <a:pt x="18900" y="4536"/>
                    <a:pt x="18864" y="4503"/>
                  </a:cubicBezTo>
                  <a:lnTo>
                    <a:pt x="18824" y="4477"/>
                  </a:lnTo>
                  <a:cubicBezTo>
                    <a:pt x="18818" y="4473"/>
                    <a:pt x="18824" y="4458"/>
                    <a:pt x="18823" y="4447"/>
                  </a:cubicBezTo>
                  <a:cubicBezTo>
                    <a:pt x="18816" y="4416"/>
                    <a:pt x="18826" y="4402"/>
                    <a:pt x="18853" y="4402"/>
                  </a:cubicBezTo>
                  <a:cubicBezTo>
                    <a:pt x="18862" y="4402"/>
                    <a:pt x="18873" y="4403"/>
                    <a:pt x="18886" y="4406"/>
                  </a:cubicBezTo>
                  <a:cubicBezTo>
                    <a:pt x="18898" y="4409"/>
                    <a:pt x="18911" y="4427"/>
                    <a:pt x="18922" y="4427"/>
                  </a:cubicBezTo>
                  <a:cubicBezTo>
                    <a:pt x="18927" y="4427"/>
                    <a:pt x="18931" y="4422"/>
                    <a:pt x="18935" y="4410"/>
                  </a:cubicBezTo>
                  <a:cubicBezTo>
                    <a:pt x="18941" y="4384"/>
                    <a:pt x="18949" y="4367"/>
                    <a:pt x="18973" y="4367"/>
                  </a:cubicBezTo>
                  <a:cubicBezTo>
                    <a:pt x="18978" y="4367"/>
                    <a:pt x="18984" y="4368"/>
                    <a:pt x="18991" y="4370"/>
                  </a:cubicBezTo>
                  <a:cubicBezTo>
                    <a:pt x="19004" y="4374"/>
                    <a:pt x="19009" y="4404"/>
                    <a:pt x="19013" y="4422"/>
                  </a:cubicBezTo>
                  <a:lnTo>
                    <a:pt x="19018" y="4445"/>
                  </a:lnTo>
                  <a:cubicBezTo>
                    <a:pt x="19019" y="4460"/>
                    <a:pt x="19039" y="4465"/>
                    <a:pt x="19063" y="4465"/>
                  </a:cubicBezTo>
                  <a:cubicBezTo>
                    <a:pt x="19095" y="4465"/>
                    <a:pt x="19134" y="4456"/>
                    <a:pt x="19152" y="4448"/>
                  </a:cubicBezTo>
                  <a:cubicBezTo>
                    <a:pt x="19182" y="4436"/>
                    <a:pt x="19014" y="4324"/>
                    <a:pt x="18942" y="4287"/>
                  </a:cubicBezTo>
                  <a:cubicBezTo>
                    <a:pt x="18870" y="4250"/>
                    <a:pt x="18943" y="4123"/>
                    <a:pt x="18953" y="4101"/>
                  </a:cubicBezTo>
                  <a:cubicBezTo>
                    <a:pt x="18964" y="4078"/>
                    <a:pt x="18920" y="4056"/>
                    <a:pt x="18900" y="4053"/>
                  </a:cubicBezTo>
                  <a:cubicBezTo>
                    <a:pt x="18880" y="4051"/>
                    <a:pt x="18909" y="3909"/>
                    <a:pt x="18971" y="3902"/>
                  </a:cubicBezTo>
                  <a:cubicBezTo>
                    <a:pt x="19032" y="3893"/>
                    <a:pt x="19066" y="3849"/>
                    <a:pt x="19060" y="3834"/>
                  </a:cubicBezTo>
                  <a:cubicBezTo>
                    <a:pt x="19059" y="3831"/>
                    <a:pt x="19059" y="3830"/>
                    <a:pt x="19060" y="3830"/>
                  </a:cubicBezTo>
                  <a:lnTo>
                    <a:pt x="19060" y="3830"/>
                  </a:lnTo>
                  <a:cubicBezTo>
                    <a:pt x="19065" y="3830"/>
                    <a:pt x="19089" y="3856"/>
                    <a:pt x="19123" y="3898"/>
                  </a:cubicBezTo>
                  <a:lnTo>
                    <a:pt x="19202" y="3855"/>
                  </a:lnTo>
                  <a:lnTo>
                    <a:pt x="19212" y="3850"/>
                  </a:lnTo>
                  <a:cubicBezTo>
                    <a:pt x="19229" y="3850"/>
                    <a:pt x="19240" y="3868"/>
                    <a:pt x="19238" y="3890"/>
                  </a:cubicBezTo>
                  <a:lnTo>
                    <a:pt x="19231" y="3891"/>
                  </a:lnTo>
                  <a:lnTo>
                    <a:pt x="19145" y="3903"/>
                  </a:lnTo>
                  <a:cubicBezTo>
                    <a:pt x="19130" y="3963"/>
                    <a:pt x="19138" y="4016"/>
                    <a:pt x="19164" y="4020"/>
                  </a:cubicBezTo>
                  <a:lnTo>
                    <a:pt x="19181" y="4025"/>
                  </a:lnTo>
                  <a:lnTo>
                    <a:pt x="19202" y="4031"/>
                  </a:lnTo>
                  <a:cubicBezTo>
                    <a:pt x="19225" y="4039"/>
                    <a:pt x="19233" y="4063"/>
                    <a:pt x="19219" y="4083"/>
                  </a:cubicBezTo>
                  <a:lnTo>
                    <a:pt x="19205" y="4086"/>
                  </a:lnTo>
                  <a:cubicBezTo>
                    <a:pt x="19154" y="4089"/>
                    <a:pt x="19168" y="4118"/>
                    <a:pt x="19166" y="4142"/>
                  </a:cubicBezTo>
                  <a:cubicBezTo>
                    <a:pt x="19163" y="4173"/>
                    <a:pt x="19163" y="4204"/>
                    <a:pt x="19158" y="4233"/>
                  </a:cubicBezTo>
                  <a:cubicBezTo>
                    <a:pt x="19157" y="4237"/>
                    <a:pt x="19136" y="4242"/>
                    <a:pt x="19126" y="4242"/>
                  </a:cubicBezTo>
                  <a:cubicBezTo>
                    <a:pt x="19116" y="4242"/>
                    <a:pt x="19095" y="4235"/>
                    <a:pt x="19095" y="4231"/>
                  </a:cubicBezTo>
                  <a:lnTo>
                    <a:pt x="19099" y="4196"/>
                  </a:lnTo>
                  <a:cubicBezTo>
                    <a:pt x="19102" y="4181"/>
                    <a:pt x="19086" y="4175"/>
                    <a:pt x="19065" y="4175"/>
                  </a:cubicBezTo>
                  <a:cubicBezTo>
                    <a:pt x="19029" y="4175"/>
                    <a:pt x="18978" y="4192"/>
                    <a:pt x="18981" y="4212"/>
                  </a:cubicBezTo>
                  <a:cubicBezTo>
                    <a:pt x="18984" y="4241"/>
                    <a:pt x="19104" y="4285"/>
                    <a:pt x="19154" y="4285"/>
                  </a:cubicBezTo>
                  <a:cubicBezTo>
                    <a:pt x="19160" y="4285"/>
                    <a:pt x="19166" y="4285"/>
                    <a:pt x="19169" y="4283"/>
                  </a:cubicBezTo>
                  <a:cubicBezTo>
                    <a:pt x="19200" y="4268"/>
                    <a:pt x="19213" y="4238"/>
                    <a:pt x="19199" y="4215"/>
                  </a:cubicBezTo>
                  <a:lnTo>
                    <a:pt x="19205" y="4201"/>
                  </a:lnTo>
                  <a:cubicBezTo>
                    <a:pt x="19209" y="4192"/>
                    <a:pt x="19238" y="4181"/>
                    <a:pt x="19255" y="4181"/>
                  </a:cubicBezTo>
                  <a:cubicBezTo>
                    <a:pt x="19259" y="4181"/>
                    <a:pt x="19262" y="4182"/>
                    <a:pt x="19265" y="4183"/>
                  </a:cubicBezTo>
                  <a:lnTo>
                    <a:pt x="19353" y="4230"/>
                  </a:lnTo>
                  <a:cubicBezTo>
                    <a:pt x="19382" y="4216"/>
                    <a:pt x="19412" y="4211"/>
                    <a:pt x="19441" y="4211"/>
                  </a:cubicBezTo>
                  <a:cubicBezTo>
                    <a:pt x="19488" y="4211"/>
                    <a:pt x="19530" y="4223"/>
                    <a:pt x="19554" y="4223"/>
                  </a:cubicBezTo>
                  <a:cubicBezTo>
                    <a:pt x="19558" y="4223"/>
                    <a:pt x="19561" y="4223"/>
                    <a:pt x="19564" y="4222"/>
                  </a:cubicBezTo>
                  <a:cubicBezTo>
                    <a:pt x="19598" y="4216"/>
                    <a:pt x="19599" y="4108"/>
                    <a:pt x="19588" y="4068"/>
                  </a:cubicBezTo>
                  <a:cubicBezTo>
                    <a:pt x="19578" y="4030"/>
                    <a:pt x="19559" y="3995"/>
                    <a:pt x="19544" y="3991"/>
                  </a:cubicBezTo>
                  <a:lnTo>
                    <a:pt x="19534" y="3994"/>
                  </a:lnTo>
                  <a:lnTo>
                    <a:pt x="19501" y="4003"/>
                  </a:lnTo>
                  <a:cubicBezTo>
                    <a:pt x="19465" y="4003"/>
                    <a:pt x="19461" y="3980"/>
                    <a:pt x="19493" y="3953"/>
                  </a:cubicBezTo>
                  <a:lnTo>
                    <a:pt x="19518" y="3946"/>
                  </a:lnTo>
                  <a:lnTo>
                    <a:pt x="19579" y="3927"/>
                  </a:lnTo>
                  <a:cubicBezTo>
                    <a:pt x="19655" y="3927"/>
                    <a:pt x="19718" y="3969"/>
                    <a:pt x="19721" y="4021"/>
                  </a:cubicBezTo>
                  <a:lnTo>
                    <a:pt x="19678" y="4060"/>
                  </a:lnTo>
                  <a:cubicBezTo>
                    <a:pt x="19651" y="4084"/>
                    <a:pt x="19655" y="4082"/>
                    <a:pt x="19714" y="4093"/>
                  </a:cubicBezTo>
                  <a:lnTo>
                    <a:pt x="19739" y="4097"/>
                  </a:lnTo>
                  <a:cubicBezTo>
                    <a:pt x="19764" y="4118"/>
                    <a:pt x="19683" y="4165"/>
                    <a:pt x="19663" y="4182"/>
                  </a:cubicBezTo>
                  <a:cubicBezTo>
                    <a:pt x="19642" y="4199"/>
                    <a:pt x="19642" y="4226"/>
                    <a:pt x="19661" y="4243"/>
                  </a:cubicBezTo>
                  <a:lnTo>
                    <a:pt x="19660" y="4257"/>
                  </a:lnTo>
                  <a:lnTo>
                    <a:pt x="19656" y="4312"/>
                  </a:lnTo>
                  <a:cubicBezTo>
                    <a:pt x="19703" y="4308"/>
                    <a:pt x="19755" y="4221"/>
                    <a:pt x="19790" y="4204"/>
                  </a:cubicBezTo>
                  <a:cubicBezTo>
                    <a:pt x="19797" y="4200"/>
                    <a:pt x="19806" y="4199"/>
                    <a:pt x="19817" y="4199"/>
                  </a:cubicBezTo>
                  <a:cubicBezTo>
                    <a:pt x="19863" y="4199"/>
                    <a:pt x="19935" y="4225"/>
                    <a:pt x="19959" y="4240"/>
                  </a:cubicBezTo>
                  <a:cubicBezTo>
                    <a:pt x="19986" y="4257"/>
                    <a:pt x="20056" y="4273"/>
                    <a:pt x="20074" y="4273"/>
                  </a:cubicBezTo>
                  <a:cubicBezTo>
                    <a:pt x="20092" y="4273"/>
                    <a:pt x="20139" y="4370"/>
                    <a:pt x="20113" y="4403"/>
                  </a:cubicBezTo>
                  <a:cubicBezTo>
                    <a:pt x="20105" y="4413"/>
                    <a:pt x="20097" y="4417"/>
                    <a:pt x="20091" y="4417"/>
                  </a:cubicBezTo>
                  <a:cubicBezTo>
                    <a:pt x="20076" y="4417"/>
                    <a:pt x="20068" y="4392"/>
                    <a:pt x="20071" y="4349"/>
                  </a:cubicBezTo>
                  <a:lnTo>
                    <a:pt x="20071" y="4349"/>
                  </a:lnTo>
                  <a:lnTo>
                    <a:pt x="19963" y="4364"/>
                  </a:lnTo>
                  <a:lnTo>
                    <a:pt x="19917" y="4370"/>
                  </a:lnTo>
                  <a:cubicBezTo>
                    <a:pt x="19925" y="4339"/>
                    <a:pt x="19891" y="4325"/>
                    <a:pt x="19867" y="4325"/>
                  </a:cubicBezTo>
                  <a:cubicBezTo>
                    <a:pt x="19864" y="4325"/>
                    <a:pt x="19860" y="4325"/>
                    <a:pt x="19857" y="4326"/>
                  </a:cubicBezTo>
                  <a:cubicBezTo>
                    <a:pt x="19836" y="4331"/>
                    <a:pt x="19819" y="4422"/>
                    <a:pt x="19819" y="4456"/>
                  </a:cubicBezTo>
                  <a:cubicBezTo>
                    <a:pt x="19819" y="4488"/>
                    <a:pt x="19762" y="4526"/>
                    <a:pt x="19692" y="4538"/>
                  </a:cubicBezTo>
                  <a:lnTo>
                    <a:pt x="19636" y="4545"/>
                  </a:lnTo>
                  <a:lnTo>
                    <a:pt x="19623" y="4547"/>
                  </a:lnTo>
                  <a:cubicBezTo>
                    <a:pt x="19619" y="4545"/>
                    <a:pt x="19615" y="4544"/>
                    <a:pt x="19611" y="4544"/>
                  </a:cubicBezTo>
                  <a:cubicBezTo>
                    <a:pt x="19600" y="4544"/>
                    <a:pt x="19590" y="4552"/>
                    <a:pt x="19587" y="4565"/>
                  </a:cubicBezTo>
                  <a:lnTo>
                    <a:pt x="19595" y="4575"/>
                  </a:lnTo>
                  <a:cubicBezTo>
                    <a:pt x="19624" y="4611"/>
                    <a:pt x="19652" y="4651"/>
                    <a:pt x="19692" y="4678"/>
                  </a:cubicBezTo>
                  <a:cubicBezTo>
                    <a:pt x="19732" y="4704"/>
                    <a:pt x="19786" y="4718"/>
                    <a:pt x="19832" y="4739"/>
                  </a:cubicBezTo>
                  <a:lnTo>
                    <a:pt x="19882" y="4762"/>
                  </a:lnTo>
                  <a:cubicBezTo>
                    <a:pt x="19907" y="4808"/>
                    <a:pt x="19929" y="4862"/>
                    <a:pt x="19934" y="4881"/>
                  </a:cubicBezTo>
                  <a:lnTo>
                    <a:pt x="19927" y="4885"/>
                  </a:lnTo>
                  <a:cubicBezTo>
                    <a:pt x="19898" y="4905"/>
                    <a:pt x="19865" y="4915"/>
                    <a:pt x="19835" y="4933"/>
                  </a:cubicBezTo>
                  <a:lnTo>
                    <a:pt x="19784" y="4961"/>
                  </a:lnTo>
                  <a:cubicBezTo>
                    <a:pt x="19787" y="4988"/>
                    <a:pt x="19822" y="4994"/>
                    <a:pt x="19860" y="4994"/>
                  </a:cubicBezTo>
                  <a:cubicBezTo>
                    <a:pt x="19892" y="4994"/>
                    <a:pt x="19925" y="4989"/>
                    <a:pt x="19940" y="4988"/>
                  </a:cubicBezTo>
                  <a:cubicBezTo>
                    <a:pt x="19975" y="4986"/>
                    <a:pt x="20011" y="4944"/>
                    <a:pt x="20015" y="4929"/>
                  </a:cubicBezTo>
                  <a:cubicBezTo>
                    <a:pt x="20017" y="4915"/>
                    <a:pt x="20073" y="4904"/>
                    <a:pt x="20091" y="4904"/>
                  </a:cubicBezTo>
                  <a:cubicBezTo>
                    <a:pt x="20109" y="4904"/>
                    <a:pt x="20109" y="4930"/>
                    <a:pt x="20105" y="4939"/>
                  </a:cubicBezTo>
                  <a:cubicBezTo>
                    <a:pt x="20101" y="4946"/>
                    <a:pt x="20130" y="4971"/>
                    <a:pt x="20170" y="4992"/>
                  </a:cubicBezTo>
                  <a:lnTo>
                    <a:pt x="20165" y="5037"/>
                  </a:lnTo>
                  <a:lnTo>
                    <a:pt x="20163" y="5062"/>
                  </a:lnTo>
                  <a:cubicBezTo>
                    <a:pt x="20170" y="5089"/>
                    <a:pt x="20189" y="5112"/>
                    <a:pt x="20195" y="5112"/>
                  </a:cubicBezTo>
                  <a:cubicBezTo>
                    <a:pt x="20195" y="5112"/>
                    <a:pt x="20195" y="5112"/>
                    <a:pt x="20195" y="5112"/>
                  </a:cubicBezTo>
                  <a:cubicBezTo>
                    <a:pt x="20200" y="5110"/>
                    <a:pt x="20204" y="5040"/>
                    <a:pt x="20204" y="5012"/>
                  </a:cubicBezTo>
                  <a:cubicBezTo>
                    <a:pt x="20204" y="4998"/>
                    <a:pt x="20237" y="4990"/>
                    <a:pt x="20272" y="4990"/>
                  </a:cubicBezTo>
                  <a:cubicBezTo>
                    <a:pt x="20308" y="4990"/>
                    <a:pt x="20347" y="4999"/>
                    <a:pt x="20354" y="5017"/>
                  </a:cubicBezTo>
                  <a:cubicBezTo>
                    <a:pt x="20359" y="5030"/>
                    <a:pt x="20363" y="5036"/>
                    <a:pt x="20368" y="5036"/>
                  </a:cubicBezTo>
                  <a:cubicBezTo>
                    <a:pt x="20376" y="5036"/>
                    <a:pt x="20382" y="5016"/>
                    <a:pt x="20384" y="4981"/>
                  </a:cubicBezTo>
                  <a:lnTo>
                    <a:pt x="20469" y="5035"/>
                  </a:lnTo>
                  <a:cubicBezTo>
                    <a:pt x="20474" y="5038"/>
                    <a:pt x="20483" y="5040"/>
                    <a:pt x="20491" y="5040"/>
                  </a:cubicBezTo>
                  <a:cubicBezTo>
                    <a:pt x="20498" y="5040"/>
                    <a:pt x="20504" y="5039"/>
                    <a:pt x="20508" y="5036"/>
                  </a:cubicBezTo>
                  <a:lnTo>
                    <a:pt x="20564" y="5007"/>
                  </a:lnTo>
                  <a:lnTo>
                    <a:pt x="20564" y="5007"/>
                  </a:lnTo>
                  <a:cubicBezTo>
                    <a:pt x="20595" y="5046"/>
                    <a:pt x="20520" y="5107"/>
                    <a:pt x="20482" y="5108"/>
                  </a:cubicBezTo>
                  <a:cubicBezTo>
                    <a:pt x="20443" y="5109"/>
                    <a:pt x="20453" y="5164"/>
                    <a:pt x="20468" y="5184"/>
                  </a:cubicBezTo>
                  <a:cubicBezTo>
                    <a:pt x="20471" y="5188"/>
                    <a:pt x="20475" y="5190"/>
                    <a:pt x="20478" y="5190"/>
                  </a:cubicBezTo>
                  <a:cubicBezTo>
                    <a:pt x="20493" y="5190"/>
                    <a:pt x="20509" y="5161"/>
                    <a:pt x="20511" y="5148"/>
                  </a:cubicBezTo>
                  <a:cubicBezTo>
                    <a:pt x="20514" y="5133"/>
                    <a:pt x="20567" y="5109"/>
                    <a:pt x="20631" y="5095"/>
                  </a:cubicBezTo>
                  <a:lnTo>
                    <a:pt x="20631" y="5095"/>
                  </a:lnTo>
                  <a:lnTo>
                    <a:pt x="20624" y="5170"/>
                  </a:lnTo>
                  <a:cubicBezTo>
                    <a:pt x="20623" y="5182"/>
                    <a:pt x="20642" y="5205"/>
                    <a:pt x="20659" y="5210"/>
                  </a:cubicBezTo>
                  <a:lnTo>
                    <a:pt x="20694" y="5221"/>
                  </a:lnTo>
                  <a:cubicBezTo>
                    <a:pt x="20696" y="5222"/>
                    <a:pt x="20699" y="5222"/>
                    <a:pt x="20702" y="5222"/>
                  </a:cubicBezTo>
                  <a:cubicBezTo>
                    <a:pt x="20745" y="5222"/>
                    <a:pt x="20735" y="5166"/>
                    <a:pt x="20719" y="5145"/>
                  </a:cubicBezTo>
                  <a:cubicBezTo>
                    <a:pt x="20703" y="5123"/>
                    <a:pt x="20736" y="5087"/>
                    <a:pt x="20750" y="5082"/>
                  </a:cubicBezTo>
                  <a:cubicBezTo>
                    <a:pt x="20765" y="5076"/>
                    <a:pt x="20767" y="5066"/>
                    <a:pt x="20754" y="5058"/>
                  </a:cubicBezTo>
                  <a:lnTo>
                    <a:pt x="20742" y="5056"/>
                  </a:lnTo>
                  <a:cubicBezTo>
                    <a:pt x="20736" y="5055"/>
                    <a:pt x="20730" y="5054"/>
                    <a:pt x="20723" y="5054"/>
                  </a:cubicBezTo>
                  <a:cubicBezTo>
                    <a:pt x="20715" y="5054"/>
                    <a:pt x="20705" y="5055"/>
                    <a:pt x="20697" y="5055"/>
                  </a:cubicBezTo>
                  <a:cubicBezTo>
                    <a:pt x="20674" y="5055"/>
                    <a:pt x="20656" y="5051"/>
                    <a:pt x="20663" y="5020"/>
                  </a:cubicBezTo>
                  <a:lnTo>
                    <a:pt x="20670" y="4985"/>
                  </a:lnTo>
                  <a:cubicBezTo>
                    <a:pt x="20719" y="4989"/>
                    <a:pt x="20924" y="5004"/>
                    <a:pt x="20975" y="5038"/>
                  </a:cubicBezTo>
                  <a:cubicBezTo>
                    <a:pt x="21002" y="5056"/>
                    <a:pt x="21027" y="5065"/>
                    <a:pt x="21045" y="5065"/>
                  </a:cubicBezTo>
                  <a:cubicBezTo>
                    <a:pt x="21063" y="5065"/>
                    <a:pt x="21074" y="5057"/>
                    <a:pt x="21076" y="5041"/>
                  </a:cubicBezTo>
                  <a:lnTo>
                    <a:pt x="21083" y="5020"/>
                  </a:lnTo>
                  <a:cubicBezTo>
                    <a:pt x="21089" y="4994"/>
                    <a:pt x="21107" y="4987"/>
                    <a:pt x="21127" y="4987"/>
                  </a:cubicBezTo>
                  <a:cubicBezTo>
                    <a:pt x="21144" y="4987"/>
                    <a:pt x="21162" y="4992"/>
                    <a:pt x="21174" y="4995"/>
                  </a:cubicBezTo>
                  <a:lnTo>
                    <a:pt x="21237" y="5011"/>
                  </a:lnTo>
                  <a:cubicBezTo>
                    <a:pt x="21218" y="5077"/>
                    <a:pt x="21250" y="5172"/>
                    <a:pt x="21309" y="5222"/>
                  </a:cubicBezTo>
                  <a:lnTo>
                    <a:pt x="21403" y="5213"/>
                  </a:lnTo>
                  <a:lnTo>
                    <a:pt x="21458" y="5208"/>
                  </a:lnTo>
                  <a:cubicBezTo>
                    <a:pt x="21461" y="5209"/>
                    <a:pt x="21465" y="5209"/>
                    <a:pt x="21468" y="5209"/>
                  </a:cubicBezTo>
                  <a:cubicBezTo>
                    <a:pt x="21531" y="5209"/>
                    <a:pt x="21666" y="5137"/>
                    <a:pt x="21641" y="5098"/>
                  </a:cubicBezTo>
                  <a:cubicBezTo>
                    <a:pt x="21616" y="5057"/>
                    <a:pt x="21698" y="5013"/>
                    <a:pt x="21733" y="4992"/>
                  </a:cubicBezTo>
                  <a:cubicBezTo>
                    <a:pt x="21743" y="4986"/>
                    <a:pt x="21754" y="4984"/>
                    <a:pt x="21765" y="4984"/>
                  </a:cubicBezTo>
                  <a:cubicBezTo>
                    <a:pt x="21792" y="4984"/>
                    <a:pt x="21817" y="4997"/>
                    <a:pt x="21820" y="5004"/>
                  </a:cubicBezTo>
                  <a:cubicBezTo>
                    <a:pt x="21824" y="5015"/>
                    <a:pt x="21937" y="5038"/>
                    <a:pt x="22071" y="5059"/>
                  </a:cubicBezTo>
                  <a:lnTo>
                    <a:pt x="22183" y="4995"/>
                  </a:lnTo>
                  <a:lnTo>
                    <a:pt x="22191" y="4990"/>
                  </a:lnTo>
                  <a:cubicBezTo>
                    <a:pt x="22214" y="4999"/>
                    <a:pt x="22229" y="5072"/>
                    <a:pt x="22258" y="5077"/>
                  </a:cubicBezTo>
                  <a:cubicBezTo>
                    <a:pt x="22260" y="5078"/>
                    <a:pt x="22262" y="5078"/>
                    <a:pt x="22265" y="5078"/>
                  </a:cubicBezTo>
                  <a:cubicBezTo>
                    <a:pt x="22302" y="5078"/>
                    <a:pt x="22400" y="5046"/>
                    <a:pt x="22492" y="5002"/>
                  </a:cubicBezTo>
                  <a:lnTo>
                    <a:pt x="22466" y="4897"/>
                  </a:lnTo>
                  <a:lnTo>
                    <a:pt x="22461" y="4877"/>
                  </a:lnTo>
                  <a:cubicBezTo>
                    <a:pt x="22462" y="4855"/>
                    <a:pt x="22437" y="4837"/>
                    <a:pt x="22427" y="4837"/>
                  </a:cubicBezTo>
                  <a:cubicBezTo>
                    <a:pt x="22416" y="4837"/>
                    <a:pt x="22364" y="4847"/>
                    <a:pt x="22309" y="4861"/>
                  </a:cubicBezTo>
                  <a:lnTo>
                    <a:pt x="22278" y="4822"/>
                  </a:lnTo>
                  <a:cubicBezTo>
                    <a:pt x="22264" y="4806"/>
                    <a:pt x="22273" y="4774"/>
                    <a:pt x="22242" y="4774"/>
                  </a:cubicBezTo>
                  <a:cubicBezTo>
                    <a:pt x="22238" y="4774"/>
                    <a:pt x="22234" y="4774"/>
                    <a:pt x="22229" y="4775"/>
                  </a:cubicBezTo>
                  <a:cubicBezTo>
                    <a:pt x="22214" y="4778"/>
                    <a:pt x="22209" y="4805"/>
                    <a:pt x="22195" y="4817"/>
                  </a:cubicBezTo>
                  <a:cubicBezTo>
                    <a:pt x="22182" y="4831"/>
                    <a:pt x="22169" y="4837"/>
                    <a:pt x="22158" y="4837"/>
                  </a:cubicBezTo>
                  <a:cubicBezTo>
                    <a:pt x="22139" y="4837"/>
                    <a:pt x="22122" y="4823"/>
                    <a:pt x="22106" y="4808"/>
                  </a:cubicBezTo>
                  <a:cubicBezTo>
                    <a:pt x="22081" y="4787"/>
                    <a:pt x="22086" y="4714"/>
                    <a:pt x="22123" y="4694"/>
                  </a:cubicBezTo>
                  <a:cubicBezTo>
                    <a:pt x="22138" y="4687"/>
                    <a:pt x="22161" y="4683"/>
                    <a:pt x="22182" y="4683"/>
                  </a:cubicBezTo>
                  <a:cubicBezTo>
                    <a:pt x="22198" y="4683"/>
                    <a:pt x="22213" y="4685"/>
                    <a:pt x="22222" y="4691"/>
                  </a:cubicBezTo>
                  <a:lnTo>
                    <a:pt x="22267" y="4720"/>
                  </a:lnTo>
                  <a:cubicBezTo>
                    <a:pt x="22306" y="4764"/>
                    <a:pt x="22412" y="4789"/>
                    <a:pt x="22431" y="4805"/>
                  </a:cubicBezTo>
                  <a:cubicBezTo>
                    <a:pt x="22433" y="4807"/>
                    <a:pt x="22437" y="4808"/>
                    <a:pt x="22441" y="4808"/>
                  </a:cubicBezTo>
                  <a:cubicBezTo>
                    <a:pt x="22469" y="4808"/>
                    <a:pt x="22531" y="4767"/>
                    <a:pt x="22539" y="4738"/>
                  </a:cubicBezTo>
                  <a:cubicBezTo>
                    <a:pt x="22548" y="4704"/>
                    <a:pt x="22514" y="4677"/>
                    <a:pt x="22464" y="4673"/>
                  </a:cubicBezTo>
                  <a:lnTo>
                    <a:pt x="22442" y="4685"/>
                  </a:lnTo>
                  <a:cubicBezTo>
                    <a:pt x="22421" y="4695"/>
                    <a:pt x="22391" y="4711"/>
                    <a:pt x="22373" y="4711"/>
                  </a:cubicBezTo>
                  <a:cubicBezTo>
                    <a:pt x="22362" y="4711"/>
                    <a:pt x="22356" y="4706"/>
                    <a:pt x="22356" y="4694"/>
                  </a:cubicBezTo>
                  <a:cubicBezTo>
                    <a:pt x="22356" y="4633"/>
                    <a:pt x="22283" y="4662"/>
                    <a:pt x="22273" y="4628"/>
                  </a:cubicBezTo>
                  <a:cubicBezTo>
                    <a:pt x="22268" y="4613"/>
                    <a:pt x="22266" y="4594"/>
                    <a:pt x="22273" y="4582"/>
                  </a:cubicBezTo>
                  <a:lnTo>
                    <a:pt x="22304" y="4540"/>
                  </a:lnTo>
                  <a:cubicBezTo>
                    <a:pt x="22351" y="4522"/>
                    <a:pt x="22385" y="4513"/>
                    <a:pt x="22398" y="4513"/>
                  </a:cubicBezTo>
                  <a:cubicBezTo>
                    <a:pt x="22405" y="4513"/>
                    <a:pt x="22406" y="4516"/>
                    <a:pt x="22397" y="4523"/>
                  </a:cubicBezTo>
                  <a:lnTo>
                    <a:pt x="22392" y="4538"/>
                  </a:lnTo>
                  <a:cubicBezTo>
                    <a:pt x="22387" y="4549"/>
                    <a:pt x="22396" y="4578"/>
                    <a:pt x="22400" y="4578"/>
                  </a:cubicBezTo>
                  <a:cubicBezTo>
                    <a:pt x="22401" y="4578"/>
                    <a:pt x="22402" y="4578"/>
                    <a:pt x="22404" y="4578"/>
                  </a:cubicBezTo>
                  <a:cubicBezTo>
                    <a:pt x="22426" y="4578"/>
                    <a:pt x="22463" y="4571"/>
                    <a:pt x="22463" y="4570"/>
                  </a:cubicBezTo>
                  <a:cubicBezTo>
                    <a:pt x="22459" y="4528"/>
                    <a:pt x="22489" y="4516"/>
                    <a:pt x="22515" y="4516"/>
                  </a:cubicBezTo>
                  <a:cubicBezTo>
                    <a:pt x="22530" y="4516"/>
                    <a:pt x="22544" y="4520"/>
                    <a:pt x="22550" y="4524"/>
                  </a:cubicBezTo>
                  <a:lnTo>
                    <a:pt x="22631" y="4594"/>
                  </a:lnTo>
                  <a:cubicBezTo>
                    <a:pt x="22632" y="4582"/>
                    <a:pt x="22635" y="4577"/>
                    <a:pt x="22639" y="4577"/>
                  </a:cubicBezTo>
                  <a:cubicBezTo>
                    <a:pt x="22653" y="4577"/>
                    <a:pt x="22677" y="4642"/>
                    <a:pt x="22648" y="4679"/>
                  </a:cubicBezTo>
                  <a:cubicBezTo>
                    <a:pt x="22611" y="4725"/>
                    <a:pt x="22626" y="4776"/>
                    <a:pt x="22682" y="4792"/>
                  </a:cubicBezTo>
                  <a:lnTo>
                    <a:pt x="22733" y="4804"/>
                  </a:lnTo>
                  <a:cubicBezTo>
                    <a:pt x="22791" y="4815"/>
                    <a:pt x="22816" y="4843"/>
                    <a:pt x="22811" y="4890"/>
                  </a:cubicBezTo>
                  <a:lnTo>
                    <a:pt x="22810" y="4904"/>
                  </a:lnTo>
                  <a:cubicBezTo>
                    <a:pt x="22804" y="4916"/>
                    <a:pt x="22795" y="4920"/>
                    <a:pt x="22786" y="4920"/>
                  </a:cubicBezTo>
                  <a:cubicBezTo>
                    <a:pt x="22765" y="4920"/>
                    <a:pt x="22741" y="4900"/>
                    <a:pt x="22735" y="4889"/>
                  </a:cubicBezTo>
                  <a:cubicBezTo>
                    <a:pt x="22733" y="4885"/>
                    <a:pt x="22728" y="4883"/>
                    <a:pt x="22721" y="4883"/>
                  </a:cubicBezTo>
                  <a:cubicBezTo>
                    <a:pt x="22706" y="4883"/>
                    <a:pt x="22684" y="4893"/>
                    <a:pt x="22678" y="4898"/>
                  </a:cubicBezTo>
                  <a:cubicBezTo>
                    <a:pt x="22671" y="4904"/>
                    <a:pt x="22710" y="4965"/>
                    <a:pt x="22728" y="4985"/>
                  </a:cubicBezTo>
                  <a:cubicBezTo>
                    <a:pt x="22734" y="4992"/>
                    <a:pt x="22743" y="4995"/>
                    <a:pt x="22753" y="4995"/>
                  </a:cubicBezTo>
                  <a:cubicBezTo>
                    <a:pt x="22772" y="4995"/>
                    <a:pt x="22797" y="4984"/>
                    <a:pt x="22818" y="4964"/>
                  </a:cubicBezTo>
                  <a:lnTo>
                    <a:pt x="22851" y="5021"/>
                  </a:lnTo>
                  <a:lnTo>
                    <a:pt x="22879" y="5070"/>
                  </a:lnTo>
                  <a:cubicBezTo>
                    <a:pt x="22893" y="5076"/>
                    <a:pt x="22906" y="5078"/>
                    <a:pt x="22918" y="5078"/>
                  </a:cubicBezTo>
                  <a:cubicBezTo>
                    <a:pt x="22961" y="5078"/>
                    <a:pt x="22985" y="5047"/>
                    <a:pt x="22986" y="5029"/>
                  </a:cubicBezTo>
                  <a:cubicBezTo>
                    <a:pt x="22986" y="5022"/>
                    <a:pt x="22999" y="5018"/>
                    <a:pt x="23015" y="5018"/>
                  </a:cubicBezTo>
                  <a:cubicBezTo>
                    <a:pt x="23045" y="5018"/>
                    <a:pt x="23088" y="5030"/>
                    <a:pt x="23090" y="5052"/>
                  </a:cubicBezTo>
                  <a:cubicBezTo>
                    <a:pt x="23092" y="5076"/>
                    <a:pt x="23121" y="5085"/>
                    <a:pt x="23143" y="5085"/>
                  </a:cubicBezTo>
                  <a:cubicBezTo>
                    <a:pt x="23150" y="5085"/>
                    <a:pt x="23157" y="5084"/>
                    <a:pt x="23162" y="5083"/>
                  </a:cubicBezTo>
                  <a:cubicBezTo>
                    <a:pt x="23180" y="5074"/>
                    <a:pt x="23175" y="5037"/>
                    <a:pt x="23147" y="5000"/>
                  </a:cubicBezTo>
                  <a:lnTo>
                    <a:pt x="23214" y="4991"/>
                  </a:lnTo>
                  <a:cubicBezTo>
                    <a:pt x="23257" y="4985"/>
                    <a:pt x="23300" y="4956"/>
                    <a:pt x="23344" y="4956"/>
                  </a:cubicBezTo>
                  <a:cubicBezTo>
                    <a:pt x="23367" y="4956"/>
                    <a:pt x="23391" y="4964"/>
                    <a:pt x="23414" y="4987"/>
                  </a:cubicBezTo>
                  <a:cubicBezTo>
                    <a:pt x="23417" y="4990"/>
                    <a:pt x="23424" y="4991"/>
                    <a:pt x="23432" y="4991"/>
                  </a:cubicBezTo>
                  <a:cubicBezTo>
                    <a:pt x="23453" y="4991"/>
                    <a:pt x="23484" y="4983"/>
                    <a:pt x="23500" y="4975"/>
                  </a:cubicBezTo>
                  <a:cubicBezTo>
                    <a:pt x="23541" y="4951"/>
                    <a:pt x="23577" y="4919"/>
                    <a:pt x="23608" y="4887"/>
                  </a:cubicBezTo>
                  <a:cubicBezTo>
                    <a:pt x="23618" y="4877"/>
                    <a:pt x="23612" y="4848"/>
                    <a:pt x="23599" y="4836"/>
                  </a:cubicBezTo>
                  <a:lnTo>
                    <a:pt x="23560" y="4790"/>
                  </a:lnTo>
                  <a:cubicBezTo>
                    <a:pt x="23566" y="4789"/>
                    <a:pt x="23572" y="4788"/>
                    <a:pt x="23578" y="4788"/>
                  </a:cubicBezTo>
                  <a:cubicBezTo>
                    <a:pt x="23621" y="4788"/>
                    <a:pt x="23682" y="4816"/>
                    <a:pt x="23722" y="4853"/>
                  </a:cubicBezTo>
                  <a:lnTo>
                    <a:pt x="23677" y="4920"/>
                  </a:lnTo>
                  <a:lnTo>
                    <a:pt x="23641" y="4976"/>
                  </a:lnTo>
                  <a:cubicBezTo>
                    <a:pt x="23645" y="4976"/>
                    <a:pt x="23650" y="4977"/>
                    <a:pt x="23655" y="4977"/>
                  </a:cubicBezTo>
                  <a:cubicBezTo>
                    <a:pt x="23695" y="4977"/>
                    <a:pt x="23750" y="4957"/>
                    <a:pt x="23783" y="4928"/>
                  </a:cubicBezTo>
                  <a:lnTo>
                    <a:pt x="23790" y="4894"/>
                  </a:lnTo>
                  <a:lnTo>
                    <a:pt x="23802" y="4836"/>
                  </a:lnTo>
                  <a:cubicBezTo>
                    <a:pt x="23849" y="4843"/>
                    <a:pt x="23917" y="4852"/>
                    <a:pt x="23953" y="4856"/>
                  </a:cubicBezTo>
                  <a:lnTo>
                    <a:pt x="23979" y="4868"/>
                  </a:lnTo>
                  <a:cubicBezTo>
                    <a:pt x="23992" y="4874"/>
                    <a:pt x="23995" y="4901"/>
                    <a:pt x="23994" y="4918"/>
                  </a:cubicBezTo>
                  <a:cubicBezTo>
                    <a:pt x="23993" y="4931"/>
                    <a:pt x="23944" y="4942"/>
                    <a:pt x="23987" y="4959"/>
                  </a:cubicBezTo>
                  <a:cubicBezTo>
                    <a:pt x="23989" y="4960"/>
                    <a:pt x="23990" y="4960"/>
                    <a:pt x="23992" y="4960"/>
                  </a:cubicBezTo>
                  <a:cubicBezTo>
                    <a:pt x="24004" y="4960"/>
                    <a:pt x="24023" y="4953"/>
                    <a:pt x="24035" y="4946"/>
                  </a:cubicBezTo>
                  <a:cubicBezTo>
                    <a:pt x="24052" y="4939"/>
                    <a:pt x="24074" y="4925"/>
                    <a:pt x="24075" y="4914"/>
                  </a:cubicBezTo>
                  <a:lnTo>
                    <a:pt x="24086" y="4824"/>
                  </a:lnTo>
                  <a:cubicBezTo>
                    <a:pt x="24157" y="4846"/>
                    <a:pt x="24165" y="4944"/>
                    <a:pt x="24153" y="4964"/>
                  </a:cubicBezTo>
                  <a:cubicBezTo>
                    <a:pt x="24141" y="4985"/>
                    <a:pt x="24154" y="5018"/>
                    <a:pt x="24182" y="5039"/>
                  </a:cubicBezTo>
                  <a:lnTo>
                    <a:pt x="24193" y="5062"/>
                  </a:lnTo>
                  <a:cubicBezTo>
                    <a:pt x="24216" y="5114"/>
                    <a:pt x="24168" y="5157"/>
                    <a:pt x="24142" y="5199"/>
                  </a:cubicBezTo>
                  <a:cubicBezTo>
                    <a:pt x="24123" y="5232"/>
                    <a:pt x="24108" y="5245"/>
                    <a:pt x="24139" y="5278"/>
                  </a:cubicBezTo>
                  <a:lnTo>
                    <a:pt x="24160" y="5298"/>
                  </a:lnTo>
                  <a:cubicBezTo>
                    <a:pt x="24165" y="5332"/>
                    <a:pt x="24182" y="5360"/>
                    <a:pt x="24187" y="5360"/>
                  </a:cubicBezTo>
                  <a:cubicBezTo>
                    <a:pt x="24193" y="5360"/>
                    <a:pt x="24196" y="5285"/>
                    <a:pt x="24196" y="5254"/>
                  </a:cubicBezTo>
                  <a:cubicBezTo>
                    <a:pt x="24196" y="5241"/>
                    <a:pt x="24205" y="5237"/>
                    <a:pt x="24218" y="5237"/>
                  </a:cubicBezTo>
                  <a:cubicBezTo>
                    <a:pt x="24235" y="5237"/>
                    <a:pt x="24257" y="5245"/>
                    <a:pt x="24266" y="5252"/>
                  </a:cubicBezTo>
                  <a:cubicBezTo>
                    <a:pt x="24268" y="5254"/>
                    <a:pt x="24271" y="5254"/>
                    <a:pt x="24274" y="5254"/>
                  </a:cubicBezTo>
                  <a:cubicBezTo>
                    <a:pt x="24296" y="5254"/>
                    <a:pt x="24341" y="5226"/>
                    <a:pt x="24357" y="5213"/>
                  </a:cubicBezTo>
                  <a:cubicBezTo>
                    <a:pt x="24375" y="5198"/>
                    <a:pt x="24334" y="5173"/>
                    <a:pt x="24270" y="5158"/>
                  </a:cubicBezTo>
                  <a:lnTo>
                    <a:pt x="24240" y="5132"/>
                  </a:lnTo>
                  <a:cubicBezTo>
                    <a:pt x="24220" y="5115"/>
                    <a:pt x="24225" y="5073"/>
                    <a:pt x="24232" y="5045"/>
                  </a:cubicBezTo>
                  <a:cubicBezTo>
                    <a:pt x="24238" y="5014"/>
                    <a:pt x="24262" y="4998"/>
                    <a:pt x="24295" y="4998"/>
                  </a:cubicBezTo>
                  <a:cubicBezTo>
                    <a:pt x="24312" y="4998"/>
                    <a:pt x="24332" y="5003"/>
                    <a:pt x="24354" y="5012"/>
                  </a:cubicBezTo>
                  <a:cubicBezTo>
                    <a:pt x="24381" y="5023"/>
                    <a:pt x="24411" y="5029"/>
                    <a:pt x="24431" y="5045"/>
                  </a:cubicBezTo>
                  <a:cubicBezTo>
                    <a:pt x="24448" y="5057"/>
                    <a:pt x="24466" y="5084"/>
                    <a:pt x="24460" y="5094"/>
                  </a:cubicBezTo>
                  <a:cubicBezTo>
                    <a:pt x="24452" y="5105"/>
                    <a:pt x="24446" y="5109"/>
                    <a:pt x="24440" y="5109"/>
                  </a:cubicBezTo>
                  <a:cubicBezTo>
                    <a:pt x="24425" y="5109"/>
                    <a:pt x="24415" y="5082"/>
                    <a:pt x="24399" y="5082"/>
                  </a:cubicBezTo>
                  <a:cubicBezTo>
                    <a:pt x="24398" y="5082"/>
                    <a:pt x="24397" y="5082"/>
                    <a:pt x="24396" y="5083"/>
                  </a:cubicBezTo>
                  <a:lnTo>
                    <a:pt x="24385" y="5085"/>
                  </a:lnTo>
                  <a:cubicBezTo>
                    <a:pt x="24372" y="5085"/>
                    <a:pt x="24364" y="5096"/>
                    <a:pt x="24369" y="5108"/>
                  </a:cubicBezTo>
                  <a:lnTo>
                    <a:pt x="24374" y="5119"/>
                  </a:lnTo>
                  <a:lnTo>
                    <a:pt x="24380" y="5137"/>
                  </a:lnTo>
                  <a:cubicBezTo>
                    <a:pt x="24386" y="5163"/>
                    <a:pt x="24432" y="5188"/>
                    <a:pt x="24482" y="5194"/>
                  </a:cubicBezTo>
                  <a:lnTo>
                    <a:pt x="24440" y="5239"/>
                  </a:lnTo>
                  <a:cubicBezTo>
                    <a:pt x="24429" y="5250"/>
                    <a:pt x="24412" y="5260"/>
                    <a:pt x="24400" y="5273"/>
                  </a:cubicBezTo>
                  <a:lnTo>
                    <a:pt x="24395" y="5278"/>
                  </a:lnTo>
                  <a:cubicBezTo>
                    <a:pt x="24394" y="5289"/>
                    <a:pt x="24454" y="5295"/>
                    <a:pt x="24478" y="5295"/>
                  </a:cubicBezTo>
                  <a:cubicBezTo>
                    <a:pt x="24480" y="5295"/>
                    <a:pt x="24481" y="5295"/>
                    <a:pt x="24482" y="5295"/>
                  </a:cubicBezTo>
                  <a:cubicBezTo>
                    <a:pt x="24503" y="5294"/>
                    <a:pt x="24511" y="5232"/>
                    <a:pt x="24507" y="5212"/>
                  </a:cubicBezTo>
                  <a:cubicBezTo>
                    <a:pt x="24504" y="5199"/>
                    <a:pt x="24527" y="5195"/>
                    <a:pt x="24547" y="5195"/>
                  </a:cubicBezTo>
                  <a:cubicBezTo>
                    <a:pt x="24558" y="5195"/>
                    <a:pt x="24568" y="5196"/>
                    <a:pt x="24574" y="5198"/>
                  </a:cubicBezTo>
                  <a:cubicBezTo>
                    <a:pt x="24575" y="5198"/>
                    <a:pt x="24575" y="5198"/>
                    <a:pt x="24575" y="5198"/>
                  </a:cubicBezTo>
                  <a:cubicBezTo>
                    <a:pt x="24588" y="5198"/>
                    <a:pt x="24564" y="5134"/>
                    <a:pt x="24554" y="5109"/>
                  </a:cubicBezTo>
                  <a:cubicBezTo>
                    <a:pt x="24544" y="5084"/>
                    <a:pt x="24527" y="5044"/>
                    <a:pt x="24514" y="5019"/>
                  </a:cubicBezTo>
                  <a:lnTo>
                    <a:pt x="24498" y="5000"/>
                  </a:lnTo>
                  <a:cubicBezTo>
                    <a:pt x="24476" y="4976"/>
                    <a:pt x="24440" y="4957"/>
                    <a:pt x="24427" y="4930"/>
                  </a:cubicBezTo>
                  <a:lnTo>
                    <a:pt x="24419" y="4913"/>
                  </a:lnTo>
                  <a:cubicBezTo>
                    <a:pt x="24432" y="4884"/>
                    <a:pt x="24498" y="4883"/>
                    <a:pt x="24517" y="4873"/>
                  </a:cubicBezTo>
                  <a:cubicBezTo>
                    <a:pt x="24522" y="4870"/>
                    <a:pt x="24527" y="4869"/>
                    <a:pt x="24533" y="4869"/>
                  </a:cubicBezTo>
                  <a:cubicBezTo>
                    <a:pt x="24552" y="4869"/>
                    <a:pt x="24575" y="4880"/>
                    <a:pt x="24591" y="4899"/>
                  </a:cubicBezTo>
                  <a:lnTo>
                    <a:pt x="24619" y="4908"/>
                  </a:lnTo>
                  <a:lnTo>
                    <a:pt x="24645" y="4916"/>
                  </a:lnTo>
                  <a:cubicBezTo>
                    <a:pt x="24655" y="4915"/>
                    <a:pt x="24664" y="4915"/>
                    <a:pt x="24674" y="4915"/>
                  </a:cubicBezTo>
                  <a:cubicBezTo>
                    <a:pt x="24714" y="4915"/>
                    <a:pt x="24751" y="4922"/>
                    <a:pt x="24765" y="4936"/>
                  </a:cubicBezTo>
                  <a:lnTo>
                    <a:pt x="24792" y="4957"/>
                  </a:lnTo>
                  <a:cubicBezTo>
                    <a:pt x="24814" y="4975"/>
                    <a:pt x="24833" y="4990"/>
                    <a:pt x="24849" y="4990"/>
                  </a:cubicBezTo>
                  <a:cubicBezTo>
                    <a:pt x="24865" y="4990"/>
                    <a:pt x="24878" y="4977"/>
                    <a:pt x="24889" y="4940"/>
                  </a:cubicBezTo>
                  <a:cubicBezTo>
                    <a:pt x="24891" y="4930"/>
                    <a:pt x="24895" y="4927"/>
                    <a:pt x="24899" y="4927"/>
                  </a:cubicBezTo>
                  <a:cubicBezTo>
                    <a:pt x="24909" y="4927"/>
                    <a:pt x="24919" y="4944"/>
                    <a:pt x="24923" y="4957"/>
                  </a:cubicBezTo>
                  <a:lnTo>
                    <a:pt x="24926" y="4965"/>
                  </a:lnTo>
                  <a:cubicBezTo>
                    <a:pt x="24930" y="4967"/>
                    <a:pt x="24935" y="4968"/>
                    <a:pt x="24942" y="4968"/>
                  </a:cubicBezTo>
                  <a:cubicBezTo>
                    <a:pt x="24960" y="4968"/>
                    <a:pt x="24985" y="4961"/>
                    <a:pt x="25008" y="4950"/>
                  </a:cubicBezTo>
                  <a:lnTo>
                    <a:pt x="25047" y="4976"/>
                  </a:lnTo>
                  <a:lnTo>
                    <a:pt x="25088" y="5002"/>
                  </a:lnTo>
                  <a:cubicBezTo>
                    <a:pt x="25139" y="5021"/>
                    <a:pt x="25167" y="5067"/>
                    <a:pt x="25161" y="5081"/>
                  </a:cubicBezTo>
                  <a:cubicBezTo>
                    <a:pt x="25159" y="5084"/>
                    <a:pt x="25164" y="5085"/>
                    <a:pt x="25173" y="5085"/>
                  </a:cubicBezTo>
                  <a:cubicBezTo>
                    <a:pt x="25207" y="5085"/>
                    <a:pt x="25300" y="5067"/>
                    <a:pt x="25339" y="5057"/>
                  </a:cubicBezTo>
                  <a:cubicBezTo>
                    <a:pt x="25387" y="5043"/>
                    <a:pt x="25401" y="5023"/>
                    <a:pt x="25371" y="5012"/>
                  </a:cubicBezTo>
                  <a:lnTo>
                    <a:pt x="25349" y="5006"/>
                  </a:lnTo>
                  <a:cubicBezTo>
                    <a:pt x="25320" y="4998"/>
                    <a:pt x="25289" y="4995"/>
                    <a:pt x="25263" y="4986"/>
                  </a:cubicBezTo>
                  <a:lnTo>
                    <a:pt x="25249" y="4981"/>
                  </a:lnTo>
                  <a:cubicBezTo>
                    <a:pt x="25239" y="4967"/>
                    <a:pt x="25244" y="4946"/>
                    <a:pt x="25263" y="4935"/>
                  </a:cubicBezTo>
                  <a:lnTo>
                    <a:pt x="25279" y="4924"/>
                  </a:lnTo>
                  <a:lnTo>
                    <a:pt x="25288" y="4918"/>
                  </a:lnTo>
                  <a:cubicBezTo>
                    <a:pt x="25296" y="4913"/>
                    <a:pt x="25288" y="4893"/>
                    <a:pt x="25272" y="4874"/>
                  </a:cubicBezTo>
                  <a:lnTo>
                    <a:pt x="25272" y="4857"/>
                  </a:lnTo>
                  <a:cubicBezTo>
                    <a:pt x="25273" y="4834"/>
                    <a:pt x="25287" y="4829"/>
                    <a:pt x="25305" y="4829"/>
                  </a:cubicBezTo>
                  <a:cubicBezTo>
                    <a:pt x="25316" y="4829"/>
                    <a:pt x="25328" y="4831"/>
                    <a:pt x="25338" y="4831"/>
                  </a:cubicBezTo>
                  <a:cubicBezTo>
                    <a:pt x="25340" y="4831"/>
                    <a:pt x="25342" y="4831"/>
                    <a:pt x="25344" y="4831"/>
                  </a:cubicBezTo>
                  <a:cubicBezTo>
                    <a:pt x="25345" y="4831"/>
                    <a:pt x="25346" y="4831"/>
                    <a:pt x="25347" y="4831"/>
                  </a:cubicBezTo>
                  <a:cubicBezTo>
                    <a:pt x="25356" y="4831"/>
                    <a:pt x="25368" y="4835"/>
                    <a:pt x="25377" y="4840"/>
                  </a:cubicBezTo>
                  <a:lnTo>
                    <a:pt x="25460" y="4897"/>
                  </a:lnTo>
                  <a:cubicBezTo>
                    <a:pt x="25457" y="4875"/>
                    <a:pt x="25463" y="4867"/>
                    <a:pt x="25471" y="4867"/>
                  </a:cubicBezTo>
                  <a:cubicBezTo>
                    <a:pt x="25483" y="4867"/>
                    <a:pt x="25499" y="4885"/>
                    <a:pt x="25493" y="4904"/>
                  </a:cubicBezTo>
                  <a:cubicBezTo>
                    <a:pt x="25483" y="4935"/>
                    <a:pt x="25480" y="4970"/>
                    <a:pt x="25485" y="4981"/>
                  </a:cubicBezTo>
                  <a:lnTo>
                    <a:pt x="25494" y="4985"/>
                  </a:lnTo>
                  <a:cubicBezTo>
                    <a:pt x="25495" y="4986"/>
                    <a:pt x="25497" y="4986"/>
                    <a:pt x="25500" y="4986"/>
                  </a:cubicBezTo>
                  <a:cubicBezTo>
                    <a:pt x="25509" y="4986"/>
                    <a:pt x="25525" y="4981"/>
                    <a:pt x="25526" y="4979"/>
                  </a:cubicBezTo>
                  <a:lnTo>
                    <a:pt x="25535" y="4940"/>
                  </a:lnTo>
                  <a:cubicBezTo>
                    <a:pt x="25540" y="4909"/>
                    <a:pt x="25571" y="4888"/>
                    <a:pt x="25608" y="4888"/>
                  </a:cubicBezTo>
                  <a:cubicBezTo>
                    <a:pt x="25614" y="4888"/>
                    <a:pt x="25620" y="4888"/>
                    <a:pt x="25627" y="4889"/>
                  </a:cubicBezTo>
                  <a:lnTo>
                    <a:pt x="25645" y="4878"/>
                  </a:lnTo>
                  <a:lnTo>
                    <a:pt x="25731" y="4830"/>
                  </a:lnTo>
                  <a:lnTo>
                    <a:pt x="25731" y="4830"/>
                  </a:lnTo>
                  <a:cubicBezTo>
                    <a:pt x="25727" y="4866"/>
                    <a:pt x="25738" y="4890"/>
                    <a:pt x="25755" y="4890"/>
                  </a:cubicBezTo>
                  <a:cubicBezTo>
                    <a:pt x="25758" y="4890"/>
                    <a:pt x="25762" y="4889"/>
                    <a:pt x="25766" y="4886"/>
                  </a:cubicBezTo>
                  <a:lnTo>
                    <a:pt x="25781" y="4862"/>
                  </a:lnTo>
                  <a:lnTo>
                    <a:pt x="25807" y="4816"/>
                  </a:lnTo>
                  <a:cubicBezTo>
                    <a:pt x="25816" y="4820"/>
                    <a:pt x="25824" y="4822"/>
                    <a:pt x="25832" y="4822"/>
                  </a:cubicBezTo>
                  <a:cubicBezTo>
                    <a:pt x="25860" y="4822"/>
                    <a:pt x="25884" y="4801"/>
                    <a:pt x="25888" y="4786"/>
                  </a:cubicBezTo>
                  <a:cubicBezTo>
                    <a:pt x="25888" y="4783"/>
                    <a:pt x="25890" y="4782"/>
                    <a:pt x="25892" y="4782"/>
                  </a:cubicBezTo>
                  <a:cubicBezTo>
                    <a:pt x="25906" y="4782"/>
                    <a:pt x="25953" y="4823"/>
                    <a:pt x="25973" y="4823"/>
                  </a:cubicBezTo>
                  <a:cubicBezTo>
                    <a:pt x="25975" y="4823"/>
                    <a:pt x="25977" y="4822"/>
                    <a:pt x="25978" y="4822"/>
                  </a:cubicBezTo>
                  <a:cubicBezTo>
                    <a:pt x="25997" y="4811"/>
                    <a:pt x="26049" y="4778"/>
                    <a:pt x="26068" y="4769"/>
                  </a:cubicBezTo>
                  <a:cubicBezTo>
                    <a:pt x="26085" y="4760"/>
                    <a:pt x="25932" y="4687"/>
                    <a:pt x="25931" y="4640"/>
                  </a:cubicBezTo>
                  <a:cubicBezTo>
                    <a:pt x="25930" y="4612"/>
                    <a:pt x="25941" y="4598"/>
                    <a:pt x="25957" y="4598"/>
                  </a:cubicBezTo>
                  <a:cubicBezTo>
                    <a:pt x="25968" y="4598"/>
                    <a:pt x="25982" y="4605"/>
                    <a:pt x="25998" y="4620"/>
                  </a:cubicBezTo>
                  <a:lnTo>
                    <a:pt x="26037" y="4646"/>
                  </a:lnTo>
                  <a:lnTo>
                    <a:pt x="26080" y="4673"/>
                  </a:lnTo>
                  <a:cubicBezTo>
                    <a:pt x="26148" y="4698"/>
                    <a:pt x="26109" y="4789"/>
                    <a:pt x="26114" y="4825"/>
                  </a:cubicBezTo>
                  <a:cubicBezTo>
                    <a:pt x="26116" y="4840"/>
                    <a:pt x="26132" y="4848"/>
                    <a:pt x="26156" y="4848"/>
                  </a:cubicBezTo>
                  <a:cubicBezTo>
                    <a:pt x="26188" y="4848"/>
                    <a:pt x="26234" y="4835"/>
                    <a:pt x="26284" y="4811"/>
                  </a:cubicBezTo>
                  <a:lnTo>
                    <a:pt x="26378" y="4831"/>
                  </a:lnTo>
                  <a:cubicBezTo>
                    <a:pt x="26420" y="4838"/>
                    <a:pt x="26491" y="4871"/>
                    <a:pt x="26489" y="4886"/>
                  </a:cubicBezTo>
                  <a:cubicBezTo>
                    <a:pt x="26478" y="4945"/>
                    <a:pt x="26529" y="4948"/>
                    <a:pt x="26569" y="4969"/>
                  </a:cubicBezTo>
                  <a:cubicBezTo>
                    <a:pt x="26626" y="4996"/>
                    <a:pt x="26677" y="5033"/>
                    <a:pt x="26732" y="5066"/>
                  </a:cubicBezTo>
                  <a:lnTo>
                    <a:pt x="26738" y="5069"/>
                  </a:lnTo>
                  <a:cubicBezTo>
                    <a:pt x="26748" y="5069"/>
                    <a:pt x="26764" y="5008"/>
                    <a:pt x="26769" y="4982"/>
                  </a:cubicBezTo>
                  <a:cubicBezTo>
                    <a:pt x="26770" y="4974"/>
                    <a:pt x="26773" y="4971"/>
                    <a:pt x="26778" y="4971"/>
                  </a:cubicBezTo>
                  <a:cubicBezTo>
                    <a:pt x="26789" y="4971"/>
                    <a:pt x="26805" y="4987"/>
                    <a:pt x="26810" y="4994"/>
                  </a:cubicBezTo>
                  <a:cubicBezTo>
                    <a:pt x="26810" y="4995"/>
                    <a:pt x="26811" y="4995"/>
                    <a:pt x="26811" y="4995"/>
                  </a:cubicBezTo>
                  <a:cubicBezTo>
                    <a:pt x="26816" y="4995"/>
                    <a:pt x="26820" y="4937"/>
                    <a:pt x="26821" y="4912"/>
                  </a:cubicBezTo>
                  <a:cubicBezTo>
                    <a:pt x="26821" y="4905"/>
                    <a:pt x="26816" y="4903"/>
                    <a:pt x="26809" y="4903"/>
                  </a:cubicBezTo>
                  <a:cubicBezTo>
                    <a:pt x="26789" y="4903"/>
                    <a:pt x="26749" y="4919"/>
                    <a:pt x="26722" y="4919"/>
                  </a:cubicBezTo>
                  <a:cubicBezTo>
                    <a:pt x="26717" y="4919"/>
                    <a:pt x="26713" y="4918"/>
                    <a:pt x="26709" y="4917"/>
                  </a:cubicBezTo>
                  <a:cubicBezTo>
                    <a:pt x="26676" y="4907"/>
                    <a:pt x="26670" y="4862"/>
                    <a:pt x="26697" y="4819"/>
                  </a:cubicBezTo>
                  <a:lnTo>
                    <a:pt x="26727" y="4785"/>
                  </a:lnTo>
                  <a:cubicBezTo>
                    <a:pt x="26735" y="4777"/>
                    <a:pt x="26757" y="4771"/>
                    <a:pt x="26773" y="4771"/>
                  </a:cubicBezTo>
                  <a:cubicBezTo>
                    <a:pt x="26780" y="4771"/>
                    <a:pt x="26786" y="4772"/>
                    <a:pt x="26789" y="4774"/>
                  </a:cubicBezTo>
                  <a:cubicBezTo>
                    <a:pt x="26808" y="4787"/>
                    <a:pt x="26825" y="4797"/>
                    <a:pt x="26842" y="4797"/>
                  </a:cubicBezTo>
                  <a:cubicBezTo>
                    <a:pt x="26855" y="4797"/>
                    <a:pt x="26869" y="4792"/>
                    <a:pt x="26884" y="4779"/>
                  </a:cubicBezTo>
                  <a:cubicBezTo>
                    <a:pt x="26884" y="4779"/>
                    <a:pt x="26885" y="4779"/>
                    <a:pt x="26887" y="4779"/>
                  </a:cubicBezTo>
                  <a:cubicBezTo>
                    <a:pt x="26895" y="4779"/>
                    <a:pt x="26915" y="4785"/>
                    <a:pt x="26917" y="4790"/>
                  </a:cubicBezTo>
                  <a:cubicBezTo>
                    <a:pt x="26924" y="4826"/>
                    <a:pt x="26945" y="4838"/>
                    <a:pt x="26967" y="4838"/>
                  </a:cubicBezTo>
                  <a:cubicBezTo>
                    <a:pt x="26989" y="4838"/>
                    <a:pt x="27012" y="4826"/>
                    <a:pt x="27025" y="4813"/>
                  </a:cubicBezTo>
                  <a:cubicBezTo>
                    <a:pt x="27057" y="4780"/>
                    <a:pt x="27015" y="4765"/>
                    <a:pt x="26973" y="4761"/>
                  </a:cubicBezTo>
                  <a:cubicBezTo>
                    <a:pt x="26965" y="4761"/>
                    <a:pt x="26954" y="4734"/>
                    <a:pt x="26959" y="4723"/>
                  </a:cubicBezTo>
                  <a:cubicBezTo>
                    <a:pt x="26963" y="4714"/>
                    <a:pt x="26987" y="4704"/>
                    <a:pt x="27002" y="4704"/>
                  </a:cubicBezTo>
                  <a:cubicBezTo>
                    <a:pt x="27012" y="4704"/>
                    <a:pt x="27024" y="4703"/>
                    <a:pt x="27034" y="4703"/>
                  </a:cubicBezTo>
                  <a:cubicBezTo>
                    <a:pt x="27053" y="4703"/>
                    <a:pt x="27069" y="4708"/>
                    <a:pt x="27073" y="4734"/>
                  </a:cubicBezTo>
                  <a:lnTo>
                    <a:pt x="27074" y="4745"/>
                  </a:lnTo>
                  <a:cubicBezTo>
                    <a:pt x="27083" y="4749"/>
                    <a:pt x="27092" y="4751"/>
                    <a:pt x="27101" y="4751"/>
                  </a:cubicBezTo>
                  <a:cubicBezTo>
                    <a:pt x="27118" y="4751"/>
                    <a:pt x="27133" y="4745"/>
                    <a:pt x="27140" y="4733"/>
                  </a:cubicBezTo>
                  <a:lnTo>
                    <a:pt x="27148" y="4716"/>
                  </a:lnTo>
                  <a:lnTo>
                    <a:pt x="27153" y="4703"/>
                  </a:lnTo>
                  <a:cubicBezTo>
                    <a:pt x="27153" y="4702"/>
                    <a:pt x="27154" y="4701"/>
                    <a:pt x="27156" y="4701"/>
                  </a:cubicBezTo>
                  <a:cubicBezTo>
                    <a:pt x="27174" y="4701"/>
                    <a:pt x="27263" y="4771"/>
                    <a:pt x="27237" y="4808"/>
                  </a:cubicBezTo>
                  <a:cubicBezTo>
                    <a:pt x="27212" y="4846"/>
                    <a:pt x="27228" y="4873"/>
                    <a:pt x="27274" y="4873"/>
                  </a:cubicBezTo>
                  <a:cubicBezTo>
                    <a:pt x="27279" y="4873"/>
                    <a:pt x="27284" y="4872"/>
                    <a:pt x="27289" y="4872"/>
                  </a:cubicBezTo>
                  <a:lnTo>
                    <a:pt x="27324" y="4852"/>
                  </a:lnTo>
                  <a:cubicBezTo>
                    <a:pt x="27356" y="4834"/>
                    <a:pt x="27364" y="4788"/>
                    <a:pt x="27396" y="4770"/>
                  </a:cubicBezTo>
                  <a:lnTo>
                    <a:pt x="27459" y="4734"/>
                  </a:lnTo>
                  <a:cubicBezTo>
                    <a:pt x="27425" y="4701"/>
                    <a:pt x="27417" y="4673"/>
                    <a:pt x="27424" y="4673"/>
                  </a:cubicBezTo>
                  <a:lnTo>
                    <a:pt x="27424" y="4673"/>
                  </a:lnTo>
                  <a:cubicBezTo>
                    <a:pt x="27430" y="4676"/>
                    <a:pt x="27562" y="4771"/>
                    <a:pt x="27630" y="4771"/>
                  </a:cubicBezTo>
                  <a:cubicBezTo>
                    <a:pt x="27631" y="4771"/>
                    <a:pt x="27632" y="4771"/>
                    <a:pt x="27633" y="4771"/>
                  </a:cubicBezTo>
                  <a:cubicBezTo>
                    <a:pt x="27691" y="4769"/>
                    <a:pt x="27804" y="4743"/>
                    <a:pt x="27855" y="4743"/>
                  </a:cubicBezTo>
                  <a:cubicBezTo>
                    <a:pt x="27863" y="4743"/>
                    <a:pt x="27869" y="4744"/>
                    <a:pt x="27874" y="4745"/>
                  </a:cubicBezTo>
                  <a:cubicBezTo>
                    <a:pt x="27881" y="4748"/>
                    <a:pt x="27888" y="4749"/>
                    <a:pt x="27895" y="4749"/>
                  </a:cubicBezTo>
                  <a:cubicBezTo>
                    <a:pt x="27915" y="4749"/>
                    <a:pt x="27929" y="4738"/>
                    <a:pt x="27928" y="4730"/>
                  </a:cubicBezTo>
                  <a:cubicBezTo>
                    <a:pt x="27926" y="4720"/>
                    <a:pt x="27991" y="4713"/>
                    <a:pt x="28012" y="4713"/>
                  </a:cubicBezTo>
                  <a:cubicBezTo>
                    <a:pt x="28034" y="4713"/>
                    <a:pt x="28063" y="4743"/>
                    <a:pt x="28075" y="4780"/>
                  </a:cubicBezTo>
                  <a:lnTo>
                    <a:pt x="28095" y="4803"/>
                  </a:lnTo>
                  <a:lnTo>
                    <a:pt x="28151" y="4873"/>
                  </a:lnTo>
                  <a:cubicBezTo>
                    <a:pt x="28085" y="4878"/>
                    <a:pt x="28098" y="4925"/>
                    <a:pt x="28126" y="4945"/>
                  </a:cubicBezTo>
                  <a:cubicBezTo>
                    <a:pt x="28131" y="4948"/>
                    <a:pt x="28135" y="4949"/>
                    <a:pt x="28139" y="4949"/>
                  </a:cubicBezTo>
                  <a:cubicBezTo>
                    <a:pt x="28167" y="4949"/>
                    <a:pt x="28194" y="4898"/>
                    <a:pt x="28206" y="4826"/>
                  </a:cubicBezTo>
                  <a:lnTo>
                    <a:pt x="28160" y="4762"/>
                  </a:lnTo>
                  <a:cubicBezTo>
                    <a:pt x="28151" y="4750"/>
                    <a:pt x="28140" y="4729"/>
                    <a:pt x="28146" y="4721"/>
                  </a:cubicBezTo>
                  <a:lnTo>
                    <a:pt x="28191" y="4669"/>
                  </a:lnTo>
                  <a:cubicBezTo>
                    <a:pt x="28225" y="4635"/>
                    <a:pt x="28279" y="4616"/>
                    <a:pt x="28332" y="4616"/>
                  </a:cubicBezTo>
                  <a:cubicBezTo>
                    <a:pt x="28367" y="4616"/>
                    <a:pt x="28403" y="4624"/>
                    <a:pt x="28433" y="4641"/>
                  </a:cubicBezTo>
                  <a:lnTo>
                    <a:pt x="28414" y="4719"/>
                  </a:lnTo>
                  <a:lnTo>
                    <a:pt x="28409" y="4743"/>
                  </a:lnTo>
                  <a:cubicBezTo>
                    <a:pt x="28412" y="4766"/>
                    <a:pt x="28333" y="4815"/>
                    <a:pt x="28310" y="4824"/>
                  </a:cubicBezTo>
                  <a:cubicBezTo>
                    <a:pt x="28289" y="4833"/>
                    <a:pt x="28269" y="4905"/>
                    <a:pt x="28269" y="4929"/>
                  </a:cubicBezTo>
                  <a:cubicBezTo>
                    <a:pt x="28269" y="4938"/>
                    <a:pt x="28274" y="4942"/>
                    <a:pt x="28282" y="4942"/>
                  </a:cubicBezTo>
                  <a:cubicBezTo>
                    <a:pt x="28298" y="4942"/>
                    <a:pt x="28327" y="4926"/>
                    <a:pt x="28361" y="4898"/>
                  </a:cubicBezTo>
                  <a:lnTo>
                    <a:pt x="28399" y="4896"/>
                  </a:lnTo>
                  <a:cubicBezTo>
                    <a:pt x="28432" y="4895"/>
                    <a:pt x="28458" y="4856"/>
                    <a:pt x="28489" y="4856"/>
                  </a:cubicBezTo>
                  <a:cubicBezTo>
                    <a:pt x="28501" y="4856"/>
                    <a:pt x="28513" y="4862"/>
                    <a:pt x="28527" y="4877"/>
                  </a:cubicBezTo>
                  <a:lnTo>
                    <a:pt x="28579" y="4931"/>
                  </a:lnTo>
                  <a:cubicBezTo>
                    <a:pt x="28606" y="4890"/>
                    <a:pt x="28662" y="4854"/>
                    <a:pt x="28698" y="4844"/>
                  </a:cubicBezTo>
                  <a:cubicBezTo>
                    <a:pt x="28700" y="4844"/>
                    <a:pt x="28701" y="4843"/>
                    <a:pt x="28703" y="4843"/>
                  </a:cubicBezTo>
                  <a:cubicBezTo>
                    <a:pt x="28732" y="4843"/>
                    <a:pt x="28715" y="4952"/>
                    <a:pt x="28676" y="4981"/>
                  </a:cubicBezTo>
                  <a:cubicBezTo>
                    <a:pt x="28642" y="5006"/>
                    <a:pt x="28701" y="5041"/>
                    <a:pt x="28745" y="5041"/>
                  </a:cubicBezTo>
                  <a:cubicBezTo>
                    <a:pt x="28753" y="5041"/>
                    <a:pt x="28761" y="5039"/>
                    <a:pt x="28768" y="5036"/>
                  </a:cubicBezTo>
                  <a:cubicBezTo>
                    <a:pt x="28809" y="5017"/>
                    <a:pt x="28860" y="4916"/>
                    <a:pt x="28883" y="4813"/>
                  </a:cubicBezTo>
                  <a:lnTo>
                    <a:pt x="28916" y="4720"/>
                  </a:lnTo>
                  <a:cubicBezTo>
                    <a:pt x="28918" y="4713"/>
                    <a:pt x="28949" y="4705"/>
                    <a:pt x="28959" y="4705"/>
                  </a:cubicBezTo>
                  <a:cubicBezTo>
                    <a:pt x="28961" y="4705"/>
                    <a:pt x="28962" y="4705"/>
                    <a:pt x="28962" y="4705"/>
                  </a:cubicBezTo>
                  <a:cubicBezTo>
                    <a:pt x="28975" y="4719"/>
                    <a:pt x="28985" y="4737"/>
                    <a:pt x="28985" y="4754"/>
                  </a:cubicBezTo>
                  <a:lnTo>
                    <a:pt x="28985" y="4764"/>
                  </a:lnTo>
                  <a:cubicBezTo>
                    <a:pt x="28959" y="4782"/>
                    <a:pt x="28996" y="4799"/>
                    <a:pt x="29067" y="4799"/>
                  </a:cubicBezTo>
                  <a:lnTo>
                    <a:pt x="29124" y="4797"/>
                  </a:lnTo>
                  <a:lnTo>
                    <a:pt x="29129" y="4797"/>
                  </a:lnTo>
                  <a:cubicBezTo>
                    <a:pt x="29134" y="4785"/>
                    <a:pt x="29087" y="4768"/>
                    <a:pt x="29067" y="4765"/>
                  </a:cubicBezTo>
                  <a:cubicBezTo>
                    <a:pt x="29048" y="4762"/>
                    <a:pt x="29027" y="4720"/>
                    <a:pt x="29026" y="4705"/>
                  </a:cubicBezTo>
                  <a:cubicBezTo>
                    <a:pt x="29025" y="4696"/>
                    <a:pt x="28951" y="4682"/>
                    <a:pt x="28890" y="4682"/>
                  </a:cubicBezTo>
                  <a:cubicBezTo>
                    <a:pt x="28863" y="4682"/>
                    <a:pt x="28838" y="4685"/>
                    <a:pt x="28823" y="4692"/>
                  </a:cubicBezTo>
                  <a:cubicBezTo>
                    <a:pt x="28814" y="4696"/>
                    <a:pt x="28803" y="4698"/>
                    <a:pt x="28793" y="4698"/>
                  </a:cubicBezTo>
                  <a:cubicBezTo>
                    <a:pt x="28748" y="4698"/>
                    <a:pt x="28698" y="4667"/>
                    <a:pt x="28688" y="4650"/>
                  </a:cubicBezTo>
                  <a:cubicBezTo>
                    <a:pt x="28685" y="4645"/>
                    <a:pt x="28680" y="4642"/>
                    <a:pt x="28674" y="4640"/>
                  </a:cubicBezTo>
                  <a:lnTo>
                    <a:pt x="28674" y="4640"/>
                  </a:lnTo>
                  <a:cubicBezTo>
                    <a:pt x="28683" y="4616"/>
                    <a:pt x="28698" y="4591"/>
                    <a:pt x="28718" y="4566"/>
                  </a:cubicBezTo>
                  <a:lnTo>
                    <a:pt x="28775" y="4576"/>
                  </a:lnTo>
                  <a:lnTo>
                    <a:pt x="28804" y="4581"/>
                  </a:lnTo>
                  <a:cubicBezTo>
                    <a:pt x="28824" y="4555"/>
                    <a:pt x="28869" y="4527"/>
                    <a:pt x="28899" y="4527"/>
                  </a:cubicBezTo>
                  <a:cubicBezTo>
                    <a:pt x="28901" y="4527"/>
                    <a:pt x="28904" y="4527"/>
                    <a:pt x="28906" y="4528"/>
                  </a:cubicBezTo>
                  <a:cubicBezTo>
                    <a:pt x="28907" y="4528"/>
                    <a:pt x="28908" y="4528"/>
                    <a:pt x="28909" y="4528"/>
                  </a:cubicBezTo>
                  <a:cubicBezTo>
                    <a:pt x="28935" y="4528"/>
                    <a:pt x="28953" y="4497"/>
                    <a:pt x="28948" y="4456"/>
                  </a:cubicBezTo>
                  <a:lnTo>
                    <a:pt x="28948" y="4456"/>
                  </a:lnTo>
                  <a:lnTo>
                    <a:pt x="29008" y="4489"/>
                  </a:lnTo>
                  <a:cubicBezTo>
                    <a:pt x="29026" y="4500"/>
                    <a:pt x="29039" y="4505"/>
                    <a:pt x="29050" y="4505"/>
                  </a:cubicBezTo>
                  <a:cubicBezTo>
                    <a:pt x="29066" y="4505"/>
                    <a:pt x="29077" y="4494"/>
                    <a:pt x="29091" y="4479"/>
                  </a:cubicBezTo>
                  <a:cubicBezTo>
                    <a:pt x="29118" y="4448"/>
                    <a:pt x="29146" y="4417"/>
                    <a:pt x="29170" y="4384"/>
                  </a:cubicBezTo>
                  <a:lnTo>
                    <a:pt x="29179" y="4371"/>
                  </a:lnTo>
                  <a:cubicBezTo>
                    <a:pt x="29179" y="4358"/>
                    <a:pt x="29117" y="4312"/>
                    <a:pt x="29091" y="4297"/>
                  </a:cubicBezTo>
                  <a:cubicBezTo>
                    <a:pt x="29065" y="4282"/>
                    <a:pt x="29141" y="4271"/>
                    <a:pt x="29167" y="4271"/>
                  </a:cubicBezTo>
                  <a:cubicBezTo>
                    <a:pt x="29192" y="4271"/>
                    <a:pt x="29221" y="4317"/>
                    <a:pt x="29225" y="4331"/>
                  </a:cubicBezTo>
                  <a:cubicBezTo>
                    <a:pt x="29229" y="4345"/>
                    <a:pt x="29286" y="4358"/>
                    <a:pt x="29303" y="4358"/>
                  </a:cubicBezTo>
                  <a:cubicBezTo>
                    <a:pt x="29322" y="4358"/>
                    <a:pt x="29283" y="4316"/>
                    <a:pt x="29218" y="4261"/>
                  </a:cubicBezTo>
                  <a:lnTo>
                    <a:pt x="29283" y="4203"/>
                  </a:lnTo>
                  <a:cubicBezTo>
                    <a:pt x="29285" y="4199"/>
                    <a:pt x="29266" y="4188"/>
                    <a:pt x="29257" y="4180"/>
                  </a:cubicBezTo>
                  <a:cubicBezTo>
                    <a:pt x="29249" y="4174"/>
                    <a:pt x="29240" y="4162"/>
                    <a:pt x="29230" y="4162"/>
                  </a:cubicBezTo>
                  <a:cubicBezTo>
                    <a:pt x="29230" y="4162"/>
                    <a:pt x="29229" y="4162"/>
                    <a:pt x="29229" y="4162"/>
                  </a:cubicBezTo>
                  <a:cubicBezTo>
                    <a:pt x="29220" y="4162"/>
                    <a:pt x="29207" y="4159"/>
                    <a:pt x="29198" y="4159"/>
                  </a:cubicBezTo>
                  <a:cubicBezTo>
                    <a:pt x="29183" y="4159"/>
                    <a:pt x="29174" y="4165"/>
                    <a:pt x="29196" y="4194"/>
                  </a:cubicBezTo>
                  <a:cubicBezTo>
                    <a:pt x="29223" y="4230"/>
                    <a:pt x="29169" y="4245"/>
                    <a:pt x="29143" y="4251"/>
                  </a:cubicBezTo>
                  <a:cubicBezTo>
                    <a:pt x="29137" y="4252"/>
                    <a:pt x="29132" y="4253"/>
                    <a:pt x="29127" y="4253"/>
                  </a:cubicBezTo>
                  <a:cubicBezTo>
                    <a:pt x="29098" y="4253"/>
                    <a:pt x="29097" y="4227"/>
                    <a:pt x="29097" y="4204"/>
                  </a:cubicBezTo>
                  <a:lnTo>
                    <a:pt x="29097" y="4189"/>
                  </a:lnTo>
                  <a:cubicBezTo>
                    <a:pt x="29093" y="4176"/>
                    <a:pt x="29088" y="4169"/>
                    <a:pt x="29083" y="4169"/>
                  </a:cubicBezTo>
                  <a:cubicBezTo>
                    <a:pt x="29078" y="4169"/>
                    <a:pt x="29073" y="4175"/>
                    <a:pt x="29069" y="4187"/>
                  </a:cubicBezTo>
                  <a:lnTo>
                    <a:pt x="29059" y="4196"/>
                  </a:lnTo>
                  <a:cubicBezTo>
                    <a:pt x="29034" y="4216"/>
                    <a:pt x="29005" y="4250"/>
                    <a:pt x="28980" y="4250"/>
                  </a:cubicBezTo>
                  <a:cubicBezTo>
                    <a:pt x="28937" y="4250"/>
                    <a:pt x="28903" y="4221"/>
                    <a:pt x="28905" y="4178"/>
                  </a:cubicBezTo>
                  <a:lnTo>
                    <a:pt x="28905" y="4163"/>
                  </a:lnTo>
                  <a:cubicBezTo>
                    <a:pt x="28904" y="4160"/>
                    <a:pt x="28902" y="4159"/>
                    <a:pt x="28901" y="4159"/>
                  </a:cubicBezTo>
                  <a:cubicBezTo>
                    <a:pt x="28892" y="4159"/>
                    <a:pt x="28878" y="4195"/>
                    <a:pt x="28865" y="4251"/>
                  </a:cubicBezTo>
                  <a:lnTo>
                    <a:pt x="28761" y="4266"/>
                  </a:lnTo>
                  <a:lnTo>
                    <a:pt x="28696" y="4276"/>
                  </a:lnTo>
                  <a:cubicBezTo>
                    <a:pt x="28667" y="4312"/>
                    <a:pt x="28635" y="4331"/>
                    <a:pt x="28610" y="4331"/>
                  </a:cubicBezTo>
                  <a:cubicBezTo>
                    <a:pt x="28596" y="4331"/>
                    <a:pt x="28584" y="4325"/>
                    <a:pt x="28577" y="4312"/>
                  </a:cubicBezTo>
                  <a:lnTo>
                    <a:pt x="28625" y="4286"/>
                  </a:lnTo>
                  <a:lnTo>
                    <a:pt x="28639" y="4278"/>
                  </a:lnTo>
                  <a:cubicBezTo>
                    <a:pt x="28649" y="4270"/>
                    <a:pt x="28666" y="4220"/>
                    <a:pt x="28676" y="4169"/>
                  </a:cubicBezTo>
                  <a:lnTo>
                    <a:pt x="28601" y="4163"/>
                  </a:lnTo>
                  <a:lnTo>
                    <a:pt x="28576" y="4160"/>
                  </a:lnTo>
                  <a:cubicBezTo>
                    <a:pt x="28545" y="4172"/>
                    <a:pt x="28530" y="4194"/>
                    <a:pt x="28543" y="4210"/>
                  </a:cubicBezTo>
                  <a:lnTo>
                    <a:pt x="28557" y="4221"/>
                  </a:lnTo>
                  <a:lnTo>
                    <a:pt x="28565" y="4228"/>
                  </a:lnTo>
                  <a:cubicBezTo>
                    <a:pt x="28579" y="4230"/>
                    <a:pt x="28581" y="4256"/>
                    <a:pt x="28567" y="4286"/>
                  </a:cubicBezTo>
                  <a:lnTo>
                    <a:pt x="28547" y="4307"/>
                  </a:lnTo>
                  <a:cubicBezTo>
                    <a:pt x="28545" y="4308"/>
                    <a:pt x="28541" y="4309"/>
                    <a:pt x="28537" y="4309"/>
                  </a:cubicBezTo>
                  <a:cubicBezTo>
                    <a:pt x="28523" y="4309"/>
                    <a:pt x="28500" y="4303"/>
                    <a:pt x="28484" y="4302"/>
                  </a:cubicBezTo>
                  <a:lnTo>
                    <a:pt x="28471" y="4301"/>
                  </a:lnTo>
                  <a:cubicBezTo>
                    <a:pt x="28457" y="4301"/>
                    <a:pt x="28414" y="4319"/>
                    <a:pt x="28375" y="4341"/>
                  </a:cubicBezTo>
                  <a:lnTo>
                    <a:pt x="28327" y="4331"/>
                  </a:lnTo>
                  <a:lnTo>
                    <a:pt x="28294" y="4323"/>
                  </a:lnTo>
                  <a:cubicBezTo>
                    <a:pt x="28292" y="4323"/>
                    <a:pt x="28291" y="4323"/>
                    <a:pt x="28289" y="4323"/>
                  </a:cubicBezTo>
                  <a:cubicBezTo>
                    <a:pt x="28250" y="4323"/>
                    <a:pt x="28213" y="4383"/>
                    <a:pt x="28211" y="4406"/>
                  </a:cubicBezTo>
                  <a:cubicBezTo>
                    <a:pt x="28210" y="4410"/>
                    <a:pt x="28208" y="4412"/>
                    <a:pt x="28204" y="4412"/>
                  </a:cubicBezTo>
                  <a:cubicBezTo>
                    <a:pt x="28187" y="4412"/>
                    <a:pt x="28140" y="4368"/>
                    <a:pt x="28132" y="4345"/>
                  </a:cubicBezTo>
                  <a:cubicBezTo>
                    <a:pt x="28121" y="4317"/>
                    <a:pt x="28140" y="4240"/>
                    <a:pt x="28119" y="4235"/>
                  </a:cubicBezTo>
                  <a:cubicBezTo>
                    <a:pt x="28118" y="4234"/>
                    <a:pt x="28117" y="4234"/>
                    <a:pt x="28115" y="4234"/>
                  </a:cubicBezTo>
                  <a:cubicBezTo>
                    <a:pt x="28092" y="4234"/>
                    <a:pt x="28039" y="4260"/>
                    <a:pt x="28043" y="4277"/>
                  </a:cubicBezTo>
                  <a:cubicBezTo>
                    <a:pt x="28047" y="4293"/>
                    <a:pt x="27982" y="4338"/>
                    <a:pt x="27955" y="4350"/>
                  </a:cubicBezTo>
                  <a:cubicBezTo>
                    <a:pt x="27952" y="4351"/>
                    <a:pt x="27949" y="4352"/>
                    <a:pt x="27946" y="4352"/>
                  </a:cubicBezTo>
                  <a:cubicBezTo>
                    <a:pt x="27923" y="4352"/>
                    <a:pt x="27904" y="4313"/>
                    <a:pt x="27904" y="4292"/>
                  </a:cubicBezTo>
                  <a:cubicBezTo>
                    <a:pt x="27904" y="4270"/>
                    <a:pt x="27836" y="4241"/>
                    <a:pt x="27751" y="4229"/>
                  </a:cubicBezTo>
                  <a:lnTo>
                    <a:pt x="27695" y="4283"/>
                  </a:lnTo>
                  <a:cubicBezTo>
                    <a:pt x="27692" y="4286"/>
                    <a:pt x="27682" y="4287"/>
                    <a:pt x="27673" y="4287"/>
                  </a:cubicBezTo>
                  <a:cubicBezTo>
                    <a:pt x="27666" y="4287"/>
                    <a:pt x="27660" y="4286"/>
                    <a:pt x="27659" y="4285"/>
                  </a:cubicBezTo>
                  <a:lnTo>
                    <a:pt x="27609" y="4198"/>
                  </a:lnTo>
                  <a:cubicBezTo>
                    <a:pt x="27512" y="4213"/>
                    <a:pt x="27424" y="4230"/>
                    <a:pt x="27415" y="4237"/>
                  </a:cubicBezTo>
                  <a:lnTo>
                    <a:pt x="27405" y="4240"/>
                  </a:lnTo>
                  <a:lnTo>
                    <a:pt x="27333" y="4255"/>
                  </a:lnTo>
                  <a:cubicBezTo>
                    <a:pt x="27314" y="4251"/>
                    <a:pt x="27295" y="4249"/>
                    <a:pt x="27276" y="4249"/>
                  </a:cubicBezTo>
                  <a:cubicBezTo>
                    <a:pt x="27219" y="4249"/>
                    <a:pt x="27168" y="4266"/>
                    <a:pt x="27162" y="4278"/>
                  </a:cubicBezTo>
                  <a:cubicBezTo>
                    <a:pt x="27153" y="4292"/>
                    <a:pt x="27158" y="4319"/>
                    <a:pt x="27174" y="4336"/>
                  </a:cubicBezTo>
                  <a:lnTo>
                    <a:pt x="27190" y="4339"/>
                  </a:lnTo>
                  <a:cubicBezTo>
                    <a:pt x="27247" y="4353"/>
                    <a:pt x="27293" y="4365"/>
                    <a:pt x="27227" y="4417"/>
                  </a:cubicBezTo>
                  <a:cubicBezTo>
                    <a:pt x="27224" y="4420"/>
                    <a:pt x="27231" y="4431"/>
                    <a:pt x="27232" y="4439"/>
                  </a:cubicBezTo>
                  <a:cubicBezTo>
                    <a:pt x="27253" y="4524"/>
                    <a:pt x="27255" y="4526"/>
                    <a:pt x="27169" y="4555"/>
                  </a:cubicBezTo>
                  <a:cubicBezTo>
                    <a:pt x="27162" y="4558"/>
                    <a:pt x="27150" y="4560"/>
                    <a:pt x="27139" y="4560"/>
                  </a:cubicBezTo>
                  <a:cubicBezTo>
                    <a:pt x="27125" y="4560"/>
                    <a:pt x="27111" y="4557"/>
                    <a:pt x="27108" y="4553"/>
                  </a:cubicBezTo>
                  <a:cubicBezTo>
                    <a:pt x="27092" y="4528"/>
                    <a:pt x="27099" y="4507"/>
                    <a:pt x="27145" y="4503"/>
                  </a:cubicBezTo>
                  <a:cubicBezTo>
                    <a:pt x="27191" y="4498"/>
                    <a:pt x="27189" y="4470"/>
                    <a:pt x="27165" y="4447"/>
                  </a:cubicBezTo>
                  <a:cubicBezTo>
                    <a:pt x="27148" y="4431"/>
                    <a:pt x="27131" y="4407"/>
                    <a:pt x="27105" y="4407"/>
                  </a:cubicBezTo>
                  <a:cubicBezTo>
                    <a:pt x="27096" y="4407"/>
                    <a:pt x="27086" y="4410"/>
                    <a:pt x="27075" y="4417"/>
                  </a:cubicBezTo>
                  <a:cubicBezTo>
                    <a:pt x="27049" y="4431"/>
                    <a:pt x="27032" y="4463"/>
                    <a:pt x="27005" y="4468"/>
                  </a:cubicBezTo>
                  <a:cubicBezTo>
                    <a:pt x="27003" y="4468"/>
                    <a:pt x="27002" y="4468"/>
                    <a:pt x="27000" y="4468"/>
                  </a:cubicBezTo>
                  <a:cubicBezTo>
                    <a:pt x="26979" y="4468"/>
                    <a:pt x="26952" y="4446"/>
                    <a:pt x="26926" y="4441"/>
                  </a:cubicBezTo>
                  <a:cubicBezTo>
                    <a:pt x="26920" y="4440"/>
                    <a:pt x="26915" y="4440"/>
                    <a:pt x="26911" y="4440"/>
                  </a:cubicBezTo>
                  <a:cubicBezTo>
                    <a:pt x="26884" y="4440"/>
                    <a:pt x="26876" y="4457"/>
                    <a:pt x="26865" y="4481"/>
                  </a:cubicBezTo>
                  <a:lnTo>
                    <a:pt x="26857" y="4497"/>
                  </a:lnTo>
                  <a:cubicBezTo>
                    <a:pt x="26856" y="4497"/>
                    <a:pt x="26855" y="4497"/>
                    <a:pt x="26854" y="4497"/>
                  </a:cubicBezTo>
                  <a:cubicBezTo>
                    <a:pt x="26805" y="4497"/>
                    <a:pt x="26787" y="4440"/>
                    <a:pt x="26793" y="4422"/>
                  </a:cubicBezTo>
                  <a:cubicBezTo>
                    <a:pt x="26799" y="4405"/>
                    <a:pt x="26847" y="4396"/>
                    <a:pt x="26866" y="4396"/>
                  </a:cubicBezTo>
                  <a:cubicBezTo>
                    <a:pt x="26867" y="4396"/>
                    <a:pt x="26868" y="4396"/>
                    <a:pt x="26869" y="4396"/>
                  </a:cubicBezTo>
                  <a:cubicBezTo>
                    <a:pt x="26870" y="4396"/>
                    <a:pt x="26871" y="4396"/>
                    <a:pt x="26872" y="4396"/>
                  </a:cubicBezTo>
                  <a:cubicBezTo>
                    <a:pt x="26888" y="4396"/>
                    <a:pt x="26904" y="4381"/>
                    <a:pt x="26908" y="4362"/>
                  </a:cubicBezTo>
                  <a:lnTo>
                    <a:pt x="26902" y="4358"/>
                  </a:lnTo>
                  <a:cubicBezTo>
                    <a:pt x="26884" y="4350"/>
                    <a:pt x="26876" y="4319"/>
                    <a:pt x="26854" y="4319"/>
                  </a:cubicBezTo>
                  <a:cubicBezTo>
                    <a:pt x="26845" y="4319"/>
                    <a:pt x="26834" y="4324"/>
                    <a:pt x="26820" y="4336"/>
                  </a:cubicBezTo>
                  <a:cubicBezTo>
                    <a:pt x="26818" y="4339"/>
                    <a:pt x="26813" y="4339"/>
                    <a:pt x="26807" y="4339"/>
                  </a:cubicBezTo>
                  <a:cubicBezTo>
                    <a:pt x="26793" y="4339"/>
                    <a:pt x="26772" y="4335"/>
                    <a:pt x="26757" y="4331"/>
                  </a:cubicBezTo>
                  <a:lnTo>
                    <a:pt x="26685" y="4314"/>
                  </a:lnTo>
                  <a:cubicBezTo>
                    <a:pt x="26671" y="4310"/>
                    <a:pt x="26657" y="4308"/>
                    <a:pt x="26644" y="4308"/>
                  </a:cubicBezTo>
                  <a:cubicBezTo>
                    <a:pt x="26575" y="4308"/>
                    <a:pt x="26523" y="4351"/>
                    <a:pt x="26523" y="4368"/>
                  </a:cubicBezTo>
                  <a:cubicBezTo>
                    <a:pt x="26523" y="4389"/>
                    <a:pt x="26501" y="4408"/>
                    <a:pt x="26475" y="4409"/>
                  </a:cubicBezTo>
                  <a:lnTo>
                    <a:pt x="26475" y="4408"/>
                  </a:lnTo>
                  <a:lnTo>
                    <a:pt x="26466" y="4365"/>
                  </a:lnTo>
                  <a:cubicBezTo>
                    <a:pt x="26435" y="4329"/>
                    <a:pt x="26392" y="4292"/>
                    <a:pt x="26373" y="4281"/>
                  </a:cubicBezTo>
                  <a:lnTo>
                    <a:pt x="26369" y="4283"/>
                  </a:lnTo>
                  <a:lnTo>
                    <a:pt x="26332" y="4308"/>
                  </a:lnTo>
                  <a:cubicBezTo>
                    <a:pt x="26294" y="4337"/>
                    <a:pt x="26309" y="4413"/>
                    <a:pt x="26280" y="4425"/>
                  </a:cubicBezTo>
                  <a:cubicBezTo>
                    <a:pt x="26279" y="4425"/>
                    <a:pt x="26277" y="4426"/>
                    <a:pt x="26275" y="4426"/>
                  </a:cubicBezTo>
                  <a:cubicBezTo>
                    <a:pt x="26244" y="4426"/>
                    <a:pt x="26180" y="4340"/>
                    <a:pt x="26136" y="4318"/>
                  </a:cubicBezTo>
                  <a:cubicBezTo>
                    <a:pt x="26111" y="4305"/>
                    <a:pt x="26093" y="4299"/>
                    <a:pt x="26085" y="4299"/>
                  </a:cubicBezTo>
                  <a:cubicBezTo>
                    <a:pt x="26078" y="4299"/>
                    <a:pt x="26078" y="4303"/>
                    <a:pt x="26086" y="4313"/>
                  </a:cubicBezTo>
                  <a:lnTo>
                    <a:pt x="26096" y="4322"/>
                  </a:lnTo>
                  <a:cubicBezTo>
                    <a:pt x="26130" y="4355"/>
                    <a:pt x="26212" y="4389"/>
                    <a:pt x="26084" y="4411"/>
                  </a:cubicBezTo>
                  <a:cubicBezTo>
                    <a:pt x="26060" y="4415"/>
                    <a:pt x="26048" y="4460"/>
                    <a:pt x="26028" y="4483"/>
                  </a:cubicBezTo>
                  <a:lnTo>
                    <a:pt x="26023" y="4491"/>
                  </a:lnTo>
                  <a:cubicBezTo>
                    <a:pt x="26023" y="4491"/>
                    <a:pt x="26023" y="4491"/>
                    <a:pt x="26023" y="4491"/>
                  </a:cubicBezTo>
                  <a:cubicBezTo>
                    <a:pt x="26012" y="4491"/>
                    <a:pt x="25969" y="4444"/>
                    <a:pt x="25950" y="4420"/>
                  </a:cubicBezTo>
                  <a:cubicBezTo>
                    <a:pt x="25948" y="4417"/>
                    <a:pt x="25946" y="4416"/>
                    <a:pt x="25944" y="4416"/>
                  </a:cubicBezTo>
                  <a:cubicBezTo>
                    <a:pt x="25925" y="4416"/>
                    <a:pt x="25900" y="4492"/>
                    <a:pt x="25865" y="4494"/>
                  </a:cubicBezTo>
                  <a:cubicBezTo>
                    <a:pt x="25863" y="4494"/>
                    <a:pt x="25860" y="4494"/>
                    <a:pt x="25857" y="4494"/>
                  </a:cubicBezTo>
                  <a:cubicBezTo>
                    <a:pt x="25825" y="4494"/>
                    <a:pt x="25761" y="4484"/>
                    <a:pt x="25714" y="4484"/>
                  </a:cubicBezTo>
                  <a:cubicBezTo>
                    <a:pt x="25693" y="4484"/>
                    <a:pt x="25676" y="4486"/>
                    <a:pt x="25667" y="4492"/>
                  </a:cubicBezTo>
                  <a:cubicBezTo>
                    <a:pt x="25633" y="4509"/>
                    <a:pt x="25682" y="4532"/>
                    <a:pt x="25710" y="4534"/>
                  </a:cubicBezTo>
                  <a:cubicBezTo>
                    <a:pt x="25739" y="4537"/>
                    <a:pt x="25759" y="4588"/>
                    <a:pt x="25757" y="4604"/>
                  </a:cubicBezTo>
                  <a:cubicBezTo>
                    <a:pt x="25757" y="4612"/>
                    <a:pt x="25752" y="4616"/>
                    <a:pt x="25746" y="4616"/>
                  </a:cubicBezTo>
                  <a:cubicBezTo>
                    <a:pt x="25740" y="4616"/>
                    <a:pt x="25733" y="4612"/>
                    <a:pt x="25725" y="4606"/>
                  </a:cubicBezTo>
                  <a:lnTo>
                    <a:pt x="25716" y="4606"/>
                  </a:lnTo>
                  <a:cubicBezTo>
                    <a:pt x="25715" y="4606"/>
                    <a:pt x="25714" y="4606"/>
                    <a:pt x="25713" y="4606"/>
                  </a:cubicBezTo>
                  <a:cubicBezTo>
                    <a:pt x="25688" y="4606"/>
                    <a:pt x="25677" y="4618"/>
                    <a:pt x="25684" y="4634"/>
                  </a:cubicBezTo>
                  <a:cubicBezTo>
                    <a:pt x="25689" y="4643"/>
                    <a:pt x="25703" y="4650"/>
                    <a:pt x="25705" y="4658"/>
                  </a:cubicBezTo>
                  <a:lnTo>
                    <a:pt x="25710" y="4676"/>
                  </a:lnTo>
                  <a:cubicBezTo>
                    <a:pt x="25711" y="4694"/>
                    <a:pt x="25689" y="4712"/>
                    <a:pt x="25663" y="4713"/>
                  </a:cubicBezTo>
                  <a:lnTo>
                    <a:pt x="25648" y="4703"/>
                  </a:lnTo>
                  <a:lnTo>
                    <a:pt x="25608" y="4678"/>
                  </a:lnTo>
                  <a:cubicBezTo>
                    <a:pt x="25571" y="4643"/>
                    <a:pt x="25503" y="4612"/>
                    <a:pt x="25458" y="4609"/>
                  </a:cubicBezTo>
                  <a:lnTo>
                    <a:pt x="25437" y="4591"/>
                  </a:lnTo>
                  <a:cubicBezTo>
                    <a:pt x="25411" y="4570"/>
                    <a:pt x="25411" y="4529"/>
                    <a:pt x="25391" y="4499"/>
                  </a:cubicBezTo>
                  <a:cubicBezTo>
                    <a:pt x="25386" y="4491"/>
                    <a:pt x="25365" y="4484"/>
                    <a:pt x="25350" y="4484"/>
                  </a:cubicBezTo>
                  <a:cubicBezTo>
                    <a:pt x="25346" y="4484"/>
                    <a:pt x="25343" y="4484"/>
                    <a:pt x="25340" y="4485"/>
                  </a:cubicBezTo>
                  <a:lnTo>
                    <a:pt x="25252" y="4517"/>
                  </a:lnTo>
                  <a:cubicBezTo>
                    <a:pt x="25232" y="4458"/>
                    <a:pt x="25299" y="4383"/>
                    <a:pt x="25312" y="4359"/>
                  </a:cubicBezTo>
                  <a:cubicBezTo>
                    <a:pt x="25324" y="4336"/>
                    <a:pt x="25324" y="4213"/>
                    <a:pt x="25338" y="4205"/>
                  </a:cubicBezTo>
                  <a:cubicBezTo>
                    <a:pt x="25338" y="4204"/>
                    <a:pt x="25339" y="4204"/>
                    <a:pt x="25340" y="4204"/>
                  </a:cubicBezTo>
                  <a:cubicBezTo>
                    <a:pt x="25358" y="4204"/>
                    <a:pt x="25442" y="4277"/>
                    <a:pt x="25471" y="4308"/>
                  </a:cubicBezTo>
                  <a:cubicBezTo>
                    <a:pt x="25494" y="4335"/>
                    <a:pt x="25421" y="4370"/>
                    <a:pt x="25384" y="4370"/>
                  </a:cubicBezTo>
                  <a:cubicBezTo>
                    <a:pt x="25379" y="4370"/>
                    <a:pt x="25375" y="4369"/>
                    <a:pt x="25372" y="4368"/>
                  </a:cubicBezTo>
                  <a:lnTo>
                    <a:pt x="25372" y="4368"/>
                  </a:lnTo>
                  <a:cubicBezTo>
                    <a:pt x="25387" y="4387"/>
                    <a:pt x="25416" y="4426"/>
                    <a:pt x="25416" y="4439"/>
                  </a:cubicBezTo>
                  <a:cubicBezTo>
                    <a:pt x="25416" y="4450"/>
                    <a:pt x="25435" y="4455"/>
                    <a:pt x="25464" y="4455"/>
                  </a:cubicBezTo>
                  <a:cubicBezTo>
                    <a:pt x="25486" y="4455"/>
                    <a:pt x="25513" y="4452"/>
                    <a:pt x="25543" y="4446"/>
                  </a:cubicBezTo>
                  <a:lnTo>
                    <a:pt x="25597" y="4430"/>
                  </a:lnTo>
                  <a:cubicBezTo>
                    <a:pt x="25616" y="4424"/>
                    <a:pt x="25638" y="4403"/>
                    <a:pt x="25643" y="4385"/>
                  </a:cubicBezTo>
                  <a:cubicBezTo>
                    <a:pt x="25653" y="4349"/>
                    <a:pt x="25622" y="4344"/>
                    <a:pt x="25586" y="4342"/>
                  </a:cubicBezTo>
                  <a:lnTo>
                    <a:pt x="25581" y="4342"/>
                  </a:lnTo>
                  <a:cubicBezTo>
                    <a:pt x="25579" y="4314"/>
                    <a:pt x="25598" y="4276"/>
                    <a:pt x="25626" y="4257"/>
                  </a:cubicBezTo>
                  <a:lnTo>
                    <a:pt x="25608" y="4220"/>
                  </a:lnTo>
                  <a:cubicBezTo>
                    <a:pt x="25600" y="4201"/>
                    <a:pt x="25625" y="4184"/>
                    <a:pt x="25658" y="4184"/>
                  </a:cubicBezTo>
                  <a:cubicBezTo>
                    <a:pt x="25673" y="4184"/>
                    <a:pt x="25690" y="4188"/>
                    <a:pt x="25706" y="4198"/>
                  </a:cubicBezTo>
                  <a:cubicBezTo>
                    <a:pt x="25729" y="4210"/>
                    <a:pt x="25746" y="4217"/>
                    <a:pt x="25762" y="4217"/>
                  </a:cubicBezTo>
                  <a:cubicBezTo>
                    <a:pt x="25780" y="4217"/>
                    <a:pt x="25796" y="4209"/>
                    <a:pt x="25816" y="4192"/>
                  </a:cubicBezTo>
                  <a:cubicBezTo>
                    <a:pt x="25834" y="4175"/>
                    <a:pt x="25867" y="4163"/>
                    <a:pt x="25894" y="4160"/>
                  </a:cubicBezTo>
                  <a:cubicBezTo>
                    <a:pt x="25931" y="4157"/>
                    <a:pt x="25936" y="4138"/>
                    <a:pt x="25956" y="4121"/>
                  </a:cubicBezTo>
                  <a:lnTo>
                    <a:pt x="26038" y="4055"/>
                  </a:lnTo>
                  <a:cubicBezTo>
                    <a:pt x="26004" y="4021"/>
                    <a:pt x="25969" y="4003"/>
                    <a:pt x="25944" y="4003"/>
                  </a:cubicBezTo>
                  <a:cubicBezTo>
                    <a:pt x="25927" y="4003"/>
                    <a:pt x="25914" y="4011"/>
                    <a:pt x="25908" y="4026"/>
                  </a:cubicBezTo>
                  <a:lnTo>
                    <a:pt x="25899" y="4026"/>
                  </a:lnTo>
                  <a:cubicBezTo>
                    <a:pt x="25828" y="4026"/>
                    <a:pt x="25773" y="4057"/>
                    <a:pt x="25718" y="4086"/>
                  </a:cubicBezTo>
                  <a:lnTo>
                    <a:pt x="25664" y="4112"/>
                  </a:lnTo>
                  <a:cubicBezTo>
                    <a:pt x="25652" y="4114"/>
                    <a:pt x="25639" y="4114"/>
                    <a:pt x="25626" y="4114"/>
                  </a:cubicBezTo>
                  <a:cubicBezTo>
                    <a:pt x="25567" y="4114"/>
                    <a:pt x="25500" y="4102"/>
                    <a:pt x="25487" y="4096"/>
                  </a:cubicBezTo>
                  <a:cubicBezTo>
                    <a:pt x="25472" y="4089"/>
                    <a:pt x="25464" y="4055"/>
                    <a:pt x="25457" y="4027"/>
                  </a:cubicBezTo>
                  <a:lnTo>
                    <a:pt x="25457" y="4027"/>
                  </a:lnTo>
                  <a:cubicBezTo>
                    <a:pt x="25421" y="4037"/>
                    <a:pt x="25383" y="4043"/>
                    <a:pt x="25353" y="4062"/>
                  </a:cubicBezTo>
                  <a:cubicBezTo>
                    <a:pt x="25352" y="4063"/>
                    <a:pt x="25350" y="4063"/>
                    <a:pt x="25348" y="4063"/>
                  </a:cubicBezTo>
                  <a:cubicBezTo>
                    <a:pt x="25334" y="4063"/>
                    <a:pt x="25296" y="4043"/>
                    <a:pt x="25279" y="4029"/>
                  </a:cubicBezTo>
                  <a:cubicBezTo>
                    <a:pt x="25268" y="4020"/>
                    <a:pt x="25267" y="3990"/>
                    <a:pt x="25277" y="3979"/>
                  </a:cubicBezTo>
                  <a:cubicBezTo>
                    <a:pt x="25292" y="3962"/>
                    <a:pt x="25309" y="3940"/>
                    <a:pt x="25337" y="3940"/>
                  </a:cubicBezTo>
                  <a:cubicBezTo>
                    <a:pt x="25345" y="3940"/>
                    <a:pt x="25355" y="3942"/>
                    <a:pt x="25366" y="3948"/>
                  </a:cubicBezTo>
                  <a:cubicBezTo>
                    <a:pt x="25378" y="3954"/>
                    <a:pt x="25389" y="3969"/>
                    <a:pt x="25399" y="3969"/>
                  </a:cubicBezTo>
                  <a:cubicBezTo>
                    <a:pt x="25405" y="3969"/>
                    <a:pt x="25410" y="3964"/>
                    <a:pt x="25415" y="3951"/>
                  </a:cubicBezTo>
                  <a:lnTo>
                    <a:pt x="25420" y="3935"/>
                  </a:lnTo>
                  <a:cubicBezTo>
                    <a:pt x="25423" y="3939"/>
                    <a:pt x="25434" y="3946"/>
                    <a:pt x="25450" y="3955"/>
                  </a:cubicBezTo>
                  <a:lnTo>
                    <a:pt x="25450" y="3955"/>
                  </a:lnTo>
                  <a:cubicBezTo>
                    <a:pt x="25451" y="3930"/>
                    <a:pt x="25456" y="3903"/>
                    <a:pt x="25463" y="3880"/>
                  </a:cubicBezTo>
                  <a:lnTo>
                    <a:pt x="25485" y="3861"/>
                  </a:lnTo>
                  <a:cubicBezTo>
                    <a:pt x="25494" y="3855"/>
                    <a:pt x="25502" y="3852"/>
                    <a:pt x="25509" y="3852"/>
                  </a:cubicBezTo>
                  <a:cubicBezTo>
                    <a:pt x="25534" y="3852"/>
                    <a:pt x="25553" y="3881"/>
                    <a:pt x="25573" y="3881"/>
                  </a:cubicBezTo>
                  <a:cubicBezTo>
                    <a:pt x="25579" y="3881"/>
                    <a:pt x="25586" y="3878"/>
                    <a:pt x="25593" y="3871"/>
                  </a:cubicBezTo>
                  <a:lnTo>
                    <a:pt x="25637" y="3824"/>
                  </a:lnTo>
                  <a:lnTo>
                    <a:pt x="25637" y="3824"/>
                  </a:lnTo>
                  <a:cubicBezTo>
                    <a:pt x="25662" y="3858"/>
                    <a:pt x="25634" y="3908"/>
                    <a:pt x="25577" y="3937"/>
                  </a:cubicBezTo>
                  <a:lnTo>
                    <a:pt x="25549" y="3974"/>
                  </a:lnTo>
                  <a:cubicBezTo>
                    <a:pt x="25543" y="3983"/>
                    <a:pt x="25537" y="3989"/>
                    <a:pt x="25529" y="3995"/>
                  </a:cubicBezTo>
                  <a:lnTo>
                    <a:pt x="25529" y="3995"/>
                  </a:lnTo>
                  <a:cubicBezTo>
                    <a:pt x="25497" y="3980"/>
                    <a:pt x="25469" y="3966"/>
                    <a:pt x="25450" y="3955"/>
                  </a:cubicBezTo>
                  <a:lnTo>
                    <a:pt x="25450" y="3955"/>
                  </a:lnTo>
                  <a:cubicBezTo>
                    <a:pt x="25448" y="3978"/>
                    <a:pt x="25449" y="3998"/>
                    <a:pt x="25453" y="4013"/>
                  </a:cubicBezTo>
                  <a:cubicBezTo>
                    <a:pt x="25454" y="4017"/>
                    <a:pt x="25455" y="4022"/>
                    <a:pt x="25457" y="4027"/>
                  </a:cubicBezTo>
                  <a:lnTo>
                    <a:pt x="25457" y="4027"/>
                  </a:lnTo>
                  <a:cubicBezTo>
                    <a:pt x="25483" y="4021"/>
                    <a:pt x="25509" y="4012"/>
                    <a:pt x="25529" y="3995"/>
                  </a:cubicBezTo>
                  <a:lnTo>
                    <a:pt x="25529" y="3995"/>
                  </a:lnTo>
                  <a:cubicBezTo>
                    <a:pt x="25565" y="4012"/>
                    <a:pt x="25606" y="4030"/>
                    <a:pt x="25648" y="4049"/>
                  </a:cubicBezTo>
                  <a:lnTo>
                    <a:pt x="25699" y="3980"/>
                  </a:lnTo>
                  <a:cubicBezTo>
                    <a:pt x="25699" y="3979"/>
                    <a:pt x="25701" y="3978"/>
                    <a:pt x="25704" y="3978"/>
                  </a:cubicBezTo>
                  <a:cubicBezTo>
                    <a:pt x="25717" y="3978"/>
                    <a:pt x="25744" y="3985"/>
                    <a:pt x="25761" y="3987"/>
                  </a:cubicBezTo>
                  <a:cubicBezTo>
                    <a:pt x="25770" y="3987"/>
                    <a:pt x="25782" y="3988"/>
                    <a:pt x="25790" y="3988"/>
                  </a:cubicBezTo>
                  <a:cubicBezTo>
                    <a:pt x="25796" y="3988"/>
                    <a:pt x="25799" y="3988"/>
                    <a:pt x="25800" y="3987"/>
                  </a:cubicBezTo>
                  <a:cubicBezTo>
                    <a:pt x="25825" y="3926"/>
                    <a:pt x="25881" y="3910"/>
                    <a:pt x="25945" y="3910"/>
                  </a:cubicBezTo>
                  <a:cubicBezTo>
                    <a:pt x="25954" y="3910"/>
                    <a:pt x="25962" y="3910"/>
                    <a:pt x="25971" y="3911"/>
                  </a:cubicBezTo>
                  <a:lnTo>
                    <a:pt x="26044" y="3915"/>
                  </a:lnTo>
                  <a:cubicBezTo>
                    <a:pt x="26101" y="3957"/>
                    <a:pt x="26105" y="4014"/>
                    <a:pt x="26049" y="4040"/>
                  </a:cubicBezTo>
                  <a:lnTo>
                    <a:pt x="26096" y="4070"/>
                  </a:lnTo>
                  <a:lnTo>
                    <a:pt x="26131" y="4092"/>
                  </a:lnTo>
                  <a:cubicBezTo>
                    <a:pt x="26145" y="4097"/>
                    <a:pt x="26159" y="4100"/>
                    <a:pt x="26172" y="4100"/>
                  </a:cubicBezTo>
                  <a:cubicBezTo>
                    <a:pt x="26205" y="4100"/>
                    <a:pt x="26235" y="4084"/>
                    <a:pt x="26248" y="4057"/>
                  </a:cubicBezTo>
                  <a:lnTo>
                    <a:pt x="26301" y="4065"/>
                  </a:lnTo>
                  <a:cubicBezTo>
                    <a:pt x="26305" y="4066"/>
                    <a:pt x="26310" y="4066"/>
                    <a:pt x="26315" y="4066"/>
                  </a:cubicBezTo>
                  <a:cubicBezTo>
                    <a:pt x="26356" y="4066"/>
                    <a:pt x="26418" y="4048"/>
                    <a:pt x="26440" y="4030"/>
                  </a:cubicBezTo>
                  <a:lnTo>
                    <a:pt x="26482" y="3995"/>
                  </a:lnTo>
                  <a:cubicBezTo>
                    <a:pt x="26509" y="4024"/>
                    <a:pt x="26564" y="4044"/>
                    <a:pt x="26582" y="4044"/>
                  </a:cubicBezTo>
                  <a:cubicBezTo>
                    <a:pt x="26583" y="4044"/>
                    <a:pt x="26583" y="4044"/>
                    <a:pt x="26584" y="4044"/>
                  </a:cubicBezTo>
                  <a:cubicBezTo>
                    <a:pt x="26584" y="4044"/>
                    <a:pt x="26584" y="4044"/>
                    <a:pt x="26584" y="4044"/>
                  </a:cubicBezTo>
                  <a:cubicBezTo>
                    <a:pt x="26600" y="4044"/>
                    <a:pt x="26594" y="4129"/>
                    <a:pt x="26587" y="4164"/>
                  </a:cubicBezTo>
                  <a:cubicBezTo>
                    <a:pt x="26581" y="4187"/>
                    <a:pt x="26593" y="4199"/>
                    <a:pt x="26615" y="4199"/>
                  </a:cubicBezTo>
                  <a:cubicBezTo>
                    <a:pt x="26626" y="4199"/>
                    <a:pt x="26641" y="4196"/>
                    <a:pt x="26657" y="4188"/>
                  </a:cubicBezTo>
                  <a:lnTo>
                    <a:pt x="26687" y="4193"/>
                  </a:lnTo>
                  <a:cubicBezTo>
                    <a:pt x="26732" y="4201"/>
                    <a:pt x="26772" y="4229"/>
                    <a:pt x="26810" y="4252"/>
                  </a:cubicBezTo>
                  <a:lnTo>
                    <a:pt x="26854" y="4278"/>
                  </a:lnTo>
                  <a:cubicBezTo>
                    <a:pt x="26917" y="4264"/>
                    <a:pt x="26834" y="4236"/>
                    <a:pt x="26851" y="4204"/>
                  </a:cubicBezTo>
                  <a:cubicBezTo>
                    <a:pt x="26859" y="4188"/>
                    <a:pt x="26876" y="4180"/>
                    <a:pt x="26896" y="4180"/>
                  </a:cubicBezTo>
                  <a:cubicBezTo>
                    <a:pt x="26916" y="4180"/>
                    <a:pt x="26940" y="4188"/>
                    <a:pt x="26962" y="4204"/>
                  </a:cubicBezTo>
                  <a:lnTo>
                    <a:pt x="27001" y="4164"/>
                  </a:lnTo>
                  <a:cubicBezTo>
                    <a:pt x="27026" y="4139"/>
                    <a:pt x="27053" y="4122"/>
                    <a:pt x="27084" y="4122"/>
                  </a:cubicBezTo>
                  <a:cubicBezTo>
                    <a:pt x="27103" y="4122"/>
                    <a:pt x="27124" y="4129"/>
                    <a:pt x="27147" y="4143"/>
                  </a:cubicBezTo>
                  <a:cubicBezTo>
                    <a:pt x="27148" y="4144"/>
                    <a:pt x="27151" y="4145"/>
                    <a:pt x="27153" y="4145"/>
                  </a:cubicBezTo>
                  <a:cubicBezTo>
                    <a:pt x="27162" y="4145"/>
                    <a:pt x="27176" y="4141"/>
                    <a:pt x="27180" y="4136"/>
                  </a:cubicBezTo>
                  <a:cubicBezTo>
                    <a:pt x="27185" y="4129"/>
                    <a:pt x="27181" y="4115"/>
                    <a:pt x="27175" y="4107"/>
                  </a:cubicBezTo>
                  <a:cubicBezTo>
                    <a:pt x="27169" y="4101"/>
                    <a:pt x="27155" y="4098"/>
                    <a:pt x="27144" y="4096"/>
                  </a:cubicBezTo>
                  <a:lnTo>
                    <a:pt x="27044" y="4075"/>
                  </a:lnTo>
                  <a:cubicBezTo>
                    <a:pt x="27092" y="4039"/>
                    <a:pt x="27080" y="3988"/>
                    <a:pt x="27014" y="3961"/>
                  </a:cubicBezTo>
                  <a:lnTo>
                    <a:pt x="27066" y="3875"/>
                  </a:lnTo>
                  <a:lnTo>
                    <a:pt x="27083" y="3844"/>
                  </a:lnTo>
                  <a:cubicBezTo>
                    <a:pt x="27091" y="3832"/>
                    <a:pt x="27106" y="3826"/>
                    <a:pt x="27126" y="3826"/>
                  </a:cubicBezTo>
                  <a:cubicBezTo>
                    <a:pt x="27157" y="3826"/>
                    <a:pt x="27199" y="3841"/>
                    <a:pt x="27239" y="3870"/>
                  </a:cubicBezTo>
                  <a:lnTo>
                    <a:pt x="27312" y="3874"/>
                  </a:lnTo>
                  <a:cubicBezTo>
                    <a:pt x="27313" y="3874"/>
                    <a:pt x="27313" y="3874"/>
                    <a:pt x="27314" y="3874"/>
                  </a:cubicBezTo>
                  <a:cubicBezTo>
                    <a:pt x="27337" y="3874"/>
                    <a:pt x="27369" y="3848"/>
                    <a:pt x="27385" y="3848"/>
                  </a:cubicBezTo>
                  <a:cubicBezTo>
                    <a:pt x="27387" y="3848"/>
                    <a:pt x="27388" y="3849"/>
                    <a:pt x="27389" y="3849"/>
                  </a:cubicBezTo>
                  <a:cubicBezTo>
                    <a:pt x="27440" y="3872"/>
                    <a:pt x="27499" y="3900"/>
                    <a:pt x="27522" y="3939"/>
                  </a:cubicBezTo>
                  <a:cubicBezTo>
                    <a:pt x="27554" y="3998"/>
                    <a:pt x="27610" y="3998"/>
                    <a:pt x="27668" y="4009"/>
                  </a:cubicBezTo>
                  <a:lnTo>
                    <a:pt x="27717" y="4020"/>
                  </a:lnTo>
                  <a:cubicBezTo>
                    <a:pt x="27781" y="3997"/>
                    <a:pt x="27844" y="3927"/>
                    <a:pt x="27838" y="3908"/>
                  </a:cubicBezTo>
                  <a:cubicBezTo>
                    <a:pt x="27835" y="3901"/>
                    <a:pt x="27842" y="3899"/>
                    <a:pt x="27854" y="3899"/>
                  </a:cubicBezTo>
                  <a:cubicBezTo>
                    <a:pt x="27873" y="3899"/>
                    <a:pt x="27903" y="3906"/>
                    <a:pt x="27920" y="3913"/>
                  </a:cubicBezTo>
                  <a:cubicBezTo>
                    <a:pt x="27923" y="3914"/>
                    <a:pt x="27927" y="3915"/>
                    <a:pt x="27932" y="3915"/>
                  </a:cubicBezTo>
                  <a:cubicBezTo>
                    <a:pt x="27972" y="3915"/>
                    <a:pt x="28069" y="3875"/>
                    <a:pt x="28100" y="3856"/>
                  </a:cubicBezTo>
                  <a:cubicBezTo>
                    <a:pt x="28102" y="3855"/>
                    <a:pt x="28105" y="3854"/>
                    <a:pt x="28109" y="3854"/>
                  </a:cubicBezTo>
                  <a:cubicBezTo>
                    <a:pt x="28152" y="3854"/>
                    <a:pt x="28258" y="3969"/>
                    <a:pt x="28314" y="3979"/>
                  </a:cubicBezTo>
                  <a:cubicBezTo>
                    <a:pt x="28319" y="3980"/>
                    <a:pt x="28324" y="3980"/>
                    <a:pt x="28328" y="3980"/>
                  </a:cubicBezTo>
                  <a:cubicBezTo>
                    <a:pt x="28368" y="3980"/>
                    <a:pt x="28347" y="3939"/>
                    <a:pt x="28325" y="3920"/>
                  </a:cubicBezTo>
                  <a:cubicBezTo>
                    <a:pt x="28300" y="3899"/>
                    <a:pt x="28306" y="3879"/>
                    <a:pt x="28341" y="3875"/>
                  </a:cubicBezTo>
                  <a:lnTo>
                    <a:pt x="28358" y="3879"/>
                  </a:lnTo>
                  <a:cubicBezTo>
                    <a:pt x="28380" y="3884"/>
                    <a:pt x="28402" y="3894"/>
                    <a:pt x="28422" y="3905"/>
                  </a:cubicBezTo>
                  <a:cubicBezTo>
                    <a:pt x="28473" y="3933"/>
                    <a:pt x="28488" y="3943"/>
                    <a:pt x="28535" y="3943"/>
                  </a:cubicBezTo>
                  <a:cubicBezTo>
                    <a:pt x="28556" y="3943"/>
                    <a:pt x="28582" y="3942"/>
                    <a:pt x="28620" y="3939"/>
                  </a:cubicBezTo>
                  <a:lnTo>
                    <a:pt x="28711" y="3931"/>
                  </a:lnTo>
                  <a:cubicBezTo>
                    <a:pt x="28750" y="3950"/>
                    <a:pt x="28800" y="3959"/>
                    <a:pt x="28849" y="3959"/>
                  </a:cubicBezTo>
                  <a:cubicBezTo>
                    <a:pt x="28897" y="3959"/>
                    <a:pt x="28945" y="3950"/>
                    <a:pt x="28979" y="3931"/>
                  </a:cubicBezTo>
                  <a:lnTo>
                    <a:pt x="29020" y="3879"/>
                  </a:lnTo>
                  <a:cubicBezTo>
                    <a:pt x="29028" y="3870"/>
                    <a:pt x="29052" y="3861"/>
                    <a:pt x="29051" y="3858"/>
                  </a:cubicBezTo>
                  <a:cubicBezTo>
                    <a:pt x="29043" y="3832"/>
                    <a:pt x="28996" y="3814"/>
                    <a:pt x="28958" y="3814"/>
                  </a:cubicBezTo>
                  <a:cubicBezTo>
                    <a:pt x="28938" y="3814"/>
                    <a:pt x="28920" y="3819"/>
                    <a:pt x="28911" y="3831"/>
                  </a:cubicBezTo>
                  <a:lnTo>
                    <a:pt x="28896" y="3850"/>
                  </a:lnTo>
                  <a:cubicBezTo>
                    <a:pt x="28899" y="3876"/>
                    <a:pt x="28856" y="3895"/>
                    <a:pt x="28835" y="3895"/>
                  </a:cubicBezTo>
                  <a:cubicBezTo>
                    <a:pt x="28832" y="3895"/>
                    <a:pt x="28829" y="3895"/>
                    <a:pt x="28828" y="3894"/>
                  </a:cubicBezTo>
                  <a:cubicBezTo>
                    <a:pt x="28810" y="3887"/>
                    <a:pt x="28773" y="3879"/>
                    <a:pt x="28742" y="3875"/>
                  </a:cubicBezTo>
                  <a:lnTo>
                    <a:pt x="28721" y="3869"/>
                  </a:lnTo>
                  <a:cubicBezTo>
                    <a:pt x="28711" y="3866"/>
                    <a:pt x="28700" y="3851"/>
                    <a:pt x="28694" y="3851"/>
                  </a:cubicBezTo>
                  <a:cubicBezTo>
                    <a:pt x="28694" y="3851"/>
                    <a:pt x="28694" y="3851"/>
                    <a:pt x="28694" y="3851"/>
                  </a:cubicBezTo>
                  <a:cubicBezTo>
                    <a:pt x="28664" y="3862"/>
                    <a:pt x="28686" y="3912"/>
                    <a:pt x="28648" y="3912"/>
                  </a:cubicBezTo>
                  <a:cubicBezTo>
                    <a:pt x="28644" y="3912"/>
                    <a:pt x="28639" y="3911"/>
                    <a:pt x="28633" y="3910"/>
                  </a:cubicBezTo>
                  <a:lnTo>
                    <a:pt x="28609" y="3905"/>
                  </a:lnTo>
                  <a:cubicBezTo>
                    <a:pt x="28591" y="3876"/>
                    <a:pt x="28519" y="3876"/>
                    <a:pt x="28505" y="3860"/>
                  </a:cubicBezTo>
                  <a:cubicBezTo>
                    <a:pt x="28491" y="3845"/>
                    <a:pt x="28457" y="3828"/>
                    <a:pt x="28429" y="3819"/>
                  </a:cubicBezTo>
                  <a:lnTo>
                    <a:pt x="28419" y="3828"/>
                  </a:lnTo>
                  <a:lnTo>
                    <a:pt x="28370" y="3869"/>
                  </a:lnTo>
                  <a:cubicBezTo>
                    <a:pt x="28308" y="3856"/>
                    <a:pt x="28258" y="3805"/>
                    <a:pt x="28258" y="3792"/>
                  </a:cubicBezTo>
                  <a:cubicBezTo>
                    <a:pt x="28258" y="3780"/>
                    <a:pt x="28292" y="3773"/>
                    <a:pt x="28339" y="3773"/>
                  </a:cubicBezTo>
                  <a:cubicBezTo>
                    <a:pt x="28351" y="3773"/>
                    <a:pt x="28364" y="3773"/>
                    <a:pt x="28377" y="3774"/>
                  </a:cubicBezTo>
                  <a:lnTo>
                    <a:pt x="28433" y="3730"/>
                  </a:lnTo>
                  <a:cubicBezTo>
                    <a:pt x="28441" y="3722"/>
                    <a:pt x="28464" y="3715"/>
                    <a:pt x="28488" y="3715"/>
                  </a:cubicBezTo>
                  <a:cubicBezTo>
                    <a:pt x="28523" y="3715"/>
                    <a:pt x="28563" y="3730"/>
                    <a:pt x="28571" y="3778"/>
                  </a:cubicBezTo>
                  <a:cubicBezTo>
                    <a:pt x="28571" y="3781"/>
                    <a:pt x="28595" y="3786"/>
                    <a:pt x="28608" y="3786"/>
                  </a:cubicBezTo>
                  <a:cubicBezTo>
                    <a:pt x="28613" y="3786"/>
                    <a:pt x="28617" y="3786"/>
                    <a:pt x="28618" y="3784"/>
                  </a:cubicBezTo>
                  <a:cubicBezTo>
                    <a:pt x="28639" y="3763"/>
                    <a:pt x="28669" y="3752"/>
                    <a:pt x="28695" y="3752"/>
                  </a:cubicBezTo>
                  <a:cubicBezTo>
                    <a:pt x="28710" y="3752"/>
                    <a:pt x="28723" y="3755"/>
                    <a:pt x="28733" y="3763"/>
                  </a:cubicBezTo>
                  <a:lnTo>
                    <a:pt x="28768" y="3792"/>
                  </a:lnTo>
                  <a:cubicBezTo>
                    <a:pt x="28784" y="3844"/>
                    <a:pt x="28823" y="3882"/>
                    <a:pt x="28836" y="3882"/>
                  </a:cubicBezTo>
                  <a:cubicBezTo>
                    <a:pt x="28848" y="3882"/>
                    <a:pt x="28882" y="3757"/>
                    <a:pt x="28881" y="3712"/>
                  </a:cubicBezTo>
                  <a:cubicBezTo>
                    <a:pt x="28880" y="3678"/>
                    <a:pt x="28893" y="3655"/>
                    <a:pt x="28911" y="3655"/>
                  </a:cubicBezTo>
                  <a:cubicBezTo>
                    <a:pt x="28916" y="3655"/>
                    <a:pt x="28921" y="3657"/>
                    <a:pt x="28926" y="3660"/>
                  </a:cubicBezTo>
                  <a:cubicBezTo>
                    <a:pt x="28946" y="3640"/>
                    <a:pt x="28963" y="3632"/>
                    <a:pt x="28979" y="3632"/>
                  </a:cubicBezTo>
                  <a:cubicBezTo>
                    <a:pt x="29005" y="3632"/>
                    <a:pt x="29026" y="3652"/>
                    <a:pt x="29046" y="3673"/>
                  </a:cubicBezTo>
                  <a:cubicBezTo>
                    <a:pt x="29061" y="3687"/>
                    <a:pt x="29062" y="3710"/>
                    <a:pt x="29076" y="3725"/>
                  </a:cubicBezTo>
                  <a:lnTo>
                    <a:pt x="29082" y="3730"/>
                  </a:lnTo>
                  <a:cubicBezTo>
                    <a:pt x="29107" y="3723"/>
                    <a:pt x="29143" y="3687"/>
                    <a:pt x="29163" y="3651"/>
                  </a:cubicBezTo>
                  <a:lnTo>
                    <a:pt x="29184" y="3644"/>
                  </a:lnTo>
                  <a:cubicBezTo>
                    <a:pt x="29209" y="3635"/>
                    <a:pt x="29236" y="3630"/>
                    <a:pt x="29262" y="3630"/>
                  </a:cubicBezTo>
                  <a:cubicBezTo>
                    <a:pt x="29337" y="3630"/>
                    <a:pt x="29409" y="3665"/>
                    <a:pt x="29435" y="3715"/>
                  </a:cubicBezTo>
                  <a:lnTo>
                    <a:pt x="29439" y="3722"/>
                  </a:lnTo>
                  <a:cubicBezTo>
                    <a:pt x="29424" y="3736"/>
                    <a:pt x="29430" y="3748"/>
                    <a:pt x="29455" y="3750"/>
                  </a:cubicBezTo>
                  <a:lnTo>
                    <a:pt x="29475" y="3746"/>
                  </a:lnTo>
                  <a:lnTo>
                    <a:pt x="29497" y="3742"/>
                  </a:lnTo>
                  <a:cubicBezTo>
                    <a:pt x="29500" y="3741"/>
                    <a:pt x="29504" y="3740"/>
                    <a:pt x="29509" y="3740"/>
                  </a:cubicBezTo>
                  <a:cubicBezTo>
                    <a:pt x="29536" y="3740"/>
                    <a:pt x="29573" y="3773"/>
                    <a:pt x="29594" y="3822"/>
                  </a:cubicBezTo>
                  <a:lnTo>
                    <a:pt x="29494" y="3828"/>
                  </a:lnTo>
                  <a:lnTo>
                    <a:pt x="29493" y="3828"/>
                  </a:lnTo>
                  <a:cubicBezTo>
                    <a:pt x="29492" y="3840"/>
                    <a:pt x="29555" y="3850"/>
                    <a:pt x="29579" y="3850"/>
                  </a:cubicBezTo>
                  <a:cubicBezTo>
                    <a:pt x="29604" y="3850"/>
                    <a:pt x="29638" y="3803"/>
                    <a:pt x="29657" y="3745"/>
                  </a:cubicBezTo>
                  <a:lnTo>
                    <a:pt x="29749" y="3731"/>
                  </a:lnTo>
                  <a:cubicBezTo>
                    <a:pt x="29796" y="3725"/>
                    <a:pt x="29848" y="3716"/>
                    <a:pt x="29856" y="3685"/>
                  </a:cubicBezTo>
                  <a:cubicBezTo>
                    <a:pt x="29866" y="3643"/>
                    <a:pt x="29886" y="3630"/>
                    <a:pt x="29910" y="3630"/>
                  </a:cubicBezTo>
                  <a:cubicBezTo>
                    <a:pt x="29931" y="3630"/>
                    <a:pt x="29954" y="3640"/>
                    <a:pt x="29976" y="3650"/>
                  </a:cubicBezTo>
                  <a:cubicBezTo>
                    <a:pt x="29998" y="3660"/>
                    <a:pt x="30016" y="3667"/>
                    <a:pt x="30029" y="3667"/>
                  </a:cubicBezTo>
                  <a:cubicBezTo>
                    <a:pt x="30047" y="3667"/>
                    <a:pt x="30057" y="3654"/>
                    <a:pt x="30058" y="3619"/>
                  </a:cubicBezTo>
                  <a:cubicBezTo>
                    <a:pt x="30058" y="3613"/>
                    <a:pt x="30093" y="3612"/>
                    <a:pt x="30104" y="3602"/>
                  </a:cubicBezTo>
                  <a:lnTo>
                    <a:pt x="30157" y="3556"/>
                  </a:lnTo>
                  <a:cubicBezTo>
                    <a:pt x="30202" y="3587"/>
                    <a:pt x="30229" y="3634"/>
                    <a:pt x="30226" y="3642"/>
                  </a:cubicBezTo>
                  <a:cubicBezTo>
                    <a:pt x="30220" y="3650"/>
                    <a:pt x="30241" y="3658"/>
                    <a:pt x="30269" y="3658"/>
                  </a:cubicBezTo>
                  <a:lnTo>
                    <a:pt x="30288" y="3666"/>
                  </a:lnTo>
                  <a:cubicBezTo>
                    <a:pt x="30305" y="3673"/>
                    <a:pt x="30310" y="3695"/>
                    <a:pt x="30323" y="3709"/>
                  </a:cubicBezTo>
                  <a:cubicBezTo>
                    <a:pt x="30334" y="3722"/>
                    <a:pt x="30352" y="3728"/>
                    <a:pt x="30367" y="3728"/>
                  </a:cubicBezTo>
                  <a:cubicBezTo>
                    <a:pt x="30383" y="3728"/>
                    <a:pt x="30396" y="3722"/>
                    <a:pt x="30395" y="3711"/>
                  </a:cubicBezTo>
                  <a:lnTo>
                    <a:pt x="30383" y="3615"/>
                  </a:lnTo>
                  <a:cubicBezTo>
                    <a:pt x="30423" y="3604"/>
                    <a:pt x="30457" y="3599"/>
                    <a:pt x="30483" y="3599"/>
                  </a:cubicBezTo>
                  <a:cubicBezTo>
                    <a:pt x="30527" y="3599"/>
                    <a:pt x="30546" y="3614"/>
                    <a:pt x="30529" y="3639"/>
                  </a:cubicBezTo>
                  <a:lnTo>
                    <a:pt x="30504" y="3656"/>
                  </a:lnTo>
                  <a:cubicBezTo>
                    <a:pt x="30454" y="3694"/>
                    <a:pt x="30474" y="3723"/>
                    <a:pt x="30516" y="3742"/>
                  </a:cubicBezTo>
                  <a:lnTo>
                    <a:pt x="30546" y="3757"/>
                  </a:lnTo>
                  <a:cubicBezTo>
                    <a:pt x="30596" y="3757"/>
                    <a:pt x="30614" y="3723"/>
                    <a:pt x="30588" y="3682"/>
                  </a:cubicBezTo>
                  <a:lnTo>
                    <a:pt x="30616" y="3604"/>
                  </a:lnTo>
                  <a:cubicBezTo>
                    <a:pt x="30617" y="3602"/>
                    <a:pt x="30620" y="3601"/>
                    <a:pt x="30626" y="3601"/>
                  </a:cubicBezTo>
                  <a:cubicBezTo>
                    <a:pt x="30647" y="3601"/>
                    <a:pt x="30698" y="3617"/>
                    <a:pt x="30730" y="3632"/>
                  </a:cubicBezTo>
                  <a:cubicBezTo>
                    <a:pt x="30740" y="3636"/>
                    <a:pt x="30747" y="3638"/>
                    <a:pt x="30753" y="3638"/>
                  </a:cubicBezTo>
                  <a:cubicBezTo>
                    <a:pt x="30787" y="3638"/>
                    <a:pt x="30772" y="3578"/>
                    <a:pt x="30808" y="3573"/>
                  </a:cubicBezTo>
                  <a:cubicBezTo>
                    <a:pt x="30812" y="3572"/>
                    <a:pt x="30816" y="3572"/>
                    <a:pt x="30820" y="3572"/>
                  </a:cubicBezTo>
                  <a:cubicBezTo>
                    <a:pt x="30830" y="3572"/>
                    <a:pt x="30840" y="3573"/>
                    <a:pt x="30844" y="3577"/>
                  </a:cubicBezTo>
                  <a:cubicBezTo>
                    <a:pt x="30865" y="3594"/>
                    <a:pt x="30889" y="3615"/>
                    <a:pt x="30896" y="3637"/>
                  </a:cubicBezTo>
                  <a:lnTo>
                    <a:pt x="30900" y="3650"/>
                  </a:lnTo>
                  <a:cubicBezTo>
                    <a:pt x="30882" y="3666"/>
                    <a:pt x="30979" y="3730"/>
                    <a:pt x="31029" y="3730"/>
                  </a:cubicBezTo>
                  <a:cubicBezTo>
                    <a:pt x="31030" y="3730"/>
                    <a:pt x="31031" y="3730"/>
                    <a:pt x="31032" y="3730"/>
                  </a:cubicBezTo>
                  <a:cubicBezTo>
                    <a:pt x="31081" y="3726"/>
                    <a:pt x="31106" y="3700"/>
                    <a:pt x="31089" y="3673"/>
                  </a:cubicBezTo>
                  <a:lnTo>
                    <a:pt x="31049" y="3665"/>
                  </a:lnTo>
                  <a:lnTo>
                    <a:pt x="31033" y="3663"/>
                  </a:lnTo>
                  <a:cubicBezTo>
                    <a:pt x="31022" y="3640"/>
                    <a:pt x="31101" y="3579"/>
                    <a:pt x="31138" y="3560"/>
                  </a:cubicBezTo>
                  <a:cubicBezTo>
                    <a:pt x="31147" y="3556"/>
                    <a:pt x="31154" y="3554"/>
                    <a:pt x="31160" y="3554"/>
                  </a:cubicBezTo>
                  <a:cubicBezTo>
                    <a:pt x="31180" y="3554"/>
                    <a:pt x="31184" y="3578"/>
                    <a:pt x="31167" y="3617"/>
                  </a:cubicBezTo>
                  <a:lnTo>
                    <a:pt x="31243" y="3637"/>
                  </a:lnTo>
                  <a:cubicBezTo>
                    <a:pt x="31265" y="3644"/>
                    <a:pt x="31282" y="3665"/>
                    <a:pt x="31305" y="3666"/>
                  </a:cubicBezTo>
                  <a:lnTo>
                    <a:pt x="31357" y="3671"/>
                  </a:lnTo>
                  <a:cubicBezTo>
                    <a:pt x="31391" y="3641"/>
                    <a:pt x="31368" y="3591"/>
                    <a:pt x="31347" y="3591"/>
                  </a:cubicBezTo>
                  <a:cubicBezTo>
                    <a:pt x="31346" y="3591"/>
                    <a:pt x="31344" y="3592"/>
                    <a:pt x="31343" y="3592"/>
                  </a:cubicBezTo>
                  <a:cubicBezTo>
                    <a:pt x="31340" y="3593"/>
                    <a:pt x="31334" y="3594"/>
                    <a:pt x="31328" y="3594"/>
                  </a:cubicBezTo>
                  <a:cubicBezTo>
                    <a:pt x="31289" y="3594"/>
                    <a:pt x="31206" y="3577"/>
                    <a:pt x="31219" y="3553"/>
                  </a:cubicBezTo>
                  <a:cubicBezTo>
                    <a:pt x="31224" y="3542"/>
                    <a:pt x="31234" y="3537"/>
                    <a:pt x="31245" y="3537"/>
                  </a:cubicBezTo>
                  <a:cubicBezTo>
                    <a:pt x="31262" y="3537"/>
                    <a:pt x="31284" y="3549"/>
                    <a:pt x="31303" y="3572"/>
                  </a:cubicBezTo>
                  <a:lnTo>
                    <a:pt x="31323" y="3571"/>
                  </a:lnTo>
                  <a:lnTo>
                    <a:pt x="31357" y="3567"/>
                  </a:lnTo>
                  <a:cubicBezTo>
                    <a:pt x="31393" y="3567"/>
                    <a:pt x="31457" y="3526"/>
                    <a:pt x="31470" y="3510"/>
                  </a:cubicBezTo>
                  <a:cubicBezTo>
                    <a:pt x="31474" y="3505"/>
                    <a:pt x="31479" y="3503"/>
                    <a:pt x="31484" y="3503"/>
                  </a:cubicBezTo>
                  <a:cubicBezTo>
                    <a:pt x="31498" y="3503"/>
                    <a:pt x="31513" y="3514"/>
                    <a:pt x="31518" y="3522"/>
                  </a:cubicBezTo>
                  <a:cubicBezTo>
                    <a:pt x="31523" y="3534"/>
                    <a:pt x="31598" y="3540"/>
                    <a:pt x="31639" y="3540"/>
                  </a:cubicBezTo>
                  <a:cubicBezTo>
                    <a:pt x="31645" y="3540"/>
                    <a:pt x="31650" y="3540"/>
                    <a:pt x="31654" y="3540"/>
                  </a:cubicBezTo>
                  <a:cubicBezTo>
                    <a:pt x="31687" y="3537"/>
                    <a:pt x="31722" y="3532"/>
                    <a:pt x="31732" y="3530"/>
                  </a:cubicBezTo>
                  <a:lnTo>
                    <a:pt x="31742" y="3526"/>
                  </a:lnTo>
                  <a:cubicBezTo>
                    <a:pt x="31800" y="3501"/>
                    <a:pt x="31828" y="3489"/>
                    <a:pt x="31855" y="3489"/>
                  </a:cubicBezTo>
                  <a:cubicBezTo>
                    <a:pt x="31876" y="3489"/>
                    <a:pt x="31898" y="3497"/>
                    <a:pt x="31935" y="3511"/>
                  </a:cubicBezTo>
                  <a:lnTo>
                    <a:pt x="31959" y="3520"/>
                  </a:lnTo>
                  <a:cubicBezTo>
                    <a:pt x="31963" y="3522"/>
                    <a:pt x="31967" y="3522"/>
                    <a:pt x="31971" y="3522"/>
                  </a:cubicBezTo>
                  <a:cubicBezTo>
                    <a:pt x="31992" y="3522"/>
                    <a:pt x="32014" y="3507"/>
                    <a:pt x="32016" y="3501"/>
                  </a:cubicBezTo>
                  <a:cubicBezTo>
                    <a:pt x="32019" y="3495"/>
                    <a:pt x="32028" y="3491"/>
                    <a:pt x="32038" y="3491"/>
                  </a:cubicBezTo>
                  <a:cubicBezTo>
                    <a:pt x="32040" y="3491"/>
                    <a:pt x="32043" y="3491"/>
                    <a:pt x="32045" y="3491"/>
                  </a:cubicBezTo>
                  <a:lnTo>
                    <a:pt x="32048" y="3497"/>
                  </a:lnTo>
                  <a:cubicBezTo>
                    <a:pt x="32056" y="3508"/>
                    <a:pt x="32043" y="3537"/>
                    <a:pt x="32061" y="3537"/>
                  </a:cubicBezTo>
                  <a:cubicBezTo>
                    <a:pt x="32067" y="3537"/>
                    <a:pt x="32076" y="3534"/>
                    <a:pt x="32091" y="3525"/>
                  </a:cubicBezTo>
                  <a:lnTo>
                    <a:pt x="32141" y="3497"/>
                  </a:lnTo>
                  <a:cubicBezTo>
                    <a:pt x="32177" y="3517"/>
                    <a:pt x="32215" y="3531"/>
                    <a:pt x="32232" y="3531"/>
                  </a:cubicBezTo>
                  <a:cubicBezTo>
                    <a:pt x="32236" y="3531"/>
                    <a:pt x="32239" y="3531"/>
                    <a:pt x="32240" y="3529"/>
                  </a:cubicBezTo>
                  <a:lnTo>
                    <a:pt x="32247" y="3521"/>
                  </a:lnTo>
                  <a:cubicBezTo>
                    <a:pt x="32288" y="3483"/>
                    <a:pt x="32327" y="3449"/>
                    <a:pt x="32378" y="3449"/>
                  </a:cubicBezTo>
                  <a:cubicBezTo>
                    <a:pt x="32404" y="3449"/>
                    <a:pt x="32433" y="3458"/>
                    <a:pt x="32466" y="3478"/>
                  </a:cubicBezTo>
                  <a:lnTo>
                    <a:pt x="32502" y="3500"/>
                  </a:lnTo>
                  <a:cubicBezTo>
                    <a:pt x="32624" y="3474"/>
                    <a:pt x="32788" y="3443"/>
                    <a:pt x="32865" y="3432"/>
                  </a:cubicBezTo>
                  <a:lnTo>
                    <a:pt x="32931" y="3403"/>
                  </a:lnTo>
                  <a:cubicBezTo>
                    <a:pt x="32977" y="3383"/>
                    <a:pt x="33028" y="3366"/>
                    <a:pt x="33079" y="3357"/>
                  </a:cubicBezTo>
                  <a:lnTo>
                    <a:pt x="33107" y="3352"/>
                  </a:lnTo>
                  <a:cubicBezTo>
                    <a:pt x="33140" y="3372"/>
                    <a:pt x="33204" y="3408"/>
                    <a:pt x="33253" y="3432"/>
                  </a:cubicBezTo>
                  <a:lnTo>
                    <a:pt x="33273" y="3394"/>
                  </a:lnTo>
                  <a:cubicBezTo>
                    <a:pt x="33288" y="3367"/>
                    <a:pt x="33295" y="3354"/>
                    <a:pt x="33327" y="3354"/>
                  </a:cubicBezTo>
                  <a:cubicBezTo>
                    <a:pt x="33330" y="3354"/>
                    <a:pt x="33332" y="3355"/>
                    <a:pt x="33335" y="3355"/>
                  </a:cubicBezTo>
                  <a:lnTo>
                    <a:pt x="33377" y="3357"/>
                  </a:lnTo>
                  <a:cubicBezTo>
                    <a:pt x="33435" y="3357"/>
                    <a:pt x="33470" y="3329"/>
                    <a:pt x="33454" y="3295"/>
                  </a:cubicBezTo>
                  <a:lnTo>
                    <a:pt x="33446" y="3295"/>
                  </a:lnTo>
                  <a:cubicBezTo>
                    <a:pt x="33443" y="3295"/>
                    <a:pt x="33439" y="3295"/>
                    <a:pt x="33436" y="3295"/>
                  </a:cubicBezTo>
                  <a:cubicBezTo>
                    <a:pt x="33384" y="3295"/>
                    <a:pt x="33389" y="3264"/>
                    <a:pt x="33393" y="3234"/>
                  </a:cubicBezTo>
                  <a:cubicBezTo>
                    <a:pt x="33394" y="3223"/>
                    <a:pt x="33414" y="3201"/>
                    <a:pt x="33415" y="3201"/>
                  </a:cubicBezTo>
                  <a:cubicBezTo>
                    <a:pt x="33443" y="3212"/>
                    <a:pt x="33471" y="3222"/>
                    <a:pt x="33492" y="3237"/>
                  </a:cubicBezTo>
                  <a:cubicBezTo>
                    <a:pt x="33503" y="3245"/>
                    <a:pt x="33496" y="3272"/>
                    <a:pt x="33508" y="3278"/>
                  </a:cubicBezTo>
                  <a:lnTo>
                    <a:pt x="33525" y="3286"/>
                  </a:lnTo>
                  <a:cubicBezTo>
                    <a:pt x="33551" y="3286"/>
                    <a:pt x="33578" y="3270"/>
                    <a:pt x="33584" y="3253"/>
                  </a:cubicBezTo>
                  <a:lnTo>
                    <a:pt x="33577" y="3245"/>
                  </a:lnTo>
                  <a:cubicBezTo>
                    <a:pt x="33543" y="3213"/>
                    <a:pt x="33505" y="3186"/>
                    <a:pt x="33470" y="3155"/>
                  </a:cubicBezTo>
                  <a:cubicBezTo>
                    <a:pt x="33464" y="3149"/>
                    <a:pt x="33464" y="3135"/>
                    <a:pt x="33467" y="3125"/>
                  </a:cubicBezTo>
                  <a:lnTo>
                    <a:pt x="33470" y="3119"/>
                  </a:lnTo>
                  <a:cubicBezTo>
                    <a:pt x="33470" y="3119"/>
                    <a:pt x="33471" y="3119"/>
                    <a:pt x="33472" y="3119"/>
                  </a:cubicBezTo>
                  <a:cubicBezTo>
                    <a:pt x="33486" y="3119"/>
                    <a:pt x="33546" y="3155"/>
                    <a:pt x="33584" y="3155"/>
                  </a:cubicBezTo>
                  <a:cubicBezTo>
                    <a:pt x="33591" y="3155"/>
                    <a:pt x="33597" y="3154"/>
                    <a:pt x="33602" y="3151"/>
                  </a:cubicBezTo>
                  <a:cubicBezTo>
                    <a:pt x="33606" y="3149"/>
                    <a:pt x="33610" y="3148"/>
                    <a:pt x="33613" y="3148"/>
                  </a:cubicBezTo>
                  <a:cubicBezTo>
                    <a:pt x="33638" y="3148"/>
                    <a:pt x="33645" y="3202"/>
                    <a:pt x="33638" y="3232"/>
                  </a:cubicBezTo>
                  <a:cubicBezTo>
                    <a:pt x="33633" y="3252"/>
                    <a:pt x="33656" y="3259"/>
                    <a:pt x="33679" y="3259"/>
                  </a:cubicBezTo>
                  <a:cubicBezTo>
                    <a:pt x="33693" y="3259"/>
                    <a:pt x="33708" y="3257"/>
                    <a:pt x="33716" y="3253"/>
                  </a:cubicBezTo>
                  <a:cubicBezTo>
                    <a:pt x="33719" y="3252"/>
                    <a:pt x="33722" y="3251"/>
                    <a:pt x="33725" y="3251"/>
                  </a:cubicBezTo>
                  <a:cubicBezTo>
                    <a:pt x="33752" y="3251"/>
                    <a:pt x="33803" y="3285"/>
                    <a:pt x="33821" y="3298"/>
                  </a:cubicBezTo>
                  <a:cubicBezTo>
                    <a:pt x="33836" y="3308"/>
                    <a:pt x="33855" y="3311"/>
                    <a:pt x="33867" y="3311"/>
                  </a:cubicBezTo>
                  <a:cubicBezTo>
                    <a:pt x="33872" y="3311"/>
                    <a:pt x="33876" y="3311"/>
                    <a:pt x="33878" y="3309"/>
                  </a:cubicBezTo>
                  <a:cubicBezTo>
                    <a:pt x="33882" y="3305"/>
                    <a:pt x="33896" y="3272"/>
                    <a:pt x="33908" y="3234"/>
                  </a:cubicBezTo>
                  <a:lnTo>
                    <a:pt x="34006" y="3229"/>
                  </a:lnTo>
                  <a:cubicBezTo>
                    <a:pt x="34050" y="3227"/>
                    <a:pt x="34036" y="3212"/>
                    <a:pt x="34017" y="3193"/>
                  </a:cubicBezTo>
                  <a:cubicBezTo>
                    <a:pt x="34006" y="3183"/>
                    <a:pt x="34001" y="3166"/>
                    <a:pt x="34004" y="3152"/>
                  </a:cubicBezTo>
                  <a:cubicBezTo>
                    <a:pt x="34009" y="3120"/>
                    <a:pt x="34111" y="3124"/>
                    <a:pt x="34053" y="3062"/>
                  </a:cubicBezTo>
                  <a:lnTo>
                    <a:pt x="34042" y="3049"/>
                  </a:lnTo>
                  <a:cubicBezTo>
                    <a:pt x="34086" y="3005"/>
                    <a:pt x="34143" y="2957"/>
                    <a:pt x="34157" y="2956"/>
                  </a:cubicBezTo>
                  <a:cubicBezTo>
                    <a:pt x="34158" y="2956"/>
                    <a:pt x="34158" y="2956"/>
                    <a:pt x="34158" y="2956"/>
                  </a:cubicBezTo>
                  <a:cubicBezTo>
                    <a:pt x="34171" y="2956"/>
                    <a:pt x="34186" y="2976"/>
                    <a:pt x="34191" y="3000"/>
                  </a:cubicBezTo>
                  <a:lnTo>
                    <a:pt x="34181" y="3006"/>
                  </a:lnTo>
                  <a:cubicBezTo>
                    <a:pt x="34085" y="3065"/>
                    <a:pt x="34124" y="3146"/>
                    <a:pt x="34124" y="3219"/>
                  </a:cubicBezTo>
                  <a:lnTo>
                    <a:pt x="34124" y="3223"/>
                  </a:lnTo>
                  <a:cubicBezTo>
                    <a:pt x="34125" y="3224"/>
                    <a:pt x="34127" y="3224"/>
                    <a:pt x="34128" y="3224"/>
                  </a:cubicBezTo>
                  <a:cubicBezTo>
                    <a:pt x="34139" y="3224"/>
                    <a:pt x="34161" y="3213"/>
                    <a:pt x="34171" y="3207"/>
                  </a:cubicBezTo>
                  <a:cubicBezTo>
                    <a:pt x="34172" y="3206"/>
                    <a:pt x="34174" y="3205"/>
                    <a:pt x="34176" y="3205"/>
                  </a:cubicBezTo>
                  <a:cubicBezTo>
                    <a:pt x="34191" y="3205"/>
                    <a:pt x="34220" y="3230"/>
                    <a:pt x="34229" y="3243"/>
                  </a:cubicBezTo>
                  <a:cubicBezTo>
                    <a:pt x="34232" y="3246"/>
                    <a:pt x="34235" y="3248"/>
                    <a:pt x="34239" y="3248"/>
                  </a:cubicBezTo>
                  <a:cubicBezTo>
                    <a:pt x="34251" y="3248"/>
                    <a:pt x="34268" y="3233"/>
                    <a:pt x="34284" y="3208"/>
                  </a:cubicBezTo>
                  <a:lnTo>
                    <a:pt x="34304" y="3204"/>
                  </a:lnTo>
                  <a:lnTo>
                    <a:pt x="34340" y="3196"/>
                  </a:lnTo>
                  <a:cubicBezTo>
                    <a:pt x="34370" y="3185"/>
                    <a:pt x="34449" y="3140"/>
                    <a:pt x="34483" y="3140"/>
                  </a:cubicBezTo>
                  <a:cubicBezTo>
                    <a:pt x="34490" y="3140"/>
                    <a:pt x="34495" y="3141"/>
                    <a:pt x="34498" y="3146"/>
                  </a:cubicBezTo>
                  <a:cubicBezTo>
                    <a:pt x="34503" y="3158"/>
                    <a:pt x="34518" y="3162"/>
                    <a:pt x="34534" y="3162"/>
                  </a:cubicBezTo>
                  <a:cubicBezTo>
                    <a:pt x="34554" y="3162"/>
                    <a:pt x="34576" y="3156"/>
                    <a:pt x="34586" y="3149"/>
                  </a:cubicBezTo>
                  <a:cubicBezTo>
                    <a:pt x="34605" y="3135"/>
                    <a:pt x="34566" y="3063"/>
                    <a:pt x="34574" y="3037"/>
                  </a:cubicBezTo>
                  <a:cubicBezTo>
                    <a:pt x="34580" y="3011"/>
                    <a:pt x="34653" y="2974"/>
                    <a:pt x="34684" y="2943"/>
                  </a:cubicBezTo>
                  <a:cubicBezTo>
                    <a:pt x="34693" y="2933"/>
                    <a:pt x="34713" y="2920"/>
                    <a:pt x="34735" y="2907"/>
                  </a:cubicBezTo>
                  <a:lnTo>
                    <a:pt x="34735" y="2907"/>
                  </a:lnTo>
                  <a:cubicBezTo>
                    <a:pt x="34744" y="2930"/>
                    <a:pt x="34738" y="2953"/>
                    <a:pt x="34718" y="2965"/>
                  </a:cubicBezTo>
                  <a:lnTo>
                    <a:pt x="34695" y="2983"/>
                  </a:lnTo>
                  <a:cubicBezTo>
                    <a:pt x="34689" y="2988"/>
                    <a:pt x="34692" y="3011"/>
                    <a:pt x="34695" y="3012"/>
                  </a:cubicBezTo>
                  <a:lnTo>
                    <a:pt x="34740" y="3024"/>
                  </a:lnTo>
                  <a:cubicBezTo>
                    <a:pt x="34751" y="3026"/>
                    <a:pt x="34763" y="3027"/>
                    <a:pt x="34774" y="3028"/>
                  </a:cubicBezTo>
                  <a:lnTo>
                    <a:pt x="34774" y="3028"/>
                  </a:lnTo>
                  <a:cubicBezTo>
                    <a:pt x="34767" y="2976"/>
                    <a:pt x="34764" y="2927"/>
                    <a:pt x="34767" y="2890"/>
                  </a:cubicBezTo>
                  <a:lnTo>
                    <a:pt x="34767" y="2890"/>
                  </a:lnTo>
                  <a:cubicBezTo>
                    <a:pt x="34756" y="2895"/>
                    <a:pt x="34745" y="2901"/>
                    <a:pt x="34735" y="2907"/>
                  </a:cubicBezTo>
                  <a:lnTo>
                    <a:pt x="34735" y="2907"/>
                  </a:lnTo>
                  <a:cubicBezTo>
                    <a:pt x="34732" y="2899"/>
                    <a:pt x="34727" y="2890"/>
                    <a:pt x="34720" y="2883"/>
                  </a:cubicBezTo>
                  <a:lnTo>
                    <a:pt x="34761" y="2846"/>
                  </a:lnTo>
                  <a:lnTo>
                    <a:pt x="34781" y="2827"/>
                  </a:lnTo>
                  <a:lnTo>
                    <a:pt x="34781" y="2827"/>
                  </a:lnTo>
                  <a:cubicBezTo>
                    <a:pt x="34773" y="2838"/>
                    <a:pt x="34769" y="2861"/>
                    <a:pt x="34767" y="2890"/>
                  </a:cubicBezTo>
                  <a:lnTo>
                    <a:pt x="34767" y="2890"/>
                  </a:lnTo>
                  <a:cubicBezTo>
                    <a:pt x="34795" y="2875"/>
                    <a:pt x="34822" y="2864"/>
                    <a:pt x="34831" y="2864"/>
                  </a:cubicBezTo>
                  <a:cubicBezTo>
                    <a:pt x="34834" y="2864"/>
                    <a:pt x="34835" y="2866"/>
                    <a:pt x="34833" y="2868"/>
                  </a:cubicBezTo>
                  <a:cubicBezTo>
                    <a:pt x="34821" y="2889"/>
                    <a:pt x="34849" y="2920"/>
                    <a:pt x="34867" y="2926"/>
                  </a:cubicBezTo>
                  <a:cubicBezTo>
                    <a:pt x="34883" y="2931"/>
                    <a:pt x="34865" y="2990"/>
                    <a:pt x="34853" y="3008"/>
                  </a:cubicBezTo>
                  <a:cubicBezTo>
                    <a:pt x="34846" y="3021"/>
                    <a:pt x="34820" y="3029"/>
                    <a:pt x="34788" y="3029"/>
                  </a:cubicBezTo>
                  <a:cubicBezTo>
                    <a:pt x="34783" y="3029"/>
                    <a:pt x="34778" y="3028"/>
                    <a:pt x="34774" y="3028"/>
                  </a:cubicBezTo>
                  <a:lnTo>
                    <a:pt x="34774" y="3028"/>
                  </a:lnTo>
                  <a:cubicBezTo>
                    <a:pt x="34777" y="3052"/>
                    <a:pt x="34781" y="3076"/>
                    <a:pt x="34786" y="3101"/>
                  </a:cubicBezTo>
                  <a:lnTo>
                    <a:pt x="34666" y="3116"/>
                  </a:lnTo>
                  <a:cubicBezTo>
                    <a:pt x="34662" y="3116"/>
                    <a:pt x="34658" y="3144"/>
                    <a:pt x="34661" y="3156"/>
                  </a:cubicBezTo>
                  <a:cubicBezTo>
                    <a:pt x="34662" y="3162"/>
                    <a:pt x="34682" y="3170"/>
                    <a:pt x="34688" y="3170"/>
                  </a:cubicBezTo>
                  <a:cubicBezTo>
                    <a:pt x="34689" y="3170"/>
                    <a:pt x="34690" y="3170"/>
                    <a:pt x="34690" y="3170"/>
                  </a:cubicBezTo>
                  <a:cubicBezTo>
                    <a:pt x="34761" y="3120"/>
                    <a:pt x="34875" y="3162"/>
                    <a:pt x="34936" y="3087"/>
                  </a:cubicBezTo>
                  <a:cubicBezTo>
                    <a:pt x="34960" y="3058"/>
                    <a:pt x="35012" y="3041"/>
                    <a:pt x="35053" y="3022"/>
                  </a:cubicBezTo>
                  <a:cubicBezTo>
                    <a:pt x="35063" y="3017"/>
                    <a:pt x="35072" y="3014"/>
                    <a:pt x="35081" y="3014"/>
                  </a:cubicBezTo>
                  <a:cubicBezTo>
                    <a:pt x="35096" y="3014"/>
                    <a:pt x="35108" y="3023"/>
                    <a:pt x="35121" y="3044"/>
                  </a:cubicBezTo>
                  <a:lnTo>
                    <a:pt x="35146" y="3087"/>
                  </a:lnTo>
                  <a:cubicBezTo>
                    <a:pt x="35219" y="3069"/>
                    <a:pt x="35279" y="3026"/>
                    <a:pt x="35279" y="3012"/>
                  </a:cubicBezTo>
                  <a:cubicBezTo>
                    <a:pt x="35279" y="3000"/>
                    <a:pt x="35331" y="2983"/>
                    <a:pt x="35351" y="2982"/>
                  </a:cubicBezTo>
                  <a:cubicBezTo>
                    <a:pt x="35371" y="2980"/>
                    <a:pt x="35387" y="2847"/>
                    <a:pt x="35387" y="2795"/>
                  </a:cubicBezTo>
                  <a:cubicBezTo>
                    <a:pt x="35387" y="2745"/>
                    <a:pt x="35367" y="2664"/>
                    <a:pt x="35348" y="2664"/>
                  </a:cubicBezTo>
                  <a:cubicBezTo>
                    <a:pt x="35347" y="2664"/>
                    <a:pt x="35347" y="2664"/>
                    <a:pt x="35347" y="2664"/>
                  </a:cubicBezTo>
                  <a:cubicBezTo>
                    <a:pt x="35338" y="2666"/>
                    <a:pt x="35322" y="2667"/>
                    <a:pt x="35306" y="2667"/>
                  </a:cubicBezTo>
                  <a:cubicBezTo>
                    <a:pt x="35288" y="2667"/>
                    <a:pt x="35270" y="2666"/>
                    <a:pt x="35263" y="2664"/>
                  </a:cubicBezTo>
                  <a:cubicBezTo>
                    <a:pt x="35249" y="2662"/>
                    <a:pt x="35235" y="2620"/>
                    <a:pt x="35229" y="2569"/>
                  </a:cubicBezTo>
                  <a:lnTo>
                    <a:pt x="35196" y="2529"/>
                  </a:lnTo>
                  <a:lnTo>
                    <a:pt x="35188" y="2523"/>
                  </a:lnTo>
                  <a:cubicBezTo>
                    <a:pt x="35192" y="2505"/>
                    <a:pt x="35264" y="2486"/>
                    <a:pt x="35293" y="2483"/>
                  </a:cubicBezTo>
                  <a:cubicBezTo>
                    <a:pt x="35320" y="2482"/>
                    <a:pt x="35347" y="2441"/>
                    <a:pt x="35348" y="2425"/>
                  </a:cubicBezTo>
                  <a:cubicBezTo>
                    <a:pt x="35350" y="2410"/>
                    <a:pt x="35419" y="2397"/>
                    <a:pt x="35444" y="2397"/>
                  </a:cubicBezTo>
                  <a:cubicBezTo>
                    <a:pt x="35470" y="2397"/>
                    <a:pt x="35500" y="2404"/>
                    <a:pt x="35502" y="2406"/>
                  </a:cubicBezTo>
                  <a:cubicBezTo>
                    <a:pt x="35506" y="2409"/>
                    <a:pt x="35461" y="2422"/>
                    <a:pt x="35448" y="2425"/>
                  </a:cubicBezTo>
                  <a:cubicBezTo>
                    <a:pt x="35437" y="2430"/>
                    <a:pt x="35440" y="2556"/>
                    <a:pt x="35463" y="2586"/>
                  </a:cubicBezTo>
                  <a:cubicBezTo>
                    <a:pt x="35481" y="2611"/>
                    <a:pt x="35517" y="2627"/>
                    <a:pt x="35551" y="2627"/>
                  </a:cubicBezTo>
                  <a:cubicBezTo>
                    <a:pt x="35557" y="2627"/>
                    <a:pt x="35563" y="2626"/>
                    <a:pt x="35569" y="2625"/>
                  </a:cubicBezTo>
                  <a:lnTo>
                    <a:pt x="35578" y="2664"/>
                  </a:lnTo>
                  <a:cubicBezTo>
                    <a:pt x="35585" y="2695"/>
                    <a:pt x="35598" y="2707"/>
                    <a:pt x="35612" y="2707"/>
                  </a:cubicBezTo>
                  <a:cubicBezTo>
                    <a:pt x="35628" y="2707"/>
                    <a:pt x="35646" y="2694"/>
                    <a:pt x="35665" y="2678"/>
                  </a:cubicBezTo>
                  <a:lnTo>
                    <a:pt x="35681" y="2666"/>
                  </a:lnTo>
                  <a:cubicBezTo>
                    <a:pt x="35685" y="2662"/>
                    <a:pt x="35690" y="2660"/>
                    <a:pt x="35696" y="2660"/>
                  </a:cubicBezTo>
                  <a:cubicBezTo>
                    <a:pt x="35712" y="2660"/>
                    <a:pt x="35731" y="2674"/>
                    <a:pt x="35743" y="2695"/>
                  </a:cubicBezTo>
                  <a:lnTo>
                    <a:pt x="35764" y="2700"/>
                  </a:lnTo>
                  <a:lnTo>
                    <a:pt x="35833" y="2715"/>
                  </a:lnTo>
                  <a:cubicBezTo>
                    <a:pt x="35820" y="2756"/>
                    <a:pt x="35815" y="2811"/>
                    <a:pt x="35830" y="2825"/>
                  </a:cubicBezTo>
                  <a:cubicBezTo>
                    <a:pt x="35833" y="2828"/>
                    <a:pt x="35840" y="2829"/>
                    <a:pt x="35849" y="2829"/>
                  </a:cubicBezTo>
                  <a:cubicBezTo>
                    <a:pt x="35875" y="2829"/>
                    <a:pt x="35922" y="2820"/>
                    <a:pt x="35953" y="2820"/>
                  </a:cubicBezTo>
                  <a:cubicBezTo>
                    <a:pt x="35961" y="2820"/>
                    <a:pt x="35968" y="2821"/>
                    <a:pt x="35974" y="2822"/>
                  </a:cubicBezTo>
                  <a:cubicBezTo>
                    <a:pt x="35978" y="2823"/>
                    <a:pt x="35981" y="2824"/>
                    <a:pt x="35983" y="2824"/>
                  </a:cubicBezTo>
                  <a:cubicBezTo>
                    <a:pt x="35999" y="2824"/>
                    <a:pt x="35966" y="2797"/>
                    <a:pt x="35951" y="2777"/>
                  </a:cubicBezTo>
                  <a:cubicBezTo>
                    <a:pt x="35933" y="2755"/>
                    <a:pt x="35860" y="2602"/>
                    <a:pt x="35823" y="2584"/>
                  </a:cubicBezTo>
                  <a:cubicBezTo>
                    <a:pt x="35785" y="2564"/>
                    <a:pt x="35730" y="2538"/>
                    <a:pt x="35700" y="2527"/>
                  </a:cubicBezTo>
                  <a:lnTo>
                    <a:pt x="35676" y="2513"/>
                  </a:lnTo>
                  <a:cubicBezTo>
                    <a:pt x="35645" y="2494"/>
                    <a:pt x="35643" y="2431"/>
                    <a:pt x="35675" y="2421"/>
                  </a:cubicBezTo>
                  <a:lnTo>
                    <a:pt x="35711" y="2411"/>
                  </a:lnTo>
                  <a:cubicBezTo>
                    <a:pt x="35721" y="2436"/>
                    <a:pt x="35754" y="2495"/>
                    <a:pt x="35777" y="2495"/>
                  </a:cubicBezTo>
                  <a:cubicBezTo>
                    <a:pt x="35778" y="2495"/>
                    <a:pt x="35780" y="2495"/>
                    <a:pt x="35781" y="2494"/>
                  </a:cubicBezTo>
                  <a:cubicBezTo>
                    <a:pt x="35803" y="2486"/>
                    <a:pt x="35849" y="2456"/>
                    <a:pt x="35860" y="2447"/>
                  </a:cubicBezTo>
                  <a:cubicBezTo>
                    <a:pt x="35870" y="2438"/>
                    <a:pt x="35905" y="2396"/>
                    <a:pt x="35938" y="2350"/>
                  </a:cubicBezTo>
                  <a:lnTo>
                    <a:pt x="35995" y="2373"/>
                  </a:lnTo>
                  <a:cubicBezTo>
                    <a:pt x="36014" y="2380"/>
                    <a:pt x="36028" y="2386"/>
                    <a:pt x="36043" y="2386"/>
                  </a:cubicBezTo>
                  <a:cubicBezTo>
                    <a:pt x="36053" y="2386"/>
                    <a:pt x="36064" y="2383"/>
                    <a:pt x="36077" y="2374"/>
                  </a:cubicBezTo>
                  <a:cubicBezTo>
                    <a:pt x="36108" y="2353"/>
                    <a:pt x="36148" y="2339"/>
                    <a:pt x="36180" y="2317"/>
                  </a:cubicBezTo>
                  <a:lnTo>
                    <a:pt x="36190" y="2311"/>
                  </a:lnTo>
                  <a:cubicBezTo>
                    <a:pt x="36189" y="2294"/>
                    <a:pt x="36175" y="2280"/>
                    <a:pt x="36161" y="2280"/>
                  </a:cubicBezTo>
                  <a:cubicBezTo>
                    <a:pt x="36160" y="2280"/>
                    <a:pt x="36159" y="2280"/>
                    <a:pt x="36158" y="2280"/>
                  </a:cubicBezTo>
                  <a:lnTo>
                    <a:pt x="36146" y="2286"/>
                  </a:lnTo>
                  <a:lnTo>
                    <a:pt x="36114" y="2301"/>
                  </a:lnTo>
                  <a:cubicBezTo>
                    <a:pt x="36093" y="2283"/>
                    <a:pt x="36088" y="2256"/>
                    <a:pt x="36101" y="2239"/>
                  </a:cubicBezTo>
                  <a:lnTo>
                    <a:pt x="36119" y="2234"/>
                  </a:lnTo>
                  <a:lnTo>
                    <a:pt x="36139" y="2227"/>
                  </a:lnTo>
                  <a:cubicBezTo>
                    <a:pt x="36141" y="2227"/>
                    <a:pt x="36143" y="2227"/>
                    <a:pt x="36145" y="2227"/>
                  </a:cubicBezTo>
                  <a:cubicBezTo>
                    <a:pt x="36175" y="2227"/>
                    <a:pt x="36184" y="2212"/>
                    <a:pt x="36167" y="2193"/>
                  </a:cubicBezTo>
                  <a:lnTo>
                    <a:pt x="36152" y="2188"/>
                  </a:lnTo>
                  <a:cubicBezTo>
                    <a:pt x="36134" y="2182"/>
                    <a:pt x="36114" y="2179"/>
                    <a:pt x="36095" y="2179"/>
                  </a:cubicBezTo>
                  <a:cubicBezTo>
                    <a:pt x="36092" y="2179"/>
                    <a:pt x="36089" y="2179"/>
                    <a:pt x="36087" y="2179"/>
                  </a:cubicBezTo>
                  <a:lnTo>
                    <a:pt x="36074" y="2180"/>
                  </a:lnTo>
                  <a:cubicBezTo>
                    <a:pt x="36073" y="2181"/>
                    <a:pt x="36071" y="2182"/>
                    <a:pt x="36070" y="2182"/>
                  </a:cubicBezTo>
                  <a:cubicBezTo>
                    <a:pt x="36056" y="2182"/>
                    <a:pt x="36046" y="2135"/>
                    <a:pt x="36046" y="2114"/>
                  </a:cubicBezTo>
                  <a:cubicBezTo>
                    <a:pt x="36046" y="2105"/>
                    <a:pt x="36055" y="2102"/>
                    <a:pt x="36067" y="2102"/>
                  </a:cubicBezTo>
                  <a:cubicBezTo>
                    <a:pt x="36086" y="2102"/>
                    <a:pt x="36112" y="2108"/>
                    <a:pt x="36124" y="2111"/>
                  </a:cubicBezTo>
                  <a:cubicBezTo>
                    <a:pt x="36125" y="2111"/>
                    <a:pt x="36126" y="2111"/>
                    <a:pt x="36128" y="2111"/>
                  </a:cubicBezTo>
                  <a:cubicBezTo>
                    <a:pt x="36145" y="2111"/>
                    <a:pt x="36182" y="2103"/>
                    <a:pt x="36210" y="2103"/>
                  </a:cubicBezTo>
                  <a:cubicBezTo>
                    <a:pt x="36228" y="2103"/>
                    <a:pt x="36242" y="2106"/>
                    <a:pt x="36244" y="2117"/>
                  </a:cubicBezTo>
                  <a:cubicBezTo>
                    <a:pt x="36246" y="2128"/>
                    <a:pt x="36252" y="2132"/>
                    <a:pt x="36258" y="2132"/>
                  </a:cubicBezTo>
                  <a:cubicBezTo>
                    <a:pt x="36267" y="2132"/>
                    <a:pt x="36279" y="2122"/>
                    <a:pt x="36281" y="2112"/>
                  </a:cubicBezTo>
                  <a:cubicBezTo>
                    <a:pt x="36286" y="2095"/>
                    <a:pt x="36252" y="2034"/>
                    <a:pt x="36270" y="2019"/>
                  </a:cubicBezTo>
                  <a:cubicBezTo>
                    <a:pt x="36286" y="2005"/>
                    <a:pt x="36169" y="1970"/>
                    <a:pt x="36154" y="1955"/>
                  </a:cubicBezTo>
                  <a:cubicBezTo>
                    <a:pt x="36138" y="1939"/>
                    <a:pt x="36168" y="1923"/>
                    <a:pt x="36220" y="1917"/>
                  </a:cubicBezTo>
                  <a:lnTo>
                    <a:pt x="36177" y="1864"/>
                  </a:lnTo>
                  <a:lnTo>
                    <a:pt x="36155" y="1836"/>
                  </a:lnTo>
                  <a:cubicBezTo>
                    <a:pt x="36131" y="1812"/>
                    <a:pt x="36192" y="1769"/>
                    <a:pt x="36229" y="1769"/>
                  </a:cubicBezTo>
                  <a:cubicBezTo>
                    <a:pt x="36235" y="1769"/>
                    <a:pt x="36241" y="1770"/>
                    <a:pt x="36245" y="1773"/>
                  </a:cubicBezTo>
                  <a:cubicBezTo>
                    <a:pt x="36275" y="1792"/>
                    <a:pt x="36280" y="1846"/>
                    <a:pt x="36271" y="1865"/>
                  </a:cubicBezTo>
                  <a:cubicBezTo>
                    <a:pt x="36269" y="1869"/>
                    <a:pt x="36271" y="1871"/>
                    <a:pt x="36277" y="1871"/>
                  </a:cubicBezTo>
                  <a:cubicBezTo>
                    <a:pt x="36294" y="1871"/>
                    <a:pt x="36341" y="1855"/>
                    <a:pt x="36363" y="1850"/>
                  </a:cubicBezTo>
                  <a:cubicBezTo>
                    <a:pt x="36365" y="1849"/>
                    <a:pt x="36367" y="1849"/>
                    <a:pt x="36369" y="1849"/>
                  </a:cubicBezTo>
                  <a:cubicBezTo>
                    <a:pt x="36396" y="1849"/>
                    <a:pt x="36422" y="1913"/>
                    <a:pt x="36424" y="1944"/>
                  </a:cubicBezTo>
                  <a:cubicBezTo>
                    <a:pt x="36424" y="1950"/>
                    <a:pt x="36426" y="1952"/>
                    <a:pt x="36430" y="1952"/>
                  </a:cubicBezTo>
                  <a:cubicBezTo>
                    <a:pt x="36446" y="1952"/>
                    <a:pt x="36495" y="1894"/>
                    <a:pt x="36512" y="1866"/>
                  </a:cubicBezTo>
                  <a:cubicBezTo>
                    <a:pt x="36533" y="1833"/>
                    <a:pt x="36494" y="1782"/>
                    <a:pt x="36427" y="1753"/>
                  </a:cubicBezTo>
                  <a:lnTo>
                    <a:pt x="36367" y="1734"/>
                  </a:lnTo>
                  <a:lnTo>
                    <a:pt x="36302" y="1712"/>
                  </a:lnTo>
                  <a:cubicBezTo>
                    <a:pt x="36303" y="1657"/>
                    <a:pt x="36317" y="1593"/>
                    <a:pt x="36332" y="1569"/>
                  </a:cubicBezTo>
                  <a:lnTo>
                    <a:pt x="36343" y="1547"/>
                  </a:lnTo>
                  <a:lnTo>
                    <a:pt x="36345" y="1538"/>
                  </a:lnTo>
                  <a:cubicBezTo>
                    <a:pt x="36343" y="1535"/>
                    <a:pt x="36335" y="1534"/>
                    <a:pt x="36324" y="1534"/>
                  </a:cubicBezTo>
                  <a:cubicBezTo>
                    <a:pt x="36299" y="1534"/>
                    <a:pt x="36260" y="1540"/>
                    <a:pt x="36244" y="1543"/>
                  </a:cubicBezTo>
                  <a:cubicBezTo>
                    <a:pt x="36220" y="1549"/>
                    <a:pt x="36210" y="1581"/>
                    <a:pt x="36219" y="1614"/>
                  </a:cubicBezTo>
                  <a:lnTo>
                    <a:pt x="36229" y="1643"/>
                  </a:lnTo>
                  <a:lnTo>
                    <a:pt x="36237" y="1671"/>
                  </a:lnTo>
                  <a:cubicBezTo>
                    <a:pt x="36246" y="1700"/>
                    <a:pt x="36201" y="1723"/>
                    <a:pt x="36183" y="1723"/>
                  </a:cubicBezTo>
                  <a:cubicBezTo>
                    <a:pt x="36167" y="1723"/>
                    <a:pt x="36152" y="1659"/>
                    <a:pt x="36152" y="1635"/>
                  </a:cubicBezTo>
                  <a:cubicBezTo>
                    <a:pt x="36152" y="1612"/>
                    <a:pt x="36137" y="1542"/>
                    <a:pt x="36127" y="1522"/>
                  </a:cubicBezTo>
                  <a:cubicBezTo>
                    <a:pt x="36120" y="1509"/>
                    <a:pt x="36130" y="1501"/>
                    <a:pt x="36152" y="1501"/>
                  </a:cubicBezTo>
                  <a:cubicBezTo>
                    <a:pt x="36162" y="1501"/>
                    <a:pt x="36174" y="1503"/>
                    <a:pt x="36189" y="1506"/>
                  </a:cubicBezTo>
                  <a:lnTo>
                    <a:pt x="36221" y="1511"/>
                  </a:lnTo>
                  <a:cubicBezTo>
                    <a:pt x="36222" y="1511"/>
                    <a:pt x="36223" y="1511"/>
                    <a:pt x="36224" y="1511"/>
                  </a:cubicBezTo>
                  <a:cubicBezTo>
                    <a:pt x="36238" y="1511"/>
                    <a:pt x="36262" y="1501"/>
                    <a:pt x="36266" y="1492"/>
                  </a:cubicBezTo>
                  <a:cubicBezTo>
                    <a:pt x="36271" y="1482"/>
                    <a:pt x="36255" y="1454"/>
                    <a:pt x="36252" y="1454"/>
                  </a:cubicBezTo>
                  <a:lnTo>
                    <a:pt x="36184" y="1464"/>
                  </a:lnTo>
                  <a:cubicBezTo>
                    <a:pt x="36181" y="1437"/>
                    <a:pt x="36159" y="1427"/>
                    <a:pt x="36139" y="1427"/>
                  </a:cubicBezTo>
                  <a:cubicBezTo>
                    <a:pt x="36128" y="1427"/>
                    <a:pt x="36118" y="1430"/>
                    <a:pt x="36112" y="1434"/>
                  </a:cubicBezTo>
                  <a:cubicBezTo>
                    <a:pt x="36111" y="1436"/>
                    <a:pt x="36109" y="1436"/>
                    <a:pt x="36106" y="1436"/>
                  </a:cubicBezTo>
                  <a:cubicBezTo>
                    <a:pt x="36080" y="1436"/>
                    <a:pt x="36005" y="1390"/>
                    <a:pt x="35982" y="1371"/>
                  </a:cubicBezTo>
                  <a:cubicBezTo>
                    <a:pt x="35956" y="1348"/>
                    <a:pt x="35964" y="1307"/>
                    <a:pt x="35979" y="1296"/>
                  </a:cubicBezTo>
                  <a:cubicBezTo>
                    <a:pt x="35993" y="1284"/>
                    <a:pt x="36074" y="1265"/>
                    <a:pt x="36101" y="1261"/>
                  </a:cubicBezTo>
                  <a:cubicBezTo>
                    <a:pt x="36128" y="1258"/>
                    <a:pt x="36149" y="1198"/>
                    <a:pt x="36149" y="1176"/>
                  </a:cubicBezTo>
                  <a:cubicBezTo>
                    <a:pt x="36149" y="1155"/>
                    <a:pt x="36075" y="1136"/>
                    <a:pt x="36047" y="1136"/>
                  </a:cubicBezTo>
                  <a:cubicBezTo>
                    <a:pt x="36019" y="1136"/>
                    <a:pt x="36126" y="1014"/>
                    <a:pt x="36190" y="993"/>
                  </a:cubicBezTo>
                  <a:cubicBezTo>
                    <a:pt x="36254" y="975"/>
                    <a:pt x="36281" y="926"/>
                    <a:pt x="36249" y="888"/>
                  </a:cubicBezTo>
                  <a:lnTo>
                    <a:pt x="36249" y="888"/>
                  </a:lnTo>
                  <a:lnTo>
                    <a:pt x="36208" y="891"/>
                  </a:lnTo>
                  <a:lnTo>
                    <a:pt x="36122" y="899"/>
                  </a:lnTo>
                  <a:cubicBezTo>
                    <a:pt x="36104" y="879"/>
                    <a:pt x="36080" y="871"/>
                    <a:pt x="36058" y="871"/>
                  </a:cubicBezTo>
                  <a:cubicBezTo>
                    <a:pt x="36038" y="871"/>
                    <a:pt x="36020" y="878"/>
                    <a:pt x="36014" y="886"/>
                  </a:cubicBezTo>
                  <a:cubicBezTo>
                    <a:pt x="36012" y="887"/>
                    <a:pt x="36010" y="888"/>
                    <a:pt x="36007" y="888"/>
                  </a:cubicBezTo>
                  <a:cubicBezTo>
                    <a:pt x="35984" y="888"/>
                    <a:pt x="35920" y="844"/>
                    <a:pt x="35900" y="822"/>
                  </a:cubicBezTo>
                  <a:cubicBezTo>
                    <a:pt x="35875" y="797"/>
                    <a:pt x="35880" y="740"/>
                    <a:pt x="35890" y="723"/>
                  </a:cubicBezTo>
                  <a:cubicBezTo>
                    <a:pt x="35896" y="714"/>
                    <a:pt x="35908" y="708"/>
                    <a:pt x="35922" y="708"/>
                  </a:cubicBezTo>
                  <a:cubicBezTo>
                    <a:pt x="35931" y="708"/>
                    <a:pt x="35940" y="711"/>
                    <a:pt x="35948" y="715"/>
                  </a:cubicBezTo>
                  <a:lnTo>
                    <a:pt x="35970" y="721"/>
                  </a:lnTo>
                  <a:lnTo>
                    <a:pt x="35989" y="728"/>
                  </a:lnTo>
                  <a:cubicBezTo>
                    <a:pt x="35990" y="728"/>
                    <a:pt x="35991" y="728"/>
                    <a:pt x="35992" y="728"/>
                  </a:cubicBezTo>
                  <a:cubicBezTo>
                    <a:pt x="36025" y="728"/>
                    <a:pt x="36019" y="682"/>
                    <a:pt x="36023" y="668"/>
                  </a:cubicBezTo>
                  <a:cubicBezTo>
                    <a:pt x="36026" y="652"/>
                    <a:pt x="36108" y="602"/>
                    <a:pt x="36096" y="579"/>
                  </a:cubicBezTo>
                  <a:cubicBezTo>
                    <a:pt x="36088" y="565"/>
                    <a:pt x="36069" y="561"/>
                    <a:pt x="36054" y="561"/>
                  </a:cubicBezTo>
                  <a:cubicBezTo>
                    <a:pt x="36045" y="561"/>
                    <a:pt x="36037" y="563"/>
                    <a:pt x="36034" y="565"/>
                  </a:cubicBezTo>
                  <a:cubicBezTo>
                    <a:pt x="36033" y="566"/>
                    <a:pt x="36032" y="566"/>
                    <a:pt x="36030" y="566"/>
                  </a:cubicBezTo>
                  <a:cubicBezTo>
                    <a:pt x="36022" y="566"/>
                    <a:pt x="36010" y="556"/>
                    <a:pt x="36008" y="550"/>
                  </a:cubicBezTo>
                  <a:cubicBezTo>
                    <a:pt x="36004" y="544"/>
                    <a:pt x="36008" y="507"/>
                    <a:pt x="36015" y="467"/>
                  </a:cubicBezTo>
                  <a:lnTo>
                    <a:pt x="36041" y="444"/>
                  </a:lnTo>
                  <a:lnTo>
                    <a:pt x="36065" y="422"/>
                  </a:lnTo>
                  <a:cubicBezTo>
                    <a:pt x="36111" y="413"/>
                    <a:pt x="36216" y="400"/>
                    <a:pt x="36302" y="394"/>
                  </a:cubicBezTo>
                  <a:lnTo>
                    <a:pt x="36378" y="389"/>
                  </a:lnTo>
                  <a:lnTo>
                    <a:pt x="36439" y="385"/>
                  </a:lnTo>
                  <a:cubicBezTo>
                    <a:pt x="36421" y="355"/>
                    <a:pt x="36268" y="342"/>
                    <a:pt x="36171" y="342"/>
                  </a:cubicBezTo>
                  <a:cubicBezTo>
                    <a:pt x="36151" y="342"/>
                    <a:pt x="36132" y="343"/>
                    <a:pt x="36119" y="344"/>
                  </a:cubicBezTo>
                  <a:cubicBezTo>
                    <a:pt x="36111" y="344"/>
                    <a:pt x="36105" y="345"/>
                    <a:pt x="36098" y="345"/>
                  </a:cubicBezTo>
                  <a:cubicBezTo>
                    <a:pt x="36035" y="345"/>
                    <a:pt x="36009" y="318"/>
                    <a:pt x="36038" y="279"/>
                  </a:cubicBezTo>
                  <a:lnTo>
                    <a:pt x="35963" y="246"/>
                  </a:lnTo>
                  <a:lnTo>
                    <a:pt x="35961" y="245"/>
                  </a:lnTo>
                  <a:cubicBezTo>
                    <a:pt x="35975" y="219"/>
                    <a:pt x="36051" y="163"/>
                    <a:pt x="36077" y="153"/>
                  </a:cubicBezTo>
                  <a:cubicBezTo>
                    <a:pt x="36080" y="151"/>
                    <a:pt x="36083" y="151"/>
                    <a:pt x="36087" y="151"/>
                  </a:cubicBezTo>
                  <a:cubicBezTo>
                    <a:pt x="36116" y="151"/>
                    <a:pt x="36166" y="181"/>
                    <a:pt x="36208" y="226"/>
                  </a:cubicBezTo>
                  <a:lnTo>
                    <a:pt x="36268" y="199"/>
                  </a:lnTo>
                  <a:cubicBezTo>
                    <a:pt x="36333" y="169"/>
                    <a:pt x="36398" y="174"/>
                    <a:pt x="36465" y="169"/>
                  </a:cubicBezTo>
                  <a:cubicBezTo>
                    <a:pt x="36476" y="169"/>
                    <a:pt x="36494" y="151"/>
                    <a:pt x="36494" y="140"/>
                  </a:cubicBezTo>
                  <a:cubicBezTo>
                    <a:pt x="36496" y="130"/>
                    <a:pt x="36477" y="109"/>
                    <a:pt x="36468" y="109"/>
                  </a:cubicBezTo>
                  <a:lnTo>
                    <a:pt x="36420" y="113"/>
                  </a:lnTo>
                  <a:cubicBezTo>
                    <a:pt x="36383" y="89"/>
                    <a:pt x="36339" y="62"/>
                    <a:pt x="36323" y="53"/>
                  </a:cubicBezTo>
                  <a:lnTo>
                    <a:pt x="36312" y="56"/>
                  </a:lnTo>
                  <a:lnTo>
                    <a:pt x="36237" y="72"/>
                  </a:lnTo>
                  <a:cubicBezTo>
                    <a:pt x="36211" y="79"/>
                    <a:pt x="36182" y="82"/>
                    <a:pt x="36153" y="82"/>
                  </a:cubicBezTo>
                  <a:cubicBezTo>
                    <a:pt x="36070" y="82"/>
                    <a:pt x="35987" y="61"/>
                    <a:pt x="35968" y="45"/>
                  </a:cubicBezTo>
                  <a:cubicBezTo>
                    <a:pt x="35953" y="32"/>
                    <a:pt x="35939" y="26"/>
                    <a:pt x="35928" y="26"/>
                  </a:cubicBezTo>
                  <a:cubicBezTo>
                    <a:pt x="35919" y="26"/>
                    <a:pt x="35912" y="30"/>
                    <a:pt x="35910" y="38"/>
                  </a:cubicBezTo>
                  <a:lnTo>
                    <a:pt x="35921" y="51"/>
                  </a:lnTo>
                  <a:cubicBezTo>
                    <a:pt x="35957" y="92"/>
                    <a:pt x="35944" y="119"/>
                    <a:pt x="35893" y="138"/>
                  </a:cubicBezTo>
                  <a:lnTo>
                    <a:pt x="35857" y="151"/>
                  </a:lnTo>
                  <a:cubicBezTo>
                    <a:pt x="35832" y="158"/>
                    <a:pt x="35812" y="161"/>
                    <a:pt x="35798" y="161"/>
                  </a:cubicBezTo>
                  <a:cubicBezTo>
                    <a:pt x="35779" y="161"/>
                    <a:pt x="35773" y="154"/>
                    <a:pt x="35787" y="140"/>
                  </a:cubicBezTo>
                  <a:lnTo>
                    <a:pt x="35794" y="130"/>
                  </a:lnTo>
                  <a:cubicBezTo>
                    <a:pt x="35830" y="83"/>
                    <a:pt x="35768" y="70"/>
                    <a:pt x="35743" y="46"/>
                  </a:cubicBezTo>
                  <a:lnTo>
                    <a:pt x="35738" y="41"/>
                  </a:lnTo>
                  <a:cubicBezTo>
                    <a:pt x="35719" y="49"/>
                    <a:pt x="35659" y="112"/>
                    <a:pt x="35629" y="112"/>
                  </a:cubicBezTo>
                  <a:cubicBezTo>
                    <a:pt x="35624" y="112"/>
                    <a:pt x="35620" y="111"/>
                    <a:pt x="35617" y="107"/>
                  </a:cubicBezTo>
                  <a:cubicBezTo>
                    <a:pt x="35593" y="82"/>
                    <a:pt x="35573" y="36"/>
                    <a:pt x="35573" y="9"/>
                  </a:cubicBezTo>
                  <a:lnTo>
                    <a:pt x="35517" y="38"/>
                  </a:lnTo>
                  <a:lnTo>
                    <a:pt x="35464" y="66"/>
                  </a:lnTo>
                  <a:cubicBezTo>
                    <a:pt x="35437" y="25"/>
                    <a:pt x="35402" y="1"/>
                    <a:pt x="35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" name="Google Shape;612;p44">
              <a:extLst>
                <a:ext uri="{FF2B5EF4-FFF2-40B4-BE49-F238E27FC236}">
                  <a16:creationId xmlns:a16="http://schemas.microsoft.com/office/drawing/2014/main" id="{1570C466-EC55-4EB3-2C1C-4DA5A0FD9859}"/>
                </a:ext>
              </a:extLst>
            </p:cNvPr>
            <p:cNvSpPr/>
            <p:nvPr/>
          </p:nvSpPr>
          <p:spPr>
            <a:xfrm>
              <a:off x="4303850" y="2863800"/>
              <a:ext cx="143025" cy="23675"/>
            </a:xfrm>
            <a:custGeom>
              <a:avLst/>
              <a:gdLst/>
              <a:ahLst/>
              <a:cxnLst/>
              <a:rect l="l" t="t" r="r" b="b"/>
              <a:pathLst>
                <a:path w="5721" h="947" extrusionOk="0">
                  <a:moveTo>
                    <a:pt x="571" y="383"/>
                  </a:moveTo>
                  <a:cubicBezTo>
                    <a:pt x="617" y="383"/>
                    <a:pt x="693" y="414"/>
                    <a:pt x="651" y="452"/>
                  </a:cubicBezTo>
                  <a:lnTo>
                    <a:pt x="612" y="468"/>
                  </a:lnTo>
                  <a:lnTo>
                    <a:pt x="555" y="491"/>
                  </a:lnTo>
                  <a:cubicBezTo>
                    <a:pt x="519" y="433"/>
                    <a:pt x="527" y="383"/>
                    <a:pt x="571" y="383"/>
                  </a:cubicBezTo>
                  <a:close/>
                  <a:moveTo>
                    <a:pt x="5195" y="381"/>
                  </a:moveTo>
                  <a:cubicBezTo>
                    <a:pt x="5246" y="381"/>
                    <a:pt x="5269" y="439"/>
                    <a:pt x="5244" y="509"/>
                  </a:cubicBezTo>
                  <a:lnTo>
                    <a:pt x="5221" y="565"/>
                  </a:lnTo>
                  <a:lnTo>
                    <a:pt x="5215" y="578"/>
                  </a:lnTo>
                  <a:cubicBezTo>
                    <a:pt x="5205" y="582"/>
                    <a:pt x="5194" y="584"/>
                    <a:pt x="5183" y="584"/>
                  </a:cubicBezTo>
                  <a:cubicBezTo>
                    <a:pt x="5168" y="584"/>
                    <a:pt x="5154" y="580"/>
                    <a:pt x="5146" y="572"/>
                  </a:cubicBezTo>
                  <a:lnTo>
                    <a:pt x="5147" y="563"/>
                  </a:lnTo>
                  <a:cubicBezTo>
                    <a:pt x="5156" y="507"/>
                    <a:pt x="5164" y="448"/>
                    <a:pt x="5189" y="396"/>
                  </a:cubicBezTo>
                  <a:lnTo>
                    <a:pt x="5195" y="381"/>
                  </a:lnTo>
                  <a:close/>
                  <a:moveTo>
                    <a:pt x="1124" y="1"/>
                  </a:moveTo>
                  <a:cubicBezTo>
                    <a:pt x="1112" y="1"/>
                    <a:pt x="1110" y="19"/>
                    <a:pt x="1119" y="49"/>
                  </a:cubicBezTo>
                  <a:lnTo>
                    <a:pt x="1110" y="73"/>
                  </a:lnTo>
                  <a:lnTo>
                    <a:pt x="1095" y="110"/>
                  </a:lnTo>
                  <a:cubicBezTo>
                    <a:pt x="1089" y="150"/>
                    <a:pt x="1141" y="191"/>
                    <a:pt x="1166" y="194"/>
                  </a:cubicBezTo>
                  <a:cubicBezTo>
                    <a:pt x="1192" y="198"/>
                    <a:pt x="1065" y="239"/>
                    <a:pt x="1017" y="253"/>
                  </a:cubicBezTo>
                  <a:cubicBezTo>
                    <a:pt x="1012" y="254"/>
                    <a:pt x="1007" y="255"/>
                    <a:pt x="1002" y="255"/>
                  </a:cubicBezTo>
                  <a:cubicBezTo>
                    <a:pt x="960" y="255"/>
                    <a:pt x="921" y="212"/>
                    <a:pt x="938" y="202"/>
                  </a:cubicBezTo>
                  <a:cubicBezTo>
                    <a:pt x="957" y="191"/>
                    <a:pt x="916" y="136"/>
                    <a:pt x="892" y="116"/>
                  </a:cubicBezTo>
                  <a:cubicBezTo>
                    <a:pt x="884" y="109"/>
                    <a:pt x="868" y="106"/>
                    <a:pt x="847" y="106"/>
                  </a:cubicBezTo>
                  <a:cubicBezTo>
                    <a:pt x="808" y="106"/>
                    <a:pt x="750" y="118"/>
                    <a:pt x="695" y="141"/>
                  </a:cubicBezTo>
                  <a:lnTo>
                    <a:pt x="686" y="232"/>
                  </a:lnTo>
                  <a:lnTo>
                    <a:pt x="683" y="253"/>
                  </a:lnTo>
                  <a:cubicBezTo>
                    <a:pt x="658" y="271"/>
                    <a:pt x="630" y="281"/>
                    <a:pt x="607" y="281"/>
                  </a:cubicBezTo>
                  <a:cubicBezTo>
                    <a:pt x="590" y="281"/>
                    <a:pt x="577" y="275"/>
                    <a:pt x="569" y="265"/>
                  </a:cubicBezTo>
                  <a:lnTo>
                    <a:pt x="549" y="246"/>
                  </a:lnTo>
                  <a:cubicBezTo>
                    <a:pt x="499" y="201"/>
                    <a:pt x="442" y="162"/>
                    <a:pt x="364" y="160"/>
                  </a:cubicBezTo>
                  <a:lnTo>
                    <a:pt x="270" y="156"/>
                  </a:lnTo>
                  <a:cubicBezTo>
                    <a:pt x="147" y="157"/>
                    <a:pt x="72" y="183"/>
                    <a:pt x="103" y="214"/>
                  </a:cubicBezTo>
                  <a:lnTo>
                    <a:pt x="123" y="219"/>
                  </a:lnTo>
                  <a:cubicBezTo>
                    <a:pt x="181" y="234"/>
                    <a:pt x="157" y="273"/>
                    <a:pt x="152" y="296"/>
                  </a:cubicBezTo>
                  <a:lnTo>
                    <a:pt x="148" y="310"/>
                  </a:lnTo>
                  <a:cubicBezTo>
                    <a:pt x="111" y="321"/>
                    <a:pt x="103" y="350"/>
                    <a:pt x="131" y="374"/>
                  </a:cubicBezTo>
                  <a:lnTo>
                    <a:pt x="154" y="399"/>
                  </a:lnTo>
                  <a:lnTo>
                    <a:pt x="159" y="404"/>
                  </a:lnTo>
                  <a:cubicBezTo>
                    <a:pt x="154" y="416"/>
                    <a:pt x="141" y="424"/>
                    <a:pt x="127" y="424"/>
                  </a:cubicBezTo>
                  <a:cubicBezTo>
                    <a:pt x="125" y="424"/>
                    <a:pt x="124" y="424"/>
                    <a:pt x="122" y="423"/>
                  </a:cubicBezTo>
                  <a:lnTo>
                    <a:pt x="111" y="418"/>
                  </a:lnTo>
                  <a:cubicBezTo>
                    <a:pt x="96" y="411"/>
                    <a:pt x="82" y="408"/>
                    <a:pt x="71" y="408"/>
                  </a:cubicBezTo>
                  <a:cubicBezTo>
                    <a:pt x="48" y="408"/>
                    <a:pt x="36" y="422"/>
                    <a:pt x="44" y="450"/>
                  </a:cubicBezTo>
                  <a:lnTo>
                    <a:pt x="59" y="505"/>
                  </a:lnTo>
                  <a:cubicBezTo>
                    <a:pt x="1" y="521"/>
                    <a:pt x="78" y="549"/>
                    <a:pt x="112" y="569"/>
                  </a:cubicBezTo>
                  <a:cubicBezTo>
                    <a:pt x="121" y="575"/>
                    <a:pt x="133" y="578"/>
                    <a:pt x="145" y="578"/>
                  </a:cubicBezTo>
                  <a:cubicBezTo>
                    <a:pt x="176" y="578"/>
                    <a:pt x="213" y="559"/>
                    <a:pt x="239" y="526"/>
                  </a:cubicBezTo>
                  <a:lnTo>
                    <a:pt x="272" y="492"/>
                  </a:lnTo>
                  <a:lnTo>
                    <a:pt x="283" y="481"/>
                  </a:lnTo>
                  <a:cubicBezTo>
                    <a:pt x="286" y="481"/>
                    <a:pt x="289" y="480"/>
                    <a:pt x="291" y="480"/>
                  </a:cubicBezTo>
                  <a:cubicBezTo>
                    <a:pt x="315" y="480"/>
                    <a:pt x="339" y="497"/>
                    <a:pt x="344" y="518"/>
                  </a:cubicBezTo>
                  <a:lnTo>
                    <a:pt x="334" y="526"/>
                  </a:lnTo>
                  <a:lnTo>
                    <a:pt x="294" y="557"/>
                  </a:lnTo>
                  <a:cubicBezTo>
                    <a:pt x="299" y="579"/>
                    <a:pt x="354" y="590"/>
                    <a:pt x="410" y="590"/>
                  </a:cubicBezTo>
                  <a:cubicBezTo>
                    <a:pt x="448" y="590"/>
                    <a:pt x="486" y="585"/>
                    <a:pt x="507" y="574"/>
                  </a:cubicBezTo>
                  <a:cubicBezTo>
                    <a:pt x="516" y="569"/>
                    <a:pt x="527" y="567"/>
                    <a:pt x="539" y="567"/>
                  </a:cubicBezTo>
                  <a:cubicBezTo>
                    <a:pt x="585" y="567"/>
                    <a:pt x="640" y="602"/>
                    <a:pt x="651" y="621"/>
                  </a:cubicBezTo>
                  <a:cubicBezTo>
                    <a:pt x="655" y="626"/>
                    <a:pt x="658" y="628"/>
                    <a:pt x="662" y="628"/>
                  </a:cubicBezTo>
                  <a:cubicBezTo>
                    <a:pt x="674" y="628"/>
                    <a:pt x="688" y="599"/>
                    <a:pt x="690" y="584"/>
                  </a:cubicBezTo>
                  <a:cubicBezTo>
                    <a:pt x="694" y="564"/>
                    <a:pt x="713" y="530"/>
                    <a:pt x="733" y="507"/>
                  </a:cubicBezTo>
                  <a:lnTo>
                    <a:pt x="749" y="507"/>
                  </a:lnTo>
                  <a:lnTo>
                    <a:pt x="781" y="509"/>
                  </a:lnTo>
                  <a:cubicBezTo>
                    <a:pt x="789" y="512"/>
                    <a:pt x="798" y="513"/>
                    <a:pt x="806" y="513"/>
                  </a:cubicBezTo>
                  <a:cubicBezTo>
                    <a:pt x="834" y="513"/>
                    <a:pt x="860" y="499"/>
                    <a:pt x="867" y="491"/>
                  </a:cubicBezTo>
                  <a:cubicBezTo>
                    <a:pt x="876" y="482"/>
                    <a:pt x="961" y="424"/>
                    <a:pt x="995" y="424"/>
                  </a:cubicBezTo>
                  <a:cubicBezTo>
                    <a:pt x="997" y="424"/>
                    <a:pt x="999" y="424"/>
                    <a:pt x="1001" y="424"/>
                  </a:cubicBezTo>
                  <a:cubicBezTo>
                    <a:pt x="1003" y="425"/>
                    <a:pt x="1005" y="425"/>
                    <a:pt x="1007" y="425"/>
                  </a:cubicBezTo>
                  <a:cubicBezTo>
                    <a:pt x="1038" y="425"/>
                    <a:pt x="1100" y="370"/>
                    <a:pt x="1089" y="340"/>
                  </a:cubicBezTo>
                  <a:cubicBezTo>
                    <a:pt x="1083" y="321"/>
                    <a:pt x="1103" y="315"/>
                    <a:pt x="1125" y="315"/>
                  </a:cubicBezTo>
                  <a:cubicBezTo>
                    <a:pt x="1141" y="315"/>
                    <a:pt x="1158" y="318"/>
                    <a:pt x="1167" y="322"/>
                  </a:cubicBezTo>
                  <a:cubicBezTo>
                    <a:pt x="1173" y="324"/>
                    <a:pt x="1180" y="325"/>
                    <a:pt x="1187" y="325"/>
                  </a:cubicBezTo>
                  <a:cubicBezTo>
                    <a:pt x="1212" y="325"/>
                    <a:pt x="1243" y="312"/>
                    <a:pt x="1267" y="291"/>
                  </a:cubicBezTo>
                  <a:lnTo>
                    <a:pt x="1301" y="289"/>
                  </a:lnTo>
                  <a:lnTo>
                    <a:pt x="1337" y="286"/>
                  </a:lnTo>
                  <a:lnTo>
                    <a:pt x="1337" y="286"/>
                  </a:lnTo>
                  <a:cubicBezTo>
                    <a:pt x="1389" y="311"/>
                    <a:pt x="1380" y="366"/>
                    <a:pt x="1316" y="407"/>
                  </a:cubicBezTo>
                  <a:lnTo>
                    <a:pt x="1257" y="434"/>
                  </a:lnTo>
                  <a:lnTo>
                    <a:pt x="1197" y="460"/>
                  </a:lnTo>
                  <a:cubicBezTo>
                    <a:pt x="1197" y="408"/>
                    <a:pt x="1178" y="364"/>
                    <a:pt x="1170" y="364"/>
                  </a:cubicBezTo>
                  <a:cubicBezTo>
                    <a:pt x="1160" y="364"/>
                    <a:pt x="1144" y="380"/>
                    <a:pt x="1129" y="399"/>
                  </a:cubicBezTo>
                  <a:lnTo>
                    <a:pt x="1125" y="417"/>
                  </a:lnTo>
                  <a:cubicBezTo>
                    <a:pt x="1113" y="485"/>
                    <a:pt x="1103" y="501"/>
                    <a:pt x="1032" y="523"/>
                  </a:cubicBezTo>
                  <a:lnTo>
                    <a:pt x="1010" y="530"/>
                  </a:lnTo>
                  <a:cubicBezTo>
                    <a:pt x="982" y="532"/>
                    <a:pt x="1047" y="612"/>
                    <a:pt x="1078" y="644"/>
                  </a:cubicBezTo>
                  <a:cubicBezTo>
                    <a:pt x="1098" y="664"/>
                    <a:pt x="1117" y="676"/>
                    <a:pt x="1132" y="676"/>
                  </a:cubicBezTo>
                  <a:cubicBezTo>
                    <a:pt x="1140" y="676"/>
                    <a:pt x="1146" y="672"/>
                    <a:pt x="1149" y="664"/>
                  </a:cubicBezTo>
                  <a:lnTo>
                    <a:pt x="1152" y="649"/>
                  </a:lnTo>
                  <a:lnTo>
                    <a:pt x="1157" y="631"/>
                  </a:lnTo>
                  <a:cubicBezTo>
                    <a:pt x="1159" y="620"/>
                    <a:pt x="1176" y="614"/>
                    <a:pt x="1200" y="614"/>
                  </a:cubicBezTo>
                  <a:cubicBezTo>
                    <a:pt x="1222" y="614"/>
                    <a:pt x="1251" y="619"/>
                    <a:pt x="1283" y="629"/>
                  </a:cubicBezTo>
                  <a:lnTo>
                    <a:pt x="1353" y="594"/>
                  </a:lnTo>
                  <a:lnTo>
                    <a:pt x="1416" y="564"/>
                  </a:lnTo>
                  <a:cubicBezTo>
                    <a:pt x="1489" y="573"/>
                    <a:pt x="1531" y="607"/>
                    <a:pt x="1510" y="640"/>
                  </a:cubicBezTo>
                  <a:lnTo>
                    <a:pt x="1512" y="666"/>
                  </a:lnTo>
                  <a:cubicBezTo>
                    <a:pt x="1514" y="682"/>
                    <a:pt x="1555" y="697"/>
                    <a:pt x="1576" y="713"/>
                  </a:cubicBezTo>
                  <a:cubicBezTo>
                    <a:pt x="1579" y="718"/>
                    <a:pt x="1574" y="733"/>
                    <a:pt x="1568" y="742"/>
                  </a:cubicBezTo>
                  <a:cubicBezTo>
                    <a:pt x="1562" y="754"/>
                    <a:pt x="1519" y="766"/>
                    <a:pt x="1562" y="782"/>
                  </a:cubicBezTo>
                  <a:cubicBezTo>
                    <a:pt x="1564" y="783"/>
                    <a:pt x="1566" y="783"/>
                    <a:pt x="1569" y="783"/>
                  </a:cubicBezTo>
                  <a:cubicBezTo>
                    <a:pt x="1582" y="783"/>
                    <a:pt x="1604" y="777"/>
                    <a:pt x="1610" y="769"/>
                  </a:cubicBezTo>
                  <a:lnTo>
                    <a:pt x="1629" y="740"/>
                  </a:lnTo>
                  <a:cubicBezTo>
                    <a:pt x="1644" y="703"/>
                    <a:pt x="1619" y="659"/>
                    <a:pt x="1607" y="655"/>
                  </a:cubicBezTo>
                  <a:cubicBezTo>
                    <a:pt x="1596" y="649"/>
                    <a:pt x="1594" y="620"/>
                    <a:pt x="1603" y="587"/>
                  </a:cubicBezTo>
                  <a:lnTo>
                    <a:pt x="1614" y="560"/>
                  </a:lnTo>
                  <a:lnTo>
                    <a:pt x="1624" y="532"/>
                  </a:lnTo>
                  <a:cubicBezTo>
                    <a:pt x="1630" y="529"/>
                    <a:pt x="1635" y="528"/>
                    <a:pt x="1641" y="528"/>
                  </a:cubicBezTo>
                  <a:cubicBezTo>
                    <a:pt x="1668" y="528"/>
                    <a:pt x="1692" y="555"/>
                    <a:pt x="1695" y="567"/>
                  </a:cubicBezTo>
                  <a:cubicBezTo>
                    <a:pt x="1697" y="582"/>
                    <a:pt x="1708" y="594"/>
                    <a:pt x="1711" y="594"/>
                  </a:cubicBezTo>
                  <a:cubicBezTo>
                    <a:pt x="1715" y="594"/>
                    <a:pt x="1728" y="550"/>
                    <a:pt x="1733" y="530"/>
                  </a:cubicBezTo>
                  <a:cubicBezTo>
                    <a:pt x="1734" y="527"/>
                    <a:pt x="1737" y="526"/>
                    <a:pt x="1741" y="526"/>
                  </a:cubicBezTo>
                  <a:cubicBezTo>
                    <a:pt x="1768" y="526"/>
                    <a:pt x="1851" y="568"/>
                    <a:pt x="1887" y="584"/>
                  </a:cubicBezTo>
                  <a:cubicBezTo>
                    <a:pt x="1895" y="587"/>
                    <a:pt x="1902" y="589"/>
                    <a:pt x="1908" y="589"/>
                  </a:cubicBezTo>
                  <a:cubicBezTo>
                    <a:pt x="1934" y="589"/>
                    <a:pt x="1938" y="558"/>
                    <a:pt x="1929" y="541"/>
                  </a:cubicBezTo>
                  <a:cubicBezTo>
                    <a:pt x="1921" y="521"/>
                    <a:pt x="1942" y="504"/>
                    <a:pt x="1978" y="504"/>
                  </a:cubicBezTo>
                  <a:cubicBezTo>
                    <a:pt x="1981" y="504"/>
                    <a:pt x="1985" y="504"/>
                    <a:pt x="1988" y="505"/>
                  </a:cubicBezTo>
                  <a:lnTo>
                    <a:pt x="2016" y="499"/>
                  </a:lnTo>
                  <a:lnTo>
                    <a:pt x="2045" y="494"/>
                  </a:lnTo>
                  <a:cubicBezTo>
                    <a:pt x="2058" y="488"/>
                    <a:pt x="2068" y="486"/>
                    <a:pt x="2074" y="486"/>
                  </a:cubicBezTo>
                  <a:cubicBezTo>
                    <a:pt x="2088" y="486"/>
                    <a:pt x="2079" y="503"/>
                    <a:pt x="2048" y="534"/>
                  </a:cubicBezTo>
                  <a:lnTo>
                    <a:pt x="2038" y="565"/>
                  </a:lnTo>
                  <a:lnTo>
                    <a:pt x="2024" y="608"/>
                  </a:lnTo>
                  <a:cubicBezTo>
                    <a:pt x="2074" y="628"/>
                    <a:pt x="2131" y="648"/>
                    <a:pt x="2148" y="656"/>
                  </a:cubicBezTo>
                  <a:lnTo>
                    <a:pt x="2165" y="656"/>
                  </a:lnTo>
                  <a:cubicBezTo>
                    <a:pt x="2176" y="656"/>
                    <a:pt x="2187" y="655"/>
                    <a:pt x="2196" y="655"/>
                  </a:cubicBezTo>
                  <a:cubicBezTo>
                    <a:pt x="2255" y="655"/>
                    <a:pt x="2261" y="660"/>
                    <a:pt x="2303" y="699"/>
                  </a:cubicBezTo>
                  <a:cubicBezTo>
                    <a:pt x="2309" y="703"/>
                    <a:pt x="2323" y="707"/>
                    <a:pt x="2331" y="707"/>
                  </a:cubicBezTo>
                  <a:cubicBezTo>
                    <a:pt x="2335" y="707"/>
                    <a:pt x="2337" y="706"/>
                    <a:pt x="2338" y="705"/>
                  </a:cubicBezTo>
                  <a:cubicBezTo>
                    <a:pt x="2352" y="694"/>
                    <a:pt x="2369" y="668"/>
                    <a:pt x="2365" y="664"/>
                  </a:cubicBezTo>
                  <a:lnTo>
                    <a:pt x="2307" y="618"/>
                  </a:lnTo>
                  <a:cubicBezTo>
                    <a:pt x="2314" y="616"/>
                    <a:pt x="2320" y="616"/>
                    <a:pt x="2328" y="616"/>
                  </a:cubicBezTo>
                  <a:cubicBezTo>
                    <a:pt x="2378" y="616"/>
                    <a:pt x="2449" y="649"/>
                    <a:pt x="2497" y="699"/>
                  </a:cubicBezTo>
                  <a:lnTo>
                    <a:pt x="2585" y="635"/>
                  </a:lnTo>
                  <a:cubicBezTo>
                    <a:pt x="2587" y="634"/>
                    <a:pt x="2590" y="633"/>
                    <a:pt x="2594" y="633"/>
                  </a:cubicBezTo>
                  <a:cubicBezTo>
                    <a:pt x="2612" y="633"/>
                    <a:pt x="2644" y="644"/>
                    <a:pt x="2661" y="654"/>
                  </a:cubicBezTo>
                  <a:cubicBezTo>
                    <a:pt x="2718" y="684"/>
                    <a:pt x="2733" y="692"/>
                    <a:pt x="2794" y="692"/>
                  </a:cubicBezTo>
                  <a:cubicBezTo>
                    <a:pt x="2807" y="692"/>
                    <a:pt x="2822" y="691"/>
                    <a:pt x="2841" y="691"/>
                  </a:cubicBezTo>
                  <a:lnTo>
                    <a:pt x="2851" y="691"/>
                  </a:lnTo>
                  <a:cubicBezTo>
                    <a:pt x="2863" y="702"/>
                    <a:pt x="2852" y="731"/>
                    <a:pt x="2828" y="752"/>
                  </a:cubicBezTo>
                  <a:lnTo>
                    <a:pt x="2930" y="752"/>
                  </a:lnTo>
                  <a:cubicBezTo>
                    <a:pt x="3010" y="718"/>
                    <a:pt x="3023" y="664"/>
                    <a:pt x="2961" y="630"/>
                  </a:cubicBezTo>
                  <a:lnTo>
                    <a:pt x="2960" y="609"/>
                  </a:lnTo>
                  <a:lnTo>
                    <a:pt x="2966" y="527"/>
                  </a:lnTo>
                  <a:lnTo>
                    <a:pt x="2966" y="527"/>
                  </a:lnTo>
                  <a:cubicBezTo>
                    <a:pt x="2894" y="542"/>
                    <a:pt x="2729" y="596"/>
                    <a:pt x="2684" y="596"/>
                  </a:cubicBezTo>
                  <a:cubicBezTo>
                    <a:pt x="2639" y="596"/>
                    <a:pt x="2679" y="575"/>
                    <a:pt x="2693" y="571"/>
                  </a:cubicBezTo>
                  <a:cubicBezTo>
                    <a:pt x="2707" y="567"/>
                    <a:pt x="2693" y="531"/>
                    <a:pt x="2661" y="490"/>
                  </a:cubicBezTo>
                  <a:lnTo>
                    <a:pt x="2728" y="458"/>
                  </a:lnTo>
                  <a:cubicBezTo>
                    <a:pt x="2743" y="451"/>
                    <a:pt x="2757" y="446"/>
                    <a:pt x="2769" y="446"/>
                  </a:cubicBezTo>
                  <a:cubicBezTo>
                    <a:pt x="2783" y="446"/>
                    <a:pt x="2793" y="452"/>
                    <a:pt x="2799" y="470"/>
                  </a:cubicBezTo>
                  <a:lnTo>
                    <a:pt x="2811" y="509"/>
                  </a:lnTo>
                  <a:cubicBezTo>
                    <a:pt x="2815" y="514"/>
                    <a:pt x="2818" y="517"/>
                    <a:pt x="2820" y="517"/>
                  </a:cubicBezTo>
                  <a:cubicBezTo>
                    <a:pt x="2827" y="517"/>
                    <a:pt x="2827" y="492"/>
                    <a:pt x="2820" y="449"/>
                  </a:cubicBezTo>
                  <a:lnTo>
                    <a:pt x="2868" y="448"/>
                  </a:lnTo>
                  <a:cubicBezTo>
                    <a:pt x="2869" y="448"/>
                    <a:pt x="2869" y="448"/>
                    <a:pt x="2870" y="448"/>
                  </a:cubicBezTo>
                  <a:cubicBezTo>
                    <a:pt x="2906" y="448"/>
                    <a:pt x="2943" y="469"/>
                    <a:pt x="2978" y="469"/>
                  </a:cubicBezTo>
                  <a:cubicBezTo>
                    <a:pt x="2979" y="469"/>
                    <a:pt x="2980" y="469"/>
                    <a:pt x="2981" y="469"/>
                  </a:cubicBezTo>
                  <a:lnTo>
                    <a:pt x="3018" y="468"/>
                  </a:lnTo>
                  <a:cubicBezTo>
                    <a:pt x="3023" y="466"/>
                    <a:pt x="3028" y="465"/>
                    <a:pt x="3033" y="465"/>
                  </a:cubicBezTo>
                  <a:cubicBezTo>
                    <a:pt x="3075" y="465"/>
                    <a:pt x="3088" y="534"/>
                    <a:pt x="3078" y="566"/>
                  </a:cubicBezTo>
                  <a:cubicBezTo>
                    <a:pt x="3074" y="583"/>
                    <a:pt x="3077" y="592"/>
                    <a:pt x="3088" y="592"/>
                  </a:cubicBezTo>
                  <a:cubicBezTo>
                    <a:pt x="3099" y="592"/>
                    <a:pt x="3119" y="582"/>
                    <a:pt x="3143" y="562"/>
                  </a:cubicBezTo>
                  <a:lnTo>
                    <a:pt x="3141" y="543"/>
                  </a:lnTo>
                  <a:lnTo>
                    <a:pt x="3134" y="430"/>
                  </a:lnTo>
                  <a:cubicBezTo>
                    <a:pt x="3137" y="429"/>
                    <a:pt x="3140" y="429"/>
                    <a:pt x="3143" y="429"/>
                  </a:cubicBezTo>
                  <a:cubicBezTo>
                    <a:pt x="3235" y="429"/>
                    <a:pt x="3204" y="558"/>
                    <a:pt x="3157" y="606"/>
                  </a:cubicBezTo>
                  <a:cubicBezTo>
                    <a:pt x="3108" y="656"/>
                    <a:pt x="3121" y="666"/>
                    <a:pt x="3143" y="673"/>
                  </a:cubicBezTo>
                  <a:cubicBezTo>
                    <a:pt x="3145" y="674"/>
                    <a:pt x="3147" y="674"/>
                    <a:pt x="3149" y="674"/>
                  </a:cubicBezTo>
                  <a:cubicBezTo>
                    <a:pt x="3178" y="674"/>
                    <a:pt x="3254" y="642"/>
                    <a:pt x="3258" y="617"/>
                  </a:cubicBezTo>
                  <a:cubicBezTo>
                    <a:pt x="3260" y="607"/>
                    <a:pt x="3269" y="604"/>
                    <a:pt x="3282" y="604"/>
                  </a:cubicBezTo>
                  <a:cubicBezTo>
                    <a:pt x="3309" y="604"/>
                    <a:pt x="3352" y="620"/>
                    <a:pt x="3370" y="633"/>
                  </a:cubicBezTo>
                  <a:cubicBezTo>
                    <a:pt x="3374" y="636"/>
                    <a:pt x="3378" y="637"/>
                    <a:pt x="3381" y="637"/>
                  </a:cubicBezTo>
                  <a:cubicBezTo>
                    <a:pt x="3398" y="637"/>
                    <a:pt x="3401" y="599"/>
                    <a:pt x="3397" y="583"/>
                  </a:cubicBezTo>
                  <a:cubicBezTo>
                    <a:pt x="3392" y="563"/>
                    <a:pt x="3436" y="537"/>
                    <a:pt x="3460" y="532"/>
                  </a:cubicBezTo>
                  <a:cubicBezTo>
                    <a:pt x="3484" y="527"/>
                    <a:pt x="3447" y="507"/>
                    <a:pt x="3434" y="504"/>
                  </a:cubicBezTo>
                  <a:cubicBezTo>
                    <a:pt x="3422" y="499"/>
                    <a:pt x="3443" y="474"/>
                    <a:pt x="3482" y="444"/>
                  </a:cubicBezTo>
                  <a:lnTo>
                    <a:pt x="3530" y="463"/>
                  </a:lnTo>
                  <a:cubicBezTo>
                    <a:pt x="3561" y="475"/>
                    <a:pt x="3591" y="505"/>
                    <a:pt x="3619" y="505"/>
                  </a:cubicBezTo>
                  <a:cubicBezTo>
                    <a:pt x="3620" y="505"/>
                    <a:pt x="3621" y="505"/>
                    <a:pt x="3622" y="505"/>
                  </a:cubicBezTo>
                  <a:lnTo>
                    <a:pt x="3741" y="495"/>
                  </a:lnTo>
                  <a:cubicBezTo>
                    <a:pt x="3749" y="539"/>
                    <a:pt x="3780" y="553"/>
                    <a:pt x="3811" y="553"/>
                  </a:cubicBezTo>
                  <a:cubicBezTo>
                    <a:pt x="3841" y="553"/>
                    <a:pt x="3872" y="540"/>
                    <a:pt x="3885" y="525"/>
                  </a:cubicBezTo>
                  <a:cubicBezTo>
                    <a:pt x="3902" y="508"/>
                    <a:pt x="3932" y="499"/>
                    <a:pt x="3966" y="499"/>
                  </a:cubicBezTo>
                  <a:cubicBezTo>
                    <a:pt x="3992" y="499"/>
                    <a:pt x="4020" y="504"/>
                    <a:pt x="4046" y="515"/>
                  </a:cubicBezTo>
                  <a:lnTo>
                    <a:pt x="4086" y="543"/>
                  </a:lnTo>
                  <a:cubicBezTo>
                    <a:pt x="4122" y="567"/>
                    <a:pt x="4117" y="596"/>
                    <a:pt x="4059" y="602"/>
                  </a:cubicBezTo>
                  <a:lnTo>
                    <a:pt x="4049" y="603"/>
                  </a:lnTo>
                  <a:cubicBezTo>
                    <a:pt x="4035" y="611"/>
                    <a:pt x="4055" y="638"/>
                    <a:pt x="4066" y="647"/>
                  </a:cubicBezTo>
                  <a:cubicBezTo>
                    <a:pt x="4067" y="648"/>
                    <a:pt x="4068" y="648"/>
                    <a:pt x="4070" y="648"/>
                  </a:cubicBezTo>
                  <a:cubicBezTo>
                    <a:pt x="4089" y="648"/>
                    <a:pt x="4166" y="596"/>
                    <a:pt x="4204" y="571"/>
                  </a:cubicBezTo>
                  <a:cubicBezTo>
                    <a:pt x="4209" y="568"/>
                    <a:pt x="4215" y="563"/>
                    <a:pt x="4222" y="558"/>
                  </a:cubicBezTo>
                  <a:lnTo>
                    <a:pt x="4222" y="558"/>
                  </a:lnTo>
                  <a:cubicBezTo>
                    <a:pt x="4241" y="580"/>
                    <a:pt x="4263" y="599"/>
                    <a:pt x="4276" y="602"/>
                  </a:cubicBezTo>
                  <a:cubicBezTo>
                    <a:pt x="4280" y="603"/>
                    <a:pt x="4286" y="603"/>
                    <a:pt x="4291" y="603"/>
                  </a:cubicBezTo>
                  <a:lnTo>
                    <a:pt x="4291" y="603"/>
                  </a:lnTo>
                  <a:cubicBezTo>
                    <a:pt x="4293" y="566"/>
                    <a:pt x="4297" y="524"/>
                    <a:pt x="4302" y="488"/>
                  </a:cubicBezTo>
                  <a:lnTo>
                    <a:pt x="4302" y="488"/>
                  </a:lnTo>
                  <a:cubicBezTo>
                    <a:pt x="4274" y="512"/>
                    <a:pt x="4244" y="539"/>
                    <a:pt x="4222" y="558"/>
                  </a:cubicBezTo>
                  <a:lnTo>
                    <a:pt x="4222" y="558"/>
                  </a:lnTo>
                  <a:cubicBezTo>
                    <a:pt x="4200" y="532"/>
                    <a:pt x="4180" y="503"/>
                    <a:pt x="4181" y="490"/>
                  </a:cubicBezTo>
                  <a:cubicBezTo>
                    <a:pt x="4182" y="448"/>
                    <a:pt x="4260" y="386"/>
                    <a:pt x="4313" y="385"/>
                  </a:cubicBezTo>
                  <a:cubicBezTo>
                    <a:pt x="4315" y="385"/>
                    <a:pt x="4317" y="404"/>
                    <a:pt x="4316" y="414"/>
                  </a:cubicBezTo>
                  <a:lnTo>
                    <a:pt x="4315" y="422"/>
                  </a:lnTo>
                  <a:cubicBezTo>
                    <a:pt x="4310" y="437"/>
                    <a:pt x="4305" y="461"/>
                    <a:pt x="4302" y="488"/>
                  </a:cubicBezTo>
                  <a:lnTo>
                    <a:pt x="4302" y="488"/>
                  </a:lnTo>
                  <a:cubicBezTo>
                    <a:pt x="4332" y="462"/>
                    <a:pt x="4359" y="440"/>
                    <a:pt x="4368" y="440"/>
                  </a:cubicBezTo>
                  <a:cubicBezTo>
                    <a:pt x="4388" y="440"/>
                    <a:pt x="4413" y="466"/>
                    <a:pt x="4421" y="498"/>
                  </a:cubicBezTo>
                  <a:lnTo>
                    <a:pt x="4409" y="515"/>
                  </a:lnTo>
                  <a:cubicBezTo>
                    <a:pt x="4384" y="547"/>
                    <a:pt x="4318" y="553"/>
                    <a:pt x="4312" y="602"/>
                  </a:cubicBezTo>
                  <a:cubicBezTo>
                    <a:pt x="4312" y="603"/>
                    <a:pt x="4304" y="603"/>
                    <a:pt x="4295" y="603"/>
                  </a:cubicBezTo>
                  <a:cubicBezTo>
                    <a:pt x="4293" y="603"/>
                    <a:pt x="4292" y="603"/>
                    <a:pt x="4291" y="603"/>
                  </a:cubicBezTo>
                  <a:lnTo>
                    <a:pt x="4291" y="603"/>
                  </a:lnTo>
                  <a:cubicBezTo>
                    <a:pt x="4289" y="650"/>
                    <a:pt x="4288" y="689"/>
                    <a:pt x="4291" y="699"/>
                  </a:cubicBezTo>
                  <a:cubicBezTo>
                    <a:pt x="4301" y="722"/>
                    <a:pt x="4363" y="763"/>
                    <a:pt x="4431" y="787"/>
                  </a:cubicBezTo>
                  <a:lnTo>
                    <a:pt x="4488" y="786"/>
                  </a:lnTo>
                  <a:lnTo>
                    <a:pt x="4544" y="784"/>
                  </a:lnTo>
                  <a:cubicBezTo>
                    <a:pt x="4583" y="808"/>
                    <a:pt x="4670" y="876"/>
                    <a:pt x="4691" y="896"/>
                  </a:cubicBezTo>
                  <a:cubicBezTo>
                    <a:pt x="4697" y="902"/>
                    <a:pt x="4705" y="904"/>
                    <a:pt x="4715" y="904"/>
                  </a:cubicBezTo>
                  <a:cubicBezTo>
                    <a:pt x="4742" y="904"/>
                    <a:pt x="4783" y="884"/>
                    <a:pt x="4819" y="850"/>
                  </a:cubicBezTo>
                  <a:lnTo>
                    <a:pt x="4831" y="810"/>
                  </a:lnTo>
                  <a:cubicBezTo>
                    <a:pt x="4851" y="753"/>
                    <a:pt x="4789" y="740"/>
                    <a:pt x="4734" y="720"/>
                  </a:cubicBezTo>
                  <a:cubicBezTo>
                    <a:pt x="4696" y="706"/>
                    <a:pt x="4722" y="647"/>
                    <a:pt x="4769" y="633"/>
                  </a:cubicBezTo>
                  <a:lnTo>
                    <a:pt x="4825" y="618"/>
                  </a:lnTo>
                  <a:cubicBezTo>
                    <a:pt x="4837" y="613"/>
                    <a:pt x="4853" y="612"/>
                    <a:pt x="4871" y="612"/>
                  </a:cubicBezTo>
                  <a:cubicBezTo>
                    <a:pt x="4947" y="612"/>
                    <a:pt x="5061" y="643"/>
                    <a:pt x="5098" y="663"/>
                  </a:cubicBezTo>
                  <a:cubicBezTo>
                    <a:pt x="5139" y="685"/>
                    <a:pt x="5119" y="700"/>
                    <a:pt x="5055" y="700"/>
                  </a:cubicBezTo>
                  <a:cubicBezTo>
                    <a:pt x="5046" y="700"/>
                    <a:pt x="5036" y="700"/>
                    <a:pt x="5024" y="699"/>
                  </a:cubicBezTo>
                  <a:lnTo>
                    <a:pt x="4947" y="725"/>
                  </a:lnTo>
                  <a:lnTo>
                    <a:pt x="4939" y="727"/>
                  </a:lnTo>
                  <a:cubicBezTo>
                    <a:pt x="4923" y="708"/>
                    <a:pt x="4907" y="699"/>
                    <a:pt x="4894" y="699"/>
                  </a:cubicBezTo>
                  <a:cubicBezTo>
                    <a:pt x="4878" y="699"/>
                    <a:pt x="4866" y="713"/>
                    <a:pt x="4863" y="740"/>
                  </a:cubicBezTo>
                  <a:lnTo>
                    <a:pt x="4876" y="771"/>
                  </a:lnTo>
                  <a:lnTo>
                    <a:pt x="4888" y="798"/>
                  </a:lnTo>
                  <a:cubicBezTo>
                    <a:pt x="4916" y="817"/>
                    <a:pt x="4911" y="851"/>
                    <a:pt x="4875" y="875"/>
                  </a:cubicBezTo>
                  <a:lnTo>
                    <a:pt x="4876" y="889"/>
                  </a:lnTo>
                  <a:cubicBezTo>
                    <a:pt x="4879" y="909"/>
                    <a:pt x="4891" y="918"/>
                    <a:pt x="4907" y="918"/>
                  </a:cubicBezTo>
                  <a:cubicBezTo>
                    <a:pt x="4918" y="918"/>
                    <a:pt x="4931" y="913"/>
                    <a:pt x="4942" y="904"/>
                  </a:cubicBezTo>
                  <a:cubicBezTo>
                    <a:pt x="4960" y="890"/>
                    <a:pt x="4975" y="883"/>
                    <a:pt x="4990" y="883"/>
                  </a:cubicBezTo>
                  <a:cubicBezTo>
                    <a:pt x="5006" y="883"/>
                    <a:pt x="5020" y="891"/>
                    <a:pt x="5036" y="906"/>
                  </a:cubicBezTo>
                  <a:lnTo>
                    <a:pt x="5058" y="930"/>
                  </a:lnTo>
                  <a:cubicBezTo>
                    <a:pt x="5066" y="938"/>
                    <a:pt x="5080" y="941"/>
                    <a:pt x="5097" y="941"/>
                  </a:cubicBezTo>
                  <a:cubicBezTo>
                    <a:pt x="5135" y="941"/>
                    <a:pt x="5185" y="923"/>
                    <a:pt x="5181" y="902"/>
                  </a:cubicBezTo>
                  <a:cubicBezTo>
                    <a:pt x="5179" y="894"/>
                    <a:pt x="5178" y="890"/>
                    <a:pt x="5178" y="890"/>
                  </a:cubicBezTo>
                  <a:lnTo>
                    <a:pt x="5178" y="890"/>
                  </a:lnTo>
                  <a:cubicBezTo>
                    <a:pt x="5178" y="890"/>
                    <a:pt x="5183" y="910"/>
                    <a:pt x="5187" y="927"/>
                  </a:cubicBezTo>
                  <a:cubicBezTo>
                    <a:pt x="5190" y="938"/>
                    <a:pt x="5194" y="943"/>
                    <a:pt x="5198" y="943"/>
                  </a:cubicBezTo>
                  <a:cubicBezTo>
                    <a:pt x="5203" y="943"/>
                    <a:pt x="5209" y="935"/>
                    <a:pt x="5214" y="918"/>
                  </a:cubicBezTo>
                  <a:lnTo>
                    <a:pt x="5220" y="904"/>
                  </a:lnTo>
                  <a:cubicBezTo>
                    <a:pt x="5226" y="886"/>
                    <a:pt x="5230" y="858"/>
                    <a:pt x="5242" y="854"/>
                  </a:cubicBezTo>
                  <a:cubicBezTo>
                    <a:pt x="5249" y="852"/>
                    <a:pt x="5256" y="851"/>
                    <a:pt x="5262" y="851"/>
                  </a:cubicBezTo>
                  <a:cubicBezTo>
                    <a:pt x="5285" y="851"/>
                    <a:pt x="5298" y="867"/>
                    <a:pt x="5299" y="894"/>
                  </a:cubicBezTo>
                  <a:cubicBezTo>
                    <a:pt x="5299" y="899"/>
                    <a:pt x="5335" y="912"/>
                    <a:pt x="5349" y="912"/>
                  </a:cubicBezTo>
                  <a:cubicBezTo>
                    <a:pt x="5352" y="912"/>
                    <a:pt x="5353" y="911"/>
                    <a:pt x="5354" y="911"/>
                  </a:cubicBezTo>
                  <a:lnTo>
                    <a:pt x="5427" y="850"/>
                  </a:lnTo>
                  <a:cubicBezTo>
                    <a:pt x="5441" y="902"/>
                    <a:pt x="5457" y="946"/>
                    <a:pt x="5467" y="947"/>
                  </a:cubicBezTo>
                  <a:lnTo>
                    <a:pt x="5467" y="946"/>
                  </a:lnTo>
                  <a:cubicBezTo>
                    <a:pt x="5486" y="894"/>
                    <a:pt x="5447" y="823"/>
                    <a:pt x="5398" y="823"/>
                  </a:cubicBezTo>
                  <a:cubicBezTo>
                    <a:pt x="5394" y="823"/>
                    <a:pt x="5390" y="823"/>
                    <a:pt x="5386" y="824"/>
                  </a:cubicBezTo>
                  <a:lnTo>
                    <a:pt x="5292" y="848"/>
                  </a:lnTo>
                  <a:cubicBezTo>
                    <a:pt x="5258" y="796"/>
                    <a:pt x="5222" y="731"/>
                    <a:pt x="5211" y="701"/>
                  </a:cubicBezTo>
                  <a:lnTo>
                    <a:pt x="5222" y="680"/>
                  </a:lnTo>
                  <a:cubicBezTo>
                    <a:pt x="5235" y="654"/>
                    <a:pt x="5304" y="670"/>
                    <a:pt x="5303" y="615"/>
                  </a:cubicBezTo>
                  <a:lnTo>
                    <a:pt x="5303" y="596"/>
                  </a:lnTo>
                  <a:cubicBezTo>
                    <a:pt x="5304" y="596"/>
                    <a:pt x="5305" y="596"/>
                    <a:pt x="5306" y="596"/>
                  </a:cubicBezTo>
                  <a:cubicBezTo>
                    <a:pt x="5358" y="596"/>
                    <a:pt x="5491" y="541"/>
                    <a:pt x="5526" y="516"/>
                  </a:cubicBezTo>
                  <a:cubicBezTo>
                    <a:pt x="5562" y="490"/>
                    <a:pt x="5505" y="423"/>
                    <a:pt x="5479" y="409"/>
                  </a:cubicBezTo>
                  <a:cubicBezTo>
                    <a:pt x="5456" y="398"/>
                    <a:pt x="5461" y="389"/>
                    <a:pt x="5489" y="389"/>
                  </a:cubicBezTo>
                  <a:cubicBezTo>
                    <a:pt x="5495" y="389"/>
                    <a:pt x="5501" y="390"/>
                    <a:pt x="5508" y="390"/>
                  </a:cubicBezTo>
                  <a:lnTo>
                    <a:pt x="5528" y="382"/>
                  </a:lnTo>
                  <a:cubicBezTo>
                    <a:pt x="5583" y="362"/>
                    <a:pt x="5621" y="314"/>
                    <a:pt x="5689" y="314"/>
                  </a:cubicBezTo>
                  <a:cubicBezTo>
                    <a:pt x="5694" y="314"/>
                    <a:pt x="5699" y="314"/>
                    <a:pt x="5705" y="314"/>
                  </a:cubicBezTo>
                  <a:cubicBezTo>
                    <a:pt x="5706" y="314"/>
                    <a:pt x="5720" y="284"/>
                    <a:pt x="5714" y="274"/>
                  </a:cubicBezTo>
                  <a:cubicBezTo>
                    <a:pt x="5709" y="266"/>
                    <a:pt x="5686" y="259"/>
                    <a:pt x="5673" y="259"/>
                  </a:cubicBezTo>
                  <a:cubicBezTo>
                    <a:pt x="5670" y="259"/>
                    <a:pt x="5668" y="259"/>
                    <a:pt x="5667" y="260"/>
                  </a:cubicBezTo>
                  <a:cubicBezTo>
                    <a:pt x="5586" y="290"/>
                    <a:pt x="5502" y="316"/>
                    <a:pt x="5428" y="357"/>
                  </a:cubicBezTo>
                  <a:cubicBezTo>
                    <a:pt x="5404" y="370"/>
                    <a:pt x="5388" y="378"/>
                    <a:pt x="5370" y="378"/>
                  </a:cubicBezTo>
                  <a:cubicBezTo>
                    <a:pt x="5355" y="378"/>
                    <a:pt x="5340" y="373"/>
                    <a:pt x="5318" y="361"/>
                  </a:cubicBezTo>
                  <a:lnTo>
                    <a:pt x="5259" y="326"/>
                  </a:lnTo>
                  <a:cubicBezTo>
                    <a:pt x="5246" y="322"/>
                    <a:pt x="5234" y="320"/>
                    <a:pt x="5223" y="320"/>
                  </a:cubicBezTo>
                  <a:cubicBezTo>
                    <a:pt x="5159" y="320"/>
                    <a:pt x="5125" y="373"/>
                    <a:pt x="5110" y="385"/>
                  </a:cubicBezTo>
                  <a:cubicBezTo>
                    <a:pt x="5107" y="387"/>
                    <a:pt x="5102" y="388"/>
                    <a:pt x="5097" y="388"/>
                  </a:cubicBezTo>
                  <a:cubicBezTo>
                    <a:pt x="5076" y="388"/>
                    <a:pt x="5040" y="378"/>
                    <a:pt x="5018" y="378"/>
                  </a:cubicBezTo>
                  <a:cubicBezTo>
                    <a:pt x="5007" y="378"/>
                    <a:pt x="5000" y="381"/>
                    <a:pt x="5000" y="388"/>
                  </a:cubicBezTo>
                  <a:cubicBezTo>
                    <a:pt x="5000" y="399"/>
                    <a:pt x="4995" y="403"/>
                    <a:pt x="4987" y="403"/>
                  </a:cubicBezTo>
                  <a:cubicBezTo>
                    <a:pt x="4975" y="403"/>
                    <a:pt x="4956" y="391"/>
                    <a:pt x="4945" y="380"/>
                  </a:cubicBezTo>
                  <a:cubicBezTo>
                    <a:pt x="4938" y="373"/>
                    <a:pt x="4922" y="370"/>
                    <a:pt x="4904" y="370"/>
                  </a:cubicBezTo>
                  <a:cubicBezTo>
                    <a:pt x="4877" y="370"/>
                    <a:pt x="4847" y="375"/>
                    <a:pt x="4835" y="380"/>
                  </a:cubicBezTo>
                  <a:cubicBezTo>
                    <a:pt x="4815" y="387"/>
                    <a:pt x="4794" y="445"/>
                    <a:pt x="4793" y="466"/>
                  </a:cubicBezTo>
                  <a:cubicBezTo>
                    <a:pt x="4791" y="486"/>
                    <a:pt x="4744" y="504"/>
                    <a:pt x="4728" y="504"/>
                  </a:cubicBezTo>
                  <a:cubicBezTo>
                    <a:pt x="4713" y="504"/>
                    <a:pt x="4651" y="412"/>
                    <a:pt x="4634" y="378"/>
                  </a:cubicBezTo>
                  <a:cubicBezTo>
                    <a:pt x="4622" y="357"/>
                    <a:pt x="4579" y="349"/>
                    <a:pt x="4544" y="349"/>
                  </a:cubicBezTo>
                  <a:cubicBezTo>
                    <a:pt x="4524" y="349"/>
                    <a:pt x="4506" y="352"/>
                    <a:pt x="4498" y="356"/>
                  </a:cubicBezTo>
                  <a:cubicBezTo>
                    <a:pt x="4495" y="357"/>
                    <a:pt x="4493" y="357"/>
                    <a:pt x="4491" y="357"/>
                  </a:cubicBezTo>
                  <a:cubicBezTo>
                    <a:pt x="4476" y="357"/>
                    <a:pt x="4478" y="327"/>
                    <a:pt x="4486" y="310"/>
                  </a:cubicBezTo>
                  <a:cubicBezTo>
                    <a:pt x="4488" y="306"/>
                    <a:pt x="4486" y="304"/>
                    <a:pt x="4481" y="304"/>
                  </a:cubicBezTo>
                  <a:cubicBezTo>
                    <a:pt x="4464" y="304"/>
                    <a:pt x="4416" y="326"/>
                    <a:pt x="4400" y="335"/>
                  </a:cubicBezTo>
                  <a:cubicBezTo>
                    <a:pt x="4397" y="337"/>
                    <a:pt x="4392" y="338"/>
                    <a:pt x="4386" y="338"/>
                  </a:cubicBezTo>
                  <a:cubicBezTo>
                    <a:pt x="4359" y="338"/>
                    <a:pt x="4314" y="319"/>
                    <a:pt x="4302" y="309"/>
                  </a:cubicBezTo>
                  <a:cubicBezTo>
                    <a:pt x="4299" y="307"/>
                    <a:pt x="4295" y="306"/>
                    <a:pt x="4291" y="306"/>
                  </a:cubicBezTo>
                  <a:cubicBezTo>
                    <a:pt x="4272" y="306"/>
                    <a:pt x="4239" y="327"/>
                    <a:pt x="4208" y="360"/>
                  </a:cubicBezTo>
                  <a:lnTo>
                    <a:pt x="4174" y="349"/>
                  </a:lnTo>
                  <a:cubicBezTo>
                    <a:pt x="4171" y="348"/>
                    <a:pt x="4167" y="348"/>
                    <a:pt x="4162" y="348"/>
                  </a:cubicBezTo>
                  <a:cubicBezTo>
                    <a:pt x="4124" y="348"/>
                    <a:pt x="4042" y="374"/>
                    <a:pt x="4033" y="391"/>
                  </a:cubicBezTo>
                  <a:lnTo>
                    <a:pt x="4025" y="408"/>
                  </a:lnTo>
                  <a:cubicBezTo>
                    <a:pt x="4023" y="412"/>
                    <a:pt x="4021" y="414"/>
                    <a:pt x="4018" y="414"/>
                  </a:cubicBezTo>
                  <a:cubicBezTo>
                    <a:pt x="4000" y="414"/>
                    <a:pt x="3965" y="349"/>
                    <a:pt x="3955" y="320"/>
                  </a:cubicBezTo>
                  <a:cubicBezTo>
                    <a:pt x="3943" y="285"/>
                    <a:pt x="3890" y="255"/>
                    <a:pt x="3838" y="254"/>
                  </a:cubicBezTo>
                  <a:lnTo>
                    <a:pt x="3788" y="258"/>
                  </a:lnTo>
                  <a:cubicBezTo>
                    <a:pt x="3777" y="259"/>
                    <a:pt x="3761" y="278"/>
                    <a:pt x="3761" y="289"/>
                  </a:cubicBezTo>
                  <a:cubicBezTo>
                    <a:pt x="3761" y="299"/>
                    <a:pt x="3777" y="311"/>
                    <a:pt x="3791" y="319"/>
                  </a:cubicBezTo>
                  <a:cubicBezTo>
                    <a:pt x="3793" y="320"/>
                    <a:pt x="3796" y="320"/>
                    <a:pt x="3800" y="320"/>
                  </a:cubicBezTo>
                  <a:cubicBezTo>
                    <a:pt x="3806" y="320"/>
                    <a:pt x="3814" y="319"/>
                    <a:pt x="3821" y="319"/>
                  </a:cubicBezTo>
                  <a:cubicBezTo>
                    <a:pt x="3823" y="319"/>
                    <a:pt x="3826" y="319"/>
                    <a:pt x="3828" y="320"/>
                  </a:cubicBezTo>
                  <a:cubicBezTo>
                    <a:pt x="3876" y="330"/>
                    <a:pt x="3889" y="356"/>
                    <a:pt x="3856" y="378"/>
                  </a:cubicBezTo>
                  <a:cubicBezTo>
                    <a:pt x="3834" y="394"/>
                    <a:pt x="3804" y="411"/>
                    <a:pt x="3777" y="412"/>
                  </a:cubicBezTo>
                  <a:lnTo>
                    <a:pt x="3684" y="416"/>
                  </a:lnTo>
                  <a:cubicBezTo>
                    <a:pt x="3570" y="414"/>
                    <a:pt x="3485" y="387"/>
                    <a:pt x="3496" y="358"/>
                  </a:cubicBezTo>
                  <a:lnTo>
                    <a:pt x="3510" y="352"/>
                  </a:lnTo>
                  <a:cubicBezTo>
                    <a:pt x="3518" y="350"/>
                    <a:pt x="3528" y="349"/>
                    <a:pt x="3537" y="349"/>
                  </a:cubicBezTo>
                  <a:cubicBezTo>
                    <a:pt x="3551" y="349"/>
                    <a:pt x="3566" y="350"/>
                    <a:pt x="3580" y="350"/>
                  </a:cubicBezTo>
                  <a:cubicBezTo>
                    <a:pt x="3582" y="350"/>
                    <a:pt x="3584" y="350"/>
                    <a:pt x="3586" y="350"/>
                  </a:cubicBezTo>
                  <a:cubicBezTo>
                    <a:pt x="3645" y="347"/>
                    <a:pt x="3674" y="321"/>
                    <a:pt x="3681" y="274"/>
                  </a:cubicBezTo>
                  <a:cubicBezTo>
                    <a:pt x="3691" y="212"/>
                    <a:pt x="3638" y="229"/>
                    <a:pt x="3596" y="224"/>
                  </a:cubicBezTo>
                  <a:lnTo>
                    <a:pt x="3547" y="218"/>
                  </a:lnTo>
                  <a:cubicBezTo>
                    <a:pt x="3555" y="193"/>
                    <a:pt x="3498" y="159"/>
                    <a:pt x="3467" y="159"/>
                  </a:cubicBezTo>
                  <a:cubicBezTo>
                    <a:pt x="3459" y="159"/>
                    <a:pt x="3452" y="162"/>
                    <a:pt x="3450" y="167"/>
                  </a:cubicBezTo>
                  <a:cubicBezTo>
                    <a:pt x="3443" y="181"/>
                    <a:pt x="3431" y="188"/>
                    <a:pt x="3416" y="188"/>
                  </a:cubicBezTo>
                  <a:cubicBezTo>
                    <a:pt x="3399" y="188"/>
                    <a:pt x="3380" y="181"/>
                    <a:pt x="3362" y="165"/>
                  </a:cubicBezTo>
                  <a:lnTo>
                    <a:pt x="3320" y="136"/>
                  </a:lnTo>
                  <a:lnTo>
                    <a:pt x="3311" y="129"/>
                  </a:lnTo>
                  <a:cubicBezTo>
                    <a:pt x="3289" y="135"/>
                    <a:pt x="3272" y="161"/>
                    <a:pt x="3272" y="188"/>
                  </a:cubicBezTo>
                  <a:lnTo>
                    <a:pt x="3278" y="190"/>
                  </a:lnTo>
                  <a:lnTo>
                    <a:pt x="3341" y="198"/>
                  </a:lnTo>
                  <a:cubicBezTo>
                    <a:pt x="3352" y="228"/>
                    <a:pt x="3348" y="244"/>
                    <a:pt x="3331" y="244"/>
                  </a:cubicBezTo>
                  <a:cubicBezTo>
                    <a:pt x="3320" y="244"/>
                    <a:pt x="3304" y="238"/>
                    <a:pt x="3285" y="224"/>
                  </a:cubicBezTo>
                  <a:lnTo>
                    <a:pt x="3253" y="229"/>
                  </a:lnTo>
                  <a:cubicBezTo>
                    <a:pt x="3191" y="238"/>
                    <a:pt x="3135" y="273"/>
                    <a:pt x="3077" y="296"/>
                  </a:cubicBezTo>
                  <a:lnTo>
                    <a:pt x="3054" y="305"/>
                  </a:lnTo>
                  <a:cubicBezTo>
                    <a:pt x="3052" y="306"/>
                    <a:pt x="3051" y="306"/>
                    <a:pt x="3050" y="306"/>
                  </a:cubicBezTo>
                  <a:cubicBezTo>
                    <a:pt x="3025" y="306"/>
                    <a:pt x="3060" y="200"/>
                    <a:pt x="3104" y="172"/>
                  </a:cubicBezTo>
                  <a:cubicBezTo>
                    <a:pt x="3132" y="154"/>
                    <a:pt x="3139" y="144"/>
                    <a:pt x="3128" y="144"/>
                  </a:cubicBezTo>
                  <a:cubicBezTo>
                    <a:pt x="3120" y="144"/>
                    <a:pt x="3104" y="148"/>
                    <a:pt x="3079" y="157"/>
                  </a:cubicBezTo>
                  <a:lnTo>
                    <a:pt x="3037" y="172"/>
                  </a:lnTo>
                  <a:cubicBezTo>
                    <a:pt x="3025" y="176"/>
                    <a:pt x="3010" y="180"/>
                    <a:pt x="2996" y="180"/>
                  </a:cubicBezTo>
                  <a:lnTo>
                    <a:pt x="2879" y="175"/>
                  </a:lnTo>
                  <a:cubicBezTo>
                    <a:pt x="2790" y="236"/>
                    <a:pt x="2819" y="286"/>
                    <a:pt x="2857" y="286"/>
                  </a:cubicBezTo>
                  <a:cubicBezTo>
                    <a:pt x="2896" y="286"/>
                    <a:pt x="2887" y="310"/>
                    <a:pt x="2838" y="341"/>
                  </a:cubicBezTo>
                  <a:lnTo>
                    <a:pt x="2802" y="363"/>
                  </a:lnTo>
                  <a:lnTo>
                    <a:pt x="2751" y="394"/>
                  </a:lnTo>
                  <a:cubicBezTo>
                    <a:pt x="2740" y="375"/>
                    <a:pt x="2722" y="369"/>
                    <a:pt x="2703" y="369"/>
                  </a:cubicBezTo>
                  <a:cubicBezTo>
                    <a:pt x="2682" y="369"/>
                    <a:pt x="2660" y="377"/>
                    <a:pt x="2650" y="388"/>
                  </a:cubicBezTo>
                  <a:cubicBezTo>
                    <a:pt x="2643" y="396"/>
                    <a:pt x="2636" y="400"/>
                    <a:pt x="2629" y="400"/>
                  </a:cubicBezTo>
                  <a:cubicBezTo>
                    <a:pt x="2618" y="400"/>
                    <a:pt x="2608" y="389"/>
                    <a:pt x="2605" y="368"/>
                  </a:cubicBezTo>
                  <a:lnTo>
                    <a:pt x="2611" y="357"/>
                  </a:lnTo>
                  <a:cubicBezTo>
                    <a:pt x="2650" y="284"/>
                    <a:pt x="2559" y="259"/>
                    <a:pt x="2530" y="214"/>
                  </a:cubicBezTo>
                  <a:cubicBezTo>
                    <a:pt x="2519" y="197"/>
                    <a:pt x="2498" y="188"/>
                    <a:pt x="2477" y="188"/>
                  </a:cubicBezTo>
                  <a:cubicBezTo>
                    <a:pt x="2453" y="188"/>
                    <a:pt x="2429" y="200"/>
                    <a:pt x="2421" y="222"/>
                  </a:cubicBezTo>
                  <a:lnTo>
                    <a:pt x="2395" y="286"/>
                  </a:lnTo>
                  <a:cubicBezTo>
                    <a:pt x="2385" y="287"/>
                    <a:pt x="2376" y="288"/>
                    <a:pt x="2367" y="288"/>
                  </a:cubicBezTo>
                  <a:cubicBezTo>
                    <a:pt x="2311" y="288"/>
                    <a:pt x="2279" y="262"/>
                    <a:pt x="2285" y="248"/>
                  </a:cubicBezTo>
                  <a:cubicBezTo>
                    <a:pt x="2287" y="242"/>
                    <a:pt x="2281" y="239"/>
                    <a:pt x="2268" y="239"/>
                  </a:cubicBezTo>
                  <a:cubicBezTo>
                    <a:pt x="2245" y="239"/>
                    <a:pt x="2201" y="248"/>
                    <a:pt x="2149" y="265"/>
                  </a:cubicBezTo>
                  <a:lnTo>
                    <a:pt x="2082" y="284"/>
                  </a:lnTo>
                  <a:cubicBezTo>
                    <a:pt x="2080" y="284"/>
                    <a:pt x="2078" y="284"/>
                    <a:pt x="2076" y="284"/>
                  </a:cubicBezTo>
                  <a:cubicBezTo>
                    <a:pt x="2062" y="284"/>
                    <a:pt x="2040" y="276"/>
                    <a:pt x="2036" y="268"/>
                  </a:cubicBezTo>
                  <a:cubicBezTo>
                    <a:pt x="2031" y="258"/>
                    <a:pt x="2038" y="236"/>
                    <a:pt x="2049" y="228"/>
                  </a:cubicBezTo>
                  <a:cubicBezTo>
                    <a:pt x="2070" y="216"/>
                    <a:pt x="2121" y="228"/>
                    <a:pt x="2108" y="190"/>
                  </a:cubicBezTo>
                  <a:cubicBezTo>
                    <a:pt x="2102" y="175"/>
                    <a:pt x="2066" y="164"/>
                    <a:pt x="2043" y="152"/>
                  </a:cubicBezTo>
                  <a:lnTo>
                    <a:pt x="2024" y="142"/>
                  </a:lnTo>
                  <a:cubicBezTo>
                    <a:pt x="2022" y="141"/>
                    <a:pt x="2021" y="141"/>
                    <a:pt x="2019" y="141"/>
                  </a:cubicBezTo>
                  <a:cubicBezTo>
                    <a:pt x="1990" y="141"/>
                    <a:pt x="1922" y="216"/>
                    <a:pt x="1896" y="216"/>
                  </a:cubicBezTo>
                  <a:cubicBezTo>
                    <a:pt x="1896" y="216"/>
                    <a:pt x="1896" y="216"/>
                    <a:pt x="1895" y="216"/>
                  </a:cubicBezTo>
                  <a:cubicBezTo>
                    <a:pt x="1869" y="213"/>
                    <a:pt x="1839" y="154"/>
                    <a:pt x="1836" y="130"/>
                  </a:cubicBezTo>
                  <a:cubicBezTo>
                    <a:pt x="1835" y="120"/>
                    <a:pt x="1831" y="116"/>
                    <a:pt x="1826" y="116"/>
                  </a:cubicBezTo>
                  <a:cubicBezTo>
                    <a:pt x="1819" y="116"/>
                    <a:pt x="1808" y="126"/>
                    <a:pt x="1797" y="145"/>
                  </a:cubicBezTo>
                  <a:lnTo>
                    <a:pt x="1776" y="159"/>
                  </a:lnTo>
                  <a:cubicBezTo>
                    <a:pt x="1725" y="195"/>
                    <a:pt x="1727" y="188"/>
                    <a:pt x="1774" y="223"/>
                  </a:cubicBezTo>
                  <a:lnTo>
                    <a:pt x="1827" y="262"/>
                  </a:lnTo>
                  <a:cubicBezTo>
                    <a:pt x="1897" y="286"/>
                    <a:pt x="1920" y="308"/>
                    <a:pt x="1877" y="311"/>
                  </a:cubicBezTo>
                  <a:lnTo>
                    <a:pt x="1841" y="316"/>
                  </a:lnTo>
                  <a:lnTo>
                    <a:pt x="1805" y="322"/>
                  </a:lnTo>
                  <a:cubicBezTo>
                    <a:pt x="1797" y="324"/>
                    <a:pt x="1791" y="326"/>
                    <a:pt x="1785" y="326"/>
                  </a:cubicBezTo>
                  <a:cubicBezTo>
                    <a:pt x="1758" y="326"/>
                    <a:pt x="1750" y="301"/>
                    <a:pt x="1755" y="291"/>
                  </a:cubicBezTo>
                  <a:cubicBezTo>
                    <a:pt x="1762" y="279"/>
                    <a:pt x="1716" y="264"/>
                    <a:pt x="1697" y="263"/>
                  </a:cubicBezTo>
                  <a:cubicBezTo>
                    <a:pt x="1696" y="263"/>
                    <a:pt x="1695" y="263"/>
                    <a:pt x="1694" y="263"/>
                  </a:cubicBezTo>
                  <a:cubicBezTo>
                    <a:pt x="1676" y="263"/>
                    <a:pt x="1660" y="280"/>
                    <a:pt x="1656" y="301"/>
                  </a:cubicBezTo>
                  <a:lnTo>
                    <a:pt x="1668" y="311"/>
                  </a:lnTo>
                  <a:lnTo>
                    <a:pt x="1717" y="359"/>
                  </a:lnTo>
                  <a:cubicBezTo>
                    <a:pt x="1714" y="359"/>
                    <a:pt x="1710" y="360"/>
                    <a:pt x="1706" y="360"/>
                  </a:cubicBezTo>
                  <a:cubicBezTo>
                    <a:pt x="1651" y="360"/>
                    <a:pt x="1529" y="301"/>
                    <a:pt x="1509" y="266"/>
                  </a:cubicBezTo>
                  <a:cubicBezTo>
                    <a:pt x="1497" y="247"/>
                    <a:pt x="1483" y="238"/>
                    <a:pt x="1469" y="238"/>
                  </a:cubicBezTo>
                  <a:cubicBezTo>
                    <a:pt x="1456" y="238"/>
                    <a:pt x="1443" y="246"/>
                    <a:pt x="1434" y="263"/>
                  </a:cubicBezTo>
                  <a:lnTo>
                    <a:pt x="1391" y="242"/>
                  </a:lnTo>
                  <a:cubicBezTo>
                    <a:pt x="1371" y="234"/>
                    <a:pt x="1356" y="222"/>
                    <a:pt x="1338" y="222"/>
                  </a:cubicBezTo>
                  <a:cubicBezTo>
                    <a:pt x="1330" y="222"/>
                    <a:pt x="1320" y="225"/>
                    <a:pt x="1309" y="233"/>
                  </a:cubicBezTo>
                  <a:lnTo>
                    <a:pt x="1300" y="239"/>
                  </a:lnTo>
                  <a:cubicBezTo>
                    <a:pt x="1298" y="240"/>
                    <a:pt x="1297" y="240"/>
                    <a:pt x="1295" y="240"/>
                  </a:cubicBezTo>
                  <a:cubicBezTo>
                    <a:pt x="1275" y="240"/>
                    <a:pt x="1276" y="185"/>
                    <a:pt x="1283" y="167"/>
                  </a:cubicBezTo>
                  <a:cubicBezTo>
                    <a:pt x="1289" y="148"/>
                    <a:pt x="1224" y="126"/>
                    <a:pt x="1198" y="124"/>
                  </a:cubicBezTo>
                  <a:cubicBezTo>
                    <a:pt x="1173" y="121"/>
                    <a:pt x="1155" y="90"/>
                    <a:pt x="1159" y="55"/>
                  </a:cubicBezTo>
                  <a:lnTo>
                    <a:pt x="1150" y="33"/>
                  </a:lnTo>
                  <a:lnTo>
                    <a:pt x="1141" y="9"/>
                  </a:lnTo>
                  <a:cubicBezTo>
                    <a:pt x="1134" y="3"/>
                    <a:pt x="1128" y="1"/>
                    <a:pt x="1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7" name="Google Shape;613;p44">
              <a:extLst>
                <a:ext uri="{FF2B5EF4-FFF2-40B4-BE49-F238E27FC236}">
                  <a16:creationId xmlns:a16="http://schemas.microsoft.com/office/drawing/2014/main" id="{C72E9629-BDFE-A5D8-7DF8-A4E9718549BE}"/>
                </a:ext>
              </a:extLst>
            </p:cNvPr>
            <p:cNvSpPr/>
            <p:nvPr/>
          </p:nvSpPr>
          <p:spPr>
            <a:xfrm>
              <a:off x="4784600" y="2867175"/>
              <a:ext cx="56325" cy="16250"/>
            </a:xfrm>
            <a:custGeom>
              <a:avLst/>
              <a:gdLst/>
              <a:ahLst/>
              <a:cxnLst/>
              <a:rect l="l" t="t" r="r" b="b"/>
              <a:pathLst>
                <a:path w="2253" h="650" extrusionOk="0">
                  <a:moveTo>
                    <a:pt x="1923" y="0"/>
                  </a:moveTo>
                  <a:cubicBezTo>
                    <a:pt x="1907" y="0"/>
                    <a:pt x="1886" y="7"/>
                    <a:pt x="1863" y="22"/>
                  </a:cubicBezTo>
                  <a:lnTo>
                    <a:pt x="1843" y="48"/>
                  </a:lnTo>
                  <a:lnTo>
                    <a:pt x="1836" y="59"/>
                  </a:lnTo>
                  <a:cubicBezTo>
                    <a:pt x="1854" y="82"/>
                    <a:pt x="1826" y="99"/>
                    <a:pt x="1772" y="99"/>
                  </a:cubicBezTo>
                  <a:cubicBezTo>
                    <a:pt x="1766" y="99"/>
                    <a:pt x="1758" y="99"/>
                    <a:pt x="1751" y="98"/>
                  </a:cubicBezTo>
                  <a:lnTo>
                    <a:pt x="1749" y="172"/>
                  </a:lnTo>
                  <a:cubicBezTo>
                    <a:pt x="1749" y="185"/>
                    <a:pt x="1692" y="208"/>
                    <a:pt x="1680" y="208"/>
                  </a:cubicBezTo>
                  <a:cubicBezTo>
                    <a:pt x="1679" y="208"/>
                    <a:pt x="1678" y="207"/>
                    <a:pt x="1678" y="207"/>
                  </a:cubicBezTo>
                  <a:cubicBezTo>
                    <a:pt x="1660" y="194"/>
                    <a:pt x="1646" y="188"/>
                    <a:pt x="1633" y="188"/>
                  </a:cubicBezTo>
                  <a:cubicBezTo>
                    <a:pt x="1612" y="188"/>
                    <a:pt x="1596" y="202"/>
                    <a:pt x="1578" y="221"/>
                  </a:cubicBezTo>
                  <a:cubicBezTo>
                    <a:pt x="1562" y="237"/>
                    <a:pt x="1548" y="243"/>
                    <a:pt x="1534" y="243"/>
                  </a:cubicBezTo>
                  <a:cubicBezTo>
                    <a:pt x="1511" y="243"/>
                    <a:pt x="1491" y="223"/>
                    <a:pt x="1473" y="205"/>
                  </a:cubicBezTo>
                  <a:lnTo>
                    <a:pt x="1461" y="191"/>
                  </a:lnTo>
                  <a:cubicBezTo>
                    <a:pt x="1460" y="168"/>
                    <a:pt x="1436" y="120"/>
                    <a:pt x="1411" y="85"/>
                  </a:cubicBezTo>
                  <a:lnTo>
                    <a:pt x="1339" y="102"/>
                  </a:lnTo>
                  <a:cubicBezTo>
                    <a:pt x="1298" y="112"/>
                    <a:pt x="1257" y="120"/>
                    <a:pt x="1216" y="120"/>
                  </a:cubicBezTo>
                  <a:cubicBezTo>
                    <a:pt x="1179" y="120"/>
                    <a:pt x="1142" y="113"/>
                    <a:pt x="1107" y="94"/>
                  </a:cubicBezTo>
                  <a:lnTo>
                    <a:pt x="1046" y="61"/>
                  </a:lnTo>
                  <a:lnTo>
                    <a:pt x="1046" y="61"/>
                  </a:lnTo>
                  <a:cubicBezTo>
                    <a:pt x="1021" y="98"/>
                    <a:pt x="1035" y="152"/>
                    <a:pt x="1077" y="181"/>
                  </a:cubicBezTo>
                  <a:lnTo>
                    <a:pt x="1153" y="162"/>
                  </a:lnTo>
                  <a:lnTo>
                    <a:pt x="1272" y="131"/>
                  </a:lnTo>
                  <a:lnTo>
                    <a:pt x="1272" y="131"/>
                  </a:lnTo>
                  <a:cubicBezTo>
                    <a:pt x="1280" y="208"/>
                    <a:pt x="1203" y="285"/>
                    <a:pt x="1179" y="300"/>
                  </a:cubicBezTo>
                  <a:cubicBezTo>
                    <a:pt x="1176" y="301"/>
                    <a:pt x="1171" y="302"/>
                    <a:pt x="1164" y="302"/>
                  </a:cubicBezTo>
                  <a:cubicBezTo>
                    <a:pt x="1116" y="302"/>
                    <a:pt x="983" y="262"/>
                    <a:pt x="933" y="241"/>
                  </a:cubicBezTo>
                  <a:cubicBezTo>
                    <a:pt x="875" y="216"/>
                    <a:pt x="898" y="160"/>
                    <a:pt x="916" y="151"/>
                  </a:cubicBezTo>
                  <a:cubicBezTo>
                    <a:pt x="933" y="142"/>
                    <a:pt x="887" y="83"/>
                    <a:pt x="855" y="83"/>
                  </a:cubicBezTo>
                  <a:cubicBezTo>
                    <a:pt x="853" y="83"/>
                    <a:pt x="852" y="84"/>
                    <a:pt x="850" y="84"/>
                  </a:cubicBezTo>
                  <a:cubicBezTo>
                    <a:pt x="819" y="90"/>
                    <a:pt x="754" y="134"/>
                    <a:pt x="740" y="149"/>
                  </a:cubicBezTo>
                  <a:cubicBezTo>
                    <a:pt x="726" y="162"/>
                    <a:pt x="812" y="205"/>
                    <a:pt x="798" y="222"/>
                  </a:cubicBezTo>
                  <a:cubicBezTo>
                    <a:pt x="784" y="238"/>
                    <a:pt x="845" y="300"/>
                    <a:pt x="872" y="318"/>
                  </a:cubicBezTo>
                  <a:cubicBezTo>
                    <a:pt x="900" y="336"/>
                    <a:pt x="898" y="355"/>
                    <a:pt x="869" y="360"/>
                  </a:cubicBezTo>
                  <a:lnTo>
                    <a:pt x="848" y="356"/>
                  </a:lnTo>
                  <a:cubicBezTo>
                    <a:pt x="836" y="354"/>
                    <a:pt x="815" y="351"/>
                    <a:pt x="810" y="351"/>
                  </a:cubicBezTo>
                  <a:cubicBezTo>
                    <a:pt x="810" y="351"/>
                    <a:pt x="809" y="351"/>
                    <a:pt x="809" y="351"/>
                  </a:cubicBezTo>
                  <a:lnTo>
                    <a:pt x="779" y="431"/>
                  </a:lnTo>
                  <a:cubicBezTo>
                    <a:pt x="710" y="426"/>
                    <a:pt x="591" y="381"/>
                    <a:pt x="574" y="370"/>
                  </a:cubicBezTo>
                  <a:cubicBezTo>
                    <a:pt x="570" y="367"/>
                    <a:pt x="564" y="365"/>
                    <a:pt x="556" y="365"/>
                  </a:cubicBezTo>
                  <a:cubicBezTo>
                    <a:pt x="530" y="365"/>
                    <a:pt x="485" y="380"/>
                    <a:pt x="466" y="381"/>
                  </a:cubicBezTo>
                  <a:cubicBezTo>
                    <a:pt x="442" y="382"/>
                    <a:pt x="499" y="437"/>
                    <a:pt x="478" y="457"/>
                  </a:cubicBezTo>
                  <a:cubicBezTo>
                    <a:pt x="475" y="460"/>
                    <a:pt x="469" y="462"/>
                    <a:pt x="462" y="462"/>
                  </a:cubicBezTo>
                  <a:cubicBezTo>
                    <a:pt x="424" y="462"/>
                    <a:pt x="342" y="425"/>
                    <a:pt x="311" y="403"/>
                  </a:cubicBezTo>
                  <a:cubicBezTo>
                    <a:pt x="304" y="399"/>
                    <a:pt x="297" y="397"/>
                    <a:pt x="289" y="397"/>
                  </a:cubicBezTo>
                  <a:cubicBezTo>
                    <a:pt x="249" y="397"/>
                    <a:pt x="193" y="442"/>
                    <a:pt x="168" y="458"/>
                  </a:cubicBezTo>
                  <a:cubicBezTo>
                    <a:pt x="137" y="477"/>
                    <a:pt x="88" y="521"/>
                    <a:pt x="55" y="554"/>
                  </a:cubicBezTo>
                  <a:lnTo>
                    <a:pt x="11" y="566"/>
                  </a:lnTo>
                  <a:cubicBezTo>
                    <a:pt x="3" y="567"/>
                    <a:pt x="0" y="584"/>
                    <a:pt x="1" y="593"/>
                  </a:cubicBezTo>
                  <a:lnTo>
                    <a:pt x="2" y="602"/>
                  </a:lnTo>
                  <a:cubicBezTo>
                    <a:pt x="7" y="606"/>
                    <a:pt x="27" y="609"/>
                    <a:pt x="57" y="609"/>
                  </a:cubicBezTo>
                  <a:cubicBezTo>
                    <a:pt x="88" y="609"/>
                    <a:pt x="130" y="606"/>
                    <a:pt x="173" y="601"/>
                  </a:cubicBezTo>
                  <a:lnTo>
                    <a:pt x="250" y="587"/>
                  </a:lnTo>
                  <a:lnTo>
                    <a:pt x="255" y="586"/>
                  </a:lnTo>
                  <a:cubicBezTo>
                    <a:pt x="262" y="579"/>
                    <a:pt x="252" y="560"/>
                    <a:pt x="245" y="554"/>
                  </a:cubicBezTo>
                  <a:cubicBezTo>
                    <a:pt x="240" y="547"/>
                    <a:pt x="336" y="506"/>
                    <a:pt x="398" y="506"/>
                  </a:cubicBezTo>
                  <a:cubicBezTo>
                    <a:pt x="409" y="506"/>
                    <a:pt x="420" y="507"/>
                    <a:pt x="428" y="510"/>
                  </a:cubicBezTo>
                  <a:cubicBezTo>
                    <a:pt x="449" y="520"/>
                    <a:pt x="475" y="523"/>
                    <a:pt x="499" y="523"/>
                  </a:cubicBezTo>
                  <a:cubicBezTo>
                    <a:pt x="535" y="523"/>
                    <a:pt x="569" y="516"/>
                    <a:pt x="579" y="508"/>
                  </a:cubicBezTo>
                  <a:cubicBezTo>
                    <a:pt x="586" y="503"/>
                    <a:pt x="601" y="501"/>
                    <a:pt x="621" y="501"/>
                  </a:cubicBezTo>
                  <a:cubicBezTo>
                    <a:pt x="656" y="501"/>
                    <a:pt x="705" y="508"/>
                    <a:pt x="754" y="521"/>
                  </a:cubicBezTo>
                  <a:lnTo>
                    <a:pt x="767" y="590"/>
                  </a:lnTo>
                  <a:cubicBezTo>
                    <a:pt x="772" y="614"/>
                    <a:pt x="760" y="649"/>
                    <a:pt x="799" y="649"/>
                  </a:cubicBezTo>
                  <a:cubicBezTo>
                    <a:pt x="805" y="649"/>
                    <a:pt x="811" y="649"/>
                    <a:pt x="819" y="647"/>
                  </a:cubicBezTo>
                  <a:cubicBezTo>
                    <a:pt x="834" y="644"/>
                    <a:pt x="836" y="606"/>
                    <a:pt x="845" y="584"/>
                  </a:cubicBezTo>
                  <a:lnTo>
                    <a:pt x="849" y="575"/>
                  </a:lnTo>
                  <a:cubicBezTo>
                    <a:pt x="851" y="573"/>
                    <a:pt x="855" y="572"/>
                    <a:pt x="860" y="572"/>
                  </a:cubicBezTo>
                  <a:cubicBezTo>
                    <a:pt x="875" y="572"/>
                    <a:pt x="904" y="581"/>
                    <a:pt x="918" y="586"/>
                  </a:cubicBezTo>
                  <a:cubicBezTo>
                    <a:pt x="920" y="587"/>
                    <a:pt x="922" y="588"/>
                    <a:pt x="923" y="588"/>
                  </a:cubicBezTo>
                  <a:cubicBezTo>
                    <a:pt x="941" y="588"/>
                    <a:pt x="957" y="552"/>
                    <a:pt x="958" y="540"/>
                  </a:cubicBezTo>
                  <a:cubicBezTo>
                    <a:pt x="961" y="526"/>
                    <a:pt x="973" y="493"/>
                    <a:pt x="985" y="464"/>
                  </a:cubicBezTo>
                  <a:lnTo>
                    <a:pt x="987" y="438"/>
                  </a:lnTo>
                  <a:cubicBezTo>
                    <a:pt x="987" y="426"/>
                    <a:pt x="941" y="411"/>
                    <a:pt x="989" y="401"/>
                  </a:cubicBezTo>
                  <a:lnTo>
                    <a:pt x="1004" y="399"/>
                  </a:lnTo>
                  <a:cubicBezTo>
                    <a:pt x="1021" y="409"/>
                    <a:pt x="1072" y="458"/>
                    <a:pt x="1119" y="508"/>
                  </a:cubicBezTo>
                  <a:lnTo>
                    <a:pt x="1234" y="472"/>
                  </a:lnTo>
                  <a:lnTo>
                    <a:pt x="1271" y="461"/>
                  </a:lnTo>
                  <a:cubicBezTo>
                    <a:pt x="1279" y="465"/>
                    <a:pt x="1289" y="468"/>
                    <a:pt x="1299" y="468"/>
                  </a:cubicBezTo>
                  <a:cubicBezTo>
                    <a:pt x="1317" y="468"/>
                    <a:pt x="1336" y="461"/>
                    <a:pt x="1349" y="448"/>
                  </a:cubicBezTo>
                  <a:lnTo>
                    <a:pt x="1369" y="432"/>
                  </a:lnTo>
                  <a:cubicBezTo>
                    <a:pt x="1371" y="430"/>
                    <a:pt x="1375" y="430"/>
                    <a:pt x="1380" y="430"/>
                  </a:cubicBezTo>
                  <a:cubicBezTo>
                    <a:pt x="1388" y="430"/>
                    <a:pt x="1399" y="432"/>
                    <a:pt x="1404" y="435"/>
                  </a:cubicBezTo>
                  <a:lnTo>
                    <a:pt x="1430" y="453"/>
                  </a:lnTo>
                  <a:cubicBezTo>
                    <a:pt x="1446" y="466"/>
                    <a:pt x="1460" y="472"/>
                    <a:pt x="1470" y="472"/>
                  </a:cubicBezTo>
                  <a:cubicBezTo>
                    <a:pt x="1486" y="472"/>
                    <a:pt x="1495" y="460"/>
                    <a:pt x="1493" y="436"/>
                  </a:cubicBezTo>
                  <a:lnTo>
                    <a:pt x="1498" y="412"/>
                  </a:lnTo>
                  <a:lnTo>
                    <a:pt x="1502" y="396"/>
                  </a:lnTo>
                  <a:cubicBezTo>
                    <a:pt x="1511" y="388"/>
                    <a:pt x="1525" y="383"/>
                    <a:pt x="1539" y="383"/>
                  </a:cubicBezTo>
                  <a:cubicBezTo>
                    <a:pt x="1549" y="383"/>
                    <a:pt x="1560" y="386"/>
                    <a:pt x="1569" y="391"/>
                  </a:cubicBezTo>
                  <a:lnTo>
                    <a:pt x="1571" y="406"/>
                  </a:lnTo>
                  <a:lnTo>
                    <a:pt x="1578" y="433"/>
                  </a:lnTo>
                  <a:cubicBezTo>
                    <a:pt x="1577" y="449"/>
                    <a:pt x="1582" y="455"/>
                    <a:pt x="1589" y="455"/>
                  </a:cubicBezTo>
                  <a:cubicBezTo>
                    <a:pt x="1605" y="455"/>
                    <a:pt x="1635" y="425"/>
                    <a:pt x="1645" y="410"/>
                  </a:cubicBezTo>
                  <a:cubicBezTo>
                    <a:pt x="1648" y="404"/>
                    <a:pt x="1654" y="402"/>
                    <a:pt x="1661" y="402"/>
                  </a:cubicBezTo>
                  <a:cubicBezTo>
                    <a:pt x="1683" y="402"/>
                    <a:pt x="1721" y="422"/>
                    <a:pt x="1744" y="422"/>
                  </a:cubicBezTo>
                  <a:cubicBezTo>
                    <a:pt x="1746" y="422"/>
                    <a:pt x="1747" y="422"/>
                    <a:pt x="1749" y="422"/>
                  </a:cubicBezTo>
                  <a:cubicBezTo>
                    <a:pt x="1780" y="418"/>
                    <a:pt x="1755" y="354"/>
                    <a:pt x="1750" y="327"/>
                  </a:cubicBezTo>
                  <a:cubicBezTo>
                    <a:pt x="1745" y="302"/>
                    <a:pt x="1810" y="279"/>
                    <a:pt x="1837" y="279"/>
                  </a:cubicBezTo>
                  <a:cubicBezTo>
                    <a:pt x="1864" y="279"/>
                    <a:pt x="1842" y="320"/>
                    <a:pt x="1828" y="334"/>
                  </a:cubicBezTo>
                  <a:cubicBezTo>
                    <a:pt x="1819" y="342"/>
                    <a:pt x="1867" y="361"/>
                    <a:pt x="1904" y="361"/>
                  </a:cubicBezTo>
                  <a:cubicBezTo>
                    <a:pt x="1919" y="361"/>
                    <a:pt x="1931" y="358"/>
                    <a:pt x="1938" y="351"/>
                  </a:cubicBezTo>
                  <a:cubicBezTo>
                    <a:pt x="1942" y="346"/>
                    <a:pt x="1947" y="344"/>
                    <a:pt x="1952" y="344"/>
                  </a:cubicBezTo>
                  <a:cubicBezTo>
                    <a:pt x="1974" y="344"/>
                    <a:pt x="1995" y="384"/>
                    <a:pt x="1971" y="394"/>
                  </a:cubicBezTo>
                  <a:cubicBezTo>
                    <a:pt x="1940" y="406"/>
                    <a:pt x="1950" y="440"/>
                    <a:pt x="1961" y="449"/>
                  </a:cubicBezTo>
                  <a:cubicBezTo>
                    <a:pt x="1962" y="450"/>
                    <a:pt x="1965" y="451"/>
                    <a:pt x="1968" y="451"/>
                  </a:cubicBezTo>
                  <a:cubicBezTo>
                    <a:pt x="1985" y="451"/>
                    <a:pt x="2023" y="431"/>
                    <a:pt x="2058" y="401"/>
                  </a:cubicBezTo>
                  <a:lnTo>
                    <a:pt x="2067" y="366"/>
                  </a:lnTo>
                  <a:cubicBezTo>
                    <a:pt x="2078" y="324"/>
                    <a:pt x="2082" y="306"/>
                    <a:pt x="2141" y="303"/>
                  </a:cubicBezTo>
                  <a:cubicBezTo>
                    <a:pt x="2171" y="300"/>
                    <a:pt x="2202" y="263"/>
                    <a:pt x="2223" y="236"/>
                  </a:cubicBezTo>
                  <a:lnTo>
                    <a:pt x="2237" y="217"/>
                  </a:lnTo>
                  <a:cubicBezTo>
                    <a:pt x="2252" y="197"/>
                    <a:pt x="2212" y="129"/>
                    <a:pt x="2191" y="108"/>
                  </a:cubicBezTo>
                  <a:cubicBezTo>
                    <a:pt x="2179" y="97"/>
                    <a:pt x="2163" y="91"/>
                    <a:pt x="2147" y="91"/>
                  </a:cubicBezTo>
                  <a:cubicBezTo>
                    <a:pt x="2132" y="91"/>
                    <a:pt x="2118" y="96"/>
                    <a:pt x="2105" y="104"/>
                  </a:cubicBezTo>
                  <a:lnTo>
                    <a:pt x="2090" y="119"/>
                  </a:lnTo>
                  <a:cubicBezTo>
                    <a:pt x="2067" y="140"/>
                    <a:pt x="2044" y="150"/>
                    <a:pt x="2018" y="150"/>
                  </a:cubicBezTo>
                  <a:cubicBezTo>
                    <a:pt x="2000" y="150"/>
                    <a:pt x="1980" y="145"/>
                    <a:pt x="1959" y="135"/>
                  </a:cubicBezTo>
                  <a:cubicBezTo>
                    <a:pt x="1889" y="104"/>
                    <a:pt x="1961" y="81"/>
                    <a:pt x="1956" y="52"/>
                  </a:cubicBezTo>
                  <a:lnTo>
                    <a:pt x="1954" y="32"/>
                  </a:lnTo>
                  <a:cubicBezTo>
                    <a:pt x="1955" y="11"/>
                    <a:pt x="1943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8" name="Google Shape;614;p44">
              <a:extLst>
                <a:ext uri="{FF2B5EF4-FFF2-40B4-BE49-F238E27FC236}">
                  <a16:creationId xmlns:a16="http://schemas.microsoft.com/office/drawing/2014/main" id="{958AC6AD-4669-B22B-09E3-EBDFBD02F37C}"/>
                </a:ext>
              </a:extLst>
            </p:cNvPr>
            <p:cNvSpPr/>
            <p:nvPr/>
          </p:nvSpPr>
          <p:spPr>
            <a:xfrm>
              <a:off x="4441650" y="2881025"/>
              <a:ext cx="21725" cy="13925"/>
            </a:xfrm>
            <a:custGeom>
              <a:avLst/>
              <a:gdLst/>
              <a:ahLst/>
              <a:cxnLst/>
              <a:rect l="l" t="t" r="r" b="b"/>
              <a:pathLst>
                <a:path w="869" h="557" extrusionOk="0">
                  <a:moveTo>
                    <a:pt x="329" y="0"/>
                  </a:moveTo>
                  <a:cubicBezTo>
                    <a:pt x="325" y="0"/>
                    <a:pt x="321" y="1"/>
                    <a:pt x="320" y="2"/>
                  </a:cubicBezTo>
                  <a:cubicBezTo>
                    <a:pt x="285" y="42"/>
                    <a:pt x="237" y="79"/>
                    <a:pt x="224" y="123"/>
                  </a:cubicBezTo>
                  <a:lnTo>
                    <a:pt x="207" y="177"/>
                  </a:lnTo>
                  <a:cubicBezTo>
                    <a:pt x="204" y="181"/>
                    <a:pt x="201" y="183"/>
                    <a:pt x="198" y="183"/>
                  </a:cubicBezTo>
                  <a:cubicBezTo>
                    <a:pt x="187" y="183"/>
                    <a:pt x="185" y="153"/>
                    <a:pt x="194" y="105"/>
                  </a:cubicBezTo>
                  <a:lnTo>
                    <a:pt x="194" y="105"/>
                  </a:lnTo>
                  <a:lnTo>
                    <a:pt x="90" y="125"/>
                  </a:lnTo>
                  <a:lnTo>
                    <a:pt x="69" y="129"/>
                  </a:lnTo>
                  <a:cubicBezTo>
                    <a:pt x="67" y="128"/>
                    <a:pt x="65" y="127"/>
                    <a:pt x="62" y="127"/>
                  </a:cubicBezTo>
                  <a:cubicBezTo>
                    <a:pt x="36" y="127"/>
                    <a:pt x="0" y="195"/>
                    <a:pt x="18" y="221"/>
                  </a:cubicBezTo>
                  <a:cubicBezTo>
                    <a:pt x="38" y="247"/>
                    <a:pt x="105" y="278"/>
                    <a:pt x="169" y="289"/>
                  </a:cubicBezTo>
                  <a:lnTo>
                    <a:pt x="254" y="259"/>
                  </a:lnTo>
                  <a:cubicBezTo>
                    <a:pt x="265" y="255"/>
                    <a:pt x="278" y="253"/>
                    <a:pt x="290" y="253"/>
                  </a:cubicBezTo>
                  <a:cubicBezTo>
                    <a:pt x="296" y="253"/>
                    <a:pt x="301" y="254"/>
                    <a:pt x="306" y="254"/>
                  </a:cubicBezTo>
                  <a:cubicBezTo>
                    <a:pt x="341" y="263"/>
                    <a:pt x="374" y="272"/>
                    <a:pt x="406" y="283"/>
                  </a:cubicBezTo>
                  <a:cubicBezTo>
                    <a:pt x="419" y="288"/>
                    <a:pt x="433" y="304"/>
                    <a:pt x="433" y="314"/>
                  </a:cubicBezTo>
                  <a:cubicBezTo>
                    <a:pt x="433" y="324"/>
                    <a:pt x="415" y="342"/>
                    <a:pt x="406" y="342"/>
                  </a:cubicBezTo>
                  <a:cubicBezTo>
                    <a:pt x="405" y="342"/>
                    <a:pt x="405" y="342"/>
                    <a:pt x="405" y="342"/>
                  </a:cubicBezTo>
                  <a:cubicBezTo>
                    <a:pt x="398" y="341"/>
                    <a:pt x="392" y="340"/>
                    <a:pt x="386" y="340"/>
                  </a:cubicBezTo>
                  <a:cubicBezTo>
                    <a:pt x="335" y="340"/>
                    <a:pt x="284" y="373"/>
                    <a:pt x="250" y="373"/>
                  </a:cubicBezTo>
                  <a:cubicBezTo>
                    <a:pt x="244" y="373"/>
                    <a:pt x="239" y="372"/>
                    <a:pt x="234" y="370"/>
                  </a:cubicBezTo>
                  <a:cubicBezTo>
                    <a:pt x="217" y="360"/>
                    <a:pt x="202" y="356"/>
                    <a:pt x="190" y="356"/>
                  </a:cubicBezTo>
                  <a:cubicBezTo>
                    <a:pt x="165" y="356"/>
                    <a:pt x="147" y="370"/>
                    <a:pt x="128" y="377"/>
                  </a:cubicBezTo>
                  <a:cubicBezTo>
                    <a:pt x="80" y="395"/>
                    <a:pt x="32" y="483"/>
                    <a:pt x="54" y="511"/>
                  </a:cubicBezTo>
                  <a:cubicBezTo>
                    <a:pt x="65" y="527"/>
                    <a:pt x="76" y="533"/>
                    <a:pt x="88" y="533"/>
                  </a:cubicBezTo>
                  <a:cubicBezTo>
                    <a:pt x="106" y="533"/>
                    <a:pt x="125" y="518"/>
                    <a:pt x="142" y="504"/>
                  </a:cubicBezTo>
                  <a:cubicBezTo>
                    <a:pt x="143" y="504"/>
                    <a:pt x="145" y="504"/>
                    <a:pt x="146" y="504"/>
                  </a:cubicBezTo>
                  <a:cubicBezTo>
                    <a:pt x="150" y="504"/>
                    <a:pt x="154" y="505"/>
                    <a:pt x="156" y="505"/>
                  </a:cubicBezTo>
                  <a:lnTo>
                    <a:pt x="166" y="524"/>
                  </a:lnTo>
                  <a:cubicBezTo>
                    <a:pt x="172" y="535"/>
                    <a:pt x="186" y="540"/>
                    <a:pt x="204" y="540"/>
                  </a:cubicBezTo>
                  <a:cubicBezTo>
                    <a:pt x="219" y="540"/>
                    <a:pt x="237" y="536"/>
                    <a:pt x="254" y="529"/>
                  </a:cubicBezTo>
                  <a:lnTo>
                    <a:pt x="260" y="534"/>
                  </a:lnTo>
                  <a:cubicBezTo>
                    <a:pt x="275" y="550"/>
                    <a:pt x="289" y="556"/>
                    <a:pt x="300" y="556"/>
                  </a:cubicBezTo>
                  <a:cubicBezTo>
                    <a:pt x="323" y="556"/>
                    <a:pt x="340" y="532"/>
                    <a:pt x="356" y="517"/>
                  </a:cubicBezTo>
                  <a:lnTo>
                    <a:pt x="369" y="505"/>
                  </a:lnTo>
                  <a:cubicBezTo>
                    <a:pt x="371" y="495"/>
                    <a:pt x="420" y="492"/>
                    <a:pt x="477" y="492"/>
                  </a:cubicBezTo>
                  <a:cubicBezTo>
                    <a:pt x="531" y="492"/>
                    <a:pt x="591" y="495"/>
                    <a:pt x="623" y="496"/>
                  </a:cubicBezTo>
                  <a:cubicBezTo>
                    <a:pt x="688" y="500"/>
                    <a:pt x="767" y="508"/>
                    <a:pt x="798" y="515"/>
                  </a:cubicBezTo>
                  <a:lnTo>
                    <a:pt x="826" y="521"/>
                  </a:lnTo>
                  <a:lnTo>
                    <a:pt x="847" y="526"/>
                  </a:lnTo>
                  <a:cubicBezTo>
                    <a:pt x="848" y="526"/>
                    <a:pt x="849" y="526"/>
                    <a:pt x="850" y="526"/>
                  </a:cubicBezTo>
                  <a:cubicBezTo>
                    <a:pt x="869" y="526"/>
                    <a:pt x="858" y="494"/>
                    <a:pt x="824" y="452"/>
                  </a:cubicBezTo>
                  <a:lnTo>
                    <a:pt x="782" y="423"/>
                  </a:lnTo>
                  <a:cubicBezTo>
                    <a:pt x="769" y="415"/>
                    <a:pt x="751" y="413"/>
                    <a:pt x="733" y="413"/>
                  </a:cubicBezTo>
                  <a:cubicBezTo>
                    <a:pt x="728" y="413"/>
                    <a:pt x="722" y="414"/>
                    <a:pt x="717" y="414"/>
                  </a:cubicBezTo>
                  <a:lnTo>
                    <a:pt x="657" y="419"/>
                  </a:lnTo>
                  <a:cubicBezTo>
                    <a:pt x="648" y="389"/>
                    <a:pt x="701" y="373"/>
                    <a:pt x="742" y="373"/>
                  </a:cubicBezTo>
                  <a:cubicBezTo>
                    <a:pt x="749" y="373"/>
                    <a:pt x="757" y="374"/>
                    <a:pt x="763" y="375"/>
                  </a:cubicBezTo>
                  <a:cubicBezTo>
                    <a:pt x="768" y="375"/>
                    <a:pt x="773" y="376"/>
                    <a:pt x="777" y="376"/>
                  </a:cubicBezTo>
                  <a:cubicBezTo>
                    <a:pt x="806" y="376"/>
                    <a:pt x="815" y="357"/>
                    <a:pt x="795" y="330"/>
                  </a:cubicBezTo>
                  <a:lnTo>
                    <a:pt x="783" y="313"/>
                  </a:lnTo>
                  <a:cubicBezTo>
                    <a:pt x="767" y="293"/>
                    <a:pt x="820" y="248"/>
                    <a:pt x="744" y="248"/>
                  </a:cubicBezTo>
                  <a:cubicBezTo>
                    <a:pt x="713" y="248"/>
                    <a:pt x="679" y="223"/>
                    <a:pt x="649" y="223"/>
                  </a:cubicBezTo>
                  <a:cubicBezTo>
                    <a:pt x="648" y="223"/>
                    <a:pt x="647" y="223"/>
                    <a:pt x="646" y="223"/>
                  </a:cubicBezTo>
                  <a:cubicBezTo>
                    <a:pt x="619" y="224"/>
                    <a:pt x="592" y="225"/>
                    <a:pt x="567" y="225"/>
                  </a:cubicBezTo>
                  <a:cubicBezTo>
                    <a:pt x="496" y="225"/>
                    <a:pt x="436" y="217"/>
                    <a:pt x="428" y="191"/>
                  </a:cubicBezTo>
                  <a:cubicBezTo>
                    <a:pt x="409" y="131"/>
                    <a:pt x="240" y="115"/>
                    <a:pt x="352" y="21"/>
                  </a:cubicBezTo>
                  <a:cubicBezTo>
                    <a:pt x="354" y="20"/>
                    <a:pt x="345" y="7"/>
                    <a:pt x="338" y="2"/>
                  </a:cubicBezTo>
                  <a:cubicBezTo>
                    <a:pt x="337" y="1"/>
                    <a:pt x="333" y="0"/>
                    <a:pt x="3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9" name="Google Shape;615;p44">
              <a:extLst>
                <a:ext uri="{FF2B5EF4-FFF2-40B4-BE49-F238E27FC236}">
                  <a16:creationId xmlns:a16="http://schemas.microsoft.com/office/drawing/2014/main" id="{6FA08280-5882-7535-AD96-C0FC7A35CBF5}"/>
                </a:ext>
              </a:extLst>
            </p:cNvPr>
            <p:cNvSpPr/>
            <p:nvPr/>
          </p:nvSpPr>
          <p:spPr>
            <a:xfrm>
              <a:off x="4467275" y="2774925"/>
              <a:ext cx="29950" cy="8575"/>
            </a:xfrm>
            <a:custGeom>
              <a:avLst/>
              <a:gdLst/>
              <a:ahLst/>
              <a:cxnLst/>
              <a:rect l="l" t="t" r="r" b="b"/>
              <a:pathLst>
                <a:path w="1198" h="343" extrusionOk="0">
                  <a:moveTo>
                    <a:pt x="444" y="0"/>
                  </a:moveTo>
                  <a:cubicBezTo>
                    <a:pt x="410" y="0"/>
                    <a:pt x="415" y="12"/>
                    <a:pt x="435" y="34"/>
                  </a:cubicBezTo>
                  <a:lnTo>
                    <a:pt x="463" y="65"/>
                  </a:lnTo>
                  <a:cubicBezTo>
                    <a:pt x="449" y="84"/>
                    <a:pt x="420" y="91"/>
                    <a:pt x="392" y="91"/>
                  </a:cubicBezTo>
                  <a:cubicBezTo>
                    <a:pt x="367" y="91"/>
                    <a:pt x="342" y="85"/>
                    <a:pt x="330" y="78"/>
                  </a:cubicBezTo>
                  <a:cubicBezTo>
                    <a:pt x="327" y="76"/>
                    <a:pt x="323" y="76"/>
                    <a:pt x="319" y="76"/>
                  </a:cubicBezTo>
                  <a:cubicBezTo>
                    <a:pt x="292" y="76"/>
                    <a:pt x="247" y="109"/>
                    <a:pt x="212" y="159"/>
                  </a:cubicBezTo>
                  <a:lnTo>
                    <a:pt x="79" y="125"/>
                  </a:lnTo>
                  <a:lnTo>
                    <a:pt x="52" y="118"/>
                  </a:lnTo>
                  <a:lnTo>
                    <a:pt x="52" y="118"/>
                  </a:lnTo>
                  <a:cubicBezTo>
                    <a:pt x="0" y="124"/>
                    <a:pt x="76" y="225"/>
                    <a:pt x="113" y="256"/>
                  </a:cubicBezTo>
                  <a:cubicBezTo>
                    <a:pt x="130" y="270"/>
                    <a:pt x="144" y="277"/>
                    <a:pt x="153" y="277"/>
                  </a:cubicBezTo>
                  <a:cubicBezTo>
                    <a:pt x="164" y="277"/>
                    <a:pt x="169" y="267"/>
                    <a:pt x="164" y="248"/>
                  </a:cubicBezTo>
                  <a:lnTo>
                    <a:pt x="292" y="248"/>
                  </a:lnTo>
                  <a:cubicBezTo>
                    <a:pt x="330" y="279"/>
                    <a:pt x="383" y="300"/>
                    <a:pt x="419" y="300"/>
                  </a:cubicBezTo>
                  <a:cubicBezTo>
                    <a:pt x="425" y="300"/>
                    <a:pt x="430" y="300"/>
                    <a:pt x="435" y="298"/>
                  </a:cubicBezTo>
                  <a:cubicBezTo>
                    <a:pt x="469" y="291"/>
                    <a:pt x="543" y="235"/>
                    <a:pt x="540" y="217"/>
                  </a:cubicBezTo>
                  <a:cubicBezTo>
                    <a:pt x="537" y="205"/>
                    <a:pt x="563" y="195"/>
                    <a:pt x="598" y="195"/>
                  </a:cubicBezTo>
                  <a:cubicBezTo>
                    <a:pt x="601" y="195"/>
                    <a:pt x="604" y="195"/>
                    <a:pt x="608" y="196"/>
                  </a:cubicBezTo>
                  <a:lnTo>
                    <a:pt x="643" y="204"/>
                  </a:lnTo>
                  <a:cubicBezTo>
                    <a:pt x="658" y="206"/>
                    <a:pt x="670" y="224"/>
                    <a:pt x="684" y="235"/>
                  </a:cubicBezTo>
                  <a:lnTo>
                    <a:pt x="693" y="241"/>
                  </a:lnTo>
                  <a:cubicBezTo>
                    <a:pt x="695" y="241"/>
                    <a:pt x="697" y="241"/>
                    <a:pt x="700" y="241"/>
                  </a:cubicBezTo>
                  <a:cubicBezTo>
                    <a:pt x="723" y="241"/>
                    <a:pt x="771" y="220"/>
                    <a:pt x="786" y="209"/>
                  </a:cubicBezTo>
                  <a:cubicBezTo>
                    <a:pt x="791" y="205"/>
                    <a:pt x="799" y="203"/>
                    <a:pt x="808" y="203"/>
                  </a:cubicBezTo>
                  <a:cubicBezTo>
                    <a:pt x="825" y="203"/>
                    <a:pt x="845" y="210"/>
                    <a:pt x="852" y="215"/>
                  </a:cubicBezTo>
                  <a:cubicBezTo>
                    <a:pt x="860" y="222"/>
                    <a:pt x="852" y="253"/>
                    <a:pt x="844" y="262"/>
                  </a:cubicBezTo>
                  <a:cubicBezTo>
                    <a:pt x="838" y="272"/>
                    <a:pt x="853" y="282"/>
                    <a:pt x="875" y="286"/>
                  </a:cubicBezTo>
                  <a:lnTo>
                    <a:pt x="885" y="278"/>
                  </a:lnTo>
                  <a:lnTo>
                    <a:pt x="960" y="222"/>
                  </a:lnTo>
                  <a:lnTo>
                    <a:pt x="960" y="222"/>
                  </a:lnTo>
                  <a:cubicBezTo>
                    <a:pt x="954" y="272"/>
                    <a:pt x="985" y="324"/>
                    <a:pt x="1028" y="343"/>
                  </a:cubicBezTo>
                  <a:lnTo>
                    <a:pt x="1065" y="339"/>
                  </a:lnTo>
                  <a:lnTo>
                    <a:pt x="1116" y="335"/>
                  </a:lnTo>
                  <a:cubicBezTo>
                    <a:pt x="1170" y="315"/>
                    <a:pt x="1173" y="257"/>
                    <a:pt x="1189" y="243"/>
                  </a:cubicBezTo>
                  <a:cubicBezTo>
                    <a:pt x="1198" y="234"/>
                    <a:pt x="1166" y="225"/>
                    <a:pt x="1135" y="225"/>
                  </a:cubicBezTo>
                  <a:cubicBezTo>
                    <a:pt x="1113" y="225"/>
                    <a:pt x="1091" y="229"/>
                    <a:pt x="1084" y="243"/>
                  </a:cubicBezTo>
                  <a:cubicBezTo>
                    <a:pt x="1081" y="249"/>
                    <a:pt x="1075" y="252"/>
                    <a:pt x="1067" y="252"/>
                  </a:cubicBezTo>
                  <a:cubicBezTo>
                    <a:pt x="1038" y="252"/>
                    <a:pt x="987" y="208"/>
                    <a:pt x="1009" y="191"/>
                  </a:cubicBezTo>
                  <a:cubicBezTo>
                    <a:pt x="1038" y="171"/>
                    <a:pt x="1097" y="138"/>
                    <a:pt x="1114" y="133"/>
                  </a:cubicBezTo>
                  <a:cubicBezTo>
                    <a:pt x="1128" y="128"/>
                    <a:pt x="1125" y="87"/>
                    <a:pt x="1104" y="42"/>
                  </a:cubicBezTo>
                  <a:lnTo>
                    <a:pt x="1004" y="31"/>
                  </a:lnTo>
                  <a:lnTo>
                    <a:pt x="971" y="27"/>
                  </a:lnTo>
                  <a:cubicBezTo>
                    <a:pt x="935" y="52"/>
                    <a:pt x="883" y="106"/>
                    <a:pt x="862" y="122"/>
                  </a:cubicBezTo>
                  <a:cubicBezTo>
                    <a:pt x="853" y="128"/>
                    <a:pt x="832" y="130"/>
                    <a:pt x="807" y="130"/>
                  </a:cubicBezTo>
                  <a:cubicBezTo>
                    <a:pt x="769" y="130"/>
                    <a:pt x="722" y="124"/>
                    <a:pt x="702" y="120"/>
                  </a:cubicBezTo>
                  <a:cubicBezTo>
                    <a:pt x="669" y="112"/>
                    <a:pt x="632" y="93"/>
                    <a:pt x="620" y="77"/>
                  </a:cubicBezTo>
                  <a:lnTo>
                    <a:pt x="584" y="89"/>
                  </a:lnTo>
                  <a:cubicBezTo>
                    <a:pt x="570" y="93"/>
                    <a:pt x="552" y="97"/>
                    <a:pt x="536" y="97"/>
                  </a:cubicBezTo>
                  <a:cubicBezTo>
                    <a:pt x="506" y="97"/>
                    <a:pt x="481" y="84"/>
                    <a:pt x="489" y="37"/>
                  </a:cubicBezTo>
                  <a:cubicBezTo>
                    <a:pt x="490" y="32"/>
                    <a:pt x="492" y="25"/>
                    <a:pt x="489" y="22"/>
                  </a:cubicBezTo>
                  <a:cubicBezTo>
                    <a:pt x="477" y="14"/>
                    <a:pt x="463" y="0"/>
                    <a:pt x="449" y="0"/>
                  </a:cubicBezTo>
                  <a:cubicBezTo>
                    <a:pt x="447" y="0"/>
                    <a:pt x="446" y="0"/>
                    <a:pt x="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0" name="Google Shape;616;p44">
              <a:extLst>
                <a:ext uri="{FF2B5EF4-FFF2-40B4-BE49-F238E27FC236}">
                  <a16:creationId xmlns:a16="http://schemas.microsoft.com/office/drawing/2014/main" id="{399C8BE0-6726-A454-8718-932288BCF92C}"/>
                </a:ext>
              </a:extLst>
            </p:cNvPr>
            <p:cNvSpPr/>
            <p:nvPr/>
          </p:nvSpPr>
          <p:spPr>
            <a:xfrm>
              <a:off x="4257925" y="2870075"/>
              <a:ext cx="31425" cy="10200"/>
            </a:xfrm>
            <a:custGeom>
              <a:avLst/>
              <a:gdLst/>
              <a:ahLst/>
              <a:cxnLst/>
              <a:rect l="l" t="t" r="r" b="b"/>
              <a:pathLst>
                <a:path w="1257" h="408" extrusionOk="0">
                  <a:moveTo>
                    <a:pt x="1148" y="1"/>
                  </a:moveTo>
                  <a:lnTo>
                    <a:pt x="1139" y="4"/>
                  </a:lnTo>
                  <a:cubicBezTo>
                    <a:pt x="1084" y="23"/>
                    <a:pt x="1029" y="40"/>
                    <a:pt x="978" y="65"/>
                  </a:cubicBezTo>
                  <a:lnTo>
                    <a:pt x="923" y="92"/>
                  </a:lnTo>
                  <a:cubicBezTo>
                    <a:pt x="913" y="99"/>
                    <a:pt x="897" y="102"/>
                    <a:pt x="879" y="102"/>
                  </a:cubicBezTo>
                  <a:cubicBezTo>
                    <a:pt x="816" y="102"/>
                    <a:pt x="722" y="68"/>
                    <a:pt x="694" y="48"/>
                  </a:cubicBezTo>
                  <a:cubicBezTo>
                    <a:pt x="673" y="34"/>
                    <a:pt x="650" y="27"/>
                    <a:pt x="628" y="27"/>
                  </a:cubicBezTo>
                  <a:cubicBezTo>
                    <a:pt x="611" y="27"/>
                    <a:pt x="595" y="32"/>
                    <a:pt x="584" y="43"/>
                  </a:cubicBezTo>
                  <a:lnTo>
                    <a:pt x="588" y="58"/>
                  </a:lnTo>
                  <a:cubicBezTo>
                    <a:pt x="594" y="84"/>
                    <a:pt x="617" y="115"/>
                    <a:pt x="643" y="125"/>
                  </a:cubicBezTo>
                  <a:lnTo>
                    <a:pt x="715" y="151"/>
                  </a:lnTo>
                  <a:cubicBezTo>
                    <a:pt x="805" y="205"/>
                    <a:pt x="812" y="230"/>
                    <a:pt x="795" y="230"/>
                  </a:cubicBezTo>
                  <a:cubicBezTo>
                    <a:pt x="792" y="230"/>
                    <a:pt x="789" y="230"/>
                    <a:pt x="786" y="229"/>
                  </a:cubicBezTo>
                  <a:cubicBezTo>
                    <a:pt x="783" y="228"/>
                    <a:pt x="781" y="228"/>
                    <a:pt x="778" y="228"/>
                  </a:cubicBezTo>
                  <a:cubicBezTo>
                    <a:pt x="756" y="228"/>
                    <a:pt x="736" y="254"/>
                    <a:pt x="733" y="292"/>
                  </a:cubicBezTo>
                  <a:lnTo>
                    <a:pt x="712" y="306"/>
                  </a:lnTo>
                  <a:cubicBezTo>
                    <a:pt x="685" y="325"/>
                    <a:pt x="702" y="378"/>
                    <a:pt x="662" y="378"/>
                  </a:cubicBezTo>
                  <a:cubicBezTo>
                    <a:pt x="656" y="378"/>
                    <a:pt x="648" y="377"/>
                    <a:pt x="639" y="374"/>
                  </a:cubicBezTo>
                  <a:cubicBezTo>
                    <a:pt x="621" y="369"/>
                    <a:pt x="621" y="322"/>
                    <a:pt x="613" y="296"/>
                  </a:cubicBezTo>
                  <a:cubicBezTo>
                    <a:pt x="608" y="281"/>
                    <a:pt x="604" y="266"/>
                    <a:pt x="595" y="255"/>
                  </a:cubicBezTo>
                  <a:lnTo>
                    <a:pt x="542" y="187"/>
                  </a:lnTo>
                  <a:lnTo>
                    <a:pt x="542" y="187"/>
                  </a:lnTo>
                  <a:cubicBezTo>
                    <a:pt x="554" y="189"/>
                    <a:pt x="562" y="191"/>
                    <a:pt x="567" y="191"/>
                  </a:cubicBezTo>
                  <a:cubicBezTo>
                    <a:pt x="584" y="191"/>
                    <a:pt x="552" y="174"/>
                    <a:pt x="481" y="145"/>
                  </a:cubicBezTo>
                  <a:lnTo>
                    <a:pt x="403" y="103"/>
                  </a:lnTo>
                  <a:cubicBezTo>
                    <a:pt x="395" y="100"/>
                    <a:pt x="386" y="98"/>
                    <a:pt x="375" y="98"/>
                  </a:cubicBezTo>
                  <a:cubicBezTo>
                    <a:pt x="342" y="98"/>
                    <a:pt x="299" y="112"/>
                    <a:pt x="263" y="115"/>
                  </a:cubicBezTo>
                  <a:cubicBezTo>
                    <a:pt x="248" y="116"/>
                    <a:pt x="228" y="120"/>
                    <a:pt x="214" y="120"/>
                  </a:cubicBezTo>
                  <a:cubicBezTo>
                    <a:pt x="207" y="120"/>
                    <a:pt x="202" y="119"/>
                    <a:pt x="198" y="117"/>
                  </a:cubicBezTo>
                  <a:cubicBezTo>
                    <a:pt x="176" y="100"/>
                    <a:pt x="152" y="95"/>
                    <a:pt x="128" y="95"/>
                  </a:cubicBezTo>
                  <a:cubicBezTo>
                    <a:pt x="104" y="95"/>
                    <a:pt x="80" y="100"/>
                    <a:pt x="56" y="100"/>
                  </a:cubicBezTo>
                  <a:cubicBezTo>
                    <a:pt x="49" y="100"/>
                    <a:pt x="42" y="99"/>
                    <a:pt x="35" y="98"/>
                  </a:cubicBezTo>
                  <a:lnTo>
                    <a:pt x="25" y="96"/>
                  </a:lnTo>
                  <a:cubicBezTo>
                    <a:pt x="11" y="103"/>
                    <a:pt x="1" y="158"/>
                    <a:pt x="1" y="177"/>
                  </a:cubicBezTo>
                  <a:cubicBezTo>
                    <a:pt x="1" y="192"/>
                    <a:pt x="75" y="212"/>
                    <a:pt x="133" y="212"/>
                  </a:cubicBezTo>
                  <a:cubicBezTo>
                    <a:pt x="153" y="212"/>
                    <a:pt x="171" y="209"/>
                    <a:pt x="183" y="203"/>
                  </a:cubicBezTo>
                  <a:cubicBezTo>
                    <a:pt x="205" y="192"/>
                    <a:pt x="225" y="186"/>
                    <a:pt x="240" y="186"/>
                  </a:cubicBezTo>
                  <a:cubicBezTo>
                    <a:pt x="255" y="186"/>
                    <a:pt x="264" y="192"/>
                    <a:pt x="263" y="204"/>
                  </a:cubicBezTo>
                  <a:lnTo>
                    <a:pt x="265" y="224"/>
                  </a:lnTo>
                  <a:cubicBezTo>
                    <a:pt x="268" y="247"/>
                    <a:pt x="282" y="256"/>
                    <a:pt x="297" y="256"/>
                  </a:cubicBezTo>
                  <a:cubicBezTo>
                    <a:pt x="308" y="256"/>
                    <a:pt x="320" y="252"/>
                    <a:pt x="331" y="244"/>
                  </a:cubicBezTo>
                  <a:cubicBezTo>
                    <a:pt x="354" y="230"/>
                    <a:pt x="338" y="188"/>
                    <a:pt x="386" y="188"/>
                  </a:cubicBezTo>
                  <a:cubicBezTo>
                    <a:pt x="389" y="188"/>
                    <a:pt x="393" y="188"/>
                    <a:pt x="398" y="189"/>
                  </a:cubicBezTo>
                  <a:lnTo>
                    <a:pt x="426" y="193"/>
                  </a:lnTo>
                  <a:cubicBezTo>
                    <a:pt x="441" y="188"/>
                    <a:pt x="452" y="186"/>
                    <a:pt x="462" y="186"/>
                  </a:cubicBezTo>
                  <a:cubicBezTo>
                    <a:pt x="484" y="186"/>
                    <a:pt x="491" y="199"/>
                    <a:pt x="479" y="222"/>
                  </a:cubicBezTo>
                  <a:lnTo>
                    <a:pt x="459" y="235"/>
                  </a:lnTo>
                  <a:cubicBezTo>
                    <a:pt x="424" y="261"/>
                    <a:pt x="419" y="278"/>
                    <a:pt x="455" y="306"/>
                  </a:cubicBezTo>
                  <a:cubicBezTo>
                    <a:pt x="463" y="311"/>
                    <a:pt x="419" y="356"/>
                    <a:pt x="427" y="366"/>
                  </a:cubicBezTo>
                  <a:cubicBezTo>
                    <a:pt x="439" y="377"/>
                    <a:pt x="450" y="382"/>
                    <a:pt x="459" y="382"/>
                  </a:cubicBezTo>
                  <a:cubicBezTo>
                    <a:pt x="480" y="382"/>
                    <a:pt x="498" y="362"/>
                    <a:pt x="517" y="350"/>
                  </a:cubicBezTo>
                  <a:cubicBezTo>
                    <a:pt x="517" y="350"/>
                    <a:pt x="525" y="357"/>
                    <a:pt x="530" y="360"/>
                  </a:cubicBezTo>
                  <a:lnTo>
                    <a:pt x="578" y="387"/>
                  </a:lnTo>
                  <a:cubicBezTo>
                    <a:pt x="602" y="401"/>
                    <a:pt x="630" y="408"/>
                    <a:pt x="659" y="408"/>
                  </a:cubicBezTo>
                  <a:cubicBezTo>
                    <a:pt x="696" y="408"/>
                    <a:pt x="733" y="396"/>
                    <a:pt x="757" y="374"/>
                  </a:cubicBezTo>
                  <a:lnTo>
                    <a:pt x="762" y="340"/>
                  </a:lnTo>
                  <a:cubicBezTo>
                    <a:pt x="766" y="297"/>
                    <a:pt x="784" y="283"/>
                    <a:pt x="817" y="283"/>
                  </a:cubicBezTo>
                  <a:cubicBezTo>
                    <a:pt x="825" y="283"/>
                    <a:pt x="834" y="284"/>
                    <a:pt x="844" y="285"/>
                  </a:cubicBezTo>
                  <a:cubicBezTo>
                    <a:pt x="850" y="286"/>
                    <a:pt x="855" y="287"/>
                    <a:pt x="861" y="287"/>
                  </a:cubicBezTo>
                  <a:cubicBezTo>
                    <a:pt x="894" y="287"/>
                    <a:pt x="917" y="271"/>
                    <a:pt x="942" y="253"/>
                  </a:cubicBezTo>
                  <a:lnTo>
                    <a:pt x="995" y="213"/>
                  </a:lnTo>
                  <a:cubicBezTo>
                    <a:pt x="1059" y="175"/>
                    <a:pt x="1105" y="139"/>
                    <a:pt x="1101" y="134"/>
                  </a:cubicBezTo>
                  <a:lnTo>
                    <a:pt x="1096" y="132"/>
                  </a:lnTo>
                  <a:cubicBezTo>
                    <a:pt x="1066" y="127"/>
                    <a:pt x="1029" y="131"/>
                    <a:pt x="1035" y="93"/>
                  </a:cubicBezTo>
                  <a:cubicBezTo>
                    <a:pt x="1040" y="69"/>
                    <a:pt x="1057" y="63"/>
                    <a:pt x="1074" y="63"/>
                  </a:cubicBezTo>
                  <a:cubicBezTo>
                    <a:pt x="1087" y="63"/>
                    <a:pt x="1100" y="66"/>
                    <a:pt x="1110" y="69"/>
                  </a:cubicBezTo>
                  <a:lnTo>
                    <a:pt x="1161" y="81"/>
                  </a:lnTo>
                  <a:cubicBezTo>
                    <a:pt x="1170" y="84"/>
                    <a:pt x="1178" y="86"/>
                    <a:pt x="1185" y="86"/>
                  </a:cubicBezTo>
                  <a:cubicBezTo>
                    <a:pt x="1227" y="86"/>
                    <a:pt x="1256" y="38"/>
                    <a:pt x="1230" y="28"/>
                  </a:cubicBezTo>
                  <a:cubicBezTo>
                    <a:pt x="1199" y="17"/>
                    <a:pt x="1162" y="4"/>
                    <a:pt x="1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1" name="Google Shape;617;p44">
              <a:extLst>
                <a:ext uri="{FF2B5EF4-FFF2-40B4-BE49-F238E27FC236}">
                  <a16:creationId xmlns:a16="http://schemas.microsoft.com/office/drawing/2014/main" id="{0FB4F8C0-EDAF-E465-E17D-A0EAEB998BD2}"/>
                </a:ext>
              </a:extLst>
            </p:cNvPr>
            <p:cNvSpPr/>
            <p:nvPr/>
          </p:nvSpPr>
          <p:spPr>
            <a:xfrm>
              <a:off x="4228475" y="2865475"/>
              <a:ext cx="16025" cy="11150"/>
            </a:xfrm>
            <a:custGeom>
              <a:avLst/>
              <a:gdLst/>
              <a:ahLst/>
              <a:cxnLst/>
              <a:rect l="l" t="t" r="r" b="b"/>
              <a:pathLst>
                <a:path w="641" h="446" extrusionOk="0">
                  <a:moveTo>
                    <a:pt x="289" y="1"/>
                  </a:moveTo>
                  <a:cubicBezTo>
                    <a:pt x="249" y="10"/>
                    <a:pt x="191" y="47"/>
                    <a:pt x="157" y="85"/>
                  </a:cubicBezTo>
                  <a:lnTo>
                    <a:pt x="138" y="128"/>
                  </a:lnTo>
                  <a:lnTo>
                    <a:pt x="110" y="191"/>
                  </a:lnTo>
                  <a:cubicBezTo>
                    <a:pt x="84" y="167"/>
                    <a:pt x="62" y="154"/>
                    <a:pt x="49" y="154"/>
                  </a:cubicBezTo>
                  <a:cubicBezTo>
                    <a:pt x="37" y="154"/>
                    <a:pt x="31" y="163"/>
                    <a:pt x="34" y="181"/>
                  </a:cubicBezTo>
                  <a:lnTo>
                    <a:pt x="27" y="196"/>
                  </a:lnTo>
                  <a:lnTo>
                    <a:pt x="16" y="212"/>
                  </a:lnTo>
                  <a:cubicBezTo>
                    <a:pt x="1" y="212"/>
                    <a:pt x="14" y="259"/>
                    <a:pt x="23" y="275"/>
                  </a:cubicBezTo>
                  <a:cubicBezTo>
                    <a:pt x="26" y="279"/>
                    <a:pt x="31" y="281"/>
                    <a:pt x="37" y="281"/>
                  </a:cubicBezTo>
                  <a:cubicBezTo>
                    <a:pt x="57" y="281"/>
                    <a:pt x="93" y="263"/>
                    <a:pt x="131" y="232"/>
                  </a:cubicBezTo>
                  <a:lnTo>
                    <a:pt x="207" y="247"/>
                  </a:lnTo>
                  <a:cubicBezTo>
                    <a:pt x="227" y="251"/>
                    <a:pt x="242" y="253"/>
                    <a:pt x="254" y="253"/>
                  </a:cubicBezTo>
                  <a:cubicBezTo>
                    <a:pt x="289" y="253"/>
                    <a:pt x="306" y="239"/>
                    <a:pt x="336" y="210"/>
                  </a:cubicBezTo>
                  <a:cubicBezTo>
                    <a:pt x="355" y="192"/>
                    <a:pt x="373" y="182"/>
                    <a:pt x="385" y="182"/>
                  </a:cubicBezTo>
                  <a:cubicBezTo>
                    <a:pt x="397" y="182"/>
                    <a:pt x="405" y="190"/>
                    <a:pt x="407" y="206"/>
                  </a:cubicBezTo>
                  <a:cubicBezTo>
                    <a:pt x="412" y="258"/>
                    <a:pt x="464" y="236"/>
                    <a:pt x="482" y="258"/>
                  </a:cubicBezTo>
                  <a:lnTo>
                    <a:pt x="499" y="279"/>
                  </a:lnTo>
                  <a:cubicBezTo>
                    <a:pt x="518" y="310"/>
                    <a:pt x="480" y="340"/>
                    <a:pt x="413" y="347"/>
                  </a:cubicBezTo>
                  <a:lnTo>
                    <a:pt x="357" y="319"/>
                  </a:lnTo>
                  <a:lnTo>
                    <a:pt x="330" y="306"/>
                  </a:lnTo>
                  <a:cubicBezTo>
                    <a:pt x="268" y="335"/>
                    <a:pt x="246" y="397"/>
                    <a:pt x="280" y="446"/>
                  </a:cubicBezTo>
                  <a:lnTo>
                    <a:pt x="356" y="403"/>
                  </a:lnTo>
                  <a:cubicBezTo>
                    <a:pt x="367" y="395"/>
                    <a:pt x="393" y="386"/>
                    <a:pt x="403" y="386"/>
                  </a:cubicBezTo>
                  <a:cubicBezTo>
                    <a:pt x="405" y="386"/>
                    <a:pt x="406" y="387"/>
                    <a:pt x="407" y="387"/>
                  </a:cubicBezTo>
                  <a:cubicBezTo>
                    <a:pt x="422" y="402"/>
                    <a:pt x="438" y="407"/>
                    <a:pt x="455" y="407"/>
                  </a:cubicBezTo>
                  <a:cubicBezTo>
                    <a:pt x="488" y="407"/>
                    <a:pt x="522" y="387"/>
                    <a:pt x="557" y="387"/>
                  </a:cubicBezTo>
                  <a:cubicBezTo>
                    <a:pt x="572" y="387"/>
                    <a:pt x="586" y="390"/>
                    <a:pt x="600" y="400"/>
                  </a:cubicBezTo>
                  <a:cubicBezTo>
                    <a:pt x="606" y="403"/>
                    <a:pt x="611" y="405"/>
                    <a:pt x="615" y="405"/>
                  </a:cubicBezTo>
                  <a:cubicBezTo>
                    <a:pt x="634" y="405"/>
                    <a:pt x="641" y="371"/>
                    <a:pt x="639" y="351"/>
                  </a:cubicBezTo>
                  <a:cubicBezTo>
                    <a:pt x="633" y="296"/>
                    <a:pt x="548" y="258"/>
                    <a:pt x="588" y="191"/>
                  </a:cubicBezTo>
                  <a:cubicBezTo>
                    <a:pt x="589" y="188"/>
                    <a:pt x="551" y="162"/>
                    <a:pt x="539" y="162"/>
                  </a:cubicBezTo>
                  <a:cubicBezTo>
                    <a:pt x="538" y="162"/>
                    <a:pt x="538" y="162"/>
                    <a:pt x="537" y="162"/>
                  </a:cubicBezTo>
                  <a:cubicBezTo>
                    <a:pt x="523" y="169"/>
                    <a:pt x="510" y="171"/>
                    <a:pt x="498" y="171"/>
                  </a:cubicBezTo>
                  <a:cubicBezTo>
                    <a:pt x="445" y="171"/>
                    <a:pt x="409" y="120"/>
                    <a:pt x="356" y="120"/>
                  </a:cubicBezTo>
                  <a:cubicBezTo>
                    <a:pt x="355" y="120"/>
                    <a:pt x="353" y="120"/>
                    <a:pt x="351" y="120"/>
                  </a:cubicBezTo>
                  <a:cubicBezTo>
                    <a:pt x="350" y="120"/>
                    <a:pt x="335" y="78"/>
                    <a:pt x="343" y="72"/>
                  </a:cubicBezTo>
                  <a:cubicBezTo>
                    <a:pt x="399" y="33"/>
                    <a:pt x="336" y="11"/>
                    <a:pt x="320" y="7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2" name="Google Shape;618;p44">
              <a:extLst>
                <a:ext uri="{FF2B5EF4-FFF2-40B4-BE49-F238E27FC236}">
                  <a16:creationId xmlns:a16="http://schemas.microsoft.com/office/drawing/2014/main" id="{6C15DDEF-480B-D526-DB65-BCC5C6F4C806}"/>
                </a:ext>
              </a:extLst>
            </p:cNvPr>
            <p:cNvSpPr/>
            <p:nvPr/>
          </p:nvSpPr>
          <p:spPr>
            <a:xfrm>
              <a:off x="4496000" y="2774850"/>
              <a:ext cx="23725" cy="7725"/>
            </a:xfrm>
            <a:custGeom>
              <a:avLst/>
              <a:gdLst/>
              <a:ahLst/>
              <a:cxnLst/>
              <a:rect l="l" t="t" r="r" b="b"/>
              <a:pathLst>
                <a:path w="949" h="309" extrusionOk="0">
                  <a:moveTo>
                    <a:pt x="532" y="0"/>
                  </a:moveTo>
                  <a:cubicBezTo>
                    <a:pt x="464" y="24"/>
                    <a:pt x="429" y="87"/>
                    <a:pt x="455" y="139"/>
                  </a:cubicBezTo>
                  <a:lnTo>
                    <a:pt x="413" y="158"/>
                  </a:lnTo>
                  <a:lnTo>
                    <a:pt x="390" y="169"/>
                  </a:lnTo>
                  <a:cubicBezTo>
                    <a:pt x="388" y="169"/>
                    <a:pt x="386" y="170"/>
                    <a:pt x="384" y="170"/>
                  </a:cubicBezTo>
                  <a:cubicBezTo>
                    <a:pt x="359" y="170"/>
                    <a:pt x="332" y="131"/>
                    <a:pt x="330" y="113"/>
                  </a:cubicBezTo>
                  <a:cubicBezTo>
                    <a:pt x="329" y="110"/>
                    <a:pt x="326" y="109"/>
                    <a:pt x="321" y="109"/>
                  </a:cubicBezTo>
                  <a:cubicBezTo>
                    <a:pt x="294" y="109"/>
                    <a:pt x="214" y="148"/>
                    <a:pt x="185" y="167"/>
                  </a:cubicBezTo>
                  <a:cubicBezTo>
                    <a:pt x="180" y="170"/>
                    <a:pt x="174" y="171"/>
                    <a:pt x="169" y="171"/>
                  </a:cubicBezTo>
                  <a:cubicBezTo>
                    <a:pt x="134" y="171"/>
                    <a:pt x="85" y="125"/>
                    <a:pt x="55" y="125"/>
                  </a:cubicBezTo>
                  <a:cubicBezTo>
                    <a:pt x="54" y="125"/>
                    <a:pt x="54" y="125"/>
                    <a:pt x="53" y="125"/>
                  </a:cubicBezTo>
                  <a:cubicBezTo>
                    <a:pt x="18" y="127"/>
                    <a:pt x="1" y="141"/>
                    <a:pt x="11" y="157"/>
                  </a:cubicBezTo>
                  <a:lnTo>
                    <a:pt x="21" y="158"/>
                  </a:lnTo>
                  <a:lnTo>
                    <a:pt x="85" y="157"/>
                  </a:lnTo>
                  <a:lnTo>
                    <a:pt x="85" y="157"/>
                  </a:lnTo>
                  <a:cubicBezTo>
                    <a:pt x="75" y="193"/>
                    <a:pt x="89" y="235"/>
                    <a:pt x="116" y="250"/>
                  </a:cubicBezTo>
                  <a:lnTo>
                    <a:pt x="141" y="252"/>
                  </a:lnTo>
                  <a:lnTo>
                    <a:pt x="201" y="257"/>
                  </a:lnTo>
                  <a:cubicBezTo>
                    <a:pt x="192" y="288"/>
                    <a:pt x="213" y="309"/>
                    <a:pt x="226" y="309"/>
                  </a:cubicBezTo>
                  <a:cubicBezTo>
                    <a:pt x="227" y="309"/>
                    <a:pt x="228" y="309"/>
                    <a:pt x="229" y="309"/>
                  </a:cubicBezTo>
                  <a:cubicBezTo>
                    <a:pt x="240" y="306"/>
                    <a:pt x="288" y="272"/>
                    <a:pt x="333" y="231"/>
                  </a:cubicBezTo>
                  <a:lnTo>
                    <a:pt x="433" y="254"/>
                  </a:lnTo>
                  <a:lnTo>
                    <a:pt x="479" y="264"/>
                  </a:lnTo>
                  <a:cubicBezTo>
                    <a:pt x="487" y="266"/>
                    <a:pt x="495" y="267"/>
                    <a:pt x="503" y="267"/>
                  </a:cubicBezTo>
                  <a:cubicBezTo>
                    <a:pt x="540" y="267"/>
                    <a:pt x="570" y="244"/>
                    <a:pt x="573" y="210"/>
                  </a:cubicBezTo>
                  <a:lnTo>
                    <a:pt x="635" y="224"/>
                  </a:lnTo>
                  <a:lnTo>
                    <a:pt x="708" y="241"/>
                  </a:lnTo>
                  <a:cubicBezTo>
                    <a:pt x="731" y="248"/>
                    <a:pt x="754" y="252"/>
                    <a:pt x="778" y="252"/>
                  </a:cubicBezTo>
                  <a:cubicBezTo>
                    <a:pt x="836" y="252"/>
                    <a:pt x="891" y="230"/>
                    <a:pt x="919" y="193"/>
                  </a:cubicBezTo>
                  <a:lnTo>
                    <a:pt x="944" y="144"/>
                  </a:lnTo>
                  <a:lnTo>
                    <a:pt x="948" y="136"/>
                  </a:lnTo>
                  <a:cubicBezTo>
                    <a:pt x="936" y="127"/>
                    <a:pt x="923" y="124"/>
                    <a:pt x="910" y="124"/>
                  </a:cubicBezTo>
                  <a:cubicBezTo>
                    <a:pt x="889" y="124"/>
                    <a:pt x="870" y="133"/>
                    <a:pt x="867" y="141"/>
                  </a:cubicBezTo>
                  <a:cubicBezTo>
                    <a:pt x="866" y="143"/>
                    <a:pt x="864" y="144"/>
                    <a:pt x="861" y="144"/>
                  </a:cubicBezTo>
                  <a:cubicBezTo>
                    <a:pt x="846" y="144"/>
                    <a:pt x="813" y="125"/>
                    <a:pt x="799" y="115"/>
                  </a:cubicBezTo>
                  <a:cubicBezTo>
                    <a:pt x="797" y="114"/>
                    <a:pt x="795" y="113"/>
                    <a:pt x="793" y="113"/>
                  </a:cubicBezTo>
                  <a:cubicBezTo>
                    <a:pt x="777" y="113"/>
                    <a:pt x="757" y="147"/>
                    <a:pt x="752" y="164"/>
                  </a:cubicBezTo>
                  <a:cubicBezTo>
                    <a:pt x="751" y="168"/>
                    <a:pt x="748" y="170"/>
                    <a:pt x="742" y="170"/>
                  </a:cubicBezTo>
                  <a:cubicBezTo>
                    <a:pt x="724" y="170"/>
                    <a:pt x="684" y="145"/>
                    <a:pt x="640" y="103"/>
                  </a:cubicBezTo>
                  <a:lnTo>
                    <a:pt x="555" y="127"/>
                  </a:lnTo>
                  <a:cubicBezTo>
                    <a:pt x="552" y="127"/>
                    <a:pt x="529" y="105"/>
                    <a:pt x="529" y="95"/>
                  </a:cubicBezTo>
                  <a:lnTo>
                    <a:pt x="5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3" name="Google Shape;619;p44">
              <a:extLst>
                <a:ext uri="{FF2B5EF4-FFF2-40B4-BE49-F238E27FC236}">
                  <a16:creationId xmlns:a16="http://schemas.microsoft.com/office/drawing/2014/main" id="{4E084C24-0B09-359B-D043-022337C509B0}"/>
                </a:ext>
              </a:extLst>
            </p:cNvPr>
            <p:cNvSpPr/>
            <p:nvPr/>
          </p:nvSpPr>
          <p:spPr>
            <a:xfrm>
              <a:off x="4640575" y="2777000"/>
              <a:ext cx="17200" cy="7075"/>
            </a:xfrm>
            <a:custGeom>
              <a:avLst/>
              <a:gdLst/>
              <a:ahLst/>
              <a:cxnLst/>
              <a:rect l="l" t="t" r="r" b="b"/>
              <a:pathLst>
                <a:path w="688" h="283" extrusionOk="0">
                  <a:moveTo>
                    <a:pt x="264" y="1"/>
                  </a:moveTo>
                  <a:cubicBezTo>
                    <a:pt x="259" y="48"/>
                    <a:pt x="229" y="70"/>
                    <a:pt x="212" y="70"/>
                  </a:cubicBezTo>
                  <a:cubicBezTo>
                    <a:pt x="209" y="70"/>
                    <a:pt x="206" y="69"/>
                    <a:pt x="204" y="67"/>
                  </a:cubicBezTo>
                  <a:cubicBezTo>
                    <a:pt x="203" y="67"/>
                    <a:pt x="203" y="67"/>
                    <a:pt x="202" y="67"/>
                  </a:cubicBezTo>
                  <a:cubicBezTo>
                    <a:pt x="187" y="67"/>
                    <a:pt x="147" y="121"/>
                    <a:pt x="111" y="194"/>
                  </a:cubicBezTo>
                  <a:lnTo>
                    <a:pt x="3" y="218"/>
                  </a:lnTo>
                  <a:cubicBezTo>
                    <a:pt x="1" y="218"/>
                    <a:pt x="1" y="239"/>
                    <a:pt x="6" y="246"/>
                  </a:cubicBezTo>
                  <a:lnTo>
                    <a:pt x="21" y="268"/>
                  </a:lnTo>
                  <a:cubicBezTo>
                    <a:pt x="95" y="265"/>
                    <a:pt x="152" y="249"/>
                    <a:pt x="147" y="235"/>
                  </a:cubicBezTo>
                  <a:cubicBezTo>
                    <a:pt x="142" y="219"/>
                    <a:pt x="169" y="152"/>
                    <a:pt x="221" y="118"/>
                  </a:cubicBezTo>
                  <a:lnTo>
                    <a:pt x="277" y="183"/>
                  </a:lnTo>
                  <a:cubicBezTo>
                    <a:pt x="289" y="196"/>
                    <a:pt x="337" y="188"/>
                    <a:pt x="357" y="200"/>
                  </a:cubicBezTo>
                  <a:lnTo>
                    <a:pt x="376" y="211"/>
                  </a:lnTo>
                  <a:cubicBezTo>
                    <a:pt x="379" y="226"/>
                    <a:pt x="389" y="233"/>
                    <a:pt x="402" y="233"/>
                  </a:cubicBezTo>
                  <a:cubicBezTo>
                    <a:pt x="414" y="233"/>
                    <a:pt x="429" y="227"/>
                    <a:pt x="444" y="214"/>
                  </a:cubicBezTo>
                  <a:lnTo>
                    <a:pt x="489" y="258"/>
                  </a:lnTo>
                  <a:lnTo>
                    <a:pt x="514" y="282"/>
                  </a:lnTo>
                  <a:cubicBezTo>
                    <a:pt x="516" y="282"/>
                    <a:pt x="518" y="282"/>
                    <a:pt x="520" y="282"/>
                  </a:cubicBezTo>
                  <a:cubicBezTo>
                    <a:pt x="573" y="282"/>
                    <a:pt x="599" y="221"/>
                    <a:pt x="607" y="196"/>
                  </a:cubicBezTo>
                  <a:cubicBezTo>
                    <a:pt x="614" y="170"/>
                    <a:pt x="626" y="146"/>
                    <a:pt x="631" y="142"/>
                  </a:cubicBezTo>
                  <a:lnTo>
                    <a:pt x="635" y="138"/>
                  </a:lnTo>
                  <a:cubicBezTo>
                    <a:pt x="687" y="78"/>
                    <a:pt x="686" y="59"/>
                    <a:pt x="614" y="45"/>
                  </a:cubicBezTo>
                  <a:cubicBezTo>
                    <a:pt x="580" y="39"/>
                    <a:pt x="544" y="25"/>
                    <a:pt x="509" y="25"/>
                  </a:cubicBezTo>
                  <a:cubicBezTo>
                    <a:pt x="485" y="25"/>
                    <a:pt x="462" y="31"/>
                    <a:pt x="440" y="49"/>
                  </a:cubicBezTo>
                  <a:cubicBezTo>
                    <a:pt x="421" y="63"/>
                    <a:pt x="406" y="74"/>
                    <a:pt x="387" y="74"/>
                  </a:cubicBezTo>
                  <a:cubicBezTo>
                    <a:pt x="375" y="74"/>
                    <a:pt x="362" y="70"/>
                    <a:pt x="346" y="59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" name="Google Shape;620;p44">
              <a:extLst>
                <a:ext uri="{FF2B5EF4-FFF2-40B4-BE49-F238E27FC236}">
                  <a16:creationId xmlns:a16="http://schemas.microsoft.com/office/drawing/2014/main" id="{B90E3493-DDB2-521F-78EF-4F6222900FB7}"/>
                </a:ext>
              </a:extLst>
            </p:cNvPr>
            <p:cNvSpPr/>
            <p:nvPr/>
          </p:nvSpPr>
          <p:spPr>
            <a:xfrm>
              <a:off x="4851400" y="2864000"/>
              <a:ext cx="16050" cy="8550"/>
            </a:xfrm>
            <a:custGeom>
              <a:avLst/>
              <a:gdLst/>
              <a:ahLst/>
              <a:cxnLst/>
              <a:rect l="l" t="t" r="r" b="b"/>
              <a:pathLst>
                <a:path w="642" h="342" extrusionOk="0">
                  <a:moveTo>
                    <a:pt x="563" y="0"/>
                  </a:moveTo>
                  <a:cubicBezTo>
                    <a:pt x="545" y="0"/>
                    <a:pt x="515" y="9"/>
                    <a:pt x="515" y="13"/>
                  </a:cubicBezTo>
                  <a:cubicBezTo>
                    <a:pt x="514" y="42"/>
                    <a:pt x="508" y="53"/>
                    <a:pt x="497" y="53"/>
                  </a:cubicBezTo>
                  <a:cubicBezTo>
                    <a:pt x="487" y="53"/>
                    <a:pt x="473" y="43"/>
                    <a:pt x="455" y="29"/>
                  </a:cubicBezTo>
                  <a:cubicBezTo>
                    <a:pt x="453" y="27"/>
                    <a:pt x="451" y="26"/>
                    <a:pt x="449" y="26"/>
                  </a:cubicBezTo>
                  <a:cubicBezTo>
                    <a:pt x="442" y="26"/>
                    <a:pt x="434" y="41"/>
                    <a:pt x="386" y="76"/>
                  </a:cubicBezTo>
                  <a:lnTo>
                    <a:pt x="356" y="99"/>
                  </a:lnTo>
                  <a:cubicBezTo>
                    <a:pt x="323" y="127"/>
                    <a:pt x="251" y="156"/>
                    <a:pt x="194" y="165"/>
                  </a:cubicBezTo>
                  <a:lnTo>
                    <a:pt x="136" y="156"/>
                  </a:lnTo>
                  <a:lnTo>
                    <a:pt x="40" y="141"/>
                  </a:lnTo>
                  <a:lnTo>
                    <a:pt x="40" y="141"/>
                  </a:lnTo>
                  <a:cubicBezTo>
                    <a:pt x="0" y="213"/>
                    <a:pt x="11" y="270"/>
                    <a:pt x="64" y="270"/>
                  </a:cubicBezTo>
                  <a:cubicBezTo>
                    <a:pt x="66" y="270"/>
                    <a:pt x="68" y="270"/>
                    <a:pt x="70" y="269"/>
                  </a:cubicBezTo>
                  <a:lnTo>
                    <a:pt x="107" y="281"/>
                  </a:lnTo>
                  <a:cubicBezTo>
                    <a:pt x="147" y="292"/>
                    <a:pt x="163" y="341"/>
                    <a:pt x="212" y="341"/>
                  </a:cubicBezTo>
                  <a:cubicBezTo>
                    <a:pt x="217" y="341"/>
                    <a:pt x="223" y="341"/>
                    <a:pt x="229" y="339"/>
                  </a:cubicBezTo>
                  <a:lnTo>
                    <a:pt x="296" y="325"/>
                  </a:lnTo>
                  <a:lnTo>
                    <a:pt x="296" y="325"/>
                  </a:lnTo>
                  <a:cubicBezTo>
                    <a:pt x="296" y="337"/>
                    <a:pt x="302" y="341"/>
                    <a:pt x="311" y="341"/>
                  </a:cubicBezTo>
                  <a:cubicBezTo>
                    <a:pt x="332" y="341"/>
                    <a:pt x="369" y="318"/>
                    <a:pt x="386" y="301"/>
                  </a:cubicBezTo>
                  <a:cubicBezTo>
                    <a:pt x="409" y="277"/>
                    <a:pt x="281" y="257"/>
                    <a:pt x="262" y="245"/>
                  </a:cubicBezTo>
                  <a:cubicBezTo>
                    <a:pt x="245" y="231"/>
                    <a:pt x="262" y="219"/>
                    <a:pt x="304" y="216"/>
                  </a:cubicBezTo>
                  <a:cubicBezTo>
                    <a:pt x="345" y="214"/>
                    <a:pt x="456" y="113"/>
                    <a:pt x="522" y="88"/>
                  </a:cubicBezTo>
                  <a:lnTo>
                    <a:pt x="585" y="71"/>
                  </a:lnTo>
                  <a:cubicBezTo>
                    <a:pt x="587" y="70"/>
                    <a:pt x="589" y="70"/>
                    <a:pt x="592" y="70"/>
                  </a:cubicBezTo>
                  <a:cubicBezTo>
                    <a:pt x="603" y="70"/>
                    <a:pt x="618" y="75"/>
                    <a:pt x="623" y="75"/>
                  </a:cubicBezTo>
                  <a:cubicBezTo>
                    <a:pt x="623" y="75"/>
                    <a:pt x="624" y="75"/>
                    <a:pt x="624" y="75"/>
                  </a:cubicBezTo>
                  <a:cubicBezTo>
                    <a:pt x="641" y="36"/>
                    <a:pt x="600" y="19"/>
                    <a:pt x="573" y="2"/>
                  </a:cubicBezTo>
                  <a:cubicBezTo>
                    <a:pt x="571" y="1"/>
                    <a:pt x="568" y="0"/>
                    <a:pt x="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5" name="Google Shape;621;p44">
              <a:extLst>
                <a:ext uri="{FF2B5EF4-FFF2-40B4-BE49-F238E27FC236}">
                  <a16:creationId xmlns:a16="http://schemas.microsoft.com/office/drawing/2014/main" id="{D1DDCC19-60AC-596E-4E42-9CCFC41B3E84}"/>
                </a:ext>
              </a:extLst>
            </p:cNvPr>
            <p:cNvSpPr/>
            <p:nvPr/>
          </p:nvSpPr>
          <p:spPr>
            <a:xfrm>
              <a:off x="4595850" y="2897650"/>
              <a:ext cx="10100" cy="6600"/>
            </a:xfrm>
            <a:custGeom>
              <a:avLst/>
              <a:gdLst/>
              <a:ahLst/>
              <a:cxnLst/>
              <a:rect l="l" t="t" r="r" b="b"/>
              <a:pathLst>
                <a:path w="404" h="264" extrusionOk="0">
                  <a:moveTo>
                    <a:pt x="54" y="1"/>
                  </a:moveTo>
                  <a:cubicBezTo>
                    <a:pt x="43" y="1"/>
                    <a:pt x="15" y="16"/>
                    <a:pt x="7" y="23"/>
                  </a:cubicBezTo>
                  <a:cubicBezTo>
                    <a:pt x="0" y="29"/>
                    <a:pt x="6" y="66"/>
                    <a:pt x="21" y="108"/>
                  </a:cubicBezTo>
                  <a:lnTo>
                    <a:pt x="28" y="149"/>
                  </a:lnTo>
                  <a:lnTo>
                    <a:pt x="37" y="201"/>
                  </a:lnTo>
                  <a:cubicBezTo>
                    <a:pt x="53" y="241"/>
                    <a:pt x="106" y="263"/>
                    <a:pt x="167" y="263"/>
                  </a:cubicBezTo>
                  <a:cubicBezTo>
                    <a:pt x="189" y="263"/>
                    <a:pt x="212" y="260"/>
                    <a:pt x="235" y="255"/>
                  </a:cubicBezTo>
                  <a:lnTo>
                    <a:pt x="315" y="247"/>
                  </a:lnTo>
                  <a:lnTo>
                    <a:pt x="340" y="245"/>
                  </a:lnTo>
                  <a:cubicBezTo>
                    <a:pt x="358" y="237"/>
                    <a:pt x="342" y="181"/>
                    <a:pt x="309" y="121"/>
                  </a:cubicBezTo>
                  <a:lnTo>
                    <a:pt x="398" y="76"/>
                  </a:lnTo>
                  <a:lnTo>
                    <a:pt x="403" y="73"/>
                  </a:lnTo>
                  <a:cubicBezTo>
                    <a:pt x="382" y="38"/>
                    <a:pt x="353" y="15"/>
                    <a:pt x="330" y="15"/>
                  </a:cubicBezTo>
                  <a:cubicBezTo>
                    <a:pt x="324" y="15"/>
                    <a:pt x="318" y="17"/>
                    <a:pt x="314" y="20"/>
                  </a:cubicBezTo>
                  <a:lnTo>
                    <a:pt x="299" y="37"/>
                  </a:lnTo>
                  <a:cubicBezTo>
                    <a:pt x="271" y="70"/>
                    <a:pt x="236" y="88"/>
                    <a:pt x="201" y="88"/>
                  </a:cubicBezTo>
                  <a:cubicBezTo>
                    <a:pt x="182" y="88"/>
                    <a:pt x="163" y="83"/>
                    <a:pt x="144" y="72"/>
                  </a:cubicBezTo>
                  <a:cubicBezTo>
                    <a:pt x="113" y="52"/>
                    <a:pt x="90" y="28"/>
                    <a:pt x="62" y="6"/>
                  </a:cubicBezTo>
                  <a:lnTo>
                    <a:pt x="55" y="1"/>
                  </a:lnTo>
                  <a:cubicBezTo>
                    <a:pt x="54" y="1"/>
                    <a:pt x="54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6" name="Google Shape;622;p44">
              <a:extLst>
                <a:ext uri="{FF2B5EF4-FFF2-40B4-BE49-F238E27FC236}">
                  <a16:creationId xmlns:a16="http://schemas.microsoft.com/office/drawing/2014/main" id="{F80C9FBF-A837-215C-18FF-26C137248267}"/>
                </a:ext>
              </a:extLst>
            </p:cNvPr>
            <p:cNvSpPr/>
            <p:nvPr/>
          </p:nvSpPr>
          <p:spPr>
            <a:xfrm>
              <a:off x="4246150" y="2864450"/>
              <a:ext cx="7300" cy="11325"/>
            </a:xfrm>
            <a:custGeom>
              <a:avLst/>
              <a:gdLst/>
              <a:ahLst/>
              <a:cxnLst/>
              <a:rect l="l" t="t" r="r" b="b"/>
              <a:pathLst>
                <a:path w="292" h="453" extrusionOk="0">
                  <a:moveTo>
                    <a:pt x="195" y="1"/>
                  </a:moveTo>
                  <a:lnTo>
                    <a:pt x="181" y="11"/>
                  </a:lnTo>
                  <a:cubicBezTo>
                    <a:pt x="146" y="37"/>
                    <a:pt x="125" y="74"/>
                    <a:pt x="98" y="105"/>
                  </a:cubicBezTo>
                  <a:lnTo>
                    <a:pt x="61" y="149"/>
                  </a:lnTo>
                  <a:cubicBezTo>
                    <a:pt x="88" y="186"/>
                    <a:pt x="67" y="226"/>
                    <a:pt x="11" y="237"/>
                  </a:cubicBezTo>
                  <a:lnTo>
                    <a:pt x="11" y="247"/>
                  </a:lnTo>
                  <a:lnTo>
                    <a:pt x="9" y="324"/>
                  </a:lnTo>
                  <a:cubicBezTo>
                    <a:pt x="0" y="382"/>
                    <a:pt x="8" y="403"/>
                    <a:pt x="18" y="403"/>
                  </a:cubicBezTo>
                  <a:cubicBezTo>
                    <a:pt x="22" y="403"/>
                    <a:pt x="27" y="399"/>
                    <a:pt x="31" y="391"/>
                  </a:cubicBezTo>
                  <a:cubicBezTo>
                    <a:pt x="34" y="385"/>
                    <a:pt x="38" y="382"/>
                    <a:pt x="43" y="382"/>
                  </a:cubicBezTo>
                  <a:cubicBezTo>
                    <a:pt x="57" y="382"/>
                    <a:pt x="76" y="409"/>
                    <a:pt x="91" y="453"/>
                  </a:cubicBezTo>
                  <a:lnTo>
                    <a:pt x="139" y="407"/>
                  </a:lnTo>
                  <a:lnTo>
                    <a:pt x="201" y="352"/>
                  </a:lnTo>
                  <a:cubicBezTo>
                    <a:pt x="290" y="345"/>
                    <a:pt x="292" y="325"/>
                    <a:pt x="203" y="309"/>
                  </a:cubicBezTo>
                  <a:lnTo>
                    <a:pt x="271" y="229"/>
                  </a:lnTo>
                  <a:cubicBezTo>
                    <a:pt x="275" y="226"/>
                    <a:pt x="258" y="205"/>
                    <a:pt x="246" y="197"/>
                  </a:cubicBezTo>
                  <a:lnTo>
                    <a:pt x="217" y="180"/>
                  </a:lnTo>
                  <a:cubicBezTo>
                    <a:pt x="179" y="164"/>
                    <a:pt x="158" y="109"/>
                    <a:pt x="172" y="58"/>
                  </a:cubicBezTo>
                  <a:lnTo>
                    <a:pt x="172" y="58"/>
                  </a:lnTo>
                  <a:lnTo>
                    <a:pt x="252" y="68"/>
                  </a:lnTo>
                  <a:lnTo>
                    <a:pt x="254" y="68"/>
                  </a:lnTo>
                  <a:cubicBezTo>
                    <a:pt x="262" y="42"/>
                    <a:pt x="235" y="1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7" name="Google Shape;623;p44">
              <a:extLst>
                <a:ext uri="{FF2B5EF4-FFF2-40B4-BE49-F238E27FC236}">
                  <a16:creationId xmlns:a16="http://schemas.microsoft.com/office/drawing/2014/main" id="{858FC247-396E-C257-F2AA-50ED30718B6E}"/>
                </a:ext>
              </a:extLst>
            </p:cNvPr>
            <p:cNvSpPr/>
            <p:nvPr/>
          </p:nvSpPr>
          <p:spPr>
            <a:xfrm>
              <a:off x="4841250" y="2869200"/>
              <a:ext cx="10100" cy="8075"/>
            </a:xfrm>
            <a:custGeom>
              <a:avLst/>
              <a:gdLst/>
              <a:ahLst/>
              <a:cxnLst/>
              <a:rect l="l" t="t" r="r" b="b"/>
              <a:pathLst>
                <a:path w="404" h="323" extrusionOk="0">
                  <a:moveTo>
                    <a:pt x="73" y="0"/>
                  </a:moveTo>
                  <a:cubicBezTo>
                    <a:pt x="54" y="0"/>
                    <a:pt x="29" y="5"/>
                    <a:pt x="1" y="13"/>
                  </a:cubicBezTo>
                  <a:lnTo>
                    <a:pt x="50" y="68"/>
                  </a:lnTo>
                  <a:lnTo>
                    <a:pt x="57" y="75"/>
                  </a:lnTo>
                  <a:cubicBezTo>
                    <a:pt x="54" y="89"/>
                    <a:pt x="25" y="100"/>
                    <a:pt x="16" y="100"/>
                  </a:cubicBezTo>
                  <a:cubicBezTo>
                    <a:pt x="7" y="100"/>
                    <a:pt x="2" y="117"/>
                    <a:pt x="4" y="138"/>
                  </a:cubicBezTo>
                  <a:cubicBezTo>
                    <a:pt x="8" y="159"/>
                    <a:pt x="39" y="227"/>
                    <a:pt x="52" y="240"/>
                  </a:cubicBezTo>
                  <a:lnTo>
                    <a:pt x="93" y="229"/>
                  </a:lnTo>
                  <a:lnTo>
                    <a:pt x="130" y="219"/>
                  </a:lnTo>
                  <a:cubicBezTo>
                    <a:pt x="183" y="239"/>
                    <a:pt x="276" y="294"/>
                    <a:pt x="291" y="311"/>
                  </a:cubicBezTo>
                  <a:cubicBezTo>
                    <a:pt x="297" y="320"/>
                    <a:pt x="314" y="322"/>
                    <a:pt x="333" y="322"/>
                  </a:cubicBezTo>
                  <a:cubicBezTo>
                    <a:pt x="355" y="322"/>
                    <a:pt x="378" y="318"/>
                    <a:pt x="387" y="314"/>
                  </a:cubicBezTo>
                  <a:cubicBezTo>
                    <a:pt x="404" y="308"/>
                    <a:pt x="336" y="239"/>
                    <a:pt x="350" y="212"/>
                  </a:cubicBezTo>
                  <a:cubicBezTo>
                    <a:pt x="364" y="187"/>
                    <a:pt x="326" y="113"/>
                    <a:pt x="309" y="94"/>
                  </a:cubicBezTo>
                  <a:cubicBezTo>
                    <a:pt x="299" y="84"/>
                    <a:pt x="257" y="83"/>
                    <a:pt x="219" y="83"/>
                  </a:cubicBezTo>
                  <a:cubicBezTo>
                    <a:pt x="200" y="83"/>
                    <a:pt x="182" y="83"/>
                    <a:pt x="169" y="83"/>
                  </a:cubicBezTo>
                  <a:cubicBezTo>
                    <a:pt x="166" y="83"/>
                    <a:pt x="163" y="83"/>
                    <a:pt x="160" y="83"/>
                  </a:cubicBezTo>
                  <a:cubicBezTo>
                    <a:pt x="130" y="82"/>
                    <a:pt x="106" y="34"/>
                    <a:pt x="106" y="15"/>
                  </a:cubicBezTo>
                  <a:cubicBezTo>
                    <a:pt x="106" y="5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8" name="Google Shape;624;p44">
              <a:extLst>
                <a:ext uri="{FF2B5EF4-FFF2-40B4-BE49-F238E27FC236}">
                  <a16:creationId xmlns:a16="http://schemas.microsoft.com/office/drawing/2014/main" id="{4177BC39-28D8-BF03-FFD5-BF6861962AEE}"/>
                </a:ext>
              </a:extLst>
            </p:cNvPr>
            <p:cNvSpPr/>
            <p:nvPr/>
          </p:nvSpPr>
          <p:spPr>
            <a:xfrm>
              <a:off x="4451525" y="2871325"/>
              <a:ext cx="9700" cy="8250"/>
            </a:xfrm>
            <a:custGeom>
              <a:avLst/>
              <a:gdLst/>
              <a:ahLst/>
              <a:cxnLst/>
              <a:rect l="l" t="t" r="r" b="b"/>
              <a:pathLst>
                <a:path w="388" h="330" extrusionOk="0">
                  <a:moveTo>
                    <a:pt x="365" y="0"/>
                  </a:moveTo>
                  <a:cubicBezTo>
                    <a:pt x="362" y="0"/>
                    <a:pt x="359" y="1"/>
                    <a:pt x="356" y="3"/>
                  </a:cubicBezTo>
                  <a:cubicBezTo>
                    <a:pt x="346" y="9"/>
                    <a:pt x="322" y="12"/>
                    <a:pt x="299" y="12"/>
                  </a:cubicBezTo>
                  <a:cubicBezTo>
                    <a:pt x="278" y="12"/>
                    <a:pt x="258" y="10"/>
                    <a:pt x="251" y="5"/>
                  </a:cubicBezTo>
                  <a:cubicBezTo>
                    <a:pt x="250" y="4"/>
                    <a:pt x="248" y="3"/>
                    <a:pt x="246" y="3"/>
                  </a:cubicBezTo>
                  <a:cubicBezTo>
                    <a:pt x="235" y="3"/>
                    <a:pt x="217" y="36"/>
                    <a:pt x="204" y="83"/>
                  </a:cubicBezTo>
                  <a:lnTo>
                    <a:pt x="123" y="78"/>
                  </a:lnTo>
                  <a:lnTo>
                    <a:pt x="69" y="75"/>
                  </a:lnTo>
                  <a:cubicBezTo>
                    <a:pt x="34" y="106"/>
                    <a:pt x="41" y="159"/>
                    <a:pt x="60" y="174"/>
                  </a:cubicBezTo>
                  <a:cubicBezTo>
                    <a:pt x="77" y="188"/>
                    <a:pt x="65" y="210"/>
                    <a:pt x="30" y="221"/>
                  </a:cubicBezTo>
                  <a:lnTo>
                    <a:pt x="20" y="240"/>
                  </a:lnTo>
                  <a:cubicBezTo>
                    <a:pt x="5" y="262"/>
                    <a:pt x="0" y="308"/>
                    <a:pt x="16" y="319"/>
                  </a:cubicBezTo>
                  <a:cubicBezTo>
                    <a:pt x="27" y="326"/>
                    <a:pt x="36" y="329"/>
                    <a:pt x="44" y="329"/>
                  </a:cubicBezTo>
                  <a:cubicBezTo>
                    <a:pt x="63" y="329"/>
                    <a:pt x="72" y="309"/>
                    <a:pt x="85" y="284"/>
                  </a:cubicBezTo>
                  <a:cubicBezTo>
                    <a:pt x="98" y="255"/>
                    <a:pt x="158" y="240"/>
                    <a:pt x="198" y="217"/>
                  </a:cubicBezTo>
                  <a:lnTo>
                    <a:pt x="205" y="214"/>
                  </a:lnTo>
                  <a:cubicBezTo>
                    <a:pt x="205" y="214"/>
                    <a:pt x="205" y="214"/>
                    <a:pt x="205" y="214"/>
                  </a:cubicBezTo>
                  <a:cubicBezTo>
                    <a:pt x="214" y="214"/>
                    <a:pt x="271" y="245"/>
                    <a:pt x="290" y="255"/>
                  </a:cubicBezTo>
                  <a:cubicBezTo>
                    <a:pt x="292" y="256"/>
                    <a:pt x="295" y="257"/>
                    <a:pt x="297" y="257"/>
                  </a:cubicBezTo>
                  <a:cubicBezTo>
                    <a:pt x="318" y="257"/>
                    <a:pt x="355" y="224"/>
                    <a:pt x="363" y="211"/>
                  </a:cubicBezTo>
                  <a:cubicBezTo>
                    <a:pt x="369" y="201"/>
                    <a:pt x="357" y="196"/>
                    <a:pt x="334" y="196"/>
                  </a:cubicBezTo>
                  <a:cubicBezTo>
                    <a:pt x="322" y="196"/>
                    <a:pt x="306" y="197"/>
                    <a:pt x="288" y="200"/>
                  </a:cubicBezTo>
                  <a:lnTo>
                    <a:pt x="271" y="143"/>
                  </a:lnTo>
                  <a:cubicBezTo>
                    <a:pt x="253" y="83"/>
                    <a:pt x="307" y="80"/>
                    <a:pt x="348" y="62"/>
                  </a:cubicBezTo>
                  <a:lnTo>
                    <a:pt x="387" y="45"/>
                  </a:lnTo>
                  <a:cubicBezTo>
                    <a:pt x="388" y="18"/>
                    <a:pt x="378" y="0"/>
                    <a:pt x="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9" name="Google Shape;625;p44">
              <a:extLst>
                <a:ext uri="{FF2B5EF4-FFF2-40B4-BE49-F238E27FC236}">
                  <a16:creationId xmlns:a16="http://schemas.microsoft.com/office/drawing/2014/main" id="{33EF48F1-0C5D-24DC-5694-0409AE17E9CF}"/>
                </a:ext>
              </a:extLst>
            </p:cNvPr>
            <p:cNvSpPr/>
            <p:nvPr/>
          </p:nvSpPr>
          <p:spPr>
            <a:xfrm>
              <a:off x="4524200" y="2893775"/>
              <a:ext cx="16075" cy="5050"/>
            </a:xfrm>
            <a:custGeom>
              <a:avLst/>
              <a:gdLst/>
              <a:ahLst/>
              <a:cxnLst/>
              <a:rect l="l" t="t" r="r" b="b"/>
              <a:pathLst>
                <a:path w="643" h="202" extrusionOk="0">
                  <a:moveTo>
                    <a:pt x="354" y="0"/>
                  </a:moveTo>
                  <a:cubicBezTo>
                    <a:pt x="342" y="0"/>
                    <a:pt x="298" y="29"/>
                    <a:pt x="282" y="42"/>
                  </a:cubicBezTo>
                  <a:cubicBezTo>
                    <a:pt x="279" y="44"/>
                    <a:pt x="275" y="45"/>
                    <a:pt x="270" y="45"/>
                  </a:cubicBezTo>
                  <a:cubicBezTo>
                    <a:pt x="251" y="45"/>
                    <a:pt x="220" y="24"/>
                    <a:pt x="211" y="12"/>
                  </a:cubicBezTo>
                  <a:cubicBezTo>
                    <a:pt x="209" y="10"/>
                    <a:pt x="207" y="9"/>
                    <a:pt x="205" y="9"/>
                  </a:cubicBezTo>
                  <a:cubicBezTo>
                    <a:pt x="190" y="9"/>
                    <a:pt x="162" y="42"/>
                    <a:pt x="137" y="94"/>
                  </a:cubicBezTo>
                  <a:lnTo>
                    <a:pt x="46" y="88"/>
                  </a:lnTo>
                  <a:lnTo>
                    <a:pt x="0" y="84"/>
                  </a:lnTo>
                  <a:lnTo>
                    <a:pt x="0" y="84"/>
                  </a:lnTo>
                  <a:cubicBezTo>
                    <a:pt x="7" y="109"/>
                    <a:pt x="89" y="126"/>
                    <a:pt x="154" y="126"/>
                  </a:cubicBezTo>
                  <a:cubicBezTo>
                    <a:pt x="179" y="126"/>
                    <a:pt x="202" y="123"/>
                    <a:pt x="216" y="118"/>
                  </a:cubicBezTo>
                  <a:cubicBezTo>
                    <a:pt x="228" y="113"/>
                    <a:pt x="240" y="111"/>
                    <a:pt x="251" y="111"/>
                  </a:cubicBezTo>
                  <a:cubicBezTo>
                    <a:pt x="289" y="111"/>
                    <a:pt x="319" y="133"/>
                    <a:pt x="320" y="147"/>
                  </a:cubicBezTo>
                  <a:cubicBezTo>
                    <a:pt x="322" y="165"/>
                    <a:pt x="349" y="186"/>
                    <a:pt x="380" y="196"/>
                  </a:cubicBezTo>
                  <a:lnTo>
                    <a:pt x="407" y="200"/>
                  </a:lnTo>
                  <a:lnTo>
                    <a:pt x="428" y="202"/>
                  </a:lnTo>
                  <a:cubicBezTo>
                    <a:pt x="452" y="200"/>
                    <a:pt x="508" y="170"/>
                    <a:pt x="554" y="138"/>
                  </a:cubicBezTo>
                  <a:lnTo>
                    <a:pt x="601" y="119"/>
                  </a:lnTo>
                  <a:lnTo>
                    <a:pt x="643" y="101"/>
                  </a:lnTo>
                  <a:cubicBezTo>
                    <a:pt x="636" y="75"/>
                    <a:pt x="607" y="46"/>
                    <a:pt x="580" y="36"/>
                  </a:cubicBezTo>
                  <a:cubicBezTo>
                    <a:pt x="575" y="35"/>
                    <a:pt x="570" y="34"/>
                    <a:pt x="563" y="34"/>
                  </a:cubicBezTo>
                  <a:cubicBezTo>
                    <a:pt x="531" y="34"/>
                    <a:pt x="485" y="53"/>
                    <a:pt x="497" y="79"/>
                  </a:cubicBezTo>
                  <a:lnTo>
                    <a:pt x="448" y="84"/>
                  </a:lnTo>
                  <a:cubicBezTo>
                    <a:pt x="448" y="84"/>
                    <a:pt x="448" y="84"/>
                    <a:pt x="447" y="84"/>
                  </a:cubicBezTo>
                  <a:cubicBezTo>
                    <a:pt x="434" y="84"/>
                    <a:pt x="415" y="66"/>
                    <a:pt x="402" y="53"/>
                  </a:cubicBezTo>
                  <a:cubicBezTo>
                    <a:pt x="386" y="37"/>
                    <a:pt x="375" y="21"/>
                    <a:pt x="360" y="6"/>
                  </a:cubicBezTo>
                  <a:lnTo>
                    <a:pt x="355" y="0"/>
                  </a:lnTo>
                  <a:cubicBezTo>
                    <a:pt x="355" y="0"/>
                    <a:pt x="355" y="0"/>
                    <a:pt x="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20" name="Google Shape;626;p44">
              <a:extLst>
                <a:ext uri="{FF2B5EF4-FFF2-40B4-BE49-F238E27FC236}">
                  <a16:creationId xmlns:a16="http://schemas.microsoft.com/office/drawing/2014/main" id="{F975E0E5-A8C4-C0C8-D9BD-1E5486C7F171}"/>
                </a:ext>
              </a:extLst>
            </p:cNvPr>
            <p:cNvSpPr/>
            <p:nvPr/>
          </p:nvSpPr>
          <p:spPr>
            <a:xfrm>
              <a:off x="4342800" y="2772150"/>
              <a:ext cx="10775" cy="7325"/>
            </a:xfrm>
            <a:custGeom>
              <a:avLst/>
              <a:gdLst/>
              <a:ahLst/>
              <a:cxnLst/>
              <a:rect l="l" t="t" r="r" b="b"/>
              <a:pathLst>
                <a:path w="431" h="293" extrusionOk="0">
                  <a:moveTo>
                    <a:pt x="352" y="1"/>
                  </a:moveTo>
                  <a:cubicBezTo>
                    <a:pt x="334" y="1"/>
                    <a:pt x="320" y="55"/>
                    <a:pt x="320" y="75"/>
                  </a:cubicBezTo>
                  <a:cubicBezTo>
                    <a:pt x="320" y="92"/>
                    <a:pt x="313" y="102"/>
                    <a:pt x="304" y="102"/>
                  </a:cubicBezTo>
                  <a:cubicBezTo>
                    <a:pt x="300" y="102"/>
                    <a:pt x="296" y="100"/>
                    <a:pt x="291" y="96"/>
                  </a:cubicBezTo>
                  <a:lnTo>
                    <a:pt x="286" y="89"/>
                  </a:lnTo>
                  <a:cubicBezTo>
                    <a:pt x="250" y="39"/>
                    <a:pt x="235" y="18"/>
                    <a:pt x="205" y="18"/>
                  </a:cubicBezTo>
                  <a:cubicBezTo>
                    <a:pt x="184" y="18"/>
                    <a:pt x="155" y="29"/>
                    <a:pt x="106" y="48"/>
                  </a:cubicBezTo>
                  <a:cubicBezTo>
                    <a:pt x="103" y="49"/>
                    <a:pt x="99" y="49"/>
                    <a:pt x="94" y="49"/>
                  </a:cubicBezTo>
                  <a:cubicBezTo>
                    <a:pt x="84" y="49"/>
                    <a:pt x="72" y="47"/>
                    <a:pt x="63" y="47"/>
                  </a:cubicBezTo>
                  <a:cubicBezTo>
                    <a:pt x="58" y="47"/>
                    <a:pt x="54" y="47"/>
                    <a:pt x="50" y="50"/>
                  </a:cubicBezTo>
                  <a:lnTo>
                    <a:pt x="24" y="66"/>
                  </a:lnTo>
                  <a:cubicBezTo>
                    <a:pt x="1" y="89"/>
                    <a:pt x="26" y="106"/>
                    <a:pt x="79" y="106"/>
                  </a:cubicBezTo>
                  <a:cubicBezTo>
                    <a:pt x="83" y="106"/>
                    <a:pt x="87" y="106"/>
                    <a:pt x="92" y="106"/>
                  </a:cubicBezTo>
                  <a:lnTo>
                    <a:pt x="129" y="153"/>
                  </a:lnTo>
                  <a:lnTo>
                    <a:pt x="165" y="199"/>
                  </a:lnTo>
                  <a:cubicBezTo>
                    <a:pt x="188" y="251"/>
                    <a:pt x="220" y="292"/>
                    <a:pt x="237" y="292"/>
                  </a:cubicBezTo>
                  <a:cubicBezTo>
                    <a:pt x="237" y="292"/>
                    <a:pt x="238" y="292"/>
                    <a:pt x="239" y="292"/>
                  </a:cubicBezTo>
                  <a:lnTo>
                    <a:pt x="241" y="286"/>
                  </a:lnTo>
                  <a:cubicBezTo>
                    <a:pt x="287" y="167"/>
                    <a:pt x="287" y="167"/>
                    <a:pt x="411" y="116"/>
                  </a:cubicBezTo>
                  <a:lnTo>
                    <a:pt x="422" y="112"/>
                  </a:lnTo>
                  <a:cubicBezTo>
                    <a:pt x="431" y="104"/>
                    <a:pt x="389" y="35"/>
                    <a:pt x="364" y="7"/>
                  </a:cubicBezTo>
                  <a:cubicBezTo>
                    <a:pt x="360" y="3"/>
                    <a:pt x="356" y="1"/>
                    <a:pt x="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21" name="Google Shape;627;p44">
              <a:extLst>
                <a:ext uri="{FF2B5EF4-FFF2-40B4-BE49-F238E27FC236}">
                  <a16:creationId xmlns:a16="http://schemas.microsoft.com/office/drawing/2014/main" id="{9F030830-D1B6-F513-EF35-603D8C26D924}"/>
                </a:ext>
              </a:extLst>
            </p:cNvPr>
            <p:cNvSpPr/>
            <p:nvPr/>
          </p:nvSpPr>
          <p:spPr>
            <a:xfrm>
              <a:off x="4885625" y="2767875"/>
              <a:ext cx="13575" cy="5200"/>
            </a:xfrm>
            <a:custGeom>
              <a:avLst/>
              <a:gdLst/>
              <a:ahLst/>
              <a:cxnLst/>
              <a:rect l="l" t="t" r="r" b="b"/>
              <a:pathLst>
                <a:path w="543" h="208" extrusionOk="0">
                  <a:moveTo>
                    <a:pt x="370" y="1"/>
                  </a:moveTo>
                  <a:cubicBezTo>
                    <a:pt x="348" y="1"/>
                    <a:pt x="295" y="19"/>
                    <a:pt x="269" y="37"/>
                  </a:cubicBezTo>
                  <a:lnTo>
                    <a:pt x="225" y="66"/>
                  </a:lnTo>
                  <a:cubicBezTo>
                    <a:pt x="180" y="56"/>
                    <a:pt x="160" y="26"/>
                    <a:pt x="169" y="19"/>
                  </a:cubicBezTo>
                  <a:cubicBezTo>
                    <a:pt x="175" y="11"/>
                    <a:pt x="114" y="5"/>
                    <a:pt x="95" y="5"/>
                  </a:cubicBezTo>
                  <a:cubicBezTo>
                    <a:pt x="75" y="5"/>
                    <a:pt x="48" y="97"/>
                    <a:pt x="22" y="125"/>
                  </a:cubicBezTo>
                  <a:cubicBezTo>
                    <a:pt x="0" y="147"/>
                    <a:pt x="9" y="162"/>
                    <a:pt x="41" y="162"/>
                  </a:cubicBezTo>
                  <a:cubicBezTo>
                    <a:pt x="48" y="162"/>
                    <a:pt x="58" y="161"/>
                    <a:pt x="68" y="159"/>
                  </a:cubicBezTo>
                  <a:lnTo>
                    <a:pt x="101" y="141"/>
                  </a:lnTo>
                  <a:cubicBezTo>
                    <a:pt x="121" y="130"/>
                    <a:pt x="137" y="124"/>
                    <a:pt x="151" y="124"/>
                  </a:cubicBezTo>
                  <a:cubicBezTo>
                    <a:pt x="173" y="124"/>
                    <a:pt x="191" y="140"/>
                    <a:pt x="218" y="173"/>
                  </a:cubicBezTo>
                  <a:lnTo>
                    <a:pt x="232" y="190"/>
                  </a:lnTo>
                  <a:cubicBezTo>
                    <a:pt x="248" y="201"/>
                    <a:pt x="264" y="207"/>
                    <a:pt x="276" y="207"/>
                  </a:cubicBezTo>
                  <a:cubicBezTo>
                    <a:pt x="283" y="207"/>
                    <a:pt x="289" y="205"/>
                    <a:pt x="292" y="201"/>
                  </a:cubicBezTo>
                  <a:lnTo>
                    <a:pt x="290" y="195"/>
                  </a:lnTo>
                  <a:cubicBezTo>
                    <a:pt x="295" y="164"/>
                    <a:pt x="214" y="124"/>
                    <a:pt x="300" y="101"/>
                  </a:cubicBezTo>
                  <a:cubicBezTo>
                    <a:pt x="320" y="96"/>
                    <a:pt x="344" y="88"/>
                    <a:pt x="364" y="88"/>
                  </a:cubicBezTo>
                  <a:cubicBezTo>
                    <a:pt x="386" y="88"/>
                    <a:pt x="404" y="98"/>
                    <a:pt x="408" y="137"/>
                  </a:cubicBezTo>
                  <a:cubicBezTo>
                    <a:pt x="409" y="146"/>
                    <a:pt x="448" y="153"/>
                    <a:pt x="469" y="160"/>
                  </a:cubicBezTo>
                  <a:cubicBezTo>
                    <a:pt x="480" y="164"/>
                    <a:pt x="490" y="183"/>
                    <a:pt x="502" y="183"/>
                  </a:cubicBezTo>
                  <a:cubicBezTo>
                    <a:pt x="507" y="183"/>
                    <a:pt x="513" y="179"/>
                    <a:pt x="519" y="168"/>
                  </a:cubicBezTo>
                  <a:cubicBezTo>
                    <a:pt x="524" y="159"/>
                    <a:pt x="504" y="130"/>
                    <a:pt x="488" y="125"/>
                  </a:cubicBezTo>
                  <a:cubicBezTo>
                    <a:pt x="459" y="116"/>
                    <a:pt x="416" y="108"/>
                    <a:pt x="482" y="95"/>
                  </a:cubicBezTo>
                  <a:cubicBezTo>
                    <a:pt x="543" y="83"/>
                    <a:pt x="517" y="50"/>
                    <a:pt x="520" y="24"/>
                  </a:cubicBezTo>
                  <a:cubicBezTo>
                    <a:pt x="521" y="16"/>
                    <a:pt x="498" y="1"/>
                    <a:pt x="484" y="1"/>
                  </a:cubicBezTo>
                  <a:cubicBezTo>
                    <a:pt x="462" y="1"/>
                    <a:pt x="441" y="19"/>
                    <a:pt x="417" y="19"/>
                  </a:cubicBezTo>
                  <a:cubicBezTo>
                    <a:pt x="406" y="19"/>
                    <a:pt x="393" y="15"/>
                    <a:pt x="379" y="3"/>
                  </a:cubicBezTo>
                  <a:cubicBezTo>
                    <a:pt x="378" y="1"/>
                    <a:pt x="375" y="1"/>
                    <a:pt x="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22" name="Google Shape;628;p44">
              <a:extLst>
                <a:ext uri="{FF2B5EF4-FFF2-40B4-BE49-F238E27FC236}">
                  <a16:creationId xmlns:a16="http://schemas.microsoft.com/office/drawing/2014/main" id="{3B17ED31-62F7-5D93-7B6B-4EDC0A368913}"/>
                </a:ext>
              </a:extLst>
            </p:cNvPr>
            <p:cNvSpPr/>
            <p:nvPr/>
          </p:nvSpPr>
          <p:spPr>
            <a:xfrm>
              <a:off x="4512950" y="2897400"/>
              <a:ext cx="15250" cy="6300"/>
            </a:xfrm>
            <a:custGeom>
              <a:avLst/>
              <a:gdLst/>
              <a:ahLst/>
              <a:cxnLst/>
              <a:rect l="l" t="t" r="r" b="b"/>
              <a:pathLst>
                <a:path w="610" h="252" extrusionOk="0">
                  <a:moveTo>
                    <a:pt x="390" y="0"/>
                  </a:moveTo>
                  <a:cubicBezTo>
                    <a:pt x="369" y="0"/>
                    <a:pt x="341" y="77"/>
                    <a:pt x="327" y="173"/>
                  </a:cubicBezTo>
                  <a:lnTo>
                    <a:pt x="143" y="133"/>
                  </a:lnTo>
                  <a:cubicBezTo>
                    <a:pt x="126" y="129"/>
                    <a:pt x="109" y="128"/>
                    <a:pt x="92" y="128"/>
                  </a:cubicBezTo>
                  <a:cubicBezTo>
                    <a:pt x="66" y="128"/>
                    <a:pt x="40" y="131"/>
                    <a:pt x="14" y="132"/>
                  </a:cubicBezTo>
                  <a:cubicBezTo>
                    <a:pt x="11" y="133"/>
                    <a:pt x="0" y="149"/>
                    <a:pt x="3" y="158"/>
                  </a:cubicBezTo>
                  <a:lnTo>
                    <a:pt x="7" y="166"/>
                  </a:lnTo>
                  <a:cubicBezTo>
                    <a:pt x="10" y="168"/>
                    <a:pt x="16" y="169"/>
                    <a:pt x="23" y="169"/>
                  </a:cubicBezTo>
                  <a:cubicBezTo>
                    <a:pt x="43" y="169"/>
                    <a:pt x="77" y="160"/>
                    <a:pt x="110" y="145"/>
                  </a:cubicBezTo>
                  <a:lnTo>
                    <a:pt x="125" y="206"/>
                  </a:lnTo>
                  <a:cubicBezTo>
                    <a:pt x="128" y="219"/>
                    <a:pt x="176" y="237"/>
                    <a:pt x="187" y="237"/>
                  </a:cubicBezTo>
                  <a:cubicBezTo>
                    <a:pt x="187" y="237"/>
                    <a:pt x="188" y="237"/>
                    <a:pt x="188" y="237"/>
                  </a:cubicBezTo>
                  <a:cubicBezTo>
                    <a:pt x="203" y="223"/>
                    <a:pt x="217" y="218"/>
                    <a:pt x="229" y="218"/>
                  </a:cubicBezTo>
                  <a:cubicBezTo>
                    <a:pt x="254" y="218"/>
                    <a:pt x="275" y="241"/>
                    <a:pt x="298" y="251"/>
                  </a:cubicBezTo>
                  <a:lnTo>
                    <a:pt x="456" y="251"/>
                  </a:lnTo>
                  <a:cubicBezTo>
                    <a:pt x="501" y="251"/>
                    <a:pt x="567" y="170"/>
                    <a:pt x="585" y="143"/>
                  </a:cubicBezTo>
                  <a:cubicBezTo>
                    <a:pt x="603" y="118"/>
                    <a:pt x="610" y="87"/>
                    <a:pt x="600" y="75"/>
                  </a:cubicBezTo>
                  <a:cubicBezTo>
                    <a:pt x="596" y="69"/>
                    <a:pt x="576" y="61"/>
                    <a:pt x="555" y="61"/>
                  </a:cubicBezTo>
                  <a:cubicBezTo>
                    <a:pt x="540" y="61"/>
                    <a:pt x="524" y="65"/>
                    <a:pt x="513" y="75"/>
                  </a:cubicBezTo>
                  <a:lnTo>
                    <a:pt x="502" y="101"/>
                  </a:lnTo>
                  <a:cubicBezTo>
                    <a:pt x="488" y="128"/>
                    <a:pt x="499" y="168"/>
                    <a:pt x="478" y="184"/>
                  </a:cubicBezTo>
                  <a:lnTo>
                    <a:pt x="452" y="206"/>
                  </a:lnTo>
                  <a:cubicBezTo>
                    <a:pt x="450" y="206"/>
                    <a:pt x="447" y="207"/>
                    <a:pt x="445" y="207"/>
                  </a:cubicBezTo>
                  <a:cubicBezTo>
                    <a:pt x="396" y="207"/>
                    <a:pt x="380" y="100"/>
                    <a:pt x="408" y="66"/>
                  </a:cubicBezTo>
                  <a:cubicBezTo>
                    <a:pt x="437" y="30"/>
                    <a:pt x="4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23" name="Google Shape;629;p44">
              <a:extLst>
                <a:ext uri="{FF2B5EF4-FFF2-40B4-BE49-F238E27FC236}">
                  <a16:creationId xmlns:a16="http://schemas.microsoft.com/office/drawing/2014/main" id="{21B2C595-CDAE-3385-94B7-CA17D0059743}"/>
                </a:ext>
              </a:extLst>
            </p:cNvPr>
            <p:cNvSpPr/>
            <p:nvPr/>
          </p:nvSpPr>
          <p:spPr>
            <a:xfrm>
              <a:off x="4476400" y="2896075"/>
              <a:ext cx="10525" cy="6700"/>
            </a:xfrm>
            <a:custGeom>
              <a:avLst/>
              <a:gdLst/>
              <a:ahLst/>
              <a:cxnLst/>
              <a:rect l="l" t="t" r="r" b="b"/>
              <a:pathLst>
                <a:path w="421" h="268" extrusionOk="0">
                  <a:moveTo>
                    <a:pt x="212" y="0"/>
                  </a:moveTo>
                  <a:cubicBezTo>
                    <a:pt x="207" y="0"/>
                    <a:pt x="213" y="13"/>
                    <a:pt x="224" y="31"/>
                  </a:cubicBezTo>
                  <a:cubicBezTo>
                    <a:pt x="236" y="50"/>
                    <a:pt x="208" y="144"/>
                    <a:pt x="180" y="144"/>
                  </a:cubicBezTo>
                  <a:cubicBezTo>
                    <a:pt x="179" y="144"/>
                    <a:pt x="177" y="144"/>
                    <a:pt x="176" y="144"/>
                  </a:cubicBezTo>
                  <a:cubicBezTo>
                    <a:pt x="167" y="140"/>
                    <a:pt x="157" y="138"/>
                    <a:pt x="147" y="138"/>
                  </a:cubicBezTo>
                  <a:cubicBezTo>
                    <a:pt x="125" y="138"/>
                    <a:pt x="103" y="147"/>
                    <a:pt x="90" y="164"/>
                  </a:cubicBezTo>
                  <a:lnTo>
                    <a:pt x="67" y="178"/>
                  </a:lnTo>
                  <a:lnTo>
                    <a:pt x="15" y="212"/>
                  </a:lnTo>
                  <a:cubicBezTo>
                    <a:pt x="0" y="246"/>
                    <a:pt x="5" y="268"/>
                    <a:pt x="24" y="268"/>
                  </a:cubicBezTo>
                  <a:cubicBezTo>
                    <a:pt x="29" y="268"/>
                    <a:pt x="35" y="266"/>
                    <a:pt x="41" y="263"/>
                  </a:cubicBezTo>
                  <a:lnTo>
                    <a:pt x="42" y="252"/>
                  </a:lnTo>
                  <a:cubicBezTo>
                    <a:pt x="45" y="225"/>
                    <a:pt x="63" y="209"/>
                    <a:pt x="82" y="209"/>
                  </a:cubicBezTo>
                  <a:cubicBezTo>
                    <a:pt x="89" y="209"/>
                    <a:pt x="96" y="211"/>
                    <a:pt x="102" y="216"/>
                  </a:cubicBezTo>
                  <a:cubicBezTo>
                    <a:pt x="135" y="240"/>
                    <a:pt x="168" y="249"/>
                    <a:pt x="200" y="249"/>
                  </a:cubicBezTo>
                  <a:cubicBezTo>
                    <a:pt x="266" y="249"/>
                    <a:pt x="330" y="212"/>
                    <a:pt x="396" y="212"/>
                  </a:cubicBezTo>
                  <a:lnTo>
                    <a:pt x="407" y="212"/>
                  </a:lnTo>
                  <a:cubicBezTo>
                    <a:pt x="421" y="190"/>
                    <a:pt x="411" y="164"/>
                    <a:pt x="389" y="156"/>
                  </a:cubicBezTo>
                  <a:lnTo>
                    <a:pt x="354" y="156"/>
                  </a:lnTo>
                  <a:cubicBezTo>
                    <a:pt x="352" y="158"/>
                    <a:pt x="350" y="158"/>
                    <a:pt x="348" y="158"/>
                  </a:cubicBezTo>
                  <a:cubicBezTo>
                    <a:pt x="327" y="158"/>
                    <a:pt x="331" y="55"/>
                    <a:pt x="303" y="42"/>
                  </a:cubicBezTo>
                  <a:cubicBezTo>
                    <a:pt x="272" y="27"/>
                    <a:pt x="223" y="5"/>
                    <a:pt x="215" y="1"/>
                  </a:cubicBezTo>
                  <a:cubicBezTo>
                    <a:pt x="214" y="0"/>
                    <a:pt x="213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24" name="Google Shape;630;p44">
              <a:extLst>
                <a:ext uri="{FF2B5EF4-FFF2-40B4-BE49-F238E27FC236}">
                  <a16:creationId xmlns:a16="http://schemas.microsoft.com/office/drawing/2014/main" id="{F2156274-DA59-7ACE-10DF-D2352C8A1A3C}"/>
                </a:ext>
              </a:extLst>
            </p:cNvPr>
            <p:cNvSpPr/>
            <p:nvPr/>
          </p:nvSpPr>
          <p:spPr>
            <a:xfrm>
              <a:off x="4276850" y="2864425"/>
              <a:ext cx="13650" cy="5250"/>
            </a:xfrm>
            <a:custGeom>
              <a:avLst/>
              <a:gdLst/>
              <a:ahLst/>
              <a:cxnLst/>
              <a:rect l="l" t="t" r="r" b="b"/>
              <a:pathLst>
                <a:path w="546" h="210" extrusionOk="0"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0" y="3"/>
                    <a:pt x="88" y="101"/>
                    <a:pt x="124" y="140"/>
                  </a:cubicBezTo>
                  <a:cubicBezTo>
                    <a:pt x="138" y="155"/>
                    <a:pt x="153" y="161"/>
                    <a:pt x="165" y="161"/>
                  </a:cubicBezTo>
                  <a:cubicBezTo>
                    <a:pt x="185" y="161"/>
                    <a:pt x="201" y="147"/>
                    <a:pt x="202" y="136"/>
                  </a:cubicBezTo>
                  <a:cubicBezTo>
                    <a:pt x="206" y="120"/>
                    <a:pt x="257" y="109"/>
                    <a:pt x="280" y="109"/>
                  </a:cubicBezTo>
                  <a:cubicBezTo>
                    <a:pt x="281" y="109"/>
                    <a:pt x="282" y="109"/>
                    <a:pt x="283" y="110"/>
                  </a:cubicBezTo>
                  <a:cubicBezTo>
                    <a:pt x="304" y="111"/>
                    <a:pt x="296" y="172"/>
                    <a:pt x="288" y="193"/>
                  </a:cubicBezTo>
                  <a:cubicBezTo>
                    <a:pt x="284" y="205"/>
                    <a:pt x="312" y="210"/>
                    <a:pt x="340" y="210"/>
                  </a:cubicBezTo>
                  <a:cubicBezTo>
                    <a:pt x="360" y="210"/>
                    <a:pt x="380" y="207"/>
                    <a:pt x="391" y="204"/>
                  </a:cubicBezTo>
                  <a:cubicBezTo>
                    <a:pt x="418" y="197"/>
                    <a:pt x="472" y="165"/>
                    <a:pt x="510" y="132"/>
                  </a:cubicBezTo>
                  <a:lnTo>
                    <a:pt x="544" y="101"/>
                  </a:lnTo>
                  <a:cubicBezTo>
                    <a:pt x="545" y="100"/>
                    <a:pt x="521" y="75"/>
                    <a:pt x="514" y="75"/>
                  </a:cubicBezTo>
                  <a:cubicBezTo>
                    <a:pt x="514" y="75"/>
                    <a:pt x="514" y="75"/>
                    <a:pt x="513" y="75"/>
                  </a:cubicBezTo>
                  <a:lnTo>
                    <a:pt x="488" y="79"/>
                  </a:lnTo>
                  <a:cubicBezTo>
                    <a:pt x="482" y="81"/>
                    <a:pt x="477" y="82"/>
                    <a:pt x="471" y="82"/>
                  </a:cubicBezTo>
                  <a:cubicBezTo>
                    <a:pt x="449" y="82"/>
                    <a:pt x="427" y="68"/>
                    <a:pt x="425" y="62"/>
                  </a:cubicBezTo>
                  <a:cubicBezTo>
                    <a:pt x="424" y="60"/>
                    <a:pt x="418" y="59"/>
                    <a:pt x="408" y="59"/>
                  </a:cubicBezTo>
                  <a:cubicBezTo>
                    <a:pt x="381" y="59"/>
                    <a:pt x="327" y="67"/>
                    <a:pt x="266" y="79"/>
                  </a:cubicBezTo>
                  <a:lnTo>
                    <a:pt x="197" y="73"/>
                  </a:lnTo>
                  <a:lnTo>
                    <a:pt x="132" y="62"/>
                  </a:lnTo>
                  <a:cubicBezTo>
                    <a:pt x="70" y="24"/>
                    <a:pt x="12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25" name="Google Shape;631;p44">
              <a:extLst>
                <a:ext uri="{FF2B5EF4-FFF2-40B4-BE49-F238E27FC236}">
                  <a16:creationId xmlns:a16="http://schemas.microsoft.com/office/drawing/2014/main" id="{B9A45AA6-288B-9F56-1ED2-9CCCB3362C6D}"/>
                </a:ext>
              </a:extLst>
            </p:cNvPr>
            <p:cNvSpPr/>
            <p:nvPr/>
          </p:nvSpPr>
          <p:spPr>
            <a:xfrm>
              <a:off x="4871150" y="2768075"/>
              <a:ext cx="13450" cy="6000"/>
            </a:xfrm>
            <a:custGeom>
              <a:avLst/>
              <a:gdLst/>
              <a:ahLst/>
              <a:cxnLst/>
              <a:rect l="l" t="t" r="r" b="b"/>
              <a:pathLst>
                <a:path w="538" h="240" extrusionOk="0">
                  <a:moveTo>
                    <a:pt x="446" y="1"/>
                  </a:moveTo>
                  <a:cubicBezTo>
                    <a:pt x="443" y="1"/>
                    <a:pt x="441" y="1"/>
                    <a:pt x="439" y="2"/>
                  </a:cubicBezTo>
                  <a:cubicBezTo>
                    <a:pt x="421" y="8"/>
                    <a:pt x="415" y="46"/>
                    <a:pt x="398" y="48"/>
                  </a:cubicBezTo>
                  <a:cubicBezTo>
                    <a:pt x="295" y="63"/>
                    <a:pt x="210" y="105"/>
                    <a:pt x="124" y="147"/>
                  </a:cubicBezTo>
                  <a:cubicBezTo>
                    <a:pt x="121" y="148"/>
                    <a:pt x="116" y="149"/>
                    <a:pt x="111" y="149"/>
                  </a:cubicBezTo>
                  <a:cubicBezTo>
                    <a:pt x="99" y="149"/>
                    <a:pt x="82" y="145"/>
                    <a:pt x="74" y="140"/>
                  </a:cubicBezTo>
                  <a:lnTo>
                    <a:pt x="8" y="90"/>
                  </a:lnTo>
                  <a:lnTo>
                    <a:pt x="8" y="90"/>
                  </a:lnTo>
                  <a:cubicBezTo>
                    <a:pt x="0" y="132"/>
                    <a:pt x="61" y="201"/>
                    <a:pt x="142" y="239"/>
                  </a:cubicBezTo>
                  <a:lnTo>
                    <a:pt x="199" y="153"/>
                  </a:lnTo>
                  <a:cubicBezTo>
                    <a:pt x="199" y="153"/>
                    <a:pt x="200" y="152"/>
                    <a:pt x="201" y="152"/>
                  </a:cubicBezTo>
                  <a:cubicBezTo>
                    <a:pt x="209" y="152"/>
                    <a:pt x="242" y="163"/>
                    <a:pt x="261" y="167"/>
                  </a:cubicBezTo>
                  <a:lnTo>
                    <a:pt x="329" y="185"/>
                  </a:lnTo>
                  <a:cubicBezTo>
                    <a:pt x="348" y="190"/>
                    <a:pt x="365" y="192"/>
                    <a:pt x="378" y="192"/>
                  </a:cubicBezTo>
                  <a:cubicBezTo>
                    <a:pt x="427" y="192"/>
                    <a:pt x="435" y="161"/>
                    <a:pt x="393" y="110"/>
                  </a:cubicBezTo>
                  <a:lnTo>
                    <a:pt x="507" y="83"/>
                  </a:lnTo>
                  <a:cubicBezTo>
                    <a:pt x="538" y="75"/>
                    <a:pt x="535" y="40"/>
                    <a:pt x="501" y="23"/>
                  </a:cubicBezTo>
                  <a:cubicBezTo>
                    <a:pt x="484" y="15"/>
                    <a:pt x="461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26" name="Google Shape;632;p44">
              <a:extLst>
                <a:ext uri="{FF2B5EF4-FFF2-40B4-BE49-F238E27FC236}">
                  <a16:creationId xmlns:a16="http://schemas.microsoft.com/office/drawing/2014/main" id="{8B9FC7A1-4C83-C2D3-3D70-A0C827212592}"/>
                </a:ext>
              </a:extLst>
            </p:cNvPr>
            <p:cNvSpPr/>
            <p:nvPr/>
          </p:nvSpPr>
          <p:spPr>
            <a:xfrm>
              <a:off x="4444175" y="2873875"/>
              <a:ext cx="6775" cy="5775"/>
            </a:xfrm>
            <a:custGeom>
              <a:avLst/>
              <a:gdLst/>
              <a:ahLst/>
              <a:cxnLst/>
              <a:rect l="l" t="t" r="r" b="b"/>
              <a:pathLst>
                <a:path w="271" h="231" extrusionOk="0">
                  <a:moveTo>
                    <a:pt x="162" y="0"/>
                  </a:moveTo>
                  <a:cubicBezTo>
                    <a:pt x="159" y="0"/>
                    <a:pt x="157" y="20"/>
                    <a:pt x="157" y="57"/>
                  </a:cubicBezTo>
                  <a:lnTo>
                    <a:pt x="56" y="42"/>
                  </a:lnTo>
                  <a:cubicBezTo>
                    <a:pt x="56" y="42"/>
                    <a:pt x="56" y="42"/>
                    <a:pt x="55" y="42"/>
                  </a:cubicBezTo>
                  <a:cubicBezTo>
                    <a:pt x="46" y="42"/>
                    <a:pt x="29" y="78"/>
                    <a:pt x="15" y="98"/>
                  </a:cubicBezTo>
                  <a:lnTo>
                    <a:pt x="9" y="108"/>
                  </a:lnTo>
                  <a:cubicBezTo>
                    <a:pt x="0" y="123"/>
                    <a:pt x="52" y="137"/>
                    <a:pt x="67" y="137"/>
                  </a:cubicBezTo>
                  <a:cubicBezTo>
                    <a:pt x="83" y="137"/>
                    <a:pt x="83" y="167"/>
                    <a:pt x="67" y="205"/>
                  </a:cubicBezTo>
                  <a:lnTo>
                    <a:pt x="79" y="214"/>
                  </a:lnTo>
                  <a:cubicBezTo>
                    <a:pt x="95" y="224"/>
                    <a:pt x="113" y="230"/>
                    <a:pt x="132" y="230"/>
                  </a:cubicBezTo>
                  <a:cubicBezTo>
                    <a:pt x="154" y="230"/>
                    <a:pt x="176" y="222"/>
                    <a:pt x="193" y="203"/>
                  </a:cubicBezTo>
                  <a:cubicBezTo>
                    <a:pt x="231" y="159"/>
                    <a:pt x="271" y="114"/>
                    <a:pt x="260" y="56"/>
                  </a:cubicBezTo>
                  <a:cubicBezTo>
                    <a:pt x="257" y="40"/>
                    <a:pt x="240" y="10"/>
                    <a:pt x="235" y="10"/>
                  </a:cubicBezTo>
                  <a:cubicBezTo>
                    <a:pt x="235" y="10"/>
                    <a:pt x="235" y="10"/>
                    <a:pt x="235" y="10"/>
                  </a:cubicBezTo>
                  <a:lnTo>
                    <a:pt x="170" y="21"/>
                  </a:lnTo>
                  <a:cubicBezTo>
                    <a:pt x="167" y="7"/>
                    <a:pt x="164" y="0"/>
                    <a:pt x="1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27" name="Google Shape;633;p44">
              <a:extLst>
                <a:ext uri="{FF2B5EF4-FFF2-40B4-BE49-F238E27FC236}">
                  <a16:creationId xmlns:a16="http://schemas.microsoft.com/office/drawing/2014/main" id="{AFA066DE-D45D-77AB-2CC2-E18D5B0B7108}"/>
                </a:ext>
              </a:extLst>
            </p:cNvPr>
            <p:cNvSpPr/>
            <p:nvPr/>
          </p:nvSpPr>
          <p:spPr>
            <a:xfrm>
              <a:off x="4217775" y="2864325"/>
              <a:ext cx="10625" cy="6125"/>
            </a:xfrm>
            <a:custGeom>
              <a:avLst/>
              <a:gdLst/>
              <a:ahLst/>
              <a:cxnLst/>
              <a:rect l="l" t="t" r="r" b="b"/>
              <a:pathLst>
                <a:path w="425" h="245" extrusionOk="0">
                  <a:moveTo>
                    <a:pt x="293" y="0"/>
                  </a:moveTo>
                  <a:cubicBezTo>
                    <a:pt x="277" y="0"/>
                    <a:pt x="265" y="4"/>
                    <a:pt x="262" y="11"/>
                  </a:cubicBezTo>
                  <a:lnTo>
                    <a:pt x="260" y="25"/>
                  </a:lnTo>
                  <a:cubicBezTo>
                    <a:pt x="252" y="79"/>
                    <a:pt x="205" y="135"/>
                    <a:pt x="156" y="135"/>
                  </a:cubicBezTo>
                  <a:cubicBezTo>
                    <a:pt x="150" y="135"/>
                    <a:pt x="145" y="135"/>
                    <a:pt x="139" y="133"/>
                  </a:cubicBezTo>
                  <a:lnTo>
                    <a:pt x="59" y="109"/>
                  </a:lnTo>
                  <a:lnTo>
                    <a:pt x="59" y="109"/>
                  </a:lnTo>
                  <a:cubicBezTo>
                    <a:pt x="0" y="139"/>
                    <a:pt x="41" y="221"/>
                    <a:pt x="65" y="237"/>
                  </a:cubicBezTo>
                  <a:cubicBezTo>
                    <a:pt x="73" y="242"/>
                    <a:pt x="80" y="245"/>
                    <a:pt x="86" y="245"/>
                  </a:cubicBezTo>
                  <a:cubicBezTo>
                    <a:pt x="96" y="245"/>
                    <a:pt x="102" y="236"/>
                    <a:pt x="101" y="221"/>
                  </a:cubicBezTo>
                  <a:lnTo>
                    <a:pt x="106" y="218"/>
                  </a:lnTo>
                  <a:cubicBezTo>
                    <a:pt x="169" y="199"/>
                    <a:pt x="220" y="139"/>
                    <a:pt x="289" y="139"/>
                  </a:cubicBezTo>
                  <a:cubicBezTo>
                    <a:pt x="315" y="139"/>
                    <a:pt x="343" y="147"/>
                    <a:pt x="375" y="169"/>
                  </a:cubicBezTo>
                  <a:lnTo>
                    <a:pt x="391" y="179"/>
                  </a:lnTo>
                  <a:cubicBezTo>
                    <a:pt x="425" y="174"/>
                    <a:pt x="381" y="130"/>
                    <a:pt x="355" y="116"/>
                  </a:cubicBezTo>
                  <a:cubicBezTo>
                    <a:pt x="329" y="102"/>
                    <a:pt x="358" y="62"/>
                    <a:pt x="381" y="51"/>
                  </a:cubicBezTo>
                  <a:cubicBezTo>
                    <a:pt x="403" y="37"/>
                    <a:pt x="343" y="10"/>
                    <a:pt x="317" y="2"/>
                  </a:cubicBezTo>
                  <a:cubicBezTo>
                    <a:pt x="309" y="1"/>
                    <a:pt x="301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28" name="Google Shape;634;p44">
              <a:extLst>
                <a:ext uri="{FF2B5EF4-FFF2-40B4-BE49-F238E27FC236}">
                  <a16:creationId xmlns:a16="http://schemas.microsoft.com/office/drawing/2014/main" id="{0D2E3C10-5C16-484B-A6BC-974E4FE1C46D}"/>
                </a:ext>
              </a:extLst>
            </p:cNvPr>
            <p:cNvSpPr/>
            <p:nvPr/>
          </p:nvSpPr>
          <p:spPr>
            <a:xfrm>
              <a:off x="4082200" y="2802925"/>
              <a:ext cx="9800" cy="4400"/>
            </a:xfrm>
            <a:custGeom>
              <a:avLst/>
              <a:gdLst/>
              <a:ahLst/>
              <a:cxnLst/>
              <a:rect l="l" t="t" r="r" b="b"/>
              <a:pathLst>
                <a:path w="392" h="176" extrusionOk="0">
                  <a:moveTo>
                    <a:pt x="231" y="1"/>
                  </a:moveTo>
                  <a:cubicBezTo>
                    <a:pt x="199" y="1"/>
                    <a:pt x="171" y="51"/>
                    <a:pt x="137" y="68"/>
                  </a:cubicBezTo>
                  <a:cubicBezTo>
                    <a:pt x="122" y="74"/>
                    <a:pt x="101" y="83"/>
                    <a:pt x="89" y="83"/>
                  </a:cubicBezTo>
                  <a:cubicBezTo>
                    <a:pt x="87" y="83"/>
                    <a:pt x="85" y="83"/>
                    <a:pt x="83" y="82"/>
                  </a:cubicBezTo>
                  <a:lnTo>
                    <a:pt x="26" y="48"/>
                  </a:lnTo>
                  <a:lnTo>
                    <a:pt x="26" y="48"/>
                  </a:lnTo>
                  <a:cubicBezTo>
                    <a:pt x="1" y="86"/>
                    <a:pt x="35" y="144"/>
                    <a:pt x="101" y="174"/>
                  </a:cubicBezTo>
                  <a:lnTo>
                    <a:pt x="152" y="175"/>
                  </a:lnTo>
                  <a:cubicBezTo>
                    <a:pt x="154" y="176"/>
                    <a:pt x="155" y="176"/>
                    <a:pt x="157" y="176"/>
                  </a:cubicBezTo>
                  <a:cubicBezTo>
                    <a:pt x="227" y="176"/>
                    <a:pt x="350" y="99"/>
                    <a:pt x="385" y="47"/>
                  </a:cubicBezTo>
                  <a:cubicBezTo>
                    <a:pt x="392" y="39"/>
                    <a:pt x="371" y="12"/>
                    <a:pt x="356" y="5"/>
                  </a:cubicBezTo>
                  <a:cubicBezTo>
                    <a:pt x="352" y="3"/>
                    <a:pt x="349" y="2"/>
                    <a:pt x="345" y="2"/>
                  </a:cubicBezTo>
                  <a:cubicBezTo>
                    <a:pt x="327" y="2"/>
                    <a:pt x="311" y="23"/>
                    <a:pt x="287" y="23"/>
                  </a:cubicBezTo>
                  <a:cubicBezTo>
                    <a:pt x="277" y="23"/>
                    <a:pt x="265" y="19"/>
                    <a:pt x="251" y="8"/>
                  </a:cubicBezTo>
                  <a:cubicBezTo>
                    <a:pt x="244" y="3"/>
                    <a:pt x="237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29" name="Google Shape;635;p44">
              <a:extLst>
                <a:ext uri="{FF2B5EF4-FFF2-40B4-BE49-F238E27FC236}">
                  <a16:creationId xmlns:a16="http://schemas.microsoft.com/office/drawing/2014/main" id="{2B03928F-CB98-8DD5-BCDE-6F1A44BFE871}"/>
                </a:ext>
              </a:extLst>
            </p:cNvPr>
            <p:cNvSpPr/>
            <p:nvPr/>
          </p:nvSpPr>
          <p:spPr>
            <a:xfrm>
              <a:off x="4215425" y="2870775"/>
              <a:ext cx="10675" cy="5625"/>
            </a:xfrm>
            <a:custGeom>
              <a:avLst/>
              <a:gdLst/>
              <a:ahLst/>
              <a:cxnLst/>
              <a:rect l="l" t="t" r="r" b="b"/>
              <a:pathLst>
                <a:path w="427" h="225" extrusionOk="0">
                  <a:moveTo>
                    <a:pt x="228" y="1"/>
                  </a:moveTo>
                  <a:cubicBezTo>
                    <a:pt x="176" y="1"/>
                    <a:pt x="204" y="63"/>
                    <a:pt x="189" y="63"/>
                  </a:cubicBezTo>
                  <a:cubicBezTo>
                    <a:pt x="187" y="63"/>
                    <a:pt x="184" y="62"/>
                    <a:pt x="179" y="58"/>
                  </a:cubicBezTo>
                  <a:cubicBezTo>
                    <a:pt x="159" y="45"/>
                    <a:pt x="147" y="39"/>
                    <a:pt x="138" y="39"/>
                  </a:cubicBezTo>
                  <a:cubicBezTo>
                    <a:pt x="109" y="39"/>
                    <a:pt x="134" y="105"/>
                    <a:pt x="104" y="105"/>
                  </a:cubicBezTo>
                  <a:cubicBezTo>
                    <a:pt x="100" y="105"/>
                    <a:pt x="95" y="104"/>
                    <a:pt x="89" y="101"/>
                  </a:cubicBezTo>
                  <a:lnTo>
                    <a:pt x="43" y="82"/>
                  </a:lnTo>
                  <a:lnTo>
                    <a:pt x="43" y="82"/>
                  </a:lnTo>
                  <a:cubicBezTo>
                    <a:pt x="1" y="129"/>
                    <a:pt x="89" y="194"/>
                    <a:pt x="240" y="225"/>
                  </a:cubicBezTo>
                  <a:lnTo>
                    <a:pt x="299" y="67"/>
                  </a:lnTo>
                  <a:cubicBezTo>
                    <a:pt x="299" y="67"/>
                    <a:pt x="302" y="66"/>
                    <a:pt x="306" y="66"/>
                  </a:cubicBezTo>
                  <a:cubicBezTo>
                    <a:pt x="314" y="66"/>
                    <a:pt x="327" y="67"/>
                    <a:pt x="335" y="67"/>
                  </a:cubicBezTo>
                  <a:lnTo>
                    <a:pt x="426" y="71"/>
                  </a:lnTo>
                  <a:cubicBezTo>
                    <a:pt x="411" y="28"/>
                    <a:pt x="368" y="2"/>
                    <a:pt x="322" y="2"/>
                  </a:cubicBezTo>
                  <a:cubicBezTo>
                    <a:pt x="308" y="2"/>
                    <a:pt x="295" y="4"/>
                    <a:pt x="281" y="9"/>
                  </a:cubicBezTo>
                  <a:lnTo>
                    <a:pt x="240" y="1"/>
                  </a:lnTo>
                  <a:cubicBezTo>
                    <a:pt x="236" y="1"/>
                    <a:pt x="232" y="1"/>
                    <a:pt x="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30" name="Google Shape;636;p44">
              <a:extLst>
                <a:ext uri="{FF2B5EF4-FFF2-40B4-BE49-F238E27FC236}">
                  <a16:creationId xmlns:a16="http://schemas.microsoft.com/office/drawing/2014/main" id="{0EB9F1B1-4120-8D7C-B293-223A8E6E9FB6}"/>
                </a:ext>
              </a:extLst>
            </p:cNvPr>
            <p:cNvSpPr/>
            <p:nvPr/>
          </p:nvSpPr>
          <p:spPr>
            <a:xfrm>
              <a:off x="4694325" y="2893450"/>
              <a:ext cx="9650" cy="5200"/>
            </a:xfrm>
            <a:custGeom>
              <a:avLst/>
              <a:gdLst/>
              <a:ahLst/>
              <a:cxnLst/>
              <a:rect l="l" t="t" r="r" b="b"/>
              <a:pathLst>
                <a:path w="386" h="208" extrusionOk="0">
                  <a:moveTo>
                    <a:pt x="290" y="0"/>
                  </a:moveTo>
                  <a:cubicBezTo>
                    <a:pt x="274" y="0"/>
                    <a:pt x="250" y="9"/>
                    <a:pt x="225" y="27"/>
                  </a:cubicBezTo>
                  <a:lnTo>
                    <a:pt x="186" y="34"/>
                  </a:lnTo>
                  <a:lnTo>
                    <a:pt x="140" y="43"/>
                  </a:lnTo>
                  <a:cubicBezTo>
                    <a:pt x="139" y="43"/>
                    <a:pt x="137" y="43"/>
                    <a:pt x="136" y="43"/>
                  </a:cubicBezTo>
                  <a:cubicBezTo>
                    <a:pt x="79" y="43"/>
                    <a:pt x="56" y="133"/>
                    <a:pt x="25" y="150"/>
                  </a:cubicBezTo>
                  <a:cubicBezTo>
                    <a:pt x="1" y="163"/>
                    <a:pt x="1" y="170"/>
                    <a:pt x="24" y="170"/>
                  </a:cubicBezTo>
                  <a:cubicBezTo>
                    <a:pt x="31" y="170"/>
                    <a:pt x="40" y="169"/>
                    <a:pt x="52" y="168"/>
                  </a:cubicBezTo>
                  <a:lnTo>
                    <a:pt x="93" y="161"/>
                  </a:lnTo>
                  <a:cubicBezTo>
                    <a:pt x="103" y="158"/>
                    <a:pt x="111" y="146"/>
                    <a:pt x="121" y="142"/>
                  </a:cubicBezTo>
                  <a:lnTo>
                    <a:pt x="191" y="115"/>
                  </a:lnTo>
                  <a:cubicBezTo>
                    <a:pt x="248" y="122"/>
                    <a:pt x="327" y="166"/>
                    <a:pt x="365" y="208"/>
                  </a:cubicBezTo>
                  <a:lnTo>
                    <a:pt x="381" y="128"/>
                  </a:lnTo>
                  <a:cubicBezTo>
                    <a:pt x="385" y="103"/>
                    <a:pt x="371" y="98"/>
                    <a:pt x="352" y="98"/>
                  </a:cubicBezTo>
                  <a:cubicBezTo>
                    <a:pt x="339" y="98"/>
                    <a:pt x="323" y="100"/>
                    <a:pt x="310" y="100"/>
                  </a:cubicBezTo>
                  <a:cubicBezTo>
                    <a:pt x="304" y="100"/>
                    <a:pt x="299" y="100"/>
                    <a:pt x="294" y="99"/>
                  </a:cubicBezTo>
                  <a:lnTo>
                    <a:pt x="286" y="96"/>
                  </a:lnTo>
                  <a:cubicBezTo>
                    <a:pt x="281" y="91"/>
                    <a:pt x="288" y="69"/>
                    <a:pt x="302" y="48"/>
                  </a:cubicBezTo>
                  <a:lnTo>
                    <a:pt x="306" y="30"/>
                  </a:lnTo>
                  <a:lnTo>
                    <a:pt x="310" y="12"/>
                  </a:lnTo>
                  <a:cubicBezTo>
                    <a:pt x="308" y="4"/>
                    <a:pt x="300" y="0"/>
                    <a:pt x="2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31" name="Google Shape;637;p44">
              <a:extLst>
                <a:ext uri="{FF2B5EF4-FFF2-40B4-BE49-F238E27FC236}">
                  <a16:creationId xmlns:a16="http://schemas.microsoft.com/office/drawing/2014/main" id="{72C2AB8B-9FAE-7350-E9E5-9F0D95EEE74B}"/>
                </a:ext>
              </a:extLst>
            </p:cNvPr>
            <p:cNvSpPr/>
            <p:nvPr/>
          </p:nvSpPr>
          <p:spPr>
            <a:xfrm>
              <a:off x="4707300" y="2893475"/>
              <a:ext cx="8400" cy="4800"/>
            </a:xfrm>
            <a:custGeom>
              <a:avLst/>
              <a:gdLst/>
              <a:ahLst/>
              <a:cxnLst/>
              <a:rect l="l" t="t" r="r" b="b"/>
              <a:pathLst>
                <a:path w="336" h="192" extrusionOk="0">
                  <a:moveTo>
                    <a:pt x="221" y="0"/>
                  </a:moveTo>
                  <a:cubicBezTo>
                    <a:pt x="199" y="0"/>
                    <a:pt x="175" y="27"/>
                    <a:pt x="150" y="27"/>
                  </a:cubicBezTo>
                  <a:cubicBezTo>
                    <a:pt x="142" y="27"/>
                    <a:pt x="133" y="24"/>
                    <a:pt x="125" y="16"/>
                  </a:cubicBezTo>
                  <a:cubicBezTo>
                    <a:pt x="116" y="6"/>
                    <a:pt x="91" y="1"/>
                    <a:pt x="69" y="1"/>
                  </a:cubicBezTo>
                  <a:cubicBezTo>
                    <a:pt x="57" y="1"/>
                    <a:pt x="46" y="3"/>
                    <a:pt x="40" y="6"/>
                  </a:cubicBezTo>
                  <a:lnTo>
                    <a:pt x="12" y="24"/>
                  </a:lnTo>
                  <a:cubicBezTo>
                    <a:pt x="0" y="60"/>
                    <a:pt x="19" y="137"/>
                    <a:pt x="26" y="160"/>
                  </a:cubicBezTo>
                  <a:cubicBezTo>
                    <a:pt x="29" y="170"/>
                    <a:pt x="36" y="174"/>
                    <a:pt x="44" y="174"/>
                  </a:cubicBezTo>
                  <a:cubicBezTo>
                    <a:pt x="55" y="174"/>
                    <a:pt x="71" y="164"/>
                    <a:pt x="86" y="146"/>
                  </a:cubicBezTo>
                  <a:lnTo>
                    <a:pt x="96" y="124"/>
                  </a:lnTo>
                  <a:cubicBezTo>
                    <a:pt x="104" y="104"/>
                    <a:pt x="80" y="70"/>
                    <a:pt x="132" y="67"/>
                  </a:cubicBezTo>
                  <a:cubicBezTo>
                    <a:pt x="139" y="66"/>
                    <a:pt x="146" y="66"/>
                    <a:pt x="153" y="66"/>
                  </a:cubicBezTo>
                  <a:cubicBezTo>
                    <a:pt x="185" y="66"/>
                    <a:pt x="213" y="73"/>
                    <a:pt x="231" y="99"/>
                  </a:cubicBezTo>
                  <a:lnTo>
                    <a:pt x="257" y="139"/>
                  </a:lnTo>
                  <a:cubicBezTo>
                    <a:pt x="278" y="173"/>
                    <a:pt x="298" y="191"/>
                    <a:pt x="313" y="191"/>
                  </a:cubicBezTo>
                  <a:cubicBezTo>
                    <a:pt x="325" y="191"/>
                    <a:pt x="333" y="180"/>
                    <a:pt x="335" y="157"/>
                  </a:cubicBezTo>
                  <a:lnTo>
                    <a:pt x="324" y="131"/>
                  </a:lnTo>
                  <a:cubicBezTo>
                    <a:pt x="307" y="90"/>
                    <a:pt x="274" y="54"/>
                    <a:pt x="247" y="17"/>
                  </a:cubicBezTo>
                  <a:cubicBezTo>
                    <a:pt x="238" y="4"/>
                    <a:pt x="230" y="0"/>
                    <a:pt x="2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32" name="Google Shape;638;p44">
              <a:extLst>
                <a:ext uri="{FF2B5EF4-FFF2-40B4-BE49-F238E27FC236}">
                  <a16:creationId xmlns:a16="http://schemas.microsoft.com/office/drawing/2014/main" id="{C10FC0D9-6046-8BBF-FE6B-3AAD84A9EB4E}"/>
                </a:ext>
              </a:extLst>
            </p:cNvPr>
            <p:cNvSpPr/>
            <p:nvPr/>
          </p:nvSpPr>
          <p:spPr>
            <a:xfrm>
              <a:off x="4297150" y="2874900"/>
              <a:ext cx="6150" cy="7700"/>
            </a:xfrm>
            <a:custGeom>
              <a:avLst/>
              <a:gdLst/>
              <a:ahLst/>
              <a:cxnLst/>
              <a:rect l="l" t="t" r="r" b="b"/>
              <a:pathLst>
                <a:path w="246" h="308" extrusionOk="0">
                  <a:moveTo>
                    <a:pt x="19" y="0"/>
                  </a:moveTo>
                  <a:cubicBezTo>
                    <a:pt x="14" y="0"/>
                    <a:pt x="9" y="5"/>
                    <a:pt x="5" y="17"/>
                  </a:cubicBezTo>
                  <a:cubicBezTo>
                    <a:pt x="1" y="29"/>
                    <a:pt x="24" y="54"/>
                    <a:pt x="40" y="57"/>
                  </a:cubicBezTo>
                  <a:cubicBezTo>
                    <a:pt x="104" y="76"/>
                    <a:pt x="114" y="102"/>
                    <a:pt x="81" y="150"/>
                  </a:cubicBezTo>
                  <a:cubicBezTo>
                    <a:pt x="66" y="170"/>
                    <a:pt x="71" y="201"/>
                    <a:pt x="79" y="226"/>
                  </a:cubicBezTo>
                  <a:lnTo>
                    <a:pt x="93" y="274"/>
                  </a:lnTo>
                  <a:lnTo>
                    <a:pt x="93" y="274"/>
                  </a:lnTo>
                  <a:cubicBezTo>
                    <a:pt x="107" y="260"/>
                    <a:pt x="118" y="244"/>
                    <a:pt x="118" y="232"/>
                  </a:cubicBezTo>
                  <a:cubicBezTo>
                    <a:pt x="118" y="216"/>
                    <a:pt x="143" y="210"/>
                    <a:pt x="169" y="210"/>
                  </a:cubicBezTo>
                  <a:cubicBezTo>
                    <a:pt x="189" y="210"/>
                    <a:pt x="208" y="214"/>
                    <a:pt x="217" y="219"/>
                  </a:cubicBezTo>
                  <a:cubicBezTo>
                    <a:pt x="221" y="221"/>
                    <a:pt x="224" y="222"/>
                    <a:pt x="227" y="222"/>
                  </a:cubicBezTo>
                  <a:cubicBezTo>
                    <a:pt x="242" y="222"/>
                    <a:pt x="245" y="199"/>
                    <a:pt x="236" y="164"/>
                  </a:cubicBezTo>
                  <a:lnTo>
                    <a:pt x="222" y="129"/>
                  </a:lnTo>
                  <a:lnTo>
                    <a:pt x="210" y="101"/>
                  </a:lnTo>
                  <a:cubicBezTo>
                    <a:pt x="205" y="65"/>
                    <a:pt x="155" y="32"/>
                    <a:pt x="97" y="27"/>
                  </a:cubicBezTo>
                  <a:lnTo>
                    <a:pt x="51" y="19"/>
                  </a:lnTo>
                  <a:cubicBezTo>
                    <a:pt x="40" y="17"/>
                    <a:pt x="29" y="0"/>
                    <a:pt x="19" y="0"/>
                  </a:cubicBezTo>
                  <a:close/>
                  <a:moveTo>
                    <a:pt x="93" y="274"/>
                  </a:moveTo>
                  <a:cubicBezTo>
                    <a:pt x="90" y="278"/>
                    <a:pt x="86" y="282"/>
                    <a:pt x="82" y="285"/>
                  </a:cubicBezTo>
                  <a:lnTo>
                    <a:pt x="82" y="285"/>
                  </a:lnTo>
                  <a:cubicBezTo>
                    <a:pt x="86" y="285"/>
                    <a:pt x="91" y="284"/>
                    <a:pt x="96" y="284"/>
                  </a:cubicBezTo>
                  <a:lnTo>
                    <a:pt x="93" y="274"/>
                  </a:lnTo>
                  <a:close/>
                  <a:moveTo>
                    <a:pt x="82" y="285"/>
                  </a:moveTo>
                  <a:lnTo>
                    <a:pt x="82" y="285"/>
                  </a:lnTo>
                  <a:cubicBezTo>
                    <a:pt x="38" y="291"/>
                    <a:pt x="18" y="300"/>
                    <a:pt x="35" y="307"/>
                  </a:cubicBezTo>
                  <a:cubicBezTo>
                    <a:pt x="37" y="308"/>
                    <a:pt x="38" y="308"/>
                    <a:pt x="40" y="308"/>
                  </a:cubicBezTo>
                  <a:cubicBezTo>
                    <a:pt x="50" y="308"/>
                    <a:pt x="66" y="298"/>
                    <a:pt x="82" y="2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33" name="Google Shape;639;p44">
              <a:extLst>
                <a:ext uri="{FF2B5EF4-FFF2-40B4-BE49-F238E27FC236}">
                  <a16:creationId xmlns:a16="http://schemas.microsoft.com/office/drawing/2014/main" id="{402E6896-37EF-CDC7-B3C1-823DDA5263BA}"/>
                </a:ext>
              </a:extLst>
            </p:cNvPr>
            <p:cNvSpPr/>
            <p:nvPr/>
          </p:nvSpPr>
          <p:spPr>
            <a:xfrm>
              <a:off x="4299550" y="2773300"/>
              <a:ext cx="6850" cy="3925"/>
            </a:xfrm>
            <a:custGeom>
              <a:avLst/>
              <a:gdLst/>
              <a:ahLst/>
              <a:cxnLst/>
              <a:rect l="l" t="t" r="r" b="b"/>
              <a:pathLst>
                <a:path w="274" h="157" extrusionOk="0">
                  <a:moveTo>
                    <a:pt x="125" y="0"/>
                  </a:moveTo>
                  <a:cubicBezTo>
                    <a:pt x="108" y="0"/>
                    <a:pt x="89" y="5"/>
                    <a:pt x="68" y="13"/>
                  </a:cubicBezTo>
                  <a:lnTo>
                    <a:pt x="37" y="24"/>
                  </a:lnTo>
                  <a:cubicBezTo>
                    <a:pt x="0" y="44"/>
                    <a:pt x="5" y="95"/>
                    <a:pt x="18" y="107"/>
                  </a:cubicBezTo>
                  <a:cubicBezTo>
                    <a:pt x="20" y="110"/>
                    <a:pt x="24" y="111"/>
                    <a:pt x="27" y="111"/>
                  </a:cubicBezTo>
                  <a:cubicBezTo>
                    <a:pt x="42" y="111"/>
                    <a:pt x="61" y="95"/>
                    <a:pt x="67" y="86"/>
                  </a:cubicBezTo>
                  <a:cubicBezTo>
                    <a:pt x="68" y="85"/>
                    <a:pt x="69" y="84"/>
                    <a:pt x="71" y="84"/>
                  </a:cubicBezTo>
                  <a:cubicBezTo>
                    <a:pt x="89" y="84"/>
                    <a:pt x="152" y="122"/>
                    <a:pt x="171" y="140"/>
                  </a:cubicBezTo>
                  <a:cubicBezTo>
                    <a:pt x="181" y="151"/>
                    <a:pt x="196" y="156"/>
                    <a:pt x="211" y="156"/>
                  </a:cubicBezTo>
                  <a:cubicBezTo>
                    <a:pt x="226" y="156"/>
                    <a:pt x="241" y="151"/>
                    <a:pt x="253" y="141"/>
                  </a:cubicBezTo>
                  <a:cubicBezTo>
                    <a:pt x="273" y="124"/>
                    <a:pt x="270" y="61"/>
                    <a:pt x="259" y="61"/>
                  </a:cubicBezTo>
                  <a:cubicBezTo>
                    <a:pt x="257" y="61"/>
                    <a:pt x="255" y="63"/>
                    <a:pt x="253" y="66"/>
                  </a:cubicBezTo>
                  <a:cubicBezTo>
                    <a:pt x="244" y="81"/>
                    <a:pt x="231" y="88"/>
                    <a:pt x="218" y="88"/>
                  </a:cubicBezTo>
                  <a:cubicBezTo>
                    <a:pt x="208" y="88"/>
                    <a:pt x="197" y="84"/>
                    <a:pt x="188" y="75"/>
                  </a:cubicBezTo>
                  <a:lnTo>
                    <a:pt x="185" y="56"/>
                  </a:lnTo>
                  <a:cubicBezTo>
                    <a:pt x="176" y="15"/>
                    <a:pt x="154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34" name="Google Shape;640;p44">
              <a:extLst>
                <a:ext uri="{FF2B5EF4-FFF2-40B4-BE49-F238E27FC236}">
                  <a16:creationId xmlns:a16="http://schemas.microsoft.com/office/drawing/2014/main" id="{7F99F349-CFD6-C4B9-BEE1-045F68277A6B}"/>
                </a:ext>
              </a:extLst>
            </p:cNvPr>
            <p:cNvSpPr/>
            <p:nvPr/>
          </p:nvSpPr>
          <p:spPr>
            <a:xfrm>
              <a:off x="4788100" y="2773300"/>
              <a:ext cx="6925" cy="4850"/>
            </a:xfrm>
            <a:custGeom>
              <a:avLst/>
              <a:gdLst/>
              <a:ahLst/>
              <a:cxnLst/>
              <a:rect l="l" t="t" r="r" b="b"/>
              <a:pathLst>
                <a:path w="277" h="194" extrusionOk="0">
                  <a:moveTo>
                    <a:pt x="148" y="1"/>
                  </a:moveTo>
                  <a:lnTo>
                    <a:pt x="122" y="4"/>
                  </a:lnTo>
                  <a:cubicBezTo>
                    <a:pt x="90" y="8"/>
                    <a:pt x="58" y="24"/>
                    <a:pt x="27" y="36"/>
                  </a:cubicBezTo>
                  <a:lnTo>
                    <a:pt x="22" y="40"/>
                  </a:lnTo>
                  <a:cubicBezTo>
                    <a:pt x="21" y="50"/>
                    <a:pt x="62" y="70"/>
                    <a:pt x="83" y="76"/>
                  </a:cubicBezTo>
                  <a:cubicBezTo>
                    <a:pt x="105" y="81"/>
                    <a:pt x="0" y="110"/>
                    <a:pt x="5" y="141"/>
                  </a:cubicBezTo>
                  <a:cubicBezTo>
                    <a:pt x="10" y="167"/>
                    <a:pt x="31" y="183"/>
                    <a:pt x="56" y="183"/>
                  </a:cubicBezTo>
                  <a:cubicBezTo>
                    <a:pt x="61" y="183"/>
                    <a:pt x="66" y="183"/>
                    <a:pt x="71" y="181"/>
                  </a:cubicBezTo>
                  <a:lnTo>
                    <a:pt x="86" y="167"/>
                  </a:lnTo>
                  <a:cubicBezTo>
                    <a:pt x="106" y="148"/>
                    <a:pt x="115" y="138"/>
                    <a:pt x="125" y="138"/>
                  </a:cubicBezTo>
                  <a:cubicBezTo>
                    <a:pt x="134" y="138"/>
                    <a:pt x="144" y="148"/>
                    <a:pt x="165" y="169"/>
                  </a:cubicBezTo>
                  <a:lnTo>
                    <a:pt x="189" y="194"/>
                  </a:lnTo>
                  <a:cubicBezTo>
                    <a:pt x="237" y="185"/>
                    <a:pt x="277" y="143"/>
                    <a:pt x="277" y="129"/>
                  </a:cubicBezTo>
                  <a:cubicBezTo>
                    <a:pt x="277" y="116"/>
                    <a:pt x="223" y="97"/>
                    <a:pt x="205" y="95"/>
                  </a:cubicBezTo>
                  <a:cubicBezTo>
                    <a:pt x="185" y="92"/>
                    <a:pt x="186" y="55"/>
                    <a:pt x="192" y="44"/>
                  </a:cubicBezTo>
                  <a:cubicBezTo>
                    <a:pt x="200" y="31"/>
                    <a:pt x="179" y="13"/>
                    <a:pt x="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35" name="Google Shape;641;p44">
              <a:extLst>
                <a:ext uri="{FF2B5EF4-FFF2-40B4-BE49-F238E27FC236}">
                  <a16:creationId xmlns:a16="http://schemas.microsoft.com/office/drawing/2014/main" id="{3C28ABA7-CAFD-0093-26ED-91DB5581D942}"/>
                </a:ext>
              </a:extLst>
            </p:cNvPr>
            <p:cNvSpPr/>
            <p:nvPr/>
          </p:nvSpPr>
          <p:spPr>
            <a:xfrm>
              <a:off x="4405725" y="2886675"/>
              <a:ext cx="6450" cy="6750"/>
            </a:xfrm>
            <a:custGeom>
              <a:avLst/>
              <a:gdLst/>
              <a:ahLst/>
              <a:cxnLst/>
              <a:rect l="l" t="t" r="r" b="b"/>
              <a:pathLst>
                <a:path w="258" h="270" extrusionOk="0">
                  <a:moveTo>
                    <a:pt x="256" y="1"/>
                  </a:moveTo>
                  <a:cubicBezTo>
                    <a:pt x="244" y="1"/>
                    <a:pt x="109" y="36"/>
                    <a:pt x="56" y="49"/>
                  </a:cubicBezTo>
                  <a:cubicBezTo>
                    <a:pt x="1" y="64"/>
                    <a:pt x="113" y="178"/>
                    <a:pt x="164" y="228"/>
                  </a:cubicBezTo>
                  <a:cubicBezTo>
                    <a:pt x="191" y="255"/>
                    <a:pt x="213" y="269"/>
                    <a:pt x="225" y="269"/>
                  </a:cubicBezTo>
                  <a:cubicBezTo>
                    <a:pt x="236" y="269"/>
                    <a:pt x="239" y="259"/>
                    <a:pt x="233" y="239"/>
                  </a:cubicBezTo>
                  <a:cubicBezTo>
                    <a:pt x="220" y="196"/>
                    <a:pt x="191" y="44"/>
                    <a:pt x="216" y="32"/>
                  </a:cubicBezTo>
                  <a:cubicBezTo>
                    <a:pt x="242" y="18"/>
                    <a:pt x="257" y="3"/>
                    <a:pt x="256" y="1"/>
                  </a:cubicBezTo>
                  <a:cubicBezTo>
                    <a:pt x="256" y="1"/>
                    <a:pt x="256" y="1"/>
                    <a:pt x="2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36" name="Google Shape;642;p44">
              <a:extLst>
                <a:ext uri="{FF2B5EF4-FFF2-40B4-BE49-F238E27FC236}">
                  <a16:creationId xmlns:a16="http://schemas.microsoft.com/office/drawing/2014/main" id="{5E5C7F44-0539-2563-74B9-74A1D427D844}"/>
                </a:ext>
              </a:extLst>
            </p:cNvPr>
            <p:cNvSpPr/>
            <p:nvPr/>
          </p:nvSpPr>
          <p:spPr>
            <a:xfrm>
              <a:off x="4369325" y="2774225"/>
              <a:ext cx="6350" cy="4550"/>
            </a:xfrm>
            <a:custGeom>
              <a:avLst/>
              <a:gdLst/>
              <a:ahLst/>
              <a:cxnLst/>
              <a:rect l="l" t="t" r="r" b="b"/>
              <a:pathLst>
                <a:path w="254" h="182" extrusionOk="0">
                  <a:moveTo>
                    <a:pt x="150" y="1"/>
                  </a:moveTo>
                  <a:cubicBezTo>
                    <a:pt x="123" y="2"/>
                    <a:pt x="100" y="49"/>
                    <a:pt x="100" y="62"/>
                  </a:cubicBezTo>
                  <a:cubicBezTo>
                    <a:pt x="100" y="76"/>
                    <a:pt x="48" y="91"/>
                    <a:pt x="32" y="93"/>
                  </a:cubicBezTo>
                  <a:cubicBezTo>
                    <a:pt x="15" y="94"/>
                    <a:pt x="1" y="155"/>
                    <a:pt x="1" y="176"/>
                  </a:cubicBezTo>
                  <a:cubicBezTo>
                    <a:pt x="1" y="180"/>
                    <a:pt x="5" y="181"/>
                    <a:pt x="13" y="181"/>
                  </a:cubicBezTo>
                  <a:cubicBezTo>
                    <a:pt x="52" y="181"/>
                    <a:pt x="175" y="140"/>
                    <a:pt x="185" y="115"/>
                  </a:cubicBezTo>
                  <a:cubicBezTo>
                    <a:pt x="195" y="91"/>
                    <a:pt x="208" y="75"/>
                    <a:pt x="218" y="75"/>
                  </a:cubicBezTo>
                  <a:cubicBezTo>
                    <a:pt x="220" y="75"/>
                    <a:pt x="222" y="76"/>
                    <a:pt x="224" y="78"/>
                  </a:cubicBezTo>
                  <a:lnTo>
                    <a:pt x="234" y="84"/>
                  </a:lnTo>
                  <a:lnTo>
                    <a:pt x="237" y="86"/>
                  </a:lnTo>
                  <a:cubicBezTo>
                    <a:pt x="247" y="86"/>
                    <a:pt x="254" y="73"/>
                    <a:pt x="254" y="58"/>
                  </a:cubicBezTo>
                  <a:cubicBezTo>
                    <a:pt x="254" y="43"/>
                    <a:pt x="178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37" name="Google Shape;643;p44">
              <a:extLst>
                <a:ext uri="{FF2B5EF4-FFF2-40B4-BE49-F238E27FC236}">
                  <a16:creationId xmlns:a16="http://schemas.microsoft.com/office/drawing/2014/main" id="{8F80858E-41C9-651D-875E-0B4AFAEEA6F4}"/>
                </a:ext>
              </a:extLst>
            </p:cNvPr>
            <p:cNvSpPr/>
            <p:nvPr/>
          </p:nvSpPr>
          <p:spPr>
            <a:xfrm>
              <a:off x="4558875" y="2778050"/>
              <a:ext cx="8350" cy="3675"/>
            </a:xfrm>
            <a:custGeom>
              <a:avLst/>
              <a:gdLst/>
              <a:ahLst/>
              <a:cxnLst/>
              <a:rect l="l" t="t" r="r" b="b"/>
              <a:pathLst>
                <a:path w="334" h="147" extrusionOk="0">
                  <a:moveTo>
                    <a:pt x="32" y="1"/>
                  </a:moveTo>
                  <a:cubicBezTo>
                    <a:pt x="26" y="1"/>
                    <a:pt x="11" y="16"/>
                    <a:pt x="12" y="18"/>
                  </a:cubicBezTo>
                  <a:lnTo>
                    <a:pt x="104" y="107"/>
                  </a:lnTo>
                  <a:cubicBezTo>
                    <a:pt x="21" y="117"/>
                    <a:pt x="1" y="126"/>
                    <a:pt x="57" y="126"/>
                  </a:cubicBezTo>
                  <a:cubicBezTo>
                    <a:pt x="60" y="126"/>
                    <a:pt x="63" y="126"/>
                    <a:pt x="67" y="126"/>
                  </a:cubicBezTo>
                  <a:lnTo>
                    <a:pt x="120" y="108"/>
                  </a:lnTo>
                  <a:cubicBezTo>
                    <a:pt x="127" y="105"/>
                    <a:pt x="132" y="105"/>
                    <a:pt x="137" y="105"/>
                  </a:cubicBezTo>
                  <a:cubicBezTo>
                    <a:pt x="157" y="105"/>
                    <a:pt x="165" y="118"/>
                    <a:pt x="174" y="118"/>
                  </a:cubicBezTo>
                  <a:cubicBezTo>
                    <a:pt x="174" y="118"/>
                    <a:pt x="175" y="118"/>
                    <a:pt x="176" y="118"/>
                  </a:cubicBezTo>
                  <a:lnTo>
                    <a:pt x="276" y="102"/>
                  </a:lnTo>
                  <a:cubicBezTo>
                    <a:pt x="299" y="131"/>
                    <a:pt x="316" y="146"/>
                    <a:pt x="325" y="146"/>
                  </a:cubicBezTo>
                  <a:cubicBezTo>
                    <a:pt x="333" y="146"/>
                    <a:pt x="333" y="133"/>
                    <a:pt x="324" y="107"/>
                  </a:cubicBezTo>
                  <a:lnTo>
                    <a:pt x="290" y="99"/>
                  </a:lnTo>
                  <a:cubicBezTo>
                    <a:pt x="225" y="84"/>
                    <a:pt x="238" y="76"/>
                    <a:pt x="272" y="46"/>
                  </a:cubicBezTo>
                  <a:cubicBezTo>
                    <a:pt x="279" y="41"/>
                    <a:pt x="261" y="14"/>
                    <a:pt x="247" y="2"/>
                  </a:cubicBezTo>
                  <a:cubicBezTo>
                    <a:pt x="246" y="1"/>
                    <a:pt x="245" y="1"/>
                    <a:pt x="244" y="1"/>
                  </a:cubicBezTo>
                  <a:cubicBezTo>
                    <a:pt x="235" y="1"/>
                    <a:pt x="210" y="9"/>
                    <a:pt x="200" y="17"/>
                  </a:cubicBezTo>
                  <a:cubicBezTo>
                    <a:pt x="171" y="42"/>
                    <a:pt x="156" y="54"/>
                    <a:pt x="142" y="54"/>
                  </a:cubicBezTo>
                  <a:cubicBezTo>
                    <a:pt x="127" y="54"/>
                    <a:pt x="113" y="41"/>
                    <a:pt x="82" y="15"/>
                  </a:cubicBezTo>
                  <a:cubicBezTo>
                    <a:pt x="72" y="6"/>
                    <a:pt x="50" y="3"/>
                    <a:pt x="33" y="1"/>
                  </a:cubicBezTo>
                  <a:cubicBezTo>
                    <a:pt x="33" y="1"/>
                    <a:pt x="32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38" name="Google Shape;644;p44">
              <a:extLst>
                <a:ext uri="{FF2B5EF4-FFF2-40B4-BE49-F238E27FC236}">
                  <a16:creationId xmlns:a16="http://schemas.microsoft.com/office/drawing/2014/main" id="{E13BAC3D-EDF4-37D0-FA19-B1D623D14341}"/>
                </a:ext>
              </a:extLst>
            </p:cNvPr>
            <p:cNvSpPr/>
            <p:nvPr/>
          </p:nvSpPr>
          <p:spPr>
            <a:xfrm>
              <a:off x="4361300" y="2772000"/>
              <a:ext cx="6650" cy="4650"/>
            </a:xfrm>
            <a:custGeom>
              <a:avLst/>
              <a:gdLst/>
              <a:ahLst/>
              <a:cxnLst/>
              <a:rect l="l" t="t" r="r" b="b"/>
              <a:pathLst>
                <a:path w="266" h="186" extrusionOk="0">
                  <a:moveTo>
                    <a:pt x="218" y="0"/>
                  </a:moveTo>
                  <a:cubicBezTo>
                    <a:pt x="196" y="0"/>
                    <a:pt x="134" y="50"/>
                    <a:pt x="96" y="50"/>
                  </a:cubicBezTo>
                  <a:cubicBezTo>
                    <a:pt x="93" y="50"/>
                    <a:pt x="89" y="49"/>
                    <a:pt x="87" y="48"/>
                  </a:cubicBezTo>
                  <a:cubicBezTo>
                    <a:pt x="77" y="46"/>
                    <a:pt x="68" y="44"/>
                    <a:pt x="60" y="44"/>
                  </a:cubicBezTo>
                  <a:cubicBezTo>
                    <a:pt x="28" y="44"/>
                    <a:pt x="3" y="63"/>
                    <a:pt x="0" y="93"/>
                  </a:cubicBezTo>
                  <a:lnTo>
                    <a:pt x="7" y="117"/>
                  </a:lnTo>
                  <a:cubicBezTo>
                    <a:pt x="19" y="157"/>
                    <a:pt x="75" y="186"/>
                    <a:pt x="112" y="186"/>
                  </a:cubicBezTo>
                  <a:cubicBezTo>
                    <a:pt x="127" y="186"/>
                    <a:pt x="139" y="181"/>
                    <a:pt x="143" y="170"/>
                  </a:cubicBezTo>
                  <a:cubicBezTo>
                    <a:pt x="163" y="120"/>
                    <a:pt x="265" y="120"/>
                    <a:pt x="239" y="48"/>
                  </a:cubicBezTo>
                  <a:lnTo>
                    <a:pt x="225" y="12"/>
                  </a:lnTo>
                  <a:cubicBezTo>
                    <a:pt x="227" y="4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39" name="Google Shape;645;p44">
              <a:extLst>
                <a:ext uri="{FF2B5EF4-FFF2-40B4-BE49-F238E27FC236}">
                  <a16:creationId xmlns:a16="http://schemas.microsoft.com/office/drawing/2014/main" id="{685F23BB-AE0F-864A-F64F-5C9F5DDA3829}"/>
                </a:ext>
              </a:extLst>
            </p:cNvPr>
            <p:cNvSpPr/>
            <p:nvPr/>
          </p:nvSpPr>
          <p:spPr>
            <a:xfrm>
              <a:off x="4878150" y="2864150"/>
              <a:ext cx="8175" cy="3450"/>
            </a:xfrm>
            <a:custGeom>
              <a:avLst/>
              <a:gdLst/>
              <a:ahLst/>
              <a:cxnLst/>
              <a:rect l="l" t="t" r="r" b="b"/>
              <a:pathLst>
                <a:path w="327" h="138" extrusionOk="0">
                  <a:moveTo>
                    <a:pt x="35" y="1"/>
                  </a:moveTo>
                  <a:cubicBezTo>
                    <a:pt x="25" y="1"/>
                    <a:pt x="16" y="1"/>
                    <a:pt x="8" y="2"/>
                  </a:cubicBezTo>
                  <a:lnTo>
                    <a:pt x="13" y="64"/>
                  </a:lnTo>
                  <a:lnTo>
                    <a:pt x="16" y="89"/>
                  </a:lnTo>
                  <a:cubicBezTo>
                    <a:pt x="1" y="115"/>
                    <a:pt x="77" y="138"/>
                    <a:pt x="110" y="138"/>
                  </a:cubicBezTo>
                  <a:cubicBezTo>
                    <a:pt x="144" y="138"/>
                    <a:pt x="146" y="104"/>
                    <a:pt x="139" y="92"/>
                  </a:cubicBezTo>
                  <a:cubicBezTo>
                    <a:pt x="137" y="90"/>
                    <a:pt x="137" y="89"/>
                    <a:pt x="138" y="89"/>
                  </a:cubicBezTo>
                  <a:lnTo>
                    <a:pt x="138" y="89"/>
                  </a:lnTo>
                  <a:cubicBezTo>
                    <a:pt x="144" y="89"/>
                    <a:pt x="175" y="105"/>
                    <a:pt x="216" y="130"/>
                  </a:cubicBezTo>
                  <a:lnTo>
                    <a:pt x="281" y="112"/>
                  </a:lnTo>
                  <a:cubicBezTo>
                    <a:pt x="296" y="109"/>
                    <a:pt x="311" y="101"/>
                    <a:pt x="322" y="91"/>
                  </a:cubicBezTo>
                  <a:cubicBezTo>
                    <a:pt x="327" y="86"/>
                    <a:pt x="325" y="66"/>
                    <a:pt x="319" y="64"/>
                  </a:cubicBezTo>
                  <a:lnTo>
                    <a:pt x="250" y="38"/>
                  </a:lnTo>
                  <a:cubicBezTo>
                    <a:pt x="184" y="16"/>
                    <a:pt x="95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40" name="Google Shape;646;p44">
              <a:extLst>
                <a:ext uri="{FF2B5EF4-FFF2-40B4-BE49-F238E27FC236}">
                  <a16:creationId xmlns:a16="http://schemas.microsoft.com/office/drawing/2014/main" id="{2A0417EA-A518-84D8-2828-06A460FF6900}"/>
                </a:ext>
              </a:extLst>
            </p:cNvPr>
            <p:cNvSpPr/>
            <p:nvPr/>
          </p:nvSpPr>
          <p:spPr>
            <a:xfrm>
              <a:off x="4607750" y="2897875"/>
              <a:ext cx="4975" cy="6125"/>
            </a:xfrm>
            <a:custGeom>
              <a:avLst/>
              <a:gdLst/>
              <a:ahLst/>
              <a:cxnLst/>
              <a:rect l="l" t="t" r="r" b="b"/>
              <a:pathLst>
                <a:path w="199" h="245" extrusionOk="0">
                  <a:moveTo>
                    <a:pt x="143" y="0"/>
                  </a:moveTo>
                  <a:cubicBezTo>
                    <a:pt x="134" y="0"/>
                    <a:pt x="124" y="3"/>
                    <a:pt x="112" y="10"/>
                  </a:cubicBezTo>
                  <a:lnTo>
                    <a:pt x="86" y="11"/>
                  </a:lnTo>
                  <a:lnTo>
                    <a:pt x="65" y="12"/>
                  </a:lnTo>
                  <a:cubicBezTo>
                    <a:pt x="63" y="11"/>
                    <a:pt x="61" y="11"/>
                    <a:pt x="59" y="11"/>
                  </a:cubicBezTo>
                  <a:cubicBezTo>
                    <a:pt x="35" y="11"/>
                    <a:pt x="0" y="79"/>
                    <a:pt x="30" y="93"/>
                  </a:cubicBezTo>
                  <a:cubicBezTo>
                    <a:pt x="62" y="109"/>
                    <a:pt x="80" y="205"/>
                    <a:pt x="65" y="230"/>
                  </a:cubicBezTo>
                  <a:cubicBezTo>
                    <a:pt x="59" y="240"/>
                    <a:pt x="56" y="244"/>
                    <a:pt x="57" y="244"/>
                  </a:cubicBezTo>
                  <a:cubicBezTo>
                    <a:pt x="58" y="244"/>
                    <a:pt x="67" y="234"/>
                    <a:pt x="81" y="215"/>
                  </a:cubicBezTo>
                  <a:lnTo>
                    <a:pt x="111" y="202"/>
                  </a:lnTo>
                  <a:lnTo>
                    <a:pt x="132" y="195"/>
                  </a:lnTo>
                  <a:cubicBezTo>
                    <a:pt x="139" y="198"/>
                    <a:pt x="146" y="200"/>
                    <a:pt x="153" y="200"/>
                  </a:cubicBezTo>
                  <a:cubicBezTo>
                    <a:pt x="179" y="200"/>
                    <a:pt x="198" y="177"/>
                    <a:pt x="198" y="141"/>
                  </a:cubicBezTo>
                  <a:lnTo>
                    <a:pt x="154" y="114"/>
                  </a:lnTo>
                  <a:cubicBezTo>
                    <a:pt x="116" y="89"/>
                    <a:pt x="116" y="68"/>
                    <a:pt x="151" y="38"/>
                  </a:cubicBezTo>
                  <a:lnTo>
                    <a:pt x="165" y="27"/>
                  </a:lnTo>
                  <a:cubicBezTo>
                    <a:pt x="166" y="10"/>
                    <a:pt x="158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41" name="Google Shape;647;p44">
              <a:extLst>
                <a:ext uri="{FF2B5EF4-FFF2-40B4-BE49-F238E27FC236}">
                  <a16:creationId xmlns:a16="http://schemas.microsoft.com/office/drawing/2014/main" id="{565C7D18-4E94-CA2C-574F-471242BC9687}"/>
                </a:ext>
              </a:extLst>
            </p:cNvPr>
            <p:cNvSpPr/>
            <p:nvPr/>
          </p:nvSpPr>
          <p:spPr>
            <a:xfrm>
              <a:off x="4771950" y="2774825"/>
              <a:ext cx="5875" cy="3725"/>
            </a:xfrm>
            <a:custGeom>
              <a:avLst/>
              <a:gdLst/>
              <a:ahLst/>
              <a:cxnLst/>
              <a:rect l="l" t="t" r="r" b="b"/>
              <a:pathLst>
                <a:path w="235" h="149" extrusionOk="0">
                  <a:moveTo>
                    <a:pt x="74" y="1"/>
                  </a:moveTo>
                  <a:cubicBezTo>
                    <a:pt x="51" y="1"/>
                    <a:pt x="29" y="20"/>
                    <a:pt x="16" y="55"/>
                  </a:cubicBezTo>
                  <a:cubicBezTo>
                    <a:pt x="1" y="96"/>
                    <a:pt x="90" y="148"/>
                    <a:pt x="123" y="148"/>
                  </a:cubicBezTo>
                  <a:cubicBezTo>
                    <a:pt x="129" y="148"/>
                    <a:pt x="132" y="147"/>
                    <a:pt x="134" y="144"/>
                  </a:cubicBezTo>
                  <a:lnTo>
                    <a:pt x="154" y="131"/>
                  </a:lnTo>
                  <a:cubicBezTo>
                    <a:pt x="175" y="113"/>
                    <a:pt x="205" y="105"/>
                    <a:pt x="226" y="86"/>
                  </a:cubicBezTo>
                  <a:lnTo>
                    <a:pt x="235" y="79"/>
                  </a:lnTo>
                  <a:cubicBezTo>
                    <a:pt x="231" y="63"/>
                    <a:pt x="219" y="53"/>
                    <a:pt x="206" y="53"/>
                  </a:cubicBezTo>
                  <a:cubicBezTo>
                    <a:pt x="204" y="53"/>
                    <a:pt x="202" y="53"/>
                    <a:pt x="200" y="54"/>
                  </a:cubicBezTo>
                  <a:lnTo>
                    <a:pt x="188" y="59"/>
                  </a:lnTo>
                  <a:cubicBezTo>
                    <a:pt x="175" y="64"/>
                    <a:pt x="164" y="68"/>
                    <a:pt x="154" y="68"/>
                  </a:cubicBezTo>
                  <a:cubicBezTo>
                    <a:pt x="140" y="68"/>
                    <a:pt x="129" y="60"/>
                    <a:pt x="118" y="40"/>
                  </a:cubicBezTo>
                  <a:lnTo>
                    <a:pt x="103" y="12"/>
                  </a:lnTo>
                  <a:cubicBezTo>
                    <a:pt x="94" y="5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42" name="Google Shape;648;p44">
              <a:extLst>
                <a:ext uri="{FF2B5EF4-FFF2-40B4-BE49-F238E27FC236}">
                  <a16:creationId xmlns:a16="http://schemas.microsoft.com/office/drawing/2014/main" id="{51997729-8EAB-DF0A-00BD-2FF256389151}"/>
                </a:ext>
              </a:extLst>
            </p:cNvPr>
            <p:cNvSpPr/>
            <p:nvPr/>
          </p:nvSpPr>
          <p:spPr>
            <a:xfrm>
              <a:off x="4322875" y="2878100"/>
              <a:ext cx="4750" cy="4050"/>
            </a:xfrm>
            <a:custGeom>
              <a:avLst/>
              <a:gdLst/>
              <a:ahLst/>
              <a:cxnLst/>
              <a:rect l="l" t="t" r="r" b="b"/>
              <a:pathLst>
                <a:path w="190" h="162" extrusionOk="0">
                  <a:moveTo>
                    <a:pt x="114" y="0"/>
                  </a:moveTo>
                  <a:cubicBezTo>
                    <a:pt x="99" y="0"/>
                    <a:pt x="83" y="10"/>
                    <a:pt x="69" y="30"/>
                  </a:cubicBezTo>
                  <a:cubicBezTo>
                    <a:pt x="42" y="67"/>
                    <a:pt x="0" y="151"/>
                    <a:pt x="38" y="151"/>
                  </a:cubicBezTo>
                  <a:cubicBezTo>
                    <a:pt x="40" y="151"/>
                    <a:pt x="43" y="150"/>
                    <a:pt x="47" y="149"/>
                  </a:cubicBezTo>
                  <a:lnTo>
                    <a:pt x="82" y="153"/>
                  </a:lnTo>
                  <a:lnTo>
                    <a:pt x="118" y="155"/>
                  </a:lnTo>
                  <a:cubicBezTo>
                    <a:pt x="130" y="160"/>
                    <a:pt x="140" y="162"/>
                    <a:pt x="149" y="162"/>
                  </a:cubicBezTo>
                  <a:cubicBezTo>
                    <a:pt x="178" y="162"/>
                    <a:pt x="189" y="139"/>
                    <a:pt x="175" y="101"/>
                  </a:cubicBezTo>
                  <a:lnTo>
                    <a:pt x="163" y="66"/>
                  </a:lnTo>
                  <a:lnTo>
                    <a:pt x="148" y="30"/>
                  </a:lnTo>
                  <a:cubicBezTo>
                    <a:pt x="141" y="10"/>
                    <a:pt x="128" y="0"/>
                    <a:pt x="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43" name="Google Shape;649;p44">
              <a:extLst>
                <a:ext uri="{FF2B5EF4-FFF2-40B4-BE49-F238E27FC236}">
                  <a16:creationId xmlns:a16="http://schemas.microsoft.com/office/drawing/2014/main" id="{57058B08-7DD8-C9A1-9F39-0ED9A6987137}"/>
                </a:ext>
              </a:extLst>
            </p:cNvPr>
            <p:cNvSpPr/>
            <p:nvPr/>
          </p:nvSpPr>
          <p:spPr>
            <a:xfrm>
              <a:off x="4488225" y="2893600"/>
              <a:ext cx="6175" cy="4675"/>
            </a:xfrm>
            <a:custGeom>
              <a:avLst/>
              <a:gdLst/>
              <a:ahLst/>
              <a:cxnLst/>
              <a:rect l="l" t="t" r="r" b="b"/>
              <a:pathLst>
                <a:path w="247" h="187" extrusionOk="0">
                  <a:moveTo>
                    <a:pt x="100" y="0"/>
                  </a:moveTo>
                  <a:cubicBezTo>
                    <a:pt x="61" y="0"/>
                    <a:pt x="15" y="14"/>
                    <a:pt x="7" y="19"/>
                  </a:cubicBezTo>
                  <a:cubicBezTo>
                    <a:pt x="0" y="24"/>
                    <a:pt x="22" y="66"/>
                    <a:pt x="56" y="113"/>
                  </a:cubicBezTo>
                  <a:lnTo>
                    <a:pt x="89" y="151"/>
                  </a:lnTo>
                  <a:cubicBezTo>
                    <a:pt x="103" y="167"/>
                    <a:pt x="128" y="181"/>
                    <a:pt x="148" y="183"/>
                  </a:cubicBezTo>
                  <a:lnTo>
                    <a:pt x="180" y="186"/>
                  </a:lnTo>
                  <a:cubicBezTo>
                    <a:pt x="217" y="183"/>
                    <a:pt x="247" y="158"/>
                    <a:pt x="246" y="130"/>
                  </a:cubicBezTo>
                  <a:lnTo>
                    <a:pt x="226" y="105"/>
                  </a:lnTo>
                  <a:lnTo>
                    <a:pt x="217" y="95"/>
                  </a:lnTo>
                  <a:cubicBezTo>
                    <a:pt x="221" y="75"/>
                    <a:pt x="190" y="60"/>
                    <a:pt x="150" y="59"/>
                  </a:cubicBezTo>
                  <a:lnTo>
                    <a:pt x="129" y="29"/>
                  </a:lnTo>
                  <a:lnTo>
                    <a:pt x="107" y="0"/>
                  </a:lnTo>
                  <a:cubicBezTo>
                    <a:pt x="105" y="0"/>
                    <a:pt x="102" y="0"/>
                    <a:pt x="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44" name="Google Shape;650;p44">
              <a:extLst>
                <a:ext uri="{FF2B5EF4-FFF2-40B4-BE49-F238E27FC236}">
                  <a16:creationId xmlns:a16="http://schemas.microsoft.com/office/drawing/2014/main" id="{7FC2E7C4-3F70-7313-0528-CA98C1AB9F89}"/>
                </a:ext>
              </a:extLst>
            </p:cNvPr>
            <p:cNvSpPr/>
            <p:nvPr/>
          </p:nvSpPr>
          <p:spPr>
            <a:xfrm>
              <a:off x="4085150" y="2807775"/>
              <a:ext cx="8100" cy="3275"/>
            </a:xfrm>
            <a:custGeom>
              <a:avLst/>
              <a:gdLst/>
              <a:ahLst/>
              <a:cxnLst/>
              <a:rect l="l" t="t" r="r" b="b"/>
              <a:pathLst>
                <a:path w="324" h="131" extrusionOk="0">
                  <a:moveTo>
                    <a:pt x="214" y="0"/>
                  </a:moveTo>
                  <a:cubicBezTo>
                    <a:pt x="179" y="0"/>
                    <a:pt x="149" y="8"/>
                    <a:pt x="156" y="21"/>
                  </a:cubicBezTo>
                  <a:cubicBezTo>
                    <a:pt x="170" y="42"/>
                    <a:pt x="158" y="62"/>
                    <a:pt x="131" y="63"/>
                  </a:cubicBezTo>
                  <a:lnTo>
                    <a:pt x="108" y="59"/>
                  </a:lnTo>
                  <a:lnTo>
                    <a:pt x="72" y="53"/>
                  </a:lnTo>
                  <a:cubicBezTo>
                    <a:pt x="60" y="51"/>
                    <a:pt x="49" y="49"/>
                    <a:pt x="40" y="49"/>
                  </a:cubicBezTo>
                  <a:cubicBezTo>
                    <a:pt x="4" y="49"/>
                    <a:pt x="1" y="72"/>
                    <a:pt x="38" y="108"/>
                  </a:cubicBezTo>
                  <a:lnTo>
                    <a:pt x="72" y="119"/>
                  </a:lnTo>
                  <a:cubicBezTo>
                    <a:pt x="83" y="123"/>
                    <a:pt x="95" y="124"/>
                    <a:pt x="108" y="124"/>
                  </a:cubicBezTo>
                  <a:cubicBezTo>
                    <a:pt x="126" y="124"/>
                    <a:pt x="145" y="122"/>
                    <a:pt x="163" y="122"/>
                  </a:cubicBezTo>
                  <a:cubicBezTo>
                    <a:pt x="170" y="122"/>
                    <a:pt x="177" y="122"/>
                    <a:pt x="184" y="123"/>
                  </a:cubicBezTo>
                  <a:lnTo>
                    <a:pt x="221" y="129"/>
                  </a:lnTo>
                  <a:cubicBezTo>
                    <a:pt x="223" y="130"/>
                    <a:pt x="226" y="131"/>
                    <a:pt x="229" y="131"/>
                  </a:cubicBezTo>
                  <a:cubicBezTo>
                    <a:pt x="267" y="131"/>
                    <a:pt x="324" y="37"/>
                    <a:pt x="288" y="15"/>
                  </a:cubicBezTo>
                  <a:cubicBezTo>
                    <a:pt x="271" y="5"/>
                    <a:pt x="241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45" name="Google Shape;651;p44">
              <a:extLst>
                <a:ext uri="{FF2B5EF4-FFF2-40B4-BE49-F238E27FC236}">
                  <a16:creationId xmlns:a16="http://schemas.microsoft.com/office/drawing/2014/main" id="{B6AE3C40-1904-56C7-88ED-599EB33E14B7}"/>
                </a:ext>
              </a:extLst>
            </p:cNvPr>
            <p:cNvSpPr/>
            <p:nvPr/>
          </p:nvSpPr>
          <p:spPr>
            <a:xfrm>
              <a:off x="4443400" y="2779575"/>
              <a:ext cx="7550" cy="3950"/>
            </a:xfrm>
            <a:custGeom>
              <a:avLst/>
              <a:gdLst/>
              <a:ahLst/>
              <a:cxnLst/>
              <a:rect l="l" t="t" r="r" b="b"/>
              <a:pathLst>
                <a:path w="302" h="158" extrusionOk="0">
                  <a:moveTo>
                    <a:pt x="162" y="1"/>
                  </a:moveTo>
                  <a:cubicBezTo>
                    <a:pt x="145" y="1"/>
                    <a:pt x="130" y="8"/>
                    <a:pt x="117" y="31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2" y="32"/>
                    <a:pt x="99" y="3"/>
                    <a:pt x="84" y="3"/>
                  </a:cubicBezTo>
                  <a:cubicBezTo>
                    <a:pt x="77" y="3"/>
                    <a:pt x="70" y="9"/>
                    <a:pt x="63" y="27"/>
                  </a:cubicBezTo>
                  <a:lnTo>
                    <a:pt x="58" y="41"/>
                  </a:lnTo>
                  <a:cubicBezTo>
                    <a:pt x="75" y="60"/>
                    <a:pt x="40" y="113"/>
                    <a:pt x="20" y="129"/>
                  </a:cubicBezTo>
                  <a:cubicBezTo>
                    <a:pt x="0" y="144"/>
                    <a:pt x="21" y="158"/>
                    <a:pt x="35" y="158"/>
                  </a:cubicBezTo>
                  <a:cubicBezTo>
                    <a:pt x="50" y="158"/>
                    <a:pt x="86" y="143"/>
                    <a:pt x="116" y="127"/>
                  </a:cubicBezTo>
                  <a:lnTo>
                    <a:pt x="138" y="108"/>
                  </a:lnTo>
                  <a:cubicBezTo>
                    <a:pt x="150" y="99"/>
                    <a:pt x="161" y="96"/>
                    <a:pt x="170" y="96"/>
                  </a:cubicBezTo>
                  <a:cubicBezTo>
                    <a:pt x="193" y="96"/>
                    <a:pt x="209" y="116"/>
                    <a:pt x="232" y="122"/>
                  </a:cubicBezTo>
                  <a:lnTo>
                    <a:pt x="258" y="128"/>
                  </a:lnTo>
                  <a:cubicBezTo>
                    <a:pt x="298" y="110"/>
                    <a:pt x="302" y="60"/>
                    <a:pt x="267" y="18"/>
                  </a:cubicBezTo>
                  <a:lnTo>
                    <a:pt x="267" y="18"/>
                  </a:lnTo>
                  <a:lnTo>
                    <a:pt x="250" y="20"/>
                  </a:lnTo>
                  <a:cubicBezTo>
                    <a:pt x="248" y="20"/>
                    <a:pt x="246" y="20"/>
                    <a:pt x="244" y="20"/>
                  </a:cubicBezTo>
                  <a:cubicBezTo>
                    <a:pt x="218" y="20"/>
                    <a:pt x="189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46" name="Google Shape;652;p44">
              <a:extLst>
                <a:ext uri="{FF2B5EF4-FFF2-40B4-BE49-F238E27FC236}">
                  <a16:creationId xmlns:a16="http://schemas.microsoft.com/office/drawing/2014/main" id="{E495B712-4652-63C4-2012-F6D6084B8C70}"/>
                </a:ext>
              </a:extLst>
            </p:cNvPr>
            <p:cNvSpPr/>
            <p:nvPr/>
          </p:nvSpPr>
          <p:spPr>
            <a:xfrm>
              <a:off x="4780525" y="2776050"/>
              <a:ext cx="7875" cy="4725"/>
            </a:xfrm>
            <a:custGeom>
              <a:avLst/>
              <a:gdLst/>
              <a:ahLst/>
              <a:cxnLst/>
              <a:rect l="l" t="t" r="r" b="b"/>
              <a:pathLst>
                <a:path w="315" h="189" extrusionOk="0">
                  <a:moveTo>
                    <a:pt x="184" y="0"/>
                  </a:moveTo>
                  <a:cubicBezTo>
                    <a:pt x="179" y="0"/>
                    <a:pt x="174" y="1"/>
                    <a:pt x="172" y="2"/>
                  </a:cubicBezTo>
                  <a:cubicBezTo>
                    <a:pt x="154" y="7"/>
                    <a:pt x="109" y="10"/>
                    <a:pt x="72" y="10"/>
                  </a:cubicBezTo>
                  <a:lnTo>
                    <a:pt x="57" y="27"/>
                  </a:lnTo>
                  <a:lnTo>
                    <a:pt x="39" y="51"/>
                  </a:lnTo>
                  <a:cubicBezTo>
                    <a:pt x="33" y="84"/>
                    <a:pt x="1" y="174"/>
                    <a:pt x="27" y="187"/>
                  </a:cubicBezTo>
                  <a:cubicBezTo>
                    <a:pt x="29" y="188"/>
                    <a:pt x="31" y="188"/>
                    <a:pt x="34" y="188"/>
                  </a:cubicBezTo>
                  <a:cubicBezTo>
                    <a:pt x="63" y="188"/>
                    <a:pt x="118" y="126"/>
                    <a:pt x="136" y="99"/>
                  </a:cubicBezTo>
                  <a:cubicBezTo>
                    <a:pt x="142" y="90"/>
                    <a:pt x="157" y="86"/>
                    <a:pt x="174" y="86"/>
                  </a:cubicBezTo>
                  <a:cubicBezTo>
                    <a:pt x="207" y="86"/>
                    <a:pt x="250" y="100"/>
                    <a:pt x="267" y="110"/>
                  </a:cubicBezTo>
                  <a:cubicBezTo>
                    <a:pt x="275" y="116"/>
                    <a:pt x="283" y="118"/>
                    <a:pt x="290" y="118"/>
                  </a:cubicBezTo>
                  <a:cubicBezTo>
                    <a:pt x="304" y="118"/>
                    <a:pt x="314" y="109"/>
                    <a:pt x="314" y="100"/>
                  </a:cubicBezTo>
                  <a:cubicBezTo>
                    <a:pt x="314" y="90"/>
                    <a:pt x="304" y="59"/>
                    <a:pt x="290" y="35"/>
                  </a:cubicBezTo>
                  <a:cubicBezTo>
                    <a:pt x="278" y="14"/>
                    <a:pt x="214" y="0"/>
                    <a:pt x="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47" name="Google Shape;653;p44">
              <a:extLst>
                <a:ext uri="{FF2B5EF4-FFF2-40B4-BE49-F238E27FC236}">
                  <a16:creationId xmlns:a16="http://schemas.microsoft.com/office/drawing/2014/main" id="{1E1DBEBA-97DB-58AF-2918-0440A58F66CE}"/>
                </a:ext>
              </a:extLst>
            </p:cNvPr>
            <p:cNvSpPr/>
            <p:nvPr/>
          </p:nvSpPr>
          <p:spPr>
            <a:xfrm>
              <a:off x="4095450" y="2800175"/>
              <a:ext cx="6025" cy="4250"/>
            </a:xfrm>
            <a:custGeom>
              <a:avLst/>
              <a:gdLst/>
              <a:ahLst/>
              <a:cxnLst/>
              <a:rect l="l" t="t" r="r" b="b"/>
              <a:pathLst>
                <a:path w="241" h="170" extrusionOk="0">
                  <a:moveTo>
                    <a:pt x="157" y="1"/>
                  </a:moveTo>
                  <a:cubicBezTo>
                    <a:pt x="46" y="2"/>
                    <a:pt x="0" y="11"/>
                    <a:pt x="55" y="22"/>
                  </a:cubicBezTo>
                  <a:lnTo>
                    <a:pt x="88" y="40"/>
                  </a:lnTo>
                  <a:cubicBezTo>
                    <a:pt x="107" y="50"/>
                    <a:pt x="122" y="81"/>
                    <a:pt x="121" y="101"/>
                  </a:cubicBezTo>
                  <a:lnTo>
                    <a:pt x="117" y="156"/>
                  </a:lnTo>
                  <a:cubicBezTo>
                    <a:pt x="126" y="166"/>
                    <a:pt x="139" y="169"/>
                    <a:pt x="153" y="169"/>
                  </a:cubicBezTo>
                  <a:cubicBezTo>
                    <a:pt x="178" y="169"/>
                    <a:pt x="206" y="156"/>
                    <a:pt x="215" y="146"/>
                  </a:cubicBezTo>
                  <a:cubicBezTo>
                    <a:pt x="230" y="129"/>
                    <a:pt x="241" y="94"/>
                    <a:pt x="241" y="70"/>
                  </a:cubicBezTo>
                  <a:lnTo>
                    <a:pt x="226" y="58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48" name="Google Shape;654;p44">
              <a:extLst>
                <a:ext uri="{FF2B5EF4-FFF2-40B4-BE49-F238E27FC236}">
                  <a16:creationId xmlns:a16="http://schemas.microsoft.com/office/drawing/2014/main" id="{38E92042-9ED4-42AE-0936-3D008028E01E}"/>
                </a:ext>
              </a:extLst>
            </p:cNvPr>
            <p:cNvSpPr/>
            <p:nvPr/>
          </p:nvSpPr>
          <p:spPr>
            <a:xfrm>
              <a:off x="4436850" y="2887425"/>
              <a:ext cx="4250" cy="6000"/>
            </a:xfrm>
            <a:custGeom>
              <a:avLst/>
              <a:gdLst/>
              <a:ahLst/>
              <a:cxnLst/>
              <a:rect l="l" t="t" r="r" b="b"/>
              <a:pathLst>
                <a:path w="170" h="240" extrusionOk="0">
                  <a:moveTo>
                    <a:pt x="98" y="1"/>
                  </a:moveTo>
                  <a:cubicBezTo>
                    <a:pt x="76" y="1"/>
                    <a:pt x="27" y="107"/>
                    <a:pt x="34" y="150"/>
                  </a:cubicBezTo>
                  <a:cubicBezTo>
                    <a:pt x="40" y="182"/>
                    <a:pt x="23" y="194"/>
                    <a:pt x="12" y="194"/>
                  </a:cubicBezTo>
                  <a:cubicBezTo>
                    <a:pt x="10" y="194"/>
                    <a:pt x="8" y="194"/>
                    <a:pt x="7" y="193"/>
                  </a:cubicBezTo>
                  <a:cubicBezTo>
                    <a:pt x="6" y="193"/>
                    <a:pt x="6" y="192"/>
                    <a:pt x="6" y="192"/>
                  </a:cubicBezTo>
                  <a:lnTo>
                    <a:pt x="6" y="192"/>
                  </a:lnTo>
                  <a:cubicBezTo>
                    <a:pt x="1" y="192"/>
                    <a:pt x="16" y="239"/>
                    <a:pt x="49" y="239"/>
                  </a:cubicBezTo>
                  <a:cubicBezTo>
                    <a:pt x="50" y="239"/>
                    <a:pt x="51" y="239"/>
                    <a:pt x="53" y="239"/>
                  </a:cubicBezTo>
                  <a:cubicBezTo>
                    <a:pt x="91" y="234"/>
                    <a:pt x="170" y="117"/>
                    <a:pt x="159" y="76"/>
                  </a:cubicBezTo>
                  <a:cubicBezTo>
                    <a:pt x="147" y="34"/>
                    <a:pt x="121" y="1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49" name="Google Shape;655;p44">
              <a:extLst>
                <a:ext uri="{FF2B5EF4-FFF2-40B4-BE49-F238E27FC236}">
                  <a16:creationId xmlns:a16="http://schemas.microsoft.com/office/drawing/2014/main" id="{D9574DBF-033E-AC9A-5181-A9934CEFD3C9}"/>
                </a:ext>
              </a:extLst>
            </p:cNvPr>
            <p:cNvSpPr/>
            <p:nvPr/>
          </p:nvSpPr>
          <p:spPr>
            <a:xfrm>
              <a:off x="4084075" y="2832500"/>
              <a:ext cx="6125" cy="6900"/>
            </a:xfrm>
            <a:custGeom>
              <a:avLst/>
              <a:gdLst/>
              <a:ahLst/>
              <a:cxnLst/>
              <a:rect l="l" t="t" r="r" b="b"/>
              <a:pathLst>
                <a:path w="245" h="276" extrusionOk="0">
                  <a:moveTo>
                    <a:pt x="49" y="1"/>
                  </a:moveTo>
                  <a:lnTo>
                    <a:pt x="49" y="1"/>
                  </a:lnTo>
                  <a:cubicBezTo>
                    <a:pt x="1" y="32"/>
                    <a:pt x="18" y="83"/>
                    <a:pt x="90" y="117"/>
                  </a:cubicBezTo>
                  <a:lnTo>
                    <a:pt x="83" y="186"/>
                  </a:lnTo>
                  <a:lnTo>
                    <a:pt x="79" y="220"/>
                  </a:lnTo>
                  <a:cubicBezTo>
                    <a:pt x="84" y="254"/>
                    <a:pt x="96" y="275"/>
                    <a:pt x="109" y="275"/>
                  </a:cubicBezTo>
                  <a:cubicBezTo>
                    <a:pt x="113" y="275"/>
                    <a:pt x="116" y="274"/>
                    <a:pt x="119" y="271"/>
                  </a:cubicBezTo>
                  <a:lnTo>
                    <a:pt x="129" y="266"/>
                  </a:lnTo>
                  <a:cubicBezTo>
                    <a:pt x="162" y="248"/>
                    <a:pt x="220" y="235"/>
                    <a:pt x="229" y="211"/>
                  </a:cubicBezTo>
                  <a:cubicBezTo>
                    <a:pt x="245" y="169"/>
                    <a:pt x="223" y="164"/>
                    <a:pt x="196" y="164"/>
                  </a:cubicBezTo>
                  <a:cubicBezTo>
                    <a:pt x="187" y="164"/>
                    <a:pt x="178" y="165"/>
                    <a:pt x="169" y="165"/>
                  </a:cubicBezTo>
                  <a:cubicBezTo>
                    <a:pt x="156" y="165"/>
                    <a:pt x="144" y="164"/>
                    <a:pt x="136" y="158"/>
                  </a:cubicBezTo>
                  <a:cubicBezTo>
                    <a:pt x="124" y="152"/>
                    <a:pt x="126" y="131"/>
                    <a:pt x="120" y="118"/>
                  </a:cubicBezTo>
                  <a:cubicBezTo>
                    <a:pt x="109" y="96"/>
                    <a:pt x="94" y="76"/>
                    <a:pt x="81" y="54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50" name="Google Shape;656;p44">
              <a:extLst>
                <a:ext uri="{FF2B5EF4-FFF2-40B4-BE49-F238E27FC236}">
                  <a16:creationId xmlns:a16="http://schemas.microsoft.com/office/drawing/2014/main" id="{5C4E808D-22B5-C54A-4126-184DABD9ABC5}"/>
                </a:ext>
              </a:extLst>
            </p:cNvPr>
            <p:cNvSpPr/>
            <p:nvPr/>
          </p:nvSpPr>
          <p:spPr>
            <a:xfrm>
              <a:off x="4293525" y="2774300"/>
              <a:ext cx="5475" cy="3925"/>
            </a:xfrm>
            <a:custGeom>
              <a:avLst/>
              <a:gdLst/>
              <a:ahLst/>
              <a:cxnLst/>
              <a:rect l="l" t="t" r="r" b="b"/>
              <a:pathLst>
                <a:path w="219" h="157" extrusionOk="0">
                  <a:moveTo>
                    <a:pt x="31" y="1"/>
                  </a:moveTo>
                  <a:cubicBezTo>
                    <a:pt x="1" y="1"/>
                    <a:pt x="43" y="103"/>
                    <a:pt x="59" y="141"/>
                  </a:cubicBezTo>
                  <a:cubicBezTo>
                    <a:pt x="65" y="153"/>
                    <a:pt x="74" y="157"/>
                    <a:pt x="84" y="157"/>
                  </a:cubicBezTo>
                  <a:cubicBezTo>
                    <a:pt x="103" y="157"/>
                    <a:pt x="126" y="146"/>
                    <a:pt x="146" y="146"/>
                  </a:cubicBezTo>
                  <a:cubicBezTo>
                    <a:pt x="151" y="146"/>
                    <a:pt x="156" y="146"/>
                    <a:pt x="161" y="149"/>
                  </a:cubicBezTo>
                  <a:cubicBezTo>
                    <a:pt x="167" y="151"/>
                    <a:pt x="172" y="152"/>
                    <a:pt x="177" y="152"/>
                  </a:cubicBezTo>
                  <a:cubicBezTo>
                    <a:pt x="201" y="152"/>
                    <a:pt x="218" y="129"/>
                    <a:pt x="218" y="113"/>
                  </a:cubicBezTo>
                  <a:cubicBezTo>
                    <a:pt x="218" y="98"/>
                    <a:pt x="213" y="90"/>
                    <a:pt x="206" y="90"/>
                  </a:cubicBezTo>
                  <a:cubicBezTo>
                    <a:pt x="204" y="90"/>
                    <a:pt x="201" y="91"/>
                    <a:pt x="198" y="93"/>
                  </a:cubicBezTo>
                  <a:cubicBezTo>
                    <a:pt x="194" y="97"/>
                    <a:pt x="184" y="99"/>
                    <a:pt x="173" y="99"/>
                  </a:cubicBezTo>
                  <a:cubicBezTo>
                    <a:pt x="156" y="99"/>
                    <a:pt x="136" y="94"/>
                    <a:pt x="121" y="83"/>
                  </a:cubicBezTo>
                  <a:lnTo>
                    <a:pt x="119" y="64"/>
                  </a:lnTo>
                  <a:lnTo>
                    <a:pt x="116" y="46"/>
                  </a:lnTo>
                  <a:cubicBezTo>
                    <a:pt x="135" y="21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51" name="Google Shape;657;p44">
              <a:extLst>
                <a:ext uri="{FF2B5EF4-FFF2-40B4-BE49-F238E27FC236}">
                  <a16:creationId xmlns:a16="http://schemas.microsoft.com/office/drawing/2014/main" id="{0CDC70AC-55E4-F958-11EE-995CBECA4186}"/>
                </a:ext>
              </a:extLst>
            </p:cNvPr>
            <p:cNvSpPr/>
            <p:nvPr/>
          </p:nvSpPr>
          <p:spPr>
            <a:xfrm>
              <a:off x="4100525" y="2797800"/>
              <a:ext cx="6150" cy="3375"/>
            </a:xfrm>
            <a:custGeom>
              <a:avLst/>
              <a:gdLst/>
              <a:ahLst/>
              <a:cxnLst/>
              <a:rect l="l" t="t" r="r" b="b"/>
              <a:pathLst>
                <a:path w="246" h="135" extrusionOk="0">
                  <a:moveTo>
                    <a:pt x="99" y="0"/>
                  </a:moveTo>
                  <a:cubicBezTo>
                    <a:pt x="75" y="0"/>
                    <a:pt x="58" y="24"/>
                    <a:pt x="35" y="24"/>
                  </a:cubicBezTo>
                  <a:cubicBezTo>
                    <a:pt x="34" y="24"/>
                    <a:pt x="33" y="24"/>
                    <a:pt x="32" y="24"/>
                  </a:cubicBezTo>
                  <a:cubicBezTo>
                    <a:pt x="22" y="24"/>
                    <a:pt x="2" y="41"/>
                    <a:pt x="2" y="52"/>
                  </a:cubicBezTo>
                  <a:cubicBezTo>
                    <a:pt x="1" y="62"/>
                    <a:pt x="15" y="77"/>
                    <a:pt x="28" y="83"/>
                  </a:cubicBezTo>
                  <a:lnTo>
                    <a:pt x="141" y="135"/>
                  </a:lnTo>
                  <a:cubicBezTo>
                    <a:pt x="227" y="78"/>
                    <a:pt x="245" y="39"/>
                    <a:pt x="188" y="39"/>
                  </a:cubicBezTo>
                  <a:cubicBezTo>
                    <a:pt x="182" y="39"/>
                    <a:pt x="175" y="39"/>
                    <a:pt x="166" y="40"/>
                  </a:cubicBezTo>
                  <a:lnTo>
                    <a:pt x="139" y="19"/>
                  </a:lnTo>
                  <a:cubicBezTo>
                    <a:pt x="123" y="5"/>
                    <a:pt x="110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52" name="Google Shape;658;p44">
              <a:extLst>
                <a:ext uri="{FF2B5EF4-FFF2-40B4-BE49-F238E27FC236}">
                  <a16:creationId xmlns:a16="http://schemas.microsoft.com/office/drawing/2014/main" id="{752E1D2D-557A-8EE7-78B5-AD9D2BE05573}"/>
                </a:ext>
              </a:extLst>
            </p:cNvPr>
            <p:cNvSpPr/>
            <p:nvPr/>
          </p:nvSpPr>
          <p:spPr>
            <a:xfrm>
              <a:off x="4450175" y="2867925"/>
              <a:ext cx="7225" cy="2900"/>
            </a:xfrm>
            <a:custGeom>
              <a:avLst/>
              <a:gdLst/>
              <a:ahLst/>
              <a:cxnLst/>
              <a:rect l="l" t="t" r="r" b="b"/>
              <a:pathLst>
                <a:path w="289" h="116" extrusionOk="0">
                  <a:moveTo>
                    <a:pt x="147" y="1"/>
                  </a:moveTo>
                  <a:cubicBezTo>
                    <a:pt x="115" y="1"/>
                    <a:pt x="156" y="60"/>
                    <a:pt x="108" y="62"/>
                  </a:cubicBezTo>
                  <a:lnTo>
                    <a:pt x="1" y="63"/>
                  </a:lnTo>
                  <a:cubicBezTo>
                    <a:pt x="42" y="115"/>
                    <a:pt x="227" y="94"/>
                    <a:pt x="249" y="103"/>
                  </a:cubicBezTo>
                  <a:cubicBezTo>
                    <a:pt x="254" y="106"/>
                    <a:pt x="259" y="107"/>
                    <a:pt x="264" y="107"/>
                  </a:cubicBezTo>
                  <a:cubicBezTo>
                    <a:pt x="279" y="107"/>
                    <a:pt x="289" y="96"/>
                    <a:pt x="289" y="78"/>
                  </a:cubicBezTo>
                  <a:cubicBezTo>
                    <a:pt x="289" y="59"/>
                    <a:pt x="261" y="19"/>
                    <a:pt x="222" y="19"/>
                  </a:cubicBezTo>
                  <a:cubicBezTo>
                    <a:pt x="217" y="19"/>
                    <a:pt x="211" y="20"/>
                    <a:pt x="204" y="22"/>
                  </a:cubicBezTo>
                  <a:lnTo>
                    <a:pt x="180" y="11"/>
                  </a:lnTo>
                  <a:cubicBezTo>
                    <a:pt x="164" y="4"/>
                    <a:pt x="154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53" name="Google Shape;659;p44">
              <a:extLst>
                <a:ext uri="{FF2B5EF4-FFF2-40B4-BE49-F238E27FC236}">
                  <a16:creationId xmlns:a16="http://schemas.microsoft.com/office/drawing/2014/main" id="{045C0495-5132-15DA-8F69-D57D587BEA14}"/>
                </a:ext>
              </a:extLst>
            </p:cNvPr>
            <p:cNvSpPr/>
            <p:nvPr/>
          </p:nvSpPr>
          <p:spPr>
            <a:xfrm>
              <a:off x="4390800" y="2774625"/>
              <a:ext cx="6800" cy="3075"/>
            </a:xfrm>
            <a:custGeom>
              <a:avLst/>
              <a:gdLst/>
              <a:ahLst/>
              <a:cxnLst/>
              <a:rect l="l" t="t" r="r" b="b"/>
              <a:pathLst>
                <a:path w="272" h="123" extrusionOk="0">
                  <a:moveTo>
                    <a:pt x="111" y="0"/>
                  </a:moveTo>
                  <a:cubicBezTo>
                    <a:pt x="96" y="0"/>
                    <a:pt x="85" y="3"/>
                    <a:pt x="81" y="10"/>
                  </a:cubicBezTo>
                  <a:lnTo>
                    <a:pt x="68" y="16"/>
                  </a:lnTo>
                  <a:lnTo>
                    <a:pt x="0" y="53"/>
                  </a:lnTo>
                  <a:cubicBezTo>
                    <a:pt x="27" y="94"/>
                    <a:pt x="77" y="123"/>
                    <a:pt x="119" y="123"/>
                  </a:cubicBezTo>
                  <a:cubicBezTo>
                    <a:pt x="124" y="123"/>
                    <a:pt x="129" y="122"/>
                    <a:pt x="134" y="121"/>
                  </a:cubicBezTo>
                  <a:lnTo>
                    <a:pt x="165" y="97"/>
                  </a:lnTo>
                  <a:lnTo>
                    <a:pt x="197" y="69"/>
                  </a:lnTo>
                  <a:cubicBezTo>
                    <a:pt x="246" y="56"/>
                    <a:pt x="272" y="32"/>
                    <a:pt x="254" y="15"/>
                  </a:cubicBezTo>
                  <a:lnTo>
                    <a:pt x="241" y="15"/>
                  </a:lnTo>
                  <a:lnTo>
                    <a:pt x="186" y="16"/>
                  </a:lnTo>
                  <a:cubicBezTo>
                    <a:pt x="158" y="5"/>
                    <a:pt x="131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54" name="Google Shape;660;p44">
              <a:extLst>
                <a:ext uri="{FF2B5EF4-FFF2-40B4-BE49-F238E27FC236}">
                  <a16:creationId xmlns:a16="http://schemas.microsoft.com/office/drawing/2014/main" id="{5E755DC6-7018-9730-C1F5-3927CACCD2BF}"/>
                </a:ext>
              </a:extLst>
            </p:cNvPr>
            <p:cNvSpPr/>
            <p:nvPr/>
          </p:nvSpPr>
          <p:spPr>
            <a:xfrm>
              <a:off x="4935375" y="2833775"/>
              <a:ext cx="7200" cy="4150"/>
            </a:xfrm>
            <a:custGeom>
              <a:avLst/>
              <a:gdLst/>
              <a:ahLst/>
              <a:cxnLst/>
              <a:rect l="l" t="t" r="r" b="b"/>
              <a:pathLst>
                <a:path w="288" h="166" extrusionOk="0">
                  <a:moveTo>
                    <a:pt x="70" y="1"/>
                  </a:moveTo>
                  <a:cubicBezTo>
                    <a:pt x="42" y="1"/>
                    <a:pt x="1" y="37"/>
                    <a:pt x="9" y="60"/>
                  </a:cubicBezTo>
                  <a:cubicBezTo>
                    <a:pt x="21" y="89"/>
                    <a:pt x="70" y="123"/>
                    <a:pt x="82" y="130"/>
                  </a:cubicBezTo>
                  <a:cubicBezTo>
                    <a:pt x="93" y="135"/>
                    <a:pt x="113" y="139"/>
                    <a:pt x="133" y="139"/>
                  </a:cubicBezTo>
                  <a:cubicBezTo>
                    <a:pt x="138" y="139"/>
                    <a:pt x="143" y="138"/>
                    <a:pt x="148" y="138"/>
                  </a:cubicBezTo>
                  <a:lnTo>
                    <a:pt x="163" y="144"/>
                  </a:lnTo>
                  <a:cubicBezTo>
                    <a:pt x="178" y="151"/>
                    <a:pt x="187" y="165"/>
                    <a:pt x="203" y="165"/>
                  </a:cubicBezTo>
                  <a:cubicBezTo>
                    <a:pt x="211" y="165"/>
                    <a:pt x="220" y="162"/>
                    <a:pt x="232" y="153"/>
                  </a:cubicBezTo>
                  <a:lnTo>
                    <a:pt x="288" y="116"/>
                  </a:lnTo>
                  <a:cubicBezTo>
                    <a:pt x="252" y="97"/>
                    <a:pt x="184" y="75"/>
                    <a:pt x="138" y="67"/>
                  </a:cubicBezTo>
                  <a:lnTo>
                    <a:pt x="112" y="37"/>
                  </a:lnTo>
                  <a:lnTo>
                    <a:pt x="90" y="12"/>
                  </a:lnTo>
                  <a:cubicBezTo>
                    <a:pt x="85" y="4"/>
                    <a:pt x="78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55" name="Google Shape;661;p44">
              <a:extLst>
                <a:ext uri="{FF2B5EF4-FFF2-40B4-BE49-F238E27FC236}">
                  <a16:creationId xmlns:a16="http://schemas.microsoft.com/office/drawing/2014/main" id="{88727420-8B5C-19D5-DC2A-2824AC160CB9}"/>
                </a:ext>
              </a:extLst>
            </p:cNvPr>
            <p:cNvSpPr/>
            <p:nvPr/>
          </p:nvSpPr>
          <p:spPr>
            <a:xfrm>
              <a:off x="4392400" y="2863075"/>
              <a:ext cx="4300" cy="4775"/>
            </a:xfrm>
            <a:custGeom>
              <a:avLst/>
              <a:gdLst/>
              <a:ahLst/>
              <a:cxnLst/>
              <a:rect l="l" t="t" r="r" b="b"/>
              <a:pathLst>
                <a:path w="172" h="191" extrusionOk="0">
                  <a:moveTo>
                    <a:pt x="122" y="0"/>
                  </a:moveTo>
                  <a:cubicBezTo>
                    <a:pt x="107" y="1"/>
                    <a:pt x="86" y="10"/>
                    <a:pt x="75" y="22"/>
                  </a:cubicBezTo>
                  <a:cubicBezTo>
                    <a:pt x="137" y="68"/>
                    <a:pt x="66" y="73"/>
                    <a:pt x="41" y="91"/>
                  </a:cubicBezTo>
                  <a:lnTo>
                    <a:pt x="39" y="93"/>
                  </a:lnTo>
                  <a:cubicBezTo>
                    <a:pt x="32" y="88"/>
                    <a:pt x="25" y="86"/>
                    <a:pt x="19" y="86"/>
                  </a:cubicBezTo>
                  <a:cubicBezTo>
                    <a:pt x="9" y="86"/>
                    <a:pt x="2" y="92"/>
                    <a:pt x="0" y="104"/>
                  </a:cubicBezTo>
                  <a:lnTo>
                    <a:pt x="4" y="121"/>
                  </a:lnTo>
                  <a:cubicBezTo>
                    <a:pt x="8" y="134"/>
                    <a:pt x="29" y="147"/>
                    <a:pt x="28" y="158"/>
                  </a:cubicBezTo>
                  <a:cubicBezTo>
                    <a:pt x="25" y="185"/>
                    <a:pt x="35" y="188"/>
                    <a:pt x="66" y="190"/>
                  </a:cubicBezTo>
                  <a:cubicBezTo>
                    <a:pt x="70" y="191"/>
                    <a:pt x="75" y="191"/>
                    <a:pt x="80" y="191"/>
                  </a:cubicBezTo>
                  <a:cubicBezTo>
                    <a:pt x="127" y="191"/>
                    <a:pt x="172" y="172"/>
                    <a:pt x="172" y="147"/>
                  </a:cubicBezTo>
                  <a:cubicBezTo>
                    <a:pt x="172" y="98"/>
                    <a:pt x="141" y="50"/>
                    <a:pt x="122" y="1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56" name="Google Shape;662;p44">
              <a:extLst>
                <a:ext uri="{FF2B5EF4-FFF2-40B4-BE49-F238E27FC236}">
                  <a16:creationId xmlns:a16="http://schemas.microsoft.com/office/drawing/2014/main" id="{4AF7EC26-9B99-A3FE-88A6-5EFC4B39564E}"/>
                </a:ext>
              </a:extLst>
            </p:cNvPr>
            <p:cNvSpPr/>
            <p:nvPr/>
          </p:nvSpPr>
          <p:spPr>
            <a:xfrm>
              <a:off x="4869775" y="2864200"/>
              <a:ext cx="5000" cy="3675"/>
            </a:xfrm>
            <a:custGeom>
              <a:avLst/>
              <a:gdLst/>
              <a:ahLst/>
              <a:cxnLst/>
              <a:rect l="l" t="t" r="r" b="b"/>
              <a:pathLst>
                <a:path w="200" h="147" extrusionOk="0">
                  <a:moveTo>
                    <a:pt x="66" y="0"/>
                  </a:moveTo>
                  <a:cubicBezTo>
                    <a:pt x="17" y="0"/>
                    <a:pt x="1" y="26"/>
                    <a:pt x="30" y="62"/>
                  </a:cubicBezTo>
                  <a:lnTo>
                    <a:pt x="42" y="99"/>
                  </a:lnTo>
                  <a:cubicBezTo>
                    <a:pt x="50" y="126"/>
                    <a:pt x="49" y="142"/>
                    <a:pt x="93" y="146"/>
                  </a:cubicBezTo>
                  <a:cubicBezTo>
                    <a:pt x="97" y="147"/>
                    <a:pt x="101" y="147"/>
                    <a:pt x="104" y="147"/>
                  </a:cubicBezTo>
                  <a:cubicBezTo>
                    <a:pt x="153" y="147"/>
                    <a:pt x="184" y="122"/>
                    <a:pt x="193" y="93"/>
                  </a:cubicBezTo>
                  <a:cubicBezTo>
                    <a:pt x="199" y="73"/>
                    <a:pt x="166" y="33"/>
                    <a:pt x="140" y="22"/>
                  </a:cubicBezTo>
                  <a:lnTo>
                    <a:pt x="93" y="2"/>
                  </a:lnTo>
                  <a:cubicBezTo>
                    <a:pt x="84" y="1"/>
                    <a:pt x="74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57" name="Google Shape;663;p44">
              <a:extLst>
                <a:ext uri="{FF2B5EF4-FFF2-40B4-BE49-F238E27FC236}">
                  <a16:creationId xmlns:a16="http://schemas.microsoft.com/office/drawing/2014/main" id="{61D7EC73-F739-0A0C-335D-C0146B521D36}"/>
                </a:ext>
              </a:extLst>
            </p:cNvPr>
            <p:cNvSpPr/>
            <p:nvPr/>
          </p:nvSpPr>
          <p:spPr>
            <a:xfrm>
              <a:off x="4271075" y="2866125"/>
              <a:ext cx="7350" cy="3625"/>
            </a:xfrm>
            <a:custGeom>
              <a:avLst/>
              <a:gdLst/>
              <a:ahLst/>
              <a:cxnLst/>
              <a:rect l="l" t="t" r="r" b="b"/>
              <a:pathLst>
                <a:path w="294" h="145" extrusionOk="0">
                  <a:moveTo>
                    <a:pt x="72" y="0"/>
                  </a:moveTo>
                  <a:cubicBezTo>
                    <a:pt x="53" y="0"/>
                    <a:pt x="32" y="2"/>
                    <a:pt x="22" y="5"/>
                  </a:cubicBezTo>
                  <a:cubicBezTo>
                    <a:pt x="0" y="11"/>
                    <a:pt x="20" y="37"/>
                    <a:pt x="65" y="64"/>
                  </a:cubicBezTo>
                  <a:lnTo>
                    <a:pt x="81" y="99"/>
                  </a:lnTo>
                  <a:lnTo>
                    <a:pt x="104" y="144"/>
                  </a:lnTo>
                  <a:cubicBezTo>
                    <a:pt x="107" y="145"/>
                    <a:pt x="110" y="145"/>
                    <a:pt x="113" y="145"/>
                  </a:cubicBezTo>
                  <a:cubicBezTo>
                    <a:pt x="152" y="145"/>
                    <a:pt x="219" y="126"/>
                    <a:pt x="257" y="126"/>
                  </a:cubicBezTo>
                  <a:cubicBezTo>
                    <a:pt x="270" y="126"/>
                    <a:pt x="280" y="128"/>
                    <a:pt x="284" y="134"/>
                  </a:cubicBezTo>
                  <a:cubicBezTo>
                    <a:pt x="286" y="137"/>
                    <a:pt x="288" y="138"/>
                    <a:pt x="288" y="138"/>
                  </a:cubicBezTo>
                  <a:cubicBezTo>
                    <a:pt x="293" y="138"/>
                    <a:pt x="264" y="83"/>
                    <a:pt x="225" y="83"/>
                  </a:cubicBezTo>
                  <a:cubicBezTo>
                    <a:pt x="223" y="83"/>
                    <a:pt x="221" y="83"/>
                    <a:pt x="219" y="84"/>
                  </a:cubicBezTo>
                  <a:cubicBezTo>
                    <a:pt x="217" y="84"/>
                    <a:pt x="214" y="84"/>
                    <a:pt x="212" y="84"/>
                  </a:cubicBezTo>
                  <a:cubicBezTo>
                    <a:pt x="165" y="84"/>
                    <a:pt x="121" y="30"/>
                    <a:pt x="119" y="13"/>
                  </a:cubicBezTo>
                  <a:cubicBezTo>
                    <a:pt x="119" y="3"/>
                    <a:pt x="96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58" name="Google Shape;664;p44">
              <a:extLst>
                <a:ext uri="{FF2B5EF4-FFF2-40B4-BE49-F238E27FC236}">
                  <a16:creationId xmlns:a16="http://schemas.microsoft.com/office/drawing/2014/main" id="{1A67DF32-918F-77AC-89BB-EEAFB76CCAFC}"/>
                </a:ext>
              </a:extLst>
            </p:cNvPr>
            <p:cNvSpPr/>
            <p:nvPr/>
          </p:nvSpPr>
          <p:spPr>
            <a:xfrm>
              <a:off x="4808675" y="2774925"/>
              <a:ext cx="4925" cy="3400"/>
            </a:xfrm>
            <a:custGeom>
              <a:avLst/>
              <a:gdLst/>
              <a:ahLst/>
              <a:cxnLst/>
              <a:rect l="l" t="t" r="r" b="b"/>
              <a:pathLst>
                <a:path w="197" h="136" extrusionOk="0">
                  <a:moveTo>
                    <a:pt x="48" y="0"/>
                  </a:moveTo>
                  <a:cubicBezTo>
                    <a:pt x="18" y="7"/>
                    <a:pt x="0" y="33"/>
                    <a:pt x="7" y="56"/>
                  </a:cubicBezTo>
                  <a:lnTo>
                    <a:pt x="22" y="67"/>
                  </a:lnTo>
                  <a:cubicBezTo>
                    <a:pt x="53" y="90"/>
                    <a:pt x="89" y="108"/>
                    <a:pt x="127" y="123"/>
                  </a:cubicBezTo>
                  <a:lnTo>
                    <a:pt x="165" y="136"/>
                  </a:lnTo>
                  <a:cubicBezTo>
                    <a:pt x="197" y="85"/>
                    <a:pt x="196" y="29"/>
                    <a:pt x="163" y="10"/>
                  </a:cubicBezTo>
                  <a:lnTo>
                    <a:pt x="155" y="16"/>
                  </a:lnTo>
                  <a:cubicBezTo>
                    <a:pt x="138" y="26"/>
                    <a:pt x="125" y="31"/>
                    <a:pt x="112" y="31"/>
                  </a:cubicBezTo>
                  <a:cubicBezTo>
                    <a:pt x="94" y="31"/>
                    <a:pt x="78" y="21"/>
                    <a:pt x="58" y="7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59" name="Google Shape;665;p44">
              <a:extLst>
                <a:ext uri="{FF2B5EF4-FFF2-40B4-BE49-F238E27FC236}">
                  <a16:creationId xmlns:a16="http://schemas.microsoft.com/office/drawing/2014/main" id="{6EFABD28-0F8F-4346-E926-D6A7EB0591DA}"/>
                </a:ext>
              </a:extLst>
            </p:cNvPr>
            <p:cNvSpPr/>
            <p:nvPr/>
          </p:nvSpPr>
          <p:spPr>
            <a:xfrm>
              <a:off x="4451825" y="2780775"/>
              <a:ext cx="5600" cy="4800"/>
            </a:xfrm>
            <a:custGeom>
              <a:avLst/>
              <a:gdLst/>
              <a:ahLst/>
              <a:cxnLst/>
              <a:rect l="l" t="t" r="r" b="b"/>
              <a:pathLst>
                <a:path w="224" h="192" extrusionOk="0">
                  <a:moveTo>
                    <a:pt x="218" y="1"/>
                  </a:moveTo>
                  <a:cubicBezTo>
                    <a:pt x="179" y="9"/>
                    <a:pt x="128" y="16"/>
                    <a:pt x="121" y="16"/>
                  </a:cubicBezTo>
                  <a:cubicBezTo>
                    <a:pt x="114" y="16"/>
                    <a:pt x="90" y="21"/>
                    <a:pt x="69" y="26"/>
                  </a:cubicBezTo>
                  <a:cubicBezTo>
                    <a:pt x="48" y="32"/>
                    <a:pt x="1" y="67"/>
                    <a:pt x="8" y="93"/>
                  </a:cubicBezTo>
                  <a:lnTo>
                    <a:pt x="16" y="116"/>
                  </a:lnTo>
                  <a:lnTo>
                    <a:pt x="22" y="135"/>
                  </a:lnTo>
                  <a:cubicBezTo>
                    <a:pt x="26" y="156"/>
                    <a:pt x="36" y="186"/>
                    <a:pt x="38" y="191"/>
                  </a:cubicBezTo>
                  <a:cubicBezTo>
                    <a:pt x="38" y="191"/>
                    <a:pt x="39" y="192"/>
                    <a:pt x="40" y="192"/>
                  </a:cubicBezTo>
                  <a:cubicBezTo>
                    <a:pt x="45" y="192"/>
                    <a:pt x="55" y="186"/>
                    <a:pt x="59" y="182"/>
                  </a:cubicBezTo>
                  <a:cubicBezTo>
                    <a:pt x="64" y="176"/>
                    <a:pt x="68" y="158"/>
                    <a:pt x="69" y="141"/>
                  </a:cubicBezTo>
                  <a:lnTo>
                    <a:pt x="68" y="126"/>
                  </a:lnTo>
                  <a:cubicBezTo>
                    <a:pt x="65" y="94"/>
                    <a:pt x="75" y="79"/>
                    <a:pt x="102" y="79"/>
                  </a:cubicBezTo>
                  <a:cubicBezTo>
                    <a:pt x="111" y="79"/>
                    <a:pt x="122" y="81"/>
                    <a:pt x="134" y="84"/>
                  </a:cubicBezTo>
                  <a:cubicBezTo>
                    <a:pt x="148" y="87"/>
                    <a:pt x="160" y="89"/>
                    <a:pt x="170" y="89"/>
                  </a:cubicBezTo>
                  <a:cubicBezTo>
                    <a:pt x="205" y="89"/>
                    <a:pt x="224" y="71"/>
                    <a:pt x="222" y="40"/>
                  </a:cubicBezTo>
                  <a:lnTo>
                    <a:pt x="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0" name="Google Shape;666;p44">
              <a:extLst>
                <a:ext uri="{FF2B5EF4-FFF2-40B4-BE49-F238E27FC236}">
                  <a16:creationId xmlns:a16="http://schemas.microsoft.com/office/drawing/2014/main" id="{A5E4BC0D-C714-7CDB-187E-AC776A06AB48}"/>
                </a:ext>
              </a:extLst>
            </p:cNvPr>
            <p:cNvSpPr/>
            <p:nvPr/>
          </p:nvSpPr>
          <p:spPr>
            <a:xfrm>
              <a:off x="4796050" y="2863650"/>
              <a:ext cx="5575" cy="3700"/>
            </a:xfrm>
            <a:custGeom>
              <a:avLst/>
              <a:gdLst/>
              <a:ahLst/>
              <a:cxnLst/>
              <a:rect l="l" t="t" r="r" b="b"/>
              <a:pathLst>
                <a:path w="223" h="148" extrusionOk="0">
                  <a:moveTo>
                    <a:pt x="202" y="1"/>
                  </a:moveTo>
                  <a:cubicBezTo>
                    <a:pt x="188" y="1"/>
                    <a:pt x="167" y="19"/>
                    <a:pt x="159" y="35"/>
                  </a:cubicBezTo>
                  <a:cubicBezTo>
                    <a:pt x="147" y="56"/>
                    <a:pt x="122" y="70"/>
                    <a:pt x="101" y="70"/>
                  </a:cubicBezTo>
                  <a:cubicBezTo>
                    <a:pt x="98" y="70"/>
                    <a:pt x="96" y="70"/>
                    <a:pt x="93" y="70"/>
                  </a:cubicBezTo>
                  <a:lnTo>
                    <a:pt x="85" y="63"/>
                  </a:lnTo>
                  <a:cubicBezTo>
                    <a:pt x="71" y="51"/>
                    <a:pt x="54" y="39"/>
                    <a:pt x="37" y="39"/>
                  </a:cubicBezTo>
                  <a:cubicBezTo>
                    <a:pt x="28" y="39"/>
                    <a:pt x="19" y="43"/>
                    <a:pt x="10" y="53"/>
                  </a:cubicBezTo>
                  <a:cubicBezTo>
                    <a:pt x="1" y="64"/>
                    <a:pt x="18" y="98"/>
                    <a:pt x="34" y="115"/>
                  </a:cubicBezTo>
                  <a:lnTo>
                    <a:pt x="67" y="148"/>
                  </a:lnTo>
                  <a:cubicBezTo>
                    <a:pt x="111" y="134"/>
                    <a:pt x="223" y="49"/>
                    <a:pt x="217" y="16"/>
                  </a:cubicBezTo>
                  <a:cubicBezTo>
                    <a:pt x="215" y="5"/>
                    <a:pt x="209" y="1"/>
                    <a:pt x="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1" name="Google Shape;667;p44">
              <a:extLst>
                <a:ext uri="{FF2B5EF4-FFF2-40B4-BE49-F238E27FC236}">
                  <a16:creationId xmlns:a16="http://schemas.microsoft.com/office/drawing/2014/main" id="{D91B7119-3B6E-1C05-56C4-94034BE13769}"/>
                </a:ext>
              </a:extLst>
            </p:cNvPr>
            <p:cNvSpPr/>
            <p:nvPr/>
          </p:nvSpPr>
          <p:spPr>
            <a:xfrm>
              <a:off x="4306425" y="2879450"/>
              <a:ext cx="5775" cy="4575"/>
            </a:xfrm>
            <a:custGeom>
              <a:avLst/>
              <a:gdLst/>
              <a:ahLst/>
              <a:cxnLst/>
              <a:rect l="l" t="t" r="r" b="b"/>
              <a:pathLst>
                <a:path w="231" h="183" extrusionOk="0">
                  <a:moveTo>
                    <a:pt x="186" y="0"/>
                  </a:moveTo>
                  <a:cubicBezTo>
                    <a:pt x="182" y="0"/>
                    <a:pt x="176" y="1"/>
                    <a:pt x="169" y="4"/>
                  </a:cubicBezTo>
                  <a:cubicBezTo>
                    <a:pt x="117" y="26"/>
                    <a:pt x="59" y="46"/>
                    <a:pt x="21" y="81"/>
                  </a:cubicBezTo>
                  <a:lnTo>
                    <a:pt x="1" y="101"/>
                  </a:lnTo>
                  <a:cubicBezTo>
                    <a:pt x="10" y="146"/>
                    <a:pt x="75" y="183"/>
                    <a:pt x="95" y="183"/>
                  </a:cubicBezTo>
                  <a:cubicBezTo>
                    <a:pt x="116" y="183"/>
                    <a:pt x="123" y="174"/>
                    <a:pt x="113" y="163"/>
                  </a:cubicBezTo>
                  <a:lnTo>
                    <a:pt x="104" y="158"/>
                  </a:lnTo>
                  <a:lnTo>
                    <a:pt x="88" y="148"/>
                  </a:lnTo>
                  <a:cubicBezTo>
                    <a:pt x="69" y="138"/>
                    <a:pt x="66" y="116"/>
                    <a:pt x="83" y="100"/>
                  </a:cubicBezTo>
                  <a:lnTo>
                    <a:pt x="100" y="98"/>
                  </a:lnTo>
                  <a:lnTo>
                    <a:pt x="142" y="92"/>
                  </a:lnTo>
                  <a:cubicBezTo>
                    <a:pt x="145" y="92"/>
                    <a:pt x="148" y="93"/>
                    <a:pt x="151" y="93"/>
                  </a:cubicBezTo>
                  <a:cubicBezTo>
                    <a:pt x="206" y="93"/>
                    <a:pt x="231" y="74"/>
                    <a:pt x="209" y="49"/>
                  </a:cubicBezTo>
                  <a:lnTo>
                    <a:pt x="209" y="34"/>
                  </a:lnTo>
                  <a:cubicBezTo>
                    <a:pt x="208" y="14"/>
                    <a:pt x="203" y="0"/>
                    <a:pt x="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2" name="Google Shape;668;p44">
              <a:extLst>
                <a:ext uri="{FF2B5EF4-FFF2-40B4-BE49-F238E27FC236}">
                  <a16:creationId xmlns:a16="http://schemas.microsoft.com/office/drawing/2014/main" id="{48047856-1027-3728-CE3C-1F5150271DA4}"/>
                </a:ext>
              </a:extLst>
            </p:cNvPr>
            <p:cNvSpPr/>
            <p:nvPr/>
          </p:nvSpPr>
          <p:spPr>
            <a:xfrm>
              <a:off x="4448200" y="2776125"/>
              <a:ext cx="4450" cy="3125"/>
            </a:xfrm>
            <a:custGeom>
              <a:avLst/>
              <a:gdLst/>
              <a:ahLst/>
              <a:cxnLst/>
              <a:rect l="l" t="t" r="r" b="b"/>
              <a:pathLst>
                <a:path w="178" h="125" extrusionOk="0">
                  <a:moveTo>
                    <a:pt x="91" y="0"/>
                  </a:moveTo>
                  <a:cubicBezTo>
                    <a:pt x="81" y="0"/>
                    <a:pt x="72" y="2"/>
                    <a:pt x="65" y="7"/>
                  </a:cubicBezTo>
                  <a:lnTo>
                    <a:pt x="61" y="20"/>
                  </a:lnTo>
                  <a:lnTo>
                    <a:pt x="45" y="77"/>
                  </a:lnTo>
                  <a:cubicBezTo>
                    <a:pt x="36" y="75"/>
                    <a:pt x="29" y="74"/>
                    <a:pt x="23" y="74"/>
                  </a:cubicBezTo>
                  <a:cubicBezTo>
                    <a:pt x="0" y="74"/>
                    <a:pt x="20" y="94"/>
                    <a:pt x="76" y="125"/>
                  </a:cubicBezTo>
                  <a:lnTo>
                    <a:pt x="134" y="94"/>
                  </a:lnTo>
                  <a:cubicBezTo>
                    <a:pt x="153" y="84"/>
                    <a:pt x="177" y="55"/>
                    <a:pt x="172" y="48"/>
                  </a:cubicBezTo>
                  <a:lnTo>
                    <a:pt x="157" y="23"/>
                  </a:lnTo>
                  <a:cubicBezTo>
                    <a:pt x="137" y="9"/>
                    <a:pt x="112" y="0"/>
                    <a:pt x="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63" name="Google Shape;669;p44">
              <a:extLst>
                <a:ext uri="{FF2B5EF4-FFF2-40B4-BE49-F238E27FC236}">
                  <a16:creationId xmlns:a16="http://schemas.microsoft.com/office/drawing/2014/main" id="{696F94AB-12B6-10D1-B279-DDF9EE9FF41A}"/>
                </a:ext>
              </a:extLst>
            </p:cNvPr>
            <p:cNvSpPr/>
            <p:nvPr/>
          </p:nvSpPr>
          <p:spPr>
            <a:xfrm>
              <a:off x="4438425" y="2776450"/>
              <a:ext cx="5600" cy="3025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56" y="0"/>
                  </a:moveTo>
                  <a:cubicBezTo>
                    <a:pt x="151" y="0"/>
                    <a:pt x="145" y="1"/>
                    <a:pt x="140" y="2"/>
                  </a:cubicBezTo>
                  <a:lnTo>
                    <a:pt x="89" y="14"/>
                  </a:lnTo>
                  <a:cubicBezTo>
                    <a:pt x="35" y="33"/>
                    <a:pt x="0" y="74"/>
                    <a:pt x="9" y="105"/>
                  </a:cubicBezTo>
                  <a:cubicBezTo>
                    <a:pt x="13" y="116"/>
                    <a:pt x="29" y="120"/>
                    <a:pt x="50" y="120"/>
                  </a:cubicBezTo>
                  <a:cubicBezTo>
                    <a:pt x="88" y="120"/>
                    <a:pt x="139" y="105"/>
                    <a:pt x="147" y="87"/>
                  </a:cubicBezTo>
                  <a:cubicBezTo>
                    <a:pt x="157" y="63"/>
                    <a:pt x="180" y="51"/>
                    <a:pt x="191" y="51"/>
                  </a:cubicBezTo>
                  <a:cubicBezTo>
                    <a:pt x="193" y="51"/>
                    <a:pt x="194" y="52"/>
                    <a:pt x="195" y="52"/>
                  </a:cubicBezTo>
                  <a:cubicBezTo>
                    <a:pt x="198" y="53"/>
                    <a:pt x="200" y="54"/>
                    <a:pt x="202" y="54"/>
                  </a:cubicBezTo>
                  <a:cubicBezTo>
                    <a:pt x="209" y="54"/>
                    <a:pt x="217" y="50"/>
                    <a:pt x="223" y="43"/>
                  </a:cubicBezTo>
                  <a:lnTo>
                    <a:pt x="223" y="35"/>
                  </a:lnTo>
                  <a:cubicBezTo>
                    <a:pt x="223" y="26"/>
                    <a:pt x="218" y="10"/>
                    <a:pt x="212" y="9"/>
                  </a:cubicBezTo>
                  <a:cubicBezTo>
                    <a:pt x="194" y="5"/>
                    <a:pt x="174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08" name="Google Shape;670;p44">
              <a:extLst>
                <a:ext uri="{FF2B5EF4-FFF2-40B4-BE49-F238E27FC236}">
                  <a16:creationId xmlns:a16="http://schemas.microsoft.com/office/drawing/2014/main" id="{8AA46794-D816-4025-75AD-BFCA27AD1BE8}"/>
                </a:ext>
              </a:extLst>
            </p:cNvPr>
            <p:cNvSpPr/>
            <p:nvPr/>
          </p:nvSpPr>
          <p:spPr>
            <a:xfrm>
              <a:off x="4419675" y="2778150"/>
              <a:ext cx="5100" cy="2450"/>
            </a:xfrm>
            <a:custGeom>
              <a:avLst/>
              <a:gdLst/>
              <a:ahLst/>
              <a:cxnLst/>
              <a:rect l="l" t="t" r="r" b="b"/>
              <a:pathLst>
                <a:path w="204" h="98" extrusionOk="0">
                  <a:moveTo>
                    <a:pt x="39" y="1"/>
                  </a:moveTo>
                  <a:cubicBezTo>
                    <a:pt x="3" y="24"/>
                    <a:pt x="1" y="60"/>
                    <a:pt x="32" y="80"/>
                  </a:cubicBezTo>
                  <a:cubicBezTo>
                    <a:pt x="47" y="90"/>
                    <a:pt x="78" y="98"/>
                    <a:pt x="108" y="98"/>
                  </a:cubicBezTo>
                  <a:cubicBezTo>
                    <a:pt x="141" y="98"/>
                    <a:pt x="172" y="89"/>
                    <a:pt x="183" y="62"/>
                  </a:cubicBezTo>
                  <a:lnTo>
                    <a:pt x="202" y="18"/>
                  </a:lnTo>
                  <a:lnTo>
                    <a:pt x="203" y="14"/>
                  </a:lnTo>
                  <a:cubicBezTo>
                    <a:pt x="202" y="13"/>
                    <a:pt x="200" y="13"/>
                    <a:pt x="197" y="13"/>
                  </a:cubicBezTo>
                  <a:cubicBezTo>
                    <a:pt x="183" y="13"/>
                    <a:pt x="150" y="21"/>
                    <a:pt x="114" y="33"/>
                  </a:cubicBezTo>
                  <a:lnTo>
                    <a:pt x="89" y="22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09" name="Google Shape;671;p44">
              <a:extLst>
                <a:ext uri="{FF2B5EF4-FFF2-40B4-BE49-F238E27FC236}">
                  <a16:creationId xmlns:a16="http://schemas.microsoft.com/office/drawing/2014/main" id="{18300836-6911-443C-7CAC-5AE2422AAC84}"/>
                </a:ext>
              </a:extLst>
            </p:cNvPr>
            <p:cNvSpPr/>
            <p:nvPr/>
          </p:nvSpPr>
          <p:spPr>
            <a:xfrm>
              <a:off x="4760575" y="2896475"/>
              <a:ext cx="4700" cy="4125"/>
            </a:xfrm>
            <a:custGeom>
              <a:avLst/>
              <a:gdLst/>
              <a:ahLst/>
              <a:cxnLst/>
              <a:rect l="l" t="t" r="r" b="b"/>
              <a:pathLst>
                <a:path w="188" h="165" extrusionOk="0">
                  <a:moveTo>
                    <a:pt x="59" y="1"/>
                  </a:moveTo>
                  <a:cubicBezTo>
                    <a:pt x="58" y="1"/>
                    <a:pt x="57" y="1"/>
                    <a:pt x="57" y="1"/>
                  </a:cubicBezTo>
                  <a:lnTo>
                    <a:pt x="41" y="9"/>
                  </a:lnTo>
                  <a:lnTo>
                    <a:pt x="28" y="14"/>
                  </a:lnTo>
                  <a:cubicBezTo>
                    <a:pt x="0" y="22"/>
                    <a:pt x="58" y="40"/>
                    <a:pt x="83" y="43"/>
                  </a:cubicBezTo>
                  <a:cubicBezTo>
                    <a:pt x="109" y="46"/>
                    <a:pt x="27" y="131"/>
                    <a:pt x="63" y="154"/>
                  </a:cubicBezTo>
                  <a:cubicBezTo>
                    <a:pt x="76" y="161"/>
                    <a:pt x="90" y="165"/>
                    <a:pt x="104" y="165"/>
                  </a:cubicBezTo>
                  <a:cubicBezTo>
                    <a:pt x="129" y="165"/>
                    <a:pt x="153" y="153"/>
                    <a:pt x="167" y="130"/>
                  </a:cubicBezTo>
                  <a:cubicBezTo>
                    <a:pt x="187" y="97"/>
                    <a:pt x="83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10" name="Google Shape;672;p44">
              <a:extLst>
                <a:ext uri="{FF2B5EF4-FFF2-40B4-BE49-F238E27FC236}">
                  <a16:creationId xmlns:a16="http://schemas.microsoft.com/office/drawing/2014/main" id="{47C90C10-2D68-40E2-1D92-2ADE326E6C66}"/>
                </a:ext>
              </a:extLst>
            </p:cNvPr>
            <p:cNvSpPr/>
            <p:nvPr/>
          </p:nvSpPr>
          <p:spPr>
            <a:xfrm>
              <a:off x="4403975" y="2864825"/>
              <a:ext cx="6825" cy="3000"/>
            </a:xfrm>
            <a:custGeom>
              <a:avLst/>
              <a:gdLst/>
              <a:ahLst/>
              <a:cxnLst/>
              <a:rect l="l" t="t" r="r" b="b"/>
              <a:pathLst>
                <a:path w="273" h="120" extrusionOk="0">
                  <a:moveTo>
                    <a:pt x="91" y="0"/>
                  </a:moveTo>
                  <a:cubicBezTo>
                    <a:pt x="31" y="0"/>
                    <a:pt x="0" y="15"/>
                    <a:pt x="18" y="38"/>
                  </a:cubicBezTo>
                  <a:lnTo>
                    <a:pt x="39" y="47"/>
                  </a:lnTo>
                  <a:cubicBezTo>
                    <a:pt x="89" y="72"/>
                    <a:pt x="141" y="92"/>
                    <a:pt x="194" y="113"/>
                  </a:cubicBezTo>
                  <a:cubicBezTo>
                    <a:pt x="202" y="115"/>
                    <a:pt x="214" y="119"/>
                    <a:pt x="222" y="119"/>
                  </a:cubicBezTo>
                  <a:cubicBezTo>
                    <a:pt x="224" y="119"/>
                    <a:pt x="226" y="119"/>
                    <a:pt x="228" y="118"/>
                  </a:cubicBezTo>
                  <a:cubicBezTo>
                    <a:pt x="240" y="110"/>
                    <a:pt x="249" y="99"/>
                    <a:pt x="257" y="87"/>
                  </a:cubicBezTo>
                  <a:lnTo>
                    <a:pt x="269" y="69"/>
                  </a:lnTo>
                  <a:cubicBezTo>
                    <a:pt x="272" y="60"/>
                    <a:pt x="270" y="56"/>
                    <a:pt x="262" y="56"/>
                  </a:cubicBezTo>
                  <a:cubicBezTo>
                    <a:pt x="252" y="56"/>
                    <a:pt x="233" y="63"/>
                    <a:pt x="209" y="78"/>
                  </a:cubicBezTo>
                  <a:lnTo>
                    <a:pt x="158" y="29"/>
                  </a:lnTo>
                  <a:lnTo>
                    <a:pt x="130" y="2"/>
                  </a:lnTo>
                  <a:cubicBezTo>
                    <a:pt x="116" y="1"/>
                    <a:pt x="103" y="0"/>
                    <a:pt x="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11" name="Google Shape;673;p44">
              <a:extLst>
                <a:ext uri="{FF2B5EF4-FFF2-40B4-BE49-F238E27FC236}">
                  <a16:creationId xmlns:a16="http://schemas.microsoft.com/office/drawing/2014/main" id="{ECFC0FE1-138B-48F1-FA6B-3A4D6A64E984}"/>
                </a:ext>
              </a:extLst>
            </p:cNvPr>
            <p:cNvSpPr/>
            <p:nvPr/>
          </p:nvSpPr>
          <p:spPr>
            <a:xfrm>
              <a:off x="4361250" y="2891100"/>
              <a:ext cx="5425" cy="3150"/>
            </a:xfrm>
            <a:custGeom>
              <a:avLst/>
              <a:gdLst/>
              <a:ahLst/>
              <a:cxnLst/>
              <a:rect l="l" t="t" r="r" b="b"/>
              <a:pathLst>
                <a:path w="217" h="126" extrusionOk="0">
                  <a:moveTo>
                    <a:pt x="28" y="1"/>
                  </a:moveTo>
                  <a:cubicBezTo>
                    <a:pt x="16" y="1"/>
                    <a:pt x="6" y="3"/>
                    <a:pt x="0" y="9"/>
                  </a:cubicBezTo>
                  <a:lnTo>
                    <a:pt x="83" y="35"/>
                  </a:lnTo>
                  <a:cubicBezTo>
                    <a:pt x="99" y="41"/>
                    <a:pt x="122" y="51"/>
                    <a:pt x="122" y="59"/>
                  </a:cubicBezTo>
                  <a:lnTo>
                    <a:pt x="124" y="126"/>
                  </a:lnTo>
                  <a:cubicBezTo>
                    <a:pt x="176" y="112"/>
                    <a:pt x="216" y="85"/>
                    <a:pt x="211" y="67"/>
                  </a:cubicBezTo>
                  <a:cubicBezTo>
                    <a:pt x="207" y="53"/>
                    <a:pt x="88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12" name="Google Shape;674;p44">
              <a:extLst>
                <a:ext uri="{FF2B5EF4-FFF2-40B4-BE49-F238E27FC236}">
                  <a16:creationId xmlns:a16="http://schemas.microsoft.com/office/drawing/2014/main" id="{20AB6EC5-021D-58DE-9838-331624BB79CE}"/>
                </a:ext>
              </a:extLst>
            </p:cNvPr>
            <p:cNvSpPr/>
            <p:nvPr/>
          </p:nvSpPr>
          <p:spPr>
            <a:xfrm>
              <a:off x="4559500" y="2899650"/>
              <a:ext cx="4925" cy="3675"/>
            </a:xfrm>
            <a:custGeom>
              <a:avLst/>
              <a:gdLst/>
              <a:ahLst/>
              <a:cxnLst/>
              <a:rect l="l" t="t" r="r" b="b"/>
              <a:pathLst>
                <a:path w="197" h="147" extrusionOk="0">
                  <a:moveTo>
                    <a:pt x="98" y="6"/>
                  </a:moveTo>
                  <a:cubicBezTo>
                    <a:pt x="96" y="6"/>
                    <a:pt x="95" y="6"/>
                    <a:pt x="93" y="6"/>
                  </a:cubicBezTo>
                  <a:cubicBezTo>
                    <a:pt x="54" y="7"/>
                    <a:pt x="15" y="1"/>
                    <a:pt x="20" y="51"/>
                  </a:cubicBezTo>
                  <a:lnTo>
                    <a:pt x="21" y="60"/>
                  </a:lnTo>
                  <a:cubicBezTo>
                    <a:pt x="1" y="75"/>
                    <a:pt x="20" y="93"/>
                    <a:pt x="64" y="103"/>
                  </a:cubicBezTo>
                  <a:lnTo>
                    <a:pt x="100" y="119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6" y="57"/>
                  </a:lnTo>
                  <a:cubicBezTo>
                    <a:pt x="139" y="33"/>
                    <a:pt x="141" y="6"/>
                    <a:pt x="98" y="6"/>
                  </a:cubicBezTo>
                  <a:close/>
                  <a:moveTo>
                    <a:pt x="181" y="126"/>
                  </a:moveTo>
                  <a:cubicBezTo>
                    <a:pt x="172" y="126"/>
                    <a:pt x="156" y="129"/>
                    <a:pt x="134" y="134"/>
                  </a:cubicBezTo>
                  <a:lnTo>
                    <a:pt x="134" y="134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34"/>
                  </a:lnTo>
                  <a:cubicBezTo>
                    <a:pt x="132" y="134"/>
                    <a:pt x="133" y="134"/>
                    <a:pt x="134" y="134"/>
                  </a:cubicBezTo>
                  <a:lnTo>
                    <a:pt x="134" y="134"/>
                  </a:lnTo>
                  <a:lnTo>
                    <a:pt x="165" y="147"/>
                  </a:lnTo>
                  <a:cubicBezTo>
                    <a:pt x="192" y="133"/>
                    <a:pt x="196" y="126"/>
                    <a:pt x="181" y="1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13" name="Google Shape;675;p44">
              <a:extLst>
                <a:ext uri="{FF2B5EF4-FFF2-40B4-BE49-F238E27FC236}">
                  <a16:creationId xmlns:a16="http://schemas.microsoft.com/office/drawing/2014/main" id="{B5357B4B-B819-07B2-6CCF-318937B9AF87}"/>
                </a:ext>
              </a:extLst>
            </p:cNvPr>
            <p:cNvSpPr/>
            <p:nvPr/>
          </p:nvSpPr>
          <p:spPr>
            <a:xfrm>
              <a:off x="4376900" y="2860100"/>
              <a:ext cx="4325" cy="3875"/>
            </a:xfrm>
            <a:custGeom>
              <a:avLst/>
              <a:gdLst/>
              <a:ahLst/>
              <a:cxnLst/>
              <a:rect l="l" t="t" r="r" b="b"/>
              <a:pathLst>
                <a:path w="173" h="155" extrusionOk="0">
                  <a:moveTo>
                    <a:pt x="124" y="1"/>
                  </a:moveTo>
                  <a:cubicBezTo>
                    <a:pt x="95" y="1"/>
                    <a:pt x="96" y="35"/>
                    <a:pt x="126" y="76"/>
                  </a:cubicBezTo>
                  <a:lnTo>
                    <a:pt x="64" y="88"/>
                  </a:lnTo>
                  <a:cubicBezTo>
                    <a:pt x="62" y="89"/>
                    <a:pt x="59" y="89"/>
                    <a:pt x="57" y="89"/>
                  </a:cubicBezTo>
                  <a:cubicBezTo>
                    <a:pt x="50" y="89"/>
                    <a:pt x="43" y="87"/>
                    <a:pt x="36" y="87"/>
                  </a:cubicBezTo>
                  <a:cubicBezTo>
                    <a:pt x="33" y="87"/>
                    <a:pt x="29" y="88"/>
                    <a:pt x="27" y="89"/>
                  </a:cubicBezTo>
                  <a:cubicBezTo>
                    <a:pt x="14" y="97"/>
                    <a:pt x="0" y="112"/>
                    <a:pt x="0" y="122"/>
                  </a:cubicBezTo>
                  <a:cubicBezTo>
                    <a:pt x="0" y="132"/>
                    <a:pt x="18" y="149"/>
                    <a:pt x="29" y="150"/>
                  </a:cubicBezTo>
                  <a:lnTo>
                    <a:pt x="65" y="154"/>
                  </a:lnTo>
                  <a:cubicBezTo>
                    <a:pt x="98" y="153"/>
                    <a:pt x="137" y="128"/>
                    <a:pt x="155" y="100"/>
                  </a:cubicBezTo>
                  <a:cubicBezTo>
                    <a:pt x="173" y="72"/>
                    <a:pt x="149" y="2"/>
                    <a:pt x="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14" name="Google Shape;676;p44">
              <a:extLst>
                <a:ext uri="{FF2B5EF4-FFF2-40B4-BE49-F238E27FC236}">
                  <a16:creationId xmlns:a16="http://schemas.microsoft.com/office/drawing/2014/main" id="{39B433B3-4DD5-4714-56A4-66F4F6D938C0}"/>
                </a:ext>
              </a:extLst>
            </p:cNvPr>
            <p:cNvSpPr/>
            <p:nvPr/>
          </p:nvSpPr>
          <p:spPr>
            <a:xfrm>
              <a:off x="4069950" y="2853600"/>
              <a:ext cx="2750" cy="3825"/>
            </a:xfrm>
            <a:custGeom>
              <a:avLst/>
              <a:gdLst/>
              <a:ahLst/>
              <a:cxnLst/>
              <a:rect l="l" t="t" r="r" b="b"/>
              <a:pathLst>
                <a:path w="110" h="153" extrusionOk="0">
                  <a:moveTo>
                    <a:pt x="9" y="1"/>
                  </a:moveTo>
                  <a:cubicBezTo>
                    <a:pt x="4" y="1"/>
                    <a:pt x="1" y="7"/>
                    <a:pt x="1" y="20"/>
                  </a:cubicBezTo>
                  <a:cubicBezTo>
                    <a:pt x="1" y="50"/>
                    <a:pt x="67" y="144"/>
                    <a:pt x="90" y="152"/>
                  </a:cubicBezTo>
                  <a:cubicBezTo>
                    <a:pt x="91" y="152"/>
                    <a:pt x="92" y="152"/>
                    <a:pt x="92" y="152"/>
                  </a:cubicBezTo>
                  <a:cubicBezTo>
                    <a:pt x="110" y="152"/>
                    <a:pt x="62" y="69"/>
                    <a:pt x="42" y="34"/>
                  </a:cubicBezTo>
                  <a:cubicBezTo>
                    <a:pt x="28" y="12"/>
                    <a:pt x="17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15" name="Google Shape;677;p44">
              <a:extLst>
                <a:ext uri="{FF2B5EF4-FFF2-40B4-BE49-F238E27FC236}">
                  <a16:creationId xmlns:a16="http://schemas.microsoft.com/office/drawing/2014/main" id="{0245809D-A400-000D-B738-5357D1A61523}"/>
                </a:ext>
              </a:extLst>
            </p:cNvPr>
            <p:cNvSpPr/>
            <p:nvPr/>
          </p:nvSpPr>
          <p:spPr>
            <a:xfrm>
              <a:off x="4254550" y="2867775"/>
              <a:ext cx="4325" cy="3975"/>
            </a:xfrm>
            <a:custGeom>
              <a:avLst/>
              <a:gdLst/>
              <a:ahLst/>
              <a:cxnLst/>
              <a:rect l="l" t="t" r="r" b="b"/>
              <a:pathLst>
                <a:path w="173" h="159" extrusionOk="0">
                  <a:moveTo>
                    <a:pt x="54" y="0"/>
                  </a:moveTo>
                  <a:cubicBezTo>
                    <a:pt x="29" y="0"/>
                    <a:pt x="1" y="31"/>
                    <a:pt x="20" y="45"/>
                  </a:cubicBezTo>
                  <a:cubicBezTo>
                    <a:pt x="63" y="76"/>
                    <a:pt x="38" y="93"/>
                    <a:pt x="19" y="116"/>
                  </a:cubicBezTo>
                  <a:cubicBezTo>
                    <a:pt x="13" y="125"/>
                    <a:pt x="25" y="145"/>
                    <a:pt x="35" y="155"/>
                  </a:cubicBezTo>
                  <a:cubicBezTo>
                    <a:pt x="37" y="158"/>
                    <a:pt x="44" y="158"/>
                    <a:pt x="51" y="158"/>
                  </a:cubicBezTo>
                  <a:cubicBezTo>
                    <a:pt x="60" y="158"/>
                    <a:pt x="70" y="157"/>
                    <a:pt x="70" y="156"/>
                  </a:cubicBezTo>
                  <a:lnTo>
                    <a:pt x="83" y="96"/>
                  </a:lnTo>
                  <a:cubicBezTo>
                    <a:pt x="161" y="85"/>
                    <a:pt x="173" y="53"/>
                    <a:pt x="112" y="22"/>
                  </a:cubicBezTo>
                  <a:lnTo>
                    <a:pt x="65" y="2"/>
                  </a:lnTo>
                  <a:cubicBezTo>
                    <a:pt x="62" y="1"/>
                    <a:pt x="58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16" name="Google Shape;678;p44">
              <a:extLst>
                <a:ext uri="{FF2B5EF4-FFF2-40B4-BE49-F238E27FC236}">
                  <a16:creationId xmlns:a16="http://schemas.microsoft.com/office/drawing/2014/main" id="{80FB2BD8-9EE6-CB7E-C4A7-04EFA5A60C61}"/>
                </a:ext>
              </a:extLst>
            </p:cNvPr>
            <p:cNvSpPr/>
            <p:nvPr/>
          </p:nvSpPr>
          <p:spPr>
            <a:xfrm>
              <a:off x="4536550" y="2783475"/>
              <a:ext cx="4700" cy="2475"/>
            </a:xfrm>
            <a:custGeom>
              <a:avLst/>
              <a:gdLst/>
              <a:ahLst/>
              <a:cxnLst/>
              <a:rect l="l" t="t" r="r" b="b"/>
              <a:pathLst>
                <a:path w="188" h="99" extrusionOk="0">
                  <a:moveTo>
                    <a:pt x="39" y="1"/>
                  </a:moveTo>
                  <a:cubicBezTo>
                    <a:pt x="6" y="1"/>
                    <a:pt x="1" y="26"/>
                    <a:pt x="28" y="60"/>
                  </a:cubicBezTo>
                  <a:lnTo>
                    <a:pt x="59" y="95"/>
                  </a:lnTo>
                  <a:cubicBezTo>
                    <a:pt x="61" y="98"/>
                    <a:pt x="67" y="99"/>
                    <a:pt x="73" y="99"/>
                  </a:cubicBezTo>
                  <a:cubicBezTo>
                    <a:pt x="81" y="99"/>
                    <a:pt x="90" y="97"/>
                    <a:pt x="95" y="95"/>
                  </a:cubicBezTo>
                  <a:lnTo>
                    <a:pt x="155" y="73"/>
                  </a:lnTo>
                  <a:cubicBezTo>
                    <a:pt x="188" y="18"/>
                    <a:pt x="95" y="8"/>
                    <a:pt x="51" y="2"/>
                  </a:cubicBezTo>
                  <a:cubicBezTo>
                    <a:pt x="47" y="1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17" name="Google Shape;679;p44">
              <a:extLst>
                <a:ext uri="{FF2B5EF4-FFF2-40B4-BE49-F238E27FC236}">
                  <a16:creationId xmlns:a16="http://schemas.microsoft.com/office/drawing/2014/main" id="{914BEC3E-EFAD-FBD5-E3A8-9A7507C1DE8E}"/>
                </a:ext>
              </a:extLst>
            </p:cNvPr>
            <p:cNvSpPr/>
            <p:nvPr/>
          </p:nvSpPr>
          <p:spPr>
            <a:xfrm>
              <a:off x="4951600" y="2832475"/>
              <a:ext cx="5500" cy="2600"/>
            </a:xfrm>
            <a:custGeom>
              <a:avLst/>
              <a:gdLst/>
              <a:ahLst/>
              <a:cxnLst/>
              <a:rect l="l" t="t" r="r" b="b"/>
              <a:pathLst>
                <a:path w="220" h="104" extrusionOk="0">
                  <a:moveTo>
                    <a:pt x="190" y="0"/>
                  </a:moveTo>
                  <a:cubicBezTo>
                    <a:pt x="183" y="0"/>
                    <a:pt x="174" y="2"/>
                    <a:pt x="162" y="5"/>
                  </a:cubicBezTo>
                  <a:lnTo>
                    <a:pt x="131" y="7"/>
                  </a:lnTo>
                  <a:lnTo>
                    <a:pt x="89" y="11"/>
                  </a:lnTo>
                  <a:cubicBezTo>
                    <a:pt x="87" y="11"/>
                    <a:pt x="85" y="11"/>
                    <a:pt x="83" y="11"/>
                  </a:cubicBezTo>
                  <a:cubicBezTo>
                    <a:pt x="30" y="11"/>
                    <a:pt x="1" y="23"/>
                    <a:pt x="19" y="40"/>
                  </a:cubicBezTo>
                  <a:lnTo>
                    <a:pt x="27" y="51"/>
                  </a:lnTo>
                  <a:cubicBezTo>
                    <a:pt x="51" y="86"/>
                    <a:pt x="76" y="104"/>
                    <a:pt x="102" y="104"/>
                  </a:cubicBezTo>
                  <a:cubicBezTo>
                    <a:pt x="115" y="104"/>
                    <a:pt x="129" y="99"/>
                    <a:pt x="144" y="88"/>
                  </a:cubicBezTo>
                  <a:lnTo>
                    <a:pt x="179" y="63"/>
                  </a:lnTo>
                  <a:cubicBezTo>
                    <a:pt x="216" y="25"/>
                    <a:pt x="219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18" name="Google Shape;680;p44">
              <a:extLst>
                <a:ext uri="{FF2B5EF4-FFF2-40B4-BE49-F238E27FC236}">
                  <a16:creationId xmlns:a16="http://schemas.microsoft.com/office/drawing/2014/main" id="{6A699556-BC41-D2AB-3268-333774AD7D2A}"/>
                </a:ext>
              </a:extLst>
            </p:cNvPr>
            <p:cNvSpPr/>
            <p:nvPr/>
          </p:nvSpPr>
          <p:spPr>
            <a:xfrm>
              <a:off x="4749450" y="2898050"/>
              <a:ext cx="4100" cy="2950"/>
            </a:xfrm>
            <a:custGeom>
              <a:avLst/>
              <a:gdLst/>
              <a:ahLst/>
              <a:cxnLst/>
              <a:rect l="l" t="t" r="r" b="b"/>
              <a:pathLst>
                <a:path w="164" h="118" extrusionOk="0">
                  <a:moveTo>
                    <a:pt x="78" y="1"/>
                  </a:moveTo>
                  <a:cubicBezTo>
                    <a:pt x="53" y="1"/>
                    <a:pt x="29" y="12"/>
                    <a:pt x="20" y="24"/>
                  </a:cubicBezTo>
                  <a:cubicBezTo>
                    <a:pt x="0" y="46"/>
                    <a:pt x="20" y="81"/>
                    <a:pt x="62" y="103"/>
                  </a:cubicBezTo>
                  <a:lnTo>
                    <a:pt x="101" y="116"/>
                  </a:lnTo>
                  <a:cubicBezTo>
                    <a:pt x="103" y="117"/>
                    <a:pt x="106" y="118"/>
                    <a:pt x="110" y="118"/>
                  </a:cubicBezTo>
                  <a:cubicBezTo>
                    <a:pt x="123" y="118"/>
                    <a:pt x="141" y="110"/>
                    <a:pt x="152" y="104"/>
                  </a:cubicBezTo>
                  <a:cubicBezTo>
                    <a:pt x="159" y="101"/>
                    <a:pt x="164" y="81"/>
                    <a:pt x="158" y="73"/>
                  </a:cubicBezTo>
                  <a:lnTo>
                    <a:pt x="134" y="30"/>
                  </a:lnTo>
                  <a:cubicBezTo>
                    <a:pt x="121" y="9"/>
                    <a:pt x="99" y="1"/>
                    <a:pt x="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19" name="Google Shape;681;p44">
              <a:extLst>
                <a:ext uri="{FF2B5EF4-FFF2-40B4-BE49-F238E27FC236}">
                  <a16:creationId xmlns:a16="http://schemas.microsoft.com/office/drawing/2014/main" id="{8E47D992-F87D-9964-569F-3E0A0C66CE0B}"/>
                </a:ext>
              </a:extLst>
            </p:cNvPr>
            <p:cNvSpPr/>
            <p:nvPr/>
          </p:nvSpPr>
          <p:spPr>
            <a:xfrm>
              <a:off x="4427950" y="2888200"/>
              <a:ext cx="5550" cy="3025"/>
            </a:xfrm>
            <a:custGeom>
              <a:avLst/>
              <a:gdLst/>
              <a:ahLst/>
              <a:cxnLst/>
              <a:rect l="l" t="t" r="r" b="b"/>
              <a:pathLst>
                <a:path w="222" h="121" extrusionOk="0">
                  <a:moveTo>
                    <a:pt x="57" y="0"/>
                  </a:moveTo>
                  <a:cubicBezTo>
                    <a:pt x="48" y="0"/>
                    <a:pt x="39" y="1"/>
                    <a:pt x="33" y="1"/>
                  </a:cubicBezTo>
                  <a:cubicBezTo>
                    <a:pt x="1" y="3"/>
                    <a:pt x="14" y="69"/>
                    <a:pt x="25" y="87"/>
                  </a:cubicBezTo>
                  <a:cubicBezTo>
                    <a:pt x="36" y="105"/>
                    <a:pt x="92" y="121"/>
                    <a:pt x="149" y="121"/>
                  </a:cubicBezTo>
                  <a:lnTo>
                    <a:pt x="199" y="120"/>
                  </a:lnTo>
                  <a:lnTo>
                    <a:pt x="203" y="120"/>
                  </a:lnTo>
                  <a:cubicBezTo>
                    <a:pt x="208" y="114"/>
                    <a:pt x="217" y="99"/>
                    <a:pt x="222" y="87"/>
                  </a:cubicBezTo>
                  <a:lnTo>
                    <a:pt x="217" y="81"/>
                  </a:lnTo>
                  <a:cubicBezTo>
                    <a:pt x="212" y="75"/>
                    <a:pt x="198" y="70"/>
                    <a:pt x="187" y="70"/>
                  </a:cubicBezTo>
                  <a:cubicBezTo>
                    <a:pt x="186" y="70"/>
                    <a:pt x="186" y="70"/>
                    <a:pt x="185" y="70"/>
                  </a:cubicBezTo>
                  <a:lnTo>
                    <a:pt x="148" y="75"/>
                  </a:lnTo>
                  <a:cubicBezTo>
                    <a:pt x="127" y="80"/>
                    <a:pt x="107" y="82"/>
                    <a:pt x="92" y="82"/>
                  </a:cubicBezTo>
                  <a:cubicBezTo>
                    <a:pt x="77" y="82"/>
                    <a:pt x="67" y="80"/>
                    <a:pt x="66" y="79"/>
                  </a:cubicBezTo>
                  <a:cubicBezTo>
                    <a:pt x="65" y="74"/>
                    <a:pt x="106" y="47"/>
                    <a:pt x="122" y="36"/>
                  </a:cubicBezTo>
                  <a:cubicBezTo>
                    <a:pt x="137" y="25"/>
                    <a:pt x="149" y="14"/>
                    <a:pt x="148" y="9"/>
                  </a:cubicBezTo>
                  <a:cubicBezTo>
                    <a:pt x="145" y="5"/>
                    <a:pt x="94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20" name="Google Shape;682;p44">
              <a:extLst>
                <a:ext uri="{FF2B5EF4-FFF2-40B4-BE49-F238E27FC236}">
                  <a16:creationId xmlns:a16="http://schemas.microsoft.com/office/drawing/2014/main" id="{20B8D950-C110-A646-D85B-7A2CC24D1400}"/>
                </a:ext>
              </a:extLst>
            </p:cNvPr>
            <p:cNvSpPr/>
            <p:nvPr/>
          </p:nvSpPr>
          <p:spPr>
            <a:xfrm>
              <a:off x="4389400" y="2878075"/>
              <a:ext cx="6650" cy="3750"/>
            </a:xfrm>
            <a:custGeom>
              <a:avLst/>
              <a:gdLst/>
              <a:ahLst/>
              <a:cxnLst/>
              <a:rect l="l" t="t" r="r" b="b"/>
              <a:pathLst>
                <a:path w="266" h="150" extrusionOk="0">
                  <a:moveTo>
                    <a:pt x="173" y="0"/>
                  </a:moveTo>
                  <a:cubicBezTo>
                    <a:pt x="159" y="0"/>
                    <a:pt x="147" y="8"/>
                    <a:pt x="140" y="22"/>
                  </a:cubicBezTo>
                  <a:lnTo>
                    <a:pt x="124" y="23"/>
                  </a:lnTo>
                  <a:lnTo>
                    <a:pt x="1" y="33"/>
                  </a:lnTo>
                  <a:cubicBezTo>
                    <a:pt x="61" y="64"/>
                    <a:pt x="148" y="92"/>
                    <a:pt x="192" y="95"/>
                  </a:cubicBezTo>
                  <a:lnTo>
                    <a:pt x="197" y="140"/>
                  </a:lnTo>
                  <a:cubicBezTo>
                    <a:pt x="197" y="144"/>
                    <a:pt x="230" y="149"/>
                    <a:pt x="246" y="149"/>
                  </a:cubicBezTo>
                  <a:cubicBezTo>
                    <a:pt x="253" y="149"/>
                    <a:pt x="266" y="134"/>
                    <a:pt x="264" y="126"/>
                  </a:cubicBezTo>
                  <a:cubicBezTo>
                    <a:pt x="260" y="103"/>
                    <a:pt x="258" y="77"/>
                    <a:pt x="243" y="57"/>
                  </a:cubicBezTo>
                  <a:lnTo>
                    <a:pt x="222" y="25"/>
                  </a:lnTo>
                  <a:cubicBezTo>
                    <a:pt x="206" y="9"/>
                    <a:pt x="188" y="0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21" name="Google Shape;683;p44">
              <a:extLst>
                <a:ext uri="{FF2B5EF4-FFF2-40B4-BE49-F238E27FC236}">
                  <a16:creationId xmlns:a16="http://schemas.microsoft.com/office/drawing/2014/main" id="{264D9261-E0AB-8C2E-9953-B44C3707D519}"/>
                </a:ext>
              </a:extLst>
            </p:cNvPr>
            <p:cNvSpPr/>
            <p:nvPr/>
          </p:nvSpPr>
          <p:spPr>
            <a:xfrm>
              <a:off x="4763100" y="2777075"/>
              <a:ext cx="5150" cy="2625"/>
            </a:xfrm>
            <a:custGeom>
              <a:avLst/>
              <a:gdLst/>
              <a:ahLst/>
              <a:cxnLst/>
              <a:rect l="l" t="t" r="r" b="b"/>
              <a:pathLst>
                <a:path w="206" h="105" extrusionOk="0">
                  <a:moveTo>
                    <a:pt x="33" y="1"/>
                  </a:moveTo>
                  <a:cubicBezTo>
                    <a:pt x="0" y="1"/>
                    <a:pt x="11" y="64"/>
                    <a:pt x="40" y="82"/>
                  </a:cubicBezTo>
                  <a:cubicBezTo>
                    <a:pt x="64" y="96"/>
                    <a:pt x="112" y="105"/>
                    <a:pt x="159" y="105"/>
                  </a:cubicBezTo>
                  <a:cubicBezTo>
                    <a:pt x="173" y="105"/>
                    <a:pt x="187" y="104"/>
                    <a:pt x="200" y="102"/>
                  </a:cubicBezTo>
                  <a:lnTo>
                    <a:pt x="206" y="37"/>
                  </a:lnTo>
                  <a:lnTo>
                    <a:pt x="206" y="30"/>
                  </a:lnTo>
                  <a:cubicBezTo>
                    <a:pt x="201" y="28"/>
                    <a:pt x="194" y="26"/>
                    <a:pt x="188" y="26"/>
                  </a:cubicBezTo>
                  <a:cubicBezTo>
                    <a:pt x="174" y="26"/>
                    <a:pt x="157" y="32"/>
                    <a:pt x="145" y="42"/>
                  </a:cubicBezTo>
                  <a:lnTo>
                    <a:pt x="122" y="20"/>
                  </a:lnTo>
                  <a:cubicBezTo>
                    <a:pt x="113" y="11"/>
                    <a:pt x="89" y="12"/>
                    <a:pt x="72" y="8"/>
                  </a:cubicBezTo>
                  <a:lnTo>
                    <a:pt x="41" y="2"/>
                  </a:lnTo>
                  <a:cubicBezTo>
                    <a:pt x="38" y="1"/>
                    <a:pt x="36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22" name="Google Shape;684;p44">
              <a:extLst>
                <a:ext uri="{FF2B5EF4-FFF2-40B4-BE49-F238E27FC236}">
                  <a16:creationId xmlns:a16="http://schemas.microsoft.com/office/drawing/2014/main" id="{97153866-0409-2C90-E702-FB3C988E80A2}"/>
                </a:ext>
              </a:extLst>
            </p:cNvPr>
            <p:cNvSpPr/>
            <p:nvPr/>
          </p:nvSpPr>
          <p:spPr>
            <a:xfrm>
              <a:off x="4684900" y="2898650"/>
              <a:ext cx="3475" cy="3425"/>
            </a:xfrm>
            <a:custGeom>
              <a:avLst/>
              <a:gdLst/>
              <a:ahLst/>
              <a:cxnLst/>
              <a:rect l="l" t="t" r="r" b="b"/>
              <a:pathLst>
                <a:path w="139" h="137" extrusionOk="0">
                  <a:moveTo>
                    <a:pt x="67" y="1"/>
                  </a:moveTo>
                  <a:cubicBezTo>
                    <a:pt x="48" y="1"/>
                    <a:pt x="27" y="25"/>
                    <a:pt x="13" y="61"/>
                  </a:cubicBezTo>
                  <a:cubicBezTo>
                    <a:pt x="0" y="99"/>
                    <a:pt x="21" y="136"/>
                    <a:pt x="33" y="136"/>
                  </a:cubicBezTo>
                  <a:cubicBezTo>
                    <a:pt x="36" y="136"/>
                    <a:pt x="38" y="134"/>
                    <a:pt x="39" y="129"/>
                  </a:cubicBezTo>
                  <a:cubicBezTo>
                    <a:pt x="43" y="104"/>
                    <a:pt x="98" y="74"/>
                    <a:pt x="118" y="72"/>
                  </a:cubicBezTo>
                  <a:cubicBezTo>
                    <a:pt x="139" y="69"/>
                    <a:pt x="101" y="22"/>
                    <a:pt x="80" y="6"/>
                  </a:cubicBezTo>
                  <a:cubicBezTo>
                    <a:pt x="76" y="3"/>
                    <a:pt x="71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23" name="Google Shape;685;p44">
              <a:extLst>
                <a:ext uri="{FF2B5EF4-FFF2-40B4-BE49-F238E27FC236}">
                  <a16:creationId xmlns:a16="http://schemas.microsoft.com/office/drawing/2014/main" id="{4339CF7D-AA01-5F1A-2F0A-FA148DF24B92}"/>
                </a:ext>
              </a:extLst>
            </p:cNvPr>
            <p:cNvSpPr/>
            <p:nvPr/>
          </p:nvSpPr>
          <p:spPr>
            <a:xfrm>
              <a:off x="4395850" y="2889675"/>
              <a:ext cx="4550" cy="4575"/>
            </a:xfrm>
            <a:custGeom>
              <a:avLst/>
              <a:gdLst/>
              <a:ahLst/>
              <a:cxnLst/>
              <a:rect l="l" t="t" r="r" b="b"/>
              <a:pathLst>
                <a:path w="182" h="183" extrusionOk="0">
                  <a:moveTo>
                    <a:pt x="45" y="1"/>
                  </a:moveTo>
                  <a:cubicBezTo>
                    <a:pt x="35" y="1"/>
                    <a:pt x="25" y="2"/>
                    <a:pt x="20" y="5"/>
                  </a:cubicBezTo>
                  <a:cubicBezTo>
                    <a:pt x="10" y="13"/>
                    <a:pt x="1" y="37"/>
                    <a:pt x="7" y="45"/>
                  </a:cubicBezTo>
                  <a:cubicBezTo>
                    <a:pt x="24" y="66"/>
                    <a:pt x="57" y="80"/>
                    <a:pt x="71" y="102"/>
                  </a:cubicBezTo>
                  <a:lnTo>
                    <a:pt x="86" y="127"/>
                  </a:lnTo>
                  <a:cubicBezTo>
                    <a:pt x="88" y="158"/>
                    <a:pt x="144" y="183"/>
                    <a:pt x="163" y="183"/>
                  </a:cubicBezTo>
                  <a:cubicBezTo>
                    <a:pt x="182" y="183"/>
                    <a:pt x="159" y="128"/>
                    <a:pt x="113" y="62"/>
                  </a:cubicBezTo>
                  <a:lnTo>
                    <a:pt x="69" y="6"/>
                  </a:lnTo>
                  <a:cubicBezTo>
                    <a:pt x="66" y="2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24" name="Google Shape;686;p44">
              <a:extLst>
                <a:ext uri="{FF2B5EF4-FFF2-40B4-BE49-F238E27FC236}">
                  <a16:creationId xmlns:a16="http://schemas.microsoft.com/office/drawing/2014/main" id="{F6C2EAC7-3262-6AA6-452C-4230B2DAE986}"/>
                </a:ext>
              </a:extLst>
            </p:cNvPr>
            <p:cNvSpPr/>
            <p:nvPr/>
          </p:nvSpPr>
          <p:spPr>
            <a:xfrm>
              <a:off x="4458900" y="2869075"/>
              <a:ext cx="5575" cy="2450"/>
            </a:xfrm>
            <a:custGeom>
              <a:avLst/>
              <a:gdLst/>
              <a:ahLst/>
              <a:cxnLst/>
              <a:rect l="l" t="t" r="r" b="b"/>
              <a:pathLst>
                <a:path w="223" h="98" extrusionOk="0">
                  <a:moveTo>
                    <a:pt x="68" y="1"/>
                  </a:moveTo>
                  <a:cubicBezTo>
                    <a:pt x="35" y="1"/>
                    <a:pt x="7" y="17"/>
                    <a:pt x="0" y="44"/>
                  </a:cubicBezTo>
                  <a:lnTo>
                    <a:pt x="74" y="44"/>
                  </a:lnTo>
                  <a:cubicBezTo>
                    <a:pt x="85" y="59"/>
                    <a:pt x="167" y="90"/>
                    <a:pt x="198" y="97"/>
                  </a:cubicBezTo>
                  <a:cubicBezTo>
                    <a:pt x="199" y="97"/>
                    <a:pt x="200" y="98"/>
                    <a:pt x="201" y="98"/>
                  </a:cubicBezTo>
                  <a:cubicBezTo>
                    <a:pt x="223" y="98"/>
                    <a:pt x="146" y="20"/>
                    <a:pt x="101" y="6"/>
                  </a:cubicBezTo>
                  <a:cubicBezTo>
                    <a:pt x="90" y="2"/>
                    <a:pt x="78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25" name="Google Shape;687;p44">
              <a:extLst>
                <a:ext uri="{FF2B5EF4-FFF2-40B4-BE49-F238E27FC236}">
                  <a16:creationId xmlns:a16="http://schemas.microsoft.com/office/drawing/2014/main" id="{2927F090-D690-77DE-9D26-E0BBE46DB301}"/>
                </a:ext>
              </a:extLst>
            </p:cNvPr>
            <p:cNvSpPr/>
            <p:nvPr/>
          </p:nvSpPr>
          <p:spPr>
            <a:xfrm>
              <a:off x="4310475" y="2773550"/>
              <a:ext cx="4250" cy="2850"/>
            </a:xfrm>
            <a:custGeom>
              <a:avLst/>
              <a:gdLst/>
              <a:ahLst/>
              <a:cxnLst/>
              <a:rect l="l" t="t" r="r" b="b"/>
              <a:pathLst>
                <a:path w="170" h="114" extrusionOk="0">
                  <a:moveTo>
                    <a:pt x="57" y="1"/>
                  </a:moveTo>
                  <a:cubicBezTo>
                    <a:pt x="40" y="1"/>
                    <a:pt x="12" y="27"/>
                    <a:pt x="8" y="44"/>
                  </a:cubicBezTo>
                  <a:lnTo>
                    <a:pt x="1" y="77"/>
                  </a:lnTo>
                  <a:cubicBezTo>
                    <a:pt x="2" y="101"/>
                    <a:pt x="8" y="113"/>
                    <a:pt x="16" y="113"/>
                  </a:cubicBezTo>
                  <a:cubicBezTo>
                    <a:pt x="25" y="113"/>
                    <a:pt x="37" y="99"/>
                    <a:pt x="48" y="71"/>
                  </a:cubicBezTo>
                  <a:lnTo>
                    <a:pt x="121" y="85"/>
                  </a:lnTo>
                  <a:cubicBezTo>
                    <a:pt x="126" y="86"/>
                    <a:pt x="130" y="86"/>
                    <a:pt x="134" y="86"/>
                  </a:cubicBezTo>
                  <a:cubicBezTo>
                    <a:pt x="169" y="86"/>
                    <a:pt x="159" y="52"/>
                    <a:pt x="159" y="31"/>
                  </a:cubicBezTo>
                  <a:lnTo>
                    <a:pt x="159" y="19"/>
                  </a:lnTo>
                  <a:cubicBezTo>
                    <a:pt x="149" y="8"/>
                    <a:pt x="127" y="2"/>
                    <a:pt x="104" y="2"/>
                  </a:cubicBezTo>
                  <a:cubicBezTo>
                    <a:pt x="98" y="2"/>
                    <a:pt x="91" y="2"/>
                    <a:pt x="85" y="3"/>
                  </a:cubicBezTo>
                  <a:lnTo>
                    <a:pt x="58" y="1"/>
                  </a:lnTo>
                  <a:cubicBezTo>
                    <a:pt x="57" y="1"/>
                    <a:pt x="57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26" name="Google Shape;688;p44">
              <a:extLst>
                <a:ext uri="{FF2B5EF4-FFF2-40B4-BE49-F238E27FC236}">
                  <a16:creationId xmlns:a16="http://schemas.microsoft.com/office/drawing/2014/main" id="{6FF78241-0C86-6E54-66ED-6C01D7051C81}"/>
                </a:ext>
              </a:extLst>
            </p:cNvPr>
            <p:cNvSpPr/>
            <p:nvPr/>
          </p:nvSpPr>
          <p:spPr>
            <a:xfrm>
              <a:off x="4356975" y="2773800"/>
              <a:ext cx="2425" cy="3775"/>
            </a:xfrm>
            <a:custGeom>
              <a:avLst/>
              <a:gdLst/>
              <a:ahLst/>
              <a:cxnLst/>
              <a:rect l="l" t="t" r="r" b="b"/>
              <a:pathLst>
                <a:path w="97" h="151" extrusionOk="0">
                  <a:moveTo>
                    <a:pt x="34" y="1"/>
                  </a:moveTo>
                  <a:cubicBezTo>
                    <a:pt x="8" y="1"/>
                    <a:pt x="9" y="40"/>
                    <a:pt x="19" y="77"/>
                  </a:cubicBezTo>
                  <a:lnTo>
                    <a:pt x="19" y="77"/>
                  </a:lnTo>
                  <a:lnTo>
                    <a:pt x="95" y="34"/>
                  </a:lnTo>
                  <a:cubicBezTo>
                    <a:pt x="96" y="33"/>
                    <a:pt x="90" y="14"/>
                    <a:pt x="84" y="13"/>
                  </a:cubicBezTo>
                  <a:lnTo>
                    <a:pt x="43" y="2"/>
                  </a:lnTo>
                  <a:cubicBezTo>
                    <a:pt x="40" y="1"/>
                    <a:pt x="37" y="1"/>
                    <a:pt x="34" y="1"/>
                  </a:cubicBezTo>
                  <a:close/>
                  <a:moveTo>
                    <a:pt x="19" y="77"/>
                  </a:moveTo>
                  <a:lnTo>
                    <a:pt x="1" y="87"/>
                  </a:lnTo>
                  <a:cubicBezTo>
                    <a:pt x="29" y="128"/>
                    <a:pt x="47" y="150"/>
                    <a:pt x="50" y="150"/>
                  </a:cubicBezTo>
                  <a:cubicBezTo>
                    <a:pt x="51" y="150"/>
                    <a:pt x="48" y="144"/>
                    <a:pt x="40" y="131"/>
                  </a:cubicBezTo>
                  <a:cubicBezTo>
                    <a:pt x="32" y="118"/>
                    <a:pt x="24" y="97"/>
                    <a:pt x="19" y="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27" name="Google Shape;689;p44">
              <a:extLst>
                <a:ext uri="{FF2B5EF4-FFF2-40B4-BE49-F238E27FC236}">
                  <a16:creationId xmlns:a16="http://schemas.microsoft.com/office/drawing/2014/main" id="{06AF55D5-4D3C-7784-73D4-A3A1BFF6736C}"/>
                </a:ext>
              </a:extLst>
            </p:cNvPr>
            <p:cNvSpPr/>
            <p:nvPr/>
          </p:nvSpPr>
          <p:spPr>
            <a:xfrm>
              <a:off x="4733625" y="2776400"/>
              <a:ext cx="3450" cy="3400"/>
            </a:xfrm>
            <a:custGeom>
              <a:avLst/>
              <a:gdLst/>
              <a:ahLst/>
              <a:cxnLst/>
              <a:rect l="l" t="t" r="r" b="b"/>
              <a:pathLst>
                <a:path w="138" h="136" extrusionOk="0">
                  <a:moveTo>
                    <a:pt x="50" y="1"/>
                  </a:moveTo>
                  <a:cubicBezTo>
                    <a:pt x="32" y="4"/>
                    <a:pt x="22" y="17"/>
                    <a:pt x="30" y="30"/>
                  </a:cubicBezTo>
                  <a:lnTo>
                    <a:pt x="27" y="40"/>
                  </a:lnTo>
                  <a:cubicBezTo>
                    <a:pt x="21" y="66"/>
                    <a:pt x="9" y="90"/>
                    <a:pt x="4" y="116"/>
                  </a:cubicBezTo>
                  <a:lnTo>
                    <a:pt x="1" y="129"/>
                  </a:lnTo>
                  <a:cubicBezTo>
                    <a:pt x="3" y="134"/>
                    <a:pt x="17" y="136"/>
                    <a:pt x="34" y="136"/>
                  </a:cubicBezTo>
                  <a:cubicBezTo>
                    <a:pt x="60" y="136"/>
                    <a:pt x="94" y="132"/>
                    <a:pt x="110" y="127"/>
                  </a:cubicBezTo>
                  <a:cubicBezTo>
                    <a:pt x="138" y="121"/>
                    <a:pt x="128" y="81"/>
                    <a:pt x="88" y="38"/>
                  </a:cubicBezTo>
                  <a:lnTo>
                    <a:pt x="53" y="4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28" name="Google Shape;690;p44">
              <a:extLst>
                <a:ext uri="{FF2B5EF4-FFF2-40B4-BE49-F238E27FC236}">
                  <a16:creationId xmlns:a16="http://schemas.microsoft.com/office/drawing/2014/main" id="{D5371A76-4816-6899-C563-413BC943B528}"/>
                </a:ext>
              </a:extLst>
            </p:cNvPr>
            <p:cNvSpPr/>
            <p:nvPr/>
          </p:nvSpPr>
          <p:spPr>
            <a:xfrm>
              <a:off x="4218725" y="2776825"/>
              <a:ext cx="4300" cy="3500"/>
            </a:xfrm>
            <a:custGeom>
              <a:avLst/>
              <a:gdLst/>
              <a:ahLst/>
              <a:cxnLst/>
              <a:rect l="l" t="t" r="r" b="b"/>
              <a:pathLst>
                <a:path w="172" h="140" extrusionOk="0">
                  <a:moveTo>
                    <a:pt x="86" y="0"/>
                  </a:moveTo>
                  <a:cubicBezTo>
                    <a:pt x="0" y="17"/>
                    <a:pt x="55" y="79"/>
                    <a:pt x="62" y="115"/>
                  </a:cubicBezTo>
                  <a:cubicBezTo>
                    <a:pt x="65" y="132"/>
                    <a:pt x="77" y="139"/>
                    <a:pt x="93" y="139"/>
                  </a:cubicBezTo>
                  <a:cubicBezTo>
                    <a:pt x="114" y="139"/>
                    <a:pt x="142" y="127"/>
                    <a:pt x="172" y="104"/>
                  </a:cubicBezTo>
                  <a:lnTo>
                    <a:pt x="132" y="57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30" name="Google Shape;691;p44">
              <a:extLst>
                <a:ext uri="{FF2B5EF4-FFF2-40B4-BE49-F238E27FC236}">
                  <a16:creationId xmlns:a16="http://schemas.microsoft.com/office/drawing/2014/main" id="{ECE45699-BFF8-98D1-D5FA-23C82ABF3288}"/>
                </a:ext>
              </a:extLst>
            </p:cNvPr>
            <p:cNvSpPr/>
            <p:nvPr/>
          </p:nvSpPr>
          <p:spPr>
            <a:xfrm>
              <a:off x="4955300" y="2785875"/>
              <a:ext cx="4375" cy="3175"/>
            </a:xfrm>
            <a:custGeom>
              <a:avLst/>
              <a:gdLst/>
              <a:ahLst/>
              <a:cxnLst/>
              <a:rect l="l" t="t" r="r" b="b"/>
              <a:pathLst>
                <a:path w="175" h="127" extrusionOk="0">
                  <a:moveTo>
                    <a:pt x="59" y="0"/>
                  </a:moveTo>
                  <a:cubicBezTo>
                    <a:pt x="40" y="12"/>
                    <a:pt x="13" y="57"/>
                    <a:pt x="6" y="76"/>
                  </a:cubicBezTo>
                  <a:cubicBezTo>
                    <a:pt x="1" y="92"/>
                    <a:pt x="29" y="103"/>
                    <a:pt x="72" y="103"/>
                  </a:cubicBezTo>
                  <a:cubicBezTo>
                    <a:pt x="81" y="103"/>
                    <a:pt x="92" y="102"/>
                    <a:pt x="103" y="101"/>
                  </a:cubicBezTo>
                  <a:lnTo>
                    <a:pt x="145" y="124"/>
                  </a:lnTo>
                  <a:lnTo>
                    <a:pt x="152" y="127"/>
                  </a:lnTo>
                  <a:cubicBezTo>
                    <a:pt x="175" y="108"/>
                    <a:pt x="154" y="66"/>
                    <a:pt x="106" y="33"/>
                  </a:cubicBezTo>
                  <a:lnTo>
                    <a:pt x="60" y="2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31" name="Google Shape;692;p44">
              <a:extLst>
                <a:ext uri="{FF2B5EF4-FFF2-40B4-BE49-F238E27FC236}">
                  <a16:creationId xmlns:a16="http://schemas.microsoft.com/office/drawing/2014/main" id="{8E4866C8-7025-9A68-6FC1-017FB633E1B3}"/>
                </a:ext>
              </a:extLst>
            </p:cNvPr>
            <p:cNvSpPr/>
            <p:nvPr/>
          </p:nvSpPr>
          <p:spPr>
            <a:xfrm>
              <a:off x="4603850" y="2906425"/>
              <a:ext cx="4600" cy="2050"/>
            </a:xfrm>
            <a:custGeom>
              <a:avLst/>
              <a:gdLst/>
              <a:ahLst/>
              <a:cxnLst/>
              <a:rect l="l" t="t" r="r" b="b"/>
              <a:pathLst>
                <a:path w="184" h="82" extrusionOk="0">
                  <a:moveTo>
                    <a:pt x="71" y="0"/>
                  </a:moveTo>
                  <a:cubicBezTo>
                    <a:pt x="68" y="0"/>
                    <a:pt x="66" y="1"/>
                    <a:pt x="64" y="1"/>
                  </a:cubicBezTo>
                  <a:cubicBezTo>
                    <a:pt x="22" y="9"/>
                    <a:pt x="1" y="32"/>
                    <a:pt x="16" y="51"/>
                  </a:cubicBezTo>
                  <a:cubicBezTo>
                    <a:pt x="29" y="66"/>
                    <a:pt x="105" y="82"/>
                    <a:pt x="144" y="82"/>
                  </a:cubicBezTo>
                  <a:cubicBezTo>
                    <a:pt x="153" y="82"/>
                    <a:pt x="159" y="81"/>
                    <a:pt x="163" y="79"/>
                  </a:cubicBezTo>
                  <a:cubicBezTo>
                    <a:pt x="184" y="71"/>
                    <a:pt x="113" y="0"/>
                    <a:pt x="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32" name="Google Shape;693;p44">
              <a:extLst>
                <a:ext uri="{FF2B5EF4-FFF2-40B4-BE49-F238E27FC236}">
                  <a16:creationId xmlns:a16="http://schemas.microsoft.com/office/drawing/2014/main" id="{F2415FE3-C51B-E15A-3AA5-8DF5B572C501}"/>
                </a:ext>
              </a:extLst>
            </p:cNvPr>
            <p:cNvSpPr/>
            <p:nvPr/>
          </p:nvSpPr>
          <p:spPr>
            <a:xfrm>
              <a:off x="4536025" y="2905750"/>
              <a:ext cx="4275" cy="2125"/>
            </a:xfrm>
            <a:custGeom>
              <a:avLst/>
              <a:gdLst/>
              <a:ahLst/>
              <a:cxnLst/>
              <a:rect l="l" t="t" r="r" b="b"/>
              <a:pathLst>
                <a:path w="171" h="85" extrusionOk="0">
                  <a:moveTo>
                    <a:pt x="112" y="0"/>
                  </a:moveTo>
                  <a:lnTo>
                    <a:pt x="20" y="13"/>
                  </a:lnTo>
                  <a:cubicBezTo>
                    <a:pt x="11" y="14"/>
                    <a:pt x="4" y="26"/>
                    <a:pt x="1" y="35"/>
                  </a:cubicBezTo>
                  <a:cubicBezTo>
                    <a:pt x="0" y="45"/>
                    <a:pt x="3" y="61"/>
                    <a:pt x="8" y="62"/>
                  </a:cubicBezTo>
                  <a:lnTo>
                    <a:pt x="78" y="80"/>
                  </a:lnTo>
                  <a:cubicBezTo>
                    <a:pt x="94" y="83"/>
                    <a:pt x="108" y="84"/>
                    <a:pt x="119" y="84"/>
                  </a:cubicBezTo>
                  <a:cubicBezTo>
                    <a:pt x="170" y="84"/>
                    <a:pt x="170" y="51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33" name="Google Shape;694;p44">
              <a:extLst>
                <a:ext uri="{FF2B5EF4-FFF2-40B4-BE49-F238E27FC236}">
                  <a16:creationId xmlns:a16="http://schemas.microsoft.com/office/drawing/2014/main" id="{1988201F-2786-1B50-5764-50724D9A17CF}"/>
                </a:ext>
              </a:extLst>
            </p:cNvPr>
            <p:cNvSpPr/>
            <p:nvPr/>
          </p:nvSpPr>
          <p:spPr>
            <a:xfrm>
              <a:off x="4388325" y="2879975"/>
              <a:ext cx="5100" cy="4050"/>
            </a:xfrm>
            <a:custGeom>
              <a:avLst/>
              <a:gdLst/>
              <a:ahLst/>
              <a:cxnLst/>
              <a:rect l="l" t="t" r="r" b="b"/>
              <a:pathLst>
                <a:path w="204" h="162" extrusionOk="0">
                  <a:moveTo>
                    <a:pt x="147" y="0"/>
                  </a:moveTo>
                  <a:cubicBezTo>
                    <a:pt x="95" y="55"/>
                    <a:pt x="50" y="106"/>
                    <a:pt x="1" y="162"/>
                  </a:cubicBezTo>
                  <a:cubicBezTo>
                    <a:pt x="150" y="161"/>
                    <a:pt x="203" y="104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34" name="Google Shape;695;p44">
              <a:extLst>
                <a:ext uri="{FF2B5EF4-FFF2-40B4-BE49-F238E27FC236}">
                  <a16:creationId xmlns:a16="http://schemas.microsoft.com/office/drawing/2014/main" id="{968DB19A-4A43-760E-5321-D8D2663A316C}"/>
                </a:ext>
              </a:extLst>
            </p:cNvPr>
            <p:cNvSpPr/>
            <p:nvPr/>
          </p:nvSpPr>
          <p:spPr>
            <a:xfrm>
              <a:off x="4445325" y="2897600"/>
              <a:ext cx="5125" cy="3000"/>
            </a:xfrm>
            <a:custGeom>
              <a:avLst/>
              <a:gdLst/>
              <a:ahLst/>
              <a:cxnLst/>
              <a:rect l="l" t="t" r="r" b="b"/>
              <a:pathLst>
                <a:path w="205" h="120" extrusionOk="0">
                  <a:moveTo>
                    <a:pt x="44" y="1"/>
                  </a:moveTo>
                  <a:cubicBezTo>
                    <a:pt x="14" y="1"/>
                    <a:pt x="1" y="39"/>
                    <a:pt x="15" y="85"/>
                  </a:cubicBezTo>
                  <a:lnTo>
                    <a:pt x="73" y="33"/>
                  </a:lnTo>
                  <a:lnTo>
                    <a:pt x="81" y="26"/>
                  </a:lnTo>
                  <a:cubicBezTo>
                    <a:pt x="103" y="30"/>
                    <a:pt x="116" y="44"/>
                    <a:pt x="105" y="58"/>
                  </a:cubicBezTo>
                  <a:lnTo>
                    <a:pt x="111" y="63"/>
                  </a:lnTo>
                  <a:cubicBezTo>
                    <a:pt x="128" y="84"/>
                    <a:pt x="150" y="102"/>
                    <a:pt x="173" y="119"/>
                  </a:cubicBezTo>
                  <a:cubicBezTo>
                    <a:pt x="174" y="119"/>
                    <a:pt x="174" y="119"/>
                    <a:pt x="175" y="119"/>
                  </a:cubicBezTo>
                  <a:cubicBezTo>
                    <a:pt x="182" y="119"/>
                    <a:pt x="204" y="112"/>
                    <a:pt x="204" y="110"/>
                  </a:cubicBezTo>
                  <a:cubicBezTo>
                    <a:pt x="204" y="92"/>
                    <a:pt x="201" y="74"/>
                    <a:pt x="194" y="57"/>
                  </a:cubicBezTo>
                  <a:lnTo>
                    <a:pt x="184" y="36"/>
                  </a:lnTo>
                  <a:cubicBezTo>
                    <a:pt x="170" y="16"/>
                    <a:pt x="73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35" name="Google Shape;696;p44">
              <a:extLst>
                <a:ext uri="{FF2B5EF4-FFF2-40B4-BE49-F238E27FC236}">
                  <a16:creationId xmlns:a16="http://schemas.microsoft.com/office/drawing/2014/main" id="{F9E59684-5D73-BD41-5F55-DC36C522B5F2}"/>
                </a:ext>
              </a:extLst>
            </p:cNvPr>
            <p:cNvSpPr/>
            <p:nvPr/>
          </p:nvSpPr>
          <p:spPr>
            <a:xfrm>
              <a:off x="4417700" y="2898800"/>
              <a:ext cx="4600" cy="1850"/>
            </a:xfrm>
            <a:custGeom>
              <a:avLst/>
              <a:gdLst/>
              <a:ahLst/>
              <a:cxnLst/>
              <a:rect l="l" t="t" r="r" b="b"/>
              <a:pathLst>
                <a:path w="184" h="74" extrusionOk="0">
                  <a:moveTo>
                    <a:pt x="48" y="1"/>
                  </a:moveTo>
                  <a:cubicBezTo>
                    <a:pt x="33" y="1"/>
                    <a:pt x="22" y="3"/>
                    <a:pt x="17" y="8"/>
                  </a:cubicBezTo>
                  <a:cubicBezTo>
                    <a:pt x="1" y="23"/>
                    <a:pt x="9" y="50"/>
                    <a:pt x="19" y="57"/>
                  </a:cubicBezTo>
                  <a:cubicBezTo>
                    <a:pt x="20" y="58"/>
                    <a:pt x="20" y="58"/>
                    <a:pt x="21" y="58"/>
                  </a:cubicBezTo>
                  <a:cubicBezTo>
                    <a:pt x="33" y="58"/>
                    <a:pt x="77" y="36"/>
                    <a:pt x="99" y="36"/>
                  </a:cubicBezTo>
                  <a:cubicBezTo>
                    <a:pt x="106" y="36"/>
                    <a:pt x="111" y="39"/>
                    <a:pt x="112" y="45"/>
                  </a:cubicBezTo>
                  <a:cubicBezTo>
                    <a:pt x="112" y="66"/>
                    <a:pt x="138" y="74"/>
                    <a:pt x="156" y="74"/>
                  </a:cubicBezTo>
                  <a:cubicBezTo>
                    <a:pt x="161" y="74"/>
                    <a:pt x="166" y="73"/>
                    <a:pt x="169" y="72"/>
                  </a:cubicBezTo>
                  <a:cubicBezTo>
                    <a:pt x="183" y="66"/>
                    <a:pt x="175" y="46"/>
                    <a:pt x="153" y="27"/>
                  </a:cubicBezTo>
                  <a:cubicBezTo>
                    <a:pt x="136" y="14"/>
                    <a:pt x="83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36" name="Google Shape;697;p44">
              <a:extLst>
                <a:ext uri="{FF2B5EF4-FFF2-40B4-BE49-F238E27FC236}">
                  <a16:creationId xmlns:a16="http://schemas.microsoft.com/office/drawing/2014/main" id="{05EF2B32-1267-9613-57B6-4CBF00D9D37C}"/>
                </a:ext>
              </a:extLst>
            </p:cNvPr>
            <p:cNvSpPr/>
            <p:nvPr/>
          </p:nvSpPr>
          <p:spPr>
            <a:xfrm>
              <a:off x="4711500" y="2873350"/>
              <a:ext cx="4700" cy="3875"/>
            </a:xfrm>
            <a:custGeom>
              <a:avLst/>
              <a:gdLst/>
              <a:ahLst/>
              <a:cxnLst/>
              <a:rect l="l" t="t" r="r" b="b"/>
              <a:pathLst>
                <a:path w="188" h="155" extrusionOk="0">
                  <a:moveTo>
                    <a:pt x="151" y="0"/>
                  </a:moveTo>
                  <a:lnTo>
                    <a:pt x="130" y="2"/>
                  </a:lnTo>
                  <a:cubicBezTo>
                    <a:pt x="95" y="6"/>
                    <a:pt x="56" y="12"/>
                    <a:pt x="31" y="28"/>
                  </a:cubicBezTo>
                  <a:cubicBezTo>
                    <a:pt x="12" y="40"/>
                    <a:pt x="1" y="75"/>
                    <a:pt x="7" y="94"/>
                  </a:cubicBezTo>
                  <a:lnTo>
                    <a:pt x="28" y="154"/>
                  </a:lnTo>
                  <a:cubicBezTo>
                    <a:pt x="40" y="135"/>
                    <a:pt x="61" y="125"/>
                    <a:pt x="81" y="125"/>
                  </a:cubicBezTo>
                  <a:cubicBezTo>
                    <a:pt x="96" y="125"/>
                    <a:pt x="111" y="130"/>
                    <a:pt x="123" y="140"/>
                  </a:cubicBezTo>
                  <a:lnTo>
                    <a:pt x="120" y="76"/>
                  </a:lnTo>
                  <a:cubicBezTo>
                    <a:pt x="120" y="69"/>
                    <a:pt x="154" y="66"/>
                    <a:pt x="164" y="57"/>
                  </a:cubicBezTo>
                  <a:lnTo>
                    <a:pt x="178" y="43"/>
                  </a:lnTo>
                  <a:cubicBezTo>
                    <a:pt x="188" y="26"/>
                    <a:pt x="176" y="6"/>
                    <a:pt x="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37" name="Google Shape;698;p44">
              <a:extLst>
                <a:ext uri="{FF2B5EF4-FFF2-40B4-BE49-F238E27FC236}">
                  <a16:creationId xmlns:a16="http://schemas.microsoft.com/office/drawing/2014/main" id="{44A80F17-353B-5099-5B92-DC683B5DEB62}"/>
                </a:ext>
              </a:extLst>
            </p:cNvPr>
            <p:cNvSpPr/>
            <p:nvPr/>
          </p:nvSpPr>
          <p:spPr>
            <a:xfrm>
              <a:off x="4090000" y="2860525"/>
              <a:ext cx="5575" cy="1800"/>
            </a:xfrm>
            <a:custGeom>
              <a:avLst/>
              <a:gdLst/>
              <a:ahLst/>
              <a:cxnLst/>
              <a:rect l="l" t="t" r="r" b="b"/>
              <a:pathLst>
                <a:path w="223" h="72" extrusionOk="0">
                  <a:moveTo>
                    <a:pt x="200" y="1"/>
                  </a:moveTo>
                  <a:cubicBezTo>
                    <a:pt x="181" y="1"/>
                    <a:pt x="151" y="22"/>
                    <a:pt x="120" y="62"/>
                  </a:cubicBezTo>
                  <a:lnTo>
                    <a:pt x="21" y="13"/>
                  </a:lnTo>
                  <a:cubicBezTo>
                    <a:pt x="20" y="13"/>
                    <a:pt x="0" y="26"/>
                    <a:pt x="1" y="33"/>
                  </a:cubicBezTo>
                  <a:cubicBezTo>
                    <a:pt x="2" y="47"/>
                    <a:pt x="15" y="71"/>
                    <a:pt x="18" y="71"/>
                  </a:cubicBezTo>
                  <a:cubicBezTo>
                    <a:pt x="26" y="70"/>
                    <a:pt x="34" y="70"/>
                    <a:pt x="43" y="70"/>
                  </a:cubicBezTo>
                  <a:cubicBezTo>
                    <a:pt x="57" y="70"/>
                    <a:pt x="71" y="71"/>
                    <a:pt x="85" y="71"/>
                  </a:cubicBezTo>
                  <a:cubicBezTo>
                    <a:pt x="110" y="71"/>
                    <a:pt x="134" y="68"/>
                    <a:pt x="161" y="56"/>
                  </a:cubicBezTo>
                  <a:lnTo>
                    <a:pt x="222" y="25"/>
                  </a:lnTo>
                  <a:cubicBezTo>
                    <a:pt x="220" y="9"/>
                    <a:pt x="212" y="1"/>
                    <a:pt x="2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38" name="Google Shape;699;p44">
              <a:extLst>
                <a:ext uri="{FF2B5EF4-FFF2-40B4-BE49-F238E27FC236}">
                  <a16:creationId xmlns:a16="http://schemas.microsoft.com/office/drawing/2014/main" id="{5B735A74-17B5-C1DC-A1A9-C2D6A92415B3}"/>
                </a:ext>
              </a:extLst>
            </p:cNvPr>
            <p:cNvSpPr/>
            <p:nvPr/>
          </p:nvSpPr>
          <p:spPr>
            <a:xfrm>
              <a:off x="4734000" y="2868200"/>
              <a:ext cx="5425" cy="2800"/>
            </a:xfrm>
            <a:custGeom>
              <a:avLst/>
              <a:gdLst/>
              <a:ahLst/>
              <a:cxnLst/>
              <a:rect l="l" t="t" r="r" b="b"/>
              <a:pathLst>
                <a:path w="217" h="112" extrusionOk="0">
                  <a:moveTo>
                    <a:pt x="161" y="1"/>
                  </a:moveTo>
                  <a:cubicBezTo>
                    <a:pt x="82" y="12"/>
                    <a:pt x="10" y="62"/>
                    <a:pt x="0" y="112"/>
                  </a:cubicBezTo>
                  <a:lnTo>
                    <a:pt x="52" y="97"/>
                  </a:lnTo>
                  <a:cubicBezTo>
                    <a:pt x="77" y="91"/>
                    <a:pt x="95" y="84"/>
                    <a:pt x="113" y="84"/>
                  </a:cubicBezTo>
                  <a:cubicBezTo>
                    <a:pt x="128" y="84"/>
                    <a:pt x="143" y="89"/>
                    <a:pt x="160" y="103"/>
                  </a:cubicBezTo>
                  <a:lnTo>
                    <a:pt x="166" y="110"/>
                  </a:lnTo>
                  <a:cubicBezTo>
                    <a:pt x="196" y="99"/>
                    <a:pt x="216" y="79"/>
                    <a:pt x="213" y="62"/>
                  </a:cubicBezTo>
                  <a:lnTo>
                    <a:pt x="205" y="51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39" name="Google Shape;700;p44">
              <a:extLst>
                <a:ext uri="{FF2B5EF4-FFF2-40B4-BE49-F238E27FC236}">
                  <a16:creationId xmlns:a16="http://schemas.microsoft.com/office/drawing/2014/main" id="{4F1ACB37-F194-70E5-3B98-A543C1EEE54E}"/>
                </a:ext>
              </a:extLst>
            </p:cNvPr>
            <p:cNvSpPr/>
            <p:nvPr/>
          </p:nvSpPr>
          <p:spPr>
            <a:xfrm>
              <a:off x="4583050" y="2872650"/>
              <a:ext cx="4850" cy="3800"/>
            </a:xfrm>
            <a:custGeom>
              <a:avLst/>
              <a:gdLst/>
              <a:ahLst/>
              <a:cxnLst/>
              <a:rect l="l" t="t" r="r" b="b"/>
              <a:pathLst>
                <a:path w="194" h="152" extrusionOk="0">
                  <a:moveTo>
                    <a:pt x="180" y="0"/>
                  </a:moveTo>
                  <a:cubicBezTo>
                    <a:pt x="124" y="0"/>
                    <a:pt x="63" y="26"/>
                    <a:pt x="41" y="62"/>
                  </a:cubicBezTo>
                  <a:cubicBezTo>
                    <a:pt x="26" y="86"/>
                    <a:pt x="0" y="126"/>
                    <a:pt x="12" y="137"/>
                  </a:cubicBezTo>
                  <a:cubicBezTo>
                    <a:pt x="22" y="148"/>
                    <a:pt x="32" y="152"/>
                    <a:pt x="41" y="152"/>
                  </a:cubicBezTo>
                  <a:cubicBezTo>
                    <a:pt x="63" y="152"/>
                    <a:pt x="81" y="128"/>
                    <a:pt x="101" y="116"/>
                  </a:cubicBezTo>
                  <a:lnTo>
                    <a:pt x="132" y="95"/>
                  </a:lnTo>
                  <a:cubicBezTo>
                    <a:pt x="165" y="73"/>
                    <a:pt x="193" y="50"/>
                    <a:pt x="193" y="45"/>
                  </a:cubicBezTo>
                  <a:cubicBezTo>
                    <a:pt x="193" y="40"/>
                    <a:pt x="189" y="13"/>
                    <a:pt x="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40" name="Google Shape;701;p44">
              <a:extLst>
                <a:ext uri="{FF2B5EF4-FFF2-40B4-BE49-F238E27FC236}">
                  <a16:creationId xmlns:a16="http://schemas.microsoft.com/office/drawing/2014/main" id="{49D4A45B-DFA3-5532-EE47-20362A758613}"/>
                </a:ext>
              </a:extLst>
            </p:cNvPr>
            <p:cNvSpPr/>
            <p:nvPr/>
          </p:nvSpPr>
          <p:spPr>
            <a:xfrm>
              <a:off x="4632175" y="2876375"/>
              <a:ext cx="6750" cy="10325"/>
            </a:xfrm>
            <a:custGeom>
              <a:avLst/>
              <a:gdLst/>
              <a:ahLst/>
              <a:cxnLst/>
              <a:rect l="l" t="t" r="r" b="b"/>
              <a:pathLst>
                <a:path w="270" h="413" extrusionOk="0">
                  <a:moveTo>
                    <a:pt x="36" y="1"/>
                  </a:moveTo>
                  <a:cubicBezTo>
                    <a:pt x="27" y="1"/>
                    <a:pt x="12" y="4"/>
                    <a:pt x="11" y="6"/>
                  </a:cubicBezTo>
                  <a:cubicBezTo>
                    <a:pt x="6" y="22"/>
                    <a:pt x="1" y="42"/>
                    <a:pt x="8" y="58"/>
                  </a:cubicBezTo>
                  <a:cubicBezTo>
                    <a:pt x="15" y="80"/>
                    <a:pt x="28" y="116"/>
                    <a:pt x="47" y="120"/>
                  </a:cubicBezTo>
                  <a:cubicBezTo>
                    <a:pt x="114" y="134"/>
                    <a:pt x="136" y="150"/>
                    <a:pt x="81" y="198"/>
                  </a:cubicBezTo>
                  <a:cubicBezTo>
                    <a:pt x="58" y="217"/>
                    <a:pt x="60" y="242"/>
                    <a:pt x="107" y="252"/>
                  </a:cubicBezTo>
                  <a:lnTo>
                    <a:pt x="135" y="259"/>
                  </a:lnTo>
                  <a:cubicBezTo>
                    <a:pt x="161" y="276"/>
                    <a:pt x="144" y="348"/>
                    <a:pt x="130" y="369"/>
                  </a:cubicBezTo>
                  <a:cubicBezTo>
                    <a:pt x="116" y="389"/>
                    <a:pt x="128" y="409"/>
                    <a:pt x="158" y="413"/>
                  </a:cubicBezTo>
                  <a:lnTo>
                    <a:pt x="164" y="406"/>
                  </a:lnTo>
                  <a:lnTo>
                    <a:pt x="196" y="369"/>
                  </a:lnTo>
                  <a:cubicBezTo>
                    <a:pt x="226" y="323"/>
                    <a:pt x="201" y="199"/>
                    <a:pt x="235" y="174"/>
                  </a:cubicBezTo>
                  <a:cubicBezTo>
                    <a:pt x="270" y="151"/>
                    <a:pt x="190" y="108"/>
                    <a:pt x="149" y="99"/>
                  </a:cubicBezTo>
                  <a:cubicBezTo>
                    <a:pt x="108" y="90"/>
                    <a:pt x="75" y="75"/>
                    <a:pt x="75" y="63"/>
                  </a:cubicBezTo>
                  <a:lnTo>
                    <a:pt x="71" y="54"/>
                  </a:lnTo>
                  <a:cubicBezTo>
                    <a:pt x="64" y="35"/>
                    <a:pt x="56" y="18"/>
                    <a:pt x="45" y="3"/>
                  </a:cubicBezTo>
                  <a:cubicBezTo>
                    <a:pt x="44" y="1"/>
                    <a:pt x="41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41" name="Google Shape;702;p44">
              <a:extLst>
                <a:ext uri="{FF2B5EF4-FFF2-40B4-BE49-F238E27FC236}">
                  <a16:creationId xmlns:a16="http://schemas.microsoft.com/office/drawing/2014/main" id="{8648A50F-5438-E8DA-942F-AE8E55DD55C6}"/>
                </a:ext>
              </a:extLst>
            </p:cNvPr>
            <p:cNvSpPr/>
            <p:nvPr/>
          </p:nvSpPr>
          <p:spPr>
            <a:xfrm>
              <a:off x="4640825" y="2876975"/>
              <a:ext cx="8125" cy="7275"/>
            </a:xfrm>
            <a:custGeom>
              <a:avLst/>
              <a:gdLst/>
              <a:ahLst/>
              <a:cxnLst/>
              <a:rect l="l" t="t" r="r" b="b"/>
              <a:pathLst>
                <a:path w="325" h="291" extrusionOk="0">
                  <a:moveTo>
                    <a:pt x="250" y="0"/>
                  </a:moveTo>
                  <a:cubicBezTo>
                    <a:pt x="211" y="0"/>
                    <a:pt x="162" y="12"/>
                    <a:pt x="124" y="33"/>
                  </a:cubicBezTo>
                  <a:lnTo>
                    <a:pt x="78" y="35"/>
                  </a:lnTo>
                  <a:cubicBezTo>
                    <a:pt x="15" y="41"/>
                    <a:pt x="29" y="72"/>
                    <a:pt x="31" y="101"/>
                  </a:cubicBezTo>
                  <a:lnTo>
                    <a:pt x="32" y="132"/>
                  </a:lnTo>
                  <a:cubicBezTo>
                    <a:pt x="0" y="165"/>
                    <a:pt x="82" y="193"/>
                    <a:pt x="114" y="193"/>
                  </a:cubicBezTo>
                  <a:cubicBezTo>
                    <a:pt x="146" y="193"/>
                    <a:pt x="185" y="246"/>
                    <a:pt x="188" y="261"/>
                  </a:cubicBezTo>
                  <a:cubicBezTo>
                    <a:pt x="192" y="277"/>
                    <a:pt x="204" y="290"/>
                    <a:pt x="208" y="290"/>
                  </a:cubicBezTo>
                  <a:cubicBezTo>
                    <a:pt x="212" y="290"/>
                    <a:pt x="222" y="226"/>
                    <a:pt x="226" y="201"/>
                  </a:cubicBezTo>
                  <a:cubicBezTo>
                    <a:pt x="228" y="180"/>
                    <a:pt x="244" y="167"/>
                    <a:pt x="264" y="167"/>
                  </a:cubicBezTo>
                  <a:cubicBezTo>
                    <a:pt x="268" y="167"/>
                    <a:pt x="273" y="168"/>
                    <a:pt x="279" y="170"/>
                  </a:cubicBezTo>
                  <a:lnTo>
                    <a:pt x="295" y="175"/>
                  </a:lnTo>
                  <a:lnTo>
                    <a:pt x="306" y="179"/>
                  </a:lnTo>
                  <a:cubicBezTo>
                    <a:pt x="308" y="180"/>
                    <a:pt x="309" y="180"/>
                    <a:pt x="311" y="180"/>
                  </a:cubicBezTo>
                  <a:cubicBezTo>
                    <a:pt x="324" y="180"/>
                    <a:pt x="320" y="149"/>
                    <a:pt x="301" y="107"/>
                  </a:cubicBezTo>
                  <a:lnTo>
                    <a:pt x="248" y="101"/>
                  </a:lnTo>
                  <a:cubicBezTo>
                    <a:pt x="218" y="97"/>
                    <a:pt x="178" y="106"/>
                    <a:pt x="186" y="66"/>
                  </a:cubicBezTo>
                  <a:cubicBezTo>
                    <a:pt x="188" y="55"/>
                    <a:pt x="221" y="47"/>
                    <a:pt x="237" y="37"/>
                  </a:cubicBezTo>
                  <a:lnTo>
                    <a:pt x="288" y="5"/>
                  </a:lnTo>
                  <a:cubicBezTo>
                    <a:pt x="277" y="2"/>
                    <a:pt x="264" y="0"/>
                    <a:pt x="2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42" name="Google Shape;703;p44">
              <a:extLst>
                <a:ext uri="{FF2B5EF4-FFF2-40B4-BE49-F238E27FC236}">
                  <a16:creationId xmlns:a16="http://schemas.microsoft.com/office/drawing/2014/main" id="{69B34A7C-1FFD-31C9-ADEB-DA01BA9B5170}"/>
                </a:ext>
              </a:extLst>
            </p:cNvPr>
            <p:cNvSpPr/>
            <p:nvPr/>
          </p:nvSpPr>
          <p:spPr>
            <a:xfrm>
              <a:off x="4636225" y="2864575"/>
              <a:ext cx="5925" cy="4175"/>
            </a:xfrm>
            <a:custGeom>
              <a:avLst/>
              <a:gdLst/>
              <a:ahLst/>
              <a:cxnLst/>
              <a:rect l="l" t="t" r="r" b="b"/>
              <a:pathLst>
                <a:path w="237" h="167" extrusionOk="0">
                  <a:moveTo>
                    <a:pt x="138" y="1"/>
                  </a:moveTo>
                  <a:cubicBezTo>
                    <a:pt x="82" y="1"/>
                    <a:pt x="15" y="67"/>
                    <a:pt x="7" y="88"/>
                  </a:cubicBezTo>
                  <a:cubicBezTo>
                    <a:pt x="0" y="110"/>
                    <a:pt x="97" y="141"/>
                    <a:pt x="131" y="160"/>
                  </a:cubicBezTo>
                  <a:cubicBezTo>
                    <a:pt x="139" y="165"/>
                    <a:pt x="149" y="167"/>
                    <a:pt x="159" y="167"/>
                  </a:cubicBezTo>
                  <a:cubicBezTo>
                    <a:pt x="190" y="167"/>
                    <a:pt x="223" y="149"/>
                    <a:pt x="228" y="139"/>
                  </a:cubicBezTo>
                  <a:cubicBezTo>
                    <a:pt x="236" y="126"/>
                    <a:pt x="227" y="82"/>
                    <a:pt x="208" y="41"/>
                  </a:cubicBezTo>
                  <a:lnTo>
                    <a:pt x="175" y="19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43" name="Google Shape;704;p44">
              <a:extLst>
                <a:ext uri="{FF2B5EF4-FFF2-40B4-BE49-F238E27FC236}">
                  <a16:creationId xmlns:a16="http://schemas.microsoft.com/office/drawing/2014/main" id="{A46478C0-07B9-95D0-4A37-CEF5223BF7DB}"/>
                </a:ext>
              </a:extLst>
            </p:cNvPr>
            <p:cNvSpPr/>
            <p:nvPr/>
          </p:nvSpPr>
          <p:spPr>
            <a:xfrm>
              <a:off x="4637225" y="2871700"/>
              <a:ext cx="6100" cy="6275"/>
            </a:xfrm>
            <a:custGeom>
              <a:avLst/>
              <a:gdLst/>
              <a:ahLst/>
              <a:cxnLst/>
              <a:rect l="l" t="t" r="r" b="b"/>
              <a:pathLst>
                <a:path w="244" h="251" extrusionOk="0">
                  <a:moveTo>
                    <a:pt x="170" y="0"/>
                  </a:moveTo>
                  <a:cubicBezTo>
                    <a:pt x="168" y="0"/>
                    <a:pt x="166" y="0"/>
                    <a:pt x="165" y="0"/>
                  </a:cubicBezTo>
                  <a:cubicBezTo>
                    <a:pt x="152" y="4"/>
                    <a:pt x="137" y="24"/>
                    <a:pt x="140" y="33"/>
                  </a:cubicBezTo>
                  <a:cubicBezTo>
                    <a:pt x="146" y="51"/>
                    <a:pt x="168" y="65"/>
                    <a:pt x="175" y="83"/>
                  </a:cubicBezTo>
                  <a:cubicBezTo>
                    <a:pt x="178" y="94"/>
                    <a:pt x="160" y="122"/>
                    <a:pt x="157" y="122"/>
                  </a:cubicBezTo>
                  <a:lnTo>
                    <a:pt x="60" y="106"/>
                  </a:lnTo>
                  <a:lnTo>
                    <a:pt x="60" y="106"/>
                  </a:lnTo>
                  <a:cubicBezTo>
                    <a:pt x="1" y="154"/>
                    <a:pt x="86" y="251"/>
                    <a:pt x="144" y="251"/>
                  </a:cubicBezTo>
                  <a:cubicBezTo>
                    <a:pt x="147" y="251"/>
                    <a:pt x="150" y="251"/>
                    <a:pt x="152" y="250"/>
                  </a:cubicBezTo>
                  <a:cubicBezTo>
                    <a:pt x="211" y="240"/>
                    <a:pt x="244" y="162"/>
                    <a:pt x="227" y="77"/>
                  </a:cubicBezTo>
                  <a:lnTo>
                    <a:pt x="212" y="14"/>
                  </a:lnTo>
                  <a:cubicBezTo>
                    <a:pt x="209" y="7"/>
                    <a:pt x="185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44" name="Google Shape;705;p44">
              <a:extLst>
                <a:ext uri="{FF2B5EF4-FFF2-40B4-BE49-F238E27FC236}">
                  <a16:creationId xmlns:a16="http://schemas.microsoft.com/office/drawing/2014/main" id="{BD565095-1C8D-F776-A0D4-D46209412F16}"/>
                </a:ext>
              </a:extLst>
            </p:cNvPr>
            <p:cNvSpPr/>
            <p:nvPr/>
          </p:nvSpPr>
          <p:spPr>
            <a:xfrm>
              <a:off x="4597450" y="2866325"/>
              <a:ext cx="12000" cy="6850"/>
            </a:xfrm>
            <a:custGeom>
              <a:avLst/>
              <a:gdLst/>
              <a:ahLst/>
              <a:cxnLst/>
              <a:rect l="l" t="t" r="r" b="b"/>
              <a:pathLst>
                <a:path w="480" h="274" extrusionOk="0">
                  <a:moveTo>
                    <a:pt x="62" y="1"/>
                  </a:moveTo>
                  <a:cubicBezTo>
                    <a:pt x="25" y="1"/>
                    <a:pt x="1" y="30"/>
                    <a:pt x="8" y="65"/>
                  </a:cubicBezTo>
                  <a:lnTo>
                    <a:pt x="24" y="90"/>
                  </a:lnTo>
                  <a:lnTo>
                    <a:pt x="50" y="133"/>
                  </a:lnTo>
                  <a:cubicBezTo>
                    <a:pt x="86" y="178"/>
                    <a:pt x="190" y="241"/>
                    <a:pt x="184" y="265"/>
                  </a:cubicBezTo>
                  <a:cubicBezTo>
                    <a:pt x="182" y="271"/>
                    <a:pt x="183" y="274"/>
                    <a:pt x="186" y="274"/>
                  </a:cubicBezTo>
                  <a:cubicBezTo>
                    <a:pt x="192" y="274"/>
                    <a:pt x="209" y="258"/>
                    <a:pt x="217" y="246"/>
                  </a:cubicBezTo>
                  <a:cubicBezTo>
                    <a:pt x="220" y="242"/>
                    <a:pt x="230" y="240"/>
                    <a:pt x="242" y="240"/>
                  </a:cubicBezTo>
                  <a:cubicBezTo>
                    <a:pt x="272" y="240"/>
                    <a:pt x="320" y="251"/>
                    <a:pt x="338" y="258"/>
                  </a:cubicBezTo>
                  <a:cubicBezTo>
                    <a:pt x="349" y="262"/>
                    <a:pt x="363" y="264"/>
                    <a:pt x="379" y="264"/>
                  </a:cubicBezTo>
                  <a:cubicBezTo>
                    <a:pt x="402" y="264"/>
                    <a:pt x="427" y="260"/>
                    <a:pt x="448" y="251"/>
                  </a:cubicBezTo>
                  <a:cubicBezTo>
                    <a:pt x="479" y="240"/>
                    <a:pt x="435" y="201"/>
                    <a:pt x="415" y="201"/>
                  </a:cubicBezTo>
                  <a:cubicBezTo>
                    <a:pt x="412" y="201"/>
                    <a:pt x="410" y="202"/>
                    <a:pt x="408" y="204"/>
                  </a:cubicBezTo>
                  <a:cubicBezTo>
                    <a:pt x="405" y="209"/>
                    <a:pt x="398" y="211"/>
                    <a:pt x="390" y="211"/>
                  </a:cubicBezTo>
                  <a:cubicBezTo>
                    <a:pt x="373" y="211"/>
                    <a:pt x="346" y="201"/>
                    <a:pt x="321" y="184"/>
                  </a:cubicBezTo>
                  <a:lnTo>
                    <a:pt x="300" y="160"/>
                  </a:lnTo>
                  <a:cubicBezTo>
                    <a:pt x="297" y="156"/>
                    <a:pt x="294" y="155"/>
                    <a:pt x="290" y="155"/>
                  </a:cubicBezTo>
                  <a:cubicBezTo>
                    <a:pt x="275" y="155"/>
                    <a:pt x="258" y="180"/>
                    <a:pt x="245" y="180"/>
                  </a:cubicBezTo>
                  <a:cubicBezTo>
                    <a:pt x="239" y="180"/>
                    <a:pt x="234" y="173"/>
                    <a:pt x="232" y="153"/>
                  </a:cubicBezTo>
                  <a:cubicBezTo>
                    <a:pt x="230" y="121"/>
                    <a:pt x="230" y="90"/>
                    <a:pt x="191" y="73"/>
                  </a:cubicBezTo>
                  <a:lnTo>
                    <a:pt x="143" y="51"/>
                  </a:lnTo>
                  <a:cubicBezTo>
                    <a:pt x="169" y="24"/>
                    <a:pt x="99" y="1"/>
                    <a:pt x="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  <p:sp>
          <p:nvSpPr>
            <p:cNvPr id="1445" name="Google Shape;706;p44">
              <a:extLst>
                <a:ext uri="{FF2B5EF4-FFF2-40B4-BE49-F238E27FC236}">
                  <a16:creationId xmlns:a16="http://schemas.microsoft.com/office/drawing/2014/main" id="{63FD2A00-9CAE-9344-D5AF-AA0F11C9B9FE}"/>
                </a:ext>
              </a:extLst>
            </p:cNvPr>
            <p:cNvSpPr/>
            <p:nvPr/>
          </p:nvSpPr>
          <p:spPr>
            <a:xfrm>
              <a:off x="4589300" y="2866250"/>
              <a:ext cx="4375" cy="3050"/>
            </a:xfrm>
            <a:custGeom>
              <a:avLst/>
              <a:gdLst/>
              <a:ahLst/>
              <a:cxnLst/>
              <a:rect l="l" t="t" r="r" b="b"/>
              <a:pathLst>
                <a:path w="175" h="122" extrusionOk="0">
                  <a:moveTo>
                    <a:pt x="37" y="0"/>
                  </a:moveTo>
                  <a:cubicBezTo>
                    <a:pt x="32" y="0"/>
                    <a:pt x="27" y="1"/>
                    <a:pt x="24" y="2"/>
                  </a:cubicBezTo>
                  <a:cubicBezTo>
                    <a:pt x="0" y="8"/>
                    <a:pt x="28" y="37"/>
                    <a:pt x="85" y="64"/>
                  </a:cubicBezTo>
                  <a:lnTo>
                    <a:pt x="108" y="115"/>
                  </a:lnTo>
                  <a:cubicBezTo>
                    <a:pt x="109" y="119"/>
                    <a:pt x="127" y="122"/>
                    <a:pt x="142" y="122"/>
                  </a:cubicBezTo>
                  <a:cubicBezTo>
                    <a:pt x="147" y="122"/>
                    <a:pt x="152" y="121"/>
                    <a:pt x="156" y="121"/>
                  </a:cubicBezTo>
                  <a:cubicBezTo>
                    <a:pt x="162" y="121"/>
                    <a:pt x="175" y="104"/>
                    <a:pt x="172" y="98"/>
                  </a:cubicBezTo>
                  <a:lnTo>
                    <a:pt x="156" y="54"/>
                  </a:lnTo>
                  <a:cubicBezTo>
                    <a:pt x="142" y="18"/>
                    <a:pt x="72" y="0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sl-SI"/>
            </a:p>
          </p:txBody>
        </p:sp>
      </p:grpSp>
      <p:sp>
        <p:nvSpPr>
          <p:cNvPr id="1446" name="Google Shape;707;p44">
            <a:extLst>
              <a:ext uri="{FF2B5EF4-FFF2-40B4-BE49-F238E27FC236}">
                <a16:creationId xmlns:a16="http://schemas.microsoft.com/office/drawing/2014/main" id="{21A4EF00-C0D7-EB73-D01D-AE2D6BC12C13}"/>
              </a:ext>
            </a:extLst>
          </p:cNvPr>
          <p:cNvSpPr/>
          <p:nvPr/>
        </p:nvSpPr>
        <p:spPr>
          <a:xfrm>
            <a:off x="2605854" y="2146648"/>
            <a:ext cx="11416" cy="22124"/>
          </a:xfrm>
          <a:custGeom>
            <a:avLst/>
            <a:gdLst/>
            <a:ahLst/>
            <a:cxnLst/>
            <a:rect l="l" t="t" r="r" b="b"/>
            <a:pathLst>
              <a:path w="129" h="250" extrusionOk="0">
                <a:moveTo>
                  <a:pt x="53" y="1"/>
                </a:moveTo>
                <a:cubicBezTo>
                  <a:pt x="7" y="73"/>
                  <a:pt x="1" y="138"/>
                  <a:pt x="103" y="249"/>
                </a:cubicBezTo>
                <a:cubicBezTo>
                  <a:pt x="79" y="137"/>
                  <a:pt x="128" y="59"/>
                  <a:pt x="53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1448" name="Google Shape;708;p44">
            <a:extLst>
              <a:ext uri="{FF2B5EF4-FFF2-40B4-BE49-F238E27FC236}">
                <a16:creationId xmlns:a16="http://schemas.microsoft.com/office/drawing/2014/main" id="{D50532AC-2B38-F094-5E70-77E517C4C67C}"/>
              </a:ext>
            </a:extLst>
          </p:cNvPr>
          <p:cNvSpPr/>
          <p:nvPr/>
        </p:nvSpPr>
        <p:spPr>
          <a:xfrm>
            <a:off x="2641253" y="2056733"/>
            <a:ext cx="9204" cy="11593"/>
          </a:xfrm>
          <a:custGeom>
            <a:avLst/>
            <a:gdLst/>
            <a:ahLst/>
            <a:cxnLst/>
            <a:rect l="l" t="t" r="r" b="b"/>
            <a:pathLst>
              <a:path w="104" h="131" extrusionOk="0">
                <a:moveTo>
                  <a:pt x="74" y="1"/>
                </a:moveTo>
                <a:cubicBezTo>
                  <a:pt x="1" y="25"/>
                  <a:pt x="47" y="86"/>
                  <a:pt x="34" y="130"/>
                </a:cubicBezTo>
                <a:cubicBezTo>
                  <a:pt x="103" y="89"/>
                  <a:pt x="103" y="89"/>
                  <a:pt x="74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1449" name="Google Shape;709;p44">
            <a:extLst>
              <a:ext uri="{FF2B5EF4-FFF2-40B4-BE49-F238E27FC236}">
                <a16:creationId xmlns:a16="http://schemas.microsoft.com/office/drawing/2014/main" id="{36BD0D59-96BB-9538-1AC8-7AB6BE3F2300}"/>
              </a:ext>
            </a:extLst>
          </p:cNvPr>
          <p:cNvSpPr/>
          <p:nvPr/>
        </p:nvSpPr>
        <p:spPr>
          <a:xfrm>
            <a:off x="2637359" y="2068238"/>
            <a:ext cx="7699" cy="12124"/>
          </a:xfrm>
          <a:custGeom>
            <a:avLst/>
            <a:gdLst/>
            <a:ahLst/>
            <a:cxnLst/>
            <a:rect l="l" t="t" r="r" b="b"/>
            <a:pathLst>
              <a:path w="87" h="137" extrusionOk="0">
                <a:moveTo>
                  <a:pt x="78" y="0"/>
                </a:moveTo>
                <a:cubicBezTo>
                  <a:pt x="55" y="15"/>
                  <a:pt x="21" y="25"/>
                  <a:pt x="13" y="46"/>
                </a:cubicBezTo>
                <a:cubicBezTo>
                  <a:pt x="0" y="71"/>
                  <a:pt x="10" y="105"/>
                  <a:pt x="10" y="136"/>
                </a:cubicBezTo>
                <a:cubicBezTo>
                  <a:pt x="31" y="121"/>
                  <a:pt x="65" y="113"/>
                  <a:pt x="75" y="92"/>
                </a:cubicBezTo>
                <a:cubicBezTo>
                  <a:pt x="87" y="66"/>
                  <a:pt x="78" y="31"/>
                  <a:pt x="78" y="0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1450" name="Google Shape;710;p44">
            <a:extLst>
              <a:ext uri="{FF2B5EF4-FFF2-40B4-BE49-F238E27FC236}">
                <a16:creationId xmlns:a16="http://schemas.microsoft.com/office/drawing/2014/main" id="{AE695A33-9A27-07EE-3D27-76E350800110}"/>
              </a:ext>
            </a:extLst>
          </p:cNvPr>
          <p:cNvSpPr/>
          <p:nvPr/>
        </p:nvSpPr>
        <p:spPr>
          <a:xfrm>
            <a:off x="2631873" y="2080274"/>
            <a:ext cx="9381" cy="11593"/>
          </a:xfrm>
          <a:custGeom>
            <a:avLst/>
            <a:gdLst/>
            <a:ahLst/>
            <a:cxnLst/>
            <a:rect l="l" t="t" r="r" b="b"/>
            <a:pathLst>
              <a:path w="106" h="131" extrusionOk="0">
                <a:moveTo>
                  <a:pt x="72" y="0"/>
                </a:moveTo>
                <a:cubicBezTo>
                  <a:pt x="1" y="40"/>
                  <a:pt x="1" y="40"/>
                  <a:pt x="32" y="131"/>
                </a:cubicBezTo>
                <a:cubicBezTo>
                  <a:pt x="106" y="106"/>
                  <a:pt x="59" y="44"/>
                  <a:pt x="72" y="0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1451" name="Google Shape;711;p44">
            <a:extLst>
              <a:ext uri="{FF2B5EF4-FFF2-40B4-BE49-F238E27FC236}">
                <a16:creationId xmlns:a16="http://schemas.microsoft.com/office/drawing/2014/main" id="{765DF036-BB19-A57A-5A3E-78A9267A442D}"/>
              </a:ext>
            </a:extLst>
          </p:cNvPr>
          <p:cNvSpPr/>
          <p:nvPr/>
        </p:nvSpPr>
        <p:spPr>
          <a:xfrm>
            <a:off x="2623554" y="2097885"/>
            <a:ext cx="9735" cy="11947"/>
          </a:xfrm>
          <a:custGeom>
            <a:avLst/>
            <a:gdLst/>
            <a:ahLst/>
            <a:cxnLst/>
            <a:rect l="l" t="t" r="r" b="b"/>
            <a:pathLst>
              <a:path w="110" h="135" extrusionOk="0">
                <a:moveTo>
                  <a:pt x="63" y="1"/>
                </a:moveTo>
                <a:lnTo>
                  <a:pt x="63" y="1"/>
                </a:lnTo>
                <a:cubicBezTo>
                  <a:pt x="20" y="62"/>
                  <a:pt x="0" y="104"/>
                  <a:pt x="73" y="134"/>
                </a:cubicBezTo>
                <a:cubicBezTo>
                  <a:pt x="109" y="94"/>
                  <a:pt x="108" y="56"/>
                  <a:pt x="63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1452" name="Google Shape;712;p44">
            <a:extLst>
              <a:ext uri="{FF2B5EF4-FFF2-40B4-BE49-F238E27FC236}">
                <a16:creationId xmlns:a16="http://schemas.microsoft.com/office/drawing/2014/main" id="{6D9304D8-E333-06FA-32A3-5D753009FDEB}"/>
              </a:ext>
            </a:extLst>
          </p:cNvPr>
          <p:cNvSpPr/>
          <p:nvPr/>
        </p:nvSpPr>
        <p:spPr>
          <a:xfrm>
            <a:off x="2612668" y="2128417"/>
            <a:ext cx="8761" cy="12213"/>
          </a:xfrm>
          <a:custGeom>
            <a:avLst/>
            <a:gdLst/>
            <a:ahLst/>
            <a:cxnLst/>
            <a:rect l="l" t="t" r="r" b="b"/>
            <a:pathLst>
              <a:path w="99" h="138" extrusionOk="0">
                <a:moveTo>
                  <a:pt x="50" y="1"/>
                </a:moveTo>
                <a:cubicBezTo>
                  <a:pt x="1" y="46"/>
                  <a:pt x="1" y="92"/>
                  <a:pt x="50" y="138"/>
                </a:cubicBezTo>
                <a:cubicBezTo>
                  <a:pt x="99" y="91"/>
                  <a:pt x="99" y="46"/>
                  <a:pt x="50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1453" name="Google Shape;713;p44">
            <a:extLst>
              <a:ext uri="{FF2B5EF4-FFF2-40B4-BE49-F238E27FC236}">
                <a16:creationId xmlns:a16="http://schemas.microsoft.com/office/drawing/2014/main" id="{4B262EB2-39D9-AB6B-70FA-BC3DCFE8D82B}"/>
              </a:ext>
            </a:extLst>
          </p:cNvPr>
          <p:cNvSpPr/>
          <p:nvPr/>
        </p:nvSpPr>
        <p:spPr>
          <a:xfrm>
            <a:off x="2493461" y="2026024"/>
            <a:ext cx="6195" cy="6106"/>
          </a:xfrm>
          <a:custGeom>
            <a:avLst/>
            <a:gdLst/>
            <a:ahLst/>
            <a:cxnLst/>
            <a:rect l="l" t="t" r="r" b="b"/>
            <a:pathLst>
              <a:path w="70" h="69" extrusionOk="0">
                <a:moveTo>
                  <a:pt x="66" y="0"/>
                </a:moveTo>
                <a:cubicBezTo>
                  <a:pt x="21" y="0"/>
                  <a:pt x="0" y="22"/>
                  <a:pt x="1" y="68"/>
                </a:cubicBezTo>
                <a:lnTo>
                  <a:pt x="69" y="68"/>
                </a:lnTo>
                <a:lnTo>
                  <a:pt x="69" y="1"/>
                </a:lnTo>
                <a:cubicBezTo>
                  <a:pt x="68" y="1"/>
                  <a:pt x="67" y="0"/>
                  <a:pt x="66" y="0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1454" name="Google Shape;714;p44">
            <a:extLst>
              <a:ext uri="{FF2B5EF4-FFF2-40B4-BE49-F238E27FC236}">
                <a16:creationId xmlns:a16="http://schemas.microsoft.com/office/drawing/2014/main" id="{9B3BBD13-F60D-FD2F-79CC-E702F84F28F5}"/>
              </a:ext>
            </a:extLst>
          </p:cNvPr>
          <p:cNvSpPr/>
          <p:nvPr/>
        </p:nvSpPr>
        <p:spPr>
          <a:xfrm>
            <a:off x="2651165" y="2044166"/>
            <a:ext cx="4248" cy="6018"/>
          </a:xfrm>
          <a:custGeom>
            <a:avLst/>
            <a:gdLst/>
            <a:ahLst/>
            <a:cxnLst/>
            <a:rect l="l" t="t" r="r" b="b"/>
            <a:pathLst>
              <a:path w="48" h="68" extrusionOk="0">
                <a:moveTo>
                  <a:pt x="23" y="0"/>
                </a:moveTo>
                <a:cubicBezTo>
                  <a:pt x="16" y="16"/>
                  <a:pt x="6" y="31"/>
                  <a:pt x="2" y="46"/>
                </a:cubicBezTo>
                <a:cubicBezTo>
                  <a:pt x="1" y="51"/>
                  <a:pt x="16" y="60"/>
                  <a:pt x="23" y="68"/>
                </a:cubicBezTo>
                <a:cubicBezTo>
                  <a:pt x="33" y="54"/>
                  <a:pt x="40" y="38"/>
                  <a:pt x="48" y="25"/>
                </a:cubicBezTo>
                <a:lnTo>
                  <a:pt x="23" y="0"/>
                </a:ln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1455" name="Google Shape;715;p44">
            <a:extLst>
              <a:ext uri="{FF2B5EF4-FFF2-40B4-BE49-F238E27FC236}">
                <a16:creationId xmlns:a16="http://schemas.microsoft.com/office/drawing/2014/main" id="{F2191C39-1456-8DFC-4BB3-61A8BA5B6332}"/>
              </a:ext>
            </a:extLst>
          </p:cNvPr>
          <p:cNvSpPr/>
          <p:nvPr/>
        </p:nvSpPr>
        <p:spPr>
          <a:xfrm>
            <a:off x="2439212" y="2063282"/>
            <a:ext cx="6283" cy="5044"/>
          </a:xfrm>
          <a:custGeom>
            <a:avLst/>
            <a:gdLst/>
            <a:ahLst/>
            <a:cxnLst/>
            <a:rect l="l" t="t" r="r" b="b"/>
            <a:pathLst>
              <a:path w="71" h="57" extrusionOk="0">
                <a:moveTo>
                  <a:pt x="35" y="1"/>
                </a:moveTo>
                <a:cubicBezTo>
                  <a:pt x="5" y="1"/>
                  <a:pt x="1" y="27"/>
                  <a:pt x="3" y="56"/>
                </a:cubicBezTo>
                <a:lnTo>
                  <a:pt x="71" y="56"/>
                </a:lnTo>
                <a:cubicBezTo>
                  <a:pt x="63" y="37"/>
                  <a:pt x="59" y="5"/>
                  <a:pt x="48" y="2"/>
                </a:cubicBezTo>
                <a:cubicBezTo>
                  <a:pt x="43" y="1"/>
                  <a:pt x="39" y="1"/>
                  <a:pt x="35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1456" name="Google Shape;716;p44">
            <a:extLst>
              <a:ext uri="{FF2B5EF4-FFF2-40B4-BE49-F238E27FC236}">
                <a16:creationId xmlns:a16="http://schemas.microsoft.com/office/drawing/2014/main" id="{72F021C4-16A9-03B8-9BFB-9C7474AB0AB6}"/>
              </a:ext>
            </a:extLst>
          </p:cNvPr>
          <p:cNvSpPr/>
          <p:nvPr/>
        </p:nvSpPr>
        <p:spPr>
          <a:xfrm>
            <a:off x="2433990" y="2068238"/>
            <a:ext cx="5487" cy="6106"/>
          </a:xfrm>
          <a:custGeom>
            <a:avLst/>
            <a:gdLst/>
            <a:ahLst/>
            <a:cxnLst/>
            <a:rect l="l" t="t" r="r" b="b"/>
            <a:pathLst>
              <a:path w="62" h="69" extrusionOk="0">
                <a:moveTo>
                  <a:pt x="62" y="0"/>
                </a:moveTo>
                <a:cubicBezTo>
                  <a:pt x="42" y="8"/>
                  <a:pt x="10" y="12"/>
                  <a:pt x="8" y="23"/>
                </a:cubicBezTo>
                <a:cubicBezTo>
                  <a:pt x="0" y="59"/>
                  <a:pt x="22" y="69"/>
                  <a:pt x="49" y="69"/>
                </a:cubicBezTo>
                <a:cubicBezTo>
                  <a:pt x="53" y="69"/>
                  <a:pt x="57" y="69"/>
                  <a:pt x="62" y="68"/>
                </a:cubicBezTo>
                <a:lnTo>
                  <a:pt x="62" y="0"/>
                </a:ln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sp>
        <p:nvSpPr>
          <p:cNvPr id="1457" name="Google Shape;717;p44">
            <a:extLst>
              <a:ext uri="{FF2B5EF4-FFF2-40B4-BE49-F238E27FC236}">
                <a16:creationId xmlns:a16="http://schemas.microsoft.com/office/drawing/2014/main" id="{6C6895EF-4187-4C06-268A-8A2B7F7E36B0}"/>
              </a:ext>
            </a:extLst>
          </p:cNvPr>
          <p:cNvSpPr/>
          <p:nvPr/>
        </p:nvSpPr>
        <p:spPr>
          <a:xfrm>
            <a:off x="4703619" y="2229129"/>
            <a:ext cx="6283" cy="6903"/>
          </a:xfrm>
          <a:custGeom>
            <a:avLst/>
            <a:gdLst/>
            <a:ahLst/>
            <a:cxnLst/>
            <a:rect l="l" t="t" r="r" b="b"/>
            <a:pathLst>
              <a:path w="71" h="78" extrusionOk="0">
                <a:moveTo>
                  <a:pt x="1" y="1"/>
                </a:moveTo>
                <a:cubicBezTo>
                  <a:pt x="12" y="39"/>
                  <a:pt x="12" y="77"/>
                  <a:pt x="35" y="77"/>
                </a:cubicBezTo>
                <a:cubicBezTo>
                  <a:pt x="43" y="77"/>
                  <a:pt x="55" y="72"/>
                  <a:pt x="71" y="59"/>
                </a:cubicBezTo>
                <a:cubicBezTo>
                  <a:pt x="52" y="44"/>
                  <a:pt x="33" y="29"/>
                  <a:pt x="1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/>
          </a:p>
        </p:txBody>
      </p:sp>
      <p:pic>
        <p:nvPicPr>
          <p:cNvPr id="1458" name="Picture 1457" descr="A screen shot of a graph&#10;&#10;Description automatically generated">
            <a:extLst>
              <a:ext uri="{FF2B5EF4-FFF2-40B4-BE49-F238E27FC236}">
                <a16:creationId xmlns:a16="http://schemas.microsoft.com/office/drawing/2014/main" id="{F3C79D19-1C84-5F89-4B91-7C0F68AE0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90" y="-8709"/>
            <a:ext cx="3667051" cy="5143500"/>
          </a:xfrm>
          <a:prstGeom prst="rect">
            <a:avLst/>
          </a:prstGeom>
        </p:spPr>
      </p:pic>
      <p:sp>
        <p:nvSpPr>
          <p:cNvPr id="1459" name="Rounded Rectangle 1458">
            <a:extLst>
              <a:ext uri="{FF2B5EF4-FFF2-40B4-BE49-F238E27FC236}">
                <a16:creationId xmlns:a16="http://schemas.microsoft.com/office/drawing/2014/main" id="{FC0D87B4-5A3E-988B-0B01-B05A5B836DE8}"/>
              </a:ext>
            </a:extLst>
          </p:cNvPr>
          <p:cNvSpPr/>
          <p:nvPr/>
        </p:nvSpPr>
        <p:spPr>
          <a:xfrm>
            <a:off x="269966" y="104505"/>
            <a:ext cx="3413760" cy="3056708"/>
          </a:xfrm>
          <a:prstGeom prst="roundRect">
            <a:avLst/>
          </a:prstGeom>
          <a:noFill/>
          <a:ln>
            <a:solidFill>
              <a:srgbClr val="3474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460" name="Rounded Rectangle 1459">
            <a:extLst>
              <a:ext uri="{FF2B5EF4-FFF2-40B4-BE49-F238E27FC236}">
                <a16:creationId xmlns:a16="http://schemas.microsoft.com/office/drawing/2014/main" id="{CABB6B70-939B-E9A5-6C72-41CD8F8D85D4}"/>
              </a:ext>
            </a:extLst>
          </p:cNvPr>
          <p:cNvSpPr/>
          <p:nvPr/>
        </p:nvSpPr>
        <p:spPr>
          <a:xfrm>
            <a:off x="361229" y="3239591"/>
            <a:ext cx="3222171" cy="444135"/>
          </a:xfrm>
          <a:prstGeom prst="roundRect">
            <a:avLst/>
          </a:prstGeom>
          <a:noFill/>
          <a:ln>
            <a:solidFill>
              <a:srgbClr val="5E93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461" name="Google Shape;608;p44">
            <a:extLst>
              <a:ext uri="{FF2B5EF4-FFF2-40B4-BE49-F238E27FC236}">
                <a16:creationId xmlns:a16="http://schemas.microsoft.com/office/drawing/2014/main" id="{B49279F6-B391-465E-1F53-042E525CC513}"/>
              </a:ext>
            </a:extLst>
          </p:cNvPr>
          <p:cNvSpPr txBox="1">
            <a:spLocks/>
          </p:cNvSpPr>
          <p:nvPr/>
        </p:nvSpPr>
        <p:spPr>
          <a:xfrm>
            <a:off x="4469208" y="2922759"/>
            <a:ext cx="4284600" cy="1077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ectral ExtraBold"/>
              <a:buNone/>
              <a:defRPr sz="3500" b="0" i="0" u="none" strike="noStrike" cap="none">
                <a:solidFill>
                  <a:schemeClr val="dk1"/>
                </a:solidFill>
                <a:latin typeface="Spectral ExtraBold"/>
                <a:ea typeface="Spectral ExtraBold"/>
                <a:cs typeface="Spectral ExtraBold"/>
                <a:sym typeface="Spectral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sl-SI" b="1" dirty="0">
                <a:latin typeface="Garamond" panose="02020404030301010803" pitchFamily="18" charset="0"/>
              </a:rPr>
              <a:t>Napoved strojnega učenja</a:t>
            </a:r>
          </a:p>
        </p:txBody>
      </p:sp>
      <p:sp>
        <p:nvSpPr>
          <p:cNvPr id="1462" name="Google Shape;608;p44">
            <a:extLst>
              <a:ext uri="{FF2B5EF4-FFF2-40B4-BE49-F238E27FC236}">
                <a16:creationId xmlns:a16="http://schemas.microsoft.com/office/drawing/2014/main" id="{F8B2C60D-3144-04D3-6815-D31EF25EA5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09406" y="863513"/>
            <a:ext cx="3315114" cy="10363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3500" b="1" dirty="0">
                <a:latin typeface="Garamond" panose="02020404030301010803" pitchFamily="18" charset="0"/>
                <a:ea typeface="Palatino" pitchFamily="2" charset="77"/>
              </a:rPr>
              <a:t>Podatke meritev</a:t>
            </a:r>
          </a:p>
        </p:txBody>
      </p:sp>
      <p:cxnSp>
        <p:nvCxnSpPr>
          <p:cNvPr id="1463" name="Elbow Connector 1462">
            <a:extLst>
              <a:ext uri="{FF2B5EF4-FFF2-40B4-BE49-F238E27FC236}">
                <a16:creationId xmlns:a16="http://schemas.microsoft.com/office/drawing/2014/main" id="{C93038D2-2DC1-9735-9668-C5A8E4BF1A28}"/>
              </a:ext>
            </a:extLst>
          </p:cNvPr>
          <p:cNvCxnSpPr>
            <a:cxnSpLocks/>
          </p:cNvCxnSpPr>
          <p:nvPr/>
        </p:nvCxnSpPr>
        <p:spPr>
          <a:xfrm>
            <a:off x="3683726" y="942864"/>
            <a:ext cx="960364" cy="431754"/>
          </a:xfrm>
          <a:prstGeom prst="bentConnector3">
            <a:avLst>
              <a:gd name="adj1" fmla="val 50000"/>
            </a:avLst>
          </a:prstGeom>
          <a:ln w="57150">
            <a:solidFill>
              <a:srgbClr val="3474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4" name="Elbow Connector 1463">
            <a:extLst>
              <a:ext uri="{FF2B5EF4-FFF2-40B4-BE49-F238E27FC236}">
                <a16:creationId xmlns:a16="http://schemas.microsoft.com/office/drawing/2014/main" id="{043E466C-E167-0627-919D-83783217F08D}"/>
              </a:ext>
            </a:extLst>
          </p:cNvPr>
          <p:cNvCxnSpPr>
            <a:cxnSpLocks/>
          </p:cNvCxnSpPr>
          <p:nvPr/>
        </p:nvCxnSpPr>
        <p:spPr>
          <a:xfrm flipV="1">
            <a:off x="3572877" y="3191858"/>
            <a:ext cx="932058" cy="299248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65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Hvala za vašo pozornost</a:t>
            </a:r>
          </a:p>
        </p:txBody>
      </p:sp>
      <p:sp>
        <p:nvSpPr>
          <p:cNvPr id="1435" name="Google Shape;1435;p65"/>
          <p:cNvSpPr txBox="1">
            <a:spLocks noGrp="1"/>
          </p:cNvSpPr>
          <p:nvPr>
            <p:ph type="title"/>
          </p:nvPr>
        </p:nvSpPr>
        <p:spPr>
          <a:xfrm>
            <a:off x="720000" y="31557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Timmy Jimmy</a:t>
            </a:r>
            <a:endParaRPr/>
          </a:p>
        </p:txBody>
      </p:sp>
      <p:sp>
        <p:nvSpPr>
          <p:cNvPr id="1436" name="Google Shape;1436;p65"/>
          <p:cNvSpPr txBox="1">
            <a:spLocks noGrp="1"/>
          </p:cNvSpPr>
          <p:nvPr>
            <p:ph type="subTitle" idx="1"/>
          </p:nvPr>
        </p:nvSpPr>
        <p:spPr>
          <a:xfrm>
            <a:off x="720000" y="3683475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sp>
        <p:nvSpPr>
          <p:cNvPr id="1437" name="Google Shape;1437;p65"/>
          <p:cNvSpPr txBox="1">
            <a:spLocks noGrp="1"/>
          </p:cNvSpPr>
          <p:nvPr>
            <p:ph type="title" idx="2"/>
          </p:nvPr>
        </p:nvSpPr>
        <p:spPr>
          <a:xfrm>
            <a:off x="3403800" y="31557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Susan Bones</a:t>
            </a:r>
            <a:endParaRPr/>
          </a:p>
        </p:txBody>
      </p:sp>
      <p:sp>
        <p:nvSpPr>
          <p:cNvPr id="1438" name="Google Shape;1438;p65"/>
          <p:cNvSpPr txBox="1">
            <a:spLocks noGrp="1"/>
          </p:cNvSpPr>
          <p:nvPr>
            <p:ph type="subTitle" idx="3"/>
          </p:nvPr>
        </p:nvSpPr>
        <p:spPr>
          <a:xfrm>
            <a:off x="3403800" y="3683475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sp>
        <p:nvSpPr>
          <p:cNvPr id="1439" name="Google Shape;1439;p65"/>
          <p:cNvSpPr txBox="1">
            <a:spLocks noGrp="1"/>
          </p:cNvSpPr>
          <p:nvPr>
            <p:ph type="title" idx="4"/>
          </p:nvPr>
        </p:nvSpPr>
        <p:spPr>
          <a:xfrm>
            <a:off x="6087600" y="31557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1440" name="Google Shape;1440;p65"/>
          <p:cNvSpPr txBox="1">
            <a:spLocks noGrp="1"/>
          </p:cNvSpPr>
          <p:nvPr>
            <p:ph type="subTitle" idx="5"/>
          </p:nvPr>
        </p:nvSpPr>
        <p:spPr>
          <a:xfrm>
            <a:off x="6087600" y="3683475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pic>
        <p:nvPicPr>
          <p:cNvPr id="1441" name="Google Shape;1441;p65"/>
          <p:cNvPicPr preferRelativeResize="0"/>
          <p:nvPr/>
        </p:nvPicPr>
        <p:blipFill rotWithShape="1">
          <a:blip r:embed="rId3">
            <a:alphaModFix/>
          </a:blip>
          <a:srcRect l="14014" t="4422" r="45538" b="70913"/>
          <a:stretch/>
        </p:blipFill>
        <p:spPr>
          <a:xfrm>
            <a:off x="3679875" y="1525725"/>
            <a:ext cx="1784249" cy="163004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42" name="Google Shape;1442;p65"/>
          <p:cNvPicPr preferRelativeResize="0"/>
          <p:nvPr/>
        </p:nvPicPr>
        <p:blipFill rotWithShape="1">
          <a:blip r:embed="rId4">
            <a:alphaModFix/>
          </a:blip>
          <a:srcRect l="32325" t="1283" r="15705" b="67024"/>
          <a:stretch/>
        </p:blipFill>
        <p:spPr>
          <a:xfrm>
            <a:off x="6363675" y="1525725"/>
            <a:ext cx="1784249" cy="163004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43" name="Google Shape;1443;p65"/>
          <p:cNvPicPr preferRelativeResize="0"/>
          <p:nvPr/>
        </p:nvPicPr>
        <p:blipFill rotWithShape="1">
          <a:blip r:embed="rId5">
            <a:alphaModFix/>
          </a:blip>
          <a:srcRect l="5508" t="11927" b="30535"/>
          <a:stretch/>
        </p:blipFill>
        <p:spPr>
          <a:xfrm>
            <a:off x="996075" y="1525725"/>
            <a:ext cx="1784250" cy="163004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44" name="Google Shape;1444;p65"/>
          <p:cNvSpPr/>
          <p:nvPr/>
        </p:nvSpPr>
        <p:spPr>
          <a:xfrm>
            <a:off x="7223108" y="4545223"/>
            <a:ext cx="12320" cy="14390"/>
          </a:xfrm>
          <a:custGeom>
            <a:avLst/>
            <a:gdLst/>
            <a:ahLst/>
            <a:cxnLst/>
            <a:rect l="l" t="t" r="r" b="b"/>
            <a:pathLst>
              <a:path w="125" h="146" extrusionOk="0">
                <a:moveTo>
                  <a:pt x="22" y="0"/>
                </a:moveTo>
                <a:cubicBezTo>
                  <a:pt x="14" y="50"/>
                  <a:pt x="9" y="86"/>
                  <a:pt x="1" y="144"/>
                </a:cubicBezTo>
                <a:cubicBezTo>
                  <a:pt x="34" y="144"/>
                  <a:pt x="50" y="146"/>
                  <a:pt x="60" y="146"/>
                </a:cubicBezTo>
                <a:cubicBezTo>
                  <a:pt x="65" y="146"/>
                  <a:pt x="68" y="145"/>
                  <a:pt x="71" y="144"/>
                </a:cubicBezTo>
                <a:cubicBezTo>
                  <a:pt x="89" y="139"/>
                  <a:pt x="106" y="131"/>
                  <a:pt x="124" y="123"/>
                </a:cubicBezTo>
                <a:cubicBezTo>
                  <a:pt x="116" y="107"/>
                  <a:pt x="111" y="91"/>
                  <a:pt x="101" y="77"/>
                </a:cubicBezTo>
                <a:cubicBezTo>
                  <a:pt x="81" y="55"/>
                  <a:pt x="58" y="35"/>
                  <a:pt x="22" y="0"/>
                </a:cubicBezTo>
                <a:close/>
              </a:path>
            </a:pathLst>
          </a:custGeom>
          <a:solidFill>
            <a:srgbClr val="DE9C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1"/>
          <p:cNvSpPr txBox="1">
            <a:spLocks noGrp="1"/>
          </p:cNvSpPr>
          <p:nvPr>
            <p:ph type="title"/>
          </p:nvPr>
        </p:nvSpPr>
        <p:spPr>
          <a:xfrm>
            <a:off x="1700700" y="1158625"/>
            <a:ext cx="34062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center</a:t>
            </a:r>
            <a:endParaRPr/>
          </a:p>
        </p:txBody>
      </p:sp>
      <p:sp>
        <p:nvSpPr>
          <p:cNvPr id="568" name="Google Shape;568;p41"/>
          <p:cNvSpPr txBox="1">
            <a:spLocks noGrp="1"/>
          </p:cNvSpPr>
          <p:nvPr>
            <p:ph type="title" idx="2"/>
          </p:nvPr>
        </p:nvSpPr>
        <p:spPr>
          <a:xfrm>
            <a:off x="720000" y="1163477"/>
            <a:ext cx="9807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69" name="Google Shape;569;p41"/>
          <p:cNvSpPr txBox="1">
            <a:spLocks noGrp="1"/>
          </p:cNvSpPr>
          <p:nvPr>
            <p:ph type="subTitle" idx="1"/>
          </p:nvPr>
        </p:nvSpPr>
        <p:spPr>
          <a:xfrm>
            <a:off x="720000" y="1612680"/>
            <a:ext cx="4386900" cy="3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570" name="Google Shape;570;p41"/>
          <p:cNvSpPr txBox="1">
            <a:spLocks noGrp="1"/>
          </p:cNvSpPr>
          <p:nvPr>
            <p:ph type="title" idx="3"/>
          </p:nvPr>
        </p:nvSpPr>
        <p:spPr>
          <a:xfrm>
            <a:off x="1700700" y="2052842"/>
            <a:ext cx="3406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numbers</a:t>
            </a:r>
            <a:endParaRPr/>
          </a:p>
        </p:txBody>
      </p:sp>
      <p:sp>
        <p:nvSpPr>
          <p:cNvPr id="571" name="Google Shape;571;p41"/>
          <p:cNvSpPr txBox="1">
            <a:spLocks noGrp="1"/>
          </p:cNvSpPr>
          <p:nvPr>
            <p:ph type="title" idx="4"/>
          </p:nvPr>
        </p:nvSpPr>
        <p:spPr>
          <a:xfrm>
            <a:off x="720000" y="2055213"/>
            <a:ext cx="980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72" name="Google Shape;572;p41"/>
          <p:cNvSpPr txBox="1">
            <a:spLocks noGrp="1"/>
          </p:cNvSpPr>
          <p:nvPr>
            <p:ph type="subTitle" idx="5"/>
          </p:nvPr>
        </p:nvSpPr>
        <p:spPr>
          <a:xfrm>
            <a:off x="720000" y="2501983"/>
            <a:ext cx="43869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573" name="Google Shape;573;p41"/>
          <p:cNvSpPr txBox="1">
            <a:spLocks noGrp="1"/>
          </p:cNvSpPr>
          <p:nvPr>
            <p:ph type="title" idx="6"/>
          </p:nvPr>
        </p:nvSpPr>
        <p:spPr>
          <a:xfrm>
            <a:off x="1708475" y="2949158"/>
            <a:ext cx="33984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Patient care</a:t>
            </a:r>
            <a:endParaRPr dirty="0"/>
          </a:p>
        </p:txBody>
      </p:sp>
      <p:sp>
        <p:nvSpPr>
          <p:cNvPr id="574" name="Google Shape;574;p41"/>
          <p:cNvSpPr txBox="1">
            <a:spLocks noGrp="1"/>
          </p:cNvSpPr>
          <p:nvPr>
            <p:ph type="title" idx="7"/>
          </p:nvPr>
        </p:nvSpPr>
        <p:spPr>
          <a:xfrm>
            <a:off x="720000" y="2951787"/>
            <a:ext cx="980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75" name="Google Shape;575;p41"/>
          <p:cNvSpPr txBox="1">
            <a:spLocks noGrp="1"/>
          </p:cNvSpPr>
          <p:nvPr>
            <p:ph type="subTitle" idx="8"/>
          </p:nvPr>
        </p:nvSpPr>
        <p:spPr>
          <a:xfrm>
            <a:off x="720000" y="3397638"/>
            <a:ext cx="43869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576" name="Google Shape;576;p41"/>
          <p:cNvSpPr txBox="1">
            <a:spLocks noGrp="1"/>
          </p:cNvSpPr>
          <p:nvPr>
            <p:ph type="title" idx="9"/>
          </p:nvPr>
        </p:nvSpPr>
        <p:spPr>
          <a:xfrm>
            <a:off x="1708475" y="3845475"/>
            <a:ext cx="3398400" cy="4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accomplishment</a:t>
            </a:r>
            <a:endParaRPr/>
          </a:p>
        </p:txBody>
      </p:sp>
      <p:sp>
        <p:nvSpPr>
          <p:cNvPr id="577" name="Google Shape;577;p41"/>
          <p:cNvSpPr txBox="1">
            <a:spLocks noGrp="1"/>
          </p:cNvSpPr>
          <p:nvPr>
            <p:ph type="title" idx="13"/>
          </p:nvPr>
        </p:nvSpPr>
        <p:spPr>
          <a:xfrm>
            <a:off x="720000" y="3850327"/>
            <a:ext cx="980700" cy="4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78" name="Google Shape;578;p41"/>
          <p:cNvSpPr txBox="1">
            <a:spLocks noGrp="1"/>
          </p:cNvSpPr>
          <p:nvPr>
            <p:ph type="subTitle" idx="14"/>
          </p:nvPr>
        </p:nvSpPr>
        <p:spPr>
          <a:xfrm>
            <a:off x="720000" y="4298146"/>
            <a:ext cx="43869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579" name="Google Shape;579;p41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pic>
        <p:nvPicPr>
          <p:cNvPr id="580" name="Google Shape;580;p41"/>
          <p:cNvPicPr preferRelativeResize="0"/>
          <p:nvPr/>
        </p:nvPicPr>
        <p:blipFill rotWithShape="1">
          <a:blip r:embed="rId3">
            <a:alphaModFix/>
          </a:blip>
          <a:srcRect l="12372" t="428" r="12372"/>
          <a:stretch/>
        </p:blipFill>
        <p:spPr>
          <a:xfrm>
            <a:off x="5955950" y="1088975"/>
            <a:ext cx="3975777" cy="350904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81" name="Google Shape;581;p41"/>
          <p:cNvSpPr/>
          <p:nvPr/>
        </p:nvSpPr>
        <p:spPr>
          <a:xfrm>
            <a:off x="2645175" y="912225"/>
            <a:ext cx="1811001" cy="109950"/>
          </a:xfrm>
          <a:custGeom>
            <a:avLst/>
            <a:gdLst/>
            <a:ahLst/>
            <a:cxnLst/>
            <a:rect l="l" t="t" r="r" b="b"/>
            <a:pathLst>
              <a:path w="31297" h="2257" extrusionOk="0">
                <a:moveTo>
                  <a:pt x="27482" y="327"/>
                </a:moveTo>
                <a:cubicBezTo>
                  <a:pt x="27492" y="337"/>
                  <a:pt x="27501" y="347"/>
                  <a:pt x="27511" y="356"/>
                </a:cubicBezTo>
                <a:cubicBezTo>
                  <a:pt x="27493" y="364"/>
                  <a:pt x="27477" y="377"/>
                  <a:pt x="27457" y="382"/>
                </a:cubicBezTo>
                <a:cubicBezTo>
                  <a:pt x="27457" y="382"/>
                  <a:pt x="27457" y="382"/>
                  <a:pt x="27457" y="382"/>
                </a:cubicBezTo>
                <a:cubicBezTo>
                  <a:pt x="27449" y="382"/>
                  <a:pt x="27438" y="364"/>
                  <a:pt x="27430" y="356"/>
                </a:cubicBezTo>
                <a:cubicBezTo>
                  <a:pt x="27447" y="347"/>
                  <a:pt x="27464" y="336"/>
                  <a:pt x="27482" y="327"/>
                </a:cubicBezTo>
                <a:close/>
                <a:moveTo>
                  <a:pt x="28697" y="143"/>
                </a:moveTo>
                <a:cubicBezTo>
                  <a:pt x="28733" y="143"/>
                  <a:pt x="28768" y="156"/>
                  <a:pt x="28798" y="194"/>
                </a:cubicBezTo>
                <a:cubicBezTo>
                  <a:pt x="28772" y="223"/>
                  <a:pt x="28747" y="250"/>
                  <a:pt x="28727" y="275"/>
                </a:cubicBezTo>
                <a:cubicBezTo>
                  <a:pt x="28751" y="305"/>
                  <a:pt x="28774" y="332"/>
                  <a:pt x="28795" y="359"/>
                </a:cubicBezTo>
                <a:cubicBezTo>
                  <a:pt x="28782" y="373"/>
                  <a:pt x="28772" y="392"/>
                  <a:pt x="28763" y="392"/>
                </a:cubicBezTo>
                <a:cubicBezTo>
                  <a:pt x="28603" y="393"/>
                  <a:pt x="28444" y="393"/>
                  <a:pt x="28284" y="393"/>
                </a:cubicBezTo>
                <a:cubicBezTo>
                  <a:pt x="28254" y="420"/>
                  <a:pt x="28225" y="446"/>
                  <a:pt x="28219" y="451"/>
                </a:cubicBezTo>
                <a:cubicBezTo>
                  <a:pt x="28162" y="419"/>
                  <a:pt x="28105" y="387"/>
                  <a:pt x="28050" y="354"/>
                </a:cubicBezTo>
                <a:cubicBezTo>
                  <a:pt x="28083" y="291"/>
                  <a:pt x="28099" y="260"/>
                  <a:pt x="28110" y="239"/>
                </a:cubicBezTo>
                <a:cubicBezTo>
                  <a:pt x="28124" y="234"/>
                  <a:pt x="28138" y="232"/>
                  <a:pt x="28149" y="232"/>
                </a:cubicBezTo>
                <a:cubicBezTo>
                  <a:pt x="28213" y="232"/>
                  <a:pt x="28243" y="289"/>
                  <a:pt x="28284" y="315"/>
                </a:cubicBezTo>
                <a:cubicBezTo>
                  <a:pt x="28314" y="312"/>
                  <a:pt x="28344" y="316"/>
                  <a:pt x="28364" y="304"/>
                </a:cubicBezTo>
                <a:cubicBezTo>
                  <a:pt x="28440" y="260"/>
                  <a:pt x="28509" y="199"/>
                  <a:pt x="28588" y="169"/>
                </a:cubicBezTo>
                <a:cubicBezTo>
                  <a:pt x="28621" y="157"/>
                  <a:pt x="28659" y="143"/>
                  <a:pt x="28697" y="143"/>
                </a:cubicBezTo>
                <a:close/>
                <a:moveTo>
                  <a:pt x="27712" y="315"/>
                </a:moveTo>
                <a:cubicBezTo>
                  <a:pt x="27748" y="352"/>
                  <a:pt x="27785" y="388"/>
                  <a:pt x="27844" y="445"/>
                </a:cubicBezTo>
                <a:cubicBezTo>
                  <a:pt x="27795" y="479"/>
                  <a:pt x="27747" y="511"/>
                  <a:pt x="27700" y="543"/>
                </a:cubicBezTo>
                <a:cubicBezTo>
                  <a:pt x="27647" y="472"/>
                  <a:pt x="27645" y="393"/>
                  <a:pt x="27712" y="315"/>
                </a:cubicBezTo>
                <a:close/>
                <a:moveTo>
                  <a:pt x="21758" y="491"/>
                </a:moveTo>
                <a:cubicBezTo>
                  <a:pt x="21766" y="491"/>
                  <a:pt x="21776" y="508"/>
                  <a:pt x="21784" y="517"/>
                </a:cubicBezTo>
                <a:cubicBezTo>
                  <a:pt x="21767" y="526"/>
                  <a:pt x="21750" y="539"/>
                  <a:pt x="21731" y="543"/>
                </a:cubicBezTo>
                <a:cubicBezTo>
                  <a:pt x="21730" y="543"/>
                  <a:pt x="21730" y="543"/>
                  <a:pt x="21730" y="543"/>
                </a:cubicBezTo>
                <a:cubicBezTo>
                  <a:pt x="21722" y="543"/>
                  <a:pt x="21712" y="526"/>
                  <a:pt x="21704" y="517"/>
                </a:cubicBezTo>
                <a:cubicBezTo>
                  <a:pt x="21721" y="508"/>
                  <a:pt x="21738" y="496"/>
                  <a:pt x="21757" y="492"/>
                </a:cubicBezTo>
                <a:cubicBezTo>
                  <a:pt x="21757" y="491"/>
                  <a:pt x="21758" y="491"/>
                  <a:pt x="21758" y="491"/>
                </a:cubicBezTo>
                <a:close/>
                <a:moveTo>
                  <a:pt x="28585" y="572"/>
                </a:moveTo>
                <a:cubicBezTo>
                  <a:pt x="28585" y="572"/>
                  <a:pt x="28585" y="572"/>
                  <a:pt x="28586" y="572"/>
                </a:cubicBezTo>
                <a:cubicBezTo>
                  <a:pt x="28604" y="577"/>
                  <a:pt x="28621" y="588"/>
                  <a:pt x="28639" y="597"/>
                </a:cubicBezTo>
                <a:lnTo>
                  <a:pt x="28611" y="625"/>
                </a:lnTo>
                <a:cubicBezTo>
                  <a:pt x="28593" y="616"/>
                  <a:pt x="28577" y="606"/>
                  <a:pt x="28558" y="597"/>
                </a:cubicBezTo>
                <a:cubicBezTo>
                  <a:pt x="28567" y="589"/>
                  <a:pt x="28577" y="572"/>
                  <a:pt x="28585" y="572"/>
                </a:cubicBezTo>
                <a:close/>
                <a:moveTo>
                  <a:pt x="28921" y="636"/>
                </a:moveTo>
                <a:cubicBezTo>
                  <a:pt x="28929" y="646"/>
                  <a:pt x="28948" y="657"/>
                  <a:pt x="28947" y="664"/>
                </a:cubicBezTo>
                <a:cubicBezTo>
                  <a:pt x="28941" y="683"/>
                  <a:pt x="28929" y="700"/>
                  <a:pt x="28921" y="718"/>
                </a:cubicBezTo>
                <a:lnTo>
                  <a:pt x="28892" y="690"/>
                </a:lnTo>
                <a:cubicBezTo>
                  <a:pt x="28901" y="672"/>
                  <a:pt x="28912" y="655"/>
                  <a:pt x="28921" y="636"/>
                </a:cubicBezTo>
                <a:close/>
                <a:moveTo>
                  <a:pt x="27470" y="638"/>
                </a:moveTo>
                <a:cubicBezTo>
                  <a:pt x="27479" y="655"/>
                  <a:pt x="27489" y="672"/>
                  <a:pt x="27498" y="690"/>
                </a:cubicBezTo>
                <a:cubicBezTo>
                  <a:pt x="27488" y="700"/>
                  <a:pt x="27479" y="708"/>
                  <a:pt x="27470" y="719"/>
                </a:cubicBezTo>
                <a:cubicBezTo>
                  <a:pt x="27461" y="701"/>
                  <a:pt x="27448" y="685"/>
                  <a:pt x="27445" y="665"/>
                </a:cubicBezTo>
                <a:cubicBezTo>
                  <a:pt x="27443" y="657"/>
                  <a:pt x="27461" y="647"/>
                  <a:pt x="27470" y="638"/>
                </a:cubicBezTo>
                <a:close/>
                <a:moveTo>
                  <a:pt x="27792" y="638"/>
                </a:moveTo>
                <a:cubicBezTo>
                  <a:pt x="27801" y="655"/>
                  <a:pt x="27812" y="672"/>
                  <a:pt x="27821" y="690"/>
                </a:cubicBezTo>
                <a:cubicBezTo>
                  <a:pt x="27811" y="700"/>
                  <a:pt x="27801" y="708"/>
                  <a:pt x="27792" y="719"/>
                </a:cubicBezTo>
                <a:cubicBezTo>
                  <a:pt x="27784" y="701"/>
                  <a:pt x="27771" y="685"/>
                  <a:pt x="27767" y="665"/>
                </a:cubicBezTo>
                <a:cubicBezTo>
                  <a:pt x="27766" y="657"/>
                  <a:pt x="27784" y="647"/>
                  <a:pt x="27792" y="638"/>
                </a:cubicBezTo>
                <a:close/>
                <a:moveTo>
                  <a:pt x="28034" y="638"/>
                </a:moveTo>
                <a:cubicBezTo>
                  <a:pt x="28043" y="655"/>
                  <a:pt x="28053" y="672"/>
                  <a:pt x="28063" y="690"/>
                </a:cubicBezTo>
                <a:cubicBezTo>
                  <a:pt x="28052" y="700"/>
                  <a:pt x="28043" y="708"/>
                  <a:pt x="28034" y="719"/>
                </a:cubicBezTo>
                <a:cubicBezTo>
                  <a:pt x="28026" y="701"/>
                  <a:pt x="28012" y="685"/>
                  <a:pt x="28008" y="665"/>
                </a:cubicBezTo>
                <a:cubicBezTo>
                  <a:pt x="28007" y="657"/>
                  <a:pt x="28026" y="647"/>
                  <a:pt x="28034" y="638"/>
                </a:cubicBezTo>
                <a:close/>
                <a:moveTo>
                  <a:pt x="28347" y="567"/>
                </a:moveTo>
                <a:cubicBezTo>
                  <a:pt x="28365" y="579"/>
                  <a:pt x="28396" y="590"/>
                  <a:pt x="28396" y="604"/>
                </a:cubicBezTo>
                <a:cubicBezTo>
                  <a:pt x="28401" y="691"/>
                  <a:pt x="28398" y="779"/>
                  <a:pt x="28398" y="876"/>
                </a:cubicBezTo>
                <a:cubicBezTo>
                  <a:pt x="28300" y="840"/>
                  <a:pt x="28250" y="794"/>
                  <a:pt x="28236" y="716"/>
                </a:cubicBezTo>
                <a:cubicBezTo>
                  <a:pt x="28236" y="640"/>
                  <a:pt x="28314" y="620"/>
                  <a:pt x="28347" y="567"/>
                </a:cubicBezTo>
                <a:close/>
                <a:moveTo>
                  <a:pt x="10535" y="1046"/>
                </a:moveTo>
                <a:lnTo>
                  <a:pt x="10563" y="1073"/>
                </a:lnTo>
                <a:cubicBezTo>
                  <a:pt x="10553" y="1091"/>
                  <a:pt x="10544" y="1108"/>
                  <a:pt x="10535" y="1127"/>
                </a:cubicBezTo>
                <a:cubicBezTo>
                  <a:pt x="10526" y="1118"/>
                  <a:pt x="10508" y="1106"/>
                  <a:pt x="10510" y="1099"/>
                </a:cubicBezTo>
                <a:cubicBezTo>
                  <a:pt x="10515" y="1081"/>
                  <a:pt x="10526" y="1063"/>
                  <a:pt x="10535" y="1046"/>
                </a:cubicBezTo>
                <a:close/>
                <a:moveTo>
                  <a:pt x="1596" y="1545"/>
                </a:moveTo>
                <a:cubicBezTo>
                  <a:pt x="1604" y="1545"/>
                  <a:pt x="1614" y="1562"/>
                  <a:pt x="1623" y="1571"/>
                </a:cubicBezTo>
                <a:cubicBezTo>
                  <a:pt x="1606" y="1580"/>
                  <a:pt x="1588" y="1590"/>
                  <a:pt x="1572" y="1600"/>
                </a:cubicBezTo>
                <a:cubicBezTo>
                  <a:pt x="1559" y="1589"/>
                  <a:pt x="1551" y="1580"/>
                  <a:pt x="1542" y="1571"/>
                </a:cubicBezTo>
                <a:cubicBezTo>
                  <a:pt x="1559" y="1562"/>
                  <a:pt x="1577" y="1549"/>
                  <a:pt x="1595" y="1545"/>
                </a:cubicBezTo>
                <a:cubicBezTo>
                  <a:pt x="1596" y="1545"/>
                  <a:pt x="1596" y="1545"/>
                  <a:pt x="1596" y="1545"/>
                </a:cubicBezTo>
                <a:close/>
                <a:moveTo>
                  <a:pt x="10535" y="1690"/>
                </a:moveTo>
                <a:lnTo>
                  <a:pt x="10563" y="1719"/>
                </a:lnTo>
                <a:cubicBezTo>
                  <a:pt x="10554" y="1735"/>
                  <a:pt x="10544" y="1754"/>
                  <a:pt x="10535" y="1771"/>
                </a:cubicBezTo>
                <a:cubicBezTo>
                  <a:pt x="10526" y="1762"/>
                  <a:pt x="10508" y="1751"/>
                  <a:pt x="10510" y="1745"/>
                </a:cubicBezTo>
                <a:cubicBezTo>
                  <a:pt x="10515" y="1725"/>
                  <a:pt x="10526" y="1709"/>
                  <a:pt x="10535" y="1690"/>
                </a:cubicBezTo>
                <a:close/>
                <a:moveTo>
                  <a:pt x="10777" y="1771"/>
                </a:moveTo>
                <a:lnTo>
                  <a:pt x="10805" y="1800"/>
                </a:lnTo>
                <a:cubicBezTo>
                  <a:pt x="10795" y="1817"/>
                  <a:pt x="10785" y="1833"/>
                  <a:pt x="10777" y="1852"/>
                </a:cubicBezTo>
                <a:cubicBezTo>
                  <a:pt x="10768" y="1843"/>
                  <a:pt x="10749" y="1832"/>
                  <a:pt x="10751" y="1826"/>
                </a:cubicBezTo>
                <a:cubicBezTo>
                  <a:pt x="10756" y="1806"/>
                  <a:pt x="10768" y="1790"/>
                  <a:pt x="10777" y="1771"/>
                </a:cubicBezTo>
                <a:close/>
                <a:moveTo>
                  <a:pt x="6864" y="1857"/>
                </a:moveTo>
                <a:cubicBezTo>
                  <a:pt x="6910" y="1857"/>
                  <a:pt x="6988" y="1867"/>
                  <a:pt x="7124" y="1883"/>
                </a:cubicBezTo>
                <a:cubicBezTo>
                  <a:pt x="7072" y="1925"/>
                  <a:pt x="7028" y="1933"/>
                  <a:pt x="6988" y="1933"/>
                </a:cubicBezTo>
                <a:cubicBezTo>
                  <a:pt x="6964" y="1933"/>
                  <a:pt x="6941" y="1930"/>
                  <a:pt x="6919" y="1930"/>
                </a:cubicBezTo>
                <a:cubicBezTo>
                  <a:pt x="6914" y="1930"/>
                  <a:pt x="6908" y="1930"/>
                  <a:pt x="6903" y="1931"/>
                </a:cubicBezTo>
                <a:cubicBezTo>
                  <a:pt x="6899" y="1931"/>
                  <a:pt x="6895" y="1931"/>
                  <a:pt x="6891" y="1931"/>
                </a:cubicBezTo>
                <a:cubicBezTo>
                  <a:pt x="6860" y="1931"/>
                  <a:pt x="6827" y="1921"/>
                  <a:pt x="6795" y="1916"/>
                </a:cubicBezTo>
                <a:cubicBezTo>
                  <a:pt x="6800" y="1875"/>
                  <a:pt x="6802" y="1857"/>
                  <a:pt x="6864" y="1857"/>
                </a:cubicBezTo>
                <a:close/>
                <a:moveTo>
                  <a:pt x="4878" y="1945"/>
                </a:moveTo>
                <a:cubicBezTo>
                  <a:pt x="4894" y="1954"/>
                  <a:pt x="4913" y="1965"/>
                  <a:pt x="4930" y="1973"/>
                </a:cubicBezTo>
                <a:cubicBezTo>
                  <a:pt x="4921" y="1982"/>
                  <a:pt x="4910" y="1998"/>
                  <a:pt x="4904" y="1998"/>
                </a:cubicBezTo>
                <a:cubicBezTo>
                  <a:pt x="4904" y="1998"/>
                  <a:pt x="4903" y="1998"/>
                  <a:pt x="4903" y="1998"/>
                </a:cubicBezTo>
                <a:cubicBezTo>
                  <a:pt x="4884" y="1993"/>
                  <a:pt x="4867" y="1982"/>
                  <a:pt x="4849" y="1973"/>
                </a:cubicBezTo>
                <a:lnTo>
                  <a:pt x="4878" y="1945"/>
                </a:lnTo>
                <a:close/>
                <a:moveTo>
                  <a:pt x="4566" y="1934"/>
                </a:moveTo>
                <a:lnTo>
                  <a:pt x="4595" y="1961"/>
                </a:lnTo>
                <a:cubicBezTo>
                  <a:pt x="4586" y="1978"/>
                  <a:pt x="4575" y="1996"/>
                  <a:pt x="4566" y="2014"/>
                </a:cubicBezTo>
                <a:cubicBezTo>
                  <a:pt x="4557" y="2006"/>
                  <a:pt x="4539" y="1993"/>
                  <a:pt x="4540" y="1987"/>
                </a:cubicBezTo>
                <a:cubicBezTo>
                  <a:pt x="4546" y="1968"/>
                  <a:pt x="4557" y="1951"/>
                  <a:pt x="4566" y="1934"/>
                </a:cubicBezTo>
                <a:close/>
                <a:moveTo>
                  <a:pt x="8840" y="2014"/>
                </a:moveTo>
                <a:cubicBezTo>
                  <a:pt x="8876" y="2016"/>
                  <a:pt x="8912" y="2022"/>
                  <a:pt x="8948" y="2027"/>
                </a:cubicBezTo>
                <a:cubicBezTo>
                  <a:pt x="8949" y="2045"/>
                  <a:pt x="8949" y="2062"/>
                  <a:pt x="8950" y="2079"/>
                </a:cubicBezTo>
                <a:cubicBezTo>
                  <a:pt x="8918" y="2083"/>
                  <a:pt x="8885" y="2091"/>
                  <a:pt x="8853" y="2091"/>
                </a:cubicBezTo>
                <a:cubicBezTo>
                  <a:pt x="8849" y="2091"/>
                  <a:pt x="8846" y="2091"/>
                  <a:pt x="8842" y="2091"/>
                </a:cubicBezTo>
                <a:cubicBezTo>
                  <a:pt x="8832" y="2090"/>
                  <a:pt x="8820" y="2059"/>
                  <a:pt x="8815" y="2040"/>
                </a:cubicBezTo>
                <a:cubicBezTo>
                  <a:pt x="8814" y="2033"/>
                  <a:pt x="8831" y="2014"/>
                  <a:pt x="8840" y="2014"/>
                </a:cubicBezTo>
                <a:close/>
                <a:moveTo>
                  <a:pt x="28910" y="0"/>
                </a:moveTo>
                <a:lnTo>
                  <a:pt x="28840" y="70"/>
                </a:lnTo>
                <a:lnTo>
                  <a:pt x="28440" y="70"/>
                </a:lnTo>
                <a:cubicBezTo>
                  <a:pt x="28411" y="99"/>
                  <a:pt x="28381" y="126"/>
                  <a:pt x="28352" y="152"/>
                </a:cubicBezTo>
                <a:lnTo>
                  <a:pt x="28033" y="152"/>
                </a:lnTo>
                <a:cubicBezTo>
                  <a:pt x="28002" y="125"/>
                  <a:pt x="27974" y="97"/>
                  <a:pt x="27950" y="75"/>
                </a:cubicBezTo>
                <a:lnTo>
                  <a:pt x="27710" y="75"/>
                </a:lnTo>
                <a:cubicBezTo>
                  <a:pt x="27677" y="102"/>
                  <a:pt x="27650" y="126"/>
                  <a:pt x="27623" y="147"/>
                </a:cubicBezTo>
                <a:lnTo>
                  <a:pt x="27556" y="80"/>
                </a:lnTo>
                <a:lnTo>
                  <a:pt x="27379" y="80"/>
                </a:lnTo>
                <a:lnTo>
                  <a:pt x="27313" y="146"/>
                </a:lnTo>
                <a:cubicBezTo>
                  <a:pt x="27301" y="148"/>
                  <a:pt x="27289" y="153"/>
                  <a:pt x="27276" y="153"/>
                </a:cubicBezTo>
                <a:cubicBezTo>
                  <a:pt x="26941" y="153"/>
                  <a:pt x="26604" y="153"/>
                  <a:pt x="26269" y="154"/>
                </a:cubicBezTo>
                <a:cubicBezTo>
                  <a:pt x="26257" y="154"/>
                  <a:pt x="26247" y="168"/>
                  <a:pt x="26237" y="174"/>
                </a:cubicBezTo>
                <a:lnTo>
                  <a:pt x="26178" y="231"/>
                </a:lnTo>
                <a:lnTo>
                  <a:pt x="26094" y="154"/>
                </a:lnTo>
                <a:lnTo>
                  <a:pt x="25774" y="154"/>
                </a:lnTo>
                <a:cubicBezTo>
                  <a:pt x="25743" y="183"/>
                  <a:pt x="25714" y="209"/>
                  <a:pt x="25690" y="230"/>
                </a:cubicBezTo>
                <a:lnTo>
                  <a:pt x="25370" y="230"/>
                </a:lnTo>
                <a:cubicBezTo>
                  <a:pt x="25337" y="203"/>
                  <a:pt x="25310" y="180"/>
                  <a:pt x="25283" y="158"/>
                </a:cubicBezTo>
                <a:lnTo>
                  <a:pt x="25216" y="225"/>
                </a:lnTo>
                <a:lnTo>
                  <a:pt x="24562" y="225"/>
                </a:lnTo>
                <a:cubicBezTo>
                  <a:pt x="24522" y="196"/>
                  <a:pt x="24498" y="177"/>
                  <a:pt x="24475" y="161"/>
                </a:cubicBezTo>
                <a:lnTo>
                  <a:pt x="24403" y="231"/>
                </a:lnTo>
                <a:lnTo>
                  <a:pt x="24084" y="231"/>
                </a:lnTo>
                <a:cubicBezTo>
                  <a:pt x="24054" y="260"/>
                  <a:pt x="24025" y="287"/>
                  <a:pt x="23997" y="313"/>
                </a:cubicBezTo>
                <a:lnTo>
                  <a:pt x="23759" y="313"/>
                </a:lnTo>
                <a:cubicBezTo>
                  <a:pt x="23728" y="286"/>
                  <a:pt x="23701" y="261"/>
                  <a:pt x="23673" y="238"/>
                </a:cubicBezTo>
                <a:lnTo>
                  <a:pt x="23598" y="312"/>
                </a:lnTo>
                <a:lnTo>
                  <a:pt x="22631" y="312"/>
                </a:lnTo>
                <a:cubicBezTo>
                  <a:pt x="22599" y="346"/>
                  <a:pt x="22580" y="364"/>
                  <a:pt x="22546" y="398"/>
                </a:cubicBezTo>
                <a:lnTo>
                  <a:pt x="22215" y="398"/>
                </a:lnTo>
                <a:cubicBezTo>
                  <a:pt x="22193" y="459"/>
                  <a:pt x="22175" y="506"/>
                  <a:pt x="22159" y="549"/>
                </a:cubicBezTo>
                <a:cubicBezTo>
                  <a:pt x="22106" y="553"/>
                  <a:pt x="22055" y="561"/>
                  <a:pt x="22005" y="561"/>
                </a:cubicBezTo>
                <a:cubicBezTo>
                  <a:pt x="21963" y="561"/>
                  <a:pt x="21922" y="555"/>
                  <a:pt x="21882" y="537"/>
                </a:cubicBezTo>
                <a:cubicBezTo>
                  <a:pt x="21865" y="488"/>
                  <a:pt x="21849" y="441"/>
                  <a:pt x="21829" y="385"/>
                </a:cubicBezTo>
                <a:cubicBezTo>
                  <a:pt x="21802" y="394"/>
                  <a:pt x="21774" y="397"/>
                  <a:pt x="21747" y="397"/>
                </a:cubicBezTo>
                <a:cubicBezTo>
                  <a:pt x="21718" y="397"/>
                  <a:pt x="21689" y="394"/>
                  <a:pt x="21660" y="394"/>
                </a:cubicBezTo>
                <a:cubicBezTo>
                  <a:pt x="21623" y="394"/>
                  <a:pt x="21588" y="399"/>
                  <a:pt x="21554" y="421"/>
                </a:cubicBezTo>
                <a:cubicBezTo>
                  <a:pt x="21537" y="469"/>
                  <a:pt x="21521" y="515"/>
                  <a:pt x="21506" y="556"/>
                </a:cubicBezTo>
                <a:lnTo>
                  <a:pt x="20855" y="556"/>
                </a:lnTo>
                <a:cubicBezTo>
                  <a:pt x="20824" y="529"/>
                  <a:pt x="20796" y="506"/>
                  <a:pt x="20769" y="481"/>
                </a:cubicBezTo>
                <a:lnTo>
                  <a:pt x="20709" y="542"/>
                </a:lnTo>
                <a:cubicBezTo>
                  <a:pt x="20644" y="517"/>
                  <a:pt x="20583" y="473"/>
                  <a:pt x="20514" y="473"/>
                </a:cubicBezTo>
                <a:cubicBezTo>
                  <a:pt x="20489" y="473"/>
                  <a:pt x="20462" y="479"/>
                  <a:pt x="20433" y="495"/>
                </a:cubicBezTo>
                <a:cubicBezTo>
                  <a:pt x="20386" y="540"/>
                  <a:pt x="20340" y="588"/>
                  <a:pt x="20291" y="636"/>
                </a:cubicBezTo>
                <a:lnTo>
                  <a:pt x="20206" y="636"/>
                </a:lnTo>
                <a:cubicBezTo>
                  <a:pt x="20181" y="584"/>
                  <a:pt x="20156" y="529"/>
                  <a:pt x="20132" y="477"/>
                </a:cubicBezTo>
                <a:lnTo>
                  <a:pt x="19985" y="477"/>
                </a:lnTo>
                <a:cubicBezTo>
                  <a:pt x="19894" y="533"/>
                  <a:pt x="19821" y="585"/>
                  <a:pt x="19741" y="620"/>
                </a:cubicBezTo>
                <a:cubicBezTo>
                  <a:pt x="19708" y="634"/>
                  <a:pt x="19673" y="644"/>
                  <a:pt x="19639" y="644"/>
                </a:cubicBezTo>
                <a:cubicBezTo>
                  <a:pt x="19599" y="644"/>
                  <a:pt x="19559" y="631"/>
                  <a:pt x="19524" y="595"/>
                </a:cubicBezTo>
                <a:cubicBezTo>
                  <a:pt x="19491" y="563"/>
                  <a:pt x="19457" y="553"/>
                  <a:pt x="19422" y="553"/>
                </a:cubicBezTo>
                <a:cubicBezTo>
                  <a:pt x="19384" y="553"/>
                  <a:pt x="19345" y="565"/>
                  <a:pt x="19307" y="574"/>
                </a:cubicBezTo>
                <a:lnTo>
                  <a:pt x="19246" y="634"/>
                </a:lnTo>
                <a:cubicBezTo>
                  <a:pt x="19219" y="609"/>
                  <a:pt x="19192" y="583"/>
                  <a:pt x="19163" y="558"/>
                </a:cubicBezTo>
                <a:cubicBezTo>
                  <a:pt x="19136" y="585"/>
                  <a:pt x="19106" y="611"/>
                  <a:pt x="19081" y="635"/>
                </a:cubicBezTo>
                <a:lnTo>
                  <a:pt x="18278" y="635"/>
                </a:lnTo>
                <a:cubicBezTo>
                  <a:pt x="18246" y="609"/>
                  <a:pt x="18217" y="584"/>
                  <a:pt x="18192" y="563"/>
                </a:cubicBezTo>
                <a:cubicBezTo>
                  <a:pt x="18161" y="589"/>
                  <a:pt x="18134" y="611"/>
                  <a:pt x="18108" y="631"/>
                </a:cubicBezTo>
                <a:lnTo>
                  <a:pt x="18038" y="562"/>
                </a:lnTo>
                <a:cubicBezTo>
                  <a:pt x="18011" y="584"/>
                  <a:pt x="17984" y="607"/>
                  <a:pt x="17954" y="632"/>
                </a:cubicBezTo>
                <a:cubicBezTo>
                  <a:pt x="17907" y="637"/>
                  <a:pt x="17860" y="638"/>
                  <a:pt x="17813" y="638"/>
                </a:cubicBezTo>
                <a:cubicBezTo>
                  <a:pt x="17744" y="638"/>
                  <a:pt x="17674" y="635"/>
                  <a:pt x="17607" y="635"/>
                </a:cubicBezTo>
                <a:cubicBezTo>
                  <a:pt x="17557" y="635"/>
                  <a:pt x="17509" y="637"/>
                  <a:pt x="17463" y="643"/>
                </a:cubicBezTo>
                <a:lnTo>
                  <a:pt x="17389" y="718"/>
                </a:lnTo>
                <a:lnTo>
                  <a:pt x="16422" y="718"/>
                </a:lnTo>
                <a:cubicBezTo>
                  <a:pt x="16392" y="745"/>
                  <a:pt x="16365" y="773"/>
                  <a:pt x="16339" y="796"/>
                </a:cubicBezTo>
                <a:lnTo>
                  <a:pt x="16181" y="796"/>
                </a:lnTo>
                <a:cubicBezTo>
                  <a:pt x="16146" y="767"/>
                  <a:pt x="16116" y="741"/>
                  <a:pt x="16075" y="705"/>
                </a:cubicBezTo>
                <a:cubicBezTo>
                  <a:pt x="16001" y="728"/>
                  <a:pt x="15920" y="752"/>
                  <a:pt x="15833" y="777"/>
                </a:cubicBezTo>
                <a:lnTo>
                  <a:pt x="15781" y="724"/>
                </a:lnTo>
                <a:cubicBezTo>
                  <a:pt x="15753" y="747"/>
                  <a:pt x="15725" y="770"/>
                  <a:pt x="15691" y="800"/>
                </a:cubicBezTo>
                <a:cubicBezTo>
                  <a:pt x="15635" y="800"/>
                  <a:pt x="15578" y="800"/>
                  <a:pt x="15519" y="800"/>
                </a:cubicBezTo>
                <a:cubicBezTo>
                  <a:pt x="15460" y="800"/>
                  <a:pt x="15400" y="800"/>
                  <a:pt x="15339" y="799"/>
                </a:cubicBezTo>
                <a:cubicBezTo>
                  <a:pt x="15314" y="799"/>
                  <a:pt x="15292" y="784"/>
                  <a:pt x="15266" y="775"/>
                </a:cubicBezTo>
                <a:cubicBezTo>
                  <a:pt x="15249" y="758"/>
                  <a:pt x="15231" y="738"/>
                  <a:pt x="15213" y="720"/>
                </a:cubicBezTo>
                <a:cubicBezTo>
                  <a:pt x="15184" y="747"/>
                  <a:pt x="15155" y="774"/>
                  <a:pt x="15124" y="803"/>
                </a:cubicBezTo>
                <a:lnTo>
                  <a:pt x="13197" y="803"/>
                </a:lnTo>
                <a:cubicBezTo>
                  <a:pt x="13165" y="830"/>
                  <a:pt x="13138" y="852"/>
                  <a:pt x="13113" y="873"/>
                </a:cubicBezTo>
                <a:cubicBezTo>
                  <a:pt x="13077" y="845"/>
                  <a:pt x="13048" y="820"/>
                  <a:pt x="13032" y="808"/>
                </a:cubicBezTo>
                <a:lnTo>
                  <a:pt x="12222" y="808"/>
                </a:lnTo>
                <a:lnTo>
                  <a:pt x="12152" y="877"/>
                </a:lnTo>
                <a:lnTo>
                  <a:pt x="11988" y="877"/>
                </a:lnTo>
                <a:cubicBezTo>
                  <a:pt x="11949" y="860"/>
                  <a:pt x="11924" y="796"/>
                  <a:pt x="11864" y="796"/>
                </a:cubicBezTo>
                <a:cubicBezTo>
                  <a:pt x="11853" y="796"/>
                  <a:pt x="11841" y="798"/>
                  <a:pt x="11827" y="803"/>
                </a:cubicBezTo>
                <a:cubicBezTo>
                  <a:pt x="11802" y="827"/>
                  <a:pt x="11772" y="854"/>
                  <a:pt x="11742" y="882"/>
                </a:cubicBezTo>
                <a:lnTo>
                  <a:pt x="10537" y="882"/>
                </a:lnTo>
                <a:cubicBezTo>
                  <a:pt x="10508" y="909"/>
                  <a:pt x="10480" y="934"/>
                  <a:pt x="10451" y="959"/>
                </a:cubicBezTo>
                <a:lnTo>
                  <a:pt x="10383" y="891"/>
                </a:lnTo>
                <a:lnTo>
                  <a:pt x="9174" y="891"/>
                </a:lnTo>
                <a:cubicBezTo>
                  <a:pt x="9117" y="925"/>
                  <a:pt x="9074" y="951"/>
                  <a:pt x="9031" y="977"/>
                </a:cubicBezTo>
                <a:cubicBezTo>
                  <a:pt x="8989" y="943"/>
                  <a:pt x="8960" y="918"/>
                  <a:pt x="8929" y="892"/>
                </a:cubicBezTo>
                <a:lnTo>
                  <a:pt x="8348" y="892"/>
                </a:lnTo>
                <a:lnTo>
                  <a:pt x="8277" y="963"/>
                </a:lnTo>
                <a:cubicBezTo>
                  <a:pt x="8242" y="924"/>
                  <a:pt x="8208" y="879"/>
                  <a:pt x="8154" y="879"/>
                </a:cubicBezTo>
                <a:cubicBezTo>
                  <a:pt x="8142" y="879"/>
                  <a:pt x="8129" y="881"/>
                  <a:pt x="8115" y="886"/>
                </a:cubicBezTo>
                <a:cubicBezTo>
                  <a:pt x="8086" y="910"/>
                  <a:pt x="8058" y="938"/>
                  <a:pt x="8027" y="965"/>
                </a:cubicBezTo>
                <a:lnTo>
                  <a:pt x="6257" y="965"/>
                </a:lnTo>
                <a:lnTo>
                  <a:pt x="6183" y="1040"/>
                </a:lnTo>
                <a:lnTo>
                  <a:pt x="5619" y="1040"/>
                </a:lnTo>
                <a:lnTo>
                  <a:pt x="5542" y="1118"/>
                </a:lnTo>
                <a:lnTo>
                  <a:pt x="4567" y="1118"/>
                </a:lnTo>
                <a:cubicBezTo>
                  <a:pt x="4523" y="1084"/>
                  <a:pt x="4493" y="1061"/>
                  <a:pt x="4457" y="1033"/>
                </a:cubicBezTo>
                <a:cubicBezTo>
                  <a:pt x="4354" y="1089"/>
                  <a:pt x="4257" y="1143"/>
                  <a:pt x="4156" y="1197"/>
                </a:cubicBezTo>
                <a:cubicBezTo>
                  <a:pt x="4136" y="1177"/>
                  <a:pt x="4108" y="1153"/>
                  <a:pt x="4082" y="1130"/>
                </a:cubicBezTo>
                <a:cubicBezTo>
                  <a:pt x="4051" y="1155"/>
                  <a:pt x="4024" y="1177"/>
                  <a:pt x="4011" y="1187"/>
                </a:cubicBezTo>
                <a:cubicBezTo>
                  <a:pt x="3921" y="1159"/>
                  <a:pt x="3899" y="1062"/>
                  <a:pt x="3812" y="1044"/>
                </a:cubicBezTo>
                <a:cubicBezTo>
                  <a:pt x="3788" y="1051"/>
                  <a:pt x="3763" y="1058"/>
                  <a:pt x="3737" y="1066"/>
                </a:cubicBezTo>
                <a:cubicBezTo>
                  <a:pt x="3724" y="1138"/>
                  <a:pt x="3712" y="1212"/>
                  <a:pt x="3699" y="1284"/>
                </a:cubicBezTo>
                <a:cubicBezTo>
                  <a:pt x="3690" y="1284"/>
                  <a:pt x="3681" y="1283"/>
                  <a:pt x="3673" y="1283"/>
                </a:cubicBezTo>
                <a:cubicBezTo>
                  <a:pt x="3631" y="1283"/>
                  <a:pt x="3590" y="1288"/>
                  <a:pt x="3550" y="1288"/>
                </a:cubicBezTo>
                <a:cubicBezTo>
                  <a:pt x="3498" y="1288"/>
                  <a:pt x="3447" y="1281"/>
                  <a:pt x="3393" y="1249"/>
                </a:cubicBezTo>
                <a:cubicBezTo>
                  <a:pt x="3451" y="1190"/>
                  <a:pt x="3544" y="1125"/>
                  <a:pt x="3472" y="1074"/>
                </a:cubicBezTo>
                <a:cubicBezTo>
                  <a:pt x="3441" y="1058"/>
                  <a:pt x="3415" y="1051"/>
                  <a:pt x="3394" y="1051"/>
                </a:cubicBezTo>
                <a:cubicBezTo>
                  <a:pt x="3328" y="1051"/>
                  <a:pt x="3300" y="1114"/>
                  <a:pt x="3235" y="1130"/>
                </a:cubicBezTo>
                <a:lnTo>
                  <a:pt x="3035" y="1130"/>
                </a:lnTo>
                <a:cubicBezTo>
                  <a:pt x="2999" y="1159"/>
                  <a:pt x="2972" y="1179"/>
                  <a:pt x="2958" y="1189"/>
                </a:cubicBezTo>
                <a:cubicBezTo>
                  <a:pt x="2865" y="1139"/>
                  <a:pt x="2787" y="1098"/>
                  <a:pt x="2706" y="1054"/>
                </a:cubicBezTo>
                <a:cubicBezTo>
                  <a:pt x="2686" y="1072"/>
                  <a:pt x="2658" y="1097"/>
                  <a:pt x="2632" y="1121"/>
                </a:cubicBezTo>
                <a:cubicBezTo>
                  <a:pt x="2603" y="1097"/>
                  <a:pt x="2575" y="1073"/>
                  <a:pt x="2548" y="1049"/>
                </a:cubicBezTo>
                <a:lnTo>
                  <a:pt x="2473" y="1124"/>
                </a:lnTo>
                <a:lnTo>
                  <a:pt x="2081" y="1124"/>
                </a:lnTo>
                <a:cubicBezTo>
                  <a:pt x="2029" y="1164"/>
                  <a:pt x="1998" y="1188"/>
                  <a:pt x="1986" y="1197"/>
                </a:cubicBezTo>
                <a:lnTo>
                  <a:pt x="1693" y="1197"/>
                </a:lnTo>
                <a:cubicBezTo>
                  <a:pt x="1611" y="1155"/>
                  <a:pt x="1567" y="1133"/>
                  <a:pt x="1526" y="1112"/>
                </a:cubicBezTo>
                <a:cubicBezTo>
                  <a:pt x="1482" y="1149"/>
                  <a:pt x="1455" y="1176"/>
                  <a:pt x="1425" y="1203"/>
                </a:cubicBezTo>
                <a:cubicBezTo>
                  <a:pt x="1398" y="1177"/>
                  <a:pt x="1368" y="1150"/>
                  <a:pt x="1342" y="1126"/>
                </a:cubicBezTo>
                <a:lnTo>
                  <a:pt x="1184" y="1126"/>
                </a:lnTo>
                <a:cubicBezTo>
                  <a:pt x="1153" y="1153"/>
                  <a:pt x="1126" y="1177"/>
                  <a:pt x="1106" y="1195"/>
                </a:cubicBezTo>
                <a:cubicBezTo>
                  <a:pt x="1056" y="1164"/>
                  <a:pt x="1014" y="1137"/>
                  <a:pt x="979" y="1114"/>
                </a:cubicBezTo>
                <a:cubicBezTo>
                  <a:pt x="924" y="1149"/>
                  <a:pt x="886" y="1174"/>
                  <a:pt x="850" y="1196"/>
                </a:cubicBezTo>
                <a:lnTo>
                  <a:pt x="782" y="1128"/>
                </a:lnTo>
                <a:cubicBezTo>
                  <a:pt x="755" y="1153"/>
                  <a:pt x="726" y="1178"/>
                  <a:pt x="696" y="1205"/>
                </a:cubicBezTo>
                <a:lnTo>
                  <a:pt x="539" y="1205"/>
                </a:lnTo>
                <a:cubicBezTo>
                  <a:pt x="509" y="1178"/>
                  <a:pt x="479" y="1150"/>
                  <a:pt x="446" y="1119"/>
                </a:cubicBezTo>
                <a:cubicBezTo>
                  <a:pt x="411" y="1128"/>
                  <a:pt x="375" y="1137"/>
                  <a:pt x="328" y="1149"/>
                </a:cubicBezTo>
                <a:lnTo>
                  <a:pt x="328" y="1500"/>
                </a:lnTo>
                <a:cubicBezTo>
                  <a:pt x="291" y="1520"/>
                  <a:pt x="258" y="1528"/>
                  <a:pt x="226" y="1528"/>
                </a:cubicBezTo>
                <a:cubicBezTo>
                  <a:pt x="156" y="1528"/>
                  <a:pt x="95" y="1489"/>
                  <a:pt x="28" y="1456"/>
                </a:cubicBezTo>
                <a:lnTo>
                  <a:pt x="28" y="1456"/>
                </a:lnTo>
                <a:cubicBezTo>
                  <a:pt x="4" y="1561"/>
                  <a:pt x="0" y="1661"/>
                  <a:pt x="31" y="1760"/>
                </a:cubicBezTo>
                <a:lnTo>
                  <a:pt x="222" y="1760"/>
                </a:lnTo>
                <a:lnTo>
                  <a:pt x="289" y="1693"/>
                </a:lnTo>
                <a:cubicBezTo>
                  <a:pt x="335" y="1761"/>
                  <a:pt x="432" y="1759"/>
                  <a:pt x="520" y="1841"/>
                </a:cubicBezTo>
                <a:cubicBezTo>
                  <a:pt x="416" y="1847"/>
                  <a:pt x="354" y="1851"/>
                  <a:pt x="289" y="1855"/>
                </a:cubicBezTo>
                <a:cubicBezTo>
                  <a:pt x="251" y="1894"/>
                  <a:pt x="213" y="1931"/>
                  <a:pt x="176" y="1971"/>
                </a:cubicBezTo>
                <a:cubicBezTo>
                  <a:pt x="175" y="1971"/>
                  <a:pt x="190" y="1988"/>
                  <a:pt x="211" y="2012"/>
                </a:cubicBezTo>
                <a:lnTo>
                  <a:pt x="526" y="2012"/>
                </a:lnTo>
                <a:cubicBezTo>
                  <a:pt x="575" y="2048"/>
                  <a:pt x="600" y="2067"/>
                  <a:pt x="623" y="2085"/>
                </a:cubicBezTo>
                <a:lnTo>
                  <a:pt x="694" y="2014"/>
                </a:lnTo>
                <a:cubicBezTo>
                  <a:pt x="721" y="2040"/>
                  <a:pt x="749" y="2065"/>
                  <a:pt x="778" y="2093"/>
                </a:cubicBezTo>
                <a:lnTo>
                  <a:pt x="3435" y="2093"/>
                </a:lnTo>
                <a:cubicBezTo>
                  <a:pt x="3465" y="2065"/>
                  <a:pt x="3492" y="2040"/>
                  <a:pt x="3527" y="2009"/>
                </a:cubicBezTo>
                <a:cubicBezTo>
                  <a:pt x="3562" y="2084"/>
                  <a:pt x="3624" y="2088"/>
                  <a:pt x="3692" y="2096"/>
                </a:cubicBezTo>
                <a:cubicBezTo>
                  <a:pt x="3764" y="2105"/>
                  <a:pt x="3831" y="2146"/>
                  <a:pt x="3906" y="2176"/>
                </a:cubicBezTo>
                <a:cubicBezTo>
                  <a:pt x="3936" y="2152"/>
                  <a:pt x="3965" y="2127"/>
                  <a:pt x="3996" y="2101"/>
                </a:cubicBezTo>
                <a:lnTo>
                  <a:pt x="4420" y="2101"/>
                </a:lnTo>
                <a:cubicBezTo>
                  <a:pt x="4473" y="2157"/>
                  <a:pt x="4519" y="2205"/>
                  <a:pt x="4568" y="2256"/>
                </a:cubicBezTo>
                <a:cubicBezTo>
                  <a:pt x="4595" y="2199"/>
                  <a:pt x="4622" y="2144"/>
                  <a:pt x="4645" y="2095"/>
                </a:cubicBezTo>
                <a:lnTo>
                  <a:pt x="4890" y="2095"/>
                </a:lnTo>
                <a:lnTo>
                  <a:pt x="4965" y="2170"/>
                </a:lnTo>
                <a:lnTo>
                  <a:pt x="5449" y="2170"/>
                </a:lnTo>
                <a:lnTo>
                  <a:pt x="5526" y="2247"/>
                </a:lnTo>
                <a:lnTo>
                  <a:pt x="5915" y="2247"/>
                </a:lnTo>
                <a:cubicBezTo>
                  <a:pt x="5992" y="2206"/>
                  <a:pt x="6035" y="2182"/>
                  <a:pt x="6072" y="2163"/>
                </a:cubicBezTo>
                <a:cubicBezTo>
                  <a:pt x="6128" y="2204"/>
                  <a:pt x="6169" y="2235"/>
                  <a:pt x="6193" y="2253"/>
                </a:cubicBezTo>
                <a:cubicBezTo>
                  <a:pt x="6200" y="2254"/>
                  <a:pt x="6207" y="2255"/>
                  <a:pt x="6213" y="2255"/>
                </a:cubicBezTo>
                <a:cubicBezTo>
                  <a:pt x="6284" y="2255"/>
                  <a:pt x="6302" y="2197"/>
                  <a:pt x="6343" y="2176"/>
                </a:cubicBezTo>
                <a:cubicBezTo>
                  <a:pt x="6375" y="2160"/>
                  <a:pt x="6425" y="2166"/>
                  <a:pt x="6449" y="2142"/>
                </a:cubicBezTo>
                <a:cubicBezTo>
                  <a:pt x="6482" y="2114"/>
                  <a:pt x="6513" y="2093"/>
                  <a:pt x="6548" y="2093"/>
                </a:cubicBezTo>
                <a:cubicBezTo>
                  <a:pt x="6560" y="2093"/>
                  <a:pt x="6572" y="2095"/>
                  <a:pt x="6585" y="2100"/>
                </a:cubicBezTo>
                <a:cubicBezTo>
                  <a:pt x="6617" y="2129"/>
                  <a:pt x="6647" y="2153"/>
                  <a:pt x="6666" y="2170"/>
                </a:cubicBezTo>
                <a:lnTo>
                  <a:pt x="6888" y="2170"/>
                </a:lnTo>
                <a:cubicBezTo>
                  <a:pt x="6955" y="2130"/>
                  <a:pt x="6997" y="2104"/>
                  <a:pt x="7040" y="2080"/>
                </a:cubicBezTo>
                <a:cubicBezTo>
                  <a:pt x="7083" y="2116"/>
                  <a:pt x="7112" y="2140"/>
                  <a:pt x="7153" y="2175"/>
                </a:cubicBezTo>
                <a:cubicBezTo>
                  <a:pt x="7185" y="2175"/>
                  <a:pt x="7219" y="2175"/>
                  <a:pt x="7254" y="2175"/>
                </a:cubicBezTo>
                <a:cubicBezTo>
                  <a:pt x="7307" y="2175"/>
                  <a:pt x="7363" y="2175"/>
                  <a:pt x="7419" y="2173"/>
                </a:cubicBezTo>
                <a:cubicBezTo>
                  <a:pt x="7443" y="2172"/>
                  <a:pt x="7466" y="2160"/>
                  <a:pt x="7491" y="2153"/>
                </a:cubicBezTo>
                <a:lnTo>
                  <a:pt x="7547" y="2096"/>
                </a:lnTo>
                <a:cubicBezTo>
                  <a:pt x="7586" y="2129"/>
                  <a:pt x="7623" y="2159"/>
                  <a:pt x="7668" y="2196"/>
                </a:cubicBezTo>
                <a:cubicBezTo>
                  <a:pt x="7721" y="2155"/>
                  <a:pt x="7762" y="2125"/>
                  <a:pt x="7797" y="2098"/>
                </a:cubicBezTo>
                <a:lnTo>
                  <a:pt x="8199" y="2098"/>
                </a:lnTo>
                <a:cubicBezTo>
                  <a:pt x="8237" y="2139"/>
                  <a:pt x="8274" y="2179"/>
                  <a:pt x="8318" y="2179"/>
                </a:cubicBezTo>
                <a:cubicBezTo>
                  <a:pt x="8342" y="2179"/>
                  <a:pt x="8368" y="2167"/>
                  <a:pt x="8397" y="2135"/>
                </a:cubicBezTo>
                <a:lnTo>
                  <a:pt x="8397" y="1934"/>
                </a:lnTo>
                <a:cubicBezTo>
                  <a:pt x="8378" y="1931"/>
                  <a:pt x="8358" y="1930"/>
                  <a:pt x="8339" y="1930"/>
                </a:cubicBezTo>
                <a:cubicBezTo>
                  <a:pt x="8305" y="1930"/>
                  <a:pt x="8271" y="1933"/>
                  <a:pt x="8236" y="1933"/>
                </a:cubicBezTo>
                <a:cubicBezTo>
                  <a:pt x="8177" y="1933"/>
                  <a:pt x="8115" y="1927"/>
                  <a:pt x="8049" y="1895"/>
                </a:cubicBezTo>
                <a:cubicBezTo>
                  <a:pt x="8116" y="1861"/>
                  <a:pt x="8176" y="1851"/>
                  <a:pt x="8232" y="1851"/>
                </a:cubicBezTo>
                <a:cubicBezTo>
                  <a:pt x="8279" y="1851"/>
                  <a:pt x="8324" y="1858"/>
                  <a:pt x="8368" y="1863"/>
                </a:cubicBezTo>
                <a:cubicBezTo>
                  <a:pt x="8379" y="1888"/>
                  <a:pt x="8388" y="1910"/>
                  <a:pt x="8397" y="1934"/>
                </a:cubicBezTo>
                <a:cubicBezTo>
                  <a:pt x="8439" y="1956"/>
                  <a:pt x="8482" y="1982"/>
                  <a:pt x="8522" y="2004"/>
                </a:cubicBezTo>
                <a:cubicBezTo>
                  <a:pt x="8546" y="1953"/>
                  <a:pt x="8572" y="1900"/>
                  <a:pt x="8598" y="1847"/>
                </a:cubicBezTo>
                <a:cubicBezTo>
                  <a:pt x="8609" y="1850"/>
                  <a:pt x="8621" y="1850"/>
                  <a:pt x="8632" y="1850"/>
                </a:cubicBezTo>
                <a:cubicBezTo>
                  <a:pt x="8655" y="1850"/>
                  <a:pt x="8678" y="1847"/>
                  <a:pt x="8701" y="1847"/>
                </a:cubicBezTo>
                <a:cubicBezTo>
                  <a:pt x="8735" y="1847"/>
                  <a:pt x="8768" y="1854"/>
                  <a:pt x="8796" y="1889"/>
                </a:cubicBezTo>
                <a:cubicBezTo>
                  <a:pt x="8742" y="1915"/>
                  <a:pt x="8688" y="1940"/>
                  <a:pt x="8636" y="1964"/>
                </a:cubicBezTo>
                <a:lnTo>
                  <a:pt x="8636" y="2053"/>
                </a:lnTo>
                <a:cubicBezTo>
                  <a:pt x="8672" y="2086"/>
                  <a:pt x="8711" y="2123"/>
                  <a:pt x="8754" y="2163"/>
                </a:cubicBezTo>
                <a:lnTo>
                  <a:pt x="9246" y="2163"/>
                </a:lnTo>
                <a:cubicBezTo>
                  <a:pt x="9324" y="2106"/>
                  <a:pt x="9359" y="2009"/>
                  <a:pt x="9460" y="2009"/>
                </a:cubicBezTo>
                <a:cubicBezTo>
                  <a:pt x="9466" y="2009"/>
                  <a:pt x="9473" y="2009"/>
                  <a:pt x="9480" y="2010"/>
                </a:cubicBezTo>
                <a:cubicBezTo>
                  <a:pt x="9507" y="2035"/>
                  <a:pt x="9535" y="2063"/>
                  <a:pt x="9565" y="2091"/>
                </a:cubicBezTo>
                <a:lnTo>
                  <a:pt x="9723" y="2091"/>
                </a:lnTo>
                <a:cubicBezTo>
                  <a:pt x="9751" y="2118"/>
                  <a:pt x="9781" y="2145"/>
                  <a:pt x="9808" y="2171"/>
                </a:cubicBezTo>
                <a:lnTo>
                  <a:pt x="10207" y="2171"/>
                </a:lnTo>
                <a:cubicBezTo>
                  <a:pt x="10238" y="2142"/>
                  <a:pt x="10266" y="2116"/>
                  <a:pt x="10296" y="2089"/>
                </a:cubicBezTo>
                <a:lnTo>
                  <a:pt x="10564" y="2089"/>
                </a:lnTo>
                <a:cubicBezTo>
                  <a:pt x="10599" y="2041"/>
                  <a:pt x="10645" y="1977"/>
                  <a:pt x="10680" y="1928"/>
                </a:cubicBezTo>
                <a:cubicBezTo>
                  <a:pt x="10764" y="1931"/>
                  <a:pt x="10819" y="1932"/>
                  <a:pt x="10813" y="2010"/>
                </a:cubicBezTo>
                <a:lnTo>
                  <a:pt x="10932" y="2010"/>
                </a:lnTo>
                <a:cubicBezTo>
                  <a:pt x="10962" y="2035"/>
                  <a:pt x="10990" y="2061"/>
                  <a:pt x="11011" y="2082"/>
                </a:cubicBezTo>
                <a:cubicBezTo>
                  <a:pt x="11056" y="2051"/>
                  <a:pt x="11098" y="2023"/>
                  <a:pt x="11133" y="1999"/>
                </a:cubicBezTo>
                <a:cubicBezTo>
                  <a:pt x="11203" y="2041"/>
                  <a:pt x="11257" y="2071"/>
                  <a:pt x="11296" y="2095"/>
                </a:cubicBezTo>
                <a:cubicBezTo>
                  <a:pt x="11369" y="2082"/>
                  <a:pt x="11396" y="2007"/>
                  <a:pt x="11461" y="2007"/>
                </a:cubicBezTo>
                <a:cubicBezTo>
                  <a:pt x="11472" y="2007"/>
                  <a:pt x="11483" y="2009"/>
                  <a:pt x="11496" y="2014"/>
                </a:cubicBezTo>
                <a:cubicBezTo>
                  <a:pt x="11519" y="2033"/>
                  <a:pt x="11549" y="2059"/>
                  <a:pt x="11580" y="2086"/>
                </a:cubicBezTo>
                <a:cubicBezTo>
                  <a:pt x="11628" y="2086"/>
                  <a:pt x="11678" y="2095"/>
                  <a:pt x="11727" y="2095"/>
                </a:cubicBezTo>
                <a:cubicBezTo>
                  <a:pt x="11767" y="2095"/>
                  <a:pt x="11806" y="2089"/>
                  <a:pt x="11844" y="2070"/>
                </a:cubicBezTo>
                <a:lnTo>
                  <a:pt x="11905" y="2010"/>
                </a:lnTo>
                <a:lnTo>
                  <a:pt x="12468" y="2010"/>
                </a:lnTo>
                <a:cubicBezTo>
                  <a:pt x="12496" y="1983"/>
                  <a:pt x="12524" y="1957"/>
                  <a:pt x="12551" y="1933"/>
                </a:cubicBezTo>
                <a:cubicBezTo>
                  <a:pt x="12582" y="1960"/>
                  <a:pt x="12612" y="1986"/>
                  <a:pt x="12633" y="2005"/>
                </a:cubicBezTo>
                <a:lnTo>
                  <a:pt x="13033" y="2005"/>
                </a:lnTo>
                <a:cubicBezTo>
                  <a:pt x="13067" y="1977"/>
                  <a:pt x="13095" y="1955"/>
                  <a:pt x="13108" y="1943"/>
                </a:cubicBezTo>
                <a:cubicBezTo>
                  <a:pt x="13165" y="1976"/>
                  <a:pt x="13208" y="1999"/>
                  <a:pt x="13250" y="2023"/>
                </a:cubicBezTo>
                <a:cubicBezTo>
                  <a:pt x="13291" y="1987"/>
                  <a:pt x="13321" y="1961"/>
                  <a:pt x="13353" y="1935"/>
                </a:cubicBezTo>
                <a:cubicBezTo>
                  <a:pt x="13439" y="1930"/>
                  <a:pt x="13530" y="1925"/>
                  <a:pt x="13604" y="1921"/>
                </a:cubicBezTo>
                <a:lnTo>
                  <a:pt x="13677" y="1848"/>
                </a:lnTo>
                <a:cubicBezTo>
                  <a:pt x="13687" y="1849"/>
                  <a:pt x="13698" y="1850"/>
                  <a:pt x="13709" y="1850"/>
                </a:cubicBezTo>
                <a:cubicBezTo>
                  <a:pt x="13750" y="1850"/>
                  <a:pt x="13792" y="1843"/>
                  <a:pt x="13833" y="1843"/>
                </a:cubicBezTo>
                <a:cubicBezTo>
                  <a:pt x="13871" y="1843"/>
                  <a:pt x="13908" y="1849"/>
                  <a:pt x="13943" y="1871"/>
                </a:cubicBezTo>
                <a:cubicBezTo>
                  <a:pt x="13966" y="1894"/>
                  <a:pt x="13985" y="1911"/>
                  <a:pt x="14003" y="1926"/>
                </a:cubicBezTo>
                <a:lnTo>
                  <a:pt x="14402" y="1926"/>
                </a:lnTo>
                <a:cubicBezTo>
                  <a:pt x="14434" y="1899"/>
                  <a:pt x="14464" y="1871"/>
                  <a:pt x="14495" y="1844"/>
                </a:cubicBezTo>
                <a:lnTo>
                  <a:pt x="15370" y="1844"/>
                </a:lnTo>
                <a:cubicBezTo>
                  <a:pt x="15404" y="1817"/>
                  <a:pt x="15430" y="1794"/>
                  <a:pt x="15457" y="1772"/>
                </a:cubicBezTo>
                <a:lnTo>
                  <a:pt x="15521" y="1835"/>
                </a:lnTo>
                <a:cubicBezTo>
                  <a:pt x="15556" y="1841"/>
                  <a:pt x="15592" y="1848"/>
                  <a:pt x="15627" y="1848"/>
                </a:cubicBezTo>
                <a:cubicBezTo>
                  <a:pt x="15680" y="1848"/>
                  <a:pt x="15730" y="1831"/>
                  <a:pt x="15771" y="1766"/>
                </a:cubicBezTo>
                <a:cubicBezTo>
                  <a:pt x="16007" y="1766"/>
                  <a:pt x="16249" y="1766"/>
                  <a:pt x="16489" y="1765"/>
                </a:cubicBezTo>
                <a:cubicBezTo>
                  <a:pt x="16500" y="1765"/>
                  <a:pt x="16511" y="1751"/>
                  <a:pt x="16521" y="1745"/>
                </a:cubicBezTo>
                <a:cubicBezTo>
                  <a:pt x="16539" y="1725"/>
                  <a:pt x="16559" y="1705"/>
                  <a:pt x="16578" y="1686"/>
                </a:cubicBezTo>
                <a:lnTo>
                  <a:pt x="16663" y="1763"/>
                </a:lnTo>
                <a:lnTo>
                  <a:pt x="17063" y="1763"/>
                </a:lnTo>
                <a:cubicBezTo>
                  <a:pt x="17094" y="1735"/>
                  <a:pt x="17121" y="1709"/>
                  <a:pt x="17152" y="1681"/>
                </a:cubicBezTo>
                <a:lnTo>
                  <a:pt x="18194" y="1681"/>
                </a:lnTo>
                <a:lnTo>
                  <a:pt x="18267" y="1608"/>
                </a:lnTo>
                <a:lnTo>
                  <a:pt x="19067" y="1608"/>
                </a:lnTo>
                <a:cubicBezTo>
                  <a:pt x="19114" y="1571"/>
                  <a:pt x="19140" y="1550"/>
                  <a:pt x="19166" y="1530"/>
                </a:cubicBezTo>
                <a:lnTo>
                  <a:pt x="19232" y="1596"/>
                </a:lnTo>
                <a:lnTo>
                  <a:pt x="20216" y="1596"/>
                </a:lnTo>
                <a:lnTo>
                  <a:pt x="20297" y="1515"/>
                </a:lnTo>
                <a:lnTo>
                  <a:pt x="20700" y="1515"/>
                </a:lnTo>
                <a:lnTo>
                  <a:pt x="20771" y="1443"/>
                </a:lnTo>
                <a:lnTo>
                  <a:pt x="22301" y="1443"/>
                </a:lnTo>
                <a:cubicBezTo>
                  <a:pt x="22331" y="1417"/>
                  <a:pt x="22359" y="1390"/>
                  <a:pt x="22389" y="1361"/>
                </a:cubicBezTo>
                <a:lnTo>
                  <a:pt x="23028" y="1361"/>
                </a:lnTo>
                <a:cubicBezTo>
                  <a:pt x="23061" y="1333"/>
                  <a:pt x="23088" y="1306"/>
                  <a:pt x="23119" y="1279"/>
                </a:cubicBezTo>
                <a:lnTo>
                  <a:pt x="24323" y="1279"/>
                </a:lnTo>
                <a:lnTo>
                  <a:pt x="24396" y="1206"/>
                </a:lnTo>
                <a:lnTo>
                  <a:pt x="26095" y="1206"/>
                </a:lnTo>
                <a:cubicBezTo>
                  <a:pt x="26138" y="1137"/>
                  <a:pt x="26189" y="1119"/>
                  <a:pt x="26241" y="1119"/>
                </a:cubicBezTo>
                <a:cubicBezTo>
                  <a:pt x="26275" y="1119"/>
                  <a:pt x="26310" y="1127"/>
                  <a:pt x="26344" y="1134"/>
                </a:cubicBezTo>
                <a:cubicBezTo>
                  <a:pt x="26375" y="1157"/>
                  <a:pt x="26400" y="1176"/>
                  <a:pt x="26424" y="1195"/>
                </a:cubicBezTo>
                <a:lnTo>
                  <a:pt x="26493" y="1125"/>
                </a:lnTo>
                <a:cubicBezTo>
                  <a:pt x="26543" y="1124"/>
                  <a:pt x="26594" y="1116"/>
                  <a:pt x="26643" y="1116"/>
                </a:cubicBezTo>
                <a:cubicBezTo>
                  <a:pt x="26683" y="1116"/>
                  <a:pt x="26723" y="1121"/>
                  <a:pt x="26760" y="1140"/>
                </a:cubicBezTo>
                <a:lnTo>
                  <a:pt x="26820" y="1200"/>
                </a:lnTo>
                <a:cubicBezTo>
                  <a:pt x="26850" y="1172"/>
                  <a:pt x="26877" y="1145"/>
                  <a:pt x="26907" y="1119"/>
                </a:cubicBezTo>
                <a:lnTo>
                  <a:pt x="28190" y="1119"/>
                </a:lnTo>
                <a:cubicBezTo>
                  <a:pt x="28221" y="1092"/>
                  <a:pt x="28249" y="1067"/>
                  <a:pt x="28268" y="1051"/>
                </a:cubicBezTo>
                <a:cubicBezTo>
                  <a:pt x="28319" y="1082"/>
                  <a:pt x="28361" y="1108"/>
                  <a:pt x="28427" y="1150"/>
                </a:cubicBezTo>
                <a:cubicBezTo>
                  <a:pt x="28477" y="1076"/>
                  <a:pt x="28521" y="1010"/>
                  <a:pt x="28564" y="945"/>
                </a:cubicBezTo>
                <a:cubicBezTo>
                  <a:pt x="28655" y="1021"/>
                  <a:pt x="28721" y="1078"/>
                  <a:pt x="28790" y="1138"/>
                </a:cubicBezTo>
                <a:cubicBezTo>
                  <a:pt x="28846" y="1100"/>
                  <a:pt x="28886" y="1074"/>
                  <a:pt x="28923" y="1049"/>
                </a:cubicBezTo>
                <a:cubicBezTo>
                  <a:pt x="28954" y="1073"/>
                  <a:pt x="28984" y="1099"/>
                  <a:pt x="29009" y="1120"/>
                </a:cubicBezTo>
                <a:cubicBezTo>
                  <a:pt x="29100" y="1116"/>
                  <a:pt x="29161" y="1023"/>
                  <a:pt x="29245" y="1023"/>
                </a:cubicBezTo>
                <a:cubicBezTo>
                  <a:pt x="29263" y="1023"/>
                  <a:pt x="29282" y="1027"/>
                  <a:pt x="29303" y="1037"/>
                </a:cubicBezTo>
                <a:cubicBezTo>
                  <a:pt x="29355" y="1055"/>
                  <a:pt x="29382" y="1125"/>
                  <a:pt x="29441" y="1125"/>
                </a:cubicBezTo>
                <a:cubicBezTo>
                  <a:pt x="29450" y="1125"/>
                  <a:pt x="29461" y="1123"/>
                  <a:pt x="29473" y="1119"/>
                </a:cubicBezTo>
                <a:cubicBezTo>
                  <a:pt x="29561" y="1061"/>
                  <a:pt x="29611" y="976"/>
                  <a:pt x="29646" y="881"/>
                </a:cubicBezTo>
                <a:cubicBezTo>
                  <a:pt x="29674" y="907"/>
                  <a:pt x="29704" y="932"/>
                  <a:pt x="29735" y="960"/>
                </a:cubicBezTo>
                <a:lnTo>
                  <a:pt x="30212" y="960"/>
                </a:lnTo>
                <a:lnTo>
                  <a:pt x="30281" y="1030"/>
                </a:lnTo>
                <a:lnTo>
                  <a:pt x="31267" y="1030"/>
                </a:lnTo>
                <a:cubicBezTo>
                  <a:pt x="31277" y="1002"/>
                  <a:pt x="31287" y="980"/>
                  <a:pt x="31296" y="956"/>
                </a:cubicBezTo>
                <a:lnTo>
                  <a:pt x="31296" y="956"/>
                </a:lnTo>
                <a:cubicBezTo>
                  <a:pt x="31291" y="957"/>
                  <a:pt x="31286" y="958"/>
                  <a:pt x="31282" y="958"/>
                </a:cubicBezTo>
                <a:cubicBezTo>
                  <a:pt x="31227" y="958"/>
                  <a:pt x="31211" y="895"/>
                  <a:pt x="31165" y="876"/>
                </a:cubicBezTo>
                <a:lnTo>
                  <a:pt x="30451" y="876"/>
                </a:lnTo>
                <a:cubicBezTo>
                  <a:pt x="30420" y="847"/>
                  <a:pt x="30392" y="820"/>
                  <a:pt x="30366" y="797"/>
                </a:cubicBezTo>
                <a:lnTo>
                  <a:pt x="30129" y="797"/>
                </a:lnTo>
                <a:cubicBezTo>
                  <a:pt x="30098" y="825"/>
                  <a:pt x="30069" y="847"/>
                  <a:pt x="30043" y="871"/>
                </a:cubicBezTo>
                <a:cubicBezTo>
                  <a:pt x="30001" y="830"/>
                  <a:pt x="29963" y="792"/>
                  <a:pt x="29925" y="756"/>
                </a:cubicBezTo>
                <a:lnTo>
                  <a:pt x="29925" y="634"/>
                </a:lnTo>
                <a:lnTo>
                  <a:pt x="29801" y="634"/>
                </a:lnTo>
                <a:cubicBezTo>
                  <a:pt x="29775" y="688"/>
                  <a:pt x="29748" y="743"/>
                  <a:pt x="29727" y="791"/>
                </a:cubicBezTo>
                <a:cubicBezTo>
                  <a:pt x="29583" y="791"/>
                  <a:pt x="29449" y="791"/>
                  <a:pt x="29316" y="790"/>
                </a:cubicBezTo>
                <a:cubicBezTo>
                  <a:pt x="29305" y="790"/>
                  <a:pt x="29296" y="771"/>
                  <a:pt x="29286" y="761"/>
                </a:cubicBezTo>
                <a:cubicBezTo>
                  <a:pt x="29306" y="718"/>
                  <a:pt x="29340" y="711"/>
                  <a:pt x="29377" y="711"/>
                </a:cubicBezTo>
                <a:cubicBezTo>
                  <a:pt x="29393" y="711"/>
                  <a:pt x="29410" y="712"/>
                  <a:pt x="29427" y="712"/>
                </a:cubicBezTo>
                <a:cubicBezTo>
                  <a:pt x="29465" y="712"/>
                  <a:pt x="29503" y="706"/>
                  <a:pt x="29528" y="661"/>
                </a:cubicBezTo>
                <a:cubicBezTo>
                  <a:pt x="29451" y="647"/>
                  <a:pt x="29378" y="632"/>
                  <a:pt x="29306" y="620"/>
                </a:cubicBezTo>
                <a:cubicBezTo>
                  <a:pt x="29260" y="518"/>
                  <a:pt x="29214" y="416"/>
                  <a:pt x="29162" y="302"/>
                </a:cubicBezTo>
                <a:cubicBezTo>
                  <a:pt x="29132" y="368"/>
                  <a:pt x="29107" y="422"/>
                  <a:pt x="29082" y="473"/>
                </a:cubicBezTo>
                <a:lnTo>
                  <a:pt x="28998" y="473"/>
                </a:lnTo>
                <a:cubicBezTo>
                  <a:pt x="28967" y="425"/>
                  <a:pt x="28895" y="404"/>
                  <a:pt x="28896" y="332"/>
                </a:cubicBezTo>
                <a:cubicBezTo>
                  <a:pt x="28947" y="314"/>
                  <a:pt x="28994" y="298"/>
                  <a:pt x="29030" y="286"/>
                </a:cubicBezTo>
                <a:cubicBezTo>
                  <a:pt x="29040" y="236"/>
                  <a:pt x="29048" y="200"/>
                  <a:pt x="29055" y="169"/>
                </a:cubicBezTo>
                <a:cubicBezTo>
                  <a:pt x="29113" y="148"/>
                  <a:pt x="29158" y="133"/>
                  <a:pt x="29210" y="115"/>
                </a:cubicBezTo>
                <a:cubicBezTo>
                  <a:pt x="29198" y="69"/>
                  <a:pt x="29188" y="33"/>
                  <a:pt x="291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5166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42"/>
          <p:cNvSpPr txBox="1">
            <a:spLocks noGrp="1"/>
          </p:cNvSpPr>
          <p:nvPr>
            <p:ph type="title"/>
          </p:nvPr>
        </p:nvSpPr>
        <p:spPr>
          <a:xfrm>
            <a:off x="3459350" y="918888"/>
            <a:ext cx="4360200" cy="9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center</a:t>
            </a:r>
            <a:endParaRPr/>
          </a:p>
        </p:txBody>
      </p:sp>
      <p:sp>
        <p:nvSpPr>
          <p:cNvPr id="587" name="Google Shape;587;p42"/>
          <p:cNvSpPr txBox="1">
            <a:spLocks noGrp="1"/>
          </p:cNvSpPr>
          <p:nvPr>
            <p:ph type="title" idx="2"/>
          </p:nvPr>
        </p:nvSpPr>
        <p:spPr>
          <a:xfrm>
            <a:off x="1326050" y="918888"/>
            <a:ext cx="2133300" cy="14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88" name="Google Shape;588;p42"/>
          <p:cNvSpPr txBox="1">
            <a:spLocks noGrp="1"/>
          </p:cNvSpPr>
          <p:nvPr>
            <p:ph type="subTitle" idx="1"/>
          </p:nvPr>
        </p:nvSpPr>
        <p:spPr>
          <a:xfrm>
            <a:off x="3459350" y="1913088"/>
            <a:ext cx="43602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pic>
        <p:nvPicPr>
          <p:cNvPr id="589" name="Google Shape;589;p42"/>
          <p:cNvPicPr preferRelativeResize="0"/>
          <p:nvPr/>
        </p:nvPicPr>
        <p:blipFill rotWithShape="1">
          <a:blip r:embed="rId3">
            <a:alphaModFix/>
          </a:blip>
          <a:srcRect t="4680"/>
          <a:stretch/>
        </p:blipFill>
        <p:spPr>
          <a:xfrm>
            <a:off x="719088" y="2512100"/>
            <a:ext cx="7705825" cy="490274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90" name="Google Shape;590;p42"/>
          <p:cNvSpPr/>
          <p:nvPr/>
        </p:nvSpPr>
        <p:spPr>
          <a:xfrm>
            <a:off x="2264325" y="1430275"/>
            <a:ext cx="3425" cy="6150"/>
          </a:xfrm>
          <a:custGeom>
            <a:avLst/>
            <a:gdLst/>
            <a:ahLst/>
            <a:cxnLst/>
            <a:rect l="l" t="t" r="r" b="b"/>
            <a:pathLst>
              <a:path w="137" h="246" extrusionOk="0">
                <a:moveTo>
                  <a:pt x="69" y="1"/>
                </a:moveTo>
                <a:cubicBezTo>
                  <a:pt x="0" y="83"/>
                  <a:pt x="0" y="164"/>
                  <a:pt x="69" y="245"/>
                </a:cubicBezTo>
                <a:cubicBezTo>
                  <a:pt x="137" y="163"/>
                  <a:pt x="137" y="83"/>
                  <a:pt x="69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42"/>
          <p:cNvSpPr/>
          <p:nvPr/>
        </p:nvSpPr>
        <p:spPr>
          <a:xfrm>
            <a:off x="1450450" y="1440625"/>
            <a:ext cx="4400" cy="3750"/>
          </a:xfrm>
          <a:custGeom>
            <a:avLst/>
            <a:gdLst/>
            <a:ahLst/>
            <a:cxnLst/>
            <a:rect l="l" t="t" r="r" b="b"/>
            <a:pathLst>
              <a:path w="176" h="150" extrusionOk="0">
                <a:moveTo>
                  <a:pt x="81" y="0"/>
                </a:moveTo>
                <a:cubicBezTo>
                  <a:pt x="55" y="0"/>
                  <a:pt x="29" y="13"/>
                  <a:pt x="1" y="36"/>
                </a:cubicBezTo>
                <a:cubicBezTo>
                  <a:pt x="8" y="73"/>
                  <a:pt x="14" y="118"/>
                  <a:pt x="19" y="149"/>
                </a:cubicBezTo>
                <a:cubicBezTo>
                  <a:pt x="75" y="113"/>
                  <a:pt x="124" y="82"/>
                  <a:pt x="175" y="49"/>
                </a:cubicBezTo>
                <a:cubicBezTo>
                  <a:pt x="139" y="15"/>
                  <a:pt x="110" y="0"/>
                  <a:pt x="81" y="0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42"/>
          <p:cNvSpPr/>
          <p:nvPr/>
        </p:nvSpPr>
        <p:spPr>
          <a:xfrm>
            <a:off x="1478700" y="1434900"/>
            <a:ext cx="2050" cy="1325"/>
          </a:xfrm>
          <a:custGeom>
            <a:avLst/>
            <a:gdLst/>
            <a:ahLst/>
            <a:cxnLst/>
            <a:rect l="l" t="t" r="r" b="b"/>
            <a:pathLst>
              <a:path w="82" h="53" extrusionOk="0">
                <a:moveTo>
                  <a:pt x="55" y="1"/>
                </a:moveTo>
                <a:cubicBezTo>
                  <a:pt x="55" y="1"/>
                  <a:pt x="55" y="1"/>
                  <a:pt x="55" y="1"/>
                </a:cubicBezTo>
                <a:cubicBezTo>
                  <a:pt x="35" y="6"/>
                  <a:pt x="19" y="18"/>
                  <a:pt x="0" y="26"/>
                </a:cubicBezTo>
                <a:cubicBezTo>
                  <a:pt x="9" y="35"/>
                  <a:pt x="20" y="52"/>
                  <a:pt x="26" y="52"/>
                </a:cubicBezTo>
                <a:cubicBezTo>
                  <a:pt x="26" y="52"/>
                  <a:pt x="27" y="52"/>
                  <a:pt x="27" y="52"/>
                </a:cubicBezTo>
                <a:cubicBezTo>
                  <a:pt x="46" y="47"/>
                  <a:pt x="63" y="36"/>
                  <a:pt x="81" y="26"/>
                </a:cubicBezTo>
                <a:cubicBezTo>
                  <a:pt x="72" y="18"/>
                  <a:pt x="61" y="1"/>
                  <a:pt x="55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42"/>
          <p:cNvSpPr/>
          <p:nvPr/>
        </p:nvSpPr>
        <p:spPr>
          <a:xfrm>
            <a:off x="1448450" y="1457000"/>
            <a:ext cx="2025" cy="1400"/>
          </a:xfrm>
          <a:custGeom>
            <a:avLst/>
            <a:gdLst/>
            <a:ahLst/>
            <a:cxnLst/>
            <a:rect l="l" t="t" r="r" b="b"/>
            <a:pathLst>
              <a:path w="81" h="56" extrusionOk="0">
                <a:moveTo>
                  <a:pt x="53" y="1"/>
                </a:moveTo>
                <a:cubicBezTo>
                  <a:pt x="36" y="10"/>
                  <a:pt x="18" y="20"/>
                  <a:pt x="0" y="30"/>
                </a:cubicBezTo>
                <a:cubicBezTo>
                  <a:pt x="8" y="38"/>
                  <a:pt x="20" y="55"/>
                  <a:pt x="27" y="55"/>
                </a:cubicBezTo>
                <a:cubicBezTo>
                  <a:pt x="27" y="55"/>
                  <a:pt x="27" y="55"/>
                  <a:pt x="27" y="55"/>
                </a:cubicBezTo>
                <a:cubicBezTo>
                  <a:pt x="47" y="50"/>
                  <a:pt x="63" y="38"/>
                  <a:pt x="81" y="30"/>
                </a:cubicBezTo>
                <a:lnTo>
                  <a:pt x="53" y="1"/>
                </a:ln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42"/>
          <p:cNvSpPr/>
          <p:nvPr/>
        </p:nvSpPr>
        <p:spPr>
          <a:xfrm>
            <a:off x="1716050" y="1460450"/>
            <a:ext cx="3175" cy="2075"/>
          </a:xfrm>
          <a:custGeom>
            <a:avLst/>
            <a:gdLst/>
            <a:ahLst/>
            <a:cxnLst/>
            <a:rect l="l" t="t" r="r" b="b"/>
            <a:pathLst>
              <a:path w="127" h="83" extrusionOk="0">
                <a:moveTo>
                  <a:pt x="127" y="1"/>
                </a:moveTo>
                <a:lnTo>
                  <a:pt x="127" y="1"/>
                </a:lnTo>
                <a:cubicBezTo>
                  <a:pt x="64" y="19"/>
                  <a:pt x="0" y="14"/>
                  <a:pt x="56" y="83"/>
                </a:cubicBezTo>
                <a:cubicBezTo>
                  <a:pt x="75" y="61"/>
                  <a:pt x="93" y="40"/>
                  <a:pt x="127" y="1"/>
                </a:cubicBezTo>
                <a:close/>
              </a:path>
            </a:pathLst>
          </a:custGeom>
          <a:solidFill>
            <a:srgbClr val="C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42"/>
          <p:cNvSpPr/>
          <p:nvPr/>
        </p:nvSpPr>
        <p:spPr>
          <a:xfrm>
            <a:off x="4669650" y="1767975"/>
            <a:ext cx="3073434" cy="145126"/>
          </a:xfrm>
          <a:custGeom>
            <a:avLst/>
            <a:gdLst/>
            <a:ahLst/>
            <a:cxnLst/>
            <a:rect l="l" t="t" r="r" b="b"/>
            <a:pathLst>
              <a:path w="35748" h="1688" extrusionOk="0">
                <a:moveTo>
                  <a:pt x="29871" y="0"/>
                </a:moveTo>
                <a:cubicBezTo>
                  <a:pt x="29825" y="19"/>
                  <a:pt x="29731" y="66"/>
                  <a:pt x="29692" y="66"/>
                </a:cubicBezTo>
                <a:cubicBezTo>
                  <a:pt x="29687" y="66"/>
                  <a:pt x="29682" y="65"/>
                  <a:pt x="29679" y="63"/>
                </a:cubicBezTo>
                <a:cubicBezTo>
                  <a:pt x="29674" y="59"/>
                  <a:pt x="29665" y="58"/>
                  <a:pt x="29654" y="58"/>
                </a:cubicBezTo>
                <a:cubicBezTo>
                  <a:pt x="29623" y="58"/>
                  <a:pt x="29575" y="68"/>
                  <a:pt x="29544" y="68"/>
                </a:cubicBezTo>
                <a:cubicBezTo>
                  <a:pt x="29534" y="68"/>
                  <a:pt x="29526" y="67"/>
                  <a:pt x="29520" y="65"/>
                </a:cubicBezTo>
                <a:cubicBezTo>
                  <a:pt x="29488" y="53"/>
                  <a:pt x="29360" y="14"/>
                  <a:pt x="29321" y="10"/>
                </a:cubicBezTo>
                <a:cubicBezTo>
                  <a:pt x="29315" y="10"/>
                  <a:pt x="29306" y="10"/>
                  <a:pt x="29295" y="10"/>
                </a:cubicBezTo>
                <a:cubicBezTo>
                  <a:pt x="29239" y="10"/>
                  <a:pt x="29132" y="18"/>
                  <a:pt x="29097" y="23"/>
                </a:cubicBezTo>
                <a:cubicBezTo>
                  <a:pt x="29064" y="28"/>
                  <a:pt x="29014" y="33"/>
                  <a:pt x="28989" y="33"/>
                </a:cubicBezTo>
                <a:cubicBezTo>
                  <a:pt x="28981" y="33"/>
                  <a:pt x="28976" y="32"/>
                  <a:pt x="28974" y="31"/>
                </a:cubicBezTo>
                <a:cubicBezTo>
                  <a:pt x="28966" y="26"/>
                  <a:pt x="28955" y="13"/>
                  <a:pt x="28948" y="10"/>
                </a:cubicBezTo>
                <a:cubicBezTo>
                  <a:pt x="28948" y="10"/>
                  <a:pt x="28948" y="10"/>
                  <a:pt x="28948" y="10"/>
                </a:cubicBezTo>
                <a:cubicBezTo>
                  <a:pt x="28933" y="10"/>
                  <a:pt x="28724" y="72"/>
                  <a:pt x="28627" y="72"/>
                </a:cubicBezTo>
                <a:cubicBezTo>
                  <a:pt x="28622" y="72"/>
                  <a:pt x="28618" y="71"/>
                  <a:pt x="28614" y="71"/>
                </a:cubicBezTo>
                <a:cubicBezTo>
                  <a:pt x="28522" y="64"/>
                  <a:pt x="28435" y="51"/>
                  <a:pt x="28420" y="41"/>
                </a:cubicBezTo>
                <a:lnTo>
                  <a:pt x="28406" y="35"/>
                </a:lnTo>
                <a:cubicBezTo>
                  <a:pt x="28380" y="23"/>
                  <a:pt x="28354" y="4"/>
                  <a:pt x="28328" y="4"/>
                </a:cubicBezTo>
                <a:lnTo>
                  <a:pt x="28301" y="4"/>
                </a:lnTo>
                <a:cubicBezTo>
                  <a:pt x="28271" y="20"/>
                  <a:pt x="28205" y="43"/>
                  <a:pt x="28157" y="57"/>
                </a:cubicBezTo>
                <a:lnTo>
                  <a:pt x="28105" y="35"/>
                </a:lnTo>
                <a:cubicBezTo>
                  <a:pt x="28089" y="29"/>
                  <a:pt x="28069" y="26"/>
                  <a:pt x="28048" y="26"/>
                </a:cubicBezTo>
                <a:cubicBezTo>
                  <a:pt x="28028" y="26"/>
                  <a:pt x="28007" y="29"/>
                  <a:pt x="27991" y="35"/>
                </a:cubicBezTo>
                <a:lnTo>
                  <a:pt x="27885" y="74"/>
                </a:lnTo>
                <a:cubicBezTo>
                  <a:pt x="27833" y="64"/>
                  <a:pt x="27769" y="62"/>
                  <a:pt x="27711" y="62"/>
                </a:cubicBezTo>
                <a:cubicBezTo>
                  <a:pt x="27680" y="62"/>
                  <a:pt x="27651" y="63"/>
                  <a:pt x="27626" y="63"/>
                </a:cubicBezTo>
                <a:cubicBezTo>
                  <a:pt x="27592" y="63"/>
                  <a:pt x="27567" y="62"/>
                  <a:pt x="27557" y="58"/>
                </a:cubicBezTo>
                <a:cubicBezTo>
                  <a:pt x="27551" y="56"/>
                  <a:pt x="27541" y="55"/>
                  <a:pt x="27528" y="55"/>
                </a:cubicBezTo>
                <a:cubicBezTo>
                  <a:pt x="27478" y="55"/>
                  <a:pt x="27384" y="70"/>
                  <a:pt x="27337" y="70"/>
                </a:cubicBezTo>
                <a:cubicBezTo>
                  <a:pt x="27333" y="70"/>
                  <a:pt x="27329" y="69"/>
                  <a:pt x="27325" y="69"/>
                </a:cubicBezTo>
                <a:cubicBezTo>
                  <a:pt x="27277" y="66"/>
                  <a:pt x="27208" y="61"/>
                  <a:pt x="27174" y="58"/>
                </a:cubicBezTo>
                <a:lnTo>
                  <a:pt x="27154" y="43"/>
                </a:lnTo>
                <a:lnTo>
                  <a:pt x="27123" y="22"/>
                </a:lnTo>
                <a:cubicBezTo>
                  <a:pt x="27104" y="30"/>
                  <a:pt x="27072" y="35"/>
                  <a:pt x="27042" y="35"/>
                </a:cubicBezTo>
                <a:cubicBezTo>
                  <a:pt x="27026" y="35"/>
                  <a:pt x="27010" y="34"/>
                  <a:pt x="26996" y="31"/>
                </a:cubicBezTo>
                <a:lnTo>
                  <a:pt x="26960" y="35"/>
                </a:lnTo>
                <a:cubicBezTo>
                  <a:pt x="26920" y="40"/>
                  <a:pt x="26882" y="61"/>
                  <a:pt x="26842" y="63"/>
                </a:cubicBezTo>
                <a:cubicBezTo>
                  <a:pt x="26840" y="63"/>
                  <a:pt x="26838" y="63"/>
                  <a:pt x="26836" y="63"/>
                </a:cubicBezTo>
                <a:cubicBezTo>
                  <a:pt x="26806" y="63"/>
                  <a:pt x="26776" y="45"/>
                  <a:pt x="26746" y="42"/>
                </a:cubicBezTo>
                <a:cubicBezTo>
                  <a:pt x="26745" y="42"/>
                  <a:pt x="26745" y="42"/>
                  <a:pt x="26745" y="42"/>
                </a:cubicBezTo>
                <a:cubicBezTo>
                  <a:pt x="26733" y="42"/>
                  <a:pt x="26720" y="64"/>
                  <a:pt x="26705" y="73"/>
                </a:cubicBezTo>
                <a:lnTo>
                  <a:pt x="26693" y="79"/>
                </a:lnTo>
                <a:cubicBezTo>
                  <a:pt x="26692" y="80"/>
                  <a:pt x="26691" y="80"/>
                  <a:pt x="26689" y="80"/>
                </a:cubicBezTo>
                <a:cubicBezTo>
                  <a:pt x="26673" y="80"/>
                  <a:pt x="26636" y="69"/>
                  <a:pt x="26614" y="69"/>
                </a:cubicBezTo>
                <a:cubicBezTo>
                  <a:pt x="26608" y="69"/>
                  <a:pt x="26604" y="69"/>
                  <a:pt x="26601" y="71"/>
                </a:cubicBezTo>
                <a:cubicBezTo>
                  <a:pt x="26586" y="78"/>
                  <a:pt x="26556" y="88"/>
                  <a:pt x="26539" y="88"/>
                </a:cubicBezTo>
                <a:cubicBezTo>
                  <a:pt x="26537" y="88"/>
                  <a:pt x="26535" y="88"/>
                  <a:pt x="26534" y="88"/>
                </a:cubicBezTo>
                <a:cubicBezTo>
                  <a:pt x="26519" y="83"/>
                  <a:pt x="26470" y="68"/>
                  <a:pt x="26421" y="53"/>
                </a:cubicBezTo>
                <a:lnTo>
                  <a:pt x="26375" y="64"/>
                </a:lnTo>
                <a:cubicBezTo>
                  <a:pt x="26347" y="72"/>
                  <a:pt x="26321" y="93"/>
                  <a:pt x="26293" y="93"/>
                </a:cubicBezTo>
                <a:lnTo>
                  <a:pt x="26267" y="93"/>
                </a:lnTo>
                <a:cubicBezTo>
                  <a:pt x="26240" y="76"/>
                  <a:pt x="26186" y="51"/>
                  <a:pt x="26170" y="51"/>
                </a:cubicBezTo>
                <a:cubicBezTo>
                  <a:pt x="26169" y="51"/>
                  <a:pt x="26169" y="51"/>
                  <a:pt x="26168" y="52"/>
                </a:cubicBezTo>
                <a:cubicBezTo>
                  <a:pt x="26155" y="54"/>
                  <a:pt x="26091" y="79"/>
                  <a:pt x="26064" y="83"/>
                </a:cubicBezTo>
                <a:cubicBezTo>
                  <a:pt x="26063" y="84"/>
                  <a:pt x="26062" y="84"/>
                  <a:pt x="26061" y="84"/>
                </a:cubicBezTo>
                <a:cubicBezTo>
                  <a:pt x="26035" y="84"/>
                  <a:pt x="25977" y="43"/>
                  <a:pt x="25945" y="43"/>
                </a:cubicBezTo>
                <a:cubicBezTo>
                  <a:pt x="25940" y="43"/>
                  <a:pt x="25935" y="44"/>
                  <a:pt x="25932" y="46"/>
                </a:cubicBezTo>
                <a:cubicBezTo>
                  <a:pt x="25903" y="63"/>
                  <a:pt x="25867" y="77"/>
                  <a:pt x="25853" y="82"/>
                </a:cubicBezTo>
                <a:cubicBezTo>
                  <a:pt x="25850" y="84"/>
                  <a:pt x="25846" y="84"/>
                  <a:pt x="25841" y="84"/>
                </a:cubicBezTo>
                <a:cubicBezTo>
                  <a:pt x="25823" y="84"/>
                  <a:pt x="25796" y="78"/>
                  <a:pt x="25773" y="68"/>
                </a:cubicBezTo>
                <a:lnTo>
                  <a:pt x="25745" y="67"/>
                </a:lnTo>
                <a:cubicBezTo>
                  <a:pt x="25719" y="65"/>
                  <a:pt x="25683" y="61"/>
                  <a:pt x="25654" y="61"/>
                </a:cubicBezTo>
                <a:cubicBezTo>
                  <a:pt x="25628" y="61"/>
                  <a:pt x="25606" y="64"/>
                  <a:pt x="25599" y="73"/>
                </a:cubicBezTo>
                <a:cubicBezTo>
                  <a:pt x="25584" y="94"/>
                  <a:pt x="25569" y="101"/>
                  <a:pt x="25553" y="101"/>
                </a:cubicBezTo>
                <a:cubicBezTo>
                  <a:pt x="25526" y="101"/>
                  <a:pt x="25499" y="79"/>
                  <a:pt x="25471" y="79"/>
                </a:cubicBezTo>
                <a:cubicBezTo>
                  <a:pt x="25467" y="79"/>
                  <a:pt x="25463" y="80"/>
                  <a:pt x="25460" y="80"/>
                </a:cubicBezTo>
                <a:cubicBezTo>
                  <a:pt x="25396" y="95"/>
                  <a:pt x="25330" y="104"/>
                  <a:pt x="25264" y="104"/>
                </a:cubicBezTo>
                <a:cubicBezTo>
                  <a:pt x="25201" y="104"/>
                  <a:pt x="25138" y="95"/>
                  <a:pt x="25075" y="75"/>
                </a:cubicBezTo>
                <a:lnTo>
                  <a:pt x="24954" y="94"/>
                </a:lnTo>
                <a:cubicBezTo>
                  <a:pt x="24932" y="122"/>
                  <a:pt x="24899" y="133"/>
                  <a:pt x="24867" y="133"/>
                </a:cubicBezTo>
                <a:cubicBezTo>
                  <a:pt x="24850" y="133"/>
                  <a:pt x="24834" y="130"/>
                  <a:pt x="24820" y="126"/>
                </a:cubicBezTo>
                <a:lnTo>
                  <a:pt x="24761" y="105"/>
                </a:lnTo>
                <a:cubicBezTo>
                  <a:pt x="24721" y="113"/>
                  <a:pt x="24654" y="121"/>
                  <a:pt x="24608" y="121"/>
                </a:cubicBezTo>
                <a:cubicBezTo>
                  <a:pt x="24590" y="121"/>
                  <a:pt x="24575" y="119"/>
                  <a:pt x="24566" y="116"/>
                </a:cubicBezTo>
                <a:cubicBezTo>
                  <a:pt x="24544" y="108"/>
                  <a:pt x="24471" y="95"/>
                  <a:pt x="24428" y="95"/>
                </a:cubicBezTo>
                <a:cubicBezTo>
                  <a:pt x="24417" y="95"/>
                  <a:pt x="24408" y="96"/>
                  <a:pt x="24402" y="98"/>
                </a:cubicBezTo>
                <a:cubicBezTo>
                  <a:pt x="24383" y="103"/>
                  <a:pt x="24327" y="107"/>
                  <a:pt x="24284" y="107"/>
                </a:cubicBezTo>
                <a:cubicBezTo>
                  <a:pt x="24262" y="107"/>
                  <a:pt x="24243" y="106"/>
                  <a:pt x="24232" y="104"/>
                </a:cubicBezTo>
                <a:cubicBezTo>
                  <a:pt x="24207" y="99"/>
                  <a:pt x="24120" y="89"/>
                  <a:pt x="24074" y="89"/>
                </a:cubicBezTo>
                <a:cubicBezTo>
                  <a:pt x="24064" y="89"/>
                  <a:pt x="24057" y="90"/>
                  <a:pt x="24051" y="91"/>
                </a:cubicBezTo>
                <a:cubicBezTo>
                  <a:pt x="24020" y="96"/>
                  <a:pt x="23965" y="122"/>
                  <a:pt x="23929" y="146"/>
                </a:cubicBezTo>
                <a:lnTo>
                  <a:pt x="23892" y="160"/>
                </a:lnTo>
                <a:cubicBezTo>
                  <a:pt x="23889" y="161"/>
                  <a:pt x="23886" y="161"/>
                  <a:pt x="23884" y="161"/>
                </a:cubicBezTo>
                <a:cubicBezTo>
                  <a:pt x="23860" y="161"/>
                  <a:pt x="23843" y="128"/>
                  <a:pt x="23813" y="128"/>
                </a:cubicBezTo>
                <a:cubicBezTo>
                  <a:pt x="23803" y="128"/>
                  <a:pt x="23792" y="131"/>
                  <a:pt x="23779" y="141"/>
                </a:cubicBezTo>
                <a:lnTo>
                  <a:pt x="23762" y="154"/>
                </a:lnTo>
                <a:cubicBezTo>
                  <a:pt x="23756" y="153"/>
                  <a:pt x="23748" y="153"/>
                  <a:pt x="23740" y="153"/>
                </a:cubicBezTo>
                <a:cubicBezTo>
                  <a:pt x="23688" y="153"/>
                  <a:pt x="23596" y="169"/>
                  <a:pt x="23550" y="169"/>
                </a:cubicBezTo>
                <a:cubicBezTo>
                  <a:pt x="23543" y="169"/>
                  <a:pt x="23537" y="169"/>
                  <a:pt x="23532" y="168"/>
                </a:cubicBezTo>
                <a:cubicBezTo>
                  <a:pt x="23496" y="162"/>
                  <a:pt x="23409" y="152"/>
                  <a:pt x="23379" y="152"/>
                </a:cubicBezTo>
                <a:cubicBezTo>
                  <a:pt x="23376" y="152"/>
                  <a:pt x="23374" y="152"/>
                  <a:pt x="23372" y="152"/>
                </a:cubicBezTo>
                <a:cubicBezTo>
                  <a:pt x="23355" y="155"/>
                  <a:pt x="23314" y="161"/>
                  <a:pt x="23283" y="161"/>
                </a:cubicBezTo>
                <a:cubicBezTo>
                  <a:pt x="23274" y="161"/>
                  <a:pt x="23266" y="161"/>
                  <a:pt x="23259" y="160"/>
                </a:cubicBezTo>
                <a:cubicBezTo>
                  <a:pt x="23229" y="152"/>
                  <a:pt x="23119" y="156"/>
                  <a:pt x="23089" y="149"/>
                </a:cubicBezTo>
                <a:cubicBezTo>
                  <a:pt x="23063" y="142"/>
                  <a:pt x="22997" y="117"/>
                  <a:pt x="22966" y="117"/>
                </a:cubicBezTo>
                <a:cubicBezTo>
                  <a:pt x="22962" y="117"/>
                  <a:pt x="22959" y="118"/>
                  <a:pt x="22957" y="118"/>
                </a:cubicBezTo>
                <a:cubicBezTo>
                  <a:pt x="22934" y="125"/>
                  <a:pt x="22910" y="142"/>
                  <a:pt x="22904" y="157"/>
                </a:cubicBezTo>
                <a:lnTo>
                  <a:pt x="22894" y="168"/>
                </a:lnTo>
                <a:cubicBezTo>
                  <a:pt x="22889" y="174"/>
                  <a:pt x="22874" y="179"/>
                  <a:pt x="22866" y="179"/>
                </a:cubicBezTo>
                <a:cubicBezTo>
                  <a:pt x="22864" y="179"/>
                  <a:pt x="22863" y="179"/>
                  <a:pt x="22862" y="178"/>
                </a:cubicBezTo>
                <a:lnTo>
                  <a:pt x="22804" y="142"/>
                </a:lnTo>
                <a:cubicBezTo>
                  <a:pt x="22744" y="153"/>
                  <a:pt x="22637" y="207"/>
                  <a:pt x="22592" y="207"/>
                </a:cubicBezTo>
                <a:cubicBezTo>
                  <a:pt x="22585" y="207"/>
                  <a:pt x="22580" y="206"/>
                  <a:pt x="22576" y="204"/>
                </a:cubicBezTo>
                <a:cubicBezTo>
                  <a:pt x="22558" y="192"/>
                  <a:pt x="22526" y="186"/>
                  <a:pt x="22494" y="186"/>
                </a:cubicBezTo>
                <a:cubicBezTo>
                  <a:pt x="22476" y="186"/>
                  <a:pt x="22457" y="188"/>
                  <a:pt x="22441" y="192"/>
                </a:cubicBezTo>
                <a:lnTo>
                  <a:pt x="22400" y="190"/>
                </a:lnTo>
                <a:lnTo>
                  <a:pt x="22359" y="187"/>
                </a:lnTo>
                <a:cubicBezTo>
                  <a:pt x="22344" y="183"/>
                  <a:pt x="22324" y="181"/>
                  <a:pt x="22303" y="181"/>
                </a:cubicBezTo>
                <a:cubicBezTo>
                  <a:pt x="22268" y="181"/>
                  <a:pt x="22228" y="187"/>
                  <a:pt x="22199" y="199"/>
                </a:cubicBezTo>
                <a:lnTo>
                  <a:pt x="22144" y="193"/>
                </a:lnTo>
                <a:lnTo>
                  <a:pt x="22068" y="186"/>
                </a:lnTo>
                <a:cubicBezTo>
                  <a:pt x="21994" y="202"/>
                  <a:pt x="21907" y="218"/>
                  <a:pt x="21880" y="218"/>
                </a:cubicBezTo>
                <a:cubicBezTo>
                  <a:pt x="21877" y="218"/>
                  <a:pt x="21875" y="218"/>
                  <a:pt x="21873" y="217"/>
                </a:cubicBezTo>
                <a:cubicBezTo>
                  <a:pt x="21860" y="213"/>
                  <a:pt x="21821" y="214"/>
                  <a:pt x="21800" y="208"/>
                </a:cubicBezTo>
                <a:cubicBezTo>
                  <a:pt x="21799" y="207"/>
                  <a:pt x="21796" y="207"/>
                  <a:pt x="21794" y="207"/>
                </a:cubicBezTo>
                <a:cubicBezTo>
                  <a:pt x="21767" y="207"/>
                  <a:pt x="21697" y="232"/>
                  <a:pt x="21665" y="232"/>
                </a:cubicBezTo>
                <a:cubicBezTo>
                  <a:pt x="21662" y="232"/>
                  <a:pt x="21660" y="232"/>
                  <a:pt x="21657" y="231"/>
                </a:cubicBezTo>
                <a:cubicBezTo>
                  <a:pt x="21629" y="227"/>
                  <a:pt x="21453" y="212"/>
                  <a:pt x="21372" y="212"/>
                </a:cubicBezTo>
                <a:cubicBezTo>
                  <a:pt x="21365" y="212"/>
                  <a:pt x="21359" y="212"/>
                  <a:pt x="21353" y="212"/>
                </a:cubicBezTo>
                <a:cubicBezTo>
                  <a:pt x="21285" y="214"/>
                  <a:pt x="21116" y="217"/>
                  <a:pt x="21071" y="219"/>
                </a:cubicBezTo>
                <a:cubicBezTo>
                  <a:pt x="21029" y="221"/>
                  <a:pt x="20953" y="254"/>
                  <a:pt x="20933" y="255"/>
                </a:cubicBezTo>
                <a:cubicBezTo>
                  <a:pt x="20912" y="257"/>
                  <a:pt x="20864" y="274"/>
                  <a:pt x="20854" y="288"/>
                </a:cubicBezTo>
                <a:cubicBezTo>
                  <a:pt x="20852" y="291"/>
                  <a:pt x="20847" y="292"/>
                  <a:pt x="20841" y="292"/>
                </a:cubicBezTo>
                <a:cubicBezTo>
                  <a:pt x="20817" y="292"/>
                  <a:pt x="20767" y="273"/>
                  <a:pt x="20745" y="267"/>
                </a:cubicBezTo>
                <a:cubicBezTo>
                  <a:pt x="20716" y="258"/>
                  <a:pt x="20606" y="252"/>
                  <a:pt x="20572" y="247"/>
                </a:cubicBezTo>
                <a:cubicBezTo>
                  <a:pt x="20539" y="240"/>
                  <a:pt x="20500" y="233"/>
                  <a:pt x="20495" y="233"/>
                </a:cubicBezTo>
                <a:cubicBezTo>
                  <a:pt x="20490" y="233"/>
                  <a:pt x="20433" y="239"/>
                  <a:pt x="20371" y="247"/>
                </a:cubicBezTo>
                <a:lnTo>
                  <a:pt x="20316" y="254"/>
                </a:lnTo>
                <a:lnTo>
                  <a:pt x="20251" y="264"/>
                </a:lnTo>
                <a:cubicBezTo>
                  <a:pt x="20195" y="271"/>
                  <a:pt x="20138" y="274"/>
                  <a:pt x="20102" y="274"/>
                </a:cubicBezTo>
                <a:cubicBezTo>
                  <a:pt x="20090" y="274"/>
                  <a:pt x="20080" y="273"/>
                  <a:pt x="20074" y="273"/>
                </a:cubicBezTo>
                <a:lnTo>
                  <a:pt x="20053" y="269"/>
                </a:lnTo>
                <a:lnTo>
                  <a:pt x="20030" y="263"/>
                </a:lnTo>
                <a:cubicBezTo>
                  <a:pt x="20027" y="263"/>
                  <a:pt x="20022" y="263"/>
                  <a:pt x="20016" y="263"/>
                </a:cubicBezTo>
                <a:cubicBezTo>
                  <a:pt x="19988" y="263"/>
                  <a:pt x="19937" y="268"/>
                  <a:pt x="19903" y="268"/>
                </a:cubicBezTo>
                <a:cubicBezTo>
                  <a:pt x="19892" y="268"/>
                  <a:pt x="19882" y="267"/>
                  <a:pt x="19876" y="265"/>
                </a:cubicBezTo>
                <a:cubicBezTo>
                  <a:pt x="19849" y="260"/>
                  <a:pt x="19786" y="255"/>
                  <a:pt x="19732" y="255"/>
                </a:cubicBezTo>
                <a:cubicBezTo>
                  <a:pt x="19727" y="255"/>
                  <a:pt x="19722" y="255"/>
                  <a:pt x="19717" y="255"/>
                </a:cubicBezTo>
                <a:lnTo>
                  <a:pt x="19671" y="273"/>
                </a:lnTo>
                <a:lnTo>
                  <a:pt x="19636" y="285"/>
                </a:lnTo>
                <a:cubicBezTo>
                  <a:pt x="19628" y="285"/>
                  <a:pt x="19615" y="285"/>
                  <a:pt x="19599" y="285"/>
                </a:cubicBezTo>
                <a:cubicBezTo>
                  <a:pt x="19551" y="285"/>
                  <a:pt x="19476" y="286"/>
                  <a:pt x="19408" y="288"/>
                </a:cubicBezTo>
                <a:lnTo>
                  <a:pt x="19331" y="271"/>
                </a:lnTo>
                <a:lnTo>
                  <a:pt x="19291" y="262"/>
                </a:lnTo>
                <a:cubicBezTo>
                  <a:pt x="19260" y="270"/>
                  <a:pt x="19111" y="310"/>
                  <a:pt x="19031" y="312"/>
                </a:cubicBezTo>
                <a:cubicBezTo>
                  <a:pt x="18951" y="315"/>
                  <a:pt x="18720" y="310"/>
                  <a:pt x="18679" y="320"/>
                </a:cubicBezTo>
                <a:cubicBezTo>
                  <a:pt x="18671" y="322"/>
                  <a:pt x="18661" y="323"/>
                  <a:pt x="18651" y="323"/>
                </a:cubicBezTo>
                <a:cubicBezTo>
                  <a:pt x="18618" y="323"/>
                  <a:pt x="18582" y="311"/>
                  <a:pt x="18576" y="303"/>
                </a:cubicBezTo>
                <a:cubicBezTo>
                  <a:pt x="18573" y="301"/>
                  <a:pt x="18565" y="300"/>
                  <a:pt x="18555" y="300"/>
                </a:cubicBezTo>
                <a:cubicBezTo>
                  <a:pt x="18539" y="300"/>
                  <a:pt x="18516" y="302"/>
                  <a:pt x="18498" y="302"/>
                </a:cubicBezTo>
                <a:cubicBezTo>
                  <a:pt x="18490" y="302"/>
                  <a:pt x="18483" y="302"/>
                  <a:pt x="18478" y="300"/>
                </a:cubicBezTo>
                <a:cubicBezTo>
                  <a:pt x="18458" y="295"/>
                  <a:pt x="18399" y="285"/>
                  <a:pt x="18367" y="285"/>
                </a:cubicBezTo>
                <a:cubicBezTo>
                  <a:pt x="18363" y="285"/>
                  <a:pt x="18360" y="286"/>
                  <a:pt x="18357" y="286"/>
                </a:cubicBezTo>
                <a:cubicBezTo>
                  <a:pt x="18331" y="291"/>
                  <a:pt x="18267" y="289"/>
                  <a:pt x="18236" y="298"/>
                </a:cubicBezTo>
                <a:cubicBezTo>
                  <a:pt x="18217" y="303"/>
                  <a:pt x="18176" y="306"/>
                  <a:pt x="18141" y="306"/>
                </a:cubicBezTo>
                <a:cubicBezTo>
                  <a:pt x="18117" y="306"/>
                  <a:pt x="18095" y="305"/>
                  <a:pt x="18085" y="301"/>
                </a:cubicBezTo>
                <a:cubicBezTo>
                  <a:pt x="18081" y="300"/>
                  <a:pt x="18075" y="299"/>
                  <a:pt x="18069" y="299"/>
                </a:cubicBezTo>
                <a:cubicBezTo>
                  <a:pt x="18041" y="299"/>
                  <a:pt x="17997" y="311"/>
                  <a:pt x="17962" y="332"/>
                </a:cubicBezTo>
                <a:lnTo>
                  <a:pt x="17919" y="346"/>
                </a:lnTo>
                <a:lnTo>
                  <a:pt x="17894" y="353"/>
                </a:lnTo>
                <a:cubicBezTo>
                  <a:pt x="17882" y="349"/>
                  <a:pt x="17867" y="347"/>
                  <a:pt x="17852" y="347"/>
                </a:cubicBezTo>
                <a:cubicBezTo>
                  <a:pt x="17825" y="347"/>
                  <a:pt x="17797" y="353"/>
                  <a:pt x="17777" y="363"/>
                </a:cubicBezTo>
                <a:lnTo>
                  <a:pt x="17740" y="348"/>
                </a:lnTo>
                <a:lnTo>
                  <a:pt x="17710" y="336"/>
                </a:lnTo>
                <a:cubicBezTo>
                  <a:pt x="17705" y="335"/>
                  <a:pt x="17697" y="335"/>
                  <a:pt x="17686" y="335"/>
                </a:cubicBezTo>
                <a:cubicBezTo>
                  <a:pt x="17630" y="335"/>
                  <a:pt x="17507" y="346"/>
                  <a:pt x="17442" y="346"/>
                </a:cubicBezTo>
                <a:cubicBezTo>
                  <a:pt x="17428" y="346"/>
                  <a:pt x="17417" y="346"/>
                  <a:pt x="17410" y="345"/>
                </a:cubicBezTo>
                <a:cubicBezTo>
                  <a:pt x="17375" y="338"/>
                  <a:pt x="17338" y="334"/>
                  <a:pt x="17316" y="334"/>
                </a:cubicBezTo>
                <a:cubicBezTo>
                  <a:pt x="17308" y="334"/>
                  <a:pt x="17301" y="334"/>
                  <a:pt x="17298" y="335"/>
                </a:cubicBezTo>
                <a:lnTo>
                  <a:pt x="17291" y="343"/>
                </a:lnTo>
                <a:lnTo>
                  <a:pt x="17280" y="353"/>
                </a:lnTo>
                <a:cubicBezTo>
                  <a:pt x="17279" y="355"/>
                  <a:pt x="17276" y="356"/>
                  <a:pt x="17271" y="356"/>
                </a:cubicBezTo>
                <a:cubicBezTo>
                  <a:pt x="17251" y="356"/>
                  <a:pt x="17205" y="340"/>
                  <a:pt x="17178" y="340"/>
                </a:cubicBezTo>
                <a:cubicBezTo>
                  <a:pt x="17174" y="340"/>
                  <a:pt x="17171" y="340"/>
                  <a:pt x="17168" y="340"/>
                </a:cubicBezTo>
                <a:cubicBezTo>
                  <a:pt x="17138" y="347"/>
                  <a:pt x="17071" y="355"/>
                  <a:pt x="17021" y="358"/>
                </a:cubicBezTo>
                <a:lnTo>
                  <a:pt x="16978" y="365"/>
                </a:lnTo>
                <a:cubicBezTo>
                  <a:pt x="16976" y="365"/>
                  <a:pt x="16974" y="365"/>
                  <a:pt x="16972" y="365"/>
                </a:cubicBezTo>
                <a:cubicBezTo>
                  <a:pt x="16947" y="365"/>
                  <a:pt x="16918" y="349"/>
                  <a:pt x="16892" y="349"/>
                </a:cubicBezTo>
                <a:cubicBezTo>
                  <a:pt x="16890" y="349"/>
                  <a:pt x="16888" y="350"/>
                  <a:pt x="16886" y="350"/>
                </a:cubicBezTo>
                <a:cubicBezTo>
                  <a:pt x="16852" y="352"/>
                  <a:pt x="16820" y="368"/>
                  <a:pt x="16787" y="378"/>
                </a:cubicBezTo>
                <a:lnTo>
                  <a:pt x="16782" y="381"/>
                </a:lnTo>
                <a:cubicBezTo>
                  <a:pt x="16775" y="378"/>
                  <a:pt x="16730" y="353"/>
                  <a:pt x="16705" y="353"/>
                </a:cubicBezTo>
                <a:cubicBezTo>
                  <a:pt x="16702" y="353"/>
                  <a:pt x="16699" y="354"/>
                  <a:pt x="16697" y="355"/>
                </a:cubicBezTo>
                <a:cubicBezTo>
                  <a:pt x="16677" y="363"/>
                  <a:pt x="16585" y="386"/>
                  <a:pt x="16545" y="386"/>
                </a:cubicBezTo>
                <a:cubicBezTo>
                  <a:pt x="16543" y="386"/>
                  <a:pt x="16542" y="386"/>
                  <a:pt x="16540" y="386"/>
                </a:cubicBezTo>
                <a:cubicBezTo>
                  <a:pt x="16534" y="385"/>
                  <a:pt x="16525" y="385"/>
                  <a:pt x="16514" y="385"/>
                </a:cubicBezTo>
                <a:cubicBezTo>
                  <a:pt x="16462" y="385"/>
                  <a:pt x="16372" y="392"/>
                  <a:pt x="16342" y="397"/>
                </a:cubicBezTo>
                <a:cubicBezTo>
                  <a:pt x="16327" y="400"/>
                  <a:pt x="16300" y="401"/>
                  <a:pt x="16273" y="401"/>
                </a:cubicBezTo>
                <a:cubicBezTo>
                  <a:pt x="16237" y="401"/>
                  <a:pt x="16199" y="399"/>
                  <a:pt x="16185" y="394"/>
                </a:cubicBezTo>
                <a:cubicBezTo>
                  <a:pt x="16173" y="390"/>
                  <a:pt x="16120" y="387"/>
                  <a:pt x="16062" y="387"/>
                </a:cubicBezTo>
                <a:cubicBezTo>
                  <a:pt x="16004" y="387"/>
                  <a:pt x="15941" y="390"/>
                  <a:pt x="15910" y="398"/>
                </a:cubicBezTo>
                <a:cubicBezTo>
                  <a:pt x="15861" y="411"/>
                  <a:pt x="15774" y="427"/>
                  <a:pt x="15735" y="427"/>
                </a:cubicBezTo>
                <a:cubicBezTo>
                  <a:pt x="15725" y="427"/>
                  <a:pt x="15719" y="426"/>
                  <a:pt x="15716" y="424"/>
                </a:cubicBezTo>
                <a:cubicBezTo>
                  <a:pt x="15704" y="414"/>
                  <a:pt x="15670" y="391"/>
                  <a:pt x="15642" y="372"/>
                </a:cubicBezTo>
                <a:lnTo>
                  <a:pt x="15598" y="396"/>
                </a:lnTo>
                <a:lnTo>
                  <a:pt x="15549" y="422"/>
                </a:lnTo>
                <a:cubicBezTo>
                  <a:pt x="15490" y="422"/>
                  <a:pt x="15390" y="430"/>
                  <a:pt x="15330" y="430"/>
                </a:cubicBezTo>
                <a:cubicBezTo>
                  <a:pt x="15309" y="430"/>
                  <a:pt x="15292" y="429"/>
                  <a:pt x="15284" y="427"/>
                </a:cubicBezTo>
                <a:cubicBezTo>
                  <a:pt x="15261" y="419"/>
                  <a:pt x="15178" y="414"/>
                  <a:pt x="15128" y="414"/>
                </a:cubicBezTo>
                <a:cubicBezTo>
                  <a:pt x="15116" y="414"/>
                  <a:pt x="15106" y="414"/>
                  <a:pt x="15099" y="414"/>
                </a:cubicBezTo>
                <a:cubicBezTo>
                  <a:pt x="15065" y="417"/>
                  <a:pt x="14984" y="451"/>
                  <a:pt x="14950" y="451"/>
                </a:cubicBezTo>
                <a:cubicBezTo>
                  <a:pt x="14948" y="451"/>
                  <a:pt x="14946" y="451"/>
                  <a:pt x="14944" y="450"/>
                </a:cubicBezTo>
                <a:cubicBezTo>
                  <a:pt x="14935" y="449"/>
                  <a:pt x="14912" y="448"/>
                  <a:pt x="14884" y="448"/>
                </a:cubicBezTo>
                <a:cubicBezTo>
                  <a:pt x="14827" y="448"/>
                  <a:pt x="14749" y="451"/>
                  <a:pt x="14733" y="458"/>
                </a:cubicBezTo>
                <a:cubicBezTo>
                  <a:pt x="14711" y="468"/>
                  <a:pt x="14623" y="509"/>
                  <a:pt x="14594" y="522"/>
                </a:cubicBezTo>
                <a:cubicBezTo>
                  <a:pt x="14591" y="524"/>
                  <a:pt x="14587" y="525"/>
                  <a:pt x="14583" y="525"/>
                </a:cubicBezTo>
                <a:cubicBezTo>
                  <a:pt x="14559" y="525"/>
                  <a:pt x="14530" y="488"/>
                  <a:pt x="14526" y="473"/>
                </a:cubicBezTo>
                <a:cubicBezTo>
                  <a:pt x="14524" y="464"/>
                  <a:pt x="14518" y="459"/>
                  <a:pt x="14510" y="459"/>
                </a:cubicBezTo>
                <a:cubicBezTo>
                  <a:pt x="14501" y="459"/>
                  <a:pt x="14491" y="464"/>
                  <a:pt x="14481" y="474"/>
                </a:cubicBezTo>
                <a:lnTo>
                  <a:pt x="14469" y="473"/>
                </a:lnTo>
                <a:lnTo>
                  <a:pt x="14434" y="470"/>
                </a:lnTo>
                <a:cubicBezTo>
                  <a:pt x="14403" y="461"/>
                  <a:pt x="14339" y="453"/>
                  <a:pt x="14308" y="453"/>
                </a:cubicBezTo>
                <a:cubicBezTo>
                  <a:pt x="14302" y="453"/>
                  <a:pt x="14297" y="453"/>
                  <a:pt x="14294" y="454"/>
                </a:cubicBezTo>
                <a:cubicBezTo>
                  <a:pt x="14293" y="454"/>
                  <a:pt x="14290" y="454"/>
                  <a:pt x="14288" y="454"/>
                </a:cubicBezTo>
                <a:cubicBezTo>
                  <a:pt x="14261" y="454"/>
                  <a:pt x="14184" y="440"/>
                  <a:pt x="14136" y="440"/>
                </a:cubicBezTo>
                <a:cubicBezTo>
                  <a:pt x="14125" y="440"/>
                  <a:pt x="14116" y="441"/>
                  <a:pt x="14109" y="442"/>
                </a:cubicBezTo>
                <a:cubicBezTo>
                  <a:pt x="14063" y="450"/>
                  <a:pt x="13967" y="468"/>
                  <a:pt x="13897" y="479"/>
                </a:cubicBezTo>
                <a:lnTo>
                  <a:pt x="13849" y="460"/>
                </a:lnTo>
                <a:lnTo>
                  <a:pt x="13806" y="442"/>
                </a:lnTo>
                <a:cubicBezTo>
                  <a:pt x="13802" y="447"/>
                  <a:pt x="13794" y="448"/>
                  <a:pt x="13784" y="448"/>
                </a:cubicBezTo>
                <a:cubicBezTo>
                  <a:pt x="13770" y="448"/>
                  <a:pt x="13752" y="445"/>
                  <a:pt x="13739" y="445"/>
                </a:cubicBezTo>
                <a:cubicBezTo>
                  <a:pt x="13731" y="445"/>
                  <a:pt x="13724" y="446"/>
                  <a:pt x="13721" y="449"/>
                </a:cubicBezTo>
                <a:cubicBezTo>
                  <a:pt x="13706" y="463"/>
                  <a:pt x="13658" y="484"/>
                  <a:pt x="13645" y="488"/>
                </a:cubicBezTo>
                <a:cubicBezTo>
                  <a:pt x="13644" y="489"/>
                  <a:pt x="13643" y="489"/>
                  <a:pt x="13642" y="489"/>
                </a:cubicBezTo>
                <a:cubicBezTo>
                  <a:pt x="13628" y="489"/>
                  <a:pt x="13574" y="476"/>
                  <a:pt x="13540" y="476"/>
                </a:cubicBezTo>
                <a:cubicBezTo>
                  <a:pt x="13531" y="476"/>
                  <a:pt x="13523" y="477"/>
                  <a:pt x="13518" y="479"/>
                </a:cubicBezTo>
                <a:cubicBezTo>
                  <a:pt x="13495" y="489"/>
                  <a:pt x="13407" y="510"/>
                  <a:pt x="13363" y="510"/>
                </a:cubicBezTo>
                <a:cubicBezTo>
                  <a:pt x="13358" y="510"/>
                  <a:pt x="13354" y="510"/>
                  <a:pt x="13351" y="509"/>
                </a:cubicBezTo>
                <a:cubicBezTo>
                  <a:pt x="13314" y="504"/>
                  <a:pt x="13242" y="480"/>
                  <a:pt x="13189" y="458"/>
                </a:cubicBezTo>
                <a:lnTo>
                  <a:pt x="13136" y="496"/>
                </a:lnTo>
                <a:lnTo>
                  <a:pt x="13126" y="504"/>
                </a:lnTo>
                <a:cubicBezTo>
                  <a:pt x="13106" y="501"/>
                  <a:pt x="13043" y="473"/>
                  <a:pt x="13017" y="473"/>
                </a:cubicBezTo>
                <a:cubicBezTo>
                  <a:pt x="13015" y="473"/>
                  <a:pt x="13013" y="473"/>
                  <a:pt x="13011" y="473"/>
                </a:cubicBezTo>
                <a:cubicBezTo>
                  <a:pt x="12993" y="477"/>
                  <a:pt x="12933" y="508"/>
                  <a:pt x="12904" y="508"/>
                </a:cubicBezTo>
                <a:cubicBezTo>
                  <a:pt x="12899" y="508"/>
                  <a:pt x="12895" y="507"/>
                  <a:pt x="12892" y="504"/>
                </a:cubicBezTo>
                <a:cubicBezTo>
                  <a:pt x="12877" y="488"/>
                  <a:pt x="12819" y="464"/>
                  <a:pt x="12765" y="449"/>
                </a:cubicBezTo>
                <a:lnTo>
                  <a:pt x="12745" y="478"/>
                </a:lnTo>
                <a:lnTo>
                  <a:pt x="12702" y="542"/>
                </a:lnTo>
                <a:cubicBezTo>
                  <a:pt x="12655" y="515"/>
                  <a:pt x="12548" y="504"/>
                  <a:pt x="12506" y="504"/>
                </a:cubicBezTo>
                <a:cubicBezTo>
                  <a:pt x="12502" y="504"/>
                  <a:pt x="12499" y="504"/>
                  <a:pt x="12496" y="504"/>
                </a:cubicBezTo>
                <a:cubicBezTo>
                  <a:pt x="12493" y="504"/>
                  <a:pt x="12489" y="504"/>
                  <a:pt x="12483" y="504"/>
                </a:cubicBezTo>
                <a:cubicBezTo>
                  <a:pt x="12437" y="504"/>
                  <a:pt x="12317" y="500"/>
                  <a:pt x="12200" y="495"/>
                </a:cubicBezTo>
                <a:lnTo>
                  <a:pt x="12087" y="536"/>
                </a:lnTo>
                <a:lnTo>
                  <a:pt x="12077" y="540"/>
                </a:lnTo>
                <a:cubicBezTo>
                  <a:pt x="12065" y="536"/>
                  <a:pt x="11971" y="494"/>
                  <a:pt x="11923" y="494"/>
                </a:cubicBezTo>
                <a:cubicBezTo>
                  <a:pt x="11919" y="494"/>
                  <a:pt x="11915" y="494"/>
                  <a:pt x="11912" y="495"/>
                </a:cubicBezTo>
                <a:cubicBezTo>
                  <a:pt x="11870" y="504"/>
                  <a:pt x="11803" y="511"/>
                  <a:pt x="11760" y="512"/>
                </a:cubicBezTo>
                <a:lnTo>
                  <a:pt x="11722" y="521"/>
                </a:lnTo>
                <a:lnTo>
                  <a:pt x="11681" y="531"/>
                </a:lnTo>
                <a:cubicBezTo>
                  <a:pt x="11681" y="531"/>
                  <a:pt x="11680" y="531"/>
                  <a:pt x="11680" y="531"/>
                </a:cubicBezTo>
                <a:cubicBezTo>
                  <a:pt x="11637" y="531"/>
                  <a:pt x="11527" y="494"/>
                  <a:pt x="11469" y="494"/>
                </a:cubicBezTo>
                <a:cubicBezTo>
                  <a:pt x="11458" y="494"/>
                  <a:pt x="11449" y="496"/>
                  <a:pt x="11443" y="499"/>
                </a:cubicBezTo>
                <a:cubicBezTo>
                  <a:pt x="11415" y="512"/>
                  <a:pt x="11356" y="520"/>
                  <a:pt x="11294" y="520"/>
                </a:cubicBezTo>
                <a:cubicBezTo>
                  <a:pt x="11268" y="520"/>
                  <a:pt x="11241" y="518"/>
                  <a:pt x="11216" y="515"/>
                </a:cubicBezTo>
                <a:lnTo>
                  <a:pt x="11137" y="505"/>
                </a:lnTo>
                <a:cubicBezTo>
                  <a:pt x="11130" y="503"/>
                  <a:pt x="11120" y="502"/>
                  <a:pt x="11112" y="502"/>
                </a:cubicBezTo>
                <a:cubicBezTo>
                  <a:pt x="11106" y="502"/>
                  <a:pt x="11101" y="503"/>
                  <a:pt x="11100" y="505"/>
                </a:cubicBezTo>
                <a:lnTo>
                  <a:pt x="11061" y="550"/>
                </a:lnTo>
                <a:cubicBezTo>
                  <a:pt x="11011" y="543"/>
                  <a:pt x="10909" y="510"/>
                  <a:pt x="10864" y="510"/>
                </a:cubicBezTo>
                <a:cubicBezTo>
                  <a:pt x="10857" y="510"/>
                  <a:pt x="10852" y="510"/>
                  <a:pt x="10848" y="512"/>
                </a:cubicBezTo>
                <a:cubicBezTo>
                  <a:pt x="10819" y="526"/>
                  <a:pt x="10742" y="536"/>
                  <a:pt x="10715" y="536"/>
                </a:cubicBezTo>
                <a:cubicBezTo>
                  <a:pt x="10714" y="536"/>
                  <a:pt x="10713" y="536"/>
                  <a:pt x="10712" y="536"/>
                </a:cubicBezTo>
                <a:cubicBezTo>
                  <a:pt x="10711" y="536"/>
                  <a:pt x="10710" y="536"/>
                  <a:pt x="10710" y="536"/>
                </a:cubicBezTo>
                <a:cubicBezTo>
                  <a:pt x="10689" y="536"/>
                  <a:pt x="10648" y="545"/>
                  <a:pt x="10618" y="545"/>
                </a:cubicBezTo>
                <a:cubicBezTo>
                  <a:pt x="10611" y="545"/>
                  <a:pt x="10604" y="544"/>
                  <a:pt x="10599" y="543"/>
                </a:cubicBezTo>
                <a:cubicBezTo>
                  <a:pt x="10570" y="537"/>
                  <a:pt x="10502" y="542"/>
                  <a:pt x="10473" y="535"/>
                </a:cubicBezTo>
                <a:cubicBezTo>
                  <a:pt x="10461" y="531"/>
                  <a:pt x="10426" y="529"/>
                  <a:pt x="10390" y="529"/>
                </a:cubicBezTo>
                <a:cubicBezTo>
                  <a:pt x="10343" y="529"/>
                  <a:pt x="10293" y="532"/>
                  <a:pt x="10282" y="540"/>
                </a:cubicBezTo>
                <a:cubicBezTo>
                  <a:pt x="10278" y="543"/>
                  <a:pt x="10273" y="544"/>
                  <a:pt x="10266" y="544"/>
                </a:cubicBezTo>
                <a:cubicBezTo>
                  <a:pt x="10240" y="544"/>
                  <a:pt x="10201" y="529"/>
                  <a:pt x="10188" y="520"/>
                </a:cubicBezTo>
                <a:cubicBezTo>
                  <a:pt x="10174" y="511"/>
                  <a:pt x="10155" y="506"/>
                  <a:pt x="10141" y="506"/>
                </a:cubicBezTo>
                <a:cubicBezTo>
                  <a:pt x="10138" y="506"/>
                  <a:pt x="10135" y="506"/>
                  <a:pt x="10132" y="507"/>
                </a:cubicBezTo>
                <a:lnTo>
                  <a:pt x="10128" y="510"/>
                </a:lnTo>
                <a:lnTo>
                  <a:pt x="10105" y="528"/>
                </a:lnTo>
                <a:cubicBezTo>
                  <a:pt x="10092" y="539"/>
                  <a:pt x="10074" y="545"/>
                  <a:pt x="10058" y="545"/>
                </a:cubicBezTo>
                <a:cubicBezTo>
                  <a:pt x="10042" y="545"/>
                  <a:pt x="10026" y="539"/>
                  <a:pt x="10016" y="528"/>
                </a:cubicBezTo>
                <a:lnTo>
                  <a:pt x="9992" y="514"/>
                </a:lnTo>
                <a:lnTo>
                  <a:pt x="9970" y="501"/>
                </a:lnTo>
                <a:cubicBezTo>
                  <a:pt x="9937" y="509"/>
                  <a:pt x="9841" y="510"/>
                  <a:pt x="9807" y="522"/>
                </a:cubicBezTo>
                <a:cubicBezTo>
                  <a:pt x="9776" y="534"/>
                  <a:pt x="9655" y="564"/>
                  <a:pt x="9597" y="564"/>
                </a:cubicBezTo>
                <a:cubicBezTo>
                  <a:pt x="9590" y="564"/>
                  <a:pt x="9583" y="564"/>
                  <a:pt x="9578" y="562"/>
                </a:cubicBezTo>
                <a:cubicBezTo>
                  <a:pt x="9533" y="553"/>
                  <a:pt x="9433" y="521"/>
                  <a:pt x="9353" y="491"/>
                </a:cubicBezTo>
                <a:lnTo>
                  <a:pt x="9300" y="564"/>
                </a:lnTo>
                <a:lnTo>
                  <a:pt x="9264" y="612"/>
                </a:lnTo>
                <a:cubicBezTo>
                  <a:pt x="9228" y="587"/>
                  <a:pt x="9160" y="553"/>
                  <a:pt x="9145" y="548"/>
                </a:cubicBezTo>
                <a:cubicBezTo>
                  <a:pt x="9145" y="548"/>
                  <a:pt x="9143" y="548"/>
                  <a:pt x="9142" y="548"/>
                </a:cubicBezTo>
                <a:cubicBezTo>
                  <a:pt x="9118" y="548"/>
                  <a:pt x="9005" y="588"/>
                  <a:pt x="8953" y="588"/>
                </a:cubicBezTo>
                <a:cubicBezTo>
                  <a:pt x="8951" y="588"/>
                  <a:pt x="8949" y="588"/>
                  <a:pt x="8947" y="588"/>
                </a:cubicBezTo>
                <a:cubicBezTo>
                  <a:pt x="8938" y="587"/>
                  <a:pt x="8928" y="587"/>
                  <a:pt x="8918" y="587"/>
                </a:cubicBezTo>
                <a:cubicBezTo>
                  <a:pt x="8877" y="587"/>
                  <a:pt x="8829" y="592"/>
                  <a:pt x="8807" y="592"/>
                </a:cubicBezTo>
                <a:cubicBezTo>
                  <a:pt x="8803" y="592"/>
                  <a:pt x="8800" y="592"/>
                  <a:pt x="8798" y="591"/>
                </a:cubicBezTo>
                <a:cubicBezTo>
                  <a:pt x="8785" y="587"/>
                  <a:pt x="8741" y="577"/>
                  <a:pt x="8703" y="568"/>
                </a:cubicBezTo>
                <a:lnTo>
                  <a:pt x="8667" y="568"/>
                </a:lnTo>
                <a:cubicBezTo>
                  <a:pt x="8644" y="568"/>
                  <a:pt x="8606" y="588"/>
                  <a:pt x="8596" y="588"/>
                </a:cubicBezTo>
                <a:cubicBezTo>
                  <a:pt x="8595" y="588"/>
                  <a:pt x="8595" y="588"/>
                  <a:pt x="8594" y="587"/>
                </a:cubicBezTo>
                <a:cubicBezTo>
                  <a:pt x="8583" y="575"/>
                  <a:pt x="8574" y="570"/>
                  <a:pt x="8566" y="570"/>
                </a:cubicBezTo>
                <a:cubicBezTo>
                  <a:pt x="8545" y="570"/>
                  <a:pt x="8531" y="600"/>
                  <a:pt x="8512" y="600"/>
                </a:cubicBezTo>
                <a:cubicBezTo>
                  <a:pt x="8509" y="600"/>
                  <a:pt x="8506" y="599"/>
                  <a:pt x="8503" y="597"/>
                </a:cubicBezTo>
                <a:lnTo>
                  <a:pt x="8477" y="586"/>
                </a:lnTo>
                <a:cubicBezTo>
                  <a:pt x="8470" y="584"/>
                  <a:pt x="8461" y="583"/>
                  <a:pt x="8450" y="583"/>
                </a:cubicBezTo>
                <a:cubicBezTo>
                  <a:pt x="8419" y="583"/>
                  <a:pt x="8377" y="590"/>
                  <a:pt x="8357" y="590"/>
                </a:cubicBezTo>
                <a:cubicBezTo>
                  <a:pt x="8354" y="590"/>
                  <a:pt x="8352" y="590"/>
                  <a:pt x="8350" y="589"/>
                </a:cubicBezTo>
                <a:cubicBezTo>
                  <a:pt x="8329" y="587"/>
                  <a:pt x="8271" y="567"/>
                  <a:pt x="8219" y="542"/>
                </a:cubicBezTo>
                <a:lnTo>
                  <a:pt x="8160" y="564"/>
                </a:lnTo>
                <a:cubicBezTo>
                  <a:pt x="8153" y="566"/>
                  <a:pt x="8146" y="567"/>
                  <a:pt x="8137" y="567"/>
                </a:cubicBezTo>
                <a:cubicBezTo>
                  <a:pt x="8120" y="567"/>
                  <a:pt x="8101" y="563"/>
                  <a:pt x="8086" y="563"/>
                </a:cubicBezTo>
                <a:cubicBezTo>
                  <a:pt x="8078" y="563"/>
                  <a:pt x="8071" y="564"/>
                  <a:pt x="8067" y="568"/>
                </a:cubicBezTo>
                <a:lnTo>
                  <a:pt x="8006" y="619"/>
                </a:lnTo>
                <a:cubicBezTo>
                  <a:pt x="7944" y="607"/>
                  <a:pt x="7833" y="598"/>
                  <a:pt x="7783" y="598"/>
                </a:cubicBezTo>
                <a:cubicBezTo>
                  <a:pt x="7774" y="598"/>
                  <a:pt x="7767" y="598"/>
                  <a:pt x="7763" y="598"/>
                </a:cubicBezTo>
                <a:cubicBezTo>
                  <a:pt x="7733" y="603"/>
                  <a:pt x="7688" y="615"/>
                  <a:pt x="7670" y="632"/>
                </a:cubicBezTo>
                <a:cubicBezTo>
                  <a:pt x="7656" y="646"/>
                  <a:pt x="7630" y="656"/>
                  <a:pt x="7610" y="656"/>
                </a:cubicBezTo>
                <a:cubicBezTo>
                  <a:pt x="7607" y="656"/>
                  <a:pt x="7603" y="656"/>
                  <a:pt x="7600" y="655"/>
                </a:cubicBezTo>
                <a:lnTo>
                  <a:pt x="7593" y="649"/>
                </a:lnTo>
                <a:lnTo>
                  <a:pt x="7543" y="608"/>
                </a:lnTo>
                <a:cubicBezTo>
                  <a:pt x="7481" y="613"/>
                  <a:pt x="7361" y="642"/>
                  <a:pt x="7309" y="642"/>
                </a:cubicBezTo>
                <a:cubicBezTo>
                  <a:pt x="7303" y="642"/>
                  <a:pt x="7298" y="641"/>
                  <a:pt x="7294" y="641"/>
                </a:cubicBezTo>
                <a:cubicBezTo>
                  <a:pt x="7255" y="633"/>
                  <a:pt x="7205" y="630"/>
                  <a:pt x="7193" y="627"/>
                </a:cubicBezTo>
                <a:cubicBezTo>
                  <a:pt x="7185" y="624"/>
                  <a:pt x="7136" y="594"/>
                  <a:pt x="7110" y="594"/>
                </a:cubicBezTo>
                <a:cubicBezTo>
                  <a:pt x="7105" y="594"/>
                  <a:pt x="7101" y="595"/>
                  <a:pt x="7099" y="597"/>
                </a:cubicBezTo>
                <a:cubicBezTo>
                  <a:pt x="7094" y="601"/>
                  <a:pt x="7086" y="603"/>
                  <a:pt x="7075" y="603"/>
                </a:cubicBezTo>
                <a:cubicBezTo>
                  <a:pt x="7055" y="603"/>
                  <a:pt x="7028" y="598"/>
                  <a:pt x="7007" y="598"/>
                </a:cubicBezTo>
                <a:cubicBezTo>
                  <a:pt x="6997" y="598"/>
                  <a:pt x="6988" y="599"/>
                  <a:pt x="6983" y="603"/>
                </a:cubicBezTo>
                <a:cubicBezTo>
                  <a:pt x="6962" y="617"/>
                  <a:pt x="6868" y="638"/>
                  <a:pt x="6773" y="648"/>
                </a:cubicBezTo>
                <a:lnTo>
                  <a:pt x="6689" y="628"/>
                </a:lnTo>
                <a:cubicBezTo>
                  <a:pt x="6671" y="625"/>
                  <a:pt x="6644" y="608"/>
                  <a:pt x="6636" y="608"/>
                </a:cubicBezTo>
                <a:cubicBezTo>
                  <a:pt x="6635" y="608"/>
                  <a:pt x="6635" y="608"/>
                  <a:pt x="6634" y="609"/>
                </a:cubicBezTo>
                <a:cubicBezTo>
                  <a:pt x="6618" y="624"/>
                  <a:pt x="6599" y="627"/>
                  <a:pt x="6579" y="627"/>
                </a:cubicBezTo>
                <a:cubicBezTo>
                  <a:pt x="6560" y="627"/>
                  <a:pt x="6542" y="624"/>
                  <a:pt x="6526" y="624"/>
                </a:cubicBezTo>
                <a:cubicBezTo>
                  <a:pt x="6513" y="624"/>
                  <a:pt x="6502" y="626"/>
                  <a:pt x="6493" y="632"/>
                </a:cubicBezTo>
                <a:lnTo>
                  <a:pt x="6437" y="674"/>
                </a:lnTo>
                <a:cubicBezTo>
                  <a:pt x="6400" y="653"/>
                  <a:pt x="6310" y="648"/>
                  <a:pt x="6254" y="648"/>
                </a:cubicBezTo>
                <a:cubicBezTo>
                  <a:pt x="6239" y="648"/>
                  <a:pt x="6226" y="648"/>
                  <a:pt x="6218" y="649"/>
                </a:cubicBezTo>
                <a:cubicBezTo>
                  <a:pt x="6181" y="651"/>
                  <a:pt x="6128" y="658"/>
                  <a:pt x="6102" y="663"/>
                </a:cubicBezTo>
                <a:lnTo>
                  <a:pt x="6078" y="659"/>
                </a:lnTo>
                <a:lnTo>
                  <a:pt x="6043" y="653"/>
                </a:lnTo>
                <a:cubicBezTo>
                  <a:pt x="6017" y="644"/>
                  <a:pt x="5969" y="636"/>
                  <a:pt x="5938" y="636"/>
                </a:cubicBezTo>
                <a:cubicBezTo>
                  <a:pt x="5924" y="636"/>
                  <a:pt x="5913" y="638"/>
                  <a:pt x="5908" y="641"/>
                </a:cubicBezTo>
                <a:cubicBezTo>
                  <a:pt x="5897" y="648"/>
                  <a:pt x="5877" y="651"/>
                  <a:pt x="5855" y="651"/>
                </a:cubicBezTo>
                <a:cubicBezTo>
                  <a:pt x="5845" y="651"/>
                  <a:pt x="5835" y="650"/>
                  <a:pt x="5826" y="649"/>
                </a:cubicBezTo>
                <a:lnTo>
                  <a:pt x="5794" y="656"/>
                </a:lnTo>
                <a:cubicBezTo>
                  <a:pt x="5791" y="657"/>
                  <a:pt x="5787" y="657"/>
                  <a:pt x="5784" y="657"/>
                </a:cubicBezTo>
                <a:cubicBezTo>
                  <a:pt x="5758" y="657"/>
                  <a:pt x="5725" y="638"/>
                  <a:pt x="5697" y="629"/>
                </a:cubicBezTo>
                <a:lnTo>
                  <a:pt x="5693" y="628"/>
                </a:lnTo>
                <a:cubicBezTo>
                  <a:pt x="5686" y="630"/>
                  <a:pt x="5631" y="650"/>
                  <a:pt x="5570" y="669"/>
                </a:cubicBezTo>
                <a:lnTo>
                  <a:pt x="5512" y="644"/>
                </a:lnTo>
                <a:lnTo>
                  <a:pt x="5503" y="640"/>
                </a:lnTo>
                <a:cubicBezTo>
                  <a:pt x="5491" y="645"/>
                  <a:pt x="5461" y="705"/>
                  <a:pt x="5436" y="705"/>
                </a:cubicBezTo>
                <a:cubicBezTo>
                  <a:pt x="5434" y="705"/>
                  <a:pt x="5433" y="705"/>
                  <a:pt x="5431" y="704"/>
                </a:cubicBezTo>
                <a:cubicBezTo>
                  <a:pt x="5408" y="697"/>
                  <a:pt x="5299" y="648"/>
                  <a:pt x="5251" y="648"/>
                </a:cubicBezTo>
                <a:cubicBezTo>
                  <a:pt x="5247" y="648"/>
                  <a:pt x="5244" y="648"/>
                  <a:pt x="5241" y="649"/>
                </a:cubicBezTo>
                <a:cubicBezTo>
                  <a:pt x="5199" y="656"/>
                  <a:pt x="5110" y="668"/>
                  <a:pt x="5087" y="676"/>
                </a:cubicBezTo>
                <a:cubicBezTo>
                  <a:pt x="5068" y="683"/>
                  <a:pt x="4992" y="693"/>
                  <a:pt x="4954" y="693"/>
                </a:cubicBezTo>
                <a:cubicBezTo>
                  <a:pt x="4949" y="693"/>
                  <a:pt x="4945" y="692"/>
                  <a:pt x="4941" y="692"/>
                </a:cubicBezTo>
                <a:cubicBezTo>
                  <a:pt x="4939" y="692"/>
                  <a:pt x="4936" y="692"/>
                  <a:pt x="4933" y="692"/>
                </a:cubicBezTo>
                <a:cubicBezTo>
                  <a:pt x="4898" y="692"/>
                  <a:pt x="4813" y="700"/>
                  <a:pt x="4767" y="700"/>
                </a:cubicBezTo>
                <a:cubicBezTo>
                  <a:pt x="4761" y="700"/>
                  <a:pt x="4756" y="700"/>
                  <a:pt x="4751" y="699"/>
                </a:cubicBezTo>
                <a:cubicBezTo>
                  <a:pt x="4744" y="699"/>
                  <a:pt x="4734" y="698"/>
                  <a:pt x="4724" y="698"/>
                </a:cubicBezTo>
                <a:cubicBezTo>
                  <a:pt x="4676" y="698"/>
                  <a:pt x="4604" y="704"/>
                  <a:pt x="4583" y="709"/>
                </a:cubicBezTo>
                <a:cubicBezTo>
                  <a:pt x="4580" y="710"/>
                  <a:pt x="4577" y="711"/>
                  <a:pt x="4573" y="711"/>
                </a:cubicBezTo>
                <a:cubicBezTo>
                  <a:pt x="4544" y="711"/>
                  <a:pt x="4498" y="693"/>
                  <a:pt x="4485" y="682"/>
                </a:cubicBezTo>
                <a:cubicBezTo>
                  <a:pt x="4481" y="679"/>
                  <a:pt x="4476" y="678"/>
                  <a:pt x="4471" y="678"/>
                </a:cubicBezTo>
                <a:cubicBezTo>
                  <a:pt x="4451" y="678"/>
                  <a:pt x="4421" y="691"/>
                  <a:pt x="4412" y="699"/>
                </a:cubicBezTo>
                <a:cubicBezTo>
                  <a:pt x="4410" y="701"/>
                  <a:pt x="4406" y="702"/>
                  <a:pt x="4401" y="702"/>
                </a:cubicBezTo>
                <a:cubicBezTo>
                  <a:pt x="4383" y="702"/>
                  <a:pt x="4350" y="693"/>
                  <a:pt x="4328" y="693"/>
                </a:cubicBezTo>
                <a:cubicBezTo>
                  <a:pt x="4320" y="693"/>
                  <a:pt x="4314" y="694"/>
                  <a:pt x="4310" y="696"/>
                </a:cubicBezTo>
                <a:cubicBezTo>
                  <a:pt x="4306" y="699"/>
                  <a:pt x="4299" y="700"/>
                  <a:pt x="4290" y="700"/>
                </a:cubicBezTo>
                <a:cubicBezTo>
                  <a:pt x="4266" y="700"/>
                  <a:pt x="4230" y="693"/>
                  <a:pt x="4207" y="693"/>
                </a:cubicBezTo>
                <a:cubicBezTo>
                  <a:pt x="4199" y="693"/>
                  <a:pt x="4192" y="694"/>
                  <a:pt x="4188" y="696"/>
                </a:cubicBezTo>
                <a:cubicBezTo>
                  <a:pt x="4183" y="699"/>
                  <a:pt x="4172" y="700"/>
                  <a:pt x="4158" y="700"/>
                </a:cubicBezTo>
                <a:cubicBezTo>
                  <a:pt x="4117" y="700"/>
                  <a:pt x="4046" y="690"/>
                  <a:pt x="4008" y="690"/>
                </a:cubicBezTo>
                <a:cubicBezTo>
                  <a:pt x="4003" y="690"/>
                  <a:pt x="3998" y="691"/>
                  <a:pt x="3994" y="691"/>
                </a:cubicBezTo>
                <a:cubicBezTo>
                  <a:pt x="3953" y="695"/>
                  <a:pt x="3823" y="734"/>
                  <a:pt x="3769" y="734"/>
                </a:cubicBezTo>
                <a:cubicBezTo>
                  <a:pt x="3765" y="734"/>
                  <a:pt x="3761" y="734"/>
                  <a:pt x="3758" y="733"/>
                </a:cubicBezTo>
                <a:cubicBezTo>
                  <a:pt x="3747" y="732"/>
                  <a:pt x="3728" y="731"/>
                  <a:pt x="3707" y="731"/>
                </a:cubicBezTo>
                <a:cubicBezTo>
                  <a:pt x="3644" y="731"/>
                  <a:pt x="3552" y="736"/>
                  <a:pt x="3520" y="740"/>
                </a:cubicBezTo>
                <a:cubicBezTo>
                  <a:pt x="3477" y="743"/>
                  <a:pt x="3378" y="749"/>
                  <a:pt x="3355" y="753"/>
                </a:cubicBezTo>
                <a:cubicBezTo>
                  <a:pt x="3333" y="757"/>
                  <a:pt x="3271" y="769"/>
                  <a:pt x="3215" y="781"/>
                </a:cubicBezTo>
                <a:lnTo>
                  <a:pt x="3128" y="781"/>
                </a:lnTo>
                <a:cubicBezTo>
                  <a:pt x="3101" y="774"/>
                  <a:pt x="3070" y="770"/>
                  <a:pt x="3049" y="770"/>
                </a:cubicBezTo>
                <a:cubicBezTo>
                  <a:pt x="3040" y="770"/>
                  <a:pt x="3033" y="771"/>
                  <a:pt x="3028" y="772"/>
                </a:cubicBezTo>
                <a:lnTo>
                  <a:pt x="3020" y="787"/>
                </a:lnTo>
                <a:lnTo>
                  <a:pt x="3016" y="794"/>
                </a:lnTo>
                <a:cubicBezTo>
                  <a:pt x="3015" y="794"/>
                  <a:pt x="3015" y="794"/>
                  <a:pt x="3014" y="794"/>
                </a:cubicBezTo>
                <a:cubicBezTo>
                  <a:pt x="2998" y="794"/>
                  <a:pt x="2941" y="757"/>
                  <a:pt x="2907" y="757"/>
                </a:cubicBezTo>
                <a:cubicBezTo>
                  <a:pt x="2903" y="757"/>
                  <a:pt x="2900" y="758"/>
                  <a:pt x="2897" y="759"/>
                </a:cubicBezTo>
                <a:cubicBezTo>
                  <a:pt x="2866" y="771"/>
                  <a:pt x="2779" y="788"/>
                  <a:pt x="2705" y="795"/>
                </a:cubicBezTo>
                <a:lnTo>
                  <a:pt x="2651" y="821"/>
                </a:lnTo>
                <a:lnTo>
                  <a:pt x="2591" y="849"/>
                </a:lnTo>
                <a:cubicBezTo>
                  <a:pt x="2543" y="829"/>
                  <a:pt x="2444" y="802"/>
                  <a:pt x="2370" y="789"/>
                </a:cubicBezTo>
                <a:lnTo>
                  <a:pt x="2368" y="874"/>
                </a:lnTo>
                <a:lnTo>
                  <a:pt x="2368" y="882"/>
                </a:lnTo>
                <a:cubicBezTo>
                  <a:pt x="2366" y="886"/>
                  <a:pt x="2361" y="887"/>
                  <a:pt x="2357" y="887"/>
                </a:cubicBezTo>
                <a:cubicBezTo>
                  <a:pt x="2349" y="887"/>
                  <a:pt x="2341" y="883"/>
                  <a:pt x="2339" y="880"/>
                </a:cubicBezTo>
                <a:cubicBezTo>
                  <a:pt x="2335" y="875"/>
                  <a:pt x="2290" y="829"/>
                  <a:pt x="2265" y="826"/>
                </a:cubicBezTo>
                <a:cubicBezTo>
                  <a:pt x="2265" y="826"/>
                  <a:pt x="2265" y="826"/>
                  <a:pt x="2265" y="826"/>
                </a:cubicBezTo>
                <a:cubicBezTo>
                  <a:pt x="2241" y="826"/>
                  <a:pt x="2163" y="893"/>
                  <a:pt x="2118" y="893"/>
                </a:cubicBezTo>
                <a:cubicBezTo>
                  <a:pt x="2114" y="893"/>
                  <a:pt x="2111" y="892"/>
                  <a:pt x="2108" y="891"/>
                </a:cubicBezTo>
                <a:cubicBezTo>
                  <a:pt x="2063" y="880"/>
                  <a:pt x="1967" y="886"/>
                  <a:pt x="1936" y="882"/>
                </a:cubicBezTo>
                <a:cubicBezTo>
                  <a:pt x="1928" y="881"/>
                  <a:pt x="1916" y="881"/>
                  <a:pt x="1903" y="881"/>
                </a:cubicBezTo>
                <a:cubicBezTo>
                  <a:pt x="1877" y="881"/>
                  <a:pt x="1844" y="882"/>
                  <a:pt x="1820" y="882"/>
                </a:cubicBezTo>
                <a:cubicBezTo>
                  <a:pt x="1808" y="882"/>
                  <a:pt x="1798" y="882"/>
                  <a:pt x="1793" y="881"/>
                </a:cubicBezTo>
                <a:cubicBezTo>
                  <a:pt x="1791" y="881"/>
                  <a:pt x="1788" y="881"/>
                  <a:pt x="1785" y="881"/>
                </a:cubicBezTo>
                <a:cubicBezTo>
                  <a:pt x="1751" y="881"/>
                  <a:pt x="1650" y="886"/>
                  <a:pt x="1622" y="908"/>
                </a:cubicBezTo>
                <a:cubicBezTo>
                  <a:pt x="1590" y="933"/>
                  <a:pt x="1575" y="964"/>
                  <a:pt x="1590" y="979"/>
                </a:cubicBezTo>
                <a:cubicBezTo>
                  <a:pt x="1603" y="991"/>
                  <a:pt x="1559" y="994"/>
                  <a:pt x="1536" y="994"/>
                </a:cubicBezTo>
                <a:cubicBezTo>
                  <a:pt x="1533" y="994"/>
                  <a:pt x="1530" y="994"/>
                  <a:pt x="1527" y="994"/>
                </a:cubicBezTo>
                <a:cubicBezTo>
                  <a:pt x="1512" y="993"/>
                  <a:pt x="1467" y="961"/>
                  <a:pt x="1427" y="925"/>
                </a:cubicBezTo>
                <a:lnTo>
                  <a:pt x="1363" y="956"/>
                </a:lnTo>
                <a:cubicBezTo>
                  <a:pt x="1362" y="957"/>
                  <a:pt x="1361" y="957"/>
                  <a:pt x="1359" y="957"/>
                </a:cubicBezTo>
                <a:cubicBezTo>
                  <a:pt x="1347" y="957"/>
                  <a:pt x="1326" y="940"/>
                  <a:pt x="1308" y="938"/>
                </a:cubicBezTo>
                <a:lnTo>
                  <a:pt x="1292" y="936"/>
                </a:lnTo>
                <a:lnTo>
                  <a:pt x="1292" y="936"/>
                </a:lnTo>
                <a:cubicBezTo>
                  <a:pt x="1271" y="941"/>
                  <a:pt x="1299" y="994"/>
                  <a:pt x="1317" y="1014"/>
                </a:cubicBezTo>
                <a:cubicBezTo>
                  <a:pt x="1333" y="1033"/>
                  <a:pt x="1324" y="1055"/>
                  <a:pt x="1296" y="1062"/>
                </a:cubicBezTo>
                <a:lnTo>
                  <a:pt x="1279" y="1061"/>
                </a:lnTo>
                <a:cubicBezTo>
                  <a:pt x="1256" y="1059"/>
                  <a:pt x="1234" y="1051"/>
                  <a:pt x="1212" y="1044"/>
                </a:cubicBezTo>
                <a:lnTo>
                  <a:pt x="1099" y="1002"/>
                </a:lnTo>
                <a:cubicBezTo>
                  <a:pt x="995" y="1028"/>
                  <a:pt x="947" y="1064"/>
                  <a:pt x="960" y="1069"/>
                </a:cubicBezTo>
                <a:cubicBezTo>
                  <a:pt x="974" y="1074"/>
                  <a:pt x="823" y="1126"/>
                  <a:pt x="758" y="1126"/>
                </a:cubicBezTo>
                <a:cubicBezTo>
                  <a:pt x="758" y="1126"/>
                  <a:pt x="757" y="1126"/>
                  <a:pt x="756" y="1126"/>
                </a:cubicBezTo>
                <a:cubicBezTo>
                  <a:pt x="692" y="1124"/>
                  <a:pt x="616" y="1123"/>
                  <a:pt x="588" y="1122"/>
                </a:cubicBezTo>
                <a:lnTo>
                  <a:pt x="569" y="1111"/>
                </a:lnTo>
                <a:cubicBezTo>
                  <a:pt x="557" y="1104"/>
                  <a:pt x="549" y="1099"/>
                  <a:pt x="542" y="1099"/>
                </a:cubicBezTo>
                <a:cubicBezTo>
                  <a:pt x="535" y="1099"/>
                  <a:pt x="530" y="1105"/>
                  <a:pt x="523" y="1122"/>
                </a:cubicBezTo>
                <a:lnTo>
                  <a:pt x="515" y="1146"/>
                </a:lnTo>
                <a:cubicBezTo>
                  <a:pt x="508" y="1153"/>
                  <a:pt x="498" y="1155"/>
                  <a:pt x="488" y="1155"/>
                </a:cubicBezTo>
                <a:cubicBezTo>
                  <a:pt x="456" y="1155"/>
                  <a:pt x="415" y="1132"/>
                  <a:pt x="403" y="1117"/>
                </a:cubicBezTo>
                <a:cubicBezTo>
                  <a:pt x="400" y="1114"/>
                  <a:pt x="398" y="1112"/>
                  <a:pt x="396" y="1112"/>
                </a:cubicBezTo>
                <a:cubicBezTo>
                  <a:pt x="382" y="1112"/>
                  <a:pt x="372" y="1156"/>
                  <a:pt x="372" y="1173"/>
                </a:cubicBezTo>
                <a:cubicBezTo>
                  <a:pt x="372" y="1193"/>
                  <a:pt x="259" y="1234"/>
                  <a:pt x="219" y="1244"/>
                </a:cubicBezTo>
                <a:cubicBezTo>
                  <a:pt x="179" y="1254"/>
                  <a:pt x="147" y="1301"/>
                  <a:pt x="147" y="1314"/>
                </a:cubicBezTo>
                <a:cubicBezTo>
                  <a:pt x="147" y="1324"/>
                  <a:pt x="163" y="1328"/>
                  <a:pt x="176" y="1328"/>
                </a:cubicBezTo>
                <a:cubicBezTo>
                  <a:pt x="181" y="1328"/>
                  <a:pt x="186" y="1327"/>
                  <a:pt x="189" y="1326"/>
                </a:cubicBezTo>
                <a:cubicBezTo>
                  <a:pt x="191" y="1325"/>
                  <a:pt x="193" y="1325"/>
                  <a:pt x="195" y="1325"/>
                </a:cubicBezTo>
                <a:cubicBezTo>
                  <a:pt x="204" y="1325"/>
                  <a:pt x="214" y="1331"/>
                  <a:pt x="220" y="1340"/>
                </a:cubicBezTo>
                <a:lnTo>
                  <a:pt x="217" y="1347"/>
                </a:lnTo>
                <a:cubicBezTo>
                  <a:pt x="209" y="1358"/>
                  <a:pt x="194" y="1374"/>
                  <a:pt x="183" y="1374"/>
                </a:cubicBezTo>
                <a:lnTo>
                  <a:pt x="151" y="1374"/>
                </a:lnTo>
                <a:cubicBezTo>
                  <a:pt x="126" y="1355"/>
                  <a:pt x="84" y="1264"/>
                  <a:pt x="45" y="1264"/>
                </a:cubicBezTo>
                <a:cubicBezTo>
                  <a:pt x="44" y="1264"/>
                  <a:pt x="42" y="1264"/>
                  <a:pt x="40" y="1265"/>
                </a:cubicBezTo>
                <a:cubicBezTo>
                  <a:pt x="1" y="1273"/>
                  <a:pt x="38" y="1349"/>
                  <a:pt x="57" y="1367"/>
                </a:cubicBezTo>
                <a:cubicBezTo>
                  <a:pt x="78" y="1386"/>
                  <a:pt x="178" y="1421"/>
                  <a:pt x="198" y="1436"/>
                </a:cubicBezTo>
                <a:cubicBezTo>
                  <a:pt x="217" y="1450"/>
                  <a:pt x="247" y="1467"/>
                  <a:pt x="261" y="1467"/>
                </a:cubicBezTo>
                <a:cubicBezTo>
                  <a:pt x="263" y="1467"/>
                  <a:pt x="264" y="1466"/>
                  <a:pt x="265" y="1466"/>
                </a:cubicBezTo>
                <a:cubicBezTo>
                  <a:pt x="276" y="1462"/>
                  <a:pt x="275" y="1437"/>
                  <a:pt x="270" y="1429"/>
                </a:cubicBezTo>
                <a:cubicBezTo>
                  <a:pt x="265" y="1420"/>
                  <a:pt x="317" y="1412"/>
                  <a:pt x="340" y="1412"/>
                </a:cubicBezTo>
                <a:cubicBezTo>
                  <a:pt x="363" y="1412"/>
                  <a:pt x="358" y="1480"/>
                  <a:pt x="350" y="1503"/>
                </a:cubicBezTo>
                <a:cubicBezTo>
                  <a:pt x="342" y="1527"/>
                  <a:pt x="352" y="1597"/>
                  <a:pt x="368" y="1615"/>
                </a:cubicBezTo>
                <a:cubicBezTo>
                  <a:pt x="383" y="1633"/>
                  <a:pt x="363" y="1658"/>
                  <a:pt x="352" y="1661"/>
                </a:cubicBezTo>
                <a:cubicBezTo>
                  <a:pt x="342" y="1663"/>
                  <a:pt x="379" y="1668"/>
                  <a:pt x="435" y="1669"/>
                </a:cubicBezTo>
                <a:lnTo>
                  <a:pt x="543" y="1669"/>
                </a:lnTo>
                <a:cubicBezTo>
                  <a:pt x="575" y="1673"/>
                  <a:pt x="614" y="1676"/>
                  <a:pt x="646" y="1676"/>
                </a:cubicBezTo>
                <a:cubicBezTo>
                  <a:pt x="682" y="1676"/>
                  <a:pt x="710" y="1672"/>
                  <a:pt x="711" y="1665"/>
                </a:cubicBezTo>
                <a:cubicBezTo>
                  <a:pt x="713" y="1651"/>
                  <a:pt x="734" y="1641"/>
                  <a:pt x="741" y="1641"/>
                </a:cubicBezTo>
                <a:cubicBezTo>
                  <a:pt x="748" y="1642"/>
                  <a:pt x="768" y="1662"/>
                  <a:pt x="785" y="1687"/>
                </a:cubicBezTo>
                <a:lnTo>
                  <a:pt x="1073" y="1687"/>
                </a:lnTo>
                <a:cubicBezTo>
                  <a:pt x="1114" y="1686"/>
                  <a:pt x="1194" y="1665"/>
                  <a:pt x="1207" y="1653"/>
                </a:cubicBezTo>
                <a:cubicBezTo>
                  <a:pt x="1209" y="1651"/>
                  <a:pt x="1214" y="1650"/>
                  <a:pt x="1219" y="1650"/>
                </a:cubicBezTo>
                <a:cubicBezTo>
                  <a:pt x="1238" y="1650"/>
                  <a:pt x="1268" y="1664"/>
                  <a:pt x="1277" y="1672"/>
                </a:cubicBezTo>
                <a:cubicBezTo>
                  <a:pt x="1278" y="1673"/>
                  <a:pt x="1279" y="1673"/>
                  <a:pt x="1281" y="1673"/>
                </a:cubicBezTo>
                <a:cubicBezTo>
                  <a:pt x="1299" y="1673"/>
                  <a:pt x="1355" y="1645"/>
                  <a:pt x="1389" y="1645"/>
                </a:cubicBezTo>
                <a:cubicBezTo>
                  <a:pt x="1393" y="1645"/>
                  <a:pt x="1397" y="1645"/>
                  <a:pt x="1400" y="1646"/>
                </a:cubicBezTo>
                <a:cubicBezTo>
                  <a:pt x="1412" y="1650"/>
                  <a:pt x="1435" y="1651"/>
                  <a:pt x="1462" y="1651"/>
                </a:cubicBezTo>
                <a:cubicBezTo>
                  <a:pt x="1496" y="1651"/>
                  <a:pt x="1536" y="1649"/>
                  <a:pt x="1565" y="1649"/>
                </a:cubicBezTo>
                <a:cubicBezTo>
                  <a:pt x="1577" y="1649"/>
                  <a:pt x="1588" y="1649"/>
                  <a:pt x="1595" y="1650"/>
                </a:cubicBezTo>
                <a:cubicBezTo>
                  <a:pt x="1636" y="1653"/>
                  <a:pt x="1800" y="1656"/>
                  <a:pt x="1848" y="1657"/>
                </a:cubicBezTo>
                <a:cubicBezTo>
                  <a:pt x="1859" y="1657"/>
                  <a:pt x="1872" y="1658"/>
                  <a:pt x="1886" y="1658"/>
                </a:cubicBezTo>
                <a:cubicBezTo>
                  <a:pt x="1934" y="1658"/>
                  <a:pt x="1989" y="1656"/>
                  <a:pt x="2001" y="1652"/>
                </a:cubicBezTo>
                <a:cubicBezTo>
                  <a:pt x="2004" y="1651"/>
                  <a:pt x="2008" y="1651"/>
                  <a:pt x="2013" y="1651"/>
                </a:cubicBezTo>
                <a:cubicBezTo>
                  <a:pt x="2041" y="1651"/>
                  <a:pt x="2103" y="1662"/>
                  <a:pt x="2137" y="1662"/>
                </a:cubicBezTo>
                <a:cubicBezTo>
                  <a:pt x="2140" y="1662"/>
                  <a:pt x="2142" y="1661"/>
                  <a:pt x="2144" y="1661"/>
                </a:cubicBezTo>
                <a:cubicBezTo>
                  <a:pt x="2182" y="1658"/>
                  <a:pt x="2315" y="1657"/>
                  <a:pt x="2353" y="1657"/>
                </a:cubicBezTo>
                <a:cubicBezTo>
                  <a:pt x="2392" y="1657"/>
                  <a:pt x="2471" y="1666"/>
                  <a:pt x="2530" y="1678"/>
                </a:cubicBezTo>
                <a:lnTo>
                  <a:pt x="2582" y="1653"/>
                </a:lnTo>
                <a:lnTo>
                  <a:pt x="2728" y="1584"/>
                </a:lnTo>
                <a:cubicBezTo>
                  <a:pt x="2895" y="1595"/>
                  <a:pt x="3089" y="1636"/>
                  <a:pt x="3132" y="1636"/>
                </a:cubicBezTo>
                <a:cubicBezTo>
                  <a:pt x="3135" y="1636"/>
                  <a:pt x="3137" y="1636"/>
                  <a:pt x="3138" y="1636"/>
                </a:cubicBezTo>
                <a:cubicBezTo>
                  <a:pt x="3149" y="1634"/>
                  <a:pt x="3168" y="1633"/>
                  <a:pt x="3189" y="1633"/>
                </a:cubicBezTo>
                <a:cubicBezTo>
                  <a:pt x="3225" y="1633"/>
                  <a:pt x="3269" y="1635"/>
                  <a:pt x="3309" y="1640"/>
                </a:cubicBezTo>
                <a:lnTo>
                  <a:pt x="3360" y="1625"/>
                </a:lnTo>
                <a:lnTo>
                  <a:pt x="3409" y="1611"/>
                </a:lnTo>
                <a:cubicBezTo>
                  <a:pt x="3415" y="1612"/>
                  <a:pt x="3423" y="1612"/>
                  <a:pt x="3431" y="1612"/>
                </a:cubicBezTo>
                <a:cubicBezTo>
                  <a:pt x="3473" y="1612"/>
                  <a:pt x="3530" y="1600"/>
                  <a:pt x="3570" y="1578"/>
                </a:cubicBezTo>
                <a:lnTo>
                  <a:pt x="3635" y="1610"/>
                </a:lnTo>
                <a:lnTo>
                  <a:pt x="3674" y="1629"/>
                </a:lnTo>
                <a:cubicBezTo>
                  <a:pt x="3687" y="1629"/>
                  <a:pt x="3701" y="1629"/>
                  <a:pt x="3715" y="1629"/>
                </a:cubicBezTo>
                <a:cubicBezTo>
                  <a:pt x="3766" y="1629"/>
                  <a:pt x="3818" y="1632"/>
                  <a:pt x="3841" y="1636"/>
                </a:cubicBezTo>
                <a:lnTo>
                  <a:pt x="3861" y="1626"/>
                </a:lnTo>
                <a:lnTo>
                  <a:pt x="3966" y="1576"/>
                </a:lnTo>
                <a:cubicBezTo>
                  <a:pt x="4089" y="1588"/>
                  <a:pt x="4376" y="1595"/>
                  <a:pt x="4447" y="1595"/>
                </a:cubicBezTo>
                <a:cubicBezTo>
                  <a:pt x="4517" y="1595"/>
                  <a:pt x="4649" y="1588"/>
                  <a:pt x="4676" y="1583"/>
                </a:cubicBezTo>
                <a:cubicBezTo>
                  <a:pt x="4679" y="1583"/>
                  <a:pt x="4682" y="1582"/>
                  <a:pt x="4687" y="1582"/>
                </a:cubicBezTo>
                <a:cubicBezTo>
                  <a:pt x="4724" y="1582"/>
                  <a:pt x="4812" y="1604"/>
                  <a:pt x="4851" y="1604"/>
                </a:cubicBezTo>
                <a:cubicBezTo>
                  <a:pt x="4854" y="1604"/>
                  <a:pt x="4857" y="1604"/>
                  <a:pt x="4860" y="1604"/>
                </a:cubicBezTo>
                <a:cubicBezTo>
                  <a:pt x="4896" y="1599"/>
                  <a:pt x="5031" y="1591"/>
                  <a:pt x="5070" y="1581"/>
                </a:cubicBezTo>
                <a:cubicBezTo>
                  <a:pt x="5075" y="1580"/>
                  <a:pt x="5082" y="1579"/>
                  <a:pt x="5090" y="1579"/>
                </a:cubicBezTo>
                <a:cubicBezTo>
                  <a:pt x="5133" y="1579"/>
                  <a:pt x="5204" y="1599"/>
                  <a:pt x="5233" y="1599"/>
                </a:cubicBezTo>
                <a:cubicBezTo>
                  <a:pt x="5235" y="1599"/>
                  <a:pt x="5237" y="1599"/>
                  <a:pt x="5238" y="1599"/>
                </a:cubicBezTo>
                <a:cubicBezTo>
                  <a:pt x="5262" y="1595"/>
                  <a:pt x="5340" y="1570"/>
                  <a:pt x="5378" y="1570"/>
                </a:cubicBezTo>
                <a:cubicBezTo>
                  <a:pt x="5386" y="1570"/>
                  <a:pt x="5392" y="1571"/>
                  <a:pt x="5396" y="1573"/>
                </a:cubicBezTo>
                <a:cubicBezTo>
                  <a:pt x="5419" y="1586"/>
                  <a:pt x="5518" y="1588"/>
                  <a:pt x="5550" y="1589"/>
                </a:cubicBezTo>
                <a:cubicBezTo>
                  <a:pt x="5550" y="1589"/>
                  <a:pt x="5551" y="1589"/>
                  <a:pt x="5551" y="1589"/>
                </a:cubicBezTo>
                <a:cubicBezTo>
                  <a:pt x="5586" y="1589"/>
                  <a:pt x="5819" y="1557"/>
                  <a:pt x="5919" y="1557"/>
                </a:cubicBezTo>
                <a:cubicBezTo>
                  <a:pt x="5924" y="1557"/>
                  <a:pt x="5929" y="1557"/>
                  <a:pt x="5934" y="1558"/>
                </a:cubicBezTo>
                <a:cubicBezTo>
                  <a:pt x="6025" y="1561"/>
                  <a:pt x="6155" y="1570"/>
                  <a:pt x="6176" y="1578"/>
                </a:cubicBezTo>
                <a:cubicBezTo>
                  <a:pt x="6177" y="1579"/>
                  <a:pt x="6180" y="1579"/>
                  <a:pt x="6183" y="1579"/>
                </a:cubicBezTo>
                <a:cubicBezTo>
                  <a:pt x="6217" y="1579"/>
                  <a:pt x="6339" y="1548"/>
                  <a:pt x="6403" y="1548"/>
                </a:cubicBezTo>
                <a:cubicBezTo>
                  <a:pt x="6410" y="1548"/>
                  <a:pt x="6416" y="1548"/>
                  <a:pt x="6421" y="1549"/>
                </a:cubicBezTo>
                <a:cubicBezTo>
                  <a:pt x="6476" y="1558"/>
                  <a:pt x="6575" y="1564"/>
                  <a:pt x="6651" y="1564"/>
                </a:cubicBezTo>
                <a:cubicBezTo>
                  <a:pt x="6657" y="1564"/>
                  <a:pt x="6662" y="1564"/>
                  <a:pt x="6668" y="1564"/>
                </a:cubicBezTo>
                <a:lnTo>
                  <a:pt x="7620" y="1564"/>
                </a:lnTo>
                <a:cubicBezTo>
                  <a:pt x="7668" y="1564"/>
                  <a:pt x="7716" y="1566"/>
                  <a:pt x="7764" y="1566"/>
                </a:cubicBezTo>
                <a:cubicBezTo>
                  <a:pt x="7793" y="1566"/>
                  <a:pt x="7822" y="1565"/>
                  <a:pt x="7850" y="1563"/>
                </a:cubicBezTo>
                <a:lnTo>
                  <a:pt x="7917" y="1558"/>
                </a:lnTo>
                <a:cubicBezTo>
                  <a:pt x="7941" y="1555"/>
                  <a:pt x="7969" y="1553"/>
                  <a:pt x="7999" y="1553"/>
                </a:cubicBezTo>
                <a:cubicBezTo>
                  <a:pt x="8062" y="1553"/>
                  <a:pt x="8132" y="1559"/>
                  <a:pt x="8181" y="1570"/>
                </a:cubicBezTo>
                <a:lnTo>
                  <a:pt x="8246" y="1534"/>
                </a:lnTo>
                <a:cubicBezTo>
                  <a:pt x="8249" y="1532"/>
                  <a:pt x="8256" y="1531"/>
                  <a:pt x="8263" y="1531"/>
                </a:cubicBezTo>
                <a:cubicBezTo>
                  <a:pt x="8277" y="1531"/>
                  <a:pt x="8294" y="1534"/>
                  <a:pt x="8297" y="1539"/>
                </a:cubicBezTo>
                <a:lnTo>
                  <a:pt x="8343" y="1604"/>
                </a:lnTo>
                <a:cubicBezTo>
                  <a:pt x="8406" y="1584"/>
                  <a:pt x="8551" y="1524"/>
                  <a:pt x="8601" y="1524"/>
                </a:cubicBezTo>
                <a:cubicBezTo>
                  <a:pt x="8604" y="1524"/>
                  <a:pt x="8606" y="1524"/>
                  <a:pt x="8608" y="1525"/>
                </a:cubicBezTo>
                <a:cubicBezTo>
                  <a:pt x="8643" y="1530"/>
                  <a:pt x="8720" y="1533"/>
                  <a:pt x="8795" y="1533"/>
                </a:cubicBezTo>
                <a:cubicBezTo>
                  <a:pt x="8815" y="1533"/>
                  <a:pt x="8834" y="1533"/>
                  <a:pt x="8852" y="1533"/>
                </a:cubicBezTo>
                <a:lnTo>
                  <a:pt x="9346" y="1533"/>
                </a:lnTo>
                <a:cubicBezTo>
                  <a:pt x="9500" y="1533"/>
                  <a:pt x="9752" y="1545"/>
                  <a:pt x="9903" y="1563"/>
                </a:cubicBezTo>
                <a:lnTo>
                  <a:pt x="10035" y="1503"/>
                </a:lnTo>
                <a:cubicBezTo>
                  <a:pt x="10035" y="1503"/>
                  <a:pt x="10036" y="1502"/>
                  <a:pt x="10038" y="1502"/>
                </a:cubicBezTo>
                <a:cubicBezTo>
                  <a:pt x="10048" y="1502"/>
                  <a:pt x="10067" y="1519"/>
                  <a:pt x="10082" y="1519"/>
                </a:cubicBezTo>
                <a:lnTo>
                  <a:pt x="10117" y="1524"/>
                </a:lnTo>
                <a:cubicBezTo>
                  <a:pt x="10146" y="1523"/>
                  <a:pt x="10202" y="1506"/>
                  <a:pt x="10228" y="1506"/>
                </a:cubicBezTo>
                <a:cubicBezTo>
                  <a:pt x="10234" y="1506"/>
                  <a:pt x="10238" y="1507"/>
                  <a:pt x="10240" y="1509"/>
                </a:cubicBezTo>
                <a:cubicBezTo>
                  <a:pt x="10249" y="1523"/>
                  <a:pt x="10288" y="1533"/>
                  <a:pt x="10332" y="1533"/>
                </a:cubicBezTo>
                <a:lnTo>
                  <a:pt x="10370" y="1532"/>
                </a:lnTo>
                <a:lnTo>
                  <a:pt x="10543" y="1522"/>
                </a:lnTo>
                <a:lnTo>
                  <a:pt x="10579" y="1525"/>
                </a:lnTo>
                <a:cubicBezTo>
                  <a:pt x="10589" y="1526"/>
                  <a:pt x="10602" y="1526"/>
                  <a:pt x="10615" y="1526"/>
                </a:cubicBezTo>
                <a:cubicBezTo>
                  <a:pt x="10656" y="1526"/>
                  <a:pt x="10704" y="1522"/>
                  <a:pt x="10717" y="1517"/>
                </a:cubicBezTo>
                <a:cubicBezTo>
                  <a:pt x="10719" y="1517"/>
                  <a:pt x="10722" y="1516"/>
                  <a:pt x="10725" y="1516"/>
                </a:cubicBezTo>
                <a:cubicBezTo>
                  <a:pt x="10743" y="1516"/>
                  <a:pt x="10778" y="1527"/>
                  <a:pt x="10798" y="1527"/>
                </a:cubicBezTo>
                <a:cubicBezTo>
                  <a:pt x="10803" y="1527"/>
                  <a:pt x="10807" y="1527"/>
                  <a:pt x="10810" y="1525"/>
                </a:cubicBezTo>
                <a:cubicBezTo>
                  <a:pt x="10818" y="1518"/>
                  <a:pt x="10866" y="1515"/>
                  <a:pt x="10911" y="1515"/>
                </a:cubicBezTo>
                <a:cubicBezTo>
                  <a:pt x="10939" y="1515"/>
                  <a:pt x="10965" y="1517"/>
                  <a:pt x="10980" y="1518"/>
                </a:cubicBezTo>
                <a:cubicBezTo>
                  <a:pt x="11020" y="1524"/>
                  <a:pt x="11072" y="1532"/>
                  <a:pt x="11094" y="1534"/>
                </a:cubicBezTo>
                <a:lnTo>
                  <a:pt x="11103" y="1527"/>
                </a:lnTo>
                <a:lnTo>
                  <a:pt x="11156" y="1478"/>
                </a:lnTo>
                <a:cubicBezTo>
                  <a:pt x="11226" y="1492"/>
                  <a:pt x="11732" y="1503"/>
                  <a:pt x="12281" y="1503"/>
                </a:cubicBezTo>
                <a:lnTo>
                  <a:pt x="12779" y="1501"/>
                </a:lnTo>
                <a:lnTo>
                  <a:pt x="12845" y="1501"/>
                </a:lnTo>
                <a:cubicBezTo>
                  <a:pt x="12857" y="1498"/>
                  <a:pt x="12870" y="1497"/>
                  <a:pt x="12884" y="1497"/>
                </a:cubicBezTo>
                <a:cubicBezTo>
                  <a:pt x="12943" y="1497"/>
                  <a:pt x="13016" y="1516"/>
                  <a:pt x="13052" y="1516"/>
                </a:cubicBezTo>
                <a:cubicBezTo>
                  <a:pt x="13058" y="1516"/>
                  <a:pt x="13063" y="1516"/>
                  <a:pt x="13067" y="1514"/>
                </a:cubicBezTo>
                <a:cubicBezTo>
                  <a:pt x="13088" y="1508"/>
                  <a:pt x="13120" y="1504"/>
                  <a:pt x="13152" y="1504"/>
                </a:cubicBezTo>
                <a:cubicBezTo>
                  <a:pt x="13169" y="1504"/>
                  <a:pt x="13185" y="1505"/>
                  <a:pt x="13200" y="1507"/>
                </a:cubicBezTo>
                <a:lnTo>
                  <a:pt x="13208" y="1496"/>
                </a:lnTo>
                <a:cubicBezTo>
                  <a:pt x="13219" y="1482"/>
                  <a:pt x="13230" y="1477"/>
                  <a:pt x="13239" y="1477"/>
                </a:cubicBezTo>
                <a:cubicBezTo>
                  <a:pt x="13263" y="1477"/>
                  <a:pt x="13282" y="1506"/>
                  <a:pt x="13301" y="1506"/>
                </a:cubicBezTo>
                <a:cubicBezTo>
                  <a:pt x="13306" y="1506"/>
                  <a:pt x="13310" y="1505"/>
                  <a:pt x="13315" y="1501"/>
                </a:cubicBezTo>
                <a:lnTo>
                  <a:pt x="13350" y="1471"/>
                </a:lnTo>
                <a:cubicBezTo>
                  <a:pt x="13397" y="1470"/>
                  <a:pt x="13578" y="1470"/>
                  <a:pt x="13755" y="1470"/>
                </a:cubicBezTo>
                <a:lnTo>
                  <a:pt x="14066" y="1470"/>
                </a:lnTo>
                <a:cubicBezTo>
                  <a:pt x="14235" y="1470"/>
                  <a:pt x="14599" y="1463"/>
                  <a:pt x="14683" y="1453"/>
                </a:cubicBezTo>
                <a:cubicBezTo>
                  <a:pt x="14768" y="1442"/>
                  <a:pt x="15067" y="1445"/>
                  <a:pt x="15156" y="1444"/>
                </a:cubicBezTo>
                <a:cubicBezTo>
                  <a:pt x="15171" y="1444"/>
                  <a:pt x="15190" y="1444"/>
                  <a:pt x="15212" y="1444"/>
                </a:cubicBezTo>
                <a:cubicBezTo>
                  <a:pt x="15284" y="1444"/>
                  <a:pt x="15382" y="1445"/>
                  <a:pt x="15449" y="1445"/>
                </a:cubicBezTo>
                <a:cubicBezTo>
                  <a:pt x="15477" y="1445"/>
                  <a:pt x="15500" y="1445"/>
                  <a:pt x="15513" y="1444"/>
                </a:cubicBezTo>
                <a:cubicBezTo>
                  <a:pt x="15564" y="1442"/>
                  <a:pt x="15667" y="1404"/>
                  <a:pt x="15704" y="1404"/>
                </a:cubicBezTo>
                <a:cubicBezTo>
                  <a:pt x="15706" y="1404"/>
                  <a:pt x="15707" y="1404"/>
                  <a:pt x="15709" y="1404"/>
                </a:cubicBezTo>
                <a:cubicBezTo>
                  <a:pt x="15735" y="1408"/>
                  <a:pt x="15812" y="1429"/>
                  <a:pt x="15850" y="1429"/>
                </a:cubicBezTo>
                <a:cubicBezTo>
                  <a:pt x="15857" y="1429"/>
                  <a:pt x="15863" y="1428"/>
                  <a:pt x="15867" y="1426"/>
                </a:cubicBezTo>
                <a:cubicBezTo>
                  <a:pt x="15890" y="1415"/>
                  <a:pt x="16204" y="1411"/>
                  <a:pt x="16317" y="1410"/>
                </a:cubicBezTo>
                <a:cubicBezTo>
                  <a:pt x="16430" y="1410"/>
                  <a:pt x="16813" y="1398"/>
                  <a:pt x="16922" y="1390"/>
                </a:cubicBezTo>
                <a:cubicBezTo>
                  <a:pt x="17031" y="1383"/>
                  <a:pt x="17260" y="1383"/>
                  <a:pt x="17312" y="1381"/>
                </a:cubicBezTo>
                <a:cubicBezTo>
                  <a:pt x="17317" y="1381"/>
                  <a:pt x="17322" y="1381"/>
                  <a:pt x="17327" y="1381"/>
                </a:cubicBezTo>
                <a:cubicBezTo>
                  <a:pt x="17371" y="1381"/>
                  <a:pt x="17450" y="1383"/>
                  <a:pt x="17511" y="1383"/>
                </a:cubicBezTo>
                <a:cubicBezTo>
                  <a:pt x="17541" y="1383"/>
                  <a:pt x="17566" y="1382"/>
                  <a:pt x="17580" y="1381"/>
                </a:cubicBezTo>
                <a:cubicBezTo>
                  <a:pt x="17621" y="1378"/>
                  <a:pt x="17722" y="1337"/>
                  <a:pt x="17765" y="1337"/>
                </a:cubicBezTo>
                <a:cubicBezTo>
                  <a:pt x="17769" y="1337"/>
                  <a:pt x="17772" y="1337"/>
                  <a:pt x="17775" y="1338"/>
                </a:cubicBezTo>
                <a:cubicBezTo>
                  <a:pt x="17791" y="1341"/>
                  <a:pt x="17821" y="1343"/>
                  <a:pt x="17854" y="1343"/>
                </a:cubicBezTo>
                <a:cubicBezTo>
                  <a:pt x="17888" y="1343"/>
                  <a:pt x="17925" y="1341"/>
                  <a:pt x="17959" y="1338"/>
                </a:cubicBezTo>
                <a:lnTo>
                  <a:pt x="18021" y="1340"/>
                </a:lnTo>
                <a:lnTo>
                  <a:pt x="18063" y="1343"/>
                </a:lnTo>
                <a:cubicBezTo>
                  <a:pt x="18068" y="1344"/>
                  <a:pt x="18077" y="1344"/>
                  <a:pt x="18087" y="1344"/>
                </a:cubicBezTo>
                <a:cubicBezTo>
                  <a:pt x="18162" y="1344"/>
                  <a:pt x="18343" y="1319"/>
                  <a:pt x="18409" y="1318"/>
                </a:cubicBezTo>
                <a:cubicBezTo>
                  <a:pt x="18428" y="1318"/>
                  <a:pt x="18451" y="1318"/>
                  <a:pt x="18475" y="1318"/>
                </a:cubicBezTo>
                <a:cubicBezTo>
                  <a:pt x="18549" y="1318"/>
                  <a:pt x="18640" y="1319"/>
                  <a:pt x="18705" y="1321"/>
                </a:cubicBezTo>
                <a:lnTo>
                  <a:pt x="18784" y="1317"/>
                </a:lnTo>
                <a:cubicBezTo>
                  <a:pt x="18787" y="1317"/>
                  <a:pt x="18790" y="1317"/>
                  <a:pt x="18793" y="1317"/>
                </a:cubicBezTo>
                <a:cubicBezTo>
                  <a:pt x="18831" y="1317"/>
                  <a:pt x="18870" y="1333"/>
                  <a:pt x="18908" y="1333"/>
                </a:cubicBezTo>
                <a:lnTo>
                  <a:pt x="18952" y="1333"/>
                </a:lnTo>
                <a:cubicBezTo>
                  <a:pt x="19000" y="1324"/>
                  <a:pt x="19151" y="1314"/>
                  <a:pt x="19193" y="1314"/>
                </a:cubicBezTo>
                <a:lnTo>
                  <a:pt x="19424" y="1314"/>
                </a:lnTo>
                <a:cubicBezTo>
                  <a:pt x="19459" y="1313"/>
                  <a:pt x="19558" y="1270"/>
                  <a:pt x="19610" y="1270"/>
                </a:cubicBezTo>
                <a:cubicBezTo>
                  <a:pt x="19620" y="1270"/>
                  <a:pt x="19629" y="1272"/>
                  <a:pt x="19634" y="1276"/>
                </a:cubicBezTo>
                <a:cubicBezTo>
                  <a:pt x="19670" y="1298"/>
                  <a:pt x="19734" y="1318"/>
                  <a:pt x="19776" y="1318"/>
                </a:cubicBezTo>
                <a:lnTo>
                  <a:pt x="19814" y="1314"/>
                </a:lnTo>
                <a:cubicBezTo>
                  <a:pt x="19846" y="1311"/>
                  <a:pt x="19895" y="1291"/>
                  <a:pt x="19916" y="1291"/>
                </a:cubicBezTo>
                <a:cubicBezTo>
                  <a:pt x="19920" y="1291"/>
                  <a:pt x="19923" y="1292"/>
                  <a:pt x="19924" y="1293"/>
                </a:cubicBezTo>
                <a:lnTo>
                  <a:pt x="19971" y="1340"/>
                </a:lnTo>
                <a:cubicBezTo>
                  <a:pt x="19995" y="1309"/>
                  <a:pt x="20417" y="1267"/>
                  <a:pt x="20568" y="1263"/>
                </a:cubicBezTo>
                <a:cubicBezTo>
                  <a:pt x="20589" y="1262"/>
                  <a:pt x="20611" y="1262"/>
                  <a:pt x="20632" y="1262"/>
                </a:cubicBezTo>
                <a:cubicBezTo>
                  <a:pt x="20761" y="1262"/>
                  <a:pt x="20879" y="1270"/>
                  <a:pt x="20910" y="1282"/>
                </a:cubicBezTo>
                <a:lnTo>
                  <a:pt x="20977" y="1282"/>
                </a:lnTo>
                <a:cubicBezTo>
                  <a:pt x="21013" y="1267"/>
                  <a:pt x="21100" y="1254"/>
                  <a:pt x="21171" y="1252"/>
                </a:cubicBezTo>
                <a:lnTo>
                  <a:pt x="21235" y="1252"/>
                </a:lnTo>
                <a:cubicBezTo>
                  <a:pt x="21274" y="1252"/>
                  <a:pt x="21315" y="1247"/>
                  <a:pt x="21354" y="1247"/>
                </a:cubicBezTo>
                <a:cubicBezTo>
                  <a:pt x="21379" y="1247"/>
                  <a:pt x="21403" y="1249"/>
                  <a:pt x="21425" y="1256"/>
                </a:cubicBezTo>
                <a:lnTo>
                  <a:pt x="21492" y="1277"/>
                </a:lnTo>
                <a:cubicBezTo>
                  <a:pt x="21549" y="1254"/>
                  <a:pt x="21657" y="1247"/>
                  <a:pt x="21695" y="1239"/>
                </a:cubicBezTo>
                <a:cubicBezTo>
                  <a:pt x="21732" y="1229"/>
                  <a:pt x="21820" y="1219"/>
                  <a:pt x="21891" y="1216"/>
                </a:cubicBezTo>
                <a:lnTo>
                  <a:pt x="21953" y="1221"/>
                </a:lnTo>
                <a:lnTo>
                  <a:pt x="22014" y="1226"/>
                </a:lnTo>
                <a:cubicBezTo>
                  <a:pt x="22026" y="1227"/>
                  <a:pt x="22040" y="1228"/>
                  <a:pt x="22056" y="1228"/>
                </a:cubicBezTo>
                <a:cubicBezTo>
                  <a:pt x="22124" y="1228"/>
                  <a:pt x="22218" y="1215"/>
                  <a:pt x="22253" y="1215"/>
                </a:cubicBezTo>
                <a:cubicBezTo>
                  <a:pt x="22255" y="1215"/>
                  <a:pt x="22257" y="1215"/>
                  <a:pt x="22259" y="1215"/>
                </a:cubicBezTo>
                <a:cubicBezTo>
                  <a:pt x="22261" y="1215"/>
                  <a:pt x="22263" y="1215"/>
                  <a:pt x="22266" y="1215"/>
                </a:cubicBezTo>
                <a:cubicBezTo>
                  <a:pt x="22312" y="1215"/>
                  <a:pt x="22451" y="1208"/>
                  <a:pt x="22494" y="1201"/>
                </a:cubicBezTo>
                <a:cubicBezTo>
                  <a:pt x="22500" y="1200"/>
                  <a:pt x="22506" y="1200"/>
                  <a:pt x="22512" y="1200"/>
                </a:cubicBezTo>
                <a:cubicBezTo>
                  <a:pt x="22556" y="1200"/>
                  <a:pt x="22610" y="1218"/>
                  <a:pt x="22639" y="1245"/>
                </a:cubicBezTo>
                <a:lnTo>
                  <a:pt x="22682" y="1191"/>
                </a:lnTo>
                <a:lnTo>
                  <a:pt x="22711" y="1154"/>
                </a:lnTo>
                <a:cubicBezTo>
                  <a:pt x="22748" y="1175"/>
                  <a:pt x="22861" y="1205"/>
                  <a:pt x="22913" y="1205"/>
                </a:cubicBezTo>
                <a:cubicBezTo>
                  <a:pt x="22920" y="1205"/>
                  <a:pt x="22926" y="1205"/>
                  <a:pt x="22930" y="1204"/>
                </a:cubicBezTo>
                <a:cubicBezTo>
                  <a:pt x="22965" y="1195"/>
                  <a:pt x="23060" y="1189"/>
                  <a:pt x="23146" y="1189"/>
                </a:cubicBezTo>
                <a:cubicBezTo>
                  <a:pt x="23153" y="1189"/>
                  <a:pt x="23160" y="1189"/>
                  <a:pt x="23166" y="1190"/>
                </a:cubicBezTo>
                <a:lnTo>
                  <a:pt x="23250" y="1190"/>
                </a:lnTo>
                <a:cubicBezTo>
                  <a:pt x="23281" y="1190"/>
                  <a:pt x="23319" y="1196"/>
                  <a:pt x="23350" y="1196"/>
                </a:cubicBezTo>
                <a:cubicBezTo>
                  <a:pt x="23370" y="1196"/>
                  <a:pt x="23387" y="1193"/>
                  <a:pt x="23400" y="1185"/>
                </a:cubicBezTo>
                <a:lnTo>
                  <a:pt x="23459" y="1148"/>
                </a:lnTo>
                <a:cubicBezTo>
                  <a:pt x="23483" y="1160"/>
                  <a:pt x="23512" y="1166"/>
                  <a:pt x="23538" y="1166"/>
                </a:cubicBezTo>
                <a:cubicBezTo>
                  <a:pt x="23564" y="1166"/>
                  <a:pt x="23589" y="1161"/>
                  <a:pt x="23604" y="1149"/>
                </a:cubicBezTo>
                <a:lnTo>
                  <a:pt x="23652" y="1184"/>
                </a:lnTo>
                <a:lnTo>
                  <a:pt x="23671" y="1199"/>
                </a:lnTo>
                <a:cubicBezTo>
                  <a:pt x="23734" y="1177"/>
                  <a:pt x="24224" y="1142"/>
                  <a:pt x="24390" y="1137"/>
                </a:cubicBezTo>
                <a:cubicBezTo>
                  <a:pt x="24555" y="1132"/>
                  <a:pt x="24743" y="1128"/>
                  <a:pt x="24806" y="1127"/>
                </a:cubicBezTo>
                <a:lnTo>
                  <a:pt x="25802" y="1127"/>
                </a:lnTo>
                <a:cubicBezTo>
                  <a:pt x="25859" y="1124"/>
                  <a:pt x="25965" y="1102"/>
                  <a:pt x="25999" y="1102"/>
                </a:cubicBezTo>
                <a:cubicBezTo>
                  <a:pt x="26002" y="1102"/>
                  <a:pt x="26004" y="1102"/>
                  <a:pt x="26006" y="1102"/>
                </a:cubicBezTo>
                <a:cubicBezTo>
                  <a:pt x="26030" y="1106"/>
                  <a:pt x="26095" y="1103"/>
                  <a:pt x="26118" y="1111"/>
                </a:cubicBezTo>
                <a:cubicBezTo>
                  <a:pt x="26121" y="1112"/>
                  <a:pt x="26130" y="1113"/>
                  <a:pt x="26143" y="1113"/>
                </a:cubicBezTo>
                <a:cubicBezTo>
                  <a:pt x="26207" y="1113"/>
                  <a:pt x="26375" y="1103"/>
                  <a:pt x="26468" y="1103"/>
                </a:cubicBezTo>
                <a:cubicBezTo>
                  <a:pt x="26493" y="1103"/>
                  <a:pt x="26513" y="1103"/>
                  <a:pt x="26524" y="1105"/>
                </a:cubicBezTo>
                <a:cubicBezTo>
                  <a:pt x="26578" y="1113"/>
                  <a:pt x="26646" y="1122"/>
                  <a:pt x="26660" y="1122"/>
                </a:cubicBezTo>
                <a:cubicBezTo>
                  <a:pt x="26661" y="1122"/>
                  <a:pt x="26662" y="1122"/>
                  <a:pt x="26662" y="1122"/>
                </a:cubicBezTo>
                <a:cubicBezTo>
                  <a:pt x="26672" y="1121"/>
                  <a:pt x="26722" y="1110"/>
                  <a:pt x="26774" y="1098"/>
                </a:cubicBezTo>
                <a:lnTo>
                  <a:pt x="26822" y="1097"/>
                </a:lnTo>
                <a:cubicBezTo>
                  <a:pt x="26852" y="1095"/>
                  <a:pt x="26883" y="1095"/>
                  <a:pt x="26913" y="1095"/>
                </a:cubicBezTo>
                <a:cubicBezTo>
                  <a:pt x="26959" y="1095"/>
                  <a:pt x="27006" y="1096"/>
                  <a:pt x="27052" y="1096"/>
                </a:cubicBezTo>
                <a:lnTo>
                  <a:pt x="27819" y="1096"/>
                </a:lnTo>
                <a:cubicBezTo>
                  <a:pt x="27829" y="1096"/>
                  <a:pt x="27839" y="1095"/>
                  <a:pt x="27851" y="1095"/>
                </a:cubicBezTo>
                <a:cubicBezTo>
                  <a:pt x="27932" y="1095"/>
                  <a:pt x="28038" y="1105"/>
                  <a:pt x="28101" y="1118"/>
                </a:cubicBezTo>
                <a:lnTo>
                  <a:pt x="28172" y="1098"/>
                </a:lnTo>
                <a:lnTo>
                  <a:pt x="28254" y="1076"/>
                </a:lnTo>
                <a:cubicBezTo>
                  <a:pt x="28260" y="1076"/>
                  <a:pt x="28266" y="1076"/>
                  <a:pt x="28272" y="1076"/>
                </a:cubicBezTo>
                <a:cubicBezTo>
                  <a:pt x="28369" y="1076"/>
                  <a:pt x="28515" y="1083"/>
                  <a:pt x="28606" y="1095"/>
                </a:cubicBezTo>
                <a:lnTo>
                  <a:pt x="28697" y="1096"/>
                </a:lnTo>
                <a:cubicBezTo>
                  <a:pt x="28698" y="1096"/>
                  <a:pt x="28700" y="1096"/>
                  <a:pt x="28701" y="1096"/>
                </a:cubicBezTo>
                <a:cubicBezTo>
                  <a:pt x="28748" y="1096"/>
                  <a:pt x="28795" y="1082"/>
                  <a:pt x="28842" y="1082"/>
                </a:cubicBezTo>
                <a:lnTo>
                  <a:pt x="28892" y="1082"/>
                </a:lnTo>
                <a:cubicBezTo>
                  <a:pt x="28928" y="1088"/>
                  <a:pt x="28999" y="1094"/>
                  <a:pt x="29051" y="1094"/>
                </a:cubicBezTo>
                <a:cubicBezTo>
                  <a:pt x="29079" y="1094"/>
                  <a:pt x="29102" y="1092"/>
                  <a:pt x="29113" y="1088"/>
                </a:cubicBezTo>
                <a:cubicBezTo>
                  <a:pt x="29116" y="1087"/>
                  <a:pt x="29120" y="1086"/>
                  <a:pt x="29124" y="1086"/>
                </a:cubicBezTo>
                <a:cubicBezTo>
                  <a:pt x="29156" y="1086"/>
                  <a:pt x="29213" y="1115"/>
                  <a:pt x="29246" y="1115"/>
                </a:cubicBezTo>
                <a:cubicBezTo>
                  <a:pt x="29250" y="1115"/>
                  <a:pt x="29254" y="1115"/>
                  <a:pt x="29258" y="1113"/>
                </a:cubicBezTo>
                <a:cubicBezTo>
                  <a:pt x="29285" y="1103"/>
                  <a:pt x="29361" y="1069"/>
                  <a:pt x="29396" y="1069"/>
                </a:cubicBezTo>
                <a:cubicBezTo>
                  <a:pt x="29400" y="1069"/>
                  <a:pt x="29404" y="1070"/>
                  <a:pt x="29407" y="1071"/>
                </a:cubicBezTo>
                <a:cubicBezTo>
                  <a:pt x="29432" y="1083"/>
                  <a:pt x="29534" y="1085"/>
                  <a:pt x="29562" y="1088"/>
                </a:cubicBezTo>
                <a:cubicBezTo>
                  <a:pt x="29567" y="1088"/>
                  <a:pt x="29573" y="1089"/>
                  <a:pt x="29579" y="1089"/>
                </a:cubicBezTo>
                <a:cubicBezTo>
                  <a:pt x="29612" y="1089"/>
                  <a:pt x="29663" y="1080"/>
                  <a:pt x="29705" y="1069"/>
                </a:cubicBezTo>
                <a:lnTo>
                  <a:pt x="29751" y="1069"/>
                </a:lnTo>
                <a:cubicBezTo>
                  <a:pt x="29804" y="1069"/>
                  <a:pt x="29855" y="1091"/>
                  <a:pt x="29909" y="1096"/>
                </a:cubicBezTo>
                <a:cubicBezTo>
                  <a:pt x="29913" y="1096"/>
                  <a:pt x="29917" y="1096"/>
                  <a:pt x="29921" y="1096"/>
                </a:cubicBezTo>
                <a:cubicBezTo>
                  <a:pt x="29947" y="1096"/>
                  <a:pt x="29978" y="1091"/>
                  <a:pt x="29994" y="1080"/>
                </a:cubicBezTo>
                <a:cubicBezTo>
                  <a:pt x="30009" y="1069"/>
                  <a:pt x="30024" y="1065"/>
                  <a:pt x="30039" y="1065"/>
                </a:cubicBezTo>
                <a:cubicBezTo>
                  <a:pt x="30073" y="1065"/>
                  <a:pt x="30108" y="1084"/>
                  <a:pt x="30141" y="1084"/>
                </a:cubicBezTo>
                <a:cubicBezTo>
                  <a:pt x="30157" y="1084"/>
                  <a:pt x="30173" y="1079"/>
                  <a:pt x="30188" y="1067"/>
                </a:cubicBezTo>
                <a:cubicBezTo>
                  <a:pt x="30193" y="1064"/>
                  <a:pt x="30204" y="1062"/>
                  <a:pt x="30216" y="1062"/>
                </a:cubicBezTo>
                <a:cubicBezTo>
                  <a:pt x="30228" y="1062"/>
                  <a:pt x="30240" y="1064"/>
                  <a:pt x="30243" y="1067"/>
                </a:cubicBezTo>
                <a:lnTo>
                  <a:pt x="30299" y="1144"/>
                </a:lnTo>
                <a:cubicBezTo>
                  <a:pt x="30374" y="1115"/>
                  <a:pt x="30534" y="1053"/>
                  <a:pt x="30589" y="1053"/>
                </a:cubicBezTo>
                <a:cubicBezTo>
                  <a:pt x="30593" y="1053"/>
                  <a:pt x="30596" y="1053"/>
                  <a:pt x="30598" y="1054"/>
                </a:cubicBezTo>
                <a:cubicBezTo>
                  <a:pt x="30644" y="1061"/>
                  <a:pt x="30728" y="1072"/>
                  <a:pt x="30746" y="1081"/>
                </a:cubicBezTo>
                <a:cubicBezTo>
                  <a:pt x="30764" y="1090"/>
                  <a:pt x="30851" y="1106"/>
                  <a:pt x="30940" y="1119"/>
                </a:cubicBezTo>
                <a:lnTo>
                  <a:pt x="30985" y="1092"/>
                </a:lnTo>
                <a:lnTo>
                  <a:pt x="31048" y="1054"/>
                </a:lnTo>
                <a:cubicBezTo>
                  <a:pt x="31104" y="1064"/>
                  <a:pt x="31213" y="1108"/>
                  <a:pt x="31252" y="1108"/>
                </a:cubicBezTo>
                <a:cubicBezTo>
                  <a:pt x="31254" y="1108"/>
                  <a:pt x="31256" y="1108"/>
                  <a:pt x="31258" y="1107"/>
                </a:cubicBezTo>
                <a:cubicBezTo>
                  <a:pt x="31287" y="1103"/>
                  <a:pt x="31367" y="1062"/>
                  <a:pt x="31406" y="1062"/>
                </a:cubicBezTo>
                <a:cubicBezTo>
                  <a:pt x="31412" y="1062"/>
                  <a:pt x="31417" y="1063"/>
                  <a:pt x="31421" y="1065"/>
                </a:cubicBezTo>
                <a:cubicBezTo>
                  <a:pt x="31426" y="1068"/>
                  <a:pt x="31433" y="1069"/>
                  <a:pt x="31441" y="1069"/>
                </a:cubicBezTo>
                <a:cubicBezTo>
                  <a:pt x="31477" y="1069"/>
                  <a:pt x="31538" y="1051"/>
                  <a:pt x="31572" y="1051"/>
                </a:cubicBezTo>
                <a:cubicBezTo>
                  <a:pt x="31576" y="1051"/>
                  <a:pt x="31581" y="1051"/>
                  <a:pt x="31584" y="1052"/>
                </a:cubicBezTo>
                <a:cubicBezTo>
                  <a:pt x="31616" y="1061"/>
                  <a:pt x="31678" y="1069"/>
                  <a:pt x="31705" y="1080"/>
                </a:cubicBezTo>
                <a:cubicBezTo>
                  <a:pt x="31712" y="1082"/>
                  <a:pt x="31719" y="1083"/>
                  <a:pt x="31728" y="1083"/>
                </a:cubicBezTo>
                <a:cubicBezTo>
                  <a:pt x="31758" y="1083"/>
                  <a:pt x="31800" y="1069"/>
                  <a:pt x="31832" y="1046"/>
                </a:cubicBezTo>
                <a:lnTo>
                  <a:pt x="31887" y="1087"/>
                </a:lnTo>
                <a:cubicBezTo>
                  <a:pt x="31890" y="1089"/>
                  <a:pt x="31895" y="1090"/>
                  <a:pt x="31901" y="1090"/>
                </a:cubicBezTo>
                <a:cubicBezTo>
                  <a:pt x="31925" y="1090"/>
                  <a:pt x="31968" y="1071"/>
                  <a:pt x="31998" y="1067"/>
                </a:cubicBezTo>
                <a:cubicBezTo>
                  <a:pt x="32004" y="1066"/>
                  <a:pt x="32012" y="1066"/>
                  <a:pt x="32020" y="1066"/>
                </a:cubicBezTo>
                <a:cubicBezTo>
                  <a:pt x="32034" y="1066"/>
                  <a:pt x="32048" y="1068"/>
                  <a:pt x="32052" y="1072"/>
                </a:cubicBezTo>
                <a:cubicBezTo>
                  <a:pt x="32059" y="1083"/>
                  <a:pt x="32068" y="1086"/>
                  <a:pt x="32078" y="1086"/>
                </a:cubicBezTo>
                <a:cubicBezTo>
                  <a:pt x="32094" y="1086"/>
                  <a:pt x="32113" y="1078"/>
                  <a:pt x="32132" y="1078"/>
                </a:cubicBezTo>
                <a:cubicBezTo>
                  <a:pt x="32144" y="1078"/>
                  <a:pt x="32156" y="1082"/>
                  <a:pt x="32167" y="1095"/>
                </a:cubicBezTo>
                <a:cubicBezTo>
                  <a:pt x="32173" y="1102"/>
                  <a:pt x="32188" y="1104"/>
                  <a:pt x="32207" y="1104"/>
                </a:cubicBezTo>
                <a:cubicBezTo>
                  <a:pt x="32239" y="1104"/>
                  <a:pt x="32283" y="1098"/>
                  <a:pt x="32315" y="1098"/>
                </a:cubicBezTo>
                <a:lnTo>
                  <a:pt x="32648" y="1098"/>
                </a:lnTo>
                <a:cubicBezTo>
                  <a:pt x="32720" y="1096"/>
                  <a:pt x="32856" y="1083"/>
                  <a:pt x="32926" y="1083"/>
                </a:cubicBezTo>
                <a:cubicBezTo>
                  <a:pt x="32942" y="1083"/>
                  <a:pt x="32955" y="1084"/>
                  <a:pt x="32963" y="1086"/>
                </a:cubicBezTo>
                <a:cubicBezTo>
                  <a:pt x="32974" y="1089"/>
                  <a:pt x="32994" y="1090"/>
                  <a:pt x="33015" y="1090"/>
                </a:cubicBezTo>
                <a:cubicBezTo>
                  <a:pt x="33063" y="1090"/>
                  <a:pt x="33124" y="1084"/>
                  <a:pt x="33147" y="1082"/>
                </a:cubicBezTo>
                <a:cubicBezTo>
                  <a:pt x="33149" y="1081"/>
                  <a:pt x="33151" y="1081"/>
                  <a:pt x="33154" y="1081"/>
                </a:cubicBezTo>
                <a:cubicBezTo>
                  <a:pt x="33188" y="1081"/>
                  <a:pt x="33275" y="1100"/>
                  <a:pt x="33322" y="1100"/>
                </a:cubicBezTo>
                <a:cubicBezTo>
                  <a:pt x="33330" y="1100"/>
                  <a:pt x="33337" y="1099"/>
                  <a:pt x="33342" y="1098"/>
                </a:cubicBezTo>
                <a:cubicBezTo>
                  <a:pt x="33357" y="1095"/>
                  <a:pt x="33380" y="1093"/>
                  <a:pt x="33409" y="1093"/>
                </a:cubicBezTo>
                <a:cubicBezTo>
                  <a:pt x="33454" y="1093"/>
                  <a:pt x="33511" y="1097"/>
                  <a:pt x="33563" y="1106"/>
                </a:cubicBezTo>
                <a:lnTo>
                  <a:pt x="33640" y="1101"/>
                </a:lnTo>
                <a:lnTo>
                  <a:pt x="33652" y="1100"/>
                </a:lnTo>
                <a:cubicBezTo>
                  <a:pt x="33665" y="1100"/>
                  <a:pt x="33804" y="1056"/>
                  <a:pt x="33870" y="1056"/>
                </a:cubicBezTo>
                <a:cubicBezTo>
                  <a:pt x="33874" y="1056"/>
                  <a:pt x="33878" y="1057"/>
                  <a:pt x="33882" y="1057"/>
                </a:cubicBezTo>
                <a:cubicBezTo>
                  <a:pt x="33940" y="1064"/>
                  <a:pt x="34258" y="1066"/>
                  <a:pt x="34360" y="1066"/>
                </a:cubicBezTo>
                <a:cubicBezTo>
                  <a:pt x="34368" y="1066"/>
                  <a:pt x="34377" y="1066"/>
                  <a:pt x="34386" y="1066"/>
                </a:cubicBezTo>
                <a:cubicBezTo>
                  <a:pt x="34484" y="1066"/>
                  <a:pt x="34603" y="1062"/>
                  <a:pt x="34622" y="1056"/>
                </a:cubicBezTo>
                <a:cubicBezTo>
                  <a:pt x="34630" y="1054"/>
                  <a:pt x="34644" y="1053"/>
                  <a:pt x="34660" y="1053"/>
                </a:cubicBezTo>
                <a:cubicBezTo>
                  <a:pt x="34685" y="1053"/>
                  <a:pt x="34714" y="1055"/>
                  <a:pt x="34724" y="1055"/>
                </a:cubicBezTo>
                <a:cubicBezTo>
                  <a:pt x="34741" y="1056"/>
                  <a:pt x="34787" y="1061"/>
                  <a:pt x="34827" y="1069"/>
                </a:cubicBezTo>
                <a:lnTo>
                  <a:pt x="34901" y="1069"/>
                </a:lnTo>
                <a:cubicBezTo>
                  <a:pt x="34913" y="1067"/>
                  <a:pt x="34934" y="1066"/>
                  <a:pt x="34959" y="1066"/>
                </a:cubicBezTo>
                <a:cubicBezTo>
                  <a:pt x="35016" y="1066"/>
                  <a:pt x="35092" y="1070"/>
                  <a:pt x="35126" y="1070"/>
                </a:cubicBezTo>
                <a:cubicBezTo>
                  <a:pt x="35128" y="1070"/>
                  <a:pt x="35131" y="1070"/>
                  <a:pt x="35133" y="1070"/>
                </a:cubicBezTo>
                <a:cubicBezTo>
                  <a:pt x="35177" y="1069"/>
                  <a:pt x="35249" y="1052"/>
                  <a:pt x="35293" y="1034"/>
                </a:cubicBezTo>
                <a:lnTo>
                  <a:pt x="35305" y="1044"/>
                </a:lnTo>
                <a:lnTo>
                  <a:pt x="35374" y="1096"/>
                </a:lnTo>
                <a:cubicBezTo>
                  <a:pt x="35452" y="1082"/>
                  <a:pt x="35518" y="1036"/>
                  <a:pt x="35521" y="995"/>
                </a:cubicBezTo>
                <a:lnTo>
                  <a:pt x="35581" y="942"/>
                </a:lnTo>
                <a:cubicBezTo>
                  <a:pt x="35585" y="937"/>
                  <a:pt x="35585" y="923"/>
                  <a:pt x="35581" y="920"/>
                </a:cubicBezTo>
                <a:cubicBezTo>
                  <a:pt x="35543" y="882"/>
                  <a:pt x="35637" y="829"/>
                  <a:pt x="35558" y="797"/>
                </a:cubicBezTo>
                <a:lnTo>
                  <a:pt x="35557" y="797"/>
                </a:lnTo>
                <a:cubicBezTo>
                  <a:pt x="35564" y="785"/>
                  <a:pt x="35578" y="781"/>
                  <a:pt x="35590" y="781"/>
                </a:cubicBezTo>
                <a:cubicBezTo>
                  <a:pt x="35599" y="781"/>
                  <a:pt x="35607" y="783"/>
                  <a:pt x="35612" y="787"/>
                </a:cubicBezTo>
                <a:cubicBezTo>
                  <a:pt x="35614" y="788"/>
                  <a:pt x="35616" y="789"/>
                  <a:pt x="35618" y="789"/>
                </a:cubicBezTo>
                <a:cubicBezTo>
                  <a:pt x="35628" y="789"/>
                  <a:pt x="35635" y="774"/>
                  <a:pt x="35636" y="751"/>
                </a:cubicBezTo>
                <a:lnTo>
                  <a:pt x="35632" y="732"/>
                </a:lnTo>
                <a:lnTo>
                  <a:pt x="35617" y="651"/>
                </a:lnTo>
                <a:cubicBezTo>
                  <a:pt x="35663" y="586"/>
                  <a:pt x="35666" y="463"/>
                  <a:pt x="35696" y="447"/>
                </a:cubicBezTo>
                <a:cubicBezTo>
                  <a:pt x="35725" y="432"/>
                  <a:pt x="35747" y="392"/>
                  <a:pt x="35743" y="381"/>
                </a:cubicBezTo>
                <a:cubicBezTo>
                  <a:pt x="35740" y="372"/>
                  <a:pt x="35716" y="369"/>
                  <a:pt x="35695" y="369"/>
                </a:cubicBezTo>
                <a:cubicBezTo>
                  <a:pt x="35687" y="369"/>
                  <a:pt x="35679" y="369"/>
                  <a:pt x="35673" y="370"/>
                </a:cubicBezTo>
                <a:cubicBezTo>
                  <a:pt x="35673" y="370"/>
                  <a:pt x="35673" y="370"/>
                  <a:pt x="35673" y="370"/>
                </a:cubicBezTo>
                <a:cubicBezTo>
                  <a:pt x="35655" y="370"/>
                  <a:pt x="35586" y="278"/>
                  <a:pt x="35574" y="240"/>
                </a:cubicBezTo>
                <a:cubicBezTo>
                  <a:pt x="35566" y="218"/>
                  <a:pt x="35536" y="207"/>
                  <a:pt x="35495" y="207"/>
                </a:cubicBezTo>
                <a:cubicBezTo>
                  <a:pt x="35465" y="207"/>
                  <a:pt x="35428" y="213"/>
                  <a:pt x="35391" y="226"/>
                </a:cubicBezTo>
                <a:lnTo>
                  <a:pt x="35318" y="167"/>
                </a:lnTo>
                <a:lnTo>
                  <a:pt x="35317" y="166"/>
                </a:lnTo>
                <a:cubicBezTo>
                  <a:pt x="35309" y="169"/>
                  <a:pt x="35296" y="171"/>
                  <a:pt x="35280" y="171"/>
                </a:cubicBezTo>
                <a:cubicBezTo>
                  <a:pt x="35264" y="171"/>
                  <a:pt x="35244" y="169"/>
                  <a:pt x="35226" y="165"/>
                </a:cubicBezTo>
                <a:lnTo>
                  <a:pt x="35197" y="167"/>
                </a:lnTo>
                <a:cubicBezTo>
                  <a:pt x="35162" y="170"/>
                  <a:pt x="35119" y="194"/>
                  <a:pt x="35092" y="194"/>
                </a:cubicBezTo>
                <a:cubicBezTo>
                  <a:pt x="35088" y="194"/>
                  <a:pt x="35084" y="194"/>
                  <a:pt x="35080" y="192"/>
                </a:cubicBezTo>
                <a:lnTo>
                  <a:pt x="35000" y="160"/>
                </a:lnTo>
                <a:cubicBezTo>
                  <a:pt x="34956" y="158"/>
                  <a:pt x="34897" y="156"/>
                  <a:pt x="34843" y="156"/>
                </a:cubicBezTo>
                <a:cubicBezTo>
                  <a:pt x="34782" y="156"/>
                  <a:pt x="34729" y="158"/>
                  <a:pt x="34714" y="166"/>
                </a:cubicBezTo>
                <a:cubicBezTo>
                  <a:pt x="34705" y="170"/>
                  <a:pt x="34692" y="172"/>
                  <a:pt x="34676" y="172"/>
                </a:cubicBezTo>
                <a:cubicBezTo>
                  <a:pt x="34639" y="172"/>
                  <a:pt x="34592" y="162"/>
                  <a:pt x="34576" y="155"/>
                </a:cubicBezTo>
                <a:cubicBezTo>
                  <a:pt x="34574" y="154"/>
                  <a:pt x="34571" y="154"/>
                  <a:pt x="34568" y="154"/>
                </a:cubicBezTo>
                <a:cubicBezTo>
                  <a:pt x="34544" y="154"/>
                  <a:pt x="34493" y="173"/>
                  <a:pt x="34461" y="173"/>
                </a:cubicBezTo>
                <a:cubicBezTo>
                  <a:pt x="34452" y="173"/>
                  <a:pt x="34444" y="172"/>
                  <a:pt x="34439" y="168"/>
                </a:cubicBezTo>
                <a:cubicBezTo>
                  <a:pt x="34421" y="155"/>
                  <a:pt x="34379" y="147"/>
                  <a:pt x="34332" y="147"/>
                </a:cubicBezTo>
                <a:cubicBezTo>
                  <a:pt x="34311" y="147"/>
                  <a:pt x="34289" y="149"/>
                  <a:pt x="34267" y="152"/>
                </a:cubicBezTo>
                <a:lnTo>
                  <a:pt x="34210" y="115"/>
                </a:lnTo>
                <a:cubicBezTo>
                  <a:pt x="34210" y="115"/>
                  <a:pt x="34208" y="114"/>
                  <a:pt x="34206" y="114"/>
                </a:cubicBezTo>
                <a:cubicBezTo>
                  <a:pt x="34197" y="114"/>
                  <a:pt x="34178" y="122"/>
                  <a:pt x="34178" y="125"/>
                </a:cubicBezTo>
                <a:lnTo>
                  <a:pt x="34181" y="178"/>
                </a:lnTo>
                <a:cubicBezTo>
                  <a:pt x="34137" y="170"/>
                  <a:pt x="33996" y="127"/>
                  <a:pt x="33948" y="127"/>
                </a:cubicBezTo>
                <a:cubicBezTo>
                  <a:pt x="33947" y="127"/>
                  <a:pt x="33946" y="127"/>
                  <a:pt x="33945" y="127"/>
                </a:cubicBezTo>
                <a:cubicBezTo>
                  <a:pt x="33944" y="127"/>
                  <a:pt x="33942" y="127"/>
                  <a:pt x="33941" y="127"/>
                </a:cubicBezTo>
                <a:cubicBezTo>
                  <a:pt x="33899" y="127"/>
                  <a:pt x="33799" y="79"/>
                  <a:pt x="33751" y="79"/>
                </a:cubicBezTo>
                <a:cubicBezTo>
                  <a:pt x="33746" y="79"/>
                  <a:pt x="33741" y="79"/>
                  <a:pt x="33738" y="80"/>
                </a:cubicBezTo>
                <a:cubicBezTo>
                  <a:pt x="33723" y="85"/>
                  <a:pt x="33704" y="88"/>
                  <a:pt x="33682" y="88"/>
                </a:cubicBezTo>
                <a:cubicBezTo>
                  <a:pt x="33641" y="88"/>
                  <a:pt x="33591" y="79"/>
                  <a:pt x="33551" y="64"/>
                </a:cubicBezTo>
                <a:lnTo>
                  <a:pt x="33488" y="113"/>
                </a:lnTo>
                <a:lnTo>
                  <a:pt x="33414" y="171"/>
                </a:lnTo>
                <a:cubicBezTo>
                  <a:pt x="33417" y="136"/>
                  <a:pt x="33406" y="115"/>
                  <a:pt x="33385" y="115"/>
                </a:cubicBezTo>
                <a:cubicBezTo>
                  <a:pt x="33377" y="115"/>
                  <a:pt x="33367" y="119"/>
                  <a:pt x="33355" y="127"/>
                </a:cubicBezTo>
                <a:lnTo>
                  <a:pt x="33317" y="127"/>
                </a:lnTo>
                <a:cubicBezTo>
                  <a:pt x="33268" y="126"/>
                  <a:pt x="33221" y="96"/>
                  <a:pt x="33172" y="80"/>
                </a:cubicBezTo>
                <a:cubicBezTo>
                  <a:pt x="33170" y="80"/>
                  <a:pt x="33166" y="79"/>
                  <a:pt x="33163" y="79"/>
                </a:cubicBezTo>
                <a:cubicBezTo>
                  <a:pt x="33155" y="79"/>
                  <a:pt x="33148" y="81"/>
                  <a:pt x="33145" y="83"/>
                </a:cubicBezTo>
                <a:lnTo>
                  <a:pt x="33105" y="116"/>
                </a:lnTo>
                <a:cubicBezTo>
                  <a:pt x="33054" y="105"/>
                  <a:pt x="32937" y="85"/>
                  <a:pt x="32908" y="79"/>
                </a:cubicBezTo>
                <a:cubicBezTo>
                  <a:pt x="32901" y="78"/>
                  <a:pt x="32893" y="78"/>
                  <a:pt x="32884" y="78"/>
                </a:cubicBezTo>
                <a:cubicBezTo>
                  <a:pt x="32856" y="78"/>
                  <a:pt x="32819" y="83"/>
                  <a:pt x="32792" y="93"/>
                </a:cubicBezTo>
                <a:lnTo>
                  <a:pt x="32763" y="88"/>
                </a:lnTo>
                <a:cubicBezTo>
                  <a:pt x="32729" y="81"/>
                  <a:pt x="32681" y="44"/>
                  <a:pt x="32664" y="44"/>
                </a:cubicBezTo>
                <a:cubicBezTo>
                  <a:pt x="32663" y="44"/>
                  <a:pt x="32661" y="45"/>
                  <a:pt x="32660" y="45"/>
                </a:cubicBezTo>
                <a:cubicBezTo>
                  <a:pt x="32638" y="60"/>
                  <a:pt x="32620" y="68"/>
                  <a:pt x="32602" y="68"/>
                </a:cubicBezTo>
                <a:cubicBezTo>
                  <a:pt x="32585" y="68"/>
                  <a:pt x="32568" y="61"/>
                  <a:pt x="32548" y="43"/>
                </a:cubicBezTo>
                <a:cubicBezTo>
                  <a:pt x="32547" y="43"/>
                  <a:pt x="32546" y="42"/>
                  <a:pt x="32545" y="42"/>
                </a:cubicBezTo>
                <a:cubicBezTo>
                  <a:pt x="32536" y="42"/>
                  <a:pt x="32522" y="64"/>
                  <a:pt x="32504" y="64"/>
                </a:cubicBezTo>
                <a:cubicBezTo>
                  <a:pt x="32497" y="64"/>
                  <a:pt x="32490" y="60"/>
                  <a:pt x="32481" y="51"/>
                </a:cubicBezTo>
                <a:lnTo>
                  <a:pt x="32479" y="46"/>
                </a:lnTo>
                <a:cubicBezTo>
                  <a:pt x="32463" y="69"/>
                  <a:pt x="32440" y="82"/>
                  <a:pt x="32420" y="82"/>
                </a:cubicBezTo>
                <a:cubicBezTo>
                  <a:pt x="32412" y="82"/>
                  <a:pt x="32404" y="79"/>
                  <a:pt x="32398" y="74"/>
                </a:cubicBezTo>
                <a:cubicBezTo>
                  <a:pt x="32378" y="59"/>
                  <a:pt x="32245" y="42"/>
                  <a:pt x="32202" y="3"/>
                </a:cubicBezTo>
                <a:lnTo>
                  <a:pt x="32162" y="63"/>
                </a:lnTo>
                <a:lnTo>
                  <a:pt x="32160" y="67"/>
                </a:lnTo>
                <a:cubicBezTo>
                  <a:pt x="32143" y="64"/>
                  <a:pt x="32087" y="41"/>
                  <a:pt x="32061" y="41"/>
                </a:cubicBezTo>
                <a:cubicBezTo>
                  <a:pt x="32058" y="41"/>
                  <a:pt x="32056" y="42"/>
                  <a:pt x="32054" y="42"/>
                </a:cubicBezTo>
                <a:cubicBezTo>
                  <a:pt x="32035" y="47"/>
                  <a:pt x="31981" y="63"/>
                  <a:pt x="31951" y="63"/>
                </a:cubicBezTo>
                <a:cubicBezTo>
                  <a:pt x="31947" y="63"/>
                  <a:pt x="31944" y="63"/>
                  <a:pt x="31942" y="63"/>
                </a:cubicBezTo>
                <a:cubicBezTo>
                  <a:pt x="31916" y="59"/>
                  <a:pt x="31852" y="45"/>
                  <a:pt x="31800" y="33"/>
                </a:cubicBezTo>
                <a:lnTo>
                  <a:pt x="31752" y="32"/>
                </a:lnTo>
                <a:lnTo>
                  <a:pt x="31675" y="29"/>
                </a:lnTo>
                <a:cubicBezTo>
                  <a:pt x="31591" y="32"/>
                  <a:pt x="31457" y="36"/>
                  <a:pt x="31376" y="37"/>
                </a:cubicBezTo>
                <a:lnTo>
                  <a:pt x="31303" y="34"/>
                </a:lnTo>
                <a:lnTo>
                  <a:pt x="31268" y="33"/>
                </a:lnTo>
                <a:cubicBezTo>
                  <a:pt x="31230" y="42"/>
                  <a:pt x="31155" y="68"/>
                  <a:pt x="31128" y="68"/>
                </a:cubicBezTo>
                <a:cubicBezTo>
                  <a:pt x="31126" y="68"/>
                  <a:pt x="31124" y="67"/>
                  <a:pt x="31123" y="67"/>
                </a:cubicBezTo>
                <a:cubicBezTo>
                  <a:pt x="31104" y="62"/>
                  <a:pt x="31050" y="53"/>
                  <a:pt x="31001" y="47"/>
                </a:cubicBezTo>
                <a:lnTo>
                  <a:pt x="30958" y="32"/>
                </a:lnTo>
                <a:cubicBezTo>
                  <a:pt x="30956" y="31"/>
                  <a:pt x="30952" y="30"/>
                  <a:pt x="30948" y="30"/>
                </a:cubicBezTo>
                <a:cubicBezTo>
                  <a:pt x="30944" y="30"/>
                  <a:pt x="30941" y="31"/>
                  <a:pt x="30940" y="32"/>
                </a:cubicBezTo>
                <a:cubicBezTo>
                  <a:pt x="30915" y="53"/>
                  <a:pt x="30890" y="65"/>
                  <a:pt x="30863" y="65"/>
                </a:cubicBezTo>
                <a:cubicBezTo>
                  <a:pt x="30841" y="65"/>
                  <a:pt x="30818" y="57"/>
                  <a:pt x="30795" y="39"/>
                </a:cubicBezTo>
                <a:cubicBezTo>
                  <a:pt x="30782" y="30"/>
                  <a:pt x="30769" y="27"/>
                  <a:pt x="30757" y="27"/>
                </a:cubicBezTo>
                <a:cubicBezTo>
                  <a:pt x="30719" y="27"/>
                  <a:pt x="30683" y="62"/>
                  <a:pt x="30651" y="62"/>
                </a:cubicBezTo>
                <a:cubicBezTo>
                  <a:pt x="30643" y="62"/>
                  <a:pt x="30636" y="60"/>
                  <a:pt x="30628" y="55"/>
                </a:cubicBezTo>
                <a:lnTo>
                  <a:pt x="30566" y="13"/>
                </a:lnTo>
                <a:cubicBezTo>
                  <a:pt x="30535" y="32"/>
                  <a:pt x="30479" y="43"/>
                  <a:pt x="30424" y="43"/>
                </a:cubicBezTo>
                <a:cubicBezTo>
                  <a:pt x="30400" y="43"/>
                  <a:pt x="30375" y="41"/>
                  <a:pt x="30353" y="36"/>
                </a:cubicBezTo>
                <a:lnTo>
                  <a:pt x="30286" y="32"/>
                </a:lnTo>
                <a:lnTo>
                  <a:pt x="30222" y="29"/>
                </a:lnTo>
                <a:cubicBezTo>
                  <a:pt x="30151" y="32"/>
                  <a:pt x="30032" y="49"/>
                  <a:pt x="29955" y="67"/>
                </a:cubicBezTo>
                <a:lnTo>
                  <a:pt x="29929" y="46"/>
                </a:lnTo>
                <a:lnTo>
                  <a:pt x="298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43"/>
          <p:cNvSpPr txBox="1">
            <a:spLocks noGrp="1"/>
          </p:cNvSpPr>
          <p:nvPr>
            <p:ph type="title"/>
          </p:nvPr>
        </p:nvSpPr>
        <p:spPr>
          <a:xfrm>
            <a:off x="715100" y="1085100"/>
            <a:ext cx="3376800" cy="64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02" name="Google Shape;602;p43"/>
          <p:cNvSpPr/>
          <p:nvPr/>
        </p:nvSpPr>
        <p:spPr>
          <a:xfrm>
            <a:off x="786575" y="1578925"/>
            <a:ext cx="3061394" cy="91098"/>
          </a:xfrm>
          <a:custGeom>
            <a:avLst/>
            <a:gdLst/>
            <a:ahLst/>
            <a:cxnLst/>
            <a:rect l="l" t="t" r="r" b="b"/>
            <a:pathLst>
              <a:path w="31297" h="2257" extrusionOk="0">
                <a:moveTo>
                  <a:pt x="27482" y="327"/>
                </a:moveTo>
                <a:cubicBezTo>
                  <a:pt x="27492" y="337"/>
                  <a:pt x="27501" y="347"/>
                  <a:pt x="27511" y="356"/>
                </a:cubicBezTo>
                <a:cubicBezTo>
                  <a:pt x="27493" y="364"/>
                  <a:pt x="27477" y="377"/>
                  <a:pt x="27457" y="382"/>
                </a:cubicBezTo>
                <a:cubicBezTo>
                  <a:pt x="27457" y="382"/>
                  <a:pt x="27457" y="382"/>
                  <a:pt x="27457" y="382"/>
                </a:cubicBezTo>
                <a:cubicBezTo>
                  <a:pt x="27449" y="382"/>
                  <a:pt x="27438" y="364"/>
                  <a:pt x="27430" y="356"/>
                </a:cubicBezTo>
                <a:cubicBezTo>
                  <a:pt x="27447" y="347"/>
                  <a:pt x="27464" y="336"/>
                  <a:pt x="27482" y="327"/>
                </a:cubicBezTo>
                <a:close/>
                <a:moveTo>
                  <a:pt x="28697" y="143"/>
                </a:moveTo>
                <a:cubicBezTo>
                  <a:pt x="28733" y="143"/>
                  <a:pt x="28768" y="156"/>
                  <a:pt x="28798" y="194"/>
                </a:cubicBezTo>
                <a:cubicBezTo>
                  <a:pt x="28772" y="223"/>
                  <a:pt x="28747" y="250"/>
                  <a:pt x="28727" y="275"/>
                </a:cubicBezTo>
                <a:cubicBezTo>
                  <a:pt x="28751" y="305"/>
                  <a:pt x="28774" y="332"/>
                  <a:pt x="28795" y="359"/>
                </a:cubicBezTo>
                <a:cubicBezTo>
                  <a:pt x="28782" y="373"/>
                  <a:pt x="28772" y="392"/>
                  <a:pt x="28763" y="392"/>
                </a:cubicBezTo>
                <a:cubicBezTo>
                  <a:pt x="28603" y="393"/>
                  <a:pt x="28444" y="393"/>
                  <a:pt x="28284" y="393"/>
                </a:cubicBezTo>
                <a:cubicBezTo>
                  <a:pt x="28254" y="420"/>
                  <a:pt x="28225" y="446"/>
                  <a:pt x="28219" y="451"/>
                </a:cubicBezTo>
                <a:cubicBezTo>
                  <a:pt x="28162" y="419"/>
                  <a:pt x="28105" y="387"/>
                  <a:pt x="28050" y="354"/>
                </a:cubicBezTo>
                <a:cubicBezTo>
                  <a:pt x="28083" y="291"/>
                  <a:pt x="28099" y="260"/>
                  <a:pt x="28110" y="239"/>
                </a:cubicBezTo>
                <a:cubicBezTo>
                  <a:pt x="28124" y="234"/>
                  <a:pt x="28138" y="232"/>
                  <a:pt x="28149" y="232"/>
                </a:cubicBezTo>
                <a:cubicBezTo>
                  <a:pt x="28213" y="232"/>
                  <a:pt x="28243" y="289"/>
                  <a:pt x="28284" y="315"/>
                </a:cubicBezTo>
                <a:cubicBezTo>
                  <a:pt x="28314" y="312"/>
                  <a:pt x="28344" y="316"/>
                  <a:pt x="28364" y="304"/>
                </a:cubicBezTo>
                <a:cubicBezTo>
                  <a:pt x="28440" y="260"/>
                  <a:pt x="28509" y="199"/>
                  <a:pt x="28588" y="169"/>
                </a:cubicBezTo>
                <a:cubicBezTo>
                  <a:pt x="28621" y="157"/>
                  <a:pt x="28659" y="143"/>
                  <a:pt x="28697" y="143"/>
                </a:cubicBezTo>
                <a:close/>
                <a:moveTo>
                  <a:pt x="27712" y="315"/>
                </a:moveTo>
                <a:cubicBezTo>
                  <a:pt x="27748" y="352"/>
                  <a:pt x="27785" y="388"/>
                  <a:pt x="27844" y="445"/>
                </a:cubicBezTo>
                <a:cubicBezTo>
                  <a:pt x="27795" y="479"/>
                  <a:pt x="27747" y="511"/>
                  <a:pt x="27700" y="543"/>
                </a:cubicBezTo>
                <a:cubicBezTo>
                  <a:pt x="27647" y="472"/>
                  <a:pt x="27645" y="393"/>
                  <a:pt x="27712" y="315"/>
                </a:cubicBezTo>
                <a:close/>
                <a:moveTo>
                  <a:pt x="21758" y="491"/>
                </a:moveTo>
                <a:cubicBezTo>
                  <a:pt x="21766" y="491"/>
                  <a:pt x="21776" y="508"/>
                  <a:pt x="21784" y="517"/>
                </a:cubicBezTo>
                <a:cubicBezTo>
                  <a:pt x="21767" y="526"/>
                  <a:pt x="21750" y="539"/>
                  <a:pt x="21731" y="543"/>
                </a:cubicBezTo>
                <a:cubicBezTo>
                  <a:pt x="21730" y="543"/>
                  <a:pt x="21730" y="543"/>
                  <a:pt x="21730" y="543"/>
                </a:cubicBezTo>
                <a:cubicBezTo>
                  <a:pt x="21722" y="543"/>
                  <a:pt x="21712" y="526"/>
                  <a:pt x="21704" y="517"/>
                </a:cubicBezTo>
                <a:cubicBezTo>
                  <a:pt x="21721" y="508"/>
                  <a:pt x="21738" y="496"/>
                  <a:pt x="21757" y="492"/>
                </a:cubicBezTo>
                <a:cubicBezTo>
                  <a:pt x="21757" y="491"/>
                  <a:pt x="21758" y="491"/>
                  <a:pt x="21758" y="491"/>
                </a:cubicBezTo>
                <a:close/>
                <a:moveTo>
                  <a:pt x="28585" y="572"/>
                </a:moveTo>
                <a:cubicBezTo>
                  <a:pt x="28585" y="572"/>
                  <a:pt x="28585" y="572"/>
                  <a:pt x="28586" y="572"/>
                </a:cubicBezTo>
                <a:cubicBezTo>
                  <a:pt x="28604" y="577"/>
                  <a:pt x="28621" y="588"/>
                  <a:pt x="28639" y="597"/>
                </a:cubicBezTo>
                <a:lnTo>
                  <a:pt x="28611" y="625"/>
                </a:lnTo>
                <a:cubicBezTo>
                  <a:pt x="28593" y="616"/>
                  <a:pt x="28577" y="606"/>
                  <a:pt x="28558" y="597"/>
                </a:cubicBezTo>
                <a:cubicBezTo>
                  <a:pt x="28567" y="589"/>
                  <a:pt x="28577" y="572"/>
                  <a:pt x="28585" y="572"/>
                </a:cubicBezTo>
                <a:close/>
                <a:moveTo>
                  <a:pt x="28921" y="636"/>
                </a:moveTo>
                <a:cubicBezTo>
                  <a:pt x="28929" y="646"/>
                  <a:pt x="28948" y="657"/>
                  <a:pt x="28947" y="664"/>
                </a:cubicBezTo>
                <a:cubicBezTo>
                  <a:pt x="28941" y="683"/>
                  <a:pt x="28929" y="700"/>
                  <a:pt x="28921" y="718"/>
                </a:cubicBezTo>
                <a:lnTo>
                  <a:pt x="28892" y="690"/>
                </a:lnTo>
                <a:cubicBezTo>
                  <a:pt x="28901" y="672"/>
                  <a:pt x="28912" y="655"/>
                  <a:pt x="28921" y="636"/>
                </a:cubicBezTo>
                <a:close/>
                <a:moveTo>
                  <a:pt x="27470" y="638"/>
                </a:moveTo>
                <a:cubicBezTo>
                  <a:pt x="27479" y="655"/>
                  <a:pt x="27489" y="672"/>
                  <a:pt x="27498" y="690"/>
                </a:cubicBezTo>
                <a:cubicBezTo>
                  <a:pt x="27488" y="700"/>
                  <a:pt x="27479" y="708"/>
                  <a:pt x="27470" y="719"/>
                </a:cubicBezTo>
                <a:cubicBezTo>
                  <a:pt x="27461" y="701"/>
                  <a:pt x="27448" y="685"/>
                  <a:pt x="27445" y="665"/>
                </a:cubicBezTo>
                <a:cubicBezTo>
                  <a:pt x="27443" y="657"/>
                  <a:pt x="27461" y="647"/>
                  <a:pt x="27470" y="638"/>
                </a:cubicBezTo>
                <a:close/>
                <a:moveTo>
                  <a:pt x="27792" y="638"/>
                </a:moveTo>
                <a:cubicBezTo>
                  <a:pt x="27801" y="655"/>
                  <a:pt x="27812" y="672"/>
                  <a:pt x="27821" y="690"/>
                </a:cubicBezTo>
                <a:cubicBezTo>
                  <a:pt x="27811" y="700"/>
                  <a:pt x="27801" y="708"/>
                  <a:pt x="27792" y="719"/>
                </a:cubicBezTo>
                <a:cubicBezTo>
                  <a:pt x="27784" y="701"/>
                  <a:pt x="27771" y="685"/>
                  <a:pt x="27767" y="665"/>
                </a:cubicBezTo>
                <a:cubicBezTo>
                  <a:pt x="27766" y="657"/>
                  <a:pt x="27784" y="647"/>
                  <a:pt x="27792" y="638"/>
                </a:cubicBezTo>
                <a:close/>
                <a:moveTo>
                  <a:pt x="28034" y="638"/>
                </a:moveTo>
                <a:cubicBezTo>
                  <a:pt x="28043" y="655"/>
                  <a:pt x="28053" y="672"/>
                  <a:pt x="28063" y="690"/>
                </a:cubicBezTo>
                <a:cubicBezTo>
                  <a:pt x="28052" y="700"/>
                  <a:pt x="28043" y="708"/>
                  <a:pt x="28034" y="719"/>
                </a:cubicBezTo>
                <a:cubicBezTo>
                  <a:pt x="28026" y="701"/>
                  <a:pt x="28012" y="685"/>
                  <a:pt x="28008" y="665"/>
                </a:cubicBezTo>
                <a:cubicBezTo>
                  <a:pt x="28007" y="657"/>
                  <a:pt x="28026" y="647"/>
                  <a:pt x="28034" y="638"/>
                </a:cubicBezTo>
                <a:close/>
                <a:moveTo>
                  <a:pt x="28347" y="567"/>
                </a:moveTo>
                <a:cubicBezTo>
                  <a:pt x="28365" y="579"/>
                  <a:pt x="28396" y="590"/>
                  <a:pt x="28396" y="604"/>
                </a:cubicBezTo>
                <a:cubicBezTo>
                  <a:pt x="28401" y="691"/>
                  <a:pt x="28398" y="779"/>
                  <a:pt x="28398" y="876"/>
                </a:cubicBezTo>
                <a:cubicBezTo>
                  <a:pt x="28300" y="840"/>
                  <a:pt x="28250" y="794"/>
                  <a:pt x="28236" y="716"/>
                </a:cubicBezTo>
                <a:cubicBezTo>
                  <a:pt x="28236" y="640"/>
                  <a:pt x="28314" y="620"/>
                  <a:pt x="28347" y="567"/>
                </a:cubicBezTo>
                <a:close/>
                <a:moveTo>
                  <a:pt x="10535" y="1046"/>
                </a:moveTo>
                <a:lnTo>
                  <a:pt x="10563" y="1073"/>
                </a:lnTo>
                <a:cubicBezTo>
                  <a:pt x="10553" y="1091"/>
                  <a:pt x="10544" y="1108"/>
                  <a:pt x="10535" y="1127"/>
                </a:cubicBezTo>
                <a:cubicBezTo>
                  <a:pt x="10526" y="1118"/>
                  <a:pt x="10508" y="1106"/>
                  <a:pt x="10510" y="1099"/>
                </a:cubicBezTo>
                <a:cubicBezTo>
                  <a:pt x="10515" y="1081"/>
                  <a:pt x="10526" y="1063"/>
                  <a:pt x="10535" y="1046"/>
                </a:cubicBezTo>
                <a:close/>
                <a:moveTo>
                  <a:pt x="1596" y="1545"/>
                </a:moveTo>
                <a:cubicBezTo>
                  <a:pt x="1604" y="1545"/>
                  <a:pt x="1614" y="1562"/>
                  <a:pt x="1623" y="1571"/>
                </a:cubicBezTo>
                <a:cubicBezTo>
                  <a:pt x="1606" y="1580"/>
                  <a:pt x="1588" y="1590"/>
                  <a:pt x="1572" y="1600"/>
                </a:cubicBezTo>
                <a:cubicBezTo>
                  <a:pt x="1559" y="1589"/>
                  <a:pt x="1551" y="1580"/>
                  <a:pt x="1542" y="1571"/>
                </a:cubicBezTo>
                <a:cubicBezTo>
                  <a:pt x="1559" y="1562"/>
                  <a:pt x="1577" y="1549"/>
                  <a:pt x="1595" y="1545"/>
                </a:cubicBezTo>
                <a:cubicBezTo>
                  <a:pt x="1596" y="1545"/>
                  <a:pt x="1596" y="1545"/>
                  <a:pt x="1596" y="1545"/>
                </a:cubicBezTo>
                <a:close/>
                <a:moveTo>
                  <a:pt x="10535" y="1690"/>
                </a:moveTo>
                <a:lnTo>
                  <a:pt x="10563" y="1719"/>
                </a:lnTo>
                <a:cubicBezTo>
                  <a:pt x="10554" y="1735"/>
                  <a:pt x="10544" y="1754"/>
                  <a:pt x="10535" y="1771"/>
                </a:cubicBezTo>
                <a:cubicBezTo>
                  <a:pt x="10526" y="1762"/>
                  <a:pt x="10508" y="1751"/>
                  <a:pt x="10510" y="1745"/>
                </a:cubicBezTo>
                <a:cubicBezTo>
                  <a:pt x="10515" y="1725"/>
                  <a:pt x="10526" y="1709"/>
                  <a:pt x="10535" y="1690"/>
                </a:cubicBezTo>
                <a:close/>
                <a:moveTo>
                  <a:pt x="10777" y="1771"/>
                </a:moveTo>
                <a:lnTo>
                  <a:pt x="10805" y="1800"/>
                </a:lnTo>
                <a:cubicBezTo>
                  <a:pt x="10795" y="1817"/>
                  <a:pt x="10785" y="1833"/>
                  <a:pt x="10777" y="1852"/>
                </a:cubicBezTo>
                <a:cubicBezTo>
                  <a:pt x="10768" y="1843"/>
                  <a:pt x="10749" y="1832"/>
                  <a:pt x="10751" y="1826"/>
                </a:cubicBezTo>
                <a:cubicBezTo>
                  <a:pt x="10756" y="1806"/>
                  <a:pt x="10768" y="1790"/>
                  <a:pt x="10777" y="1771"/>
                </a:cubicBezTo>
                <a:close/>
                <a:moveTo>
                  <a:pt x="6864" y="1857"/>
                </a:moveTo>
                <a:cubicBezTo>
                  <a:pt x="6910" y="1857"/>
                  <a:pt x="6988" y="1867"/>
                  <a:pt x="7124" y="1883"/>
                </a:cubicBezTo>
                <a:cubicBezTo>
                  <a:pt x="7072" y="1925"/>
                  <a:pt x="7028" y="1933"/>
                  <a:pt x="6988" y="1933"/>
                </a:cubicBezTo>
                <a:cubicBezTo>
                  <a:pt x="6964" y="1933"/>
                  <a:pt x="6941" y="1930"/>
                  <a:pt x="6919" y="1930"/>
                </a:cubicBezTo>
                <a:cubicBezTo>
                  <a:pt x="6914" y="1930"/>
                  <a:pt x="6908" y="1930"/>
                  <a:pt x="6903" y="1931"/>
                </a:cubicBezTo>
                <a:cubicBezTo>
                  <a:pt x="6899" y="1931"/>
                  <a:pt x="6895" y="1931"/>
                  <a:pt x="6891" y="1931"/>
                </a:cubicBezTo>
                <a:cubicBezTo>
                  <a:pt x="6860" y="1931"/>
                  <a:pt x="6827" y="1921"/>
                  <a:pt x="6795" y="1916"/>
                </a:cubicBezTo>
                <a:cubicBezTo>
                  <a:pt x="6800" y="1875"/>
                  <a:pt x="6802" y="1857"/>
                  <a:pt x="6864" y="1857"/>
                </a:cubicBezTo>
                <a:close/>
                <a:moveTo>
                  <a:pt x="4878" y="1945"/>
                </a:moveTo>
                <a:cubicBezTo>
                  <a:pt x="4894" y="1954"/>
                  <a:pt x="4913" y="1965"/>
                  <a:pt x="4930" y="1973"/>
                </a:cubicBezTo>
                <a:cubicBezTo>
                  <a:pt x="4921" y="1982"/>
                  <a:pt x="4910" y="1998"/>
                  <a:pt x="4904" y="1998"/>
                </a:cubicBezTo>
                <a:cubicBezTo>
                  <a:pt x="4904" y="1998"/>
                  <a:pt x="4903" y="1998"/>
                  <a:pt x="4903" y="1998"/>
                </a:cubicBezTo>
                <a:cubicBezTo>
                  <a:pt x="4884" y="1993"/>
                  <a:pt x="4867" y="1982"/>
                  <a:pt x="4849" y="1973"/>
                </a:cubicBezTo>
                <a:lnTo>
                  <a:pt x="4878" y="1945"/>
                </a:lnTo>
                <a:close/>
                <a:moveTo>
                  <a:pt x="4566" y="1934"/>
                </a:moveTo>
                <a:lnTo>
                  <a:pt x="4595" y="1961"/>
                </a:lnTo>
                <a:cubicBezTo>
                  <a:pt x="4586" y="1978"/>
                  <a:pt x="4575" y="1996"/>
                  <a:pt x="4566" y="2014"/>
                </a:cubicBezTo>
                <a:cubicBezTo>
                  <a:pt x="4557" y="2006"/>
                  <a:pt x="4539" y="1993"/>
                  <a:pt x="4540" y="1987"/>
                </a:cubicBezTo>
                <a:cubicBezTo>
                  <a:pt x="4546" y="1968"/>
                  <a:pt x="4557" y="1951"/>
                  <a:pt x="4566" y="1934"/>
                </a:cubicBezTo>
                <a:close/>
                <a:moveTo>
                  <a:pt x="8840" y="2014"/>
                </a:moveTo>
                <a:cubicBezTo>
                  <a:pt x="8876" y="2016"/>
                  <a:pt x="8912" y="2022"/>
                  <a:pt x="8948" y="2027"/>
                </a:cubicBezTo>
                <a:cubicBezTo>
                  <a:pt x="8949" y="2045"/>
                  <a:pt x="8949" y="2062"/>
                  <a:pt x="8950" y="2079"/>
                </a:cubicBezTo>
                <a:cubicBezTo>
                  <a:pt x="8918" y="2083"/>
                  <a:pt x="8885" y="2091"/>
                  <a:pt x="8853" y="2091"/>
                </a:cubicBezTo>
                <a:cubicBezTo>
                  <a:pt x="8849" y="2091"/>
                  <a:pt x="8846" y="2091"/>
                  <a:pt x="8842" y="2091"/>
                </a:cubicBezTo>
                <a:cubicBezTo>
                  <a:pt x="8832" y="2090"/>
                  <a:pt x="8820" y="2059"/>
                  <a:pt x="8815" y="2040"/>
                </a:cubicBezTo>
                <a:cubicBezTo>
                  <a:pt x="8814" y="2033"/>
                  <a:pt x="8831" y="2014"/>
                  <a:pt x="8840" y="2014"/>
                </a:cubicBezTo>
                <a:close/>
                <a:moveTo>
                  <a:pt x="28910" y="0"/>
                </a:moveTo>
                <a:lnTo>
                  <a:pt x="28840" y="70"/>
                </a:lnTo>
                <a:lnTo>
                  <a:pt x="28440" y="70"/>
                </a:lnTo>
                <a:cubicBezTo>
                  <a:pt x="28411" y="99"/>
                  <a:pt x="28381" y="126"/>
                  <a:pt x="28352" y="152"/>
                </a:cubicBezTo>
                <a:lnTo>
                  <a:pt x="28033" y="152"/>
                </a:lnTo>
                <a:cubicBezTo>
                  <a:pt x="28002" y="125"/>
                  <a:pt x="27974" y="97"/>
                  <a:pt x="27950" y="75"/>
                </a:cubicBezTo>
                <a:lnTo>
                  <a:pt x="27710" y="75"/>
                </a:lnTo>
                <a:cubicBezTo>
                  <a:pt x="27677" y="102"/>
                  <a:pt x="27650" y="126"/>
                  <a:pt x="27623" y="147"/>
                </a:cubicBezTo>
                <a:lnTo>
                  <a:pt x="27556" y="80"/>
                </a:lnTo>
                <a:lnTo>
                  <a:pt x="27379" y="80"/>
                </a:lnTo>
                <a:lnTo>
                  <a:pt x="27313" y="146"/>
                </a:lnTo>
                <a:cubicBezTo>
                  <a:pt x="27301" y="148"/>
                  <a:pt x="27289" y="153"/>
                  <a:pt x="27276" y="153"/>
                </a:cubicBezTo>
                <a:cubicBezTo>
                  <a:pt x="26941" y="153"/>
                  <a:pt x="26604" y="153"/>
                  <a:pt x="26269" y="154"/>
                </a:cubicBezTo>
                <a:cubicBezTo>
                  <a:pt x="26257" y="154"/>
                  <a:pt x="26247" y="168"/>
                  <a:pt x="26237" y="174"/>
                </a:cubicBezTo>
                <a:lnTo>
                  <a:pt x="26178" y="231"/>
                </a:lnTo>
                <a:lnTo>
                  <a:pt x="26094" y="154"/>
                </a:lnTo>
                <a:lnTo>
                  <a:pt x="25774" y="154"/>
                </a:lnTo>
                <a:cubicBezTo>
                  <a:pt x="25743" y="183"/>
                  <a:pt x="25714" y="209"/>
                  <a:pt x="25690" y="230"/>
                </a:cubicBezTo>
                <a:lnTo>
                  <a:pt x="25370" y="230"/>
                </a:lnTo>
                <a:cubicBezTo>
                  <a:pt x="25337" y="203"/>
                  <a:pt x="25310" y="180"/>
                  <a:pt x="25283" y="158"/>
                </a:cubicBezTo>
                <a:lnTo>
                  <a:pt x="25216" y="225"/>
                </a:lnTo>
                <a:lnTo>
                  <a:pt x="24562" y="225"/>
                </a:lnTo>
                <a:cubicBezTo>
                  <a:pt x="24522" y="196"/>
                  <a:pt x="24498" y="177"/>
                  <a:pt x="24475" y="161"/>
                </a:cubicBezTo>
                <a:lnTo>
                  <a:pt x="24403" y="231"/>
                </a:lnTo>
                <a:lnTo>
                  <a:pt x="24084" y="231"/>
                </a:lnTo>
                <a:cubicBezTo>
                  <a:pt x="24054" y="260"/>
                  <a:pt x="24025" y="287"/>
                  <a:pt x="23997" y="313"/>
                </a:cubicBezTo>
                <a:lnTo>
                  <a:pt x="23759" y="313"/>
                </a:lnTo>
                <a:cubicBezTo>
                  <a:pt x="23728" y="286"/>
                  <a:pt x="23701" y="261"/>
                  <a:pt x="23673" y="238"/>
                </a:cubicBezTo>
                <a:lnTo>
                  <a:pt x="23598" y="312"/>
                </a:lnTo>
                <a:lnTo>
                  <a:pt x="22631" y="312"/>
                </a:lnTo>
                <a:cubicBezTo>
                  <a:pt x="22599" y="346"/>
                  <a:pt x="22580" y="364"/>
                  <a:pt x="22546" y="398"/>
                </a:cubicBezTo>
                <a:lnTo>
                  <a:pt x="22215" y="398"/>
                </a:lnTo>
                <a:cubicBezTo>
                  <a:pt x="22193" y="459"/>
                  <a:pt x="22175" y="506"/>
                  <a:pt x="22159" y="549"/>
                </a:cubicBezTo>
                <a:cubicBezTo>
                  <a:pt x="22106" y="553"/>
                  <a:pt x="22055" y="561"/>
                  <a:pt x="22005" y="561"/>
                </a:cubicBezTo>
                <a:cubicBezTo>
                  <a:pt x="21963" y="561"/>
                  <a:pt x="21922" y="555"/>
                  <a:pt x="21882" y="537"/>
                </a:cubicBezTo>
                <a:cubicBezTo>
                  <a:pt x="21865" y="488"/>
                  <a:pt x="21849" y="441"/>
                  <a:pt x="21829" y="385"/>
                </a:cubicBezTo>
                <a:cubicBezTo>
                  <a:pt x="21802" y="394"/>
                  <a:pt x="21774" y="397"/>
                  <a:pt x="21747" y="397"/>
                </a:cubicBezTo>
                <a:cubicBezTo>
                  <a:pt x="21718" y="397"/>
                  <a:pt x="21689" y="394"/>
                  <a:pt x="21660" y="394"/>
                </a:cubicBezTo>
                <a:cubicBezTo>
                  <a:pt x="21623" y="394"/>
                  <a:pt x="21588" y="399"/>
                  <a:pt x="21554" y="421"/>
                </a:cubicBezTo>
                <a:cubicBezTo>
                  <a:pt x="21537" y="469"/>
                  <a:pt x="21521" y="515"/>
                  <a:pt x="21506" y="556"/>
                </a:cubicBezTo>
                <a:lnTo>
                  <a:pt x="20855" y="556"/>
                </a:lnTo>
                <a:cubicBezTo>
                  <a:pt x="20824" y="529"/>
                  <a:pt x="20796" y="506"/>
                  <a:pt x="20769" y="481"/>
                </a:cubicBezTo>
                <a:lnTo>
                  <a:pt x="20709" y="542"/>
                </a:lnTo>
                <a:cubicBezTo>
                  <a:pt x="20644" y="517"/>
                  <a:pt x="20583" y="473"/>
                  <a:pt x="20514" y="473"/>
                </a:cubicBezTo>
                <a:cubicBezTo>
                  <a:pt x="20489" y="473"/>
                  <a:pt x="20462" y="479"/>
                  <a:pt x="20433" y="495"/>
                </a:cubicBezTo>
                <a:cubicBezTo>
                  <a:pt x="20386" y="540"/>
                  <a:pt x="20340" y="588"/>
                  <a:pt x="20291" y="636"/>
                </a:cubicBezTo>
                <a:lnTo>
                  <a:pt x="20206" y="636"/>
                </a:lnTo>
                <a:cubicBezTo>
                  <a:pt x="20181" y="584"/>
                  <a:pt x="20156" y="529"/>
                  <a:pt x="20132" y="477"/>
                </a:cubicBezTo>
                <a:lnTo>
                  <a:pt x="19985" y="477"/>
                </a:lnTo>
                <a:cubicBezTo>
                  <a:pt x="19894" y="533"/>
                  <a:pt x="19821" y="585"/>
                  <a:pt x="19741" y="620"/>
                </a:cubicBezTo>
                <a:cubicBezTo>
                  <a:pt x="19708" y="634"/>
                  <a:pt x="19673" y="644"/>
                  <a:pt x="19639" y="644"/>
                </a:cubicBezTo>
                <a:cubicBezTo>
                  <a:pt x="19599" y="644"/>
                  <a:pt x="19559" y="631"/>
                  <a:pt x="19524" y="595"/>
                </a:cubicBezTo>
                <a:cubicBezTo>
                  <a:pt x="19491" y="563"/>
                  <a:pt x="19457" y="553"/>
                  <a:pt x="19422" y="553"/>
                </a:cubicBezTo>
                <a:cubicBezTo>
                  <a:pt x="19384" y="553"/>
                  <a:pt x="19345" y="565"/>
                  <a:pt x="19307" y="574"/>
                </a:cubicBezTo>
                <a:lnTo>
                  <a:pt x="19246" y="634"/>
                </a:lnTo>
                <a:cubicBezTo>
                  <a:pt x="19219" y="609"/>
                  <a:pt x="19192" y="583"/>
                  <a:pt x="19163" y="558"/>
                </a:cubicBezTo>
                <a:cubicBezTo>
                  <a:pt x="19136" y="585"/>
                  <a:pt x="19106" y="611"/>
                  <a:pt x="19081" y="635"/>
                </a:cubicBezTo>
                <a:lnTo>
                  <a:pt x="18278" y="635"/>
                </a:lnTo>
                <a:cubicBezTo>
                  <a:pt x="18246" y="609"/>
                  <a:pt x="18217" y="584"/>
                  <a:pt x="18192" y="563"/>
                </a:cubicBezTo>
                <a:cubicBezTo>
                  <a:pt x="18161" y="589"/>
                  <a:pt x="18134" y="611"/>
                  <a:pt x="18108" y="631"/>
                </a:cubicBezTo>
                <a:lnTo>
                  <a:pt x="18038" y="562"/>
                </a:lnTo>
                <a:cubicBezTo>
                  <a:pt x="18011" y="584"/>
                  <a:pt x="17984" y="607"/>
                  <a:pt x="17954" y="632"/>
                </a:cubicBezTo>
                <a:cubicBezTo>
                  <a:pt x="17907" y="637"/>
                  <a:pt x="17860" y="638"/>
                  <a:pt x="17813" y="638"/>
                </a:cubicBezTo>
                <a:cubicBezTo>
                  <a:pt x="17744" y="638"/>
                  <a:pt x="17674" y="635"/>
                  <a:pt x="17607" y="635"/>
                </a:cubicBezTo>
                <a:cubicBezTo>
                  <a:pt x="17557" y="635"/>
                  <a:pt x="17509" y="637"/>
                  <a:pt x="17463" y="643"/>
                </a:cubicBezTo>
                <a:lnTo>
                  <a:pt x="17389" y="718"/>
                </a:lnTo>
                <a:lnTo>
                  <a:pt x="16422" y="718"/>
                </a:lnTo>
                <a:cubicBezTo>
                  <a:pt x="16392" y="745"/>
                  <a:pt x="16365" y="773"/>
                  <a:pt x="16339" y="796"/>
                </a:cubicBezTo>
                <a:lnTo>
                  <a:pt x="16181" y="796"/>
                </a:lnTo>
                <a:cubicBezTo>
                  <a:pt x="16146" y="767"/>
                  <a:pt x="16116" y="741"/>
                  <a:pt x="16075" y="705"/>
                </a:cubicBezTo>
                <a:cubicBezTo>
                  <a:pt x="16001" y="728"/>
                  <a:pt x="15920" y="752"/>
                  <a:pt x="15833" y="777"/>
                </a:cubicBezTo>
                <a:lnTo>
                  <a:pt x="15781" y="724"/>
                </a:lnTo>
                <a:cubicBezTo>
                  <a:pt x="15753" y="747"/>
                  <a:pt x="15725" y="770"/>
                  <a:pt x="15691" y="800"/>
                </a:cubicBezTo>
                <a:cubicBezTo>
                  <a:pt x="15635" y="800"/>
                  <a:pt x="15578" y="800"/>
                  <a:pt x="15519" y="800"/>
                </a:cubicBezTo>
                <a:cubicBezTo>
                  <a:pt x="15460" y="800"/>
                  <a:pt x="15400" y="800"/>
                  <a:pt x="15339" y="799"/>
                </a:cubicBezTo>
                <a:cubicBezTo>
                  <a:pt x="15314" y="799"/>
                  <a:pt x="15292" y="784"/>
                  <a:pt x="15266" y="775"/>
                </a:cubicBezTo>
                <a:cubicBezTo>
                  <a:pt x="15249" y="758"/>
                  <a:pt x="15231" y="738"/>
                  <a:pt x="15213" y="720"/>
                </a:cubicBezTo>
                <a:cubicBezTo>
                  <a:pt x="15184" y="747"/>
                  <a:pt x="15155" y="774"/>
                  <a:pt x="15124" y="803"/>
                </a:cubicBezTo>
                <a:lnTo>
                  <a:pt x="13197" y="803"/>
                </a:lnTo>
                <a:cubicBezTo>
                  <a:pt x="13165" y="830"/>
                  <a:pt x="13138" y="852"/>
                  <a:pt x="13113" y="873"/>
                </a:cubicBezTo>
                <a:cubicBezTo>
                  <a:pt x="13077" y="845"/>
                  <a:pt x="13048" y="820"/>
                  <a:pt x="13032" y="808"/>
                </a:cubicBezTo>
                <a:lnTo>
                  <a:pt x="12222" y="808"/>
                </a:lnTo>
                <a:lnTo>
                  <a:pt x="12152" y="877"/>
                </a:lnTo>
                <a:lnTo>
                  <a:pt x="11988" y="877"/>
                </a:lnTo>
                <a:cubicBezTo>
                  <a:pt x="11949" y="860"/>
                  <a:pt x="11924" y="796"/>
                  <a:pt x="11864" y="796"/>
                </a:cubicBezTo>
                <a:cubicBezTo>
                  <a:pt x="11853" y="796"/>
                  <a:pt x="11841" y="798"/>
                  <a:pt x="11827" y="803"/>
                </a:cubicBezTo>
                <a:cubicBezTo>
                  <a:pt x="11802" y="827"/>
                  <a:pt x="11772" y="854"/>
                  <a:pt x="11742" y="882"/>
                </a:cubicBezTo>
                <a:lnTo>
                  <a:pt x="10537" y="882"/>
                </a:lnTo>
                <a:cubicBezTo>
                  <a:pt x="10508" y="909"/>
                  <a:pt x="10480" y="934"/>
                  <a:pt x="10451" y="959"/>
                </a:cubicBezTo>
                <a:lnTo>
                  <a:pt x="10383" y="891"/>
                </a:lnTo>
                <a:lnTo>
                  <a:pt x="9174" y="891"/>
                </a:lnTo>
                <a:cubicBezTo>
                  <a:pt x="9117" y="925"/>
                  <a:pt x="9074" y="951"/>
                  <a:pt x="9031" y="977"/>
                </a:cubicBezTo>
                <a:cubicBezTo>
                  <a:pt x="8989" y="943"/>
                  <a:pt x="8960" y="918"/>
                  <a:pt x="8929" y="892"/>
                </a:cubicBezTo>
                <a:lnTo>
                  <a:pt x="8348" y="892"/>
                </a:lnTo>
                <a:lnTo>
                  <a:pt x="8277" y="963"/>
                </a:lnTo>
                <a:cubicBezTo>
                  <a:pt x="8242" y="924"/>
                  <a:pt x="8208" y="879"/>
                  <a:pt x="8154" y="879"/>
                </a:cubicBezTo>
                <a:cubicBezTo>
                  <a:pt x="8142" y="879"/>
                  <a:pt x="8129" y="881"/>
                  <a:pt x="8115" y="886"/>
                </a:cubicBezTo>
                <a:cubicBezTo>
                  <a:pt x="8086" y="910"/>
                  <a:pt x="8058" y="938"/>
                  <a:pt x="8027" y="965"/>
                </a:cubicBezTo>
                <a:lnTo>
                  <a:pt x="6257" y="965"/>
                </a:lnTo>
                <a:lnTo>
                  <a:pt x="6183" y="1040"/>
                </a:lnTo>
                <a:lnTo>
                  <a:pt x="5619" y="1040"/>
                </a:lnTo>
                <a:lnTo>
                  <a:pt x="5542" y="1118"/>
                </a:lnTo>
                <a:lnTo>
                  <a:pt x="4567" y="1118"/>
                </a:lnTo>
                <a:cubicBezTo>
                  <a:pt x="4523" y="1084"/>
                  <a:pt x="4493" y="1061"/>
                  <a:pt x="4457" y="1033"/>
                </a:cubicBezTo>
                <a:cubicBezTo>
                  <a:pt x="4354" y="1089"/>
                  <a:pt x="4257" y="1143"/>
                  <a:pt x="4156" y="1197"/>
                </a:cubicBezTo>
                <a:cubicBezTo>
                  <a:pt x="4136" y="1177"/>
                  <a:pt x="4108" y="1153"/>
                  <a:pt x="4082" y="1130"/>
                </a:cubicBezTo>
                <a:cubicBezTo>
                  <a:pt x="4051" y="1155"/>
                  <a:pt x="4024" y="1177"/>
                  <a:pt x="4011" y="1187"/>
                </a:cubicBezTo>
                <a:cubicBezTo>
                  <a:pt x="3921" y="1159"/>
                  <a:pt x="3899" y="1062"/>
                  <a:pt x="3812" y="1044"/>
                </a:cubicBezTo>
                <a:cubicBezTo>
                  <a:pt x="3788" y="1051"/>
                  <a:pt x="3763" y="1058"/>
                  <a:pt x="3737" y="1066"/>
                </a:cubicBezTo>
                <a:cubicBezTo>
                  <a:pt x="3724" y="1138"/>
                  <a:pt x="3712" y="1212"/>
                  <a:pt x="3699" y="1284"/>
                </a:cubicBezTo>
                <a:cubicBezTo>
                  <a:pt x="3690" y="1284"/>
                  <a:pt x="3681" y="1283"/>
                  <a:pt x="3673" y="1283"/>
                </a:cubicBezTo>
                <a:cubicBezTo>
                  <a:pt x="3631" y="1283"/>
                  <a:pt x="3590" y="1288"/>
                  <a:pt x="3550" y="1288"/>
                </a:cubicBezTo>
                <a:cubicBezTo>
                  <a:pt x="3498" y="1288"/>
                  <a:pt x="3447" y="1281"/>
                  <a:pt x="3393" y="1249"/>
                </a:cubicBezTo>
                <a:cubicBezTo>
                  <a:pt x="3451" y="1190"/>
                  <a:pt x="3544" y="1125"/>
                  <a:pt x="3472" y="1074"/>
                </a:cubicBezTo>
                <a:cubicBezTo>
                  <a:pt x="3441" y="1058"/>
                  <a:pt x="3415" y="1051"/>
                  <a:pt x="3394" y="1051"/>
                </a:cubicBezTo>
                <a:cubicBezTo>
                  <a:pt x="3328" y="1051"/>
                  <a:pt x="3300" y="1114"/>
                  <a:pt x="3235" y="1130"/>
                </a:cubicBezTo>
                <a:lnTo>
                  <a:pt x="3035" y="1130"/>
                </a:lnTo>
                <a:cubicBezTo>
                  <a:pt x="2999" y="1159"/>
                  <a:pt x="2972" y="1179"/>
                  <a:pt x="2958" y="1189"/>
                </a:cubicBezTo>
                <a:cubicBezTo>
                  <a:pt x="2865" y="1139"/>
                  <a:pt x="2787" y="1098"/>
                  <a:pt x="2706" y="1054"/>
                </a:cubicBezTo>
                <a:cubicBezTo>
                  <a:pt x="2686" y="1072"/>
                  <a:pt x="2658" y="1097"/>
                  <a:pt x="2632" y="1121"/>
                </a:cubicBezTo>
                <a:cubicBezTo>
                  <a:pt x="2603" y="1097"/>
                  <a:pt x="2575" y="1073"/>
                  <a:pt x="2548" y="1049"/>
                </a:cubicBezTo>
                <a:lnTo>
                  <a:pt x="2473" y="1124"/>
                </a:lnTo>
                <a:lnTo>
                  <a:pt x="2081" y="1124"/>
                </a:lnTo>
                <a:cubicBezTo>
                  <a:pt x="2029" y="1164"/>
                  <a:pt x="1998" y="1188"/>
                  <a:pt x="1986" y="1197"/>
                </a:cubicBezTo>
                <a:lnTo>
                  <a:pt x="1693" y="1197"/>
                </a:lnTo>
                <a:cubicBezTo>
                  <a:pt x="1611" y="1155"/>
                  <a:pt x="1567" y="1133"/>
                  <a:pt x="1526" y="1112"/>
                </a:cubicBezTo>
                <a:cubicBezTo>
                  <a:pt x="1482" y="1149"/>
                  <a:pt x="1455" y="1176"/>
                  <a:pt x="1425" y="1203"/>
                </a:cubicBezTo>
                <a:cubicBezTo>
                  <a:pt x="1398" y="1177"/>
                  <a:pt x="1368" y="1150"/>
                  <a:pt x="1342" y="1126"/>
                </a:cubicBezTo>
                <a:lnTo>
                  <a:pt x="1184" y="1126"/>
                </a:lnTo>
                <a:cubicBezTo>
                  <a:pt x="1153" y="1153"/>
                  <a:pt x="1126" y="1177"/>
                  <a:pt x="1106" y="1195"/>
                </a:cubicBezTo>
                <a:cubicBezTo>
                  <a:pt x="1056" y="1164"/>
                  <a:pt x="1014" y="1137"/>
                  <a:pt x="979" y="1114"/>
                </a:cubicBezTo>
                <a:cubicBezTo>
                  <a:pt x="924" y="1149"/>
                  <a:pt x="886" y="1174"/>
                  <a:pt x="850" y="1196"/>
                </a:cubicBezTo>
                <a:lnTo>
                  <a:pt x="782" y="1128"/>
                </a:lnTo>
                <a:cubicBezTo>
                  <a:pt x="755" y="1153"/>
                  <a:pt x="726" y="1178"/>
                  <a:pt x="696" y="1205"/>
                </a:cubicBezTo>
                <a:lnTo>
                  <a:pt x="539" y="1205"/>
                </a:lnTo>
                <a:cubicBezTo>
                  <a:pt x="509" y="1178"/>
                  <a:pt x="479" y="1150"/>
                  <a:pt x="446" y="1119"/>
                </a:cubicBezTo>
                <a:cubicBezTo>
                  <a:pt x="411" y="1128"/>
                  <a:pt x="375" y="1137"/>
                  <a:pt x="328" y="1149"/>
                </a:cubicBezTo>
                <a:lnTo>
                  <a:pt x="328" y="1500"/>
                </a:lnTo>
                <a:cubicBezTo>
                  <a:pt x="291" y="1520"/>
                  <a:pt x="258" y="1528"/>
                  <a:pt x="226" y="1528"/>
                </a:cubicBezTo>
                <a:cubicBezTo>
                  <a:pt x="156" y="1528"/>
                  <a:pt x="95" y="1489"/>
                  <a:pt x="28" y="1456"/>
                </a:cubicBezTo>
                <a:lnTo>
                  <a:pt x="28" y="1456"/>
                </a:lnTo>
                <a:cubicBezTo>
                  <a:pt x="4" y="1561"/>
                  <a:pt x="0" y="1661"/>
                  <a:pt x="31" y="1760"/>
                </a:cubicBezTo>
                <a:lnTo>
                  <a:pt x="222" y="1760"/>
                </a:lnTo>
                <a:lnTo>
                  <a:pt x="289" y="1693"/>
                </a:lnTo>
                <a:cubicBezTo>
                  <a:pt x="335" y="1761"/>
                  <a:pt x="432" y="1759"/>
                  <a:pt x="520" y="1841"/>
                </a:cubicBezTo>
                <a:cubicBezTo>
                  <a:pt x="416" y="1847"/>
                  <a:pt x="354" y="1851"/>
                  <a:pt x="289" y="1855"/>
                </a:cubicBezTo>
                <a:cubicBezTo>
                  <a:pt x="251" y="1894"/>
                  <a:pt x="213" y="1931"/>
                  <a:pt x="176" y="1971"/>
                </a:cubicBezTo>
                <a:cubicBezTo>
                  <a:pt x="175" y="1971"/>
                  <a:pt x="190" y="1988"/>
                  <a:pt x="211" y="2012"/>
                </a:cubicBezTo>
                <a:lnTo>
                  <a:pt x="526" y="2012"/>
                </a:lnTo>
                <a:cubicBezTo>
                  <a:pt x="575" y="2048"/>
                  <a:pt x="600" y="2067"/>
                  <a:pt x="623" y="2085"/>
                </a:cubicBezTo>
                <a:lnTo>
                  <a:pt x="694" y="2014"/>
                </a:lnTo>
                <a:cubicBezTo>
                  <a:pt x="721" y="2040"/>
                  <a:pt x="749" y="2065"/>
                  <a:pt x="778" y="2093"/>
                </a:cubicBezTo>
                <a:lnTo>
                  <a:pt x="3435" y="2093"/>
                </a:lnTo>
                <a:cubicBezTo>
                  <a:pt x="3465" y="2065"/>
                  <a:pt x="3492" y="2040"/>
                  <a:pt x="3527" y="2009"/>
                </a:cubicBezTo>
                <a:cubicBezTo>
                  <a:pt x="3562" y="2084"/>
                  <a:pt x="3624" y="2088"/>
                  <a:pt x="3692" y="2096"/>
                </a:cubicBezTo>
                <a:cubicBezTo>
                  <a:pt x="3764" y="2105"/>
                  <a:pt x="3831" y="2146"/>
                  <a:pt x="3906" y="2176"/>
                </a:cubicBezTo>
                <a:cubicBezTo>
                  <a:pt x="3936" y="2152"/>
                  <a:pt x="3965" y="2127"/>
                  <a:pt x="3996" y="2101"/>
                </a:cubicBezTo>
                <a:lnTo>
                  <a:pt x="4420" y="2101"/>
                </a:lnTo>
                <a:cubicBezTo>
                  <a:pt x="4473" y="2157"/>
                  <a:pt x="4519" y="2205"/>
                  <a:pt x="4568" y="2256"/>
                </a:cubicBezTo>
                <a:cubicBezTo>
                  <a:pt x="4595" y="2199"/>
                  <a:pt x="4622" y="2144"/>
                  <a:pt x="4645" y="2095"/>
                </a:cubicBezTo>
                <a:lnTo>
                  <a:pt x="4890" y="2095"/>
                </a:lnTo>
                <a:lnTo>
                  <a:pt x="4965" y="2170"/>
                </a:lnTo>
                <a:lnTo>
                  <a:pt x="5449" y="2170"/>
                </a:lnTo>
                <a:lnTo>
                  <a:pt x="5526" y="2247"/>
                </a:lnTo>
                <a:lnTo>
                  <a:pt x="5915" y="2247"/>
                </a:lnTo>
                <a:cubicBezTo>
                  <a:pt x="5992" y="2206"/>
                  <a:pt x="6035" y="2182"/>
                  <a:pt x="6072" y="2163"/>
                </a:cubicBezTo>
                <a:cubicBezTo>
                  <a:pt x="6128" y="2204"/>
                  <a:pt x="6169" y="2235"/>
                  <a:pt x="6193" y="2253"/>
                </a:cubicBezTo>
                <a:cubicBezTo>
                  <a:pt x="6200" y="2254"/>
                  <a:pt x="6207" y="2255"/>
                  <a:pt x="6213" y="2255"/>
                </a:cubicBezTo>
                <a:cubicBezTo>
                  <a:pt x="6284" y="2255"/>
                  <a:pt x="6302" y="2197"/>
                  <a:pt x="6343" y="2176"/>
                </a:cubicBezTo>
                <a:cubicBezTo>
                  <a:pt x="6375" y="2160"/>
                  <a:pt x="6425" y="2166"/>
                  <a:pt x="6449" y="2142"/>
                </a:cubicBezTo>
                <a:cubicBezTo>
                  <a:pt x="6482" y="2114"/>
                  <a:pt x="6513" y="2093"/>
                  <a:pt x="6548" y="2093"/>
                </a:cubicBezTo>
                <a:cubicBezTo>
                  <a:pt x="6560" y="2093"/>
                  <a:pt x="6572" y="2095"/>
                  <a:pt x="6585" y="2100"/>
                </a:cubicBezTo>
                <a:cubicBezTo>
                  <a:pt x="6617" y="2129"/>
                  <a:pt x="6647" y="2153"/>
                  <a:pt x="6666" y="2170"/>
                </a:cubicBezTo>
                <a:lnTo>
                  <a:pt x="6888" y="2170"/>
                </a:lnTo>
                <a:cubicBezTo>
                  <a:pt x="6955" y="2130"/>
                  <a:pt x="6997" y="2104"/>
                  <a:pt x="7040" y="2080"/>
                </a:cubicBezTo>
                <a:cubicBezTo>
                  <a:pt x="7083" y="2116"/>
                  <a:pt x="7112" y="2140"/>
                  <a:pt x="7153" y="2175"/>
                </a:cubicBezTo>
                <a:cubicBezTo>
                  <a:pt x="7185" y="2175"/>
                  <a:pt x="7219" y="2175"/>
                  <a:pt x="7254" y="2175"/>
                </a:cubicBezTo>
                <a:cubicBezTo>
                  <a:pt x="7307" y="2175"/>
                  <a:pt x="7363" y="2175"/>
                  <a:pt x="7419" y="2173"/>
                </a:cubicBezTo>
                <a:cubicBezTo>
                  <a:pt x="7443" y="2172"/>
                  <a:pt x="7466" y="2160"/>
                  <a:pt x="7491" y="2153"/>
                </a:cubicBezTo>
                <a:lnTo>
                  <a:pt x="7547" y="2096"/>
                </a:lnTo>
                <a:cubicBezTo>
                  <a:pt x="7586" y="2129"/>
                  <a:pt x="7623" y="2159"/>
                  <a:pt x="7668" y="2196"/>
                </a:cubicBezTo>
                <a:cubicBezTo>
                  <a:pt x="7721" y="2155"/>
                  <a:pt x="7762" y="2125"/>
                  <a:pt x="7797" y="2098"/>
                </a:cubicBezTo>
                <a:lnTo>
                  <a:pt x="8199" y="2098"/>
                </a:lnTo>
                <a:cubicBezTo>
                  <a:pt x="8237" y="2139"/>
                  <a:pt x="8274" y="2179"/>
                  <a:pt x="8318" y="2179"/>
                </a:cubicBezTo>
                <a:cubicBezTo>
                  <a:pt x="8342" y="2179"/>
                  <a:pt x="8368" y="2167"/>
                  <a:pt x="8397" y="2135"/>
                </a:cubicBezTo>
                <a:lnTo>
                  <a:pt x="8397" y="1934"/>
                </a:lnTo>
                <a:cubicBezTo>
                  <a:pt x="8378" y="1931"/>
                  <a:pt x="8358" y="1930"/>
                  <a:pt x="8339" y="1930"/>
                </a:cubicBezTo>
                <a:cubicBezTo>
                  <a:pt x="8305" y="1930"/>
                  <a:pt x="8271" y="1933"/>
                  <a:pt x="8236" y="1933"/>
                </a:cubicBezTo>
                <a:cubicBezTo>
                  <a:pt x="8177" y="1933"/>
                  <a:pt x="8115" y="1927"/>
                  <a:pt x="8049" y="1895"/>
                </a:cubicBezTo>
                <a:cubicBezTo>
                  <a:pt x="8116" y="1861"/>
                  <a:pt x="8176" y="1851"/>
                  <a:pt x="8232" y="1851"/>
                </a:cubicBezTo>
                <a:cubicBezTo>
                  <a:pt x="8279" y="1851"/>
                  <a:pt x="8324" y="1858"/>
                  <a:pt x="8368" y="1863"/>
                </a:cubicBezTo>
                <a:cubicBezTo>
                  <a:pt x="8379" y="1888"/>
                  <a:pt x="8388" y="1910"/>
                  <a:pt x="8397" y="1934"/>
                </a:cubicBezTo>
                <a:cubicBezTo>
                  <a:pt x="8439" y="1956"/>
                  <a:pt x="8482" y="1982"/>
                  <a:pt x="8522" y="2004"/>
                </a:cubicBezTo>
                <a:cubicBezTo>
                  <a:pt x="8546" y="1953"/>
                  <a:pt x="8572" y="1900"/>
                  <a:pt x="8598" y="1847"/>
                </a:cubicBezTo>
                <a:cubicBezTo>
                  <a:pt x="8609" y="1850"/>
                  <a:pt x="8621" y="1850"/>
                  <a:pt x="8632" y="1850"/>
                </a:cubicBezTo>
                <a:cubicBezTo>
                  <a:pt x="8655" y="1850"/>
                  <a:pt x="8678" y="1847"/>
                  <a:pt x="8701" y="1847"/>
                </a:cubicBezTo>
                <a:cubicBezTo>
                  <a:pt x="8735" y="1847"/>
                  <a:pt x="8768" y="1854"/>
                  <a:pt x="8796" y="1889"/>
                </a:cubicBezTo>
                <a:cubicBezTo>
                  <a:pt x="8742" y="1915"/>
                  <a:pt x="8688" y="1940"/>
                  <a:pt x="8636" y="1964"/>
                </a:cubicBezTo>
                <a:lnTo>
                  <a:pt x="8636" y="2053"/>
                </a:lnTo>
                <a:cubicBezTo>
                  <a:pt x="8672" y="2086"/>
                  <a:pt x="8711" y="2123"/>
                  <a:pt x="8754" y="2163"/>
                </a:cubicBezTo>
                <a:lnTo>
                  <a:pt x="9246" y="2163"/>
                </a:lnTo>
                <a:cubicBezTo>
                  <a:pt x="9324" y="2106"/>
                  <a:pt x="9359" y="2009"/>
                  <a:pt x="9460" y="2009"/>
                </a:cubicBezTo>
                <a:cubicBezTo>
                  <a:pt x="9466" y="2009"/>
                  <a:pt x="9473" y="2009"/>
                  <a:pt x="9480" y="2010"/>
                </a:cubicBezTo>
                <a:cubicBezTo>
                  <a:pt x="9507" y="2035"/>
                  <a:pt x="9535" y="2063"/>
                  <a:pt x="9565" y="2091"/>
                </a:cubicBezTo>
                <a:lnTo>
                  <a:pt x="9723" y="2091"/>
                </a:lnTo>
                <a:cubicBezTo>
                  <a:pt x="9751" y="2118"/>
                  <a:pt x="9781" y="2145"/>
                  <a:pt x="9808" y="2171"/>
                </a:cubicBezTo>
                <a:lnTo>
                  <a:pt x="10207" y="2171"/>
                </a:lnTo>
                <a:cubicBezTo>
                  <a:pt x="10238" y="2142"/>
                  <a:pt x="10266" y="2116"/>
                  <a:pt x="10296" y="2089"/>
                </a:cubicBezTo>
                <a:lnTo>
                  <a:pt x="10564" y="2089"/>
                </a:lnTo>
                <a:cubicBezTo>
                  <a:pt x="10599" y="2041"/>
                  <a:pt x="10645" y="1977"/>
                  <a:pt x="10680" y="1928"/>
                </a:cubicBezTo>
                <a:cubicBezTo>
                  <a:pt x="10764" y="1931"/>
                  <a:pt x="10819" y="1932"/>
                  <a:pt x="10813" y="2010"/>
                </a:cubicBezTo>
                <a:lnTo>
                  <a:pt x="10932" y="2010"/>
                </a:lnTo>
                <a:cubicBezTo>
                  <a:pt x="10962" y="2035"/>
                  <a:pt x="10990" y="2061"/>
                  <a:pt x="11011" y="2082"/>
                </a:cubicBezTo>
                <a:cubicBezTo>
                  <a:pt x="11056" y="2051"/>
                  <a:pt x="11098" y="2023"/>
                  <a:pt x="11133" y="1999"/>
                </a:cubicBezTo>
                <a:cubicBezTo>
                  <a:pt x="11203" y="2041"/>
                  <a:pt x="11257" y="2071"/>
                  <a:pt x="11296" y="2095"/>
                </a:cubicBezTo>
                <a:cubicBezTo>
                  <a:pt x="11369" y="2082"/>
                  <a:pt x="11396" y="2007"/>
                  <a:pt x="11461" y="2007"/>
                </a:cubicBezTo>
                <a:cubicBezTo>
                  <a:pt x="11472" y="2007"/>
                  <a:pt x="11483" y="2009"/>
                  <a:pt x="11496" y="2014"/>
                </a:cubicBezTo>
                <a:cubicBezTo>
                  <a:pt x="11519" y="2033"/>
                  <a:pt x="11549" y="2059"/>
                  <a:pt x="11580" y="2086"/>
                </a:cubicBezTo>
                <a:cubicBezTo>
                  <a:pt x="11628" y="2086"/>
                  <a:pt x="11678" y="2095"/>
                  <a:pt x="11727" y="2095"/>
                </a:cubicBezTo>
                <a:cubicBezTo>
                  <a:pt x="11767" y="2095"/>
                  <a:pt x="11806" y="2089"/>
                  <a:pt x="11844" y="2070"/>
                </a:cubicBezTo>
                <a:lnTo>
                  <a:pt x="11905" y="2010"/>
                </a:lnTo>
                <a:lnTo>
                  <a:pt x="12468" y="2010"/>
                </a:lnTo>
                <a:cubicBezTo>
                  <a:pt x="12496" y="1983"/>
                  <a:pt x="12524" y="1957"/>
                  <a:pt x="12551" y="1933"/>
                </a:cubicBezTo>
                <a:cubicBezTo>
                  <a:pt x="12582" y="1960"/>
                  <a:pt x="12612" y="1986"/>
                  <a:pt x="12633" y="2005"/>
                </a:cubicBezTo>
                <a:lnTo>
                  <a:pt x="13033" y="2005"/>
                </a:lnTo>
                <a:cubicBezTo>
                  <a:pt x="13067" y="1977"/>
                  <a:pt x="13095" y="1955"/>
                  <a:pt x="13108" y="1943"/>
                </a:cubicBezTo>
                <a:cubicBezTo>
                  <a:pt x="13165" y="1976"/>
                  <a:pt x="13208" y="1999"/>
                  <a:pt x="13250" y="2023"/>
                </a:cubicBezTo>
                <a:cubicBezTo>
                  <a:pt x="13291" y="1987"/>
                  <a:pt x="13321" y="1961"/>
                  <a:pt x="13353" y="1935"/>
                </a:cubicBezTo>
                <a:cubicBezTo>
                  <a:pt x="13439" y="1930"/>
                  <a:pt x="13530" y="1925"/>
                  <a:pt x="13604" y="1921"/>
                </a:cubicBezTo>
                <a:lnTo>
                  <a:pt x="13677" y="1848"/>
                </a:lnTo>
                <a:cubicBezTo>
                  <a:pt x="13687" y="1849"/>
                  <a:pt x="13698" y="1850"/>
                  <a:pt x="13709" y="1850"/>
                </a:cubicBezTo>
                <a:cubicBezTo>
                  <a:pt x="13750" y="1850"/>
                  <a:pt x="13792" y="1843"/>
                  <a:pt x="13833" y="1843"/>
                </a:cubicBezTo>
                <a:cubicBezTo>
                  <a:pt x="13871" y="1843"/>
                  <a:pt x="13908" y="1849"/>
                  <a:pt x="13943" y="1871"/>
                </a:cubicBezTo>
                <a:cubicBezTo>
                  <a:pt x="13966" y="1894"/>
                  <a:pt x="13985" y="1911"/>
                  <a:pt x="14003" y="1926"/>
                </a:cubicBezTo>
                <a:lnTo>
                  <a:pt x="14402" y="1926"/>
                </a:lnTo>
                <a:cubicBezTo>
                  <a:pt x="14434" y="1899"/>
                  <a:pt x="14464" y="1871"/>
                  <a:pt x="14495" y="1844"/>
                </a:cubicBezTo>
                <a:lnTo>
                  <a:pt x="15370" y="1844"/>
                </a:lnTo>
                <a:cubicBezTo>
                  <a:pt x="15404" y="1817"/>
                  <a:pt x="15430" y="1794"/>
                  <a:pt x="15457" y="1772"/>
                </a:cubicBezTo>
                <a:lnTo>
                  <a:pt x="15521" y="1835"/>
                </a:lnTo>
                <a:cubicBezTo>
                  <a:pt x="15556" y="1841"/>
                  <a:pt x="15592" y="1848"/>
                  <a:pt x="15627" y="1848"/>
                </a:cubicBezTo>
                <a:cubicBezTo>
                  <a:pt x="15680" y="1848"/>
                  <a:pt x="15730" y="1831"/>
                  <a:pt x="15771" y="1766"/>
                </a:cubicBezTo>
                <a:cubicBezTo>
                  <a:pt x="16007" y="1766"/>
                  <a:pt x="16249" y="1766"/>
                  <a:pt x="16489" y="1765"/>
                </a:cubicBezTo>
                <a:cubicBezTo>
                  <a:pt x="16500" y="1765"/>
                  <a:pt x="16511" y="1751"/>
                  <a:pt x="16521" y="1745"/>
                </a:cubicBezTo>
                <a:cubicBezTo>
                  <a:pt x="16539" y="1725"/>
                  <a:pt x="16559" y="1705"/>
                  <a:pt x="16578" y="1686"/>
                </a:cubicBezTo>
                <a:lnTo>
                  <a:pt x="16663" y="1763"/>
                </a:lnTo>
                <a:lnTo>
                  <a:pt x="17063" y="1763"/>
                </a:lnTo>
                <a:cubicBezTo>
                  <a:pt x="17094" y="1735"/>
                  <a:pt x="17121" y="1709"/>
                  <a:pt x="17152" y="1681"/>
                </a:cubicBezTo>
                <a:lnTo>
                  <a:pt x="18194" y="1681"/>
                </a:lnTo>
                <a:lnTo>
                  <a:pt x="18267" y="1608"/>
                </a:lnTo>
                <a:lnTo>
                  <a:pt x="19067" y="1608"/>
                </a:lnTo>
                <a:cubicBezTo>
                  <a:pt x="19114" y="1571"/>
                  <a:pt x="19140" y="1550"/>
                  <a:pt x="19166" y="1530"/>
                </a:cubicBezTo>
                <a:lnTo>
                  <a:pt x="19232" y="1596"/>
                </a:lnTo>
                <a:lnTo>
                  <a:pt x="20216" y="1596"/>
                </a:lnTo>
                <a:lnTo>
                  <a:pt x="20297" y="1515"/>
                </a:lnTo>
                <a:lnTo>
                  <a:pt x="20700" y="1515"/>
                </a:lnTo>
                <a:lnTo>
                  <a:pt x="20771" y="1443"/>
                </a:lnTo>
                <a:lnTo>
                  <a:pt x="22301" y="1443"/>
                </a:lnTo>
                <a:cubicBezTo>
                  <a:pt x="22331" y="1417"/>
                  <a:pt x="22359" y="1390"/>
                  <a:pt x="22389" y="1361"/>
                </a:cubicBezTo>
                <a:lnTo>
                  <a:pt x="23028" y="1361"/>
                </a:lnTo>
                <a:cubicBezTo>
                  <a:pt x="23061" y="1333"/>
                  <a:pt x="23088" y="1306"/>
                  <a:pt x="23119" y="1279"/>
                </a:cubicBezTo>
                <a:lnTo>
                  <a:pt x="24323" y="1279"/>
                </a:lnTo>
                <a:lnTo>
                  <a:pt x="24396" y="1206"/>
                </a:lnTo>
                <a:lnTo>
                  <a:pt x="26095" y="1206"/>
                </a:lnTo>
                <a:cubicBezTo>
                  <a:pt x="26138" y="1137"/>
                  <a:pt x="26189" y="1119"/>
                  <a:pt x="26241" y="1119"/>
                </a:cubicBezTo>
                <a:cubicBezTo>
                  <a:pt x="26275" y="1119"/>
                  <a:pt x="26310" y="1127"/>
                  <a:pt x="26344" y="1134"/>
                </a:cubicBezTo>
                <a:cubicBezTo>
                  <a:pt x="26375" y="1157"/>
                  <a:pt x="26400" y="1176"/>
                  <a:pt x="26424" y="1195"/>
                </a:cubicBezTo>
                <a:lnTo>
                  <a:pt x="26493" y="1125"/>
                </a:lnTo>
                <a:cubicBezTo>
                  <a:pt x="26543" y="1124"/>
                  <a:pt x="26594" y="1116"/>
                  <a:pt x="26643" y="1116"/>
                </a:cubicBezTo>
                <a:cubicBezTo>
                  <a:pt x="26683" y="1116"/>
                  <a:pt x="26723" y="1121"/>
                  <a:pt x="26760" y="1140"/>
                </a:cubicBezTo>
                <a:lnTo>
                  <a:pt x="26820" y="1200"/>
                </a:lnTo>
                <a:cubicBezTo>
                  <a:pt x="26850" y="1172"/>
                  <a:pt x="26877" y="1145"/>
                  <a:pt x="26907" y="1119"/>
                </a:cubicBezTo>
                <a:lnTo>
                  <a:pt x="28190" y="1119"/>
                </a:lnTo>
                <a:cubicBezTo>
                  <a:pt x="28221" y="1092"/>
                  <a:pt x="28249" y="1067"/>
                  <a:pt x="28268" y="1051"/>
                </a:cubicBezTo>
                <a:cubicBezTo>
                  <a:pt x="28319" y="1082"/>
                  <a:pt x="28361" y="1108"/>
                  <a:pt x="28427" y="1150"/>
                </a:cubicBezTo>
                <a:cubicBezTo>
                  <a:pt x="28477" y="1076"/>
                  <a:pt x="28521" y="1010"/>
                  <a:pt x="28564" y="945"/>
                </a:cubicBezTo>
                <a:cubicBezTo>
                  <a:pt x="28655" y="1021"/>
                  <a:pt x="28721" y="1078"/>
                  <a:pt x="28790" y="1138"/>
                </a:cubicBezTo>
                <a:cubicBezTo>
                  <a:pt x="28846" y="1100"/>
                  <a:pt x="28886" y="1074"/>
                  <a:pt x="28923" y="1049"/>
                </a:cubicBezTo>
                <a:cubicBezTo>
                  <a:pt x="28954" y="1073"/>
                  <a:pt x="28984" y="1099"/>
                  <a:pt x="29009" y="1120"/>
                </a:cubicBezTo>
                <a:cubicBezTo>
                  <a:pt x="29100" y="1116"/>
                  <a:pt x="29161" y="1023"/>
                  <a:pt x="29245" y="1023"/>
                </a:cubicBezTo>
                <a:cubicBezTo>
                  <a:pt x="29263" y="1023"/>
                  <a:pt x="29282" y="1027"/>
                  <a:pt x="29303" y="1037"/>
                </a:cubicBezTo>
                <a:cubicBezTo>
                  <a:pt x="29355" y="1055"/>
                  <a:pt x="29382" y="1125"/>
                  <a:pt x="29441" y="1125"/>
                </a:cubicBezTo>
                <a:cubicBezTo>
                  <a:pt x="29450" y="1125"/>
                  <a:pt x="29461" y="1123"/>
                  <a:pt x="29473" y="1119"/>
                </a:cubicBezTo>
                <a:cubicBezTo>
                  <a:pt x="29561" y="1061"/>
                  <a:pt x="29611" y="976"/>
                  <a:pt x="29646" y="881"/>
                </a:cubicBezTo>
                <a:cubicBezTo>
                  <a:pt x="29674" y="907"/>
                  <a:pt x="29704" y="932"/>
                  <a:pt x="29735" y="960"/>
                </a:cubicBezTo>
                <a:lnTo>
                  <a:pt x="30212" y="960"/>
                </a:lnTo>
                <a:lnTo>
                  <a:pt x="30281" y="1030"/>
                </a:lnTo>
                <a:lnTo>
                  <a:pt x="31267" y="1030"/>
                </a:lnTo>
                <a:cubicBezTo>
                  <a:pt x="31277" y="1002"/>
                  <a:pt x="31287" y="980"/>
                  <a:pt x="31296" y="956"/>
                </a:cubicBezTo>
                <a:lnTo>
                  <a:pt x="31296" y="956"/>
                </a:lnTo>
                <a:cubicBezTo>
                  <a:pt x="31291" y="957"/>
                  <a:pt x="31286" y="958"/>
                  <a:pt x="31282" y="958"/>
                </a:cubicBezTo>
                <a:cubicBezTo>
                  <a:pt x="31227" y="958"/>
                  <a:pt x="31211" y="895"/>
                  <a:pt x="31165" y="876"/>
                </a:cubicBezTo>
                <a:lnTo>
                  <a:pt x="30451" y="876"/>
                </a:lnTo>
                <a:cubicBezTo>
                  <a:pt x="30420" y="847"/>
                  <a:pt x="30392" y="820"/>
                  <a:pt x="30366" y="797"/>
                </a:cubicBezTo>
                <a:lnTo>
                  <a:pt x="30129" y="797"/>
                </a:lnTo>
                <a:cubicBezTo>
                  <a:pt x="30098" y="825"/>
                  <a:pt x="30069" y="847"/>
                  <a:pt x="30043" y="871"/>
                </a:cubicBezTo>
                <a:cubicBezTo>
                  <a:pt x="30001" y="830"/>
                  <a:pt x="29963" y="792"/>
                  <a:pt x="29925" y="756"/>
                </a:cubicBezTo>
                <a:lnTo>
                  <a:pt x="29925" y="634"/>
                </a:lnTo>
                <a:lnTo>
                  <a:pt x="29801" y="634"/>
                </a:lnTo>
                <a:cubicBezTo>
                  <a:pt x="29775" y="688"/>
                  <a:pt x="29748" y="743"/>
                  <a:pt x="29727" y="791"/>
                </a:cubicBezTo>
                <a:cubicBezTo>
                  <a:pt x="29583" y="791"/>
                  <a:pt x="29449" y="791"/>
                  <a:pt x="29316" y="790"/>
                </a:cubicBezTo>
                <a:cubicBezTo>
                  <a:pt x="29305" y="790"/>
                  <a:pt x="29296" y="771"/>
                  <a:pt x="29286" y="761"/>
                </a:cubicBezTo>
                <a:cubicBezTo>
                  <a:pt x="29306" y="718"/>
                  <a:pt x="29340" y="711"/>
                  <a:pt x="29377" y="711"/>
                </a:cubicBezTo>
                <a:cubicBezTo>
                  <a:pt x="29393" y="711"/>
                  <a:pt x="29410" y="712"/>
                  <a:pt x="29427" y="712"/>
                </a:cubicBezTo>
                <a:cubicBezTo>
                  <a:pt x="29465" y="712"/>
                  <a:pt x="29503" y="706"/>
                  <a:pt x="29528" y="661"/>
                </a:cubicBezTo>
                <a:cubicBezTo>
                  <a:pt x="29451" y="647"/>
                  <a:pt x="29378" y="632"/>
                  <a:pt x="29306" y="620"/>
                </a:cubicBezTo>
                <a:cubicBezTo>
                  <a:pt x="29260" y="518"/>
                  <a:pt x="29214" y="416"/>
                  <a:pt x="29162" y="302"/>
                </a:cubicBezTo>
                <a:cubicBezTo>
                  <a:pt x="29132" y="368"/>
                  <a:pt x="29107" y="422"/>
                  <a:pt x="29082" y="473"/>
                </a:cubicBezTo>
                <a:lnTo>
                  <a:pt x="28998" y="473"/>
                </a:lnTo>
                <a:cubicBezTo>
                  <a:pt x="28967" y="425"/>
                  <a:pt x="28895" y="404"/>
                  <a:pt x="28896" y="332"/>
                </a:cubicBezTo>
                <a:cubicBezTo>
                  <a:pt x="28947" y="314"/>
                  <a:pt x="28994" y="298"/>
                  <a:pt x="29030" y="286"/>
                </a:cubicBezTo>
                <a:cubicBezTo>
                  <a:pt x="29040" y="236"/>
                  <a:pt x="29048" y="200"/>
                  <a:pt x="29055" y="169"/>
                </a:cubicBezTo>
                <a:cubicBezTo>
                  <a:pt x="29113" y="148"/>
                  <a:pt x="29158" y="133"/>
                  <a:pt x="29210" y="115"/>
                </a:cubicBezTo>
                <a:cubicBezTo>
                  <a:pt x="29198" y="69"/>
                  <a:pt x="29188" y="33"/>
                  <a:pt x="291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AC66B36-091F-DBBC-F3FE-4F88DE551E72}"/>
              </a:ext>
            </a:extLst>
          </p:cNvPr>
          <p:cNvSpPr/>
          <p:nvPr/>
        </p:nvSpPr>
        <p:spPr>
          <a:xfrm>
            <a:off x="650702" y="2362744"/>
            <a:ext cx="3821763" cy="2313759"/>
          </a:xfrm>
          <a:prstGeom prst="roundRect">
            <a:avLst>
              <a:gd name="adj" fmla="val 9433"/>
            </a:avLst>
          </a:prstGeom>
          <a:solidFill>
            <a:schemeClr val="bg1">
              <a:lumMod val="10000"/>
              <a:lumOff val="90000"/>
            </a:schemeClr>
          </a:solidFill>
          <a:ln>
            <a:solidFill>
              <a:srgbClr val="2F003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K" sz="2800" b="1" dirty="0">
                <a:latin typeface="Garamond" panose="02020404030301010803" pitchFamily="18" charset="0"/>
                <a:ea typeface="Palatino" pitchFamily="2" charset="77"/>
              </a:rPr>
              <a:t>Avtomatizacija</a:t>
            </a:r>
          </a:p>
          <a:p>
            <a:endParaRPr lang="sl-SI" sz="1600" dirty="0">
              <a:latin typeface="Garamond" panose="02020404030301010803" pitchFamily="18" charset="0"/>
              <a:ea typeface="Palatino" pitchFamily="2" charset="77"/>
            </a:endParaRPr>
          </a:p>
          <a:p>
            <a:r>
              <a:rPr lang="sl-SI" sz="1600" dirty="0">
                <a:latin typeface="Garamond" panose="02020404030301010803" pitchFamily="18" charset="0"/>
                <a:ea typeface="Palatino" pitchFamily="2" charset="77"/>
              </a:rPr>
              <a:t>-U</a:t>
            </a:r>
            <a:r>
              <a:rPr lang="en-GB" sz="1600" dirty="0" err="1">
                <a:latin typeface="Garamond" panose="02020404030301010803" pitchFamily="18" charset="0"/>
                <a:ea typeface="Palatino" pitchFamily="2" charset="77"/>
              </a:rPr>
              <a:t>poraba</a:t>
            </a:r>
            <a:r>
              <a:rPr lang="en-GB" sz="1600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dirty="0" err="1">
                <a:latin typeface="Garamond" panose="02020404030301010803" pitchFamily="18" charset="0"/>
                <a:ea typeface="Palatino" pitchFamily="2" charset="77"/>
              </a:rPr>
              <a:t>ali</a:t>
            </a:r>
            <a:r>
              <a:rPr lang="en-GB" sz="1600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dirty="0" err="1">
                <a:latin typeface="Garamond" panose="02020404030301010803" pitchFamily="18" charset="0"/>
                <a:ea typeface="Palatino" pitchFamily="2" charset="77"/>
              </a:rPr>
              <a:t>uvedba</a:t>
            </a:r>
            <a:r>
              <a:rPr lang="en-GB" sz="1600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dirty="0" err="1">
                <a:latin typeface="Garamond" panose="02020404030301010803" pitchFamily="18" charset="0"/>
                <a:ea typeface="Palatino" pitchFamily="2" charset="77"/>
              </a:rPr>
              <a:t>avtomatske</a:t>
            </a:r>
            <a:r>
              <a:rPr lang="en-GB" sz="1600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dirty="0" err="1">
                <a:latin typeface="Garamond" panose="02020404030301010803" pitchFamily="18" charset="0"/>
                <a:ea typeface="Palatino" pitchFamily="2" charset="77"/>
              </a:rPr>
              <a:t>opreme</a:t>
            </a:r>
            <a:r>
              <a:rPr lang="en-GB" sz="1600" dirty="0">
                <a:latin typeface="Garamond" panose="02020404030301010803" pitchFamily="18" charset="0"/>
                <a:ea typeface="Palatino" pitchFamily="2" charset="77"/>
              </a:rPr>
              <a:t> v </a:t>
            </a:r>
            <a:r>
              <a:rPr lang="en-GB" sz="1600" dirty="0" err="1">
                <a:latin typeface="Garamond" panose="02020404030301010803" pitchFamily="18" charset="0"/>
                <a:ea typeface="Palatino" pitchFamily="2" charset="77"/>
              </a:rPr>
              <a:t>proizvodni</a:t>
            </a:r>
            <a:r>
              <a:rPr lang="en-GB" sz="1600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dirty="0" err="1">
                <a:latin typeface="Garamond" panose="02020404030301010803" pitchFamily="18" charset="0"/>
                <a:ea typeface="Palatino" pitchFamily="2" charset="77"/>
              </a:rPr>
              <a:t>ali</a:t>
            </a:r>
            <a:r>
              <a:rPr lang="en-GB" sz="1600" dirty="0">
                <a:latin typeface="Garamond" panose="02020404030301010803" pitchFamily="18" charset="0"/>
                <a:ea typeface="Palatino" pitchFamily="2" charset="77"/>
              </a:rPr>
              <a:t> drug </a:t>
            </a:r>
            <a:r>
              <a:rPr lang="en-GB" sz="1600" dirty="0" err="1">
                <a:latin typeface="Garamond" panose="02020404030301010803" pitchFamily="18" charset="0"/>
                <a:ea typeface="Palatino" pitchFamily="2" charset="77"/>
              </a:rPr>
              <a:t>proces</a:t>
            </a:r>
            <a:r>
              <a:rPr lang="en-GB" sz="1600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dirty="0" err="1">
                <a:latin typeface="Garamond" panose="02020404030301010803" pitchFamily="18" charset="0"/>
                <a:ea typeface="Palatino" pitchFamily="2" charset="77"/>
              </a:rPr>
              <a:t>ali</a:t>
            </a:r>
            <a:r>
              <a:rPr lang="en-GB" sz="1600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dirty="0" err="1">
                <a:latin typeface="Garamond" panose="02020404030301010803" pitchFamily="18" charset="0"/>
                <a:ea typeface="Palatino" pitchFamily="2" charset="77"/>
              </a:rPr>
              <a:t>objekt</a:t>
            </a:r>
            <a:r>
              <a:rPr lang="en-GB" sz="1600" dirty="0">
                <a:latin typeface="Garamond" panose="02020404030301010803" pitchFamily="18" charset="0"/>
                <a:ea typeface="Palatino" pitchFamily="2" charset="77"/>
              </a:rPr>
              <a:t>.</a:t>
            </a:r>
          </a:p>
          <a:p>
            <a:r>
              <a:rPr lang="en-GB" sz="1600" b="1" dirty="0" err="1">
                <a:latin typeface="Garamond" panose="02020404030301010803" pitchFamily="18" charset="0"/>
                <a:ea typeface="Palatino" pitchFamily="2" charset="77"/>
              </a:rPr>
              <a:t>Znano</a:t>
            </a:r>
            <a:r>
              <a:rPr lang="en-GB" sz="1600" b="1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b="1" dirty="0" err="1">
                <a:latin typeface="Garamond" panose="02020404030301010803" pitchFamily="18" charset="0"/>
                <a:ea typeface="Palatino" pitchFamily="2" charset="77"/>
              </a:rPr>
              <a:t>tudi</a:t>
            </a:r>
            <a:r>
              <a:rPr lang="en-GB" sz="1600" b="1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b="1" dirty="0" err="1">
                <a:latin typeface="Garamond" panose="02020404030301010803" pitchFamily="18" charset="0"/>
                <a:ea typeface="Palatino" pitchFamily="2" charset="77"/>
              </a:rPr>
              <a:t>kot</a:t>
            </a:r>
            <a:r>
              <a:rPr lang="en-GB" sz="1600" b="1" dirty="0">
                <a:latin typeface="Garamond" panose="02020404030301010803" pitchFamily="18" charset="0"/>
                <a:ea typeface="Palatino" pitchFamily="2" charset="77"/>
              </a:rPr>
              <a:t>, </a:t>
            </a:r>
            <a:r>
              <a:rPr lang="en-GB" sz="1600" b="1" dirty="0" err="1">
                <a:latin typeface="Garamond" panose="02020404030301010803" pitchFamily="18" charset="0"/>
                <a:ea typeface="Palatino" pitchFamily="2" charset="77"/>
              </a:rPr>
              <a:t>zaradi</a:t>
            </a:r>
            <a:r>
              <a:rPr lang="en-GB" sz="1600" b="1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b="1" dirty="0" err="1">
                <a:latin typeface="Garamond" panose="02020404030301010803" pitchFamily="18" charset="0"/>
                <a:ea typeface="Palatino" pitchFamily="2" charset="77"/>
              </a:rPr>
              <a:t>tega</a:t>
            </a:r>
            <a:r>
              <a:rPr lang="en-GB" sz="1600" b="1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b="1" dirty="0" err="1">
                <a:latin typeface="Garamond" panose="02020404030301010803" pitchFamily="18" charset="0"/>
                <a:ea typeface="Palatino" pitchFamily="2" charset="77"/>
              </a:rPr>
              <a:t>vam</a:t>
            </a:r>
            <a:r>
              <a:rPr lang="en-GB" sz="1600" b="1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b="1" dirty="0" err="1">
                <a:latin typeface="Garamond" panose="02020404030301010803" pitchFamily="18" charset="0"/>
                <a:ea typeface="Palatino" pitchFamily="2" charset="77"/>
              </a:rPr>
              <a:t>ni</a:t>
            </a:r>
            <a:r>
              <a:rPr lang="en-GB" sz="1600" b="1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b="1" dirty="0" err="1">
                <a:latin typeface="Garamond" panose="02020404030301010803" pitchFamily="18" charset="0"/>
                <a:ea typeface="Palatino" pitchFamily="2" charset="77"/>
              </a:rPr>
              <a:t>treba</a:t>
            </a:r>
            <a:r>
              <a:rPr lang="en-GB" sz="1600" b="1" dirty="0">
                <a:latin typeface="Garamond" panose="02020404030301010803" pitchFamily="18" charset="0"/>
                <a:ea typeface="Palatino" pitchFamily="2" charset="77"/>
              </a:rPr>
              <a:t> </a:t>
            </a:r>
            <a:r>
              <a:rPr lang="en-GB" sz="1600" b="1" dirty="0" err="1">
                <a:latin typeface="Garamond" panose="02020404030301010803" pitchFamily="18" charset="0"/>
                <a:ea typeface="Palatino" pitchFamily="2" charset="77"/>
              </a:rPr>
              <a:t>skrbeti</a:t>
            </a:r>
            <a:r>
              <a:rPr lang="en-GB" sz="1600" b="1" dirty="0">
                <a:latin typeface="Garamond" panose="02020404030301010803" pitchFamily="18" charset="0"/>
                <a:ea typeface="Palatino" pitchFamily="2" charset="77"/>
              </a:rPr>
              <a:t>.</a:t>
            </a:r>
          </a:p>
          <a:p>
            <a:endParaRPr lang="en-MK" sz="1600" b="1" dirty="0">
              <a:latin typeface="Garamond" panose="02020404030301010803" pitchFamily="18" charset="0"/>
              <a:ea typeface="Palatino" pitchFamily="2" charset="77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34A3018-83DC-CB8F-C569-FE997AC7D387}"/>
              </a:ext>
            </a:extLst>
          </p:cNvPr>
          <p:cNvCxnSpPr>
            <a:cxnSpLocks/>
          </p:cNvCxnSpPr>
          <p:nvPr/>
        </p:nvCxnSpPr>
        <p:spPr>
          <a:xfrm>
            <a:off x="732783" y="3100250"/>
            <a:ext cx="3657600" cy="0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0290D27-DF41-850C-5749-42C6B1AF2D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4" t="1997" r="4033" b="3224"/>
          <a:stretch/>
        </p:blipFill>
        <p:spPr>
          <a:xfrm>
            <a:off x="885825" y="101601"/>
            <a:ext cx="7216775" cy="4822823"/>
          </a:xfrm>
          <a:prstGeom prst="roundRect">
            <a:avLst>
              <a:gd name="adj" fmla="val 1132"/>
            </a:avLst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Assisted Living Residence by Slidesgo">
  <a:themeElements>
    <a:clrScheme name="Simple Light">
      <a:dk1>
        <a:srgbClr val="191919"/>
      </a:dk1>
      <a:lt1>
        <a:srgbClr val="272727"/>
      </a:lt1>
      <a:dk2>
        <a:srgbClr val="666666"/>
      </a:dk2>
      <a:lt2>
        <a:srgbClr val="F7F7F7"/>
      </a:lt2>
      <a:accent1>
        <a:srgbClr val="5E9393"/>
      </a:accent1>
      <a:accent2>
        <a:srgbClr val="95D2D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1327</TotalTime>
  <Words>223</Words>
  <Application>Microsoft Macintosh PowerPoint</Application>
  <PresentationFormat>On-screen Show (16:9)</PresentationFormat>
  <Paragraphs>57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Arial</vt:lpstr>
      <vt:lpstr>Proxima Nova</vt:lpstr>
      <vt:lpstr>Source Sans Pro</vt:lpstr>
      <vt:lpstr>Roboto Condensed Light</vt:lpstr>
      <vt:lpstr>Spectral</vt:lpstr>
      <vt:lpstr>Proxima Nova Semibold</vt:lpstr>
      <vt:lpstr>Palatino</vt:lpstr>
      <vt:lpstr>Anaheim</vt:lpstr>
      <vt:lpstr>Verdana</vt:lpstr>
      <vt:lpstr>Garamond</vt:lpstr>
      <vt:lpstr>Spectral ExtraBold</vt:lpstr>
      <vt:lpstr>Assisted Living Residence by Slidesgo</vt:lpstr>
      <vt:lpstr>Slidesgo Final Pages</vt:lpstr>
      <vt:lpstr>GazePro Measurements</vt:lpstr>
      <vt:lpstr>Avtomatizacija</vt:lpstr>
      <vt:lpstr>GazePro Measurements</vt:lpstr>
      <vt:lpstr>95%</vt:lpstr>
      <vt:lpstr>Podatke meritev</vt:lpstr>
      <vt:lpstr>Hvala za vašo pozornost</vt:lpstr>
      <vt:lpstr>Our center</vt:lpstr>
      <vt:lpstr>Our center</vt:lpstr>
      <vt:lpstr>Introduction</vt:lpstr>
      <vt:lpstr>Podatke meritev</vt:lpstr>
      <vt:lpstr>Alternative resources</vt:lpstr>
      <vt:lpstr>Fonts &amp; colors used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Boban Boshevski</cp:lastModifiedBy>
  <cp:revision>8</cp:revision>
  <dcterms:modified xsi:type="dcterms:W3CDTF">2024-06-09T16:44:11Z</dcterms:modified>
</cp:coreProperties>
</file>